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5:34:58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656 0,'21'0'47,"0"0"-31</inkml:trace>
  <inkml:trace contextRef="#ctx0" brushRef="#br0" timeOffset="1723.46">2730 593 0,'0'0'0,"0"-21"0,0-1 0,0 1 16,-21 21-1,21 21 17,0 1-32,0-1 15,-21 0-15,21 21 0,0 1 0,0-1 16,0 0-16,0 1 16,-21 20-16,21-21 0,0 22 0,0-22 15,-21 22-15,0-22 0,21 0 16,-22 1-16,22-22 0,0 0 0,0 0 15,0 0-15,0 1 0,22-44 47,-1 1-47,-21 0 0,21 0 16</inkml:trace>
  <inkml:trace contextRef="#ctx0" brushRef="#br0" timeOffset="2027.31">3048 995 0,'0'42'31,"21"-42"0,-21-21-15,0 0-1,0 0 1,-21 21 15,0 0-31,0 0 32,-1 0-17</inkml:trace>
  <inkml:trace contextRef="#ctx0" brushRef="#br0" timeOffset="2711.96">5016 106 0,'0'0'0,"0"-21"15,0 0 1,0 42 0,0 0-16,0 0 0,-21 21 15,0 1-15,21-1 0,-21 22 0,0-22 16,0 21-16,-1 1 0,1-22 16,0 22-16,0-1 0,0 1 0,0-1 15,-1-20-15,1 20 0,0 1 16,0-22-16,0 0 0,0 1 0,21-22 15,0 0-15,0 0 0,0 0 16,0-42 0,0-21-1,21 21-15,-21-22 0,21 1 16,0-22-16,0 22 0,0-21 16,1-1-16,20-21 0,-21 22 0,0-1 15,0-20-15,1 20 0,-1 1 16,0-1-16,0 22 0,-21 0 0,0 20 15,21-20-15,0 42 16,-21 21-16,0 0 0,0 22 16,0-1-16,0 0 0,22 22 15,-22-22-15,0 22 0,0-22 0,21 22 16,-21-1-16,0 1 0,0-22 16,21 21-16,-21-20 0,21-1 15,-21 0-15,0 1 0,21-1 16,0-21-16,-21 0 0,22 1 0,-22-1 15,0 0-15,21-21 0,0 0 16,-21-21 0,0 0-16,0-1 0,0 1 15,-21 0-15</inkml:trace>
  <inkml:trace contextRef="#ctx0" brushRef="#br0" timeOffset="2891.86">4699 804 0,'0'0'0,"-42"0"0,20 0 0,44 0 31,-1 0-15,0 0-16,0 0 0,21-21 0,1 21 15,-1 0-15,-21-21 0,22 21 16,-1 0-16,0-21 0,1 21 0,-1-21 16,0 21-16,1-21 0,-22-1 15,21 22-15,-21 0 0,22-21 0</inkml:trace>
  <inkml:trace contextRef="#ctx0" brushRef="#br0" timeOffset="3640.62">6011 635 0,'0'0'15,"21"0"-15,1-21 0,-22 0 16,0 0-16,0-1 15,0 1-15,-22 21 16,1-21-16,0 21 0,-21 0 16,21 0-16,-22 0 0,1 0 0,0 0 15,-1 21-15,1 0 0,-22 1 16,43-1-16,-21 0 0,0 21 0,20-21 16,1 22-16,0-22 15,21 21-15,-21 1 0,21-22 0,0 21 16,0-21-16,21 0 0,0 1 15,0-1-15,1 0 0,20-21 0,-21 0 16,21 0-16,-20 0 0,20 0 16,0-21-16,1 0 0,-1-1 0,-21 1 15,21 0-15,-20-21 0,20 21 16,-21-22-16,0 22 0,0-21 0,1 21 16,-22-22-16,0 22 0,21 0 15,-21 0-15,21 0 0,-21-1 0,0 1 16,0 42 15,0 1-31,0-1 16,0 0-16,0 21 0,0 1 15,0-1-15,0 21 0,0 1 0,0-1 16,0 1-16,0 21 0,0-22 16,21 22-16,-21-1 0,21 1 0,-21 0 15,0 21-15,0-22 0,0 22 16,0-21-16,0 21 0,0-22 0,0 1 15,0 0-15,0-22 0,0 22 0,0-22 16,0 1-16,0-1 16,0-20-16,0-1 0,0 0 0,0-21 0,-21 1 15,21-1-15,-21 0 0,0-21 16,0 0-16,-1 0 0,1-21 16,0 0-16,0-22 0,0 22 0,-22-21 15,22-22-15,0 22 0,0-22 16,21 1-16,-21-1 0,21 1 0,-21-1 15,21 1-15,0-22 0,0 22 0,0-22 16,0 22-16,0-1 0,21 1 16,0-1-16,0 1 0,0 20 0,-21 1 15,21 0-15,22-1 0,-22 1 16,0 0-16,0 20 0,0-20 16,1 21-16,-1-21 0,21 20 0,-21 1 15,0 0-15,1 0 0</inkml:trace>
  <inkml:trace contextRef="#ctx0" brushRef="#br0" timeOffset="4440.01">6413 1016 0,'0'0'0,"0"-21"16,0 0-1,0 0-15,0-1 16,0 1-16,0 0 15,0 0-15,0 0 0,22 0 0,-22-1 16,21-20-16,0 21 0,-21 0 16,21 21-16,-21-21 0,21-1 0,-21 1 15,-21 21 17,0 0-32,0 0 15,0 21-15,-1 1 0,22 20 0,-21-21 16,21 21-16,-21-20 0,21 20 15,0-21-15,0 21 0,0 1 0,0-22 16,0 0-16,21 0 16,0 0-16,1 1 0,-1-1 0,0-21 15,21 0-15,1 0 0,-1 0 16,0 0-16,22 0 0,-22 0 0,22 0 16,-22-21-16,0-1 0,1 1 15,-1-21-15,-21 21 0,0-22 0,0 1 16,1 0-16,-1-1 0,-21 22 15,0-21-15,21 21 0,-21 0 0,0-1 16,0 1-16,0 42 31,-21 1-31,21-1 16,-21 0-16,21 21 0,-22-21 16,22 22-16,0-22 0,0 21 15,-21 1-15,21-22 0,0 0 16,-21 21-16,21-21 0,0 1 0,0-1 15,0 0-15,0-42 32,0 0-17,0-1-15,0 1 0,0 0 0,0-21 16,21 21-16,0-22 0,1 1 16,-22 0-16,21-1 0,0 22 0,0-21 15,0 21-15,0-22 0,1 22 16,-1 21-16,0-21 0,0 21 0,0 0 15,0 0-15,1 21 16,-22 0-16,21 0 16,-21 22-16,0-22 0,0 21 15,0-21-15,0 22 0,0-1 0,21-21 16,-21 22-16,21-22 0,-21 21 16,0-21-16,0 0 0,21 1 0,0-22 15,1 21-15,-22 0 0,21-21 0,0 0 16,0 0-16,21 0 0,-20 0 15,20 0-15,0-21 0,1 21 0,-22-21 16,21-1-16,0 22 0</inkml:trace>
  <inkml:trace contextRef="#ctx0" brushRef="#br0" timeOffset="5400.9">8234 699 0,'0'-22'0,"0"44"0,0-65 0,-21 22 15,-1 0-15,1 21 16,0 0-16,0 0 0,0 0 0,0 0 16,-1 0-16,1 0 0,-21 21 15,21 0-15,0 0 0,-1 1 16,1-1-16,0 21 0,0-21 0,0 22 16,21-22-16,0 21 0,-21-21 15,21 22-15,0-22 0,0 21 16,0-21-16,0 0 0,0 1 15,21-1-15,0-21 0,-21 21 0,21-21 16,0 21-16,0-21 0,1 0 16,20 0-16,-21 0 0,0-21 0,0 0 15,22 0-15,-22-1 0,0-20 16,21 21-16,-20-43 0,-1 22 0,0 0 16,-21-22-16,21 22 0,0-22 15,-21 22-15,0 0 0,21-1 0,-21 1 16,0 0-16,0-1 0,0 22 0,0-21 15,0 21-15,0 0 16,0-1-16,0 44 31,-21-1-31,21 0 0,0 0 0,0 21 16,-21 1-16,21-1 0,-21 0 16,21 1-16,0-1 0,0 22 0,0-22 15,0 0-15,0 22 0,0-22 16,0 0-16,0 1 0,21-1 0,-21 0 15,42-20-15,-20-1 16,-1 21-16,0-21 0,21-21 0,1 21 0,-1-21 16,0 0-16,1 0 0,20 0 15,-21 0-15,22 0 0,-22-21 16,22 0-16,-22 0 0,22-21 0,-22 20 16,0-20-16,-21 0 0,22-1 15,-22 1-15,0 21 0,-21-21 0,0-1 16,0 22-16,0-21 0,0 21 15,0-1-15,0 1 0,-21 21 0,0-21 16,0 21-16,-1 0 0,1 0 16,0 0-16,-21 21 0,21-21 0,-1 43 15,-20-22-15,21 0 0,-21 21 16,20 1-16,1-1 0,0-21 0,0 21 16,21 1-16,0-1 0,0-21 15,0 22-15,0-22 0,0 0 16,21 0-16,0-21 0,0 21 0,1-21 15,-1 0-15,21 0 0,-21 0 16,0 0-16,22-21 0,-22 0 0,0 0 16,21 0-16,-20-22 0,-1 1 15,0 0-15,0-1 0,0 1 0,0 0 16,-21-1-16,0 1 0,0 21 0,0 0 16,0-1-16,-21 44 15,21-1 1,-21 21-16,21-21 0,-21 22 15,21-1-15,0 0 0,0 1 16,0-1-16,21 0 0,0-21 16,0 22-16,1-22 0,20 0 0,0 0 15,1 0-15,-1 1 0,0-22 0,1 0 16,-1 0-16,21 0 0,-20 0 16,20-22-16,-20 1 0,-22 0 0,21 0 15,-21-21-15,22-1 0,-22 1 16,0 0-16</inkml:trace>
  <inkml:trace contextRef="#ctx0" brushRef="#br0" timeOffset="6347.36">4233 3535 0,'0'0'0,"-21"-64"31,21 43-31,0 0 15,0 0 1,-21 21 0,21 21-16,0 0 15,0 0-15,0 1 0,0 20 16,0-21-16,0 21 0,0-20 0,0 20 16,0 0-16,0-21 0,0 22 15,0-1-15,0 0 0,0 1 0,0-22 16,0 21-16,0 1 0,0-1 15,0-21-15,0 21 0,0-20 16,-21-1-16,21 0 0,0 0 0,0-42 31</inkml:trace>
  <inkml:trace contextRef="#ctx0" brushRef="#br0" timeOffset="6639.19">4593 3831 0,'64'43'31,"-43"-43"-31,0 0 0,0 0 16,0 0-16,0 0 0,1 0 15,-1 0-15,-21-22 0,21 22 16,-21-21-16,0 0 15,0 0 1,-21 21-16,0 0 0,-1 0 0,1 0 16,0 0-16,0 0 0,0 0 15,0 21-15,21 0 0,-22 0 16,22 1 0,22-22-1</inkml:trace>
  <inkml:trace contextRef="#ctx0" brushRef="#br0" timeOffset="7619.32">6519 3239 0,'0'0'0,"0"-22"0,0 1 16,0 0-16,0 0 15,0 0-15,0 42 32,0 21-17,0 1-15,0-1 0,0 21 16,0-20-16,0 20 0,0 1 0,0-1 16,-21 1-16,0-1 0,0 1 0,0 20 15,-1-20-15,-20 21 0,21-22 16,0 22-16,0-22 0,-1 1 0,1-22 15,21 22-15,-21-22 0,21-21 16,0 21-16,0-20 0,0-1 0,21-21 31,0-21-31,-21-1 16,0 1-16,0-21 0,22 0 16,-22-1-16,0 1 0</inkml:trace>
  <inkml:trace contextRef="#ctx0" brushRef="#br0" timeOffset="7948.13">6350 3408 0,'0'0'0,"0"-42"0,-21-1 0,21 1 15,-21 21-15,21-22 0,0 22 16,0 0-16,0-21 0,21 21 0,0-1 16,0 1-16,0 21 0,22-21 0,-1 0 15,0 21-15,1 0 0,-1 0 16,0 0-16,22 0 0,-22 21 15,0 0-15,1 22 0,-1-22 16,-21 21-16,0 22 0,-21-22 0,0 0 16,0 22-16,-21-22 0,0 22 15,-21-22-15,21 0 0,-22 1 0,1-22 16,0 21-16,-1-21 0,1 0 0,0 1 16,20-1-16,1-21 0,0 21 15,0-21-15,0 0 0,21-21 31,21 21-31,0-21 16,0 21-16,0-22 0,1 22 16,-1 0-16</inkml:trace>
  <inkml:trace contextRef="#ctx0" brushRef="#br0" timeOffset="8399.87">6900 3747 0,'0'0'16,"-21"0"-16,21-22 31,0 1-31,0 0 0,21 21 16,0-21-16,1 0 0,-1 0 16,0-1-16,21 22 0,-21-21 15,22 21-15,-22 0 0,21 0 0,-21 0 16,22 0-16,-22 0 0,0 0 15,21 21-15,-20 1 0,-1-22 0,0 42 16,0-21-16,-21 0 0,0 0 16,0 1-16,0-1 0,0 21 0,0-21 15,0 0-15,-21 1 0,0-1 0,0 0 16,21 0-16,-22-21 16,1 0-16,0 0 15,21-21 1,0 0-16,0 0 0,0-1 0,0 1 15,0 0-15,0-21 0,0 21 16,0-1-16,21 1 0,-21-21 16,21 21-16,1 0 0,-22-1 0,21 1 15,0 21-15,0-21 0,0 0 16,0 21-16,1 0 0,-1-21 0,0 21 16,21 0-16,-21 0 0,1 0 0,-1 0 15,21 0-15,-21 0 0,22 0 16,-22 0-16</inkml:trace>
  <inkml:trace contextRef="#ctx0" brushRef="#br0" timeOffset="8827.64">8001 3514 0,'0'0'0,"-21"0"31,0 0-15,-1 21-16,1-21 0,0 21 15,0 0-15,0 0 0,0 1 0,-1-1 16,1 0-16,0 0 0,0 0 15,21 22-15,0-22 0,-21 0 0,21 0 16,0 0-16,0 0 0,0 1 0,0-1 16,21-21-16,0 21 0,0-21 15,0 0-15,22 0 0,-22 0 0,21 0 16,1 0-16,-22 0 0,21 0 16,0 0-16,-20-21 0,20 0 0,-21-1 15,21 1-15,-20 0 0,-1 0 16,0-21-16,0 20 0,0-20 15,-21 0-15,0 21 0,0-22 0,0 1 16,0 21-16,-21-22 0,0 22 0,0 0 16,0 0-16,-22 21 0,22 0 15,-21 0-15,-1 0 0,22 0 0,-21 21 16,0 0-16,-1 0 0,22 1 16,-21 20-16,21-21 0,-1 0 0,1 22 15,0-22-15,21 21 0,-21-21 16,21 0-16,0 1 0,0-1 0,0 0 15,42 0-15,-21 0 0,1-21 16,20 0-16,-21 0 0,21 0 16,1 0-16,20 0 0,-20 0 0</inkml:trace>
  <inkml:trace contextRef="#ctx0" brushRef="#br0" timeOffset="9592.2">8678 3641 0,'21'-21'0,"-42"42"0,64-64 16,-22 22-16,-21 0 0,0 0 15,0 0-15,-21 21 16,-1 0-16,1 0 16,0 0-16,0 0 0,0 0 0,-22 0 15,22 21-15,0 0 0,0 0 16,0 0-16,0 1 0,-1-1 0,1 0 16,21 0-16,0 21 0,0-20 0,0-1 15,0 0-15,0 0 16,0 0-16,21-21 0,1 0 15,-1 0-15,0 0 0,0 0 16,21 0-16,-20-21 0,-1 21 0,21-21 16,-21 0-16,0 0 0,22-1 0,-22 1 15,0 0-15,0 0 0,0 0 16,-21 0-16,22-1 16,-22 1-16,0 0 0,21 21 15,-21-21-15,0 42 31,-21 0-15,21 0-16,-22 1 0,22-1 0,-21 21 16,21-21-16,0 22 0,-21-1 15,0 0-15,21 22 0,0-1 0,0 1 16,0-1-16,0 22 0,0-22 0,0 22 16,0 0-16,0-22 0,0 43 15,0-21-15,0-1 0,0 22 0,0-21 16,0 0-16,0 20 0,0-20 15,0 0-15,0-1 0,0 1 0,0-21 16,0 20-16,0-20 0,0-1 16,0-20-16,0 20 0,0-21 0,-21 1 15,0-22-15,-1 0 0,1 0 0,0 0 16,0-21-16,-21 0 0,20 0 16,-20 0-16,0-21 0,-1 0 0,1 0 15,0 0-15,-22-22 0,22 1 0,-22 0 16,1-22-16,21 22 0,-22-22 15,22 1-15,-1-1 0,1-20 0,21-1 16,0 22-16,0-43 0,-1 21 16,22 0-16,0 1 0,0-1 15,22 0-15,-1 1 0,0-1 0,21 0 16,-21 22-16,22-22 0,-1 22 0,0-22 16,1 22-16,-1 20 0,0-20 15,1 20-15,-22 22 0,21-21 0,-21 21 16,1 0-16,-1-1 0,0 1 15,0 0-15,0 21 0,-21-21 16,0 0-16,21 0 16,1 21-16,-22-22 15,21 1-15</inkml:trace>
  <inkml:trace contextRef="#ctx0" brushRef="#br0" timeOffset="14639.43">9207 3556 0,'43'-63'16,"-43"41"0,0 1-16,0 0 0,0 0 15,0 0-15,-21 21 16,-1 0 0,1 0-16,0 0 0,0 21 15,0 0-15,0 0 0,-1 0 16,1 1-16,21 20 0,-21-21 15,0 0-15,0 22 0,21-22 16,-21 0-16,21 21 0,0-21 0,0 1 16,0-1-16,0 0 0,0 0 15,21-21-15,0 0 16,0 0-16,0 0 0,0 0 16,1 0-16,-1 0 0,0 0 15,0-21-15,0 0 0,0 21 0,1-21 16,-1-1-16,-21 1 0,21-21 0,0 21 15,0 0-15,-21-22 0,0 22 16,0 0-16,21-21 0,-21 20 0,0 1 16,0 0-16,0 0 0,0 42 31,0 0-15,0 0-16,0 1 0,-21 20 15,21-21-15,0 0 0,0 22 0,0-22 16,0 0-16,0 0 0,0 0 0,0 0 15,0 1-15,0-1 0,21 0 16,1-21-16,-1 21 0,0-21 0,0 0 16,0 0-16,0 0 0,1 0 15,20 0-15,-21 0 0,21-21 0,1 0 16,-22 0-16,21-1 0,-21 1 16,1 0-16,20-21 0,-21 21 15,0-22-15,-21 1 0,21 21 0,-21-22 16,22 22-16,-22 0 0,0 0 15,0 0-15,-22 21 16,1 21-16,21 0 16,-21 0-16,0 22 0,21-22 15,-21 0-15,0 21 0,21-21 0,0 22 16,0-22-16,-22 0 0,22 0 16,-21 0-16,21 1 0,0-1 0,0 0 15,0 0-15,0 0 16,21-42 15,-21 0-31,22 0 16,-1 0-16,0-1 0,-21-20 15,21 21-15,0 0 0,0-22 0,1 22 16,-1-21-16,0 21 0,-21 0 16,21-1-16,0 1 0,0 21 0,1 0 15,-1 21 1,-21 1-16,21-1 15,-21 0-15,0 0 0,0 0 16,21 22-16,-21-22 0,21 0 0,-21 0 16,0 21-16,21-20 0,-21-1 15,22 0-15,-1 0 0,-21 0 0,21-21 16,-21 21-16,21-21 16,0 0-16,0 0 15,1 0-15,-1-21 0,0 0 16,0 0-16,0 0 0,0 0 15,-21-1-15,22 1 0,-1-21 0,0 21 16,0-22-16,0 1 0,0 21 16,-21-21-16,22 20 0,-1 1 0,-21 0 15,0 0-15,21 0 0,0 21 16,-21 21 0,0 0-16,0 0 15,0 0-15,0 1 0,0 20 16,21-21-16,-21 0 0,0 22 0,0-22 15,0 0-15,21 0 0,-21 0 0,0 22 16,0-22-16,22 0 16,-22 0-16,21 0 0,0 0 15,0-21-15,0 0 16,0 0-16,1 0 0,-1-21 16,0 0-16,0 0 0,21 0 0,-20 0 15,-1-1-15,0 1 0,0-21 16,0 21-16,0-22 0,-21 1 0,0 21 15,22-21-15,-22 20 0,0 1 16,0 0-16,0 0 0,0 0 16,-22 21-1,1 21 1,21 0-16,-21 0 0,0 0 16,21 22-16,-21-22 0,0 0 0,-1 21 15,22-20-15,-21-1 0,0 0 16,21 21-16,0-21 0,-21 1 0,21-1 15,-21-21-15,21 21 0,0 0 16,0-42 15,21 0-31,0 0 16,-21-1-16,21 1 0,0 0 16,1-21-16,-1 21 0,0-1 0,21-20 15,-21 21-15,1 0 0,-1 0 16,0-1-16,-21 1 0,21 21 0,0-21 15,0 21-15,1 21 16,-1 0 0,-21 1-16,0-1 0,0 0 0,0 0 15,21 0-15,-21 0 0,0 22 16,21-22-16,-21 0 0,0 0 16,0 0-16,21-21 0,-21 22 0,21-22 15,-21 21 1,22-21-16,-1 0 0,0 0 15,0 0-15,0-21 0,0-1 16,1 22-16,-1-21 0,-21 0 16,21-21-16,0 21 0,0-1 0,0 1 15,1-21-15,-22 21 0,21 0 0,0-1 16,0 1-16,-21 0 0,0 0 16,0 0-16,21 21 0,0 0 31,-21 21-31,0 0 15,0 0-15,0 0 0,0 1 0,0 20 0,0-21 16,0 0-16,0 22 16,0-22-16,0 0 0,0 0 0,0 0 15,0 0-15,0 1 0,22-1 0,-1 0 16,0-21-16,0 21 16,0-21-16,0 0 0,1 0 0,20 0 15,0 0-15,-21-21 0,22 0 0,-1 21 16,0-21-16,-20-1 0,20-20 15,0 21-15,-21 0 0,22-22 0,-22 1 16,0 21-16,0-21 16,0 20-16,-21-20 0,0 21 0,0 0 15,0 0-15,-21 21 16,0 0-16,0 0 0,0 0 16,-22 21-16,43 0 0,-21 0 0,21 0 15,0 0-15,0 1 0,0 20 16,0-21-16,0 0 0,0 0 0,0 1 15,21-1-15,-21 0 0,22 0 0,-22 0 16,21 0-16,-21 1 16,0-1-16,-21-21 15,-1 0-15,1 0 0,0 0 16,-21 0-16,21 0 16,-1 0-16,1 0 0,0-21 0,0-1 15,0 1-15,0 21 0,21-21 0</inkml:trace>
  <inkml:trace contextRef="#ctx0" brushRef="#br0" timeOffset="15635.8">13525 3133 0,'0'0'0,"22"0"0,-22-21 0,-22 42 47,1 0-31,0 0-16,0 21 0,0-20 0,21 20 16,-21 0-16,-1 22 0,1-22 15,0 0-15,0 1 0,0-1 0,0 0 16,21 1-16,0-22 0,0 0 15,0 21-15,0-20 0,21-1 16,0-21-16,0 0 0,21 0 0,-20 0 16,20 0-16,-21 0 0,21-21 15,-20-1-15,20 1 0,-21 0 0,21 0 16,-20-21-16,-1-1 0,0 1 0,0 0 16,-21-1-16,0 1 15,0 0-15,0-1 0,0-20 0,0 42 16,-21-22-16,0 1 0,0 21 15,-1 0-15,1-1 0,0 22 0,0-21 16,42 21 15,21 0-31,-20 0 16,-1 0-16,21 0 0,0 0 16,1 0-16,-1 0 0,0 0 0,1 0 15,-1 0-15,0 0 0,1 0 0,-22 21 16,21 1-16,-21-1 0,1 21 15,-1-21-15,0 22 0,-21-22 16,0 21-16,0 0 0,0-20 0,0 20 16,0 0-16,-21-21 0,0 22 15,21-22-15,-22 21 0,1-21 0,21 1 16,0-1-16,-21 0 0,0-21 16,21 21-16,-21-21 31,21-21-31,0 0 15,0 0-15,0-1 0,0 1 0,0-21 16,21 21-16,-21-22 0,21 1 16,0-21-16,22 20 0,-22 1 15,21 0-15,0-1 0,1 1 0,-1 0 16,0 20-16,1 1 0,-1 0 16,0 0-16,1 21 0,-22 0 0,21 0 15,-21 0-15,1 0 0,-1 21 0,0 0 16,-21 22-16,0-22 0,0 21 15,0 0-15,0 1 0,0-1 0,0 0 16,-21-20-16,21 20 0,-21 0 16,-1-21-16,1 22 0,0-22 0,21 0 15,-21 0-15,0 0 0,21 1 16,0-44 0,0 1-1,0 0-15</inkml:trace>
  <inkml:trace contextRef="#ctx0" brushRef="#br0" timeOffset="16528.16">16827 2815 0,'22'-127'31,"-22"106"-31,0 0 0,0 0 16,-22 0-16,-20-1 16,21 1-16,-21 21 0,-1 0 0,-20 0 15,20 0-15,1 0 0,-21 21 0,-1 22 16,1-22-16,20 21 0,-20 1 16,20 20-16,-20-21 0,21 22 0,20-22 15,-20 22-15,21-1 0,-21 1 16,42-1-16,-22 1 0,22-1 0,0-20 15,0-1-15,0 0 0,0 1 16,22-1-16,-1-21 0,0 0 0,21 0 16,-21-21-16,22 0 0,-1 0 0,22 0 15,-22 0-15,21 0 0,-20 0 16,20-21-16,-20 0 0,20 0 16,1 0-16,-22-22 0,0 22 15,1-21-15,-1 21 0,0-22 0,-21 1 16,1 0-16,-1 21 0,0-22 0,-21 22 15,21 0-15,-21 0 0,0 0 16,-21 21 0,0 0-16,0 21 15,-1 0-15,1 0 0,0 21 0,0 1 16,0-22-16,0 21 0,-1 1 0,22-22 16,0 21-16,0-21 0,0 22 15,0-22-15,0 0 0,0 0 0,22 0 16,-1 0-16,0-21 15,0 0-15,0 0 0,22 0 0,-22 0 16,21 0-16,0 0 0,1-21 0,-1 0 16,0 21-16,1-42 0,-1 21 15,0-1-15,1-20 0,-1 0 0,-21-1 16,0 1-16,1 0 0,-22-1 16,0 1-16,0 0 0,0-1 0,-22 1 15,1 21-15,0-21 0,-21 20 0,-1 22 16,22-21-16,-21 21 0,0 0 15,-1 0-15,1 21 0,21 1 0,-22-1 16,22 0-16,0 0 0,-21 21 16,21-20-16,-1 20 0,22 0 15,0 1-15,-21-22 0,21 21 0,0-21 16,0 0-16,0 1 0,21-1 16,1 0-16,-1-21 0,0 0 0,0 0 15,0 0-15,22 0 0,-1 0 16,0-21-16,1 0 0</inkml:trace>
  <inkml:trace contextRef="#ctx0" brushRef="#br0" timeOffset="16812.03">17822 2582 0,'0'0'0,"21"-42"16,-21 21-16,0 0 0,0 0 0,0-1 15,0 44 1,0-1-16,-21 21 0,0 0 15,21 1-15,-21-1 0,0 22 16,0-22-16,-1 21 0,22 1 0,-21-1 16,0-20-16,0 20 0,0 1 0,0-1 15,-1 1-15,22-22 0,-21 0 16,0 22-16,21-43 0,0 21 0,0 1 16,0-22-16,0 0 0,0 0 15,21-21 1,0 0-16,1 0 0,-1 0 15,0-21-15,0 0 0,0-21 16,0 20-16,22-20 0,-22-21 0</inkml:trace>
  <inkml:trace contextRef="#ctx0" brushRef="#br0" timeOffset="17072.71">18288 2540 0,'0'0'0,"21"-21"0,-21 0 0,0 0 16,0 42-16,0 0 15,-21 0-15,0 21 0,0 1 16,-1-1-16,-20 22 0,21-1 16,0 1-16,-22-1 0,22 1 0,0-1 0,-21 1 15,21-1-15,-1 1 16,1-22-16,0 21 0,21-20 0,-21-1 16,21 0-16,-21-20 0,21 20 15,0-21-15,0 0 0,0 0 0,21-21 16,0 0-1,0 0-15,0-21 16,1 0-16,-1 0 0,0 0 0,0-22 16,21 1-16</inkml:trace>
  <inkml:trace contextRef="#ctx0" brushRef="#br0" timeOffset="17449.49">18224 3239 0,'0'21'16,"0"0"-16,-21-21 15,21 21-15,0 0 0,0 0 16,21-21-16,1 0 16,20 0-16,-21 0 15,0 0-15,0 0 0,22 0 0,-22 0 16,21-21-16,-21 0 0,1 0 16,-1 0-16,21 0 0,-21-1 0,0-20 15,-21 21-15,22 0 16,-22 0-16,0-22 0,0 22 0,0 0 15,-22 21-15,1 0 16,0 0-16,-21 21 16,21 0-16,-22 0 0,1 1 0,21 20 15,-22-21-15,22 21 0,-21 1 16,21-22-16,0 21 0,-1-21 0,22 1 16,0 20-16,0-21 0,0 0 0,0 0 15,0 1-15,22-1 16,-1-21-16,0 0 0,0 0 0,21 0 15,1 0-15,-1 0 0,0 0 16,1-21-16,20-1 0,-20 1 16,-1 0-16,21 0 0</inkml:trace>
  <inkml:trace contextRef="#ctx0" brushRef="#br0" timeOffset="17707.34">19156 3006 0,'0'0'0,"0"-21"0,0-22 31,-21 43-31,-1 0 0,1 0 16,0 21-16,0-21 0,0 22 0,0 20 16,-1-21-16,1 21 0,0-20 15,0 20-15,0 0 0,0 1 0,21-22 16,0 21-16,0 0 16,0-20-16,0 20 0,0-21 0,0 0 15,0 0-15,0 1 0,21-1 0,0-21 16,0 0-16,0 21 0,0-21 15,1 0-15,-1 0 0,0 0 0,0-21 16,21 21-16,-20-21 0,20-1 16,-21-20-16,21 21 0,-20-21 0,20-1 15</inkml:trace>
  <inkml:trace contextRef="#ctx0" brushRef="#br0" timeOffset="18019.18">19791 2350 0,'0'0'0,"0"-22"0,0 1 0,0 0 0,0 0 16,0 42-1,-21 21 1,-1 1-16,1-1 0,0 22 0,0-1 16,-21 1-16,20-1 0,1 1 15,-21-1-15,21 1 0,0-1 0,-1 1 16,1-1-16,0 1 0,0-22 15,21 21-15,-21-20 0,21-1 0,0 0 16,0 1-16,0-22 0,0 0 16,0 0-16,0 0 0,0 1 15,21-22-15,0 0 16,0 0-16,0 0 0,1-22 16,-1 1-16,0 0 0,21-21 0,-21 21 15,22-22-15,-22 22 0,21-21 16</inkml:trace>
  <inkml:trace contextRef="#ctx0" brushRef="#br0" timeOffset="18257.06">20002 3006 0,'0'21'31,"-21"0"-15,0 0-16,21 0 15,-21 22-15,0-22 0,0 21 0,21 1 16,-22-22-16,1 21 0,21 0 0,-21-20 15,21-1-15,0 21 0,0-21 16,0 0-16,0 1 0,0-1 16,21-21-1,0 0-15,1 0 0,-1 0 0,0 0 16,0 0-16,21-21 0,1-1 0,-22 1 16,21 0-16,1-21 0,-22 21 15</inkml:trace>
  <inkml:trace contextRef="#ctx0" brushRef="#br0" timeOffset="19241.21">20447 3090 0,'0'0'0,"0"-21"32,-21 21-32,0 0 0,-1 21 15,1-21-15,-21 22 0,21-1 16,0 0-16,21 21 0,-22-21 16,22 1-16,-21 20 0,21-21 0,0 0 15,0 22-15,0-22 0,0 0 0,0 0 16,0 0-16,21 0 0,1-21 15,-22 22-15,21-22 0,0 0 0,0 0 16,0 0 0,0 0-16,1 0 0,-1-22 15,0 1-15,-21 0 0,0-21 16,0 21-16,0-22 0,0 22 16,0-21-16,0-1 0,21 22 0,-21-21 15,21 21-15,-21-22 0,21 22 16,1 0-16,-1 0 0,0 0 0,0 0 15,21-1-15,-20 22 0,20 0 16,0 0-16,1 0 0,-22 0 0,21 0 16,0 0-16,-20 22 0,-1-22 0,0 21 15,0 21-15,0-21 0,-21 0 16,21 22-16,-21-22 0,0 21 0,0 1 16,0-22-16,0 21 15,0-21-15,-21 22 0,0-22 0,21 0 16,0 0-16,-21 0 0,0 0 15,0-21-15,21-21 32,0 0-17,0 0-15,0-21 0,21 20 0,0-20 16,0 21-16,0-21 0,22-1 16,-1 22-16,-21-21 0,21-1 0,22 22 15,-22-21-15,1 21 0,-1 0 0,0 21 16,1-22-16,-1 22 15,0 0-15,-21 0 0,1 0 0,-1 22 16,-21-1-16,0 0 16,0 0-16,0 0 0,0 22 0,0-22 15,-21 0-15,21 21 0,-22-21 0,1 22 16,21-22-16,0 0 0,0 21 16,0-20-16,-21-1 0,21 0 0,0 0 15,0 0-15,0 0 16,21-21-16,0 0 0,1 0 0,20 0 15,-21 0-15,21 0 0,1 0 0,-1 0 16,0-21-16,1 21 0,-1-21 16,0-21-16,1 21 0,-1-1 15,-21-20-15,22 0 0,-1-1 16,-21 1-16,0 21 0,22-21 0,-22-1 16,-21 22-16,0-21 0,21 21 15,-21-1-15,-21 22 16,0 0-16,-1 0 15,1 22-15,0-1 0,0 0 16,0 0-16,0 0 0,21 0 0,-22 1 16,22-1-16,0 0 0,0 0 15,0 0-15,0 0 0,22 1 0,-1-1 16,0 0-16,0 0 0,-21 0 16,21-21-16,0 21 0,1 1 15,-1-22-15,-21 21 0,0 0 16,0 0-1,-21 0-15,-1-21 16,1 0-16,0 0 0,0 0 16,0 21-16,0-21 0,-1 0 0,-20 0 15,21 0-15,0 0 0,-22 0 0,1-21 16,21 0-16,-21 21 0,-1-21 16</inkml:trace>
  <inkml:trace contextRef="#ctx0" brushRef="#br0" timeOffset="19488.07">21124 2582 0,'-21'0'0,"42"0"0,-63-21 0,21 21 16,0-21-16,-1 0 15,1 21 32,0 0-31,0 0-16,0 0 16</inkml:trace>
  <inkml:trace contextRef="#ctx0" brushRef="#br0" timeOffset="19719.29">19452 2900 0,'0'0'0,"-42"0"0,-1 21 0,1 0 0,21-21 16,0 0-16,42 0 31,0 0-31,21 0 0,-20 0 15,20 0-15,0 0 0,22 0 16,-22 0-16,0 0 0,22 0 0,-22-21 16,-21 21-16,22-21 0,-22 21 15</inkml:trace>
  <inkml:trace contextRef="#ctx0" brushRef="#br0" timeOffset="21056.67">4170 5694 0,'0'0'15,"-21"0"1,21-21-16,0 0 15,0-1-15,0 1 0,0 0 16,0 0-16,0 0 0,21 0 16,0-1-16,0 22 0,0-21 0,0 0 15,1 21-15,-1 0 0,0-21 16,21 21-16,-21 0 0,1 0 0,-1 0 16,0 0-16,0 0 0,0 0 0,0 21 15,1 0 1,-1 22-16,-21-22 0,0 21 0,0 0 15,0 1-15,0-1 0,0 0 16,0 1-16,0 20 0,0-20 0,0-1 16,-21 0-16,-1 22 0,1-22 0,-21 0 15,21 1-15,0-1 0,-22 0 16,1 1-16,21-1 0,-22 0 0,22 1 16,0-22-16,-21 0 0,21 0 0,-1 0 15,1-21-15,0 0 0,0 0 16,0 0-16,21-21 0,0 0 15,-21 0-15,-1 0 0,1 0 16,21-22-16,0 22 0,0-21 16,-21 21-16,21-22 0,0 1 0,0 21 15,0-22-15,0 22 0,0-21 16,0 21-16,0 0 0,21-1 0,-21 1 16,21 0-16,-21 0 0,22 21 0,-1 0 15,0 0-15,0 0 16,0 21-16,0 0 0,-21 0 0,22 1 15,-1-1-15,0 0 0,0 0 16,-21 21-16,21-20 0,-21-1 16,21 0-16,-21 0 0,0 0 0,22 0 0,-22 1 15,21-1-15,-21 0 16,0 0-16,0 0 0,21-21 16,0 21-16,0-21 31,0 0-31,-21-21 0,22 21 15,-22-21-15,21 21 0,-21-21 16,21 21-16</inkml:trace>
  <inkml:trace contextRef="#ctx0" brushRef="#br0" timeOffset="21428.45">4911 6117 0,'0'43'16,"0"-22"-1,0 0 1,21-21 0,0 0-16,0 0 15,0 0-15,0 0 16,-21-21-16,0 0 0,22 21 15,-22-22-15,21 22 0,-21-21 0,0 0 16,0 0 0,-21 21-16,-1 0 15,1 0-15,0 0 0,0 21 16,0-21-16,21 21 0,0 0 0,-21-21 16,21 22-16,-22-22 0,22 21 15,0 0-15,22-21 16,-1 0-1,0 0-15,0-21 16</inkml:trace>
  <inkml:trace contextRef="#ctx0" brushRef="#br0" timeOffset="22863.31">6519 5186 0,'0'-21'47,"0"0"15,21 21-31,-21-22-15,22 22-16,-22-21 16,0 0-1,-22 21 1,1 0-16,0 0 0,-21 0 0,21 21 15,-22 0-15,22 1 0,-21-1 16,21 0-16,-22 21 0,22-21 0,-21 22 16,21-22-16,-1 21 0,1 1 0,21-1 15,0-21-15,0 21 0,0 1 16,0-1-16,0-21 0,0 22 16,0-22-16,21 21 0,-21-21 15,22 0-15,-1 22 0,0-22 0,0 0 16,21 0-16,-20 0 0,-1 1 0,0 20 15,0-21-15,-21 0 0,21 0 16,-21 1-16,0-1 0,0 0 0,0 0 16,0 0-16,-21-21 0,0 21 15,0 1-15,0-22 0,-1 0 0,-20 21 16,21-21-16,0 0 0,-22 0 0,22 0 16,0 0-16,0-21 0,0 21 15,0-22-15,-1 1 0,1 0 0,0 21 16,0-21-16,0 0 0,0 0 15,21-1-15,0 1 0,-22 0 16,22 0-16,0 0 16,0 0-16,22-1 15,-1 22 1,0-21-16,21 0 0,-21 0 0,1 21 16</inkml:trace>
  <inkml:trace contextRef="#ctx0" brushRef="#br0" timeOffset="23196.12">7175 5122 0,'22'-21'16,"-44"42"-16,44-63 0,-22 63 31,-22 0-31,22 1 15,-21 20-15,0 0 0,21 1 16,-21-1-16,21 0 0,-21 1 0,0-1 16,21 21-16,-22-20 0,1 20 15,21-20-15,-21 20 0,21-21 0,0 1 16,0-1-16,-21 0 0,21 1 0,0-22 16,0 0-16,0 0 15,0 0-15,0 1 16,21-22-16,0 0 0,0-22 15,1 22-15,-1-21 16,-21 0-16,21 0 0,-21-21 0,21 20 16,-21 1-16</inkml:trace>
  <inkml:trace contextRef="#ctx0" brushRef="#br0" timeOffset="23419.99">6964 5630 0,'0'0'0,"-21"22"0,-1-22 15,44 0 17,-1 0-17,0 0-15,0 0 0,0-22 0,0 22 16,22 0-16,-22-21 0,0 21 0,21-21 16,-20 21-16,20 0 0,-21-21 15,0 21-15,0 0 0,1-21 0,-1 21 16,0-21-16,0 21 0,0 0 15</inkml:trace>
  <inkml:trace contextRef="#ctx0" brushRef="#br0" timeOffset="23863.74">7472 5736 0,'-21'0'0,"-22"0"31,43-21-31,0 0 16,0 0-16,0 0 16,0-1-16,0 1 0,21 21 15,1-21-15,-1 0 0,0 21 16,0 0-16,0-21 0,22 21 0,-22 0 16,21 0-16,-21 0 0,0 0 0,22 21 15,-22 0-15,0 0 16,0 0-16,0 1 0,1 20 0,-22-21 15,0 0-15,0 22 0,0-1 0,0-21 16,0 0-16,0 22 0,-22-22 16,1 0-16,21 0 0,-21 0 0,0 0 15,21 1-15,-21-22 16,0 0-16,-1 0 16,22-22-16,0 1 15,0 0-15,0 0 16,0 0-16,0 0 0,0-1 0,22-20 15,-22 21-15,0 0 0,21-22 0,0 22 16,0 0-16,0 0 16,0 0-16,1 0 0,-1 21 15,0-22-15,0 1 0,0 21 16,0-21-16,1 21 0,20 0 0,-21 0 16</inkml:trace>
  <inkml:trace contextRef="#ctx0" brushRef="#br0" timeOffset="24123.59">8509 5503 0,'0'22'15,"0"-1"1,0 0-16,-21 0 0,21 0 16,-21 22-16,21-22 0,0 21 15,0-21-15,0 0 0,-22 22 0,22-22 16,0 21-16,0-21 0,0 1 0,0-1 15,0 0-15,0 0 0,0 0 16,0 0-16,0 1 16,0-44 15,0 1-31,22 0 0,-22 0 16,0 0-16,21-22 0</inkml:trace>
  <inkml:trace contextRef="#ctx0" brushRef="#br0" timeOffset="24543.35">8594 5207 0,'0'0'0,"-22"-21"0,-83 21 32,83 0-32,1 0 0,0 21 0,21 0 15,0 0-15,-21 1 0,21-1 0,0 0 16,0 0-16,0 0 15,0 0-15,0 1 0,21-1 16,-21 0-16,21-21 0,0 0 0,1 0 16,-1 0-16,0 0 0,0 0 15,0 0-15,22 0 0,-22 0 0,0-21 16,21 0-16,-21-1 0,1 22 16,-1-42-16,0 21 0,0 0 0,-21 0 15,0-1-15,0-20 0,0 21 0,-21 0 16,0 0-16,0-1 0,-1 1 15,1 0-15,-21 21 0,21 0 0,0 0 16,-22 0-16,22 21 0,0 0 16,-21 1-16,20 20 0,1-21 15,0 0-15,0 22 0,0-22 0,21 21 16,0-21-16,0 22 0,-21-22 16,21 0-16,0 21 0,0-21 0,0 1 15,0-1-15,0 0 0,0 0 0,21 0 16,0 0-16,0-21 0,0 0 15,0 0-15,1 0 0</inkml:trace>
  <inkml:trace contextRef="#ctx0" brushRef="#br0" timeOffset="26108.46">9123 5503 0,'0'0'0,"0"-21"15,-21 21 16,-1 0-31,1 21 16,21 1-16,0-1 0,0 21 16,-21-21-16,21 0 0,0 22 0,-21-1 15,21-21-15,0 22 0,-21-22 16,21 21-16,0-21 0,0 0 0,0 1 16,0-1-16,-21 0 0,21 0 0,0 0 15,0 0 1,0-42 15,0 0-31,0 0 16,0-21-16,21 20 0,0 1 0,-21-21 15,21 0-15,0 20 0,-21-20 0,21 0 16,1-1-16,-1 22 0,21-21 16,-21 21-16,0 0 0,1-1 0,-1 22 15,0 0-15,0 0 0,0 0 16,0 0-16,1 0 0,-1 22 15,-21 20-15,21-21 0,0 0 0,0 22 16,0-22-16,1 21 0,-1-21 16,0 22-16,-21-22 0,21 21 15,0-21-15,0 0 0,1 1 0,-22-1 16,21-21-16,0 21 0,0-21 16,0 0-16,0 0 15,1 0-15,-1 0 0,0 0 16,0-21-16,0 0 0,0-1 15,1 1-15,-1-21 0,21 21 0,-21-22 16,22 1-16,-1 0 0,21-1 0,-20 1 16,-1 0-16,22 21 0,-22-22 15,0 22-15,1 0 0,-1 0 0,-21 0 16,21 21-16,-20 0 0,-1 0 0,0 0 16,0 21-1,-21 0-15,21 0 0,-21 0 0,0 0 16,0 1-16,0 20 0,0-21 0,0 21 15,0-20-15,0-1 0,0 0 16,0 0-16,0 0 0,0 0 0,0 1 16,0-44 31,0 1-47,0 0 0,0 0 15,0 0-15,0 0 0,0-1 0,0 1 16,0-21-16,0 21 0,0 0 0,0-1 15,-21 1-15,0 21 16,21-21-16,-21 21 0,0 0 0,-1 0 16,1 0-16,0 0 0,-21 21 0,21-21 15,-1 21-15,-20 22 0,21-22 16,0 0-16,0 21 0,-22-20 0,22 20 16,0-21-16,0 21 0,21-20 0,0 20 15,-21-21-15,21 0 0,0 0 16,0 1-16,0-1 0,0 0 0,21-21 15,0 21-15,0-21 0,0 0 16,0 0-16,22 0 16,-22 0-16,0 0 0,21-21 0,-20 0 0,20 0 15,-21-1-15,0 1 0,0 0 16,22 0-16,-22 0 0,0-22 16,0 22-16,-21-21 0,21 21 0,1 0 15,-1-1-15,-21 1 0,0 0 0,21 0 16,-21 0-16,21 21 0,-21-21 15,0 42 17,0 0-17,0 21-15,0-21 0,-21 22 16,21-1-16,-21-21 0,21 22 0,0 20 16,-21-21-16,21 1 0,-22-1 0,22 22 15,0-22-15,0 21 0,0 1 16,0-1-16,0 1 0,0 21 0,-21-22 15,21 22-15,0-1 0,0-20 16,0 21-16,0-1 0,0 1 0,0 0 16,0-1-16,0 1 0,0-22 0,0 22 15,0 0-15,0-22 0,0 1 16,21-1-16,-21 1 0,0-22 0,0 22 16,0-22-16,0 0 0,0 1 0,0-1 15,0 0-15,0-21 0,-21 1 0,21-1 16,-21 0-16,0 0 0,0-21 0,0 0 15,-1 0-15,1 0 16,0 0-16,0 0 0,0 0 0,-22-21 16,22 0-16,-21 0 0,21-1 0,-22-20 15,1 0-15,0-1 0,-1 1 0,-20-21 16,21 20-16,-22-41 0,1 20 0,20-21 16,1 1-16,0-1 0,20 0 15,1 1-15,0-22 0,21 21 0,0-21 16,0 1-16,0 20 0,21-21 0,0 21 15,22 1-15,-1 20 0,-21 1 16,22-1-16,20 1 0,-21 20 16,1 1-16,-1 21 0,0-21 0,-20 20 15,20 1-15,0 21 0,-21-21 16,1 0-16,-1 21 0,0 0 0,-21-21 31,21 21-31,0-21 78,0 21-78,1 0 16,-1-22-16</inkml:trace>
  <inkml:trace contextRef="#ctx0" brushRef="#br0" timeOffset="26279.36">11239 5990 0,'-21'0'47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6:34:23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635 0,'0'21'0,"0"0"16,0-42 47,0 0-48,21 0-15,0 0 0,0 0 0,-21-1 16,22 1-16,-22 0 0,21 0 15,-21 0-15,0 0 0,0-1 16,0 1-16,0 0 0,-21 0 0,-1 21 16,1 0-16,0 0 0,0 0 15,-21 0-15,20 0 0,-20 0 0,0 21 16,-1 0-16,22 0 0,-21 1 16,0 20-16,20-21 0,-20 21 0,21-20 15,21 20-15,0-21 16,-21 21-16,21-20 0,0-1 0,0 21 15,21-21-15,0 22 0,0-22 16,0 21-16,22-21 0,-22 22 16,21-22-16,-21 21 0,1-21 0,20 22 15,-21-22-15,0 21 0,0-21 16,-21 22-16,0-22 0,0 0 0,0 0 16,0 0-16,-21 0 0,0 1 15,-21-1-15,-1 0 0,1-21 0,0 0 16,-22 0-16,1 0 0,20 0 15,-20 0-15,-1 0 0,22-21 0,0 0 16,-1-1-16,1 1 16,21 0-16,-21 0 0,20-21 0,1-1 15,21 22-15,0-21 0,0-1 16,0 22-16,0-21 0,0 21 16,0-22-16,0 22 0,21 0 0,1 0 15,20 0-15,-21 0 0,21-1 16,1 1-16,-1 0 0,22 0 0</inkml:trace>
  <inkml:trace contextRef="#ctx0" brushRef="#br0" timeOffset="263.87">2540 381 0,'0'0'0,"42"-42"31,-42 63-15,0 0-16,-21 0 15,0 22-15,0-22 0,0 21 16,-22 0-16,22 1 0,-21 20 0,21-20 16,-22 20-16,22-21 0,0 22 15,0-22-15,0 22 0,-1-22 0,22 0 16,-21 1-16,21-1 0,0-21 16,0 22-16,0-22 0,0 0 15,21-21-15,1 21 0,-1-21 0,0 0 16,0 0-16,0 0 0,0-21 15,1 0-15,-1 21 0</inkml:trace>
  <inkml:trace contextRef="#ctx0" brushRef="#br0" timeOffset="468.76">2011 804 0,'0'0'0,"0"-21"15,21 21 1,0-21-16,0 21 0,22-21 0,-22 21 16,21 0-16,0-21 15,22 21-15,-22-21 0,22 21 0,-1 0 16,-20 0-16,20-22 0,-21 22 16,1-21-16,-1 21 0,0 0 0</inkml:trace>
  <inkml:trace contextRef="#ctx0" brushRef="#br0" timeOffset="1035.43">2752 910 0,'0'-21'16,"0"0"-1,0 0-15,0 0 16,21-1-16,0 22 0,0-21 0,0 0 15,0 21-15,1 0 0,-1 0 16,21 0-16,-21 0 0,0 0 0,22 21 16,-22 0-16,0 1 0,0-1 15,0 0-15,-21 21 0,0-21 0,0 22 16,0-1-16,0-21 0,0 22 16,-21-22-16,21 21 0,-21-21 15,-21 0-15,21 1 0,-1-1 16,1-21-16,0 21 0,0-21 15,0 0 1,21-21-16,0 0 0,0-1 16,0 1-16,0 0 0,0-21 15,21 21-15,0-22 0,0 1 0,0 0 16,1-1-16,-1 1 0,21 0 16,-21 20-16,22-20 0,-1 21 0,0 0 15,1 0-15,-22 21 0,21 0 16,0 0-16,-20 0 0,-1 21 0,21 0 15,-21 0-15,0 0 16,-21 0-16,0 22 0,0-22 0,0 21 16,0-21-16,0 1 0,0 20 15,0-21-15,0 0 0,-21 0 0,0 1 16,21-1-16,-21-21 0,21 21 16,0 0-16,-21-21 0,21 21 0,-21 0 15,21 1-15,21-22 31,0 0-15,0-22-16,0 1 0,0 0 16</inkml:trace>
  <inkml:trace contextRef="#ctx0" brushRef="#br0" timeOffset="1192.33">3556 572 0,'0'0'0,"-21"0"0,21-22 0,-21 22 15,-1 0-15,22 22 32,22-1-32,-1-21 15,0 21-15,0-21 0,0 21 16</inkml:trace>
  <inkml:trace contextRef="#ctx0" brushRef="#br0" timeOffset="2057.44">3958 826 0,'0'21'0,"-21"-21"15,21 21-15,-21-21 0,21 21 0,-21 0 16,21 0-16,0 1 0,0-1 16,0 0-16,-22 0 0,22 0 0,0 0 15,-21 1-15,21-1 0,0 0 16,0 0-16,0 0 0,-21-21 15,21 21-15,0-42 32,0 0-32,0 0 15,21-21-15,0 20 0,-21-20 16,22 21-16,-1-21 0,0 20 16,0-20-16,0 21 0,0 0 0,1 21 15,-1 0-15,0 0 16,0 21-16,-21 0 15,21 0-15,-21 0 0,0 22 16,0-22-16,0 21 0,0-21 0,0 1 16,21 20-16,-21-21 0,22 0 15,-1 0-15,0 1 0,0-22 0,0 21 16,0-21-16,22 0 0,-1 0 16,0 0-16,1 0 0,20 0 15,-20-21-15,-1 21 0,21-22 0,-20 1 16,-22-21-16,21 21 0,-21-22 15,1 22-15,-1-21 0,-21 0 0,0-22 16,0 22-16,0 21 0,0-22 16,-21 22-16,-22 0 0,22 0 0,-21 21 15,-1 0-15,1 0 0,0 0 16,-1 21-16,1 0 0,0 0 0,21 0 16,-22 1-16,22 20 15,-21-21-15,42 21 0,0-20 0,-21-1 16,21 0-16,0 0 0,0 0 15,21 0-15,0 1 0,0-22 0,0 0 16,22 21-16,-22-21 0,21 0 16,0 0-16,-20 0 0,20 0 0,0 0 15,-21 0-15,1 0 0,-1 21 16,0-21-16,0 21 0,-21 0 0,21 0 16,-21 22-16,21-22 0,-21 0 15,0 21-15,0 1 0,0-1 16,0 22-16,0-1 0,0 1 0,0-1 15,-21 1-15,21 20 16,0 1-16,-21-22 0,21 22 0,0-21 16,0 20-16,-21-20 0,0-1 0,0 1 15,-1-22-15,1 0 0,0 1 16,-21-1-16,-1-21 0,1 0 0,-21 1 16,20-22-16,-20 0 0,-1 0 15,1 0-15,-1-22 0,1-20 0,-22 21 16,22-21-16,-1-1 0,1 1 0,20 0 15,-20-22-15,42 22 0,-22-22 16,22 22-16,21 0 0,0-22 0,21 1 16,22-1-16,-1 22 0,0-22 15,22 1-15</inkml:trace>
  <inkml:trace contextRef="#ctx0" brushRef="#br0" timeOffset="2417.02">6350 445 0,'0'0'0,"0"-22"16,0 1-16,-21 0 0,21 0 0,-21 21 16,-1 0-16,1 21 15,0 0-15,0 22 16,0-22-16,21 21 0,-21 0 16,-1 1-16,1 20 0,0-20 0,21 20 15,-21 1-15,21-22 0,-21 21 0,21-20 16,0-1-16,-21 0 0,21-20 15,-22 20-15,22-21 0,-21 0 0</inkml:trace>
  <inkml:trace contextRef="#ctx0" brushRef="#br0" timeOffset="2953.03">6011 423 0,'0'0'15,"0"-42"-15,0 0 0,0-1 0,0 1 0,0 0 16,21-1-16,1 22 0,-1-21 16,0 21-16,0 0 0,21-1 0,-20 22 15,20 0-15,21 0 0,-20 0 16,20 22-16,-20 20 0,20-21 16,-21 21-16,1 1 0,-1-1 15,-21 22-15,-21-22 0,0 0 0,-21 1 16,0-1-16,-21 21 0,-22-41 15,22 20-15,-22 0 0,1-21 0,-1 1 16,1-1-16,-1 0 0,22 0 16,0-21-16,20 0 0,-20 0 0,21 0 15,21-21 1,0 0-16,21 0 0,21 21 16,-20-22-16,20 1 0,0 21 15,1 0-15,20 0 0,-21 0 16,22 0-16,-1 0 0,-20 21 0,20 1 15,1-1-15,-1 21 0,-20-21 16,-1 22-16,0-1 0,-21 0 0,1 1 16,-22-1-16,0 0 0,-43-21 15,1 22-15,0-1 0,-22-21 0,1 0 16,-22 1-16,21-1 0,-20 0 16,-1 0-16,0-21 0,22 0 0,-1 0 15,1 0-15,-1 0 0,22 0 16,0-21-16,-1 0 0,22 0 0,0-1 15,21-20-15,0 0 0,0 21 16,0-22-16,0 1 0,21 0 16,0 20-16,22-20 0,-1 21 15,-21 0-15,22 0 0,-1-1 0,0 1 16,1 21-16,-1 0 0,0-21 0</inkml:trace>
  <inkml:trace contextRef="#ctx0" brushRef="#br0" timeOffset="3552.69">6985 741 0,'0'0'15,"0"21"-15,0 0 0,0 0 16,0 22-16,-21-22 0,0 21 16,-1 1-16,22-22 0,-21 21 15,0 0-15,21-20 0,0 20 0,0-21 16,0 0-16,0 0 0,0 1 15,0-1-15,0 0 0,21-21 16,0 0 0,1 0-16,-1 0 0,21-21 0,-21 0 15,0-1-15,22 1 0,-22 0 16,0 0-16,21-21 0,-20-1 0,-1 1 16,0 0-16,0-1 0,0 22 15,-21-21-15,0 21 0,21-1 0,-21 1 16,0 42-1,0 1 1,0-1-16,0 0 0,-21 21 0,21 1 16,-21-22-16,21 21 0,0 0 15,0-20-15,0 20 0,0-21 0,0 21 16,0-20-16,0-1 0,0 0 16,21-21-16,0 21 0,1-21 0,-1 0 15,0 0-15,0 0 0,21 0 16,-20 0-16,-1-21 0,21 0 0,-21 0 15,22-1-15,-22 1 0,21-21 16,-21 21-16,0-22 0,1 1 16,-1 0-16,0-1 0,0 22 0,-21-21 15,21 21-15,-21 0 0,0 42 32,-21 0-32,0 21 0,21-21 15,0 22-15,-21-22 0,21 21 0,-21-21 16,21 1-16,0 20 0,-22-21 15,22 0-15,0 0 0,0 1 16,22-22 0,-1 0-16,-21-22 15,21 22-15</inkml:trace>
  <inkml:trace contextRef="#ctx0" brushRef="#br0" timeOffset="3879.5">7832 381 0,'0'0'16,"-22"21"-16,-20 0 0,21 1 0,0-1 0,0 0 15,21 0-15,0 0 0,0 22 16,0-22-16,0 0 0,0 0 0,21 0 16,0-21-16,0 0 15,0 0-15,0 0 0,1 0 16,20 0-16,-21 0 0,0 0 0,0-21 15,1 0-15,-1 0 0,-21 0 16,0-22-16,0 22 0,0-21 0,0-1 16,0 22-16,0 0 0,-21 0 15,-1 0-15,-20 0 0,21 21 0,-21 0 16,20 0-16,1 21 0,-21 0 16,21 0-16,0 0 0,-1 0 0,1 1 15,21 20-15,0-21 0,0 0 16,0 0-16,0 1 0,0-1 0,0 0 15</inkml:trace>
  <inkml:trace contextRef="#ctx0" brushRef="#br0" timeOffset="4123.67">8530 318 0,'-106'148'31,"85"-106"-31,-21 0 0,21 22 0,-1-1 16,-20 1-16,21-1 15,-21 1-15,20-1 0,1-20 0,0 20 16,0-20-16,0-1 0,21 0 0,-21-21 16,21 1-16,0-1 0,0 0 15,0 0-15,21-21 16,0 0-16,0 0 0</inkml:trace>
  <inkml:trace contextRef="#ctx0" brushRef="#br0" timeOffset="4640.38">8890 1037 0,'0'0'15,"0"-21"-15,21 0 0,0 0 16,-21 0-16,0-1 15,0-20-15,0 21 0,0 0 0,0 0 16,-42-1-16,21 22 16,0 0-16,-22 0 0,1 0 0,0 22 15,-22-1-15,22 0 0,-22 21 0,22 1 16,0-1-16,20-21 0,-20 21 16,21 1-16,0-1 0,0-21 0,21 22 15,0-22-15,0 0 0,0 0 16,0 0-16,21-21 0,0 0 0,0 21 15,0-21-15,22 0 16,-22 0-16,21-21 0,0 21 0,-20-21 16,20-21-16,0 21 0,1-22 0,-1 1 15,0 0-15,-21-22 0,22 1 16,-1-22-16,0 21 0,1 1 0,-22-22 16,21 22-16,-21-1 0,1 1 15,-1-1-15,-21 22 0,0 0 0,0-1 16,0 22-16,0 0 0,0 42 15,-21 0-15,21 22 16,-22-1-16,-20 0 0,21 1 16,0 20-16,0 1 0,-1-1 0,1 1 15,0-1-15,0 1 16,21-1-16,0 1 0,0-1 0,0-21 16,0 1-16,0-1 0,0-21 0,0 0 15,0 22-15,21-43 0,0 21 16,22-21-16,-22 0 0,0 0 0,21-21 15,1 21-15,-1-21 0</inkml:trace>
  <inkml:trace contextRef="#ctx0" brushRef="#br0" timeOffset="4984.66">9356 910 0,'0'0'0,"-22"21"0,22 1 0,0-1 16,0 0-16,0 0 0,0 0 15,0 0-15,22-21 16,-1 0 0,0 0-16,0-21 0,0 0 15,22 21-15,-22-21 0,0 0 0,0-22 16,0 22-16,0 0 0,-21 0 16,0 0-16,0 0 0,0-1 0,-21 22 31,0 0-31,0 22 0,0-1 0,-22 0 15,22 0-15,0 0 0,0 22 16,0-22-16,0 21 0,-1-21 16,22 0-16,0 1 0,0-1 0,0 0 15,0 0-15,0 0 0,0 0 16,22-21-16,-1 22 0,0-22 0,0 0 16,0 0-16,22 0 0,-22 0 15,21 0-15,0 0 0,1 0 0</inkml:trace>
  <inkml:trace contextRef="#ctx0" brushRef="#br0" timeOffset="5327.38">9948 953 0,'0'0'0,"0"-22"0,0-20 15,0 0-15,0 21 0,21-22 0,1 22 16,-22 0-16,21 0 0,0 0 16,0-1-16,21 1 0,-20 21 15,20 0-15,-21 0 0,21 0 0,1 0 16,-1 0-16,-21 0 0,22 21 15,-1 22-15,-21-22 0,0 21 0,22 1 16,-43-1-16,21 0 0,-21 22 0,0-22 16,0 0-16,0 1 0,0-1 15,-21 0-15,-1-20 0,1-1 0,0 21 16,21-21-16,-21-21 0,0 21 16,0-21-16,-1 0 0,1 0 15,0 0-15,21-21 0,-21 0 16,21 0-16,0 0 0,0-22 15,0 22-15,21-21 0,21 0 0,-20-22 16,-1 22-16,21-22 0,0 22 16,1 0-16,-1-1 0,0 1 0,1 21 15,-22-22-15,21 43 0,-21-21 16,1 21-16,-1 0 0</inkml:trace>
  <inkml:trace contextRef="#ctx0" brushRef="#br0" timeOffset="6043.31">1249 1524 0,'0'0'0,"-64"-21"31,64 0-31,0 42 31,0 0-15,21-21-16,1 21 16,20 0-16,0-21 0,1 22 15,20-1-15,22-21 0,-1 21 0,22 0 16,21-21-16,0 21 15,21 0-15,22-21 0,20 0 0,22 0 16,0 22-16,20-1 0,22-21 0,0 21 16,22-21-16,-1 21 0,0-21 15,21 21-15,1 0 0,-22 1 0,0-22 16,21 21-16,-21 0 0,1 0 16,-1-21-16,-21 21 0,21 0 0,-21-21 15,-21 22-15,21-1 0,-21-21 16,-22 21-16,1 0 0,0-21 15,-22 21-15,1 0 0,-22-21 0,0 22 0,-21-1 16,1 0-16,-22-21 0,0 21 16,-22-21-16,-20 0 0,0 21 15,-43-21-15,22 0 0,-22 0 0,-21 0 16,0 0-16,0 21 0,1-21 16,-22-21 46,0 0-62,0 0 0,-22 21 16,22-21-16</inkml:trace>
  <inkml:trace contextRef="#ctx0" brushRef="#br0" timeOffset="6188.22">10414 2074 0,'0'0'0,"0"22"15,-21-22 1,0 0 0,21 21-16,-22-21 0,1 0 15</inkml:trace>
  <inkml:trace contextRef="#ctx0" brushRef="#br0" timeOffset="7368.86">17611 614 0,'21'0'0,"0"0"16,-21-21-16,21 21 16,-21-21-16,21-1 0,0 1 15,1 21-15,-1-21 0,0 0 0,0-21 16,21 20-16,-20 1 0,-1-21 15,21 21-15,-21-22 0,0 22 0,1 0 16,-22-21-16,0 21 16,0-1-16,-22 22 0,1 0 0,-21 0 15,0 0-15,-22 0 0,1 22 16,-1-1-16,-21 0 0,22 0 16,-22 0-16,1 0 0,20 22 0,1-22 15,20 21-15,1-21 0,21 1 16,0 20-16,21-21 0,0 21 0,21-20 15,21 20-15,0 0 0,1-21 16,20 22-16,1-1 0,-1 22 0,1-22 16,-1 0-16,1 1 0,-1-1 15,1 0-15,-22 1 0,0-22 0,-20 21 16,-1-21-16,-21 0 0,0 1 16,0-1-16,-21 0 0,-1 0 0,-41 0 15,-1-21-15,1 0 0,-22 21 16,1-21-16,-22 0 0,21 0 15,0 0-15,1-21 0,-1 21 0,22-21 16,20 0-16,-20 0 0,20 0 16,22-22-16,-21 22 0,21-21 0,0-1 15,21 1-15,0 0 0,0-1 16,0 1-16,0 0 0,21-1 0,0 22 16,0-21-16,21 21 0,1 0 15,-1-22-15,22 22 0,-1 0 0,1 21 16,-1-21-16</inkml:trace>
  <inkml:trace contextRef="#ctx0" brushRef="#br0" timeOffset="7627.71">18182 402 0,'0'0'0,"42"-21"0,-20 0 0,-22 0 0,0 0 16,0-1-16,0 1 0,0 0 15,-22 0-15,1 21 0,0 0 16,0 0-16,-21 21 0,20 0 15,1 0-15,0 22 0,0-1 0,0 0 16,0 22-16,-1-22 0,1 22 16,21-1-16,-21 1 0,0-22 0,21 22 15,-21-1-15,21 1 0,0-22 0,-21 0 16,21 1-16,-22-1 16,22 0-16,0-21 0,0 1 0,0-1 15,0 0-15,0 0 0</inkml:trace>
  <inkml:trace contextRef="#ctx0" brushRef="#br0" timeOffset="7823.85">17695 953 0,'0'0'0,"-21"0"0,0 0 0,0 0 0,21-22 15,-21 22-15,42-21 16,21 21-1,-21 0-15,22 0 0,-1 0 16,-21 0-16,43 0 0,-22-21 0,0 21 16,22 0-16,-22 0 0,22 0 15,-22 0-15,0 0 0,1 0 0,-1 0 16,-21 0-16</inkml:trace>
  <inkml:trace contextRef="#ctx0" brushRef="#br0" timeOffset="8211.62">18394 931 0,'-21'-21'16,"21"0"-16,0 0 15,21 0-15,-21 0 16,21 21-16,21 0 0,-21-22 0,22 22 16,-22 0-16,21 0 0,-21 0 15,22 0-15,-1 0 0,0 22 0,-20-1 16,-1 0-16,0 0 0,0 21 15,0 1-15,-21-22 0,0 21 0,0 1 16,0-22-16,0 21 0,-21 0 16,0-20-16,0-1 0,0 0 15,-1 0-15,1 0 0,0 0 0,0-21 16,0 0-16,0 0 0,21-21 31,0 0-31,0 0 16,0 0-16,21 0 0,0-1 0,0 1 15,0-21-15,0 0 0,1 20 16,-1-20-16,21 0 0,-21-1 0,0 22 16,22-21-16,-22 21 0,21 0 15,1-1-15,-22 22 0,21 0 0,-21 0 16,22 0-16,-22 0 0,0 0 16,21 0-16</inkml:trace>
  <inkml:trace contextRef="#ctx0" brushRef="#br0" timeOffset="8391.52">19304 910 0,'0'21'15,"0"-42"-15,0 64 0,0-22 0,0 0 16,-21 0-16,21 0 0,0 0 16,-21 1-16,-1-1 0,22 0 0,0 0 15,0 0-15,-21 0 0,21 1 16,0-1-16,0 0 0,-21 0 0,21 0 16,0 0-16,0 1 15,21-22 16,-21-22-31,21 1 16</inkml:trace>
  <inkml:trace contextRef="#ctx0" brushRef="#br0" timeOffset="8567.42">19389 656 0,'0'0'15,"0"-42"1,0 21-16,0 42 47,0 0-47,0 0 0,21 0 15,0-21-15,0 22 16,-21-1-16</inkml:trace>
  <inkml:trace contextRef="#ctx0" brushRef="#br0" timeOffset="9547.79">19791 910 0,'0'0'16,"0"21"-16,0 1 0,-21-1 15,21 0-15,0 0 0,-22 21 0,1-20 16,21-1-16,0 0 0,0 0 16,-21 21-16,21-20 0,0-1 15,-21 0-15,21 0 0,0 0 0,-21-21 16,21 21-16,0 1 15,0-44 17,0 1-32,0 0 0,0 0 15,0 0-15,21-22 0,0 22 16,0-21-16,0 0 0,1-1 0,-1 22 16,21-21-16,-21-1 0,0 22 15,22 0-15,-22 0 0,0 0 0,21 21 16,-20 0-16,-1 0 0,0 0 15,0 21-15,-21 0 0,0 0 0,21 0 16,-21 22-16,0-22 16,0 21-16,0 1 0,0-22 0,0 21 15,0-21-15,0 22 0,0-22 16,0 0-16,0 0 0,0 0 0,0 0 16,21 1-16,1-1 0,-1-21 15,0 0-15,21 0 0,-21 0 16,22 0-16,-1 0 0,0 0 0,1 0 15,20-21-15,149-64 16,-170 64 0,1-22-16,-1 1 0,-21 0 0,21-1 15,-42 1-15,22 0 0,-22 21 0,0-22 16,0 22-16,0 0 16,0 0-16,-22 0 0,-20 21 0,21 0 15,0 0-15,-22 0 0,1 21 16,0 0-16,21 0 0,-22 21 0,1-20 15,21 20-15,0-21 0,-1 21 16,1-20-16,0 20 0,21-21 0,0 21 16,0-20-16,0-1 0,0 0 15,21-21-15,0 21 0,1-21 0,20 0 16,-21 0-16,21 0 0,-20 0 16,20-21-16,-21 21 0,21-21 0,-20 0 15,-1-1-15,0 1 0,0-21 16,0 21-16,-21 0 0,0-1 15,21 1-15,-21 0 0,-21 21 32,0 21-32,21 0 0,-21 1 15,0 20-15,-22 0 0,22 1 16,0-1-16,-21 0 0,21 22 0,-22-22 16,22 22-16,0-1 0,-21 1 15,20-1-15,1 22 0,0-22 0,21 22 16,0-22-16,-21 22 0,21 0 0,0-1 15,0 1-15,0 0 0,0-1 16,0 1-16,0 0 0,0-1 16,0-20-16,0-1 0,0 1 0,-21-22 15,0 1-15,-1-1 0,-20-21 16,0 0-16,-1-21 0,1 0 0,-21 0 16,20 0-16,-20 0 0,-1-42 0,22 21 15,-22-22-15,22 1 0,0 0 16,-1-22-16,1 22 0,21-22 0,-21 1 15,42-1-15,0 1 0,0-1 16,0 22-16,0-21 0,0 20 0,21 1 16,0-22-16,0 22 0,0-21 15</inkml:trace>
  <inkml:trace contextRef="#ctx0" brushRef="#br0" timeOffset="9912.07">21653 381 0,'22'-21'16,"-44"42"-16,86-63 0,-43 21 0,0 21 16,0-22-16,1 1 0,-1 21 0,-21 21 31,-21 1-31,-1 20 0,1 0 16,0 1-16,-21 20 0,21 1 15,-1-1-15,1 1 0,21-1 0,-21 22 16,0-22-16,21 1 0,0-22 0,-21 22 15,0-22-15,21 0 0,0-21 16,0 1-16,0-1 0,0 0 16,0 0-16</inkml:trace>
  <inkml:trace contextRef="#ctx0" brushRef="#br0" timeOffset="10750.59">21590 699 0,'0'0'15,"0"-43"-15,0 1 0,0 0 0,0-22 0,0 22 16,0-1-16,0 22 0,21-21 16,-21 21-16,21-22 0,0 22 0,1 21 15,-1-21-15,0 21 0,21 0 16,1 21-16,-22 0 0,21 1 16,0-1-16,1 21 0,-22 0 15,0 1-15,0-1 0,-21 0 0,0 1 16,0-1-16,0 0 0,-21 1 15,-21-22-15,-1 21 0,1-21 0,-21 1 16,-1-1-16,22 0 0,-22-21 16,22 0-16,0 0 0,20 0 0,1 0 15,0 0-15,21-21 16,21 0-16,22 21 0,-1-22 16,0 1-16,22 21 0,-1 0 15,-20 0-15,20 0 0,1 21 0,-22 1 16,21-1-16,-20 0 15,-1 21-15,0-21 0,1 22 0,-22-22 16,0 21-16,-21-21 0,0 22 16,0-22-16,0 0 0,-21 0 0,0 0 15,-22 1-15,1-1 0,-21-21 0,-1 21 16,22-21-16,-22 0 0,1 0 16,20 0-16,1 0 0,21 0 0,0 0 15,0 0-15,21-21 16,21 0-16,0-1 0,0-20 15,21 21-15,1 0 0,20 0 16,-20-1-16,20-20 0,-21 21 0,22 0 16,-1 0-16,22-1 15,-21 1-15,-1 21 0,1 0 0,-22 0 16,0 0-16,1 0 0,-22 0 16,0 0-16,-21 21 0,0 22 0,0-22 15,0 0-15,-21 21 0,-22-20 16,22-1-16,0 21 0,0-21 0,-21 0 15,42 22-15,-22-22 0,1 0 0,21 0 16,-21-21-16,21 21 0,0 1 16,21-22-16,0 0 15,1 0-15,20 0 16,0 0-16,-21 0 0,22-22 0,20 1 16,-20 0-16,-1 0 0,21-21 15,-20 20-15,-1-20 0,0 0 0,1-1 16,-22 22-16,21 0 0,-21 0 15,-21 0-15,0 0 0,0 42 32,0 0-32,0 0 0,-21 0 15,21 0-15,-21 1 0,21-1 16,0 0-16,0 0 16,0 0-16,21-21 15,0 21-15,1-21 16,-1 0-16,21 0 0,-21 0 0</inkml:trace>
  <inkml:trace contextRef="#ctx0" brushRef="#br0" timeOffset="11680.05">23749 529 0,'0'0'0,"21"-63"0,-21 20 0,0 1 0,0 0 15,0 21-15,0-1 0,0 1 16,-21 42-16,0 1 15,0 20-15,-22 0 16,22 22-16,0-1 0,-21 1 0,-1 20 16,22 1-16,-21 0 0,-1 21 15,1-22-15,21 22 0,-21 0 0,-1 0 16,22 0-16,0-1 0,0-20 16,0 21-16,-1 0 0,1-22 0,0 1 15,0 0-15,0-1 0,21 1 0,-43-21 16,22-1-16,0-21 0,21 22 15,-21-43-15,21 21 0,0-20 0,0-1 16,21-42-16,0-1 16,0 1-16,22-21 0,-22 0 15,21-22-15,1 22 0,-1-22 16,0 1-16,-21-22 0,22 22 16,-22-22-16,0 0 0,0 1 0,-21 20 15,0-21-15,0 22 0,0 21 0,-21-1 16,0 1-16,0 21 0,0-22 15,-1 43-15,1-21 0,0 0 0,21 0 16,0 0 0,21 21-1,22 0-15,-1-21 0,0 21 16,22-22-16,-22 1 0,43 21 0,-22-21 16,22 0-16,-22-21 0,22 20 15,0-20-15,-22 0 0,1-1 16,20 1-16,-20 0 0,-1-22 15,-20 22-15,-1-22 0,0 22 0,-20-21 16,20-1-16,-42 22 0,0-22 0,0 22 16,0 0-16,0-1 0,0 1 15,0 21-15,-21 0 0,0 21 0,-1 0 16,1 0-16,0 42 0,0 0 16,-21 1-16,20 20 0,-20 1 0,21 20 15,-21 22-15,-1 0 0,1 0 16,21 0-16,-22-1 0,1 22 0,0-21 15,21 21-15,-1-21 0,-20 21 16,21-21-16,0 0 0,0 0 16,-1-22-16,1 22 0,0-21 0,0-1 15,-21-20-15,20-1 0,1 1 16,-21-1-16,21 1 0,0-22 0,-1-21 16,22 22-16,0-22 0,22-21 15,20 0-15,0 0 16,1-21-16,-1-22 0,21 22 0,1-21 15,-1 0-15,1-1 0,-1-20 0,-20 20 16,-1-20-16,0-1 0,-20 1 16,-1-1-16,-21-20 0,0 20 0,-21-20 15,-1 20-15,-20-21 16,21 22-16,-21-22 0,-1 22 0,1 20 16,0-20-16,-1 21 0,22 20 0,0-20 15,0 21-15,21 0 0,-21 21 16,21-21-16,21-1 15,0 22-15,0-21 0,21 21 16,-20 0-16,20-21 0,0 21 0,-21-21 16,22 21-16,-1-21 0,0 0 15,1-1-15</inkml:trace>
  <inkml:trace contextRef="#ctx0" brushRef="#br0" timeOffset="12007.86">24553 1080 0,'0'0'0,"0"-22"0,0 1 16,0 0-1,21 21-15,1-21 0,-1 21 0,21 0 16,-21-21-16,22 21 0,-22 0 16,21-21-16,0 21 0,-20 0 0,20 0 15,-21 0-15,0-22 0,-42 22 47,0 0-47,-21 22 0,20-1 16,1 0-16,-21 0 0,21 0 0,0 22 15,-1-22-15,1 0 0,21 0 16,0 21-16,0-20 0,0-1 0,0 0 16,21 0-16,1 0 15,-1-21-15,0 0 0,21 0 0,1 0 16,-22 0-16,21 0 0,0 0 15,1 0-15</inkml:trace>
  <inkml:trace contextRef="#ctx0" brushRef="#br0" timeOffset="12351.66">25209 1101 0,'0'0'0,"0"-43"15,0 22-15,0-21 0,0 0 0,0 20 16,22 1-16,-22-21 0,21 21 16,-21 0-16,21 21 0,0-22 0,0 22 15,0 0-15,22 0 16,-22 0-16,0 22 0,0-1 0,22 0 15,-22 21-15,0-21 0,-21 22 16,0-1-16,21-21 0,-21 22 0,0-1 16,0-21-16,0 21 0,0-20 15,-21-1-15,21 0 0,0 0 0,-21 0 16,0-21-16,-1 0 0,1 0 16,0 0-16,0 0 15,0-21-15,21 0 16,0 0-16,0 0 0,0-1 0,0 1 15,21-21-15,0 0 0,21 20 0,-20-20 16,20 0-16,0-1 0,1 1 16,-1 0-16,21 21 0,-20-1 0,-1 1 15,22 21-15,-22 0 0,-21 0 16,21 0-16,-20 0 0,-1 21 0,-21 1 16,0-1-16,-21 21 15,-22-21-15</inkml:trace>
  <inkml:trace contextRef="#ctx0" brushRef="#br0" timeOffset="12963.31">16150 1757 0,'0'0'0,"0"21"0,21-21 15,0 21 1,22-21-16,20 0 0,1 0 0,20 21 16,1-21-16,21 0 15,0 0-15,21 0 0,21 0 0,0 0 16,0 0-16,22 0 0,-1 0 15,0 0-15,43 0 0,-22 0 0,22 0 16,0 0-16,42 0 0,-21 0 0,42 0 16,0-21-16,21 21 0,1 0 15,-1 0-15,21 0 0,-20 0 0,-1 21 16,22 1-16,-22-1 0,0 0 16,1 0-16,-22 21 0,-21-20 0,0 20 15,-21 0-15,-1-21 0,-20 22 16,-21-22-16,-1 0 0,-21 0 0,-20 0 15,-1-21-15,-42 0 0,-1 0 16,-20 0-16,0 0 0,-22 0 16,-20 0-16,-1 0 0,0 0 0,-21-21 15,1 21-15,-1-21 0,0 21 16,-21-21-16,0 0 16</inkml:trace>
  <inkml:trace contextRef="#ctx0" brushRef="#br0" timeOffset="13104.23">25442 2244 0,'0'0'0,"0"21"32,0 0-17</inkml:trace>
  <inkml:trace contextRef="#ctx0" brushRef="#br0" timeOffset="17784.14">910 3027 0,'0'0'0,"0"-21"0,0 0 16,0-1-16,0 1 15,0 0-15,0 0 0,0 0 0,0 0 16,0 42 15,-21 0-31,21 0 0,-21 21 16,21 1-16,-21-1 0,-1 0 15,-20 1-15,21 20 0,0-20 0,-22 20 16,22-21-16,0 22 0,-21-22 16,21 1-16,-1-1 0,1-21 0,0 21 15,0-20-15,21-1 16,0 0-16,21-42 31,0 0-15</inkml:trace>
  <inkml:trace contextRef="#ctx0" brushRef="#br0" timeOffset="18067.98">1122 3471 0,'0'0'0,"21"0"0,0 0 16,0 0-16,0 0 16,1 0-16,-1-21 15,0 0-15,-21 0 16,21 0-16,-21 0 0,0-1 16,0 1-16,-21 21 15,0 0-15,0-21 0,-1 21 16,1 0-16,0 0 0,0 0 15,21 21-15,0 0 16,21-21 15,21 0-31,-20 0 0,20 0 16</inkml:trace>
  <inkml:trace contextRef="#ctx0" brushRef="#br0" timeOffset="18904.05">2540 3006 0,'0'0'0,"21"-21"0,64-43 32,-85 43-32,0 0 0,0 0 15,0-1-15,0 1 0,0 0 16,-21 21-16,-1 0 15,-20 0-15,21 0 0,-21 0 0,-1 0 16,1 21-16,0 0 0,-1 1 16,1-1-16,0 0 0,-1 0 0,22 21 15,-21-20-15,21-1 0,21 21 16,0-21-16,0 22 0,0-22 16,0 21-16,0-21 0,0 22 0,21-1 15,0 0-15,21-21 0,-21 22 16,1-1-16,-1 0 0,0 1 0,0-22 15,-21 21-15,0-21 0,0 22 16,0-22-16,-21 0 0,0 0 0,-22 0 16,1-21-16,21 0 15,-21 22-15,-1-22 0,-20 0 0,20 0 16,1 0-16,0-22 0,-1 1 16,22 0-16,-21 0 0,21 0 0,0 0 15,-1-1-15,1-20 0,21 0 16,0 21-16,0-22 0,0 22 0,0 0 15,0 0-15,0 0 0,21 21 16,1 0 0,-1 21-16,-21 0 0,21 0 0,0 0 15,-21 22-15,0-22 16,21 21-16,0 0 0,-21-20 0,22 20 16,-1-21-16,-21 21 0,21-20 15,0-1-15,0 0 0,0 0 0,1 0 16,-1 0-16,21-21 0,0 0 15,1 0-15,-1 0 0,0 0 0,22 0 16,-1-21-16,1 0 0,-1 0 16,1 0-16,-1-22 0,1 1 0,-22 0 15,22-1-15,-22 1 0,0-21 16,1-1-16,-1 1 0,0-22 0,1 21 16,-22 1-16,0-1 0,21 1 15,-42 21-15,0-1 0,22 1 0,-22 21 16,0 0-16,0-1 15,-22 22-15,1 0 0,0 22 16,0 20-16,0-21 0,0 21 16,-22 22-16,22-22 0,0 22 0,0-1 15,0 1-15,-1-1 0,1 1 16,0-1-16,21-20 0,0 20 0,0-21 16,0-20-16,0 20 0,0-21 15,0 0-15,0 0 0,21 1 0,0-22 16,1 0-16,-1 0 15,0 0-15,0-22 0,-21 1 16,21 0-16,0 0 0</inkml:trace>
  <inkml:trace contextRef="#ctx0" brushRef="#br0" timeOffset="19087.97">2688 3408 0,'0'0'0,"-21"0"0,-21 0 0,20 0 16,1 0-16,0 0 0,21-21 15,21 21 1,22 0-16,-22 0 0,21-21 16,0 21-16,22 0 0,-22-22 0,1 22 15,20 0-15,-21 0 0,1-21 16,-1 21-16,0 0 0,1 0 16,-1 0-16,0 0 0</inkml:trace>
  <inkml:trace contextRef="#ctx0" brushRef="#br0" timeOffset="19475.75">3238 3493 0,'0'0'0,"-21"0"0,0 0 16,21-22-16,0 1 16,0 0-16,0 0 15,21 0-15,0 21 0,1-21 0,-1-1 16,21 22-16,0 0 15,-20 0-15,20 0 0,0 0 0,1 0 16,-22 0-16,21 22 0,-21-1 16,22 0-16,-22 21 0,0-21 0,0 22 15,0-22-15,-21 21 0,0 1 16,0-22-16,0 0 0,0 21 0,-21-21 16,0 1-16,0-1 0,0 0 0,-22 0 15,22-21-15,0 0 16,0 0-16,21-21 15,0 0-15,0 0 16,0-1-16,0-20 0,21 21 0,0 0 16,0-22-16,0 22 15,1-21-15,20 21 0,-21 0 0,0-22 16,22 22-16,-22 0 0,21 0 16,-21 0-16,22-1 0,-22 22 0,0 0 15,0 0-15</inkml:trace>
  <inkml:trace contextRef="#ctx0" brushRef="#br0" timeOffset="19680">4233 3471 0,'0'0'0,"0"43"15,0 20 1,-21-42-16,0 1 0,21-1 0,-21 21 16,0-21-16,-1 0 0,22 1 0,-21-1 15,21 0-15,-21 0 0,21 0 16,0 0-1,0-42 17,0 0-32,0 0 15,0 0-15</inkml:trace>
  <inkml:trace contextRef="#ctx0" brushRef="#br0" timeOffset="19832.29">4170 3217 0,'0'0'0,"0"-21"15,0 0 1,-21 21 0,-1 0-16,22 21 15,0 0-15,0 1 16,0-1-16,22 0 0,-1-21 0,-21 21 16</inkml:trace>
  <inkml:trace contextRef="#ctx0" brushRef="#br0" timeOffset="20571.87">4805 3535 0,'0'0'16,"-21"21"-16,-1 0 0,1-21 0,0 21 0,0 1 16,0-1-16,0-21 0,-1 21 15,1 0-15,0 0 0,0 0 0,0 1 16,21-1-16,-21 0 0,21 0 15,-22-21-15,22 21 16,22-21 0,-1-21-1,0 0-15,21 0 0,-21 21 16,22-43-16,-1 22 0,-21 0 0,22 0 16,-1-21-16,-21 20 0,21 1 15,-20 0-15,-1 21 0,0-21 0,0 21 16,-21 21-1,0 0-15,0 0 0,0 1 16,0-1-16,0 0 0,0 0 16,0 0-16,0 0 0,0 1 0,0-1 15,0 0-15,0 0 0,0 0 0,0 0 16,21-21-16,0 22 0,22-22 16,-22 0-16,21 0 0,1 0 0,-22 0 15,42 0-15,-20 0 16,-1-22-16,21 1 0,-20 21 0,20-21 15,-20 0-15,-1 0 0,0-22 0,1 22 16,-22-21-16,0 21 0,0-22 16,-21 1-16,0 21 0,0-21 0,-21 20 15,0 1-15,0 0 0,-22 0 16,1 21-16,21 0 0,-22 0 0,1 21 16,0 0-16,-1 0 0,1 1 0,21-1 15,0 21-15,0-21 0,-1 22 16,22-22-16,0 21 0,0-21 0,0 22 15,0-22-15,0 0 0,0 21 16,22-21-16,-1 22 0,0-22 16,0 21-16,-21 1 0,21-22 0,0 21 15,-21 0-15,0 1 0,0-1 16,0 0-16,0 1 0,0 20 0,-21-20 16,0-1-16,0 0 0,-21 1 15,-1-1-15,1-21 0,0 21 0,-22 1 16,1-22-16,-1 0 0,1 21 0,-1-42 15,1 22-15,-1-1 0,1-21 16,-1 0-16,1 0 0,20 0 16,1-21-16,0-1 0,-1 22 0,22-42 15,0 21-15,0-21 0,21-1 0,0 1 16,0-22-16</inkml:trace>
  <inkml:trace contextRef="#ctx0" brushRef="#br0" timeOffset="21291.87">7006 3090 0,'0'-21'15,"0"42"-15,21-63 0,0 0 0,1 21 0,-1-1 16,-21 1-16,21-21 0,-21 21 15,21 0-15,-21-1 0,0 44 32,0-1-17,-21 21-15,0 0 0,0 1 0,-1-1 16,1 22-16,0-1 0,0 1 16,-21-22-16,20 21 0,1 1 0,-21-22 15,21 22-15,0-22 0,-22 0 16,22-20-16,0 20 0,0-21 0,0-21 15,21 21-15,21-21 16,0-21 0,0 21-16,0-21 0,22 0 0,-22-22 15,21 22-15,0-21 0,-20 21 16,20-22-16,0 22 0,1-21 16,-1 21-16,0 0 0,1-1 15,-22 1-15,21 21 0,0 0 0,-20 0 16,20 21-16,-21 1 0,21-1 15,-20 0-15,-22 21 0,0-21 0,0 22 16,0-1-16,-22-21 0,1 22 0,0-22 16,-21 21-16,21-21 0,-22 0 15,1 1-15,0-1 0,-1-21 0,1 21 16,0-21-16,-1 0 0,1 0 16,21 0-16,0 0 0,-1 0 0,1 0 15,0-21-15,21 0 0,0-1 16,0 1-1,0 0-15,21 0 0,0 0 16,1 21-16,-1-21 0,0 21 16,21-22-16,-21 1 0</inkml:trace>
  <inkml:trace contextRef="#ctx0" brushRef="#br0" timeOffset="21891.73">7556 3429 0,'22'0'0,"-44"0"0,44-21 16,-1 21-16,-21 21 31,0 0-31,-21 0 0,-1 22 16,22-22-16,-21 0 0,0 21 15,0-20-15,0-1 0,0 21 16,21-21-16,0 0 0,0 1 0,0-1 16,0 0-16,0 0 15,21-21-15,0 0 0,0 0 16,0 0-16,22 0 0,-22 0 0,21 0 15,0 0-15,-20-21 0,20 0 16,0 0-16,1-1 0,-22 1 0,21 0 16,-21 0-16,22-21 0,-22 20 15,0 1-15,0-21 0,-21 21 16,21 0-16,-21-1 0,-21 44 31,0-1-31,21 0 16,-21 0-16,0 21 0,-1-20 15,22-1-15,0 0 0,-21 0 0,21 0 16,0 0-16,0 1 0,0-1 0,0 0 16,21-21-16,1 0 15,-1 0-15,0 0 0,0 0 0,0 0 16,0 0-16,22 0 0,-22-21 16,0 21-16,21-21 0,-20-1 0,-1 1 15,0 0-15,0 0 0,0-21 0,0 20 16,1 1-16,-1 0 15,-21 0-15,0 42 32,0 0-32,0 0 0,0 1 15,-21 20-15,-1-42 0,22 21 0,-21 0 16,21 0-16,0 1 0,0-1 16,-21 0-1,21-42 16,0 0-31,0-1 16</inkml:trace>
  <inkml:trace contextRef="#ctx0" brushRef="#br0" timeOffset="22048.64">8403 3260 0,'0'0'15,"0"-21"-15,0-1 0,-21 22 16,0 0-16,42 0 62</inkml:trace>
  <inkml:trace contextRef="#ctx0" brushRef="#br0" timeOffset="22296.53">9017 3112 0,'0'0'0,"-21"0"16,0 0 0,-1 0-16,-20 21 0,21 0 15,0 21-15,0 1 0,-1-22 0,-20 21 16,21 22-16,0-22 0,0 0 0,-1 1 16,1 20-16,0-21 0,0-20 15,0 20-15,21 0 0,0-21 16,0 22-16,0-22 0,0 0 0,0 0 15,0 0-15,21 1 16,0-22-16,0 0 0,0 0 0,1 0 16,-1 0-16,21 0 0</inkml:trace>
  <inkml:trace contextRef="#ctx0" brushRef="#br0" timeOffset="22779.67">9271 3662 0,'0'0'16,"21"-21"-16,0 0 0,-21-1 0,0 1 15,21 0-15,-21 0 0,0 0 0,0 0 16,0-1-16,0 1 0,-21 21 16,0 0-1,0 0-15,0 0 0,0 21 0,-22 1 16,22-1-16,-21 0 0,21 21 16,-22-21-16,22 22 0,-21-22 0,21 21 15,-1-21-15,1 22 0,21-22 0,0 0 16,0 21-16,0-20 0,0-1 15,0 0-15,21-21 16,1 0-16,-1 0 0,21 0 16,-21 0-16,0 0 0,22-21 15,-22 0-15,0-1 0,21 1 0,-20 0 16,-1-21-16,21-1 0,-21 1 16,0 0-16,1-22 0,-1 22 0,21-43 15,-21 22-15,0-1 0,1 1 0,-1 20 16,-21-20-16,21 21 0,0-1 15,-21 22-15,21 0 0,-21 0 0,0 42 32,0 21-32,-21-21 0,0 22 15,0 20-15,0-20 0,21 20 16,-22 1-16,1-1 0,0-21 0,21 22 16,0-22-16,0 1 0,0-1 15,0-21-15,0 21 0,0-20 16,0-1-16,0 0 0,0 0 0,21-21 15,0 0-15,1 0 16,-1 0-16,0 0 0</inkml:trace>
  <inkml:trace contextRef="#ctx0" brushRef="#br0" timeOffset="23088.26">9758 3725 0,'0'-21'16,"0"0"15,21 21-31,0 0 0,0-21 0,22 0 16,-22 21-16,0-21 0,0-1 15,21 1-15,-20 0 0,-1 0 0,0 0 16,0 0-16,0 21 0,-21-22 16,0 1-16,-21 21 15,0 21-15,0 1 16,-22-1-16,22 0 0,-21 0 0,0 0 15,-1 0-15,22 22 0,-21-22 0,21 0 16,-1 0-16,22 0 16,0 1-16,0-1 0,0 0 0,22 0 15,20-21-15,-21 21 0,21-21 16,1 0-16,-1 0 0,22 0 16,-22 0-16,21 0 0</inkml:trace>
  <inkml:trace contextRef="#ctx0" brushRef="#br0" timeOffset="23439.72">10435 3598 0,'0'0'0,"-21"-21"0,0 0 0,21 0 15,0 0-15,0 0 0,0-1 0,0 1 16,0 0-16,21 0 0,0 21 16,0 0-16,0 0 0,1 0 15,20 0-15,-21 0 0,21 0 16,-20 21-16,-1 21 0,21-20 0,-21 20 15,0-21-15,-21 21 0,0-20 16,0-1-16,0 21 0,0-21 0,0 0 16,0 1-16,0-1 0,-21 0 15,0-21-15,0 21 0,0-21 16,0 0-16,21-21 16,0 0-1,0 0-15,0-1 0,0 1 16,0-21-16,0 21 0,21 0 15,0-22-15,0 22 0,0-21 0,0 21 16,1-1-16,-1 1 0,21 0 0,-21 0 16,22 21-16,-1-21 15,0 21-15,22 0 0,-22 0 0,0 0 16</inkml:trace>
  <inkml:trace contextRef="#ctx0" brushRef="#br0" timeOffset="23731.55">11811 3429 0,'-21'0'0,"42"0"0,-63 0 0,20 21 16,1 0-16,0 1 15,21-1-15,-21 0 0,0 0 0,0 0 16,21 22-16,-22-22 0,1 0 0,21 0 16,-21 0-16,21 22 0,0-22 15,0 0-15,-21 0 0,21 0 16,21-21 15,0 0-31,22 0 0,-22 0 0</inkml:trace>
  <inkml:trace contextRef="#ctx0" brushRef="#br0" timeOffset="24055.36">12340 3514 0,'0'0'0,"0"-21"0,0-1 16,-21 22-16,0 0 16,-22 0-16,1 0 0,21 0 0,-21 0 15,-1 22-15,1-22 0,0 21 16,20 0-16,1-21 0,-21 21 0,42 0 15,0 0-15,0 1 16,0-1-16,21-21 16,0 21-16,22 0 0,-1-21 0,-21 21 15,21 0-15,1 1 0,-22-1 16,21-21-16,-21 21 0,1 0 0,-1 0 16,-21 0-16,0 1 0,0-1 15,-21-21-15,-1 0 16,1 0-16,0 0 0,-21 0 0,-1 0 15,22 0-15,-21 0 0,0 0 0,20 0 16,1 0-16,0 0 0,0-21 16,0 21-16,21-22 0,-21 1 0,21 0 15,0 0-15</inkml:trace>
  <inkml:trace contextRef="#ctx0" brushRef="#br0" timeOffset="24230.26">11832 3069 0,'-63'-21'31</inkml:trace>
  <inkml:trace contextRef="#ctx0" brushRef="#br0" timeOffset="25811.07">6943 4784 0,'0'0'0,"0"-21"15,0-1-15,0 1 0,0 0 16,0 0-16,21 21 0,-21 21 31,0 0-15,0 0-16,0 1 0,0 20 15,0 0-15,0-21 0,-21 22 0,-1-1 16,22 0-16,-21-20 0,0 20 16,21-21-16,-21 0 0,0 22 0,0-22 15,-1 0-15,1-21 0,21 21 16,-21-21-16,21-21 16,0 0-1,0 0-15,0-1 0,21 1 0,-21-21 16,21 0-16,22-1 0,-22 1 15,21 0-15,-21-1 0,22 1 0,-22 0 16,21-1-16,1 22 0,-1-21 16,-21 21-16,21-1 0,-20 22 0,-1 0 15,21 0-15,-21 0 0,0 0 16,1 0-16,-1 22 0,-21 20 0,21-21 16,-21 21-16,21-20 0,-21 20 15,0 0-15,0 1 0,0-1 0,0 0 16,0 1-16,0-22 0,0 0 0,0 21 15,0-21-15,0 1 16,0-1-16,0-42 31,0-1-15,0 1-16,0 0 0,0 0 0,0-21 16,0 20-16,21-20 0,0 0 15,1-1-15,-1 1 0,0 0 0,0-1 16,0 22-16,0-21 0,22 21 15,-22 21-15,21-21 0,-21 21 0,22 0 16,-22 0-16,21 0 0,-21 0 0,1 21 16,-1 21-16,0-21 15,-21 22-15,21-1 0,-21-21 0,0 21 16,0 1-16,0-1 0,0 0 0,0-20 16,0 20-16,0-21 0,0 0 15,0 0-15,0 1 0,0-1 16,0 0-16,21-21 15,0 0-15,1 0 16,-1 0-16,0-21 0,21 0 16,-21-1-16,1 22 0,20-21 0,-21 0 15,0-21-15,0 21 0,1-1 0,-1-20 16,0 21-16,0 0 0,-21-22 16,0 22-16,21 0 0,-21 0 15,0 42 16,-21 0-31,21 0 0,-21 1 16,21 20-16,0-21 0,-21 0 16,21 22-16,0-22 0,-21 0 0,21 0 15,0 0-15,0 0 0,0 1 16,0-1-16,21-21 0,0 0 16,0 0-16,0 0 0,0 0 15,1 0-15,-1 0 0,0-21 16,0 21-16,0-22 0,22 1 0,-22 0 15,0 0-15,0 0 16,0 0-16,-21-22 0,21 22 0,1 0 16,-1 0-16,-21-22 0,0 22 0,0 0 15,21 21-15,-21 21 16,0 0 0,-21 1-16,21-1 0,0 21 15,-21-21-15,-1 22 0,22-22 0,-21 0 16,21 0-16,0 21 0,0-20 15,0-1-15,0 0 0,21 0 16,1-21-16,-1 0 0,0 0 0,0 0 16,0 0-16,22 0 0,-22 0 15,0 0-15,21 0 0,-21-21 16,22 0-16,-22 0 0,21-1 0,-21-20 16,22 21-16,-22-21 0,21-1 15,-21-20-15,1 20 0,-1 1 0,0-21 16,0 20-16,0 1 0,0 0 15,1 20-15,-1-20 0,0 21 0,-21 0 16,0 0-16,0 42 16,0 0-1,0 21-15,-21-21 0,0 22 16,-1-1-16,1 0 0,0 1 16,21 20-16,-21-20 0,0-1 0,0 0 15,21 1-15,0-1 0,0-21 16,0 21-16,0-20 0,0-1 15,0 0-15,21-21 32,0 0-32,0 0 0,0-21 0,0 0 15,1-1-15,-1 1 0,-21 0 0</inkml:trace>
  <inkml:trace contextRef="#ctx0" brushRef="#br0" timeOffset="25979.97">9038 4763 0,'0'0'0,"-21"0"0,0 0 16,0 0-16,42 0 31,0 21-31,0-21 0,21 0 16,-20 0-16,20 0 0,-21 0 0,21 0 16,1 0-16,-22 0 0,21 0 15,1 0-15,-1 0 0</inkml:trace>
  <inkml:trace contextRef="#ctx0" brushRef="#br0" timeOffset="26535.83">9842 5122 0,'0'0'0,"22"-21"31,-1 0-16,0 0-15,0 0 0,0 21 0,0-43 16,1 22-16,-1 0 0,0 0 16,0-21-16,-21 20 0,0 1 0,0 0 15,0 0-15,0 0 0,-21 0 0,0 21 16,0 0-16,-22 0 0,22 0 16,-21 21-16,-1-21 0,1 42 0,0-21 15,-1 0-15,22 22 0,-21-1 16,0-21-16,20 22 0,1-22 15,0 21-15,21-21 0,0 0 0,0 1 16,0-1-16,0 0 0,0 0 16,21-21-16,0 0 15,1 0-15,20 0 0,-21 0 0,0 0 16,22-21-16,-22 0 0,21 21 16,-21-21-16,0-22 0,1 22 0,20 0 15,-21-21-15,0-1 0,0 22 16,1-21-16,-1-1 0,-21 22 0,0 0 15,21 0-15,-42 42 32,21 0-32,-21 22 0,-1-22 15,1 21-15,0-21 0,21 22 16,0-22-16,-21 21 0,21-21 0,0 0 16,0 1-16,0-1 0,0 0 0,21 0 15,0-21-15,22 0 0,-22 21 16,21-21-16,0 0 0,1 0 0,-1 0 15,0-21-15,1 21 0,-1-21 16,0 0-16,1 0 0,-1-22 0,-21 22 16</inkml:trace>
  <inkml:trace contextRef="#ctx0" brushRef="#br0" timeOffset="26999.65">10668 4593 0,'0'0'0,"0"-21"0,0-21 31,-21 42-31,0 0 0,21 21 0,-22 0 15,1 0-15,0 22 0,21-1 16,-21-21-16,0 21 0,21 1 0,0-1 16,-21 0-16,21 1 0,-22-1 15,22-21-15,0 22 0,0-22 0,0 0 16,0 0-16,0 0 0,0-42 47,0 0-47,22 0 15,-1 0-15,-21-1 0,21 1 16,0 0-16,0 0 0,0 0 0,1-22 16,-1 22-16,0 0 0,21 0 15,-21 21-15,22-21 0,-22 21 0,21 0 16,-21 0-16,22 0 0,-22 21 16,0 0-16,0 0 0,0 0 0,1 22 15,-22-22-15,0 21 0,0 1 0,0-22 16,-22 21-16,1-21 0,-21 22 15,21-22-15,-22 0 0,1 0 0,0-21 16,21 21-16,-22 0 0,1-21 16,21 0-16,-22 0 0,22 0 15,0 0-15,0 0 0,0 0 0,0 0 16,-1 0-16,22-21 16,0 0-16,0 0 15,0 0-15,22 0 0,-1-1 0,21 1 16,-21 0-16,0 0 0</inkml:trace>
  <inkml:trace contextRef="#ctx0" brushRef="#br0" timeOffset="27331.46">11747 4466 0,'0'0'0,"-42"21"31,21 1-31,0-1 0,0 0 0,-1 0 0,22 21 16,-21 1-16,0-1 0,0 0 16,0 22-16,0-22 0,21 22 15,-22-22-15,1 0 0,0 1 0,0-1 16,21-21-16,-21 22 0,0-22 15,21 0-15,0 0 0,0 0 0,-22-21 16,22 21-16,22-42 31,-1 21-15,0-21-16,21 0 0,-21 0 16</inkml:trace>
  <inkml:trace contextRef="#ctx0" brushRef="#br0" timeOffset="27723.23">11769 5038 0,'0'0'0,"-22"0"0,1 21 31,42-21 0,1 0-31,-1 0 0,0 0 16,0 0-16,0-21 0,22 0 0,-22 21 15,0-22-15,0 1 0,0 0 16,0 0-16,1 0 0,-22 0 0,0-1 16,21 1-16,-21 0 0,0 0 15,0 0-15,-21 21 16,-1 0-16,1 0 0,0 0 0,0 0 16,0 21-16,-22 0 0,22 21 15,-21-20-15,21 20 0,0-21 0,-1 21 16,22-20-16,0 20 0,-21-21 0,21 0 15,0 0-15,0 1 0,0-1 16,0 0-16,0 0 0,21 0 16,1-21-16,-1 0 0,0 0 15,0 0-15,0 0 0,0 0 0,1 0 16,20 0-16,-21 0 0,0 0 0,0-21 16,1 0-16,20 21 0,-21-21 15</inkml:trace>
  <inkml:trace contextRef="#ctx0" brushRef="#br0" timeOffset="27956.73">12700 5271 0,'0'0'0,"-21"0"0,0 0 16,-1 0-16,1 0 63</inkml:trace>
  <inkml:trace contextRef="#ctx0" brushRef="#br0" timeOffset="29840.03">720 6265 0,'-22'-21'78,"22"0"-46,0 0-32,0 0 15,22 0 1,-1 21-16,0-22 0,0 22 0,0-21 16,0 0-16,22 21 0,-22 0 15,21-21-15,-21 21 0,22 0 0,-22 0 16,21 0-16,-21 0 0,1 0 15,-1 21-15,0 0 0,0 0 0,-21 22 16,0-22-16,0 42 0,-21-20 16,0 20-16,-22 1 0,1 20 15,0-20-15,-1-1 0,-20-20 0,-1 20 16,1-20-16,-1-1 16,1 0-16,-1-21 0,22 22 0,-21-22 15,20-21-15,1 21 0,21-21 16,-22 0-16,22 0 0,0 0 0,0-21 15,21 0-15,0-22 16,0 22-16,0 0 0,0-21 16,21-1-16,-21 22 0,21-21 0,0 0 15,22-1-15,-22 1 0,0 21 16,21-22-16,-20 22 0,-1 21 16,21 0-16,-21 0 0,0 0 0,1 21 15,20 1-15,-21-1 16,0 21-16,0 0 0,-21 1 0,22-22 15,-1 21-15,-21 1 0,21-22 16,-21 21-16,21-21 0,-21 22 0,21-22 16,-21 0-16,21 0 15,1 0-15,-1-21 0,0 0 16,0 0-16,0 0 16,0 0-16,1 0 0</inkml:trace>
  <inkml:trace contextRef="#ctx0" brushRef="#br0" timeOffset="30024.13">1630 6731 0,'0'0'0,"0"21"32,-21-21-32,-1 21 15,1-21-15,21-21 47</inkml:trace>
  <inkml:trace contextRef="#ctx0" brushRef="#br0" timeOffset="31692.58">2286 6435 0,'21'0'16,"0"0"-16,0 0 16,1-21-16,-1 21 15,0-22-15,0 1 0,0 0 0,0 21 16,1-21-16,-1 0 0,21 0 15,-21-1-15,0 1 0,1 0 0,-1 0 16,0 0-16,0 0 0,-21-1 16,0 1-16,0 0 0,0 0 15,-21 21 1,0 0-16,0 21 16,-22 0-16,22 22 0,0-1 15,0 0-15,0 22 0,-1-22 0,1 22 16,0-1-16,21 1 0,-21-1 15,21 1-15,-21-22 0,21 21 0,0-20 16,0-1-16,0 0 0,0-20 16,0 20-16,0-21 0,-21 0 15,-1 0-15,1 1 0,0-1 16,0-21-16,0 0 0,0 0 0,-22 0 16,22 0-16,0-21 15,-21 21-15,20-22 0,1 1 0,0 0 16,0 0-16,0 0 0,21 0 15,0-1-15,-21 1 0,21 0 0,0 0 16,0 0-16,0 0 0,0-1 16,0 1-16,21 0 0,-21 0 0,42 0 15,-21 0-15,22-1 0,20 1 16</inkml:trace>
  <inkml:trace contextRef="#ctx0" brushRef="#br0" timeOffset="31916.45">3154 6202 0,'0'0'0,"21"-21"0,0 21 16,-42 21 0,0 0-1,0 0-15,-1 22 0,1-1 0,0 0 16,0 22-16,21-22 0,-21 0 16,0 22-16,-1-22 0,22 22 0,-21-22 15,0 0-15,21 1 0,-21-22 16,21 21-16,0-21 0,0 1 0,0-1 15,0 0-15,0 0 16,21-21 0,0 0-16</inkml:trace>
  <inkml:trace contextRef="#ctx0" brushRef="#br0" timeOffset="32075.35">2794 6795 0,'0'0'0,"0"-22"0,0 1 16,21 21-1,0 0-15,0-21 0,1 21 16,20 0-16,0 0 0,1 0 16,-1-21-16,21 21 0,1 0 0,-1 0 15,1-21-15,21 21 16,-22 0-16,22 0 0,-22 0 0</inkml:trace>
  <inkml:trace contextRef="#ctx0" brushRef="#br0" timeOffset="32316.23">4191 6668 0,'0'0'0,"0"-22"0,21 1 15,-21 0-15,0 42 32,0 0-32,0 1 15,0 20-15,0-21 0,-21 21 16,21-20-16,-21-1 0,0 21 15,21-21-15,0 0 0,-22 22 0,22-22 16,-21 0-16,21 0 16,0 0-16,21-21 15,1-21 1</inkml:trace>
  <inkml:trace contextRef="#ctx0" brushRef="#br0" timeOffset="32627.68">4741 6583 0,'0'0'0,"21"-21"0,22 0 0,-22 21 0,-21-22 16,-21 22-1,0 22-15,-22-22 0,1 21 16,0 0-16,-1 0 0,1 0 16,0 0-16,20 1 0,1-1 0,0 0 15,21 0-15,0 0 0,0 0 16,0 1-16,21-22 0,22 21 15,-22-21-15,21 21 0,0-21 0,1 21 16,-22-21-16,21 21 0,-21-21 16,22 21-16,-43 1 0,21-22 15,-21 21-15,0 0 0,-21-21 16,-22 21-16,22-21 0,-42 0 16,20 21-16,1-21 0,-21 0 15,20 0-15,1 0 0,0 0 16,-1 0-16,22-21 0,0 0 0,0 0 15</inkml:trace>
  <inkml:trace contextRef="#ctx0" brushRef="#br0" timeOffset="32783.58">4339 6329 0,'-42'-85'31,"21"85"-31,-1 0 15,44 0 17</inkml:trace>
  <inkml:trace contextRef="#ctx0" brushRef="#br0" timeOffset="34704.08">6181 7218 0,'0'0'0,"-22"0"16,1-21-1,0 0-15,21-1 16,-21 1-16,21 0 0,0-21 0,0 21 16,0-22-16,0 1 0,0 0 15,21-22-15,0 22 0,0-43 0,1 22 16,20-1-16,-21 1 0,21-1 15,1 1-15,-22 20 0,21 1 0,1 21 16,-22 0-16,21-1 0,-21 22 0,0 0 16,-21 22-16,0-1 15,0 0-15,0 0 0,0 0 0,-21 0 16,21 1-16,-21-1 0,0 0 16,21 0-16,0-42 46,0 0-46,0 0 0,0-22 0,21 22 16,-21 0-16,0 0 0,0 0 16,0-22-16,0 22 0,0 0 0,0 0 15,-21 21-15,21-21 0,-21 21 16,0 0-16,-1 0 0,1 0 0,0 21 16,0 0-16,0 21 0,-22 1 15,22-1-15,0 21 0,-21-20 0,21 20 16,-1 1-16,-20-1 0,21 1 0,0-1 15,0-20-15,21 20 0,0-21 16,0 1-16,0-22 0,21 21 16,0-21-16,0 1 0,21-1 0,-20 0 15,20-21-15,0 0 0,1 0 16,20 0-16,-21 0 0,22 0 0,-1-21 16,-20 0-16,20-1 0,-20 1 15,20 0-15,-21 0 0,1-21 0,-22 20 16,0-20-16,0 21 0,-21-21 15,0 20-15,0 1 0,0 0 0,0 0 16,-21 0-16,0 21 0,0 0 0,0 0 16,-1 0-16,1 21 0,21 0 15,0 0-15,0 0 0,0 1 16,21-1-16,1 0 0,-1 21 16,0-21-16,0 1 0,0-1 15,0 0-15,1 0 0,-1 0 0,0 0 16,0 1-16,0-22 0,-21 21 0,21 0 15,1-21-15,-1 0 0,0 0 16,0 0-16,0 0 0,0 0 0,1 0 16,-1 0-16,21 0 0,-21-21 0,0 0 15,1-1-15,-1 1 0,0 0 16,0 0-16,0-21 0,-21 20 0,21-20 16,-21 21-16,0-21 15,0 20-15,0 1 0,0 0 0,0 0 0,0 0 16,-21 21-1,0 21-15,0 0 16,21 0-16,-21 22 0,21-22 0,0 21 16,-21-21-16,21 22 0,0-22 15,0 21-15,0-21 0,0 0 0,0 1 16,0-1-16,21 0 0,0 0 0,0 0 16,21-21-16,1 0 0,-1 0 15,0 0-15,22 0 0,-22 0 0,22 0 16,20 0-16,-20-21 0,-1 0 15,1 0-15,-1 0 0,-20 21 0,-1-22 16,0-20-16,1 21 0,-22 0 16,0 0-16,-21-22 0,0 22 0,0 0 15,0 0-15,0 0 0,0-1 16,-21 22-16,-21 0 0,20 0 0,1 0 16,-21 0-16,0 0 0,20 22 15,-20-22-15,0 42 0,21-21 0,-22 0 16,22 0-16,0 22 0,0-22 0,0 0 15,-1 0-15,22 0 0,0 22 16,0-22-16,0 0 0,0 0 16,22-21-16,-1 0 0,0 0 15,21 0-15,-21 0 0,1 0 16,20 0-16,-21 0 0,21-21 0,-20 0 16,-1 0-16,0 0 0,0-1 15,0 1-15,0 0 0,1-21 0,-1 21 16,-21-1-16,0-20 0,0 21 0,21 0 15,-21 0-15,0 42 32,0 0-32,0 0 0,0 0 0,0 0 15,0 22-15,-21-22 0,21 0 16,0 0-16,0 0 0,0 1 0,0 20 16,0-21-16,21 0 0,0 0 15,0-21-15,0 0 0,1 0 16,-1 0-16,21 0 0,-21 0 15,22-21-15,-22 21 0,21-21 16,-21 0-16,22 0 0,-1 0 0,-21-1 16,0-20-16,0 21 0,22-21 0,-22-1 15,0 1-15,0-22 0,0 22 16,22 0-16,-22-22 0,0 22 0,0 21 16,0-22-16,1 22 0,-22 0 0,0 42 31,0 0-31,0 1 0,-22-1 0,1 21 15,0 0-15,0 1 0,-21-1 16,20 0-16,1 1 0,0-1 0,0 0 16,0 1-16,21-1 0,0-21 15,0 22-15,0-22 0,0 0 16,0 21-16,21-21 0,0-21 0,21 22 16,-20-1-16,20-21 0,0 0 15,1 0-15,-1 0 0,0 0 0,-21 0 16,22-21-16,-1-1 0,-21 1 0,22 0 15,-22 0-15,0 0 0,0 0 16,0-22-16,-21 22 0,0 0 0,0 0 16,0 0-16,0-1 0,0 1 15,-21 21 1,0 0-16,0 21 16,0 1-16,21-1 0,-22 0 0,1 21 15,21-21-15,0 1 0,0 20 16,0-21-16,0 0 0,0 0 0,0 1 15,0-1-15,0 0 0,0 0 0,21 0 16,1-21 0,-1 0-16,0 0 0,21 0 0,1 0 15,-1-21-15,0 0 0,1 21 0,20-21 16,-21 0-16,22-1 0</inkml:trace>
  <inkml:trace contextRef="#ctx0" brushRef="#br0" timeOffset="35139.83">10096 6922 0,'0'0'0,"0"-43"15,0-41 1,-21 84-16,21-22 0,-21 22 16,-21 0-16,21 0 0,-22 0 0,22 22 15,-21-1-15,-1 0 0,1 0 0,21 0 16,-21 22-16,20-22 0,1 21 16,0-21-16,0 0 0,21 22 0,-21-22 15,21 21-15,0-21 0,0 1 0,0-1 16,0 0-16,21 0 0,0 0 15,0-21-15,0 0 0,1 0 0,-1 0 16,0 0-16,21-21 0,-21 0 16,1 0-16,20 0 0,-21-1 15,21-20-15,-20 21 0,20-21 0,-21-1 16,21 1-16,-20-22 0,20 22 0,-21-21 16,0 20-16,22-20 0,-43-1 15,21 22-15,-21 0 0,21-1 0,-21 22 16,-21 42-1,21 0-15,-21 22 16,-1-1-16,1 0 0,0 1 16,0 20-16,0-20 0,0-1 0,-1 21 15,1-20-15,21-1 0,0 0 16,0 1-16,0-1 0,0 0 0,0-20 16,0-1-16,0 21 0,0-21 15,21 0-15,1-21 0,-1 0 16,0 0-16,0-21 0,0 0 15,0 0-15,1 0 0</inkml:trace>
  <inkml:trace contextRef="#ctx0" brushRef="#br0" timeOffset="35328.11">8784 6646 0,'0'0'0,"-63"0"0,-170 0 15,254 0 17,0 0-32,21 0 0,22 0 0,21 0 15,-1 0-15,1 0 0,21 0 16,-22 0-16,22 0 0,0 0 0</inkml:trace>
  <inkml:trace contextRef="#ctx0" brushRef="#br0" timeOffset="36823.51">11726 6435 0,'0'0'0,"43"-21"0,-22-22 0,-21-41 32,-43 84-32,22 0 0,-21 21 15,21 0-15,-22 21 0,1 1 16,-21-1-16,20 21 0,1-20 0,-22 20 15,22 1-15,0-1 0,-22 1 16,43-22-16,-21 22 0,21-22 0,21 21 16,0-20-16,0-1 0,21 0 15,0 1-15,21-1 0,1-21 0,20 0 16,-21 1-16,22-1 0,-1 0 16,-20-21-16,20 0 0,-20 0 0,20-21 15,1 0-15,-22-1 0,0-20 16,22 21-16,-22-21 0,0-1 0,-20-20 15,20 20-15,-21-20 0,0-1 0,0-20 16,-21-1-16,0 22 0,0-22 16,0 0-16,-21 22 0,-21-1 0,0 22 15,-1 0-15,-20 20 0,20 1 0,-20 21 16,-1 0-16,1 21 0,-1 1 16,1-1-16,-1 21 0,22 22 15,0-22-15,-1 21 0,1 1 0,21-1 16,0 1-16,21-22 0,0 22 15,21-1-15,21-20 0,1-1 0,-1 0 16,0 1-16,22-1 0,-1 0 16,1-21-16,20 1 0,-20-1 0,21-21 15,-22 0-15,1 0 0,20 0 0,-20 0 16,-1-21-16,1-1 0,-22 1 16,0 0-16,1-21 0,-22 21 0,0-22 15,0 22-15,0 0 0,1 0 0,-22 0 16,0-1-16,-22 44 31,1-1-31,0 21 0,0-21 0,0 0 0,-22 22 16,22-22-16,0 21 15,0-21-15,21 22 0,-21-22 0,21 0 16,-21 0-16,21 0 0,21-21 31,0-21-31,-21 0 16,21 0-16,0 0 0,22-22 0,-22 22 15,0-21-15,0 0 0,21-1 16,-20 1-16,-1 21 0,0-22 0,0 22 16,0 0-16,0 0 0,-21 42 31,0 0-31,0 0 0,0 1 0,0 20 16,0-21-16,-21 0 0,21 22 15,0-1-15,0-21 0,0 21 0,0-20 16,21 20-16,1-21 0,-1 21 0,21-20 15,-21-1-15,22-21 0,-22 0 16,21 0-16,0 0 0,-20 0 0,20 0 16,-21-21-16,21-1 0,-20 1 0,-1 0 15,0-21-15,21-1 0,-21 1 16,1 0-16,-1-22 0,0 22 16,0-22-16,0 1 0,0-22 0,22 22 15,-22-1-15,0 1 0,0-1 16,0 22-16,-21 21 0,0-22 0,-21 65 31,0 20-31,0-21 0,0 21 16,0 22-16,-1-22 0,1 22 0,-21-22 15,21 22-15,0-22 0,-1 21 16,22-20-16,0-1 0,0 22 0,0-22 16,0 0-16,0 1 0,0-22 15,0 21-15,22-21 0,-1 0 0,0 1 16,0-22-16,0 0 0,0 0 0,1 0 15,-1 0-15,0 0 16,21-43-16,-21 22 0,22 0 0,-1-21 16,-21 20-16,22 1 0,-22-21 0,21 21 15,-21 0-15,-21-1 16,21 22-16,-21 22 16,-21-1-16,21 0 0,-21 21 15,0-21-15,0 1 0,21 20 16,0-21-16,0 0 0,0 0 0,0 22 15,0-22-15,42 0 0,-21-21 16,0 21-16,22-21 0,-22 0 0,21 0 16,1 0-16,-1 0 0,0 0 0,1 0 15,-1 0-15,-21-21 16,21-21-16,-20 21 0,20-22 0,-21 1 16,0 21-16,0-22 0,1 1 0,-22 21 15,0-21-15,21 20 0,-42 22 31,-1 22-31,1-1 0,0 0 0,0 21 16,-21 1-16,20-1 0,1 0 16,0 22-16,0-22 0,0 22 0,21-1 15,-21 1-15,21-22 0,0 21 0,0 1 16,0-1-16,-22 22 0,22-21 16,-21-1-16,0 22 0,21-22 0,-21 1 15,0-1-15,0 1 0,-1-1 16,-20 1-16,21-22 0,-21 22 15,-1-22-15,1 21 0,-22-20 0,1-1 16,-1-21-16,1 22 0,-22-22 0,1-21 16,-22 0-16,21 0 0,0 0 0,1 0 15,-22-21-15,21-1 0,1-20 16,-1 21-16,0-21 0</inkml:trace>
  <inkml:trace contextRef="#ctx0" brushRef="#br0" timeOffset="38176.08">1566 8615 0,'0'0'15,"-21"42"-15,0-21 0,21 1 0,0-1 0,-21 0 16,21 0-16,0 0 16,21-21-1,0 0-15,0-21 0,0 21 16,22-21-16,-22 0 0,21 0 0,-21-1 15,22-20-15,-22 21 0,21-21 16,-21-1-16,1 1 0,-1 0 0,0-22 16,0 1-16,-21 20 0,0-20 15,21-1-15,-21 1 0,0 20 0,0 1 16,0 0-16,0 21 0,0-1 16,-21 1-16,0 21 0,0 0 0,0 21 15,-1 22-15,1-1 0,0 0 16,0 1-16,0 20 0,0 1 0,-1-1 15,1 1-15,21-1 16,0 1-16,0-1 0,0 1 0,0-22 16,0 22-16,0-22 0,0 0 15,21 1-15,1-1 0,20-21 0,-21 0 16,0 0-16,22 1 0,-22-22 16,21 0-16,-21 0 0,22 0 0,-22 0 15,21-22-15,-21 1 0,0 0 16,22-21-16,-22 21 0,0-22 0,0 22 15,0-21-15,-21 21 0,22-22 0,-22 1 16,0 21-16,0 0 0,0-1 16,0 1-16,0 0 0,-22 21 31,1 0-31,21 21 0,-21 0 0,21 1 16,0-1-16,0 0 15,0 0-15,0 0 0,0 0 16,42-21-16,-20 0 15,-1 0-15,21 0 0,0 0 0,-20 0 16,20 0-16,21-21 0,-20 21 0,-1-21 16,0 0-16,1 0 0,-1 0 15,-21 21-15,22-22 0,-22 1 0,0 0 16,-21 42 15,-21 0-31,0 1 16,21-1-16,-22-21 0,1 21 15,21 0-15,0 0 0,0 0 0,0 1 16,0-1-16,0 0 16,21-21-16,1 0 15,-1 0-15,0 0 0,0 0 16,21 0-16,-20 0 0,20-21 0,-21 0 16,21-1-16,-20 22 0,20-42 0,-21 21 15,0 0-15,22 0 0,-22-22 16,0 22-16,21 0 0,-21 0 0,-21 0 15,22-1-15,-22 1 16,0 42 0,-22 1-16,22-1 0,-21 0 15,0 0-15,0 21 0,0-20 16,21 20-16,0 0 0,-21 1 0,-1 20 16,22-21-16,-21 22 0,21-1 15,0 1-15,0-1 0,0 1 0,0-1 16,-21 1-16,21-1 0,0 22 0,0-21 15,0 20-15,0-20 0,0 20 16,0-20-16,0 21 0,0-22 16,-21 22-16,21-22 0,-21 1 0,0-1 0,-1 1 15,1-1-15,-21-20 0,21-1 16,-22 21-16,1-41 0,0 20 16,-1-21-16,-20 0 0,21 0 0,-22-21 15,1 0-15,-1 0 0,1-21 16,-1-21-16,1 21 0,-1-43 0,1 22 15,20 0-15,1-22 0,0 1 0,-1-1 16,22 1-16,0-1 0,21-21 16,0 1-16,0-1 0,21-21 0,0 22 15</inkml:trace>
  <inkml:trace contextRef="#ctx0" brushRef="#br0" timeOffset="38855.82">4360 8573 0,'0'0'0,"-21"0"0,-21 0 16,21 0-16,-1 0 0,1 0 15,0 0-15,21-22 16,0 1 0,0 0-16,0 0 15,0 0-15,0 0 16,0-1-16,21 22 0,0-21 0,1 0 15,-22 0-15,21 0 0,21 21 0,-21 0 16,0 0-16,1 0 16,-1 0-16,0 0 0,0 21 0,0 21 0,22-21 15,-43 22-15,21-1 0,0-21 16,-21 22-16,0-1 0,0 0 16,0 1-16,0-1 0,-21-21 0,0 0 15,21 22-15,-22-22 0,1 0 16,0 0-16,21-42 31,0 0-31,0 0 0,0-22 16,0 22-16,21 0 0,0-21 0,1 20 15,-1-20-15,21 0 0,-21-1 16,0 1-16,22 0 0,-1 21 0,0-22 16,1 22-16,-22 0 0,21 21 0,1 0 15,-1 0-15,-21 0 0,21 21 16,-20 0-16,-1 22 0,-21-22 15,0 21-15,0 0 0,0-20 0,0 20 16,0 0-16,0 1 0,-21-22 16,-1 21-16,22-21 0,-21 22 0,21-22 15,-21 0-15,21 0 0,0 0 16,21-21 15,0-21-31,1 0 0</inkml:trace>
  <inkml:trace contextRef="#ctx0" brushRef="#br0" timeOffset="39223.65">5461 8700 0,'0'0'0,"0"21"31,21-21-15,0 0-16,0-21 0,1-1 15,-1 22-15,21-21 0,-21 0 16,0 21-16,22-21 0,-22 0 0,0 0 16,0-1-16,0 1 0,-21 0 15,0 0-15,0 0 16,0 0-16,-21 42 16,0 0-1,0 0-15,0 0 0,0 0 16,-1 22-16,-20-22 0,21 21 0,21-21 15,-21 22-15,0-22 0,-1 21 16,22-21-16,0 1 0,0-1 0,0 0 16,0 0-16,22 0 15,-1-21-15,21 0 0,-21 0 16,22 0-16,-1-21 0,0 21 0,1-21 16,-1 0-16,0 0 0,22-1 15,-22-20-15</inkml:trace>
  <inkml:trace contextRef="#ctx0" brushRef="#br0" timeOffset="39680.39">6265 8551 0,'0'0'0,"21"-21"0,-21 0 16,0 0-16,22 21 16,-22 21-1,0 0-15,-22 0 0,22 1 16,-21-1-16,0 0 0,21 21 16,-21-21-16,0 22 0,21-1 0,0-21 15,-21 22-15,21-22 0,0 21 0,-22-21 16,22 0-16,0 1 0,0-1 15,22-21 1,-1 0-16,0 0 0,0-21 16,21-1-16,-20 1 15,-1 0-15,21 0 0,-21-21 0,22 20 16,-22-20-16,21 21 0,-21-21 0,0 20 16,1 1-16,-1 21 0,0 0 15,-21 21 1,0 22-16,-21-22 0,0 0 15,-1 21-15,1 1 0,21-22 16,-21 21-16,21-21 0,-21 22 0,21-22 16,0 0-16,0 0 0,0 0 0,21 1 15,21-1-15,-20-21 16,20 0-16,0 0 0,1 0 0,-1 0 16,0 0-16,1 0 0,20-21 0,-21-1 15,-20 1-15,20-21 0,0 21 16,-21-22-16,1 1 0,-1 0 0,-21-1 15,0 1-15,0 21 0,0-21 0,0 20 16,0 1-16,-21 21 0,-1 0 16,1 0-16,0 0 0,0 0 0,0 0 15,0 0-15</inkml:trace>
  <inkml:trace contextRef="#ctx0" brushRef="#br0" timeOffset="40311.61">8297 8446 0,'-21'-22'0,"42"44"0,-63-86 0,42 22 0,0 21 16,0-22-16,21 22 0,0-21 0,0 21 15,1-1-15,-1 1 0,21 21 16,0-21-16,-20 21 0,-1 0 0,0 0 16,0 0-16,0 0 0,-21 21 0,0 0 15,0 1-15,0 20 0,-21 0 16,0 1-16,-127 211 15,127-191-15,-22 1 16,22-1-16,-21 1 0,21-1 16,-1 1-16,1-22 0,21 0 0,0 1 15,0-1-15,0 0 0,0-21 16,0 1-16,21-1 0,1 0 16,-1-21-16,21 0 0,0 0 0,-20 0 15,20 0-15,21-21 0,-20 0 0,20-22 16,1 22-16,-1-21 0,22-1 15,-22 1-15,1 0 0,-1-22 0,1 1 16,-1-1-16,-20 1 0,-1-1 0,0-20 16,-20 20-16,-1 1 0,-21-22 15,0 21-15,-21 1 0,-1-1 0,-41 22 16,21 0-16,-43-1 0,21 22 16,-20 21-16,-22 0 0,21 21 0,1 1 15,-1 20-15,0 0 0,1 22 16,20-22-16,22 22 0,-22-1 15,43 1-15,0-1 0,0 1 0,21-1 16,0 1-16,21-22 0,0 21 0,21-20 16,1-1-16,-1 0 0,0-20 15,22 20-15,-1-21 0,22-21 0</inkml:trace>
  <inkml:trace contextRef="#ctx0" brushRef="#br0" timeOffset="40628.01">9440 8700 0,'0'0'0,"21"-43"0,-21 22 0,0 0 16,-21 21 0,0 21-1,0 21-15,21 1 0,-21-1 0,0 0 16,-1 22-16,22-1 0,0 1 0,-21 21 16,21-22-16,-21 22 0,0-1 15,21 1-15,-21 21 0,0 0 0,-1 0 16,1-1-16,-21 1 0,21 21 0,-22-21 15,1 0-15,-21 21 0,20-21 16,1 0-16,0-1 0,-1-20 0,1 0 16,0-22-16,20 1 0,1-22 15,0 0-15,0 1 0,0-22 0,21 0 16,0-42-16,0 0 16,0 0-16,0-22 0,0 1 15,21-22-15,0 1 0,21-1 0,-20-20 16,20-22-16,0 0 0,1 0 0,20 0 15</inkml:trace>
  <inkml:trace contextRef="#ctx0" brushRef="#br0" timeOffset="40887.86">9313 9229 0,'0'0'15,"21"-85"-15,1 0 0,-22 22 0,0-1 0,21 1 16,0 21-16,-21-1 0,21 1 16,-21 0-16,21 20 0,0 1 0,1 0 15,-1 0-15,0 21 0,0 0 0,21 0 16,-20 0-16,20 0 15,0 21-15,-21 0 0,1 0 0,-1 1 16,-21 20-16,0-21 0,0 21 0,0-20 16,-21 20-16,-1-21 0,-20 21 15,0-20-15,-1-1 0,1 0 0,21 0 16,-21 0-16,-1-21 0,22 21 0,0-21 16,0 0-16,21-21 31,0 0-31,21 21 0,0-21 0,0 0 15,0 0-15,1-1 0</inkml:trace>
  <inkml:trace contextRef="#ctx0" brushRef="#br0" timeOffset="41199.68">9694 8869 0,'21'0'0,"-42"0"0,64 0 0,-22 0 16,0 0-16,0 0 0,0 0 0,0 0 16,1 0-16,-1 0 0,0 0 0,0-21 15,0 21-15,0-21 0,1-1 16,20 22-16,-21-21 0,0 0 0,0 0 15,1 0-15,-1 0 0,-21-1 0,0 1 16,0 0-16,0 0 0,0 0 16,-21 21-16,-22 0 15,22 0-15,0 21 0,-21 0 16,-1 21-16,1-20 0,21 20 16,-22 0-16,22 1 0,0-1 0,0 0 15,21-21-15,0 22 0,0-22 0,0 21 16,0-21-16,21 1 0,0-1 15,0-21-15,22 21 0,-1-21 0,-21 0 16,22 0-16,-1 0 0,21 0 0,-20 0 16,-22-21-16,21 21 0,1-21 15,-1-1-15,-21 1 0,0 0 0,22 0 16,-22-21-16,-21 20 0</inkml:trace>
  <inkml:trace contextRef="#ctx0" brushRef="#br0" timeOffset="41499.51">10414 8869 0,'21'-42'0,"-21"-22"15,-21 170-15,63-233 0,-42 106 16,21 0-16,-21-1 0,22 22 15,-1-21-15,0 21 0,0 0 0,0 0 16,0 0-16,1 0 16,-1 21-16,0 1 0,-21-1 0,0 0 15,21 0-15,-21 21 0,0-20 0,21 20 16,-21-21-16,0 21 0,0-20 16,0-1-16,0 21 0,0-21 0,0 0 15,-21-21-15,0 22 0,21-1 16,-21-21-16,0 0 15,21-21 1,0-1 0,0 1-16,0 0 0,0 0 0,0-21 15,21 20-15,0-20 0,0 21 0,0-21 16,0-1-16,1 22 0,20 0 16,-21 0-16,0 0 0,0-1 0,22 1 15,-22 21-15,21 0 0,-21 0 0,1-21 16,20 21-16,0 0 0,-21 0 0</inkml:trace>
  <inkml:trace contextRef="#ctx0" brushRef="#br0" timeOffset="41992.43">11705 8827 0,'0'-22'0,"0"44"0,0-65 16,0 22-16,0 0 0,0 0 0,0 0 15,0-1-15,0 1 0,0 0 0,0 0 16,-21 0-16,21 0 0,0-1 16,-21 22-16,0 0 0,-1 0 0,1 0 15,0 0-15,0 0 0,0 22 0,-22-1 16,22 21-16,-21-21 0,21 22 16,-22-1-16,22-21 0,0 21 15,0 1-15,0-1 0,0 0 0,21-20 16,0 20-16,0-21 0,0 0 15,0 0-15,0 1 0,0-1 16,21-21-16,0 0 0,0 0 0,0 0 16,0 0-16,1 0 0,-1-21 15,21-1-15,-21 1 0,0 0 0,22 0 16,-22 0-16,0-22 0,21 1 0,-20 21 16,-1-21-16,0-1 0,0 22 15,0 0-15,0 0 0,-21 0 0,22-1 16,-22 44-1,0-1-15,-22 0 0,1 21 16,21-21-16,0 22 0,-21-22 16,0 21-16,21-21 0,0 22 0,-21-22 15,21 0-15,0 0 0,0 0 0,0 1 16,0-1-16,0 0 16,21-21-1,0 0-15,0-21 0,0 0 0,1 21 16,20-43-16</inkml:trace>
  <inkml:trace contextRef="#ctx0" brushRef="#br0" timeOffset="42267.28">12552 8192 0,'0'0'0,"21"0"0,-21-22 0,0 1 15,-21 42 1,0 1-16,-1-22 15,1 21-15,0 21 0,0-21 16,0 22-16,0-1 0,-1 0 0,-20 1 16,21-1-16,0 21 0,0-20 15,-22 20-15,22-20 0,0 20 0,0-21 16,0 22-16,21-22 0,-22-21 0,22 22 16,-21-22-16,21 21 0,-21-42 15,21 21-15,0 1 0,21-44 31,0 1-31,1 0 0,20 0 16</inkml:trace>
  <inkml:trace contextRef="#ctx0" brushRef="#br0" timeOffset="42656.06">12636 8573 0,'-21'0'31,"0"21"-31,0 0 0,0 0 0,0 0 15,-1 0-15,1 1 0,0 20 16,0-21-16,0 21 0,0 1 16,21-22-16,0 21 0,-22-21 0,22 22 15,0-22-15,0 0 0,0 0 16,0 0-16,0 1 0,22-1 0,-1 0 16,0-21-16,0 0 0,21 0 0,-20 0 15,20 0-15,-21 0 0,21 0 16,-20-21-16,-1 0 0,21-1 0,-21-20 15,0 21-15,1-21 0,-22-1 0,0-20 16,21 20-16,-21 1 0,0 21 16,0-21-16,0 20 0,0 1 0,-21 0 15,-1 21-15,1 0 0,0 0 16,-21 0-16,21 0 16,-1 0-16,1 21 0,0 0 0,0 1 15,21-1-15,-21 0 0,21 0 0,-21 0 16,21 0-16,0 1 0,0-1 15,0 0-15,0 0 0,0 0 0,21-21 16,0 0-16,0 21 0,0-21 0</inkml:trace>
  <inkml:trace contextRef="#ctx0" brushRef="#br0" timeOffset="43059.82">13208 8721 0,'0'-21'0,"0"42"0,0-64 15,-21 22-15,0 21 0,21-21 16,-22 21-16,1 0 16,42 0-1,1 21 1,-1 0-16,0 1 0,0-22 16,0 21-16,-21 21 0,0-21 15,0 22-15,0-22 0,0 21 0,0-21 16,0 22-16,0-1 0,0-21 0,-21 21 15,21 1-15,0-22 0,-21 0 16,0 0-16,21 0 0,-21 1 16,21-1-16,-22-21 15,1 0-15,21-21 16,0-1 0,0 1-16,0 0 0,0-21 0,0 21 15,0-22-15,43 1 0,-22 0 16,0-1-16,0 1 0,21 0 0,-20 20 15,20-20-15,-21 21 0,21 0 0,-20 0 16,-1-1-16,21 1 0,-21 21 16,0-21-16,1 21 0,-1-21 15,0 21-15,0 0 0</inkml:trace>
  <inkml:trace contextRef="#ctx0" brushRef="#br0" timeOffset="43423.61">11430 8340 0,'-21'0'0,"42"0"0,-63 0 16,63-21 0,21 21-16,-21 0 0,22 0 15,20-22-15,-21 22 0,22 0 0,21 0 16,-1 0-16,1 0 0,0 0 0,20 0 16,-20 0-16,0 0 0,-1 0 15,1 0-15,0 0 0,-22 0 0,1 0 16,-22 0-16,0 0 0,1 0 15,-22 0-15,21 0 0,-21-21 16,1 21-16,-22-21 16,0 0-16</inkml:trace>
  <inkml:trace contextRef="#ctx0" brushRef="#br0" timeOffset="46735.58">423 11451 0,'0'0'0,"-21"0"15,0-21-15,0 0 0,21 0 16,0 0-16,-21-1 0,21 1 16,-22 21-16,22-21 0,0 0 15,0 0 1,0 0 15,0-1 32,22 22-63,-1-21 15,0 21-15,0-21 16,0 21-16,0 0 0,1 0 0,-1-21 16,0 21-16,21 0 0,-21 0 15,1 0-15,20 0 0,-21 0 0,0 21 16,22-21-16,-43 21 0,21 0 15,-21 22-15,0-22 0,0 0 16,0 0-16,-21 22 0,-1-22 0,1 21 16,-21-21-16,0 0 0,-1 22 15,1-22-15,0 0 0,-22 0 16,43 0-16,-21-21 0,20 22 0,-20-22 16,21 0-1,42 0 1,0-22-16,0 1 15,1 21-15,20-21 0,-21 21 16,21 0-16,1-21 0,-1 21 0,0 0 16,1 0-16,-1 0 0,0 0 15,-20 0-15,20 21 0,0-21 0,1 21 16,-22 0-16,0 1 0,0 20 0,0-21 16,-21 0-16,0 0 15,0 22-15,0-22 0,-21 0 0,0 21 16,-21-20-16,-1-1 0,1 0 15,-22 0-15,22 0 0,-21-21 0,-1 0 16,22 21-16,-22-21 0,22 0 16,0 0-16,-1 0 0,1-21 0,21 0 15,0 21-15,-22-21 0,43 0 16,-21 0-16,21-1 0,0 1 0,0 0 16,0 0-16,21 0 0,0 0 15,1-1-15,20 1 0,0 0 16</inkml:trace>
  <inkml:trace contextRef="#ctx0" brushRef="#br0" timeOffset="46911.48">1333 11515 0,'0'0'0,"0"21"31,0 0 0,22 0-15</inkml:trace>
  <inkml:trace contextRef="#ctx0" brushRef="#br0" timeOffset="48353.65">2244 11303 0,'0'0'0,"-22"-21"0,1 0 0,21 0 15,-21 21-15,21-22 0,-21 22 0,21 22 32,0-1-32,0 0 15,0 21-15,0 1 0,0-1 0,0 0 16,0 1-16,0 20 0,0-42 16,-21 22-16,21-1 0,0-21 0,0 21 15,-21-20-15,21-1 16,-22 0-16,22-42 31,0 0-15,0-1-16,0 1 0,0 0 0,22-21 15,-1 21-15,-21-22 0,21 22 16,0-21-16,-21-1 0,21 1 0,0 0 16,1-1-16,-1 22 0,0-21 15,0 21-15,0 21 0,22 0 0,-22 0 16,0 0-16,0 0 0,0 21 0,0 21 15,1-21-15,-1 22 0,-21-1 16,0 0-16,21-20 0,-21 20 16,0 0-16,0 1 0,0-22 15,0 0-15,0 21 0,0-21 0,0 1 16,0-1-16,21-21 31,0-21-31,0-1 16,1 1-16,-1 0 0,0 0 15,0-21-15,0 20 0,0-20 0,1 0 16,20-1-16,-21 1 0,0 0 16,0-1-16,1 22 0,-1 0 15,0 0-15,0 21 0,-21 21 16,0 0 0,0 22-16,0-22 0,0 21 0,0-21 15,0 22-15,0-1 0,0-21 0,0 21 16,0-20-16,0 20 0,21-21 15,0 0-15,-21 0 0,22 1 0,-1-1 16,0 0-16,0-21 0,0 0 16,0 0-16,22 0 0,-22 0 15,0 0-15,0 0 0,0-21 0,22 0 16,-22 21-16,0-43 0,0 22 16,0 0-16,1-21 0,-1-1 0,-21 22 15,21-21-15,-21-1 0,21 1 16,-21 0-16,0 21 0,0-1 15,0 1-15,0 42 16,0 1 0,-21 20-16,21-21 0,-21 21 15,21 1-15,0-22 0,-21 21 0,21 1 16,0-22-16,0 21 0,0 0 0,0-20 16,0-1-16,0 0 0,21 0 15,0 0-15,0 0 0,0 1 0,0-22 16,22 0-16,-22 0 0,21 0 15,-21 0-15,22 0 0,-22-22 0,21 22 16,-21-21-16,22-21 0,-22 21 16,21 0-16,-21-22 0,1 1 0,-1 21 15,0-43-15,0 22 0,0 0 16,0-22-16,1 22 0,-22-1 0,21 1 16,-21 0-16,0-1 0,0 22 15,0 0-15,0 0 0,0 42 16,0 0-1,0 0-15,0 22 0,0-22 16,0 21-16,0 1 0,0-1 0,0 0 16,0-21-16,0 22 0,0-1 15,0-21-15,0 0 0,0 22 0,0-22 16,0 0-16,0 0 16,21-21-16,0 0 15,0 0-15,0 0 0,1-21 16,-1 0-16,0 0 0,21-22 0,-21 1 15,1 21-15,20-43 0,-21 22 0,0-21 16,22-1-16,-22 22 0,21-22 16,-21 1-16,0 20 0,22 1 0,-22 0 15,-21 21-15,21-1 0,-21 1 0,0 0 16,0 42 0,0 0-16,0 1 0,-21-1 0,0 21 15,0 22-15,-1-22 0,1 21 16,0-20-16,0 20 0,0-20 15,0 20-15,21-21 0,0 1 0,-22-1 16,22 0-16,0-20 0,0 20 0,0-21 16,0 0-16,0 0 0,0 1 15,22-22-15,-1 0 0,0 21 0,0-21 16,0 0-16,0 0 0,1 0 0,-1-21 16,0-1-16,0 1 0,21 0 15,-20 0-15</inkml:trace>
  <inkml:trace contextRef="#ctx0" brushRef="#br0" timeOffset="48535.55">4170 11409 0,'-21'0'16,"42"0"-16,-64 0 0,22 0 0,42 0 31,1 0-31,-1 0 0,0 0 16,21 0-16,-21 0 0,22-21 0,20 21 15,-20 0-15,20-21 0,1 21 16,-1 0-16,1 0 0,20 0 0,-20 0 16</inkml:trace>
  <inkml:trace contextRef="#ctx0" brushRef="#br0" timeOffset="49420.04">5376 11430 0,'0'21'0,"0"-42"31,0 0-15,0 0-16,0 0 0,0-1 16,0 1-16,0 0 15,-21 0-15,0 0 0,0 0 16,0 21-16,-1 0 0,1 0 16,-85 63-1,85-21-15,0-20 16,-21 20-16,21 0 0,-1-21 0,1 22 15,0-22-15,0 21 0,21-21 16,0 1-16,0-1 0,0 0 0,0 0 16,0 0-16,0 0 15,21-21-15,0 0 0,0 0 16,22 0-16,-22 0 0,0-21 0,0 0 16,22 0-16,-22 21 0,0-21 0,0 0 15,0-22-15,0 22 0,1 0 16,-1 0-16,0 0 0,-21-1 0,0 1 15,0 42 17,0 1-32,-21-1 0,21 21 15,0-21-15,0 0 0,0 1 0,0-1 16,0 0-16,0 0 0,0 0 16,0 0-16,0 1 0,21-22 15,0 0-15,0 0 0,0 0 0,1 0 16,20 0-16,-21 0 0,21 0 0,-20 0 15,20-22-15,0 1 0,1 0 16,-1 0-16,-21-21 0,21 20 0,1-20 16,-22 0-16,21-1 0,-21-20 0,22-1 15,-22 1-15,0 21 16,0-22-16,-21 22 0,0 21 0,0-1 16,21 1-16,-21 0 0,-21 21 15,21 21-15,-21-21 16,0 43-16,-21-22 0,20 21 0,1 0 15,0 1-15,0-1 0,0 0 0,0-20 16,-1 20-16,1 0 0,0-21 16,21 22-16,-21-22 0,21 0 0,0 0 15,0 0-15,21-42 47,0 0-47,22 0 0,-22 0 16,21 0-16,-21-1 0,22 1 15,-1 0-15,0 0 0,-21 0 0,22 21 16,-1 0-16,-21 0 0,0 0 0,22 21 16,-22 0-16,0 0 0,0 0 15,-21 1-15,0-1 0,0 21 0,0-21 16,-21 0-16,0 1 0,-21-1 0,20 0 16,-20 0-16,0 0 0,-1-21 15,-20 21-15,21 1 0,-1-22 0,1 0 16,0 21-16,20-21 0,1 0 0,0 0 15,21-21 1,0-1 0,42 1-16,-20 0 0,20 0 0</inkml:trace>
  <inkml:trace contextRef="#ctx0" brushRef="#br0" timeOffset="49671.9">6794 10922 0,'0'0'15,"-21"21"1,0 0-16,0 22 16,0-1-16,-22 0 15,22 22-15,0-22 0,0 22 0,-21-1 0,20 1 16,1-22-16,0 22 0,0-22 16,21 0-16,0 1 0,-21-1 15,21-21-15,0 0 0,-21 0 0,21 1 16,0-1-16,0 0 0,0 0 0,21-21 15,0 0 1,0 0-16,0 0 0,22-21 16,-22 0-16,21 0 0,-21-1 0</inkml:trace>
  <inkml:trace contextRef="#ctx0" brushRef="#br0" timeOffset="49987.72">6921 11472 0,'0'22'31,"0"-1"-31,22-21 16,-1 0-16,0 0 0,0 21 16,21-21-16,-20 0 0,20 0 0,0 0 15,1 0-15,-1 0 0,0-21 16,1 21-16,-22-21 0,0 21 0,0-22 16,-21 1-16,0 0 0,0 0 0,0 0 15,0 0-15,0-1 0,-21 1 16,0 21-16,0 0 0,-22 0 0,1 0 15,21 21-15,-22 1 0,1 20 0,0-21 16,21 21-16,-22 1 0,22-1 16,0-21-16,21 22 0,0-22 15,-21 21-15,21-21 0,0 0 0,0 1 16,0-1-16,0 0 0,0 0 0,21-21 16,0 21-16,0-21 15,0 0-15,1-21 16</inkml:trace>
  <inkml:trace contextRef="#ctx0" brushRef="#br0" timeOffset="50471.44">8636 10308 0,'0'0'0,"0"-21"0,0 0 0,0 0 0,0 0 16,0-1-16,-21 22 16,-22 0-16,22 0 0,0 0 15,-21 22-15,-1-1 0,1 21 0,-21 0 16,-1 1-16,22 41 0,-22-20 16,1 21-16,-1-1 0,1 1 0,20 21 15,-20-22-15,21 22 0,-22 0 0,22 0 16,-1-21-16,22 20 0,-21-20 15,21 0-15,0-22 0,21 22 16,0 0-16,0-22 0,0 1 0,42-1 16,-21-21-16,0 22 0,22-43 0,20 21 15,-21-20-15,22-1 0,-22 0 16,22-21-16,-1 0 0,1 0 0,-22 0 16,22-21-16,-22 0 0,21-22 0,-20 1 15</inkml:trace>
  <inkml:trace contextRef="#ctx0" brushRef="#br0" timeOffset="50736.3">9059 10986 0,'0'-43'0,"0"86"0,0-107 0,-21 43 16,0 0-16,0 21 0,0 0 0,-1 0 15,1 0-15,-21 21 0,21 0 16,0 0-16,-1 0 0,1 22 0,-21-1 15,21 0-15,0 22 0,-1-22 0,1 22 16,21-22-16,-21 22 0,0-22 16,21 0-16,0 1 0,0-1 0,0-21 15,0 21-15,0-20 0,21-1 0,0 0 16,0 0-16,22-21 0,-22 21 0,42-21 16,-20 0-16,-1 0 0,22 0 15,-1 0-15,1-21 0,-22 21 16</inkml:trace>
  <inkml:trace contextRef="#ctx0" brushRef="#br0" timeOffset="51519.25">9694 11303 0,'0'-21'0,"0"42"0,0-84 15,0 41-15,0 1 0,-21 0 0,0 0 16,0 21-16,0 0 0,-1 0 16,-20 0-16,21 0 0,0 0 0,-22 21 15,22 0-15,0 22 0,0-22 0,-21 21 16,20 0-16,22 1 0,-21-22 15,21 21-15,0 1 0,0-22 0,0 0 16,0 21-16,0-21 0,0 1 16,21-22-16,1 21 0,-1 0 15,0-21-15,0 0 0,21 0 0,-20 0 16,20 0-16,-21 0 0,21-21 0,-20 0 16,-1 21-16,21-22 0,-21 1 15,0-21-15,1 21 0,-1-22 0,0 1 16,0 0-16,-21-1 0,0 22 0,0-21 15,0 21-15,0 0 0,0-1 16,0 44 0,0-1-16,0 0 0,0 21 15,0-21-15,0 22 0,0-22 16,0 21-16,0-21 0,0 1 16,0 20-16,0-21 0,21 0 0,-21 0 15,21-21-15,1 22 0,-1-22 0,0 0 16,0 0-16,0 0 0,22 0 15,-22 0-15,0 0 0,21 0 0,-21-22 16,1 1-16,-1 0 0,0 0 0,21-21 16,-21 20-16,-21-20 0,22 0 15,-1 21-15,0-22 0,0 1 0,-21 21 16,0 0-16,0-1 0,0 1 0,0 42 31,0 1-31,0-1 0,0 0 16,0 21-16,-21-21 0,0 22 0,21-22 15,-21 21-15,-1-21 0,1 22 16,21-22-16,-21 0 0,0 0 0,21 0 16,-21 1-16,0-22 0,-1 0 15,22-22 17,0 1-32,0 0 0,0 0 15,22 0-15,-1-22 0,0 22 16,0-21-16,21 0 0,-20-22 0,20 22 15,21-1-15,-20 1 0,-1 0 16,22 21-16,-1-1 0,1 22 0,-22 0 16,21 0-16,-20 22 0,-1 20 15,0-21-15,1 21 0,-22 1 0,-21-1 16,0 0-16,0 1 0,0-1 0,-21 0 16,0 1-16,-1-22 0,1 21 15,0-21-15,0 1 0,0-1 0,0 0 16,-1 0-16,1-21 0,21 21 0,-21-21 15,0 0-15</inkml:trace>
  <inkml:trace contextRef="#ctx0" brushRef="#br0" timeOffset="53528.57">12107 11028 0,'0'0'0,"21"-21"0,22-43 31,-43 43-31,0 0 0,0 0 0,0 0 15,-21 21-15,-1 0 0,1 0 0,0 0 16,0 0-16,-21 0 16,20 21-16,-20 0 0,0 0 0,21 0 15,-22 22-15,22-1 0,-21 0 0,21 1 16,-1-1-16,-20 0 0,21 22 16,0-22-16,21 0 0,0-20 0,0 20 15,0-21-15,0 21 0,0-20 0,0-1 16,21 0-16,0-21 0,21 21 15,1-21-15,-1 0 0,0 0 0,22 0 16,-22 0-16,22-21 0,-1 0 16,-20 0-16,20-1 0,1-20 0,-22 21 0,21-21 15,-20-1-15,-1-20 0,-21 20 16,22-20-16,-22-1 0,0 22 16,0-21-16,0 20 0,-21-20 0,21 20 15,-21 1-15,0 0 0,0 21 16,0-1-16,-21 22 15,0 22-15,21-1 0,-21 21 16,0-21-16,0 22 0,-1-1 16,1 21-16,21-20 0,-21-1 0,0 22 15,0-22-15,21 0 0,-21 1 0,21-1 16,-22 0-16,22-21 0,-21 1 16,21 20-16,0-21 0,0 0 15,21-42 16,1 0-31,-1 0 0,0-22 16,0 22-16,21-21 0,-20 21 0,-1-22 16,21 1-16,-21 21 0,22-21 15,-22 20-15,0 1 0,0 21 0,0 0 16,0 0-16,-21 21 16,0 1-16,0-1 0,0 21 15,0-21-15,0 0 0,0 22 16,0-22-16,0 21 0,0-21 0,0 1 15,0-1-15,22 0 0,-1 0 16,0 0-16,0-21 0,0 21 0,0-21 16,1 0-16,20 0 0,-21 0 15,21 0-15,-20 0 0,20 0 0,0-21 16,1 0-16,-22 0 0,21 0 16,-21 0-16,0-22 0,1 1 0,-1 0 15,0-1-15,-21 1 0,0 0 0,0-1 16,0 1-16,0 21 0,0-22 15,-21 22-15,-22 0 0,22 21 0,0 0 16,-21 0-16,21 0 0,-22 0 0,1 21 16,21 0-16,-22 1 0,22 20 15,-21-21-15,21 21 0,0 1 16,21-1-16,0-21 0,0 22 0,0-1 16,0-21-16,0 0 0,0 22 15,0-22-15,0 0 0,21 0 16,0-21-16,0 0 0,0 0 0,0 0 15,1 0-15,20 0 0,-21-21 0,0 0 16,22 0-16,-22-1 0,21-20 16,-21 21-16,0-21 0,1 20 0,-1-20 15,0 21-15,0 0 0,-21 0 0,0-1 16,0 44 0,0-1-1,-21 0-15,21 21 0,0-21 0,0 1 16,-21 20-16,21-21 15,0 21-15,0-20 0,0-1 0,0 0 16,0 0-16,0 0 0,21-21 16,0 0-16,21 0 0,-20 0 15,20 0-15,0 0 0,1 0 0,-22 0 16,21 0-16,-21-21 0,22 0 0,-22 0 16,21 0-16,-21-22 0,0 22 15,1-21-15,-1 21 0,0-22 0,0 22 16,0 0-16,-21 0 0,0 0 0,0-1 15,0 44 1,0-1-16,0 0 16,-21 0-16,0 0 0,0 0 0,21 22 15,-21-22-15,-1 0 0,22 0 0,0 0 16,0 1-16,0-1 16,22-21-1,-1-21 1,-21-1-16,21 22 0,0-21 0,0 0 15,0 0-15,1 0 0,-1 0 16,0-1-16,0-20 0,0 42 0,0-21 16,1 0-16,-1 21 0,0 0 15,0 0-15,0 0 0,0 0 16,1 21-16,-22 0 0,0 0 0,0 0 16,0 22-16,0-22 0,0 0 0,0 0 15,0 22-15,0-22 0,0 0 16,0 0-16,21 0 0,0-21 0,0 21 15,0 1-15,0-22 0,1 0 0,-1 0 16,21 0-16,-21 0 0,22 0 16,-1 0-16,0 0 0,1 0 0,-1-22 15,0 1-15,-21 0 0,22 0 0,-22 0 16,21-22-16,-21 1 16,1 0-16,-22-1 0,0 1 0,0 21 0,0-21 15,0 20-15,0-20 0,-22 21 0,1 0 16,0 21-16,-21 0 15,-1 0-15,22 0 0,-21 0 0,-22 0 16,22 0-16,0 21 0,-1 21 0,22-21 16,-21 22-16,21-22 0,0 21 15,-1 1-15,22-1 0,0 0 0,0 22 16,0-22-16,0 0 0,0 22 0,22-22 16,-1 22-16,0-22 0,0 22 15,0-22-15,0 21 0,1 1 0,-1-1 16,21 1-16,-42-1 0,21 1 15,-21-1-15,0 1 0,0-22 0,-21 22 16,0-22-16,-21 0 0,-1 1 16,-20-22-16,-1 21 0,1-21 0,-1 1 15,-20-1-15,20-21 0,-21 0 0,22 0 16,-1 0-16,1 0 0,-1 0 16,22 0-16,0-21 0,-1-1 0,1 1 15,21 0-15,0 0 0,21-21 0,0-1 16,0 1-16,21 0 0,0-22 15,21 1-15,1-1 0,-1-21 0,22 22 16,-1-1-16,1-20 0</inkml:trace>
  <inkml:trace contextRef="#ctx0" brushRef="#br0" timeOffset="53843.4">14753 11324 0,'0'0'0,"0"-21"0,64 21 31,-43 0-31,0 0 0,0 0 0,0-21 16,0 21-16,1-21 0,-1 0 16,0-1-16,21 22 0,-21-42 0,22 21 15,-22 0-15,0 0 0,0-22 0,0 22 16,-21 0-16,0 0 0,0 0 16,0-1-16,-21 22 15,0 0-15,0 0 0,0 0 0,0 0 16,-1 22-16,1-1 0,0 0 15,0 0-15,21 0 0,-21 0 0,21 22 16,0-22-16,0 0 0,0 0 0,0 0 16,21 1-16,0-1 0,0 0 15,0-21-15,22 21 0,-22-21 0,21 0 16,1 0-16,-1 0 0,0 0 0,1 0 16,-1-21-16,0 21 0</inkml:trace>
  <inkml:trace contextRef="#ctx0" brushRef="#br0" timeOffset="54272.09">9800 12150 0,'0'0'0,"0"-43"0,0 1 0,0 0 16,0-1-16,0 22 0,0 0 15,0 0-15,0 0 0,0 42 16,0 0-16,0 21 16,0 1-16,0-1 0,0 0 15,-21 22-15,0-22 0,21 22 0,0-22 16,-21 0-16,21 1 0,-22-1 0,22 0 16,-21 1-16,21-1 0,0-21 15,0 22-15,0-22 0,0 0 16,0 0-16,0 0 0,-21-21 15,0 0-15,0 0 16</inkml:trace>
  <inkml:trace contextRef="#ctx0" brushRef="#br0" timeOffset="54999.62">9229 12446 0,'0'0'0,"21"0"31,0 0-31,0 0 15,0 0-15,0 21 0,1-21 16,20 0-16,0 0 0,1 0 16,-1 0-16,21-21 0,1 0 0,-1 21 15,1-21-15,21 0 0,-22-1 0,22 1 16,-22 0-16,1 0 0,-22-21 16,0 20-16,1 1 0,-1 0 0,-21 0 15,-21 0-15,0 0 0,-21 21 31,0 0-31,0 21 0,0 0 0,-1 21 16,1 1-16,0-22 0,0 21 16,0 0-16,0 1 0,-1-1 15,22 0-15,-21 1 0,0-1 0,21-21 0,-21 22 16,21-1-16,0-21 16,0 0-16,0 0 0,0 1 0,0-1 15,0 0-15,21-21 16,0 0-16,0 0 15,1 0-15,-22-21 0,42 0 0,-21-1 16,0 1-16,0-21 0,1 21 0,-1 0 16,0-22-16,0 22 0,0-21 15,0 21-15,1-1 0,-1 1 0,0 0 16,0 21-16,0 0 16,-21 21-1,0 0-15,0 1 16,0-1-16,0 0 0,0 0 0,0 0 15,0 0-15,0 1 0,0-1 0,0 0 16,0 0-16,21 0 0,1 0 16,-1-21-16,-21 22 0,21-1 0,0-21 15,0 0-15,0 0 0,1 0 0,-1 0 16,0 0-16,21 0 0,-21 0 16,22 0-16,-22-21 0,21-1 0,1 1 15,-22 0-15,21 0 0,-21 0 0,0-22 16,1 22-16,-1 0 15,-21 0-15,21 0 0,-21 0 0,-21 21 16,0 0 0,-1 0-16,1 0 0,0 0 15,0 21-15,0-21 0,0 21 0,-1 0 16,1 0-16,21 0 0,0 1 0,-21-1 16,21 0-16,0 0 0,0 0 0,0 0 15,0 1-15,21-1 16,0-21-16,1 0 0,20 21 0</inkml:trace>
  <inkml:trace contextRef="#ctx0" brushRef="#br0" timeOffset="55435.37">12255 12446 0,'22'0'15,"-44"0"-15,65-21 0,-43 0 0,0 0 16,0-1-16,0 1 0,0 0 16,-21 0-16,-22 21 15,22 0-15,-21 0 0,21 0 0,-22 0 16,22 0-16,-21 21 0,-1 0 0,22 0 16,-21 1-16,21-1 0,0 0 15,-1 0-15,1 0 0,21 0 16,0 22-16,0-22 0,0 0 0,0 0 15,21 0-15,1 1 0,20-1 16,-21 0-16,21 0 0,1 0 0,-22 0 16,21 1-16,-21-1 0,22 0 0,-22 0 15,-21 0-15,0 0 0,0 1 16,0-1-16,-21-21 16,-22 21-16,22-21 0,-21 0 0,0 0 15,-1 0-15,1 0 0,0 0 0,-1 0 16,1 0-16,0 0 0,-1 0 15,22 0-15,0 0 0,0 0 16,21-21-16,0 0 16,21-1-16,0 22 15,0-21-15,22 21 0,-22-21 0</inkml:trace>
  <inkml:trace contextRef="#ctx0" brushRef="#br0" timeOffset="55691.45">12806 12319 0,'0'0'0,"21"-21"0,0 0 0,-21 0 16,0-1-16,-21 44 31,0-22-31,0 42 0,21-21 16,-22 0-16,1 22 0,0-1 0,0-21 15,0 21-15,21 1 0,-21-22 0,21 21 16,-22-21-16,22 22 0,0-22 15,0 0-15,0 0 0,0 0 0,0 1 16,0-1-16,22-21 16,-1 0-16,0 0 15,0 0-15,0 0 0,-21-21 0,21-1 16</inkml:trace>
  <inkml:trace contextRef="#ctx0" brushRef="#br0" timeOffset="55880.34">12573 12552 0,'0'0'16,"-21"0"-16,42 0 31,0 0-31,0 0 16,0 0-16,1 0 0,20 0 0,0 0 16,-21 0-16,22 0 0,20 0 15,-20 0-15,-1 0 0,0 0 0,22 0 16,-22 0-16,0 0 0,1 0 0,-1 0 15</inkml:trace>
  <inkml:trace contextRef="#ctx0" brushRef="#br0" timeOffset="56811.81">13441 12594 0,'0'0'16,"21"0"-16,0 0 0,0 0 0,0 0 16,1 0-16,-1-21 0,0 0 15,0 0-15,0 21 0,0-21 0,-21-1 16,0 1-16,0 0 0,0 0 15,0 0-15,0 0 0,-21 21 16,0 0-16,0 0 0,0 0 0,-22 21 16,22-21-16,-21 42 0,0-21 15,-1 0-15,22 1 0,-21 20 16,-1-21-16,22 21 0,0 1 0,-21-22 16,21 21-16,21-21 0,0 22 15,0-22-15,0 0 0,0 0 0,0 0 16,0 1-16,21-1 0,-21 0 0,42-21 15,-21 0-15,0 0 0,1 0 16,-1 0-16,21 0 0,-21 0 0,0-21 16,1 21-16,20-21 0,-21-1 0,0 1 15,0-21-15,1 21 0,-1 0 16,-21-22-16,21 22 0,0-21 0,0 21 16,-21-1-16,0 1 0,0 0 0,0 0 15,21 21-15,-42 21 31,0 0-31,21 0 0,0 1 16,-21-1-16,21 0 0,-21 0 16,21 21-16,0-20 0,0-1 0,0 0 15,0 0-15,0 0 0,21 0 16,0-21-16,0 0 0,0 0 16,1 0-16,-1 0 0,0 0 0,0 0 15,0 0-15,0-21 0,1 21 0,-1-21 16,21 0-16,-21-21 0,0 20 15,1 1-15,-1-21 0,0 0 0,0-1 16,0 1-16,22 0 0,-22-1 16,0-20-16,0 20 0,0-20 15,0 21-15,1-1 0,-1 1 0,0 21 16,-21-22-16,0 65 16,-21-1-1,0 0-15,-1 21 0,1 1 0,-21-1 16,21 21-16,21-20 0,-21-1 0,21 0 15,0 1-15,0-1 0,0 0 16,0 1-16,0-22 0,0 21 0,21-21 16,0 22-16,0-22 0,0 0 0,0-21 15,1 21-15,20-21 0,-21 0 16,0 0-16,0 0 0,1 0 16,-1 0-16,0 0 0,0-21 0,0 0 15,0 0-15,1 0 0,-1-1 16,0 1-16,-21-21 0,21 21 0,-21-22 15,21 22-15,-21 0 0,0 0 0,0 0 16,0 42 0,-21 0-16,0-21 15,0 21-15,21 0 0,-21 1 0,21 20 16,-22-21-16,22 0 0,0 0 16,0 1-16,0-1 0,0 0 15,0 0-15,22-21 0,-1 0 0,0 21 16,0-21-16,21 0 0,-20 0 15,-1 0-15,21 0 0,-21 0 16,0 0-16,1-21 0,20 21 0,-21-21 16,0 0-16,22 21 0,-22-21 0,0-1 15,0-20-15,0 21 0</inkml:trace>
  <inkml:trace contextRef="#ctx0" brushRef="#br0" timeOffset="57079.65">13864 12425 0,'0'0'0,"-21"0"0,0 0 16,0 21-16,42-21 31,0 0-16,0 0-15,21 0 0,-20 0 16,-1 21-16,21-21 0,-21 0 0,22 0 16,-22 0-16,0 0 0,21 0 15,1 0-15,-22 0 0,21 0 0,-21 0 16,22 0-16,-22-21 0,21 21 16</inkml:trace>
  <inkml:trace contextRef="#ctx0" brushRef="#br0" timeOffset="57535.45">14753 11832 0,'0'0'0,"-21"-21"0,0 21 0,0 0 15,-1-21-15,1 21 16,42 0 0,1 0-1,-1 0-15,21 21 0,0 0 0,-20-21 16,20 21-16,0 1 0,22-1 0,-22-21 16,0 42-16,1-21 0,-1 0 15,0 22-15,-20-1 0,20-21 0,-21 22 16,0-1-16,-21 0 0,0 22 15,0-22-15,0 0 0,0 1 16,-21-1-16,0 0 0,0 1 0,0-1 16,-1-21-16,1 22 0,0-1 15,0 0-15,-21 1 0,20-1 0,1-21 16,0 21-16,-21-20 0,21 20 0,-1-21 16,1 0-16,0 0 0,0 1 15,0-1-15,0 0 0,-1-21 0,1 21 16,21 0-16,-21-21 0,0 0 15</inkml:trace>
  <inkml:trace contextRef="#ctx0" brushRef="#br0" timeOffset="57791.31">14605 13293 0,'-42'0'31,"20"0"-31,1 0 15,21-21-15,-21 21 0,21-22 16,-21 22-16,0-21 0,0 21 16,-1 0-16</inkml:trace>
  <inkml:trace contextRef="#ctx0" brushRef="#br0" timeOffset="59455.78">974 13780 0,'0'-22'16,"21"1"0,-21 0-16,21 0 15,-21 0-15,0 0 0,0-22 0,0 22 16,0-21-16,0 21 0,0-22 15,0 22-15,0-21 0,-21 21 16,21-1-16,-43 1 0,22 0 0,0 21 16,-21 0-16,-1 0 0,1 0 15,0 0-15,-1 0 0,1 21 0,0 0 16,-1 22-16,1-22 16,21 21-16,0 1 0,0-1 0,21 0 15,0 1-15,0-1 0,0-21 16,21 21-16,0-20 0,0-1 0,21-21 15,1 21-15,-1-21 0,0 0 16,1 0-16,-1 0 0,0 0 0,1-21 16,-1 21-16,-21-21 0,22-1 15,-22 1-15,0 0 0,21 0 0,-42 0 16,21 0-16,1-1 16,-22 1-16,0 42 15,0 1 1,-22-1-16,22 0 15,-21 21-15,21 1 0,0-22 0,0 21 16,0 0-16,0 1 0,0-1 16,0 0-16,0-20 0,-21 20 0,21 0 15,-21-21-15,21 22 0,-21-22 16,21 0-16,-21 0 0,-1 0 0,22 1 16,-21-1-16,0 0 0,0-21 15,-21 0-15,20 0 0,-20 0 0,21 0 16,-21 0-16,-1 0 0,1-21 15,21 21-15,-22-21 0,1-1 0,21 22 16,0-21-16,0 0 0,21 0 16,0 0-1,0 0-15,21 21 16,0-22-16,21 1 0,1 21 0,-1-21 16</inkml:trace>
  <inkml:trace contextRef="#ctx0" brushRef="#br0" timeOffset="59659.67">1778 14139 0,'0'0'0,"21"0"0</inkml:trace>
  <inkml:trace contextRef="#ctx0" brushRef="#br0" timeOffset="61251.3">1079 13420 0,'0'0'0,"0"-21"15,0-1 1,0 44 0,0-1-1,0 0-15,0 21 0,0 1 16,0 20-16,0 1 0,0-1 16,0 1-16,-21-1 0,0-21 15,0 22-15,0-1 0,0 1 16,-1-22-16,-20 22 0,21-22 0,-85 149 31,85-149-31,0 0 0,0-21 0,-1 1 16,22-1-16,-21 0 0,21 0 15,0-42 1,0 0-16,0 0 0,0-1 16,21-20-16,1 0 0,-1-22 0,-21 22 15,21-22-15,0 1 0,0-1 16,0-20-16,1 20 0,20-20 0,-21-1 15,0 0-15,0 22 16,1-22-16,-22 43 0,21-22 0,-21 22 16,0 0-16,0 20 0,0 1 15,0 0-15,0 0 0,-21 21 16,-1 21-16,-20 0 0,0 0 16,-1 1-16,1 20 0,0 21 15,-1-20-15,1 20 0,-21 1 0,20-1 16,1 1-16,0-22 0,-1 22 15,1-22-15,0 0 0,-1 1 0,1-1 16,21-21-16,0 0 0,-1 0 16,1 1-16,21-1 0,-21-21 15,21-21 1,21-1 0,0 1-16,1 0 0,20 0 0,-21 0 15,21-22-15,1 22 0,-1 0 16,22 0-16,-1 0 0,1 0 0,-1 21 15,1 0-15,-1 0 0,1 0 16,-1 0-16,1 21 0,-1-21 0,1 21 16,-1 0-16,-21-21 0,1 21 15,-22 0-15,21 1 0,-21-22 0,-21 21 16,22-21-16,-22 21 0,21-21 16,-21 21-16,21-21 31,0-21-16</inkml:trace>
  <inkml:trace contextRef="#ctx0" brushRef="#br0" timeOffset="61444.52">1736 13928 0,'0'0'0,"0"-21"46,21 21-30,0 0 0,0 0-16,0 0 15,0 0-15,1-22 0,-1 22 0,0 0 16,21-21-16</inkml:trace>
  <inkml:trace contextRef="#ctx0" brushRef="#br0" timeOffset="61687.96">3048 13504 0,'0'0'0,"0"22"15,0-1-15,-21 21 0,0-21 16,-1 22-16,22 20 16,-21-21-16,0 22 0,0-22 0,21 1 15,-21 20-15,0-21 0,-1 1 16,1-1-16,21 0 0,-21-20 0,21 20 15,-21-21-15,21 21 0,0-20 0,0-1 16,0 0-16,0-42 31,21 0-31</inkml:trace>
  <inkml:trace contextRef="#ctx0" brushRef="#br0" timeOffset="62063.74">2773 13653 0,'0'0'16,"0"-43"-16,0 1 0,0 0 0,0 20 0,0-20 16,0 21-16,0 0 0,21 0 15,21 21-15,-21 0 0,22 0 0,-1 0 16,0 0-16,1 42 0,20 0 16,-20 1-16,20-1 0,1 0 0,-22 22 15,21-1-15,-20-20 0,-1 20 0,-21-21 16,22 1-16,-22 20 15,0-20-15,-21-22 0,0 21 0,0 0 0,0-20 16,0-1-16,0 21 0,-21-21 16,0-21-16,21 21 0,-22-21 15,1 0-15,21-21 16,0 0-16,0 0 16,0 0-16,0 0 0,0-22 0,0 1 15,0 0-15,21-1 0,1 1 16,-1-22-16,0 1 0,0-1 0,0 22 15,22-21-15,-22-1 0,0 22 0,0-1 16,0 22-16,0 0 0,22 0 16,-43 0-16,21 21 0,0 0 0,0 0 15,0 0-15</inkml:trace>
  <inkml:trace contextRef="#ctx0" brushRef="#br0" timeOffset="62431.53">4022 13758 0,'0'22'16,"0"-44"-16,0 65 0,0-22 0,-22 21 0,1-21 15,21 1-15,-21 20 0,0-21 16,0 21-16,0-20 0,21-1 0,0 21 16,-22-21-16,22 0 0,0 1 0,0-1 15,0 0-15,0 0 0,0 0 16,22 0-16,-1-21 15,0 0-15,21 0 16,-21 0-16,1 0 0,20 0 0,-21-21 16,21 0-16,-20 0 0,20 0 0,-21 0 15,0-1-15,0 1 0,1-21 16,-1 21-16,-21-22 0,0 1 0,0 21 16,0-21-16,0 20 0,0-20 0,-21 21 15,-1 0-15,1 21 0,0 0 16,0-21-16,0 21 0,0 0 0,-1 0 15,1 0-15,0 21 0,0-21 16,21 21-16,0 0 16,21-21-1,0 0-15</inkml:trace>
  <inkml:trace contextRef="#ctx0" brushRef="#br0" timeOffset="62680.39">5038 13526 0,'0'0'16,"0"-22"-16,0 1 0,-22 21 16,1 0-1,0 21-15,0 1 0,0 20 16,0 0-16,-1 1 0,1-1 16,0 0-16,0 22 0,0-22 0,0 0 15,-22 1-15,22-1 0,0-21 0,0 22 16,21-1-16,-21-21 0,21 0 15,0 0-15,0 1 0,0-1 16,21-21-16,0 0 16,0 0-16,0 0 0,0-21 15,1-1-15</inkml:trace>
  <inkml:trace contextRef="#ctx0" brushRef="#br0" timeOffset="62871.28">4614 13780 0,'0'0'0,"-21"0"0,0 0 16,21-22 0,21 22-1,0 0-15,22-21 0,-22 0 0,21 21 16,0 0-16,1-21 0,-1 21 0,0-21 16,1 21-16,-1 0 0,-21-21 15,22 21-15,-1-22 0,-21 22 0,21 0 16,-20 0-16,20 0 0</inkml:trace>
  <inkml:trace contextRef="#ctx0" brushRef="#br0" timeOffset="64132.06">6689 13737 0,'21'0'16,"0"0"-16,0 0 16,0 0-16,0 0 0,1 0 0,20-21 15,-21 0-15,21 0 0,-20 0 16,20-1-16,-21 1 0,0 0 0,0-21 16,1 21-16,-1-1 0,-21 1 15,0 0-15,0 0 0,0 0 0,-21 21 16,-1 0-16,1-21 0,-21 21 15,0 0-15,-22 0 0,1 21 16,20 0-16,-20 0 0,-1 21 0,1-20 16,20 20-16,1 0 0,21 1 0,0 20 15,21-21-15,0 1 0,0-1 16,42 0-16,-21 1 0,22-22 0,-1 21 16,0 1-16,1-22 0,-1 21 0,0-21 15,22 0-15,-22 22 0,-21-22 16,22 0-16,-22 0 0,0 0 15,-21 1-15,-21-22 16,0 21-16,-22-21 0,1 0 16,0 0-16,-22 0 0,22 0 0,-22 0 15,22-21-15,-22 21 0,22-22 16,0 1-16,-1 0 0,22 0 0,0 0 16,0 0-16,0-1 0,21 1 0,-21 0 15,21 0-15,0 0 0,0 0 16,21 21-1,0 21-15,0 0 0,0-21 16,0 21-16,1 21 0,-1-20 16,0-1-16,0 0 0,-21 0 15,21 21-15,0-20 0,1-1 0,-1 0 0,0 0 16,21-21-16,-21 21 16,1-21-16,20 0 0,0 0 0,1 0 15,-1 0-15,0 0 0,1 0 0,-1-21 16,0 0-16,1 0 0,-1 0 15,0-1-15,1-20 0,-1 21 0,-21 0 16,21-22-16,-20 22 0,-1-21 0,-21 21 16,0-22-16,21 22 0,-21 0 15,-21 42 1,0 0 0,21 1-16,-22-1 15,1 0-15,21 0 0,-21 0 0,21 0 16,0 1-16,0-1 0,0 0 0,0 0 15,0 0-15,21 0 0,0-21 16,1 0-16,20 0 0,-21 0 0,0 0 16,22 0-16,-1 0 0,-21 0 0,21-21 15,1 21-15,-1-21 0,0 0 16,-20 0-16,20 0 0,-21-1 0,0 1 16,0 0-16,1 0 0,-1 0 0,-21 0 15,21-1-15,-21 44 31,-21-1-31,0 0 16,-1 0-16,22 0 0,-21 22 0,21-1 16,-21-21-16,0 43 0,21-22 15,0 0-15,0 22 0,-21-22 0,21 22 16,0-1-16,0-21 0,-21 22 0,21-1 16,0-20-16,0 20 0,0-20 15,0 20-15,0-21 0,0 22 0,0-22 16,0 1-16,0-1 0,0 0 0,0 1 15,-22-22-15,1 21 0,0-21 16,0 0-16,0-21 0,0 22 0,-1-1 16,-20-21-16,0 0 0,21 0 0,-22 0 15,1 0-15,0-21 0,-1-1 0,22-20 16,0 21-16,0-21 16,21-1-16,0-20 0,0 20 0,0-20 15,0-1-15,21 1 0,0 21 0,0-22 16,0 1-16,22-1 0,-1 1 15,0 20-15</inkml:trace>
  <inkml:trace contextRef="#ctx0" brushRef="#br0" timeOffset="64551.82">8255 13907 0,'21'-22'0,"-42"44"0,42-65 0,-42 64 31,0 1-31,21-1 0,0 0 15,-21 0-15,21 0 0,-22 22 0,1-22 16,21 21-16,0-21 0,0 22 16,-21-22-16,21 0 0,0 0 0,-21 0 15,21 0-15,0 1 0,0-44 47,0 1-47,0 0 0,21-21 16,0 21-16,-21-1 15,21-20-15,1 0 0,-1 21 0,0-22 0,21 1 16,-21 0-16,1-1 0,20 1 16,-21 21-16,21 0 0,-20-1 15,20 22-15,-21 0 0,21 22 0,-20-1 16,-1 0-16,0 0 0,-21 21 0,0-20 16,21 20-16,-21 0 0,0-21 15,0 22-15,0-22 0,0 21 0,-21-21 16,21 1-16,-21-1 0,0 0 0,21 0 15,-22 0-15,22 0 0,-21-21 16,21 22-16,0-44 16,21 22-1</inkml:trace>
  <inkml:trace contextRef="#ctx0" brushRef="#br0" timeOffset="66288.12">9377 13822 0,'0'0'0,"0"-21"0,0 0 16,0-1-16,-21 22 0,-1 0 16,-20 0-16,21 0 0,-21 0 0,20 0 15,-20 22-15,0-1 0,21 0 16,-22 0-16,22 21 0,0-20 0,-21 20 16,20-21-16,22 21 0,0 1 0,0-22 15,0 0-15,0 21 0,0-20 16,0-1-16,22 0 0,-1 0 15,0 0-15,0 0 0,21-21 0,1 22 16,-22-22-16,21 0 0,1 0 16,-1 0-16,0 0 0,1 0 0,-1-22 15,0 1-15,1 0 0,-22 0 0,21 0 16,-21-22-16,0 22 0,1-21 16,-1 0-16,0-22 0,0 22 0,-21-22 15,0 22-15,0-22 0,21 22 0,-21 21 16,0-21-16,0 20 15,0 44 1,0-1-16,-21 21 0,0-21 0,21 22 16,-21-1-16,0 0 15,-1 1-15,22-1 0,-21 0 0,0-21 16,21 22-16,0-22 0,-21 21 0,21-21 16,-21 1-16,21-1 0,-21-21 15,21 21-15,0 0 0,0-42 47,21 0-47,0 0 0,0-1 0,0 1 16,0 0-16,22 0 0,-22-21 15,0 20-15,21 1 0,-20 0 0,-1 21 16,0 0-16,0 0 0,0 0 16,-21 21-16,0 0 15,0 1-15,0-1 0,0 21 16,0-21-16,0 22 0,0-22 0,-21 0 15,21 21-15,0-21 0,0 1 0,0-1 16,0 0-16,0 0 0,0 0 16,21-21-16,0 0 0,1 0 15,20 0-15,-21 0 0,0-21 0,22 21 16,-1-21-16,-21 0 0,21 0 16,-20-1-16,20 1 0,-21 0 15,21 0-15,-20-21 0,-1 20 0,0-20 16,-21 21-16,0-21 0,21 20 15,-21-20-15,0 21 0,0 0 0,0 0 16,-21 21 0,0 0-16,21 21 15,0 21-15,0-21 0,0 0 16,0 1-16,0-1 0,0 21 0,0-21 16,0 0-16,0 1 0,0-1 15,21 0-15,0 0 0,-21 0 0,21 0 16,0 1-16,1-22 0,-1 21 0,0-21 15,0 0-15,0 0 16,0 0-16,1 0 0,-1-21 16,0-1-16,0 22 0,21-21 0,-20 0 15,-1 0-15,0 0 0,21 0 16,-21-22-16,1 22 0,-1 0 0,0 0 16,-21 0-16,0-1 0,21 1 0,-42 42 31,21 1-16,-21-1-15,21 0 0,0 0 0,0 0 16,0 0-16,0 1 0,0-1 0,0 0 16,0 0-16,0 0 15,0 0-15,0 1 16,21-22-16,0 0 0,0 0 16,0 0-16,1 0 0,-1 0 15,-21-22-15,21 1 0,0 0 0,-21 0 16,0 0-16,0 0 0,0-1 0,0 1 15,0-21-15,0 21 0,0-22 16,-21 22-16,0 0 0,0 0 0,-1 0 16,1 0-16,-21-1 0,21 22 15,0 0-15,-1 0 16,44 0 0,-1 0-16,0 0 0,0 0 15,21 0-15,-20 0 16,20 0-16,0-21 0,22 21 0,-1 0 15,1 0-15,20 0 0,-20 0 0,-1 0 16,1 0-16,-22 0 0,1 21 16,-22 1-16,0-1 0,-21 0 0,0 0 15,0 21-15,0-20 0,0-1 16,-21 21-16,21-21 0,-21 0 0,-1 1 16,22-1-16,-21 21 0,21-21 0,0 0 15,0 1-15,0-1 16,-21-21-16,21 21 0,0-42 31,0 0-31,0-1 16,0 1-16,0 0 0,21 0 15,0-21-15,1 20 0,-1-20 0,0 21 16,21-21-16,1-1 0,-1 1 16,0 0-16,1 20 0,20-20 0,1 21 15,-22 0-15,0 21 0,1 0 0,-1 0 16,-21 0-16,21 21 0,-42 21 15,0-21-15,0 1 0,0 20 0,0 0 16,0-21-16,0 22 0,0-1 0,0-21 16,0 22-16,-21-22 0,21 0 15,0 0-15,-21 21 0,21-20 16,0-1-16,21-21 16,0 0-1,1 0-15,-1-21 0,0-1 16,21 1-16,-21 0 0,1 0 0,20 0 15,-21 0-15,21-22 0,-20 22 16,20 0-16,-21-21 0,0 20 16,0 1-16,1 21 0,-22 21 15,0 1 1,-22 20-16,1-21 0,21 0 16,-21 0-16,0 1 0,0-1 15,0 0-15,21 0 0,-22 0 16,22 0-16,-21-21 0,21 22 15,0-44 17</inkml:trace>
  <inkml:trace contextRef="#ctx0" brushRef="#br0" timeOffset="66448.03">12531 13843 0,'0'0'0,"-22"0"0,1 0 15,0 0-15,21-21 0,-21 21 16,21-21 0,0 0-1,0-1 1,0 1-16</inkml:trace>
  <inkml:trace contextRef="#ctx0" brushRef="#br0" timeOffset="67229.59">13060 14055 0,'0'0'0,"21"-21"15,-21-1-15,21 22 0,0 0 16,0 0-16,1 0 0,20 0 0,-21 0 16,0 0-16,22 0 0,-22 22 0,21-22 15,-21 21-15,0 0 0,-21 21 16,0-21-16,0 1 0,0 20 0,0-21 15,-42 21-15,21-20 0,-21-1 16,-22 0-16,22 21 0,-22-21 0,1 1 16,20-1-16,1-21 0,0 21 15,-1 0-15,1-21 0,21 0 0,0 0 16,21 21-16,21-21 31,0 0-31,21 0 16,-20 0-16,20 0 0,0 0 15,1 21-15,-1 1 0,21-1 0,-20 0 16,20 21-16,-20-21 0,41 43 16,-41-22-16,-1-21 15,-21 22-15,0-1 0,-21-21 0,0 22 0,0-1 16,0 0-16,-42 1 0,21-22 0,-22 21 16,1 0-16,-21 1 15,20-22-15,-20 21 0,-1-21 0,1 1 16,20-1-16,-20 0 0,-1-21 0,22 0 15,0 0-15,-1 0 0,1 0 16,0 0-16,-1 0 0,1-21 0,21 21 16,-21-21-16,20-22 0,1 22 0,0 0 15,21-21-15,0-1 0,0 22 16,0-21-16,0-1 0,21 1 0,0 0 16,1-1-16,20 1 0,0-21 15,1 20-15,20-20 0</inkml:trace>
  <inkml:trace contextRef="#ctx0" brushRef="#br0" timeOffset="67573.39">13652 14182 0,'0'0'0,"0"-21"16,0-1-16,22 1 15,-1 21-15,0-21 0,0 0 16,0 0-16,0 0 0,1-1 16,-1 1-16,0 0 0,-21 0 0,21 0 15,-21 0-15,21 21 0,-21-22 16,-21 22 0,0 22-16,0-1 0,-22 0 0,22 0 15,0 0-15,0 0 0,-21 22 0,20-22 16,1 0-16,21 0 0,0 0 15,-21 1-15,21-1 0,0 0 0,0 0 16,0 0-16,0 0 0,21 1 16,0-22-16,1 0 0,-1 21 15,21-21-15,0 0 0,1 0 16,-1 0-16,0-21 0</inkml:trace>
  <inkml:trace contextRef="#ctx0" brushRef="#br0" timeOffset="68104.19">14690 13970 0,'0'0'0,"-64"-63"15,43 63 1,0-22-16,0 22 0,-1 0 0,-20 0 16,21 0-16,-21 0 15,20 22-15,-20-1 0,21-21 0,-21 21 16,20 21-16,-20-21 0,21 1 0,-21-1 15,20 0-15,1 0 0,21 21 16,0-20-16,0-1 0,0 0 0,0 0 16,0 0-16,21 0 0,1-21 15,-1 0-15,0 22 0,21-22 16,1 0-16,-22 0 0,21 0 0,0-22 16,1 22-16,-22-21 0,21 0 15,-21 0-15,22 0 0,-22 0 0,0-22 16,21 22-16,-20-21 0,-1-1 0,-21 1 15,21 0-15,0-1 0,0 1 16,-21-21-16,0 20 0,21-20 16,-21-1-16,22 22 0,-22 0 0,0-1 15,0 22-15,0 0 0,0 0 16,0 0-16,0 42 16,0 0-16,-22 21 0,1 1 15,0 20-15,0-21 0,21 22 16,-21-22-16,0 22 0,21-1 0,0-20 15,-22-1-15,22 0 0,0 1 0,0-1 16,0 0-16,0 1 0,0-22 16,0 0-16,0 0 0,22 21 0,-1-20 15,0-1-15,0-21 16,0 0-16,0 0 16,1 0-16,-1 0 0,0-21 15</inkml:trace>
  <inkml:trace contextRef="#ctx0" brushRef="#br0" timeOffset="68292.08">14901 14288 0,'0'0'0,"0"21"0,-21-21 16,0 0-1,0 0 1,0-21 31</inkml:trace>
  <inkml:trace contextRef="#ctx0" brushRef="#br0" timeOffset="70871.07">889 15452 0,'-21'0'15,"0"0"-15,-1 0 16,1 0-16,0 0 16,42 0 15,0 0-16,22 0-15,-22 0 0,21 0 0,1 0 16,20 0-16,-21-21 0,22 21 16,-22 0-16,1 0 0,-1 0 0,0 0 15,-21 0-15,1 0 0,-44 0 32,-20 0-32,21 21 0,-21-21 15,-1 0-15,-20 21 0,20-21 16,1 0-16,0 0 0</inkml:trace>
  <inkml:trace contextRef="#ctx0" brushRef="#br0" timeOffset="71463.88">741 15494 0,'0'21'63,"0"0"-48,0 1-15,0-1 16,0 0-16,-21-21 16,21 21-16,0 0 0,-22 0 15,1 1-15,0-1 16,21 0 0,21-21 46,0-21-62,1 21 16,-1 0-16,0-21 15,21 21-15,-21 0 0,1 0 0,20 0 16,-21 0-16,21 0 0,-20 0 16,20 0-16,0 0 0,1 0 0,-1 0 15,-21 0-15,21 21 16,-20 0-16,-1 0 0,-21 0 0,0 22 15,0-22-15,0 21 0,0 0 16,-43 1-16,22-22 0,0 21 0,-21-21 16,-1 22-16,22-22 0,-21 0 15,0 0-15,-1 0 0,22 1 16,-21-1-16,-1-21 0,22 0 0,-21 0 16,21 0-16,-22 0 0,22-21 15,0-1-15,0 22 0,0-21 0,21 0 16,0 0-16,-21 0 0,21 0 15,0-1-15,0 1 16,0 0-16,0 0 16,21 21-1,0 0 1,0 0-16,0 0 16,0 0-16,1 0 0</inkml:trace>
  <inkml:trace contextRef="#ctx0" brushRef="#br0" timeOffset="71719.75">1609 16044 0,'0'0'0,"21"0"0,0 0 0</inkml:trace>
  <inkml:trace contextRef="#ctx0" brushRef="#br0" timeOffset="74075.91">3344 15748 0,'0'0'0,"21"0"16,1 0 0,-1 0 77,-21-21-77,0 0-16,21 21 16,0 0-16,0-21 0,0-1 0,1 1 15,-1 0-15,21 21 16,-21-21-16,0 0 0,1 0 0,-1-1 15,0 1-15,0 0 0,0 0 16,-21 0-16,21 0 0,-21-1 16,0 1-16,-21 21 15,0 0-15,-21 0 0,-1 0 0,1 0 16,0 0-16,-1 21 0,-20-21 16,21 22-16,-1-1 0,1 0 0,0 0 15,-1 21-15,22-20 0,0-1 16,0 0-16,21 0 0,0 21 0,0-20 15,0-1-15,0 0 0,21 0 16,0 21-16,0-20 0,22 20 0,-22-21 16,21 21-16,0 1 0,1-22 15,-1 21-15,0 1 0,1-1 0,-22-21 16,0 21-16,0-20 0,0 20 16,-21-21-16,0 21 0,0-20 15,-21-1-15,0 0 0,0 0 0,-21 0 16,20 0-16,-20-21 0,21 22 15,-21-22-15,20 0 0,-20 0 0,21 0 16,0 0-16,0 0 0,-1-22 16,1 1-16,0 0 0,0 0 0,21 0 15,0-22-15,-21 22 0,21-21 16,-21 0-16,21-22 0,-22 22 0,22-1 16,0-20-16,0 21 0,0-1 15,0 1-15,0 21 0,0-22 0,0 22 16,22 21-1,-1 21 1,0 1-16,-21 20 0,21 0 0,0 1 16,0-1-16,1 21 0,-22-20 15,21-1-15,0 0 0,0 1 0,0-22 16,-21 21-16,21-21 0,1 1 16,-1-1-16,0 0 0,21 0 0,-21-21 15,22 0-15,-22 0 0,21 0 16,1 0-16,-22 0 0,21 0 0,0-21 15,1 0-15,-1 0 0,0-1 16,-20 1-16,20-21 0,-21 0 16,0 20-16,0-20 0,1 0 0,-1-1 15,-21 22-15,0-21 0,21 21 16,-21 0-16,21-1 0,-21 44 31,0-1-31,0 21 0,0-21 16,0 0-16,0 22 0,0-1 15,0-21-15,0 22 0,0-22 0,0 0 16,0 21-16,0-21 0,0 1 0,0-1 16,21-21-16,0 21 0,-21 0 15,22-21-15,-1 0 0,21 0 16,-21 0-16,0 0 0,22 0 16,-22 0-16,21-21 0,-21 21 0,22-21 15,-22 0-15,21-1 0,-21-20 0,22 21 16,-22-21-16,0 20 0,0-20 15,0 21-15,1-21 0,-22 20 0,0 1 16,21 0-16,-21 0 0,0 42 31,0 0-31,0 22 16,-21-22-16,-1 0 0,22 21 0,-21-21 16,21 22-16,-21-22 0,21 0 15,0 0-15,-21 0 0,21 1 0,0-1 16,-21 0-16,21 0 15,0-42 17,21 0-32,0 0 0,0-1 15,-21 1-15,21-21 0,1 21 0,-1-22 16,0 22-16,0-21 0,0 0 0,0 20 16,1 1-16,-22 0 0,21 0 15,0 21-15,0 0 0,0 21 16,0 0-16,-21 0 15,0 1-15,22 20 0,-1-21 16,-21 21-16,0-20 0,0-1 0,21 0 16,-21 21-16,21-21 0,-21 1 15,21-1-15,0 0 0,1-21 16,-1 0-16,0 0 16,0 0-16,0 0 0,0-21 15,1 21-15,-1-21 0,21-1 0,-21 1 16,22-21-16,-22 21 0,21-22 15,0 22-15,1-21 0,-1 0 0,0 20 16,1-20-16,-1 21 0,-21 0 16,0 0-16,1-1 0,-1 22 0,0 0 15,-21 22 1,0-1-16,0 0 16,0 0-16,0 0 0,0 0 0,-21 1 15,21-1-15,0 0 16,0-42 15,21 0-15,-21-1-16,0 1 0,0 0 15,0-21-15,0 21 0,0-1 16,0 1-16,0 0 0,-21 21 16,0 0-16,-1 0 0,1 0 15,0 0-15,0 21 16,0 0-16,0 1 0,-1 20 0,1-21 15,0 21-15,0-20 0,0 20 0,0-21 16,-1 21-16,22 1 0,0-22 16,0 21-16,0-21 0,0 1 0,0 20 15,22-21-15,-1-21 0,0 21 16,21 0-16,-21-21 0,22 0 0,-1 0 16,0 0-16,1 0 0,-1 0 0,22 0 15,-22 0-15,21-21 0,-20 0 16,20 0-16,-20 0 0,-1 0 15,-21-1-15,21-20 0,-20 21 0,-1-21 16,0-1-16,-21 1 0,0 21 16,0-22-16,0 22 0,0 0 0,0 0 15,-21 21 1,0 0-16,-1 21 0,1 0 0,0 0 16,0 22-16,0-22 0,0 21 0,21-21 15,-22 22-15,22-22 0,0 21 16,0-21-16,0 22 0,0-22 0,0 0 15,22-21-15,-1 21 0,0 0 0,21-21 16,-21 0-16,22 0 0,-1 0 16,0 0-16,-20 0 0,20 0 0,0-21 15,-21 0-15,22 0 0,-22 0 16,0 0-16,0-22 0</inkml:trace>
  <inkml:trace contextRef="#ctx0" brushRef="#br0" timeOffset="74275.78">5207 15558 0,'0'0'16,"-42"0"-16,-1 0 0,1 0 16,0 0-16,20 0 0,-20 0 0,21 0 0,0 0 15,0 0-15,42 0 47</inkml:trace>
  <inkml:trace contextRef="#ctx0" brushRef="#br0" timeOffset="74761.95">7895 16193 0,'0'0'0,"21"21"16,-21-42-1,0-1-15,0 1 16,21 0-16,-21 0 0,0 0 15,22-22-15,-22 22 0,0-21 0,0 21 16,21 0-16,-21-22 0,21 22 16,-21 0-16,0 0 0,0 42 15,0 0 1,0 21-16,0 1 16,0-1-16,0 22 0,0-1 0,0 1 15,0-1-15,0 1 0,0-1 0,0 1 16,0-1-16,-21 22 0,21-22 15,-21 22-15,21-22 0,0 1 0,-22-1 16,22 1-16,-21-1 0,0 1 0,0-22 16,21 1-16,0-1 0,-21 0 15,0-21-15,21 1 0,0-1 0,0 0 16,-22 0-16,1-21 16,0 0-16,21-21 15,-21 0-15,21 0 0,-21-1 0,21-20 16,-21 0-16,21-1 15,0-20-15,0-1 0</inkml:trace>
  <inkml:trace contextRef="#ctx0" brushRef="#br0" timeOffset="74951.84">8043 15642 0,'21'-21'16,"-42"42"-16,42-63 0,-21 63 47,0 0-47,22 0 0,-1 1 15,-21-1-15,21-21 16,0 21-16,0 0 0</inkml:trace>
  <inkml:trace contextRef="#ctx0" brushRef="#br0" timeOffset="76007.53">8763 15981 0,'0'0'0,"21"0"0,0 0 16,0 0-16,-21-21 15,0 0-15,0-1 0,0 1 16,0 0-16,-21 0 16,0 0-16,0 0 0,0-1 0,0 22 15,-1-21-15,1 21 0,-21 0 0,21 0 16,-22 0-16,1 0 0,0 21 15,-1 1-15,1-1 0,21 21 0,-21 0 16,-1 1-16,22-1 0,0 0 0,0-20 16,21 20-16,-21 0 0,21 1 15,0-22-15,0 0 0,0 0 0,21 0 16,0 0-16,0-21 0,21 0 0,-20 0 16,-1 0-16,21 0 0,0 0 15,1 0-15,-1 0 0,0-21 0,1 0 16,20 0-16,-20-21 15,-1 20-15,0-20 0,1 0 0,-1-22 16,0 22-16,-21-22 0,22 1 0,-22 21 16,0-22-16,0 22 0,0-22 15,-21 22-15,0 0 0,22-1 0,-22 22 16,0 0-16,0 0 0,0 0 0,0 42 16,-22 0-1,1 21-15,0 1 0,0-22 0,0 21 16,0 22-16,-1-22 0,22 21 15,0-20-15,0 20 0,0-20 0,0 20 16,0-21-16,0 1 0,22-1 16,-1 0-16,21-20 0,-21-1 15,22 0-15,-22 0 0,21 0 0,0-21 16,-20 0-16,20 0 0,0 0 0,1 0 16,-1-21-16,0 0 0,-21 0 15,22 0-15,-1-22 0,-21 1 0,0-22 16,22 22-16,-22-21 0,21-1 0,-21 1 15,22 20-15,-22-20 0,0 20 16,0-20-16,0 21 0,1 20 0,-1 1 16,-21 0-16,0 0 0,0 42 15,0 0 1,-21 0-16,-1 22 0,1-22 0,21 21 16,-21 1-16,0-1 0,0 0 15,0 1-15,-1-1 0,22 0 16,-21 1-16,0-1 0,21 0 0,-21-21 15,21 22-15,-21-22 0,21 0 16,-21 0-16,21 0 0,0 1 16,0-44-1,0 1 1,0 0-16,21 0 0,0-21 0,21-1 16,-21 1-16,22 0 0,-1-1 0,0 22 15,1-21-15,20 21 0,-20-1 16,-1 1-16,0 21 0,-21 0 15,22 0-15,-22 0 0,-21 21 16,0 1 0,-21-22-16,0 0 0,-1 21 15,-20-21-15,21 0 0,-21 21 0,-1-21 16,1 0-16,0 0 0,20 0 16,-20 0-16,21 0 0,0 0 0,0 0 15,-1 0-15,44 21 31,-1 0-15,0 0-16,0 22 0,-21-22 16,21 21-16,0-21 0,-21 22 0,0-22 15,22 21-15,-22-21 0,21 1 0,-21-1 16,21 0-16,-21 0 0,0 0 16,0 0-16,21-21 0,-21 22 0,21-22 15,0 0-15,1 0 0,20 0 16,-21 0-16,43-22 0,-22 22 15,21-21-15</inkml:trace>
  <inkml:trace contextRef="#ctx0" brushRef="#br0" timeOffset="76256.39">11642 15558 0,'0'0'0,"-22"0"0,1-22 0,0 22 0,-21 0 16,21 0-16,-1 0 0,1 0 0,0 0 15,-21 22-15,21-1 0,-1 21 16,-20-21-16,21 22 0,0-1 0,0-21 16,-1 21-16,22 1 0,0-1 15,0 0-15,0 1 0,0-1 0,0-21 16,0 22-16,0-22 0,0 0 0,0 0 16,0 0-16,0 0 15,22-21 1,-22-21-1,21 0-15</inkml:trace>
  <inkml:trace contextRef="#ctx0" brushRef="#br0" timeOffset="76541.07">11663 15812 0,'0'0'0,"0"21"0,-21 0 15,-1-21-15,22 21 0,-21 0 16,21 0-16,0 1 0,21-22 31,1 0-31,-1 0 16,0 0-16,0 0 0,0-22 0,0 22 15,-21-21-15,0 0 0,0 0 16,0 0-16,0 0 0,0-1 16,-21 22-1,0 0-15,0 0 16,0 22-1,21-1-15,21-21 32</inkml:trace>
  <inkml:trace contextRef="#ctx0" brushRef="#br0" timeOffset="77207.81">12361 15558 0,'0'0'0,"21"0"47,22 0-47,-22 0 0,0 21 16,0-21-16,22 0 0,-22 0 15,0 0-15,21 0 0,-21 0 16,1 0-16,-1 0 0,0 0 0,0 0 15,0 0-15,0-21 16,-21-1 0,0 1-16,-21 21 0,0 0 15,-21 0-15,21-21 0,-22 21 16,22 0-16,-21 0 0,-1 0 0,22 0 16,-21 0-16,21 0 0,0 0 15,-1 21-15,1-21 0,0 21 0,0 1 16,0-22-16,0 21 0,-1 0 0,22 0 15,-21 0-15,0-21 0,21 21 16,-21 1-16,21-1 0,0 0 16,0 0-16,0 0 15,0 0-15,21-21 16,0 0-16,0 0 16,1 0-16,-1 0 0,0 0 15,0 0-15,0 0 0,0 0 0,1 0 16,-1 0-16,0 0 0,0 0 15,0 0-15,0 22 0,1-22 16,-1 21-16,-21 0 16,21 0-16,0 0 0,0 0 15,-21 1-15,0-1 0,21 21 16,-21-21-16,0 0 16,0 1-16,0-1 0,0 0 0,0 0 15,-21 0-15,21 0 0,-21-21 16,0 22-16,-21-22 0,20 0 15,-20 0-15,21 21 0,-21-21 0,-1 0 16,22 0-16,-21 0 0,-1 0 0,22 0 16,-21 0-16,21 0 0,0 0 15,-1 0-15,1 0 0,0 0 0,21-21 16,0-1-16,0 1 0,0 0 16</inkml:trace>
  <inkml:trace contextRef="#ctx0" brushRef="#br0" timeOffset="81263.8">16192 3514 0,'-21'0'31,"0"0"-15,0 0-16,0 0 0,0 0 16,-1 0-16,1 0 0,0 0 15,0 0-15,0 0 0,0 0 16,-1 0-16,1 0 0,0 0 0,0 0 15,0 0 1,0 0-16,42 0 47,0 0-47,21 0 0,1 0 0,-1 21 16,0-21-16,22 0 0,-1 0 15,1 0-15,-1 0 0,22 0 0,-22 0 16,22 0-16,-21 0 0,-1 0 15,1 0-15,-1 0 0,1 0 0,-1 0 16,-21 0-16,1 0 0,-22 0 16,21 0-16,-21 0 0,1 0 15,-1 0-15,-21-21 16,0 0 0,0-1-16,-21 1 0,-1 0 15,1 0-15,0 21 0,0-21 16,0 0-16,0-1 0,-1 22 15,1-21-15,0 21 0,0 0 0,0-21 16,42 21 31,0 0-47,21 0 16,-20 0-16,20 0 0,0 21 0,1-21 15,20 0-15,-21 21 0,1-21 0,-22 22 16,21-1-16,-21 0 0,1-21 15,-22 42-15,0-21 0,0 1 0,0-1 16,-22 21-16,1-21 0,-21 0 16,0 1-16,-22 20 0,22-21 0,-1 0 15,-20 0-15,21 1 0,-1-1 0,1 0 16,0 0-16,20 0 0,1-21 16,0 21-16,0-21 0,21 22 0,21-22 46,0-22-46,0 22 0</inkml:trace>
  <inkml:trace contextRef="#ctx0" brushRef="#br0" timeOffset="82888.28">18584 3387 0,'0'0'0,"0"-21"16,0 42 15,0 0-31,0 0 0,-21 0 0,0 22 16,0-1-16,21 0 0,-21-21 15,-1 22-15,1-1 0,21 0 0,0-20 16,-21 20-16,0-21 15,21 0-15,0 0 0,0 1 0,0-1 16,-21 0-16,21 0 16,-21-21-16,21-21 15,0 0 1,0 0-16,0-1 0,0 1 0,21 0 16,0 0-16,0-21 0,0-1 15,22 1-15,-22 0 0,21-1 0,0 1 16,1 0-16,-1 20 0,-21-20 15,22 21-15,-1 0 0,-21 21 16,21 0-16,-20 0 0,20 0 0,-21 21 16,0-21-16,0 21 0,1 21 15,-1-20-15,0 20 0,-21-21 0,0 21 16,0-20-16,0 20 0,0-21 16,0 21-16,0-20 0,0 20 0,0-21 15,0 0-15,0 0 0,0 1 0,-21-1 16,0-21-1,21-21 1,0-1 0,0 1-16,0 0 0,21 0 0,0 0 15,0 0-15,0-22 0,0 1 0,22 21 16,-22-22-16,21 1 16,1 0-16,-22 21 0,21-22 0,0 22 15,-20 21-15,-1 0 0,21 0 16,-21 0-16,0 0 0,-21 21 15,22 22-15,-22-22 0,0 0 0,0 21 16,0-21-16,0 22 0,0-22 16,0 21-16,0-21 0,0 22 0,21-22 15,-21 0-15,0 0 0,21 0 16,0 1-16,0-1 0,0-21 16,1 0-16,20 0 0,-21 0 0,0 0 15,22 0-15,-22 0 0,21 0 16,-21-21-16,22-1 0,-22 1 15,0 0-15,0 0 0,21 0 0,-20 0 16,-1-22-16,-21 22 0,21-21 16,0-1-16,0 22 0,-21-21 0,0 21 15,0 0-15,0-1 0,0 1 0,0 42 32,0 1-32,-21-1 0,0 21 15,0-21-15,21 22 0,-21-22 16,21 21-16,-22-21 0,22 22 0,0-22 15,0 0-15,0 0 0,0 0 16,0 0-16,0 1 0,0-1 16,22-21-16,-1 0 0,0 0 0,0 0 15,0 0-15,0 0 0,1 0 0,-1 0 16,21-21-16,-21 21 0,0-22 16,22 1-16,-22 0 0,0 0 0,0-21 15,22 20-15,-22 1 0,0-21 16,0 21-16,0-22 0,0 22 0,1 0 15,-22 0-15,0 42 16,0 0 0,-22 0-16,22 1 0,-21 20 15,0-21-15,21 0 0,0 0 16,0 22-16,0-22 0,0 0 16,0 0-16,0 0 0,0 1 0,0-1 15,21 0-15,0 0 0,1-21 0,20 21 16,0-21-16,-21 0 0,22 0 15,-1 0-15,0 0 0,1 0 0,-1-21 16,0 21-16,1-21 0,-1-21 16,-21 20-16,0 1 0,22-21 0,-22 0 15,0-1-15,0 1 0,0-22 0,1 22 16,-1-21-16,0-1 0,-21 22 16,21-1-16,-21-20 0,21 42 15,-21-22-15,0 22 0,-21 42 31,0 1-31,0 20 0,0-21 0,21 43 16,-22-22-16,1 0 0,0 1 16,0 20-16,0-21 0,21 1 0,0-1 15,0 0-15,0-20 0,0 20 16,0-21-16,0 21 0,0-20 0,0-1 16,0 0-16,0 0 0,21-21 15,0 0-15,0 0 16,0 0-16,1-21 0,-22 0 15,21 0-15,0-1 0</inkml:trace>
  <inkml:trace contextRef="#ctx0" brushRef="#br0" timeOffset="83064.17">21061 3535 0,'0'0'0,"-21"0"0,42 0 31,0 0-15,0 0-16,0 0 0,0 0 0,22 0 16,-22 0-16,21 0 0,-21 0 15,22-21-15,-22 21 0,21 0 16</inkml:trace>
  <inkml:trace contextRef="#ctx0" brushRef="#br0" timeOffset="84619.29">22288 3789 0,'0'-21'0,"-21"0"0,21-1 16,0 1-16,0 0 0,0 0 15,0 0-15,0-22 16,0 22-16,-21 0 0,21 0 0,0-21 15,0 20-15,0 1 0,-21 0 0,0 21 16,0 0-16,-1 0 16,1 0-16,0 0 0,-21 21 0,21 22 15,-1-22-15,-20 21 0,21-21 16,-21 22-16,20-1 0,-20-21 0,21 21 16,0 1-16,0-22 0,-1 21 0,22-21 15,0 1-15,0 20 0,0-21 16,0 0-16,22 0 0,-1-21 15,21 0-15,-21 0 0,0 0 16,22 0-16,-22 0 0,21-21 16,-21 0-16,22 0 0,-22 0 0,0 0 15,21-1-15,-20 1 0,-1 0 16,0-21-16,0-1 0,0 22 0,0-21 16,-21 21-16,0-22 0,22 22 0,-22 0 15,0 42 1,-22 0-1,1 1-15,21-1 0,-21 21 16,21-21-16,-21 0 0,21 22 0,0-22 16,0 21-16,0-21 0,0 1 0,0-1 15,0 0-15,21 0 0,0 0 16,0 0-16,1 1 0,20-22 16,-21 0-16,21 0 0,-20 0 0,20 0 15,0 0-15,1 0 0,-1 0 16,0-22-16,1 1 0,-1-21 0,0 21 15,-21 0-15,22-22 0,-22 1 16,0 0-16,21-1 0,-20-20 0,-1 20 16,0-20-16,0 21 0,0-1 0,-21 1 15,0 21-15,0 0 0,0-1 16,0 44-16,0-1 16,-21 0-16,0 21 0,0 1 15,0-1-15,-1 0 0,1 1 0,0-1 16,0 0-16,21 1 0,-21-1 15,0-21-15,21 21 0,-22 1 16,22-22-16,0 21 0,0-21 0,-21 1 16,21-1-16,0-42 31,0-1-31,0 1 16,0 0-16,21 0 0,1 0 15,-1-22-15,21 22 0,-21-21 0,22 21 16,-22-22-16,21 22 0,0 0 15,1 0-15,-22 0 0,21 21 16,-21 0-16,22 0 0,-22 0 0,0 21 16,0 0-16,0 21 0,-21-20 15,0-1-15,0 0 0,0 21 0,0-21 16,0 22-16,0-22 0,0 0 0,-21 0 16,0 0-16,0 1 0,0-1 15,-22 0-15,22-21 0,-21 0 0,21 0 16,-22 0-16,22 0 0,-21 0 0,21 0 15,0 0-15,-1 0 0,22-21 16,0 0-16,0-1 16,22 22-1,-1 0-15,0 0 16,0 0-16,0 0 16,0 0-16,1 22 0,-1-22 15,0 21-15,0-21 0,0 21 0,0-21 16,22 0-16,-22 0 0,21 21 0,1-21 15,-1 0-15,0 0 0,1 0 16,20 0-16,-21 0 0,1-21 0,-1 0 16,0 0-16,-20-1 0,20-20 15,-21 21-15,21-21 0,-20-1 0,20 1 16,-21-22-16,21 22 0,-20-21 0,-1-1 16,21 22-16,-21-22 0,0 22 15,1 0-15,-22-1 0,0 22 16,21 0-16,-21 0 0,0 0 15,0 42-15,0 0 16,-21 0-16,-1 0 0,22 22 0,-21-1 16,0 0-16,-21 1 0,21 20 15,-1-21-15,1 1 0,0 20 0,21-20 16,-21-1-16,21 0 0,0 1 16,0-1-16,0 0 0,0 1 0,0-1 15,21-21-15,0 21 0,22-20 0,-22-1 16,21 0-16,0-21 0,1 0 15,-1 0-15,-21 0 0,22 0 16,-1 0-16,0 0 0,-21-21 0,22 0 16,-22-1-16,21-20 0,1 0 15,-22-1-15,21 1 0,-21 0 0,0-1 16,1 1-16,-1 21 0,-21-21 16,0 20-16,0 1 0,-21 21 15,-1 0-15,-20 0 0,21 21 16,-21 22-16,20-22 0,1 0 15,0 21-15,0 1 0,21-1 0,0-21 16,0 22-16,0-1 0,0 0 0,0-21 16,21 1-16,21 20 0,1-21 15,-1 0-15,22 0 0,-1 1 16,1-22-16,-1 0 0,22 0 0,-22 0 16,1 0-16,-1 0 0,1 0 15,-22-22-15,22 1 0,-22 0 0,0-21 16,1-1-16,-1 1 0</inkml:trace>
  <inkml:trace contextRef="#ctx0" brushRef="#br0" timeOffset="85739.55">15769 5440 0,'0'0'0,"-21"0"0,0 0 0,0 0 16,-1 0-1,44 21 1,-1-21-16,0 21 16,21-21-16,1 0 0,20 21 15,1-21-15,20 0 0,1 0 0,21 0 16,0 0-16,-22 0 0,22 0 0,-21 0 16,21 0-16,-22 0 0,1 0 15,-22 0-15,22 0 0,-21 0 0,-22 0 16,0 0-16,-21 0 0,1 0 0,-44-21 31,1 0-31,-21 21 0,21-21 0,-22 21 16,22-21-16,-21 0 0,21 21 0,0-22 15,-1 22-15,1-21 16,21 0-16,0 0 0,21 21 16,1 0-16,-1 0 15,0 0-15,21 0 0,1 0 16,-22 0-16,21 0 0,0 21 0,-20 0 15,20 0-15,-21 1 0,-21-1 16,0 21-16,0-21 0,0 0 0,-21 22 16,-21-22-16,20 21 0,-41-21 0,21 22 15,-1-22-15,1 0 0,-22 0 16,22 0-16,21 1 0,-21-1 0,42 0 16,21-21-1,0 0-15,21 0 0,22 0 16</inkml:trace>
  <inkml:trace contextRef="#ctx0" brushRef="#br0" timeOffset="86319.22">18627 5419 0,'-22'-21'16,"1"-64"-1,21 64-15,0 0 0,21 21 16,1 0 0,-1 21-16,0 0 0,21 0 15,-21 0-15,1 22 0,-1-1 0,0 0 16,-21 1-16,0 20 0,0-21 15,0 1-15,0-1 0,0 0 0,0 1 16,-21-1-16,21 0 0,-43-20 0,43-1 16,-42 0-16,21 0 0,0 0 15,0-21-15,-1 0 16,1 0-16,0 0 0,21-21 16,0 0-16,0 0 15,0 0-15,0-1 0,21-20 0,0 0 16,1-1-16,20 1 0,-21 0 0,21-22 15,1 22-15,-1 0 0,0-1 16,22 1-16,-22 0 0,22 20 0,-22 1 16,22 21-16,-22 0 0,21 0 0,-20 0 15,-1 21-15,0 1 0,-20 20 16,20-21-16,-21 21 0,-21 1 0,0 20 16,0-20-16,0-1 0,0 0 0,0 1 15,0-1-15,-21 0 16,21 1-16,-21-22 0,0 0 0,-1 0 15,1 0-15,0 0 0,0 1 0,42-22 47,0-22-47,0 1 0,1 0 16,20 0-16</inkml:trace>
  <inkml:trace contextRef="#ctx0" brushRef="#br0" timeOffset="86683.01">19854 5652 0,'0'-22'31,"0"1"-15,21 0-16,22 21 16,-22-21-16,0 21 0,21-21 0,-20 0 15,20-1-15,-21 1 0,21 21 16,-20-21-16,-1 0 0,0 0 0,0 0 15,0-1-15,-21 1 0,0 0 0,0 0 16,-21 21-16,0 0 16,0 0-16,-22 21 0,22 0 0,-21 0 15,0 22-15,20-22 0,-20 21 0,0 1 16,21-1-16,-1 0 16,1 1-16,0-1 0,0 0 0,21 1 15,0-22-15,0 21 0,0-21 0,0 0 16,21 1-16,0-1 0,0-21 15,1 0-15,-1 0 0,21 0 0,-21 0 16,22 0-16,-22 0 0,21 0 0,0-21 16,1-1-16,-1 1 0,0 0 15,22-21-15,-22 21 0</inkml:trace>
  <inkml:trace contextRef="#ctx0" brushRef="#br0" timeOffset="87211.71">20786 5461 0,'0'0'16,"21"0"-16,-21 21 15,-21 0-15,-1 1 16,1 20-16,0-21 0,21 21 0,-21-20 16,0 20-16,0 0 0,-1-21 15,1 1-15,21 20 0,0-21 0,0 0 16,0 0-16,0 1 0,0-1 16,21-21-1,1 0-15,-1 0 0,0 0 16,21-21-16,-21-1 0,22 1 0,-1 0 15,0 0-15,-20 0 0,20-22 16,0 22-16,-21-21 0,22 21 16,-22 0-16,21-1 0,-21 22 0,1 0 15,-22 22 1,0 20 0,-22-21-16,22 0 0,-21 0 0,0 1 15,0 20-15,21-21 0,0 0 16,0 0-16,-21 1 0,21-1 0,0 0 15,0 0-15,0 0 0,21-21 0,0 21 16,0-21-16,0 0 0,1 0 16,-1 0-16,0 0 0,0 0 0,0 0 15,0-21-15,1 0 0,-1 0 0,0 0 16,0 0-16,0-22 16,-21 22-16,0-21 0,21 21 0,-21-22 15,0 22-15,0-21 0,0 21 0,0-1 16,0 1-16,-21 21 15,0 0 1,21 21 0,0 1-1,21-22-15,0 0 0,1 0 16,-1 0-16,21 0 0,0-22 16,1 1-16</inkml:trace>
  <inkml:trace contextRef="#ctx0" brushRef="#br0" timeOffset="87852.34">23199 5313 0,'0'0'16,"21"-21"-16,-21-22 0,21 22 0,-21 0 0,0-21 15,0 21-15,0-1 0,0 1 16,-21 21-16,0-21 0,-1 21 0,1 0 16,-21 0-16,0 21 0,-1 0 15,1 1-15,-22 20 0,1 0 16,-1 22-16,1-1 0,21 1 0,-22-1 16,22 22-16,-1 0 0,22-1 15,0-20-15,21-1 0,0 1 0,0-1 16,21-20-16,0-1 0,1-21 0,20 21 15,21-20-15,-20-1 0,20-21 16,1 0-16,-1 0 0,1 0 0,-22 0 16,43 0-16,-43-21 0,43-1 0,-22-20 15,1 21-15,-1-21 0,-20-1 16,20-20-16,-21-1 0,1 22 0,-1-43 16,-21 22-16,-21-1 0,0 1 15,0-22-15,0 22 0,-21-22 16,-21 21-16,-1 1 0,-20-1 0,21 22 15,-22 0-15,1 21 0,-1-1 0,1 22 16,-22 0-16,43 22 0,-22-1 16,22 21-16,-1 0 0,1 22 0,21-22 15,0 22-15,21-1 0,0 1 16,0-1-16,0 22 0,0-22 0,21 1 16,0-1-16,21-20 0,1 20 0,-1-20 15,0-22-15</inkml:trace>
  <inkml:trace contextRef="#ctx0" brushRef="#br0" timeOffset="88172.16">23982 5779 0,'21'-22'0,"-42"44"0,42-65 16,-21 22-16,0 0 0,0 0 16,0 42-1,-21 0-15,21 21 0,-21 1 16,21-1-16,-22 0 0,1 22 0,21-1 15,-21-20-15,0 41 0,0-20 0,0 21 16,-1-22-16,-20 43 0,21-21 16,-21-1-16,-1 22 0,1-21 0,0 21 15,-22-1-15,22 1 0,-1 0 16,1 0-16,0-21 0,-1-1 0,1 1 16,0 0-16,21-22 0,-22-21 0,22 22 15,-21-22-15,21-21 0,-1 1 16,1-1-16,21-42 15,0-1-15,0 1 0,21-21 0,1 0 16,-1-22-16,21 1 0,-21-22 0,22 0 16,-1 1-16,0-22 0</inkml:trace>
  <inkml:trace contextRef="#ctx0" brushRef="#br0" timeOffset="88444">23812 5990 0,'0'0'0,"0"-63"0,22 20 0,-1 1 15,0 0-15,0-1 0,21 22 0,-20-21 16,-1 21-16,21 0 0,0-1 16,-20 1-16,20 21 0,0 0 0,1 0 15,-1 0-15,0 0 0,-21 21 16,1 1-16,-1 20 0,-21-21 0,0 21 16,0-20-16,-21 20 0,-1-21 0,-20 21 15,21-20-15,-21 20 0,-1-21 16,1 0-16,0 0 0,-1-21 0,1 22 15,0-1-15,20-21 0,1 0 0,0 0 16,21 21-16,21-21 16,0-21-1,1 21-15,-1-21 0,21-1 0,-21 1 16,22 0-16</inkml:trace>
  <inkml:trace contextRef="#ctx0" brushRef="#br0" timeOffset="88760.01">24299 5842 0,'0'21'0,"0"0"16,21-21 0,1 0-16,-1 0 15,0 0-15,0 0 0,0 0 16,22 0-16,-22-21 16,21 21-16,-21-21 0,22 0 0,-1 0 15,-21 0-15,0-1 0,0 1 0,1 0 16,-22 0-16,0 0 0,0 0 15,0-1-15,-22 22 0,1 0 16,-21 0-16,21 22 0,-22-1 16,1 0-16,21 21 0,-21-21 0,20 22 15,1-22-15,0 21 0,21-21 0,0 22 16,0-22-16,0 21 0,0-21 16,21 1-16,0-1 0,1 0 0,-1 0 15,21 0-15,0-21 0,-20 0 16,20 0-16,0 0 0,-21 0 15,22 0-15,-1 0 0</inkml:trace>
  <inkml:trace contextRef="#ctx0" brushRef="#br0" timeOffset="89102.98">24955 5821 0,'0'-21'0,"0"42"0,0-63 0,0-1 0,0 22 16,22 0-16,-22 0 0,21 21 15,0-21-15,-21-1 0,21 22 0,0 0 16,0 0-16,1 0 0,-1 0 0,0 0 15,0 22-15,0-22 16,22 21-16,-22 0 0,0 21 0,-21-21 16,21 22-16,-21-22 0,21 21 0,-21-21 15,0 22-15,0-22 0,0 0 16,0 0-16,0 0 0,-21 1 0,0-1 16,0-21-16,0 0 0,21 21 0,-22-21 15,1 0-15,0 0 16,21-21-1,0 0-15,0-1 0,0 1 16,21-21-16,0 21 0,1 0 16,-1-22-16,0 22 0,0-21 0,0 21 15,0-1-15,1 1 0,20 21 16,-21-21-16,0 21 0,0 0 16,1 0-16,-1 0 0,0 0 0,0 0 15,0 0-15</inkml:trace>
  <inkml:trace contextRef="#ctx0" brushRef="#br0" timeOffset="89527.75">25844 5800 0,'0'0'0,"22"-64"16,-22 43 0,0 0-16,0 0 0,0 0 0,0-1 15,-22 22-15,1 0 16,0 0-16,0 22 15,0-1-15,-22 0 0,22 0 0,-21 0 16,21 22-16,-22-1 0,22-21 0,0 0 16,0 22-16,0-22 0,0 0 15,21 0-15,0 0 0,0 0 0,0 1 16,0-1-16,21-21 16,0 0-16,0 0 15,0 0-15,0-21 0,1 21 0,-1-22 16,0 1-16,21 0 0,-21 0 15,1-21-15,-1 20 0,0-20 16,-21 21-16,21-21 0,0 20 0,-21 1 16,21 0-16,-21 42 15,0 0 1,0 22-16,-21-22 0,21 21 0,-21-21 16,21 22-16,0-22 0,0 0 15,0 0-15,0 22 0,0-22 16,0 0-16,0 0 0,21-21 15,0 0-15,1 0 16,-1 0-16,0-21 0</inkml:trace>
  <inkml:trace contextRef="#ctx0" brushRef="#br0" timeOffset="89771.61">26352 5355 0,'0'0'16,"0"-42"-16,22 0 0,-22 20 15,0 1-15,21 21 0,-21 21 16,0 1-16,-21-1 0,-1 0 16,22 21-16,-21 1 0,0-1 15,0 0-15,0 1 0,-22 20 0,22 1 16,0-22-16,0 21 0,0-20 16,0-1-16,-1 0 0,22 1 0,0-1 15,-21-21-15,21 0 0,0 1 0,0-1 16,0 0-16,21-21 31,1 0-31</inkml:trace>
  <inkml:trace contextRef="#ctx0" brushRef="#br0" timeOffset="90079.43">26352 5800 0,'-42'63'31,"42"-42"-31,0 1 0,-21-1 15,21 0-15,0 0 16,0 0-16,0 0 16,21-21-16,0 0 15,0 0-15,1 0 16,-1-21-16,0 0 0,0 21 16,-21-21-16,0 0 0,0 0 0,21-22 15,-21 22-15,0 0 0,0 0 16,0-22-16,0 22 0,-21 0 15,0 21-15,0 0 0,0 0 16,21 21-16,0 0 16,-22 1-16,22-1 0,0 0 15,0 0-15,0 0 16,22-21-16</inkml:trace>
  <inkml:trace contextRef="#ctx0" brushRef="#br0" timeOffset="90411.24">26628 5800 0,'0'-21'16,"0"42"-16,0-64 0,0 22 0,0 0 0,21 0 15,-21 0-15,21 21 16,-21-21-16,21 21 16,0 21-1,-21 0-15,0 0 0,0 21 16,0-20-16,0-1 0,0 21 0,0-21 15,-21 0-15,21 22 0,-21-22 16,21 0-16,0 0 0,0 0 16,-21-21-16,21-21 31,0 0-31,21 21 16,-21-21-16,21 0 0,-21-22 0,21 22 15,0 0-15,-21 0 0,22-21 16,-1 20-16,0 1 0,-21 0 0,21 21 15,-21-21-15,21 21 0,-21-21 16,0 0-16</inkml:trace>
  <inkml:trace contextRef="#ctx0" brushRef="#br0" timeOffset="90599.13">26141 5525 0,'0'-43'32,"21"43"-32,0 0 0,0 0 0,0 0 15,22 0-15,-22-21 0,21 21 16,1-21-16,-22 21 0,21-21 0,-21 21 16,0-21-16,1 21 0,-1-22 15,0 1-15</inkml:trace>
  <inkml:trace contextRef="#ctx0" brushRef="#br0" timeOffset="95223.77">16256 7938 0,'-21'0'16,"0"0"0,-1 0-1,1 0 32,0 0-16,0 0-31,0 0 0,0 0 16,-1 0-16,1 0 0,0 0 16,0 0-16,-21 0 0,20 0 15,1-22-15,-21 22 0,21 0 0,-22 0 16,22 0-16,-21 0 0,21-21 16,0 21-16,-1 0 0,1 0 15,0 0-15,0-21 16,42 21 31,0 0-32,0 0-15,22 0 0,-1 0 0,0 0 16,1 0-16,20 21 0,22-21 0,0 0 16,-1 21-16,22-21 0,-21 0 15,21 22-15,-1-22 0,1 0 0,0 21 16,0-21-16,0 0 0,-22 21 15,22-21-15,-21 21 0,0-21 16,-22 0-16,1 0 0,-22 0 0,-21 0 16,0 0-16,0 0 0,-21-21 15,-21 0 1,-21 0-16,21-1 0,0 22 16,-22-21-16,22 0 0,-21 0 15,21 0-15,-22 0 0,1-1 0,0 1 16,20 21-16,-20-21 0,21 0 15,-21 21-15,20 0 0,-20-21 0,21 21 16,0 0-16,0 0 0,-1 0 16,1 0-16,21 21 31,21-21-31,22 21 16,-22-21-16,21 0 0,1 21 0,-1-21 15,0 21-15,1-21 0,20 0 16,-21 22-16,22-22 0,-22 0 0,1 0 15,20 21-15,-21-21 0,1 0 0,-22 0 16,21 0-16,-21 0 0,1 0 16,-1 0-16,-21 21 0,0 0 15,-43 0 1,22 0-16,0-21 16,-21 22-16,-1 20 0,1-21 0,0 0 15,-1 22-15,1-1 0,0 0 0,-22 1 16,22-22-16,0 21 0,-1 0 15,1 1-15,21-22 0,-22 0 0,22 21 16,0-20-16,0-1 0,-21 0 0,20 0 16,1 0-16,0-21 15,0 0-15,21-21 32,0 0-17</inkml:trace>
  <inkml:trace contextRef="#ctx0" brushRef="#br0" timeOffset="96727.6">18415 7747 0,'0'-21'16,"0"0"-1,0 0-15,0-1 0,0 1 16,0 0-16,0 0 16,0 0-1,0 0 110,0-1 16,0 1-110,0 0-31,-21 0 16,21 0 15,-21 21 0,21 21-31,0 0 0,0 0 16,0 0-16,0 22 0,-22-22 0,22 21 16,-21 22-16,21-22 0,-21 0 15,21 22-15,-21-1 0,0 1 16,0-1-16,21 1 0,-22-22 0,1 22 15,0-22-15,0 22 0,21-22 0,-21 0 16,0-21-16,21 22 0,0-22 16,0 0-16,-22 0 0,1-21 31,21-21-31,0 0 16,0 0-16,0 0 0,0-22 0,0 1 15,0 0-15</inkml:trace>
  <inkml:trace contextRef="#ctx0" brushRef="#br0" timeOffset="97839.97">18076 7705 0,'0'0'0,"0"-43"0,0 1 0,21 21 15,1 0-15,-1-22 0,-21 22 0,21 0 16,0 21-16,0-21 0,0 21 16,1 0-16,-1 0 0,0 21 0,0-21 15,0 42-15,0-20 0,1 20 16,20 0-16,-21 1 0,0 20 0,0-21 15,1 1-15,-1 20 0,0-20 0,0 20 16,-21-21-16,0 22 16,21-22-16,-21 1 0,0-22 0,0 21 15,0-21-15,0 0 0,0 1 0,0-1 16,0-42 15,0-22-31,0 22 0,0-21 0,0-1 16,0 1-16,0 0 0,0-22 15,21 22-15,1-22 0,-1 22 0,0-21 16,0 20-16,0-20 0,22 20 16,-22 1-16,21 0 0,-21-1 0,0 22 15,22 0-15,-22 21 0,21 0 16,-21 0-16,1 21 0,-1 22 16,0-1-16,0 0 0,0 1 0,-21 20 15,0-21-15,0 22 0,0-1 0,0 1 16,0-1-16,0 1 0,0-1 15,0-20-15,-21-1 0,21 22 0,-21-43 16,21 21-16,0-21 0,0 22 16,0-22-16,0 0 0,21-21 15,0 0-15,0 0 16,1 0-16,-1 0 0,0-21 16,0 0-16,21-1 0,-20-20 0,-1 21 15,0 0-15,21-22 0,-21 1 16,1 0-16,-22-1 0,21 1 15,0 0-15,-21-1 0,0 22 0,0-21 16,0 21-16,0 42 16,0 0-1,0 0-15,-21 22 0,21-1 0,-21-21 16,21 21-16,-22 1 0,22-1 0,0 0 16,0-20-16,0 20 0,0-21 15,0 0-15,0 22 0,0-22 16,22 0-16,-1-21 0,0 0 0,0 0 15,0 0-15,0 0 0,1 0 16,20 0-16,-21 0 0,21-21 16,-20 0-16,20-1 0,-21 1 0,21-21 15,-20 21-15,-1-22 0,0 22 16,0-21-16,0 0 0,0 20 0,1-20 16,-22 21-16,0 0 0,0 42 31,0 0-31,0 0 0,0 0 15,0 22-15,0-22 0,0 21 16,0-21-16,0 22 0,0-22 0,0 0 16,0 21-16,0-20 0,0-1 0,42 21 31,-21-42-31,0 0 0,0 0 0,1 0 16,-1 0-16,0 0 0,0 0 0,21-21 15,-20 0-15,20 0 0,-21-1 16,0 1-16,22-21 0,-22 0 0,0-1 15,0 1-15,21 0 0,-20-22 0,-1 1 16,0 20-16,0-20 0,0 20 16,0-20-16,1 21 0,-1-1 0,0 22 15,-21-21-15,0 21 0,21-1 16,-21 44 0,0-1-16,-21 0 0,21 0 0,-21 21 15,0 1-15,21 20 16,-22-20-16,22 20 0,-21 1 0,0-22 15,21 0-15,0 22 0,0-22 0,0-21 16,0 22-16,0-22 0,0 21 16,0-21-16,0 0 0,0 1 15,0-44 17,0 1-32,0 0 0</inkml:trace>
  <inkml:trace contextRef="#ctx0" brushRef="#br0" timeOffset="97995.88">20214 8043 0,'0'-21'16,"0"42"-16,0-63 0,21 42 15,0 0-15,1 0 0,20 0 16,-21 0-16,21 0 0,1 0 0,-1 0 16,0 0-16,1-21 0,20 21 0,-20 0 15,20 0-15,-21 0 0,1-21 16,-1 21-16,0 0 0</inkml:trace>
  <inkml:trace contextRef="#ctx0" brushRef="#br0" timeOffset="98951.37">21294 8297 0,'21'0'16,"-21"-21"-16,21 0 15,-21 0-15,0 0 0,0 0 16,0-1-16,21 1 0,-21 0 0,0 0 16,0 0-16,0-22 0,0 22 15,0 0-15,-21 0 0,0 0 0,0 21 16,-1 0-16,1 0 0,0 0 0,0 21 16,-21 0-16,20 0 0,-20 0 15,21 22-15,-21-1 0,20 0 0,-20-20 16,21 20-16,0 0 0,0 1 15,-1-22-15,22 0 0,-21 21 16,21-21-16,0 1 0,0-1 16,21-21-16,1 0 0,-1 0 0,0 0 15,21 0-15,-21 0 0,1-21 16,20-1-16,-21 22 0,0-21 0,0 0 16,1 0-16,20-21 0,-42 20 0,21-20 15,0 21-15,0-21 0,-21 20 16,22-20-16,-22 21 0,0 42 31,0 0-31,0 0 0,-22 22 16,22-22-16,-21 21 0,21-21 15,0 22-15,0-22 0,0 0 0,0 0 16,0 22-16,0-22 0,21-21 16,1 21-16,-1 0 0,0-21 0,21 0 15,-21 0-15,22 0 0,-1 0 0,-21 0 16,22 0-16,-1 0 0,0-21 15,1 0-15,-22 0 0,21-1 0,-21-20 16,0 0-16,22-1 0,-22 1 16,0 0-16,0-1 0,0-20 15,-21 21-15,22-1 0,-22 1 0,21 0 0,-21 20 16,0 1-16,-21 42 31,-1 22-31,1-1 0,0 0 0,21 1 16,-21-1-16,0 22 0,21-22 15,0 0-15,-21 1 0,-1-1 0,22-21 16,-21 21-16,21-20 0,0 20 0,0-21 16,-21 0-16,21 0 15,0-42 17,21 0-17,0 0-15,1 0 0,-1 0 0,0-1 0,21-20 16,-21 21-16,22 0 0,-22 0 15,21-1-15,1 1 0,-22 21 16,21 0-16,0 0 0,-20 0 0,20 0 16,-21 21-16,0-21 0,0 43 15,1-22-15,-22 0 0,0 0 0,0 0 16,0 1-16,0 20 0,-43-21 0,22 0 16,0 0-16,-21 1 0,20-22 15,-20 21-15,0 0 0,-1-21 0,1 0 16,0 21-16,-1-21 0,1 0 0,21 0 15,-21 0-15,20 0 0,1 0 16,0 0-16,0 0 0,21-21 31,0 0-31,21 21 0,0-21 0,0 21 16,22-22-16,-22 1 0</inkml:trace>
  <inkml:trace contextRef="#ctx0" brushRef="#br0" timeOffset="99199.23">22691 7938 0,'0'0'16,"0"-22"-16,0 1 0,21 0 0,-21 0 0,0 42 31,-21 0-31,21 22 16,-22-1-16,1 0 0,0 1 0,0 20 15,21-21-15,-21 22 0,0-22 16,-1 1-16,1-1 0,21 0 0,-21 1 15,21-1-15,-21-21 0,0 0 0,21 0 16,0 1-16,0-1 0,0 0 16,21-21 15,0 0-31,0-21 0</inkml:trace>
  <inkml:trace contextRef="#ctx0" brushRef="#br0" timeOffset="99563.02">22902 8446 0,'21'0'0,"1"0"16,-1 0-1,0 0-15,0-22 0,0 22 16,0-21-16,22 21 16,-22-21-16,0 0 0,0 21 0,22-21 15,-22 0-15,0 21 0,-21-22 16,0 1-16,-21 21 15,0 0-15,-1 0 16,-20 0-16,21 0 16,-21 0-16,-1 21 0,1 1 0,-22-1 15,22 21-15,21-21 0,-21 22 0,20-22 16,-20 0-16,42 21 0,0-21 16,0 1-16,0 20 0,0-21 0,0 0 15,21 0-15,0-21 0,1 22 0,20-1 16,0-21-16,-21 0 0,22 0 15,-1 0-15,22 0 0,-22-21 0,-21 21 16,21-22-16,1 1 0,-22 0 0,0 21 16,0-21-16,0 0 0,-21 0 15,0-1-15,0 1 0,0 0 0</inkml:trace>
  <inkml:trace contextRef="#ctx0" brushRef="#br0" timeOffset="100271.31">15875 10414 0,'0'0'0,"-21"0"0,-22 0 16,22 0-16,0 0 0,0 0 0,0 0 16,21 21-1,21-21-15,21 0 16,1 21-16,20-21 0,1 0 0,20 0 15,22 22-15,0-22 0,0 0 16,0 0-16,-1 0 0,1 0 0,0 0 16,0 0-16,-21 0 0,-22 0 0,1 0 15,-22 0-15,0 0 16,-21 0-16,1 0 0,-44-22 16,1 22-16,-21-21 0,21 0 15,-22 21-15,22-21 0,-21 0 16,21 0-16,0-1 0,-1 1 0,22 0 15,0 0 1,22 21-16,-1 0 0,0 0 16,21 0-16,-21 0 0,1 21 0,20 0 15,-21 0-15,0 22 0,22-22 0,-43 21 16,0 1-16,0-22 0,0 21 16,-22 0-16,1-20 0,0 20 0,-21-21 15,21 21-15,-22-20 0,1-1 16,0 0-16,-1 0 0,22 0 15,-21 0-15,21-21 0,-1 22 0,22-1 16</inkml:trace>
  <inkml:trace contextRef="#ctx0" brushRef="#br0" timeOffset="101645.16">18965 10583 0,'43'-42'31,"-22"21"-31,0 0 0,21 0 0,1-22 16,-22 22-16,42 0 0,-20-21 15,-1 20-15,0-20 0,1 21 0,-22 0 16,0-22-16,0 22 0,-21 0 0,0 0 15,0 0-15,-21 0 0,0-1 16,-22 22-16,1 0 0,-21-21 0,-1 21 16,22 0-16,-22 0 0,1 0 0,-1 21 15,1 1-15,20-22 0,1 21 16,0 0-16,21 0 0,-1 21 0,22-20 16,0 20-16,0-21 0,0 21 0,22 1 15,-1-1-15,0 0 16,21 1-16,-21-1 0,22 0 0,-1 1 15,0-1-15,1 0 0,-1 1 0,0-1 16,1 0-16,-22 1 0,0-22 16,0 21-16,-21-21 0,0 22 0,0-22 15,-21 0-15,-21 0 0,-1 0 0,1 1 16,0-1-16,-1 0 0,-20-21 16,21 0-16,-22 0 0,1 0 0,20 0 15,-20-21-15,20 0 0,1-1 0,0 1 16,-1 0-16,1-21 0,21 21 15,0-22-15,0 1 0,-1 0 16,22-1-16,-21 1 0,21 0 0,0-1 16,0 1-16,0 0 0,0 20 15,0 1-15,0 0 0,21 21 16,1 0-16,-1 21 0,-21 22 16,21-22-16,0 0 0,0 21 15,0 1-15,1-22 0,-1 21 0,0 0 16,0-20-16,0-1 0,22 21 15,-22-21-15,0 0 0,21 1 0,-21-1 16,22 0-16,-22 0 0,21 0 0,1-21 16,-22 0-16,21 0 0,0 0 15,-20 0-15,20 0 0,0 0 0,1 0 16,-1-21-16,-21 21 0,21-21 16,1 0-16,-22 0 0,21-1 0,1-20 15,-22 21-15,21 0 0,-21-22 16,0 22-16,1 0 0,-1 0 0,0 21 15,-21-21-15,21 21 0,-21 21 32,0 0-32,-21-21 0,0 21 0,0 0 15,21 1-15,0-1 0,0 0 0,0 21 16,0-21-16,0 1 0,0-1 16,0 0-16,0 0 0,21 0 15,0 0-15,0-21 0,21 0 0,-20 0 16,20 0-16,-21 0 15,21 0-15,1 0 0,-1 0 0,0-21 16,-20 0-16,20 0 0,0 0 0,-21 0 16,22-1-16,-22-20 0,0 21 15,0-21-15,0 20 0,1 1 0,-22-21 16,0 21-16,21 0 0,-21-1 16,21 22-16,-21-21 0,0 42 15,0 1 1,-21-1-16,0 21 15,21-21-15,0 0 0,-22 22 0,22-22 16,-21 21-16,21 1 0,0-1 16,0 21-16,0-20 0,-21 20 0,21 1 15,-21-1-15,21 1 0,0-1 16,0 1-16,0-1 0,-21 1 0,21 20 16,0-20-16,-21 21 0,21-22 0,-22 22 15,22-22-15,0 22 0,-21-22 16,0 1-16,0-22 0,0 22 0,0-22 15,-1 0-15,-20 1 0,0-22 0,-1 0 16,1 0-16,0 0 0,-22-21 0,1 0 16,20 0-16,-20 0 0,-1 0 15,1-21-15,21 0 0,-1-21 0,1 21 16,0-22-16,20 1 0,1 0 16,0-22-16,21 22 0,0-1 0,0-20 15,0 21-15,0-1 0,21 1 16,0-22-16,1 22 0,-1 0 0,21-1 15,0 1-15,1 0 0,-1-1 0,0-20 16</inkml:trace>
  <inkml:trace contextRef="#ctx0" brushRef="#br0" timeOffset="102102.9">20637 10583 0,'0'0'0,"0"-21"15,-21 21-15,0 0 16,0 21-16,21 1 0,-21-1 0,0 0 16,21 0-16,0 21 0,-22-20 0,1 20 15,21-21-15,-21 21 0,21-20 16,0 20-16,-21-21 0,21 0 0,-21 0 16,21 1-16,0-1 0,0 0 15,-21-21 1,21-21-1,0 0-15,0-1 16,0 1-16,0 0 0,21-21 16,0 21-16,0-1 0,0-20 15,0 21-15,1-21 0,20-1 0,0 22 16,1 0-16,-1 0 0,0 0 16,22-1-16,-22 22 0,0 0 0,1 22 15,-1-1-15,-21 0 0,22 0 0,-22 21 16,0-20-16,-21 20 0,0-21 15,0 0-15,0 22 0,0-22 0,0 0 16,0 0-16,-21-21 0,0 21 0,-1 0 16,1-21-16,0 22 15,0-22-15,21-22 32,0 1-17,21 0-15</inkml:trace>
  <inkml:trace contextRef="#ctx0" brushRef="#br0" timeOffset="102351.75">21675 10499 0,'-22'0'16,"44"0"-16,-65 0 0,22-21 0,-21 21 0,21 0 0,-22 21 15,1-21-15,0 21 0,-1 21 16,22-21-16,-21 22 0,21-1 15,-22-21-15,22 22 0,21-1 0,0-21 16,-21 21-16,21-20 0,0 20 16,0-21-16,0 0 0,0 0 0,21 1 15,0-22-15,0 21 0,1-21 0,20 21 16,-21-21-16,21 0 0,1 0 16,-22 0-16,21-21 0,1 0 0,-1 21 15,0-22-15</inkml:trace>
  <inkml:trace contextRef="#ctx0" brushRef="#br0" timeOffset="103947.21">22352 10075 0,'0'0'0,"0"22"15,-21-1-15,0 0 0,21 0 16,-22 21-16,1 1 0,0-1 0,0 22 15,0-22-15,0 21 0,-1-20 16,1-1-16,0 22 0,21-22 0,-21-21 16,0 21-16,0 1 0,-1-22 0,22 0 15,0 0-15,-21 0 16,21-42 15,0 0-31,0 0 16,0 0-16,21 0 0,1-1 0,-1-20 15,0 21-15,0-21 0,0-1 0,0 22 16,22-21-16,-22 21 0,21-1 16,-21 22-16,1 0 0,20 0 0,-21 0 15,-21 22-15,21-1 0,-21 21 16,0 0-16,0-20 0,0 20 0,0 0 16,-21 1-16,0-22 0,21 21 0,-21-21 15,0 22-15,21-22 0,0 0 16,0 0-16,0 0 0,0 0 15,0 1-15,42-22 16,-21 0-16,0 0 0,22 0 16,-1-22-16,0 1 0,1 0 15,-1 0-15,0 0 0,1 0 0,-1-22 16,-21 22-16,21-21 0,-20-1 0,-1 1 16,0 0-16,0-1 0,-21 1 15,0 21-15,0-21 0,0 20 0,0 1 16,-21 21-16,0 0 15,0 0-15,-1 21 0,1-21 0,0 22 16,21-1-16,0 0 0,0 0 16,0 0-16,0 0 0,0 1 15,0 20-15,0-21 0,21 0 0,0 0 16,-21 1-16,22-1 0,-22 0 16,21 0-16,-21 0 0,21-21 15,-21 21-15,0 1 16,21-22-1,0 0 1,0 0-16,1 0 0,-1-22 16,0 1-16,0 0 0,0 0 0,0 0 15,22 0-15,-22-22 0,0 22 16,0-21-16,22 21 0,-22-1 16,0 1-16,0 21 15,-21 21 1,0 1-16,0-1 0,-21 0 0,21 0 15,-21 21-15,0-20 0,-1-1 0,22 21 16,0-21-16,-21 0 0,21 1 16,-21-1-16,21 0 0,0 0 15,0 0-15,21-21 16,0 0 0,1 0-16,-1 0 0,0 0 15,0-21-15,0 0 0,0 0 0,1 0 0,-22-1 16,0 1-16,21 0 15,-21-21-15,0-1 0,0 22 0,0-21 16,0 0-16,0 20 0,0 1 0,-21 0 16,-1 0-16,1 0 0,0 21 15,21-21-15,-21 21 0,42 0 32,0 0-17,22 0-15,-22 0 0,21-22 0,-21 22 16,22 0-16,20-21 0,-21 21 15,1-21-15,-1 21 0,22 0 16,-22 0-16,0 0 0,-21 0 0,22 0 0,-22 21 16,-21 0-16,0 1 15,0 20-15,0-21 0,0 21 0,-21-20 16,0 20-16,-1 0 0,1-21 0,0 22 16,0-22-16,0 21 0,21-21 15,-21 1-15,-1-1 0,1 0 0,21 0 16,-21-21-1,21-21 1,0 0 0,21-22-16,0 22 0,1 0 0,-1-21 15,21-1-15,0 1 16,1 0-16,-1-22 0,0 22 0,1 0 0,-1-1 16,0 22-16,22-21 0,-22 21 15,-21 21-15,22 0 0,-1 0 16,-21 0-16,22 21 0,-22 0 0,-21 0 15,0 21-15,0-20 0,0 20 0,0-21 16,0 21-16,0-20 0,0 20 16,0-21-16,-21 21 0,-1-20 0,22-1 15,-21 0-15,21 0 0,0 0 16,0 0-16,0 1 0,0-1 16,21-21-1,1 0-15,-1 0 16,0-21-16,0 21 0,0-22 15,0 1-15,22 0 0,-22-21 0,0 21 16,21-1-16,-20-20 0,20 21 0,-21-21 16,0 20-16,0 1 15,-21 42 1,-21 1-16,0-1 16,0 0-16,0 0 0,21 0 15,-21 0-15,-1 1 0,1-1 16,21 0-16,0 0 0,-21 0 0,21 0 15,-21-21-15,21 22 16,21-44 31,0 22-47,0-21 0</inkml:trace>
  <inkml:trace contextRef="#ctx0" brushRef="#br0" timeOffset="104173.09">24871 10287 0,'-21'-21'0,"42"42"0,-64-42 16,43 0-16,-21 21 0,21-21 15,0-1 1,21 22-1,1 0 1,-1 0-16,0 0 0,0 0 0,0 0 16,0 0-16,1 0 0,-1 22 0</inkml:trace>
  <inkml:trace contextRef="#ctx0" brushRef="#br0" timeOffset="104729.77">25273 10541 0,'-21'0'0,"42"0"0,-63 0 16,42-21-1,21 0 1,0 21-16,0 0 0,0 0 0,0 0 16,1 0-16,-1 0 0,0 0 0,0 21 15,-21 0-15,0 0 16,0 0-16,-21 1 0,0 20 0,0-21 15,-22 0-15,1 22 0,0-22 16,-22 0-16,22 0 0,-1 0 16,1 0-16,0 1 0,-1-1 0,22 0 15,0 0-15,0-21 0,0 21 0,0-21 16,21 21-16,0 1 16,0-1-1,21 0-15,0 0 0,0-21 16,0 21-16,-21 0 0,21 1 15,1-1-15,-22 21 0,21-21 0,-21 22 16,0-1-16,0 0 0,0 1 0,0-1 16,0 0-16,0 22 0,0-22 15,0 0-15,-21 1 0,-1-1 0,1 0 16,0 1-16,-21-1 0,-1-21 16,22 22-16,-21-1 0,0-21 15,-1 0-15,1 0 0,-22 1 0,22-1 16,0-21-16,-22 0 0,22 0 0,0 0 15,-1 0-15,22 0 0,-21-21 0,21-1 16,-22 1-16,22 21 0,21-42 16,0 21-16,-21 0 0,21-1 0,0 1 15,0 0-15,0 0 0,21-21 0,0 20 16,0 1-16,1-21 16,-1 21-16,21-22 0,0 1 0,1 0 0,-1-1 15,0 1-15</inkml:trace>
  <inkml:trace contextRef="#ctx0" brushRef="#br0" timeOffset="105015.55">25527 10816 0,'0'0'0,"63"-63"16,-41 42-16,-1-1 15,0 1-15,-21 0 0,21 21 0,0-21 16,-21 0-16,21 0 0,-42 21 31,0 0-31,0 0 16,0 21-16,0-21 0,-22 21 15,22 0-15,-21-21 0,21 21 16,-1 0-16,1 1 0,0-1 0,0 0 16,0-21-16,21 21 0,0 0 0,0 0 15,0 1-15,0-1 16,0 0-16,42-21 0,-21 21 0,0-21 15,22 0-15,-1 0 0,0 21 0</inkml:trace>
  <inkml:trace contextRef="#ctx0" brushRef="#br0" timeOffset="105511.5">26458 10753 0,'0'-21'16,"0"42"-16,0-64 0,0 22 0,0 0 0,-21 21 15,0-21-15,0 21 0,0 0 0,-1 0 16,-20 0-16,21 0 0,-21 0 16,-1 21-16,22 0 0,-21 0 0,-1-21 15,22 22-15,-21 20 0,21-21 16,0 0-16,-1 0 0,1 1 0,21-1 16,0 0-16,0 0 0,0 0 15,0 0-15,21 1 0,22-22 16,-22 0-16,0 0 0,0 0 15,22 0-15,-22 0 0,21 0 0,0 0 16,-20 0-16,20-22 0,-21 1 16,21 0-16,-20-21 0,20 21 0,-21-22 15,21 1-15,-20 0 0,20-1 0,-21 1 16,21 0-16,-20-1 0,20-20 16,-21 20-16,21 22 0,-20-21 0,-1 21 15,0 0-15,-21-1 0,21 1 16,-21 42-1,0 1-15,-21-1 0,0 0 16,0 21-16,-1-21 16,1 22-16,0-1 0,21 0 0,0 1 15,-21-1-15,21 0 0,0 1 0,0-22 16,0 21-16,0 1 0,21-22 16,-21 21-16,21-21 0,22 0 0,-22 1 15,0-1-15,21 0 0,1 0 0,-22 0 16,21-21-16,0 21 0,1-21 15,-1 0-15,0 0 0</inkml:trace>
  <inkml:trace contextRef="#ctx0" brushRef="#br0" timeOffset="106251.28">16743 13885 0,'-21'0'0,"42"0"0,-64 0 0,22 0 0,42 0 31,1 0-31,20 0 0,0 22 16,1-22-16,20 21 0,1 0 0,-1-21 15,22 21-15,-1-21 0,1 21 16,-21-21-16,20 0 0,1 0 0,-22 0 15,1 0-15,-1 0 0,1 0 0,-22 0 16,1 0-16,-22 0 0,21 0 16,-21-21-16,0 21 0,-21-21 0,0 0 15,0 0-15,0-1 0,0 1 16,0 0-16,0 0 0,0 0 16,-21-22-16,21 22 0,-21 0 0,21 0 15,0 0-15,21 42 31,0 0-31,-21 0 16,0 0-16,22 22 0,-1-22 16,-21 0-16,0 0 0,0 22 0,0-22 15,0 0-15,0 0 0,0 0 0,0 0 16,-21 1-16,21-1 0,-22-21 16,1 21-16,0 0 0,0 0 0,0-21 15,0 21-15,-1-21 0,1 22 16,0-22-16,0 0 0</inkml:trace>
  <inkml:trace contextRef="#ctx0" brushRef="#br0" timeOffset="106856.34">19981 13843 0,'0'0'16,"-21"0"-16,42 0 47,0 0-47,1-21 15,20 0-15,-21 21 0,21-21 0,1-1 16,-22 1-16,21 0 0,1 0 15,-22 0-15,21 0 0,-21-1 0,0 1 16,1 0-16,-22 0 0,0 42 31,0 21-31,0 1 0,-22-1 0,1 0 16,0 22-16,21-22 0,-21 22 16,21-1-16,-21-20 0,21 20 0,-21 1 15,21-1-15,0 1 0,0-1 0,0 1 16,0-1-16,0 1 15,0-22-15,0 0 0,0 22 0,-22-22 16,1-21-16,21 22 0,-21-22 0,0 21 16,-21-21-16,20 0 0,1 1 15,-21-1-15,21-21 0,0 21 0,-22 0 16,22-21-16,-21 0 0,21 0 0,-22 0 16,22 0-16,0-21 0,0 0 15,21 0-15,0-22 0</inkml:trace>
  <inkml:trace contextRef="#ctx0" brushRef="#br0" timeOffset="107067.22">20447 13526 0,'0'-22'0,"0"44"0,0-65 0,0 22 0,0 0 15,-21 21-15,0-21 0,-1 21 16,22 21 31,0 0-47,0 0 15,22 0-15,-1 1 0,0-1 16,0 0-16</inkml:trace>
  <inkml:trace contextRef="#ctx0" brushRef="#br0" timeOffset="108087.87">21209 13907 0,'0'0'0,"42"-22"0,-21 1 15,1 0-15,-1 0 0,0 0 0,-21 0 16,0-1-16,0-20 0,0 21 16,0 0-16,0 0 0,-21 21 15,0-22-15,-1 22 0,-20 0 0,21 0 16,-21 0-16,-1 22 0,1-1 15,0 0-15,-22 0 0,22 21 0,-1-20 16,1 20-16,21-21 0,-21 21 16,20-20-16,1 20 0,0-21 0,21 0 15,0 0-15,0 1 0,0-1 0,0 0 16,0 0-16,21 0 0,0-21 16,1 0-16,-1 0 0,21 0 0,-21 0 15,22 0-15,-22 0 0,21 0 0,0 0 16,1-21-16,-1 0 0,-21 0 15,22 0-15,-1-1 0,0-20 16,1 21-16,20-21 0,-21-1 0,1-20 16,-1 20-16,0-20 0,1-1 15,-1 1-15,0 21 0,1-1 0,-22-20 16,0 20-16,21 1 0,-20 0 16,-22 21-16,21-1 0,-21 1 0,0 0 15,0 0-15,-21 42 16,-1 0-16,1 0 15,0 22-15,-21-1 0,42 0 0,-21 1 16,-1 20-16,1 1 0,0-1 16,21-20-16,-21 20 0,21-21 0,0 22 15,0-22-15,0 1 0,0-22 0,21 21 16,0-21-16,22 0 16,-22 1-16,0-1 0,21-21 0,-21 21 15,22-21-15,-22 0 0,21 0 0,-21 0 16,22 0-16,-1-21 0,-21 0 15,22-1-15,-22 1 0,21 0 0,-21-21 16,22-1-16,-22 1 0,21 0 0,-21-22 16,0 1-16,22 20 0,-22-20 15,0 21-15,0-1 0,0 1 0,1 21 16,-1 0-16,-21-1 0,21 22 16,-21 22-16,0 20 15,-21-21-15,0 21 0,-1 1 16,-20-1-16,21 0 15,0 22-15,0-22 0,-1 1 0,1-22 16,0 21-16,0-21 0,21 22 0,-21-22 16,21 0-16,0 0 15,0 0-15,21-42 32,0 0-17,0 0-15,0 0 0,1-1 0,20 1 16,-21 0-16,21-21 15,1-1-15,-22 22 0,21-21 0,1 21 0,-22 0 16,0-1-16,0 1 0,-42 21 31,0 0-31,-22 0 0,22 0 16,-21 21-16,0 1 0,-1-22 16,22 21-16,-21 0 0,21 0 0,-1 0 15,1 0-15,21 22 0,0-22 0,0 0 16,0 21-16,0-20 0,0-1 15,21 21-15,1-21 0,-22 0 0,42 1 16,-21-1-16,0 0 0,22-21 16,-22 21-16,21-21 0,-21 0 0,22 0 15,-1 0-15,-21 0 0,21 0 0,1 0 16,20 0-16,-20-21 16,-1 21-16,21-21 0</inkml:trace>
  <inkml:trace contextRef="#ctx0" brushRef="#br0" timeOffset="108319.95">23918 13462 0,'0'0'0,"0"-21"0,0 0 0,0 0 0,0-1 15,-21 44 1,0-1-16,0 0 0,0 21 16,-1 1-16,1-1 0,-21 0 15,21 1-15,0 20 0,-1-21 16,1 1-16,0-1 0,0 0 0,0 1 15,0-22-15,21 21 0,0-21 16,-22 1-16,22-1 0,0 0 16,0 0-16,22-21 15,-1 0-15,0 0 16,21-21-16</inkml:trace>
  <inkml:trace contextRef="#ctx0" brushRef="#br0" timeOffset="108601.34">24236 13758 0,'0'0'0,"-21"22"16,-1-1-16,1 0 16,0 0-16,0 0 0,0-21 15,0 21-15,21 1 0,-22-1 0,22 0 16,22-21 0,-1 0-1,0 0-15,0 0 0,0-21 16,0 0-16,1 21 0,-22-22 15,0 1-15,0 0 0,0 0 0,0 0 16,0 0-16,0-1 16,-22 22-16,1 0 0,0 0 0,0 0 15,0 0-15,0 0 16,-1 0-16,1 22 16,21-1-16,0 0 15</inkml:trace>
  <inkml:trace contextRef="#ctx0" brushRef="#br0" timeOffset="109039.6">25040 13695 0,'0'-21'15,"0"42"-15,0-85 0,0 43 16,0 0-16,-21 0 0,0 0 0,0 21 15,-22 0-15,22 0 0,-21 21 16,-1 0-16,22 0 0,-21 0 0,0 22 16,-1-22-16,1 21 0,0 1 0,20-1 15,1 0-15,0 1 0,21-1 16,0-21-16,0 21 0,0 1 0,21-22 16,0 21-16,1-21 0,-1 1 0,21-1 15,-21 0-15,22 0 0,-22-21 16,21 0-16,0 0 0,1 0 0,-1 0 15,-21 0-15,22 0 0,-1-42 16,0 21-16,1-1 0,-22-20 16,21 0-16,-21-22 0,22 1 0,-22-1 15,0 1-15,0-1 0,-21 22 16,0-22-16,0 22 0,0 0 0,-21 21 16,0-22-16,0 43 0,-1-21 0,-20 21 15,21 0-15,-21 0 0,-1 0 16,22 0-16,-21 21 0,-1-21 0,1 21 15,21 1-15,-21-1 0,20-21 16,1 21-16,21 0 0,0 0 0,-21-21 16,21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5:35:42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444 889 0,'22'-63'15,"-22"41"1,0 1-16,0 0 16,0 0-16,0 0 15,21 21 1,0 0 0,-21 21-1,0 21-15,0-21 0,0 22 16,0-1-16,0 0 0,0 22 0,0-22 15,0 1-15,0 20 16,0-21-16,0 1 0,0-1 0,0 0 16,0 1-16,0-1 0,0-21 15,0 22-15,0-22 0,0 0 16,0 21-16,0-21 0,0 1 16,0-1-16,0-42 31,0-1-31,0 1 15,0 0-15,0 0 0</inkml:trace>
  <inkml:trace contextRef="#ctx0" brushRef="#br0" timeOffset="331.8">952 1164 0,'0'0'0,"22"21"0,-22 1 0,0-1 16,21-21-16,-21 21 16,21-21-16,0 0 15,0 0-15,0 0 16,1-21 0,-22 0-16,0-1 15,0 1 1,0 0-16,0 0 0,-22 21 31,1 0-31,0 0 16,0 21-16,21 0 15,0 0 1,21-21 0,0 0-1</inkml:trace>
  <inkml:trace contextRef="#ctx0" brushRef="#br0" timeOffset="1169.14">1863 889 0,'0'0'0,"0"-21"0,0 0 0,0 0 0,0-1 16,21 1-16,-21 0 0,0 0 15,0 42 17,0 0-32,0 22 15,0-22-15,0 21 0,0 0 0,0 1 16,0 20-16,0-20 0,0-1 16,0 21-16,0-20 0,0-1 15,0 0-15,0 1 0,-21-1 16,21-21-16,-22 22 0,22-22 0,0 0 15,-21 0-15,21 0 0,21-42 32,1 21-17,-22-21-15,21-21 0,0 20 16,-21 1-16,21-21 0,0 0 0,0-1 16,-21 1-16,22 0 0,-1-1 15,0 1-15,-21 0 0,21 20 0,0 1 16,-21 0-16,0 0 0,21 21 15,1 0-15,-22 21 16,21 0-16,-21 0 0,0 1 16,0-1-16,0 21 0,0-21 15,0 22-15,0-22 0,0 21 0,0-21 16,0 22-16,21-22 0,-21 0 16,21 0-16,0 0 0,0 0 0,1-21 15,-1 0-15,0 22 0,0-22 16,21 0-16,1 0 0,-22 0 0,21-22 15,1 22-15,-1-21 0,-21 0 16,21 0-16,-20 0 0,-1-22 0,0 1 16,0 21-16,-21-21 0,0-1 15,0-20-15,0 20 0,0 1 16,-21 0-16,0-1 0,0 1 16,-1 21-16,-20 0 0,21 0 0,0-1 15,0 22-15,-1 0 0,1 0 16,0 0-16,21 22 15,-21-1-15,21 0 0,0 0 0,0 0 16,0 0-16,0 1 0,21-1 16,0 0-16,0 0 0,22-21 0,-22 21 15,21-21-15</inkml:trace>
  <inkml:trace contextRef="#ctx0" brushRef="#br0" timeOffset="1739.94">3387 783 0,'0'0'16,"0"-21"-16,-22 21 15,1 0 1,0 0-16,21 21 0,-21 0 16,0 22-16,0-22 0,21 21 15,-22 1-15,1-1 0,0 0 0,0 1 16,21-1-16,-21 0 0,0 1 15,-1-1-15,1 0 0,21-21 16,-21 22-16,21-22 0,-21 0 16,21 0-16,0 0 0,0 1 0,0-1 15,21-21 1,0 0-16,0-21 16,1-1-16,-22 1 15,21 0-15,-21-21 0,0 21 0,21-22 16,0 1-16,-21 0 0,0-1 15,0 1-15,21 0 0,-21-1 0,21 1 16,-21 0-16,22-1 16,-22 1-16,0 0 0,21 20 0,0 1 0,0 0 15,-21 0-15,21 0 16,0 21-16,22 0 0,-22 0 0,0 0 16,0 0-16,22 21 0,-22 0 15,21 21-15,-21 1 0,0-1 0,1 0 16,-1 1-16,-21-1 0,0 0 15,21 22-15,-21-22 0,0 1 0,0-1 16,0 0-16,0 1 0,0-22 16,0 21-16,-21-21 0,21 0 0,-21 1 15,21-1-15,0 0 0,0 0 16,0-42 15,0 0-15,0 0-16,-22-1 0,1 1 15,21 0-15</inkml:trace>
  <inkml:trace contextRef="#ctx0" brushRef="#br0" timeOffset="1912.85">3069 1249 0,'0'0'0,"21"0"31,0 0-31,22 0 16,-22 0-16,0 0 15,21 0-15,1 0 0,-22 0 16,42 0-16,-20-21 0,-1 0 0,22 21 16,-22-22-16,21 1 0,1 21 15,-22-21-15</inkml:trace>
  <inkml:trace contextRef="#ctx0" brushRef="#br0" timeOffset="2212.67">4530 741 0,'-22'-21'0,"44"42"0,-65-42 15,22 21-15,0 0 16,0 0-16,0 0 16,21 21-16,0 0 0,0 0 15,-22 22-15,22-1 0,-21 0 0,21 1 16,-21-1-16,21 0 0,0 22 15,-21-22-15,0 0 0,0 1 0,21-1 16,-22 0-16,22-20 0,-21 20 16,21-21-16,0 21 0,0-20 0,0-1 15,0 0-15,0 0 0,0 0 16,21-21 15,1 0-31</inkml:trace>
  <inkml:trace contextRef="#ctx0" brushRef="#br0" timeOffset="2520.48">4297 762 0,'0'0'0,"0"-21"0,0 0 15,0 0-15,0-1 16,21 22-16,0 0 0,21-21 15,1 21-15,-22 0 0,21 0 16,1 0-16,-1 0 0,0 0 0,1 0 16,-1 21-16,-21 1 0,0-1 15,0 0-15,-21 0 0,0 0 0,0 22 16,0-22-16,-21 21 0,0-21 16,0 22-16,-21-22 0,-1 0 0,1 21 15,0-21-15,-1 1 0,1-1 16,21 0-16,-22-21 0,22 21 0,0-21 31,21-21-15</inkml:trace>
  <inkml:trace contextRef="#ctx0" brushRef="#br0" timeOffset="3559.62">6096 635 0,'-21'0'31,"0"0"-31,-1 0 16,1 0-16,0 0 0,0 0 16,-21 0-16,20 0 0,1 0 15,-21 21-15,21-21 0,0 0 0,-22 0 16,22 0-16,0 21 0,0-21 15,0 0-15,42 0 32,21 0-17,0 0-15,1 0 0,-1 0 0,22 0 16,-22 0-16,21 0 0,1 0 16,-22 0-16,22-21 0,-22 21 0,22 0 15,-22-21-15,0 21 0,22 0 16,-43 0-16,21 0 0,-21 0 0,1 0 15,-44 0 1,1 0 0,-21 0-16,21 0 0,0 21 15,-22-21-15,22 0 0,-21 21 16,21-21-16,-1 22 0,-20-22 0</inkml:trace>
  <inkml:trace contextRef="#ctx0" brushRef="#br0" timeOffset="3852.68">6096 741 0,'-42'0'32,"42"21"-17,0 0-15,0 0 16,0 22-16,0-22 0,0 21 0,0 1 15,0-1-15,0 21 0,0-20 0,0-1 16,-22 22-16,22-22 0,-21 0 16,21 1-16,-21-1 0,21-21 0,0 21 15,-21-20-15,21-1 0,0 21 16,0-21-16,0 0 0,21-42 31,-21 0-15,21 0-16</inkml:trace>
  <inkml:trace contextRef="#ctx0" brushRef="#br0" timeOffset="4280.43">6583 974 0,'-21'42'15,"-1"-21"1,22 22-16,-21-22 0,0 0 16,21 21-16,-21-21 0,21 22 15,-21-22-15,0 21 0,21-21 16,0 1-16,0 20 0,0-21 0,0 0 16,0 0-16,21 1 15,0-22-15,21 0 0,-21 0 0,22 0 16,-22 0-16,21 0 0,1-22 0,-1 1 15,0 0-15,-21 0 0,22 0 16,-1 0-16,-21-1 0,22 1 0,-22-21 16,-21 21-16,0-22 0,0 1 15,0 21-15,0-21 0,0 20 0,-21-20 16,-1 21-16,1 21 0,0-21 16,-21 21-16,21 0 0,-22 0 15,1 0-15,21 21 0,0 0 16,-22-21-16,22 21 0,0 0 0,21 1 15,0-1-15,-21 0 0,21 0 0,0 0 16,0 0-16,0 1 16,21-22-16</inkml:trace>
  <inkml:trace contextRef="#ctx0" brushRef="#br0" timeOffset="6295.56">9102 762 0,'21'0'15,"0"0"1,0 0 15,-21-21 47</inkml:trace>
  <inkml:trace contextRef="#ctx0" brushRef="#br0" timeOffset="6936.19">9207 741 0,'0'-21'63,"22"0"-63,-1 21 0,-21-22 15,21 22-15,0-21 0,-21 0 16,21 0-16,0 0 0,-21 0 16,0-1-16,0 1 15,0 0-15,-21 0 16,0 21 0,-21 0-16,21 0 0,-22 0 15,1 0-15,0 21 0,-22-21 0,22 21 16,-1 0-16,-20-21 0,21 22 0,-1-1 15,1 0-15,21 0 0,0 0 16,-1 0-16,22 1 0,0-1 0,0 0 16,0 0-16,0 0 0,22 22 15,-1-22-15,0 0 0,0 0 0,21 0 16,1 0-16,-1 1 0,0 20 16,1-21-16,-22 0 0,21 22 15,1-22-15,-1 0 0,-21 21 16,0-21-16,0 1 0,1 20 0,-22-21 15,0 0-15,0 0 0,-22 22 16,1-22-16,-21 0 0,21 0 0,-22-21 16,-20 21-16,21 1 0,-22-22 0,22 0 15,-1 21-15,-20-21 0,21 0 16,20 0-16,-20 0 0,0 0 0,21-21 16,-22-1-16,22 22 0,0-21 15,0 0-15,0 0 0,21-21 0,0 20 16,-22 1-16,22 0 0,0 0 15,0 0-15,0 0 0,0-1 16,0 1-16,22 0 0,-1 21 16,0-21-16,0 21 0,0 0 15,0 0-15,1 0 0,-1 0 0,21 0 16,-21 0-16,0 0 0</inkml:trace>
  <inkml:trace contextRef="#ctx0" brushRef="#br0" timeOffset="7455.95">9567 953 0,'0'0'0,"0"-43"31,-21 43-15,21 21-16,0 1 15,-21-1-15,21 0 0,-21 21 16,21-21-16,-21 22 0,21-22 0,0 21 16,0-21-16,0 22 0,0-22 15,0 21-15,0-21 0,0 1 0,0 20 16,21-21-16,0-21 0,0 21 16,0 0-16,0-21 0,1 0 0,-1 22 15,21-22-15,-21 0 0,0 0 16,22 0-16,-22 0 0,21-22 15,-21 22-15,1-21 0,-1 0 0,21 0 16,-21 0-16,0 0 0,1-22 16,-22 22-16,21-21 0,-21-1 0,21 1 15,-21 0-15,0-1 0,0 1 16,0 0-16,-21-1 0,0 1 0,-1 0 16,1 21-16,-21-1 0,21 1 0,0 21 15,-22 0-15,22 0 16,-21 0-16,21 0 0,-1 0 0,1 0 0,-21 21 15,21 1-15,0-1 0,21 0 16,-22 21-16,22-21 0,0 22 16,-21-22-16,21 0 0,0 21 15,0-20-15,0-1 0,21 0 0,1 0 16,-22 0-16,21 0 0,0-21 16,21 0-16,-21 22 0,1-22 0,-1 0 15</inkml:trace>
  <inkml:trace contextRef="#ctx0" brushRef="#br0" timeOffset="7916.09">10266 1037 0,'0'-42'15,"0"21"1,0 0-16,0-1 0,21 1 15,0 0-15,0 0 16,0 21-16,1 0 16,-1 0-16,0 0 0,0 0 15,0 0-15,0 21 0,-21 0 16,22 0-16,-1 22 0,-21-22 0,21 21 16,-21-21-16,0 22 0,0-22 15,0 21-15,0-21 0,0 22 16,0-22-16,0 0 0,0 0 15,0 0-15,-21 1 0,21-1 0,-21-21 16,21 21-16,-22-21 0,22-21 31,0 0-15,0-1-16,0 1 0,0 0 16,0 0-16,0-21 0,22 20 0,-22 1 15,21 0-15,-21 0 0,0-21 16,21 42-16,-21-22 0,21 1 0,0 0 15,-21 0-15,0 0 16,21 21-16,1-21 0,-1-1 16,0 1-16,0 0 15,0 21-15</inkml:trace>
  <inkml:trace contextRef="#ctx0" brushRef="#br0" timeOffset="8275.91">11261 508 0,'0'0'0,"0"-21"0,0 0 0,0 0 15,0 42 17,-22 0-17,22 0-15,0 0 0,0 22 16,-21-22-16,21 21 0,-21 0 0,21 1 15,0-1-15,0 22 0,-21-22 16,0 0-16,0 22 0,21-22 0,0 22 16,-22-22-16,22 0 0,-21 1 0,21-1 15,0-21-15,0 21 0,0-20 16,0-1-16,0 0 0,0 0 0,21 0 16,1-21-1,-1 0-15,0 0 16,0 0-16,0 0 0,0 0 15,1-21-15,-1 0 0,0 0 16,0 0-16,21-1 0,-20 1 0,-1-21 16,0 21-16,-21-22 0</inkml:trace>
  <inkml:trace contextRef="#ctx0" brushRef="#br0" timeOffset="8575.74">11197 804 0,'21'-21'31,"0"21"-15,1 0-16,-1 0 0,0 0 0,21-21 16,-21 21-16,1 0 0,20 0 15,-21 0-15,0-21 0,0 21 0,1 0 16,-1 0-16,0 0 15,-21 21 64</inkml:trace>
  <inkml:trace contextRef="#ctx0" brushRef="#br0" timeOffset="8880.64">12171 1291 0,'0'21'0,"-21"-21"141</inkml:trace>
  <inkml:trace contextRef="#ctx0" brushRef="#br0" timeOffset="10904.25">13462 614 0,'0'0'0,"0"-21"0,0 0 16,21-1-16,-21 1 15,0 0-15,0 0 0,0 0 16,0 42 15,0 0-31,0 0 0,0 22 0,-21-1 16,21-21-16,-21 21 0,21 1 15,0-1-15,-21 22 0,21-22 0,-22 0 16,1 1-16,21-1 0,0 0 16,0 1-16,-21-22 0,21 21 0,-21-21 15,21 0-15,0 1 0,0-1 0,0 0 31,0-42-15,0 0 0,-21 21-16,21-22 0,-21 1 0</inkml:trace>
  <inkml:trace contextRef="#ctx0" brushRef="#br0" timeOffset="11535.85">13039 953 0,'0'0'0,"-22"-22"0,1 1 31,42 21-16,1-21-15,20 21 16,0 0-16,1 0 0,-1 0 0,21-21 16,1 21-16,-22-21 0,22 21 15,-1-21-15,1-1 0,-22 1 16,22 0-16,-22 0 0,0 0 0,1 0 16,-1-1-16,-21 1 0,21 0 15,-20 0-15,-22 0 0,0 0 0,0-1 16,0 1-16,0 0 0,0 0 15,0 0-15,-22 21 16,1 0 0,0 21-16,21 0 0,0 0 0,0 22 15,-21-22-15,21 21 0,-21 0 0,21 1 16,0-1-16,-21 0 0,21 1 16,0-1-16,0 0 0,0 22 0,0-43 15,-22 21-15,22 1 16,-21-1-16,21-21 0,0 0 0,0 1 15,-21-1-15,21 0 0,-21 0 16,0-21-16,21 21 0,-21-21 16,21-21-1,0 0-15,0 0 16,0 0-16,0-1 0,0-20 0,0 0 16,21 21-16,0-22 0,0 1 15,0 0-15,0-1 0,22 1 16,-1 0-16,-21 20 0,22 1 0,20 0 15,-21 21-15,1 0 0,-1 0 0,0 0 16,1 0-16,-1 0 0,-21 42 16,22-20-16,-22-1 0,0 21 15,0 0-15,-21-20 0,0 20 0,0 0 16,0-21-16,-21 22 0,0-22 16,0 21-16,-1-21 0,-20 1 0,21-1 15,0 0-15,21 0 0,-21 0 0,-1-21 16,22 21-16,22-42 31,-1 0-31,-21 0 16,21 0-16,0 0 0,0-1 15,0 1-15</inkml:trace>
  <inkml:trace contextRef="#ctx0" brushRef="#br0" timeOffset="11891.65">14499 1016 0,'21'0'16,"0"0"0,1 0-16,-1 0 0,0-21 15,0 0-15,0 0 0,0-1 16,1 22-16,-1-21 16,0 0-16,0 0 0,-21 0 0,21 0 15,-21-1-15,0 1 16,0 0-16,-21 21 15,0 0-15,0 0 0,0 21 16,-1 0-16,1 1 0,-21-1 0,21 0 16,0 21-16,-1-21 0,1 22 0,0-1 15,0-21-15,21 22 0,0-22 16,0 0-16,0 0 0,0 0 0,0 0 16,21 1-16,0-1 0,0-21 15,1 0-15,-1 21 0,0-21 0,0 0 16,21 0-16,-20 0 0,-1 0 15,21-21-15,-21 21 0,0-21 16,22-1-16,-22 1 0,0-21 0,21 21 16</inkml:trace>
  <inkml:trace contextRef="#ctx0" brushRef="#br0" timeOffset="12672.2">16891 572 0,'0'0'16,"0"-22"-16,-21 22 0,21-21 0,-21 21 15,-1 0-15,1 0 16,0 21-16,0 1 0,0 20 16,21-21-16,-21 21 0,-1 1 15,1 20-15,0-20 0,21 20 0,-21-21 16,0 22-16,0-22 0,-1 22 16,1-22-16,0 0 0,0-20 15,0 20-15,0-21 0,21 0 0,-22 0 16,22 1-16,0-44 47,0 1-47,22 0 0,-1-21 15,-21 21-15,0-22 0,21 1 16,0 0-16,-21-1 0,21 1 0,-21 0 16,21-22-16,1 22 0,-22-1 15,21 1-15,0 0 0,0 21 0,-21-22 16,21 22-16,0 0 0,1-21 0,-1 42 15,0-22-15,0 1 0,0 21 16,0 0-16,22 0 0,-22 0 0,0 0 16,0 21-16,22 1 0,-22 20 15,0 0-15,0 1 0,0-1 16,-21 0-16,0 1 0,21 20 16,-21 1-16,0-22 0,0 0 0,0 1 15,0-1-15,-21 0 0,21 1 16,-21-22-16,0 21 0,21-21 0,0 0 15,0 1-15,-21-1 0,0 0 16,-1-21 0,22-21-1</inkml:trace>
  <inkml:trace contextRef="#ctx0" brushRef="#br0" timeOffset="12864.09">16468 1143 0,'0'0'0,"-22"0"0,22-21 32,22 21-32,-1 0 15,0-21-15,0 21 0,21 0 16,-20-21-16,20 21 0,0 0 0,1-22 16,-1 22-16,0 0 0,1-21 15,-1 21-15,-21 0 0,21-21 16,-20 0-16,20 21 0,-21 0 0,0 0 15</inkml:trace>
  <inkml:trace contextRef="#ctx0" brushRef="#br0" timeOffset="13287.86">17166 931 0,'0'0'0,"0"-63"31,0 42-31,0 0 0,21 21 16,0 0-16,1-22 0,-1 22 16,0 0-16,0 0 0,0 0 0,22 22 15,-22-22-15,21 21 0,-21 21 16,22-21-16,-22 22 0,0-22 16,0 21-16,0-21 0,-21 22 15,21-22-15,-21 21 0,0-21 0,0 0 16,0 1-16,0-1 0,-21 0 15,0 0-15,0 0 0,0-21 16,0 21-16,-1-21 0,1 0 16,21-21-1,0 0-15,0 0 0,0-21 16,0 20-16,21 1 16,-21 0-16,22-21 0,-1 21 15,0-22-15,0 22 0,0 0 16,-21-21-16,21 20 0,1 22 0,-1-21 15,0 0-15,0 21 0,0 0 16,0 0-16,1 0 0,-1 0 16,0 0-1,0 0-15</inkml:trace>
  <inkml:trace contextRef="#ctx0" brushRef="#br0" timeOffset="13747.62">17907 974 0,'0'0'0,"0"-21"0,0-64 31,0 64-31,0 0 16,0-1-16,21 22 0,-21-21 0,21 21 15,0-21-15,1 21 16,-1 0-16,0 0 0,0 21 0,0 0 15,0 1-15,1-1 0,20 0 16,-42 21-16,21 1 0,0-22 0,0 21 16,-21 0-16,0-20 0,0 20 15,0-21-15,0 21 0,0-20 16,0-1-16,0 0 0,-21 0 0,0 0 16,21 0-16,-21-21 0,0 22 15,0-22-15,-1 0 16,22-22-1,0 1-15,0 0 0,0 0 16,0 0-16,0 0 0,22-22 16,-22 22-16,21-21 0,0 21 0,0-22 15,0 1-15,-21 21 0,21-22 16,1 22-16,-1 0 0,0 0 16,0 0-16,0 0 0,0 21 0,1 0 15,-1 0-15,0 0 0,0 0 16,0 0-16,0 0 15,1 0-15,-1 21 0</inkml:trace>
  <inkml:trace contextRef="#ctx0" brushRef="#br0" timeOffset="15008.11">19113 931 0,'0'0'0,"22"-63"31,-22 42-31,0 0 0,-22 21 16,1-22-16,0 22 0,0 0 0,0 0 15,0 0-15,-1 0 0,-20 0 16,21 0-16,-21 22 0,-1-1 0,22 0 16,-21 21-16,-1-21 0,22 22 15,-21-22-15,21 21 0,0 1 0,-1-22 16,1 21-16,21-21 0,0 22 0,0-22 15,0 0-15,0 0 0,0 0 16,21 0-16,1-21 0,-1 0 0,21 22 16,-21-22-16,0 0 15,1 0-15,20 0 0,-21 0 0,0-22 16,0 1-16,1 21 0,20-21 16,-21 0-16,0 0 0,0-22 0,1 22 15,-1-21-15,0 21 0,-21-22 0,21 1 16,0 21-16,0-21 0,-21 20 15,0 1-15,0 0 0,0 0 0,22 21 16,-22 21 0,0 0-1,-22 0-15,1 1 0,21-1 16,0 21-16,-21-21 0,21 0 0,-21 22 16,21-22-16,0 0 15,0 21-15,0-20 0,0-1 0,0 0 16,0 0-16,0 0 0,0 0 15,21-21 1,0 0-16,0 0 0,1 0 0,-1 0 16,0 0-16,0 0 0,0 0 15,0-21-15,1 0 0,-1 0 0,21 0 16,-21 0-16,0-22 0,1 22 16,-1-21-16,0 21 0,0-22 0,0 22 15,0-21-15,-21 21 16,0-1-16,0 1 0,0 0 0,0 0 15,0 42 17,-21 21-32,21-20 15,-21-1-15,0 21 0,21 0 0,0-20 16,0 20-16,-21-21 0,21 21 0,-21-20 16,21-1-16,0 0 0,0 0 15,0 0-15,0 0 0,0 1 0,21-22 16,0 21-16,21-21 15,-21 0-15,1 0 0,-1 0 16,21 0-16,-21 0 0,22 0 0,-22-21 16,21-1-16,-21 1 0,0 0 0,22 0 15,-22 0-15,0 0 0,0-22 16,0 22-16,1-21 0,-1 21 16,-21-22-16,0 22 0,21 0 0,-21 0 15,21 0-15,-21-1 0,0 1 16,0 42-1,0 1 1,0-1-16,-21 21 0,0-21 16,0 22-16,21-1 0,-22 0 15,1 1-15,0-1 0,0 0 0,0 1 16,0-1-16,-1 21 0,1 1 16,21-1-16,0 1 0,-21-1 0,21 1 15,-21-1-15,0 22 0,21-21 16,-21-1-16,21 22 0,-22-22 15,1 22-15,0 0 0,0-22 0,0 22 16,0-1-16,-1 1 0,1-21 0,-21 20 16,21-20-16,0-22 0,-1 22 15,1-22-15,0-21 0,0 21 0,0-20 16,0-22-16,-1 21 0,1-21 0,0 0 16,0-21-16,0 21 15,0-22-15,-1 1 0,1-21 0,21 0 16,-21-1-16,0 1 0,21-22 15,-21 1-15,21-1 0,0-20 0,0 20 16,0-20-16,0 20 0,0-21 16,0 22-16,0-1 0,0 1 15,21 21-15,-21-22 0,21 22 0,0-22 16,0 22-16,1 0 0,-1-1 0,0 1 16,0 0-16,0 20 0,22-20 15,-22 21-15,0-21 0,21 20 0,-21 1 16,22-21-16,-22 21 0,21 0 15,-21-1-15,1 1 0,20-21 0,-21 21 16,0 0-16</inkml:trace>
  <inkml:trace contextRef="#ctx0" brushRef="#br0" timeOffset="15852.15">20489 847 0,'0'0'0,"0"-21"0,0-1 0,0 1 0,21 0 15,1 0-15,-22 0 16,21 21-16,0-21 0,-21-1 0,21 1 15,0 0-15,-21 0 16,21 21-16,1-21 0,-22 42 31,0 0-31,-22 0 16,1 22-16,0-1 0,0 0 0,0 1 16,0-1-16,-1 21 0,-20-20 15,21 20-15,-21-20 0,20 20 16,1-21-16,-21 1 0,0-1 0,20-21 15,1 22-15,-21-22 0,21 0 0,0 0 16,21 0-16,-22-21 16,1 21-16,21-42 15,0 0 1,0 0-16,21 0 16,1 0-16,-22-22 0,21 22 0,0-21 15,0-1-15,0 1 0,0 21 16,1-21-16,-1-1 0,0 22 0,0 0 15,-21 0-15,0 0 0,21 21 16,-21 21 0,0 0-16,0 21 15,0-21-15,0 1 0,0 20 16,21-21-16,-21 0 0,0 0 0,0 1 16,0-1-16,22 0 0,-1 0 15,-21 0-15,21 0 0,0-21 0,0 22 16,0-22-16,1 0 0,-1 0 15,0 0-15,21 0 0,-21 0 0,22 0 16,-1-22-16,-21 22 0,22-21 16,-22 0-16,21 0 0,-21-21 0,0 20 15,1-20-15,-1 21 0,0 0 16,0-22-16,-21 22 0,21 21 0,-21-21 16,0 42 15,-21 0-31,0 1 0,21 20 0,-21-21 15,21 0-15,0 22 0,-21-22 16,21 0-16,-22 0 0,22 0 0,0 0 16,0 1-16,0-1 0,0 0 15,0 0 1,22-21 0,-1 0-16,-21-21 15,21 0-15,0 0 0,-21-1 16,21 1-16</inkml:trace>
  <inkml:trace contextRef="#ctx0" brushRef="#br0" timeOffset="16192.96">21103 614 0,'0'0'15,"-21"0"-15,0 21 0,21 0 16,0 0-16,0 1 15,0-1-15,0 0 16,21-21 0,0 0-16,0 0 15,0 0-15,1 0 16,-1-21-16,0 0 0,-21-1 16,21 22-16,-21-21 0,0 0 15,0 0-15,0 0 0,-21 0 16,0 21-1,0 0-15,-1 0 0,1 0 16,0 21-16,21 0 16,-21 0-16,0-21 0,21 21 0,-21 0 15,21 1-15,0-1 0,0 0 16,0 0-16,0 0 0,0 0 16</inkml:trace>
  <inkml:trace contextRef="#ctx0" brushRef="#br0" timeOffset="16635.71">21421 910 0,'0'0'0,"21"0"0,0 0 15,0-21-15,0 0 0,0 21 16,-21-21-16,0 0 0,22 21 16,-22-22-16,0 1 15,-22 21 1,1 0-16,0 0 15,0 21-15,0 1 0,0-1 0,-1 0 16,1-21-16,0 21 0,0 0 16,21 0-16,0 1 0,0-1 0,0 0 15,0 0-15,0 0 0,0 0 16,0 1-16,21-1 0,0 0 16,-21 0-16,21-21 0,1 21 15,-1 0-15,0 1 0,0-1 16,-21 0-16,0 0 15,0 0-15,0 0 16,-21-21-16,0 0 16,0 0-16,-1 0 0,-20 22 15,21-22-15,0 0 0,0 0 16,-1 0-16,1 0 0,0 0 16,0 0-16,0 0 0,21-22 31,0 1-16,0 0-15,21 21 0,-21-21 0,21-21 16,0 20-16</inkml:trace>
  <inkml:trace contextRef="#ctx0" brushRef="#br0" timeOffset="16984.04">21992 550 0,'0'0'0,"0"-21"0,21-42 31,-21 84 0,0 0-31,0 0 0,0 0 16,0 22-16,-21-1 0,0-21 16,0 22-16,21 20 0,-21-21 0,-1 22 15,1-22-15,0 1 0,21-1 16,0 21-16,-21-20 0,21-22 0,0 21 15,0-21-15,0 22 16,0-22-16,0 0 0,0 0 16,0 0-16,21-21 0,0 0 0,0 0 15,1 0-15,-1 0 0,0 0 16,0 0-16,0-21 0,0 0 0,1 21 16,-1-21-16,0 0 0,0 0 15,-21-1-15,21-20 0,0 21 0,-21 0 16,22 0-16,-22-1 0</inkml:trace>
  <inkml:trace contextRef="#ctx0" brushRef="#br0" timeOffset="17192.81">21886 910 0,'0'0'0,"0"-21"15,21 21 1,-21-21-1,22 21-15,-1 0 0,0 0 16,0 0-16,-21-21 0,21 21 16,0 0-16,-21-21 0,22 21 15,-1-22-15,0 22 16,-21-21 0</inkml:trace>
  <inkml:trace contextRef="#ctx0" brushRef="#br0" timeOffset="17647.86">23537 783 0,'0'0'0,"0"-21"0,-21 21 0,21-21 0,-21 0 15,0 0-15,0-1 16,21 1-16,0 0 0,0 0 0,0 0 16,0 0-16,0-1 0,0 1 15,0 0-15,21 0 0,0 0 0,0 0 16,21-22-16,1 22 0,-1 0 16,0 21-16,22-21 0,-1 0 0,1 21 15,-22 0-15,22 0 0,-1 0 16,-20 0-16,-1 21 0,-21 0 0,0 0 15,0 0-15,-21 0 0,0 1 16,0 20-16,-21-21 0,0 0 0,0 22 16,-21-22-16,20 21 0,-20-21 15,0 0-15,-1 22 0,1-22 16,0 0-16,21 21 0,-22-20 16,1-1-16,21 21 0,0-21 0,-22 0 15,22 1-15,0-1 0,21 0 16,-21 0-16,0 0 0,21 0 0,-22-21 15,22 22-15,0-1 0,0 0 16,0 0-16,0 0 16</inkml:trace>
  <inkml:trace contextRef="#ctx0" brushRef="#br0" timeOffset="17943.66">23643 1630 0,'0'21'0,"0"-42"0,0 63 16,0-21-16,21-21 15,0 0-15,1 0 0,-1 0 16,0 0-16,0 0 0,0 0 0,0-21 16,-21 0-16,22 21 0,-1-21 15,-21 0-15,0 0 0,0-1 16,0 1-16,-21 21 15,-1 0 1,1 0-16,0 0 0,0 0 0,21 21 16,-21-21-16,0 0 0,21 22 15,-22-22-15,22 21 0,-21-21 16,21 21-16,-21-21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5:40:32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529 0,'0'0'0,"0"-275"0,0 21 0,21 254 31</inkml:trace>
  <inkml:trace contextRef="#ctx0" brushRef="#br0" timeOffset="5411.86">825 2900 0,'0'-21'94,"0"0"-94,0-1 16,0 1-16,0 0 15,0 0-15,22 0 16,-22 0-16,21 21 16,0 0-16,-21-22 0,21 1 0,0 21 15,0 0 1,1 0-16,-22 21 16,21 1-16,-21-1 0,21 0 15,-21 0-15,0 0 0,0 22 16,0-22-16,0 0 0,0 21 15,0 1-15,0-22 0,0 21 16,0 0-16,-21-20 0,0 20 0,-1 0 16,1 1-16,0-1 0,0-21 15,0 21-15,0-20 0,-1-1 16,1 0-16,0 0 0,0 0 0,0-21 16,0 0-16,-1 0 0,1 0 15,0 0-15,0 0 0,0 0 16,0-21-16,21 0 15,-22 0-15,1 0 0,21-1 0,-21 1 16,21 0-16,0 0 0,0 0 16,0 0-16,0-1 0,0 1 15,0 0-15,0 0 0,21 0 0,-21 0 16,21 21-16,1-22 0,-1 22 16,0 0-16,21 0 0,-21 0 0,1 0 15,-1 0-15,0 22 0,0-22 16,0 21-16,0 0 0,-21 0 15,22 0-15,-1 22 0,-21-22 0,0 0 16,21 0-16,0 0 0,-21 22 16,21-22-16,-21 0 0,0 0 15,21 0-15,-21 0 16,22-21-16,-22 22 0,21-22 16,0 0-1,-21-22-15</inkml:trace>
  <inkml:trace contextRef="#ctx0" brushRef="#br0" timeOffset="5712.69">1376 3239 0,'21'0'16,"-42"0"-16,63 0 31,-21 0-15,0 0-1,1 0-15,-1 0 16,0 0-16,-21-22 16,0 1-16,0 0 15,-21 21 17,0 0-32,-1 0 15,1 0 1</inkml:trace>
  <inkml:trace contextRef="#ctx0" brushRef="#br0" timeOffset="6585.7">2180 2667 0,'0'0'0,"0"-21"0,0 42 31,-21 0-31,21 0 16,-21 22-16,21-1 15,-21-21-15,21 22 0,0-1 16,0 0-16,-22 1 0,22-1 0,0 0 16,0 1-16,0-1 0,-21 0 15,21 1-15,0-22 0,-21 21 0,21-21 16,0 0-16,0 1 0,0-1 16,0 0-16,0-42 31,0 0-31,0-1 0,0-20 15,0 21-15,21-21 16,-21-1-16,0 22 0,21-21 0,1 21 16,-22-22-16,21 22 0,0-21 15,0 21-15,0 21 0,-21-22 0,21 1 16,1 21-16,-1 0 0,0 0 16,0 0-16,0 0 15,0 21-15,1 1 0,-22-1 0,21 0 16,-21 0-16,21 21 0,-21-20 15,21 20-15,0-21 0,0 21 0,-21-20 16,22 20-16,-1-21 0,0 0 16,0 0-16,0 1 0,0-1 0,1-21 15,20 0-15,-21 0 16,0 0-16,0 0 0,22 0 0,-22 0 16,0-21-16,0-1 0,0 1 15,1 0-15,-1 0 0,0-21 0,-21 20 16,0-20-16,21 21 0,-21-21 15,0-1-15,0 22 0,0-21 0,0 21 16,0-22-16,0 22 0,0 0 16,0 0-16,0 0 0,-21-1 0,21 1 15,0 0 1,-21 21-16,21 21 47,0 0-47,0 1 15,21-22-15,-21 21 16</inkml:trace>
  <inkml:trace contextRef="#ctx0" brushRef="#br0" timeOffset="7168.9">3450 2794 0,'0'0'15,"21"0"-15,-21-21 0,0 0 16,-21 21 15,0 0-31,21 21 16,-21 0-16,0 0 0,-1 0 0,22 22 16,-21-22-16,0 0 0,21 21 15,-21-20-15,0 20 0,0 0 0,21-21 16,0 22-16,-22-22 0,22 21 15,0-21-15,-21 1 0,21-1 0,0 0 16,0 0 0,0-42-1,0 0-15,0 0 16,0-22-16,0 22 0,0 0 16,0-21-16,21 20 0,-21-20 15,0 21-15,0-21 0,0-1 16,22 1-16,-22 0 0,21-1 0,0 1 15,-21 0-15,21-1 0,0 1 16,0 21-16,1-22 0,-1 22 0,0 0 16,0 0-16,0 21 0,22 0 15,-22 0-15,0 0 0,0 21 0,0 21 16,0-20-16,1 20 0,-1 0 16,0 1-16,0-1 0,-21 0 0,21 1 15,-21-1-15,0 0 0,0 1 16,0-1-16,0 0 0,0 1 0,0-1 15,0-21-15,0 21 0,0-20 16,0-1-16,0 0 0,0 0 16,0 0-16,-21-21 31,21-21-31,-21 0 16,21 0-16,-21 21 0,0-21 15,21-1-15,-22 1 0,1 0 0</inkml:trace>
  <inkml:trace contextRef="#ctx0" brushRef="#br0" timeOffset="7355.79">3260 3090 0,'-22'0'0,"44"0"0,-22 0 47,21-21-47,0 21 0,0 0 15,0 0-15,0 0 0,22 0 0,-22 0 16,0-21-16,21 21 0,-20 0 15,20 0-15,-21-21 0,21 21 0,-20-21 16,20 21-16,0-21 0,-21 21 16,22-22-16,-22 1 0,0 21 0</inkml:trace>
  <inkml:trace contextRef="#ctx0" brushRef="#br0" timeOffset="7696.6">4424 2667 0,'0'0'0,"0"-21"0,0 0 16,-21 21-1,-1 0-15,1 0 16,0 0-16,21 21 16,0 0-16,-21 0 0,21 0 0,-21 22 15,21-22-15,0 21 0,0 1 16,0-1-16,-21 0 0,21 1 15,0-1-15,-22 0 0,22 1 0,0-1 16,0 0-16,0 1 0,-21-1 16,21 0-16,0-21 0,0 22 0,0-22 15,0 0-15,0 0 0,0 0 16,0 1-16,0-44 31,0 1-31,0 0 16,0 0-16,0-21 0,21 20 15,-21-20-15,0 21 0</inkml:trace>
  <inkml:trace contextRef="#ctx0" brushRef="#br0" timeOffset="8015.77">4339 2879 0,'0'0'0,"0"-21"0,0-1 0,0 1 16,0 0-16,0 0 0,0 0 0,0 0 15,0-1-15,0 1 0,21 0 16,-21 0-16,43 0 0,-22 0 0,0-1 15,21 1-15,1 0 0,-1 21 0,0 0 16,1 0-16,-1 0 0,-21 0 16,21 0-16,1 0 0,-22 21 15,21 0-15,-21 22 0,-21-22 16,0 0-16,0 21 0,0-20 0,0-1 16,-21 21-16,0-21 0,0 0 15,-21 1-15,-1-1 0,1 0 0,0 0 16,20 0-16,-20-21 0,0 21 15,21-21-15,-22 0 0,22 22 0,0-22 16,0 0-16,0 0 0,-1 0 16,1 0-16,0 0 15</inkml:trace>
  <inkml:trace contextRef="#ctx0" brushRef="#br0" timeOffset="8748.35">5863 2582 0,'0'0'0,"-21"-21"31,42 21-15,0 0-1,0 0-15,22 0 0,-22-21 0,21 21 16,1 0-16,-1 0 0,0-21 16,1 21-16,-1 0 0,21 0 0,-20 0 15,-1 0-15,0 0 0,1 0 16,-1 0-16,-21 0 0,0 0 0,-21 21 31,0 0-31,-21-21 0,0 21 16,0-21-16,0 22 0,-22-22 15,22 0-15,0 0 0,0 21 0,0-21 16</inkml:trace>
  <inkml:trace contextRef="#ctx0" brushRef="#br0" timeOffset="9033.19">6244 2625 0,'-21'0'15,"0"21"1,21 0-16,-21 0 0,21 22 16,0-22-16,0 21 0,-22-21 15,22 22-15,-21-1 0,21 0 0,-21 1 16,21-1-16,0 0 0,0 1 0,-21-22 15,21 21-15,-21 0 0,21 1 16,0-22-16,0 0 0,0 0 0,0 0 16,0 1-16,0-1 0,0-42 47,21-1-47,-21 1 0,21 0 15</inkml:trace>
  <inkml:trace contextRef="#ctx0" brushRef="#br0" timeOffset="9455.94">6667 2921 0,'22'-21'0,"-44"42"0,65-42 0,-43 42 31,0 0-31,-21-21 16,-1 21-16,1 1 15,0-1-15,21 21 0,-21-21 0,0 0 16,21 1-16,-21 20 0,21-21 16,0 21-16,0-20 0,0-1 0,0 0 15,0 0-15,21 0 0,0 0 16,0 1-16,0-22 0,0 0 0,1 0 16,-1 0-16,21 0 0,-21 0 0,22 0 15,-22-22-15,21 1 0,-21 0 16,0 0-16,22 0 0,-22-22 0,0 22 15,-21 0-15,0-21 0,21 21 16,-21-22-16,0 22 0,0 0 0,0 0 16,-21 0-16,0-1 0,0 1 15,0 0-15,-1 21 0,1 0 0,0 0 16,0 0-16,0 0 16,0 0-16,-1 0 0,1 21 0,21 0 15,-21-21-15,0 22 0,21-1 0,-21-21 16,21 21-16,0 0 0,21-21 15,0 0 1,0 0-16</inkml:trace>
  <inkml:trace contextRef="#ctx0" brushRef="#br0" timeOffset="12723.71">8869 2858 0,'0'0'0,"0"-22"32,0 1-17,21 21-15,-21-21 16,0 0-1,21 21-15,0-21 0,-21 0 0,21 21 16,1-22-16,-22 1 0,21 21 16,0-21-16,-21 0 0,21 0 0,0 0 15,-21-1-15,0 1 0,0 0 16,21 21-16,-21-21 0,0 0 16,-21 21-1,0 0 1,0 0-16,0 0 0,0 0 15,-1 21-15,1-21 0,-21 21 16,21 0-16,0 0 0,-1 1 0,1-1 16,21 0-16,-21 0 0,21 21 15,-21-20-15,21-1 0,0 0 0,0 0 16,0 21-16,0-20 0,0-1 16,0 0-16,0 0 0,21 0 0,0 0 15,0 1-15,1 20 0,-1-21 0,0 0 16,-21 0-16,21 1 15,0-1-15,0 21 0,-21-21 0,0 0 16,0 1-16,0-1 0,0 0 0,0 0 16,0 0-16,0 0 0,0 1 15,-21-22-15,0 21 0,0-21 0,-21 0 16,20 0-16,1 0 0,-21 0 16,21 0-16,-22-21 0,22-1 0,0 1 15,0 0-15,0-21 0,0 21 16,-1-22-16,22 22 0,0-21 0,-21 21 15,21-22-15,-21 22 0,21 0 16,-21 0-16,21 0 0,0-1 31,0 44-15,0-1 0,0 0-16,21 0 0,0 0 15,0 0-15,-21 1 0,22-1 0,-22 0 16,21 21-16,0-21 0,0 1 15,0-1-15,0 21 0,1-21 0,-1-21 16,0 21-16,0 1 0,21-22 16,-20 0-16,20 0 0,0 0 0,1 0 15,-1 0-15,0 0 0,1-22 16,-1 1-16,0 0 0,1-21 0,-1 21 16,0-1-16,1-20 0,-22 0 15,21-1-15,-21 22 0,22-21 0,-22 0 16,0-1-16,0 1 0,0 0 0,-21-1 15,0 1-15,0 0 16,0 20-16,0 1 0,0-21 0,0 21 16,0 0-16,0-1 15,-21 44 1,21-1-16,-21 21 16,0-21-16,21 22 0,0-1 0,-21-21 15,21 21-15,-22 1 0,1-1 0,21 0 16,0-20-16,0 20 0,-21 0 15,21-21-15,0 1 0,-21 20 16,21-21-16,0 0 0,0 0 16,0 1-16,0-1 0,0-42 47,0-1-47,0 1 0,0-21 15,0 21-15,0 0 0,0-1 16,0 1-16,0-21 0,21 21 0,0 0 15,-21-1-15,21 1 0,1 0 16,-1 21-16,0-21 0,0 21 16,0 0-16,0 21 15,-21 0-15,22 0 16,-22 1-16,0-1 0,0 21 16,0-21-16,0 0 0,0 1 15,0-1-15,0 21 0,0-21 0,0 0 16,0 1-16,21-1 0,0 0 15,0-21-15,0 21 0,22-21 16,-22 0-16,0 0 0,0-21 16,21 0-16,-20 0 0,20-1 15,-21 1-15,0 0 0,0 0 0,1 0 16,-1 0-16,0-22 0,0 22 16,0 0-16,-21 0 0,21 0 0,-21-1 15,0 1-15,0 0 0,0 0 16,-21 21 15,21 21-31,-21 0 16,0 0-16,21 1 0,-21-1 15,21 21-15,0-21 0,0 0 0,0 1 16,0-1-16,0 0 0,0 0 16,0 0-16,21-21 0,0 0 15,0 21-15,0-21 16,1 0-16,-1 0 0,0 0 0,0-21 0,0 21 15,0-21-15,1 0 0,-1 0 16,0 0-16,0-1 0,0 1 16,0 0-16,-21 0 0,22-21 0,-1 20 15,-21 1-15,21 0 0,-21 0 16,21 0-16,-21 0 0,21-1 0,-21 1 16,0 42 15,0 1-31,-21-1 15,21 0-15,0 0 0,-21 0 16,21 22-16,0-22 0,0 0 0,0 0 16,0 0-16,0 0 0,0 1 15,21-1-15,0 0 16,0-21-16,1 0 0,-1 0 16,0 0-16,0 0 0,0 0 15,22-21-15,-22 21 0,0-21 0,21-1 16,-21 1-16,22 0 0,-22 0 0,21-21 15,-21 20-15,1-20 0,-1 0 16,0-1-16,0 1 0,0 0 0,0 21 16,-21-22-16,0 1 0,22 21 15,-22 0-15,0-1 0,0-20 0,0 21 16,0 0-16,-22 42 31,1 21-31,21-21 16,-21 22-16,0-1 0,0 0 15,0 1-15,-1-1 0,1 22 0,0-22 16,0 21-16,21 1 0,-21-1 16,0 1-16,-1 21 0,1-22 0,0 22 15,0-1-15,0-20 0,21 21 16,0-22-16,-21 22 0,21-22 0,-22 22 16,22-22-16,-21 22 0,21-21 0,0-1 15,0 1-15,0-22 0,0 0 16,0 1-16,0-22 0,0 21 15,0-21-15,21 0 0,1-21 0,-1 0 16,0 0-16,0-21 16,0 21-16,22-21 0,-1-21 0,-21 21 15,21-22-15,1 1 0,-1-22 0,-21 22 16,22-21-16,-22-1 0,0 1 16,0-1-16,-21 22 0,0-22 0,0 1 15,0-1-15,-21 1 0,0-1 16,-22 22-16,22-22 0,-42 22 0,20 0 15,1-1-15,0 22 0,-22 0 0,22 0 16,21 0-16,0 0 0,-1 21 16,1 0-16,21-22 0,0 1 15,21 21-15,1 0 16,-1-21-16,21 21 0,0-21 16,22 21-16,-1-21 0,1 0 0,-1-1 15,1 22-15,-1-42 0,1 21 16,-1 0-16,1 0 0,-1-22 0,-20 22 15,20-21-15,-20-1 0,-1 1 16,0 0-16,1-1 0,-22 1 0,0 0 16,0-1-16,-21 22 0,21-21 15,-21 21-15,0 0 0,0-1 0,0 1 16,-21 21-16,0 0 16,0 21-16,0 1 0,-1-1 15,1 21-15,0-21 0,0 43 16,0-22-16,0 0 0,-1 22 15,1-1-15,21 1 0,-21-1 0,0 1 16,0 21-16,0-22 0,-1 22 16,22-1-16,-21 1 0,0 0 0,0-1 15,21 1-15,-21 0 0,0-1 0,21 1 16,-22 0-16,1-22 0,0 22 16,21-22-16,-21 22 0,0-21 0,21-22 15,0 21-15,0-20 0,0-1 0,0-21 16,0 22-16,0-22 15,21 0-15,0 0 0,0 0 0,0-21 16,1 0-16,-1 0 0,21 0 0,-21 0 16,22-21-16,-22 0 0,21 0 0,0 0 15,-20-1-15,20-20 0,-21 0 16,21-1-16,-20 1 0,-1 0 0,0-22 16,0 1-16,0-1 0,-21 1 15,0-1-15,0-20 0,0 20 0,0 1 16,-21-22-16,0 21 0,-21 1 0,20 21 15,-20-22-15,0 22 0,-1-1 16,1 1-16,0 21 0,21-21 0,-22 20 16,1 22-16,21-21 0,0 0 15,-1 21-15,22-21 16,0 0-16,22 0 16,-1 21-16,0-22 15,0 1-15,21 0 0,-20 0 0,20 21 16,0-21-16,1-22 0,-1 22 0,0 0 15,1-21-15,20 21 0,-21-22 16,22 1-16,-1 0 0,-20-1 0,20 1 16,-20-22-16,-1 22 0,0-21 15,1 20-15,-22-20 0,0 20 0,0 1 16,0 0-16,-21 21 0,0-1 16,0-20-16,0 21 15,0 0-15,-21 21 16,0 0-16,0 0 0,0 21 15,-1 0-15,1 21 0,0 1 0,-21-1 16,21 0-16,-1 22 0,1-1 16,-21 1-16,21-22 0,0 22 0,21-1 15,-22-20-15,22-1 0,-21 0 16,21 1-16,0-1 0,0-21 0,0 21 16,0-20-16,0-1 0,0 0 0,21 0 15,1 0-15,-1-21 0,0 0 16,0 0-16,0 0 0,0 0 15,22-21-15,-22 0 16,0 0-16,0 0 0,22-1 0,-22 1 16,0 0-16</inkml:trace>
  <inkml:trace contextRef="#ctx0" brushRef="#br0" timeOffset="13072.51">12298 2900 0,'21'21'16,"0"-21"-1,0 0 1,0 0-16,1 0 0,-1 0 16,0 0-16,0 0 0,0-21 15,0 0 1,1 0-16,-22-1 0,0 1 16,0 0-1,0 0-15,-22 21 16,1 0-16,0 0 0,0 0 0,0 0 15,0 21-15,-1 0 0,1-21 16,0 21-16,0 1 0,21 20 0,-21-21 16,21 0-16,0 0 0,0 1 15,0-1-15,0 0 0,0 0 0,0 0 16,0 0-16,21-21 0,-21 22 0,21-1 16,0-21-16,0 0 0,1 0 15,-1 0-15,0 0 16,0 0-16,0 0 0,-21-21 0,21-1 15,1 1-15,-1 0 0</inkml:trace>
  <inkml:trace contextRef="#ctx0" brushRef="#br0" timeOffset="16303.67">13779 2540 0,'0'0'16,"0"21"-16,0 0 15,0 1 1,22-22-1,-1 0-15,21 0 0,-21 0 16,22 0-16,-1-22 0,0 22 16,1-21-16,20 0 0,-21 21 0,1-21 15,-1 0-15,-21 0 0,22 21 0,-22-22 16,0 1-16,-21 0 0,0 0 16,0 0-16,0 0 0,0-1 0,-21 1 15,0 21-15,-22 0 16,22 0-16,0 0 0,-21 0 15,20 0-15,-20 0 0,21 0 0,-21 0 16,20 21-16,1 1 0,-21 20 16,21-21-16,0 21 0,-1-20 0,1 20 15,0 0-15,21-21 0,0 22 16,0-22-16,0 0 0,0 0 0,0 0 16,0 1-16,21-1 0,0 0 15,1-21-15,-1 0 0,0 21 0,0-21 16,21 0-16,-20 0 0,-1 0 0,0 0 15,0 0-15,0 0 16,-21-21-16,-21 21 31,0 0-31,0 0 0,0 0 0,-22 21 16,22-21-16,-21 21 0,21 0 16,-22 1-16,1-1 0,21 21 15,0-21-15,-22 0 0,22 22 0,0-1 16,0-21-16,0 22 0,21-1 15,-22 0-15,22-21 0,0 22 0,0-22 16,0 21-16,0-21 0,43 1 16,-43-1-16,42-21 0,-21 0 0,22 0 15,-22 0-15,21 0 0,22 0 0,-22-21 16,0-1-16,22 1 0,-1-21 16,1 21-16,-1-22 0,-20 1 0,20 0 15,1-22-15,-22 22 0,21 0 16,-20-22-16,-22 22 0,21-22 15,-21 1-15,1-1 0,-22 22 0,0-22 16,0 22-16,0 0 0,0-1 16,0 22-16,0 0 0,0 0 0,0 0 15,0 0-15,0 42 16,0 0-16,-22 21 16,1-21-16,0 43 0,21-22 0,-21 1 15,0 20-15,21-21 0,-21 22 16,21-22-16,-22 1 0,22 20 15,0-21-15,0 1 0,0-1 0,0 0 16,0 1-16,0-22 0,0 21 16,22-21-16,-1 22 0,0-22 0,0-21 15,0 21-15,22-21 0,-22 0 16,0 0-16,21 0 0,1 0 0,-1-21 16,0 21-16,22-21 0,-22 0 15,0-1-15,1-20 0,-1 21 0,0 0 16,1-22-16,-22 22 0,0 0 0,0-21 15,-21 21-15,21-1 0,-21 1 16,0 0-16,-21 21 16,0 0-16,0 0 0,0 0 15,0 0-15,-1 21 0,1-21 0,0 21 16,0 1-16,0-1 0,0 0 0,21 0 16,0 0-16,0 0 15,0 1-15,0-1 0,0 0 0,0 0 16,21 0-16,-21 0 0,21-21 15,21 22-15,-21-22 0,1 21 0,20-21 16,-21 0-16,21 0 0,1 0 0,-1-21 16,-21-1-16,22 22 0,-1-21 15,0 0-15,1 0 0,-22 0 0,21-22 16,0 22-16,-20 0 0,-1 0 16,0-21-16,0 20 0,-21 1 15,0 0-15,0 0 0,0 42 31,0 0-15,0 0-16,-21 1 16,21 20-16,-21-21 0,21 0 0,-21 0 15,21 22-15,0-22 0,0 0 0,-22 0 16,22 0-16,0 1 0,0-1 16,-21 0-16,21 0 15,0-42 1,0 0-1,0 0-15,21-1 0,-21 1 16,22 0-16,-22-21 0,0 21 16,21-1-16,0-20 0,-21 21 0,21 0 15,0 0-15,-21-22 0,21 22 16,1 21-16,-1-21 0,-21 0 0,21 21 16,0 0-16,-21 21 15,21 0 1,-21 0-16,21 0 0,-21 1 0,0-1 15,0 0-15,0 0 0,0 0 16,22 0-16,-22 22 0,0-22 0,0 0 16,21 0-16,-21 0 15,0 1-15,0-1 0,21-21 16,0 0 0,0-21-1,0 21-15,1-22 0,-1 1 0,0 0 16,0 0-16,0 0 0,0 0 15,22-22-15,-22 22 0,0 0 0,21 0 16,-20 0-16,-1-1 0,0 1 0,0 0 16,0 0-16,-21 42 31,0 0-15,0 0-16,0 1 0,0-1 15,0 0-15,0 0 0,0 0 0,0 22 16,0-22-16,0 0 0,0 21 15,0-21-15,0 1 0,0-1 0,0 0 16,21 0-16,-21 0 0,22-21 16,-1 0-16,21 21 0,-21-21 0,0 0 15,1 0-15,20 0 0,-21-21 0,0 0 16,22 21-16,-22-21 0,0 0 16,0 0-16,0-22 0,0 22 0,1 0 15,-1-21-15,0 20 0,0 1 16,-21-21-16,21 21 0,-21 0 0,0-1 15,0 1-15,0 0 16,0 0-16,-21 21 16,0 0-16,0 0 0,0 21 15,-1 0-15,1-21 0,0 21 16,21 1-16,0 20 0,-21-21 0,21 0 16,-21 0-16,21 22 0,0-22 0,0 0 15,0 21-15,0-20 0,21-1 16,-21 0-16,21-21 0,0 21 0,0 0 15,1-21-15,-1 0 0,0 0 16,21 0-16,-21 0 0,1 0 0,-1-21 16,21 0-16,-21 0 0,0 0 0,1-1 15,-1 1-15,0 0 16,0-21-16,0 21 0,0-22 0,-21 22 16,0 0-16,22-21 0,-22 20 15,0 1-15,0 0 0,-22 42 31,22 0-15,0 1-16,-21-1 0,0 0 0,21 0 16,-21 0-16,21 0 0,0 22 15,-21-22-15,0 0 0,21 0 0,-22 0 16,22 1-16,0-1 0,0 0 0,0 0 16,0-42 15,0 0-16,0 0-15,0-1 0,22 1 16,-1 0-16,0 0 0,-21 0 0,21-22 16,0 22-16,22 0 0,-22 0 15,0 0-15,0 0 0,21-1 0,-20 1 16,-1 21-16,0 0 0,0-21 16,0 21-16,0 0 0,-21 21 15,22 0-15,-22 1 16,0-1-16,0 0 0,0 0 0,0 21 15,0-20-15,0-1 0,21 0 0,-21 21 16,0-21-16,0 1 16,0-1-16,21 0 0,0 0 0,0-21 15,0 21-15,1 0 0,-1-21 0,0 0 16,0 0-16,0 0 16,0 0-16,1-21 0,-1 0 0,-21 0 15,21 0-15,0 0 0,-21-22 16,21 22-16,-21-21 0,21-1 0,-21 1 15,22 0-15,-22-1 0,21-20 16,-21 21-16,21-22 0,-21 1 0,21 20 16,0-20-16,-21 20 0,0 1 0,0 0 15,0-1-15,21 22 0,-21 0 16,0 42 0,0 0-1,0 22-15,0-1 0,-21 0 0,0 1 16,21 20-16,0-20 0,0-1 15,-21 21-15,21-20 0,0-1 0,-21 0 16,21 1-16,0-1 0,0-21 16,0 22-16,0-22 0,0 21 0,0-21 15,21 0-15,0 1 0,-21-1 0,21-21 16,0 0-16,1 0 16,-1 0-16,0 0 0,0 0 0,21 0 15,-20-21-15,-1-1 0,21 1 16,-21 0-16,22 0 0,-22 0 15,0 0-15,0-1 0,0-20 0,0 21 16,-21 0-16,0 0 0,0-1 16,0 1-16,0 0 15,-21 21-15,0 0 16,0 21-16,21 0 16,-21 1-16,21-1 0,0 0 0,0 0 15,0 0-15,0 0 16,0 1-16,0-1 0,0 0 15,21 0-15,-21 0 16,0 0-16,0 1 16,0-1-16,-21-21 31,0 0-15,-1 0-16,1 0 15,0 0-15,0-21 0,21-1 0,-42 1 16,20 0-16,1 0 0</inkml:trace>
  <inkml:trace contextRef="#ctx0" brushRef="#br0" timeOffset="16515.98">17611 2731 0,'0'0'0,"0"-22"16,21 22-1,0-21-15,0 21 0,0 0 0,22 0 16,-22 0-16,21 0 0,0-21 16,1 21-16,-22 0 0,21 0 0,1 0 15,-1 0-15,0-21 0,-21 21 16,22 0-16,-1-21 0,0 21 0,1 0 16</inkml:trace>
  <inkml:trace contextRef="#ctx0" brushRef="#br0" timeOffset="16867.9">19960 2752 0,'0'-21'15,"-21"42"-15,21 0 16,-21 0-16,0 0 0,21 0 16,0 22-16,-22-1 0,1-21 0,0 22 15,21-1-15,-21-21 0,21 0 16,0 22-16,-21-22 0,21 0 0,-21 0 15,21 0-15,0-42 32,0 0-17,21 0-15</inkml:trace>
  <inkml:trace contextRef="#ctx0" brushRef="#br0" timeOffset="17208.02">19960 2413 0,'-21'21'0,"42"-42"0,-63 63 0,21-20 16,-1-22-16,1 21 0,21 0 16,0 0-16,0 0 0,0 0 15,21-21 1,1 0-16,-1 0 15,0 0-15,0-21 0,0 21 0,0-21 16,1 0-16,-1 0 0,-21 0 16,0-1-16,0 1 0,0 0 0,0 0 15,0 0-15,0 0 0,0-1 16,-21 22-16,-1 0 0,1 0 16,0 0-16,0 0 0,-21 0 15,20 22-15,1-22 0,21 21 0,-21 21 16,21-21-16,0 0 0,0 1 0,0-1 15,0 21-15,21-21 16,0 0-16,1 1 0</inkml:trace>
  <inkml:trace contextRef="#ctx0" brushRef="#br0" timeOffset="17692.79">20320 2773 0,'-21'0'0,"0"0"16,21 21-16,-22-21 0,1 21 0,0 0 16,21 1-16,-21-1 0,0 0 15,21 0-15,-21 0 0,21 22 0,0-22 16,0 0-16,0 0 0,0 21 16,0-20-16,-22-1 0,22 0 15,0 0-15,0 0 0,0 0 0,0 1 16,-21-1-1,21-42 1,0-1-16,0 1 16,0 0-16,0-21 0,0 21 15,0-1-15,0-20 0,21 0 0,1 21 16,-1-22-16,0 1 0,21 0 16,-21 20-16,22-20 0,-22 21 15,21 0-15,1 0 0,-1-1 16,-21 22-16,21 0 0,1 0 0,-22 0 15,0 0-15,0 22 0,0 20 16,1-21-16,-22 0 0,21 22 0,-21-22 16,0 21-16,0 0 0,0-20 0,0 20 15,-21-21-15,-1 0 0,1 22 16,0-22-16,0 0 0,0 0 0,0 0 16,-1 0-16,1 1 0,0-22 15,21 21-15,-21-21 0,0 0 16,21-21-1</inkml:trace>
  <inkml:trace contextRef="#ctx0" brushRef="#br0" timeOffset="18596.2">21823 2434 0,'0'0'16,"21"-42"-16,0 21 0,-21 0 0,21-1 0,-21 1 15,0 0-15,21 0 0,-21 0 16,0 42 15,0 0-31,0 21 0,-21 1 16,0-1-16,0 0 0,0 1 0,0 20 15,-1 1-15,1-22 0,0 0 16,0 22-16,-21-22 0,20 1 0,1-1 16,-21 0-16,21-21 0,0 22 15,21-22-15,-22 0 0,22 0 0,-21 0 16,42-42 15,1 0-31,-1 0 16,-21 0-16,21 0 0,0-22 15,0 1-15,0 0 0,22-1 16,-22 1-16,0-22 0,0 22 0,0-21 16,22 20-16,-22 1 0,0-22 15,0 22-15,0 21 0,-21 0 0,22-22 16,-1 22-16,-21 0 15,21 42 1,-21 0-16,0 22 0,0-1 16,0 0-16,0 22 0,0-1 0,0-20 15,0 20-15,0-20 0,0-1 16,0 0-16,0 1 0,-21-1 0,21-21 16,0 21-16,-21-20 0,21-1 15,0 0-15,0 0 0,-22-21 47,1-21-47,21 0 0,-21 21 16,0-21-16</inkml:trace>
  <inkml:trace contextRef="#ctx0" brushRef="#br0" timeOffset="18784.09">21505 2836 0,'0'0'0,"21"0"31,1 0-31,-1 0 0,0 0 16,0 0-16,21 0 0,-20 0 16,20 0-16,-21 0 0,21 0 0,-20 0 15,20-21-15,-21 21 0,21 0 16,-20 0-16,-1 0 0,0 0 0,0-21 16,0 21-16,0 0 0,1 0 15</inkml:trace>
  <inkml:trace contextRef="#ctx0" brushRef="#br0" timeOffset="19184.43">22077 2752 0,'0'-21'0,"0"-1"15,0 1 1,21 0-16,0 21 16,-21-21-16,21 21 0,0 0 15,1 0-15,-1 0 16,0 0-16,0 21 0,0-21 15,-21 21-15,21 0 0,1 1 16,-1-1-16,0 21 0,0-21 0,-21 0 16,0 22-16,21-22 0,-21 0 15,0 0-15,0 22 0,0-22 0,0 0 16,0 0-16,-21-21 0,21 21 16,-21 0-16,0-21 15,0 22-15,21-44 31,0 1-31,0 0 0,0 0 16,21 21-16,0-21 0,0 0 16,-21-1-16,21 1 0,0-21 0,1 21 15,-1 0-15,0-1 0,0 1 0,0 21 16,-21-21-16,21 21 0,1 0 16,-1 0-16,0-21 0,0 21 0,0 0 15,0 0-15,1 0 16,-1 21-1</inkml:trace>
  <inkml:trace contextRef="#ctx0" brushRef="#br0" timeOffset="19597.2">22754 2815 0,'-21'0'0,"21"-21"16,0 0-16,0 0 15,0 0-15,0-1 0,21 1 16,0 0-16,0 21 15,1-21-15,-1 21 0,21 0 0,-21 0 16,0 0-16,1 0 0,-1 0 16,0 0-16,0 21 0,0 0 15,-21 22-15,21-22 0,-21 0 16,22 0-16,-22 21 16,0-20-16,0-1 0,0 0 0,0 0 15,0 0-15,0 0 0,0 1 16,0-1-16,-22-21 0,1 21 15,0-21-15,21-21 32,0 0-32,0-1 0,0 1 15,0 0-15,0 0 0,21 0 16,-21 0-16,21-1 0,-21 1 0,22-21 16,-22 21-16,0 0 0,21-1 15,0 22-15,-21-21 0,0 0 16,21 21-16,0 0 0,0 0 15,1 0-15,-1 0 16,-21 21-16</inkml:trace>
  <inkml:trace contextRef="#ctx0" brushRef="#br0" timeOffset="20783.93">23812 2836 0,'22'-21'16,"-44"42"-16,44-63 0,-1 21 0,-21 0 16,21 0-16,-21-1 0,0 1 15,21 0-15,-21 0 0,0 0 0,0 0 16,-21 21 0,0 0-16,0 0 0,-22 0 0,22 0 15,0 21-15,-21 0 0,-1 0 16,22 0-16,-21 0 0,-1 1 0,22 20 15,-21-21-15,21 21 0,0-20 16,-1 20-16,1-21 0,21 0 0,-21 22 16,21-22-16,0 0 0,0 0 15,0 0-15,21-21 16,0 0-16,1 0 0,-1 0 16,0 0-16,0 0 0,0 0 15,0 0-15,1-21 0,20 0 0,-21 0 16,0 0-16,0-1 0,22 1 15,-22 0-15,0 0 0,0 0 0,0-22 16,1 22-16,-1 0 0,-21 0 16,0 0-16,21 0 0,-21-1 0,-21 44 31,0-1-15,-1 0-16,22 0 0,-21 0 0,0 0 15,0 22-15,0-22 16,21 0-16,0 0 0,0 0 0,0 1 15,0-1-15,0 0 0,0 0 16,21 0-16,0-21 0,0 0 16,22 0-16,-22 0 0,0 0 15,21 0-15,-21 0 0,1 0 0,20 0 16,-21-21-16,0 0 0,0 21 0,1-21 16,-1 0-16,0-1 0,0 1 15,-21 0-15,0 0 0,21 0 0,-21 0 16,0-1-16,0 1 15,0 42 1,0 1 0,-21-1-16,0 0 15,21 0-15,-21 0 0,21 0 16,0 1-16,0-1 0,0 0 16,0 0-16,0 0 15,21-21-15,0 0 16,0 0-16,0 0 0,1 0 15,-1 0-15,0 0 0,0-21 0,0 0 16,0 0-16,1 21 0,-1-21 16,0-1-16,0 1 0,0 0 15,0 0-15,1-21 0,-1 20 16,0 22-16,0-21 0,0 0 0,-21 0 0,0 0 31,0 42-15,-21 0-1,0 0-15,21 0 0,-21 1 0,0-1 16,-1 21-16,1-21 0,0 22 0,0-1 16,0 0-16,0 1 0,-1 20 15,1 1-15,0-1 0,21 1 0,0-1 16,-21 22-16,21-22 0,0 22 16,0-22-16,-21 22 0,21-21 15,0 20-15,0 1 0,0 0 0,0-1 16,0-20-16,0 20 0,0-20 15,0-1-15,0 1 0,0-1 0,-21 1 16,-1-22-16,1 22 0,0-22 0,0-21 16,0 22-16,0-22 0,-22 21 15,22-21-15,-21-21 0,-1 21 0,-20-21 16,21 0-16,-1 0 0,-20-21 0,20 0 16,-20 0-16,21-21 0,-22-1 15,22 1-15,-1 0 0,1-22 0,21 1 16,0-1-16,0 1 0,21-1 0,0-21 15,0 1-15,0-1 16,0 22-16,0-22 0,21 0 0,0 22 16,-21-1-16,42 1 0,-21-1 15,1 1-15,-1-1 0,21 1 0,-21 20 16,22-20-16,-1 21 0,0-1 0,1 1 16,-1 0-16,0-1 0,1 22 15,-1-21-15</inkml:trace>
  <inkml:trace contextRef="#ctx0" brushRef="#br0" timeOffset="21783.8">24850 2328 0,'0'0'0,"0"-42"0,0 21 0,0 0 15,0 0-15,-22 21 32,22 21-32,-21 0 15,0 0-15,0 0 0,0 22 0,0-1 16,-1 0-16,-20 22 0,21-22 16,0 0-16,0 22 0,-1-22 0,1 1 15,21-1-15,-21 0 0,21-21 16,-21 22-16,21-22 0,-21 0 15,21 0-15,0 0 0,0 1 16,0-44 15,0 1-31,0 0 16,21 0-16,0 0 0,0 0 0,0-1 16,1 1-16,-1-21 0,0 21 15,-21 0-15,21-1 0,0 1 0,0 0 16,1 0-16,-1 21 0,0 0 15,-21 21 1,0 0-16,0 0 16,0 1-16,0-1 0,0 0 15,0 0-15,0 21 0,0-20 0,0-1 16,0 0-16,0 0 0,0 0 16,21 0-16,0-21 0,-21 22 0,21-22 15,1 0-15,-1 0 0,0 0 16,0 0-16,0 0 0,0 0 0,1 0 15,-1 0-15,0 0 0,0-22 0,0 1 16,0 0-16,1 0 0,-1-21 16,0 20-16,0 1 0,0-21 0,0 21 15,1-22-15,-22 22 0,0 0 16,21 0-16,-21 0 16,0 42-1,0 0 1,-21 0-16,21 0 0,0 22 15,-22-22-15,1 0 0,21 0 0,0 0 16,0 1-16,0-1 0,0 0 16,0 0-16,0 0 0,0 0 15,0 1-15,21-22 0,1 0 0,-22 21 16,21-21-16,0 0 0,0 0 16,0 0-16,0 0 0,22 0 0,-22 0 15,0-21-15,21-1 0,-20 1 16,20 21-16,-21-21 0,21-21 0,-20 21 15,-1-1-15,0 1 16,0-21-16,0 21 0,-21 0 0,0-1 16,0 1-16,0 0 0,0 0 15,-21 21-15,0 0 0,0 0 16,0 0-16,-1 21 0,1-21 16,21 21-16,-21 0 0,21 1 15,0 20-15,0-21 0,0 0 0,0 0 16,0 1-16,0-1 0,0 21 15,0-21-15,0 0 0,0 1 16,0-1-16,0 0 16,0 0-16,-21-21 31,0-21-15,21 0-16,-21 21 0,21-21 0,0-1 15,0 1-15</inkml:trace>
  <inkml:trace contextRef="#ctx0" brushRef="#br0" timeOffset="22123.61">25400 2371 0,'0'0'0,"-21"0"15,-43 0 1,43 0-16,0 0 0,0 0 0,21 21 15,0 0-15,0 0 16,21-21 0,0 0-16,0 21 0,0-21 15,1 0-15,-1 0 0,0 0 0,0 0 16,0-21-16,0 0 0,-21 0 16,0 0-16,0 0 15,0-1-15,-21 1 16,0 21-16,0-21 0,0 21 15,0 0-15,-1 0 16,22 21 0,0 0-16,22-21 15,-1 22-15,0-22 0,0 21 16</inkml:trace>
  <inkml:trace contextRef="#ctx0" brushRef="#br0" timeOffset="22452.14">26120 2265 0,'0'-21'15,"0"42"-15,0-63 0,0 20 0,0 44 47,0-1-47,-22 0 16,1 21-16,0-21 0,0 22 0,0-1 15,0 0-15,-1 1 0,1-1 16,0 0-16,0 1 0,0-1 0,0-21 16,-1 22-16,22-1 0,0-21 15,0 0-15,0 22 0,0-22 0,0 0 16,0 0-16,22-21 31,-1 0-31,0 0 0,0 0 0,0 0 16,0 0-16,1-21 15,-1 21-15,-21-21 0,0 0 0,0-1 16</inkml:trace>
  <inkml:trace contextRef="#ctx0" brushRef="#br0" timeOffset="22652.43">25887 2646 0,'0'0'0,"-21"0"0,-1 0 15,22-21 1,22 21 0,-1 0-1,0 0-15,0 0 0,0 0 0,22 0 16,-22 0-16,0 0 0,0-21 16,21-1-16,-20 22 0,-1 0 0</inkml:trace>
  <inkml:trace contextRef="#ctx0" brushRef="#br0" timeOffset="23052.2">26733 2561 0,'0'0'0,"-84"-106"31,84 85-31,0-21 15,0 21-15,0 0 0,0-1 0,0 1 16,21 0-16,0 0 0,21 21 16,-20-21-16,-1 0 0,21 21 0,0 0 15,-20 0-15,20-22 0,0 22 16,1 0-16,-22 0 0,21 0 16,-21 22-16,22-22 0,-22 21 0,-21 0 15,0 0-15,0 0 0,0 22 16,0-22-16,0 21 0,-21 0 0,-1 1 15,-20-1-15,0-21 0,-1 22 16,1-1-16,0-21 0,-1 21 0,1-20 16,0 20-16,-1-21 0,22 0 15,-21 0-15,21 1 0,0-1 0,21 0 16,-22 0-16,22 0 16,0 0-16,0 1 15,0-1 1,22 0-16</inkml:trace>
  <inkml:trace contextRef="#ctx0" brushRef="#br0" timeOffset="23358.1">26649 3450 0,'0'0'0,"0"21"0,0 1 0,0-1 16,21-21-1,0 0 1,0 0-16,-21-21 0,21 21 0,1-22 16,-22 1-16,21 0 15,-21 0-15,0 0 16,0 0-16,-21 21 16,-1 0-1,1 0-15,0 0 16,0 0-16,21 21 0,-21 0 15,21 0-15,-21-21 32</inkml:trace>
  <inkml:trace contextRef="#ctx0" brushRef="#br0" timeOffset="30159.54">11747 12065 0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5:43:21.2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4636 0,'-21'0'0,"-1"0"16,1 0 15,21-22-15,0 1-1,0 0 1,21 21 0,1-21-16,-1 21 0,0 0 0,0 0 15,0 0-15,0 0 16,1 0-16,-1 0 0,0 0 0,0 0 16,0 21-16,0-21 0,1 21 15,-22 0-15,0 1 0,0-1 0,0 0 16,0 0-16,-22 21 0,1-20 15,0-1-15,0 21 0,-21-21 16,20 0-16,-20 1 0,21-1 0,0 0 16,-22 0-16,22 0 0,0-21 15,-21 21-15,21-21 0,-1 0 16,1 0-16,0 0 16,21-21-1,0 0-15,0 0 16,0 0-16,21 21 0,0-21 0,1-1 15,-1 22-15,0-21 16,0 21-16,0 0 0,0 0 0,1 0 16,-1 0-16,0 21 0,0 1 15,0-22-15,0 21 0,1 0 16,-1 0-16,0 21 0,-21-20 0,0-1 16,0 21-16,0-21 0,0 0 15,0 22-15,-42-22 0,20 21 16,1-21-16,-21 22 0,0-22 15,20 0-15,-20 0 0,0 0 0,-1 1 16,1-22-16,21 0 0,-21 0 16,-1 0-16,22 0 0,-21 0 0,21 0 15,-22 0-15,22 0 0,-21-22 16,21 1-16,-22 21 0,22-21 0,0 0 16,0 21-16,0-21 0,-1 21 15,22-21-15,22 21 31,-1 0-15,0 0-16,21 0 0</inkml:trace>
  <inkml:trace contextRef="#ctx0" brushRef="#br0" timeOffset="226.87">1460 5080 0,'0'0'15,"22"0"1,-22-21-16,21 21 47,0 0-32,0 0-15</inkml:trace>
  <inkml:trace contextRef="#ctx0" brushRef="#br0" timeOffset="558.66">2159 4699 0,'0'-21'31,"0"42"-31,0 0 16,0 0-16,0 1 0,-21 20 0,21 0 16,0 1-16,0-1 0,0 0 15,0 1-15,-21-1 0,21 21 0,0-20 16,0-22-16,0 21 0,-22 1 15,22-22-15,0 0 0,0 21 0,0-21 16,0 1-16,0-1 16,22-21-1,-1-21 1,0-1-16,0 1 16,0 0-16,0 0 0</inkml:trace>
  <inkml:trace contextRef="#ctx0" brushRef="#br0" timeOffset="799.54">2752 4911 0,'0'0'0,"-22"21"0,1 0 0,0 21 16,-21-20-16,21 20 0,-22-21 15,22 21-15,-21-20 0,-1 20 0,1 0 16,0-21-16,21 1 0,-22 20 15,1-21-15,0 0 0,20 0 0,1 1 16,0-22-16,0 21 0,0-21 16,21-21-1,0-1 1,21 1-16,21 0 0,-21 0 0</inkml:trace>
  <inkml:trace contextRef="#ctx0" brushRef="#br0" timeOffset="1027.4">2688 4890 0,'0'0'0,"42"63"15,-42-42 1,22 0-16,-1 1 0,-21 20 0,0-21 16,21 0-16,0 22 0,-21-22 15,21 0-15,0 21 0,-21-21 0,22 1 16,-22-1-16,21 0 0,-21 0 15,0 0-15,21-21 16,0 0 0,-21-21-1,21 0-15</inkml:trace>
  <inkml:trace contextRef="#ctx0" brushRef="#br0" timeOffset="1299.25">3281 4593 0,'-21'0'15,"-1"21"-15,22 1 16,-21-1-16,21 21 0,-21-21 0,0 22 16,21-1-16,-21 21 15,0-20-15,-1-1 0,1 0 0,21 1 16,-21-1-16,0 0 0,0 1 0,0-1 15,21-21-15,0 0 0,-22 1 16,22-1-16,0 0 0,0 0 16,0-42-1,22 0 1,-22 0-16,21-1 0,0 1 0</inkml:trace>
  <inkml:trace contextRef="#ctx0" brushRef="#br0" timeOffset="1571.31">3768 4678 0,'0'-21'16,"0"42"-16,-22-21 15,1 21-15,21 0 0,-21 22 16,0-22-16,21 21 0,-21 0 0,0 1 15,-1-22-15,1 21 0,0 1 16,0-1-16,0 0 0,21-21 0,0 1 16,-21 20-16,21-21 0,0 0 15,0 0-15,21-21 32,0-21-17,0 0-15</inkml:trace>
  <inkml:trace contextRef="#ctx0" brushRef="#br0" timeOffset="1847.36">3683 4763 0,'0'0'0,"0"-22"0,42-62 31,-21 63-31,1-1 0,-1 1 0,0 21 16,0 0-16,21 0 15,-20 0-15,-1 0 0,21 0 0,-21 0 16,0 21-16,1 1 0,-1-1 0,0 0 15,0 21-15,0-21 0,-21 22 16,0-1-16,0 0 0,0 1 0,0-1 16,0 0-16,0 1 0,0-22 15,-21 21-15,21-21 0,0 1 0,-21-1 16,21 0-16,-21 0 0,21 0 0,0 0 16,-21-21-1,-1 0-15,22-21 16,-21 21-16,21-21 15</inkml:trace>
  <inkml:trace contextRef="#ctx0" brushRef="#br0" timeOffset="2019.26">3641 5059 0,'0'0'16,"0"-21"-16,21 21 15,0 0-15,0-21 16,0 21-16,22-22 0,-1 22 0,-21 0 15,21-21-15,1 0 0,-1 21 16,-21-21-16,22 21 0,-1-21 16,-21 0-16,21-1 0,1 22 0,-1-21 15</inkml:trace>
  <inkml:trace contextRef="#ctx0" brushRef="#br0" timeOffset="2287.11">4762 4509 0,'0'63'32,"-21"-42"-32,21 0 15,-21 22-15,0-1 0,21 0 0,-21 1 16,0-1-16,21 0 0,-22 1 0,1-1 16,0 0-16,21 1 15,0-1-15,0 0 0,-21-20 0,21 20 16,0-21-16,0 0 0,0 0 0,0 1 15,0-1-15,0-42 32,0-1-17,0 1-15,21 0 0,-21 0 16</inkml:trace>
  <inkml:trace contextRef="#ctx0" brushRef="#br0" timeOffset="2543.01">4699 4657 0,'0'0'0,"0"-21"0,21-1 0,0 22 16,-21-21-16,21 21 0,1 0 16,-1 0-16,-21-21 0,21 21 0,0 0 15,0 0-15,22 0 0,-22 0 16,0 21-16,0-21 0,0 21 16,-21 1-16,21-1 0,-21 0 0,0 21 15,0-21-15,0 1 0,0 20 16,-42-21-16,21 21 0,0-20 0,0-1 15,-1 0-15,-20 0 0,21 0 0,0 0 16,0 1-16,-1-22 16,1 21-16,0-21 0,0 0 15,0-21 1</inkml:trace>
  <inkml:trace contextRef="#ctx0" brushRef="#br0" timeOffset="3063.13">5863 4339 0,'0'0'0,"21"0"32,0 0-32,22 0 15,-22-21-15,21 21 0,-21-21 16,22 21-16,-1 0 0,0 0 0,1-21 15,-1 21-15,-21 0 0,22 0 0,-22 0 16,21 0-16,-21 0 0,0 0 16,-21 21-1,0 0-15,-21 0 16,0-21-16,0 0 0,0 21 16,0-21-16,-1 0 0,1 22 0</inkml:trace>
  <inkml:trace contextRef="#ctx0" brushRef="#br0" timeOffset="3322.98">6181 4382 0,'-22'0'15,"1"0"1,0 0-16,0 0 16,21 21-16,-21 0 0,21 0 15,-21 0-15,21 0 0,-22 22 16,22-22-16,-21 0 0,21 21 0,0 1 15,0-1-15,-21 0 0,21 1 0,-21-1 16,21 0-16,-21 1 0,21-1 16,0-21-16,0 22 0,0-22 0,0 21 15,0-21-15,0 0 0,0 1 16,21-44 0,0 1-1,0 0-15</inkml:trace>
  <inkml:trace contextRef="#ctx0" brushRef="#br0" timeOffset="3680.99">6413 4720 0,'0'0'0,"0"43"0,-21-22 0,0 21 0,21-21 16,-21 22-16,21-1 0,-21-21 0,21 21 15,0-20-15,0 20 16,0-21-16,0 0 0,0 0 0,0 1 16,0-1-16,21-21 0,0 0 0,0 0 15,22 0-15,-22 0 0,0 0 16,21 0-16,1 0 0,-22-21 0,21-1 16,0-20-16,1 21 0,-22 0 0,21-22 15,-21 22-15,1-21 0,-22 0 16,0 20-16,0-20 0,0 0 0,0 21 15,0-1-15,-22 1 0,1 0 0,-21 0 16,21 21-16,-22 0 0,22 0 16,-21 0-16,21 0 0,0 0 0,-22 0 15,22 0-15,0 0 0,0 21 16,0-21-16,-1 0 0,22 21 16</inkml:trace>
  <inkml:trace contextRef="#ctx0" brushRef="#br0" timeOffset="6020.02">8615 4614 0,'0'0'0,"21"0"47,0-21-32,0 0-15,0 21 0,22-21 16,-22 0-16,0 0 0,0-1 16,0 22-16,-21-21 0,0 0 0,0 0 15,0 0-15,0 0 0,-21 21 16,0-22-16,0 22 16,-21 0-16,-1 0 0,1 0 0,0 0 15,-1 0-15,1 22 0,21-1 0,0-21 16,-1 21-16,1-21 0,0 21 15,21 0-15,0 0 0,0 1 0,0-1 16,0 0-16,0 0 16,0 0-16,0 22 0,0-22 0,21 0 15,0 0-15,-21 21 0,22-20 0,-1 20 16,0-21-16,0 21 0,0 1 16,0-22-16,-21 21 0,22-21 0,-1 22 15,-21-22-15,0 21 0,0-21 0,0 1 16,0-1-16,0 21 0,-21-21 15,-1-21-15,-20 21 0,21 1 16,0-22-16,-22 0 0,22 21 0,-21-21 16,21 0-16,-22 0 0,22 0 0,0 0 15,0-21-15,-21-1 0,20 1 16,1 0-16,0 0 0,0-21 0,0 20 16,0-20-16,21 0 0,-22-1 0,1 1 15,21 0-15,0-1 0,-21 1 16,21 21-16,-21 0 0,21 0 0,0-1 15,0 44 1,0-1 0,0 0-16,21 0 0,0 21 15,0-20-15,1 20 0,-22 0 0,21 1 16,0-22-16,0 21 0,0 0 16,0-20-16,-21-1 0,22 21 0,-1-21 15,0 0-15,0-21 0,0 22 0,0-1 16,1-21-16,20 0 0,-21 0 15,0 0-15,22 0 0,-22 0 0,21-21 16,-21-1-16,22 1 0,-1 0 0,-21 0 16,21 0-16,-20 0 0,20-1 15,-21-20-15,0 21 0,0-21 0,1 20 16,-1-20-16,-21 21 0,0-21 0,0 20 16,0 1-16,21 0 15,-21 0-15,0 42 16,0 0-1,0 22-15,0-22 16,0 0-16,0 21 0,0-21 0,0 22 16,-21-22-16,21 21 0,0-21 0,0 1 15,0-1-15,0 0 0,0 0 16,0 0-16,21 0 0,0-21 0,0 0 16,0 0-16,1 0 0,-1 0 15,0 0-15,0-21 0,0 21 16,-21-21-16,21 0 0,1 0 0,-1 0 15,-21-1-15,0-20 0,0 21 16,21 0-16,-21-22 0,21 22 0,-21-21 16,0 21-16,0 0 0,0-1 15,0 1-15,21 42 32,-21 1-32,0-1 0,0 0 15,0 0-15,0 0 0,0 0 0,0 22 16,0-22-16,21 0 0,-21 0 0,0 0 15,0 1-15,0-1 0,22 0 16,-22 0-16,21-21 0,0 21 16,0-21-16,0 0 15,0 0-15,1-21 16,-1 0-16,-21 0 16,21 0-16,0-1 0,-21 1 0,0-21 15,0 21-15,21-22 0,-21 22 16,21-21-16,-21 21 0,0-22 0,0 1 15,22 21-15,-22 0 0,21 0 0,-21-1 16,0 44 15,0-1-31,0 0 0,0 0 16,0 21-16,0-20 0,0 20 16,0-21-16,0 21 0,0-20 15,21-1-15,-21 21 0,21-21 0,-21 0 16,21 1-16,-21-1 0,43 0 15,-22 0-15,0-21 0,21 21 0,-21-21 16,22 0-16,-1 0 0,0 0 0,1 0 16,-1 0-16,0 0 0,1 0 0,-1-21 15,0 21-15,1-21 0,-1 0 16,0 0-16,1-1 0,-22-20 0,21 21 16,-21-21-16,1 20 0,-1-20 0,0 0 15,-21 21-15,21-22 16,-21 22-16,0-21 0,0 21 0,0-1 15,0 1-15,-21 21 0,0 0 0,0 0 16,-22 0-16,22 0 0,0 0 16,-21 0-16,-1 0 0,22 21 0,-21 1 15,-1-1-15,22 21 0,0-21 0,0 22 16,0-22-16,0 21 0,21-21 16,-22 22-16,22-22 0,0 21 0,0-21 15,0 0-15,0 1 0,0-1 0,22 0 16,-1-21-16,0 21 0,0-21 0,21 0 15,-20 0-15,-1 0 0,0 0 16,21 0-16,-21-21 0,1 21 16,-1-21-16,0 0 0,0-1 0,0 1 0,0 0 15,1 0-15,-22 0 16,21-22-16,-21 22 0,0 0 0,0 0 16,0 0-16,0 0 0,0-1 0,0 44 46,0-1-46,0 21 0,0-21 16,0 0-16,0 1 0,0-1 16,0 0-16,0 0 0,0 0 0,0 0 15,0 1-15,21-1 0,0 0 16,0 0-16,0-21 0,22 0 0,-22 0 16,0 0-16,21 0 15,-20 0-15,-1 0 0,21-21 0,-21 0 16,22 21-16,-22-21 0,0-1 0,0 1 15,0 0-15,0-21 0,1 21 16,-22-1-16,0 1 0,21-21 0,-21 21 16,0 0-16,21-1 0,-21 1 0,0 0 15,0 42 17,0 0-32,0 1 15,0-1-15,0 21 0,0-21 16,0 22-16,0-22 0,0 21 15,0 0-15,0 1 0,0 20 0,0-20 16,0-1-16,-21 21 0,21 1 0,-21-1 16,-1 1-16,22-1 0,-21 1 15,0 21-15,0-22 0,0 1 0,0-1 16,-1 1-16,1-1 0,0 1 0,-21-1 16,21-21-16,-1 22 0,22-22 0,-21 1 15,0-1-15,21-21 0,0 21 0,-21-20 16,21-1-16,0 0 0,0-42 31,21 0-15,0-1-16,0-20 0,1 21 0,-22-21 15</inkml:trace>
  <inkml:trace contextRef="#ctx0" brushRef="#br0" timeOffset="6315.05">10816 5144 0,'0'0'0,"0"-43"0,42-84 31,-20 106-31,-1 0 0,0 21 16,0 0-16,0-21 0,22 21 0,-22 0 16,0 0-16,21 0 0,-21 21 0,22 0 15,-22 0-15,0 0 0,0 1 16,-21 20-16,0-21 0,0 21 0,0-20 15,0-1-15,0 0 0,0 21 16,-21-21-16,-21 1 0,21-22 0,-1 21 16,1 0-16,-21-21 0,21 21 0,0-21 15,-1 0-15,1 0 0,0 0 16,0 0 0,21-21-16</inkml:trace>
  <inkml:trace contextRef="#ctx0" brushRef="#br0" timeOffset="6762.8">12086 4360 0,'0'-21'0,"0"42"16,0-63-16,0 21 0,0 0 15,0 42 17,-21 0-32,21 21 0,-21-20 15,21 20-15,0 0 0,0 1 0,-21-1 16,21 0-16,-22 1 0,22 20 16,-21-21-16,21 1 0,0-1 0,0 0 15,-21 1-15,21-22 0,-21 21 16,21-21-16,0 1 0,0-1 0,0 0 15,-21-21-15,21 21 0,-21-21 16,-1 0-16,1 0 16,0-21-16</inkml:trace>
  <inkml:trace contextRef="#ctx0" brushRef="#br0" timeOffset="7400.43">11557 4763 0,'21'0'16,"0"0"0,0 0-16,1-22 0,-1 22 0,21 0 15,0-21-15,22 21 0,-22-21 0,22 0 16,-1 21-16,1-21 0,-1 0 16,1-1-16,-22 1 0,22 0 0,-22 0 15,0 0-15,-21 0 0,1-1 0,-1-20 16,0 21-16,-21 0 0,0 0 15,0-1-15,0 1 0,0 0 16,-21 21-16,0-21 0,-1 21 31,1 0-31,21 21 16,0 0-16,0 0 0,0 22 0,0-22 16,0 0-16,0 21 0,0 1 15,0-1-15,0-21 0,0 22 0,0-1 16,0 0-16,0 1 0,0-1 0,0 0 15,0 1-15,0-22 0,-21 21 16,21-21-16,-21 22 0,21-22 0,-21 0 16,0 0-16,-1-21 15,1 0 1,21-21 0,0 0-16,0 0 0,0-1 15,0-20-15,0 21 0,21-21 16,1-1-16,-1 22 0,0-21 0,21-1 15,-21 22-15,22-21 0,-22 21 0,21 0 16,-21-1-16,22 22 0,-1 0 0,-21 0 16,22 0-16,-22 0 0,0 0 15,21 0-15,-21 22 0,1-1 0,-22 0 16,0 21-16,0-21 0,0 22 0,0-1 16,0-21-16,0 22 0,-22-22 15,1 21-15,0-21 0,21 22 0,-21-22 16,21 0-16,-21 0 0,21 0 15,0 0-15,0-42 32,21 21-32,0-21 15,0 0-15</inkml:trace>
  <inkml:trace contextRef="#ctx0" brushRef="#br0" timeOffset="7763.37">13060 4763 0,'21'0'15,"0"0"-15,0 0 16,0 0-16,1 0 0,-1-22 16,21 1-16,-21 21 0,0-21 0,22 21 15,-22-21-15,0 0 0,0 21 0,0-21 16,-21-1-16,0 1 15,-21 21 1,-21 0-16,21 0 0,0 0 16,-22 21-16,22 1 0,0-1 15,-21 0-15,20 21 0,1-21 0,0 22 16,0-22-16,21 21 0,-21-21 0,21 22 16,0-22-16,0 21 15,0-21-15,0 1 0,0-1 0,21 0 16,0-21-16,0 21 0,22-21 0,-22 0 15,0 0-15,21 0 0,-21 0 16,1 0-16,20 0 0,-21-21 0,21 0 16,-20 0-16,-1-1 0</inkml:trace>
  <inkml:trace contextRef="#ctx0" brushRef="#br0" timeOffset="8896.45">14584 4932 0,'0'-21'31,"21"21"-31,0-21 0,21-1 16,-20 1-16,20 0 0,0 0 0,1-21 15,20 20-15,-21-20 0,22 21 16,-22-21-16,1-1 0,20 22 0,-21-21 16,-20-1-16,20 1 0,-21 0 15,-21-1-15,0 1 0,0 0 16,0-1-16,0 1 0,-42 21 0,21-21 15,-1 20-15,1 1 0,0 0 16,-21 0-16,21 21 0,-1 0 0,1 0 16,0 0-16,0 0 0,21 21 0,-21 21 15,0 1-15,21-1 0,0 0 16,-22 22-16,22-22 0,-21 22 0,0-1 16,0 1-16,21 20 0,-21 1 0,0-21 15,-1 20-15,1 1 16,0 0-16,21 20 0,-21-20 0,21 0 0,-21-1 15,21 22-15,0-21 0,-21 0 16,21 20-16,-22-20 0,22 0 0,-21-1 16,21 1-16,0 0 0,0-1 15,0 1-15,0-21 0,0 20 0,0-20 16,0-1-16,0 1 0,0-22 0,0 0 16,0 1-16,0-22 0,0 0 0,21 0 15,-21 0-15,22-21 0,-1 0 16,0 0-16,0-21 0,21 0 0,-20-21 15,20 21-15,0-22 0,22-20 16,-22-1-16,22 1 0,-22-1 0,21 1 0,-20-1 16,-1 1-16,0-1 0,1 1 15,-22-1-15,0-20 0,-21 20 16,0 1-16,0-1 0,-21 1 0,0-1 16,-22 1-16,22-1 0,-21 1 0,-22-1 15,22 22-15,0-1 0,-22 1 16,22 0-16,0 21 0,-1-1 0,22 1 15,-21 21-15,21-21 0,-1 21 0,44 0 47,-1 0-47,0-21 0,21 21 16,-21-21-16,22 21 16,-1-21-16,0-1 0,1 1 0,-1 0 15,0 0-15,1 0 0,-1-22 0,0 22 16,1-21-16,-22 0 0,21 20 15,-21-20-15,1 21 0,-22 0 0,0-22 16,21 22-16,-21 0 0,0 0 16,0 42 15,-21 0-31,21 0 16,0 1-16,0-1 15,0 0-15,0 0 0,0 0 0,0 22 16,0-22-16,0 0 0,0 0 0,0 0 15,-22 0-15</inkml:trace>
  <inkml:trace contextRef="#ctx0" brushRef="#br0" timeOffset="9091.35">15557 4509 0,'0'0'0,"0"21"47,0 0-47,22 0 31,-1-21-31</inkml:trace>
  <inkml:trace contextRef="#ctx0" brushRef="#br0" timeOffset="9511.11">15769 4720 0,'0'-21'16,"0"0"-16,0 0 15,0 0-15,21 21 16,0-22-16,1 1 0,-1 21 0,0 0 16,0-21-16,0 21 0,0 0 0,22 0 15,-22 0-15,0 0 0,0 0 16,0 21-16,1 0 0,-1 1 0,0-1 16,0 0-16,0 21 0,-21-21 15,0 22-15,0-22 0,0 21 0,0-21 16,0 22-16,0-22 0,0 21 15,-21-21-15,0 1 0,0-22 0,21 21 16,0 0-16,-21-21 0,21-21 31,0 0-31,0-1 0,0 1 16,0 0-16,21 0 0,-21 0 16,21-22-16,-21 1 0,21 21 0,0 0 15,-21-22-15,21 22 0,1 0 0,-1 0 16,0 0-16,0 0 15,0 21-15,0 0 0,1 0 16,-1 0-16,0 0 16</inkml:trace>
  <inkml:trace contextRef="#ctx0" brushRef="#br0" timeOffset="9930.62">16658 4678 0,'21'0'16,"-42"0"-16,63 0 0,-20 0 0,-1-21 15,0 0 1,-21-1-16,0 1 16,0 0-1,-21 21 1,0 0-16,-1 0 0,1 21 16,0 0-16,0-21 15,0 22-15,21-1 0,0 0 0,0 0 16,0 0-16,0 0 15,0 1-15,0-1 0,0 0 0,21-21 16,0 21-16,0 0 0,0-21 16,1 21-16,-1 1 0,0-22 0,0 21 15,0-21-15,0 21 0,1 0 0,-22 0 16,0 0 0,0 1-1,-22-22-15,1 0 0,0 21 0,-21-21 16,21 0-16,-1 0 0,-20 0 15,0 0-15,21 0 0,-1 0 16,1 0-16,0 0 0,0 0 0,0 0 16,0 0-16,21-21 0,0-1 15,0 1-15,21 0 16,21 0-16,-21 0 0,0 0 16,1-1-16</inkml:trace>
  <inkml:trace contextRef="#ctx0" brushRef="#br0" timeOffset="10223.45">17420 4276 0,'0'0'0,"21"-21"0,-21-1 0,0 1 16,0 0-16,0 0 0,0 0 0,0 42 31,0 0-31,0 21 16,-21 1-16,0-1 0,21 0 0,-21 1 15,0-1-15,-1 0 0,22 22 16,-21-22-16,0 1 0,0-1 0,0 0 16,21 1-16,0-1 0,-21-21 0,21 21 15,0-20-15,0-1 0,0 0 16,0 0-16,0 0 0,21-21 16,0 0-1,0 0-15,0 0 0,0 0 16,1-21-16,-1 0 0,0-21 0,0 20 15</inkml:trace>
  <inkml:trace contextRef="#ctx0" brushRef="#br0" timeOffset="10407.36">17293 4551 0,'-21'0'16,"42"0"-16,-63 0 15,63 0 1,0 0-1,0 0-15,0 0 16,1 0-16,-1 0 0,21 0 0,-21 0 16,0-21-16,22 21 0,-22-21 0,0-1 15,0 22-15,-21-21 0</inkml:trace>
  <inkml:trace contextRef="#ctx0" brushRef="#br0" timeOffset="11442.81">18711 4255 0,'0'0'0,"-21"0"16,42 0 31,0 0-47,1-22 0,-1 22 0,0-21 15,21 0-15,-21 0 0,22 0 16,-22 0-16,21-1 0,1 1 0,-22 0 16,21 0-16,-21 0 0,0 0 0,-21-1 15,0 1-15,0 0 16,-21 21-16,-21 0 0,0 0 15,20 0-15,-41 0 0,21 0 16,-1 0-16,-20 0 0,20 21 0,1 0 16,0 1-16,-1-1 0,22 21 0,0-21 15,0 22-15,21-22 0,0 21 16,0-21-16,0 22 0,0-22 0,21 0 16,0 0-16,0 0 0,1 0 15,20 1-15,-21-22 0,0 21 0,22-21 16,-22 0-16,21 0 0,-21 0 0,22 0 15,-22 0-15,0 0 16,0 0-16,0 0 0,-42 0 31,0 0-31,0 0 0,-22 0 16,1 0-16,0 0 0,-1 21 0,1 0 16,0 0-16,-1 0 0,22 1 0,-21 20 15,21-21-15,0 21 0,-1-20 16,22 20-16,0-21 0,0 0 0,0 22 15,0-22-15,0 0 0,22 0 16,-1 0-16,0-21 0,21 21 0,-21-21 16,22 0-16,-1 0 0,-21 0 0,22 0 15,-1-21-15,-21 0 16,21 0-16,1 0 0,-1 0 0,0-1 16,22 1-16,-22-21 0,1 21 0,-1-22 15,21 22-15,-20-21 0,-1 0 16,0-22-16,1 22 0,-1-1 0,-21-20 15,22 21-15,-22-22 0,0 22 0,0-22 16,-21 22-16,0 21 0,0-22 16,0 22-16,0 0 0,-21 21 15,0 0-15,0 0 16,-1 42-16,1-20 16,0 20-16,21 0 0,-21 22 0,21-22 15,-21 22-15,0-22 16,21 21-16,0-20 0,0-1 0,-22 22 15,22-22-15,0-21 0,0 21 0,0 1 16,0-22-16,0 0 0,0 21 16,0-20-16,0-1 0,22-21 15,-1 0 1,0 0-16,0 0 0,0-21 16,0-1-16,1 1 0,-1 0 15</inkml:trace>
  <inkml:trace contextRef="#ctx0" brushRef="#br0" timeOffset="11815.09">19706 4551 0,'0'21'15,"-21"-21"17,42 0-17,0 0-15,0-21 16,22 21-16,-22-21 0,0 21 15,21-21-15,-20-1 0,-1 1 0,0 21 16,0-21-16,0 0 0,0 0 0,-21 0 16,0-1-1,-21 22 1,0 0-16,0 0 0,0 0 16,0 22-16,-1-1 0,1 0 0,0-21 15,0 21-15,0 21 0,21-20 16,-21-1-16,21 0 0,-22 0 0,22 0 15,0 0-15,0 1 0,0-1 16,0 0-16,0 0 0,0 0 0,22-21 16,-1 21-16,0-21 0,0 0 0,0 0 15,0 0-15,22 0 0,-22 0 16,21 0-16,1 0 0,-22-21 0,21 0 16,0 21-16,-20-21 0,20 0 0</inkml:trace>
  <inkml:trace contextRef="#ctx0" brushRef="#br0" timeOffset="13387.31">20383 4424 0,'0'0'0,"0"-21"16,0 0-16,-21 21 31,0 0-31,21 21 16,0 0-16,-21 0 0,21 0 16,-21 0-16,21 1 0,-21-1 0,21 0 15,0 0-15,0 0 0,0 0 0,0 1 16,0-1-16,-22 0 0,22 0 15,0-42 32,0 0-31,0 0-16,0-1 0,0 1 16,22-21-16,-22 21 0,21 0 0,0-22 15,0 22-15,-21 0 0,21 0 16,0 0-16,1-1 0,-1 1 0,0 21 15,0 0-15,0 0 0,0 0 16,1 0-16,-1 0 0,-21 21 16,21 1-16,-21-1 0,21 0 0,-21 0 15,21 0-15,-21 0 0,0 1 16,21 20-16,-21-21 0,22 0 0,-22 0 16,0 1-16,0-1 0,0 0 15,0 0-15,0 0 16,0-42 15,0 0-15,0 0-16,0 0 15,21-1-15,0 1 0,0 0 0,0 0 16,0-21-16,1 20 0,20 1 0,-21 0 16,21 0-16,-20 0 0,-1 0 15,21 21-15,-21 0 0,0-22 16,22 22-16,-22 0 0,0 0 0,-21 22 15,21-1-15,-21 0 16,0 0-16,0 0 0,0 22 0,0-22 16,0 0-16,0 0 0,0 21 0,0-20 15,0-1-15,0 0 0,0 0 16,0 0-16,0 0 0,0 1 0,21-22 16,-21 21-16,22 0 0,-1-21 0,0 0 15,0 0-15,0 0 0,22 0 16,-22 0-16,0 0 0,21-21 0,-21 0 15,1 21-15,20-22 0,-21 1 16,0 0-16,0 0 0,22-21 16,-22 20-16,0 1 0,0 0 0,-21-21 15,21 21-15,-21-1 0,22 1 0,-22 0 16,0 0 0,-22 21-16,1 0 0,0 21 15,0-21-15,0 21 0,21 0 0,-21 1 16,-1-1-16,1 21 0,21-21 15,-21 0-15,21 1 0,0-1 0,0 0 16,0 0-16,0 0 0,0 0 0,0 1 16,21-1-16,0-21 0,1 21 15,-1-21-15,0 0 0,21 0 0,-21 0 16,1 0-16,-1 0 0,21-21 16,-21 21-16,0-21 0,22-1 15,-22 1-15,21 0 0,-21 0 0,1 0 16,-1 0-16,0-1 0,0-20 0,0 21 15,0 0-15,-21 0 0,22-1 16,-22 1-16,0 42 31,0 1-31,-22-1 0,1 0 16,0 0-16,21 0 0,-21 22 16,21-22-16,-21-21 0,21 21 0,0 0 15,-21 0-15,21 0 0,-22-21 16,22 22-16,-21-22 0,21-22 47,0 1-47,21 0 15,1 0-15,-1 0 0,0 0 0,0-1 16,0 1-16,0-21 0,1 21 16,-1 0-16,0-1 0,21 1 0,-21 0 15,1 0-15,20 0 0,-21 21 0,0 0 16,0 0-16,1 0 0,-22 21 15,0 0-15,0 0 0,0 0 16,0 1-16,0-1 0,0 0 16,0 0-16,0 21 0,0-20 15,0-1-15,0 0 0,0 0 0,0 0 16,0 0-16,21 1 0,0-1 16,0-21-16,0 0 15,0 0-15,1 0 0,-1 0 0,0 0 16,0 0-16,0-21 0,0-1 15,1 1-15,-1-21 0,0 21 16,0 0-16,0-22 0,0 1 0,1 0 16,-1-1-16,-21 1 0,21 0 0,0-22 15,0 22-15,0-22 16,1 22-16,-1 0 0,-21-1 0,0 1 0,21 21 16,-21 0-16,0-1 15,0 1-15,0 42 16,0 1-16,-21-1 0,0 0 15,-1 21-15,1 1 0,21-1 16,-21 0-16,0 1 0,0-1 0,0 0 16,-1 1-16,22-1 0,-21 0 0,0 1 15,21-1-15,0 0 0,0-21 16,0 1-16,-21 20 0,21-21 0,0 0 16,0 0-16,0 1 0,0-1 15,21-21-15,0 0 16,0 0-16,1 0 0,-1 0 15,0 0-15,0-21 0,0-1 16,0 1-16,1 0 0,-1 0 16,0 0-16,0-22 0</inkml:trace>
  <inkml:trace contextRef="#ctx0" brushRef="#br0" timeOffset="13663.24">22331 4318 0,'-21'21'0,"42"-42"0,-64 42 16,65-21-1,-1 0 1,0 0-16,21 0 0,-21 0 0,1 0 16,20 0-16,-21 0 0,21-21 15,-20 21-15,20 0 0,0-21 0,-21 21 16,22 0-16,-22 0 0,0 0 0,0 0 15,0 0-15,1 0 0,-44 0 32,1 0-17,0 0-15,-21 0 0,-1 0 16</inkml:trace>
  <inkml:trace contextRef="#ctx0" brushRef="#br0" timeOffset="15027.26">3768 6477 0,'0'-21'0,"0"42"0,0-84 0,0 41 15,0 1-15,0 0 0,0 0 0,0 0 16,0 0-16,-22-1 0,22 1 16,-21 21-1,0 0 1,21 21-16,-21 22 16,21-22-16,0 21 0,-21 22 0,0-1 15,-1-20-15,22 20 0,-21 1 16,0-1-16,0-21 0,0 22 0,21-22 15,-21 1-15,-1-1 0,1-21 0,21 21 16,0-20-16,0-1 16,0-42-1,21 21 1,-21-22-16,22 1 0,-1 0 0,0-21 16,0 21-16,-21-22 0,21 1 15,0 0-15,1-1 0,-22 1 16,21 0-16,0 20 0,-21-20 0,21 21 15,-21 0-15,21 0 0,0-1 16,1 22-16,-22 22 16,21-1-16,0 21 0,-21-21 15,0 0-15,21 22 0,0-1 0,-21-21 16,0 22-16,21-22 0,-21 0 0,22 21 16,-1-21-16,-21 1 15,21-1-15,0-21 0,0 21 0,0-21 16,1 0-16,-1 0 0,0 0 0,0 0 15,0-21-15,0 21 16,1-21-16,-1-1 0,0-20 0,0 21 16,0-21-16,0 20 0,1-20 15,-22 0-15,21-1 0,-21 1 0,0-21 16,0 20-16,0 22 0,0-21 0,0 21 16,0-1-16,0 1 0,-21 0 15,-1 21-15,1 0 16,21 21-16,0 0 15,0 1-15,0-1 0,0 0 16,0 0-16,0 0 0,0 0 16,0 1-16,21-22 15,-21 21-15</inkml:trace>
  <inkml:trace contextRef="#ctx0" brushRef="#br0" timeOffset="15271.12">4635 6414 0,'0'21'31,"0"0"-31,0 0 0,0 0 0,0 0 16,0 22-16,-21-22 0,21 21 16,0-21-16,-21 1 0,21 20 0,0-21 15,-21 0-15,21 0 0,0 1 16,0-1-16,0 0 0,0 0 15,0-42 17,0 0-32,0 0 0,21-1 0,-21 1 15</inkml:trace>
  <inkml:trace contextRef="#ctx0" brushRef="#br0" timeOffset="15643.55">4635 5948 0,'0'0'0,"-21"0"0,0 21 16,0 0-16,21 0 15,0 1-15,-21-1 0,21 21 0,-21-21 16,21 0-16,0 22 0,0-22 16,0 0-16,0 0 0,0 0 0,0 1 15,21-22-15,0 0 16,0 0-16,0 0 0,0 0 15,1 0-15,-1 0 0,0 0 0,0-22 16,0 1-16,-21 0 0,21 21 16,-21-21-16,0 0 0,0 0 15,0-1-15,0-20 0,0 21 0,0 0 16,-21 21-16,0-21 0,0-1 16,0 22-16,0 0 0,-1 0 15,1 0-15,0 22 0,0-22 16,0 21-16,21 0 0,0 0 0,-21 0 15,21 0-15,0 1 0,0-1 16,0 0-16,0 0 0,0 0 0,0 0 16,21-21-16,0 0 0,0 22 0</inkml:trace>
  <inkml:trace contextRef="#ctx0" brushRef="#br0" timeOffset="15934.59">5292 5948 0,'-22'21'15,"22"0"-15,0 0 16,0 1-16,0-1 16,-21 21-16,21 0 0,0 1 0,-21-1 0,21 0 15,-21 1-15,21-1 0,0 22 16,-21-22-16,21 0 0,-21 1 15,-1-1-15,22 0 0,0 1 0,0-22 16,0 0-16,0 0 0,0 0 16,0 0-16,22-21 31,-1-21-31,0 0 0,-21 0 16,21 0-16,0-22 0</inkml:trace>
  <inkml:trace contextRef="#ctx0" brushRef="#br0" timeOffset="16416.46">5800 5906 0,'0'0'0,"0"21"16,-22 21-16,22-21 0,-21 22 0,21-1 15,-21 0-15,0 1 0,21 20 0,0-21 16,0 1-16,-21 20 0,21-20 15,-21-1-15,21 0 0,0 1 0,-22-1 16,22-21-16,0 0 0,0 22 0,0-22 16,0 0-16,0-42 47,0 0-47,0-1 15,0 1-15,0-21 0,0 21 0,0-22 16,0 1-16,0 21 0,22-21 15,-1-1-15,0 1 0,0 21 0,0 0 16,22-22-16,-22 22 0,21 0 0,-21 0 16,22 21-16,-1 0 0,-21 0 15,21 0-15,-20 0 0,-1 0 0,0 21 16,0 0-16,0 0 0,-21 22 0,0-22 16,21 21-16,-21-21 15,0 22-15,0-22 0,0 21 0,0 0 0,0-20 16,0 20-16,-21-21 0,0 21 15,21-20-15,-21-1 0,21 0 16,-21-21-16,21 21 0,-21-21 0,-1 0 31,22-21-15,0 0-16</inkml:trace>
  <inkml:trace contextRef="#ctx0" brushRef="#br0" timeOffset="16679.3">4995 6287 0,'0'0'0,"21"0"15,1 0-15,-1 0 16,0 0-16,0-22 0,21 22 15,-20 0-15,20-21 0,-21 21 0,21 0 16,1-21-16,-1 21 0,-21 0 16,22 0-16,-22 0 0,0 0 0,0 0 15</inkml:trace>
  <inkml:trace contextRef="#ctx0" brushRef="#br0" timeOffset="21475.39">7620 6202 0,'0'-21'47,"0"0"-31,0-1-16,21 22 15,-21-21-15,21 0 0,0 0 16,-21 0-16,0 0 0,22-1 0,-22 1 16,21 0-16,-21 0 0,21 0 15,-21 0-15,0-1 16,0 44 15,0 20-31,0-21 0,0 21 0,0 1 16,0 20-16,0-20 0,-21 20 0,21 1 15,0-1-15,-21-21 0,-1 22 16,-20 148 0,42-170-16,-21 0 0,21-21 15,0 1-15,0-1 0,0 0 0,0 0 16,-21-21-16,0 0 31,-1-21-31,22 0 0,0 0 16,0-1-16,-21 1 0,21-21 15,-21 21-15,21-22 0,-21 22 0,21-21 16,0 0-16,0-1 0,-21 1 0,21 21 16,0 0-16,0-22 0,0 22 15,21 21 1,0 21 0,0 0-16,0 22 0,1-22 15,20 21-15,-21-21 0,21 22 16,-20-22-16,20 21 0,-21-21 0,21 1 15,1-1-15,-1 0 0,0 0 0,-20-21 16,20 21-16,0-21 0,1 0 16,-1 0-16,0 0 0,1 0 0,-22-21 15,21 21-15,0-21 0,-20 0 0,20 0 16,0-1-16,-21-20 0,22 21 16,-22-21-16,0 20 0,0-20 0,0 0 15,-21 21-15,0-22 0,0 1 0,0 21 16,0-22-16,0 22 0,0 0 15,-21 0-15,0 0 0,21 0 16,-21 21-16,0 0 0,0 0 16,-1 0-16,1 0 0,0 21 0,0 0 0,0 0 15,0 21-15,-1 1 0,22-1 16,0 0-16,-21 1 0,21-1 16,-21 0-16,21 1 0,0-22 0,0 21 15,0-21-15,0 1 0,0-1 0,0 0 16,0 0-16,21-21 0,0 0 15,1 0-15,-1 0 0,0 0 16,0 0-16,0-21 0,0 0 16,1 0-16,-1-1 0,0 1 15,0-21-15,0 21 0,0-22 0,1 1 16,-22 21-16,0-21 0,21-1 16,-21 22-16,0 0 0,21-21 15,-21 20-15,0 1 0,0 42 31,0 1-31,0-1 0,0 0 16,0 21-16,0-21 0,0 22 0,0-1 16,0 0-16,0 1 0,0-22 15,0 21-15,0-21 0,0 22 0,21-22 16,-21 0-16,21 0 0,0-21 0,1 21 16,-1-21-16,0 0 15,0 0-15,21 0 0,-20 0 0,20 0 0,-21-21 16,21 21-16,-20-21 0,20 0 0,-21 0 15,21-22-15,-20 22 16,-1-21-16,21 21 0,-21-22 0,0 1 16,1 0-16,-1-1 0,-21 22 0,21-21 15,-21 21-15,21 0 0,-21-1 16,0 44 0,0-1-16,-21 0 15,21 21-15,-21-21 0,21 22 16,0-22-16,0 21 0,0-21 0,0 1 15,0-1-15,0 21 0,0-21 16,0 0-16,21 1 0,-21-1 16,21-21-16,-42-21 47,0-1-32,0 22-15,-1-21 0,22 0 0,-21 0 16,0 21-16,0-21 0,0 21 15,21 21 1,0 0 0,0 0-16,0 0 0,0 1 15,0-1-15,21-21 0,0 21 0,0 0 16,-21 0-16,21-21 0,1 21 0,-1-21 16,0 0-16,0 0 15,0 0-15,0 0 0,22 0 0,-22 0 16,0 0-16,21-21 0,-20 21 0,20-21 15,0 0-15,-21 0 0,22-22 16,-22 22-16,21-21 0,-21 21 0,22-22 16,-22 1-16,0 0 0,0-1 0,0 1 15,-21 0-15,22-1 0,-22 1 16,21 0-16,-21-1 0,0 22 0,0-21 16,0 21-16,0 0 0,-21 21 31,-1 21-31,22 0 0,0 21 15,-21-21-15,0 22 0,21-1 0,-21 0 16,21 1-16,0 20 0,0-20 16,-21-1-16,21 0 0,0 1 0,-21-1 15,21 0-15,0-21 0,0 22 16,0-22-16,0 0 0,0 0 16,21-21-16,0 0 15,0-21-15,0 21 0,0-21 16,1 0-16,-1-22 0,-21 22 15</inkml:trace>
  <inkml:trace contextRef="#ctx0" brushRef="#br0" timeOffset="21691.27">9673 6223 0,'0'0'0,"21"0"15,0 21 1,1-21-16,20 0 0,-21 0 0,0 0 16,22 0-16,-22 0 0,21 0 15,-21 0-15,22 0 0,-22 0 0,21 0 16,-21-21-16,0 21 0,1 0 0,20-21 16,0 0-1</inkml:trace>
  <inkml:trace contextRef="#ctx0" brushRef="#br0" timeOffset="22646.92">11493 6181 0,'0'0'0,"-21"0"0,0 0 16,21-21 31,21 21-47,0-22 0,1 1 15,-1 21-15,0-21 0,0 0 0,21 21 16,-20-21-16,-1 0 16,0-1-16,-21 1 0,21 0 15,-21 0-15,0 0 0,0 0 0,0-1 16,-21 1-16,0 21 0,0 0 16,-1 0-16,-20 0 0,21 0 0,-21 0 15,-1 21-15,1 1 0,0-1 16,-1 0-16,1 21 0,0-21 0,20 22 15,-20-1-15,21-21 0,0 22 0,21-22 16,0 0-16,0 0 0,0 0 16,0 22-16,21-22 0,0 0 15,0 0-15,0-21 0,22 0 0,-22 21 16,0-21-16,21 0 16,-20 0-16,-1 0 0,21 0 0,-21 0 15,0-21-15,1 0 0,-1 21 0,-21-21 16,-21 21 15,-1 0-31,1 0 0,0 0 0,-21 21 16,21 0-16,-22 21 0,22-20 15,-21 20-15,21-21 0,-1 21 0,1 1 16,0-1-16,0-21 0,21 22 0,-21-22 16,21 21-16,0-21 0,0 0 15,0 1-15,21-1 16,0-21-16,0 0 0,0 0 0,1 0 15,-1 0-15,21 0 0,-21 0 16,22 0-16,-22-21 0,21-1 0,0 1 16,1 0-16,-1 0 0,0-21 0,1-1 15,-1 1-15,0 0 0,1-1 16,-1 1-16,0-22 0,-20 22 0,20 0 16,0-22-16,-21 22 0,1 0 0,20-1 15,-21-20-15,-21 20 0,21 1 16,-21 0-16,21 21 0,-21-22 0,0 22 15,0 0-15,-21 21 16,0 0-16,21 21 16,-21 0-16,0 0 0,0 22 0,21-1 15,-22 0-15,22 22 16,-21-22-16,21 1 0,0-1 0,-21 21 16,21-20-16,-21-1 0,21 22 0,-21-22 15,21-21-15,0 21 0,-21-20 16,21 20-16,0-21 0,0 0 0,0 0 15,0 1-15,21-22 16,0 0 0,0-22-16,0 1 0,-21 0 0,21 0 15</inkml:trace>
  <inkml:trace contextRef="#ctx0" brushRef="#br0" timeOffset="23035.04">12150 6498 0,'0'21'16,"0"1"0,21-22-1,0 0-15,0 0 16,0-22-16,0 22 0,1-21 16,-1 0-16,0 21 0,0-21 0,0 0 15,0 0-15,1-1 0,-1 1 16,-21 0-16,0 0 0,0 0 15,0 0-15,0-1 0,0 1 16,-21 21 0,-1 0-16,1 0 0,0 21 15,0 1-15,0-22 0,-22 21 0,22 21 16,0-21-16,21 0 0,-21 22 0,21-22 16,-21 21-16,21-21 0,0 1 15,0 20-15,0-21 0,0 0 0,0 0 16,0 1-16,21-22 0,0 0 15,0 0-15,0 0 0,1 0 16,-1 0-16,0 0 0,0 0 16,0 0-16,0-22 0,1 1 0,-1 0 0,0 0 15,0 0-15,0 0 16</inkml:trace>
  <inkml:trace contextRef="#ctx0" brushRef="#br0" timeOffset="23719.43">12679 6202 0,'0'0'0,"-21"0"32,21 21-32,-22 0 0,1 0 15,21 1-15,0 20 0,0-21 0,0 0 16,0 22-16,0-22 0,0 0 16,0 0-16,0 0 0,0 0 0,0 1 15,0-1-15,0 0 0,0 0 16,0 0-16,0-42 47,0 0-47,0 0 0,0 0 15,0-1-15,0 1 0,0-21 16,0 21-16,0 0 0,0-22 0,0 22 16,21-21-16,1 21 0,-22-1 0,21 1 15,0-21-15,0 42 16,0-21-16,-21 0 0,21 21 0,1 0 15,-1 0-15,0 0 0,0 0 16,0 0-16,-21 21 16,0 0-16,0 0 0,0 0 0,0 0 15,0 1-15,0 20 0,0-21 0,0 0 16,0 0-16,0 22 0,0-22 16,0 0-16,0 0 0,0 0 15,0 1-15,0-44 47,0 1-47,0 0 16,0 0-16,0 0 0,21 0 15,1-1-15,-22-20 0,21 21 0,0 0 16,0-22-16,0 22 0,22 0 0,-22 0 16,0 0-16,21 0 0,-21-1 15,22 22-15,-22 0 0,0 0 0,0 0 16,0 0-16,1 0 0,-1 22 15,-21-1-15,0 0 0,0 0 16,0 0-16,0 22 0,0-22 0,0 0 16,0 21-16,0-21 0,0 1 15,-21-1-15,21 0 0,-22 0 0,22 0 16,0 0-16,0 1 16,0-44 15,22 1-31,-1 0 0</inkml:trace>
  <inkml:trace contextRef="#ctx0" brushRef="#br0" timeOffset="24087.22">13483 6350 0,'21'0'16,"0"0"-1,1 0 1,-1 0-16,0-21 15,0 21-15,0 0 0,0-21 16,1 0-16,-1 21 0,-21-22 16,21 1-16,0 21 0,0-21 0,0 0 15,-21 0-15,0 0 0,0-1 16,0 1-16,-21 21 16,0 0-16,0 0 15,0 0-15,0 21 0,-1 1 0,1-1 16,0 0-16,0 0 0,0 0 15,21 0-15,0 22 0,-21-22 0,21 0 16,0 21-16,0-20 0,0-1 0,0 0 16,0 0-16,0 0 0,0 0 15,21 1-15,0-22 16,0 0-16,0 0 0,0 0 0,22 0 16,-22 0-16,21 0 0,-21-22 15,22 1-15,-22 0 0,21 0 0,1 0 16,-1 0-16</inkml:trace>
  <inkml:trace contextRef="#ctx0" brushRef="#br0" timeOffset="24751.64">14182 6181 0,'0'0'0,"-22"0"16,1 21-16,0 0 16,21 0-16,-21 0 0,0 1 0,21-1 15,0 0 1,-21 0-16,21 0 0,-22 0 0,22 1 15,0-1-15,-21 0 0,21 0 16,0-42 15,0 0-15,0 0-16,0-22 16,0 22-16,21 0 0,1 0 0,-1-22 15,0 22-15,0 0 0,0 0 16,0 0-16,1 0 0,-1-1 15,0 1-15,21 21 0,-21 0 0,1-21 16,-1 21-16,0 0 0,-21 21 16,21-21-16,-21 21 0,0 1 15,0-1-15,0 0 0,0 0 0,0 0 16,0 0-16,0 22 0,0-22 0,0 0 16,21 0-16,-21 0 0,21 22 15,-21-22-15,22 0 0,-1 0 16,0-21-16,0 0 15,0 0-15,0 0 0,1 0 16,-1-21-16,0 0 16,0 0-16,0 0 0,0-1 0,-21 1 15,22-21-15,-1 21 0,0-22 16,0 1-16,0 21 0,0-21 0,1-1 16,-1 1-16,-21 0 0,21-1 15,0 1-15,0 0 0,-21 20 0,21-20 16,-21 21-16,22 0 0,-22 42 31,-22 0-31,1 0 0,21 0 16,-21 22-16,21-22 0,-21 21 0,0 1 15,21-22-15,0 21 0,-21 0 16,21-20-16,-22 20 0,22-21 16,0 21-16,0-20 0,-21-1 0,21 21 15,0-21-15,0 0 0,0 1 16,0-1-16,21 0 0,1-21 15,-1 0-15,0 0 0,0 0 16,0-21-16,0 0 0</inkml:trace>
  <inkml:trace contextRef="#ctx0" brushRef="#br0" timeOffset="24967.51">14817 6096 0,'-22'0'0,"44"0"0,-65 21 0,22-21 0,21 21 16,21-21 15,0 0-15,1 0-16,-1 0 0,0 0 16,0 0-16,0 0 0,0 0 0,1 0 15,-1-21-15,0 0 0,0 21 0,21-21 16,1 21-16,-1-21 0</inkml:trace>
  <inkml:trace contextRef="#ctx0" brushRef="#br0" timeOffset="25411.26">16679 5948 0,'0'0'0,"-21"0"0,0-21 0,0 0 16,0-1-16,-1 1 15,1 0-15,0 0 0,21 0 16,0 0-16,-21-22 0,21 22 0,0 0 16,0-21-16,0 20 0,0 1 15,21 0-15,0 0 0,22 0 0,-1 0 16,0 21-16,1-22 0,-1 22 15,0 0-15,1 0 0,-1 0 0,21 0 16,-41 0-16,20 0 0,0 22 0,-21-1 16,1 0-16,-22 0 0,0 21 15,0-20-15,0 20 0,0-21 0,-22 21 16,1-20-16,0 20 0,-21-21 16,21 21-16,-1-20 0,-20 20 15,21-21-15,-21 21 0,20-20 0,-20-1 16,21 21-16,-21-21 0,20 0 0,1 1 15,0-1-15,-21 0 0,42 0 16,-21 0-16,21 0 0,-22 1 0,22-1 16,0 0-1,0 0-15,0 0 0</inkml:trace>
  <inkml:trace contextRef="#ctx0" brushRef="#br0" timeOffset="25695.17">16743 6816 0,'21'0'15,"-21"-21"-15,21 21 0,-21-22 16,0 1-16,0 0 0,0 0 0,0 0 15,0 0-15,-21 21 32,0 0-32,0 0 0,-1 21 0,1 0 15,0-21-15,21 21 0,0 0 16,0 0-16,21-21 31</inkml:trace>
  <inkml:trace contextRef="#ctx0" brushRef="#br0" timeOffset="29227.45">3323 8107 0,'0'0'0,"0"-21"0,0 0 0,0-1 16,0 1-16,0 0 15,0 0-15,0 0 16,0 0-16,-21 21 0,21-22 16,-21 44 15,21-1-31,0 0 15,-21 0-15,21 0 0,0 0 0,-22 22 16,22-1-16,0-21 0,0 22 16,0-1-16,0 0 0,0 1 15,0-22-15,0 21 0,0 0 0,0 1 16,0-1-16,0 22 0,0-22 16,0 0-16,0 22 0,0-1 0,0-20 15,0 20-15,0 1 0,0-1 16,0-21-16,0 22 0,0-22 0,-21 22 15,21-22-15,-21 22 0,21-22 16,-21 0-16,21 1 0,-21-1 0,21 0 16,0 1-16,0-1 0,0 0 0,-21-21 15,21 22-15,0-22 0,0 0 16,0 0-16,0 0 0,0-42 31,0 0-31,0 0 16,0 0-16,0-22 0,21 1 0,-21 0 15,0-1-15</inkml:trace>
  <inkml:trace contextRef="#ctx0" brushRef="#br0" timeOffset="31359.76">3387 8022 0,'0'-21'0,"0"42"0,-22-42 0,22 0 16,-21 21-16,21-21 0,0 42 78,0 0-78,21-21 16,1 0-16,-1 21 0,0-21 15,0 0-15,0 21 0,0-21 0,1 0 16,20 0-16,-21 22 0,21-22 0,1 0 15,-1 0-15,22 0 0,-22 0 16,0 0-16,22 0 0,-22 0 0,22 0 16,-1 0-16,1 0 0,-1 0 15,22 0-15,-1 0 0,1 0 0,21-22 16,-21 22-16,20 0 0,22-21 16,-21 21-16,21-21 0,21 21 15,1 0-15,-1-21 0,0 21 0,21 0 16,1-21-16,-1 21 0,0 0 15,22 0-15,-22-21 0,0 21 0,22 0 16,-1 0-16,-20-22 0,20 22 0,1 0 16,-22 0-16,22 0 0,-1 0 15,-21 0-15,22 0 0,-1 0 0,-20 0 16,20 0-16,-20 0 0,20 0 0,-21 0 16,1 0-16,-1 0 0,0 0 15,1 0-15,-1 0 0,0 0 16,1 0-16,-22 0 0,0 0 15,-21 22-15,0-22 0,0 21 0,0-21 16,-21 0-16,21 0 0,-42 21 0,20-21 16,-20 0-16,0 21 0,-22-21 15,1 0-15,-1 0 0,1 0 0,-22 0 16,-21 0-16,0 21 0,1-21 16,-1 0-16,-21-21 46,0 0-14,-21 42 30,21 0-46,0 0-16,0 1 15,0-1-15,0 0 16,-22 0-16,22 0 0,0 0 0,-21 1 16,21 20-16,0-21 0,0 0 0,0 0 15,0 22-15,-21-22 0,21 0 16,0 21-16,0-20 0,0-1 0,0 21 16,0-21-16,0 22 0,0-1 15,0-21-15,0 21 0,0 1 16,0-1-16,0 0 0,0 22 0,0-22 15,0 1-15,0-1 0,21 21 0,-21-20 16,0-1-16,0 0 0,0 1 16,0-1-16,0 0 0,0 1 0,0-1 15,0 0-15,0 1 0,0-22 0,0 21 16,0 1-16,0-1 0,0 0 16,0-21-16,0 22 0,0-22 0,0 21 15,0-21-15,0 1 0,0-1 16,0 0-16,0 0 0,0 0 0,0 0 0,0 1 15,-21-1 1,0-21 0,0 0-1,0 0 1,-1 0-16,1 0 0,0 0 16,0 0-16,0 0 0,0 0 0,-1 0 15,-20 0-15,21 0 0,-21 0 0,-1 0 16,1 0-16,0 0 0,-22 0 15,1 0-15,-1 21 0,1-21 0,-1 0 16,-21 0-16,22 21 0,-22-21 0,1 0 16,-1 0-16,-21 21 0,0-21 15,0 0-15,1 21 0,-1-21 16,-21 0-16,21 0 0,-21 22 0,21-22 16,-21 21-16,21-21 0,-21 0 0,0 0 15,21 0-15,1 21 0,-22-21 16,21 0-16,0 0 0,0 0 0,-21 0 15,21 21-15,-21-21 0,21 0 0,-21 0 16,22 0-16,-22 0 0,21 0 16,-21 21-16,21-21 0,0 0 0,-21 0 15,21 0-15,0 0 0,1 21 16,-1-21-16,21 0 0,0 0 0,-20 0 0,20 0 16,0 0-16,1 0 0,-1 0 15,-21 22-15,21-22 0,1 0 16,20 0-16,-20 0 0,-1 0 0,21 0 15,1 0-15,-22 0 0,22 0 16,-1 0-16,1 0 0,20 0 0,-20 0 16,21 0-16,-22 0 0,22 0 0,-1 0 15,22 0-15,-21 0 0,0 0 0,20 0 16,-20 0-16,21 0 0,-21 0 16,-1 0-16,1 0 0,0 0 0,-1 21 15,1-21-15,-22 0 0,22 0 16,0 21-16,-22-21 0,22 0 15,0 0-15,-22 21 0,22-21 0,-22 0 16,22 0-16,0 21 0,-22-21 0,1 21 16,20-21-16,-20 0 0,-1 22 15,22-22-15,-22 0 0,1 21 0,21-21 16,-22 0-16,22 21 0,-22-21 16,22 0-16,0 21 0,-22-21 0,22 0 15,-1 0-15,1 0 0,0 0 0,-1 0 16,1 0-16,21 0 0,-21 0 15,20 0-15,1-21 16,0 21-16,21-21 16,-21 0-16,21-1 15,0 1 1,-21 21-16,0-21 16,-1 21 30,1 0-14,0 0-17,0 0 1,0 0 0,0-21-16,-1 21 15,1 0-15,0-21 16,0 21-16,0-21 15,0 21-15,-1-22 0,1 1 16,0 21-16,21-21 0,0 0 16,-21 21-16,0-21 0,21 0 0,-21 21 15,21-22-15,0 1 0,0 0 16,0 0-16,0 0 16,-22 21-1,22-21-15,0-1 16,0 1-1,0 0-15,0 0 0</inkml:trace>
  <inkml:trace contextRef="#ctx0" brushRef="#br0" timeOffset="31883.61">3789 8890 0,'0'0'0,"0"-63"31,0 41-31,0 1 0,0 0 16,0 0-16,0 42 46,21 0-46,-21 0 16,0 22-16,0-1 0,0-21 0,0 22 16,0 20-16,0-21 0,0 1 0,0-1 15,0 0-15,0 1 0,0-1 16,0-21-16,0 22 0,-21-1 0,21-21 16,-21 0-16,21 0 0,0 22 15,0-22-15,0 0 16,0 0-16,0-42 31,0 0-15,0 0-16</inkml:trace>
  <inkml:trace contextRef="#ctx0" brushRef="#br0" timeOffset="32371.42">4106 8869 0,'0'0'16,"0"-21"-16,0 42 31,0 0-31,0 0 16,-21 22-16,21-22 0,0 21 16,0-21-16,0 22 0,0-1 0,0 0 15,0-21-15,0 22 0,0-1 16,0-21-16,0 22 0,0-22 0,0 21 15,0-21-15,0 0 0,0 1 0,21-1 16,-21 0-16,21-21 0,1 21 16,-1-21-16,0 0 0,0 0 15,0 0-15,22 0 0,-22 0 16,0 0-16,21-21 0,-21 0 0,22 0 16,-22 21-16,21-43 0,-21 22 15,22 0-15,-22 0 0,0-22 16,0 22-16,0-21 0,-21 0 0,0-1 15,0 22-15,0-21 0,-21-1 0,0 1 16,-21 0-16,21-1 0,-22 1 16,22 21-16,-21 0 0,-1 0 0,22-1 15,-21 22-15,21 0 0,0 0 16,-22 0-16,22 0 0,0 0 0,0 0 16,21 22-1,-21-1-15,21 0 16,0 0-16,0 0 0,21-21 31,0 0-31,0 0 0</inkml:trace>
  <inkml:trace contextRef="#ctx0" brushRef="#br0" timeOffset="32767.65">5292 8192 0,'0'0'0,"0"-22"31,-22 22-31,1 0 16,21 22-16,0-1 15,0 0-15,0 21 0,0-21 0,0 22 16,-21-1-16,21 22 0,0-22 0,0 21 15,-21 1-15,21-1 0,0 22 16,0 0-16,-21-22 0,21 22 0,-21 0 16,-1-22-16,22 1 0,-21 20 15,21-20-15,-21-1 0,21 1 0,0-1 16,-21 1-16,21-22 0,0 0 16,0 1-16,0-1 0,-21 0 0,21 1 15,0-22-15,0 0 0,0 0 16,0 0-16,0 1 15,0-44 1,0 1-16,0 0 16,0-21-16,21-1 0,0 22 0</inkml:trace>
  <inkml:trace contextRef="#ctx0" brushRef="#br0" timeOffset="33347.46">5863 8911 0,'0'-21'15,"0"-64"1,0 64-16,0 0 16,0 0-16,0 0 0,21 0 0,0 21 15,1-22-15,-1 1 0,0 0 16,0 21-16,0 0 0,0 0 0,1 0 15,-1 0-15,0 0 0,0 0 0,-21 21 16,0 0-16,21 1 0,-21 20 16,21 0-16,-21-21 0,0 43 15,0-22-15,0 1 0,0-1 0,0 21 16,-21-20-16,0-1 0,0 0 16,0 1-16,0-1 0,-22 0 0,22 1 15,-21-22-15,21 21 0,-22-21 0,1 22 16,21-22-16,-22 0 0,22 0 15,0-21-15,0 21 0,0-21 0,0 0 16,-1 0-16,1-21 16,21 0-16,-21 0 0,21 0 15,0 0-15,-21-22 0,21 22 0,0-21 16,0-1-16,0 22 0,0-21 0,0 0 16,0 20-16,0 1 15,0-21-15,0 21 0,0 0 16,21 21-16,0 0 0,0 21 15,1-21-15,-1 21 16,0 0-16,0 0 0,21 22 0,-20-22 16,-1 0-16,21 0 0,-21 0 0,0 22 15,1-22-15,-1 0 0,0-21 16,0 21-16,0 0 0,0 0 0,1-21 16,-1 0-16,0 22 0,0-22 15,0 0-15,0 0 0,1 0 16,-1 0-16,0-22 0,0 1 15</inkml:trace>
  <inkml:trace contextRef="#ctx0" brushRef="#br0" timeOffset="33780.19">6794 8890 0,'0'0'0,"0"-21"0,-21-21 31,0 42-31,0 0 0,0 0 0,0 0 15,-1 21-15,22 0 0,-21 0 16,0 0-16,0 22 0,21-1 0,-21-21 16,21 21-16,0 1 0,-21-1 15,21 0-15,0-20 0,-22 20 16,22-21-16,0 0 0,0 22 0,0-22 16,22 0-16,-1 0 0,0-21 15,0 0-15,0 0 0,0 0 16,1 0-16,-1 0 0,0 0 0,0 0 15,21 0-15,-20-21 0,-1 0 0,0 21 16,0-43-16,0 22 0,0 0 0,1-21 16,-22 21-16,0-22 0,0 1 15,0 0-15,0-22 0,0 43 0,0-21 16,-22-1-16,1 22 0,0 0 16,0 0-16,0 0 0,-22 21 15,22 0-15,0 0 0,-21 0 0,21 0 16,-1 21-16,1 0 0,0 0 15,0 0-15,21 0 0,-21 1 0,21-1 16,0 0-16,0 0 0,21-21 31,0 0-31,0 0 0</inkml:trace>
  <inkml:trace contextRef="#ctx0" brushRef="#br0" timeOffset="34147.26">7662 8213 0,'0'0'0,"0"-21"0,0-1 0,0 1 16,0 0-16,0 0 0,0 0 0,0 0 16,0-1-16,0 44 31,-21-1-31,21 21 0,-21 0 15,21 1-15,0 20 0,-21-20 16,21 20-16,-21 22 0,-1-22 0,22 1 16,0 20-16,-21 1 0,0 0 15,0-1-15,0 1 0,21-21 16,-21 20-16,-1-20 0,1-1 0,21 1 16,-21-1-16,21 1 0,0-22 0,0 22 15,-21-22-15,21 0 0,0 1 16,0-22-16,0 21 0,0-21 0,0 22 31,0-65-15,0 1-16,21 0 0,-21 0 15</inkml:trace>
  <inkml:trace contextRef="#ctx0" brushRef="#br0" timeOffset="34966.79">8086 8657 0,'0'0'0,"0"-21"16,21 0 0,0 21-16,0 0 15,0-21 1,0 21-16,1 0 0,-1 0 0,0 0 16,0 0-16,0 0 0,0 0 0,22 0 15,-22 0-15,0 21 0,0 0 16,0 0-16,-21 0 0,0 22 0,0-22 15,0 21-15,0 1 0,-21-22 0,21 21 16,-42 0-16,21-20 0,-22 20 16,22-21-16,-21 0 0,0 0 0,20 1 15,-20-1-15,21-21 0,0 21 16,0-21-16,-1 0 16,22-21-1,0 0-15,22 21 16,-1-22-16,0 1 0,0 21 0,0-21 15,0 21-15,1-21 0,20 21 0,-21 0 16,0 0-16,22 0 0,-22 0 16,0 0-16,21 0 0,-21 0 0,1 21 15,20-21-15,-21 21 0,0 0 0,0 1 16,-21-1-16,0 0 0,0 21 16,0-21-16,0 1 0,0-1 0,-21 0 15,0 0-15,-21 0 0,21 0 16,-22-21-16,22 22 0,-21-1 15,-1-21-15,1 0 0,21 21 0,-21-21 16,20 0-16,1 0 0,0 0 0,0 0 16,0 0-16,0 0 15,-1-21-15,22 0 16,0-1-16,0 1 16,0 0-1,22 0-15,-1 21 0,0-21 16,0 21-16,0-21 0</inkml:trace>
  <inkml:trace contextRef="#ctx0" brushRef="#br0" timeOffset="35422.82">9207 8742 0,'0'0'0,"-21"0"16,0 0-16,0 0 16,0 0-16,0 0 0,-1 21 0,1 0 15,0 0-15,0 22 0,0-22 16,0 21-16,-1-21 0,1 22 16,21-1-16,0 0 0,-21-20 0,21 20 15,0-21-15,0 21 0,0-20 16,0-1-16,21 0 0,0 0 0,1 0 15,-1-21-15,0 21 0,21-21 0,1 22 16,-22-22-16,21 0 0,0 0 16,-20 0-16,20 0 0,-21-22 0,21 1 15,-20 0-15,-1 0 0,0 0 0,0 0 16,0-1-16,0-20 0,-21 0 16,0 21-16,0-22 0,0 1 0,0 0 15,-21-1-15,0 1 0,0 0 16,0 20-16,-22 1 0,22 0 15,-21 0-15,21 21 0,-22 0 0,22-21 16,-21 21-16,21 0 0,0 0 0,-1 0 16,1 0-16,42 0 31,1 0-31,-1 0 0,0 0 0</inkml:trace>
  <inkml:trace contextRef="#ctx0" brushRef="#br0" timeOffset="35799.12">10181 8001 0,'0'0'0,"0"-21"0,0 0 15,0 42 1,-21 0-1,21 0-15,0 22 0,-21-1 0,21 0 16,0 1-16,0-1 0,0 21 0,-21-20 16,-1 20-16,1 1 0,21-1 15,0 22-15,-21-22 0,0 22 0,21-21 16,-21 20-16,21-20 0,0 20 16,0-20-16,0-1 0,0 1 0,0-1 15,0-20-15,0 20 0,0 1 16,0-22-16,21 0 0,-21 22 0,0-22 15,0 1-15,0-22 0,0 21 16,0-21-16,0 22 0,0-22 0,0 0 16,0-42-1,0 0 1,0-1-16,21 1 0</inkml:trace>
  <inkml:trace contextRef="#ctx0" brushRef="#br0" timeOffset="36567.73">11261 8530 0,'0'0'0,"0"-21"0,0-21 31,-22 42-15,22 21-16,0 0 15,-21 0-15,21 22 0,-21-22 0,0 21 16,21 22-16,-21-22 0,0 21 16,21 1-16,-22-1 0,1-20 0,21 20 15,-21-20-15,21-1 0,-21 0 0,21 1 16,-21-1-16,21-21 0,0 0 15,0 0-15,0 1 0,0-1 0,0 0 16,21-21 0,0 0-16,0-21 15,0 21 1,-21-43-16,22 22 0,-22 0 0,0-21 16,21-1-16,0 1 0,-21 0 15,0-22-15,0 1 0,0-1 0,0 1 16,0-1-16,0 22 0,0 0 0,0-1 15,0 1-15,0 21 0,0 0 16,-21-1-16,0 1 0,-1 21 16,1 0-16,0 0 0,0 21 0,-21 1 15,20-1-15,-20 21 0,21 0 16,-21-20-16,-1 41 0,22-21 0,-21 1 16,-1-1-16,1 22 0,21-22 15,-21-21-15,20 21 0,1 1 16,0-22-16,0 0 0,21 0 0,-21-21 15,21 21-15,42-42 32,-21 21-32,0-21 0,1 0 15,-1 0-15,21 0 0,-21-22 16,22 22-16,-1 0 0,-21-21 0,21 20 16,1 1-16,-22 0 0,21 21 0,1-21 15,-22 21-15,21 0 0,0 0 16,1 0-16,-22 0 0,21 0 0,1 21 15,-1 0-15,0-21 0,1 21 0,-22 1 16,21-1-16,-21-21 16,0 21-16,1-21 0,-1 0 0,0 21 15,0-21-15,0 0 0,0 0 0,1 0 16,-1 0-16,0 0 16,0-21-16,0 0 0,0 21 0,1-21 15</inkml:trace>
  <inkml:trace contextRef="#ctx0" brushRef="#br0" timeOffset="37007.47">12107 8594 0,'-42'-21'31,"21"21"-15,0 21-16,-1 0 0,1 0 15,0 0-15,0 0 0,0 22 16,0-22-16,21 21 0,0 1 0,-22-22 15,22 21-15,-21 0 0,21 1 0,0-22 16,0 21-16,0-21 0,0 22 16,0-22-16,0 0 0,21 0 0,1 0 15,-1 1-15,0-1 0,0 0 0,0-21 16,0 0-16,22 0 0,-22 0 16,0 0-16,21 0 0,-20 0 0,-1 0 15,21-21-15,-21 0 0,22-1 0,-22 1 16,0-21-16,21 0 15,-21-1-15,1 1 0,-1 0 0,0-1 16,-21-20-16,21 20 0,-21 1 0,0 0 16,0-1-16,-21 1 0,0 21 15,0 0-15,-22 0 0,22-1 0,0 1 16,0 21-16,-22 0 0,22 0 0,0 0 16,0 0-16,0 0 0,0 0 15,-1 0-15,1 0 0,0 21 0,0-21 16,0 0-16,21 22 0,-21-22 15,-1 21-15,1-21 16,0 21-16,0-21 16</inkml:trace>
  <inkml:trace contextRef="#ctx0" brushRef="#br0" timeOffset="37991.41">3238 11367 0,'0'-22'0,"0"44"0,0-65 16,-21 43 0,21 21-16,0 1 15,0-1-15,-21 21 0,21 0 16,0 1-16,0-1 0,-21 22 0,21-1 16,-21 22-16,21-22 0,-21 43 15,21-21-15,0-1 0,0 1 16,0 0-16,0-1 0,0 1 15,0 0-15,0-1 0,0 1 0,0 0 16,0-22-16,0 22 0,-22-22 16,22-20-16,0 20 0,0-20 0,-21-1 15,21 0-15,0-21 0,0 22 0,0-22 16,0 0-16,0-42 31,21 0-31,1 0 16,-1-22-16,0 1 0,0 0 0,0-22 15,0 1-15,1-1 0,-1-21 16</inkml:trace>
  <inkml:trace contextRef="#ctx0" brushRef="#br0" timeOffset="39453.69">3471 11599 0,'0'0'15,"0"-21"-15,0 0 0,0 0 0,0 0 16,0 0 15,21 21-15,1 0-16,-1 0 0,0 0 16,0 0-16,0 0 0,0 0 15,22 0-15,-22 0 0,21 0 16,1 0-16,-1 0 0,0 0 0,1 0 15,20 0-15,-21 0 0,22 0 16,-1 0-16,1 0 0,21 0 0,-1 0 16,22 0-16,-21 0 0,21 0 15,-1 0-15,1 0 0,0 0 0,0 0 16,0 0-16,21 0 0,0 0 0,0 0 16,21 0-16,-21 0 15,21 0-15,21 0 0,1 0 0,20-22 0,-20 22 16,20 0-16,22 0 0,-22-21 15,22 21-15,0 0 0,-22 0 16,22 0-16,-1 0 0,1 0 0,0 0 16,-22 0-16,22 0 0,-22 0 15,22 0-15,-21 0 0,-22 0 0,21 0 16,-20 0-16,-1 0 0,0 0 16,1 0-16,-1 0 0,-21 0 0,0 0 15,1 0-15,-22 0 0,21 0 0,-21 0 16,-21 0-16,21 0 0,-22 0 15,-20 0-15,0 0 0,-22 0 16,-20 0-16,-1 0 0,-21 0 0,0 0 16,0 0-16,1 0 15,-22 21 48,0 1-48,0-1-15,0 0 0,0 0 0,0 0 16,0 0-16,0 1 0,0 20 16,0-21-16,21 21 0,-21 1 0,0 20 15,21-20-15,-21 20 0,0 1 16,0-1-16,0 1 0,0-1 0,0 1 16,0-1-16,0 1 0,0-22 15,0 21-15,0 1 0,0-22 0,0 22 16,0-22-16,0 22 0,0-22 15,0 0-15,0 22 0,0-22 0,0-21 16,0 22-16,0-1 0,0-21 16,0 0-16,0 0 0,0 1 0,0-1 15,0 0-15,-21-21 0,21 21 0,-21-21 16,-1 0-16,1 21 0,0-21 16,0 0-16,0 0 0,0 0 15,-22 21-15,1-21 0,0 0 0,-1 0 0,-20 0 16,20 0-16,-20 0 15,-1 22-15,1-22 0,-22 0 0,22 0 16,-22 0-16,0 0 0,1 0 0,-22 0 16,0 21-16,-21-21 0,0 0 15,21 0-15,-21 0 0,0 0 0,0 21 16,-21-21-16,0 0 0,21 0 0,-21 0 16,0 0-16,-1 0 0,1 0 15,0 0-15,0 0 0,0 0 0,0 0 16,-22 0-16,22 0 0,0 0 0,-21 0 15,-1 0-15,1 0 0,0 0 16,-1 0-16,1 0 0,0 0 0,-22 0 16,22 0-16,-22 0 0,22 0 15,0 0-15,-22 0 0,22 0 16,-1 0-16,1 0 0,21 0 0,-21 0 16,20 0-16,-20 0 0,0 0 0,21 21 15,-1-21-15,1 0 0,21 0 16,-21 0-16,21 0 0,0 0 0,-21 0 15,42 0-15,-21 0 0,21 21 16,0-21-16,22 0 0,-1 0 0,0 0 16,22 0-16,-1 0 0,1 0 15,21 0-15,-1 0 0,22 0 0,-21 0 16,21 0-16,-1 0 0,22-21 16,-21 21-1,21-21 173,0 0-157,0 0-15,21 21-16,-21-22 15</inkml:trace>
  <inkml:trace contextRef="#ctx0" brushRef="#br1" timeOffset="45708.08">11684 9906 0,'21'0'0,"0"0"0,-21-21 16,21 21-16,1-21 15,-1 21 1,-21-21 0,-21 21 15,-1 0-15,1 0-16,0 21 0,0 0 15,0-21-15,0 21 0,-22-21 0,1 21 16,-22-21-16,22 21 0,-43-21 0,22 22 15,-1-1-15,-20-21 0,20 21 16,-20 0-16,20 0 0,1 0 0,-22-21 16,21 22-16,-20-1 0,20 0 0,1 0 15,-22 0-15,0 0 0,1 1 16,-1-1-16,-21 0 0,0 0 0,1 21 16,-22-20-16,-22-1 15,1 21-15,-21-21 0,0 22 0,-1-22 16,1 21-16,0-21 0,20 0 0,-20 22 15,0-22-15,21 21 0,-1-21 16,1 1-16,0-1 0,21 0 0,-21 0 16,0 21-16,21-20 0,-21-1 0,21 0 15,0 0-15,0 0 0,0 0 16,0 1-16,0-1 0,0 0 0,0 0 16,21-21-16,0 21 0,0 0 15,21 1-15,22-1 0,-22-21 16,43 21-16,-22 0 0,22-21 0,21 0 0,-21 21 15,20-21-15,1 0 16,0 0 0,21-21 77,-21 21-93,0 0 16,0 0-16,-1 0 16,1 0-16,0 0 15,0 0-15,0 0 0,0 0 16,-1 0-16,1 0 0,0 0 16,0 0-16,0 21 0,-22-21 0,22 21 15,-21-21-15,21 22 0,-22-22 16,22 0-16,-21 21 0,21-21 0,0 0 15,-1 21-15,1-21 16,0 0 0,0 0 15,21-21-15,0 0-1,0-1-15,0 1 0,0 0 16</inkml:trace>
  <inkml:trace contextRef="#ctx0" brushRef="#br1" timeOffset="46130.84">4614 10774 0,'0'0'0,"0"-21"16,0 42 15,0 0-16,0 0-15,-21 0 16,21 1-16,-21-1 0,0 0 0,0 21 16,-1-21-16,1 1 0,0 20 15,0-21-15,-21 21 0,20-20 0,-20 20 16,21-21-16,0 0 0,0 22 16,-22-22-16,22 0 0,0 0 15,0-21-15,0 0 16,42 0 15,0 0-15,0 0-16,0 0 0,0 0 0,22 0 15,-22 0-15,21 0 0,1 0 16,-1 0-16,0 0 0,1 0 0,-1 0 16,0 0-16,1 0 0,-1 0 0,-21 0 15,0 0-15,0 0 0,-21 21 16,0 0-1,-21-21-15,-21 22 16,21-22-16,0 21 0,-22-21 0,22 21 16</inkml:trace>
  <inkml:trace contextRef="#ctx0" brushRef="#br1" timeOffset="46963.31">3768 12107 0,'0'-21'16,"0"42"-16,0-63 0,0 21 0,0 0 15,0 0-15,0-1 0,0 1 0,0 0 16,0 42 0,0 0-1,0 1-15,0-1 0,0 0 16,0 21-16,0 1 0,0-1 0,0 0 15,0 1-15,0-1 0,-22 0 16,22 1-16,0-1 0,-21 0 0,0 1 16,21-1-16,-21-21 0,21 21 15,-21-20-15,21 20 0,0-21 16,0 0-16,0 0 0,0-42 31,0 0-31,0 0 16,0 0-16,0 0 0,0-22 15,0 1-15,0 0 0,21-1 0,-21 1 16,21 0-16,-21-22 0,21 22 16,-21-22-16,0 22 0,21 0 0,-21-1 15,22 1-15,-22 21 0,0 0 16,0-1-16,-22 22 31,1 22-31,21-1 0,-21 0 16,0 0-16,-21 21 0,20-20 0,1 20 15,0-21-15,0 21 0,-21 1 16,20-22-16,-20 21 0,21-21 0,-21 22 16,20-22-16,1 0 0,0 0 15,0-21-15,0 21 0,42-42 47,0 21-47,0-21 0,0 21 16,1-21-16,-1 21 0,0-21 0,21 21 15,-21 0-15,22-21 16,-22 21-16,21-22 0,1 22 0,-22 0 16,21 0-16,-21 0 0,22 0 0,-22 0 15,0 0-15,0 0 0,0 0 16,0 0-16,1 0 0,-1 0 0,-21-21 16,21 21-16,0 0 15,-21-21-15,21 21 0,-21-21 0,21 21 16,1-21-16</inkml:trace>
  <inkml:trace contextRef="#ctx0" brushRef="#br1" timeOffset="47391.06">4339 12023 0,'-21'42'15,"0"-21"-15,0 0 16,-1 1-16,22-1 0,-21 0 15,21 21-15,-21-21 0,21 1 0,-21 20 16,21-21-16,0 21 0,0-20 16,0-1-16,0 0 0,0 21 0,0-21 15,0 1-15,21-1 16,0-21-16,0 0 0,1 21 0,-1-21 16,0 0-16,21 0 0,-21 0 0,22 0 15,-22-21-15,21 0 16,1 21-16,-22-22 0,21 1 0,0-21 15,-20 21-15,20 0 0,-21-22 16,0 22-16,-21-21 0,0 21 0,0-22 16,0 1-16,0 0 0,-42 20 0,21-20 15,0 21-15,-22-21 0,22 20 16,-21 1-16,21 0 0,-1 21 0,-20 0 16,21 0-16,0 0 15,0 0-15,21 21 31,0 0-31,21-21 16,0 0-16,0 0 16,0 0-16,0 0 0,1 0 0</inkml:trace>
  <inkml:trace contextRef="#ctx0" brushRef="#br1" timeOffset="47754.85">5313 11451 0,'0'0'0,"0"-21"16,0 42 15,0 0-31,0 1 0,0-1 16,0 21-16,0-21 0,0 22 0,0-1 15,-21 0-15,21 1 0,-22-1 0,22 21 16,0 1-16,0-1 0,-21 1 15,21-1-15,-21 1 0,21-1 0,0 22 16,-21-43-16,21 22 0,-21 21 16,21-22-16,0 1 0,0-1 0,0 1 15,0-1-15,0 1 0,0-1 0,0-21 16,0 1-16,0-1 16,0 0-16,0 1 0,0-22 0,0 0 15,0 0-15,0 0 0,21-21 16,-21-21-1,21 0-15,0 0 0,0-21 16,1-1-16,-1 1 0,0 0 16</inkml:trace>
  <inkml:trace contextRef="#ctx0" brushRef="#br1" timeOffset="49447.4">4424 9737 0,'-21'0'16,"-1"0"-16,44 21 78,-1-21-78,0 0 16,0 21-16,21 0 0,-20-21 0,20 21 15,0-21-15,1 22 0,20-1 16,1 0-16,-22-21 0,21 21 0,1 0 16,-1 0-16,1 1 0,-1-1 15,1 0-15,-1 0 0,22 21 0,0-20 16,21-1-16,-22 0 0,22 0 0,21 21 15,-21-20-15,0 20 0,21-21 16,21 21-16,-21-20 0,21 20 16,0 0-16,0 1 0,1-22 0,-22 21 15,21 0-15,21-20 0,-21 20 16,0-21-16,1 21 0,-22-20 0,21-1 16,-21 21-16,21-21 0,-21 0 0,0 1 15,0-1-15,-21 0 0,0 0 16,-1 0-16,-20 0 0,-21 1 0,20-22 15,-20 21-15,-22-21 0,0 21 0,1-21 16,-22 0-16,0 21 0,0-21 16,0 21-16,1-21 62,-1 0-46,0 0-1,0 0 1,0 0 0,0 0-1,1 0-15,-1 0 0,0 0 16,0 0-16,0 0 0,0 0 16,1 21-16,-1-21 15,0 22-15,0-22 0,0 0 0,0 0 16,1 21-16,-1-21 0,0 0 15,-21 21-15,21-21 0,0 0 0,0 21 16,1-21-16,-1 0 0,21 21 0,-21 0 16,0-21-16,22 0 0,-22 22 15,0-22-15,21 0 0,-20 21 0,-1-21 16,0 0-16,0 21 0,0-21 16,0 0-16,1 0 0,-1 0 15,-21 21-15,21-21 0,-21-21 78,0 0-62,0 0-16,0-1 16,0 1-16,0 0 15</inkml:trace>
  <inkml:trace contextRef="#ctx0" brushRef="#br1" timeOffset="49863.83">10710 10859 0,'0'0'0,"-21"0"15,0 0 1,21 21-1,0 0 1,0 0-16,0 0 16,0 0-16,21 1 0,0-22 0,0 21 15,1 0-15,-1 0 0,0 0 16,0-21-16,0 21 0,22 1 0,-22-1 16,0-21-16,0 21 0,0 0 15,0-21-15,1 0 0,-1 21 16,0-21-16,0 0 15,-21 21-15,-21 1 32,0-22-32,0 21 0,-22 0 0,22-21 15,-21 21-15,21 0 0,-22 0 16,1 1-16,0-1 0,20 0 0,-20 0 16,0 0-16,-1-21 0,22 21 0,-21 1 15,21-1-15,0-21 16,-1 21-16,1-21 0,0 0 0</inkml:trace>
  <inkml:trace contextRef="#ctx0" brushRef="#br1" timeOffset="50491.68">10541 11409 0,'-21'-21'32,"21"42"-17,0 0 1,0 0-16,0 0 0,0 22 0,0-1 16,0 0-16,0 1 0,0-1 15,-21 0-15,21 22 0,0-22 0,0 22 16,0-1-16,0 1 0,-22 20 15,22-20-15,0-1 0,0 1 16,0-1-16,-21 1 0,21 21 0,-21-22 16,21 1-16,0-1 0,-21 22 0,0-22 15,21-20-15,-21 20 0,21-21 16,0 1-16,0-1 0,0 0 0,0-20 16,0-1-16,0 0 0,0 0 0,0-42 31,0 0-31,21-22 15,-21 22-15,21-21 0,0 0 16</inkml:trace>
  <inkml:trace contextRef="#ctx0" brushRef="#br1" timeOffset="50825.64">11091 11938 0,'0'0'16,"0"-21"-16,0 42 31,0 0-15,0 22-16,0-22 0,-21 21 0,21-21 15,0 22-15,-21-1 0,21 0 0,0 1 16,0-1-16,0-21 0,-21 21 15,21-20-15,-21 20 0,21-21 0,0 0 16,0 0-16,0 1 0,0-1 0,0 0 16,21-21 15,-21-21-15,21 0-16,0-1 0,0 1 15,0 0-15</inkml:trace>
  <inkml:trace contextRef="#ctx0" brushRef="#br1" timeOffset="51238.77">11578 11959 0,'0'21'16,"0"1"-1,-21-1-15,21 0 16,-21 21-16,21-21 0,0 22 0,0-22 15,-21 21-15,21-21 0,0 22 0,0-22 16,0 21-16,0-21 16,0 1-16,0-1 0,0 0 0,21 0 15,0 0-15,0-21 16,0 0-16,22 0 0,-22 0 16,0 0-16,21 0 0,-21-21 0,1 21 15,20-21-15,-21 0 0,0 0 16,22-1-16,-22-20 0,0 21 0,-21 0 15,0-22-15,0 1 0,0 0 0,0 21 16,0-22-16,0 1 0,-21 0 16,21 20-16,-21 1 0,-1 0 0,1 0 15,0 0-15,0 21 0,0 0 0,0 0 16,-1 0 0,1 0-16,0 0 0,0 0 0,21 21 15,-21 0-15,0 0 0,-1 0 0,1 1 16,21-1-16,0 0 15,0 0-15</inkml:trace>
  <inkml:trace contextRef="#ctx0" brushRef="#br1" timeOffset="58070.53">6075 12256 0,'0'0'0,"-21"0"16,-1-22-16,22 1 16,-21 0-16,21 0 0,-21 0 15,21 0-15,0-1 0,0 1 16,0-21-16,0 21 0,0 0 0,0-1 15,21 1-15,0 0 0,1 21 0,-1 0 16,0 0-16,21 0 0,-21 0 16,1 21-16,-1 0 0,0 22 0,0-1 15,0 0-15,-21 1 0,0 20 16,0-20-16,0-1 0,0 21 0,-21-20 16,0 20-16,0-20 0,-22 20 0,1-21 15,21 1-15,-21-1 0,-1 0 16,1 1-16,0-22 0,20 0 15,-20 0-15,21 0 0,0-21 16,0 0-16,-1 0 0,22-21 16,-21 0-16,21-21 0,0 21 0,0-22 15,0 22-15,0-21 0,0-1 16,21 22-16,1-21 0,-22 0 0,21 20 16,0 1-16,-21 0 0,21 21 15,0 0-15,0 0 0,1 0 16,-1 0-16,0 21 0,-21 0 0,21 1 15,0-1-15,0 0 0,-21 0 16,0 0-16,22 0 0,-22 22 0,21-22 16,0 0-16,-21 0 0,21 0 15,0 1-15,0-1 16,1-21-16,-1 0 0,0 0 16,0 0-16,0-21 0,0-1 15,1 1-15</inkml:trace>
  <inkml:trace contextRef="#ctx0" brushRef="#br1" timeOffset="58460.42">6837 12107 0,'0'0'0,"0"-21"0,-21 21 16,-1 21-16,1 1 0,0-1 15,0 0-15,21 0 0,-21 21 0,0 1 16,-1-22-16,1 21 0,0 1 15,21-22-15,-21 21 0,21 0 0,0-20 16,0-1-16,0 0 0,0 0 0,21 0 16,0 0-16,0 1 0,1-22 15,20 0-15,-21 0 0,21 0 0,-20 0 16,20 0-16,0 0 0,-21-22 0,22 1 16,-22 0-16,0 0 0,21 0 15,-20 0-15,-1-22 0,0 1 0,0 0 16,-21-1-16,0 1 0,21 0 15,-21-1-15,0 1 0,0 0 16,0 20-16,-21-20 0,0 21 0,0 21 16,-22 0-16,22 0 0,-21 0 15,0 0-15,-1 0 0,22 0 0,-21 21 16,-1-21-16,22 21 0,0 0 0,0-21 16,0 22-16,21-1 15,21-21 1</inkml:trace>
  <inkml:trace contextRef="#ctx0" brushRef="#br1" timeOffset="58755.39">7493 11663 0,'21'21'31,"-21"21"-31,0-20 15,0 20-15,0 0 0,-21 1 0,0 84 16,21-64-16,0 1 0,0 20 16,0-20-16,0-1 0,0 22 0,0-22 15,0 22-15,0-21 0,-21 20 16,21-20-16,0 20 0,0-20 0,0-1 16,0 1-16,0-22 0,0 1 15,0-1-15,0-21 0,0 21 16,0-20-16,0-1 0,0-42 31,0-1-31,21 1 0,0 0 16</inkml:trace>
  <inkml:trace contextRef="#ctx0" brushRef="#br1" timeOffset="59307.43">8170 12129 0,'0'-22'15,"0"44"-15,0-65 0,0 22 16,0 0-16,0 0 16,21 21-16,1-21 0,-1 21 15,0-22-15,0 22 0,0 0 16,0 0-16,1 0 0,-1 0 0,21 0 15,-21 0-15,0 22 0,-21-1 16,0 0-16,0 21 0,0-21 16,0 1-16,-21 20 0,0-21 15,0 21-15,0-20 0,-22 20 0,1-21 16,21 0-16,-21 0 0,20 1 16,-20-22-16,21 21 0,0-21 15,42 0 1,0-21-1,0 21-15,0-22 0,22 22 0,-22-21 16,0 21-16,21 0 0,-20 0 16,20 0-16,-21 0 0,0 0 15,0 0-15,22 0 0,-22 21 0,-21 1 0,21-22 16,0 21-16,-21 0 0,0 0 16,0 0-16,0 0 0,0 1 15,-21-1-15,0 0 0,0 0 0,0 0 16,-22 0-16,22 1 0,-21-1 15,21 0-15,-22-21 0,22 21 0,0 0 16,0-21-16,0 0 0,-1 21 16,1-21-16,21-21 15,0 0 1,0-21-16,0 21 0,21-1 16,1 1-16</inkml:trace>
  <inkml:trace contextRef="#ctx0" brushRef="#br1" timeOffset="59715.2">9229 12044 0,'0'0'0,"-43"42"31,22-21-31,0 1 0,0 20 15,0 0-15,-1 1 0,1-22 0,0 21 16,0 0-16,0 1 0,21-22 0,0 21 16,0-21-16,0 22 0,0-22 15,21 0-15,0 0 0,0 0 16,22-21-16,-22 22 0,21-22 0,0 0 16,1 0-16,-1 0 0,0 0 15,1 0-15,-1 0 0,0-22 0,1 1 16,20-21-16,-20 21 0,-1-22 0,0 1 15,1 0-15,-22-1 0,0 1 16,-21-21-16,0 20 0,0-20 0,0 20 16,-21 1-16,0 0 0,-1 21 0,-20-1 15,0 22-15,21 0 0,-22 0 16,1 0-16,0 22 0,20-1 0,-20 0 16,0 0-16,21 0 0,-22 22 15,22-22-15,-21 0 0,21 21 16,21-21-16,0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5:49:38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847 0,'0'-21'0,"0"-1"16,0 1-16,0 0 0,0 0 0,0 0 15,0 0-15,0-1 0,0 1 16,-21 21-16,21-21 0,-21 21 16,21 21 15,0 0-31,0 1 15,0 20-15,0 0 0,0 1 16,0-1-16,0 21 0,0-20 0,0 20 16,0-20-16,0-1 0,0 21 15,0-20-15,0-1 0,0 0 0,0 1 16,0-22-16,0 21 0,0-21 16,0 1-16,0-1 0,0 0 15,-21-21 1,21-21-16,0 0 15,0-1-15,0 1 0,0-21 16,0 21-16,0-22 0,0-20 16,0 21-16,0-22 0,0 1 15,0 20-15,21-20 0,0-1 0,-21 22 16,21 0-16,-21-1 0,21 1 16,-21 21-16,0-22 0,0 22 15,0 0-15,0 0 0,-21 42 31,0 0-31,0 0 0,0 22 16,0-1-16,-22 22 16,22-22-16,-21 21 0,-1 1 0,1-1 0,0 1 15,-1-1-15,-20-20 16,21 20-16,-1-20 0,1-1 0,0 0 16,20-21-16,1 1 0,0-1 15,0 0-15,21 0 0,-21-21 0,21-21 31,0 0-31,0 0 0,21-22 16,0 22-16,-21-21 0,21-1 0,0 1 16,1 0-16,-1-1 0,0 1 15,0 21-15,0-21 0,0 20 0,22 22 16,-22 0-16,21 0 0,1 0 16,-22 0-16,21 22 0,0-1 15,-20 0-15,20 21 0,-21-21 16,0 1-16,22-1 0,-22 0 0,0 0 15,0 0-15,0 0 0,0 1 16,1-1-16,-1 0 0,0 0 16,0-21-16,0 0 15,0 0-15,1 0 0,-1 0 16</inkml:trace>
  <inkml:trace contextRef="#ctx0" brushRef="#br0" timeOffset="197.47">2286 1122 0,'0'0'0,"21"0"93</inkml:trace>
  <inkml:trace contextRef="#ctx0" brushRef="#br0" timeOffset="540.28">3302 656 0,'0'-21'16,"0"42"-16,-21-42 0,0 0 0,21 0 15,-22 21-15,1 0 16,21 21 0,0 0-16,0 21 0,0 1 15,0-1-15,0 0 16,0 22-16,0-1 0,0 1 0,0-22 15,0 22-15,0-1 0,-21-20 16,21-1-16,0 0 0,0 1 0,-21-22 16,21 21-16,0-21 0,0 0 15,0 1-15,0-1 0,21-21 32,0 0-32,0-21 0,1-1 15,-1 1-15,21-21 0</inkml:trace>
  <inkml:trace contextRef="#ctx0" brushRef="#br0" timeOffset="772.25">3725 889 0,'0'0'0,"0"21"16,0 0-16,-21 1 0,-21-1 0,21 21 16,-1-21-16,-20 22 0,21-22 15,-21 21-15,-1 0 0,22-20 0,-21 20 16,-1-21-16,22 21 0,-21-20 0,21-1 15,0 0-15,-1 0 0,22 0 16,0 0-16,-21-21 0,42 0 31,1-21-15,-22 0-16,42 0 0,-21-21 16,0 20-16,22-20 0</inkml:trace>
  <inkml:trace contextRef="#ctx0" brushRef="#br0" timeOffset="980.13">3704 889 0,'0'0'0,"0"21"31,0 0-31,0 22 0,21-22 0,-21 21 16,0 1-16,0-1 0,0-21 16,21 21-16,-21-20 0,22 20 0,-1-21 15,-21 0-15,21 0 0,0 1 16,0-1-16,0 0 0,1 0 15,-1-21-15,0 0 0,0 0 16,21 0-16,-20 0 0,-1 0 16,0-21-16,0 0 0,0 0 0</inkml:trace>
  <inkml:trace contextRef="#ctx0" brushRef="#br0" timeOffset="1211.56">4360 614 0,'-42'21'16,"42"0"-16,-21 22 0,0-1 15,21-21-15,-22 43 0,1-22 16,21 0-16,0 1 0,-21-1 0,0 21 16,21-41-16,-21 20 0,21 0 15,0-21-15,-21 22 0,21-22 0,0 0 16,0 0-16,0 0 0,21-21 31,-21-21-31</inkml:trace>
  <inkml:trace contextRef="#ctx0" brushRef="#br0" timeOffset="1475.41">4805 656 0,'0'0'0,"0"21"31,0 1-31,0-1 0,-21 21 0,21 0 16,0 1-16,-22-1 0,1 0 16,0 1-16,0-1 0,21 0 15,-21 1-15,0-1 0,-1-21 0,22 22 16,0-22-16,-21 0 0,21 0 15,0 0-15,0 0 0,0 1 0,21-22 32,1 0-32</inkml:trace>
  <inkml:trace contextRef="#ctx0" brushRef="#br0" timeOffset="1785.23">4784 826 0,'0'0'0,"0"-43"0,0 22 0,0 0 0,0 0 15,0 0-15,0-1 0,0 1 16,21 21-16,0-21 0,0 0 16,0 21-16,22-21 0,-22 21 0,21 0 15,-21 0-15,22 0 0,-1 0 16,0 0-16,-21 21 0,22 0 0,-1 0 16,-21 22-16,0-22 0,1 21 15,-1 0-15,0 1 0,-21-1 0,0 0 16,0 1-16,0-22 0,0 21 15,0 1-15,0-22 0,0 21 0,-21-21 16,21 0-16,-21 1 0,-1-1 0,22 0 16,-21 0-16,21 0 15,-21-21-15,0 0 16,21-21 15,-21 21-31</inkml:trace>
  <inkml:trace contextRef="#ctx0" brushRef="#br0" timeOffset="2020.1">4741 995 0,'-21'0'16,"42"0"-1,0 0 1,22 0-16,-22 0 15,0 0-15,21 0 0,-20 0 0,20-21 16,-21 21-16,0 0 0,22 0 16,-22 0-16,0-21 0,0 21 0,21 0 15,-20 0-15,-1-22 0,0 22 16,0-21-16,0 21 0,0-21 0,22 0 16,-22 21-16</inkml:trace>
  <inkml:trace contextRef="#ctx0" brushRef="#br0" timeOffset="2283.94">5884 593 0,'0'0'0,"-21"21"32,21 0-32,-21 0 15,21 0-15,0 22 0,-21-1 16,21-21-16,0 22 0,0-1 0,0 21 15,-21-20-15,21-1 0,-22 0 16,22-20-16,-21 20 0,21 0 0,0-21 16,0 22-16,-21-22 0,21 0 0,0 0 15,0 0-15,0 1 16,0-44 15</inkml:trace>
  <inkml:trace contextRef="#ctx0" brushRef="#br0" timeOffset="2551.79">5884 635 0,'0'0'0,"0"-63"32,0 41-32,21 22 15,1 0-15,20 0 16,-21 0-16,0 0 0,0 0 15,1 0-15,-1 22 0,0-1 16,0 0-16,0 0 0,-21 21 0,0-20 16,0 20-16,0-21 0,0 21 0,0 1 15,-21-22-15,0 0 0,0 21 16,-22-20-16,22-1 0,-21 0 0,21 0 16,0 0-16,-22 0 0,22-21 15,0 0-15</inkml:trace>
  <inkml:trace contextRef="#ctx0" brushRef="#br0" timeOffset="2952.48">7070 593 0,'0'0'0,"-22"-21"0,1 21 0,21-22 15,0 1-15,43 0 16,-22 21-16,0 0 16,21-21-16,1 21 0,-1 0 15,21-21-15,-20 21 0,20-21 0,1 21 16,-1 0-16,-20 0 0,20 0 0,-21 0 16,1 0-16,-22 0 15,0 0-15,0 0 0,-42 0 31,0 0-31,-21 21 0,20-21 0,-20 0 16</inkml:trace>
  <inkml:trace contextRef="#ctx0" brushRef="#br0" timeOffset="3204.33">7387 508 0,'0'21'0,"0"0"16,-21 1-16,21-1 15,-21 0-15,21 21 0,-21 1 16,-1-1-16,22 0 0,0 1 0,0-1 16,-21 21-16,21-20 0,-21 20 15,21-20-15,0-1 0,0 0 0,-21 1 16,21-22-16,-21 21 0,21-21 16,0 0-16,0 1 0,0-1 0,0 0 15,0 0 1,21-42-1,0 21-15,0-21 0,0 0 16</inkml:trace>
  <inkml:trace contextRef="#ctx0" brushRef="#br0" timeOffset="3540.52">7810 847 0,'0'0'0,"0"21"31,0 0-31,-21 0 0,0 0 0,0 22 15,0-1-15,0-21 0,-22 22 16,22-1-16,21 0 0,-21-21 0,21 22 16,-21-22-16,21 21 0,0-21 0,0 1 15,0-1-15,21 0 0,0-21 16,0 0-16,0 21 0,22-21 0,-1 0 16,0 0-16,1-21 0,-1 21 15,0-21-15,1 0 0,-1-1 16,0-20-16,1 21 0,-22-21 0,21-1 15,-21 1-15,-21 0 0,0-1 16,0 1-16,0 0 0,0-1 0,-21 22 16,0 0-16,0 0 0,-21 21 15,20 0-15,-20 0 0,21 0 0,-21 21 16,-1 0-16,22-21 0,0 21 0,0 0 16,0 1-16,-1-1 0,1 0 15</inkml:trace>
  <inkml:trace contextRef="#ctx0" brushRef="#br0" timeOffset="4045.17">9864 381 0,'0'0'0,"0"42"15,0 170 1,0-148-16,0-1 0,-22 1 16,1-1-16,21 1 0,-21-1 15,0-21-15,21 1 0,-21-1 0,0 0 16,-1 1-16,22-22 0,0 0 0,-21 0 16,21 0-16,-21-21 0</inkml:trace>
  <inkml:trace contextRef="#ctx0" brushRef="#br0" timeOffset="6208.26">9715 593 0,'0'0'0,"0"-21"0,-21-149 31,21 128-31,0 21 0,21-22 0,1 22 0,-1 0 15,0-21-15,0 21 0,21-1 16,1 1-16,-1 21 0,0 0 0,1 0 16,20 0-16,-20 21 0,-1 1 0,0 20 15,-21-21-15,22 21 16,-22 1-16,-21 20 0,0-20 0,0-1 16,0 0-16,-21 1 0,-22-1 15,22 0-15,-21 1 0,-22-1 0,22 0 16,-21-21-16,-1 22 0,22-22 0,-22 0 15,22 0-15,0 0 0,-1-21 16,22 0-16,0 0 0,-21 0 0,20 0 16,1-21-1,21 0-15,0-21 0,0 21 0,0-1 16,0 1-16,0 0 0,21 21 31,1 21-31,-22 0 0,21 22 16,0-22-16,0 21 0,0 1 15,0-1-15,1 0 0,-1 1 0,-21-22 16,21 21-16,0 0 0,0-20 16,0-1-16,1 0 0,20 0 0,-21 0 15,0 0-15,22-21 0,-1 0 0,0 0 16,1 0-16,-1 0 0,0 0 16,1 0-16,-1 0 0,21-21 0,-20 0 15,-1 0-15,0 0 0,1-22 16,-1 22-16,-21-21 0,22 0 0,-22-1 15,0 1-15,-21 0 0,0-1 16,0 1-16,0 21 0,0-22 16,0 22-16,0 0 0,-21 21 0,0 0 15,-1 0-15,1 0 16,0 21-16,0 0 0,0 1 0,0 20 16,21 0-16,-22 1 0,1-1 15,21 0-15,0 1 0,0-1 0,0-21 16,0 21-16,0-20 0,0-1 0,0 0 15,0 0-15,0 0 0,21 0 16,1-21-16,-1 0 0,21 0 0,-21 0 16,0 0-16,22 0 0,-1 0 15,-21-21-15,22 0 0,-1 0 16,-21 0-16,21 0 0,1-1 0,-1-20 16,-21 0-16,22 21 0,-22-22 15,0 1-15,0 21 0,0-22 0,0 22 16,-21 0-16,0 0 15,0 42 1,0 0-16,0 0 0,0 1 0,0-1 16,0 21-16,0-21 0,0 22 15,0-22-15,0 21 0,0-21 0,0 0 16,0 22-16,0-22 0,0 0 16,0 0-16,22 0 0,-1 1 15,0-22-15,0 0 0,0 0 16,0 0-16,22 0 0,-22 0 15,0 0-15,0-22 0,0 22 0,22-21 16,-22-21-16,0 21 0,0 0 0,0-22 16,1 1-16,-1 0 0,-21-1 15,21 1-15,-21 21 0,0-22 0,0 1 16,0 21-16,0 0 0,21 0 16,-21 42-1,0 0 1,0 0-16,0 0 0,-21 22 0,21-22 15,0 21-15,0-21 0,0 22 16,0-1-16,0-21 0,-21 0 16,21 22-16,0-22 0,0 0 0,0 0 15,0 0-15,21 0 0,-21 1 16,21-22-16,0 0 0,0 0 0,1 0 16,-1 0-16,21 0 0,-21 0 0,0 0 15,1-22-15,-1 22 0,21-21 16,-21 0-16,0 0 0,1 0 0,20-22 15,-21 22-15,0-21 0,-21 0 16,21 20-16,-21-20 0,0 0 16,0-1-16,0 22 0,0 0 0,0 0 0,0 0 15,0 0-15,0 42 32,-21 0-32,0 0 0,0 0 15,21 22-15,-21-1 0,21-21 0,-21 21 16,21-20-16,0 20 0,0 0 0,0-21 15,0 1-15,0-1 0,0 0 16,0 0-16,0 0 0,0 0 0,21-21 16,0 0-16,0 22 0,0-22 0,22 0 15,-22 0-15,21 0 0,-21 0 16,22-22-16,-1 1 0,-21 0 0,21 0 16,-20 0-16,20 0 0,-21-1 15,0-20-15,0 21 0,1-21 0,-22 20 16,0 1-16,0 0 0,0 0 15,0 0-15,21 42 47,-21 0-47,21 0 0,-21 0 16,0 1-16,0-1 0,21 0 0,-21 0 16,0 0-16,21 0 0,-21 1 15,0-1-15,0 0 0,0 0 0,0 0 16,21 0-16,1 1 15,-22-1 1,21-21-16,0 0 0,0 0 0,0 0 16,0 0-16,1 0 0,-1-21 15,21-1-15,-21 1 0,0 0 16,1 0-16,20 0 0,-21-22 0,0 22 16,22-21-16,-43 0 0,21-1 15,0 22-15,-21-21 0,0 21 0,0-1 16,0 1-16,0 42 31,0 1-31,0-1 0,0 0 16,0 0-16,0 21 15,0-20-15,0-1 0,0 21 0,0-21 16,0 0-16,0 1 0,0-1 0,21 0 16,-21 0-16,0 0 0,21 0 15,0 1-15,-42-22 47,0 0-47,0 0 0,0-22 16,21 1-16,-21 21 0,-1 0 0,1-21 15,0 21 1,0 0-16,0 0 16,21 21-1,0 0-15,0 1 16,0-1-16,21-21 0,0 21 0,0-21 15,0 21-15,1 0 0,-1-21 16,21 0-16,-21 21 0,22-21 0,-1 0 16,0 0-16,1 0 0,-1 0 0,0 0 15,1 0-15,20 0 0,-21-21 16,1 0-16,-1 21 0,0-21 0,1-21 16,-1 20-16,-21 1 0,0-21 0,1 21 15,-1-22-15,-21 1 0,0 0 16,0 21-16,0-22 0,0 22 0,0 0 15,-21 21-15,-1 0 0,1 0 16,0 0-16,-21 21 0,21 0 16,-1 0-16,-20 22 0,21-22 0,0 21 15,21 1-15,-21-22 0,21 21 16,0 0-16,0-20 0,0 20 0,0-21 16,21 0-16,-21 0 0,21 1 0,0-1 15,0 0-15,0 0 0,1-21 16,-1 0-16,21 0 0,-21 0 0,22 0 15,-22 0-15,21-21 0,-21 0 0,22 0 16,-1-1-16</inkml:trace>
  <inkml:trace contextRef="#ctx0" brushRef="#br0" timeOffset="6640.24">13906 423 0,'0'-21'0,"0"42"0,-21-42 16,21 0 0,21 0-16,1 0 15,-1 21-15,21 0 0,0 0 0,22-21 16,-22 21-16,22 0 0,-1 0 15,1 0-15,-1 0 0,1 0 16,-1 0-16,-20 0 0,-1 0 16,0 0-16,-21 0 0,1 0 0,-1 0 15,-21 21 1,-21-21-16,-1 0 0,-20 0 16</inkml:trace>
  <inkml:trace contextRef="#ctx0" brushRef="#br0" timeOffset="6896.09">14287 381 0,'0'0'0,"-21"0"0,0 0 16,0 0-1,0 21-15,0-21 0,21 21 16,-22 22-16,1-22 0,21 21 16,-21 1-16,0-1 0,0 0 0,0 22 15,-1-1-15,1 1 0,21-22 16,-21 22-16,0-1 0,21-21 0,-21 22 15,21-22-15,0 1 0,0-22 0,0 21 16,0-21-16,0 0 0,0 1 16,0-1-16,21-21 0,-21 21 15,21-21-15,0 0 0,0 0 0,1 0 16,-1-21-16,0 0 0,21-1 16,-21 1-16</inkml:trace>
  <inkml:trace contextRef="#ctx0" brushRef="#br0" timeOffset="7323.39">14393 1016 0,'0'0'0,"0"-21"0,-42-43 31,42 43-31,0 0 0,0 0 16,21 0-16,0 0 15,0 21-15,1 0 0,-1-22 0,0 22 16,21 0-16,-21 0 0,22 0 15,-22 22-15,0-1 0,21 0 0,-20 0 16,-1 21-16,0-20 0,0 20 16,0 0-16,-21-21 0,0 22 15,0-1-15,0-21 0,0 0 0,0 22 16,0-22-16,0 0 0,0 0 16,-21-21-16,0 21 0,0-21 15,0 0-15,21-21 31,0 0-31,0-21 16,0 21-16,0-1 0,0-20 16,21 21-16,-21-21 0,21 20 0,-21-20 15,21 21-15,-21 0 0,21 0 16,-21-1-16,21 1 0,1 0 16,-1 21-16,0 0 0,0 0 15,0 0-15,0 0 0,1 0 16,-1 0-16,0 0 0,0 0 0,0 0 15,0 0-15,1 21 0,-1-21 0</inkml:trace>
  <inkml:trace contextRef="#ctx0" brushRef="#br0" timeOffset="7880.21">15155 1101 0,'0'0'0,"0"42"31,21-42-31,1 0 0,-1 0 16,0 0-16,21 0 0,-21 0 15,1 0-15,-1 0 0,21-21 0,-21 0 16,22 21-16,-22-21 0,21-1 16,-21 1-16,0 21 0,1-21 0,-1 0 15,0 0-15,-21-22 0,0 22 16,0 0-16,0 0 0,-21 21 16,0 0-16,-1 0 0,1 0 15,-21 0-15,0 0 0,20 0 0,-20 21 16,21 21-16,-21-20 0,20-1 0,1 21 15,0-21-15,0 22 16,21-22-16,-21 0 0,21 21 0,0-21 16,0 1-16,0-1 0,21 0 0,21 0 15,-21 0-15,1 0 0,20-21 16,0 0-16,-21 22 0,22-22 0,-1 0 16,0 0-16,1 0 0,-1 0 15,0-22-15,1 1 0,-1 21 0,0-21 16,-20 0-16,20 0 0,0 0 0,-21-22 15,1 22-15,-1-21 0,0 21 16,-21-22-16,0 1 0,0 21 16,0 0-16,0-1 0,0 1 0,0 0 15,-21 21 1,0 21-16,-1 22 0,1-22 0,0 0 16,21 21-16,0-21 0,-21 1 15,21 20-15,0-21 0,0 21 0,0-20 16,0-1-16,0 0 0,0 0 0,0 0 15,21-21 1,0 0-16,0 0 16,1 0-16,-1 0 0,0 0 0,21 0 15,-21-21-15,22 0 0,-1 0 16,0 0-16</inkml:trace>
  <inkml:trace contextRef="#ctx0" brushRef="#br0" timeOffset="8939.9">16891 508 0,'0'0'0,"-21"-21"0,21 0 0,0 0 16,-21-1 0,21 1-16,-22 21 15,22-21-15,-21 21 16,0 0-16,0 0 0,0 0 15,0 21-15,-22 0 0,22-21 16,-21 43-16,21-22 0,-1 0 16,-20 0-16,21 0 0,0 1 0,0 20 15,-1-21-15,22 0 0,0 0 16,0 1-16,0-1 0,0 0 0,0 0 16,22 0-16,-1 0 0,0 1 0,0-1 15,0 0-15,0 0 0,22 0 16,-22 0-16,0 1 0,0 20 0,0-21 15,-21 0-15,22 0 0,-1 1 16,-21-1-16,21 0 0,-21 0 16,0 0-16,0 0 0,0 1 15,-21-22-15,0 0 16,-1 0-16,1 0 0,-21 0 0,21 0 16,-22 0-16,1 0 0,21 0 15,-21 0-15,20-22 0,-20 1 0,21 0 16,0 21-16,0-21 0,21 0 0,-22 21 15,22-21-15,-21 21 16,21 21 0,0 0-16,0 0 15,0 0-15,0 0 0,21 1 16,1-1-16,-1 0 0,0-21 0,21 21 16,-21-21-16,22 0 15,-22 21-15,21-21 0,1 0 0,20 0 16,-21 0-16,1 0 0,20 0 0,-20 0 15,20 0-15,-21-21 0,1 21 16,-1-21-16,0 0 0,1 0 0,-22-22 16,21 22-16,-21-21 0,1-1 15,-22 1-15,0 21 0,0-21 0,0-1 16,0 22-16,0 0 0,0 0 16,0 0-16,-22 21 0,1 0 15,0 0-15,0 0 0,0 21 16,0 0-16,21 0 0,-22 0 0,22 22 15,-21-22-15,21 21 0,0-21 0,0 22 16,0-22-16,0 0 16,0 0-16,21 0 0,1 0 0,-1 1 15,0-1-15,0-21 0,0 21 0,22-21 16,-1 0-16,-21 0 0,21 0 16,1 0-16,-1 0 0,0 0 0,1-21 15,-1 21-15,0-21 0,1-22 16,-22 22-16,21-21 0,-21-1 0,22-20 15,-22-1-15,0 1 0,0-1 16,0 1-16,1 21 0,-1-22 0,-21 1 16,0 20-16,0 1 0,0 21 0,0-22 15,0 22-15,0 0 0,-21 42 32,-1-21-32,1 43 15,0-22-15,0 21 0,0-21 0,0 22 16,-1-1-16,1 21 0,0-20 0,21 20 15,0-20-15,0-1 0,0 21 16,0-20-16,0-1 0,0 0 0,0-20 16,0 20-16,21-21 0,0 0 15,1 0-15,-1 1 0,0-1 0,0-21 16,0 0-16,0 0 0,1 0 0,-1 0 16,0 0-16,0-21 0,0-1 15,22 1-15,-22 0 0,0 0 0,0 0 16,-21-22-16,21 22 15,-21 0-15</inkml:trace>
  <inkml:trace contextRef="#ctx0" brushRef="#br0" timeOffset="9156.29">17589 804 0,'0'0'0,"-21"0"0,42 0 47,1 0-47,-1 0 0,0 0 0,0 0 16,21 0-16,1 0 0,-1 0 15,0 0-15,1-21 0,-1 21 16,0 0-16,1 0 0,-1-21 0,-21 21 16,22 0-16,20-21 0,-21 21 15</inkml:trace>
  <inkml:trace contextRef="#ctx0" brushRef="#br0" timeOffset="9576.06">19664 656 0,'0'-21'0,"0"42"0,0-63 0,0 21 15,0 0-15,-21-1 0,-1 1 16,22-21-16,0 21 0,-21-22 0,21 22 16,0 0-16,0-21 0,0 21 15,0-1-15,21-20 0,1 21 0,-1 0 16,21 21-16,-21-21 0,22 21 16,-1 0-16,21 0 0,-20 0 0,-1 0 15,0 21-15,1-21 0,-1 21 16,-21 0-16,22 0 0,-22 0 15,-21 22-15,0-22 0,0 21 0,0-21 16,0 22-16,-21-22 0,-1 21 16,1-21-16,0 22 0,-21-22 0,21 21 15,-22-21-15,22 22 0,-21-22 16,-1 0-16,22 21 0,-21-20 0,21-1 16,0 0-16,-1 21 0,1-21 15,0 1-15,0-1 0,0 0 0,21 0 16,-21 0-16,21 0 0,0 1 15,0-1-15</inkml:trace>
  <inkml:trace contextRef="#ctx0" brushRef="#br0" timeOffset="9851.54">19706 1588 0,'0'0'0,"-21"21"0,21 0 16,21-21 15,-21-21-31,21 0 0,0 21 16,-21-22-16,0 1 0,0 0 16,22 0-16,-22 0 0,0 0 15,-22 21 1,1 0-16,0 0 15,0 0-15,0 0 16,0 0 0</inkml:trace>
  <inkml:trace contextRef="#ctx0" brushRef="#br0" timeOffset="16911.73">2349 2773 0,'0'0'0,"-21"0"0,0 0 16,0 0-16,0 0 0,0 0 15,-1 0-15,-20 0 0,21 0 16,0 0-16,0 0 0,-1 0 16,44 0 31,-1 0-47,21 0 0,0 0 15,1 0-15,20 0 0,1 0 16,-1 0-16,1 0 0,-1 0 0,22 0 15,-22 0-15,-20 0 0,20 0 16,-20 0-16,-1 0 0,0 0 0,-21 0 16,22 0-16,-64 0 31,-1 0-15,1 0-16,-21 0 0,21 0 0,-22 0 15,1 0-15,-21 0 0</inkml:trace>
  <inkml:trace contextRef="#ctx0" brushRef="#br0" timeOffset="17191.57">2328 2836 0,'-42'64'32,"42"-43"-32,0 0 0,0 0 0,0 1 15,0 20-15,0 0 0,0-21 16,21 43-16,0-22 0,-21 1 15,0-1-15,21 0 0,1 1 16,-22-1-16,0 0 0,0 1 0,0-22 16,0 21-16,0-21 0,0 0 15,0 1-15,0-1 0,0 0 0,0 0 16,0 0-16,0-42 31,0 0-15,0 0-16,0 0 0,0-1 15,0-20-15</inkml:trace>
  <inkml:trace contextRef="#ctx0" brushRef="#br0" timeOffset="17608.39">2688 3323 0,'0'-21'31,"0"0"-16,0 0-15,0 0 16,21-1 0,0 22-16,1 0 0,-1 0 15,0 0-15,0 0 0,21 0 0,-20 0 16,20 0-16,-21 22 0,21-1 16,-20 0-16,20 21 0,-21-21 15,0 1-15,0 20 0,1-21 16,-22 0-16,0 22 0,0-22 0,0 0 15,0 21-15,0-21 0,0 1 0,-22-1 16,1 0-16,0-21 0,0 21 16,0-21-16,0 0 15,-1 0-15,22-21 16,0 0-16,0 0 16,0-22-16,0 22 0,0 0 15,22 0-15,-1 0 0,-21-22 0,21 22 16,0 0-16,0 0 0,0 0 15,1-1-15,-1 1 0,0 21 16,0-21-16,21 21 0,-20-21 0,-1 21 16,0 0-16,0 0 15</inkml:trace>
  <inkml:trace contextRef="#ctx0" brushRef="#br0" timeOffset="17984.23">3408 3514 0,'0'0'0,"0"21"0,21-21 16,0 0 0,0 0-16,0 0 0,1-21 15,-1 0 1,0 21-16,0-22 0,21 1 0,-20 0 16,-1 0-16,0-21 0,0 20 0,-21 1 15,0 0-15,21 0 0,-21 0 16,0 0-16,0-1 0,-21 22 15,0 0 1,0 0-16,0 22 0,-22-1 0,22 0 16,0 0-16,0 0 0,0 22 15,-1-22-15,1 21 0,0-21 0,21 22 16,0-22-16,0 0 0,0 21 16,0-21-16,0 1 0,0-1 0,21-21 15,0 21-15,1 0 0,-1-21 16,0 0-16,21 21 0,-21-21 15,22 0-15,-1 0 0,-21 0 0,22 0 16,-22 0-16,21 0 0,-21 0 16,0 0-16,1 0 0,-1-21 0,0 0 15</inkml:trace>
  <inkml:trace contextRef="#ctx0" brushRef="#br0" timeOffset="18368">4149 3387 0,'21'0'47,"0"0"-47,-21-21 0,21 21 16,0 0-16,-21-22 0,21 1 16,1 21-16,-1-21 0,0 0 0,0 0 15,-21 0-15,21-1 0,-21 1 16,0 0-16,0 0 0,0 0 15,-21 21-15,0 0 16,0 0-16,0 0 0,-1 0 16,1 0-16,0 21 0,0 0 15,0 0-15,-22 0 0,22 22 0,0-22 16,21 21-16,-21 1 0,21-22 16,0 21-16,0-21 0,0 0 0,0 22 15,0-22-15,0 0 0,0 0 0,21 0 16,0 1-16,0-22 0,1 21 15,-1-21-15,0 0 0,0 0 0,0 0 16,22 0-16,-22 0 0,0 0 16,0 0-16,21 0 0,-20-21 0,-1 21 15,21-22-15,-21 1 0</inkml:trace>
  <inkml:trace contextRef="#ctx0" brushRef="#br0" timeOffset="18735.83">5334 3366 0,'0'0'0,"-21"0"0,0 0 0,-1 0 15,1 0-15,0 0 16,21-22-1,21 22 1,0 0-16,1 0 0,20 0 16,0 0-16,1 0 0,20-21 15,-21 21-15,22 0 0,-1 0 0,1 0 16,-1 0-16,1 0 0,-22 0 16,22 0-16,-22 0 0,0-21 0,-20 21 15,20 0-15,-21 0 0,0 0 0,0 0 16,-42 0-1,0 0 1,0 0-16,-21 0 0,-1 0 16,1 0-16,0 0 0,-22 0 15,1 0-15</inkml:trace>
  <inkml:trace contextRef="#ctx0" brushRef="#br0" timeOffset="18967.7">5143 3429 0,'0'0'0,"-21"0"0,21 21 15,21-21 1,1 0-16,-1 0 16,0 0-16,0 0 0,21 0 15,-20 0-15,20-21 0,0 21 0,1 0 16,-1 0-16,0-21 0,1 21 0,20-21 16,-21 21-16,1 0 15,-1 0-15,0-21 0,1 21 0,-22 0 16,21 0-16,-21 0 0,1-22 15,-1 22-15,0 0 16,-21-21-16,0 0 0,0 0 16</inkml:trace>
  <inkml:trace contextRef="#ctx0" brushRef="#br0" timeOffset="19416.22">6117 2900 0,'-21'-21'0,"42"42"0,-63-42 0,21 21 16,-1 0-16,1 0 15,21 21 1,0 0-16,0 0 0,0 0 16,0 1-16,0-1 0,21-21 15,1 21-15,-1 0 0,0 0 0,0-21 16,0 21-16,22-21 0,-22 0 15,21 22-15,-21-22 0,22 0 0,-1 0 16,-21 0-16,21 0 0,1 0 0,-22 0 16,0 0-16,0 0 0,0 0 15,1 0-15,-22-22 0,-22 22 32,1 0-32,0 0 15,-21 0-15,21 0 0,-22 22 0,22-1 16,-21 21-16,21-21 0,-22 22 15,22-22-15,0 21 0,-21 0 0,20 1 16,1-22-16,0 21 0,0 1 0,0-22 16,21 0-16,0 0 0,-21 0 15,21 0-15,0 1 0,0-1 16,0-42 15,21-1-31</inkml:trace>
  <inkml:trace contextRef="#ctx0" brushRef="#br0" timeOffset="23507.99">7980 3281 0,'42'-21'31,"-21"21"-31,-21-21 0,21-1 16,1 1-16,-22 0 0,21 0 16,0 0-16,-21 0 0,0-1 0,0 1 15,0 0-15,0-21 0,0 21 0,0-1 16,0-20-16,0 21 0,0 0 15,0-22-15,-21 22 0,0 0 0,-22 0 16,22 21-16,0 0 0,-21 0 0,20 0 16,-20 0-16,0 0 0,21 21 15,-22 0-15,1 0 0,0 1 0,-1 20 16,22 0-16,-21-21 0,21 22 16,-1 20-16,1-20 0,0-1 0,21 0 15,0 1-15,0-1 0,0 0 16,0-21-16,0 22 0,0-22 15,21 0-15,0-21 0,1 21 0,-1-21 16,0 0-16,21 0 0,-21 0 0,22 0 16,-1-21-16,-21 21 0,22-21 15,-1 0-15,0-22 0,1 22 0,-22 0 16,21-21-16,-21 21 0,0-22 16,1 22-16,-1-21 0,0-1 0,0 22 15,-21-21-15,0 21 0,0 0 0,0-1 16,21 1-16,-21 0 0,0 42 31,0 0-15,0 1-16,0-1 0,0 21 15,0-21-15,0 22 0,-21-1 0,21-21 16,0 21-16,0 1 0,0-1 0,0-21 16,0 22-16,0-22 0,0 0 15,0 0-15,0 0 0,21-21 0,0 21 16,1-21-16,-1 0 0,0 0 15,0 0-15,0 0 0,22-21 0,-22 0 16,21 0-16,0 0 0,1 0 16,-22-22-16,21 1 0,1 21 15,-1-22-15,0 1 0,1 0 0,-22-1 16,21 1-16,-21 0 0,0 21 0,1-22 16,-1 22-16,-21 0 0,21 21 15,-21-21-15,-21 21 16,0 21-16,-1 0 15,1 0-15,0 0 0,0 1 0,0-1 16,21 0-16,0 21 0,0-21 0,0 22 16,0-22-16,21 0 0,0 21 15,-21-20-15,21-1 0,0 21 0,1-21 16,-1 0-16,0 1 0,0-22 0,0 21 16,-21 0-16,21-21 15,-42 0 16,0-21-31,0 0 0,-21-1 16,20 1-16,1 0 0,0 0 16,0 0-16,0 21 0,0 0 15,-1 0 1,22 21-16,0 0 16,0 0-16,0 0 0,0 1 15,0-1-15,22 0 0,-1 0 0,0-21 16,0 21-16,0 0 0,0-21 15,1 0-15,-1 22 0,0-22 16,0 0-16,21 0 0,-20 0 0,-1 0 0,21 0 16,-21-22-16,0 1 0,22 21 15,-22-21-15,0 0 0,21-21 16,-20 20-16,-1-20 0,0 0 0,21 21 16,-21-22-16,1 1 0,-1 0 0,0 20 15,0-20-15,-21 21 0,21 0 16,0 0-16,-21 42 31,0 0-15,0 0-16,0 0 0,0 0 15,0 1-15,0-1 16,22-21 0,-1 0-1,-21-21 1,0-1-16,21 1 15,-21 0-15,0 0 0,0 0 16,0 0-16,0-1 16,0 1-16,0 0 15,-21 21 1,21 21-16,-21-21 0,21 21 16,-22 1-16,22-1 0,-21 0 15,0 21-15,21-21 0,-21 1 0,21 20 16,-21 0-16,21-21 0,-21 22 15,21-22-15,0 21 0,0-21 0,0 22 16,0-22-16,21 0 0,0 0 0,0 0 16,0-21-16,0 22 0,1-22 15,20 0-15,-21 0 0,21 0 0,1 0 16,-1 0-16,-21-22 0,22 1 16,-1 21-16,0-21 0,1 0 0,-1-21 15,-21 20-15,21-20 0,-20 21 0,-1-21 16,0-1-16,0 22 0,-21-21 15,0 21-15,0-1 0,0 1 16,0 0-16,0 0 0,0 0 0,-21 21 16,0 0-16,0 0 0,-1 0 15,1 0-15,0 21 0,0-21 0,0 21 16,0 0-16,-1 22 0,1-22 0,0 0 16,0 21-16,21 1 0,0-22 15,0 21-15,0-21 0,0 22 0,0-22 16,0 0-16,21 0 0,-21 0 0,21-21 15,0 21-15,1-21 0,20 0 16,-21 0-16,0 0 0,22 0 16,-1 0-16,0 0 0,1-21 0,-1 21 0,0-21 15,1 0-15,-1-21 16,0 20-16,1-20 0,-1 21 0,0-21 16,-21 20-16,1-20 0,-1 21 0,0-21 15,-21 20-15,0 1 16,-21 42-1,0-21 1,-1 22-16,22 20 0,0-21 0,-21 0 16,21 22-16,-21-22 0,21 21 0,0-21 15,0 22-15,0-22 0,0 0 16,0 0-16,0 0 0,0 0 0,0 1 16,0-1-16,21-21 31,0 0-31,1 0 15,-22-21-15,21-1 0,-21 1 0,0 0 16,21 0-16,0-21 0,0 20 16,-21-20-16,0 21 0,21-21 0,-21 20 15,22-20-15,-1 21 0,-21 0 0,0 0 16,21 21 0,0 0-16,-21 21 15,0 0-15,21 0 0,-21 0 16,21 22-16,-21-22 15,0 21-15,22-21 0,-1 22 0,0-22 0,-21 21 16,21-21-16,0 0 0,0 1 16,1-1-16,20-21 0,-21 21 15,0-21-15,22 21 0,-22-21 0,0 0 16,21 0-16,-21 0 0,22 0 0,-22 0 16,0-21-16,21 0 0,-20 0 15,-1-1-15,0 1 0,0 0 0,-21-21 16,21-1-16,0 22 0,1-21 15,-22 0-15,21-1 0,0 22 0,-21 0 16,21-21-16,-21 20 0,21 22 16,0-21-16,-21 0 0,22 21 0,-1 0 15,0 0-15,0 0 0,-21 21 16,0 0-16,21-21 0,-21 22 16,21-1-16,-21 21 0,22-21 15,-22 0-15,0 1 0,0-1 0,0 0 16,21-21-16,-21 21 0,0 0 15,21-21 1,-21-21 0,0 0-16,0 0 15,0 0-15,0-1 0,0 1 16,0 0-16,0 0 0,0 0 0,0 0 16,0-1-16,0 1 0,-21 21 15,0-21-15,-1 21 0,1 0 16,0 0-16,0 0 15,0 21-15,-22 0 0,22-21 0,-21 22 16,21 20-16,0-21 0,-22 0 16,22 22-16,0-1 0,21-21 0,0 21 15,0 1-15,0-22 0,0 21 0,0-21 16,0 1-16,0-1 0,21 0 16,0 0-16,0 0 0,1-21 15,-1 21-15,0-21 0,0 0 0,0 0 16,0 0-16,1 0 0,-1-21 15,0 0-15,0 21 0,0-42 0,0 21 16,1-1-16,-22-20 0,21 0 0,0-1 16,0-20-16,0 21 15,-21-1-15,21-20 0,1 20 0,-22-20 16,0 21-16,21-1 0,-21-20 0,21 20 16,-21 22-16,0-21 0,0 21 15,0-22-15,0 22 0,0 42 31,0 1-31,0 20 16,0-21-16,0 21 0,-21 1 0,21-1 16,-21 0-16,21 1 15,0-1-15,0 0 0,-22 1 0,22 20 16,0-20-16,0-1 0,0 0 0,0 1 16,0-22-16,0 21 0,0-21 15,0 0-15,0 1 0,0-1 0,22-21 16,-1 0-16,0 0 0,0 0 0,0 0 15,0 0-15,1 0 0,20-21 16,-21 21-16,0-22 0,22 1 0,-22-21 16,21 21-16,-21-22 0,22 22 0,-22-21 15,21 21-15,-21-22 16,0 22-16,1 0 0,-1 0 0,-21 0 16,21 21-16,-21 21 31,0 0-31,-21 0 0,0 22 15,21-22-15,0 0 0,0 21 0,-22-21 16,22 22-16,0-22 0,0 0 16,0 21-16,0-20 0,22-1 0,-1 0 15,0-21-15,21 21 0,-21 0 0,22-21 16,-1 0-16,-21 0 0,22 0 16,-1 0-16,0 0 0,-21 0 0,22-21 15,-22 0-15,21 0 0,-21 0 16,22-1-16,-22-20 0,21 21 15,-21-21-15,1-1 0,-1 22 0,0-42 16,-21 41-16,0 1 16,21 0-16,-21 0 0,-21 42 15,21 0 1,-21 0-16,0 1 0,21-1 16,-22 21-16,1-21 0,21 0 0,-21 22 15,21-22-15,-21 0 0,21 0 0,0 0 16,-21 1-16,21-1 0,0 0 15,-21-21-15,21 21 0,0-42 32,21 0-17,0 0-15,-21-1 0,21 1 16,0 0-16,0-21 0,1-1 0,-1 22 16,0-21-16,0 0 0,0 20 15,22-20-15,-22 21 0,21-21 16,-21 42-16,-21 21 31,0 0-31,0 0 0,0 21 16,0-20-16,0-1 0,0 21 0,0-21 15,21 0-15,-21 22 0,22-22 16,-22 0-16,21 0 0,0 0 16,0 1-16,0-1 0,22-21 0,-22 0 15,21 21-15,-21-21 0,22 0 16,20 0-16,-21 0 0,1 0 0,-1-21 15,0 0-15,-20 21 0,20-22 16,0-20-16,-21 21 0,1 0 0,20-22 16,-21 1-16,0 21 0,-21-21 0,0 20 15,21-20-15,-21 21 0,0 0 16,0 0-16,0-1 0,0 1 0,-21 21 16,0 0-16,0 0 0,0 0 15,-22 0-15,22 21 0,0-21 16,-21 22-16,21-1 0,-22 0 0,22 21 15,0-21-15,0 1 0,0-1 0,-1 21 16,22-21-16,0 0 16,0 1-16,0-1 0,0 0 0,22 0 15,-1-21-15,0 0 0,0 0 16,0 0-16,0 0 16,1 0-16,-1 0 0,0-21 0,0 0 15,0 0-15,0-1 0,1 1 16,-22 0-16,0 0 0,0 0 0,21 0 15,-21-1-15,21 1 0,-21 0 0,0 0 16,0 0 0,-21 42 15,0 0-31,21 0 0,-22 0 16,1 22-16,21-1 0,-21 0 0,21 1 15,-21-1-15,21 0 0,0 22 0,0-22 16,0 22-16,0-1 0,0 1 15,0-1-15,0 1 0,0-1 0,0 1 16,0 20-16,0-20 0,0 21 0,0-22 16,0 1-16,0-1 0,0 1 15,-21-1-15,21 1 0,0-22 0,-21 21 16,-1-20-16,1-1 0,0 0 16,0-20-16,0 20 0,0-21 0,-1 0 15,1-21-15,0 21 0,0-21 16,0 0-16,0 0 0,-1 0 15,1-21-15,0 21 0,21-21 0,-21 0 16,0 0-16,21 0 0,0-22 0,0 22 16,0 0-16,0-21 0,0 20 15,0-20-15,0 0 0,0-1 0,0 1 16,0 0-16,0-1 0</inkml:trace>
  <inkml:trace contextRef="#ctx0" brushRef="#br0" timeOffset="23731.86">12277 2836 0,'63'0'31,"-42"0"-31,0 22 15,1-1-15,20-21 0,-21 21 0,-21 0 16,21 0-16,-21 0 0,21 1 0,-21-1 16</inkml:trace>
  <inkml:trace contextRef="#ctx0" brushRef="#br0" timeOffset="24635.34">14753 2709 0,'0'-21'0,"0"42"0,21-63 15,0 42-15,1-21 0,-22 0 0,0 0 16,21-1-16,-21 1 16,0 0-16,0 0 0,0 0 15,-21 21 1,-1 0-16,1 21 0,0 0 16,0 0-16,-21 22 0,20-1 0,1 0 15,0 1-15,-21-1 0,21 0 16,-1 22-16,1-22 0,0 0 0,0 22 15,0-22-15,21 22 0,0-22 0,0 0 16,0 1-16,0-1 0,0 0 16,0 1-16,21-22 0,0 0 0,0 0 15,22 0-15,-1-21 0,-21 0 16,21 0-16,1 0 0,-1 0 0,0 0 16,1-21-16,-1 0 0,22 0 15,-22-21-15,0 20 0,1-20 16,-22 0-16,21-1 0,0 1 0,-20 0 15,-1-1-15,0-20 0,0 21 0,-21-1 16,0-20-16,0 20 0,0-20 16,-21 21-16,0-1 0,0 1 0,-1 0 15,-20 20-15,21-20 0,-21 21 0,20 21 16,-20 0-16,0 0 0,21 0 16,-22 0-16,22 21 0,-21 0 0,21 0 15,-1 22-15,-20-22 0,42 21 16,-21 1-16,0-1 0,0-21 0,21 21 15,0 1-15,0-22 0,0 0 16,0 21-16,0-20 0,0-1 16,0 0-16,0 0 0,0 0 0,0 0 15,21-21-15,0 0 0,0 22 16,0-22-16,0 0 0</inkml:trace>
  <inkml:trace contextRef="#ctx0" brushRef="#br0" timeOffset="25072.09">15346 3090 0,'0'-21'16,"0"0"-16,0 0 16,0 0-16,21 0 15,0-1-15,0 22 16,0 0-16,1 0 0,-1 0 15,0 0-15,0 0 0,0 0 16,0 0-16,1 22 0,-1-1 0,0 0 16,0 0-16,0 0 0,0 22 0,1-22 15,-22 21-15,21-21 0,-21 22 16,0-22-16,0 21 0,0-21 0,0 0 16,0 1-16,-21-1 0,-1 0 15,1 0-15,21 0 16,-21-21-16,21-21 31,0 0-31,0 0 0,0 0 16,0-1-16,21 1 0,-21-21 0,21 21 15,1-22-15,-1 1 0,0 21 16,0-21-16,0 20 0,-21 1 0,21 0 16,1 0-16,-1 0 0,0 0 0,0-1 15,0 22-15,0 0 0,-21-21 16,22 21-16,-1 0 0,0 0 0,0 0 15</inkml:trace>
  <inkml:trace contextRef="#ctx0" brushRef="#br0" timeOffset="25692.41">16827 3133 0,'0'0'0,"0"-21"0,0-1 0,0 1 0,0 0 16,0 0-16,0 0 0,0 0 0,-21-1 15,0 1-15,0 0 16,0 21-16,-22 0 0,22 0 16,0 0-16,-21 0 0,-1 0 15,22 0-15,-21 21 0,0 0 0,-1 1 16,22 20-16,-21-21 0,-1 0 0,22 22 15,0-1-15,0-21 0,0 21 16,21 1-16,0-22 0,0 21 0,0-21 16,0 22-16,0-22 0,0 0 0,21 0 15,0-21-15,0 21 0,0 1 16,1-22-16,20 0 0,-21 0 0,0 0 16,22 0-16,-22 0 0,0-22 15,21 1-15,-21 21 0,22-21 16,-22 0-16,21-21 0,-21 20 0,1-20 15,20 0-15,-21-1 0,0 1 16,0-21-16,1 20 0,-1 1 0,0-22 16,-21 22-16,0 0 0,21-1 0,-21-20 15,0 42-15,0-22 0,0 22 16,0 0-16,0 0 0,0 0 0,0 42 31,0 0-31,0 0 0,0 0 16,0 22-16,-42 105 15,42-106-15,0 1 16,0-1-16,0 0 0,-21-21 16,21 22-16,0-1 0,0-21 15,0 0-15,0 22 0,0-22 0,0 0 16,0 0-16,0 0 0,21-21 16,0 0-1,0 0-15,0 0 0,0-21 16,1 0-16,-22 0 0,21 21 0,0-21 15</inkml:trace>
  <inkml:trace contextRef="#ctx0" brushRef="#br0" timeOffset="26084.19">17145 3133 0,'21'0'31,"0"0"-31,0 0 15,1 0-15,-1 0 0,0 0 16,0 0-16,0 0 0,0-21 16,1 21-16,20-22 0,-21 22 0,0-21 15,0 21-15,1-21 0,-22 0 0,0 0 16,0 0-16,0-1 16,-22 22-1,1 0-15,0 0 16,0 0-16,0 22 0,-22-22 0,22 21 15,0 0-15,0 0 0,21 0 0,-21 0 16,21 22-16,0-22 0,0 0 16,0 21-16,0-20 0,0-1 0,0 0 15,0 0-15,0 0 0,0 0 16,21-21-16,0 0 0,-21 22 16,21-22-16,0 0 0,1 0 0,-1 0 15,0 0-15,0 0 0,0-22 16,22 22-16,-22-21 0,0 0 0,0 21 15,0-21-15,0 0 0,1 0 16,-1 21-16</inkml:trace>
  <inkml:trace contextRef="#ctx0" brushRef="#br0" timeOffset="26528">17695 3090 0,'0'0'16,"0"-21"-16,21 0 0,-21 0 15,22 0-15,-1 21 16,0-21-16,0-1 0,0 22 15,-21-21-15,21 21 0,1 0 0,-1-21 16,0 21-16,0 0 16,0 0-16,0 0 0,1 0 0,-22 21 15,21 0-15,-21 1 16,21-1-16,-21 0 0,0 21 0,0-21 16,0 22-16,21-22 0,-21 21 0,0 1 15,0-22-15,0 0 0,0 21 16,0-21-16,0 1 0,0-1 0,0 0 15,-21 0-15,0-21 0,21 21 16,-21-21-16,21-21 31,0 0-31,0 0 16,0 0-16,0-1 0,0-20 0,21 21 16,0-21-16,0-1 0,0 22 15,0-21-15,1-1 0,-1 22 16,0 0-16,0-21 0,0 21 0,0-1 15,1 1-15,-1 0 16,0 21-16,0 0 0,0-21 16,0 21-16,1 0 0,-1 0 15,-21 21 1,0 0 0,0 0-16</inkml:trace>
  <inkml:trace contextRef="#ctx0" brushRef="#br0" timeOffset="26764.86">18521 3493 0,'0'0'0,"0"21"16,0 0-16,-21-21 78,-1 0-62</inkml:trace>
  <inkml:trace contextRef="#ctx0" brushRef="#br0" timeOffset="40158.17">7620 8340 0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5:53:47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5884 0,'0'22'78</inkml:trace>
  <inkml:trace contextRef="#ctx0" brushRef="#br0" timeOffset="848.39">1122 5398 0,'-21'0'0,"42"0"0,-64 0 15,22-22-15,0 22 0,0 0 16,42 0 15,0 0-15,0 0-16,1 0 0,20 0 15,-21 0-15,21 0 0,1 0 16,-1 0-16,-21 0 0,22 0 0,-22 0 16,21 0-16,-21 0 15,0 0-15,1 0 16,-44 0 15,1 0-31,0 0 0,-21 0 0,21 0 16,-22 0-16</inkml:trace>
  <inkml:trace contextRef="#ctx0" brushRef="#br0" timeOffset="1403.66">931 5376 0,'0'0'0,"-21"0"15,21 22 1,0-1-16,0 0 16,0 0-16,0 0 0,0 0 15,0 1-15,0-1 0,0 0 0,-21 0 16,21 0-16,0 0 0,0 1 16,0-1-16,0 0 0,0 0 15,-21-21-15,21 21 0,-21-21 31,-1 0-31,22-21 32,0 0-17,0 0-15,0 0 16,22 21-16,-1-22 0,0 1 16,0 21-16,0-21 0,0 21 15,1 0-15,20 0 0,-21 0 0,0 0 16,22 0-16,-22 0 0,21 0 15,-21 0-15,22 21 0,-22 0 16,0 1-16,0-1 0,0 21 0,-21-21 16,0 0-16,0 22 0,0-1 15,-21-21-15,-21 22 0,-1-22 16,22 0-16,-21 21 0,0-21 0,-1 1 16,1-1-16,0 0 15,-1-21-15,1 21 0,0-21 0,-1 21 16,22-21-16,0 0 0,-21 0 15,20 0-15,1 0 16,0 0-16,0-21 0,21 0 16,0 0-1,0 0 1,21 21-16,0-22 16,0 22-16,1-21 15,-1 21-15</inkml:trace>
  <inkml:trace contextRef="#ctx0" brushRef="#br0" timeOffset="1735.49">1482 6011 0,'84'22'31,"-63"-22"-16,1 0-15,-1 0 0,0 0 16,0-22-16,0 22 0,-21-21 16,21 0-16,-21 0 15,-21 21 1,-21-21-16,21 21 0,-22 0 16,22 0-16,-21 0 0,0 21 15,20-21-15,1 21 0,-21-21 16,21 21-16,21 0 0,21-21 31,0 0-31,0 0 16,22 0-16,-22 0 0,21 0 0,0-21 15,1 21-15</inkml:trace>
  <inkml:trace contextRef="#ctx0" brushRef="#br0" timeOffset="2743.16">2963 5609 0,'0'0'0,"21"0"0,-21-21 0,0 0 16,0 0-16,0 0 15,22-1-15,-22 1 16,0 42 15,0 1-31,0 20 16,0 0-16,0 1 0,0-1 0,0 0 15,0 22-15,0-22 0,0 0 16,-22 22-16,22-22 0,0 1 0,0-22 16,-21 21-16,0 0 0,21-20 15,-21-1-15,21 0 0,0 0 0,0 0 16,0 0-16,0 1 15,0-44 17,0 1-32,0 0 15,0 0-15,0 0 16</inkml:trace>
  <inkml:trace contextRef="#ctx0" brushRef="#br0" timeOffset="3195.58">3450 5779 0,'21'0'0,"-42"0"0,42 21 16,-42 0-1,0 0-15,0 0 0,-22 22 16,1-22-16,21 0 16,-21 21-16,-1-21 0,1 1 0,21 20 0,-22-21 15,22 0-15,-21 0 0,21 1 16,21-1-16,-21-21 0,21 21 15,-22 0-15,44-42 32,-1 0-17,0 0-15,0-1 0,-21 1 0,21 0 16,0-21-16,1 21 0,-1-22 16,0 22-16,0-21 0,21 21 0,-20-22 15,-1 22-15,0 0 0,0 0 16,-21 0-16,21 21 0,0 0 0,1 0 15,-1 0-15,0 0 0,0 21 16,0 0-16,0 0 0,1 0 16,-1 22-16,0-22 0,0 0 15,-21 21-15,21-21 0,0 1 0,1 20 16,-22-21-16,21 0 0,0 0 16,0 1-16,0-1 0,0-21 0,1 21 15,-1-21-15,0 0 16,0 0-16,0 0 0,0 0 15,1 0-15,-22-21 0,21 21 0</inkml:trace>
  <inkml:trace contextRef="#ctx0" brushRef="#br0" timeOffset="3432.87">4064 5482 0,'0'0'0,"0"-21"0,0 0 0,0 0 16,0 42-1,0 0-15,0 0 0,0 22 16,-21-1-16,0 0 0,21 22 16,-22-22-16,1 22 0,0-1 0,0-21 15,-21 22-15,20-22 0,1 1 16,0-1-16,0-21 0,0 21 16,21-20-16,0-1 0,0 0 0,0 0 15,21-21 1,0 0-16,0 0 15</inkml:trace>
  <inkml:trace contextRef="#ctx0" brushRef="#br0" timeOffset="3691.06">4445 5546 0,'-21'21'31,"0"0"-31,21 21 0,-22-20 0,1 20 16,0 0-16,0 1 0,0-1 16,0 21-16,-1-20 0,22-1 15,-21-21-15,21 22 0,-21-1 0,21-21 16,0 0-16,0 0 0,0 1 16,0-1-16,0 0 0,21-21 31,0 0-31,-21-21 15,0 0-15,0-1 0</inkml:trace>
  <inkml:trace contextRef="#ctx0" brushRef="#br0" timeOffset="3947.91">4360 5546 0,'0'0'0,"21"-43"0,1 22 0,-1 0 15,21 0-15,-21 21 0,0 0 16,22 0-16,-1 0 0,-21 0 15,22 21-15,-1 0 0,0 0 0,-21 22 16,22-22-16,-22 21 0,21 22 16,-21-22-16,-21 0 0,22 1 0,-22-1 15,0 22-15,0-22 0,0-21 16,0 21-16,0 1 0,0-22 16,-22 0-16,22 0 0,0 0 0,-21 1 15,21-1-15,-21-21 0,21 21 0,-21-21 16,0 0-1,0 0-15,-1 0 16</inkml:trace>
  <inkml:trace contextRef="#ctx0" brushRef="#br0" timeOffset="4139.8">4339 5948 0,'0'0'0,"-21"0"0,21-21 31,21 0-16,0 21-15,0 0 0,22 0 16,20-22-16,-20 22 0,20-21 16,1 0-16,-1 21 0,22-21 15,-22 0-15,1 0 0,-22-1 16,22 1-16,-22 0 0,0 0 0,1 0 16,-1-22-16</inkml:trace>
  <inkml:trace contextRef="#ctx0" brushRef="#br0" timeOffset="4355.68">5397 5503 0,'0'0'0,"-21"0"32,21 22-32,-21-22 15,21 42-15,0-21 0,0 21 16,-21-20-16,21 20 0,-21 0 0,21 1 16,0-1-16,0-21 0,0 21 15,0 1-15,-21-22 0,21 21 16,0-21-16,0 1 0,0-1 0,0 0 15,0 0-15,0 0 0,21-21 32</inkml:trace>
  <inkml:trace contextRef="#ctx0" brushRef="#br0" timeOffset="4603.54">5313 5715 0,'0'0'0,"0"-42"0,0-106 31,0 126-31,0 1 0,0 0 16,21 0-16,21 0 0,-21 21 15,1 0-15,20-21 0,0 21 16,1 0-16,-1 0 0,-21 0 0,21 21 16,1 0-16,-22 0 0,0 21 0,-21-20 15,0 20-15,0 0 0,-21 1 16,0-1-16,-22 0 0,22-21 0,-21 22 15,21-22-15,-22 21 0,22-21 16,0 1-16,0-22 0,0 21 0,0-21 16</inkml:trace>
  <inkml:trace contextRef="#ctx0" brushRef="#br0" timeOffset="5091.57">6943 5355 0,'0'0'0,"-22"-21"0,1 21 16,21-21-16,-21 21 0,21-21 0,0 0 16,21-1-1,22 22-15,-22 0 16,42-21-16,-20 21 0,20-21 0,-21 21 16,22 0-16,-1 0 0,1-21 15,-1 21-15,1 0 0,-1 0 0,1 0 16,-1 0-16,-20 0 0,-22 0 15,21 0-15,-42 21 0,-21 0 16,0-21 0</inkml:trace>
  <inkml:trace contextRef="#ctx0" brushRef="#br0" timeOffset="5379.4">7324 5271 0,'0'0'0,"0"-22"0,-22 22 15,1 0 1,21 22 0,0-1-16,0 0 15,0 0-15,0 21 0,0 1 16,0-22-16,0 21 0,0 22 0,0-22 16,0 0-16,0 22 15,-21-22-15,21 1 0,-21 20 0,0-21 16,21 1-16,0-22 0,-21 21 0,21-21 15,-22 22-15,22-22 0,-21 0 16,21 0-16,21-21 31,1 0-31,-1 0 0,0-21 16,0 0-16,0 0 0</inkml:trace>
  <inkml:trace contextRef="#ctx0" brushRef="#br0" timeOffset="5771.18">7683 5715 0,'0'0'16,"22"0"-16,-22-21 0,0 0 0,-22 42 31,1 0-31,21 0 0,-21 0 16,0 1-16,0-1 0,21 21 16,0-21-16,-21 22 0,21-22 0,0 21 15,0-21-15,0 0 0,0 1 16,0-1-16,0 0 0,0 0 0,21 0 15,0-21-15,0 0 16,0 21-16,22-21 0,-1 0 0,-21 0 16,21 0-16,1 0 0,-1-21 0,0 0 15,-20 21-15,20-42 0,-21 21 16,0-1-16,0 1 0,-21-21 0,0 0 16,0 20-16,0-20 0,0 0 15,-21-1-15,-21 22 0,21 0 0,0 0 16,-22 0-16,22 0 0,0-1 15,-21 22-15,20 0 0,1 0 0,0 0 16,0 0-16,0 0 0,0 0 16,21 22-16,0-1 0,0 0 0,0 0 15,0 0 1,21-21-16,21 21 0,-21-21 0,22 0 16,-22 22-16,21-22 0,0 0 0</inkml:trace>
  <inkml:trace contextRef="#ctx0" brushRef="#br0" timeOffset="6227.4">8911 5821 0,'0'-21'0,"-21"0"15,21-1-15,0 1 16,0 0-16,0 0 0,0 0 15,0 0-15,0-1 0,42 1 16,-21 0-16,1 21 0,20-21 0,0 21 16,1 0-16,-1 0 0,-21 0 15,21 0-15,1 0 0,-22 21 0,0 0 16,21 0-16,-20 22 0,-1-22 0,0 21 16,-21 1-16,0-22 0,21 21 15,-21 0-15,0-20 0,0 20 0,0-21 16,0 0-16,-21 0 0,0 1 15,21-1-15,-21-21 0,-1 21 16,1-21-16,0 0 16,21-21-1,0 0-15,0-1 0,0 1 16,0 0-16,0 0 0,0-21 16,21 20-16,0-20 0,-21 0 0,22-1 15,-1 22-15,0-21 0,0 0 16,0 20-16,0 1 0,1 0 0,20 0 15,-21 0-15,21 21 0,-20 0 0,20 0 16,-21 0-16,0 0 0,0 0 16,1 0-16,-1 21 0,-21 0 0</inkml:trace>
  <inkml:trace contextRef="#ctx0" brushRef="#br0" timeOffset="6568.2">9821 5821 0,'0'0'0,"0"21"0,0 0 16,21-21-1,1 0-15,-1 0 16,0 0-16,0 0 0,21-21 0,-20 21 16,20-21-16,0 0 0,1 0 15,-1-1-15,0 1 0,1-21 0,-1 21 16,0-22-16,-21 22 0,1-21 0,-1 21 16,-21 0-16,0-1 0,0 1 15,-21 21-15,-1 0 16,-20 0-16,21 0 0,-21 0 15,-1 0-15,1 21 0,21 22 0,-22-22 16,1 21-16,21 1 0,0-1 0,0-21 16,-1 21-16,1 1 0,21-1 15,0-21-15,0 22 0,0-22 0,0 0 16,21 0-16,1 0 0,-1 0 16,0 1-16,0-22 0,21 21 0,1-21 15,-22 0-15,21 0 0,22 0 0,-22 0 16,0 0-16,1 0 0,-1 0 15,22-21-15,-22 21 0</inkml:trace>
  <inkml:trace contextRef="#ctx0" brushRef="#br0" timeOffset="7018.95">11049 5694 0,'0'0'0,"0"-21"16,0 0-16,0-1 0,0 1 0,0 0 15,-21 0-15,0 21 0,-1 0 16,1-21-16,0 21 0,0 0 0,0 0 15,0 21-15,-1 0 0,-20-21 16,21 42-16,0-20 0,0-1 0,-1 21 16,1-21-16,0 22 0,0-22 0,21 21 15,-21 0-15,21-20 0,-21-1 16,21 21-16,0-21 0,-22 0 16,22 1-16,0-1 0,0 0 15,0 0-15,22-21 16,-1 0-16,0 0 0,0 0 0,0 0 15,0 0-15,1-21 16,-1 0-16,21 0 0,-21-1 0,0-20 16,22 21-16,-22-21 0,0-1 15,0 22-15,0-21 0,1-1 0,-1 22 16,0 0-16,-21 0 0,0 42 31,-21 0-31,21 22 16,-21-22-16,21 21 15,0-21-15,-22 0 0,22 22 0,0-22 16,0 0-16,0 0 0,0 0 0,0 1 16,0-1-16,22 0 0,-1-21 15,0 21-15,21-21 0,1 0 0,-1 0 16,21 0-16,-20 0 0,-1 0 16,0 0-16,22 0 0</inkml:trace>
  <inkml:trace contextRef="#ctx0" brushRef="#br0" timeOffset="7519.66">11938 5779 0,'0'0'16,"0"-22"-16,0 1 0,0 0 0,0 0 15,-21 0-15,0 21 0,-1-21 0,1 21 16,-21 0-16,21 0 0,-22 0 16,22 0-16,0 21 0,-21 0 0,21 0 15,-1 0-15,1 0 0,0 22 16,0-22-16,0 21 0,0-21 0,21 1 15,-22 20-15,22-21 0,0 0 16,0 0-16,0 1 0,0-1 0,0 0 16,22-21-16,-1 21 0,0 0 0,0-21 15,0 0-15,0 0 0,1 0 16,-1 0-16,0 0 0,21 0 16,-21 0-16,1 0 0,-1-21 0,0 0 15,0 0-15,21-22 0,-20 22 16,-1-21-16,0-22 0,0 22 0,0-21 15,0-1-15,1 1 0,-22-1 16,21 22-16,-21-22 0,21 1 0,-21 20 16,0 1-16,0 0 0,0-1 15,0 22-15,0 0 0,0 0 0,-21 21 16,0 0 0,21 21-16,-22 0 0,1 22 15,21-1-15,-21-21 0,21 43 16,0-22-16,0 0 0,0 22 15,0-1-15,0-20 0,0-1 0,21 21 16,0-20-16,1-22 0,-1 21 16,0 1-16,-21-22 0,21 0 0,0 0 15,22-21-15,-22 0 0,0 0 0,0 0 16,0 0-16,0 0 0,1-21 16,-1 0-16,0 0 0</inkml:trace>
  <inkml:trace contextRef="#ctx0" brushRef="#br0" timeOffset="8667">13674 5567 0,'42'0'15,"-21"0"-15,0 0 16,0-21-16,1 0 0,-1 21 0,0-22 16,0 1-16,21 0 0,-20 0 15,20 0-15,0 0 0,1-22 16,-1 1-16,-21 0 0,21-1 0,1 1 15,-22 0-15,0-22 0,0 1 16,0 20-16,-21-20 0,0 20 0,0-20 16,0 21-16,0-1 0,0 22 15,-21 0-15,21 0 0,-21 0 0,0-1 16,0 22 0,0 22-16,-1-1 0,22 21 15,-21 22-15,0-22 0,21 21 16,-21 22-16,0-21 0,0-1 0,21 22 15,-22-22-15,22 22 0,-21-22 16,21 22-16,0 0 0,0-22 16,0 22-16,0 0 0,0-22 0,0 22 0,0-22 15,0 22-15,0-22 16,0 22-16,0 0 0,0-1 0,0 1 16,0 0-16,-21-1 0,21-20 0,-21 21 15,0-22-15,0 1 0,-1 20 16,1-20-16,21-1 0,0-20 0,0 20 15,0-21-15,0 1 0,0-22 0,0 21 16,0-21-16,21 1 0,1-22 16,-1 0-16,0 0 0,21 0 0,-21 0 15,22-22-15,20-20 0,-20 0 16,20-1-16,1 1 0,-22 0 16,21-22-16,1 1 0,-22 20 0,22-41 15,-22 20-15,0-20 0,-20 20 0,20-21 16,-21 1-16,-21-1 0,0 0 15,0 22-15,0-22 0,-21 22 0,0-1 16,-22 1-16,1 20 0,0 1 16,-1 0-16,-20 21 0,-1-22 0,22 22 15,0 0-15,-22 21 0,22-21 0,21 0 16,0 21-16,-1 0 0,22-22 16,-21 22-16,21-21 0,21 21 15,1-21 1,-1 0-16,0 21 0,21-21 0,-21 0 15,22-1-15,-1 22 0,0-42 16,1 21-16,-1 0 0,0 0 0,1-1 16,-22 1-16,21 0 0,-21 21 15,1-21-15,-1 0 0,0 21 0,0 0 16,-21-21-16,0 42 31,0 0-31,0 0 0,0 0 16,0 0-16,0 1 0,0 20 15,0-21-15,0 0 0,0 0 0,0 22 16,0-22-16,0 0 16,0 0-16,-21 0 0,21 1 15,0-44 17,0 1-17,0 0-15,0 0 0</inkml:trace>
  <inkml:trace contextRef="#ctx0" brushRef="#br0" timeOffset="8854.89">14901 5249 0,'-21'-21'31,"0"21"-31,21-21 0,-21 21 16,21 21 15,0 0-31,21-21 0,0 22 16,0-22-16,0 21 0,1-21 15</inkml:trace>
  <inkml:trace contextRef="#ctx0" brushRef="#br0" timeOffset="9255.69">15071 5482 0,'-22'0'0,"22"-21"16,0 0-16,0 0 0,0 0 15,22-1-15,-1 1 16,0 21-16,0 0 0,0 0 16,22 0-16,-22 0 0,0 0 15,21 0-15,-21 0 0,1 0 0,20 0 16,-21 21-16,0 1 0,-21-1 15,21 0-15,-21 0 0,0 21 0,0-20 16,0 20-16,0-21 0,0 21 16,0-20-16,-21-1 0,0 0 15,21 0-15,-21 0 0,0 0 0,0-21 16,-1 0 0,1 0-16,21-21 15,0 0 1,0 0-16,0 0 0,21 0 15,1-1-15,-1 1 0,0-21 16,-21 21-16,21 0 0,0-1 0,0 1 16,1 21-16,-1-21 0,0 0 15,21 21-15,-21-21 0,1 0 0,-1 21 16,21-22-16,-21 22 0</inkml:trace>
  <inkml:trace contextRef="#ctx0" brushRef="#br0" timeOffset="9679.82">15960 5355 0,'0'-21'47,"-22"21"-16,1 0-31,0 21 16,-21 0-16,21-21 15,-1 22-15,-20-1 0,21 0 0,0 0 16,0-21-16,-1 21 0,22 0 16,0 1-16,0-1 0,0 0 15,22-21-15,-1 21 0,21-21 16,-21 21-16,22-21 0,-22 21 0,21-21 16,0 22-16,1-22 0,-22 21 15,21-21-15,-21 21 0,1-21 0,-1 21 16,-21 0-16,0 0 15,0 1-15,-21-22 0,-22 0 16,22 21-16,-21-21 0,-1 0 0,1 0 16,0 0-16,-1 0 15,22 21-15,-21-21 0,21 0 0,0 0 16,-1 0-16,44-21 31,-1 21-31,0-21 16,21-1-16,-21 1 0,22 0 0</inkml:trace>
  <inkml:trace contextRef="#ctx0" brushRef="#br0" timeOffset="9963.65">16616 5017 0,'0'0'0,"21"-64"0,0 43 16,-21-21-16,21-1 0,-21 22 15,21 0-15,-21 42 31,0 0-31,-21 22 0,0-1 0,0 0 16,0 1-16,0-1 0,-1 0 16,-20 22-16,21-22 0,0 22 0,-22-22 15,22 0-15,0 1 0,0-1 16,0 0-16,21 1 0,0-1 0,0 0 16,0-21-16,0 22 0,0-22 15,21 0-15,0 0 0,0 0 0,0-21 16,1 0-16,20 22 0,-21-22 15,0 0-15,0 0 0,1 0 16,-1-22-16,0 1 0,0 0 0,-21 0 16</inkml:trace>
  <inkml:trace contextRef="#ctx0" brushRef="#br0" timeOffset="10131.56">16341 5398 0,'-43'0'0,"86"0"0,-107 0 16,64-22-16,21 22 31,22 0-31,-22 0 0,21 0 16,0 0-16,1-21 0,-1 21 15,0 0-15,1-21 0,-1 21 16,0-21-16,-20 0 0,-1 21 0</inkml:trace>
  <inkml:trace contextRef="#ctx0" brushRef="#br0" timeOffset="11907.41">17505 5271 0,'21'0'0,"-42"0"0,63 0 0,-21 0 16,0 0-16,1 0 0,-1 0 15,0-22-15,21 22 0,-21-21 0,1 0 16,20 0-16,-21 0 0,0 0 16,0-1-16,-21 1 0,0-21 0,0 21 15,0-22-15,0 22 0,-21-21 16,0 21-16,-21 0 0,-1 21 0,1 0 15,0 0-15,-1 0 0,-20 0 16,21 21-16,-22 21 0,22-21 0,-1 22 16,1-1-16,0 0 0,-1 1 15,22-1-15,0 0 0,0 1 0,21-1 16,0-21-16,0 21 0,0-20 16,0-1-16,21 0 0,0 0 15,0 0-15,1 0 0,20-21 0,0 0 16,1 0-16,-1 0 0,0 0 15,1 0-15,-1-21 0,0 0 0,1 0 16,-22 0-16,21 0 0,-21-1 16,22 1-16,-22-21 0,0 21 0,0-22 15,0 1-15,-21 21 0,0-21 0,21 20 16,-21 1-16,0 0 0,0 42 31,-21-21-31,21 21 16,-21 1-16,21-1 0,0 0 15,0 0-15,0 0 0,0 0 16,0 1-16,0-1 0,21-21 0,0 21 16,1 0-16,-1-21 0,0 0 0,0 0 15,0 0-15,22 0 0,-22 0 16,0 0-16,21 0 0,-21 0 0,22-21 16,-22 21-16,21-21 0,-21 0 15,1 21-15,-1-22 0,0-20 0,0 21 16,-21 0-16,0 0 0,0-22 15,0 22-15,0 0 0,0 0 0,0 0 16,0-1-16,-21 44 16,21-1-1,-21 0-15,21 0 0,-21 0 0,21 22 16,-22-22-16,22 21 0,0-21 16,0 0-16,0 22 0,-21-22 0,21 0 15,0 0-15,0 0 0,0 1 16,0-1-16,0-42 47,21-1-47,-21 1 15,0 0-15,22 0 0,-1 0 16,-21 0-16,21-1 0,0-20 16,0 21-16,22-21 0,-22 20 0,0-20 15,21 21-15,-21 0 0,22 0 16,-22 21-16,0 0 0,21 0 0,-20 21 15,-1 0-15,0 0 16,0 0-16,-21 22 0,0-22 0,21 21 16,-21-21-16,21 0 0,-21 22 15,22-22-15,-1 0 0,0 0 0,-21 0 16,21 1-16,21-1 0,-20-21 16,-1 21-16,0-21 0,0 0 15,21 0-15,-20 0 0,-1 0 0,21 0 16,-21 0-16,0 0 0,22 0 15,-22 0-15,21-21 0,-21 0 0,22-1 16,-22 1-16,21 0 0,-21-21 16,1 21-16,-1-22 0,0 22 0,-21-21 15,0-1-15,0 1 0,0 21 16,0-21-16,-21 20 0,0 1 0,-1 21 16,-20 0-16,21 0 0,-21 0 0,20 0 15,-20 21-15,21 1 0,-21-1 16,20 0-16,-20 21 0,21 1 0,0-22 15,0 21-15,-1-21 16,22 22-16,0-22 0,0 0 0,0 0 16,0 0-16,0 0 0,0 1 15,22-1-15,-1-21 0,0 0 0,0 0 16,0 0-16,0 0 0,1 0 16,20 0-16,-21 0 0,0-21 15,0 21-15,1-22 0,-1 1 0,0-21 16,0 21-16,0-22 0,0 22 15,1-42-15,-1 20 0,0 1 0,0-21 16,0-1-16,0 1 0,1 20 16,-1-20-16,-21 20 0,21-20 0,0 21 15,-21 20-15,0-20 16,0 21-16,0 0 0,0 42 16,0 0-1,0 0-15,-21 22 0,0-1 16,21 21-16,0-20 0,-21 20 0,21 1 15,-22-1-15,22 1 0,0-22 16,0 22-16,0-22 0,0 0 0,0-21 16,0 22-16,22-22 0,-1 0 15,-21 0-15,21 0 0,0-21 0,0 0 16,0 22-16,1-22 0,-1 0 16,0 0-16,0 0 0,0 0 0,22-22 15,-1 22-15</inkml:trace>
  <inkml:trace contextRef="#ctx0" brushRef="#br0" timeOffset="13192.22">21082 4551 0,'0'0'0,"0"-21"0,0-22 15,0 22-15,0 0 0,0 0 16,0 0-16,0 0 0,0-1 0,0 44 15,0-1 1,-21 0-16,21 21 0,-21-21 16,-1 22-16,1 20 0,0 1 0,-21-1 15,21 1-15,-1-1 0,-20 22 16,21-22-16,0 1 0,0-1 0,-1-20 16,-20 20-16,42-20 0,-21-1 15,0-21-15,0 21 0,-1-20 0,22-1 16,-21 0-16,0 0 0,0-21 15,0 0-15,0 0 16,-1 0-16,1-21 0,21 0 16,0 0-16,0-1 0,0-20 15,0 21-15,0-21 0,0-1 16,0 1-16,0 0 0,21-1 16,1 1-16,-1 21 0,-21 0 0,0-1 15,21 1-15,0 21 16,0 0-16,-21 21 0,0 1 15,0-1-15,0 0 0,21 21 16,-21 1-16,22-22 0,-1 21 0,-21 0 16,21-20-16,0 20 0,0-21 15,0 0-15,1 0 0,-1 1 0,0-1 16,0 0-16,0 0 0,0-21 16,1 0-16,20 21 0,-21-21 0,0 0 15,22 0-15,-22 0 0,21 0 16,0 0-16,-20-21 0,20 0 15,0 0-15,1 0 0,-22-1 0,21 1 16,-21-21-16,22 21 0,-22-22 16,0 1-16,0 0 0,0-1 0,-21-20 15,0 21-15,0 20 0,0-20 16,0 21-16,-21 21 0,0 0 16,0 0-16,-22 21 0,22 0 15,0 0-15,0 22 0,-21-22 0,20 21 16,1 1-16,0-22 0,0 0 0,21 21 15,0-21-15,0 1 0,0-1 16,0 0-16,0 0 16,0 0-1,21-21 1,0 0 0,-21-21-16,21 0 0,1 0 0,-22 0 15,21-1-15,0 1 0,0 0 0,0 0 16,-21-21-16,21 20 0,1 1 15,-1 0-15,-21 0 0,0 0 16,0 42 0,0 0-16,0 0 0,0 0 15,0 1-15,0-1 0,-21 21 16,21-21-16,-22 0 0,22 1 16,0-1-16,0 0 0,0 0 15,0 0-15,0 0 0,22 1 16,-1-22-16,0 0 0,42 0 31,-41 0-31,-1 0 0,0 0 0,0-22 16,0 1-16,22 0 0,-22 0 15,21 0-15,-21-22 0,22 1 0,-1 21 16,0-21-16,-21-1 0,22 1 16,-22 0-16,0-1 0,0 22 0,0 0 15,-21 42 16,-21 0-31,0 0 0,0 1 16,21 20-16,0 0 0,-21-21 0,21 22 16,0-22-16,0 21 0,0-21 15,0 1-15,21 20 0,0-21 0,0 0 16,-21 0-16,21-21 0,1 22 16,-22-1-16,21 0 15,-42-21 16,-1 0-15,1 0-16,0 0 0,0 0 16,0 0-16,0 0 15,-1 0-15,1 0 16,0 0-16,0 0 16,21-21-1,0 0-15,0-1 16,0 1-16,21 0 15,0 0-15</inkml:trace>
  <inkml:trace contextRef="#ctx0" brushRef="#br0" timeOffset="13552.08">22733 4593 0,'0'0'0,"0"-21"16,42-85-1,-21 85-15,1 0 16,-22 0-16,0 0 0,0 42 31,-22 0-31,1 21 16,-21-21-16,21 22 0,-22-1 0,22 0 16,-21 1-16,0-1 0,-1 22 15,22-1-15,-21-21 0,21 22 16,-1-1-16,1-20 0,0-1 0,0 22 15,21-22-15,-21-21 0,21 21 16,0-20-16,0 20 0,0-21 0,0 0 16,0 0-16,0 1 0,21-1 15,0-21-15,0 0 0,0 0 16,1 0-16,-1 0 0,21 0 16,-21-21-16,22-1 0,-22 22 15,21-21-15,0 0 0,-20 0 0,20 0 16,-21 0-16</inkml:trace>
  <inkml:trace contextRef="#ctx0" brushRef="#br0" timeOffset="13811.94">22373 4847 0,'0'0'0,"-21"0"0,0 0 15,0 0-15,21-21 16,21 21-1,0 0-15,0 0 0,0-21 0,22 21 16,-1 0-16,0 0 0,1 0 16,-1-21-16,21 21 0,-20-21 0,-1 21 15,0 0-15,1 0 0,-1 0 16,0 0-16,1 0 0,-22 0 16,0 0-16,0 0 0,0 0 15,-21 21 1,-42 0-1</inkml:trace>
  <inkml:trace contextRef="#ctx0" brushRef="#br0" timeOffset="17207.58">4699 7493 0,'-21'0'16,"42"0"-16,-63 0 0,42-21 15,0 0 17,21 21-17,0-21-15,0-1 0,0 22 16,22-21-16,-1 0 0,0 0 15,-21 0-15,22 0 0,-1-1 0,0 1 16,1 0-16,-22-21 0,21 21 16,-21-1-16,1-20 0,-1 21 0,0 0 15,-21 0-15,0-22 0,0 22 16,0 0-16,-21 0 0,-22 0 16,22 21-16,-21 0 0,21-22 15,-22 22-15,1 0 0,0 0 0,-22 22 16,22-1-16,0 0 0,-1 0 0,1 21 15,0 1-15,20-1 0,1 0 16,0 22-16,0-22 0,21 1 0,0-1 16,0 0-16,0 1 0,0-1 15,21-21-15,0 0 0,0 0 0,1 1 16,20-22-16,-21 0 0,21 21 16,1-21-16,-1 0 0,-21 0 0,22 0 15,-1-21-15,-21 21 0,21-22 16,-20 22-16,-1-21 0,0 0 15,-21 0-15,0 0 16,-21 21-16,0 0 16,-1 0-16,-20 0 0,21 0 0,-21 21 15,-1 0-15,1 21 0,0-20 16,-1-1-16,1 21 0,21 0 0,-22 1 16,22-22-16,0 21 0,21 1 15,0-1-15,0 0 0,0 1 0,0-1 16,21-21-16,-21 21 0,21-20 0,22-1 15,-22 0-15,21-21 16,-21 0-16,22 0 0,-1 0 0,0 0 0,1-21 16,-1 0-16,22-1 15,-22 1-15,0-21 0,1 21 0,-1-22 16,0 1-16,1 0 0,20-1 0,-21 1 16,1-21-16,-1-1 0,0 22 15,1-43-15,-22 22 0,21-1 0,1-21 16,-22 22-16,0-1 15,0 22-15,0 0 0,0-1 0,-21 1 16,0 21-16,-21 21 16,0 21-16,-21 0 0,21 22 15,-22-1-15,1 21 0,0-20 16,20 20-16,-20 1 0,21-1 0,0 1 16,0-1-16,-1 1 0,1-1 15,0-20-15,21-1 0,0 21 16,0-20-16,0-1 0,0 0 0,0 1 15,0-22-15,21 21 0,0-21 16,1 1-16,-1-1 0,21 0 0,0-21 16,-20 0-16,20 0 0,0 0 0,22-21 15,-22 0-15,0-1 0,22 1 16,-22-21-16,1 21 0,20-22 0,-21 22 16,-20-21-16,20 21 0,0-22 15,-21 1-15,1 21 0,-22-21 16,0 20-16,21-20 0,-21 21 0,0 0 15,0 0-15,-21 21 16,-1 0-16,1 0 0,0 0 16,-21 21-16,21 0 0,-1 0 15,1 0-15,0 0 0,0 22 0,0-22 16,21 21-16,0-21 0,0 22 0,0-22 16,0 0-16,0 21 0,0-20 15,21-1-15,0 0 0,0 0 0,0 0 16,1-21-16,20 0 0,-21 0 15,21 0-15,1 0 0,-22 0 0,21 0 16,1-21-16,-1 0 0,0 0 0,1 0 16,-22-1-16,21 1 15,0-21-15,-20 21 0,-1 0 0,0-22 16,0 22-16,0-21 0,-21 21 16,0-1-16,0-20 0,0 21 0,0 0 15,0 42 16,-21 0-31,21 0 0,-21 0 0,21 1 16,0 20-16,0-21 0,-21 0 0,21 22 16,0-22-16,0 21 0,0-21 15,0 22-15,-21-22 0,21 0 0,0 0 16,0 0-16,0 0 0,0 1 16,0-1-1,0-42 1,21-1-16,-21 1 15,21 0-15,-21 0 0,0 0 0,21-22 16,0 22-16,-21-21 0,21 0 16,1 20-16,-1-20 0,0 0 0,0 21 15,0-22-15,0 22 0,1 0 16,20 0-16,-21 0 0,0-1 0,0 22 16,1 0-16,-1 0 0,0 22 0,-21-1 15,21 0-15,-21 0 16,0 0-16,21 0 0,-21 22 0,21-22 15,-21 21-15,22-21 0,-22 1 0,0-1 16,21 21-16,-21-21 0,21 0 16,-21 1-16,0-1 0,0 0 0,21 0 15,-21 0-15,21-21 16,-21 21-16,21-42 16,-21 0-16,22 21 15,-22-21-15,21-21 0,-21 20 16,21 1-16,0 0 0,-21-21 0,21 21 15,0-22-15,1 22 0,-1-21 16,0-1-16,0 22 0,0 0 16,0-21-16,22 21 0,-22 21 0,-21-22 15,21 22-15,0 0 16,-21 22-16,0-1 16,0 0-16,0 0 0,0 21 15,-21-20-15,21-1 0,0 0 0,0 21 16,0-21-16,0 1 0,0 20 0,0-21 15,0 0-15,0 0 0,0 1 16,0 20-16,21-21 0,0 0 0,1-21 16,20 21-16,-21-21 0,21 0 0,-20 0 15,20 0-15,0 0 0,1 0 16,-1 0-16,21 0 0,-20-21 16,-1 0-16,0 0 0,1 0 15,-1 0-15,0-1 0,-20-20 0,-1 21 16,0-21-16,0 20 0,0-20 0,-21 21 15,0-21-15,0 20 0,0-20 16,0 21-16,0 0 0,-21 0 0,0 21 16,0 0-16,-22 0 15,22 0-15,0 0 0,0 21 0,0 0 16,21 0-16,0 0 0,-21 0 0,21 22 16,0-22-16,0 0 0,0 21 15,0-20-15,21-1 0,-21 0 16,21 0-16,0 0 0,0 0 15,0 1-15,22-1 0,-22 0 0,0-21 16,21 0-16,-20 0 0,20 0 0,-21 0 16,21 0-16,-20 0 0,-1-21 15,21 0-15,-21 21 0,0-43 0,1 22 16,-1 0-16,0 0 0,0-22 16,0 22-16,0-21 0,-21 21 0,0-22 15,22 22-15,-22 0 0,0 0 0,21 21 16,-42 21 15,21 0-31,-22 22 16,22-22-16,0 0 0,-21 0 0,21 0 15,-21 0-15,21 1 0,0-1 0,0 0 16,0 0-16,0 0 0,0 0 16,0 1-16,0-44 46,21 22-46,0-21 0,-21 0 0,22 0 16,-1 0-16,0 0 0,0-1 16,0 1-16,0 0 0,22-21 0,-22 21 15,0-1-15,21 1 0,-20 0 16,-1 0-16,0 21 0,0 0 16,-21 21-1,0 0 1,0 0-16,0 22 0,0-22 0,0 0 15,0 0-15,0 0 0,0 1 0,21-1 16,-21 0-16,21 0 0,-21 0 16,22 0-16,-1 1 0,0-22 0,-21 21 15,21-21-15,0 0 0,0 0 16,22 0-16,-22 0 0,0 0 16,0-21-16,0 21 0,1-22 0,-1 1 0,0 0 15,0 0-15,0 0 16,0-22-16,1 1 0,-1 21 0,-21-43 15,21 22-15,-21 0 0,21-22 16,-21 1-16,0-1 0,21 1 0,0-1 16,-21 1-16,22 20 0,-22 1 0,0 0 15,0 21-15,0-1 0,0 1 16,0 0-16,0 42 16,0 0-1,0 22-15,-22-1 0,22 0 0,0 1 16,-21 20-16,21 1 0,-21-1 15,21-20-15,0 20 0,0-21 0,-21 22 16,21-22-16,0 1 0,0-22 16,0 21-16,0 0 0,0-20 0,0-1 15,0 0-15,0 0 0,0 0 16,0 0-16,21-21 0,-21 22 16,21-22-16,0 0 15,1 0-15,-1-22 0,0 1 16,0 0-16,0 0 15,-21 0-15,21 0 0,1-1 0,-22 1 16,0 0-16,21 0 0</inkml:trace>
  <inkml:trace contextRef="#ctx0" brushRef="#br0" timeOffset="17507.53">9207 7408 0,'-21'22'0,"42"-44"0,-63 44 0,63-22 31,0 0-31,1 0 16,20 0-16,-21 0 0,21 0 0,1 0 16,-22 0-16,21 0 0,-21 0 15,22 0-15,-22 0 0,0 0 0,0 0 16,0 0-16,1 0 0,-1 0 15,0 0 17,0 0-17,-21-22 1,21 22-16,0 0 0,1-21 0</inkml:trace>
  <inkml:trace contextRef="#ctx0" brushRef="#br0" timeOffset="20208.18">12171 7303 0,'0'0'16,"0"-43"-16,21 22 0,-21-21 0,0-1 15,21 22-15,-21-21 0,21 0 16,-21 20-16,0-20 0,0 21 0,0-21 15,0 20-15,0 1 0,0 0 16,-21 42 0,0-21-16,21 43 15,-21-1-15,0 0 0,-1 1 16,1 41-16,-21-20 0,21-1 0,0 22 16,-1-22-16,1 22 0,0-21 15,0-1-15,0 1 0,21-22 0,0 21 16,-21-20-16,21-1 0,-22 0 0,22 1 15,-21-1-15,21-21 0,0 0 16,0 1-16,0-1 0,-21-21 16,0 0-16,21-21 15,-21-1-15,21 1 16,-21 0-16,21-21 0,0 21 0,0-22 16,0 1-16,0 0 0,0-1 15,0 1-15,0 0 0,0-1 0,0 1 16,0 0-16,0 20 0,0 1 15,0 0-15,0 0 0,0 42 16,0 0-16,0 0 16,0 1-16,0 20 0,0-21 15,21 21-15,0 1 0,-21-22 16,21 21-16,0-21 0,0 22 0,1-1 16,-1-21-16,0 22 0,0-22 0,21 0 15,-20 0-15,20 0 0,0 0 16,-21 1-16,22-22 0,-1 0 15,0 0-15,1 0 0,-22 0 0,21 0 16,1-22-16,-22 1 0,21 0 0,-21 0 16,0 0-16,1 0 0,-1-1 15,0-20-15,0 21 0,-21 0 0,0-22 16,0 22-16,21 0 0,-21 0 16,0 0-16,0 0 15,0 42 1,-21 0-1,21 0-15,0 0 0,0 0 0,0 1 16,0-1-16,0 0 0,0 0 0,0 0 16,0 0-16,0 1 0,0-1 15,0 0-15,21-21 0,0 21 0,1 0 16,-1-21-16,0 0 0,0 0 16,0 0-16,22 0 0,-22 0 0,0 0 15,21-21-15,-21 21 0,22-21 0,-22 0 16,0 0-16,0-1 0,0 1 15,1 0-15,-1 0 0,-21 0 16,0-22-16,0 22 0,0 0 0,0 0 16,0 0-1,-21 21 1,21 21-16,0 0 0,-22 0 16,1-21-16,0 21 0,21 1 0,0-1 15,-21 0-15,0 0 0,21 0 0,0 0 16,-21 1-16,21-1 15,21-21 1,0 0 0,0 0-16,0-21 0,0-1 15,1 1-15,-1 0 0,0 21 0,0-21 16,0 0-16,-21-22 16,21 22-16,1 0 0,-1 0 0,0 0 15,-21 0-15,21 21 0,-21-22 16,21 22-16,0 0 15,1 22-15,-22-1 16,0 0-16,0 0 0,0 0 16,0 0-16,0 1 0,21-1 0,-21 0 15,21 0-15,-21 0 0,21 0 16,0 1-16,0-22 0,1 21 0,-1-21 16,0 0-16,0 0 0,21 0 0,-20 0 15,-1 0-15,21 0 16,-21 0-16,22-21 0,-22-1 0,0 1 15,0 0-15,0-21 0,22 21 16,-22-22-16,0 22 0,0-21 0,0-1 16,-21-20-16,21 21 0,-21-22 0,22 22 15,-22-22-15,0 1 0,0 20 16,0 1-16,0 0 0,0-1 0,0 22 16,0 0-16,-22 21 15,1 0-15,0 42 16,21-20-16,0 20 0,-21 0 15,0 1-15,21-1 0,-21 21 0,21-20 16,0-1-16,0 22 0,-22-22 0,22 0 16,0-21-16,-21 22 15,21-1-15,0-21 0,0 0 0,0 1 16,-21-1-16,21 0 0,21-21 31,0-21-15,-21 0-16,22 21 0,-1-22 15,-21 1-15,21 0 0,0-21 0,-21 21 16,21-1-16,0 1 0,1 0 0,-1 0 16,0 0-16,0 0 0,0 21 15,0 0-15,1 0 0,-1 0 16,-21 21 0,0 0-1,-21-21-15,21 21 0,-22 0 16,1-21-16,0 0 0,0 0 15,0 21-15,0-21 0,-1 0 0,1 0 16,0 22-16,0-22 0,21 21 16,-21-21-16,21 21 0,-21-21 0,21 21 15,-22 0-15,22 0 0,0 1 16,0-1-16,0 0 16,0 0-16,22-21 0,-1 21 0,0-21 15,0 0-15,-21 21 0,21-21 16,22 0-16,-22 0 0,0 0 15,0 0-15,21 0 0,-20 0 0,20-21 16,0 21-16,1-21 0,-1 0 16,-21 21-16,21-21 0,1 0 0,-22-1 15,21 1-15,-21 0 0,1-21 0,-1 21 16,-21-1-16,0 1 0,0 0 16,0 0-16,0 0 0,0 0 15,-21 21 1,-1 21-16,1-21 0,21 21 15,-21 0-15,21 0 0,-21 0 16,21 1-16,0 20 0,0-21 0,0 0 16,0 0-16,0 1 0,0-1 15,0 0-15,21 0 0,0 0 16,0 0-16,1-21 0,20 22 0,-21-22 16,21 0-16,1 21 0,-1-21 0,0 0 15,1 0-15,20 0 0,-20 0 16,20-21-16,-21 21 0,22-22 0,-1 22 15,1-21-15,-22 0 0,1 0 16,-1 0-16,0 0 0,-21-1 0,1-20 16,-1 21-16,0 0 0,-21-22 0,0 22 15,0 0-15,0-21 16,0 21-16,-21 21 0,0-22 0,-1 1 0,1 21 16,0 0-16,-21 0 15,21 0-15,-22 21 0,1 1 0,0-1 16,20 0-16,-20 0 0,21 0 0,0 22 15,0-22-15,-1 0 0,22 21 16,0-21-16,0 1 0,0-1 0,0 0 16,0 0-16,0 0 0,22 0 15,-1 1-15,0-1 0,0-21 16,21 0-16,-20 0 0,-1 0 0,0 0 16,0-21-16,21 21 0,-20-22 15,-1 1-15,21 0 0,-21-21 16,22 21-16,-22-22 0,21 1 0,-21 0 15,22-22-15,-22 1 0,21-1 16,0 1-16,-20-1 0,-1 1 0,0-1 16,0 1-16,0 20 0,0-20 15,-21 20-15,0 22 0,0-21 0,0 21 16,0 0-16,0-1 0,-21 22 16,0 22-1,0 20-15,0-21 0,0 43 16,-1-22-16,1 21 0,0 1 15,0-1-15,21 1 0,0 63 16,0-64-16,21-20 0,0 20 16,0-20-16,1-1 0,20 0 0,0 1 15,1-22-15,-1 21 0,-21-21 16,21 0-16,1 1 0,-1-1 0,0-21 16,1 0-16,-1 0 0,0 0 0,1 0 15,-1-21-15,0 21 0,1-22 16,-1 1-16,0 0 0,1 0 0,-1-21 15,-21 20-15,22-20 0,-43 0 16,0 21-16,0-22 0</inkml:trace>
  <inkml:trace contextRef="#ctx0" brushRef="#br0" timeOffset="20439.06">13271 7366 0,'-21'21'0,"42"-42"0,-63 42 16,21-21 0,0 0-1,21-21 1,0 0-16,0 0 15,0 0-15</inkml:trace>
  <inkml:trace contextRef="#ctx0" brushRef="#br0" timeOffset="21671.35">16849 7006 0,'0'0'0,"42"-21"16,-42 42-1,0 0 1,0 1-16,0-1 0,0 21 15,0 0-15,-21 1 0,0 20 0,-1-20 16,22 20-16,-21 1 0,0-22 16,0 21-16,0-20 0,21 20 0,-21-20 15,-1-1-15,1 0 0,0-21 0,0 22 16,0-22-16,21 0 0,0 0 16,-21 0-16,21 1 0,-22-22 0,1 0 15,0 0 1,21-22-1,-21 1-15,21 0 0,0 0 0,0 0 16,0 0-16,0-22 0,0 22 16,0-21-16,0-1 0,0 1 0,0 0 15,21 21-15,0-22 0,0 22 16,-21 0-16,0 0 0,0 0 0,22 21 16,-22 21-16,21 0 15,-21 0-15,0 0 0,0 0 0,21 22 16,0-22-16,-21 21 0,21-21 0,0 22 15,-21-22-15,22 0 0,-1 21 16,0-20-16,0-1 0,0 0 16,0 0-16,1-21 15,-1 0-15,0 0 0,0 0 0,21 0 16,-20 0-16,-1 0 0,21 0 0,-21-21 16,22 21-16,-22-21 0,0 0 15,21-1-15,-21-20 0,1 21 0,-1 0 16,0-22-16,0 1 0,0 21 15,-21-21-15,0 20 0,21-20 0,-21 21 16,0 0-16,-21 21 31,21 21-31,-21 0 0,0 0 0,0 0 16,0 1-16,21-1 0,-22 21 16,22-21-16,-21 0 0,21 1 15,0 20-15,0-21 0,0 0 0,0 0 16,0 1-16,0-1 0,21-21 15,1 21-15,-1-21 0,0 0 0,0 0 16,0 0-16,22 0 0,-1 0 16,0 0-16,1 0 0,20 0 0,-21-21 15,22 0-15,-22-1 0,1 1 16,20 0-16,-21 0 0,1 0 0,-22-22 16,21 22-16,-21-21 0,1 0 15,-22 20-15,0-20 0,0 21 0,0 0 16,0 0-16,-22 21 15,-20 0-15,21 0 0,0 21 16,0 0-16,-1 0 0,1 0 16,0 22-16,21-22 0,0 0 0,0 21 15,0-21-15,0 22 0,0-22 16,21 0-16,0 0 0,1 22 0,-1-22 16,0 0-16,0 0 0,-21 0 15,21-21-15,-21 21 0,21 1 0,-42-22 47,0 0-47,0-22 0,-21 22 0,20 0 0,1-21 16,-21 21-16,21 0 0,0-21 15,-1 21-15,1 0 0,0-21 16,21 0-16,0 0 16,21 21-1,0-22-15,22 1 0,-22 0 16,0 21-16</inkml:trace>
  <inkml:trace contextRef="#ctx0" brushRef="#br0" timeOffset="22031.14">18902 6816 0,'0'-21'15,"0"42"-15,0-64 0,-21 43 16,-1 0-16,1 0 0,0 22 16,0-1-16,0 0 0,0 21 0,-1-21 15,1 22-15,0-1 0,0 22 16,0-22-16,-22 21 0,22 1 0,0-1 16,0 1-16,0-1 0,0-20 15,-1 20-15,1-20 0,21-1 16,0 0-16,0 1 0,0-22 15,0 21-15,0-21 0,0 0 0,21 1 16,1-1-16,-1-21 0,0 21 0,0-21 16,21 0-16,-20 0 0,20 0 15,-21 0-15,21 0 0,-20 0 0,20-21 16,-21 21-16,21-21 0,-20-1 16,-1 1-16,21 0 0,-21 0 0,0 0 15,-21 0-15</inkml:trace>
  <inkml:trace contextRef="#ctx0" brushRef="#br0" timeOffset="22255.02">18415 7345 0,'-21'0'0,"42"0"0,-63 0 16,20 0-16,44-21 16,-1 21-16,0 0 15,21 0-15,-21 0 0,22-21 0,-1 21 16,22 0-16,-22 0 0,0-22 15,22 22-15,-22 0 0,0 0 0,1-21 16,-1 21-16,-21 0 0,0 0 16,1 0-16,-22-21 0,0 0 15,-22 21 1,1-21-16</inkml:trace>
  <inkml:trace contextRef="#ctx0" brushRef="#br0" timeOffset="22451.91">17674 7091 0,'0'0'0,"-21"0"0,0 0 16,0 0 0,-1 0-16,65 0 46,-22 0-46,0 0 0,21 0 16,1 21-16</inkml:trace>
  <inkml:trace contextRef="#ctx0" brushRef="#br0" timeOffset="22899.65">21251 7303 0,'-63'-43'16,"42"22"-16,21 0 15,-22 0-15,1 0 0,0-1 0,0 1 16,21 0-16,0 0 0,-21-21 15,21 20-15,0 1 0,0 0 0,21 0 16,0 0-16,0 0 0,22-1 16,-22 1-16,21 21 0,0-21 0,1 21 15,20 0-15,-20 0 0,-1 0 0,0 21 16,1-21-16,-22 21 0,0 22 16,-21-22-16,0 21 0,0-21 15,0 22-15,-21 20 0,0-20 16,-22-1-16,1 21 0,21-20 0,-22-1 15,1 0-15,21 1 0,-21-22 16,20 21-16,-20-21 0,21 22 0,0-22 16,0 0-16,-1 0 0,1 0 15,0 1-15,21-1 0,0 0 16,0 0-16,0 0 0,0 0 16,0 1-16</inkml:trace>
  <inkml:trace contextRef="#ctx0" brushRef="#br0" timeOffset="23123.03">20828 8319 0,'0'0'0,"0"42"0,0-21 0,0 0 0,0 0 15,0 1-15,21-1 0,21-21 16,-20 0-16,-1 0 16,0 0-16,0 0 0,0 0 0,0 0 15,1 0-15,-22-21 31,0-1-31,-22 22 0,1 0 16,0-21 0,21 0-1,0 0 1</inkml:trace>
  <inkml:trace contextRef="#ctx0" brushRef="#br0" timeOffset="35698.87">10202 10054 0,'0'0'0,"21"-21"32,-21 0-32,0 0 0,0 0 15,0-1-15,0 1 0,0-21 0,0 21 16,0-22-16,-21 1 0,21 0 15,-21 21-15,0-22 0,21 22 0,-21 0 16,0 21-16,-22-21 0,22 21 16,-21 0-16,21 0 0,-22 21 0,1 0 15,0 0-15,-1 22 0,1-22 0,0 21 16,20 0-16,-20 1 0,21-1 16,0 0-16,0 1 0,-1-1 0,1-21 15,21 22-15,-21-1 0,21-21 16,0 21-16,0-20 0,0 20 15,0-21-15,21 21 0,0-20 0,-21-1 16,22 0-16,-1-21 0,0 21 0,0-21 16,0 0-16,22 0 0,-22 0 15,0 0-15,21 0 0,-21-21 0,22 0 16,-22 0-16,21-1 0,-21-20 0,1 21 16,20-21-16,-21-1 0,0 22 15,0-21-15,1-1 0,-1 1 0,-21 0 16,0 21-16,21-22 0,-21 22 0,0 0 15,0 0-15,0 42 32,0 0-32,-21 0 15,21 0-15,0 22 0,0-22 16,0 0-16,0 0 0,0 0 0,0 22 16,0-22-16,21 0 0,-21 0 0,21 0 15,0 1-15,-21-1 0,21-21 16,1 21-16,-1 0 0,0-21 0,0 0 15,0 0-15,0 0 0,22 0 16</inkml:trace>
  <inkml:trace contextRef="#ctx0" brushRef="#br0" timeOffset="35951.73">10816 9948 0,'21'0'32,"0"0"-17,1 0-15,-1-21 0,0 21 16,0 0-16,0 0 0,22 0 0,-22 0 16,0 0-16,0 0 0,0 0 15,0 0-15,-21 21 16,-21 1-1,0-22-15,0 21 16,0-21-16</inkml:trace>
  <inkml:trace contextRef="#ctx0" brushRef="#br0" timeOffset="36107.64">10753 10160 0,'0'0'0,"21"0"16,0 0-16,0 0 15,0 0-15,0 0 0,1 0 16,-1 0-16,0 0 0,0 0 0,0 0 16,0 0-16,1-21 15,-1 21-15</inkml:trace>
  <inkml:trace contextRef="#ctx0" brushRef="#br0" timeOffset="36412.37">11896 9673 0,'0'0'0,"-22"0"0,1 0 0,0 0 16,0 0-1,0 21-15,21 1 16,-21-1-16,21 0 0,0 21 0,0-21 15,-22 22-15,22-1 0,-21-21 16,21 22-16,-21-1 0,21-21 0,0 21 16,0-20-16,0 20 0,-21-21 0,21 0 15,0 22-15,0-22 0,-21 0 16,21 0-16,0 0 0,21-21 16,0 0-1,0 0-15</inkml:trace>
  <inkml:trace contextRef="#ctx0" brushRef="#br0" timeOffset="36847.74">12298 9779 0,'0'0'0,"0"-21"0,0 0 16,0 0-16,-21 21 15,-1 0 1,1 0-16,0 21 0,0 0 0,21 21 15,-21-21-15,0 22 0,-1-22 16,1 21-16,0 1 0,0-1 0,0-21 16,21 21-16,0-20 0,0 20 0,0-21 15,0 21-15,0-20 16,0-1-16,21 0 0,0 0 0,0 0 16,22 0-16,-22 1 0,21-22 0,-21 0 15,0 0-15,22 0 0,-22 0 16,21-22-16,-21 22 0,1-21 0,20 0 15,-21-21-15,0 21 0,0-22 0,1 22 16,-1-21-16,-21-1 0,0-20 16,21 21-16,-21-22 0,0 22 0,0-1 15,0 1-15,0 0 0,0 21 16,-21-22-16,0 22 0,-1 0 0,-20 21 16,21 0-16,0 0 15,0 0-15,-1 21 0,1-21 16,0 21-16,0 0 0,21 1 0,0-1 15,-21-21-15,21 21 0,0 0 0,0 0 16,0 0-16,21-21 16,0 0-16,0 22 0</inkml:trace>
  <inkml:trace contextRef="#ctx0" brushRef="#br0" timeOffset="37083.6">13187 9843 0,'0'0'0,"-21"0"0,-1-22 16,1 22 0,21 22 30,21-1-30,-21 0-16,22 0 0</inkml:trace>
  <inkml:trace contextRef="#ctx0" brushRef="#br0" timeOffset="37347.83">13208 10351 0,'0'0'0,"0"21"0,-21-21 0,21 21 16,0 0-16,-21 0 15,21 0-15,0 1 16,-22-1-16,22 0 16,-21 0-16,0 0 0,0 0 0,0 1 15,0-1-15,-1 0 0,1 0 16,-21 0-16,21 0 0,-22-21 0,22 22 15,-21-1-15,21-21 0,-22 21 0,22-21 16,-21 0-16,21 0 0,0 0 16,-22 0-16,22 0 0</inkml:trace>
  <inkml:trace contextRef="#ctx0" brushRef="#br0" timeOffset="40467.24">5821 10097 0,'0'-22'16,"0"44"-16,21-65 0,0 22 0,-21 0 0,21 0 16,-21 0-16,0-1 0,0 1 15,0 0-15,0 42 47,0 0-47,-21 1 0,21-1 16,-21 0-16,21 21 0,-21-21 0,21 1 15,-21 20-15,21-21 0,0 21 16,0-20-16,-22 20 0,22-21 0,-21 21 16,21-20-16,0-1 0,0 0 0,0 0 15,0 0-15,0 0 16,0-42-1,21 21 1,1-21-16,-22 0 0,21-21 16,0 20-16</inkml:trace>
  <inkml:trace contextRef="#ctx0" brushRef="#br0" timeOffset="40871.01">6096 9546 0,'-64'64'31,"64"-43"-31,0 0 0,-21 0 0,0 0 16,21 1-16,0-1 0,0 0 16,0 0-16,0 0 0,0 0 15,21-21-15,0 0 0,1 0 0,-1 0 16,0 0-16,0 0 0,0 0 15,0-21-15,22 21 0,-22-21 0,0 0 16,0 0-16,0 0 0,-21-1 0,0 1 16,0 0-16,0-21 0,0 21 15,0-1-15,0-20 0,0 21 0,-21 0 16,0 21-16,0-21 0,-21-1 16,20 22-16,-20 0 0,21 0 15,-21 0-15,-1 0 0,22 0 0,-21 22 16,21-1-16,-1 0 0,1 0 15,0 21-15,21-20 0,0-1 0,0 21 16,0-21-16,0 22 0,21-22 0,0 0 16,1 21-16,-1-21 0,21 1 15,0-1-15,-20 0 0,20-21 0,0 21 16</inkml:trace>
  <inkml:trace contextRef="#ctx0" brushRef="#br0" timeOffset="41403.69">6964 9864 0,'-21'0'16,"21"21"0,-22 0-16,22 0 0,0 0 0,-21 1 15,21-1-15,-21 0 0,21 0 0,-21 0 16,21 0-16,0 1 0,0 20 15,0-21-15,0 0 0,0 0 0,0 1 16,0-1-16,0 0 16,0 0-16,-21-21 31,0-21-15,21 0-16,0 0 15,0-1-15,0-20 0,0 21 16,0 0-16,21-22 0,0 22 0,0-21 15,0 0-15,22-1 0,-22 22 16,21-21-16,22-1 0,-22 22 0,0 0 16,22 0-16,-22 0 0,0 21 0,22 0 15,-22 0-15,1 0 0,-1 21 16,-21 0-16,0 0 0,22 0 16,-43 1-16,21 20 0,-21-21 0,0 21 15,0-20-15,0 20 0,0-21 16,0 0-16,-21 0 0,-1 1 0,1 20 15,21-21-15,-21-21 0,0 21 0,0 0 16,21 1-16,0-1 16,21-21 15,0-21-15,0 21-16,0-22 0,1 1 0,-1 0 15</inkml:trace>
  <inkml:trace contextRef="#ctx0" brushRef="#br0" timeOffset="41699.53">8086 9504 0,'0'0'0,"0"-42"0,21 20 0,0 1 16,0 21-16,-21-21 0,0 0 0,0 42 31,0 0-31,0 0 0,0 22 16,-21-1-16,0 0 0,0 1 0,-1 20 15,1-20-15,-21 20 0,21-21 16,0 22-16,-22-22 0,22 1 0,0-1 16,0 0-16,0-21 0,21 22 15,0-22-15,0 21 0,0-21 0,0 1 16,0-1-16,0 0 16,21-21-16,0 0 15,0 0-15,0 0 0,0 0 16,1-21-16,-1 21 0,0-21 15,0-1-15,0 1 0,0 0 0,1 0 16</inkml:trace>
  <inkml:trace contextRef="#ctx0" brushRef="#br0" timeOffset="41987.38">8001 9779 0,'21'0'0,"-42"0"0,84 0 15,-41 0-15,20 0 0,0 0 16,1 0-16,-22 0 0,21-21 0,0 21 16,-20 0-16,-1-21 0,21 21 0,-21 0 15,22 0-15,-22-21 0,0 21 16,0 0-16,0 0 0,-21-22 15,21 22-15,-21-21 0,0 0 32,-21 21-17</inkml:trace>
  <inkml:trace contextRef="#ctx0" brushRef="#br0" timeOffset="43451.73">12679 12002 0,'0'-22'0,"-21"22"47,21 22-32,21-22 1,0 0 0,0 0-16,0 0 0,0 0 15,1 0-15,-1 0 16,0 0-16,-21-22 15,0 1-15,0 0 16,-21 21 0,0 0-16,-1 0 0,1 0 15,0 0-15,0 21 0,21 0 16,0 1-16,-21-1 0,0 0 0,21 21 16,0-21-16,0 1 0,0-1 15,0 0-15,0 0 0,0 0 0,0 0 16,21 1-16,0-1 0,0-21 15,0 0-15,22 0 0,-22 0 0,21 0 16</inkml:trace>
  <inkml:trace contextRef="#ctx0" brushRef="#br0" timeOffset="43703.58">13547 11875 0,'0'0'0,"0"-22"0,0 1 15,-22 42 17,1 1-32,0 20 0,0-21 15,21 21-15,-21 1 0,0-1 0,21 0 16,-22 1-16,1-1 0,21 0 16,-21 1-16,21-22 0,-21 21 0,0 1 15,21-1-15,0-21 0,-21 0 0,-1 22 16,22-22-16,0 0 0,0 0 15,0 0-15</inkml:trace>
  <inkml:trace contextRef="#ctx0" brushRef="#br0" timeOffset="43979.42">13504 12023 0,'0'0'0,"21"-43"0,1 1 16,-22 21-16,21-21 0,-21 20 15,21 1-15,0 0 0,0 0 16,0 21-16,1 0 0,-1 0 0,0 0 16,0 0-16,0 21 15,0 0-15,1 22 0,-1-22 0,-21 21 16,21 0-16,-21 1 0,21 20 0,-21-20 16,0-1-16,0 0 0,0 1 0,0-22 15,0 21-15,0 0 0,0-20 16,-21-1-16,0 0 0,21 0 0,-21 0 15,21 0-15,-22-21 16,22 22-16,-21-22 0,0 0 16</inkml:trace>
  <inkml:trace contextRef="#ctx0" brushRef="#br0" timeOffset="44179.31">13314 12298 0,'-21'-21'15,"21"0"17,21 21-32,0 0 0,0 0 0,0 0 15,0-22-15,1 22 16,20 0-16,-21 0 0,0 0 16,0-21-16,22 21 0,-22 0 0,0 0 15,21-21-15,-20 21 0,-1-21 0,0 21 16,0-21-16,0 0 0</inkml:trace>
  <inkml:trace contextRef="#ctx0" brushRef="#br0" timeOffset="44539.16">14499 11621 0,'-42'0'32,"21"0"-17,-1 0-15,1 0 16,0 0-16,21-22 31,21 22-15,0-21-16,1 21 15,-1-21-15,0 21 0,0 0 16,0-21-16,0 21 0,1 0 16,-1 21-1,-21 0-15,0 0 0,0 1 16,0-1-16,0 0 0,0 0 0,-21 21 16,-1-20-16,1-1 0,0 0 15,0-21-15,0 21 0,21 0 0</inkml:trace>
  <inkml:trace contextRef="#ctx0" brushRef="#br0" timeOffset="44831.28">15092 11980 0,'0'-21'32,"0"0"-32,0 0 15,0 0 1,0 42 31,0 0-32,0 0-15,-21 0 0,21 1 16,0-1-16,0 0 0</inkml:trace>
  <inkml:trace contextRef="#ctx0" brushRef="#br0" timeOffset="45059.15">15092 12467 0,'0'0'0,"0"21"0,0 1 0,0-1 16,-21 0 0,-1 0-16,22 0 15,-21 0-15,0-21 16,0 22-16,21-1 0,-21 0 0,0-21 16,-1 21-16,1 0 0,0 0 15,0 1-15,-21-22 0,20 21 0,-20-21 16,21 21-16,-21-21 0,20 0 0,-20 0 15</inkml:trace>
  <inkml:trace contextRef="#ctx0" brushRef="#br0" timeOffset="45655.66">11239 12023 0,'22'0'15,"-1"0"1,0 0-16,0 0 0,0 0 15,0 0-15,1 0 16,-1 0-16,0 0 0,0-21 16,0 21-1,0 0-15,1 0 16</inkml:trace>
  <inkml:trace contextRef="#ctx0" brushRef="#br0" timeOffset="45855.48">11218 12213 0,'0'0'0,"0"21"0,0 1 31,21-22-15,1 0-16,-1 0 15,0 0-15,0 0 16,0 0-16,0 0 0,1 0 0,-1 0 16,0 0-16,-21-22 0,21 22 15</inkml:trace>
  <inkml:trace contextRef="#ctx0" brushRef="#br0" timeOffset="46671.65">9737 11578 0,'0'-63'32,"0"84"-1,0 0-31,0 0 15,0 22-15,0-22 0,0 21 16,0-21-16,0 22 0,0-1 0,0 0 16,0 1-16,0 20 0,0-21 0,0 1 15,-22-1-15,22 0 0,0 1 0,0-1 16,-21 0-16,21-20 0,-21-1 16,21 21-16,0-21 0,0 0 15,0-42 32,0 0-47,0 0 0,0-21 0,0 20 16,0 1-16,21-21 0,0 21 0,1 0 15,-1-22-15,0 22 0,0 0 16,0-21-16,22 20 0,-22 1 0,21 21 16,-21-21-16,22 21 0,-22 0 0,21 0 15,-21 0-15,22 0 0,-22 0 16,0 21-16,0 0 0,0 1 0,0-1 15,-21 0-15,0 0 0,0 21 0,0-20 16,0-1-16,0 0 0,-42 21 16,21-21-16,-21 1 0,-1-1 15,1 0-15,0 0 0,-1 0 0,1-21 16,0 21-16,-1 1 0,1-22 16,21 0-16,-22 21 0,22-21 0,21-21 15,0-1 1,43 1-16</inkml:trace>
  <inkml:trace contextRef="#ctx0" brushRef="#br0" timeOffset="47459.43">6159 11853 0,'0'0'0,"0"-21"0,0 0 0,0 0 15,0 0-15,0 0 0,0-1 16,-21 22-16,0 0 0,0-21 15,-21 21-15,20 0 0,-20 0 0,0 0 16,-1 21-16,1 1 0,0-1 0,21 0 16,-22 0-16,1 21 0,0-20 15,20 20-15,1 21 0,0-20 0,21 20 16,0-20-16,0-1 0,0 0 0,0 22 16,21-22-16,0-21 0,1 22 15,20-22-15,0 0 0,-21 0 16,43 0-16,-22-21 0,1 0 0,20 0 0,-21 0 15,22 0-15,-22 0 16,22-21-16,-22 0 0,22 0 0</inkml:trace>
  <inkml:trace contextRef="#ctx0" brushRef="#br0" timeOffset="47915.17">6710 11642 0,'0'0'16,"21"-43"-16,-21 22 0,0 0 0,0 42 31,0 0-31,0 1 0,0-1 16,0 0-16,0 21 0,0 1 0,0-1 15,0 0-15,0 1 16,0 20-16,0-21 0,0 1 0,0 20 16,0-20-16,0-1 0,0 0 0,0 1 15,0-22-15,0 21 0,0-21 16,0 0-16,0 1 0,0-1 15,0-42 1,0-1 0,21 1-16,-21 0 0,21 0 15,-21-21-15,21 20 0,1-20 16,-1 0-16,-21 21 0,21-22 0,21 1 16,-21 21-16,1-22 0,-1 22 15,0 0-15,21 21 0,-21 0 0,1 0 16,-1 0-16,0 0 0,0 0 0,0 21 15,0-21-15,1 43 0,-22-22 16,0 0-16,0 0 0,0 21 0,0-20 16,0 20-16,0-21 0,0 0 0,0 22 15,0-22-15,0 0 0,-22 0 16,1 0-16,21 0 0,-21 1 16,21-1-16</inkml:trace>
  <inkml:trace contextRef="#ctx0" brushRef="#br0" timeOffset="48366.91">7556 12044 0,'0'-21'15,"-21"-64"1,21 64-16,-21 21 15,0 0-15,0 0 0,0 21 16,-1 0-16,1 0 16,0 1-16,0 20 0,0-21 0,21 21 15,-21-20-15,21 20 0,-22-21 16,22 0-16,0 22 0,0-22 0,0 0 16,0 0-16,0 0 0,22-21 15,-1 0-15,0 0 16,0 0-16,0 0 0,0 0 15,1-21-15,-1 0 0,0 0 16,-21 0-16,0-1 0,21 1 0,-21 0 16,0-21-16,21 21 0,-21-1 15,0 1-15,0 0 0,0 42 32,0 0-17,0 1-15,0-1 0,0 21 16,0-21-16,0 0 0,0 1 0,0-1 15,0 0-15,21 0 0,1-21 16,-22 21-16,21 0 0,0-21 0,0 0 16,0 0-16,0 0 15,1 0-15,-1 0 0,0 0 0</inkml:trace>
  <inkml:trace contextRef="#ctx0" brushRef="#br0" timeOffset="48719.7">7874 11938 0,'0'0'0,"0"-42"15,0 21 1,21 21-16,0-22 0,0 22 16,1 0-16,-1 0 0,0 0 15,0 0-15,0 0 0,0 22 0,1-22 16,-1 42-16,0-21 0,0 0 0,-21 22 15,21-1-15,-21-21 0,0 21 0,0 1 16,0-22-16,0 21 0,0-21 16,0 1-16,0 20 0,0-21 15,0 0-15,-21-21 0,21-21 32,0 0-17,0-21-15,0 20 0,0-20 0,21 0 16,0-1-16,1 1 0,-1 0 0,0-22 15,0 22-15,0 0 0,0-1 16,1 1-16,-1 21 0,0 0 0,0-22 16,0 22-16</inkml:trace>
  <inkml:trace contextRef="#ctx0" brushRef="#br0" timeOffset="58299.33">18542 10160 0,'0'0'0,"0"-21"0,0 0 15,0 0 1,0-1 0,0 1-1,0 0 1,0 0 0,0 0-16,0 42 62,0 0-62,0 0 0,0 0 16,0 1-16,0 20 0,0-21 15,0 21-15,0-20 0,0 20 16,0 0-16,0 22 0,0-22 0,0 0 16,0 22-16,0-22 0,0 1 15,0-1-15,0 21 0,0-20 0,0-1 16,0-21-16,0 22 0,21-1 15,-21 0-15,0-21 0,21 1 0,-21 20 16,0-21-16,0 0 0,0 0 0,0 1 16,21-22-16,-21 21 0,22-21 31,-22-21-15,0-1-1,0 1-15,21 0 0,-21 0 16,0 0-16,0 0 0</inkml:trace>
  <inkml:trace contextRef="#ctx0" brushRef="#br0" timeOffset="60127.48">18627 10139 0,'0'0'0,"-22"0"0,1 0 15,0 0-15,0 0 0,0 0 16,0 0 15,21-21-31,-22 21 16,22-21 0,22 21 46,-1 0-62,0 0 0,0 0 0,0 0 16,22 0-16,-22 0 15,0 0-15,21 0 0,-21 0 0,22 0 16,-1 0-16,-21 0 0,22 0 16,-1 0-16,0 0 0,1 0 15,20 0-15,-21 0 0,22 0 0,-1-22 16,22 22-16,-21 0 0,20 0 15,1 0-15,0 0 0,-1 0 0,-20 0 16,20 0-16,1 0 0,0 0 0,-1 0 16,1 0-16,0 0 0,21 0 15,-22 0-15,22 0 0,-21 0 0,-1 0 16,22 0-16,-21-21 0,0 21 16,-1 0-16,1 0 0,0 0 0,-1 0 15,22 0-15,-21 0 0,-1 0 0,1 0 16,0 0-16,-1 0 0,-20 0 15,-1 0-15,1 0 0,-1 0 16,-20 0-16,20 0 0,-20 21 16,-1-21-16,0 0 0,22 0 0,-1 0 15,-20 22-15,20-22 0,22 0 0,-22 0 16,22 0-16,0 0 0,-1 0 16,1 21-16,0-21 0,-22 0 0,22 0 15,-1 21-15,1-21 0,0 0 0,-22 0 16,22 21-16,0-21 0,-22 0 15,22 0-15,-22 0 0,1 0 0,-1 0 16,-20 0-16,20 0 16,-21 0-16,1 0 0,20 0 0,-20 0 0,20 0 15,-21 0-15,22 0 0,-22 0 16,22 0-16,-22 0 0,0 0 16,1 0-16,20 0 0,-20 0 0,-1 0 15,0 0-15,-21-21 0,22 21 16,-1 0-16,0 0 0,-20 0 0,-1 0 15,0 0-15,0 0 0,0 0 0,0 0 16,-21-21 0,22 21-16,-1 0 31,-21 21 16,0 0-32,21-21-15,-21 21 0,0 0 16,0 1-16,0-1 0,0 0 0,0 0 16,0 0-16,0 22 0,0-22 0,0 21 15,0 0-15,0 1 0,0-1 16,0 0-16,0 1 0,21-1 0,-21-21 16,0 22-16,0-1 0,0-21 15,0 21-15,0-20 0,0-1 0,0 21 16,0-21-16,0 0 0,0 1 15,0-1-15,-21 0 0,21 0 16,-21 0-16,21 0 0,0 1 16,-21-1-16,21 0 15,0 0-15,0 0 0,0 0 16,0 1-16,-22-22 0,22 21 16,-21-21-16,0 0 15,0 21-15,0-21 16,0 0-16,-1 0 15,1 0-15,0 0 0,0 0 0,0 0 16,-22 0-16,22 0 0,-21 0 16,0 0-16,-1 0 0,-20 0 15,20 0-15,-20-21 0,-1 0 0,-20 21 16,20-22-16,-20 1 0,-1 0 16,-21 21-16,0-21 0,-21 0 0,21 0 15,1-1-15,-1 22 0,21-21 0,-21 21 16,22 0-16,-1 0 0,-21 0 15,21-21-15,1 21 0,-22 0 0,21 0 16,-21 0-16,1 0 0,20 0 0,0 0 16,-21 0-16,1 0 0,-1 0 15,0 0-15,0 0 0,-21 0 16,21 0-16,0-21 0,1 21 0,20 0 0,0 0 16,22 0-16,-22 0 15,22 0-15,-1 0 0,1 0 0,-1 0 16,-21 0-16,22 0 0,-1 0 0,-20 0 15,20 0-15,-20 0 0,20 0 16,-21 0-16,1 0 0,20 0 0,-20 0 16,20 0-16,-21 0 0,22 0 0,-1 0 15,1 0-15,-1 0 0,22 0 16,-21 0-16,20 0 0,1 0 0,0 0 16,-22 0-16,22-21 0,-1 21 0,1 0 15,-21 0-15,20 0 0,1 0 16,0 0-16,-1 0 0,22 0 0,-21 0 15,21 0-15,-1 0 0,-20 0 16,21 0-16,0 0 0,0 0 16,-1 0-16,1 0 0,0 0 15,0 0-15,0 0 0,0 0 16,-1 0-16,1 0 16,0 0-16,0 0 15,21-21 32,-21-1-31,21 1-1,0 0-15,0 0 16,0 0-16</inkml:trace>
  <inkml:trace contextRef="#ctx0" brushRef="#br0" timeOffset="61186.93">18711 9948 0,'-21'0'31,"0"22"-31,0-22 16,0 0-1,-1 0-15,1 0 16,0 0-16,0 0 0,0-22 16,0 22-16,-22-21 0,22 21 0,0-21 15,0 21-15,0-21 16,-1 21-16,1-21 0,0 0 0,0-1 16,0 1-16,0 0 0,21 0 15,-22 0-15,22 0 0,-21-22 0,21 22 16,0 0-16,-21-21 0,21 20 15,0 1-15,0 0 0,0-21 0,0 21 16,0-1-16,21 1 0,0 0 0,1 0 16,-1 0-16,0 0 0,0-1 15,0 1-15,22 0 0,-22 21 0,21-21 16,0 0-16,1 0 0,-1-1 16,0 22-16,1-21 0,20 21 0,-20 0 15,20-21-15,-21 21 0,1 0 16,20 0-16,-20 0 0,20 0 15,-21 0-15,1 21 0,20-21 0,-20 21 16,-1 1-16,21-1 0,-20 0 16,-1 0-16,-21 0 0,22 22 0,-1-22 15,-21 21-15,0-21 0,22 22 16,-22-1-16,0 0 0,0 22 0,0-22 16,0 0-16,-21 1 0,22-1 0,-22 0 15,21 1-15,-21-22 0,0 21 16,0-21-16,0 1 0,0-1 0,0 0 15,0 0-15,0 0 16,0 0-16,0 1 16,-21-22 62,-1 0-78,1 0 0,21-22 0,-21 22 15,0 0-15</inkml:trace>
  <inkml:trace contextRef="#ctx0" brushRef="#br0" timeOffset="61615.68">19367 9885 0,'0'-21'16,"22"21"15,-1 0-31,0 21 16,0 0-16,0-21 0,0 21 0,1-21 15,-1 21-15,0 1 0,0-22 16,-21 21-16,21 0 0,0-21 0,1 21 16,-1 0-16,0-21 0,-21 21 15,21-21-15,0 0 0,-21 22 0,21-22 16,1 0-1,-1 0-15,0 0 16,0 0 0,0-22-16,0 1 15,1 0-15,-1 0 16,-21 0-16,21 0 0,-21-1 0,21 1 16,-21 0-16,21 0 0,-21 0 15,0 0-15,0 42 47,0 0-31,0 0-1,-21-21-15,21 21 0</inkml:trace>
  <inkml:trace contextRef="#ctx0" brushRef="#br0" timeOffset="62083.44">19897 10097 0,'0'-22'31,"0"1"-15,0 0-1,0 0-15,0 0 0,0 0 16,0-1-16,0 1 0,0 0 0,21 0 15,0-21-15,0 20 0,-21-20 16,21 21-16,0-21 0,1-1 0,20 22 16,-21-21-16,21-1 0,-20 22 15,20 0-15,21-21 0,-20 21 0,20-1 16,1 1-16,20 0 0,-20 0 0,21 21 16,-22 0-16,22-21 0,-1 21 15,-20 0-15,-1 0 0,1 0 0,-1 21 16,-20 0-16,20 0 0,-20 0 15,-1 22-15,0-22 0,1 21 16,-22 22-16,0-22 0,-21 0 0,0 1 16,0-1-16,0 0 0,0 1 15,0-1-15,0-21 0,-21 22 0,0-22 16,-1 0-16,22 0 0,-21 0 16,0 0-16,21 1 0,-21-1 0,21 0 15,-21-21-15,0 0 16,21 21-16,-22-21 15,1 0-15,0 0 16,0 0-16</inkml:trace>
  <inkml:trace contextRef="#ctx0" brushRef="#br0" timeOffset="62419.7">21103 10033 0,'0'0'0,"0"-21"0,21 42 47,0-21-31,-21 21-16,22-21 0,-1 21 15,0-21-15,0 0 0,0 22 16,0-22-16,1 0 0,-1 0 16,0 0-16,0 0 0,0 0 15,0 0-15,1 0 0,-1-22 16,0 1-16,-21 0 15,0 0-15,0 0 0,0 0 16,21-1-16,-21 1 0,21 0 0,-21 0 16,0 0-16,0 0 15,21 21 1,-21 21 0,0 0-16,22 0 15</inkml:trace>
  <inkml:trace contextRef="#ctx0" brushRef="#br0" timeOffset="62839.46">21590 9991 0,'-21'0'31,"21"-21"-15,0-1-16,0 1 0,0 0 15,0 0-15,21-21 0,0 20 16,0-20-16,0 21 0,22-21 0,-22-1 16,21 1-16,22 0 15,-22-1-15,22 1 0,-1 21 0,1-22 16,-1 1-16,1 21 0,20 0 16,-20 0-16,20-1 0,1 22 0,0 0 15,-22 0-15,22 0 0,-22 0 0,1 22 16,-1-22-16,-20 21 0,-22 0 15,21 21-15,-21-21 0,1 22 0,-22-1 16,0 0-16,0 1 0,0 20 16,0-20-16,0-1 0,-22 0 0,1 1 15,21-1-15,-21-21 16,21 21-16,0-20 0,-21-1 0,0-21 0,21 21 16,-21 0-16,-1-21 15,1 0 1,0 0-16,21-21 15,-21 21-15,0-21 16,0 0-16,-1-1 0,22 1 16</inkml:trace>
  <inkml:trace contextRef="#ctx0" brushRef="#br0" timeOffset="63147.28">22648 9843 0,'0'0'0,"-21"0"15,0 0-15,21 21 16,0 0-16,0 0 15,0 0-15,0 0 16,21-21-16,0 22 0,0-22 16,22 21-16,-22-21 0,0 0 15,21 21-15,-20-21 0,-1 0 0,0 0 16,21 0-16,-21 0 0,1 0 0,-1 0 16,21 0-16,-21 0 0,0-21 15,1 21-15,-1-21 0,-21-1 0,21 1 16,0 0-16,-21 0 0,21 0 15,-21 0-15,0-1 0,0 1 16,21 0-16,-21 42 47,0 0-31,0 1-16</inkml:trace>
  <inkml:trace contextRef="#ctx0" brushRef="#br0" timeOffset="63568.04">23072 9927 0,'-22'0'0,"1"0"31,21-21-31,0 0 16,0 0-16,0 0 0,0-1 15,21 1-15,1-21 0,-1 21 16,0-22-16,0 22 0,0-21 0,0 0 15,22 20-15,-1-20 0,0 0 16,1 21-16,20-22 0,1 22 0,20 0 16,1-21-16,0 20 0,-1 22 15,22-21-15,-21 21 0,0 0 0,-1 0 16,-20 0-16,20 0 0,-20 21 0,-1 1 16,1-1-16,-22 0 0,22 21 15,-22-21-15,22 43 0,-43-22 16,21 1-16,-21-1 0,22 21 15,-22-20-15,-21 20 0,21-20 0,-21-1 16,0 0-16,0 1 0,0-22 0,0 21 16,0-21-16,0 0 0,0 1 15,-21-1-15,0 0 0,-1 0 0,1 0 16,0-21-16,0 21 0,0-21 16,0 0-16,-1 22 0,1-22 15,0 0-15,0-22 31</inkml:trace>
  <inkml:trace contextRef="#ctx0" brushRef="#br0" timeOffset="63839.9">24596 10054 0,'-43'0'16,"22"0"0,0 0-16,0 0 15,21 21-15,0 1 16,0-1-16,0 0 15,21 0-15,0 0 0,0-21 16,22 0-16,-22 0 0,0 21 0,21-21 16,1 0-16,-1 0 0,0 0 15,1 0-15,-1 0 0,21-21 0,-20 21 16,-1-21-16,0 0 0,1 21 16,-22-21-16,21 0 0,-21-1 15,1 1-15,-1 21 0,-21-21 16,21 21-16,0 0 15,-21 21-15,0 0 16,0 1-16,-21-1 0,0 0 16</inkml:trace>
  <inkml:trace contextRef="#ctx0" brushRef="#br0" timeOffset="86831.2">9017 13949 0,'0'0'16,"-21"0"-16,21-21 0,0 0 0,-21-1 0,21 1 16,0 0-16,0 0 0,-22 21 15,22-21-15,0 0 0,-21 21 16,21-22-16,0 1 0,0 0 15,-21 21 1,21 21 15,0 0-31,0 1 16,0 20-16,0-21 0,0 21 0,0 1 16,0-1-16,21 0 0,-21 22 15,0-22-15,0 22 0,0-22 0,0 22 16,0-1-16,0-21 0,0 22 15,0-1-15,0-20 0,0-1 0,0 22 16,0-22-16,0 0 0,0 1 0,0-1 16,0-21-16,0 21 0,-21 1 15,21-22-15,0 21 0,-21-21 16,21 22-16,0-22 0,-21 0 0,21 0 0,0 0 16,0 1-16,0-1 15,-21-21 1,-1-21-1,22-1-15,0 1 0,0 0 16,0-21-16,0 21 0</inkml:trace>
  <inkml:trace contextRef="#ctx0" brushRef="#br0" timeOffset="88599.29">8953 13758 0,'-84'-21'31,"63"21"-31,-1 0 15,44 0 79,-1 0-94,0 0 0,0 0 16,0 0-16,0 0 0,1 0 0,-1 0 15,21 0-15,-21 0 0,22 0 0,-22 0 16,21 0-16,0 0 0,-20 0 16,20 0-16,0 0 0,1-21 0,-1 21 15,0 0-15,1-21 0,-1 21 16,0 0-16,22 0 0,-22 0 16,22 0-16,-1 0 0,1 0 15,-1 0-15,1 0 0,20 0 0,-20 0 16,-1-21-16,1 21 0,-1 0 0,1 0 15,-1 0-15,22 0 0,-22 0 16,22-21-16,0 21 0,-22 0 0,22 0 16,0-22-16,-1 22 0,1-21 15,0 21-15,-22 0 0,22 0 0,-1-21 16,-20 21-16,21 0 0,-22 0 16,22 0-16,-1-21 0,1 21 0,0 0 15,-1 0-15,22 0 0,-21 0 0,0 0 16,-22 0-16,22 0 15,-1 0-15,-20 0 0,-1 0 0,22 0 16,-21 0-16,20 0 0,1 0 16,0 21-16,-1-21 0,1 0 0,-22 0 15,22 0-15,0 0 0,-22 0 16,22 0-16,-22 0 0,22 0 0,-21 0 16,20 0-16,1 0 0,-22 0 15,22 0-15,0 0 0,-22-21 0,1 21 16,20 0-16,-20 0 0,-22 0 15,22 0-15,-1-21 0,-20 21 0,-1 0 16,21 0-16,-20-21 0,20 21 16,-20 0-16,20 0 0,1-22 15,-22 22-15,21 0 0,1 0 0,-22 0 16,22-21-16,-1 21 0,-20 0 16,20 0-16,-21 0 0,1 0 0,-1 0 15,0-21-15,1 21 0,-1 0 0,0 0 16,1 0-16,-1 0 0,0 0 15,1 0-15,-1 0 0,0 0 0,1 0 16,20 0-16,-20 0 0,-1 0 16,0 0-16,22 0 0,-22 0 0,0 0 15,1 0-15,-1 0 0,0 0 16,1 0-16,-22 0 0,21 0 0,1 0 16,-1 0-16,-21 0 0,21 0 15,-20 0-15,20 0 0,-21 0 16,21 0-16,1 0 0,-22 0 0,21 0 15,1 0-15,-22 0 0,21 0 16,0 0-16,1 0 0,-22 0 0,21 0 16,-21 0-16,1 0 0,-1 0 0,0 0 15,0 0 1,-21 21 15,0 0-31,0 1 0,0-1 16,0 0-16,0 0 0,0 0 15,0 22-15,0-22 0,0 0 16,0 21-16,0-21 0,-21 22 0,0-22 16,21 21-16,0-21 0,-21 22 15,-1-1-15,1-21 0,21 22 0,-21-1 16,21-21-16,-21 21 0,21 1 16,-21-1-16,21 0 0,0 1 0,-21-1 15,-1 0-15,22 22 0,-21-22 16,21 1-16,0-1 0,-21-21 0,21 21 15,-21 1-15,0-22 0,21 0 16,0 21-16,-21-20 0,-1-1 0,1 0 16,0 0-16,0 0 15,0-21-15,0 21 0,-1-21 16,1 0-16,0 0 0,0 0 16,0 0-16,0 0 0,-1 0 0,1 0 15,-21 0-15,21 0 0,-22 0 16,1 0-16,0 0 0,-1 0 0,1 0 15,-21 0-15,-1 0 0,1 0 0,-22 0 16,21 0-16,-20 0 0,-1 0 16,-21 0-16,0 0 0,1 0 0,-22-21 15,0 0-15,0 21 0,21 0 0,-21-21 16,0 21-16,0 0 0,0 0 16,0 0-16,0 0 0,0 0 15,0 0-15,21 0 0,-21 0 0,0 0 16,21 0-16,-21 0 0,-21 0 15,21 0-15,-21 0 0,21 21 0,0-21 16,-21 0-16,21 0 0,-22 21 0,1-21 16,21 21-16,0-21 0,0 0 15,0 0-15,21 0 0,1 0 0,-1 22 16,0-22-16,0 0 0,0 0 0,0 0 16,1 0-16,-1 0 0,0 0 15,0 0-15,0 0 0,0 0 0,22 0 16,-22 0-16,0 0 0,21 0 15,22 0-15,-22 0 0,22 0 16,20 0-16,-20 0 0,21 0 0,-1 0 16,1 0-16,0 0 0,-1-22 0,1 22 15,0 0-15,20 0 0,-20 0 16,21 0-16,-21 0 0,20 0 0,1 0 16,0 0-16,0 0 0,0 0 0,0 0 15,-1 22 1,1-22-1,0 0 1,21-22-16,0 1 16,0 0-16</inkml:trace>
  <inkml:trace contextRef="#ctx0" brushRef="#br0" timeOffset="88972.64">10075 13822 0,'0'0'0,"0"-21"16,0 0-16,0-1 0,0 1 15,0 42 16,0 1-31,0-1 0,0 21 0,0-21 16,0 22-16,0-1 0,0 21 16,0-20-16,0-1 0,0 22 0,0-1 15,0-21-15,0 22 0,0-1 0,0 1 16,0-22-16,0 22 0,0-22 16,0 0-16,0 1 0,0-1 0,0-21 15,0 0-15,0 1 0,0-1 16,0 0-16,0 0 0,0-42 31,21 0-15,1 0-16</inkml:trace>
  <inkml:trace contextRef="#ctx0" brushRef="#br0" timeOffset="89247.48">10858 13695 0,'0'0'16,"22"0"-16,-22 21 15,0 21-15,0-20 16,0 20-16,0 21 0,0-20 0,0-1 16,0 22-16,0-1 0,0 1 0,0-1 15,0 1-15,0-1 0,0 1 16,0-1-16,0 1 0,0-22 0,0 0 15,0 1-15,0-1 0,0 0 16,0-21-16,0 22 0,0-22 0,0 0 16,21-21-16,0 0 0,0 0 15,0 0-15,0 0 0,22 0 16</inkml:trace>
  <inkml:trace contextRef="#ctx0" brushRef="#br0" timeOffset="89544.31">11938 13568 0,'21'21'0,"-42"-42"0,42 84 0,-21-20 0,21-1 16,-21 22-16,0-1 0,0 1 0,0-22 15,0 21-15,21 1 0,-21-1 16,0 1-16,0-1 0,0-20 16,22 20-16,-22 1 0,0-22 0,0 0 15,21 1-15,-21-22 0,21 21 0,-21-21 16,0 1-16,21-1 0,-21 0 16,21 0-16,0-21 0,1 0 15,-1 0-15,0 0 0,0-21 16</inkml:trace>
  <inkml:trace contextRef="#ctx0" brushRef="#br0" timeOffset="89779.49">13039 13483 0,'21'21'0,"0"233"32,-21-190-32,-21-1 0,0 1 0,-1-1 15,1 1-15,21-1 0,-21 1 0,0 21 16,0-43-16,21 21 0,-21 1 16,21-22-16,0 1 0,0-1 15,0 0-15</inkml:trace>
  <inkml:trace contextRef="#ctx0" brushRef="#br0" timeOffset="90075.6">13928 13526 0,'0'0'0,"21"169"31,-21-127-31,0 22 0,0-1 0,-21 1 16,-1-1-16,1 1 0,21-1 0,0-20 16,-21 20-16,0 1 0,21-22 15,-21 0-15,21 1 0,0-1 0,0 0 16,0-21-16,0 1 0,0-1 0,0 0 15,0 0-15</inkml:trace>
  <inkml:trace contextRef="#ctx0" brushRef="#br0" timeOffset="90327.8">14732 13631 0,'0'85'16,"0"-43"-1,0 1-15,0-1 0,0 22 0,0-22 16,-21 21-16,21 1 0,0-22 0,0 22 16,0-1-16,0-20 0,0 20 15,0-21-15,0 1 0,0-1 16,0-21-16,0 22 0,0-22 0,0 0 15,0 0-15,0 0 0</inkml:trace>
  <inkml:trace contextRef="#ctx0" brushRef="#br0" timeOffset="90607.43">15642 13631 0,'0'0'0,"0"22"0,0-1 0,0 21 15,0-21-15,0 22 0,-21 20 16,0-21-16,0 1 0,21 20 0,-22-20 16,1 20-16,0 1 0,0-22 15,0 21-15,21-20 0,-21 20 0,-1-20 16,1-1-16,0 0 0,21-21 0,0 22 15,-21-22-15,21 0 0,-21 0 16,21 0-16,0 1 16,21-44-1</inkml:trace>
  <inkml:trace contextRef="#ctx0" brushRef="#br0" timeOffset="90864.35">16298 13610 0,'0'127'31,"0"-84"-31,0-1 16,-21 0-16,0 1 0,0 20 15,21-21-15,0 1 0,-21 20 0,-1-20 16,22-1-16,-21 21 0,21-20 0,-21-1 15,0 0-15,21-20 0,-21 20 16,21-21-16,0 0 0,0 22 0,0-22 16,0 0-16</inkml:trace>
  <inkml:trace contextRef="#ctx0" brushRef="#br0" timeOffset="91119.84">16849 13568 0,'0'42'16,"0"-84"-16,-22 127 0,1-43 0,0 0 0,-21 22 15,21-22-15,-1 22 0,-20-22 0,21 21 16,0 1-16,0-1 0,-1 1 15,-20-1-15,42 1 0,-21-1 0,0 1 16,0-22-16,-1 22 0,1-22 16,21 0-16,-21-20 0,0 20 15,21-21-15,0 0 0,0 0 0,-21 1 16</inkml:trace>
  <inkml:trace contextRef="#ctx0" brushRef="#br0" timeOffset="93852.36">9652 13716 0,'0'0'0,"0"-21"0,21 21 16,-21-21-16,21 0 0,-21-1 0,0 1 15,21 0-15,-21 0 0,22 0 16,-22 0-16,0-1 0,0 1 0,0-21 15,0 21-15,0 0 0,-22-1 16,-20 1-16,21 0 0,0 0 0,-22 0 16,1 21-16,-21-21 0,20-1 15,-20 1-15,-1 21 0,-20-21 16,20 21-16,-21 0 0,22 0 0,-22 0 16,22 0-16,-1 0 0,1 0 15,-1 0-15,22 21 0,-22 0 0,22 1 16,-21-1-16,20 0 0,1 21 0,-22-21 15,22 22-15,-21 20 0,20-20 16,-20 20-16,20 1 0,1-1 0,0 1 16,-1-1-16,1 1 0,21-1 15,0-21-15,21 22 0,0-1 0,0 1 16,0-1-16,21-20 0,0 20 0,0 1 16,0-1-16,1-20 15,-1 20-15,0-21 0,0 1 0,21-1 16,-20 0-16,-1 1 0,21-1 0,0 0 15,-20-20-15,20 20 0,0-21 16,1 21-16,20-20 0,-21-1 0,22 21 16,-1-21-16,1 0 0,21-21 0,-1 22 15,1-22-15,0 0 0,-1 0 16,1 0-16,0 0 0,-22 0 0,22 0 16,-22-22-16,1 1 0,20 0 15,-20 0-15,-1 0 0,1 0 0,-22-22 16,22 22-16,-1-21 0,-20-1 0,20 1 15,-21 0-15,1-1 16,-22-20-16,21 21 0,-21-22 0,1 1 16,-22-1-16,0 22 0,0-22 0,0 1 15,0 20-15,0 1 0,0 0 16,-22-22-16,1 22 0,0 0 0,0-1 16,0 1-16,-22 0 0,1-22 15,21 22-15,-21-22 0,-1 22 0,1 0 16,0-22-16,20 22 0,-20-1 0,0 1 15,21 21-15,-22-21 0,1 20 16,21 1-16,-22 0 0,22 0 16,-21 0-16,0 21 0,-1 0 0,1-21 15,-22 21-15,1 0 0,21 0 16,-22 0-16,-21 0 0,22 0 0,-1 21 16,1-21-16,-1 21 0,1 0 15,-1 21-15,1-20 0,-1 20 0,1 21 16,21-20-16,-22 20 0,1 1 15,-1 20-15,1-20 0,20 21 0,-20-22 16,20 22-16,1-22 0,21 22 0,0 0 16,0-22-16,21 22 0,0-22 15,0 1-15,0-1 0,21 1 0,0-1 16,0-20-16,0-1 0,22 0 16,-1 1-16,21-1 0,-20 0 15,20-21-15,22 22 0,0-22 0,-1 0 16,1 0-16,21 0 0,0 1 15,21-22-15,-22 21 0,1-21 0,0 0 16,21 0-16,-21 0 0,0-21 0,21-1 16,-21 1-16,-1-21 0,1 0 0</inkml:trace>
  <inkml:trace contextRef="#ctx0" brushRef="#br0" timeOffset="95079.11">17674 13335 0,'0'-21'0,"0"42"0,0-63 16,-21 21-16,0-1 0,0 22 15,-22-21-15,22 0 0,-21 0 16,21 21-16,-22-21 0,1 21 0,0 0 15,-1 0-15,1 0 16,0 0-16,-1 0 0,1 0 0,0 21 16,-1 0-16,1 0 0,0 0 15,-1 1-15,1 20 0,-22 0 0,22 1 16,-21-1-16,20 21 0,-20 1 0,20 21 16,1-22-16,0 1 0,-1-1 15,1 22-15,21-22 0,-21 1 0,20-1 16,22 22-16,0-22 0,0 22 15,0-21-15,0-1 0,22 22 0,-1-22 16,0-20-16,21 20 0,1 1 16,-22-22-16,21 0 0,0 1 0,1-1 15,-22 0-15,42 1 0,-20-1 16,-1 0-16,0-21 0,22 22 0,-22-22 16,22 0-16,-1 0 0,1 0 15,-1-21-15,1 0 0,-1 0 0,1 0 16,-1 0-16,1-21 0,-1 0 0,22 0 15,-22 0-15,-20-22 0,20 1 16,1 0-16,-1-1 0,-20 1 0,20 0 16,1-22-16,-22 22 0,21-22 15,1 1-15,-1-1 0,-20 1 0,20-1 16,-20 1-16,-22-1 0,21-20 16,-21 20-16,0 22 0,-21-22 0,0 1 15,0-1-15,-21 1 0,0-1 16,-21-20-16,-1 20 0,22 1 15,-42 20-15,20-20 0,1 21 0,0-1 16,-1 1-16,1 0 0,0 20 16,21-20-16,-22 21 0,1 0 0,0 0 15,-22-1-15,22 22 0,-22-21 16,22 0-16,-22 21 0,1 0 0,-1 0 16,22 0-16,-21 0 0,-1 0 0,22 0 15,-22 21-15,1 0 16,-1 1-16,22-1 0,-22 0 0,1 21 15,-1 1-15,1-1 0,21 0 16,-22 22-16,22-22 0,-22 22 0,22-1 16,0-21-16,20 22 0,-20-1 0,21-20 15,0 20-15,0-20 0,21 20 16,0-21-16,0 1 0,0 20 0,21-20 16,0 20-16,21-21 0,-21 1 15,22-1-15,-22 22 0,21-43 0,1 21 16,-1 0-16,0-20 0,1-1 0,-1 21 15,0-21-15,1-21 0,-1 21 16,21-21-16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5:59:06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21865 13060 0,'-21'0'47</inkml:trace>
  <inkml:trace contextRef="#ctx0" brushRef="#br0" timeOffset="12820.44">6900 656 0,'21'0'0,"1"0"16,-1 0-16,0 0 15,0 0-15,0 0 16,0 0-16,1 0 15,-1 0-15,-21-21 0,21 21 16,0-21-16,0 0 0,0 0 0,1-1 16,-22 1-16,21 0 0,-21 0 15,21-21-15,-21 20 0,0 1 16,0-21-16,0 21 0,0 0 16,0-1-16,-21 1 0,0 0 0,-22 21 15,22 0-15,-21 0 0,-1 0 16,1 0-16,0 0 0,-22 0 0,22 0 15,-22 21-15,22 0 0,0 1 16,-1-1-16,1 0 0,0 0 0,-1 0 16,22 22-16,-21-22 0,21 0 15,21 0-15,0 0 0,0 22 16,0-22-16,0 0 0,0 0 0,0 0 16,0 22-16,42-22 0,-21 0 15,0 0-15,22 0 0,-1 0 16,0 1-16,1-1 0,-1 0 0,0 0 15,1 0-15,-1 0 0,0 1 16,1-1-16,-1 0 0,-21 21 16,22-21-16,-22 1 0,0-1 0,0 0 15,0 0-15,0 0 0,-21 0 16,0 22-16,0-22 0,0 0 0,0 0 16,0 0-16,0 22 0,-21-22 15,0 0-15,0 0 0,-21 0 0,-1 1 16,1-22-16,0 21 0,-22 0 0,1-21 15,20 0-15,-20 0 16,-1 21-16,1-21 0,-1 0 0,22 0 16,-22 0-16,22 0 0,0-21 15,-1 0-15,22 0 0,-21 21 0,21-22 16,0 1-16,-22-21 0,22 21 16,0 0-16,0-22 0,21 1 0,0 21 15,-21-22-15,21 1 0,0 21 16,0-21-16,0 20 0,0 1 0,0 0 15,0 0-15,21 21 0,0-21 16,0 21-16,0 0 0,22-21 0,-1 21 16,0 0-16,1 0 0</inkml:trace>
  <inkml:trace contextRef="#ctx0" brushRef="#br0" timeOffset="13177.23">7514 445 0,'0'0'16,"21"-22"-16,0 1 0,1 0 0,-22 0 15,0 0-15,21 0 0,-21-1 0,21 1 16,0 42 15,-21 1-31,0 20 16,0-21-16,0 21 0,0 1 0,0-1 15,0 0-15,-21 22 0,21-22 16,-21 22-16,0-22 0,-1 22 0,22-1 16,-21-21-16,0 22 0,21-22 15,-21 1-15,21-1 0,0 0 0,0-21 16,0 22-16,0-22 0,0 0 16,0 0-16,0 0 0,0 1 0,21-22 15,-21 21-15,21-21 16,0 0-16,1 0 0,-1-21 15,0-1 1,-21 1-16,21 0 0,0 0 0</inkml:trace>
  <inkml:trace contextRef="#ctx0" brushRef="#br0" timeOffset="13380.3">7281 953 0,'-21'0'0,"42"0"32,0 0-32,1 0 0,-1-22 15,0 22-15,0 0 16,0 0-16,22-21 0,-1 21 0,0 0 16,1 0-16,-22 0 0,21-21 15,0 21-15,-20 0 0,20 0 0</inkml:trace>
  <inkml:trace contextRef="#ctx0" brushRef="#br0" timeOffset="13852.16">7937 1101 0,'0'0'0,"-42"-43"31,42 22-31,0 0 0,0 0 16,0 0-16,0 0 0,21-1 0,0 1 16,1 0-16,-1 0 0,21 0 15,-21 0-15,22 21 0,-22 0 16,21 0-16,-21 0 0,0 0 0,22 0 16,-22 0-16,0 21 0,0 0 15,0 21-15,1-21 0,-22 22 0,0-1 16,21 0-16,-21 1 0,0-1 15,0-21-15,0 22 0,0-1 16,0-21-16,0 0 0,-21 22 0,21-22 16,-22 0-16,1-21 0,0 21 15,0 0-15,0-21 16,21-21 0,0 0-1,0 0-15,0 0 0,0-1 16,0 1-16,0-21 0,0 21 0,0-22 15,21 1-15,0 21 0,0-21 16,0 20-16,-21-20 0,22 21 0,-1 0 16,0 21-16,0-21 0,0-1 15,0 22-15,1 0 0,-1 0 16,0 0-16,0 0 16</inkml:trace>
  <inkml:trace contextRef="#ctx0" brushRef="#br0" timeOffset="14084.03">8826 889 0,'-63'127'32,"63"-106"-32,-21 22 0,21-22 0,0 21 15,0-21-15,-21 0 0,21 22 16,0-22-16,-22 0 0,22 0 15,0 0-15,0 1 0,0-1 16,22-21 0,-1 0-1,0-21-15,-21-1 0</inkml:trace>
  <inkml:trace contextRef="#ctx0" brushRef="#br0" timeOffset="14468.89">8763 508 0,'0'0'0,"-42"0"15,-64 0 1,85 21-16,21 0 16,0 1-16,0-1 0,0 0 15,0 0-15,0 0 16,21-21-16,0 21 0,0-21 0,21 22 15,-20-22-15,-1 0 0,21 0 16,-21 0-16,0 0 0,22 0 0,-22 0 16,0 0-16,0-22 0,-21 1 15,0 0-15,0 0 16,0 0-16,0-22 0,-21 22 16,0 0-16,0 0 0,0 0 0,-1 0 15,-20-1-15,21 1 0,0 21 16,0 0-16,-1 0 0,1 0 0,0 0 15,0 21-15,21 1 0,-21-1 16,21 21-16,-21-21 0,21 0 0,0 22 16,0-22-16,0 21 0,0-21 15,0 22-15,42 84 16</inkml:trace>
  <inkml:trace contextRef="#ctx0" brushRef="#br0" timeOffset="14995.68">9207 974 0,'0'21'15,"0"0"1,0 0-16,0 0 15,0 22-15,0-22 0,0 0 16,0 0-16,0 0 0,0 22 0,-21-22 16,21 0-16,0 0 0,0 0 15,0 1-15,-21-1 0,21 0 16,-21-21 15,21-21-31,0 0 0,-21-1 16,21 1-16,0 0 0,0 0 0,0-21 15,0-1-15,0 1 0,0 0 16,21-1-16,0 1 0,0 0 0,0-1 16,1 1-16,20 0 0,-21 20 15,21 1-15,1 0 0,-1 0 16,-21 0-16,22 21 0,-1 0 16,-21 0-16,21 42 0,-20-21 0,-1 22 15,0-22-15,0 42 0,-21-20 16,0-1-16,0 0 0,0 1 0,0-1 15,0 0-15,-21 1 0,0-22 16,21 21-16,0-21 0,-21 0 0,21 1 16,-22-1-16,22 0 0,0 0 31,22-21-15,-1-21-16,0 21 15,21-21-15</inkml:trace>
  <inkml:trace contextRef="#ctx0" brushRef="#br0" timeOffset="15820.72">10499 953 0,'0'0'0,"0"-22"0,-22-62 31,22 63-31,-42 21 16,21-22-16,0 22 0,-22 0 0,22 0 15,-21 22-15,0-1 16,-1 0-16,1 21 0,0-21 0,-1 22 16,1-1-16,0-21 0,20 22 15,1-1-15,0 0 0,0-21 0,21 22 16,0-22-16,0 0 0,0 0 0,0 0 16,0 1-16,21-1 0,0 0 15,0-21-15,22 0 0,-22 21 0,21-21 16,1 0-16,-1 0 0,0 0 15,-21 0-15,22-21 0,-1 0 0,-21 0 16,22-1-16,-22 1 0,0 0 16,21-21-16,-21 21 0,-21-22 15,22 22-15,-1-21 0,-21 21 16,0-1-16,0-20 0,21 42 0,-21-21 16,0 0-16,0 42 31,0 0-16,0 21-15,0-20 0,0-1 0,0 21 16,0 0-16,0 1 0,0-22 16,0 21-16,0 1 0,0 20 0,0-21 15,0 22-15,0-22 0,0 22 0,0-1 16,0 1-16,0 20 0,0-20 16,0-1-16,0 1 0,0-1 15,0 1-15,0-1 0,0 22 16,0-21-16,0 20 0,0-20 0,0 20 15,21-20-15,0 21 0,-21-22 0,21 1 16,-21-1-16,0 1 0,22-1 16,-1 1-16,-21-1 0,0 1 0,0-22 15,0 21-15,0-20 0,0-22 0,0 21 16,0-21-16,-21 1 0,21-1 16,-22-21-16,1 0 0,0 0 0,0 0 15,0 0-15,0-21 0,-22-1 0,22 1 16,-21-21-16,21 21 15,-22-43-15,1 22 0,0-22 0,-22 22 0,22-21 16,-1-1-16,1 1 0,-21-22 16,20 21-16,22-20 0,-21-1 15,21 0-15,-22 22 0,22-22 0,21 22 16,0-22-16,0 22 0,0-1 16,0 1-16,0-1 0,21 1 0,0-1 15,22 1-15,-22 20 0,21 1 16,1 0-16,-1-1 0,0 1 0,1 0 15,-1 20-15,0 1 0,-21 0 0,22 0 16,-22 0-16,21 0 0,-21-1 16,22 22-16,-22-21 0,0 0 15</inkml:trace>
  <inkml:trace contextRef="#ctx0" brushRef="#br0" timeOffset="16295.47">11896 847 0,'0'0'0,"0"-21"0,0-1 0,21 22 15,-21-21-15,21 0 0,-21 0 0,0 0 16,0 0-16,0-1 16,-21 22-16,0 0 0,-1 0 15,1 0-15,0 0 0,-21 0 16,21 22-16,-22-1 0,1 0 0,21 0 15,-22 21-15,1 1 16,21-1-16,0 22 0,-22-22 0,22 21 16,0-20-16,0-1 0,0 0 15,21 1-15,0-1 0,0 0 0,0 1 16,0-22-16,21 21 0,0-21 0,21 1 16,1-22-16,-22 21 0,21 0 15,22-21-15,-22 0 0,0 0 0,22 0 16,-1 0-16,1 0 0,-1-21 15,-20 0-15,20-1 0,1 1 0,-1-21 16,-20 0-16</inkml:trace>
  <inkml:trace contextRef="#ctx0" brushRef="#br0" timeOffset="16563.31">12679 656 0,'0'0'0,"0"-42"0,0 0 0,0-1 0,0 22 15,0-21-15,0 21 0,0-1 16,-21 22-16,21-21 0,-22 21 0,1 0 15,0 0-15,21 21 0,-21 1 16,0-1-16,21 21 0,-21-21 0,-1 22 16,22 20-16,-21-21 0,21 22 15,0-1-15,-21 1 0,0-1 0,21 1 16,-21-1-16,21-20 0,0 20 16,0-20-16,0-1 0,0 0 0,0-21 15,0 1-15,0 20 16,0-21-16,0 0 0,21-21 15,0 0-15,0 0 0,0 0 16,1 0-16,-1 0 0,21-21 16,-21 0-16,0 21 0</inkml:trace>
  <inkml:trace contextRef="#ctx0" brushRef="#br0" timeOffset="17058.99">13081 1143 0,'42'-21'0,"-84"42"0,105-63 0,-41 21 0,20-1 16,-21 1-16,0-21 0,-21 21 15,21 0-15,-21-22 0,0 22 16,0 0-16,0 0 0,0 0 16,0-1-16,-21 22 0,0 0 15,0 0-15,-21 0 0,20 0 16,-20 22-16,0-1 0,-1 21 0,1-21 16,21 22-16,-21-1 0,20 0 15,-20 1-15,21-1 0,0-21 0,0 21 16,21 1-16,0-22 0,0 21 15,0-21-15,0 1 0,0-1 0,0 0 16,0 0-16,21-21 0,-21 21 0,21-21 16,0 0-16,0 0 0,22 0 15,-22 0-15,0 0 0,21-21 16,-21 0-16,1 0 0,20 0 16,-21-1-16,21 1 0,-20-21 0,20 0 15,-21-1-15,0 1 0,0 0 16,1-1-16,-1 1 0,0 21 0,-21-22 15,0 22-15,0 0 16,0 42 0,-21 0-16,21 22 15,-21-22-15,21 21 0,-22 1 0,1-22 16,21 21-16,0 0 0,0-20 16,-21-1-16,21 21 0,0-21 15,0 0-15,0 1 0,0-1 0,0 0 16,0 0-16,21-21 15,0 0-15,1 0 0,-1 0 16,21 0-16,-21 0 0,22 0 16</inkml:trace>
  <inkml:trace contextRef="#ctx0" brushRef="#br0" timeOffset="17483.93">14118 931 0,'0'0'0,"0"-21"0,21 0 0,-21 0 0,0 0 15,0 0-15,-21-1 16,0 22-16,0 0 0,-22 0 16,22 0-16,-21 0 0,21 22 15,-22-1-15,22 0 0,-21 21 0,21-21 16,0 1-16,-1 20 0,1-21 16,0 0-16,21 22 0,0-22 0,0 0 15,0 0-15,0 0 0,0 0 0,21 1 16,0-1-16,22-21 15,-22 0-15,21 21 0,-21-21 0,22 0 16,-1 21-16,0-21 0,-20 0 16,20 0-16,-21 0 0,0 21 0,0-21 15,1 0-15,-22 21 16,0 1 0,-22-22-16,1 0 0,0 21 0,-21-21 15,21 0-15,-22 0 0,22 21 16,-21-21-16,-1 0 0,22 0 0,-21 0 15,21 0-15,-22 0 0,22 0 16,0 0-16,0 0 0,0 0 16,42 0 15,0 0-31,0-21 0,22 21 16</inkml:trace>
  <inkml:trace contextRef="#ctx0" brushRef="#br0" timeOffset="17920">15028 910 0,'21'-21'0,"-42"42"0,42-63 0,-21 21 16,0 0-16,0-1 0,-21 22 15,0 0-15,-21 0 0,21 0 0,-22 0 16,22 0-16,-21 0 15,-1 22-15,22-1 0,-21 21 0,0-21 16,-1 22-16,22-1 0,0-21 16,-21 21-16,42-20 0,0-1 0,0 21 15,0-21-15,0 0 0,0 1 16,0-1-16,21 0 0,0 0 0,21-21 16,-21 21-16,22 0 0,-22-21 15,21 22-15,1-22 0,-22 0 0,21 0 16,-21 21-16,22-21 0,-22 0 15,0 0-15,0 0 0,0 0 0,-21 21 16,0 0-16,0 0 16,-21-21-16,0 21 15,0-21-15,0 22 0,-1-1 0,1-21 16,0 0-16,-21 0 16,21 21-16,-1 0 0,1-21 0,-21 0 15,21 0-15,0 0 0,-1 21 0,-20-21 16,21 0-16,0 0 0,-22 0 15,22 0-15,-21 0 0,0 0 0,-1 0 16,1 0-16</inkml:trace>
  <inkml:trace contextRef="#ctx0" brushRef="#br0" timeOffset="18604.78">6392 1947 0,'0'0'0,"-21"0"0,0-21 15,0 21 1,42 0 31,0 0-32,0 0-15,0 0 0,22 0 0,20 0 16,1 0-16,-1 0 0,22 0 16,0 0-16,20 0 0,1 0 15,21 0-15,0 0 0,21 0 0,22 0 16,-1 21-16,0-21 0,22 0 15,-1 22-15,22-22 0,0 21 0,-1 0 16,1-21-16,21 21 0,0-21 0,0 21 16,21-21-16,-22 21 0,22-21 15,-21 0-15,0 22 0,21-22 0,0 0 16,-21 0-16,0 21 16,21-21-16,-21 0 0,-22 21 0,22 0 15,-21-21-15,-22 0 0,1 21 0,-1-21 16,1 0-16,-22 21 0,-21-21 15,-21 0-15,0 0 0,0 22 0,-42-22 16,0 0-16,-1 0 0,-20 0 16,-22 0-16,0 0 0,-20 0 0,-1 0 15,0 0-15,0 0 0,0 0 16</inkml:trace>
  <inkml:trace contextRef="#ctx0" brushRef="#br0" timeOffset="18752.11">15113 2265 0,'21'0'47,"0"-21"-16,0 0-31,1 21 0</inkml:trace>
  <inkml:trace contextRef="#ctx0" brushRef="#br0" timeOffset="33247.74">1524 3408 0,'0'0'0,"-42"0"0,20 0 0,1 0 16,0 0-16,0 0 0,-21 0 15,20 0-15,1 0 0,0 0 16,0 0-16,0 0 0,0 0 0,-1 0 16,1 0-16,0 0 15,42 0 32,0-21-47,1 21 16,20 0-16,-21 0 0,43 0 15,-22 0-15,21-21 0,1 21 0,-1 0 16,22-22-16,-21 1 0,20 21 16,-20-21-16,-1 21 0,22 0 0,0-21 15,-22 21-15,22 0 0,-1 0 16,-20-21-16,21 21 0,-22 0 0,22 0 16,-22 0-16,1 0 0,-22 0 15,0 0-15,1 0 0,-1 0 0,-21 0 16,0 0-16,1 0 15,-1 0-15,-21-21 63,-21-1-63,21 1 16,-22 0-1</inkml:trace>
  <inkml:trace contextRef="#ctx0" brushRef="#br0" timeOffset="33805.42">2709 2858 0,'0'0'0,"-21"-22"31,0 22-16,21 22 1,21-1 0,-21 0-16,21-21 0,0 21 0,1 0 15,-1 0-15,0 1 0,0-1 16,0 0-16,0 0 0,22 0 0,-22-21 16,21 21-16,-21 1 15,1-22-15,20 21 0,-21 0 0,0-21 16,0 0-16,22 0 0,-22 0 15,0 0-15,0 0 0,0 0 0,1 0 16,-1 0-16,0 0 16,-42 0 31,0 0-47,-1 0 0,1 21 15,0 0-15,-21 0 0,21 1 0,-1-1 16,1 0-16,-21 21 0,21-21 15,-22 22-15,22-22 0,-21 21 16,0 1-16,-1-22 0,1 21 0,21-21 16,-22 22-16,22-22 0,0 0 15,0 0-15,0 0 0,0-21 0,21 21 16,-22 1-16,1-22 16,21-22 30,0 1-46,-21 21 0,21-21 16,-21 0-16,0 0 0</inkml:trace>
  <inkml:trace contextRef="#ctx0" brushRef="#br0" timeOffset="34472.26">1841 3281 0,'-21'21'16,"42"-42"-16,-63 42 0,21 0 0,0-21 16,0 0-16,-22 0 0,22 21 0,-21-21 15,21 0-15,-22 0 0,1 0 16,0 0-16,-1 0 0,1 0 16,0 0-16,-1 0 0,1 0 0,21 22 15,-22-22-15,1 0 0,21 0 16,-21 0-16,20 0 0,1 0 0,0 0 15,0 0 1,21 21 15,21-21-31,21 0 0,-20 0 16,20 0-16,21 0 0,1 0 16,-1 0-16,22 0 0,0 0 15,-1 0-15,1 0 0,0 0 0,-1 0 16,1 0-16,21 0 0,-21 0 15,-1-21-15,22 21 0,-21 0 0,-1-22 16,1 22-16,-21 0 0,-1 0 16,1-21-16,-1 21 0,-21 0 0,1 0 15,-1 0-15,-21-21 0,22 21 16,-22 0-16,0 0 16,-21-21 15,-21 21 0,0 0-15,-1 0-1,22-21-15,-21 21 0,0 0 16</inkml:trace>
  <inkml:trace contextRef="#ctx0" brushRef="#br0" timeOffset="35071.69">2730 2963 0,'0'0'16,"-21"-21"-16,21 0 16,21 21 46,22 42-46,-22-20-16,0-1 0,0-21 0,0 21 15,22 0-15,-22 0 0,0-21 16,21 21-16,-20 1 0,20-22 0,0 21 16,-21-21-16,22 0 15,-22 21-15,21-21 0,-21 0 0,1 0 16,-1 0-16,21 0 0,-21 0 16,0 0-16,-42 0 31,0 0-16,0 21-15,0-21 16,0 21-16,-1-21 0,1 21 0,0 1 16,0-1-16,-21 0 0,20 0 15,-20 21-15,21-20 0,-21-1 0,20 0 16,-20 21-16,21-21 0,0 1 16,-22-1-16,22 0 0,0 0 15,0 0-15,0 0 0,0 1 0,-1-1 16,22 0-16,0 0 0,-21-21 15,21 21-15,-21-21 0,21 21 0</inkml:trace>
  <inkml:trace contextRef="#ctx0" brushRef="#br0" timeOffset="90460.47">5249 4720 0,'0'-21'47,"0"0"-32,0 0-15,21 0 16,1-1-16,-1 1 0,0 0 0,-21 0 16,21 0-16,0 0 0,0-22 15,1 1-15,-1 21 0,21-22 0,-21 22 16,0-21-16,1 0 0,-1 20 0,0 1 16,-21 0-16,0 0 0,21 0 15,0 0-15,-21 42 47,0 0-47,-21-21 0,21 21 0,-21 0 16,21 0-16,0 22 0,0-22 15,0 21-15,-21 1 0,21-22 0,0 21 16,-21 0-16,21 1 0,0-1 16,0 22-16,0-22 0,0 0 0,0 22 15,0-22-15,0 22 0,0-22 0,0 21 16,0-20-16,0-1 0,21 22 15,-21-22-15,21 0 0,-21 1 0,21-1 16,-21 0-16,0 1 0,0-1 16,0 0-16,0 1 0,0-22 15,0 21-15,-42-21 0,21 22 0,-1-22 16,1 0-16,-21 0 0,21 0 16,-22 0-16,22-21 0,0 0 0,0 0 15,0 0-15,0 0 0,-1 0 0,1-21 16,0 0-16,0 0 0,0 0 15,21 0-15,-21-1 0,-1 1 0,22-21 16,-21 21-16,21 0 0,0-1 0,0 1 16,0-21-16,0 21 0,0-22 15,0 1-15,0 0 0,21-1 0</inkml:trace>
  <inkml:trace contextRef="#ctx0" brushRef="#br0" timeOffset="90919.82">5694 3620 0,'0'0'0,"-43"21"16,43 0 0,0 0-16,0 0 15,0 0-15,0 1 0,22-1 16,-1-21 0,0 0-16,0 0 0,0 0 0,0 0 15,1 0-15,20 0 0,-21-21 16,0-1-16,0 1 0,1 21 0,-22-21 15,0 0-15,0 0 0,0 0 16,0-1-16,0 1 0,-22 0 0,1 21 16,-21 0-16,21-21 0,0 21 0,-22 0 15,22 0-15,-21 0 16,21 0-16,-22 21 0,22 0 0,0-21 16,0 21-16,21 1 0,0-1 15,-21 0-15,21 0 0,0 0 16,0 0-16,0 1 0,0-1 15,21 0-15,0-21 0,0 21 0,0 0 16,0 0-16</inkml:trace>
  <inkml:trace contextRef="#ctx0" brushRef="#br0" timeOffset="91528.58">6413 4318 0,'0'0'0,"0"-21"0,0 0 0,0 0 16,0-1-16,0 1 0,0 0 15,0 0-15,0 0 0,-21-22 0,0 22 16,0 0-16,0 21 0,-22-21 15,22 21-15,0 0 0,0 0 16,-21 0-16,20 21 0,-20 0 16,21 0-16,0 1 0,-22 20 0,22 0 15,-21-21-15,21 22 0,0-1 0,-22 0 16,22 1-16,0-1 0,21-21 16,-21 22-16,21-22 0,0 21 0,0-21 15,0 0-15,0 1 0,0-1 0,21-21 16,0 21-16,0-21 0,85 0 31,-64 0-31,-20-21 0,20 21 0,-21-21 16,21-1-16,-20 1 0,-1 0 15,21 0-15,-21 0 0,0-22 0,1 22 16,-1-21-16,-21 0 0,21 20 0,-21-20 16,0 21-16,21-21 0,-21 20 15,0 1-15,0 42 31,0 1-31,0-1 16,0 0-16,0 0 0,0 0 16,0 0-16,0 22 0,0-22 0,0 0 15,0 0-15,0 0 0,0 1 16,21-22-16,0 21 0,1 0 16,-1-21-1,0 0-15,0 0 0,0 0 16,0 0-16,-21-21 15</inkml:trace>
  <inkml:trace contextRef="#ctx0" brushRef="#br0" timeOffset="91791.43">6689 4043 0,'0'0'0,"0"21"31,21 0-15,-21 0-16,21 22 0,-21-22 16,21 21-16,-21-21 0,0 22 15,21-22-15,-21 21 0,21-21 0,-21 1 16,0 20-16,0-21 0,0 0 0,22 0 16,-22 1-16,0-1 0,0 0 15,21-21-15,-21 21 0</inkml:trace>
  <inkml:trace contextRef="#ctx0" brushRef="#br0" timeOffset="92040.09">7175 4022 0,'0'0'0,"0"21"31,0 0-31,-21 0 0,0 0 16,0 1-16,0 20 0,0-21 0,-1 21 15,1-20-15,0 20 0,0-21 16,0 21-16,0-20 0,-1-1 0,1 0 16,0 21-16,21-21 0,0 1 15,0-1-15,0 0 16,21-21-1,0 0-15,1 0 16</inkml:trace>
  <inkml:trace contextRef="#ctx0" brushRef="#br0" timeOffset="92643.74">7789 4212 0,'0'0'0,"0"-21"0,0 0 0,0 0 15,0 0-15,0-1 0,0 1 0,0 0 16,0 0-16,-21 0 0,0 0 16,0 21-16,0 0 0,-1-22 0,1 22 15,0 0-15,-21 0 0,21 0 16,-1 22-16,1-1 0,-21 0 0,21 0 15,0 0-15,-1 22 0,-20-1 16,21 0-16,0-21 0,0 22 0,-1-1 16,1 0-16,21 1 0,0-1 0,-21-21 15,21 0-15,0 22 0,0-22 16,0 0-16,0 0 0,0 0 16,21 1-16,0-22 15,1 0-15,-1 0 0,0 0 16,0 0-16,0 0 0,22 0 0,-22-22 15,0 22-15,0-21 0,21 0 0,-20 0 16,-1 0-16,21 0 0,-21-22 16,22 22-16,-22 0 0,21-21 0,-21-1 15,0 22-15,1-21 0,-1 21 0,0-1 16,0 1-16,-21 0 0,21 0 16,-21 42 15,-21 0-31,21 22 0,-21-22 15,21 0-15,-21 21 0,21-21 0,0 1 16,0 20-16,0-21 0,0 0 16,0 0-16,0 1 0,0-1 0,0 0 15,21 0-15,0 0 16,0 0-16,0-21 0,1 22 16,-1-22-16,0 0 0,0 0 0,0 0 15,0 0-15,1 0 0,-1 0 16,0-22-16,0 1 0</inkml:trace>
  <inkml:trace contextRef="#ctx0" brushRef="#br0" timeOffset="93049.58">8678 4297 0,'-21'21'0,"42"-42"0,-42 63 0,0-42 16,21 21-16,-21-21 0,21 22 15,-21-22-15,21 21 0,0 0 16,21-21 0,0 0-1,0 0-15,0 0 0,0 0 16,-21-21-16,22 0 0,-22-1 15,0 1-15,0 0 16,0 0-16,0 0 0,-22 21 16,1 0-1,0 0-15,0 21 16,0-21-16,21 21 0,0 0 16,0 0-16,-21-21 15,21 22-15,0-1 0,0 0 16,0 0-1</inkml:trace>
  <inkml:trace contextRef="#ctx0" brushRef="#br0" timeOffset="93651.51">9229 4720 0,'0'0'0,"0"-21"31,0 0-31,0 0 16,0 0-16,21-1 0,0 1 0,0 0 15,0-21-15,0 21 0,-21-22 16,22 1-16,-1 0 0,0-22 0,0 22 16,0-22-16,-21 1 0,0-1 0,21 22 15,-21-22-15,0 22 0,0 0 16,0 21-16,0-22 0,0 22 0,0 0 16,-21 21-1,0 0-15,0 0 16,0 21-16,21 0 0,-21 22 0,21-22 15,-22 21-15,22 22 0,-21-22 16,21 21-16,0-20 0,0 20 0,0-20 16,0 20-16,0-21 0,0 1 0,0-1 15,0-21-15,0 22 0,0-22 16,21 0-16,1 21 0,-1-21 16,0 1-16,0-22 0,0 0 15,0 0-15,22 0 0,-22 0 16,0 0-16,21 0 0,-20-22 0,20 1 15</inkml:trace>
  <inkml:trace contextRef="#ctx0" brushRef="#br0" timeOffset="94156.23">10308 4170 0,'0'0'0,"0"-21"0,0 0 16,-21-1-16,0 1 0,0 0 0,-1 21 15,1-21-15,-21 21 0,21 0 16,-22 0-16,22 0 0,-21 21 0,0-21 16,-1 21-16,22 0 0,-21 22 15,-1-22-15,22 21 0,0 1 16,0-22-16,0 21 0,0 0 0,-1-20 16,22 20-16,-21-21 0,21 0 15,0 22-15,0-22 0,0 0 0,0 0 16,21-21-16,1 21 0,-1 0 0,0-21 15,0 0-15,21 0 0,-20 0 16,20 0-16,-21 0 0,21 0 0,1-21 16,-22 21-16,21-21 0,-21 0 0,22 0 15,-22 0-15,0-1 0,0 1 16,0-21-16,1 21 0,-1-22 0,-21 22 16,0-21-16,21 21 0,-21 0 0,0-1 15,0 44 16,-21-1-15,21 0-16,0 21 0,-21-21 0,21 1 16,0-1-16,-22 0 0,22 0 0,0 0 15,0 0-15,0 1 0,0-1 16,0 0-16,22 0 0,-1-21 16,0 0-16,0 0 0,0 0 0,0 0 15,1 0-15,-1 0 0,0 0 16,21 0-16,-21-21 0,22 0 0,-22 21 15,0-21-15</inkml:trace>
  <inkml:trace contextRef="#ctx0" brushRef="#br0" timeOffset="94651.56">10774 4233 0,'0'22'15,"-21"-22"-15,21 21 0,-22 0 16,22 0-16,0 0 0,0 0 0,0 1 15,-21 20-15,21-21 0,0 0 0,-21 0 16,21 1-16,0-1 16,0 0-16,0 0 0,0 0 15,0-42 32,-21 0-31,21 0-16,0 0 0,0-1 15,0 1-15,0-21 0,0 21 0,0-22 16,0 22-16,0-21 0,21 0 0,0 20 16,0-20-16,1 21 0,-1-21 15,0 20-15,0 1 0,21 0 0,1 0 16,-22 21-16,42 0 0,-20 0 16,20 0-16,-20 21 0,20 0 15,-21 0-15,1 22 0,-1-22 0,0 21 16,1 1-16,-22-1 0,0 0 15,0 1-15,-21-22 0,0 21 0,0-21 16,0 22-16,0-22 0,-21 0 0,0 0 16,0 0-16,0-21 0,-1 21 15,22 1-15,-21-22 0,0 0 16,21-22 15,21 1-15,0 21-16,1-21 0,-1 0 15</inkml:trace>
  <inkml:trace contextRef="#ctx0" brushRef="#br0" timeOffset="95459.97">12234 4106 0,'0'-21'0,"-127"0"31,106 21-31,-21 0 0,21 0 0,-22 0 16,1 21-16,21 0 0,-22 1 0,22 20 15,0-21-15,-21 21 0,21-20 16,21 20-16,-22-21 0,22 0 16,-21 22-16,21-22 0,0 0 0,0 0 15,0 0-15,0 0 0,21 1 16,1-22-16,-1 21 0,0-21 0,0 0 15,0 0-15,0 0 0,1 0 0,20 0 16,-21 0-16,21 0 0,-20-21 16,-1-1-16,21 22 0,-21-21 0,0 0 15,1-21-15,-1 21 0,0-1 0,-21 1 16,0-21-16,0 21 0,0 0 16,21-1-16,-21 1 0,0 0 15,0 42 16,0 0-31,0 1 0,0-1 16,0 0-16,-21 21 0,21-21 16,0 22-16,0-22 0,-21 21 0,21 1 15,-21-22-15,21 21 0,0 0 0,0 1 16,0 20-16,-22-20 0,22 20 16,0 1-16,0-1 0,0 1 0,0-1 15,0 22-15,0-22 0,0 1 16,0 20-16,0 1 0,0-21 0,0 20 15,0 1-15,0 0 0,0-22 0,0 22 16,0-22-16,0 22 0,0-22 16,0 1-16,0 21 0,0-22 0,0 1 15,0-1-15,0-21 0,0 22 16,22-22-16,-22 1 0,0-1 0,0-21 16,0 0-16,0 0 0,0 1 0,-22-22 15,1 0-15,0 0 16,-21-22-16,21 22 0,-22-21 0,22-21 15,-21 21-15,-1-22 0,1 1 0,-21-21 16,20-1-16,-20 1 0,-1-1 0,1 1 16,20-1-16,-20-21 0,-1 1 15,22 20-15,21-20 0,-21-1 0,20 21 16,1 1-16,21-1 0,0 1 16,0-1-16,0 1 0,0 21 15,21-1-15,1-20 0,-1 20 0,21 1 16,-21 0-16,22-1 0,-1 1 0,-21 21 15,21-21-15,1-1 0,-22 22 16,21-21-16,1 21 0,-1-1 0,-21-20 16,21 21-16,-20 0 0,-1 0 0,21-1 15,-21 1-15,0 0 0</inkml:trace>
  <inkml:trace contextRef="#ctx0" brushRef="#br0" timeOffset="95940.03">13779 3408 0,'0'0'0,"0"-42"0,43-64 31,-43 148-16,0-21-15,0 22 16,0-1-16,0 21 0,0 1 16,0 21-16,-21-22 0,-1 22 0,1-1 15,0 1-15,21 0 0,-21-1 16,0 1-16,0 0 0,-1-22 16,1 1-16,0-1 0,21-20 0,0 20 15,0-21-15,0 1 0,0-22 16,0 0-16,0 21 0,0-20 15,21-22-15,0 0 16,-21-22-16,22 1 0,-1 0 16,-21 0-16,0-21 0</inkml:trace>
  <inkml:trace contextRef="#ctx0" brushRef="#br0" timeOffset="96287.83">13674 3789 0,'-22'-42'0,"44"84"0,-65-106 0,22 22 15,-21 0-15,21-1 0,-1 1 16,1 21-16,21-21 0,-21-1 0,21 1 16,0 0-16,0 20 0,0-20 15,0 0-15,21 21 0,0-22 0,1 22 16,20 0-16,0 0 0,1 21 0,20 0 16,-21 0-16,22 0 0,-1 0 15,1 0-15,-1 21 0,1 0 0,-1 0 16,1 22-16,-22-1 15,1 0-15,-22 22 0,0-22 0,-21 22 16,0-22-16,0 21 0,0-20 0,-42 20 16,-1-20-16,1-1 0,0 0 15,-1 1-15,-20-1 0,20 0 0,-20-21 16,21 22-16,-1-22 0,1 21 16,21-21-16,0 1 0,-1-1 0,1 0 15,21 0-15,0 0 0,0 0 16,21-21-1,1 0-15,-1 0 0</inkml:trace>
  <inkml:trace contextRef="#ctx0" brushRef="#br0" timeOffset="96811.53">14499 4339 0,'0'0'0,"21"0"15,43 0 1,-43 0-16,0-21 0,0 0 15,-21 0-15,0 0 0,0-1 0,21 1 16,-21-21-16,0 21 0,0 0 16,0-22-16,0 22 0,0 0 0,0-21 15,0 20-15,-21 22 16,0 0-16,0 0 0,0 0 0,0 22 16,-1-1-16,1 0 0,-21 21 0,0 1 15,20-1-15,-20-21 16,0 21-16,-1 1 0,22-1 0,-21 0 15,21-20-15,0 20 0,-1-21 0,22 0 16,0 22-16,0-22 0,0 0 16,0 0-16,22-21 0,-1 0 15,0 0-15,21 0 0,-21 0 0,22 0 16,-22 0-16,21 0 0,1-21 16,-22 0-16,21 0 0,0-1 0,-20 1 15,20-21-15,-21 0 0,0 20 0,22-20 16,-22 0-16,0-1 15,0 1-15,0 21 0,0 0 0,-21 0 16,0-1-16,0 1 0,0 42 16,0 22-1,-21-22-15,21 0 0,-21 21 16,21-20-16,-21 20 0,21-21 16,0 0-16,0 22 0,0-22 0,0 0 15,0 0-15,0 0 0,0 0 0,21 1 16,0-22-16,0 21 0,1-21 15,-1 0-15,21 0 0,-21 0 0,22 0 16,-22 0-16,21-21 0,0-1 0,1 22 16</inkml:trace>
  <inkml:trace contextRef="#ctx0" brushRef="#br0" timeOffset="97056.39">15536 3937 0,'0'0'16,"0"-42"-16,0 21 0,0-1 0,0 1 15,-21 21-15,0 0 0,0 0 16,0 0-16,-1 0 0,1 21 0,0 1 16,0 20-16,0-21 0,0 21 15,-1 1-15,1-1 0,0 0 0,21 1 16,0-1-16,0 0 0,0 1 0,0-22 16,0 21-16,0-21 15,0 1-15,21-1 0,0 0 0,22 0 16,-22 0-16,21-21 0,-21 0 0,43 0 15,-22 0-15,1 0 0,20 0 16,-21 0-16,22-21 0,-1 0 0,-20 0 16</inkml:trace>
  <inkml:trace contextRef="#ctx0" brushRef="#br0" timeOffset="98859.96">16362 3429 0,'0'0'0,"0"-63"0,0 20 0,0 1 0,0 21 15,-21-22-15,21 22 16,-22 21-16,1 21 16,21 1-16,0 20 0,-21 0 15,0 1-15,21 20 0,-21 1 16,21-1-16,-21-21 0,21 22 0,-22-1 16,1 1-16,21-1 0,-21 1 15,0-1-15,21 1 0,0-1 0,-21 1 16,21-22-16,-21 1 0,21-22 0,0 21 15,0-21-15,-22 0 0,22 1 16,0-1-16,0 0 0,-21-42 31,21 0-15,0-22-16,0 22 0,0-21 0,0 21 16,0-22-16,21 1 0,1-22 15,-1 22-15,0 0 0,0-1 0,21 1 16,-20 21-16,20-21 0,0 20 0,-21 1 15,22 21-15,-22 0 0,21-21 16,-21 21-16,22 0 0,-22 0 0,0 21 16,0 0-16,-21 1 0,0-1 15,0 0-15,0 0 0,0 21 0,0-20 16,0 20-16,0-21 0,-21 0 16,0 0-16,-21 1 0,20-1 0,1-21 15,-21 21-15,0-21 0,20 0 16,-20 0-16,21 0 0,-21 0 15,20 0-15,1 0 0,0-21 0,21 0 16,-21-1-16,0 1 16,21 42 15,0 1-31,0 20 16,0-21-16,0 0 0,0 0 0,21 22 15,0-22-15,0 0 0,-21 0 0,21 0 16,22 1-16,-22-1 15,0-21-15,21 21 0,1 0 0,-1-21 16,22 0-16,-22 21 0,21-21 16,-20 0-16,20 0 0,1 0 0,-1 0 15,-20 0-15,20-21 0,1 21 0,-22-21 16,21 0-16,-20 0 0,-1-1 16,0-20-16,-20 21 0,-1-21 0,0-1 15,-21 1-15,0 0 0,0-1 16,0 1-16,0 0 0,-21-1 0,21 22 15,-21 0-15,-1 0 0,-20 0 0,21 21 16,0 0-16,0 0 0,-22 0 16,22 0-16,0 21 0,-21 0 15,20 0-15,1 21 0,0 1 0,0-1 16,0 0-16,0 1 0,21-1 16,0-21-16,0 22 0,0-1 0,0-21 15,0 0-15,0 0 0,21 1 16,-21-1-16,21-21 0,0 0 0,0 21 15,0-21-15,1 0 0,-1 0 16,0 0-16,0-21 0,0 21 0,0-21 16,1-1-16,-1 1 0,0 0 0,0-21 15,0 21-15,0-22 0,1 1 16,-1 0-16,0-1 0,-21 22 0,21-21 16,-21 21-16,21-1 0,-21 1 15,0 42 1,-21 22-1,21-22-15,-21 0 0,21 21 16,-21 1-16,21-22 0,0 21 0,0-21 16,0 1-16,0 20 0,21-21 15,0 0-15,0 0 0,22 1 0,-1-1 16,21 0-16,-20-21 0,20 21 0,1-21 16,-1 0-16,-20 0 0,20 0 15,1 0-15,-22 0 0,0 0 0,1-21 16,-1 0-16,0-22 0,1 22 15,-22-21-15,0 0 0,0-1 16,0-20-16,0 20 0,-21-20 0,22 21 16,-22-1-16,0 1 0,0 0 15,0 20-15,-22 1 0,1 0 0,0 0 16,0 21-16,-21 0 0,20 0 16,-20 0-16,21 0 0,-21 21 0,-1 0 15,22 0-15,-21 22 0,-1-1 0,22 0 16,0 1-16,-21-1 0,42 0 15,0 1-15,0-1 0,0 0 0,0-20 16,0 20-16,0-21 0,21 0 16,0 0-16,0 1 0,0-22 0,1 0 15,-1 0-15,21 0 16,-21 0-16,0 0 0,1 0 0,-1 0 16,0-22-16,0 1 0,0 0 0,0 0 15,1 0-15,-1-22 0,0 22 16,-21-21-16,21 0 0,0 20 0,-21 1 15,21-21-15,-21 21 16,0 0-16,0 42 31,0 0-31,0 21 0,0-21 16,0 22-16,-21-22 0,0 21 0,0 1 16,21-1-16,0 0 0,-21 1 15,21 20-15,-21-21 0,21 22 16,0-22-16,-22 22 0,22-1 0,0 1 15,0-1-15,-21 1 0,21 20 16,-21-20-16,21-1 0,0 22 0,0-21 16,0-1-16,0 22 0,0-22 15,0 22-15,0 0 0,0-22 0,-21 22 16,21-22-16,0 1 0,0-1 0,-21 1 16,21-1-16,0-20 0,0 20 15,0-21-15,0 22 0,-21-22 16,21-21-16,-22 22 0,22-22 0,0 0 0,-21 0 15,0-21-15,0 0 0,0 0 16,0 0-16,-1-21 0,22-21 16,-21 21-16,0-22 0,0 22 0,0-21 15,0-1-15,-1 1 0,22-21 0,-21 20 16,21-20-16,-21-1 0,21-20 16,0-1-16,0 0 0,0 1 0,0-1 15,0 0-15,21 1 0,0-1 16,1 0-16,-1 1 0,0 20 0,0-21 15,21 22-15,-20-1 0,20 1 0,-21-1 16,21 22-16,-20 0 0,20-1 16,-21 1-16,21 0 0,-20-1 15,20 22-15,-21-21 0,21 21 0,-20 0 16,20-22-16,-21 22 0,0 0 16,22 21-16,-22-21 0</inkml:trace>
  <inkml:trace contextRef="#ctx0" brushRef="#br0" timeOffset="99261.73">18563 4255 0,'0'21'15,"-21"-21"-15,42 0 32,0 0-32,0-21 0,22 21 15,-22-22-15,0 1 0,21 21 16,-20-21-16,-1 0 0,21 0 15,-21 0-15,22-1 0,-22-20 16,0 21-16,0 0 0,-21 0 0,0-1 16,0 1-16,0 0 0,0 0 15,0 0-15,-21 21 16,0 0-16,-22 0 0,22 0 16,0 21-16,-21 0 0,21 0 0,-1 22 15,-20-22-15,42 21 0,0 0 0,-21-20 16,21 20-16,0 0 0,0-21 15,0 22-15,21-22 0,-21 0 0,21 0 16,0 0-16,22 1 16,-22-22-16,0 21 0,21-21 0,-20 0 15,-1 0-15,21 0 0,0 0 16,-20 0-16,-1 0 0,21 0 0,-21 0 16,0 0-16,22 0 0,-22 0 0,0-21 15,0 21-15,0 0 16</inkml:trace>
  <inkml:trace contextRef="#ctx0" brushRef="#br0" timeOffset="99432.67">19537 4530 0,'0'0'0,"0"21"32,21-21 30,0 0-62,0 0 0,0 0 16</inkml:trace>
  <inkml:trace contextRef="#ctx0" brushRef="#br0" timeOffset="123616.19">2603 7049 0,'-21'0'15,"21"21"-15,-21-21 31,0 0 48,0 0-64,0 0-15,-1 0 0,1 0 16,0 0-16,0 0 0,0 0 0,0 0 15,-22 0-15,22 0 0,-21 0 16,21 0-16,-22 0 0,22 0 16,-21 0-16,21 0 0,-1 0 15,-20 0-15,21 0 0,-21 0 0,-1 0 16,22 0-16,-21 0 0,21 0 16,-22 0-16,1 0 0,21 0 0,-22 0 15,22 0-15,0 0 0,0 0 16,0 0-16,0 0 0,42 0 62,0 0-62,21 0 0,1 0 16,-1-21-16,0 21 0,22 0 16,20 0-16,1 0 0,0 0 0,21 0 15,-1-22-15,22 22 0,-21 0 16,21 0-16,-21 0 0,0 0 0,0 0 15,-22 0-15,1 0 0,0 0 16,-1 0-16,1 0 0,-21 0 0,-1 0 16,1 0-16,-22 0 0,21 0 0,-20 0 15,-22 0-15,21 0 0,-21 0 16,1 0-16,-1 0 0,-21-21 16,0 0 15,0 0-31,-21 21 0,-1 0 15,1-21-15,0 21 0,0 0 16,-21-21-16,20-1 0,-20 22 0,21-21 16,-21 21-16,-1-21 0,1 0 0,21 21 15,-22-21-15,1 0 0,0-1 16,21 22-16,-22-21 0,22 0 0,-21 21 16,21-21-16,-1 0 0,1 21 15,21-21-15,-21 21 0,0 0 16,42 0 31,0 21-47,0 0 15,22-21-15,-22 21 0,21 0 0,1-21 16,-1 21-16,0 1 0,22-22 16,-22 21-16,22-21 0,-22 21 0,21-21 15,1 0-15,-22 0 0,22 21 16,-22-21-16,0 0 0,1 0 0,-1 0 15,-21 0-15,0 0 0,22 0 0,-22 0 16,0 0-16,0 0 16,0 0-16,-42 0 47,0 0-47,0 0 0,0 0 15,0 21-15,-1-21 0,1 21 16,0-21-16,-21 22 0,-1-1 0,22 0 15,-21 0-15,0 0 0,-1 0 0,-20 1 16,20-1-16,1 0 0,0 21 16,-1-21-16,22 22 0,-21-22 0,0 0 15,20 21-15,1-20 0,0-1 16,0 0-16,-43 42 16,43-41-16,21-1 0,-21 0 0,0 0 15,21 0 1,-21-21-16,21 21 0,0 1 15,-21-22 32,-1 0-31,22-22 0</inkml:trace>
  <inkml:trace contextRef="#ctx0" brushRef="#br0" timeOffset="-156243.96">9165 12996 0</inkml:trace>
  <inkml:trace contextRef="#ctx0" brushRef="#br0" timeOffset="-154037.36">11282 4551 0,'0'21'93</inkml:trace>
  <inkml:trace contextRef="#ctx0" brushRef="#br0" timeOffset="-149803.96">7620 7070 0,'0'-21'0,"0"-1"16,0 1-16,0 0 0,0 42 47,0 0-47,0 1 0,0-1 0,0 0 15,0 21-15,0 1 0,0-1 16,0 0-16,0 1 0,0-1 0,-21 0 16,21 1-16,-21-1 0,21-21 15,-22 21-15,22 1 0,0-1 0,-21-21 16,21 22-16,0-22 0,-21 0 0,21 0 15,0 0-15,0 0 0,0-42 32</inkml:trace>
  <inkml:trace contextRef="#ctx0" brushRef="#br0" timeOffset="-149333.18">7768 6477 0,'0'0'16,"-21"-21"-16,21 0 0,-21 21 16,0 0-16,-1 0 0,1 0 0,0 21 15,0 0-15,0 0 0,21 0 0,-21 1 16,-1-1-16,1 0 0,21 0 15,-21 0-15,21 0 0,0 1 0,0-1 16,0 0-16,21-21 16,22 21-16,-22-21 0,0 0 15,21 0-15,-21 0 0,22 0 16,-1 0-16,-21-21 0,22 21 0,-1-21 16,-21 0-16,21-1 0,-20 1 0,-1 0 15,0-21-15,-21 21 16,0-22-16,0 22 0,0 0 0,0-21 15,0 20-15,0 1 0,0 0 16,-21 21-16,0-21 0,-1 21 0,1 0 16,0 0-16,0 0 0,0 0 0,0 21 15,-22 0-15,22 0 0,0 1 16,0-1-16,0 21 0,21-21 0,0 22 16,0-22-16,-22 21 0,22-21 15,0 22-15,0-22 0,0 21 0,0 0 16,22-20-16,-1-1 0,0 21 0,0-21 15,0 0-15,0 1 0</inkml:trace>
  <inkml:trace contextRef="#ctx0" brushRef="#br0" timeOffset="-147161.14">8340 7112 0,'0'0'0,"0"21"47,0 0-47,0 22 0,0-22 15,0 0-15,0 21 0,0-20 0,-22 20 16,22-21-16,0 0 16,-21 22-16,0-22 0,21 0 0,0 0 15,0 0-15,-21 0 0,21 1 0,0-1 16,-21-21-1,21-21 17,0-1-32,0 1 0,0-21 0,0 21 15,0-22-15,0 1 0,0 0 16,21-1-16,0 1 0,0 0 0,0-1 16,-21 1-16,22 21 0,-1-21 15,0 20-15,0 1 0,0 0 16,0 21-16,22 0 0,-22 0 0,0 0 0,0 0 15,0 0-15,1 21 16,-1 0-16,0 1 0,0-1 0,-21 0 16,0 21-16,21-21 0,-21 22 0,21-22 15,-21 21-15,0-21 0,0 22 16,0-22-16,0 0 0,0 0 0,0 0 16,0 1-16,0-1 0,-21 0 0,21 0 15,-21-21-15,21 21 16,-21-21-16,21-21 15,0 0-15,0 0 16,0 0-16,0-1 0,0-20 16,0 0-16,21-1 0,-21 1 15,21 0-15,0-1 0,22 1 0,-22 21 16,0-21-16,21 20 0,-20 1 16,20 0-16,0 21 0,-21 0 0,22 0 15,-22 0-15,21 0 0,-21 0 0,1 21 16,-1 0-16,0 1 0,-21-1 15,0 21-15,0-21 0,21 22 0,-21-22 16,0 21-16,0-21 0,0 22 0,0-22 16,0 0-16,0 21 0,0-21 15,0 1-15,0-1 0,21 0 0,-21 0 16,21-21-16,1 21 0,-1-21 0,0 0 16,0 21-16,0-21 0,0 0 15,1 0-15,20 0 0,-21 0 16,0-21-16,22 21 0,-1-21 0,-21 0 15,21-21-15,1 20 0,-22-20 0,21 0 16,-21-1-16,22 22 0,-22-21 16,21 0-16,-21 20 0,1-20 0,-1 21 15,0 0-15,-21 0 0,21 21 0,-21-22 16,-21 22 0,0 0-1,0 0-15,-1 22 0,22-1 0,-21 0 16,21 0-16,-21 21 0,21-20 15,-21 20-15,21-21 0,0 21 16,-21-20-16,21 20 0,-21-21 0,21 0 16,-22 0-16,22 1 0,0-1 0,0 0 15,0 0-15,0 0 0,-21-21 16,21 21-16,0-42 31,0 0-15,21 0-16,-21 0 0,22-22 0,-1 1 15,0 21-15,0-21 0,0-1 16,-21 1-16,43 0 0,-22 20 16,0-20-16,0 21 0,0 0 0,22 0 15,-22-1-15,0 22 0,21 0 0,-21 0 16,1 0-16,-1 0 0,0 0 16,0 0-16,0 22 0,0-1 0,1 0 15,-1 0-15,-21 0 0,0 22 0,0-22 16,0 0-16,21 21 0,-21-21 15,0 1-15,0 20 0,0-21 0,0 0 16,0 0-16,0 1 0,0-1 0,0 0 16,0 0-1,-21-42 17,21 0-32,0 0 0,0-1 15,0 1-15,0-21 0,21 21 16,0-22-16,-21 1 0,21 0 0,0-1 15,22 1-15,-22 21 0,0-21 0,21 20 16,-20 1-16,20 0 0,0 0 16,1 0-16,-1 0 0,-21 21 0,21 0 15,-20 0-15,20 0 0,-21 0 0,0 21 16,-21 0 0,0 0-16,0 21 0,0-20 15,0-1-15,0 21 0,-21 0 0,21-20 16,0 20-16,0 0 0,-21-21 0,21 22 15,0-22-15,0 21 0,0-21 16,0 1-16,0-1 0,21 0 0,0 0 16,0 0-16,1-21 0,20 0 15,-21 0-15,0 0 0,0 0 16,22 0-16,-22 0 0,21 0 0,1-21 16,-22 0-16,21 0 0,-21 0 0,22-22 15,-1 22-15,-21-21 0,21-1 16,-20 1-16,20 21 0,-21-21 0,0-1 15,0 22-15,1 0 0,-1 0 16,-21 0-16,0-1 0,0 1 16,0 42-1,-21-21 1,21 22-16,-22-1 0,22 0 16,0 21-16,-21-21 0,21 22 0,-21-22 15,21 21-15,0-21 0,0 1 0,0 20 16,0-21-16,0 0 0,0 22 0,0-22 15,0 0-15,0 0 16,0 0-16,21-21 0,0 0 0,1 0 16,-1 0-16,0 0 0,0 0 15,0 0-15,22 0 16,-22-21-16,0 0 0,0 0 0,21 0 16,-20-22-16,-1 22 0,21-21 0,-21-1 15,0 1-15,22 21 0,-22-21 16,0-1-16,0 22 0,0 0 0,1 0 15,-22 0-15,0-1 16,0 44 0,0-1-16,0 0 15,-22 0-15,22 0 0,-21 0 0,21 22 16,0-22-16,0 21 0,0-21 16,0 1-16,0 20 0,0-21 0,0 0 15,0 0-15,0 1 0,0-1 16,0 0-16,21 0 0,1-21 0,-1 21 15,0-21-15,0 0 16,0 0-16,0 0 0,1 0 0,-1-21 16,0 0-16,21 0 0,-21 0 0,22-22 15,-22 22-15,0-21 0,21-1 16,-20 1-16,-1 0 0,21-1 0,-21-20 16,0 21-16,1-1 0,-1 1 0,0-22 15,0 22-15,-21 0 0,0-1 16,21 22-16,-21-21 0,21 21 0,-21 0 15,0 42 1,0 0 0,0 0-16,0 21 0,-21-20 15,0 20-15,21 0 0,-21 1 0,21-1 16,0 0-16,-21 1 0,21-1 16,-21 0-16,21 1 0,0-22 0,0 21 15,0 0-15,0-20 0,0 20 0,0-21 16,0 0-16,0 0 0,0 1 15,21-22-15,-21 21 0,21-21 16,0 0-16,0 0 0,0 0 16,1-21-16,-22-1 15,21 1-15,0 0 0,0 0 0</inkml:trace>
  <inkml:trace contextRef="#ctx0" brushRef="#br0" timeOffset="-146972.24">12171 6943 0,'0'0'0,"-21"0"0,-1 21 0,44-21 15,-1 0 1,0 0-16,0 0 0,21 0 16,-20 0-16,20 0 0,0 0 15,-21 0-15,22 0 0,-1 0 0,0 0 0,-20 0 16,20-21-16,-21 21 15</inkml:trace>
  <inkml:trace contextRef="#ctx0" brushRef="#br0" timeOffset="-146129.14">13081 7260 0,'106'-42'15,"-212"84"-15,233-105 0,-106 63 0,0-21 16,0-1-16,1 1 0,-1 0 0,0 0 16,0-21-16,-21 20 0,0 1 15,0-21-15,0 21 0,0 0 0,0-1 16,0 1-16,-21 0 0,-21 21 0,20 0 16,-20 0-16,0 0 0,-22 0 15,22 0-15,0 0 0,-22 21 16,22 0-16,-1 1 0,1-1 0,0 21 15,-1-21-15,1 22 0,0-1 16,21-21-16,-1 21 0,1 1 0,21-22 16,0 21-16,0-21 0,0 22 0,0-22 15,0 0-15,0 0 0,21 0 16,1 1-16,20-22 0,-21 21 0,21-21 16,-20 0-16,20 0 0,0 0 0,1 0 15,-1 0-15,0 0 0,-21 0 16,22 0-16,-1-21 0,-21-1 0,22 1 15,-1 0-15,-21-21 0,0 21 16,22-22-16,-22 1 0,0 0 16,0-1-16,-21 1 0,21 0 0,-21-1 15,21 22-15,-21-21 0,0 21 0,0-22 16,0 22-16,-21 21 16,0 0-1,0 21-15,21 0 0,-21 22 16,0-22-16,-1 21 0,22-21 0,0 22 15,-21-22-15,21 21 0,0-21 0,0 22 16,0-22-16,0 0 0,0 0 16,21 0-16,1 1 0,-1-1 0,0 0 15,0-21-15,0 0 0,0 0 0,1 0 16,-1 0-16,21 0 0,-21 0 16,0 0-16,22-21 0,-1 0 15</inkml:trace>
  <inkml:trace contextRef="#ctx0" brushRef="#br0" timeOffset="-145569.05">14012 6435 0,'0'-21'0,"0"42"0,0-64 16,-21 43-16,21-21 0,-21 21 16,0 0-16,0 0 15,-1 21-15,22 1 0,-21-1 0,0 0 16,0 21-16,21 1 0,-21-1 15,0 0-15,21 22 0,-22-22 0,1 0 16,21 22-16,-21-22 0,21 1 16,-21-1-16,21 21 0,-21-20 0,0-1 15,21-21-15,0 22 0,-22-1 0,22-21 16,0 0-16,0 0 0,-21 1 16,21-1-16,0-42 31,0-1-31,0 1 15,21 0-15,1 0 0,-1-21 0,0 20 16,-21-20-16,21 21 0,0-21 16,0 20-16,1-20 0,20 21 15,-21 0-15,0 0 0,0-1 0,1 1 16,20 21-16,-21 0 0,0-21 16,0 21-16,1 0 0,20 0 0,-21 0 15,0 0-15,-21 21 0,21-21 0,1 21 16,-22 1-16,0-1 0,0 0 15,0 21-15,0-21 0,0 22 0,-22-22 16,1 21-16,0-21 0,0 22 0,0-22 16,-22 0-16,1 21 0,21-20 15,-21-1-15,-1-21 0,22 21 0,-21 0 16,21 0-16,-22-21 0,22 21 0,0-21 16,0 0-16,0 0 15,-1 0-15,1 0 0,0 0 16,21-21-16,0 0 15,0 0-15,0 0 0,0 0 16,0-1-16,0 1 0,0-21 0</inkml:trace>
  <inkml:trace contextRef="#ctx0" brushRef="#br0" timeOffset="-145221.23">14563 6371 0,'0'0'0,"21"-21"0,0 0 0,-21 0 16,0 0-16,21 21 0,-21-22 0,0 44 31,0-1-15,0 21-16,0 0 0,0 1 0,-21 20 15,0-20-15,0 20 0,-1 1 16,1-1-16,0 1 0,0-22 0,0 21 15,0 1-15,-1-22 0,1 1 0,21-1 16,0 0-16,-21 1 0,21-1 16,-21 0-16,21-21 0,0 1 15,0-1-15,0 0 0,0 0 0,0 0 16,21-21 15,0-21-31,0 0 16,1 0-16,-1-22 0,0 22 15</inkml:trace>
  <inkml:trace contextRef="#ctx0" brushRef="#br0" timeOffset="-144756.91">14690 7027 0,'0'22'15,"0"-1"1,0 0-16,21-21 31,0 0-15,0 0-16,0 0 0,0 0 15,1 0-15,20 0 0,-21-21 16,0 21-16,0-21 0,1-1 16,-1 1-16,0 21 0,0-21 0,-21 0 15,0 0-15,0 0 16,0-1-16,-21 22 15,0 0-15,0 0 16,-1 0-16,1 22 0,-21-1 0,0 0 16,20 21-16,-20-21 0,21 22 15,-21-22-15,20 21 0,1-21 0,0 22 16,21-22-16,0 21 0,0-21 0,0 1 16,0-1-16,0 21 0,21-21 15,0-21-15,1 21 0,20 1 0,-21-1 16,21 0-16,1-21 0,-1 0 0,-21 21 15,22-21-15,-22 0 0,21 0 16,-21 0-16,0 0 0,1 0 0,-1 0 16,-21-21-16,0 0 0,21 21 15,-21-21-15,0-1 0,0 1 16,0 0-16,0 0 0,0 0 16,-21 21-16,0 0 0</inkml:trace>
  <inkml:trace contextRef="#ctx0" brushRef="#br0" timeOffset="-143856.92">8170 8001 0,'0'0'0,"-42"0"15,-106 0 1,127 0-16,-22 0 0,22 0 16,0 0-16,0 21 0,0-21 15,21 21 17,21-21-17,0 22-15,0-22 16,21 0-16,-20 0 0,20 0 15,21 0-15,-20 21 0,20-21 0,-20 0 16,20 0-16,1 0 0,20 0 0,-20 21 16,20-21-16,1 0 0,21 0 0,0 0 15,0 0-15,-1 0 0,1 21 16,21-21-16,0 0 0,0 0 16,21 0-16,1 0 0,20 0 0,-21 0 15,21 0-15,22 0 0,-1 0 16,1 0-16,-1 0 0,1 0 0,-1 0 15,22 0-15,-21 21 0,-1-21 0,1 0 16,-22 0-16,21 0 0,-20 0 16,20 0-16,-20 0 0,-22 0 0,0 0 15,0 0-15,-21 0 0,0 21 0,0-21 16,-21 0-16,0 0 0,0 0 16,-22 0-16,-20 22 0,-1-22 0,1 0 15,-22 0-15,-21 0 0,22 0 16,-22 0-16,0 0 0,0 0 15,-21 21 32,-21-21-15,0 0-32,0 0 0,-1 0 15,1 0-15,0 0 0,0 0 16,0-21-16</inkml:trace>
  <inkml:trace contextRef="#ctx0" brushRef="#br0" timeOffset="-86808.9">2688 10097 0,'0'0'0,"21"0"63,0 0-63,1 0 0,-22-22 15,21 22-15,0 0 0,-21-21 16,21 21-16,0-21 0,-21 0 0,21 21 15,-21-21-15,22 0 0,-22-1 16,0 1-16,0 0 16,0 0-16,-22 0 0,1 21 15,0-21-15,0 21 0,0-22 16,-22 22-16,22 0 0,-21 0 0,0 0 16,-1 22-16,1-1 0,0-21 15,-1 21-15,1 0 0,0 0 0,-1 0 16,22 1-16,-21-1 0,21-21 15,-1 21-15,22 0 0,0 0 0,0 0 16,0 1-16,0-1 16,0 0-16,0 0 0,22-21 15,-1 21-15,0-21 0,0 0 16,0 21-16,22 1 0,-22-22 16,0 0-16,0 21 0,21-21 15,-20 0-15,-1 21 0,21-21 0,-21 21 16,22 0-16,-22-21 0,0 21 15,0-21-15,21 22 0,-20-1 0,-1 0 16,0-21-16,0 21 0,0 0 16,0 0-16,1 22 0,-1-22 0,-21 0 15,21 0-15,-21 0 0,0 22 0,0-22 16,0 0-16,0 0 0,0 22 16,0-22-16,-21 0 0,0 0 0,-22 0 15,22 0-15,-21 1 0,-1-1 16,1-21-16,0 21 0,-22 0 15,22-21-15,-22 0 0,22 0 0,-21 21 16,20-21-16,1 0 0,0 0 16,-1 0-16,1-21 0,0 0 0,20 21 15,-20-21-15,21 0 0,0-1 16,0-20-16,-22 21 0,22-21 0,0 20 16,21 1-16,-21-21 0,21 21 15,0 0-15,0-1 0,0 1 0,0 0 16,0 0-16,0 0 0,21 21 15,0-21-15,0-1 0,0 22 0,1-21 16,-1 21-16,21-21 0,-21 0 16,22 0-16</inkml:trace>
  <inkml:trace contextRef="#ctx0" brushRef="#br0" timeOffset="-86464.09">3281 9991 0,'21'-85'15,"-21"64"-15,0 0 16,0 42 15,-21 0-31,21 21 16,0-20-16,0-1 0,-21 21 15,-1 0-15,22 1 0,-21-1 0,21 0 16,-21 1-16,0 20 0,21-20 16,-21-1-16,21 0 0,0 22 0,0-43 15,-21 21-15,21 1 0,0-22 16,0 0-16,0 0 0,0 0 0,0 0 16,21-21-16,0 0 15,0 0 1,0 0-16,0-21 0,1 0 15,-22 0-15,21 0 0</inkml:trace>
  <inkml:trace contextRef="#ctx0" brushRef="#br0" timeOffset="-86217.23">3027 10308 0,'0'0'0,"-21"0"0,42 0 32,0 0-17,0 0-15,0 0 0,0 0 16,1-21-16,-1 21 0,0 0 16,0 0-16,0 0 0,0 0 15,1 0-15,-1-21 0,0 21 0,0 0 16,0 0-16,0 0 0,1 0 15,-1 0-15</inkml:trace>
  <inkml:trace contextRef="#ctx0" brushRef="#br0" timeOffset="-85724.5">3514 10414 0,'0'0'16,"-22"0"-16,1 0 0,21-21 0,-21 0 16,21 0-16,-21 21 0,21-22 15,0 1-15,0 0 0,0 0 16,21 21-16,0-21 0,0 21 16,22 0-16,-22-21 0,0 21 15,21 0-15,-20 0 0,20 0 0,-21 0 16,21 0-16,-20 0 0,-1 0 0,0 21 15,0 0-15,0 0 0,0 0 16,1 0-16,-22 1 0,0-1 16,21 21-16,-21-21 0,0 22 0,0-22 15,0 0-15,0 21 0,0-21 16,0 1-16,-21-1 0,21 0 0,-22 0 16,1 0-16,0 0 0,0-21 0,0 22 15,0-22 1,-1 0-16,22-22 15,-21 22-15,21-21 16,0 0-16,0 0 0,0 0 0,0 0 16,0-1-16,0 1 0,0 0 0,0 0 15,21 0-15,-21 0 0,22-1 16,-1 22-16,0-21 0,-21 0 0,21 0 16,0 21-16,0-21 0,1 21 15,-1-21-15,0-1 0,0 22 0,0-21 16,0 21-16,1-21 0</inkml:trace>
  <inkml:trace contextRef="#ctx0" brushRef="#br0" timeOffset="-85459.66">4276 10181 0,'0'21'31,"0"1"-15,0-1-16,0 0 0,0 0 16,0 0-16,0 22 0,0-22 15,0 0-15,0 0 0,0 21 0,0-20 16,0-1-16,-22 0 0,22 0 16,0 0-16,0 0 0,0 1 15</inkml:trace>
  <inkml:trace contextRef="#ctx0" brushRef="#br0" timeOffset="-85021.2">4233 9779 0,'0'0'0,"-21"0"0,0 21 15,21 0-15,0 1 0,0-1 16,0 0-16,0 0 0,0 0 0,0 0 16,0 1-16,0-1 0,0 0 15,21 0 1,0-21-16,0 0 0,1 0 15,-1 0-15,0 0 0,0 0 16,0 0-16,0 0 0,1-21 0,-1 21 16,-21-21-16,0 0 0,21 21 15,-21-22-15,0 1 0,0 0 0,0 0 16,0 0-16,0 0 0,-21-1 16,0 1-16,21 0 0,-22 21 15,1 0-15,0-21 0,0 21 16,0 0-16,0 0 0,-1 21 15,22 0-15,0 0 0,-21-21 0,21 22 16,-21-1-16,21 0 0,-21 0 16,21 0-16,0 0 0,0 1 0,0-1 15,0 0-15,0 0 0,0 0 16,0 0-16,0 1 0</inkml:trace>
  <inkml:trace contextRef="#ctx0" brushRef="#br0" timeOffset="-84465.52">4614 10181 0,'0'21'0,"0"1"0,-21-1 15,21 0-15,0 0 16,0 0-16,-21 22 0,21-22 15,0 0-15,-21 0 16,21 0-16,0 0 0,0 22 0,0-22 0,0 0 16,0 0-16,0 0 0,-21 1 0,21-1 15,0 0 1,0-42 31,0 0-47,0-1 15,0 1-15,0 0 0,0-21 16,0-1-16,0 22 0,21-21 0,0 0 16,0-1-16,0 22 0,0-21 0,1-1 15,20 22-15,0 0 16,-21-21-16,22 21 0,-1-1 0,0 22 0,1-21 16,-1 21-16,0 0 15,-20 0-15,20 0 0,-21 0 0,0 21 16,0 1-16,1-1 0,-1 0 0,-21 0 15,0 0-15,0 0 0,0 22 16,0-22-16,0 21 0,0-21 0,0 22 16,0-22-16,-21 21 0,-1-21 0,1 1 15,21-1-15,-21 0 0,0 0 16,21 0-16,0 0 0,-21-21 16,42 0 15,-21-21-16,21 21-15,0-21 0</inkml:trace>
  <inkml:trace contextRef="#ctx0" brushRef="#br0" timeOffset="-83492.03">5969 10266 0,'0'0'0,"21"0"0,-21-21 16,0 0-16,0-1 0,0 1 15,0 0-15,0 0 0,0 0 16,-21 21-16,0 0 16,0-21-16,-22 21 0,22 0 15,0 0-15,-21 0 0,20 0 0,1 0 16,-21 21-16,21-21 0,-22 21 0,22 0 16,0 0-16,-21 0 0,21 22 15,-1-22-15,1 21 0,0-21 0,0 22 16,21-1-16,0-21 0,0 22 0,0-22 15,0 0-15,0 0 0,0 21 16,21-20-16,-21-1 0,21 0 16,0-21-16,1 0 0,-1 0 15,21 0-15,-21 0 0,0 0 0,1 0 16,20-21-16,-21 0 0,0 21 16,0-22-16,22-20 0,-22 21 15,0 0-15,0 0 0,0-22 0,1 22 16,-1-21-16,-21 21 0,21-1 0,-21 1 15,21 0-15,-21 0 0,0 0 16,21 21 0,-21 21 15,0 0-15,0 21-16,0-20 0,0 20 0,0-21 15,0 21-15,0 1 0,0-1 16,0 0-16,0 22 0,0-22 15,0 1-15,0 20 0,0 1 0,0-22 16,0 21-16,0 1 0,0 21 16,0-22-16,0 22 0,0-22 0,0 22 15,0 0-15,0-1 0,0-20 0,0 42 16,0-22-16,0 1 0,0 0 16,21-1-16,-21 1 0,22 0 0,-22-22 15,21 22-15,-21-22 0,21 1 0,-21-1 16,21 1-16,-21-1 0,21 1 15,-21-22-15,0 0 0,0-20 0,0 20 16,0-21-16,0 0 0,0 0 16,0 1-16,-21-22 0,0 0 15,0 0-15,0 0 16,-1 0-16,1-22 0,0 1 0,-21 0 16,21 0-16,-22-21 0,1 20 0,0-20 15,-1 0-15,1-1 0,0 1 0,-22-21 16,22 20-16,-1-20 0,1 20 15,-21-20-15,20-1 0,1 1 0,21-1 16,-22 1-16,22-22 0,-21 22 16,21-1-16,0 1 0,21-1 0,0 22 15,-22-22-15,22 1 0,0 21 0,0-22 16,0 22-16,0-1 0,22 1 16,-1-21-16,-21 20 0,21 1 15,21 0-15,-21 20 0,1-20 0,20 0 16,-21 21-16,21-1 0,-20 1 0,-1 0 15,21 0-15,-21 0 0,0 0 16,1 21-16,-22-22 0,21 22 16,-21-21 15,0 0-15,0 0-16,0 0 0,21 0 15,0-1-15</inkml:trace>
  <inkml:trace contextRef="#ctx0" brushRef="#br0" timeOffset="-82657.64">8107 10245 0,'0'0'0,"21"0"15,0 0-15,0 0 16,0 0 0,1-21-16,-1-1 0,0 22 15,-21-21-15,21 0 0,0 0 16,-21 0-16,0 0 15,0-1-15,0 1 0,0 0 16,0 0-16,-21 21 16,0-21-16,0 21 0,0 0 0,-1 0 15,1 0-15,-21 0 0,21 0 0,0 21 16,-22 0-16,1-21 0,21 21 16,-22 0-16,22 1 0,0-1 0,0 0 15,0-21-15,0 21 0,21 0 16,0 0-16,0 1 15,0-1-15,0 0 16,21 0-16,0-21 0,0 21 0,0-21 16,0 21-16,22 1 0,-22-1 15,21 0-15,-21 0 0,22 0 0,-22-21 16,21 21-16,-21 1 0,1-1 16,20 0-16,-21 0 0,0 0 0,0 0 15,1-21-15,-1 22 0,-21-1 0,0 0 16,0 0-16,0 0 0,0 0 15,0 1-15,-21-22 0,-1 21 16,-20 0-16,0-21 0,-1 21 16,1-21-16,0 0 0,-22 0 15,22 0-15,0 0 0,-1 0 0,1 0 16,21 0-16,-22 0 0,22 0 0,-21 0 16,21-21-16,0 0 0,-22 21 15,22-21-15,0-1 0,0 1 0,0 0 16,-1 21-16,22-21 0,0 0 0,-21 21 15,21-21-15,0-1 16,0 1 0,21 0-1,22 21-15,-22-21 0,21 21 16</inkml:trace>
  <inkml:trace contextRef="#ctx0" brushRef="#br0" timeOffset="-82343.82">9186 10393 0,'21'-21'63,"1"21"-63,-1 0 15,0 0-15,0 0 0,0 0 16,0 0-16,1 0 0,-1 0 16</inkml:trace>
  <inkml:trace contextRef="#ctx0" brushRef="#br0" timeOffset="-82136.94">9102 10605 0,'0'0'0,"-22"21"0,22 0 31,22 0-31,-1-21 0,0 0 0,0 0 16,0 0-16,0 0 0,1 0 16,-1 0-16,0 0 0,0 0 15,-21-21-15,21 21 0,0 0 16,-21-21-16,22 21 16</inkml:trace>
  <inkml:trace contextRef="#ctx0" brushRef="#br0" timeOffset="-81544.92">10499 9716 0,'-22'0'31,"22"21"-31,-21 0 16,0 0-16,21 0 16,0 0-1,21-21 1,0 0-1,1-21-15,-1 0 16,-21 0-16,21 0 0,0 0 16,-21-1-16,0 1 15,0 0-15,-21 21 32,0 0-32,0 21 15,-1 0-15,1 1 0,21-1 16,0 0-16,-21 0 0,21 0 15,-21-21-15,21 21 0,0 1 0,0-1 16,0 0-16,0 0 16,21-21-16,0 0 0,0 0 15</inkml:trace>
  <inkml:trace contextRef="#ctx0" brushRef="#br0" timeOffset="-81173.13">10858 9694 0,'0'0'0,"0"-21"0,-21 21 31,0 21-15,0 1-16,21-1 16,0 0-1,21-21 1,0 0-16,0 0 15,1 0-15,-1-21 0,0 0 16,-21-1-16,0 1 16,0 0-16,0 0 15,0 0-15,-21 21 16,0 0 0,-1 0-16,1 0 0,0 21 0,0 0 15,0-21-15,21 21 0,-21 0 16,-1 22-16,1-22 0,21 0 0,-21 0 15,21 0-15,0 1 0,0-1 16,0 0-16,0 0 0,0 0 0,0 0 16,21 1-16,0-22 0,1 0 15</inkml:trace>
  <inkml:trace contextRef="#ctx0" brushRef="#br0" timeOffset="-80841.32">11515 9843 0,'0'0'0,"0"-22"31,-22 22-31,22 22 16,-21-1-16,21 0 0,-21 0 15,21 21-15,-21-20 0,21 20 16,0-21-16,0 21 0,-21 1 16,0-1-16,-1-21 0,22 22 0,0-1 15,-21 21-15,0-20 0,0-22 0,21 21 16,0 1-16,0-1 0,-21-21 16,21 0-16,0 0 0,0 1 0,0-1 15,21-21 1,0 0-16,-21-21 0,21 21 15,0-22-15</inkml:trace>
  <inkml:trace contextRef="#ctx0" brushRef="#br0" timeOffset="-80596.46">11853 9779 0,'0'0'15,"0"-21"-15,0 0 0,0 42 31,0 0-31,0 0 0,0 0 0,0 22 16,0-1-16,0-21 0,0 22 16,0 20-16,0-21 0,0 1 0,-21-1 15,0 0-15,21 1 0,-21-1 16,21 0-16,-21 1 0,-1-1 16,1-21-16,21 22 0,0-22 0,-21 0 15,21 0-15,-21 0 0,21 0 0</inkml:trace>
  <inkml:trace contextRef="#ctx0" brushRef="#br0" timeOffset="-80381.59">11282 10245 0,'0'0'0,"-21"0"0,63 0 47,-21 0-47,0 0 0,0 0 0,1 0 16,20 0-16,-21 0 0,0 0 0,22 0 15,-22 0-15,0 0 0,21 0 16,-21 0-16,1 0 0,20 0 0,-21-21 16,0 21-16,0-22 0,22 22 0</inkml:trace>
  <inkml:trace contextRef="#ctx0" brushRef="#br0" timeOffset="-79960.83">12065 10202 0,'0'0'0,"0"22"16,0-1 15,21-21-31,0 0 16,0 0-16,1 0 0,20 0 15,-21-21-15,0 21 0,22 0 0,-22-22 16,21 1-16,-21 21 0,0-21 0,1 0 16,-1 0-16,0 0 0,-21-1 15,0 1-15,0 0 0,0 0 16,0 0-16,-21 21 0,0 0 16,-1-21-16,1 21 0,0 0 15,-21 0-15,21 0 0,-22 0 0,22 21 16,0 0-16,-21 0 0,20 0 0,1 0 15,0 1-15,0-1 0,0 21 16,0-21-16,21 22 0,0-22 0,0 21 16,0-21-16,0 0 0,0 22 0,0-22 15,0 0-15,0 0 0,0 0 16,21 1-16,0-1 0,0-21 0,0 21 16,0-21-16,22 0 0,-22 0 0,21 0 15,-21 0-15,22 0 0,-22 0 16,21-21-16,-21 0 0,22-1 15,-22 1-15,21-21 0,-21 21 0</inkml:trace>
  <inkml:trace contextRef="#ctx0" brushRef="#br0" timeOffset="-79697.97">12869 9737 0,'0'0'0,"0"-64"31,0 85-16,-21 1-15,21 20 16,-21-21-16,21 21 0,0 1 0,0-1 16,0 0-16,-21 1 0,21-1 15,-21 0-15,21 1 0,0-1 16,-22 0-16,22 1 0,0-1 0,0-21 16,-21 22-16,21-1 0,-21-21 0,21 0 15,0 0-15,0 1 0,0-1 16,0 0-16,21-42 31,0 21-31</inkml:trace>
  <inkml:trace contextRef="#ctx0" brushRef="#br0" timeOffset="-79397.15">13250 9652 0,'0'0'0,"0"-42"0,0 21 15,0-1-15,0 1 0,0 42 32,0 1-32,-21-1 0,0 21 0,0 0 15,0 1-15,21-1 0,-22 22 16,1-22-16,0 21 0,0-20 0,21-1 16,-21 22-16,21-22 0,-21 0 0,21 1 15,0-1-15,-22-21 0,22 21 16,-21-20-16,21 20 0,0-21 15,0 0-15,0 0 0,0 1 0,0-1 16,0-42 15,21-1-31,1 1 16,-22 0-16,21 0 0</inkml:trace>
  <inkml:trace contextRef="#ctx0" brushRef="#br0" timeOffset="-78909.43">13716 9948 0,'0'-21'0,"0"42"0,21-42 0,-21 0 0,0 42 32,0 0-17,-21 1-15,21-1 0,-21 0 0,0 21 16,-1-21-16,1 1 0,21-1 15,-21 21-15,0-21 0,0 0 0,21 22 16,0-22-16,-21 0 0,21 21 0,0-20 16,0-1-16,0 0 0,0 0 15,0 0-15,21 0 0,0 1 16,0-1-16,21 0 0,-20-21 16,-1 0-16,0 0 0,0 0 15,0 0-15,0 0 0,22 0 0,-22 0 16,0-21-16,0 0 0,0-1 0,1 1 15,20 0-15,-21 0 0,0-21 16,0 20-16,1-20 0,-1 0 0,0 21 16,0-22-16,0 1 0,-21 0 0,0-1 15,0 1-15,0 21 0,0-22 16,-21 22-16,0 0 0,0 0 0,-22 0 16,22 21-16,-21 0 0,0 0 15,-1 0-15,1 0 0,0 21 16,20 0-16,-20 0 0,0 22 0,21-22 15,-1 21-15,1-21 0,0 22 16,0-22-16,21 21 0,0-21 0,0 0 16,0 1-16,0-1 0,21 0 0,0 0 15,0-21-15,1 0 0,-1 0 16</inkml:trace>
  <inkml:trace contextRef="#ctx0" brushRef="#br0" timeOffset="-78444.69">14711 9398 0,'0'21'0,"-21"0"16,-1 1-16,22-1 16,-21-21-16,21 21 15,-21-21-15,21-21 63,0 0-63,0-1 15,21 22-15,-21-21 0,21 21 0,-21-21 16,22 21 0,-1 0-16,0 0 0,0 0 31,-21 21-31,0 0 0,0 1 0,0 20 16,0-21-16,0 0 0,0 0 15,0 1-15,0-1 0,-21 0 16,21 0-16,-21 0 0,0 0 0,-1-21 15,1 0 1</inkml:trace>
  <inkml:trace contextRef="#ctx0" brushRef="#br0" timeOffset="-78076.91">14944 9398 0,'0'0'0,"0"-21"62,21 21-62,0 0 16,-21-21-16,0 0 0,21 21 16,-21 21 31,0 0-47,0 0 0,0 0 15,-21 0-15,21 1 16,-21-1-16,0 0 15,21 0-15,-22 0 0,1-21 16,21 21-16</inkml:trace>
  <inkml:trace contextRef="#ctx0" brushRef="#br0" timeOffset="-69129.37">7937 11578 0,'22'0'32,"-1"0"-32,0 0 0,0 0 15,0 0-15,0 0 0,1 0 0,-1-21 16,0 21-16,0-21 0,0 0 15,0 0-15,-21-1 16,0 1 0,0 0-16,-21 21 0,0 0 15,0 0-15,0 0 0,-22 0 16,22 0-16,0 0 0,-21 0 0,21 0 16,-22 0-16,22 0 0,-21 21 0,21 0 15,-22 1-15,22-22 0,0 21 16,0 0-16,0 0 0,21 0 15,-22-21-15,22 21 16,0 1-16,0-1 16,0 0-16,22-21 0,-1 0 15,0 21-15,0-21 0,0 0 16,0 0-16,1 21 0,20-21 0,-21 0 16,21 21-16,-20-21 0,20 22 0,43-1 31,-64 0-31,21-21 0,-21 21 0,0-21 0,1 21 15,-22 0-15,21 1 16,-21-1-16,0 0 16,0 0-16,-21 0 0,-1-21 0,-20 21 0,21 1 15,-21-1-15,-1-21 16,1 21-16,0-21 0,-1 21 0,1-21 16,0 0-16,-1 0 0,1 0 15,0 0-15,20 0 0,-20 0 0,21-21 16,0 21-16,-22-21 0,22 0 0,0-1 15,0 1-15,0 0 0,0 21 16,21-21-16,0 0 0,-22 0 0,22-1 16,0 1-1,22 21-15,-1 0 16,0-21-16,21 21 0,1-21 16,-22 21-16,21 0 0,0 0 15</inkml:trace>
  <inkml:trace contextRef="#ctx0" brushRef="#br0" timeOffset="-68780.57">8636 11557 0,'0'0'0,"0"-21"16,0 0-16,0 42 31,0 0-15,-21 0-16,21 0 0,0 1 15,0-1-15,-21 0 0,21 21 0,-22-21 16,22 22-16,0-22 0,0 21 0,0 1 16,0-22-16,-21 21 0,21-21 15,0 22-15,0-22 0,-21 0 0,21 0 16,0 0-16,0 0 0,0 1 15,0-1-15,21-42 47,0-1-47,-21 1 0,22 0 16,20 0-16</inkml:trace>
  <inkml:trace contextRef="#ctx0" brushRef="#br0" timeOffset="-68424.41">9631 11684 0,'0'0'0,"-21"0"0,-1 0 15,44 0 32,-1 0-31,0 0-16,0 0 16,0 0-16,0 0 0,1 0 15,-1 0-15,0 0 0,0 0 0,0 0 16,0 0-16,1 0 15,-1 0 1</inkml:trace>
  <inkml:trace contextRef="#ctx0" brushRef="#br0" timeOffset="-68221.52">9673 11832 0,'0'0'0,"0"21"0,0 1 16,0-1 0,21-21-16,0 0 15,1 0 1,-1 0-16,0 0 0,0 0 16,0 0-1,0 0-15,-21-21 0,22 21 0,-1 0 16,-21-22-16,21 22 0,0-21 15</inkml:trace>
  <inkml:trace contextRef="#ctx0" brushRef="#br0" timeOffset="-67680.5">10689 11388 0,'0'0'0,"-21"0"0,0 0 15,21-21-15,-21 21 47,21 21-47,21-21 63,-21-21-48,0-1-15,21 1 16,-21 0-16,0 0 31,0 0-31,-21 21 16,0 0-1,21 21-15,-22 0 0,1 0 0,21 0 16,-21 1-16,21-1 0,0 0 0,0 0 16,0 0-16,0 0 0,0 1 15,0-1-15,0 0 0,0 0 16,0 0-1,21-21-15,0 0 16,1 0-16,-1 0 0,0 0 16,0 0-16</inkml:trace>
  <inkml:trace contextRef="#ctx0" brushRef="#br0" timeOffset="-67353.69">11070 11324 0,'0'0'0,"0"-21"16,0 0 0,0 0-1,0 0 1,0-1-1,-21 44 17,0-22-32,21 21 0,-21 21 0,21-21 15,-22 0-15,22 1 0,-21-1 16,21 0-16,0 0 0,0 0 0,0 0 16,0 1-16,21-22 15,1 0 1,-1 0-16</inkml:trace>
  <inkml:trace contextRef="#ctx0" brushRef="#br0" timeOffset="-65625.68">12086 11409 0,'0'0'0,"21"0"0,0 0 0,1 0 16,-1 0-16,0-21 0,0 21 16,0 0-16,0-21 0,1 21 15,-1-22-15,0 22 0,0 0 16,-21-21-16,21 21 16,-21-21-16,-21 21 31,0 0-31,-21 0 15,-1 0-15,1 0 0,-22 0 0,22 21 16,-21 0-16,20-21 0,-20 22 16,20-1-16,1 0 0,0 0 0,21 0 15,-1 0-15,-20 1 0,42-1 16,-21 0-16,21 0 0,0 0 16,0 0-16,21 1 15,0-1-15,0-21 0,22 21 0,-22 0 16,21-21-16,1 21 0,-1 0 0,21-21 15,-20 22-15,-1-22 0,0 21 16,-20 0-16,20-21 0,-21 21 16,0 0-16,0 0 0,-21 1 15,0-1-15,0 0 0,-21 0 16,-21 0-16,21 0 0,-43 1 0,22-1 16,0-21-16,-22 21 0,1 0 15,20-21-15,-20 21 0,20-21 0,1 0 16,21 0-16,-21 0 0,20 0 0,1 0 15,0 0-15,0 0 0,0-21 16,21 0-16,0 0 0,0 0 0,-21-1 16,21 1-16,0 0 0,0 0 15,0 0-15,0 0 0,0-1 0,21 1 16,0 0-16,0 0 0,0 0 16,22 0-16,-1 21 0,0-22 15,1 1-15</inkml:trace>
  <inkml:trace contextRef="#ctx0" brushRef="#br0" timeOffset="-65220.91">12467 11726 0,'0'0'0,"0"22"15,0-1-15,0 0 0,21 0 16,-21 0 0,21-21-1,1 0-15,-1 0 0,0 0 16,0 0-16,0 0 15,0 0-15,1-21 0,-1 21 0,-21-21 16,21 21-16,0-21 0,0 0 16,-21-1-16,0 1 0,0 0 15,0 0-15,0 0 0,0 0 0,0-1 16,0 1 0,-21 21-16,0 0 0,0 0 0,0 0 15,-1 21-15,1 1 0,-21-1 16,21 0-16,0 0 0,-1 0 0,1 22 15,0-22-15,21 0 0,0 21 0,0-21 16,0 1-16,0-1 16,0 21-16,0-21 0,21 0 0,0 1 15,1-1-15,-1-21 0,0 21 0,0 0 16,0-21-16,0 21 0,1-21 16,-1 0-16,0 0 0,0 0 0,0 0 15,0 0-15,1 0 16,-1-21-16,0 0 0,0 0 0,0 0 15</inkml:trace>
  <inkml:trace contextRef="#ctx0" brushRef="#br0" timeOffset="-64961.06">13293 11134 0,'0'0'16,"-22"0"-1,1 21-15,0 21 0,21-21 0,-21 22 16,0 20-16,0-20 0,-1-1 16,1 21-16,21-20 0,-21-1 0,0 0 15,21 1-15,0-1 0,0 0 0,-21-20 16,21 20-16,0-21 0,0 21 16,0-20-16,0-1 0,0 0 0,0 0 15,0 0-15,21-21 16,0 0-16,0 0 15,0 0-15,1 0 0</inkml:trace>
  <inkml:trace contextRef="#ctx0" brushRef="#br0" timeOffset="-64576.28">13398 11769 0,'-21'0'0,"0"0"16,42 0 15,0 0-31,1 0 0,-1 0 16,0 0-16,0 0 15,0 0-15,0 0 0,1-21 0,-1 21 16,0 0-16,0-22 0,0 22 0,0-21 16,-21 0-16,22 21 0,-1-21 15,-42 21 16,-1 0-31,1 21 0,0 0 0,-21 0 16,21 1-16,-1-1 0,1 0 0,0 0 16,21 0-16,0 0 0,0 1 15,0-1-15,0 0 0,0 0 16,21-21-16,0 21 16,1-21-16,-1 0 0,0 0 15,0 0-15,0 0 0,0 0 0,22-21 16,-1 0-16,-21 21 0,22-21 15,-22 0-15,21-1 0,0 1 0,1 0 16,-1 0-16</inkml:trace>
  <inkml:trace contextRef="#ctx0" brushRef="#br0" timeOffset="-64129.54">14224 11621 0,'-21'21'15,"0"0"-15,-1 0 0,22 0 16,-21 0-16,21 1 0,-21-1 0,0 0 15,21 0-15,0 0 0,0 0 16,-21 1-16,21-1 0,-21 0 16,21 0-16,0 0 15,0-42 17,0 0-32,0 0 15,0 0-15,0-1 16,0 1-16,21-21 0,0 21 0,-21 0 15,21-1-15,0 1 0,0-21 16,1 21-16,20 0 0,-21-1 16,21-20-16,-20 42 0,20-21 0,-21 0 15,21 21-15,-20 0 0,-1 0 16,21 0-16,-21 21 0,-21 0 0,21 0 16,-21 0-16,0 1 0,0 20 15,0-21-15,0 0 0,0 0 0,0 1 16,0-1-16,0 0 0,-21 0 0,21 0 15,0 0-15,-21-21 0,21 22 16,-21-22-16,21-22 47,0 1-47,21 21 16,0-21-16,0 0 0,1-21 15</inkml:trace>
  <inkml:trace contextRef="#ctx0" brushRef="#br0" timeOffset="-63912.62">14922 11515 0,'0'21'15,"0"0"-15,0 0 0,-21 0 16,0 1-16,21-1 0,0 21 0,-21-21 16,0 0-16,21 1 0,-21 20 15,21-21-15,0 0 0,0 0 0,0 1 16,0-1-16,0 0 15,0 0-15,0 0 16,0-42 0,0 0-1,21 0-15,0 21 0,0-21 0</inkml:trace>
  <inkml:trace contextRef="#ctx0" brushRef="#br0" timeOffset="-63544.98">15028 11282 0,'0'0'0,"-21"21"0,0 0 16,21 0-16,0 1 0,0-1 16,0 0-16,0 0 0,0 0 0,0 0 15,0 1 1,21-22-16,0 0 0,0 0 15,1 0-15,-22-22 0,21 22 0,0-21 16,0 0-16,0 0 0,-21 0 16,0 0-16,21-1 0,-21-20 0,0 21 15,0-21-15,0 20 0,0 1 16,0-21-16,0 21 0,-21 21 16,21-21-16,-21 21 0,0 0 0,0 0 15,0 0-15,-1 0 0,1 0 16,0 21-16,0 0 0,0 0 0,0 0 15,-1 0-15,22 1 0,0 20 16,0-21-16,0 21 0,0-20 0,0 20 16,0-21-16,0 0 0,22 0 15,-1 1-15</inkml:trace>
  <inkml:trace contextRef="#ctx0" brushRef="#br0" timeOffset="-62441.49">15621 11536 0,'0'-42'16,"0"20"-16,-21 22 15,0 0-15,-1 0 16,1 0-16,0 0 0,0 22 0,0-1 16,0 0-16,-1 0 0,22 0 15,-21 0-15,21 1 0,-21-1 0,21 0 16,0 0-16,0 0 0,0 22 0,0-22 15,0 0-15,0 0 0,21 0 16,0 0-16,1 1 0,-1-22 16,0 0-16,21 21 15,-21-21-15,22 0 0,-1 0 0,-21 0 16,22 0-16,-22-21 0,21-1 16,-21 1-16,0 21 0,1-21 0,-1 0 15,0-21-15,-21 20 0,21 1 0,-21 0 16,21-21-16,-21 21 0,0-1 15,21 1-15,-21 0 0,0 0 16,0 42 15,-21 0-31,21 0 0,-21 1 0,21-1 16,0 0-16,0 0 0,0 0 16,0 0-16,0 1 15,0-1-15,0 0 0,21-21 0,0 21 16,1-21-16,-1 0 0,0 0 15,21 0-15,-21 0 0,22 0 0,-22 0 16,21 0-16,-21 0 0,1 0 16,-1 0-16,0-21 0,0 0 0,0 0 15,-21-1-15,0 1 0,21 0 0,-21 0 16,0 0-16,0-22 0,0 22 16,0 0-16,0 0 0,-21 21 31,21 21-31,-21 0 15,21 0-15,0 1 0,-21 20 16,21-21-16,0 0 0,0 0 16,0 1-16,0-1 0,0 0 0,0 0 15,0 0-15,0 0 16,0 1-16,0-44 47,0 1-47,21 0 15,-21 0-15,21 0 0,-21 0 16,21-1-16,22-20 0,-22 21 0,21 0 16,1-22-16,-22 22 0,21-21 15,0 21-15,1 0 0,-1-1 16,-21 22-16,22 0 0,-22 0 16,0 0-16,0 22 0,0-1 0,0 0 15,-21 0-15,22 0 0,-22 0 0,0 22 16,0-22-16,0 0 0,0 0 15,0 0-15,0 1 0,0-1 0,0 0 16,-22-21-16,22 21 0,-21-21 16,0 0-16,0 0 15,0 0-15,21-21 16,0 0-16,0 0 16,0-1-16,0 1 0,0 0 0,21 0 15,0 0-15,21-22 16,-20 22-16,-1-21 0,0 0 0,21 20 15,-21-20-15,22 21 0,-22 0 16,21 21-16,1 0 0,-22 0 0,21 0 16,0 0-16,-20 0 0,-1 21 0,0 21 15,0-21-15,-21 22 0,0-22 16,0 21-16,0-21 0,0 22 0,0-22 16,0 0-16,-21 0 0,21 0 15,-21 1-15,21-1 0,-21 0 0,-1-21 16,22 21-1,0-42 1,0 0-16,0 0 16</inkml:trace>
  <inkml:trace contextRef="#ctx0" brushRef="#br0" timeOffset="-61989.75">17801 11049 0,'0'21'47,"-21"-21"-47,21 21 15,-21 1 1,0-22-16,21 21 0,-22-21 0,1 21 15,0-21 1,21-21 31,0 0-31,0-1-16,0 1 15,21 0-15,0 21 0,-21-21 0,22 21 16,-1 0-1,-21 21 17,-21-21-32,21 21 15,-22-21-15,22 21 0,-21-21 16,0 22-16</inkml:trace>
  <inkml:trace contextRef="#ctx0" brushRef="#br0" timeOffset="-61733.89">17949 11007 0,'0'-21'0,"21"21"47,1 0-32,-22 21 32,0 0-47,-22 0 16,1-21-16,21 21 0,-21 0 16,-21 1-16,21-1 0,-22 0 0,1 0 15,0 0-15,-22 22 0,1-1 16,-1 0-16</inkml:trace>
  <inkml:trace contextRef="#ctx0" brushRef="#br0" timeOffset="-60557.1">8234 13314 0,'-21'0'0,"-1"0"16,1 0 0,0 0-16,21-21 15,0 0 1,-21-1-16,21 1 15,-21 21-15,0-21 16,-1 0-16,1 21 0,0 0 16,0-21-16,0 21 0,-22 0 15,22 0-15,-21 0 0,0 0 0,-1 0 16,1 0-16,21 0 0,0 21 0,-1 0 16,1-21-16,21 21 0,-21 0 15,21 1-15,0-1 0,0 0 16,0 0-16,0 0 15,21-21-15,0 21 0,1 1 0,-22-1 16,21 0-16,21 0 0,-21 0 16,0 0-16,22 1 0,-22-1 15,21 0-15,-21 21 0,22-21 0,-22 1 16,0-1-16,0 0 0,22 21 16,-43-21-16,21 1 0,0-1 0,-21 0 15,0 0-15,0 0 0,0 0 16,-21 1-16,0-1 0,-1-21 15,1 21-15,-21-21 0,0 0 16,-1 0-16,1 21 0,0-21 0,-1 0 16,1 0-16,0 0 0,20 0 0,1 0 15,-21-21-15,21 21 0,0-21 16,-1 0-16,1-1 0,21 1 16,-21 0-16,21 0 15,0 0-15,0 0 0,0-1 16,0 1-16,0 0 0,21 21 15,0 0-15,1-21 0,-1 21 16,21 0-16,-21-21 0,22 21 0,-1 0 16,-21 0-16</inkml:trace>
  <inkml:trace contextRef="#ctx0" brushRef="#br0" timeOffset="-59901.07">8678 13504 0,'0'-21'0,"-21"-42"32,21 42-32,0-1 15,0 1-15,0 0 0,21 21 0,0-21 16,1 0-16,-1 0 0,0-1 15,0 22-15,0-21 0,22 21 16,-22 0-16,21 0 0,-21 0 0,0 0 16,1 0-16,-1 0 0,0 0 0,-21 21 15,21 1-15,-21-1 0,0 0 16,0 21-16,0-21 0,-21 22 16,0-1-16,-22 0 0,22 1 0,-21-1 15,0 0-15,-1 1 0,1-1 16,0 0-16,-1 1 0,1-1 0,0 0 15,-1-20-15,1 20 0,21-21 16,-22 0-16,22 0 0,0-21 0,0 22 16,21-1-16,-21-21 15,21-21 1,0-1 0,21 1-16,0 0 0,-21 0 15,21 0-15,0 0 0,1-1 0,-1 1 16,21 0-16,-21 0 0,0 0 15,1 21-15,-1 0 0,0 0 16,0 0-16,0 0 0,0 21 0,-21 0 16,22 0-16,-1 0 0,-21 1 15,21-1-15,0 0 0,-21 0 0,21-21 16,0 21-16,1 0 0,-1-21 16,0 22-16,0-22 0,0 0 0,22 0 15,-22 0-15,0 0 0,21 0 0,-21 0 16,1 0-16,-1 0 15,0-22-15,0 22 0,-21-21 0,21 0 16,-21 0-16,0 0 16,0 0-16,0-1 0,0 1 15,0 0-15,0 0 0,0 0 0,-21 21 16,21-21-16</inkml:trace>
  <inkml:trace contextRef="#ctx0" brushRef="#br0" timeOffset="-59416.03">10118 13462 0,'0'0'0,"-22"0"0,44 0 47,-1 0-32,0 0-15,21 0 0,-21 0 16,1 0-16,-1 0 15,0 0-15,0 0 0,0 0 0,0 0 16</inkml:trace>
  <inkml:trace contextRef="#ctx0" brushRef="#br0" timeOffset="-59229.14">10118 13610 0,'0'21'0,"0"-42"0,21 64 16,0-43-16,0 0 16,0 0-1,0 0-15,1 0 16,-1 0-16,0 0 0,0 0 16,0 0-16,0-22 15,1 22-15,-1-21 0,0 0 0,0 0 16,0 21-16</inkml:trace>
  <inkml:trace contextRef="#ctx0" brushRef="#br0" timeOffset="-58816.15">11176 13145 0,'0'-22'16,"-21"22"0,0 0-16,-1 0 15,22 22 1,-21-22-16,21 21 16,21-21-1,1 0 1,-1 0-16,0 0 15,0 0-15,0-21 16,-21-1-16,0 1 16,-21 21 15,0 0-31,0 0 0,0 0 16,-22 21-16,22-21 0,0 22 15,0-1-15,0-21 0,-1 21 0,1 0 16,21 0-16,0 0 15,0 1-15,21-22 16,1 0 0</inkml:trace>
  <inkml:trace contextRef="#ctx0" brushRef="#br0" timeOffset="-58448.77">11430 13166 0,'21'0'78,"0"-21"-62,0 21-16,-21-22 15,0 1 1,-21 21 15,0 21-15,21 1-16,0-1 16,-21 0-16,21 0 15,-21 0-15,21 0 0,0 1 16,0-1-16,0 0 15,21-21 1</inkml:trace>
  <inkml:trace contextRef="#ctx0" brushRef="#br0" timeOffset="-57913.04">12361 13123 0,'0'0'16,"0"-21"-1,21 21-15,1 0 16,-1 0-16,0 0 0,21 0 0,1 0 16,-1 0-16,0 0 0,1 0 0,20 0 15,-21 0-15,22 0 0,-1 0 16,-20 0-16,20-21 0,-20 21 15,-22 0-15,21 0 0,-21 0 16,0 0-16,-42 0 31,-21 0-31,21 0 0,0 0 0</inkml:trace>
  <inkml:trace contextRef="#ctx0" brushRef="#br0" timeOffset="-57531.25">12869 13123 0,'-42'85'16,"21"-64"0,21 0-16,0 1 0,0-1 15,0 0-15,0 0 0,0 21 0,0-20 16,0 20-16,0 0 0,0-21 16,0 22-16,0-1 0,0 0 0,0 1 15,21-1-15,-21 0 0,21-20 16,-21 20-16,0 0 0,0-21 0,0 1 15,0 20-15,0-21 0,-21 0 0,0 0 16,0-21-16,-1 22 0,1-1 16,0-21-16,0 0 0,0 0 0,0 0 15,-1 0-15,1 0 0,-21 0 16,21 0-16,-22 0 0,22-21 0,-21-1 16,21 1-16,0 0 0,-22 0 15,22 0-15,0 0 0,0-1 16,21 1-16,0 0 0,0 0 0,0 0 15,0 0-15,0-1 0,21 22 16,0 0-16,21-21 16,-20 21-16,-1 0 0,21 0 0,-21 0 15,22-21-15,-1 21 0,-21 0 16</inkml:trace>
  <inkml:trace contextRef="#ctx0" brushRef="#br0" timeOffset="-57021.11">13716 13399 0,'0'0'15,"0"-22"-15,0 1 0,0 0 16,-21 21-16,-22 0 16,22 0-16,0 0 0,-21 0 15,-1 0-15,22 0 0,-21 21 0,0 0 16,20 1-16,-20-1 0,21 21 0,-21-21 15,20 22-15,1-22 0,21 21 16,0 0-16,-21 1 0,21-22 16,0 21-16,0-21 0,0 22 15,0-22-15,0 0 0,21 0 0,0 0 16,1 1-16,-1-22 0,21 0 16,-21 0-16,0 0 0,1 0 15,20 0-15,-21 0 0,0-22 0,0 1 16,22 0-16,-22 0 0,0 0 15,0-22-15,0 22 0,1-21 0,-1 0 16,-21-1-16,21 22 0,-21-21 16,21 21-16,-21-22 0,0 22 0,0 0 15,0 42 17,0 0-32,0 22 15,0-22-15,0 0 0,0 21 16,0-21-16,0 1 0,21-1 0,-21 21 15,0-21-15,21 0 0,-21 1 16,0-1-16,22 0 0,-1-21 16,0 21-16,0-21 15,0 0-15,0-21 16,1 21-16,-1-21 0,0 0 0</inkml:trace>
  <inkml:trace contextRef="#ctx0" brushRef="#br0" timeOffset="-56136.85">14203 13356 0,'0'0'0,"0"21"31,0 1-31,0-1 0,0 0 16,0 0-16,0 0 0,0 22 15,-21-22-15,21 0 0,0 0 16,0 0-16,0 22 0,0-22 0,0 0 15,0 0-15,0 0 16,0 0-16,21 1 16,0-22-16,0 0 15,0 0-15,0 0 16,1 0-16,-1-22 0,0 1 0,0 21 16,0-21-16,0 0 0,1 0 15,-22-22-15,21 22 0,-21 0 0,21-21 16,-21 21-16,0-1 0,0 1 15,0-21-15,0 21 0,0 0 16,0-1-16,0 1 16,21 21-1,0 0-15,0 0 0,1 0 16,-1-21-16,0 21 0,21 0 16,1 0-16,-1 0 0,0 0 15,22 0-15,-22 0 0,22 0 0,-1 0 16,-21 0-16,1 0 0,-1 0 15,0-21-15,-20 21 0,-1 0 0,0 0 16,-42 0 0,0 0-16,-1 0 15,1 0-15,-21 0 0,21 0 0,-22 21 16,22-21-16,-21 21 0,0-21 16,20 21-16,-20 1 0,21-1 0,0 0 15,0 0-15,-1 0 16,1 0-16,0 22 0,21-22 0,-21 21 15,21-21-15,0 1 0,0 20 0,0-21 16,0 0-16,0 0 0,0 1 16,21-1-16,0 0 0,-21 0 0,21-21 15,1 21-15,-1-21 0,0 0 16,0 0-16,0 0 0,0 0 16,1 0-16,-1 0 0,0-21 0,0 0 15,0 0-15,0 0 0,1-1 16,-1 1-16,0 0 0,0 0 15,-21-21-15,21-1 0,0 22 0,1-21 16,-1-1-16,-21 22 0,0-21 16,21 21-16,-21 0 0,0-1 0,0 1 15,0 42 1,0 1 0,0-1-16,0 0 0,0 21 15,0-21-15,0 22 0,0-22 0,0 0 16,0 21-16,0-20 0,0-1 15,0 0-15,0 0 0,0 0 0,21 0 16,0-21-16,0 0 16,22 22-16,-22-22 0,0 0 0,21 0 15,-20 0-15,-1 0 0,0-22 0,0 1 16,21 21-16,-20-42 16,-1 21-16,21 0 0</inkml:trace>
  <inkml:trace contextRef="#ctx0" brushRef="#br0" timeOffset="-55769.88">16319 12912 0,'0'0'15,"-21"0"-15,0 0 16,0 0-16,0 21 16,21 0-1,0 0-15,-21 0 0,21 1 16,0-1-1,-22-21 32,1 0-31</inkml:trace>
  <inkml:trace contextRef="#ctx0" brushRef="#br0" timeOffset="-55540.02">16468 12954 0,'0'0'16,"0"21"31,0 0-32,0 1-15,-22-22 16,22 21-16,0 0 0,-21-21 16,21 21-16,-21-21 0,0 21 15,21 0-15</inkml:trace>
  <inkml:trace contextRef="#ctx0" brushRef="#br0" timeOffset="-49820.41">20659 7938 0,'0'-22'187</inkml:trace>
  <inkml:trace contextRef="#ctx0" brushRef="#br0" timeOffset="-49404.6">20764 7916 0,'0'0'0</inkml:trace>
  <inkml:trace contextRef="#ctx0" brushRef="#br0" timeOffset="-47901.51">8551 10139 0,'0'0'16,"0"21"-16,0 0 0,0 0 0,0 22 15,0-1-15,0-21 0,0 22 16,0-1-16,0 0 0,-21 1 0,21-1 16,-21 0-16,21 1 0,0-22 0,0 21 15,-21-21-15,21 0 0,-21 1 16,21-1-16,0 0 0,0 0 15,0-42 32,0 0-47,0 0 0,0-1 16,21 1-16,-21-21 0,21 21 16,0-22-16,-21 22 0,21-21 0,0 0 15,-21-1-15,22 1 0,-22 21 16,21-22-16,-21 22 0,0 0 15,0 0-15,0 42 32,0 0-32,0 0 0,0 22 0,0-1 15,-21-21-15,-1 22 0,1-1 16,21 0-16,0 22 0</inkml:trace>
  <inkml:trace contextRef="#ctx0" brushRef="#br0" timeOffset="-44837.93">8615 13335 0,'0'0'15,"21"0"-15,0 0 16,-21 21 0,0 0-16,0 1 0,0-1 15,0 21-15,0-21 0,0 22 16,-21-22-16,0 21 0,21 0 0,-21 1 16,-1-1-16,1 0 0,21-20 0,0 20 15,-21 0-15,0-21 0,21 1 0,0 20 16,0-21-16,0 0 0,-21 0 15,21 1-15,0-44 32,21 1-32,-21 0 15,21-21-15,0 21 0,0-43 16,22 22-16,-22-22 0,0 1 0,21 20 16,1-20-16,-22-1 0,21 1 15,-21-1-15,22 22 0,-22 0 0,0-1 16,0 22-16,0 0 0,-21 0 15,0 42 1,0 0-16,0 0 16,0 1-16,0 20 0,0-21 15,0 21-15,-21-20 0,0 20 0,21 0 16,-21 1-16,0 20 0,21-21 0,-21 1 16,-1-1-16,22-21 0,-21 22 0,0-1 15,21-21-15,-21 0 0,21 0 16,0 1-16,-21-1 0,21 0 0,0-42 31,0 0-15,21-22-16,-21 1 15,21 0-15,0-1 0,0 1 0,1-22 16,-1 22-16,0-21 0,0 20 0,0 1 16,-21 0-16,21-1 0,-21 22 0,22 0 15,-22 0-15,0 42 31,0 0-31,0 0 0,0 0 16,0 1-16,-22 20 0,1 0 0,21-21 16,-21 22-16,0-1 0,21 0 15,-21 1-15,0-1 0,-1 0 0,1 1 16,0-1-16,21-21 0,-21 22 0,21-22 16,-21 21-16,21-21 0,0 0 15,0 1-15,-21-22 0,21-22 31,0 1-31,0 0 0,0 0 0,0 0 16,21-22-16,-21 1 0,0 0 0,21-22 16,-21 22-16,21-22 0,-21 1 15,0 21-15,21-22 0,0 22 16,-21-1-16,22 22 0,-22 0 0,0 0 16,0 0-16,21 21 0,-21 21 15,0 0-15,0 0 16,0 0-16,0 1 0,0-1 0,0 21 15,0 0-15,-21-20 0,21 20 0,0 0 16,-22 1-16,22-1 0,-21-21 0,21 21 16,-21 1-16,21-22 0,-21 21 15,21-21-15,0 1 0,0-1 0,0 0 16,-21-21-16,21 21 0,0-42 31,0 0-31,0 0 0,0-1 16,0 1-16,0-21 0,0 0 15,0-1-15,21 1 0,-21 0 0,0-22 16,21 22-16,0-1 0,-21 22 0,21-21 16,-21 21-16,0-22 0,0 22 15,0 0-15,22 21 0,-22 21 32,0 0-32,0 1 15,0 20-15,-22-21 0,22 21 16,-21 1-16,21-1 0,0 0 0,-21 1 15,0-22-15,0 21 0,21 1 16,0-1-16,-21-21 0,-1 0 0,1 22 16,21-22-16,0 0 15,-21-21-15,21-21 32,-21 0-32,21-22 0,0 22 0,0-21 15,0-1-15,0 1 0,0 0 16,0-1-16,0 1 0,0-21 0,0 20 15,0 1-15,0 21 0,0-22 0,0 22 16,0 0-16,0 0 0,21 21 0,0 0 16,-21 21-1,0 0-15,0 0 0,21 1 16,-21 20-16,0 0 0,0-21 0,0 22 16,0-1-16,0 0 0,0-20 15,0 20-15,0 0 0,0-21 16,0 22-16,0-22 0,0 0 0,0 21 15,0-20-15,0-1 0,0 0 0,-21 0 16,21-42 15,0 0-31,0 0 0,0-22 16,0 1-16,0 0 0,0-1 0,21 1 16,1 0-16,-1-1 0,-21 1 0,21 0 15,-21-1-15,21 1 0,-21 21 16,0 0-16,21-1 0,-21 1 0,21 21 15,-21 21 1,0 1-16,0-1 16,0 0-16,0 21 0,0 1 15,0-22-15,0 21 0,0 0 0,0 1 16,0-22-16,0 21 0,0-21 0,-21 22 16,21-22-16,0 0 0,0 0 0,0 0 15,-21 1-15,21-44 31,0 1-15,0 0-16,0 0 0,0-21 0,0 20 16,0-20-16,0-127 15,0 126-15,0 22 16,0-21-16,0 21 0,0 0 0,0-1 16,0 1-16,0 42 15,21 1 1,-21 20-16,0-21 0,21 21 15,-21 1-15,0-22 0,0 21 0,0 1 16,0-22-16,0 21 0,0 0 0,0-20 16,0-1-16,0 0 0,0 0 15,0 0-15,0 0 0,-21-21 16,21-21 15,-21 0-31,21 0 0,0 0 16,0 0-16,0-22 0,0 1 0,0 21 15,0-22-15,0 1 0,0 0 0,0-1 16,0 22-16,0-21 0,0 21 0,0 0 16,0 42-1,0 0 1,21 0-16,-21 0 0,0 22 0,21-1 16,-21-21-16,0 21 0,0 1 0,0-22 15,0 21-15,0-21 16,0 22-16,0-22 0,0 0 0,0 0 15,0 0-15,0 1 0,0-44 47,0 1-47,0 0 0,0 0 16,0-21-16,0 20 0,0-20 0,0 21 16,0-21-16,0-1 0,0 22 0,0-21 15,0-1-15,0 22 0,0 0 16,0 0-16,0 42 15,0 0 1,0 0-16,0 1 0,0-1 16,0 21-16,0-21 0,0 22 15,0-1-15,0-21 0,0 0 0,0 22 16,0-22-16,0 0 0,0 0 0,0 0 16,0 0-16,0-42 46,0 0-46,0 0 0,0 0 0,0-22 16,0 22-16,0-21 0,0 21 0,0-22 16,0 1-16,0 21 0,0-21 15,0 20-15,0 1 0,0 0 0,0 0 16,0 42 0,0 0-16,0 0 15,0 1-15,0-1 0,0 21 16,0-21-16,0 22 0,-21-22 0,21 21 15,-21-21-15,21 22 0,-21-22 0,21 0 16,0 0-16,0 0 0,0 0 0,0 1 16,0-1-1,0-42 1,0-1-16,0 1 16,0 0-16,0 0 0,0-21 0,0 20 15,0-20-15,0 0 0,0-1 16,0 22-16,0-21 0,0 21 15,0-22-15,21 22 0,-21 0 16,0 42 0,21-21-16,-21 21 0,0 22 15,0-22-15,0 21 0,0-21 0,0 22 16,0-1-16,0-21 0,0 22 0,0-22 16,-21 21-16,0-21 0,21 0 0,0 1 15,0-1-15,-21-21 0,21 21 16,-21-21-16,21-21 15,0 0-15</inkml:trace>
  <inkml:trace contextRef="#ctx0" brushRef="#br0" timeOffset="-42449.25">19918 6562 0,'-21'0'16,"-1"-21"-16,1 21 0,0-22 0,0 22 16,0 0-16,0-21 15,-1 0-15,-20 21 0,0 0 0,21-21 0,-22 21 16,1 0-16,0 0 0,-22-21 15,22 21-15,-1 0 0,1 0 16,0 0-16,-22 0 0,43 0 16,-21 0-16,-1 21 0,22-21 0,-21 21 15,21 0-15,0 0 0,-22 1 16,22-1-16,0 0 0,0 0 0,-22 0 16,22 22-16,0-22 0,-21 0 15,21 21-15,-22-21 0,1 1 0,0 20 16,-1-21-16,1 0 0,0 0 15,-1 22-15,22-22 0,-21 21 0,21-21 16,-22 22-16,22-1 0,0-21 16,0 43-16,0-22 0,-1 0 15,1 1-15,21-1 0,-21 0 0,21 1 16,0-1-16,0 0 0,0-20 16,0 20-16,0 0 0,0-21 0,0 22 15,0-22-15,0 21 0,0-21 0,0 1 16,0 20-16,21 0 0,-21-21 15,21 22-15,1-1 0,-22 0 0,21 1 16,0-22-16,-21 21 0,21 1 16,0-1-16,22-21 0,-22 21 0,0 1 15,21-22-15,-21 21 0,22-21 0,-1 1 16,-21 20-16,22-21 16,-1 0-16,0 22 0,1-22 0,-1 0 15,-21 0-15,21 0 0,1 0 0,-1 1 16,0-1-16,1 0 0,-22 0 15,21 0-15,22-21 0,-22 21 0,0-21 16,1 22-16,20-22 0,-20 0 0,20 0 16,1 0-16,-1 0 0,-21 0 15,22-22-15,-1 1 0,-20 21 0,20-21 16,-20 0-16,20 21 0,-21-21 16,1 0-16,20-1 0,-20 22 0,-1-21 15,21 0-15,-20 0 0,-1 0 0,22 0 16,-22-1-16,0 1 15,1 0-15,-1 0 0,21 0 0,-20-22 16,-1 22-16,0 0 0,1-21 0,-1-1 16,0 22-16,1-21 0,-1 0 15,-21-1-15,22 1 0,-22-22 0,0 22 16,21 0-16,-21 21 0,1-22 16,-22 1-16,21 0 0,0-1 0,-21 22 15,21-21-15,-21-1 0,0 1 16,0 0-16,0-1 0,0 1 0,0 0 15,0-1-15,0-20 0,0 21 0,0-1 16,0 1-16,0 0 0,0 20 16,0-20-16,-21 21 0,21-21 15,-21 20-15,0 1 0,21 0 16,-22 0-16,1 0 0,21 0 0,-21-22 16,0 43-16,0-21 0,0 0 15,-1 0-15,1 0 0,0-1 0,0 1 16,0 0-16,0 0 0,-22 0 15,22 0-15,0 21 0,0-22 0,-22 1 16,22 0-16,-21 21 0,0-21 16,-1 0-16,22 21 0,-21-21 0,-1 21 15,22-22-15,-21 22 0,0-21 16,-1 21-16,1-21 0,0 21 0,-1-21 16,1 21-16,0 0 15,-1-21-15,22 21 0,-21 0 0,-1 0 16,1 0-16,0 0 0,21 0 15,-22 0-15,1 0 0,21 0 0,-22 0 16,22 0-16,-21 0 0,0 21 16,20-21-16,-20 21 0,0-21 0,-1 21 15,1 0-15,0 1 0,-1-22 16,-20 21-16,21 0 0,-1 0 0,22-21 16,-21 21-16,21 0 0,-22 1 15,22-1-15,0 0 0,0 0 0,0 0 16,-1 0-16,1 1 0,21-1 0,0 0 15,0 0-15,0 0 16,0 0-16</inkml:trace>
  <inkml:trace contextRef="#ctx0" brushRef="#br0" timeOffset="-41609.73">19854 7345 0,'21'-21'0,"-42"42"0,64-42 16,-22 0-16,0-1 15,-21 1-15,21 21 0,-21-21 0,0 0 16,0 0-16,0 0 0,0-1 16,0 1-16,0 0 0,-21 21 15,0 0-15,-22 0 16,22 0-16,-21 0 0,21 0 0,-22 0 16,1 0-16,0 21 0,-1 0 15,-20 1-15,21-1 0,-1 0 16,1 0-16,21 0 0,-22 22 0,22-22 15,0 0-15,0 0 0,21 0 0,0 0 16,0 1-16,0-1 16,0 0-16,0 0 15,42-21-15,-21 21 0,1 0 0,-1 1 16,21-22-16,-21 21 0,22 0 16,-22-21-16,0 21 0,21 0 0,-21 0 15,22-21-15,-22 22 0,0-1 0,21 0 16,-20-21-16,-1 21 0,0 0 15,0 0-15,-21 1 0,0-1 0,0 0 16,0 0 0,0 0-16,-21 0 0,0-21 0,-22 22 15,22-1-15,-21-21 0,0 21 0,-22 0 16,22-21-16,-1 0 0,1 0 16,0 21-16,-1-21 0,1 0 0,0 0 15,21 0-15,-22 0 0,22 0 16,0-21-16,0 21 0,0-21 0,-1 0 15,1 21-15,0-21 0,0 21 16,21-22-16,0 1 0,-21 21 0,21-21 16,-21 21-16,21-21 0,0 0 31,21 21 0,0 0-31,0 0 0,0-21 16,0 21-16</inkml:trace>
  <inkml:trace contextRef="#ctx0" brushRef="#br0" timeOffset="-40825.18">20320 7451 0,'0'0'0,"0"-21"0,0-1 16,0 1 0,0 0-16,0 0 0,0 42 62,0 0-62,0 0 16,0 1-16,0-1 0,0 0 15,0 21-15,0-21 0,0 1 16,0 20-16,-21-21 0,0 21 0,21-20 16,0 20-16,-22-21 0,1 21 15,21-20-15,-21 20 0,21-21 0,0 21 16,-21 1-16,21-22 0,-21 21 15,21-21-15,-21 1 0,21-1 0,0 0 16,0 0-16,-22 0 0,22 0 0,-21 1 16,21-1-16,0 0 15,0-63 63,0 20-62,0 1-16,0 0 16,21 0-16,1 0 0,-22-22 0,21 22 15,0-21-15,-21 0 0,21 20 0,0-20 16,-21 0-16,0-1 0,21 1 16,-21 0-16,22 21 0,-22-22 0,0 22 15,0 0-15,0 0 16,0 0-16,0-1 0,0 1 15,-22 42 17,22 1-32,0-1 15,0 0-15,0 0 16,0 0 0,0-42 30</inkml:trace>
  <inkml:trace contextRef="#ctx0" brushRef="#br0" timeOffset="-39400.45">20976 6943 0,'-21'0'0,"-43"21"16,43-21 0,0 0-1,0 0-15,42 0 47,21 0-47,-20 0 16,20-21-16,0 21 0,22-21 0,-22 21 15,22-22-15,-1 22 0,22-21 16,-1 0-16,22 0 0,-21 0 0,21 0 16,0-1-16,-1 1 0,1 0 15,0 0-15,0 0 0,0 0 0,0-1 16,-1 1-16,1 0 0,0 0 16,-21 0-16,-1 21 0,-20-21 0,-1 21 15,-20 0-15,20-22 0,-20 22 16,-22 0-16,21 0 0,-21-21 15,0 21-15,1 0 0,-1 0 16,0 0 0,-21-21-16,0 0 31,0 0 0,0 0-15,0-1-16,0 1 15,-21 21-15,21-21 0,-21 0 16,21 0-16,-22 21 0,1-21 16,0-1-16,0 22 0,0-21 15,0 21-15,-22-21 0,22 21 0,0 0 16,0 0-16,-22-21 0,22 21 16,0 0-16,0 0 0,0 0 0,21-21 15,-21 21 1,42 0 15,21 0-31,-21 0 0,0 21 16,22-21-16,-22 0 0,21 21 15,-21-21-15,22 0 0,-1 0 0,0 21 16,-20-21-16,20 0 16,0 0-16,1 0 0,-1 0 0,-21 0 15,0 0-15,22 0 0,-22 0 16,0 0-1,-21 21 1,-21-21-16,0 0 0,-1 0 16,1 22-16,-21-22 0,21 21 0,0 0 15,-1 0-15,1 0 0,0 22 16,0-22-16,-21 0 0,20 21 0,1-21 16,0 1-16,0-1 0,0 0 15,0 21-15,-1-21 0,22 1 16,-21-1-16,21 0 15,0 0-15,0 0 16,-21 0 0,0 1-1,0-22 1,0 21-16,-1 0 0</inkml:trace>
  <inkml:trace contextRef="#ctx0" brushRef="#br0" timeOffset="-38208.82">21124 8128 0,'0'0'0,"0"-21"0,-21 21 31,0 0-31,21-21 0,-21 21 16,21 21 31,0 0-32,21 0-15,0 0 16,0 1-16,0-22 0,22 21 0,-22 0 16,0 0-16,21-21 0,1 21 15,-22 0-15,42 1 0,-20-1 0,20-21 16,1 21-16,-1 0 0,1 0 15,-1 0-15,1 1 0,-1-1 0,1 21 16,-1-21-16,1 0 0,-1 1 0,1 20 16,-1-21-16,-20 21 15,20-20-15,1 20 0,-22 0 0,21 1 16,-20-22-16,20 21 0,-20 0 0,-1-20 16,0-1-16,-21 21 0,22-21 15,-1 0-15,-21 1 0,0-22 0,1 21 16,-1-21-16,21 0 0,-42 21 0,21-21 15,0 0-15,1 0 0,-1 0 16,0 0-16,0 0 0,0 0 16,-21-21-1,0 0-15,0-1 16,0 1-16,0 0 0,-21 0 16,0 0-16,0 0 0,0-22 15,21 22-15,-22-21 0,1 21 0,0-1 16,0-20-16,0 21 0,0 0 15,-1 0-15,1-1 0,0 1 0,0 21 16,0-21-16,0 21 0,-1 0 0,1 0 16,0-21-16,21 42 47,0 0-47,21 0 15,0-21-15,1 22 0,-1-1 0,0 0 16,21 0-16,-21 0 15,1 22-15,20-22 0,-21 0 0,21 0 16,-20 0-16,20 0 0,-21 1 0,0-1 16,0 0-16,1 0 0,-1 0 15,0-21-15,-21 21 0,21 1 0,-21-1 16,0 0 0,0 0-1,-21-21-15,0 0 0,0 0 16,-1 0-16,1 0 0,0 0 15,0 21-15,-21-21 0,20 0 0,1 0 16,0 0-16,0 21 0,0-21 16,0 0-16,-1 0 0,1 0 15,0 22-15,0-22 0,0 0 16,0 0 0,-1 0-16,1 0 15,0 0 1,0 0-16,0 0 0</inkml:trace>
  <inkml:trace contextRef="#ctx0" brushRef="#br0" timeOffset="-37297.14">20002 8954 0,'0'0'0,"-21"0"0,0-22 0,21 1 15,-21 0-15,0 21 0,0-21 0,21 0 16,-22 0-16,1-1 0,0 1 16,0 21-16,21-21 0,-21 0 15,0 21-15,21-21 16,-22 21-16,22 21 31,0 0-31,0 0 16,0 22-16,22-22 0,-1 21 0,0-21 15,0 22-15,0-1 0,22 0 0,-22 22 16,21-22-16,0 0 0,1 1 16,-1 20-16,22-20 0,-22 20 0,21 1 15,22-1-15,-21 22 0,20-22 16,1 1-16,0-1 0,-1 22 0,-20-22 16,-1 1-16,1-1 0,-1-20 0,-20 20 15,-1 1-15,0-1 0,1 1 16,-22-22-16,21 22 0,-21-22 15,0 0-15,1 22 0,-22-43 0,21 21 16,0 1-16,0-22 0,-21 0 0,0 21 16,21-21-16,-21 1 15,21-22-15,-21 21 0,22-21 32,-22-21-1,0-1-16,-22 22-15,22-21 16,0 0-16,-21 21 0,21-21 16,0 0-16,0 0 15</inkml:trace>
  <inkml:trace contextRef="#ctx0" brushRef="#br0" timeOffset="-36833.5">21442 10478 0,'0'0'16,"0"-22"-16,-21 22 15,21 22 32,0-1-47,0 0 16,0 0-16,0 0 0,0 0 0,0 1 15,21-1-15,0 0 0,-21 0 0,21 0 16,-21 0-16,21 1 0,0-1 16,-21 0-16,22 0 0,-22 0 0,21-21 15,-21 21-15,21-21 0,0 22 16,0-22 0,-21 21-16,0 0 31,-21-21-31,0 0 15,0 21-15,-22-21 0,22 0 0,-21 21 16,0 0-16,20-21 0,-20 22 0,0-1 16,-1-21-16,22 21 0,-21 0 0,0 0 15,-1 0-15,1 1 0,0-22 16,-1 21-16,22 0 0,-21-21 0,21 21 16,-22-21-16,22 0 0,0 0 0,0 0 15,21-21 16,0 0-31,0 0 0,21-1 0</inkml:trace>
  <inkml:trace contextRef="#ctx0" brushRef="#br0" timeOffset="-36089.11">24447 5927 0,'0'0'0,"0"-21"0,0-1 16,0 1-16,0 0 15,0 0 1,0 0-16,0 42 31,0 0-31,-21 0 0,21 0 16,0 22-16,-21-1 0,0 0 15,0 1-15,21-1 0,-21 0 0,-1-20 16,22 20-16,-21 0 0,0 1 0,0-22 16,21 21-16,-21-21 0,21 22 15,-21-22-15,21 0 0,-22 0 0,22 0 16,0 0-16,0 1 16,22-44 15,-1 22-31,-21-21 15,21 0-15,0 0 0</inkml:trace>
  <inkml:trace contextRef="#ctx0" brushRef="#br0" timeOffset="-35837.16">24934 5821 0,'0'0'16,"0"21"-16,0 0 15,-21 0-15,0 22 0,0-1 0,0-21 16,-22 22-16,22-1 0,0-21 0,0 21 16,0 1-16,-22-1 0,22-21 15,0 22-15,21-22 0,-21 21 0,0-21 16,-1 0-16,22 1 0,0-1 16,0 0-16,-21-21 0,21 21 0,0 0 15,-21-21 1,21-21-1,0 0-15</inkml:trace>
  <inkml:trace contextRef="#ctx0" brushRef="#br0" timeOffset="-35645.18">24342 6181 0,'0'0'0,"21"0"46,0 0-46,0 21 0,0-21 16,0 0-16,1 0 0,20 0 0,-21 0 16,21 0-16,-20 0 0,20 0 0,-21 0 15,21 0-15,-20 0 0,-1 0 16,0 0-16,0 0 0,0 0 16</inkml:trace>
  <inkml:trace contextRef="#ctx0" brushRef="#br0" timeOffset="-35255.15">24850 6181 0,'21'0'31,"0"0"-15,0 0-16,0 0 0,0 0 0,1 0 16,20 0-16,-21 0 15,21 0-15,1 0 0,-22 0 0,21-21 0,-21 21 16,1 0-16,-1-22 15,0 1-15,0 21 0,-21-21 0,21 21 16,-21-21-16,-21 21 16,0 0-16,-21 0 15,20 0-15,-20 0 0,21 0 0,-21 0 16,-1 21-16,22 0 0,-21 0 16,21 1-16,-22-1 0,22 0 0,0 0 15,0 0-15,0 0 0,21 1 16,0-1-16,0 0 0,0 0 0,0 0 15,0 0-15,21 1 16,0-22-16,0 0 0,0 0 16,0 0-16,1 0 0,20 0 15,-21 0-15,21 0 0,1 0 16,-22 0-16,21-22 0,-21 1 0,22 0 16,-22 0-16,0 0 0</inkml:trace>
  <inkml:trace contextRef="#ctx0" brushRef="#br0" timeOffset="-35001.22">25612 5736 0,'0'0'0,"0"21"16,-22 1-16,1-1 16,21 0-16,-21 0 0,0 21 15,21-20-15,-21 20 0,0-21 16,-1 21-16,22-20 0,-21 20 0,0-21 15,21 21-15,-21-20 0,21 20 16,0-21-16,-21 0 0,21 0 0,-21 1 16,21-1-16,-22 0 0,22 0 15,22-21 17,-1 0-32,0-21 0,0 21 15</inkml:trace>
  <inkml:trace contextRef="#ctx0" brushRef="#br0" timeOffset="-34704.85">25950 5715 0,'0'0'0,"-42"21"31,21 22-31,0-22 16,-1 0-16,22 21 0,-21-21 15,0 1-15,0 20 0,0 0 0,0-21 16,-1 1-16,1 20 16,0-21-16,0 21 0,21-20 0,-21-1 15,0 0-15,21 0 0,0 0 0,-22 0 16,1-21-16,21 22 0,-21-22 16,21 21-16,21-21 46,0 0-46,1-21 0,20-1 16</inkml:trace>
  <inkml:trace contextRef="#ctx0" brushRef="#br0" timeOffset="-34300.73">26014 6096 0,'-64'64'15,"43"-43"-15,0-21 16,0 21-16,21 0 0,-21 0 16,21 0-16,0 1 0,0-1 15,0 0-15,0 0 16,21 0-16,0-21 16,0 21-16,0-21 0,0 0 15,1 0-15,-1 0 0,21 0 16,-21 0-16,0 0 0,1 0 15,20 0-15,-21-21 0,0 21 0,0-21 16,1 0-16,-1 0 0,0 0 16,-21-1-16,21 1 0,-21 0 15,0 0-15,0 0 0,0 0 16,0-1-16,0 1 0,-21 21 16,0 0-1,0 0-15,-1 0 0,1 0 0,0 21 16,-21 1-16,21-1 15,-1 0-15,1-21 0,0 21 16,0 0-16,0-21 0,0 21 16,-1-21-16,1 22 0,0-22 15</inkml:trace>
  <inkml:trace contextRef="#ctx0" brushRef="#br0" timeOffset="-33437.23">23770 8530 0,'0'0'0,"0"21"0,0 1 15,21-22 16,0 0-15,1-22-16,20 22 0,-21-21 16,0 0-16,22 21 0,-22-21 0,21 0 15,-21 0-15,0 21 0,1-22 16,-22 1-16,0-21 0,0 21 0,0 0 16,0-1-16,0 1 15,-22 0-15,1 21 0,0 0 0,-21 0 16,21 0-16,-22 0 0,22 0 15,-21 21-15,21 0 0,-1 1 0,-20-22 16,21 21-16,0 21 0,21-21 0,0 0 16,0 1-16,0-1 0,0 0 15,0 21-15,0-21 0,0 1 0,21-1 16,0 0-16,0 0 0,0 0 0,1 0 16,20 22-16,-21-22 15,21 0-15,-20 0 0,20 0 0,-21 1 16,0 20-16,0-21 0,1 0 15,-1 0-15,-21 1 0,0-1 16,-43 0-16,22-21 16,-21 0-16,0 0 0,-1 0 15,1 0-15,-22 0 0,22 0 0,-21-21 16,20 21-16,1-21 0,0 21 0,-1-22 16,22 22-16,0-21 0,0 21 15,21-21-15,0 0 16,21 21-1,21 0 1,-21 0-16,1-21 0,20 21 0,-21 0 16,21 0-16</inkml:trace>
  <inkml:trace contextRef="#ctx0" brushRef="#br0" timeOffset="-33057.45">24236 8805 0,'0'-21'0,"21"0"16,0 21-16,-21-21 16,21 21-16,0-21 0,1 0 15,-1 21-15,0-22 0,0 1 16,0 21-16,0-21 0,1 0 0,-1 21 16,-21-21-16,21 0 0,-21-1 15,21 1-15,-21 0 0,0 0 0,0 0 16,-21 21-16,0 0 15,0 0-15,-22 0 16,22 21-16,0 0 0,0 0 0,0 0 16,-1 1-16,1-1 0,0 0 15,0 21-15,21-21 0,-21 1 0,21 20 16,0-21-16,0 0 0,0 22 0,0-22 16,0 0-16,21 0 0,0-21 15,0 21-15,-21 0 0,21-21 16,1 0-16,20 22 0,-21-22 0,0 0 15,0 0-15,1 0 0,20 0 16,-21-22-16,0 1 0,22 21 0,-22-21 16,0-21-16,21 21 0</inkml:trace>
  <inkml:trace contextRef="#ctx0" brushRef="#br0" timeOffset="-32768.62">25104 7980 0,'21'-21'0,"-42"42"0,42-63 0,-21 20 16,0 1-16,0 42 16,0 1-16,-21 20 0,21 0 15,-22 1-15,1-1 0,0 21 16,21-20-16,-21 20 0,0 1 0,0-22 16,-1 22-16,22-22 0,-21 0 15,0 1-15,0-1 0,21 0 0,-21 1 16,21-1-16,0-21 0,-21 0 0,21 0 15,-22 1-15,22-1 0,0 0 16,-21 0-16,42-21 31,1-21-15,-1 0-16,-21 0 0,21 21 0,0-22 16</inkml:trace>
  <inkml:trace contextRef="#ctx0" brushRef="#br0" timeOffset="-32393.43">25040 8657 0,'21'0'16,"0"0"-1,1 0-15,-1 0 16,0 0-16,0 0 16,-21-21-16,21 21 0,0 0 15,-21-21-15,22 21 0,-1-21 16,-21 0-16,0-1 0,0 1 31,-21 21-31,-1 0 0,1 0 16,0 0-16,0 21 0,0 1 15,0-22-15,-1 21 0,1 0 0,0 0 16,0 0-16,21 0 0,0 1 0,0-1 16,0 0-16,0 0 0,0 0 15,0 0-15,0 1 0,0-1 16,0 0-16,21-21 0,0 0 15,0 0-15,1 0 16,-1 0-16,0 0 0,0 0 0,0 0 16,22-21-16,-22 21 0,0-21 15,0-1-15,21 1 0,-20 0 0,-1 0 16,0 0-16,0 0 0,0-1 0,0-20 16</inkml:trace>
  <inkml:trace contextRef="#ctx0" brushRef="#br0" timeOffset="-31933.69">25506 8551 0,'21'0'16,"-63"43"-16,63-86 0,0 22 0,-21 42 31,-21 1-31,21-1 16,-21 0-16,21 0 15,-22-21-15,22 21 0,0 0 0,0 1 16,-21-1-16,21 0 0,-21 0 0,21 0 16,-21 0-16,21 1 15,0-1-15,0-42 47,0-1-31,0 1-16,0 0 0,0 0 15,0 0-15,0 0 0,0-1 16,21 1-16,0 0 0,0 0 0,1 0 16,-1 0-16,0-1 0,0 1 15,0 0-15,0 21 0,1 0 0,-1-21 16,21 21-16,-21 0 0,0 0 15,1 0-15,-1 0 0,0 21 0,-21 0 16,0 0-16,0 1 0,0-1 0,0 0 16,0 0-16,0 0 0,0 0 15,0 1-15,-21 20 0,0-21 0,21 0 16,-22 0-16,22 1 16,-21-1-16,0-21 0,21 21 15,21-42 32,0 0-47,1-1 0,-22 1 16,21 0-16</inkml:trace>
  <inkml:trace contextRef="#ctx0" brushRef="#br0" timeOffset="-31716.81">26162 8530 0,'-42'64'16,"20"-64"0,22 21-16,0 0 0,-21-21 15,21 21-15,-21 0 0,0 1 16,21-1-16,0 0 16,0 0-16,-21-21 0,21 21 15,0-42 16,21 21-31</inkml:trace>
  <inkml:trace contextRef="#ctx0" brushRef="#br0" timeOffset="-31333.03">26331 8255 0,'-21'0'0,"42"0"0,-63 0 15,21 0-15,0 0 0,-1 21 16,1 0-16,0 1 16,21-1-16,0 0 0,0 0 15,21-21 1,0 0-16,1 0 16,-1 0-16,0 0 15,0 0-15,0 0 0,0 0 0,-21-21 16,22 21-16,-22-21 0,21 0 15,-21-1-15,0 1 0,0 0 16,0 0-16,0 0 0,0 0 16,-21 21-1,-1 0-15,1 0 0,0 0 0,0 0 16,0 21-16,0-21 16,-1 21-16,1 0 0,21 0 0,0 0 15,0 1-15,0-1 0,0 0 16,0 0-16,0 0 0,0 0 15,0 1-15,0-1 16</inkml:trace>
  <inkml:trace contextRef="#ctx0" brushRef="#br0" timeOffset="-30933.26">26458 8530 0,'0'0'0,"-21"0"32,21 21-32,-21-21 0,0 22 15,21-1-15,-21-21 0,21 21 0,0 0 16,-22 0-16,22 0 0,-21-21 16,21 22-16,0-1 0,0 0 15,0 0-15,0 0 0,0 0 16,21-21-16,1 22 15,-1-22-15,0 0 0,0 0 16,0 0-16,0 0 0,1 0 16,-1 0-16,-21-22 0,21 22 0,0-21 15,-21 0-15,21 0 0,-21 0 0,21 0 16,-21-1-16,0 1 0,0 0 16,0 0-16,0 0 0,0 0 0,0-1 15</inkml:trace>
  <inkml:trace contextRef="#ctx0" brushRef="#br0" timeOffset="-30200.99">26903 8573 0,'-21'0'32,"-1"0"-32,1 21 0,21 0 15,-21-21-15,0 21 16,21 0-16,-21 0 0,21 1 16,0-1-16,-21 0 0,21 0 15,0 0-15,-22-21 0,22 21 0,0 1 16,-21-22-16,21 21 15,0-42 17,0-1-17,0 1-15,0 0 16,0 0-16,0 0 0,0 0 0,0-1 16,21-20-16,-21 21 0,22 0 0,-1 0 15,0-1-15,0 1 0,0 21 16,0-21-16,1 0 0,20 21 15,-21 0-15,0 0 0,0 0 0,1 0 16,-1 0-16,0 0 0,-21 21 16,21 0-16,-21 0 0,0 1 15,0-1-15,0 0 0,0 0 16,0 0-16,0 22 0,0-22 0,0 0 16,0 0-16,0 0 0,-21 0 15,21 1-15,0-1 0,0 0 0,-21-21 16,0 21-16,-1-21 31,1 0-31,21-21 16,0 0-16,0 0 15,0-1-15,0 1 0,0 0 0,0 0 16,0 0-16,21 0 0,1-1 0,-1 1 16,21 0-16,-21 0 0,0 0 15,22 0-15,-1-1 0,0 1 0,-20 0 16,20 21-16,0 0 0,-21 0 15,1 0-15,20 0 0,-21 0 0,0 21 16,-21 0-16,0 1 0,0-1 16,0 0-16,0 21 0,0-21 15,0 22-15,0-22 0,0 21 16,-21-21-16,0 22 0,0-22 0,0 21 16,-1-21-16,1 1 0,0-1 0,0 0 15,0-21-15,0 21 0,-1 0 16,1-21-16,0 21 0,0-21 0,0 0 15,0 0-15,-1 0 0,1 0 16,0 0-16</inkml:trace>
  <inkml:trace contextRef="#ctx0" brushRef="#br0" timeOffset="-29144.98">22500 10732 0,'0'0'0,"-21"0"0,0 0 16,42 0 15,0 0-31,0 0 0,22 0 16,-1 0-16,0 0 0,1 0 0,20 0 15,-21 0-15,22 0 0,-22 0 16,22 0-16,-22 0 0,22 0 0,-22 0 15,0 0-15,-21 0 0,22 21 0,-22-21 16,0 0-16,0 0 0,-63 0 31,21 0-31,0 0 16,-1 0-16,1 0 16</inkml:trace>
  <inkml:trace contextRef="#ctx0" brushRef="#br0" timeOffset="-28773.55">22945 10816 0,'0'21'0,"0"-42"0,-22 42 16,22 1-16,0-1 0,-21 0 15,0 0-15,21 0 16,0 0-16,-21 1 0,21-1 0,-21 0 16,21 21-16,-21-21 0,21 22 15,0-22-15,0 21 0,0 1 0,0-1 16,0 0-16,0 1 0,0-1 15,0-21-15,0 21 0,0 1 0,0-22 16,0 21-16,0-21 0,0 1 16,0 20-16,0-21 0,0 0 0,-22 0 15,1-21-15,0 22 0,0-1 0,-21-21 16,20 0-16,-20 21 0,21-21 16,-21 0-16,20 0 0,-20 0 0,21 0 15,0 0-15,-22-21 0,22 21 0,0-21 16,0-1-16,21 1 0,-21 0 0,21 0 15,-21 0-15,21 0 16,0-1-16,0 1 0,0 0 0,0 0 16,0 0-16,0 0 15,21 21-15,0 0 0,0-22 16,0 22-16,0 0 0</inkml:trace>
  <inkml:trace contextRef="#ctx0" brushRef="#br0" timeOffset="-28236.85">23580 11345 0,'0'0'0,"21"-21"0,-21 0 0,0 0 15,0 0-15,-21 0 16,-1 21-16,1 0 0,0 0 15,0 0-15,0 0 0,0 21 0,-1-21 16,1 21-16,-21 0 0,42 0 0,-21 0 16,0 22-16,-1-22 0,1 0 15,21 21-15,-21-20 0,21 20 0,0-21 16,0 0-16,0 0 0,0 1 0,0-1 16,0 0-16,0 0 15,21-21-15,0 0 16,1 0-16,-1 0 0,0 0 15,0 0-15,0 0 0,0-21 16,1 0-16,-1 0 16,0-1-16,0-20 0,-21 21 0,21 0 15,0-22-15,1 22 0,-22 0 0,21 0 16,-21 0-16,21 0 0,-21-1 16,0 44-1,0-1-15,0 0 16,0 0-16,0 0 15,0 0-15,0 1 0,0-1 0,0 0 0,0 0 16,0 0-16,0 0 0,0 1 16,0-1-16,0 0 15,21-21-15,0 21 0,0-21 16,1 0-16,-1 0 0,0 0 16,0 0-16,0 0 0,0 0 15,1-21-15,-1 0 0,0 0 16</inkml:trace>
  <inkml:trace contextRef="#ctx0" brushRef="#br0" timeOffset="-27365.35">24109 11303 0,'0'0'0,"0"-21"0,0 0 15,21 21-15,-21-21 0,0 42 32,0 0-32,0 0 15,0 0-15,-21 0 0,21 1 0,-21 20 16,21-21-16,0 0 0,0 22 15,-22-22-15,22 0 0,0 0 0,0 0 16,0 0-16,0 1 0,0-1 0,0 0 16,22-21-1,-1 21-15,0-21 16,0 0-16,0 0 0,0-21 16,1 21-16,-1-21 0,-21 0 15,21-1-15,-21 1 0,21 0 0,-21 0 16,0 0-16,21 0 0,-21-1 15,0-20-15,0 21 0,0 0 16,0 0-16,0-1 0,0 1 16,21 21-1,1 0 1,-1 0-16,0 0 16,21 0-16,-21 0 0,22 0 0,-22 0 15,21 0-15,1 0 0,20 0 16,-21 0-16,22 0 0,-1 0 0,-20 0 15,-1-21-15,0 21 0,1 0 0,-22 0 16,0 0-16,0 0 0,0 0 16,-42 0 15,-21 0-31,21 0 0,0 0 16,-22 0-16,22 21 0,-21-21 0,21 21 15,-22 1-15,1 20 0,21-21 16,-22 0-16,22 0 0,0 1 0,0 20 15,-21-21-15,42 0 0,-22 0 0,22 1 16,0-1-16,0 0 0,0 0 0,0 0 16,0 0-16,22 1 15,-1-22-15,0 0 16,0 0-16,0 0 0,0 0 0,1 0 16,-1 0-16,0 0 15,0 0-15,0-22 0,0 1 0,1 21 16,-1-21-16,0-21 0,0 21 0,0-1 15,0-20-15,1 21 0,-1-21 16,0 20-16,0-20 0,0 21 0,0 0 16,-21 0-16,0 42 31,-21 0-31,0 0 0,0 0 16,0 0-16,21 1 0,0 20 0,0-21 15,0 0-15,0 0 0,0 1 16,0-1-16,0 0 0,0 0 0,21 0 15,0 0-15,0-21 0,22 22 16,-22-22-16,0 0 0,21 21 16,-21-21-16,1 0 0,-1 0 0,21 0 15,-21 0-15,0 0 0,1 0 0,-1-21 16,0 21-16,0-22 0,0 22 16,-21-21-16,21 0 0,1 21 0,-22-21 15,0 0-15</inkml:trace>
  <inkml:trace contextRef="#ctx0" brushRef="#br0" timeOffset="-27161.17">25527 11684 0,'-21'0'31,"0"0"0,21-21-15,-22 0-1,1 0-15</inkml:trace>
  <inkml:trace contextRef="#ctx0" brushRef="#br0" timeOffset="-20620.66">24193 7070 0,'-21'0'0,"0"0"0,0 0 0,0 0 16,0 0-16,-1 0 0,1 0 15,0 0-15,0 0 0,0 0 16,0 0-16,-1 0 16,44 0 15,-1 0-31,21 0 15,0 0-15,1 0 0,20 21 16,-20-21-16,20 0 0,1 0 0,-1 0 16,22 0-16,-22 21 15,22-21-15,21 0 0,-22 0 0,1 0 16,0 0-16,-1 0 0,-20 0 0,21 0 16,-43 0-16,21 0 0,-20 0 15,-1 0-15,-21 0 0,22 0 0,-22 0 16,0 0-16,0-21 0,0 21 15,-42-21 32,0 21-47,0 0 0,0 0 16,-1 0-16,1 0 16,0 0-16,0 0 0,0 0 0,0 0 15,-1 0-15,-20 0 0</inkml:trace>
  <inkml:trace contextRef="#ctx0" brushRef="#br0" timeOffset="-20249.86">24236 7112 0,'0'0'16,"-43"0"-16,-20 0 0,21 21 0,-1-21 0,1 0 15,21 0-15,0 0 0,-1 0 16,1 21-16,42 1 15,22-22 1,-1 0-16,0 0 0,22 0 16,-1 21-16,1-21 0,-1 0 0,22 0 15,0 0-15,-1 21 0,1-21 16,21 0-16,-21 0 0,20 0 0,-20 0 16,-21 0-16,20-21 0,-20 0 15,-22 21-15,0-22 0,1 22 0,-22-21 16,21 21-16,-21 0 0,1-21 15,-22 0 1,-22 21 15,1 0-31,0 0 16,0 0-16,0 0 16,0 21-16,-1-21 0,1 0 0,0 21 15,0-21-15</inkml:trace>
  <inkml:trace contextRef="#ctx0" brushRef="#br0" timeOffset="-19389.02">23622 9610 0,'0'0'0,"-21"0"0,0 21 0,-1 0 15,1-21 1,0 0 0,21 21-1,0-42 32,21 21-47,0 0 16,1 0-16,20 0 0,0-21 0,1 21 15,20 0-15,1 0 0,20 0 0,1-21 16,21 21-16,0 0 0,-1 0 16,1-21-16,21 21 0,0 0 0,0-22 15,0 1-15,0 21 0,-21 0 16,0 0-16,-21 0 0,-1 0 0,1 0 16,-22 0-16,1 0 0,-22 0 0,1 0 15,-1 0-15,-21 0 0,0 0 16,0 0-16,-21-21 31,-21 21-15,0 0-16,0 0 0,0 0 15,0 0-15,-1 0 16,1 0-16,0 0 0,0 0 0,0 0 16,0 0-16</inkml:trace>
  <inkml:trace contextRef="#ctx0" brushRef="#br0" timeOffset="-18841.34">23601 9843 0,'0'21'16,"0"-42"-16,-21 42 0,42-21 47,0 0-47,0 0 15,0 0-15,0 0 0,22 0 16,-1 0-16,0 0 0,1 0 0,20 0 15,1 0-15,20 0 0,-20 0 16,-1 0-16,22-21 0,0 21 0,-1 0 16,22-22-16,-21 22 0,21-21 0,0 21 15,-1-21-15,1 0 0,-21 21 16,21-21-16,-22 21 0,1 0 0,0-21 16,-1 21-16,1 0 0,-21 0 0,-1 0 15,-21 0-15,1 0 0,-1 0 16,-21 0-16,0 0 0,1 0 0,-1 0 15,-21-22 64,-21 1-64,-1 21-15,1 0 0,0-21 16,0 21-16,0 0 0,0-21 15,-1 21-15</inkml:trace>
  <inkml:trace contextRef="#ctx0" brushRef="#br0" timeOffset="-17709.31">22669 12425 0,'0'0'0,"-84"-42"32,63 42-32,-1-22 0,1 22 15,0 0-15,0 0 16,0 0 0,0-21-1,-1 21 1,44 0 31,-1 0-47,0 0 15,21 0-15,1 0 0,-1 0 0,0 0 16,22 0-16,20 0 0,1 0 0,0 21 16,-1-21-16,1 0 0,21 22 0,0-22 15,0 0-15,-1 21 0,1-21 16,-21 0-16,21 0 0,0 21 0,-22-21 15,1 0-15,-22 0 0,1 0 0,-1 0 16,-20 0-16,-1 21 0,0-21 0,-20 0 16,20 0-16,-21 0 0,0 0 15,-42 0 32,0 0-47,21-21 0,-21 21 16,0 0-16,-1 0 0,1 0 15,0 0-15</inkml:trace>
  <inkml:trace contextRef="#ctx0" brushRef="#br0" timeOffset="-17251.58">22288 12425 0,'0'0'0,"-21"0"0,-21 0 16,21 0-16,0 0 0,-1 0 16,1 0-16,42 0 31,1 0-31,20 0 16,0 0-16,-21 0 0,43 0 0,-22 0 15,22 0-15,20 0 0,-20 0 0,21 0 16,-1 0-16,22 0 0,-21 0 15,21 0-15,-22 0 0,22 0 0,-21 0 16,21 0-16,-22-21 0,22 21 16,-21 0-16,21 0 0,-22 0 0,-20 0 15,20 0-15,-20 0 0,-1 0 0,-20 0 16,-1 0-16,0 0 0,1 0 16,-22 0-16,0 21 0,0-21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6:06:45.2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11747 741 0,'22'0'15,"-22"21"1,-22-21 15,1 0-31,0 0 109</inkml:trace>
  <inkml:trace contextRef="#ctx0" brushRef="#br0" timeOffset="644.2">11747 762 0,'0'21'15,"22"-21"1,-1-21 0,0 21-16,0-21 0,0 21 15,0-21-15,1 21 0,-22-21 0,21 21 16,0-22-16,0 1 0,0 21 16,-21-21-16,0 0 0,0 0 15,0 0-15,0-1 0,-21 22 16,-21 0-16,21 0 0,-22 0 15,1 0-15,0 0 0,-1 0 0,1 0 16,0 0-16,-1 0 16,1 22-16,0-1 0,-1 0 0,1 0 15,21 0-15,-22 0 0,22 1 16,0-1-16,0 0 0,21 0 0,-21 0 16,21 0-16,0 22 0,0-22 15,21 0-15,0 0 0,0 0 0,22 1 16,-22 20-16,21-21 0,0 0 15,-20 0-15,20 1 0,0-1 0,1 0 16,-1 0-16,0 0 0,1 0 0,-1 1 16,0-1-16,1 0 0,-22 0 15,21 0-15,-21 0 0,0 1 0,1-1 16,-1 0-16,-21 0 16,0 0-16,0 0 0,0 1 15,0-1-15,-21 0 0,-22 0 0,22 0 16,-21-21-16,-1 21 0,1 1 15,0-22-15,-22 0 0,22 21 0,0-21 16,-22 0-16,22 0 0,-22 0 16,22 0-16,0 0 0,-1-21 0,1 21 15,21-22-15,-22 1 0,22 21 16,0-21-16,0 0 0,0 0 0,0 0 16,-1-1-16,1 1 0,21 0 0,0 0 15,0 0-15,0 0 0,0-1 16,0 1-16,0 0 0,0 0 0,0 0 15,0 0-15,21 21 16,1-22-16,20 1 0,-21 21 0,21-21 16,1 21-16,-1-21 0,0 0 0</inkml:trace>
  <inkml:trace contextRef="#ctx0" brushRef="#br0" timeOffset="1000.96">12594 593 0,'21'-21'0,"-42"42"0,63-64 0,-20 43 16,-22 22 0,0-1-16,0 0 15,-22 21-15,1-21 16,21 22-16,-21-1 0,0 0 0,0 1 15,0 20-15,-1-20 0,1 20 0,0-21 16,0 22-16,0-22 0,21 1 16,-21-1-16,-1 0 0,22 1 0,-21-22 15,21 21-15,0-21 0,0 0 16,0 1-16,0-1 0,0 0 16,21-21-16,1 0 0,-1 0 15,0 21-15,0-21 0,0 0 16,0 0-16,1 0 0,-1 0 0,0-21 15,0 21-15,0-21 0,-21 0 16,21-1-16,1 22 0</inkml:trace>
  <inkml:trace contextRef="#ctx0" brushRef="#br0" timeOffset="1233.49">12107 1143 0,'0'0'0,"0"21"0,21-21 32,1 0-32,20 0 15,-21 0-15,21 0 0,-20 0 0,20 0 16,0 0-16,1 0 0,-22 0 16,21-21-16,0 21 0,1 0 0,-22 0 15,0-21-15,21 21 0,-20-21 16,-1 21-16,0-21 0,0 21 15</inkml:trace>
  <inkml:trace contextRef="#ctx0" brushRef="#br0" timeOffset="1732.25">12954 1164 0,'0'0'0,"-21"0"16,21-21-16,0 0 16,0 0-16,0 0 0,0-1 15,0 1 1,0 0-16,21 21 0,0-21 0,21 21 16,-20 0-16,-1 0 15,21 0-15,-21 0 0,22 0 0,-22 0 16,21 0-16,-21 21 0,22 0 15,-22 0-15,0 1 0,21 20 0,-21-21 16,1 21-16,-22-20 0,0 20 16,21-21-16,-21 21 0,0-20 0,0 20 15,0-21-15,-21 0 0,-1 0 0,22 1 16,-21-1-16,0 0 0,0-21 16,0 21-16,0-21 0,21 21 0,-22-21 15,1 0 1,21-21-1,0 0-15,0 0 16,0 0-16,0-1 0,0 1 16,0 0-16,21 0 0,1-21 0,-1 20 15,-21 1-15,21 0 0,0 0 16,0-21-16,0 20 0,1 1 0,-1 21 16,0-21-16,0 0 0,21 0 15,-20 21-15,-1-21 0,21 21 0,-21 0 16,0-22-16,1 22 0,-1 0 0,21 0 15</inkml:trace>
  <inkml:trace contextRef="#ctx0" brushRef="#br0" timeOffset="1964.11">13970 995 0,'0'0'0,"0"21"31,0 0-31,0 0 0,0 1 16,0 20-16,0-21 0,0 0 15,0 22-15,0-22 0,0 0 0,0 21 16,-21-21-16,21 1 0,0-1 16,0 0-16,0 0 0,0 0 15,0 0-15,-21 1 16,21-44 15,0 1-31</inkml:trace>
  <inkml:trace contextRef="#ctx0" brushRef="#br0" timeOffset="2363.94">14097 529 0,'0'0'0,"-21"0"0,0 0 0,-1 0 15,1 0-15,0 21 0,0 1 0,0-22 16,0 21-16,-1 0 0,1 0 16,21 0-16,0 0 0,0 1 15,0-1-15,0 0 16,21-21-16,1 0 0,-1 21 16,21-21-16,-21 0 0,0 0 0,1 0 15,-1 0-15,21 0 0,-21 0 16,0-21-16,1 21 0,-1-21 0,0 0 15,-21-1-15,21 1 16,-21 0-16,0 0 0,0 0 0,0 0 16,0-1-16,0 1 15,-21 21-15,0-21 0,0 21 16,-1 0-16,1 0 0,0 0 16,0 21-16,0 0 0,0 1 15,-1-1-15,22 0 0,-21 0 0,21 0 16,0 0-16,0 1 0,0 20 15,0-21-15,0 0 0,0 22 0</inkml:trace>
  <inkml:trace contextRef="#ctx0" brushRef="#br0" timeOffset="2908.32">14478 1058 0,'0'22'16,"0"-1"0,-21 0-16,21 0 15,0 0-15,0 0 0,-21 1 0,21-1 16,-22 0-16,22 21 0,0-21 0,-21 1 16,21-1-16,0 0 0,0 0 15,0 0-15,-21 0 0,21 1 16,-21-1-16,21 0 15,0-42 32,0 0-47,0-1 0,0 1 16,0 0-16,0-21 0,21 21 16,-21-22-16,21 22 0,0-21 0,22-1 15,-22 22-15,0-21 0,21 0 16,1-1-16,-1 22 0,0-21 0,1 21 15,-1-1-15,0 22 0,-20 0 16,20 0-16,0 0 0,1 22 0,-22-1 16,0 0-16,0 21 0,0-21 15,-21 22-15,0-1 0,0-21 16,0 22-16,0-1 0,0-21 0,0 21 16,-21-20-16,0-1 0,0 0 15,21 0-15,-21 0 0,21 0 0,-22 1 16,1-1-16,21 0 31,0-42-15,0 0-1,21-1-15</inkml:trace>
  <inkml:trace contextRef="#ctx0" brushRef="#br0" timeOffset="3804.15">16044 1101 0,'0'0'16,"0"-21"-16,0-1 0,0 1 0,0 0 16,0 0-16,0 0 0,-21 0 15,0-1-15,0 22 16,0 0-16,-1 0 0,-20 0 0,21 0 15,-21 0-15,20 22 0,-20-1 16,0 0-16,21 0 0,-22 0 16,22 22-16,-21-22 0,21 0 0,-1 21 15,1-21-15,0 22 0,21-22 0,0 0 16,0 21-16,0-20 0,0-1 16,0 0-16,0 0 0,21 0 0,0 0 15,1 1-15,-1-22 0,0 21 16,0-21-16,0 0 0,0 0 0,1 0 15,20 0-15,-21 0 0,0 0 16,0 0-16,1-21 0,-1 21 0,0-22 16,0 1-16,-21 0 0,21 0 15,0 0-15,-21 0 0,22-1 16,-22 1-16,21 0 0,-21 0 0,0 0 16,21-22-16,-21 22 0,21 0 15,-21 0-15,0 0 0,0 0 16,0 42 15,0 0-15,0 0-16,0 0 0,0 22 15,0-22-15,0 0 0,0 21 0,0-21 16,0 22-16,-21-1 0,0 0 0,0 1 16,21-1-16,0 22 15,-22-22-15,22 21 0,-21 1 0,21-1 16,0 1-16,0-1 0,0 1 15,0-1-15,0 1 0,0 21 0,0-22 16,0 1-16,0-1 0,0 22 0,0-22 16,0 1-16,0-1 0,0 1 15,0-1-15,0-20 0,0 20 0,0-21 16,-21 1-16,0-1 0,21 0 16,-21 1-16,21-1 0,-21-21 0,-1 0 15,22 22-15,-21-43 0,0 21 0,21 0 16,-21-21-16,0 0 0,0 0 15,-1 0-15,1 0 16,0 0-16,0 0 0,0-21 0,0 0 16,-1 0-16,22-22 0,-21 22 15,21-21-15,-21-1 0,21 1 0,-21-21 16,21 20-16,0-20 0,0-1 0,0-20 16,0 20-16,21-21 0,0 22 15,0-22-15,22 22 0,-22-1 0,0 1 16,0 20-16,22-20 0,-22-1 15,0 22-15,21 0 0,-21-1 0,1 1 16,-1 0-16,0-1 0,21 1 0,-21 21 16,1 0-16,-1 0 15,0-1-15,-21 1 0,-21 21 32</inkml:trace>
  <inkml:trace contextRef="#ctx0" brushRef="#br0" timeOffset="4412.08">10689 1863 0,'0'0'0,"-42"0"0,-1 0 16,1-21-16,21 21 0,0-22 0,0 22 15,-1 0-15,22-21 16,22 21-1,-1 0-15,0 0 0,0 0 16,21 0-16,-20 0 0,20 0 16,0 0-16,22 0 0,-1 0 0,22 0 15,0 0-15,20 0 0,-20 0 0,42 0 16,-21 0-16,21 0 0,21 0 16,21 0-16,1 21 0,-1-21 0,0 0 15,1 0-15,20 0 0,1 0 16,-22 0-16,22 22 0,-22-22 0,0 0 15,1 0-15,-22 0 0,21 0 16,-21 21-16,0-21 0,-21 0 16,0 0-16,22 0 0,-22 21 0,-22-21 15,22 0-15,-21 21 0,0 0 16,0-21-16,-21 0 0,-1 21 0,-20-21 16,-1 0-16,-20 0 0,-1 22 15,0-22-15,-21 0 0,1 0 0,-1 0 16,0 0-16</inkml:trace>
  <inkml:trace contextRef="#ctx0" brushRef="#br0" timeOffset="4559.99">15811 2180 0,'0'0'0,"-21"0"0,0 0 15,21 21-15,-21-21 0,0 0 16,0 0-16,-1 0 16</inkml:trace>
  <inkml:trace contextRef="#ctx0" brushRef="#br0" timeOffset="5592.2">11472 1926 0,'0'0'0,"0"21"47,0 1-47,-21-22 0,0 21 15,0 0-15,-22 0 0,22 0 16,-21 0-16,0 22 0,-1-22 0,1 0 16,-22 0-16,1 22 0,21-22 0,-22 21 15,1-21-15,-1 22 16,1-1-16,-22 0 0,21 1 0,1 20 0,-1-21 16,-20 1-16,20 20 0,1-20 15,-1-1-15,1 21 0,-1-20 16,1-1-16,20 22 0,-20-22 0,21 0 15,-22 1-15,22-1 0,-1 0 0,1 1 16,0-1-16,-1-21 0,1 21 16,21-20-16,-21 20 0,20-21 0,-20 0 15,21 0-15,0 22 0,0-43 0,-1 21 16,1 0-16,0-21 0,0 0 0,0 0 16,21-21-1,0 0-15,0 0 16,0-1-16</inkml:trace>
  <inkml:trace contextRef="#ctx0" brushRef="#br0" timeOffset="6113.9">9588 2836 0,'0'0'16,"0"-21"-16,0 0 15,22 21-15,-22 21 32,0 0-17,-22 1-15,22-1 16,-21 0-16,21 0 0,0 0 0,-21 22 16,0-22-16,0 0 0,21 21 15,-21-21-15,-1 22 0,1-22 0,0 21 16,0-21-16,0 22 0,0-22 0,-1 0 15,1 21-15,0-20 0,0-22 0,0 21 16,21 0-16,-21 0 16,42-21 31,0 0-47,21 0 0,-21 0 15,22 0-15,-1-21 0,0 21 0,1 0 16,-1-21-16,22 21 0,-1 0 0,1-21 15,-1 21-15,1 0 0,-1 0 16,1 0-16,-1 0 0,-21 0 0,22 0 16,-22 0-16,1 0 0,-1 0 0,-21 0 15,0 0-15,0 0 0,1 0 16,-22 21 0,0 0-1,-22-21-15,1 0 16</inkml:trace>
  <inkml:trace contextRef="#ctx0" brushRef="#br0" timeOffset="7824.71">910 3281 0,'21'0'94,"-21"-21"-94,0 0 31,0-1 0,0 1-31,21 0 16,-21 0-1,0 0-15,0 0 16,0-1 0,0 1-16,0 0 15,0 42 17,0 0-17,0 22-15,0-22 0,-21 21 0,21 1 16,0-1-16,0 0 0,-21 1 15,0-1-15,0 0 0,21 1 16,-21-1-16,21 0 0,-22-21 0,1 22 16,21-22-16,0 0 0,0 0 15,-21 0-15,21 1 0,21-22 47,0-22-47,1 1 0,-1 0 16,0 0-16,0 0 0,0 0 0,0-1 15,1-20-15,-22 21 0,21-21 16,0 20-16,0-20 0,0 21 0,-21 0 16,0 0-16,21-1 0,1 22 15,-1 22 1,-21-1-16,0 0 0,0 0 16,0 21-16,0-20 0,0 20 0,0-21 15,21 21-15,-21-20 0,21 20 16,-21-21-16,21 0 0,0 0 15,-21 1-15,22-1 0,-1-21 16,0 0-16,0 21 0,0-21 0,0 0 16,22 0-16,-22 0 0,0 0 15,0-21-15,0 0 0,1-1 0,-1 1 16,0 0-16,0 0 0,0-21 16,-21 20-16,0-20 0,0 0 0,0-1 15,0 1-15,0 0 0,0-22 16,0 22-16,0 0 0,0 20 15,-21-20-15,21 21 0,-21 0 0,0 0 16,21 42 15,0 0-15,0 0-16,0 0 0,0 0 0,0 1 16,0-1-16,21 0 0,0 0 15,-21 0-15</inkml:trace>
  <inkml:trace contextRef="#ctx0" brushRef="#br0" timeOffset="8072.57">1905 3344 0,'0'0'0,"0"-21"0,0 42 31,0 1-15,0-1-16,0 0 0,-21 21 0,21-21 15,-21 22-15,-1-22 0,22 0 16,0 21-16,-21-20 0,21-1 0,-21 0 16,21 0-16,-21 0 0,21 0 15,0 1-15,21-44 32,-21 1-32,21 21 15</inkml:trace>
  <inkml:trace contextRef="#ctx0" brushRef="#br0" timeOffset="8465.34">1968 2900 0,'0'0'0,"-63"0"31,42 21-31,21 0 0,-21 0 16,21 1-16,-22-1 0,22 0 0,0 0 15,0 0-15,0 0 0,0 1 16,0-1-16,0 0 0,22 0 16,-1-21-16,0 21 15,0-21-15,0 0 0,0 0 0,1 0 16,-1-21-16,0 0 16,-21 0-16,21 21 0,-21-21 0,21-1 15,-21 1-15,0 0 0,0-21 16,0 21-16,0-1 0,0 1 0,0 0 15,-21 0-15,0 0 0,0 0 16,0 21-16,-1 0 0,1 0 0,0 0 16,0 0-16,0 21 15,0 0-15,21 0 0,-22 0 16,22 0-16,0 1 0,0-1 0,0 0 16,0 0-16,0 0 15,22 0-15,-1-21 0,0 0 16,0 22-16</inkml:trace>
  <inkml:trace contextRef="#ctx0" brushRef="#br0" timeOffset="8736.2">2603 2858 0,'0'0'0,"0"21"31,0 0-31,0 0 15,0 0-15,0 22 0,-21-22 16,0 21-16,0-21 0,0 22 0,0 20 16,-1-21-16,1 1 0,0 20 15,0-20-15,0-1 0,0 0 0,-1 22 16,1-43-16,21 21 0,0 1 16,0-22-16,0 0 0,0 0 0,0 0 15,0 0-15,0 1 0,21-22 31,1 0-31,-1 0 0</inkml:trace>
  <inkml:trace contextRef="#ctx0" brushRef="#br0" timeOffset="9404.37">2159 3281 0,'0'0'0,"-42"0"16,20 0-16,65 0 31,-22 0-31,21 0 16,1 0-16,-1-21 0,21 21 15,-20-21-15,20 21 0,1-22 0,-1 1 16,1 0-16,-22 0 0,22 0 16,-1 0-16,-21-1 0,1 1 15,-1 0-15,0 0 0,-20 0 16,-1-22-16,0 22 0,-21 0 0,0 0 15,0 0-15,0 0 0,-21 21 32,0 0-32,-1 0 0,22 21 15,0 0-15,-42 127 16,21-106 0,21 1-16,0 20 0,0-20 15,-21-1-15,21 0 0,-21 1 0,21-1 16,0 0-16,0 1 0,-22-1 15,1-21-15,21 21 0,-21-20 16,21-1-16,0 0 0,-21 0 16,21-42 15,0 0-15,0 0-16,0-1 0,0-20 0,0 0 15,21 21-15,0-22 0,-21 1 16,43 0-16,-22-22 0,0 22 0,21 21 15,-21-22-15,22 22 0,-1-21 16,-21 42-16,22-21 0,-1 21 0,0 0 16,1 0-16,-1 0 0,0 21 15,-21 0-15,1 21 0,-1-21 16,-21 22-16,0-22 0,0 21 0,0 1 16,0-1-16,-21-21 0,-1 21 15,1 1-15,-21-22 0,21 0 0,-22 21 16,22-20-16,0-1 0,0 0 15,0-21-15,0 21 0,-1 0 0,44-21 32,-1 0-17,0-21-15</inkml:trace>
  <inkml:trace contextRef="#ctx0" brushRef="#br0" timeOffset="9865.1">3937 3175 0,'-64'0'32,"22"21"-32,21 0 15,0 1-15,0-1 0,-22 21 0,22-21 16,0 22-16,-21-1 0,20-21 15,22 21-15,0 1 0,-21-22 16,21 21-16,0-21 0,0 1 0,0-1 16,21 0-16,1 0 0,-1 0 15,0-21-15,0 0 0,21 21 0,-20-21 16,-1 0-16,21 0 0,-21 0 16,0 0-16,22 0 0,-22-21 0,0 0 15,0 0-15,0 0 0,1 0 0,-1-1 16,0 1-16,-21-21 0,0 21 15,21-22-15,-21 1 0,0 0 0,0-1 16,0 1-16,0 0 0,-21 21 16,21-22-16,-21 22 0,0 0 0,-1 21 15,1 0-15,-21 0 0,21 0 16,-22 0-16,22 0 0,-21 0 16,21 21-16,0 0 0,-22 22 0,22-22 15,0 21-15,0-21 0,0 22 16,21-1-16,0-21 0,0 21 0,0-20 15,0-1-15,0 0 0,42 0 0</inkml:trace>
  <inkml:trace contextRef="#ctx0" brushRef="#br0" timeOffset="10268.45">4424 3260 0,'0'0'0,"-21"21"16,21 0-1,-22 0-15,22 0 0,0 1 0,-21 20 16,0-21-16,21 21 0,-21-20 16,21-1-16,0 21 0,0-21 0,0 0 15,0 1-15,0-1 16,0 0-16,0 0 0,0 0 0,21-21 15,0 21-15,0-21 0,1 0 16,-1 0-16,0 0 0,0-21 16,0 0-16,0 21 0,1-21 15,-1 0-15,0-22 0,0 22 16,-21 0-16,0-21 0,21-1 0,-21 22 16,21-21-16,-21 0 0,0 20 0,0 1 15,0-21-15,0 21 16,0 0-16</inkml:trace>
  <inkml:trace contextRef="#ctx0" brushRef="#br0" timeOffset="10572.29">5355 2836 0,'0'0'15,"-21"0"-15,0 0 0,0 0 16,-1 22 0,22 20-16,-21-21 0,0 0 15,0 22-15,0-22 0,21 21 16,-21 0-16,-1 1 0,22 20 0,-21-20 15,21-1-15,0 0 0,-21 1 0,21 20 16,-21-42-16,21 22 0,0-1 16,0-21-16,0 21 0,0-20 0,0-1 15,21 0-15,0-21 16,0 0-16,1 0 16,-1 0-16,0 0 0,0 0 0,0-21 15</inkml:trace>
  <inkml:trace contextRef="#ctx0" brushRef="#br0" timeOffset="10763.76">5059 3133 0,'0'0'0,"-21"0"0,42 0 47,0 0-47,21 0 0,-21 0 0,1 0 15,20 0-15,-21 0 0,21-21 0,-20 21 16,-1-22-16,21 22 0,-21 0 16,0 0-16</inkml:trace>
  <inkml:trace contextRef="#ctx0" brushRef="#br0" timeOffset="11472.06">6625 3302 0,'0'0'0,"0"-21"15,0 0-15,0 0 0,21-1 16,-21 1-16,0 0 0,0 0 0,0 0 15,0 0-15,0-1 0,0 1 16,0 0-16,0 0 0,0 0 16,21 0-16,-21 42 31,0 0-15,0 0-16,0 21 0,0 1 0,0-1 15,0 0-15,0 1 0,0-1 16,0 22-16,0-22 0,-21 0 0,21 22 15,-21-22-15,21 0 0,-21 1 16,21-22-16,0 21 0,0-21 16,0 1-16,0-1 0,0 0 0,21 0 0,0-21 15,0 0-15,1 0 16,-1 0-16,0 0 0,21 0 0,-21 0 16,22 0-16,-1-21 0,0 0 0,-20 0 15,20-22-15,0 22 0,1-21 16,-1-1-16,0 1 0,1-21 0,-1-1 15,-21 22-15,21-22 0,-20 1 16,-1 20-16,0 1 0,-21-21 0,0 41 16,21-20-16,-21 21 0,0-21 0,0 20 15,0 1 1,-21 21 0,21 21-1,0 1-15,0-1 16,0 0-16,0 21 0,0-21 0</inkml:trace>
  <inkml:trace contextRef="#ctx0" brushRef="#br0" timeOffset="11912.81">7726 3366 0,'0'0'15,"21"-22"-15,0 1 0,0 21 0,0-21 16,-21 0-16,0 0 15,0 0-15,0-1 16,-21 22-16,0 0 16,0 0-16,-21 0 0,20 0 0,1 22 15,-21-1-15,21-21 0,0 21 0,-1 0 16,1-21-16,0 21 0,21 0 16,0 1-16,0-1 0,0 0 0,0 0 15,21 0-15,22 0 16,-22-21-16,0 22 0,21-1 0,-21 0 15,22-21-15,-22 21 0,21 0 0,-21 0 16,1-21-16,-1 22 16,-21-1-16,0 0 0,0 0 15,0 0-15,-21-21 16,-1 21-16,1-21 0,-21 0 16,21 0-16,-22 0 0,22 0 0,-21 0 15,21 0-15,0 0 0,-22 0 16,22 0-16,0 0 0,0 0 0,0-21 15,-1 0-15,22 0 16,0 0-16,0 0 16,0-1-16,22 22 15,-1-21-15,0 21 0,21-21 0</inkml:trace>
  <inkml:trace contextRef="#ctx0" brushRef="#br0" timeOffset="12151.67">8170 3366 0,'0'42'31,"0"-21"-31,0 0 0,0 0 16,0 1-16,0-1 0,0 0 0,0 0 16,-21 0-16,21 0 0,-21-21 15,21 22-15,0-1 0,-21-21 0,21 21 16,0 0-16,0-42 47,0 0-32,21 0-15</inkml:trace>
  <inkml:trace contextRef="#ctx0" brushRef="#br0" timeOffset="12480.61">8234 2985 0,'0'21'16,"0"0"-1,0 0-15,21 0 16,0-21-16,0 0 16,0 0-16,1 0 0,-1 0 15,0 0-15,-21-21 16,0 0-1,0 0-15,0 0 16,0-1-16,0 1 0,-21 21 16,21-21-16,-21 21 0,-1 0 0,1 0 15,0 0-15,0 0 0,0 0 16,0 0-16,-1 0 0,22 21 0,-21 0 16,21 1-16,0-1 0,-21 0 15,21 0-15,0 21 0,0-20 16,0 20-16,0-21 0,0 0 0,0 22 15,0-22-15</inkml:trace>
  <inkml:trace contextRef="#ctx0" brushRef="#br0" timeOffset="12936.51">8424 3514 0,'0'0'0,"0"21"0,0 21 16,0-21-16,0 1 0,0-1 16,-21-21-16,21 21 15,0 0-15,0 0 0,-21-21 16,21 21-16,0-42 62,0 0-62,0 0 0,0 0 16,0 0-16,21-1 0,-21 1 0,21 0 16,0-21-16,1 21 15,-1-1-15,0 1 0,0 0 0,21 21 16,-20 0-16,-1-21 0,21 21 0,-21 0 16,22 0-16,-22 21 0,0 0 15,0-21-15,0 21 0,0 1 0,-21-1 16,22 0-16,-22 0 0,0 0 0,0 0 15,0 1-15,-22-1 16,1 0-16,0 0 0,0-21 0,21 21 16,-21-21-16,21 21 0,-21-21 15,21 22-15,21-22 32</inkml:trace>
  <inkml:trace contextRef="#ctx0" brushRef="#br0" timeOffset="13712.56">9334 3620 0,'0'0'0,"0"-43"31,0 22-31,-21 21 0,0 0 15,0 0-15,0 0 16,0 0-16,-1 21 0,1 0 0,0-21 16,-21 22-16,21-1 0,-1 0 0,1 0 15,0 0-15,21 0 0,-21 1 16,21-1-16,-21-21 0,21 21 0,0 0 16,0 0-16,0 0 0,21-21 15,0 0-15,0 0 16,0 0-16,1 0 0,-1 0 0,0 0 15,21 0-15,-21-21 0,1 0 0,-1 21 16,0-21-16,0 0 16,0 0-16,0-1 0,-21 1 0,22 0 15,-1 0-15,-21 0 0,21 21 0,-21-21 16,0-1 0,0 1-16,21 21 0,-21 21 31,0 1-31,-21-1 15,21 0-15,-21 0 0,21 0 0,0 22 16,0-22-16,-21 21 0,21-21 16,0 22-16,0 20 0,0-21 0,0 1 15,-22 20-15,22 1 0,0-1 0,0-20 16,0 20-16,0 1 0,0-1 16,0 1-16,0-22 0,0 21 15,0 1-15,0-1 0,0 1 0,0-1 16,0-20-16,0 20 0,-21-20 0,21 20 15,-21-21-15,21-20 0,0 20 16,-21-21-16,21 0 0,-21 0 0,0-21 16,-1 0-16,1 0 15,0-21 1,0 0-16,0 0 0,0-21 16,-1-1-16,1 1 0,0 0 0,0-22 15,0 22-15,0-22 0,-1 1 0,1-22 16,21 22-16,0-1 15,0-21-15,0 1 0,0 20 0,21-20 16,1 20-16,20 1 0,-21-1 0,21 22 16,-20-22-16,20 22 0,-21 21 15,21-22-15,1 22 0,-22-21 0,21 21 16,-21 0-16,22 21 0,-22-22 16,0 22-16,0 0 0,0 0 0</inkml:trace>
  <inkml:trace contextRef="#ctx0" brushRef="#br0" timeOffset="14548.63">2413 4466 0,'0'0'0,"-21"0"0,0 0 0,-1-21 15,1 21-15,0 0 16,21 21 0,0 0-1,0 22-15,0-22 0,0 0 16,0 0-16,0 0 0,0 22 15,0-22-15,0 21 0,0-21 0,0 22 16,0-22-16,0 0 0,0 21 16,0-20-16,0-1 0,0 0 15,0 0-15,-21-21 0,0 0 32,21-21-32,0 0 0,0 0 15,-21-1-15,21-20 0,0 21 16,0-21-16,0 20 0,0-20 0,0 0 15,21-1-15,0 1 0,0 0 16,0 21-16,22-22 0,-1 22 0,0-21 16,1 21-16,-1 21 0,0-22 15,1 22-15,20 0 0,-21 0 0,1 22 16,-1-1-16,0 0 0,-20 0 16,-1 21-16,0-20 0,0 20 15,-21-21-15,21 21 0,-21 1 0,0-22 16,0 21-16,0-21 0,0 22 15,-21-22-15,0 21 0,0-21 0,0 1 16,-1-1-16,22 0 0,-21-21 0,0 0 16,21-21-1,0 0-15,0-1 16,0 1-16</inkml:trace>
  <inkml:trace contextRef="#ctx0" brushRef="#br0" timeOffset="14924.42">3027 4657 0,'0'0'0,"0"21"0,21-21 15,0 0-15,0 0 0,0 0 16,1 0-16,-1 0 16,0 0-16,0-21 0,0 21 15,22-21-15,-22 21 0,0-22 0,0 1 16,0 0-16,0 0 15,-21 0-15,22 0 0,-22-1 0,0 1 16,0 0-16,0 0 16,-22 21-16,1 0 0,0 0 15,0 0-15,0 21 0,0 0 16,-1 0-16,1 1 0,0-1 16,0 0-16,21 0 0,0 21 0,-21-20 15,21 20-15,0 0 0,0-21 16,0 22-16,0-22 0,0 0 0,0 0 15,0 0-15,21 1 0,-21-1 16,21-21-16,0 0 0,0 0 0,22 0 16,-22 0-16,0 0 0,0 0 0,22 0 15,-22-21-15,21-1 0,-21 1 16,22 0-16,-22 0 0</inkml:trace>
  <inkml:trace contextRef="#ctx0" brushRef="#br0" timeOffset="15488.38">3895 4487 0,'0'0'0,"0"-21"32,0 42-17,0 1-15,0-1 16,0 0-16,0 0 0,0 0 0,-22 22 16,22-22-16,-21 21 0,21-21 15,-21 0-15,21 22 0,0-22 0,0 0 16,0 0-16,-21-21 0,21 21 0,0 1 15,21-22 17,0 0-32,-21-22 0,21 1 0,1 0 15,-1 0-15,0 0 0,-21 0 16,21-1-16,0-20 0,0 21 0,1 0 16,-22 0-16,21-1 0,0 1 15,0 0-15,0 21 16,0 0-16,1 0 15,-22 21-15,0 0 16,0 1-16,0-1 0,0 0 0,0 0 16,0 0-16,0 0 0,0 22 15,0-22-15,0 0 0,0 0 16,21 0-16,0 1 0,0-22 0,0 21 16,0-21-16,22 0 0,-22 0 15,0 0-15,0-21 0,0 21 16,22-22-16,-22 1 0,0 0 0,0 0 15,0-21-15,1 20 0,-22-20 16,0 21-16,21-21 0,-21-1 0,0 22 16,0-21-16,0-1 0,0 22 15,-21-21-15,21 21 0,-22 0 0,1-1 16,21 1-16,-21 21 16,0 0-16,0 0 0,21 21 15,0 1 1,0-1-1</inkml:trace>
  <inkml:trace contextRef="#ctx0" brushRef="#br0" timeOffset="16255.94">5969 4255 0,'0'0'16,"0"-22"-16,21 22 0,-21-21 0,0 0 15,0 0-15,-21 21 32,0 0-32,0 21 0,-1 0 0,1 0 15,-21 1-15,21-1 0,0 0 0,-22 21 16,22-21-16,0 22 0,0-1 16,0 0-16,-1-20 0,1 20 15,21 0-15,0 1 0,0-1 0,0 0 16,0 1-16,0-1 0,0-21 15,0 21-15,21-20 0,1-1 0,-1 0 16,0 0-16,21-21 0,-21 0 0,22 0 16,-1 0-16,0 0 0,1 0 15,-1 0-15,0-21 0,1 0 0,-1 0 16,0-1-16,1-20 0,-1 21 16,0-21-16,1 20 0,-1-20 0,0 0 15,-20-1-15,20 1 0,-21 0 16,0-1-16,-21 1 0,0 0 15,0-22-15,0 22 0,-42 0 0,21-22 16,0 43-16,-22-21 0,1-1 0,0 22 16,-1 21-16,-20 0 0,20 0 15,1 0-15,0 0 0,-22 21 0,22 0 16,0 1-16,20 20 0,-20 0 16,21 1-16,0-1 0,0 0 0,-1 1 15,22-1-15,0 0 0,0 1 0,0-1 16,0-21-16,0 21 0,22-20 15,-1 20-15,0-21 0,0 0 0,21 0 16,1-21-16,-22 22 0,21-22 16</inkml:trace>
  <inkml:trace contextRef="#ctx0" brushRef="#br0" timeOffset="16636.72">6858 4530 0,'-21'0'32,"21"21"-32,-21 0 15,-1 0-15,22 0 0,-21 1 16,21-1-16,0 21 0,0 0 16,-21 1-16,21-1 0,0 22 0,-21-22 15,21 21-15,0 1 0,0-1 16,0 1-16,0-1 0,-21 1 0,0 21 15,21-22-15,-22 22 0,1-1 0,21 1 16,-21 0-16,0-1 0,0 1 0,0 0 16,-1-1-16,1 1 0,0-21 15,0 20-15,0-20 0,0-1 0,-1 1 16,22-22-16,0 0 0,-21 1 0,21-1 16,-21-21-16,21 0 0,0 1 0,0-1 15,0 0-15,0-42 31,0 0-31,0-22 16,0 22-16,0-21 0,21-22 0,0 1 16,1-1-16</inkml:trace>
  <inkml:trace contextRef="#ctx0" brushRef="#br0" timeOffset="16968.53">6731 5059 0,'0'0'0,"0"-42"0,0-1 0,0 1 15,0 0-15,0-1 0,0 22 16,0-21-16,0 21 0,0-22 0,0 22 16,21 0-16,0 0 0,0 0 15,1-1-15,20 22 0,0-21 16,1 21-16,-1 0 0,0 0 0,-21 0 16,22 0-16,-1 0 0,-21 21 0,0 1 15,1-1-15,-22 0 0,0 0 16,0 21-16,0-20 0,0 20 0,-22-21 15,-20 21-15,21-20 0,-21 20 0,20-21 16,-20 0-16,0 0 0,-1 1 16,22-1-16,-21-21 0,21 21 0,0-21 15,-1 0-15,22-21 47,22 21-47,-1-21 0,0-1 0,21 1 16,-21 0-16,1 21 0</inkml:trace>
  <inkml:trace contextRef="#ctx0" brushRef="#br0" timeOffset="17324.32">7260 4805 0,'0'0'16,"0"21"-16,0 0 0,21-21 46,0 0-46,1 0 0,-1-21 16,0 21-16,0-21 0,0 0 0,0 0 16,1 21-16,-1-22 0,0 1 15,0 0-15,0 0 0,-21 0 0,0 0 16,0-1-16,-21 22 16,0 0-1,0 0-15,0 0 0,-1 22 0,1-22 16,0 21-16,21 0 0,-21 0 0,0 21 15,21-20-15,-21-1 0,21 0 16,0 21-16,0-21 0,0 1 0,0-1 16,0 0-16,0 0 0,21 0 0,0 0 15,0-21 1,0 22-16,0-22 0,1 0 0,-1 0 16,21 0-16,-21 0 0,0-22 0,22 1 15,-22 21-15</inkml:trace>
  <inkml:trace contextRef="#ctx0" brushRef="#br0" timeOffset="17744.5">7916 4763 0,'0'0'15,"0"-22"-15,-21 1 0,21 0 16,0 0 0,0 0-16,21 21 15,0-21-15,1 21 0,-1 0 16,21 0-16,-21 0 0,0 0 0,1 0 15,20 0-15,-21 0 0,0 0 16,0 21-16,1 0 0,-1-21 0,0 21 16,0 0-16,-21 0 0,0 22 0,0-22 15,0 0-15,0 0 0,0 0 16,0 1-16,0-1 0,0 0 0,0 0 16,-21 0-16,0-21 0,0 21 0,-1-21 15,1 0 1,0 0-16,21-21 15,0 0 1,0 0-16,0 0 16,0 0-16,21-22 0,-21 22 0,21 0 15,1 0-15,-22-22 0,21 22 0,-21 0 16,21 21-16,-21-21 0,0 0 16,21 21-16,0 0 0,-21-21 0,21 21 15,1 0-15,-1 0 16,0 0-1,0 0-15,0 0 0,0 0 0,1 21 16</inkml:trace>
  <inkml:trace contextRef="#ctx0" brushRef="#br0" timeOffset="18256.2">9144 4678 0,'0'0'0,"-21"-106"32,21 85-32,-21 21 0,-1 0 0,1-21 0,0 21 15,0 0-15,-21 0 0,20 0 16,1 0-16,0 21 0,-21-21 0,21 21 16,-1 0-16,-20 22 0,21-22 15,0 0-15,0 21 0,21-21 16,-22 22-16,22-22 0,-21 21 0,21-21 15,0 1-15,0-1 0,0 0 0,0 0 16,0 0-16,21 0 0,1-21 16,-1 0-16,0 0 0,0 0 0,0 0 15,0 0-15,1 0 0,-1 0 0,0-21 16,0 0-16,0 21 0,22-42 16,-22 21-16,0-1 0,0 1 15,0-21-15,-21 21 0,21-22 0,1 22 16,-22-21-16,21 21 0,-21 0 0,0-1 15,0 1-15,0 0 0,0 42 32,-21 0-17,-1 1-15,22-1 0,-21 0 0,21 21 16,0-21-16,0 1 0,0 20 0,0-21 16,0 0-16,0 0 0,0 1 15,0-1-15,0 0 0,0 0 0,0 0 16,21-21-1,1 0-15,-1 0 0,0 0 16,-21-21-16,21 0 0,21 0 0</inkml:trace>
  <inkml:trace contextRef="#ctx0" brushRef="#br0" timeOffset="18531.59">9652 4318 0,'0'-42'15,"-21"63"17,0 0-32,-1 0 0,22 0 15,-21 1-15,0 20 0,21 0 16,-21-21-16,0 22 0,21-1 0,-21 0 16,21 1-16,-22-22 0,1 21 15,21 1-15,0-1 0,-21-21 0,0 21 16,21-20-16,0-1 0,0 0 0,0 0 15,0 0-15,0 0 16,21-21 0,0-21-1,0 21-15,1-21 0</inkml:trace>
  <inkml:trace contextRef="#ctx0" brushRef="#br0" timeOffset="18944.36">9969 4572 0,'0'0'0,"-21"0"16,0 0-1,0 21-15,0 0 0,0 1 16,-1-1-16,22 0 0,-21 0 0,0 0 16,0 0-16,21 22 0,0-22 0,-21 0 15,21 21-15,0-20 0,0-1 16,0 0-16,0 0 0,0 0 0,21 0 15,0-21-15,0 22 0,0-22 0,1 0 16,-1 0-16,0 0 0,0 0 16,0 0-16,22 0 0,-22 0 15,0-22-15,21 1 0,-21 21 0,1-21 16,-1-21-16,0 21 0,0-22 16,0 22-16,-21-21 0,0 21 0,0-22 15,0 22-15,0 0 0,0 0 0,0-22 16,-21 22-16,0 0 15,0 21-15,0 0 0,-1 0 16,1 0-16,0 0 0,0 0 0,0 0 16,0 21-16,-1-21 0,1 21 15,21 1-15,0-1 16,21-21 0,1 0-1</inkml:trace>
  <inkml:trace contextRef="#ctx0" brushRef="#br0" timeOffset="19415.55">10477 4636 0,'0'0'16,"0"-22"-16,-21 22 15,21-21-15,0 0 0,0 0 16,21 21-1,1-21 1,-1 21-16,21 0 0,-21 0 16,0 0-16,1 0 0,-1 0 0,0 21 15,0-21-15,0 21 0,0 0 16,1 0-16,-22 1 0,0-1 0,0 0 16,21 0-16,-21 21 0,0-20 0,0-1 15,0 0-15,0 21 0,0-21 16,0 1-16,0-1 0,-21 0 15,21 0-15,-22-21 0,1 21 16,0-21-16,0 0 0,0 0 16,0 0-1,21-21-15,0 0 0,0 0 16,0-22-16,0 22 16,21 0-16,0-21 0,-21 21 0,21-22 15,0 22-15,0-21 0,1 21 0,-1-22 16,21 22-16,-21 0 0,0 0 15,1 0-15,-1-1 0,0 22 0,0 0 16,0-21-16,0 21 0,1 0 16,-1 0-16</inkml:trace>
  <inkml:trace contextRef="#ctx0" brushRef="#br0" timeOffset="19725.52">9525 4403 0,'0'0'0,"-21"0"0,0 0 15,-1 0-15,44 0 16,-1 0-16,21-21 15,-21 21-15,22 0 16,20 0-16,-21-22 0,22 22 0,-1 0 16,1 0-16,-1 0 0,1 0 0,-1-21 15,1 21-15,-22 0 0,22 0 16,-22 0-16,0 0 0,-20 0 0,-1 0 16,0 0-16,0 0 0,-21-21 31</inkml:trace>
  <inkml:trace contextRef="#ctx0" brushRef="#br0" timeOffset="20584.21">15261 2138 0,'0'0'15,"0"-21"-15,-21 0 16,0-1-16,21 1 31,-21 21-31,-1 0 16,22-21 0,22 42 15,-1-21-31,0 21 0,21 1 15,1-1-15,20 0 0,-21 21 0,43 1 16,-21-1-16,41 0 0,-20 1 0,21 20 16,21 1-16,0-1 0,0 1 15,21-1-15,-21-21 0,0 22 16,0-22-16,0 22 0,0-22 0,0 0 16,0 1-16,-21-1 0,0-21 15,0 22-15,-43-1 0,22-21 0,-43 0 16,0 0-16,1 1 0,-1-1 15,-21-21-15,0 21 0,1-21 16,-22-21 31,0 0-47,0-1 16,0 1-16,-22 21 15,22-21-15,-21 0 0,21 0 16</inkml:trace>
  <inkml:trace contextRef="#ctx0" brushRef="#br0" timeOffset="20958.06">17886 2858 0,'0'-22'0,"0"44"0,-21-44 16,-1 22-16,1 0 0,0 0 15,0 22-15,21-1 16,0 0-16,0 0 15,21 0-15,0-21 16,0 21-16,22 1 0,-22-22 16,0 21-16,21-21 0,-20 21 0,20-21 15,-21 0-15,21 21 0,-20-21 16,-1 21-16,0-21 0,0 21 16,0-21-16,-21 22 0,0-1 0,0 0 15,0 0-15,-21 0 16,-21-21-16,21 21 0,-22 1 0,1-1 15,0 0-15,-22 0 0,22 0 0,-22 0 16,1-21-16,20 22 0,-20-1 16,21 0-16,-1-21 0,1 21 0,0 0 15,20-21-15,-20 21 16,21-21-16,0 0 0</inkml:trace>
  <inkml:trace contextRef="#ctx0" brushRef="#br0" timeOffset="21931.45">19156 2985 0,'0'0'0,"0"-22"0,0 1 16,0 0-16,0 0 0,0 0 16,0 0-16,0-1 0,0 1 0,0 0 15,0 42 17,0 0-32,0 22 15,0-22-15,0 21 0,-21 1 0,21-1 16,0 0-16,-22 1 0,22-1 15,0 0-15,0-21 0,-21 22 0,21-22 16,-21 0-16,21 0 0,0 0 0,0 1 16,0-1-1,0-42 1,0-1 0,21 1-16,-21 0 0,21 0 0,1 0 15,-1-22-15,0 22 0,0-21 16,0 21-16,0-22 0,1 1 15,-1 21-15,0 0 0,0 0 0,0-1 16,0 1-16,1 21 0,-1 0 16,-21 21-16,0 1 15,0-1-15,0 0 0,21 0 16,-21 21-16,0-20 0,0 20 0,21-21 16,-21 21-16,0-20 0,21-1 15,-21 0-15,21 0 0,1 0 0,-1 0 16,0 1-16,0-22 0,0 0 0,0 0 15,1 0-15,-1 0 0,21 0 16,-21 0-16,0 0 0,22-22 0,-22 1 16,0 0-16,0 0 15,0 0-15,-21-22 0,22 22 0,-22-21 16,21 0-16,-21 20 0,0-20 0,0 0 16,0-1-16,0 1 0,0 21 15,0-21-15,0 20 0,-21 1 0,21 0 16,-22 0-16,1 21 15,0 0-15,0 0 0,0 21 16,21 0 0,0 0-16,0 1 0,0-1 15,0 0-15,0 0 0,0 0 16,21-21-16,0 0 0</inkml:trace>
  <inkml:trace contextRef="#ctx0" brushRef="#br0" timeOffset="22180.31">20278 2794 0,'0'0'0,"0"-21"15,0 0-15,0 42 16,0 0 0,0 0-16,0 0 0,0 1 15,-22-1-15,22 0 0,-21 21 0,21-21 16,0 1-16,0-1 0,0 0 15,0 0-15,0 0 0,0 0 16,-21 1-16,21-1 16,0-42 15,0-1-15</inkml:trace>
  <inkml:trace contextRef="#ctx0" brushRef="#br0" timeOffset="22568.09">20447 2307 0,'0'0'0,"-21"0"0,0 0 0,-22 0 16,22 0-16,0 0 0,0 0 0,0 0 15,-1 21-15,1 1 0,21-1 16,0 21-16,-21-21 0,21 0 0,0 1 15,0-1-15,0 21 0,0-21 16,0 0-16,21 1 0,-21-1 16,21-21-16,1 0 0,-1 0 15,0 0-15,0 0 0,0 0 16,0-21-16,1-1 0,-1 1 0,0 0 16,-21 0-16,21-21 15,-21 20-15,21-20 0,-21 21 0,0 0 16,0 0-16,0-1 0,0 1 15,0 0-15,-21 21 0,0 0 0,0 0 16,0 0-16,-1 0 0,1 0 0,0 0 16,0 0-16,0 21 0,0 0 15,-1 1-15,22-1 0,0 0 0,0 21 16,0-21-16,22 64 16,-1-64-16</inkml:trace>
  <inkml:trace contextRef="#ctx0" brushRef="#br0" timeOffset="22835.93">20976 2413 0,'0'0'0,"21"-21"0,-21 0 0,0 0 16,0-1-16,-21 22 31,0 0-31,0 43 0,21-22 15,-21 21-15,-1 1 0,1-1 0,0 0 16,21 22-16,-21-22 0,0 22 16,0-22-16,21 0 0,0 1 15,-22 20-15,22-21 0,-21-20 0,21 20 16,0 0-16,0-21 0,0 22 16,0-22-16,0 0 0,0 0 0,0 0 15</inkml:trace>
  <inkml:trace contextRef="#ctx0" brushRef="#br0" timeOffset="23368.42">21230 2328 0,'0'-21'16,"0"42"-16,0-21 15,0 43 1,0-22-16,0 21 0,0 22 0,-21-22 16,21 0-16,-21 1 0,21 20 15,-21-20-15,21-1 0,0 0 0,0 1 16,-22-1-16,22-21 0,-21 21 0,21-20 16,-21-1-16,21 0 0,0 0 15,0 0-15,0 0 0,-21 1 0,21-1 31,-21-21-31,21-21 32,0-1-32,0 1 15,0 0-15,0 0 0,0 0 0,0 0 16,21-1-16,0 1 0,0-21 16,0 21-16,1-22 0,-1 22 0,0 0 15,21 0-15,1 0 0,-22 21 0,21 0 16,-21 0-16,22 0 0,-1 0 15,-21 0-15,21 21 0,-20 0 0,-1 21 16,-21-20-16,0 20 0,0-21 16,0 0-16,0 22 0,0-22 15,0 0-15,-21 21 0,-1-21 0,1 1 16,0-22-16,0 21 0,21 0 16,-21 0-16,0-21 0,-1 0 0,22 21 15,-21-21 1,0 0-1,21-21-15,0 0 0,0 0 16</inkml:trace>
  <inkml:trace contextRef="#ctx0" brushRef="#br0" timeOffset="23592.33">20849 2688 0,'0'0'0,"-21"0"15,21-21 1,21 21 0,0 0-1,0 0-15,1 0 0,-1 0 16,0 0-16,0 0 0,21 0 16,-20 0-16,-1 0 0,0 0 0,0-21 15,21 21-15,-20 0 0,-1 0 16,21-21-16</inkml:trace>
  <inkml:trace contextRef="#ctx0" brushRef="#br0" timeOffset="24096.04">22564 2498 0,'0'0'0,"21"-21"16,42-64 0,-63 64-16,21 21 0,-21 21 31,0 0-15,0 21-16,-21 1 0,21-1 0,-21 0 15,0 22-15,-21-22 0,20 22 16,1-22-16,0 22 0,0-22 0,0 0 15,0 1-15,-1-22 0,22 21 16,0 0-16,0-20 0,0-1 0,0 21 16,0-21-16,22 0 0,-1 1 15,0-22-15,0 0 0,21 0 16,-20 0-16,-1 0 0,21-22 16,0 1-16,-20 0 0,20 0 15,0 0-15,1-22 0,-1 1 0,-21 21 16,21-43-16,1 22 0,-1 0 0,-21-22 15,22 22-15,-22-22 0,21 1 16,-21 21-16,0-1 0,1 1 0,-22 0 16,0 20-16,21 1 0,-21 0 15,0 0-15,21 21 0,-21 21 16,0 0 0,0 0-16,-21 1 0,21 20 15,-21-21-15,21 0 16,0 0-16,0 1 0,0-1 0</inkml:trace>
  <inkml:trace contextRef="#ctx0" brushRef="#br0" timeOffset="24527.8">23474 2773 0,'0'0'0,"21"0"0,21-21 31,-21 21-31,-21-21 0,0-1 16,-21 22-16,0 0 15,0 0-15,0 0 0,-22 0 16,1 22-16,21-1 0,-21 0 16,-1-21-16,22 21 0,0 0 15,0-21-15,0 21 0,-1 1 0,22-1 16,0 0-16,22 0 16,-1-21-16,21 21 15,-21-21-15,0 21 0,1-21 16,-1 0-16,21 0 0,-21 0 15,0 22-15,1-22 0,20 0 0,-21 0 16,0 21-16,-21 0 16,0 0-16,0 0 15,-21-21-15,-21 21 0,21-21 16,-1 22-16,1-22 16,-21 21-16,21-21 0,-22 0 0,22 0 15,-21 21-15,21-21 0,0 0 0,-1 0 16,1 0-16,0 0 0,0 0 15,0 0-15,21-21 32,21 21-17,21-21-15</inkml:trace>
  <inkml:trace contextRef="#ctx0" brushRef="#br0" timeOffset="24832.62">24003 2836 0,'0'-21'32,"-21"42"-1,21 1-31,0-1 0,-21-21 0,21 21 15,-22 0-15,1 0 0,21 0 0,-21 1 16,0-1-16,21 0 0,-21 0 16,21 0-16,-21 0 15,-1-21-15,22 22 0,-21-22 32</inkml:trace>
  <inkml:trace contextRef="#ctx0" brushRef="#br0" timeOffset="25213.4">24066 2519 0,'0'0'16,"0"-21"-16,0 0 0,-21-1 0,0 22 15,0 0-15,0-21 0,0 21 16,-1 0-16,1 0 15,21 21-15,0 1 16,0-1-16,21-21 16,1 0-16,-1 21 0,0-21 15,0 0-15,0 0 0,0 0 16,1 0-16,-1 0 0,0 0 0,-21-21 16,21 0-16,-21-1 0,21 22 15,-21-21-15,0 0 0,0 0 0,0 0 16,0 0-16,-21-1 0,0 22 15,21-21-15,-21 21 0,0-21 16,-1 21-16,1 0 0,0 0 16,0 0-16,0 0 0,0 21 0,-1 0 15,1 1-15,0-1 0,21 0 16,0 21-16,0-21 0,0 1 16,0-1-16,0 0 0,21 0 0,0 0 15,1 0-15,-1 1 0,0-1 16</inkml:trace>
  <inkml:trace contextRef="#ctx0" brushRef="#br0" timeOffset="25709.12">24215 2836 0,'0'0'0,"0"22"16,0-1-16,0 0 15,0 0-15,0 0 0,0 0 16,0 1-16,-22-22 0,22 21 15,-21-21-15,21 21 0,0 0 16,-21 0-16,0-21 16,21 21-1,0-42 32,0 0-47,0 0 16,0 0-16,21 21 0,0-21 15,0-1-15,1 1 0,-1 0 0,0 0 16,0-21-16,21 20 0,-20 1 16,20 0-16,-21 0 0,21 21 0,-20-21 15,20 21-15,0 0 0,1 0 16,-1 0-16,0 0 0,1 0 0,-1 21 16,0-21-16,-21 21 0,1 0 0,-22 0 15,21 1-15,-21-1 0,0 0 16,-21 0-16,-1 0 0,1 0 15,0-21-15,0 22 16,0-1-16,0-21 0,-1 21 0,1-21 16,0 0-16,0 21 0,0-21 15,21-21 32,21 21-47</inkml:trace>
  <inkml:trace contextRef="#ctx0" brushRef="#br0" timeOffset="26500.17">25548 2815 0,'0'0'0,"0"-63"16,0 42-1,0-1-15,0 1 0,-21 21 16,0 0-16,0 0 16,-22 0-16,22 0 0,0 0 15,0 0-15,-22 21 0,22 1 16,-21-1-16,21 0 0,0 0 16,-22 0-16,22 0 0,21 1 15,-21-1-15,21 0 0,0 0 0,0 0 16,0 0-16,0 1 0,0-1 15,0 0-15,21 0 0,0-21 16,-21 21-16,21-21 0,1 0 0,-1 0 16,0 0-16,0 0 0,0 0 15,0 0-15,1 0 0,-1 0 0,0 0 16,0-21-16,0 0 0,0 21 16,1-21-16,-1 0 0,-21-1 0,21 1 15,0 0-15,-21 0 16,21 21-16,0-21 15,-21 42 17,0 0-32,0 0 0,-21 0 15,21 22-15,-21-22 0,0 0 16,21 21-16,-21 1 0,0-1 0,21 22 16,0-1-16,0 1 0,0-1 0,0 22 15,21-22-15,0 22 0,21 0 16,-21-1-16,1 1 0,-22 21 0,21-22 15,0 1-15,-21 0 0,21-1 16,-21 1-16,0 0 0,0-22 0,0 22 16,0-22-16,0 1 0,-21-1 0,0 1 15,0-22-15,-1 22 0,1-22 16,0-21-16,0 22 0,0-22 16,0 0-16,-1 0 0,1 0 0,0 0 15,0-21-15,0 0 0,0 0 0,-1 0 16,1 0-16,0-21 15,0 0-15,0 0 0,21 0 0,-21-22 16,-1 1-16,22-21 0,0-1 0,-21 1 16,0-1-16,21-21 0,0 1 15,0-1-15,0 0 0,0 1 0,0-1 16,42 0-16,-20 1 0,20 20 16,-21 1-16,21-1 0,1 1 15,-22 20-15,21 1 0,1 0 0,-1-1 16,0 22-16,1-21 0,-1 21 15,0 0-15,1-1 0,-1 1 0,-21 0 16,21 0-16,-20 21 0</inkml:trace>
  <inkml:trace contextRef="#ctx0" brushRef="#br0" timeOffset="27413.01">17738 4509 0,'0'-22'0,"0"1"16,0 0-16,0 0 16,0 42 15,0 0-31,0 0 0,0 22 16,0-22-16,0 21 0,0-21 15,0 22-15,0-1 0,0 0 0,0 1 16,0-1-16,-22-21 0,22 22 15,-21-1-15,21-21 0,-21 0 16,21 0-16,0 1 0,0-1 0,-21-21 16,21-21 15,0-1-31,0 1 0,0-21 16,0 21-16,0 0 0,0-22 15,21 22-15,0-21 0,-21-1 0,21 22 16,1-21-16,-1 0 0,21-1 0,-21 22 15,0-21-15,1 21 0,20-22 16,-21 22-16,0 21 0,22 0 16,-22 0-16,0 0 0,0 21 15,0 0-15,0 1 0,1-1 0,-1 21 16,-21 0-16,0 1 0,0-1 0,0 0 16,0 1-16,0-22 0,0 21 15,0 1-15,0-22 0,0 0 0,0 0 16,-21 0-16,-1 0 0,22 1 15,-21-22-15,0 21 0,0-21 16,21-21 0,0-1-1,21 1-15,0 0 0,0 0 0</inkml:trace>
  <inkml:trace contextRef="#ctx0" brushRef="#br0" timeOffset="27780.8">18373 4741 0,'0'22'0,"21"-22"31,0 0-31,0 0 16,0 0-16,0 0 0,1 0 0,20-22 16,-21 22-16,0-21 0,0 21 0,1-21 15,-1 0-15,0 21 16,0-21-16,0 0 0,-21-1 0,0 1 15,0 0-15,0 0 0,0 0 16,0 0-16,-21 21 16,0 0-16,0 0 0,0 21 0,-1 0 15,-20 0-15,21 0 0,0 22 16,0-22-16,-1 21 0,1 0 0,0-20 16,0 20-16,21-21 0,-21 21 15,21-20-15,0-1 0,0 0 0,0 0 16,0 0-16,0 0 0,21 1 0,0-22 15,0 0-15,0 21 0,1-21 16,-1 0-16,21 0 0,-21 0 16,22 0-16,-22-21 0,21 21 0,0-22 15,-20 1-15</inkml:trace>
  <inkml:trace contextRef="#ctx0" brushRef="#br0" timeOffset="28324.49">19219 4593 0,'0'0'0,"0"-21"0,21 21 15,-21 21 1,0 0-16,0 1 16,-21-1-16,21 0 0,-21 0 0,0 21 15,0-20-15,21 20 0,0-21 16,0 0-16,-21 0 0,21 22 16,0-22-16,-22 0 0,22 0 15,0 0-15,0 1 16,22-22-1,-1 0-15,0 0 16,0 0-16,0-22 0,0 1 16,1 0-16,-1 0 0,0 0 0,0 0 15,0-1-15,0 1 0,1 0 16,-1 0-16,0 0 0,0 0 0,-21 42 31,0 0-31,0 0 0,0 0 0,0 0 16,0 22-16,0-22 0,0 0 15,0 0-15,-21 0 0,21 1 16,0-1-16,0 0 0,0 0 16,21-21-16,0 21 0,0-21 15,1 0-15,-1 0 0,0 0 16,0 0-16,0 0 0,0-21 0,1 21 16,-1-21-16,0 0 0,0 0 0,0-1 15,0 1-15,-21-21 0,22 21 16,-1-22-16,-21 22 0,0-21 0,0 21 15,0-22-15,0 22 0,0-21 16,0 21-16,0 0 0,0-1 0,0 1 16,-21 21 15,-1 0-31</inkml:trace>
  <inkml:trace contextRef="#ctx0" brushRef="#br0" timeOffset="29068.29">21378 4128 0,'0'0'0,"21"-85"16,-21 64-16,0 0 15,-21-1-15,0 22 16,0-21-16,0 21 0,0 0 0,-1 0 16,1 21-16,0 1 0,-21 20 0,21-21 15,-1 43-15,-20-22 0,21 21 16,0-20-16,-22 20 0,22-20 0,0 20 15,0-21-15,0 22 0,0-22 16,21 1-16,0 20 0,0-21 0,0 1 16,0 20-16,0-20 0,0-1 15,21 0-15,0 1 0,0-22 16,0 21-16,0-21 0,1 0 0,-1 1 16,0-22-16,0 21 0,21-21 0,-20 0 15,-1 0-15,0 0 0,21 0 16,-21-21-16,22-1 0,-22 1 0,21 0 15,-21 0-15,22-21 0,-1-1 0,-21 22 16,22-42-16,-1 20 0,-21 1 16,21 0-16,-20-22 0,-1 22 0,0-1 15,0-20-15,-21-1 0,0 22 16,0-21-16,0-1 0,0 22 0,-21-22 16,0 22-16,-22-22 0,22 22 15,-21 0-15,0 21 0,20-1 16,-20 1-16,0 0 0,-1 21 0,1 0 15,21 21-15,-21 0 0,-1 1 16,1 20-16,21 0 0,0 1 0,-22-1 16,22 0-16,0 22 0,0-22 0,0 0 15,21 1-15,0-1 0,0-21 16,0 22-16,0-22 0,0 21 0,0-21 16,21 0-16,0 1 0,0-1 0</inkml:trace>
  <inkml:trace contextRef="#ctx0" brushRef="#br0" timeOffset="29440.07">21886 4614 0,'0'0'16,"0"-21"-16,21 21 15,-21 21 1,0 22-16,0-22 15,0 0-15,0 21 0,-21 1 16,21-1-16,-21 22 0,21-22 0,0 0 16,-21 22-16,21-22 0,-21 22 0,21-1 15,0-21-15,0 22 16,-21-1-16,-1 1 0,1-1 0,21 1 16,-21 21-16,0-22 0,0 1 0,0-1 15,-1 1-15,1-1 0,0 1 0,-42 147 31,41-147-31,1-22 0,21-21 0,0 22 16,-21-22-16,21 0 0,0 0 0,0-42 31,0-21-15,21 20-16,0 1 0,1-21 16,-22 21-16,21-22 0</inkml:trace>
  <inkml:trace contextRef="#ctx0" brushRef="#br0" timeOffset="29780.17">21950 4784 0,'0'0'0,"0"-43"0,0 22 0,0 0 0,0-21 16,0 21-16,0-1 0,0 1 15,0 0-15,21 0 16,0 0-16,0 21 0,0 0 15,1-21-15,-1 21 0,0 0 0,0 0 16,21 0-16,-20 0 0,-1 21 16,0 0-16,0 0 0,-21 0 0,0 0 15,0 1-15,0-1 0,0 0 0,0 21 16,0-21-16,-21 1 0,0-1 16,0 0-16,-22 0 0,22 0 0,-21 0 15,21-21-15,-22 22 0,22-22 16,0 0-16,0 21 0,0-21 0,-1 0 15,44-21 17,-1-1-32,0 22 15,0-21-15,0 0 0</inkml:trace>
  <inkml:trace contextRef="#ctx0" brushRef="#br0" timeOffset="30120.01">22267 4763 0,'43'-22'16,"-22"22"0,0-21-16,0 0 15,0 21-15,0-21 16,1 21-16,-1-21 0,0 21 0,0-21 16,0 21-16,0-22 0,-21 1 0,22 21 15,-22-21-15,-22 21 31,1 0-31,0 21 0,0-21 16,-21 21-16,20 1 0,1-1 0,0 0 16,0 0-16,21 0 0,-21 0 15,21 1-15,0-1 0,-21 0 0,21 0 16,0 0-16,0 0 16,21-21-16,0 22 0,0-22 15,0 0-15,0 0 0,1 0 16,-1 0-16,0 0 0,21-22 15,-21 22-15,1-21 0,20 0 16,-21 21-16</inkml:trace>
  <inkml:trace contextRef="#ctx0" brushRef="#br0" timeOffset="30536.5">22839 4741 0,'0'0'0,"-21"-21"0,-1 21 16,22-21-16,0 0 0,0 0 15,0 0-15,0-1 16,0 1-16,0 0 16,22 0-16,-1 0 0,0 21 0,21-21 15,-21 21-15,1 0 0,-1 0 16,21 0-16,-21 0 0,0 0 0,1 0 16,-1 21-16,0 0 0,-21 0 15,21 0-15,-21 0 0,21 1 0,-21-1 16,0 0-16,0 0 0,0 21 0,0-20 15,0-1-15,0 0 0,-21 0 16,0-21-16,21 21 0,-21-21 0,0 21 16,-1-21-16,1 0 15,0 0-15,21-21 32,0 0-17,0 0-15,21 0 0,0 0 0,-21-1 16,22 1-16,-1 0 0,0 0 15,0 0-15,0 0 0,0-1 16,1 1-16,-1 0 0,0 21 0,0 0 16,0-21-16,0 21 0,1 0 15,-1 0-15,0-21 0,0 21 0</inkml:trace>
  <inkml:trace contextRef="#ctx0" brushRef="#br0" timeOffset="31032.21">23876 4614 0,'0'0'0,"21"-21"15,-21 0-15,0 0 16,0 0-16,0 0 0,-21 21 16,0-22-16,0 22 0,-1-21 15,1 21-15,0 0 0,0 0 16,0 0-16,0 0 0,-1 21 0,1-21 15,-21 22-15,21-1 0,0 0 16,-1 0-16,1 0 0,0 0 0,0 1 16,0-1-16,21 0 0,0 0 0,0 0 15,0 0-15,0 1 16,0-1-16,21-21 16,0 21-16,0-21 0,0 0 0,1 0 15,-1 0-15,21 0 0,-21-21 16,0 0-16,1 21 0,-1-22 0,0 1 15,0 0-15,0 0 0,0 0 16,1 0-16,-1-1 0,-21 1 0,21-21 16,-21 21-16,0 0 0,0-1 15,0 44 17,-21-1-32,0-21 0,21 21 0,0 0 15,-22 0-15,22 22 0,-21-22 16,21 0-16,0 0 0,0 0 0,0 0 15,0 1-15,0-1 16,21-21-16,1 0 0,-1 0 16,0 0-16,0 0 0,0 0 15,0-21-15</inkml:trace>
  <inkml:trace contextRef="#ctx0" brushRef="#br0" timeOffset="31332.04">24384 4043 0,'0'0'15,"0"-21"-15,0 0 0,0 42 32,0 0-32,-21 0 0,0 0 15,-1 22-15,1-1 0,0-21 16,21 21-16,-21 1 0,0-1 0,0 0 15,21 1-15,-22-1 0,22 0 0,0-20 16,0 20-16,0-21 16,0 0-16,0 22 0,0-22 0,0 0 15,0 0-15,0 0 16,22-21 15,-1 0-31</inkml:trace>
  <inkml:trace contextRef="#ctx0" brushRef="#br0" timeOffset="31699.83">24553 4487 0,'0'0'0,"-21"0"32,0 22-17,0-1-15,0-21 0,21 21 16,-22 0-16,22 0 0,-21-21 15,21 21-15,0 1 0,0-1 0,0 0 16,0 0-16,0 0 16,0 0-1,21-21-15,1 0 16,-1 0-16,0-21 0,0 21 16,0-21-16,0 21 0,1-21 15,-1 0-15,0 0 0,0-1 0,0 1 16,-21 0-16,0-21 15,21 21-15,-21-1 0,0 1 0,0 0 16,0 0-16,-21 21 31,0 0-31,0 21 0,21 0 16,-21-21-16,21 21 0,0 1 16,0-1-16,0 0 15</inkml:trace>
  <inkml:trace contextRef="#ctx0" brushRef="#br0" timeOffset="32095.63">24955 4509 0,'0'0'0,"0"-22"0,22 22 16,-22-21-16,21 0 0,0 21 15,0 0-15,0 0 16,0 0-16,1 0 0,-1 0 15,-21 21-15,21 0 0,-21 1 0,0-1 16,0 0-16,0 0 0,0 0 16,0 0-16,-21 22 0,0-22 0,21 0 15,-22 0-15,1 0 0,21 1 16,-21-22-16,0 21 0,21 0 16,-21-21-16,0 0 15,-1 0-15,22-21 16,0 0-16,0-1 15,0 1-15,22 0 0,-1 0 16,0 0-16,0 0 0,0-1 0,0-20 16,22 21-16,-22 0 0,0 0 0,21-1 15,-20 1-15,-1 0 0,21 21 16,-21-21-16,0 21 0,1 0 0,-1 0 16,0 0-16,0 0 15,-21-21-15</inkml:trace>
  <inkml:trace contextRef="#ctx0" brushRef="#br0" timeOffset="32360.48">24426 4212 0,'0'0'0,"-21"0"0,0 0 0,21-21 0,0 0 16,21 21-16,0 0 16,22 0-16,-22-21 0,21 21 15,0 0-15,22 0 0,-22 0 0,22 0 16,-22 0-16,0 0 0,22 0 16,-22 0-16,1 0 0,-1 0 0,-21 0 15,0 0-15,0 0 0,1 0 16,-44 0-1,1 0-15</inkml:trace>
  <inkml:trace contextRef="#ctx0" brushRef="#br1" timeOffset="42024.69">1333 7514 0,'22'0'47,"-1"0"-31,0 21-16,0-21 15,0 0-15,0 0 16,1 0-16,-1 0 0,21-21 16,-21 0-16,22 0 0,-1 21 0,-21-21 15,21 0-15,-20-1 0,20 1 16,-21 0-16,0 0 0,0 0 0,1 0 15,-22-1-15,0 1 0,0 0 16,-22 21 0,1 0-16,0 0 0,-21 0 15,-1 0-15,1 21 0,0 0 0,-22 1 16,22-1-16,0 0 0,-22 21 16,22-21-16,-1 22 0,22-22 0,0 21 15,0-21-15,0 22 0,21-22 16,0 0-16,0 0 0,0 0 0,0 1 15,21-22-15,0 21 0,0-21 16,0 21-16,22-21 0,-22 21 16,21-21-16,1 21 0,-1-21 15,0 21-15,1-21 0,-1 22 0,0-1 16,1-21-16,-22 21 0,21 0 16,-21 0-16,0 0 0,1 1 0,-1-1 15,-21 21-15,0-21 0,0 0 16,0 22-16,-21-22 0,-1 0 0,-20 21 15,21-20-15,-21-1 0,-22 21 16,22-21-16,-22 0 0,1 1 0,20-22 16,-20 21-16,-1-21 0,22 0 15,0 0-15,-22 0 0,22 0 0,21-21 16,-22-1-16,22 22 16,-21-42-16,21 21 0,0 0 0,-1-22 15,1 1-15,0 21 0,0-21 16,0-1-16,21 1 0,-21 21 0,21-22 15,0 22-15,0 0 0,0 0 16,21 0-16,21 21 0,-21-21 16,22 21-16,-1 0 0,0-22 15</inkml:trace>
  <inkml:trace contextRef="#ctx0" brushRef="#br1" timeOffset="42359.49">2201 7303 0,'0'-22'0,"0"44"0,0-65 15,0 64 17,0 1-32,-21-1 0,0 0 15,0 21-15,21-21 0,-21 22 0,-1-1 16,22 0-16,-21 1 0,0-1 15,0 0-15,21 1 0,-21-1 0,21 0 16,-21 1-16,21-1 0,-22 0 16,22 1-16,0-1 0,0 0 15,0-20-15,0-1 0,0 0 0,0 0 16,0 0-16,0 0 0,22-21 16,-1 0-16,0 0 15,0-21-15,0 0 16,-21 0-16,0 0 0,21-22 0,1 22 15,-1-21-15</inkml:trace>
  <inkml:trace contextRef="#ctx0" brushRef="#br1" timeOffset="42556.38">1863 7747 0,'0'0'0,"-22"0"15,1 0-15,42 0 47,1 0-47,-1 0 16,0-21-16,0 21 0,21-21 15,-20 21-15,20 0 0,-21-21 0,21 21 16,1 0-16,-22 0 0,21 0 16</inkml:trace>
  <inkml:trace contextRef="#ctx0" brushRef="#br1" timeOffset="43009.15">2392 7789 0,'-43'0'31,"43"-21"-31,0 0 16,0 0-16,22 21 15,-1-21-15,0 21 0,0 0 16,21 0-16,-20 0 0,20 0 16,-21 0-16,21 0 0,-20 0 0,20 0 15,-21 21-15,0 0 0,22 0 16,-22 0-16,0 1 0,-21-1 16,0 0-16,0 21 0,0-21 0,0 22 15,0-22-15,0 21 0,-21-21 16,0 22-16,-1-22 0,1 0 0,0 0 15,0-21-15,0 21 0,21 1 16,-21-22-16,-1-22 16,22 1-1,0 0-15,0 0 0,0 0 0,0 0 16,0-22-16,0 22 0,22-21 16,-1 21-16,-21-22 0,21 22 15,-21 0-15,21 0 0,0 0 0,0-1 16,1 1-16,-1 0 0,0 0 15,0 21-15,0-21 0,0 21 16,1 0-16,-1 0 0,0 0 16</inkml:trace>
  <inkml:trace contextRef="#ctx0" brushRef="#br1" timeOffset="43252.01">3281 7662 0,'-43'43'31,"43"-22"-31,0 0 16,0 0-16,-21 0 0,21 1 0,-21 20 15,21-21-15,0 0 0,0 0 0,0 22 16,0-22-16,-21 0 0,21 0 16,0 0-16,0 1 0,0-1 15,0-42 16,21-1-31,-21 1 16,21 0-16,0-21 0</inkml:trace>
  <inkml:trace contextRef="#ctx0" brushRef="#br1" timeOffset="43635.79">3281 7176 0,'0'0'0,"-21"0"0,-22-22 31,22 22-31,0 22 0,0-22 0,21 42 0,-21-21 16,21 0-16,-22 22 0,22-22 0,0 21 15,0-21-15,0 0 0,0 1 16,0-1-16,22 0 0,-1-21 16,0 0-16,0 0 0,0 0 15,0 0-15,22 0 0,-22 0 0,0-21 16,21 0-16,-20 21 0,20-43 0,-21 22 15,0 0-15,0-21 0,1 20 16,-22-20-16,0 21 0,0 0 0,0-22 16,0 22-16,0 0 0,-22 0 15,1 21-15,0 0 0,0 0 16,-21 0-16,20 0 0,1 21 16,0-21-16,-21 21 0,21 22 0,-1-22 15,1 21-15,21-21 0,0 22 16,-21-22-16,21 21 0,0-21 15,0 22-15,0-22 0,0 21 0,21-21 16,-21 0-16,21 1 0,1-1 16,-1 0-16</inkml:trace>
  <inkml:trace contextRef="#ctx0" brushRef="#br1" timeOffset="44140.5">3746 7684 0,'0'21'32,"0"0"-32,0 0 15,0 0-15,0 0 0,0 1 16,-21-22-16,21 21 0,0 0 16,-21 0-16,21 0 0,-21 0 0,21 1 15,0-1-15,0 0 16,-21 0-16,0-21 15,-1 0 1,22-21 0,-21 0-16,21 0 15,0-1-15,0-20 0,0 21 0,0 0 16,21 0-16,1-22 0,-1 22 16,21-21-16,-21 21 0,22-22 15,-1 22-15,-21 0 0,21 0 16,1 0-16,-1 21 0,0 0 0,-20 0 15,20 0-15,-21 0 0,21 0 0,-20 0 16,-1 21-16,0 0 0,0 0 16,0 0-16,-21 22 0,0-22 0,0 0 15,0 0-15,0 0 0,0 22 0,0-22 16,0 0-16,-21 0 0,21 0 16,-21 0-16,21 1 0,-21-1 0,0 0 15,21 0-15,0 0 16,0-42 15,21 0-15,-21 0-16,21 21 0</inkml:trace>
  <inkml:trace contextRef="#ctx0" brushRef="#br1" timeOffset="44972.54">4868 7662 0,'0'0'0,"21"-21"0,-21 0 16,0 0-16,0 0 16,0 0-16,-21 21 0,0 0 15,0 0-15,0 0 0,0 0 16,-1 0-16,1 0 0,-21 21 0,21-21 16,0 21-16,-43 21 15,43-21-15,0 22 0,-22-22 0,22 0 16,21 0-16,-21 0 0,0 1 0,21-1 15,0 0-15,0 0 0,0 0 16,0 0-16,0 1 0,21-22 16,0 0-16,0 0 0,1 0 15,-1 0-15,0 0 0,21 0 0,-21-22 16,22 1-16,-22 0 0,21 0 16,-21 0-16,1 0 0,-1-1 15,0 1-15,0 0 0,0 0 0,-21 0 16,0 0-16,21 21 0,-21-22 0,0 1 15,0 0 1,0 42 15,0 0-31,0 1 16,0-1-16,0 0 0,0 0 0,0 0 16,-21 22-16,21-22 0,0 21 0,0 0 15,0 22-15,-21-22 0,21 22 16,0-1-16,0 1 0,0-1 0,0 1 15,0-1-15,21 1 0,0-1 16,1 22-16,-22-22 0,21 22 16,0 0-16,-21-1 0,0 1 0,21-21 15,0 20-15,-21 1 0,0 0 0,0-22 16,21 22-16,-21-1 0,0-20 0,22 21 16,-22-22-16,0 1 0,0-1 15,0-21-15,0 22 0,0-22 0,0 1 16,0-22-16,-22 21 0,1-21 0,0 0 15,0 1-15,0-22 0,0 0 16,-1 0-16,1 0 16,0 0-16,0-22 0,0 1 0,-22 0 0,22 0 15,-21 0-15,21-22 0,-22 1 16,1 0-16,21-1 0,-21-20 0,-1-1 16,22-20-16,-21 20 0,21-20 15,-1-1-15,1 0 0,0 1 0,21-1 16,0 0-16,0-21 0,0 22 0,0-1 15,21 0-15,0 1 0,1 20 16,-1 1-16,21-22 0,-21 43 0,22-22 16,-22 22-16,21-22 0,0 22 0,-20 21 15,20-21-15,-21 20 0,0 1 16,0 0-16,-21 0 0,22 0 16,-22 0-1,0-1-15,0 1 16,0 0-16</inkml:trace>
  <inkml:trace contextRef="#ctx0" brushRef="#br1" timeOffset="45708.12">6371 7641 0,'0'0'0,"21"0"0,0 0 16,1 0-16,-1-21 15,0 21-15,-21-21 0,0 0 16,21 0-16,-21-1 16,0 1-16,0 0 15,0 0-15,-21 21 0,0-21 16,0 21-16,-1 0 0,1 0 0,-21 0 15,21 0-15,-22 0 0,22 0 16,-21 21-16,21-21 0,-22 21 0,22 0 16,0-21-16,-21 21 0,21 1 0,-1-22 15,1 21-15,21 0 0,0 0 16,0 0-16,0 0 16,21 1-16,1-22 15,-1 21-15,0-21 0,0 21 16,21-21-16,-20 21 0,20 0 0,-21-21 15,21 21-15,-20 1 0,20-1 0,-21 0 16,21 0-16,-20 0 0,-1 0 16,-21 1-16,0-1 0,0 0 0,0 21 15,0-21-15,-21 1 0,21-1 16,-43-21-16,22 21 0,0 0 0,-21 0 16,-1-21-16,22 0 0,-21 0 0,21 0 15,-22 0-15,22 0 0,0 0 16,-21 0-16,20 0 0,1-21 0,0 0 15,0 0-15,0 0 16,0-1-16,-1 1 0,22 0 16,-21 0-16,21 0 0,0 0 0,0-1 15,0 1-15,0 0 16,21 21-16,1 0 16,-1 0-16,0-21 0,0 21 0,21 0 15,-20 0-15,20-21 0,-21 21 0</inkml:trace>
  <inkml:trace contextRef="#ctx0" brushRef="#br1" timeOffset="46009.41">7133 7641 0,'21'0'15,"0"0"1,1 0 0,-1 0-1,0 0 1,0 0 15,0 0-31,0 0 31</inkml:trace>
  <inkml:trace contextRef="#ctx0" brushRef="#br1" timeOffset="46276.26">7070 7789 0,'0'0'0,"-22"0"16,22 22-16,22-22 31,-1 0-15,0 0-16,0 0 0,0 0 16,0 0-1,1 0-15,-1 0 16,0 0 15,-21-22-15</inkml:trace>
  <inkml:trace contextRef="#ctx0" brushRef="#br1" timeOffset="47228.52">6646 7599 0,'0'0'0,"0"-21"0,0 0 16,0-1 0,0 44 15,0-1-31,0 0 0,0 0 15,0 0-15,0 22 0,0-22 16,0 21-16,0 0 0,-21-20 0,21 20 16,-21 0-16,21 1 0,0-1 15,-21 0-15,0 1 0,21-22 0,-22 21 16,22-21-16,0 0 0,0 1 0,0-1 16,0 0-16,0 0 15,22-21 1,-22-21-16,42 0 0,-21 21 15</inkml:trace>
  <inkml:trace contextRef="#ctx0" brushRef="#br1" timeOffset="48196.39">8594 7176 0,'0'21'31,"-22"0"-31,22 0 0,-21 0 16,0 0-16,21 1 0,0-1 15,0 0 1,0-42 31,0 0-31,0-1-16,0 1 0,0 0 15,0 0-15,0 0 16,0 42 15,0 0-31,-21-21 16,21 21-16,-21 0 0,21 1 0,0-1 15,0 0-15,0 0 0,0 0 16,0 0-16,0 1 0,0-1 16,21-21-16,0 0 15</inkml:trace>
  <inkml:trace contextRef="#ctx0" brushRef="#br1" timeOffset="48552.25">8869 7218 0,'0'0'0,"-21"0"47,21 21-31,-22-21-16,22 21 0,22-21 47,-1 0-47,0 0 15,0 0 1,0-21-16,-21 0 16,0 0-1,0 0-15,-21 21 16,0 0-16,0 21 15,0 0-15,-1-21 16,22 21-16,0 0 0,-21 0 0,0 1 16,21-1-16,-21 0 15,21 0-15,0 0 0,0 0 16,21 1-16</inkml:trace>
  <inkml:trace contextRef="#ctx0" brushRef="#br1" timeOffset="48900.08">9525 7176 0,'0'0'0,"0"-22"16,0 1-1,-21 21-15,21 21 16,-21 1 0,21-1-16,-22 0 0,22 21 0,-21 1 15,21-22-15,0 21 0,0 0 16,-21 22-16,0-22 0,0 1 0,21-1 16,-21 0-16,-1 1 0,22-1 15,-21-21-15,21 21 0,-21 1 0,21-22 16,0 0-16,0 0 0,0 0 0,-21 1 15,21-1-15,21-21 32,0-21-32,0 21 0,1-22 15</inkml:trace>
  <inkml:trace contextRef="#ctx0" brushRef="#br1" timeOffset="49147.94">9864 7112 0,'0'0'0,"0"21"16,0 0-16,-22 1 0,22 20 15,0 0-15,-21 1 0,21-1 16,-21 21-16,0-20 0,21-1 0,0 22 16,-21-22-16,21 0 0,-21 1 0,21-1 15,0-21-15,0 21 0,0-20 16,0-1-16,0 0 0,0 0 0,0 0 15,0 0-15,21-42 32,-21 0-17</inkml:trace>
  <inkml:trace contextRef="#ctx0" brushRef="#br1" timeOffset="49351.82">9334 7557 0,'0'0'0,"0"21"32,0 0-32,22-21 15,-1 0-15,-21 21 0,21-21 0,0 0 16,21 0-16,-20 0 0,-1 0 16,0 0-16,21 0 0,-21 0 0,1 0 15,20 0-15,0 0 0,-21-21 0,22 0 16,-22 21-16,21 0 0,-21-21 15</inkml:trace>
  <inkml:trace contextRef="#ctx0" brushRef="#br1" timeOffset="49731.69">9991 7578 0,'0'42'16,"0"-21"-1,21-21 1,0 21-16,0-21 0,0 0 15,0 0-15,22 0 0,-22 0 0,21 0 16,-21 0-16,22-21 0,-22 21 16,0-21-16,0 21 0,0-21 0,1 0 15,-1 21-15,-21-21 0,21-1 16,-21 1-16,0 0 0,0 0 0,-21 0 16,0 21-16,-1 0 0,-20 0 15,21 0-15,-21 0 0,20 0 16,-20 0-16,0 21 0,-1 0 15,22 0-15,-21 22 0,21-22 0,-22 21 16,22-21-16,21 22 0,0-22 16,-21 21-16,21-21 0,0 0 0,0 22 15,0-22-15,0 0 0,21 0 0,0-21 16,1 21-16,-1 1 0,0-22 16,21 0-16,-21 0 0,1 0 0,20 0 15,-21 0-15,21 0 0,-20-22 0,20 1 16,-21 0-16,21 0 0,-20 0 15,-1 0-15</inkml:trace>
  <inkml:trace contextRef="#ctx0" brushRef="#br1" timeOffset="49995.53">10774 7091 0,'0'0'0,"0"-21"0,0 0 0,0-1 15,0 1-15,-21 42 31,21 1-31,0 20 0,-22 0 16,1 1-16,21-1 0,-21 21 16,21-20-16,-21 20 0,21 1 0,-21-22 15,21 0-15,0 22 0,-21-22 0,21 1 16,-22-22-16,22 21 0,-21-21 16,21 0-16,0 1 0,0-1 15,0 0-15,0 0 0,21-42 31,1 0-15,-22 0-16</inkml:trace>
  <inkml:trace contextRef="#ctx0" brushRef="#br1" timeOffset="50251.46">11282 7070 0,'0'0'16,"-43"0"-1,22 0 1,0 21-16,0 21 0,0-21 0,0 22 16,-1-1-16,22 0 0,-21 1 0,0 20 15,0-20-15,0-1 0,0 0 16,21 1-16,-22-1 0,22 0 0,-21 1 16,21-22-16,0 21 0,-21-21 0,21 0 15,0 1-15,0-1 16,0 0-16,21-21 15,0 0 1,1 0-16,-1-21 0,0 0 0</inkml:trace>
  <inkml:trace contextRef="#ctx0" brushRef="#br1" timeOffset="50668.22">11536 7472 0,'-21'0'15,"-1"21"-15,1-21 0,0 21 0,21 0 16,-42 1-16,21 20 0,-1-21 16,1 0-16,0 0 0,21 22 0,-21-22 15,0 0-15,21 21 0,0-20 0,0-1 16,0 0-16,0 0 0,0 21 16,0-20-16,21-22 0,0 21 15,0 0-15,0 0 0,1-21 0,20 0 16,-21 0-16,21 0 0,-20 0 15,20 0-15,-21 0 0,21 0 0,-20-21 16,20 0-16,-21 0 0,0-1 0,0-20 16,1 21-16,-1-21 0,0 20 15,0-20-15,-21 0 0,0-1 0,0 1 16,0 0-16,0-1 0,0 22 0,0 0 16,-21-21-16,0 42 0,-22-21 15,22 21-15,0 0 0,-21 0 0,-1 0 16,22 0-16,-21 21 0,21-21 0,-22 21 15,22 0-15,0 0 16,0 0-16,0 1 0,21-1 0,0 0 16,0 0-16,21-21 15,0 0-15,0 0 16,0 0-16</inkml:trace>
  <inkml:trace contextRef="#ctx0" brushRef="#br1" timeOffset="50984.08">12298 7049 0,'-21'-22'31,"21"1"-31,0 42 63,-22-21-48,22 22-15,-21-22 16,21 21-16,-21-21 0,0 0 16,21 21-16,-21 0 15,0-21-15,-1 0 16,1 0-16</inkml:trace>
  <inkml:trace contextRef="#ctx0" brushRef="#br1" timeOffset="51211.95">12446 7006 0,'0'0'0,"21"-21"15,0 21 1,-21 21 15,0 0-15,-21 1-16,21-1 16,-21 0-16,21 0 15,0 0-15,0 0 16</inkml:trace>
  <inkml:trace contextRef="#ctx0" brushRef="#br1" timeOffset="51527.48">13102 7408 0,'0'0'0,"-42"0"15,42 22 32,0-1-31,0 0-1</inkml:trace>
  <inkml:trace contextRef="#ctx0" brushRef="#br1" timeOffset="51772.54">12996 7938 0,'0'0'16,"0"21"-16,0 0 0,0 0 16,0 0-16,0 0 0,0 1 0,0-1 15,0 0-15,0 0 0,-21-21 0,21 21 16,-21 0-16,0 1 0,0-1 15,-1 0-15,1-21 0,0 21 0,0 0 16,-21-21-16,-1 21 0,1-21 0,-22 22 16,1-22-16,-1 21 15</inkml:trace>
  <inkml:trace contextRef="#ctx0" brushRef="#br1" timeOffset="56936.22">15536 7006 0,'21'0'47,"1"-21"-47,-1 0 0,0 21 15,0-21-15,21 0 0,-20-1 0,20 1 16,-21 0-16,0 0 0,22 0 16,-22 0-16,0-1 0,-21-20 0,0 21 15,0 0-15,0 0 0,0-1 16,-21 1-16,-22 21 0,22-21 0,-21 0 15,21 21-15,-22 0 0,1 0 16,0 0-16,-1 0 0,1 0 16,0 21-16,-1 0 0,22-21 0,-21 21 15,21 1-15,0 20 0,21-21 16,0 21-16,0-20 0,0 20 0,42 0 16,-21 1-16,21-22 0,-20 21 0,20 0 15,0 22-15,1-22 0,-1 1 16,0-1-16,1 0 0,-1 1 0,-21-1 15,0 0-15,0 1 0,1-1 0,-22 0 16,0-21-16,0 22 16,0-22-16,0 0 0,-22 0 0,1 0 0,-21 1 15,0-22-15,-1 21 0,-20 0 16,-1-21-16,1 0 0,-1 0 16,-20 0-16,20 0 0,1 0 0,-1 0 15,22 0-15,-22 0 0,22-21 0,0 0 16,20-1-16,-20 1 0,21 0 15,0 0-15,21-21 0,0 20 0,0-20 16,0 21-16,0-21 0,0-1 0,0 22 16,0-21-16,0 21 0,42-1 15,-21-20-15,0 21 0,22 0 0,-1 0 16,22-1-16,-22 1 0,21 0 16,1 0-16</inkml:trace>
  <inkml:trace contextRef="#ctx0" brushRef="#br1" timeOffset="57212.18">16192 6689 0,'0'0'0,"0"-21"0,0-1 15,0 1-15,0 0 0,0 42 32,-21 0-32,21 22 15,-21-22-15,21 21 0,0 1 0,-21-1 16,0 0-16,0 1 0,21 20 0,-22-21 15,1 1-15,0 20 16,21-20-16,0-1 0,-21 21 0,21-20 16,-21-1-16,21-21 0,0 22 0,0-22 15,0 21-15,0-21 0,0 0 16,0 1-16,21-22 16,0 0-16,0 0 0,0-22 15,1 1 1</inkml:trace>
  <inkml:trace contextRef="#ctx0" brushRef="#br1" timeOffset="57384.08">15896 7197 0,'0'0'0,"-21"0"0,0 0 16,21-21-16,-21 21 16,21-22-1,21 22-15,0 0 0,0 0 16,21-21-16,-20 21 0,20 0 15,-21 0-15,21 0 0,-20 0 0,20 0 16,-21 0-16,21 0 0,-20 0 0,20 0 16</inkml:trace>
  <inkml:trace contextRef="#ctx0" brushRef="#br1" timeOffset="57795.85">16341 7197 0,'0'0'0,"-22"0"16,22-21-16,0-1 0,0 1 16,22 0-1,-1 21-15,0 0 0,0 0 0,0-21 16,0 21-16,1 0 0,-1 0 0,21 0 16,-21 0-16,0 0 0,1 0 15,-1 21-15,0 0 0,0 0 0,0 1 16,-21-1-16,0 21 0,0-21 15,0 22-15,0-22 0,0 21 16,0-21-16,0 22 0,-21-22 0,21 0 16,-42 0-16,42 0 0,-21 0 15,-1 1-15,1-22 0,0 0 0,21 21 16,0-42 15,0-1-31,0 1 0,0 0 0,0 0 16,0 0-16,0 0 0,21-22 0,0 22 15,1-21-15,-1 21 0,0-1 16,0-20-16,0 21 0,0 0 16,1 0-16,-1 21 0,0-22 0,0 1 15,0 21-15,0 0 0,22-21 16,-22 21-16,0 0 0</inkml:trace>
  <inkml:trace contextRef="#ctx0" brushRef="#br1" timeOffset="57984.78">17039 7154 0,'0'0'0,"21"0"0,-21 22 0,0-1 15,0 0-15,0 0 0,0 21 16,0-20-16,-21-1 0,21 0 0,-21 0 16,0 0-16,21 22 0,-21-22 0,21 0 15,0 0-15,0 0 16,-22-21-16,22 21 0,0-42 47,0 0-32,0 0-15,0 0 0</inkml:trace>
  <inkml:trace contextRef="#ctx0" brushRef="#br1" timeOffset="58144.69">17060 7006 0,'0'-21'16,"-42"0"-1,42 42 32,0 0-47,21-21 16,0 0-16</inkml:trace>
  <inkml:trace contextRef="#ctx0" brushRef="#br1" timeOffset="58600.43">17399 7197 0,'0'0'0,"-21"21"0,0 0 16,-1 43-1,1-43-15,21 0 0,0 0 16,0 21-16,0-20 0,0-1 0,-21 0 16,21 0-16,0 0 0,-21 0 15,21 1-15,0-1 16,-21-21 15,21-21-31,0-1 16,0 1-16,0 0 0,0-21 0,21 21 15,-21-22-15,21 22 0,0-21 16,22-1-16,-22 1 0,0 21 0,21-21 16,-21 20-16,22 1 0,-1 0 15,-21 0-15,22 21 0,-1 0 16,-21 0-16,21 0 0,-20 0 0,-1 21 15,0 0-15,0 0 0,0 22 0,0-1 16,-21-21-16,0 22 0,0-1 16,0-21-16,0 21 0,0-20 0,0-1 15,-21 21-15,0-21 0,0 0 16,0-21-16,21 22 0,0-1 0,-21-21 16,21 21-16,21-21 31,-21-21-31,21 0 0</inkml:trace>
  <inkml:trace contextRef="#ctx0" brushRef="#br1" timeOffset="59372.98">18521 7218 0,'0'0'0,"0"-21"0,0 0 0,0-1 16,-21 1-16,-1 21 15,1-21-15,0 21 16,-21 0-16,21 0 0,-1 0 0,1 21 16,-21 0-16,21 1 0,0-1 0,-1 0 15,1 21-15,-21-21 0,21 22 16,0-22-16,21 21 0,-22-21 0,22 1 16,-21-1-16,21 21 0,0-21 15,0 0-15,0 1 0,21-22 16,1 0-16,-1 0 0,0 0 15,21 0-15,-21 0 0,1 0 16,20 0-16,-21-22 0,21 1 0,-20 0 16,-1 0-16,21 0 0,-21 0 15,0-1-15,1 1 0,-1 0 0,-21 0 16,0 0-16,21 0 0,-21-1 0,0 1 16,21 21-16,-21 21 31,0 1-16,-21-1-15,21 21 0,-21-21 16,0 0-16,21 22 0,-22-1 0,22-21 16,-21 22-16,0-1 0,0 0 15,21 1-15,0-1 0,-21 0 0,0 1 16,21 20-16,0-21 0,0 22 0,-22-22 16,22 22-16,-21-1 0,0 1 0,21-1 15,0 1-15,0-1 0,0 1 16,0-1-16,0 1 0,0 20 0,0-20 15,0-1-15,0 22 0,0-21 0,0-1 16,-21 1-16,0-1 0,21 1 16,-21-22-16,-1 21 0,1-20 15,0-1-15,0 0 0,-21 1 0,20-1 16,-20-21-16,0 0 0,21 1 0,-1-1 16,-20 0-16,21 0 0,0-21 0,0 0 15,-1 0-15,1 0 0,21-21 16,-21 0-16,21-22 0,-21 1 0,21 0 15,-21-22-15,21 1 0,0-22 0,0 0 16,0-20-16,21 20 0,0-21 16,21 0-16,-20-21 0,-1 21 15,21 1-15,0-1 0,1 21 0,-1 0 16,0 1-16,1 20 0,-1 1 0,-21 20 16,22 1-16,-1 0 0,-21 21 15,0-22-15,22 22 0,-22 0 0,0 0 16,21 0-16,-21 21 0,1-22 0,-1 22 15,0-21-15,0 21 0,-21-21 16,21 21-16</inkml:trace>
  <inkml:trace contextRef="#ctx0" brushRef="#br1" timeOffset="60116.45">19981 7154 0,'0'0'0,"21"0"16,1-21-1,-1 0-15,0 21 16,-21-21-16,21 21 0,0-21 16,0 21-16,1-21 0,-1-1 15,-21 1-15,21 21 0,-21-21 16,0 0-16,-21 21 16,0 0-16,-1 0 0,-20 0 15,21 0-15,-21 21 0,20-21 16,-20 21-16,0 0 0,21 1 0,-22-1 15,22 0-15,0 0 0,0 0 16,21 0-16,-21 1 0,21-1 0,0 0 16,0 0-16,0 21 0,21-20 0,21-1 15,-21 0-15,0 0 0,1 0 16,-1 22-16,21-22 0,-21 0 16,0 0-16,1 0 0,-1 0 0,0 1 15,-21-1-15,21 0 0,-21 0 16,0 0-16,0 0 0,-21-21 15,0 0-15,-22 0 0,22 22 16,-21-22-16,0 0 0,-1 0 0,1 0 16,-22 0-16,22 0 0,21 0 0,-21 0 15,-1-22-15,22 1 0,0 21 16,0-21-16,0 21 0,21-21 0,0 0 16,0 0-16,0-1 15,21 22 1,0 0-16,0-21 15,0 21-15,0 0 0,22-21 16</inkml:trace>
  <inkml:trace contextRef="#ctx0" brushRef="#br1" timeOffset="60396.29">20468 7091 0,'0'0'0,"21"-21"31,-21 42-15,0 0-16,0 21 15,0-20-15,0-1 0,0 21 16,0 0-16,0-20 0,0-1 16,-21 21-16,21-21 0,-21 0 0,21 22 15,-21-22-15,0 0 0,21 0 16,0 0-16,42-21 31,-21 0-15,0 0-16,0-21 0,1 0 0</inkml:trace>
  <inkml:trace contextRef="#ctx0" brushRef="#br1" timeOffset="60644.15">21145 7239 0,'22'0'32,"-1"0"-17,0 0 1,0 0-16,0 0 0,0 0 15,1 0-15,-1 0 16</inkml:trace>
  <inkml:trace contextRef="#ctx0" brushRef="#br1" timeOffset="60825.04">21082 7387 0,'0'0'0,"0"21"15,0 1 1,21-22 0,0 0-1,0 0-15,1 0 16,-1 0-16,0 0 16,0 0-16,0 0 0,0 0 15,1-22-15</inkml:trace>
  <inkml:trace contextRef="#ctx0" brushRef="#br1" timeOffset="61427.72">21929 7260 0,'0'-21'0,"0"42"47,0 0-32,0 1-15,0-1 0,0 21 16,-22-21-16,22 0 0,0 1 0,-21 20 16,21-21-16,-21 0 0,21 0 15,0 1-15,0-1 0,-21 0 16,21 0-16,0 0 0,-21-21 0,21 21 15,0-42 32,0 0-31,0 0-16,0 0 0,0 0 0,0-1 16,0-20-16,21 21 0,0-21 15,-21 20-15,21-20 0,0 0 0,1-1 16,-1 22-16,0-21 0,0 21 0,21 0 15,-20-1-15,-1 1 0,0 21 16,0 0-16,0 0 0,0 0 16,1 0-16,-1 21 0,0-21 15,0 43-15,0-22 0,0 0 0,-21 21 16,0 1-16,22-1 0,-22-21 0,0 22 16,0-1-16,0-21 0,0 21 15,0-20-15,-22-1 0,22 0 0,-21 0 16,21 0-16,-21 0 0,0-21 15,21 22-15,0-44 47,0 1-47,0 0 16,21 0-16,0 0 16</inkml:trace>
  <inkml:trace contextRef="#ctx0" brushRef="#br1" timeOffset="61824.53">22564 7472 0,'21'-21'31,"0"21"-15,0-21-16,0 21 0,0-22 15,1 1-15,-1 21 0,0-21 16,0 0-16,0 0 0,0 0 15,-21-1-15,0 1 0,0 0 16,0 0-16,0 0 0,-21 21 16,0 0-1,0 0-15,0 0 0,0 21 16,-1 0-16,1 0 0,0 0 0,0 22 16,0-22-16,0 21 0,21 1 15,0-22-15,0 0 0,-22 21 0,22-21 16,0 1-16,0-1 0,0 0 0,0 0 15,0 0-15,0 0 16,0 1-16,22-22 0,-1 0 16,0 0-16,0 0 0,0 0 15,22 0-15,-22 0 0,0 0 16,21-22-16,-21 1 0,1 0 0,20 0 16,-21 0-16,21 0 0,-20-1 15,20 1-15</inkml:trace>
  <inkml:trace contextRef="#ctx0" brushRef="#br1" timeOffset="62348.38">23135 7324 0,'0'0'0,"0"-21"16,21 21-16,-21 21 31,0 0-31,0 0 0,0 0 16,0 0-16,-21 1 0,21-1 0,0 21 16,-21-21-16,21 0 15,-21 1-15,21-1 0,0 0 0,0 0 16,0 0-16,0 0 15,21-21 17,0 0-17,0-21-15,0 0 0,-21 0 0,22 0 16,-1 0-16,0-1 0,0 1 0,0 0 16,0 0-16,1 0 0,-1 0 15,-21-1-15,0 44 31,0-1-31,0 0 16,0 0-16,0 0 0,0 0 0,0 1 16,0-1-16,0 0 0,0 0 15,0 0-15,0 0 0,0 1 16,21-22-16,0 0 16,0 0-16,0 0 15,1 0-15,20 0 0,-21 0 0,0-22 16,0 1-16,1 0 0,-22 0 0,21 0 15,0 0-15,0-22 0,-21 1 16,0 21-16,0-22 0,21 1 16,-21 0-16,0 21 0,0-1 15,0-20-15,0 21 0,0 0 16,0 0-16,-21 21 31,0 0-15,21-22-16</inkml:trace>
  <inkml:trace contextRef="#ctx0" brushRef="#br1" timeOffset="63068.33">25252 7006 0,'21'0'16,"0"0"-1,0 0-15,0 0 16,1 0-16,-1 0 0,0-21 16,0 21-16,0-21 15,0 0-15,-21 0 0,0-1 16,0 1-16,0 0 15,-21 21-15,0 0 16,0-21-16,-21 21 0,20 0 0,-20 0 16,0 0-16,21 0 0,-22 21 15,1-21-15,0 21 0,20 0 0,-20 1 16,21-1-16,0 0 0,0 0 0,21 21 16,0-20-16,0-1 0,0 21 15,0-21-15,21 22 0,0-22 0,0 21 16,0 0-16,22-20 0,-22 20 15,0 0-15,21-21 0,-21 22 0,1-1 16,-1-21-16,0 22 0,-21-22 0,0 0 16,0 0-16,0 0 0,0 0 15,-42 1-15,20-1 0,-20-21 0,0 0 16,-22 0-16,1 0 0,20 0 0,-20 0 16,-1 0-16,1 0 15,-1 0-15,22-21 0,0 21 0,-1-22 16,22 1-16,-21 21 0,21-21 0,0 0 15,-1 0-15,22 0 0,0-1 16,0 1-16,0-21 0,0 21 0,0 0 16,0-1-16,0 1 0,22 0 15,-1 21-15,0-21 0,0 21 0,0-21 16,22 21-16,-22-21 0,0 21 0,21-22 16,1 22-16,-1-21 0</inkml:trace>
  <inkml:trace contextRef="#ctx0" brushRef="#br1" timeOffset="63367.51">25760 6752 0,'0'-21'0,"0"42"0,21-63 0,-21 21 16,-21 42-1,21 0 1,-21 0-16,-1 22 0,1-22 15,0 21-15,21-21 0,-21 22 16,0-1-16,0 0 0,-1 1 0,1 20 0,21-21 16,-21 1-16,21 20 15,-21-20-15,21-1 0,0 0 0,-21-21 16,21 22-16,-21-22 0,21 0 0,0 0 16,0 0-16,0 1 0,0-1 15,0-42 16,21-1-31,0 1 16</inkml:trace>
  <inkml:trace contextRef="#ctx0" brushRef="#br1" timeOffset="63559.4">25273 7218 0,'0'0'0,"-21"0"16,42 0-1,0 0 1,0 0-16,0 0 16,22 0-16,-22 0 0,0 0 0,21-21 15,-20 21-15,20 0 0,-21 0 16,21 0-16,-20-21 0,20 21 0,-21 0 16,0 0-16</inkml:trace>
  <inkml:trace contextRef="#ctx0" brushRef="#br1" timeOffset="64003.5">25760 7197 0,'-21'0'16,"21"-21"-16,0-1 16,0 1-16,21 0 15,0 0-15,0 21 16,0 0-16,0-21 0,1 21 0,-1 0 15,0 0-15,0 0 0,0 0 16,0 0-16,1 0 0,-1 0 0,0 0 16,-21 21-16,0 0 0,21 0 15,-21 0-15,21 22 0,-21-22 16,0 21-16,0-21 0,0 22 0,0-22 16,0 21-16,0-21 0,-21 1 15,0-1-15,21 0 0,-21 0 16,0-21-16,-1 0 0,1 0 31,21-21-15,0 0-16,0 0 0,0-1 15,0 1-15,0 0 0,21 0 0,-21 0 16,22 0-16,-1-22 0,0 22 16,0 0-16,-21 0 0,21 0 15,0-1-15,1 22 0,-1 0 0,0 0 16,-21-21-16,21 21 0,0 0 15,0 0-15,1 0 16,-1 0-16</inkml:trace>
  <inkml:trace contextRef="#ctx0" brushRef="#br1" timeOffset="64248.36">26437 7112 0,'0'21'31,"0"0"-31,0 1 16,0-1-16,-21 0 0,21 0 0,-21 21 16,21-20-16,0-1 0,0 0 15,0 0-15,-21 0 0,21 0 0,-22 1 16,22-1 0,-21-21-1,21-21 16,0-1-15,0 1-16,0 0 0</inkml:trace>
  <inkml:trace contextRef="#ctx0" brushRef="#br1" timeOffset="64440.25">26458 7027 0,'0'0'0,"0"-21"31,0 0-31,0 42 62,0 0-46,21 1 0,-21-1-16</inkml:trace>
  <inkml:trace contextRef="#ctx0" brushRef="#br1" timeOffset="64911.71">26628 7197 0,'0'42'31,"0"-21"-31,0 0 16,0 1-1,0-1-15,0 0 0,0 0 16,0 0-1,-22 0 1,1-21 15,21-21-15,0 0 0,0 0-16,0 0 15,0 0-15,0-1 0,0 1 0,21 0 16,1 0-16,-1 0 0,0 0 15,0-1-15,0 1 0,0 21 0,22-21 16,-22 21-16,0 0 0,21 0 16,-20 0-16,-1 0 0,0 0 15,0 0-15,0 21 0,0 0 0,-21 1 16,0-1-16,0 0 0,0 0 16,0 21-16,0-20 0,0-1 0,-21 0 15,0 0-15,0 0 0,21 0 0,-21-21 16,0 22-16,-1-1 0,1 0 15,0-21 1,42 0 15,22 0-31,-22 0 0</inkml:trace>
  <inkml:trace contextRef="#ctx0" brushRef="#br1" timeOffset="65700.21">27284 7260 0,'0'0'15,"21"0"-15,-21-21 0,21 0 16,-21 0 0,-21 21-16,0 0 15,0 0-15,-1 0 0,1 0 16,0 21-16,0-21 0,0 21 16,21 0-16,0 0 15,0 1-15,-21-22 0,21 21 0,0 0 16,21-21-1,0 0 1,0 0-16,0 0 0,0 0 16,1 0-16,-1 0 15,0-21-15,0 21 0,0-21 0,0 21 16,1-22-16,-1 22 16,-21 22 15,0-1-16,0 0-15,0 0 0,0 0 0,0 0 16,-21 1-16,-1 20 0,1-21 16,21 21-16,0 1 0,-21-1 15,0 0-15,21 1 0,-21 20 0,0-20 16,21 20-16,-22 1 0,1-1 16,21 1-16,-21 20 0,21-20 0,-21-1 15,21 1-15,0 20 0,-21-20 0,0 21 16,21-22-16,-22 22 0,22-1 15,0 1-15,0-21 0,0 20 0,0-20 16,0 20-16,0-20 0,0-1 0,0-20 16,0 20-16,0-20 0,0-1 15,0 0-15,-21 1 0,0-22 0,0 0 16,0 0-16,0 0 0,-1 0 0,1 1 16,0-22-16,0 0 0,0 21 15,-22-21-15,22 0 0,0 0 0,-21 0 16,21 0-16,-22-21 0,22-1 15,0 1-15,-21-21 0,20 21 0,1-22 16,0-20-16,0 21 0,0-22 0,0 1 16,-1-22-16,22 0 0,0 1 15,0-1-15,0-21 0,0 21 0,0-20 16,0 20-16,0-21 0,22 21 0,-1-20 16,0 20-16,0 0 0,21 1 15,-20 20-15,-1 1 0,0 20 0,0-20 16,0 20-16,22 22 0,-22-21 0,0 21 15,0 0-15,0-1 16,0 1-16,1 0 0,-1 0 16,0 21-16,-21-21 15,21 21-15,0 0 32,-21-21-32,0-1 15</inkml:trace>
  <inkml:trace contextRef="#ctx0" brushRef="#br1" timeOffset="68364.41">28617 6435 0,'0'-21'0,"0"-1"16,0 1-16,0 0 16,0 0-16,21 21 15,-21-21-15,-21 42 47,0 0-47,0 21 0,-21-20 16,20 41-16,1-21 0,-21 22 0,0-22 15,-1 22-15,1-1 0,0 1 16,-1-1-16,1 1 0,0 20 0,-1 1 16,1-21-16,21 20 15,0 1-15,21-22 0,0 22 0,0-43 16,0 22-16,21-1 0,0-20 0,21-1 16,-21 0-16,22-20 0,-22 20 15,21-21-15,1 0 0,-1 0 0,-21-21 16,21 0-16,-20 0 0,20 0 15,-21-21-15,0 0 0,0 0 0</inkml:trace>
  <inkml:trace contextRef="#ctx0" brushRef="#br1" timeOffset="68800.16">28871 6604 0,'0'0'0,"-21"21"31,0-21-31,21 21 0,-21-21 0,0 22 16,21-1-16,0 0 15,21-42 48,-21 0-63,21 21 15,-21-22-15,0 1 16,21 21 15,-21 21-31,0 1 0,0-1 16,0 0-16,0 0 15,-21 0-15,0 0 0,21 1 16,0-1 0,21-21 15,0 0-31,-21-21 0</inkml:trace>
  <inkml:trace contextRef="#ctx0" brushRef="#br1" timeOffset="68969.25">29104 6646 0,'-21'0'47,"0"22"-31,0-1-16,21 0 16,-22-21-16,22 21 0,0 0 31</inkml:trace>
  <inkml:trace contextRef="#ctx0" brushRef="#br1" timeOffset="69176.48">29358 6668 0,'0'0'0,"21"-22"0,0 22 15,-21 22 16,-21-22-31,0 21 16,21 0-16,-21 0 0,21 0 0,-21 0 16,21 1-16,-21-1 0,21 0 0,-22 0 15,22 0-15,0 0 0,0 1 16,22-22-16</inkml:trace>
  <inkml:trace contextRef="#ctx0" brushRef="#br1" timeOffset="69452.32">29718 6731 0,'0'0'0,"21"-21"0,-21 0 15,0 0-15,0-1 16,0 44 0,0-1-16,0 0 15,0 21-15,0-21 0,-21 22 16,21-1-16,-21 0 0,0 1 0,-1-1 15,1 22-15,0-1 0,0 1 16,0-22-16,-22 21 0,22 1 0,0-22 16,21 1-16,-21-1 0,21 0 15,0 1-15,0-22 0,0 0 0,0 0 16,21-21-16,0 0 16,0 0-1,1-21-15</inkml:trace>
  <inkml:trace contextRef="#ctx0" brushRef="#br1" timeOffset="69656.2">29549 6985 0,'-212'0'32,"424"0"-32,-424 21 15,233-21 1,0 0-16,0 0 0,22 21 0,-1-21 15,0 0-15,1 0 16,-1 0-16,22 0 0,-22 0 0,0 0 16,1 0-16,-1 0 0,-21 0 0,21 0 15,1 0-15</inkml:trace>
  <inkml:trace contextRef="#ctx0" brushRef="#br1" timeOffset="70191.6">29443 6816 0,'0'-43'15,"0"86"-15,0-107 0,0 43 0,0 0 0,0 0 16,0 42 0,0 0-1,-21 0-15,21 22 0,0-1 0,-22-21 16,22 21-16,-21 22 0,0-22 15,0 1-15,0 20 0,0 1 16,-22-1-16,22-21 0,0 22 0,0-22 16,0 1-16,-1-1 0,22 0 15,-21-21-15,21 22 0,0-22 0,0 0 16,21-21-16,1 0 0,20 0 16,-21 0-16,0 0 0</inkml:trace>
  <inkml:trace contextRef="#ctx0" brushRef="#br1" timeOffset="70576.38">29866 7133 0,'-21'0'0,"21"21"15,21-21 1,0 0-16,0 0 15,1 0-15,20 0 0,-21 0 16,21 0-16,-20 0 0,20-21 0,-21 0 16,0 21-16,0-21 0,-21 0 15,0 0-15,0-1 0,0 1 16,0 0-16,-21 21 16,0-21-16,-21 21 0,21 0 15,-1 0-15,-20 21 0,21-21 0,0 21 16,0 22-16,-1-22 0,1 21 15,21-21-15,-21 22 0,21-1 0,0 0 16,0-21-16,0 22 0,0-22 16,0 0-16,0 0 0,21 0 0,0 1 15,1-1-15,-1-21 16,0 0-16,21 0 0,-21 0 0,1 0 16,20-21-16,-21 21 0,21-22 0,1 1 15</inkml:trace>
  <inkml:trace contextRef="#ctx0" brushRef="#br1" timeOffset="70808.25">30649 6731 0,'0'0'0,"0"-21"15,0-43 1,0 43-16,-21 21 0,0 21 16,21 1-16,-21-1 0,0 21 15,21 0-15,-22 1 0,1-1 0,21 0 16,-21 1-16,0 20 0,21-20 15,-21-1-15,21 21 0,0-20 0,-21-1 16,21 0-16,0-20 0,0 20 16,0-21-16,0 0 0,0 0 0,0 1 15,21-22 1,0-22 0,-21 1-16</inkml:trace>
  <inkml:trace contextRef="#ctx0" brushRef="#br1" timeOffset="71040.12">30903 6689 0,'0'0'16,"21"-43"-16,-21 22 0,0 0 0,22 0 0,-22 42 31,-22 0-31,1 0 0,0 22 0,0-1 16,0 0-16,0 1 0,21-1 15,-22 0-15,1 1 0,0-1 16,0 0-16,0 1 0,0-1 0,21 0 15,0 1-15,-22-1 0,22-21 16,-21 22-16,21-22 0,0 0 0,0 0 16,21-21-1,1 0 1</inkml:trace>
  <inkml:trace contextRef="#ctx0" brushRef="#br1" timeOffset="71375.95">30988 7070 0,'0'0'0,"-21"21"16,0 0 0,-1 0-16,22 0 0,0 1 15,-21-1-15,21 0 0,0 0 0,-21 0 16,21 0-16,0 1 0,0-1 16,0 0-16,21-21 15,0 0-15,1 0 0,-1 0 16,0 0-16,21 0 0,-21-21 0,1 0 15,20-1-15,-21 1 0,0-21 16,22 21-16,-22-22 0,0 1 16,0 21-16,0-21 0,-21 20 0,0 1 15,0 0-15,0 0 0,-21 0 16,0 21-16,0 0 0,0 0 0,-22 0 16,1 0-16,0 0 0,20 21 15,-20-21-15,21 21 0,-21-21 0,20 21 16,22 0-16,0 1 15,22-22 1,-1 0-16</inkml:trace>
  <inkml:trace contextRef="#ctx0" brushRef="#br1" timeOffset="71676.78">31686 6541 0,'0'-22'0,"0"44"0,22-65 15,-22 22-15,21 21 16,-21 21 0,0 0-16,0 1 15,0-1-15,0 0 16,0 0-16,-21 0 0,-1 0 16,22 1-16,-21-22 0,21 21 15,-21-21-15,21 21 0,21-42 47,0 21-47,-21-21 16,22-1-16,-1 1 0,0 0 0,0 0 15,-21 0-15,21-22 0,0 22 16,1 0-16,-1 0 0,0 0 0</inkml:trace>
  <inkml:trace contextRef="#ctx0" brushRef="#br1" timeOffset="71819.7">31940 6414 0,'-21'0'16,"42"0"-16,-21 21 0,0 0 0,0 0 15,0 0-15,0 0 0,-21 1 16,0-1-16,21 0 0,-21 0 16,21 0-16,-21-21 0,0 21 15,21 1-15,0-1 0,-22-21 16,1 21-16,0-21 0</inkml:trace>
  <inkml:trace contextRef="#ctx0" brushRef="#br1" timeOffset="72196.48">32067 6033 0,'0'0'0,"0"-43"0,22 22 0,-22 0 0,0 0 16,0 0-16,21 21 0,0-22 15,0 22-15,0 0 0,0 0 0,22 22 16,-1-1-16,0 0 0,1 0 16,-1 21-16,0 1 0,1 20 0,-1 1 15,-21-1-15,0 1 0,-21 20 16,0-20-16,0 21 0,-42-1 16,21-20-16,-21 20 0,-22-20 0,22 21 15,-1-22-15,1 22 0,0-22 16,-1 1-16,1-1 0,0 1 15,21-22-15,-22 0 0,22 1 0,0-1 16,0-21-16,-22 0 0,22 1 16,0-22-16,0 21 0,0-21 15,21-21 1,0-1-16,0-20 16,21 21-16,0 0 0,21-22 15</inkml:trace>
  <inkml:trace contextRef="#ctx0" brushRef="#br1" timeOffset="72403.36">33528 6943 0,'0'0'0,"-42"-21"0,-1-1 0,1 22 15,0-21-15,-1 21 0,1 0 16,21-21-16,0 21 0,-1 0 0,22 21 31,0 0-15,22 1-16,-1-22 0,0 21 0,-21 0 15</inkml:trace>
  <inkml:trace contextRef="#ctx0" brushRef="#br1" timeOffset="72624.28">33337 7620 0,'0'0'16,"-21"21"-16,0 22 0,0-22 0,0 0 15,0 0-15,21 21 0,-22-20 16,1-1-16,0 0 0,0 21 0,0-21 16,0 22-16,-22-22 0,1 0 15,0 21-15,-1-20 0,1-1 0,-22 0 16,1 21-16,-1-21 0,-20-21 0,-1 22 15,0-1-15,1-21 16,-1 0-16,0 0 0</inkml:trace>
  <inkml:trace contextRef="#ctx0" brushRef="#br2" timeOffset="96272.69">1016 10626 0,'21'0'0,"0"0"16,0 0 0,-21-21-1,-21 21 63,0 0-78,0 0 0,0 0 16,0 0-16,-22 0 0,1 0 0,21 0 16,-22 0-16,1 0 0,0 0 15,-1 0-15,22 0 0,-21 0 0,0 0 16,20 0-16,1 0 0,-21 0 16,21 0-16,0 0 15,-1-22-15,44 22 31,-1 0-15,21 0-16,-21 0 0,22 0 16,-1 0-16,0 0 0,1 0 0,-1 0 15,21 0-15,1 0 0,-22 0 16,22 22-16,-1-22 0,1 0 0,-1 0 16,1 0-16,-1 0 0,1 0 15,-1 0-15,-20 21 0,20-21 0,-21 0 16,1 0-16,-1 0 0,0 0 15,-20 0-15,20 0 0,-21 0 0,0 0 16,0 0 0,-42-21 15,0 21-15,0-22-16,0 1 0,0 21 15,-1-21-15,1 0 0,0 0 0,0 0 16,0-22-16,-22 22 0,22 0 15,0 0-15,0-22 0,0 22 0,0 0 16,-1 0-16,1 21 0,21-21 16,-21 0-16,42 42 62,0-21-62,1 21 0,-1-21 16,0 21-16,21 0 0,-21-21 15,22 21-15,-1 1 0,-21-1 0,22 0 16,-1 0-16,-21-21 0,21 21 16,1 0-16,-22-21 0,0 22 0,21-1 15,-20-21-15,-1 0 0,0 0 16,0 0-16,0 0 0,0 0 16,-42 0 30,0 0-46,0 0 0,-21 21 16,20-21-16,1 21 0,-21 0 16,21 0-16,-22 1 0,1-1 0,0 21 15,-1-21-15,1 0 0,0 22 16,-1-22-16,22 0 0,-21 21 0,0-20 16,20-1-16,1 0 0,-21 0 15,21 0-15,0 0 0,-1-21 16,22 22-16,22-22 47,-1-22-32</inkml:trace>
  <inkml:trace contextRef="#ctx0" brushRef="#br2" timeOffset="105516.67">3852 10287 0,'21'0'46,"-21"-21"-46,22 21 16,-22-21-16,0 0 0,21-1 16,-21 1-16,0 0 15,0 0-15,21 0 0,-21 0 0,0-1 16,0 1-16,0 0 16,0 0-16,0 0 0,-21 0 0,0-1 15,-1 1-15,1 0 0,0 21 0,0 0 16,-21 0-16,20 0 0,-20 0 15,21 0-15,-21 21 0,20 0 0,-20 1 16,21 20-16,-21-21 0,20 21 16,1 1-16,0-1 0,0 0 0,0 1 15,21-1-15,0 0 16,0 1-16,0-22 0,0 21 0,0-21 16,0 1-16,0-1 0,0 0 0,21-21 15,0 0-15,0 0 0,0 0 16,1 0-16,-1 0 0,21-21 0,-21 0 15,22-22-15,-22 22 0,21-21 16,-21-1-16,22 22 0,-22-21 0,0 0 16,0 20-16,0-20 0,-21 0 0,0 21 15,0-22-15,21 22 0,-21-21 16,0 21-16,0-1 16,22 22-16,-22 22 15,0-1-15,0 21 16,0-21-16,0 0 0,0 1 0,0 20 15,0-21-15,0 21 0,0-20 16,21 20-16,-21-21 0,21 21 0,0-20 16,-21-1-16,21 0 0,0 0 15,-21 0-15,22-21 0,-1 0 0,0 0 16,0 0-16,0 0 0,0-21 0,1 21 16,-1-21-16,-21 0 0,21-22 15,0 22-15,0 0 0,0-21 16,-21-1-16,22 22 0,-22-21 15,21 0-15,-21-1 0,0 1 0,21 21 16,-21-22-16,21 22 0,-21 0 0,0 0 16,0 0-16,0 0 0,0 42 31,0 0-31,0 0 0,0 0 16,0 0-16,0 22 0,0-22 0,0 21 15,0 1-15,-21-1 0,21-21 0,0 21 16,0 22-16,0-22 0,0 1 15,0-22-15,0 21 0,0 0 0,21-20 16,0-1-16,0 0 0,1-21 16,-1 0-16,0 0 0,21 0 15,1-21-15,-22 21 0,21-21 0,-21-22 16,22 22-16,-22-21 0,21-1 16,-21 1-16,0 0 0,1-1 0,-1 1 15,-21 0-15,21-22 0,-21 22 0,21 0 16,-21-22-16,0 22 0,0-1 15,0 22-15,0 0 0,0-21 0,0 21 16,0 42 0,0 0-16,0 21 15,0-21-15,0 22 0,0-1 0,0 0 16,0 1-16,0-1 16,0-21-16,0 22 0,0-1 0,0 0 15,0 1-15,21-1 0,-21 0 16,21-21-16,1 22 0,-22-22 0,21 0 15,0 21-15,0-42 0,0 22 0,0-22 16,22 0-16,-22 0 16,0-22-16,0 22 0</inkml:trace>
  <inkml:trace contextRef="#ctx0" brushRef="#br2" timeOffset="105796.53">6350 9483 0,'-42'21'31,"42"21"-31,-22-21 0,22 22 16,-21 20-16,0-20 0,21 20 15,-21-21-15,0 22 0,21-1 0,-21-20 16,21-1-16,-22 22 0,22-22 0,0 0 15,0 1-15,-21-22 0,21 21 16,0 0-16,0-20 0,0-1 0,0 0 16,0 0-16,0 0 0,21-21 15,-21-21 1,0 0-16</inkml:trace>
  <inkml:trace contextRef="#ctx0" brushRef="#br2" timeOffset="106416.44">5715 10012 0,'0'0'0,"-21"-21"0,0 21 31,42 0-31,0 0 0,21 0 16,1 0-16,-1 0 0,0 0 0,1 0 16,20 0-16,-21 0 0,22-21 15,-1 21-15,-20-22 0,20 22 16,-20-21-16,20 0 0,-21 0 0,22 0 15,-22 0-15,1-1 0,-22 1 16,21-21-16,-21 21 0,0 0 0,1-1 16,-22-20-16,0 21 0,0 0 15,0 0-15,-22 21 32,1 21-32,21 0 0,-21 0 15,21 21-15,0 1 0,0-22 0,0 21 16,-21 1-16,21-1 0,0 0 0,0 1 15,-21-1-15,21-21 16,0 21-16,0-20 0,0 20 0,0-21 16,-21 0-16,21 22 0,-22-22 0,22 0 15,-21 0-15,21 0 16,0 0-16,0-42 31,0 0-31,0 0 16,0 0-16,0 0 0,0-1 0,21-20 15,-21 21-15,22-21 0,20 20 0,-21-20 16,21 21-16,1 0 0,-1 0 16,0-1-16,1 1 0,-1 21 15,0 0-15,1 0 0,-22 0 0,21 0 16,-21 0-16,22 21 0,-22 1 16,0-1-16,-21 0 0,0 0 0,0 0 15,0 0-15,0 1 0,0-1 0,0 21 16,0-21-16,-21 0 0,0 1 15,21-1-15,-21 0 0,21 0 16,-22-21-16,22 21 0,0 0 16,22-21-1,-1-21 1</inkml:trace>
  <inkml:trace contextRef="#ctx0" brushRef="#br2" timeOffset="106755.58">7260 10139 0,'21'0'31,"0"0"-31,1 0 0,-1-21 16,0 21-16,-21-21 0,21-1 0,0 22 16,0-21-16,1 0 0,-1 0 15,0 0-15,0 0 0,0 21 0,-21-22 16,0 1-16,0 0 0,0 0 15,-21 21 1,0 0-16,0 0 0,0 21 0,-1 0 16,-20 0-16,21 1 0,0-1 0,0 21 15,-1-21-15,22 22 0,0-22 16,-21 21-16,21-21 0,0 0 0,0 22 16,0-22-16,0 0 0,21 0 0,-21 0 15,22 1-15,-1-1 0,0 0 16,0-21-16,0 0 0,0 0 0,1 0 15,-1 0-15,0 0 0,0 0 0,0-21 16,0 0-16,1-1 0</inkml:trace>
  <inkml:trace contextRef="#ctx0" brushRef="#br2" timeOffset="107807.98">8975 9716 0,'0'0'0,"21"-22"0,21 1 15,-21 0-15,22 0 0,-22 0 0,0 0 16,21-22-16,-21 22 0,1 0 0,-1 0 15,0 0-15,0-1 0,-21 1 16,0 0-16,0 0 0,0 0 16,0 0-16,0-1 0,0 1 0,-21 21 15,0 0-15,0-21 0,-1 21 16,1 0-16,0 0 0,-21 0 0,21 21 16,-22 0-16,22 1 0,0-1 0,-21 0 15,42 0-15,-22 21 0,22-20 16,-21 20-16,21 0 0,0 1 0,0-1 15,0-21-15,21 21 0,1 1 0,-1-1 16,0-21-16,21 22 16,-21-22-16,1 21 0,-1-21 0,0 0 0,0 1 15,-21-1-15,0 21 0,21-42 16,-21 21-16,0 0 0,0 1 16,0-1-16,-21-21 0,0 21 0,0-21 15,0 0-15,-22 0 0,22 0 0,-21 0 16,-1 0-16,22 0 0,-21 0 15,0 0-15,20 0 0,-20-21 0,21 0 16,0-1-16,0 1 0,-1 0 0,22-21 16,-21 21-16,21-22 0,0 1 15,0 0-15,0-1 0,0 1 0,0 21 16,0 0-16,0-1 0,0 1 16,21 21-16,1 0 0,-1 21 15,-21 1-15,21-1 0,0 0 16,-21 21-16,21 1 0,-21-22 15,21 21-15,1 0 0,-22 1 0,21-22 16,0 21-16,-21-21 0,21 1 0,0-1 16,0 0-16,1 0 0,-1 0 15,21 0-15,-21-21 0,22 0 0,-22 0 16,21 0-16,0 0 0,-20 0 0,20-21 16,0 21-16,1-21 0,-1 0 15,0-21-15,1 20 0,-22-20 16,21 0-16,-21-1 0,22 1 0,-22-21 15,0 20-15,0-20 0,-21-1 0,0 22 16,21 0-16,-21-1 0,0 1 16,0 21-16,0 0 0,0-1 0,0 1 15,-21 42 1,21 1-16,-21 20 16,21-21-16,-21 21 0,21 1 0,-21-1 15,21 22-15,0-22 0,0 0 16,0 1-16,0-22 0,0 21 0,0 0 15,0-20-15,0-1 0,0 0 0,0 0 16,0 0-16,0 0 0,21-21 16,-21 22-16,21-22 15,0 0-15,0 0 0,-21-22 0,0 1 16,21 21-16,-21-21 16,0 0-16</inkml:trace>
  <inkml:trace contextRef="#ctx0" brushRef="#br2" timeOffset="107987.87">9461 9758 0,'0'0'16,"-21"0"-16,42 0 31,1 0-15,-1 0-16,0-21 0,21 21 0,-21 0 15,1 0-15,-1 0 16,21 0-16,-21 0 0,0-21 0,22 21 15,-22 0-15,0 0 0,21 0 0</inkml:trace>
  <inkml:trace contextRef="#ctx0" brushRef="#br2" timeOffset="108413.64">10118 9843 0,'0'0'0,"-22"-22"31,22 1-31,0 0 0,0 0 0,0 0 16,0 0-16,22 21 0,-22-22 15,21 1-15,0 21 0,0 0 16,0 0-16,0 0 0,1 0 0,20 0 16,-21 0-16,-21 21 0,21 1 0,0-1 15,1 0-15,-1 21 0,-21-21 16,0 1-16,0 20 0,0-21 0,0 21 15,0-20-15,0-1 0,0 0 0,0 0 16,0 0-16,0 0 0,-21 1 16,21-1-16,-22-21 15,22-21 17,0-1-17,0 1-15,0 0 0,0 0 0,22 0 16,-1-22-16,-21 22 0,21 0 15,0 0-15,0 0 0,-21 0 16,21-1-16,1 1 0,-1 21 16,-21-21-16,21 21 15,0 0-15</inkml:trace>
  <inkml:trace contextRef="#ctx0" brushRef="#br2" timeOffset="108632.98">10753 9694 0,'0'22'16,"0"-1"-16,0 0 16,0 0-16,0 0 0,0 0 0,0 1 15,0-1-15,0 0 0,0 0 16,0 0-16,-22-21 0,22 21 0,0 1 16,0-1-16,0 0 15,0 0 1,0-42-1,0 0 1,0 0-16,0-1 16</inkml:trace>
  <inkml:trace contextRef="#ctx0" brushRef="#br2" timeOffset="108928.01">10795 9419 0,'-21'0'0,"42"0"0,-63 0 15,42 21 17,21-21-17,0 0 1,0 0-16,-21-21 31,-21 0-15,0 21-1,0 0-15,-1 0 16,1 0-16,21 21 0,0 0 16,0 1-1,0-1 1,21 0-16,1-21 0,-22 21 0</inkml:trace>
  <inkml:trace contextRef="#ctx0" brushRef="#br2" timeOffset="109411.97">11282 9673 0,'-21'-21'32,"21"0"-32,-22 21 0,1 0 15,21 21-15,0 0 16,0 0-16,-21 1 0,21-1 15,-21 0-15,21 0 0,0 0 0,0 0 16,-21 22-16,21-22 0,-21 0 16,-1 0-16,22 0 0,0 1 0,-21-1 15,21 0 1,0-42 15,0 0-31,0-1 0,21 1 16,1 0-16,-1-21 0,0 21 15,0-22-15,0 1 0,0 0 0,1-1 16,20 22-16,-21-21 0,21-1 16,1 22-16,-1 0 0,-21 0 15,22 21-15,-22 0 0,21 0 0,-21 0 16,0 0-16,22 21 0,-43 0 16,21 0-16,0 22 0,-21-22 0,21 21 15,-21-21-15,0 22 0,0-1 0,0-21 16,0 0-16,0 22 0,-21-22 15,0 0-15,21 0 0,-21 0 0,21 1 16,0-1-16,-21 0 0,21 0 16</inkml:trace>
  <inkml:trace contextRef="#ctx0" brushRef="#br2" timeOffset="110147.92">12531 9779 0,'0'0'15,"0"-21"-15,0 0 0,0 0 0,0-1 0,0 1 16,-22 0-16,1 0 0,0 0 16,0 0-16,21-1 0,-21 1 0,0 21 15,-1 0-15,-20 0 0,21 0 16,0 0-16,0 21 0,-1 1 15,-20-1-15,21 0 0,0 21 0,0-21 16,-22 22-16,22-22 0,0 21 16,21-21-16,-21 22 0,21-22 0,0 21 15,0-21-15,0 1 0,0-1 0,0 0 16,21 0-16,0 0 0,0-21 16,0 0-16,22 0 0,-22 0 0,0 0 15,21 0-15,-20 0 0,20 0 0,-21 0 16,21-21-16,-20 0 0,-1 0 15,0 0-15,0-1 0,-21 1 0,0 0 16,21 0-16,-21 0 0,21 0 0,-21-1 16,0 1-16,0 0 15,0 0-15,0 42 32,0 0-32,0 0 15,0 22-15,0-22 0,0 21 0,0-21 16,0 22-16,-21-1 0,21 0 0,-21 1 15,0-1-15,21 22 0,0-1 16,0 1-16,0-1 0,-21 1 0,21 20 16,0-20-16,0 20 0,0 1 0,0-21 15,0 20-15,0 1 0,0 0 0,21-1 16,0 1-16,-21 0 16,21-22-16,0 22 0,1-22 0,-22 1 0,21-1 15,-21 1-15,21-1 0,-21-20 16,0-1-16,0 0 0,0-21 0,0 1 15,-21-1-15,0 0 0,-22-21 16,22 0-16,-21-21 0,-1 0 0,1-1 16,21-20-16,-21 0 0,-1-1 0,22 1 15,-21 0-15,21-22 0,-1 1 0,22-1 16,0-20-16,0 20 0,0-21 16,0 1-16,0 20 0,0-20 0,22 20 15,-22-21-15,21 22 0,0-1 0,0-20 16,0 20-16,22 1 15,-22-1-15,0 1 0,21 20 0,-21 1 16,1 0-16,-1-1 0,21 22 0,-42 0 16,0 0-16,0 0 0</inkml:trace>
  <inkml:trace contextRef="#ctx0" brushRef="#br2" timeOffset="111080.27">1968 11155 0,'22'-85'31,"-22"64"-31,0 0 0,-22 21 15,1-21-15,0 21 0,0 0 16,0 0-16,0 0 0,-1 21 16,1 0-16,0 0 0,0 0 15,0 22-15,0-1 0,-1 0 16,1 1-16,0-1 0,-21 22 0,21-22 16,-1 21-16,1-20 0,0 20 15,0-20-15,21-1 0,0-21 0,0 21 16,0-20-16,0-1 0,21 0 15,0-21-15,0 0 0,22 0 0,-22 0 16,21 0-16,1-21 0,-22 0 16,21-1-16,0 1 0,1 0 0,-1-21 15,-21-1-15,22 1 0,-1 0 0,-21-22 16,0 22-16,0-22 0,-21 1 16,0 21-16,0-22 0,0 22 15,0-1-15,-21 1 0,-21 21 16,21 0-16,-22 0 0,22-1 0,-21 22 15,0 0-15,-1 0 0,1 0 16,21 22-16,-22-1 0,1 0 0,21 0 16,-21 0-16,20 22 0,1-1 15,0-21-15,21 21 0,0 1 0,0-1 16,0-21-16,0 22 0,21-22 16,0 0-16,1 0 0,-1-21 15,21 0-15,-21 0 0,22 0 0</inkml:trace>
  <inkml:trace contextRef="#ctx0" brushRef="#br2" timeOffset="111623.96">2476 10901 0,'0'0'0,"0"-21"0,22 0 0,-22-1 16,0 44-1,0-1 1,-22 0-16,1 21 0,21-21 0,-21 22 15,0-1-15,21 0 0,0 1 16,-21 20-16,0-20 0,-1-1 0,22 0 16,0 1-16,-21-1 0,21 0 15,-21-21-15,21 22 0,-21-22 16,21 0-16,0 0 0,0 0 0,0-42 47,0 0-47,0 0 0,0-21 15,0 20-15,0 1 0,21-21 16,0 21-16,0-22 0,1 22 0,-1-21 16,0 21-16,0 0 0,21-1 15,-20 1-15,20 21 0,-21 0 0,21 0 16,-20 0-16,20 0 0,-21 0 16,21 21-16,-20 1 0,20-1 0,-21 0 15,0 0-15,0 21 0,-21-20 16,0 20-16,0-21 0,0 21 15,0-20-15,-21-1 0,-21 21 0,21-21 16,-22 0-16,1 1 0,0-1 16,-1 0-16,1 0 0,0 0 0,-1-21 15,1 0-15,21 21 0,-21-21 0,20 0 16,1 0-16,0 0 0,42 0 47,0-21-32,1 21-15,20-21 0,-21 21 0,0 0 16,22 0-16</inkml:trace>
  <inkml:trace contextRef="#ctx0" brushRef="#br2" timeOffset="112039.83">2942 11684 0,'64'-21'31,"-43"0"-31,-21 0 0,21-1 0,0 1 16,-21 0-16,21-21 0,0 21 16,-21-22-16,0 22 0,22 0 15,-22 0-15,21 0 0,-21-1 0,0 1 16,0 42 15,0 1-31,0-1 0,0 0 16,21 21-16,-21-21 0,0 22 15,21-22-15,-21 21 0,0 1 0,0-1 16,0 0-16,0 1 0,0 20 16,0-21-16,0 22 0,0-1 0,0-20 15,0 20-15,0 1 0,0-1 0,-21-20 16,0 20-16,0-21 16,21 1-16,-22-1 0,22 0 0,0-20 15,-21-1-15,21 21 0,-21-42 0,21 21 16,0 0-16,-21-21 15,21-21 1,0 0-16,-21 21 0,21-42 0,0 21 16,0-1-16,0-20 0,0 0 15,0-22-15,0 22 0,0-22 0,0 1 16</inkml:trace>
  <inkml:trace contextRef="#ctx0" brushRef="#br2" timeOffset="112227.72">3238 11134 0,'0'0'0,"0"-21"0,-21 21 31,21 21 16,21-21-47,1 0 0,-1 21 0,0-21 16,0 0-16,0 0 0,0 21 15</inkml:trace>
  <inkml:trace contextRef="#ctx0" brushRef="#br2" timeOffset="112552.3">3619 11409 0,'0'21'16,"0"-42"-16,22 63 0,-1-42 15,0 0-15,0 0 16,0 0-16,0-21 0,1 0 15,-1 0-15,0 21 0,0-21 0,0-1 16,-21 1-16,21-21 0,1 21 16,-22 0-16,0-1 0,0 1 15,-22 21 1,1 21-16,0 1 16,0-1-16,-21 0 0,20 0 15,1 21-15,0 1 0,21-22 16,-21 21-16,21-21 0,0 22 0,0-22 15,0 0-15,0 0 0,0 22 0,0-22 16,21 0-16,0-21 16,0 0-16,1 0 0,20 0 0,-21 0 15,21 0-15,-20 0 0,20 0 0,0-21 16,1 21-16,-1-21 0</inkml:trace>
  <inkml:trace contextRef="#ctx0" brushRef="#br2" timeOffset="112987.97">4466 11261 0,'0'-21'0,"0"42"0,0-64 0,-21 43 16,0 0-1,0 0-15,-1 0 0,1 22 16,21-1-16,0 0 0,-21 0 0,21 0 16,-21 22-16,21-22 0,-21 0 15,21 21-15,0-21 0,0 1 0,0 20 16,0-21-16,0 0 0,0 0 0,21 1 15,0-1-15,0-21 16,0 0-16,1 0 0,-1 0 0,21 0 16,-21 0-16,22 0 0,-22-21 0,21 21 15,0-22-15,-20-20 16,20 21-16,-21 0 0,21-22 0,-20 1 16,-1 0-16,0-1 0,0 1 0,0-21 15,0 20-15,-21 1 0,0 21 16,0-22-16,0 22 0,0 0 0,-21 42 31,21 0-15,0 1-16,-21 20 0,21 0 0,-21 1 15,0 126 1,21-148-16,0 21 16,0-20-16,0 20 0,0-21 0,0 0 0,0 0 15,21-21-15,0 22 0,0-22 16,0 0-16,1 0 15,-1 0-15,0-22 0,-21 1 0</inkml:trace>
  <inkml:trace contextRef="#ctx0" brushRef="#br2" timeOffset="113143.88">4762 11345 0,'-21'0'31,"42"0"-31,1 0 15,-1 0-15,0 0 0,21 0 16,-21 0-16,22 0 0,-1-21 0,-21 0 16,22 0-16,-22 21 0,21-21 0</inkml:trace>
  <inkml:trace contextRef="#ctx0" brushRef="#br2" timeOffset="113956.44">6223 11324 0,'0'0'0,"21"-42"0,-21 21 0,0-22 0,21 22 15,-21-21-15,21 21 0,-21 0 0,0-1 16,0 44-1,0-1 1,0 0-16,0 21 0,0-21 0,0 22 16,0-1-16,0-21 0,0 22 15,-21-22-15,21 21 0,0-21 0,0 22 16,-21-22-16,21 0 0,0 0 0,0 0 16,0-42 15,21 0-31,0 0 15,-21 0-15,22-1 0,-1 1 16,0-21-16,0 21 0,0-22 0,0 1 16,1 0-16,-22 21 0,21-22 15,0 22-15,0 0 0,0 21 16,-21 21 0,21 0-16,-21 0 0,0 1 15,0 20-15,0-21 0,0 0 0,0 22 16,0-22-16,0 21 0,0-21 0,0 22 15,22-22-15,-22 0 0,21 0 16,0-21-16,-21 21 0,21-21 0,0 0 16,22 0-16,-22 0 0,21 0 15,-21 0-15,22 0 0,-1-21 16,-21 0-16,21 0 0,1-22 0,-22 22 16,21-21-16,-21 0 0,1-1 0,-1 1 15,-21 0-15,0-1 0,0 1 16,0 0-16,0-1 0,0 22 0,-21 0 15,-1 0-15,1 0 0,0-1 0,0 22 16,0 0-16,0 0 0,-1 0 16,1 0-16,0 22 0,21-1 15,-21 0-15,21 0 0,0 0 16,0 0-16,0 1 0,0-1 16,21-21-16,0 0 0,0 0 15,1 0-15,20 0 0,-21 0 0</inkml:trace>
  <inkml:trace contextRef="#ctx0" brushRef="#br2" timeOffset="114591.74">7472 10816 0,'0'0'0,"-21"0"16,-1 0-16,1 21 0,21 1 15,-21-1-15,21 0 0,-21 0 16,0 0-16,21 22 0,0-1 0,0 0 15,0-21-15,0 22 0,0-1 16,-21 0-16,21 1 0,0-1 16,-22-21-16,22 22 0,0-22 0,0 0 15,0 0-15,0 0 0,0 0 16,0-42 15,0 0-31,0 0 0,0 0 0,0-22 16,0 22-16,0-21 0,0 0 15,0 20-15,0-20 0,22 0 0,-1 21 16,-21-22-16,21 22 0,0 0 16,0 0-16,0 21 0,1 0 15,-1 0-15,21 0 0,-21 0 0,0 21 16,1 0-16,-1 0 0,0 22 0,0-22 16,-21 21-16,0-21 0,0 22 15,21-1-15,-21-21 0,0 0 0,0 22 16,0-22-16,0 0 0,21 0 0,-21 0 15,22 0-15,-1-21 16,0 0-16,0 0 0,0 0 16,22 0-16,-22-21 0,0 0 0,0 0 15,0 0-15,0 0 0,1-22 16,-1 22-16,0-21 0,0 21 16,0-22-16,-21 22 0,0 0 0,0 0 15,0 0-15,0 42 31,0 0-31,0 0 0,0 0 16,-21 0-16,21 1 0,-21-1 16,21 0-16,-21 0 0,21 0 0,0 0 15,0 1-15,0-1 16,0 0-16,0 0 16,0-42-1,0 0 1</inkml:trace>
  <inkml:trace contextRef="#ctx0" brushRef="#br2" timeOffset="114739.91">8022 10964 0,'0'0'0,"0"-21"0,0 0 32,-21 21-17,21 21 1,21-21-1,0 21-15,0-21 0</inkml:trace>
  <inkml:trace contextRef="#ctx0" brushRef="#br2" timeOffset="115000.76">8551 11007 0,'-106'0'31,"85"0"-31,0 21 0,0 0 0,0 0 16,0 0-16,-1 1 0,1-1 15,0 21-15,21-21 0,0 22 0,-21-22 16,21 21-16,0-21 0,0 22 16,0-22-16,0 0 0,0 0 15,0 0-15,0 0 0,21 1 0,0-1 16,0-21-16,1 0 0,-1 0 0,21 0 15,-21 0-15,0 0 0,22 0 16,-22-21-16,21-1 0</inkml:trace>
  <inkml:trace contextRef="#ctx0" brushRef="#br2" timeOffset="115452.5">8869 10837 0,'0'0'0,"0"-21"0,0 0 0,0 63 47,0-20-47,0-1 0,0 21 16,0-21-16,0 22 0,0-1 15,0 0-15,-21 1 0,21 20 0,-22-21 16,22-20-16,-21 20 0,21 0 0,0 1 16,-21-22-16,21 0 0,-21 0 15,21 0-15,0 0 0,0 1 16,-21-22-16,21-22 15,0 1 1,0 0-16,0 0 0,0-21 16,21 20-16,-21-20 0,21 0 15,0-1-15,22 1 0,-22 21 16,21-21-16,-21-1 0,22 22 0,-1 0 16,0 0-16,-21 0 0,22 21 0,-22 0 15,0 0-15,0 0 0,0 21 16,1 0-16,-1 21 0,0-21 0,0 22 15,-21-22-15,0 21 0,0 1 0,0-22 16,0 21-16,-21-21 0,0 22 16,21-22-16,-21 0 0,-1 0 0,1 0 15,21 0-15,-21 1 0,42-44 47</inkml:trace>
  <inkml:trace contextRef="#ctx0" brushRef="#br2" timeOffset="115704.48">10096 11049 0,'0'0'0,"-21"21"31,0 0-16,21 1-15,-21 20 0,21-21 0,-21 0 16,0 22-16,-1-22 0,22 0 0,0 21 16,-21-21-16,0 1 0,21-1 15,0 0-15,0 0 0,0 0 0,0 0 16,21-21 0,0 0-1,1 0-15,-1-21 0</inkml:trace>
  <inkml:trace contextRef="#ctx0" brushRef="#br2" timeOffset="116029.26">10604 11049 0,'0'0'0,"0"-21"0,-21 21 16,0 0 0,0 0-16,0 0 0,-22 21 15,22-21-15,-21 21 0,21 0 0,0 1 16,-1-1-16,1 0 0,21 0 0,0 0 15,0 0-15,0 1 0,0-1 16,21 0-16,1-21 0,-1 21 0,0-21 16,0 21-16,21 0 0,-20-21 15,-1 22-15,0-22 0,0 21 0,0-21 16,0 21-16,1-21 0,-22 21 0,0 0 16,0 0-1,-22-21 1,1 22-16,0-22 0,0 0 0,-21 0 15,20 0-15,-20 0 0,21 0 0,-21 0 16,20 0-16,-20 0 0,21 0 16,-21-22-16,20 22 0,1-21 0,21 0 15,0 0-15</inkml:trace>
  <inkml:trace contextRef="#ctx0" brushRef="#br2" timeOffset="116223.56">10160 10837 0,'0'-21'31,"0"42"16,0 1-31</inkml:trace>
  <inkml:trace contextRef="#ctx0" brushRef="#br2" timeOffset="117123.76">11493 11134 0,'64'-106'31,"-64"85"-31,0 0 16,0-1-16,0 1 0,-21 21 31,0 0-31,-1 21 16,22 1-16,-21-1 0,0 0 15,21 21-15,-21-21 0,0 22 16,21-1-16,0 0 0,-21 1 0,21-22 16,0 21-16,0-21 0,0 22 0,0-22 15,0 0-15,0 0 0,0 0 16,21-21-16,0 0 0,0 22 0,0-22 16,0 0-16,1 0 0,20 0 0,-21-22 15,21 1-15,1 0 0,-1 0 16,0 0-16,1 0 0,-1-22 0,0 22 15,1-21-15,-22-1 0,0 1 0,0 21 16,0-21-16,-21 20 16,0 1-16,0 0 0,-21 21 15,0 0 1,0 0-16,0 21 0,21 0 16,0 1-16,0-1 0,0 0 0,0 0 15,0 21-15,21-20 0,0-1 0,0 0 16,0 0-16,22 0 0,-22 0 15,0 1-15,21-1 0,-20-21 0,20 0 16,-21 0-16,21 0 0,-20 0 0,20 0 16,-21 0-16,0 0 0,0-21 15,22 21-15,-22-22 0,0 1 0,0 0 16,0 0-16,1-21 0,-22 20 16,21-20-16,-21 21 0,21 0 0,-21-22 15,0 22-15,0 0 0,0 0 16,0 0-16,-21 21 15,0 0-15,-1 0 16,1 0-16,21 21 0,-21 0 0,0 0 16,0 0-16,21 1 0,0 20 0,0-21 15,0 21-15,0-20 0,0-1 16,0 0-16,0 21 0,0-21 0,0 1 16,21-22-16,0 21 0,21 0 0,-20-21 15,-1 0-15,21 0 0,-21 0 16,22 0-16,-1 0 0,0 0 15,1-21-15,-1 0 0,0-1 0,1 1 16,-1 0-16,0 0 0</inkml:trace>
  <inkml:trace contextRef="#ctx0" brushRef="#br2" timeOffset="117963.95">13229 11091 0,'21'-21'0,"-148"127"0,275-254 0,-190 211 0,84-147 16,-42 63-16,0-1 0,0 1 16,0 0-16,-21 21 15,0 0-15,0 0 0,0 0 0,0 0 16,-1 0-16,1 21 0,0 0 15,0 1-15,0-1 0,0 0 0,-1 0 16,1 21-16,0-20 0,0 20 0,21-21 16,-21 21-16,21-20 15,0-1-15,0 0 0,0 0 0,0 0 16,0 0-16,21-21 0,0 0 16,0 0-16,0 0 0,1 0 15,-1 0-15,0 0 0,21-21 0,-21 0 16,1 0-16,-1 0 0,0-22 0,21 22 15,-21-21-15,1 21 0,-22-22 16,21 22-16,0-21 0,-21 21 0,0 0 16,21 21-16,-21-22 0,0 44 31,0-1-31,0 0 0,-21 0 16,21 21-16,0-20 0,0-1 15,0 0-15,0 21 0,0-21 16,0 1-16,0-1 0,0 0 0,0 0 15,0 0-15,21-21 0,0 0 0,0 21 16,1-21-16,-1 0 0,0 0 16,21 0-16,-21 0 0,22-21 0,-22 0 15,0 0-15,21 0 0,-20 0 0,-1-22 16,0 22-16,0-21 0,0-1 16,0 1-16,1 0 0,-22-1 0,0 1 15,21 21-15,-21-21 0,0-1 0,0 22 16,0-21-16,0 21 0,0-1 15,-21 22 1,-1 22-16,22-1 16,0 0-16,-21 0 0,21 0 0,-21 22 15,21-22-15,-21 21 0,21 0 16,0-20-16,0 20 0,0 0 0,0-21 16,0 22-16,0-22 0,0 21 0,0-21 15,0 1-15,0-1 0,0 0 16,21-21-16,0 0 0,0 0 0,1 0 15,-1 0-15,0 0 0,0 0 0,21 0 16,-20-21-16,-1 0 0,0-1 16,0 1-16,0 0 0,0 0 0,1 0 15,-1-22-15,-21 22 0,0 0 16,0 0-16,0 0 0,0 0 16,-21 21-1,-1 21 1,22 0-16,-21 0 0,21 0 15,0 0-15,0 1 0,0 20 0,0-21 16,0 0-16,0 0 0,0 1 0,0-1 16,0 0-16,0 0 0,0 0 15,21-21-15,1 21 0,20-21 0,-21 0 16,21 0-16,1 0 0,-1 0 0,0 0 16,1 0-16,-1 0 15,0 0-15,1-21 0,-1 21 0,0-21 16,-20 0-16</inkml:trace>
  <inkml:trace contextRef="#ctx0" brushRef="#br2" timeOffset="118443.76">14817 11007 0,'0'0'0,"0"-21"0,0-1 0,0 1 15,0 0 1,-22 21-16,1 0 0,0 0 0,0 0 16,0 21-16,0 0 0,-1 1 15,1-1-15,0 0 0,0 0 0,0 21 16,0-20-16,21 20 0,-22-21 0,22 21 15,-21-20-15,21 20 16,0-21-16,0 0 0,0 0 0,0 1 16,0-1-16,21-21 0,1 0 15,-1 0-15,0 0 0,0 0 16,0 0-16,0-21 0,-21-1 0,22 1 16,-1 0-16,0 0 0,0-21 15,0 20-15,0-20 0,1 0 0,-1-1 16,0-20-16,0 21 0,0-1 0,-21 1 15,21-22-15,1 22 0,-1 0 16,0-22-16,-21 22 0,0 21 0,21-22 16,-21 22-16,0 0 0,0 42 31,0 0-31,-21 1 0,0 20 0,0 0 16,-1 1-16,22-1 0,-21 0 0,0 22 15,0-22-15,21 0 0,0 1 16,-21 20-16,21-20 0,0-1 0,0 0 15,0-21-15,0 22 0,0-22 0,0 21 16,0-21-16,21 1 16,0-1-16,0-21 0,0 0 0,1 0 15,20 0-15,-21-21 0,0-1 16,22 1-16,-22 0 0,21 0 16,-21 0-16,0-22 0,1 22 0,-1-21 15</inkml:trace>
  <inkml:trace contextRef="#ctx0" brushRef="#br2" timeOffset="118656.31">13843 10901 0,'0'0'0,"-21"0"0,-64 42 31,106-42-15,0 0-16,1 0 0,-1 0 15,0 0-15,21 0 0,1 0 0,-1 0 16,-21 0-16,21 0 0,-20 0 16,-1 0-16,-42 21 15,-1 1-15</inkml:trace>
  <inkml:trace contextRef="#ctx0" brushRef="#br2" timeOffset="119688.25">804 12467 0,'0'0'0,"0"-21"16,-21 42 15,21 0-16,0 22-15,-21-22 0,0 21 16,21-21-16,-21 22 0,-1-1 0,1 0 16,21 1-16,-21-1 15,0 0-15,21 1 0,0-22 0,-21 21 16,21-21-16,0 1 0,21-22 31,0-22-15,0 1-16,0-21 0,1 21 0,-1-22 15,0 22-15,0-21 0,21 0 16,-20 20-16,-1-20 0,-21 21 16,21 0-16,0 0 0,-21-1 0,21 22 31,-21 22-31,0-1 0,0 0 16,0 0-16,0 21 15,0-20-15,21 20 0,-21-21 0,0 21 16,22-20-16,-1 20 0,0-21 15,-21 0-15,42 0 0,-21-21 0,1 22 16,20-22-16,0 0 0,-21 0 16,22 0-16,-1 0 0,0 0 0,1-22 15,-22 1-15,21 0 0,1 0 16,-22-21-16,0 20 0,0-20 0,-21 0 16,0-1-16,0 1 0,0 21 15,0-21-15,0-1 0,0 22 0,0 0 16,-21 0-16,0 21 15,0 0-15,-1 0 16,1 0-16,21 21 16,-21 0-16,21 0 0,0 0 15,0 1-15,0-1 16,0 0-16,21 0 0,0 0 0,1 0 16</inkml:trace>
  <inkml:trace contextRef="#ctx0" brushRef="#br2" timeOffset="119900.13">1799 12742 0,'0'22'15,"0"-1"-15,0 0 16,0 0-16,0 0 0,0 0 16,0 1-16,0-1 0,-21 0 0,0 0 15,21 0-15,0 0 16,0 1-16,-21-22 0,21-22 47,0 1-47,0 0 15</inkml:trace>
  <inkml:trace contextRef="#ctx0" brushRef="#br2" timeOffset="120056.04">1799 12594 0,'0'0'0,"0"-21"0,0 0 16,0 0-16,-21 21 31,21 21-15,0 0-1,21 0 1,0-21-16,0 0 0,1 21 16</inkml:trace>
  <inkml:trace contextRef="#ctx0" brushRef="#br2" timeOffset="120283.91">2392 12510 0,'0'0'0,"-21"21"31,21 0-31,-22-21 16,1 21-16,0 0 0,21 22 15,-21-22-15,21 21 0,-21-21 0,21 22 16,0-1-16,-21 0 0,-1-21 15,22 22-15,-21-22 0,21 21 0,0-21 16,0 1-16,0-1 16,0 0-16</inkml:trace>
  <inkml:trace contextRef="#ctx0" brushRef="#br2" timeOffset="120868.04">1863 12912 0,'0'0'0,"-22"0"0,1-21 16,0 21-16,42 0 16,0 0-16,1-22 15,20 22-15,0-21 0,1 21 16,-1-21-16,21 21 0,-20-21 16,20 0-16,1 21 0,-1-21 15,-20-1-15,20 1 0,-21 0 0,1 0 16,-1 0-16,0 0 0,-20-1 15,-1 1-15,0 0 0,-21 0 0,21 0 16,-21 0-16,0-1 0,-21 22 31,0 0-31,21 22 0,0-1 16,0 0-16,-21 0 0,21 0 16,-22 22-16,22-1 0,-21-21 0,21 21 15,0 1-15,-21-1 0,21 0 16,-21 1-16,0-22 0,21 21 15,0-21-15,-21 1 0,-1 20 16,22-21-16,-21-21 0,21 21 0,0-42 47,0 0-47,0 0 0,21 0 16,-21-22-16,22 1 0,-1 21 15,21-22-15,-21 1 0,22 21 0,-1-21 16,-21 20-16,21 1 0,1 0 15,-1 21-15,0 0 0,-20 0 0,20 0 16,-21 0-16,21 21 0,-20 0 16,-1 1-16,-21-1 0,0 0 0,21 21 15,-21-21-15,0 1 0,0 20 16,0-21-16,-21 0 0,0 0 16,21 1-16,-22-1 0,1 0 0,0 0 15,21 0-15,-21-21 0,21 21 16,0-42-1,21 0-15,0 21 16</inkml:trace>
  <inkml:trace contextRef="#ctx0" brushRef="#br2" timeOffset="121244.06">3450 12700 0,'0'0'0,"-21"0"31,0 0-31,0 0 0,-1 21 0,1 0 16,21 22-16,-21-22 0,0 0 16,0 21-16,0-20 0,21 20 0,-22 0 15,22-21-15,0 1 0,0 20 0,0-21 16,0 0-16,0 0 0,0 1 16,43-22-16,-22 21 0,0-21 15,0 0-15,22 0 0,-22 0 16,21-21-16,-21-1 0,22 1 15,-22 0-15,0 0 0,21 0 0,-21 0 16,-21-22-16,0 22 0,22-21 16,-22-1-16,0 22 0,0-21 0,0 0 15,-22 20-15,1 1 0,0 0 0,0 0 16,0 21-16,0 0 0,-1 0 16,1 0-16,-21 0 0,21 21 0,0 0 15,-1 0-15,22 1 0,0-1 16,0 21-16,0-21 0,0 0 0,0 1 15,0-1-15,0 0 0,22-21 16</inkml:trace>
  <inkml:trace contextRef="#ctx0" brushRef="#br2" timeOffset="121903.64">3937 12764 0,'0'-22'0,"0"44"0,0-65 0,0 22 15,0 0-15,0 42 32,0 0-17,0 22-15,0-22 0,0 0 16,0 21-16,0-21 0,0 22 16,0-22-16,0 0 0,0 21 0,0-20 15,0-1-15,0 0 0,0 0 16,21-21-16,0 0 15,0 0-15,1 0 16,-1 0-16,0-21 0,0 0 0,0 0 16,0-1-16,1 1 0,-22 0 15,21-21-15,-21 21 0,21-22 0,-21 22 16,0-21-16,0 21 0,0-1 0,0 44 31,0-1-31,0 0 16,0 21-16,0-21 0,-21 22 15,21-22-15,0 0 0,0 21 16,0-20-16,0-1 0,0 21 0,0-21 16,21 0-16,64 1 15,-64-22 1,0 0-16,0 0 0,0-22 0,0 1 16,1 0-16,20 0 0,-21 0 15,0 0-15,0-22 0,1 1 0,-1 0 16,-21-1-16,21 1 0,-21 0 0,21-1 15,-21 1-15,21 0 0,-21-1 16,0 1-16,0 0 0,0 20 0,0 1 16,0 0-16,0 0 0,0 42 31,0 0-31,0 0 0,-21 1 16,21-1-16,-21 21 0,21 0 0,0 1 15,0-1-15,-21 22 0,21-22 16,-21 0-16,21 1 0,-22-1 0,22 0 15,0 1-15,0-22 0,0 21 16,0-21-16,0 0 0,22-21 31</inkml:trace>
  <inkml:trace contextRef="#ctx0" brushRef="#br2" timeOffset="122116.06">4508 12742 0,'0'0'0,"22"0"32,-1 0-17,0 0-15,0 0 0,21 0 0,-20 0 16,-1 0-16,21 0 0,-21 0 0,22 0 16,-22 0-16,21-21 0,-21 21 15,0 0-15,22 0 0,-22-21 0,0 21 16,-21-21-1</inkml:trace>
  <inkml:trace contextRef="#ctx0" brushRef="#br2" timeOffset="122939.76">5482 12700 0,'0'0'16,"-21"-21"-16,0 21 0,21-21 15,-21 21-15,21-21 0,-22 21 0,22-22 16,0 1-16,0 0 16,0 0-16,0 0 0,22 21 15,-22-21 1,21 21-16,0 0 0,0 0 0,0 0 15,0 0-15,1 21 0,-1 0 0,0 0 0,0 0 16,0 0-16,0 22 16,1-1-16,-22-21 0,0 22 0,0-1 15,0-21-15,0 21 0,0 1 0,0-22 16,0 0-16,0 0 0,0 0 16,0 1-16,0-1 0,-22-21 15,22-21 1,0-1-1,0 1-15,0 0 0,0-21 0,22 21 16,-22-22-16,21 1 16,0 0-16,0 20 0,0-20 0,22 0 15,-22-1-15,0 22 0,21 0 0,1-21 16,-22 42-16,21-21 0,-21 21 16,22 0-16,-22 0 0,0 0 0,0 21 15,0-21-15,0 42 0,-21-21 0,22 0 16,-22 22-16,0-1 0,0 0 15,0 1-15,0-1 0,-22 0 0,1-20 16,0 20-16,21 0 0,-21-21 0,21 1 16,-21-1-16,21 0 0,21-21 31,0 0-31,0-21 16,0 0-16,1-1 0</inkml:trace>
  <inkml:trace contextRef="#ctx0" brushRef="#br2" timeOffset="123804.3">6413 12700 0,'0'21'15,"0"0"1,22-21 15,-1 0-31,0-21 0,21 21 16,-21-21-16,1 21 15,-1-21-15,0 21 0,0-21 0,-21 0 16,21-1-16,-21 1 0,0 0 16,0 0-16,-21 21 15,0 0-15,0 0 16,0 0-16,-1 0 0,1 0 0,0 21 16,0 0-16,21 0 0,-21 1 15,0 20-15,-1-21 0,22 21 0,0 1 16,0-1-16,0-21 0,-21 22 15,21-22-15,0 21 0,0-21 0,0 0 16,21 1-16,1-22 0,-1 21 0,0-21 16,21 0-16,1 0 15,-1 0-15,0 0 0,1-21 0,20-1 16,-21 1-16,1 0 0,20 0 0,-20 0 16,-1 0-16,-21-1 0,21-20 15,-20 21-15,-1-21 0,0 20 0,0 1 16,-21-21-16,0 21 0,0 0 0,0-1 15,0 44 17,0-1-32,0 0 0,-21 0 0,21 0 15,-21 0-15,0 22 0,21-22 16,0 0-16,0 21 0,0-20 0,0-1 16,0 0-16,0 0 0,0 0 15,0 0-15,0 1 0,21-22 16,0 0-16,0 0 15,0 0-15,0 0 0,1-22 0,-1 22 16,0-21-16,0 0 0,0 0 16,0 0-16,1 0 0,-22-1 0,21-20 15,0 21-15,-21 0 0,21 0 16,-21-1-16,0 44 31,0-1-31,0 0 0,0 0 16,0 0-16,0 0 0,0 1 0,0-1 15,0 0-15,0 0 0,0 0 16,21 0-16,0-21 16,1 0-16,-1 0 0,0 0 0,21 0 15,-21 0-15,22 0 0,-22 0 0,21 0 16,-21-21-16,1 0 0,-1 0 16,0 0-16,0-22 0,0 22 0,0-21 15,-21 21-15,0-22 0,0 1 0,0 21 16,0-21-16,-21-1 0,0 22 15,0 0-15,0 0 0,0 0 0,-1 21 16,1 0-16,0 0 0,0 0 0,0 0 16,21 21-16,-21-21 15,21 21-15,0 0 16,0 0-16</inkml:trace>
  <inkml:trace contextRef="#ctx0" brushRef="#br2" timeOffset="124504.36">8657 12319 0,'21'-21'15,"-42"42"-15,63-63 0,-42 21 0,0-1 16,22 1-16,-22 0 0,0 0 15,0 0-15,0 0 0,-22 21 32,1 0-32,0 21 0,0-21 15,0 42-15,0-21 0,-1 0 0,1 22 16,0-1-16,0 0 0,0 1 16,0-1-16,-1 0 0,22 1 0,0 20 15,-21-20-15,21-1 0,0 0 0,0 1 16,0-1-16,0 0 0,0 1 15,21-22-15,1 0 0,-1 0 0,21 0 16,-21 0-16,22-21 0,-1 0 16,0 0-16,1 0 0,-1-21 15,0 0-15,1 0 0,20 0 0,-21 0 16,1-22-16,-1 1 0,0 0 16,1-1-16,-1 1 0,-21 0 0,0-1 15,1-20-15,-22 20 0,0-20 0,0-1 16,0 22-16,-22-21 0,1-1 15,0 22-15,-21-22 0,-1 22 0,1 0 16,0-1-16,-1 22 0,1 0 0,0 21 16,-1 0-16,1 0 0,-21 21 15,20 0-15,22 22 0,-21-1 0,-1 21 16,22-20-16,0 20 0,0 1 0,0-1 16,21 1-16,0-1 15,0 1-15,0-22 0,0 22 0,0-1 16,0-21-16,21 1 0,0-1 0,21-21 15,-20 0-15,20 1 0,-21-1 16,21-21-16,22 0 0,-22 0 0</inkml:trace>
  <inkml:trace contextRef="#ctx0" brushRef="#br2" timeOffset="124796.18">9567 12446 0,'0'0'0,"0"-21"0,0 0 15,-21 21 1,0 0-16,21 21 0,-21 0 16,21 21-16,-21-20 0,-1 20 15,22-21-15,0 21 0,-21 22 0,21-22 16,-21 1-16,21 20 0,-21 1 0,0-1 16,0 1-16,21-1 0,-22 1 15,1-1-15,0 1 0,0-1 0,0 1 16,21-1-16,-21 22 0,-1-22 0,1 1 15,0-22-15,0 22 0,21-22 16,0-21-16,0 0 0,0 0 0,0 1 16,0-44-1,21 22-15,0-21 0,0-21 16,1 21-16</inkml:trace>
  <inkml:trace contextRef="#ctx0" brushRef="#br2" timeOffset="125112">9525 12848 0,'0'0'0,"0"-63"0,0 20 0,0 1 0,0-21 16,0 20-16,0 1 0,0 21 0,0-22 15,0 22-15,0-21 0,0 21 16,0 0-16,0-1 0,21 1 0,0 0 16,0 21-16,22 0 15,-22 0-15,0 0 0,0 21 16,22 0-16,-22 1 0,0 20 0,0-21 15,-21 21-15,0-20 0,0-1 16,0 21-16,0-21 0,-42 0 0,21 22 16,-1-22-16,-20 0 0,21 0 0,-21 0 15,-1 1-15,22-1 0,0-21 16,-21 0-16,20 21 0,22-42 31,0 0-31,0-1 16,22 1-16,-1 0 0,0 21 0,0-21 15,21 0-15,-20 21 0</inkml:trace>
  <inkml:trace contextRef="#ctx0" brushRef="#br2" timeOffset="125460.81">9821 12594 0,'21'0'31,"1"0"-16,-1 0-15,0 0 16,0 0-16,0 0 0,0-21 16,1 21-16,-1-21 0,0 0 0,0 21 15,0-21-15,0-1 0,-21 1 16,-21 21 0,0 0-16,0 21 15,0 1-15,0-1 0,-22 0 16,22 0-16,0 0 0,0 0 0,0 1 15,-1-1-15,22 0 0,0 0 16,0 0-16,0 0 0,0 1 0,0-1 16,22-21-16,-1 0 15,0 0-15,0 0 0,0 0 16,22 0-16,-22 0 0,0 0 16,0 0-16,0 0 0,22 0 0,-22-21 15,0-1-15,0 22 0,0-21 16</inkml:trace>
  <inkml:trace contextRef="#ctx0" brushRef="#br2" timeOffset="125819.59">10456 12510 0,'0'0'16,"0"-22"-16,0 1 0,0 0 16,0 0-16,0 0 15,21 21 1,1 0-16,-1 0 15,0 0-15,0 21 0,0 0 16,0 0-16,-21 0 0,22 1 16,-22-1-16,21 0 0,-21 0 0,0 0 15,0 0-15,0 22 0,0-22 0,0 0 16,0 0-16,-21 0 16,21 1-16,-22-22 0,22-22 31,0 1-31,0 0 15,0 0-15,0 0 0,22 0 16,-22-1-16,21-20 0,-21 21 0,0 0 16,21 0-16,0-1 15,-21 1-15,21 0 0,0 0 16,1 21-16,-1 0 0,0 0 16,0 0-16</inkml:trace>
  <inkml:trace contextRef="#ctx0" brushRef="#br2" timeOffset="126308.31">11303 12594 0,'0'0'0,"21"-42"31,-21 21-31,0 0 16,0-1-16,0 1 0,-21 21 15,0-21-15,0 21 0,-1 0 0,1 0 16,0 0-16,0 0 16,0 0-16,0 0 0,-1 21 0,1 0 15,0 1-15,0-1 0,0 0 0,21 0 16,-21 0-16,21 0 0,-22 1 16,22 20-16,-21-21 0,21 0 0,0 0 15,0 1-15,0-1 0,21-21 16,1 0-1,-1 0-15,0 0 0,0 0 16,0 0-16,0 0 0,1-21 0,-1-1 16,0 22-16,21-21 0,-21 0 15,1 0-15,-1 0 0,0-22 0,0 22 16,-21 0-16,21 0 0,-21 0 0,21 0 16,-21-1-16,0 1 15,0 42 1,-21 1-1,21-1-15,-21 0 0,21 0 16,-21 0-16,21 0 0,0 1 16,0-1-16,0 0 0,0 0 0,0 0 15,0 0-15,0 1 16,21-1-16,0-21 16</inkml:trace>
  <inkml:trace contextRef="#ctx0" brushRef="#br2" timeOffset="126608.4">11874 12192 0,'0'-21'16,"0"42"-16,0-63 0,-21 63 46,0 0-46,21 21 0,-21-20 0,21 20 16,-21-21-16,0 21 0,-1 1 16,22-22-16,-21 21 0,0 1 0,21-22 15,-21 0-15,0 21 0,21-21 0,-21 1 16,21-1-16,0 21 0,0-21 16,-22 0-16,22 1 15,22-22 1,-1-22-16,0 22 15,0-21-15</inkml:trace>
  <inkml:trace contextRef="#ctx0" brushRef="#br2" timeOffset="127012.37">12107 12446 0,'0'-21'31,"-21"21"-16,21 21-15,-21 0 0,0-21 0,0 21 16,21 1-16,-22-1 0,1 0 0,0 0 16,21 0-16,0 22 0,0-22 15,0 0-15,0 0 0,0 0 16,0 0-16,0 1 0,0-1 16,21-21-16,0 0 15,1 0-15,-1 0 0,0 0 0,0 0 16,21 0-16,-20 0 0,-1-21 0,0-1 15,0 1-15,0 0 0,0 0 16,1 0-16,-22 0 0,0-1 0,0 1 16,0 0-16,0-21 0,0 21 0,0-1 15,0 1-15,-22 21 0,1-21 16,0 21-16,0 0 0,0 0 0,0 0 16,-1 0-16,1 0 0,0 21 15,0-21-15,0 21 0,21 1 16,0-1-16,0 0 0,0 0 15,0 0-15,0 0 0,21-21 16,0 0-16,0 0 16,0 0-16</inkml:trace>
  <inkml:trace contextRef="#ctx0" brushRef="#br2" timeOffset="127398.13">12573 12488 0,'0'0'0,"0"-21"0,0 0 16,21 21-16,-21-21 0,0 0 16,21 21-16,0 0 0,1 0 15,-1 0-15,0 0 0,0 0 16,0 0-16,0 21 0,1 0 0,-1 0 16,0 0-16,0 1 0,-21-1 15,0 0-15,0 0 0,0 0 0,0 22 16,0-22-16,0 0 0,0 0 0,-21 0 15,0 0-15,0 1 0,-1-1 16,1-21-16,0 0 16,21-21 15,0-1-31,0 1 0,0 0 16,0 0-16,21 0 0,0-22 0,1 22 15,-22 0-15,21-21 0,0 21 16,0-1-16,0 1 0,-21 0 0,21 0 15,1 0-15,-1 0 0,0 21 16,-21-22 0</inkml:trace>
  <inkml:trace contextRef="#ctx0" brushRef="#br2" timeOffset="127604.01">11705 12298 0,'0'0'16,"-21"0"-16,0 0 0,42 0 15,0 0 1,21 0-16,1 0 0,-1 0 0,22 0 16,-22 0-16,21 0 0,1-21 15,-1 21-15,1 0 0,-1 0 0,1-21 16,-22 21-16,1 0 0,-1-22 0,-21 22 15</inkml:trace>
  <inkml:trace contextRef="#ctx0" brushRef="#br2" timeOffset="128051.48">14033 12340 0,'0'0'16,"22"-21"-16,-22 0 0,0 0 0,21 0 15,-21 42 17,0 0-32,-21 0 0,-1 0 15,1 22-15,21-22 0,-21 0 16,0 0-16,0 0 0,21 22 0,0-22 15,-21 0-15,21 0 0,-22-21 16,22 21-16,0-42 47,0 0-47,22 0 0</inkml:trace>
  <inkml:trace contextRef="#ctx0" brushRef="#br2" timeOffset="128412.37">14076 11980 0,'0'0'0,"0"-21"0,0 0 16,0 0-16,-21 21 15,-1 0-15,1 0 0,0 21 16,0-21-16,0 21 0,21 0 16,0 1-16,0-1 15,0 0-15,0 0 0,21-21 16,0 0-16,0 0 15,22 0-15,-22 0 0,0 0 16,0 0-16,0-21 0,22 21 0,-22-21 16,0 0-16,0-1 15,0 22-15,-21-21 0,0 0 0,0 0 16,0 0-16,0 0 0,0-1 0,0 1 16,-21 21-16,0-21 0,0 21 15,0 0-15,-1 0 0,1 0 0,0 0 16,0 0-16,-21 0 0,20 21 0,1 0 15,21 1-15,-21-1 0,21 0 16,-21 0-16,21 0 0,0 0 16,0 1-16,0-1 0,21 0 15,0-21-15,0 0 0</inkml:trace>
  <inkml:trace contextRef="#ctx0" brushRef="#br2" timeOffset="128704.32">14753 11853 0,'0'0'0,"21"-21"16,0 0-16,-21 0 0,22 21 0,-22 21 31,-22 0-15,1 22-16,21-22 16,-21 21-16,0 0 0,21 1 0,-21-1 15,0 0-15,-1 1 0,1-1 0,0 0 16,0 1-16,21-1 0,-21 0 15,0 1-15,21-22 0,-22 21 16,22-21-16,0 1 0,0 20 0,0-21 16,0 0-16,0 0 15,22-21-15,-1 0 0,0 0 16,0 0-16,0 0 0,0 0 0,1 0 16,-1-21-16,0 0 15,0 0-15,-21 0 0</inkml:trace>
  <inkml:trace contextRef="#ctx0" brushRef="#br2" timeOffset="128904.25">14372 12213 0,'0'0'0,"0"21"16,21-21-16,0 0 15,1 0-15,20 0 0,-21 0 0,21 0 16,1 0-16,-1 0 0,0 0 15,-20-21-15,20 21 0,0 0 0,-21-21 16,22 21-16,-22 0 0,-42 0 31</inkml:trace>
  <inkml:trace contextRef="#ctx0" brushRef="#br2" timeOffset="130384.28">1058 13822 0,'0'0'0,"-21"-21"0,21 0 16,0-1-16,0 1 0,0 0 15,0 0-15,0 0 0,0 0 0,0-1 16,0 1-1,0 42 17,0 1-32,0-1 0,21 0 15,0 21-15,-21-21 0,0 22 0,22-1 16,-22 0-16,0 1 0,0-22 16,0 21-16,0 1 0,0-1 0,0-21 15,-22 21-15,22-20 0,-21-1 16,21 0-16,-21 0 0,21 0 15,0-42 17,0 0-32,0 0 0,0 0 15,21-1-15,0 1 0,1-21 16,-22 0-16,21 20 0,0-20 0,0 21 16,0-21-16,0 20 0,1 1 15,-1 0-15,-21 0 0,21 21 0,0 0 16,-21 21-16,21 0 15,-21 0-15,0 1 0,0-1 0,21 0 16,-21 21-16,22-21 0,-22 1 16,0-1-16,0 0 0,21 21 0,0-21 15,-21 1-15,21-22 0,-21 21 16,21 0-16,0-21 0,1 0 16,-1 0-16,0 0 15,0 0-15,21 0 0,-20-21 0,-1 0 16,0-1-16,0 1 0,0 0 15,0 0-15,1 0 0,-1-22 0,0 22 16,0-21-16,0 0 0,-21-1 16,0 22-16,0-21 0,0-1 0,21 22 15,-21 0-15,0 0 0,0 0 16,0 42 0,0 0-1,0 21-15,-21-20 0,21-1 16,0 21-16,-21 0 15,21-20-15,0 20 0,0 0 0,0-21 16,0 22-16,0-22 0,0 21 16,0-21-16,0 1 0,0-1 0,21 0 15,0-21-15,1 21 0,-1-21 16,0 0-16,0 0 0,0 0 0,0 0 16,1 0-16,-1-21 0,0 21 15,0-21-15,0 0 0,0-1 0,1 1 16,-1 0-16,0 0 0,0-21 15,0 20-15,-21 1 0,0 0 0,21 0 16,1 21-16,-22-21 16,0 42-1,0 0-15,0 0 16,0 0-16,0 1 16,0-1-16,-22 0 0,22 0 15,0 0 1,0-42 15,0 0-31,0 0 16</inkml:trace>
  <inkml:trace contextRef="#ctx0" brushRef="#br2" timeOffset="130724.31">2328 13504 0,'-21'0'0,"-21"43"16,21-22-16,21 0 16,0 21-16,0-20 0,0-1 0,0 0 15,0 0-15,0 0 16,21-21-16,21 0 0,-21 0 16,0 0-16,1 0 0,-1 0 15,0-21-15,21 21 0,-21-21 0,1 0 16,-1 0-16,-21-1 0,0 1 15,0 0-15,0 0 0,0 0 16,0 0-16,-21-1 0,-1 22 16,-20 0-16,21 0 15,0 0-15,0 0 0,-1 0 0,-20 22 16,21-1-16,0 0 16,21 0-16,-21 0 0,21 0 0,0 1 15,0-1-15,0 0 0,21 0 16,0-21-16,0 0 0,0 0 0</inkml:trace>
  <inkml:trace contextRef="#ctx0" brushRef="#br2" timeOffset="131219.51">2879 13504 0,'0'-42'15,"0"63"16,-22 0-31,1 22 16,0-22-16,21 21 0,0 1 0,-21-1 16,21 0-16,-21 1 0,21-1 15,0 0-15,0 1 0,-21-22 0,21 21 16,-22-21-16,22 22 0,0-22 16,0 0-16,0 0 0,0 0 15,22-21 1,-1 0-16,0 0 15,0 0-15,0-21 0,0 0 16,22 0-16,-22 0 0,0-22 16,0 22-16,0-21 0,22-1 0,-22 1 15,0 0-15,21-22 0,-20 22 16,20-22-16,-21 22 0,0 0 0,0-1 16,1 1-16,-1 21 0,-21 0 0,0 0 15,0 42 1,0 0-16,-21 0 0,-1 21 15,1 1-15,0-1 16,0 0-16,21 1 0,-21-1 0,0 0 16,-1 22-16,22-22 0,0 1 0,-21-22 15,21 21-15,0-21 0,0 22 16,0-22-16,0 0 0,21 0 0,22 0 16,-22-21-16,0 0 15,21 0-15,1 0 0,-1-21 0,0 0 16,1 21-16,-1-21 0</inkml:trace>
  <inkml:trace contextRef="#ctx0" brushRef="#br2" timeOffset="131903.79">4424 13758 0,'0'-21'32,"0"0"-32,21 21 15,0-21-15,0 0 0,0 0 0,1 21 16,20-22-16,-21 1 0,0 0 16,0 0-16,1 0 0,-1 0 15,-21-1-15,0 1 0,0 0 0,-21 21 16,-22 0-1,22 0-15,-21 0 0,-1 0 0,1 21 16,21 0-16,-21 1 0,-1-1 16,22 0-16,0 0 0,0 0 0,0 22 15,21-22-15,0 0 0,0 21 16,0-21-16,0 1 0,21-1 0,0 0 16,0 21-16,21-21 0,-20 1 15,-1-1-15,21 0 0,-21 0 0,22 0 16,-22 0-16,0 1 0,0-1 0,0 0 15,-21 0-15,0 0 0,0 0 16,-42 1-16,21-22 0,-22 0 16,22 21-16,-21-21 0,-22 0 0,-105 0 31,127 0-31,-1 0 0,1 0 16,21 0-16,-21-21 0,20-1 15,1 1-15,0 21 0,0-21 0,21 0 16,0 0-16,0-22 0,0 22 0,0 0 15,0 0-15,0 0 0,0 0 16,21 21-16,0-22 0,0 22 16,1-21-16,-1 21 0,21 0 15,-21-21-15</inkml:trace>
  <inkml:trace contextRef="#ctx0" brushRef="#br2" timeOffset="132183.64">5016 13420 0,'0'0'0,"0"-21"31,-21 21-31,0 0 0,0 21 16,0 0-16,0 21 0,21-21 0,-22 22 16,1-1-16,0 0 0,0 1 15,21-1-15,-21 0 0,0-20 0,-1 20 16,22 0-16,0 1 15,0-22-15,-21 0 0,21 0 0,0 0 16,0 0-16,0 1 0,0-1 0,21-21 16,1 0-1,-1 0-15,0 0 0,0 0 16,-21-21-16,0-1 16</inkml:trace>
  <inkml:trace contextRef="#ctx0" brushRef="#br2" timeOffset="132665.37">4593 13864 0,'0'0'0,"21"0"16,0 0-1,1 0-15,-1 0 0,0 0 0,21-21 16,1 0-16,-1 21 0,0-21 16,1 0-16,-1-1 0,0 22 0,1-21 15,-1 0-15,0 21 0,-21-21 0,22 0 16,-22 21-16,0 0 0,0 0 15,-21 21-15,0 0 16,0 0-16,0 0 0,-21 1 16,21-1-16,-21 0 0,0 0 0,0 21 15,21-20-15,-22-1 0,1 0 0,21 21 16,-21-21-16,21 1 0,0-1 16,0 0-16,0 0 15,21 0-15,0-21 16,1 0-16,-1 0 0,0 0 15,0 0-15,21 0 0,-20 0 0,-1-21 16,21 21-16,-21-21 0,22 0 16,-22 21-16,21-21 0,-21-1 0,0 1 15,1-21-15,-22 21 0,0 0 0,0-1 16,0-20-16,0 21 0,-22-21 16,1 20-16,0 1 0,-21 0 0,21 0 15,-1 21-15,-20 0 0,21 0 0,0 0 16,0 0-16,-1 0 0,1 21 15,21 0-15,-21-21 16,21 21-16,0 1 0,0-1 16,0 0-16,0 0 0,0 0 15,21-21-15,0 0 0,1 0 0,-1 0 16</inkml:trace>
  <inkml:trace contextRef="#ctx0" brushRef="#br2" timeOffset="133071.42">5821 13801 0,'0'0'0,"0"-21"0,21 21 0,-21-22 15,0 1-15,0 0 16,21 21-16,-21-21 16,21 21-16,0 0 0,1 0 0,-1 0 15,0 21-15,0 0 0,0 0 16,0 1-16,1-1 0,-1 0 0,0 21 15,-21-21-15,0 1 0,21 20 0,-21-21 16,0 0-16,0 0 0,0 1 16,0-1-16,0 0 0,-21 0 0,0-21 15,0 21-15,21 0 0,-22-21 16,1 0-16,21-21 31,0 0-31,0 0 16,21 0-16,1 0 0,-1-1 15,0 1-15,-21-21 0,21 21 0,0 0 16,0-22-16,1 22 0,-22 0 0,21 0 16,0 0-16,0 21 0,0-22 15,0 22-15,1-21 0,-1 21 16,0-21-16,0 21 0,0 0 16,0 0-16,1 0 0</inkml:trace>
  <inkml:trace contextRef="#ctx0" brushRef="#br2" timeOffset="133416.26">6562 14034 0,'21'0'16,"0"0"-16,0 0 0,0 0 15,0-22-15,1 22 0,-1-21 16,0 21-16,21-21 0,-21 0 15,1 0-15,-1 0 0,-21-1 0,21 1 16,-21 0-16,0 0 0,0 0 16,-21 21-16,21-21 15,-21 21-15,-1 0 0,1 0 16,0 0-16,0 21 0,-21 0 0,20 0 16,1 0-16,0 0 15,21 1-15,-21 20 0,21-21 0,0 0 16,0 0-16,-21 1 0,21-1 0,0 0 15,0 0-15,0 0 0,0 0 16,0 1-16,21-22 0,0 0 16,-21 21-16,21-21 0,22 0 0,-22 0 15,21 0-15,-21 0 0,22 0 16</inkml:trace>
  <inkml:trace contextRef="#ctx0" brushRef="#br2" timeOffset="133900.12">7451 13928 0,'0'0'0,"0"-21"0,0-1 0,0 1 16,0 0-16,0 0 0,0 0 15,-22 21 1,1 0-16,0 21 0,0 0 16,0 0-16,21 0 0,-21 1 15,-1-1-15,-20 21 0,21-21 16,0 0-16,0 1 0,21-1 0,-22 21 0,1-21 15,21 0-15,-21 1 16,21-1-16,0 0 16,21-21-16,0 0 15,1 0-15,-1 0 16,0-21-16,0 21 0,21-21 0,-20-1 16,-1 1-16,0 0 0,0 0 0,0-21 15,0 20-15,1-20 0,-1 0 16,0-1-16,0 1 0,-21 0 0,21-22 15,0 22-15,-21 0 0,0 20 0,0-20 16,0 21-16,0 42 31,0 0-31,0 0 0,0 22 16,0-22-16,0 21 0,-21 1 16,21-1-16,0-21 0,0 21 0,0 1 15,-21-22-15,21 21 0,0-21 0,0 1 16,0-1-16,0 0 0,0 0 15,0 0-15,0 0 0,21 1 16,0-22-16,1 0 0,-1 0 0,0 0 16,21 0-16,-21 0 15</inkml:trace>
  <inkml:trace contextRef="#ctx0" brushRef="#br2" timeOffset="134151.98">8530 13843 0,'-21'0'0,"0"21"15,0 0-15,-1 1 16,22-1-16,-21 0 0,0 0 0,0 0 16,21 0-16,0 1 0,-21-1 0,21 0 15,-21-21-15,21 21 0,0 0 16,0 0-16,0 1 0,-22-22 15,22 21 1,0-42 0,22 21-16,-22-22 15,21 1-15</inkml:trace>
  <inkml:trace contextRef="#ctx0" brushRef="#br2" timeOffset="134331.95">8488 13653 0,'0'0'0,"0"-22"16,-21 22 0,21 22 15,0-1-15,21-21-16,0 0 15,-21 21-15,21-21 0</inkml:trace>
  <inkml:trace contextRef="#ctx0" brushRef="#br2" timeOffset="134827.76">8869 13801 0,'0'21'46,"0"0"-46,0 0 16,0 0-16,0 1 0,0-1 16,-21 0-16,21 0 0,-22-21 0,22 21 15,0 0-15,-21-21 0,0 22 16,0-1-16,0-21 16,0 0-16,-1 0 31,22-21-16,0-1-15,0 1 0,0 0 0,0 0 16,22-21-16,-22 20 16,21 1-16,0-21 0,0 21 0,0-22 15,22 22-15,-1 0 0,-21-21 0,21 21 16,22 21-16,-22-22 0,1 22 16,20 0-16,-21 0 0,1 0 0,-1 22 15,0-1-15,1 0 0,-1 0 16,-21 0-16,-21 22 0,0-22 0,0 0 15,0 21-15,0-21 0,0 1 0,0-1 16,-21 0-16,0 0 16,0 0-16,0 0 0,-1 1 0,1-22 0,0 21 15,42-21 32,-21-21-47</inkml:trace>
  <inkml:trace contextRef="#ctx0" brushRef="#br2" timeOffset="135571.44">10753 13335 0,'21'0'0,"0"-42"31,-21 21-31,0-1 0,0 1 16,-21 21-16,21-21 15,-21 21-15,-1 0 0,1 0 16,0 0-16,-21 0 0,21 21 0,-1 0 16,1 1-16,0-1 0,0 21 15,0-21-15,0 22 0,-1 20 16,22-21-16,-21 1 0,21 20 0,0-20 15,0 20-15,0-21 0,0 1 0,0-1 16,0-21-16,0 22 0,0-22 16,0 0-16,21 0 0,1 0 0,-1 0 15,0-21-15,21 0 0,-21 0 16,22 0-16,-1 0 0,0 0 0,1-21 16,-1 0-16,0 0 0,1 0 0,20 0 15</inkml:trace>
  <inkml:trace contextRef="#ctx0" brushRef="#br2" timeOffset="136256.04">11303 13589 0,'0'0'0,"21"-21"0,-42 21 31,0 0-31,0 21 0,-1 0 0,1 0 16,0 22-16,0-22 0,0 0 16,21 21-16,-21-20 0,-1-1 0,22 21 15,0-21-15,0 0 0,0 1 0,0-1 16,0 0-16,22 0 15,-1-21-15,0 0 0,21 0 0,-21 0 16,1 0-16,-1 0 0,0 0 16,0 0-16,0 0 0,0-21 0,-21 0 15,0 0 1,0-1-16,0 1 0,-21 0 16,0 0-16,0 0 0,0 0 0,21-22 15,-21 22-15,21 0 0,-22 0 0,22-22 16,0 22-16,0 0 0,0 0 15,0 0-15,22 21 0,-1-21 0,0 21 16,0 0-16,0-22 0,0 22 16,22 0-16,-22 0 0,0 22 0,0-22 15,0 21-15,1 0 0,-1 0 0,0 0 16,0 22-16,-21-22 0,0 21 16,0-21-16,21 0 0,-21 1 0,0-1 15,0 21-15,0-21 16,0 0-16,0 1 0,0-1 15,-21-21-15,21 21 0,-21-21 16,0 0 0,21-21-1,0 0-15,0-1 0,0 1 16,0 0-16,0 0 0,0-21 16,21 20-16,0-20 0,0 21 0,0-21 15,1 20-15,-1-20 0,0 21 0,21 0 16,1 0-16,-22 21 0,21 0 15,0 0-15,1 0 0,-1 0 0,-21 0 16,22 21-16,-22 0 0,0 0 16,0 0-16,0 22 0,-21-22 15,0 21-15,0-21 0,0 0 0,0 22 16,0-22-16,-21 0 0,0 0 0,21 0 16,0 1-16,-21-22 0,21 21 15,-21 0-15,-1-21 16,44-21 15,-1 0-31,0-1 0</inkml:trace>
  <inkml:trace contextRef="#ctx0" brushRef="#br2" timeOffset="136671.72">12658 13568 0,'21'0'0,"-42"0"0,42-21 15,-21 0 1,-21 21 0,-1 0-16,-20 0 15,21 0-15,0 0 0,0 21 0,-1-21 16,1 21-16,0 0 0,21 0 16,-21 0-16,21 1 15,0-1-15,0 0 16,0 0-16,21 0 15,0-21-15,0 21 0,1-21 16,-22 22-16,21-1 0,0-21 16,0 21-16,-21 0 0,0 0 15,21 0-15,-21 1 0,0-1 16,-21-21 0,0 21-16,0-21 0,0 21 0,-1-21 15,-20 0-15,21 0 0,0 0 0,-22 0 16,22 0-16,0 0 15,0 0-15,0 0 0,21-21 16,0 0-16,0 0 16,0-1-1,21 22-15,0-21 0,0 0 16,0 21-16,1-21 0</inkml:trace>
  <inkml:trace contextRef="#ctx0" brushRef="#br2" timeOffset="136976.18">13293 13187 0,'21'-21'0,"-42"42"0,21-21 31,0 21-31,-22 0 0,1 22 16,0-22-16,0 0 0,0 21 0,0 1 15,21-1-15,-22 0 0,1 1 0,0-1 16,0 0-16,0 1 0,0-1 16,-1 0-16,1-21 0,21 22 0,0-22 15,-21 21-15,21-21 0,0 1 0,-21-22 16,21 21-16,21-21 16,0 0-1,0 0-15,1 0 0,-1-21 16,0-1-16,0 1 15</inkml:trace>
  <inkml:trace contextRef="#ctx0" brushRef="#br2" timeOffset="137176.06">13060 13568 0,'0'0'0,"-21"0"0,42 0 31,0 0-16,0 0-15,0 21 0,22-21 16,-22 0-16,0 0 0,0 0 16,0 0-16,22 0 0,-22 0 0,0 0 15,0 0-15,0 0 0,0 0 0,1 0 16,-1 0-16</inkml:trace>
  <inkml:trace contextRef="#ctx0" brushRef="#br2" timeOffset="137723.54">13674 13801 0,'63'21'31,"-42"-21"-15,0-21-16,-21 0 0,22 21 0,-22-22 15,0 1-15,21 21 0,-21-21 16,0 0-16,21 0 0,-21 0 0,0-1 15,0-20-15,0 21 0,0 0 16,0 0-16,-21-1 0,0 22 0,-1 0 16,1 0-16,0 0 0,0 0 15,0 22-15,-22-1 0,22 0 16,0 0-16,0 21 0,0-20 16,0 20-16,-1-21 0,1 21 0,0-20 15,0-1-15,21 21 0,-21-21 16,21 0-16,0 1 0,0-1 0,0 0 15,21-21-15,0 21 0,0-21 16,0 0-16,22 0 0,-22 0 16,0 0-16,21-21 0,-20 21 0,-1-21 15,21 0-15,-21-1 0,0 22 16,1-21-16,-1 0 0,0-21 0,0 21 16,0-1-16,-21 1 0,0-21 0,21 21 15,-21 0-15,22-1 16,-44 44 15,1-1-31,21 0 16,-21 0-16,21 0 0,0 0 0,0 1 15,0-1-15,0 0 0,0 0 0,0 0 16,0 0-16,0 1 16,21-1-16,0-21 15,1 0-15,-1 0 0,0 0 16,21 0-16,-21 0 0,1 0 0</inkml:trace>
  <inkml:trace contextRef="#ctx0" brushRef="#br2" timeOffset="138181.29">14287 13716 0,'0'0'0,"22"-21"0,-22 0 0,0 0 16,-22 21 0,1 0-1,21 21-15,-21-21 0,21 21 16,0 0-16,0 0 0,0 0 15,0 1-15,-21-1 0,21 0 0,0 0 16,-21-21-16,21 21 0,0 0 0,0 1 16,-21-22-1,21 21-15,-22-21 16,22-21 15,0-1-31,0 1 16,0 0-16,22 0 0,-1 0 15,-21 0-15,21-22 0,0 22 0,0 0 16,22-21-16,-22 20 0,0 1 0,21 0 16,-21 0-16,1 0 0,20 0 15,-21 21-15,0 0 0,0 0 0,1 21 16,-22 0-16,0 0 16,0 21-16,0-20 0,0-1 0,0 0 15,0 21-15,0-21 0,0 1 16,0-1-16,-22 0 0,22 0 0,0 0 15,0 0-15,-21-21 0,21 22 16,-21-22-16,21 21 0,0-42 47,21 21-47,0-22 0,1 1 0,-22 0 16</inkml:trace>
  <inkml:trace contextRef="#ctx0" brushRef="#br2" timeOffset="138444.16">15007 13208 0,'0'-21'16,"0"42"-16,-21-21 0,0 21 0,21 0 16,-21 1-16,21-1 0,0 21 15,-22-21-15,1 22 0,0-1 0,21 0 16,-21 1-16,21 20 0,-21-42 15,21 22-15,-21-1 0,21 0 0,-22-21 16,22 1-16,0-1 0,0 0 0,0 0 16,0 0-16,0 0 0,22-21 15,-1 0-15,0 0 0,0 0 16,0 0-16,0-21 0,1 21 16,-1-21-16,0 0 15</inkml:trace>
  <inkml:trace contextRef="#ctx0" brushRef="#br2" timeOffset="138643.45">14859 13399 0,'0'0'0,"0"21"16,0 0 0,21-21-16,0 21 15,0-21-15,1 0 0,-1 0 16,0 0-16,0 0 0,21 0 0,-20 0 15,-1 0-15,21 0 0,-21 0 0,0 0 16,1 0-16,-1 0 0,0 0 16,0-21-16,0 21 0</inkml:trace>
  <inkml:trace contextRef="#ctx0" brushRef="#br2" timeOffset="139151.44">15430 13504 0,'0'0'0,"0"-21"16,22 0-16,-1 0 0,-21 0 15,21 21-15,0 0 0,-21 21 31,0 0-31,0 21 0,0 1 16,0-1-16,0 22 0,0-22 0,0 21 16,0-20-16,0 20 0,-21-20 15,0 20-15,0 1 0,21-22 0,-22 21 16,1 1-16,0-1 0,0-20 0,0 20 16,21 1-16,-21-22 0,-1 22 15,1-22-15,21 0 0,0-21 0,0 22 16,-21-22-16,21 0 0,-21 0 15,21-42 17,0 0-32,0 0 0,0-22 0,0 22 15,21-21-15</inkml:trace>
  <inkml:trace contextRef="#ctx0" brushRef="#br2" timeOffset="139468.26">15494 13547 0,'0'-43'16,"0"86"-16,0-107 0,0 22 0,0 21 0,21 0 16,0-1-16,-21 1 0,21 21 15,1 0-15,-1 0 16,0 0-16,0 0 0,0 0 0,0 0 16,22 0-16,-22 0 0,0 21 15,21 1-15,-42-1 0,22 21 0,-1-21 16,-21 22-16,0-22 0,0 21 0,0-21 15,0 0-15,0 1 0,-21-1 16,-1 0-16,1 0 0,0 0 0,0-21 16,0 21-16,-22-21 0,22 0 15,0 0-15,0 0 0,0 0 0,0 0 16,21-21 15,21 21-31,0-21 0,0 0 16,0 21-16,0-21 0</inkml:trace>
  <inkml:trace contextRef="#ctx0" brushRef="#br2" timeOffset="140520.31">16171 13420 0,'0'0'0,"-21"0"31,0 0-31,0 0 0,0 21 0,-1 0 16,1 0-16,0 0 0,21 1 0,-21 20 15,0-21-15,21 21 16,-21-20-16,21-1 0,0 0 0,0 0 16,0 0-16,0 0 0,0 1 0,0-1 15,21-21-15,0 21 16,0-21-16,0 0 0,0 0 0,1 0 16,20 0-16,-21 0 0,0-21 15,0 0-15,1-1 0,-1 22 0,0-21 16,-21 0-16,21-21 0,-21 21 0,0-22 15,0 22-15,0-21 0,-21 21 16,0-1-16,-22-20 0,22 21 0,0 0 16,0 21-16,0-21 0,0 21 15,-1 0-15,1 0 0,0 0 16,42 0 15,0 0-31,22 0 0,-22 0 16,21 0-16,1 0 0,-1 0 0,0 0 15,1 0-15,-1 0 0,0 0 16,1 0-16,-1 0 0,0-22 0,-21 22 16,22 0-16,-22 0 0,0 0 0,0 0 15,0 0 1,-21 22 0,-21-1-16,0-21 0,0 21 0,0 0 15,0-21-15,-1 21 16,1 0-16,0 1 0,0-1 0,0 0 15,21 0-15,0 0 0,0 0 16,0 1-16,0-1 0,0 0 16,21 0-16,0-21 15,21 0-15,-20 0 0,-1 0 16,0 0-16,0 0 0,0 0 0,0-21 16,1 21-16,-1-21 0,0 0 15,-21-1-15,0 1 0,0 0 16,0 0-16,0 0 0,0-22 0,0 22 0,0 0 15,0 0-15,-21 0 16,0 0-16,-1 21 0,1-22 0,0 22 16,0-21-16,0 21 15,42 0 17,0 0-32,0 0 0,0 0 15,22 0-15,-22 0 0,0 0 0,21 0 16,-20-21-16,20 21 0,-21-21 0,21 21 15,-20-21-15,20 0 0,0-1 16,-21 1-16,22 0 0,-22 0 0,0 0 16,0-22-16,0 22 0,1-21 15,-22 21-15,21 0 0,-21-22 16,0 22-16,0 0 0,0 0 0,-21 0 16,-1 21-1,1 0-15,0 0 0,0 21 0,0 0 16,0 21-16,-1-21 0,1 22 15,21-1-15,-21 0 0,0 1 16,0-1-16,0 0 0,21 1 0,-22 20 0,1-20 16,0-1-16,21 21 0,0-20 15,0-1-15,0 0 0,0 1 0,0-1 16,0-21-16,21 22 0,-21-22 16,21 0-16,1 0 0,-1-21 15,0 21-15,0-21 0,0 0 0,0 0 16,1 0-16,20 0 0,-21-21 15,0 0-15,0 0 0,22 0 0,-22-1 16,0 1-16,-21 0 0,0 0 0,21 0 16,-21 0-16</inkml:trace>
  <inkml:trace contextRef="#ctx0" brushRef="#br2" timeOffset="143840.41">910 15748 0,'-21'0'0,"0"0"0,0 0 16,-1 0-16,1 0 0,0 0 15,0 0-15,-21 0 16,20 0-16,-20 0 0,0 0 0,-22 21 16,22-21-16,0 0 0,-22 0 15,22 0-15,-1 0 0,1 0 16,0 0-16,21 0 0,-1 0 0,1 0 15,0 0-15,42 0 32,22 0-32,-22 0 15,42 0-15,-20 0 0,20 0 0,22 0 16,-22 0-16,22 0 0,0 0 16,-1-21-16,1 21 0,0 0 15,-1-21-15,-20 21 0,20-21 16,1 21-16,0-21 0,-22 21 0,1 0 15,-1-22-15,-20 22 0,-1 0 16,0-21-16,-21 21 0,1-21 0,-22 0 31,-43 21-31,22 0 0,-21-21 0,-1 21 16,-20-21-16,21 21 0,-22-22 16,22 22-16,-1 0 0,1-21 15,0 21-15,-1 0 0,22 0 0,0 0 16,0 0-16,21-21 15,21 21 1,0 0 0,22 0-16,-1 0 0,0 0 0,1 0 15,20 0-15,-21 0 0,1 0 16,20 0-16,-20 0 0,-1 0 0,-21 0 16,21 0-16,-20 0 0,-1 0 15,0 0-15,-21 21 16,-21 0-16,-22 1 0,22-1 15,-21 0-15,0 0 0,-22 0 16,22 0-16,-22 1 0,22 20 0,-22-21 16,22 0-16,0 0 15,-1 1-15,1-1 0,21 0 0,0 0 16,0 0-16,21 0 0,-22 1 16,22-1-16,0 0 0,0 0 15,22-21-15,-1 0 0,0 0 16,21 0-16</inkml:trace>
  <inkml:trace contextRef="#ctx0" brushRef="#br2" timeOffset="144568">2455 15219 0,'0'0'0,"0"-21"0,-21 0 16,21-1-16,-21 22 0,21-21 15,-21 21 1,21 21 0,0 1-16,0-1 0,0 0 0,0 0 15,0 0-15,0 0 0,0 1 16,21-1-16,0-21 0,0 21 0,-21 0 16,43-21-16,-22 0 0,0 0 15,0 0-15,21 0 0,-20 0 0,20 0 16,0-21-16,-21 0 0,1 0 15,20-1-15,-21 1 0,0 0 0,0 0 16,1-21-16,-22 20 0,21 1 16,-21-21-16,0 21 0,0 0 0,0-1 15,0 1-15,-21 0 0,21 0 16,-22 21-16,1 0 16,0 0-16,21 21 15,-21 0-15,21 22 0,0-1 16,0 0-16,0 1 0,0-1 0,0 21 15,0-20-15,0 20 0,0-20 16,0 20-16,0-21 0,0 1 0,0-1 16,0 0-16,0 1 0,0-22 15,0 21-15,0-21 0,0 1 0,-21 20 16,0-21-16,21 0 0,-22-21 16,1 21-16,0 1 0,-21-22 0,21 0 15,-1 0-15,-20 0 16,21 0-16,-21 0 0,20-22 0,1 1 15,0 0-15,0 0 0,0 0 16,0 21-16,21-21 0,0-1 0,0 1 16,0 0-16,0 0 0,0 0 15,21 0-15,0 21 16,0-22-16,21 1 0,-20 21 16,-1-21-16,21 0 0,0 0 0</inkml:trace>
  <inkml:trace contextRef="#ctx0" brushRef="#br2" timeOffset="144867.82">3471 15028 0,'0'-21'16,"0"42"-16,0-63 16,-21 42-1,21 21-15,-21 0 0,0 22 16,21-1-16,-21-21 0,-1 43 15,22-22-15,-21 0 0,0 22 0,21-22 16,0 22-16,-21-22 16,21 0-16,-21 1 0,21-1 0,0 0 0,0-20 15,0 20-15,0-21 16,0 0-16,0 0 0,0 1 0,0-1 16,21-21-16,0 0 15,0 0-15,0 0 0,1-21 16,-1 21-16,0-22 0,0 1 0,0 0 15,-21 0-15,21 0 0,-21 0 16</inkml:trace>
  <inkml:trace contextRef="#ctx0" brushRef="#br2" timeOffset="145044.73">3387 15431 0,'0'0'0,"-22"0"0,1 0 16,0 0-16,0 0 15,42 0 16,0 0-31,0 0 0,1 0 16,20 0-16,-21 0 0,21 0 16,-20 0-16,20 0 0,0 0 0,-21 0 15,22 0-15,-1 0 0,0 0 16,1-22-16</inkml:trace>
  <inkml:trace contextRef="#ctx0" brushRef="#br2" timeOffset="146120.1">4953 15282 0,'0'-21'0,"0"42"0,0-63 0,0 21 0,0 0 16,-21 63 31,21-21-47,0 0 0,-21 22 0,21-22 15,-22 21-15,22 1 0,-21-22 0,21 21 16,0-21-16,0 22 0,-21-22 16,21 0-16,-21 0 0,21 0 15,0 0-15,0 1 16,0-44 15,0 1-31,21 0 16,0 0-16,-21 0 0,21 0 0,1-1 15,-1-20-15,0 21 0,-21 0 16,21 0-16,0-1 0,0 1 0,1 0 16,-1 21-16,0 0 15,-21 21-15,0 0 16,21 1-16,-21-1 0,0 0 0,0 0 15,0 21-15,0-20 16,0-1-16,0 21 0,0-21 0,0 0 16,0 1-16,0-1 0,21 0 15,0-21-15,-21 21 0,22 0 0,-1-21 16,0 0-16,0 0 0,21 0 16,-20 0-16,-1 0 0,0 0 15,0-21-15,21 0 0,-20 21 0,-1-21 16,0 0-16,0-22 0,21 22 15,-20-21-15,-1 21 0,0-22 0,-21 1 16,21 21-16,-21-22 0,0 1 0,21 21 16,-21 0-16,0 0 0,0-1 15,0 1-15,0 42 32,0 1-32,-21-1 0,21 0 0,-21 0 15,21 21-15,-21-20 0,21 20 0,0-21 16,0 21-16,0-20 0,0 20 15,0-21-15,0 0 0,0 0 0,0 1 16,21-1-16,0-21 0,0 21 16,0-21-16,1 21 0,-1-21 0,0 0 15,0 0-15,0 0 0,22 0 0,-22 0 16,0-21-16,21 0 16,-21 21-16,1-21 0,-1-1 0,0 1 0,0 0 15,0 0-15,0 0 0,1-22 16,-22 22-16,0 0 0,0 0 15,21 21-15,-21-21 0,0 42 32,0 0-32,-21 0 0,21 0 15,-22 1-15,22-1 0,-21 0 16,21 0-16,0 0 0,0 0 16,0 1-16,21-22 15,1 0 1,-1 0-16,0 0 15,0-22-15,0 1 16</inkml:trace>
  <inkml:trace contextRef="#ctx0" brushRef="#br2" timeOffset="146475.9">6223 15134 0,'-21'0'0,"42"0"0,-63 0 16,20 0-16,1 0 0,0 0 0,0 0 15,0 0-15,0 21 0,-1-21 16,22 22-16,0-1 0,0 0 16,0 0-16,22-21 15,-1 0-15,0 0 0,0 0 16,0 0-16,0 0 0,22 0 16,-22 0-16,0 0 0,-21-21 15,21 21-15,0-21 0,-21 0 0,22 21 16,-22-22-16,0 1 0,0 0 15,0 0-15,-22 0 0,1 21 16,0 0-16,0-21 0,0 21 0,0 0 16,-1 0-16,1 0 0,-21 0 15,21 21-15,0 0 0,-1 0 0,1 0 16,21 0-16,0 1 16,0-1-16,0 0 0,0 0 0,0 21 15,0-20-15,43-1 0,-22-21 16,0 0-16,21 0 0,-21 0 15</inkml:trace>
  <inkml:trace contextRef="#ctx0" brushRef="#br2" timeOffset="146952.14">6879 15071 0,'-21'0'16,"0"21"-16,0 0 15,-1 0-15,1 22 16,0-22-16,0 21 0,0 0 16,21 1-16,-21-22 0,-1 21 0,22 1 15,0-1-15,-21-21 0,21 21 16,0-20-16,0-1 0,0 21 0,0-21 16,0 0-16,0 1 0,21-22 15,1 0-15,-1 0 0,0 0 16,0 0-16,0 0 0,0 0 0,22 0 15,-22-22-15,0 1 0,21 0 0,-20 0 16,-1 0-16,0 0 0,21-22 16,-21 1-16,1 21 0,-1-22 0,-21 1 15,21 0-15,-21-1 0,21 1 16,-21 0-16,0-1 0,0 22 16,0 0-16,-21 21 15,0 21 1,0 0-16,-1 22 0,1-22 0,21 21 15,0 1-15,-21 20 0,21-21 0,-21 1 16,21-1-16,0-21 0,0 22 16,0-1-16,0-21 0,21 0 0,0 0 15,0 1-15,1-1 0,-1 0 16,0-21-16,21 0 0,-21 0 0,22 0 16,-22 0-16,21 0 0,1 0 15,-22-21-15,21 0 0</inkml:trace>
  <inkml:trace contextRef="#ctx0" brushRef="#br2" timeOffset="147644.06">8255 15473 0,'-21'0'0,"42"0"0,-42-21 15,0 0-15,21-1 16,-22 1-16,22 0 15,0 0-15,0 0 0,0 0 0,0-1 16,0 1-16,0-21 0,0 21 16,22 0-16,-1-1 0,0 22 15,0-21-15,0 21 0,0 0 0,22 0 0,-22 0 16,21 21-16,1 1 16,-22-1-16,21 21 0,-21 0 0,0-20 15,22 20-15,-22 0 0,-21 1 16,0-22-16,0 21 0,0 0 0,0-20 15,0 20-15,0-21 0,-21 0 0,21 0 16,-21 1-16,-1-1 0,1-21 16,21 21-16,-21-21 0,0 0 15,21-21 1,0 0-16,0-1 16,0 1-16,0 0 0,0 0 0,21-21 15,0-1-15,0 1 0,22 0 0,-1-1 16,-21 1-16,43 0 0,-22-1 15,0 1-15,22 21 0,-22-22 0,22 43 16,-22 0-16,22 0 0,-22 0 16,-21 22-16,21-1 0,-20 21 0,-22-21 15,0 22-15,0-1 0,0 0 16,0-21-16,0 22 0,-22-22 0,-20 21 16,21-21-16,0 22 0,0-22 0,-22 0 15,22 0-15,0 0 16,0 1-16,21-1 15,21-21 1,0 0-16,0-21 16,22-1-16,-22 1 0,21 21 0</inkml:trace>
  <inkml:trace contextRef="#ctx0" brushRef="#br2" timeOffset="148044.42">9715 15155 0,'0'0'0,"0"-21"0,-21-21 31,0 42-31,0 0 0,0 0 0,0 21 16,-22 0-16,22 0 0,0 22 15,0-22-15,-22 21 0,22 1 16,0-1-16,0-21 0,0 21 0,21 1 16,0-22-16,0 21 0,0-21 15,0 22-15,0-22 0,0 0 0,42 0 16,-21-21-16,0 21 0,22-21 0,-22 0 15,21 0-15,1 0 0,-1 0 16,0 0-16,1-21 0,-22 21 0,21-21 16,-21 0-16,22 0 0,-43-22 15,21 22-15,-21-21 0,0 0 0,0-1 16,0 1-16,0 0 0,-21-1 0,-1 1 16,1 21-16,0-22 15,0 22-15,-21 0 0,20 0 0,1 21 16,-21 0-16,21 0 0,-22 0 0,22 0 15,0 21-15,0-21 0,0 21 16,0 0-16,21 1 0,0 20 0,0-21 16,0 0-16,0 0 0,0 1 0,21-22 15,0 21-15,21-21 0,-21 0 16,22 0-16</inkml:trace>
  <inkml:trace contextRef="#ctx0" brushRef="#br2" timeOffset="148332.13">10393 14923 0,'0'0'0,"21"-22"0,-21 1 0,0 0 31,0 42-31,0 0 16,-21 1-16,0-1 0,21 21 0,-22 0 15,1-20-15,0 20 0,0 21 16,0-20-16,0-1 0,-1 0 0,22 1 15,-21-1-15,0 0 0,21-20 16,0 20-16,0-21 0,0 0 0,0 0 16,0 1-16,0-1 0,0 0 0,0 0 31,21-21-31,0 0 0,1 0 16,-22-21-16,21 21 0,0-21 0,0 0 15,-21-1-15,0-20 0</inkml:trace>
  <inkml:trace contextRef="#ctx0" brushRef="#br2" timeOffset="148525.32">10118 15113 0,'0'0'0,"-22"0"16,22 21-1,22 0 1,-1-21-1,0 0-15,0 0 0,0 0 0,22 0 16,-22 0-16,0 0 0,0 0 16,0 0-16,0 0 0,1 0 15</inkml:trace>
  <inkml:trace contextRef="#ctx0" brushRef="#br2" timeOffset="149191.94">11663 15431 0,'21'0'47,"0"-22"-31,0 22-16,0-21 0,1 0 0,-22 0 15,0 0-15,21 21 0,-21-21 0,0-1 16,0-20-16,0 21 0,0 0 15,0 0-15,-21-1 0,-1 1 0,1 21 16,0 0-16,0 0 0,-21 0 16,20 0-16,-20 21 0,0 1 0,21-1 15,-22 21-15,1 0 0,21 1 0,-22-1 16,22 0-16,0 1 16,0-22-16,21 21 0,0 1 0,0-22 0,0 21 15,0-21-15,21 0 0,0-21 16,0 22-16,22-22 0,-22 0 15,21 0-15,1 0 0,-22 0 0,21 0 16,0-22-16,1 1 0,-22 21 16,21-21-16,-21-21 0,22 21 0,-22-1 15,0 1-15,0-21 0,0 21 0,-21-22 16,0 1-16,0 21 0,0 0 16,0 0-16,0-1 0,0 1 0,0 42 31,0 1-31,-21-1 0,21 0 15,-21 0-15,21 0 0,0 22 0,0-22 16,0 0-16,0 0 0,0 0 16,0 0-16,0 1 0,0-1 15,21 0-15,0 0 0,1-21 0,20 0 16,-21 0-16,21 0 0,1 0 0,-1 0 16,-21 0-16,22 0 0</inkml:trace>
  <inkml:trace contextRef="#ctx0" brushRef="#br2" timeOffset="149433.43">12594 15007 0,'0'0'0,"0"-21"0,0 0 15,-21 21 1,0 0-16,0 21 16,-1 21-16,22-20 0,-21 20 0,0-21 15,0 21-15,0 1 0,0-1 0,21 0 16,-22 1-16,22-22 0,-21 21 15,21-21-15,0 22 0,0-22 0,0 0 16,0 0-16,0 0 0,0 1 16,21-22-16,1 21 0,-1-21 15,0 0-15,0 0 0,0 0 0,0-21 16,22-1-16,-22 1 0,0 0 16</inkml:trace>
  <inkml:trace contextRef="#ctx0" brushRef="#br2" timeOffset="149655.31">12827 15071 0,'0'-106'16,"0"64"-16,-42 296 0,84-360 0,-42-64 0,0 149 0,0 0 0,-21 42 31,0 0-31,-1 1 0,1 20 16,21-21-16,-21 21 0,0 1 0,0-1 16,21 0-16,0 1 0,-21 20 15,21-20-15,-22-22 0,22 21 0,0 0 16,0 1-16,0-22 0,0 0 15,0 0-15,0 0 0,0 1 16,0-1-16,22-21 0,-1 0 0,0 0 16,0 0-16,0 0 0,22 0 15,-22 0-15,21-21 0</inkml:trace>
  <inkml:trace contextRef="#ctx0" brushRef="#br2" timeOffset="150024.1">13271 15198 0,'0'0'0,"0"-21"0,-21 21 31,0 0-31,0 21 0,0 0 16,0 0-16,-1 0 0,1 0 0,0 22 15,0-22-15,21 0 16,0 0-16,-21 22 0,21-22 0,0 0 16,0 0-16,0 0 0,0 0 0,21-21 15,0 22-15,0-22 16,22 0-16,-22 0 0,0 0 0,0 0 15,0 0-15,22-22 0,-22 22 0,0-21 16,0 0-16,0 0 0,-21 0 16,0-22-16,21 22 0,-21-21 0,0 0 15,0 20-15,0-20 0,0 0 16,-21 21-16,0-1 0,0 1 0,0 0 16,0 21-16,-1 0 0,1 0 15,0 0-15,0 0 0,0 21 16,-22 0-16,22 1 0,0-1 0,21 0 15,-21 0-15,21 21 0,0-20 0,0-1 16,0 0-16,0 0 0,21 0 16,0 0-16,22 1 0,-22-22 15</inkml:trace>
  <inkml:trace contextRef="#ctx0" brushRef="#br2" timeOffset="150596.32">14012 15155 0,'0'0'16,"-21"0"-16,0 0 15,0 0-15,0 0 0,-1 22 0,1-1 16,0 0-16,0 0 0,0 0 0,0 0 16,-1 1-16,1-1 0,0 0 15,21 0-15,-21 0 0,21 0 0,0 1 16,0-1-16,0 0 0,21-21 15,0 21 1,0-21-16,1 0 0,-1 0 16,0 0-16,0-21 0,0 21 0,0-21 15,1 0-15,20-1 0,-21 1 0,0 0 16,0 0-16,1 0 0,-1 0 16,0-1-16,0 1 0,-21 0 15,0 42 1,0 0-1,0 1-15,0-1 0,-21 0 16,21 0-16,-21 0 0,21 0 0,0 1 16,0-1-16,0 0 0,0 0 15,21 0-15,0-21 0,0 0 16,-21 21-16,21-21 0,1 0 0,-1 0 16,0 0-16,0 0 0,0-21 15,22 21-15,-22-21 0,0 0 16,0 0-16,0 0 0,-21-1 0,21-20 15,1 0-15,-22-1 0,21 1 16,-21 0-16,0-1 0,0 1 0,0 21 16,0-21-16,0 20 0,0 1 0,-21 21 15,-1-21-15,1 21 16,0 0-16,0 0 0,0 0 16,21 21-16,-21-21 0,21 21 15,0 1-15,-22-22 0,22 21 0,0 0 16,-21-21-16,21 21 0</inkml:trace>
  <inkml:trace contextRef="#ctx0" brushRef="#br2" timeOffset="154175.71">7302 17082 0,'22'0'47,"-1"0"-47,-21-22 0,21 1 16,0 21-16,-21-21 0,0 0 15,21 0-15,-21 0 0,0-1 0,0 1 16,0 0-16,0-21 0,0 21 16,0-22-16,-21 22 0,0 0 15,0-21-15,-22 20 0,22 1 0,-21 0 16,0 21-16,20 0 0,-20 0 0,0 0 15,-1 0-15,22 42 0,-21-20 16,0 20-16,20 0 0,-20 1 0,21 20 16,0-21-16,21 22 0,0-22 15,0 1-15,0-1 0,0-21 16,21 21-16,0-20 0,0-1 16,22 0-16,-22-21 0,21 0 0,-21 0 15,22 0-15,-22 0 0,21 0 16,-21-21-16,22 0 0,-22-22 0,0 22 15,21 0-15,-21-21 0,1-1 16,-1 1-16,0 0 0,0-22 0,0 22 16,0-22-16,1 22 0,-22-22 15,21 22-15,-21-21 0,0 20 16,0 1-16,0 0 0,0 20 16,0-20-16,0 21 0,0 42 15,0 0 1,-21 0-16,21 22 0,-22-1 0,22 0 15,-21 22-15,0-1 0,21 1 16,0-22-16,0 22 0,0-1 0,0-20 16,0 20-16,0-21 0,0-20 15,21 20-15,0-21 0,22 0 0,-22 0 16,21 1-16,1-22 0,-22 0 16,21 0-16,0 0 0,1 0 0,-22-22 15,21 1-15,-21 0 0,1 0 16,20 0-16,-42 0 0,21-22 0,-21 22 15,21-21-15,-21 21 0,21-22 16,-21 22-16,0 0 0,0 0 16,0 42-1,-21 0-15,21 0 16,-21 0-16,0 1 0,21 20 0,0-21 16,0 0-16,0 0 0,0 22 15,0-22-15,0 0 0,21-21 0,0 21 16,0-21-16,1 0 0,20 0 15,-21 0-15,21 0 0,1 0 0,-1 0 16,-21 0-16,22-21 0,-1 0 16,-21 0-16,0 0 0,0-1 0,1 1 15,-1 0-15,-21-21 16,0 21-16,21-1 0,-21 1 0,-21 42 31,21 1-15,-21-1-16,21 0 0,-22 0 0,22 0 15,0 0-15,0 1 0,0-1 16,0 0-16,0 0 0,22 0 16,-1-21-16,0 0 0,0 0 15,0 0-15,0 0 0,22 0 0,-22-21 16,21 0-16,-21 21 16,22-21-16,-22 0 0,0-22 0,0 22 15,0 0-15,1-21 0,-1 20 16,-21-20-16,21 0 0,-21 21 0,0-1 15,0 1-15,0 0 0,0 42 32,0 22-32,0-1 0,0 0 0,0 1 15,0-1-15,0 21 0,0 1 16,0-1-16,0 1 0,0-1 0,-21 1 16,0 21-16,21-22 0,-22 22 15,1-22-15,21 22 0,-21-22 0,0 1 16,21-1-16,-21 1 15,0-1-15,21-20 0,-22 20 0,22-20 16,0-22-16,0 0 0,0 0 16,0-42-16,0 0 15,0 0-15,0-1 0,0-20 16,22 0-16,-22-22 0,21 1 0</inkml:trace>
  <inkml:trace contextRef="#ctx0" brushRef="#br2" timeOffset="154457.48">8678 16806 0,'0'0'0,"0"-42"0,21 21 16,1-21-16,-22 20 0,21 1 15,0 21-15,0-21 0,0 21 0,0 0 16,1 0-16,-1 0 0,0 0 16,0 21-16,0 0 0,0 1 0,1-1 15,-22 21-15,21 0 0,-21-20 16,0 20-16,0 0 0,-21 1 0,-1-22 15,-20 21-15,21-21 0,-21 22 16,20-22-16,-20 0 0,0 0 0,21 0 16,-1-21-16,1 0 0,0 0 15,21-21 1,21 0 0,0 0-16,22 0 0,-22-22 15,0 22-15,21-21 0,-20 21 0</inkml:trace>
  <inkml:trace contextRef="#ctx0" brushRef="#br2" timeOffset="154816.28">9165 16531 0,'0'0'0,"21"-42"15,-21 63 1,0 0-16,-21 22 16,0-22-16,0 0 0,21 21 15,0 1-15,-21-1 0,21-21 16,-22 21-16,22 1 0,0-22 0,0 21 15,0-21-15,0 1 16,0-1-16,22 0 0,-1 0 0,0 0 16,0-21-16,0 0 0,0 0 15,22 0-15,-22 0 0,0 0 0,21-21 16,-20 0-16,-1 0 0,0 0 0,0-1 16,0 1-16,-21 0 15,21 0-15,-21 42 31,0 0-31,0 0 0,0 1 16,0-1-16,0 0 0,0 0 16,0 0-16,22-21 47,-22-21-47,0 0 0,21 0 0</inkml:trace>
  <inkml:trace contextRef="#ctx0" brushRef="#br2" timeOffset="155000.16">9652 16531 0,'-21'0'16,"0"0"0,-1 0-16,44 0 46,-1 0-30,0 0-16</inkml:trace>
  <inkml:trace contextRef="#ctx0" brushRef="#br2" timeOffset="155239.87">10096 16489 0,'-21'0'31,"0"0"-31,0 0 16,0 21-16,0 0 0,-1-21 0,1 21 15,0 1-15,0 20 0,0-21 16,21 0-16,-21 22 0,21-1 0,-22-21 16,22 21-16,0-20 0,0 20 15,0-21-15,22 21 0,-1-20 0,0-1 16,0 0-16,0-21 0,22 0 0,-1 0 15,-21 0-15,21 0 0</inkml:trace>
  <inkml:trace contextRef="#ctx0" brushRef="#br2" timeOffset="156300.2">10647 16743 0,'0'0'0,"21"-42"0,0-43 15,-21 64-15,0-22 0,0 22 16,0 0-16,-21 21 15,0 0-15,0 0 0,-1 0 16,1 21-16,0-21 0,0 21 0,0 22 16,21-22-16,-21 0 0,-1 21 0,22-20 15,-21 20-15,21-21 0,0 21 16,0-20-16,0-1 0,0 0 16,21 0-16,1-21 0,-1 21 15,0-21-15,0 0 0,0 0 0,0 0 16,1 0-16,-1-21 15,0 21-15,0-21 0,-21 0 0,21 0 16,-21-22-16,21 22 0,-21-21 16,22 21-16,-22-22 0,0 22 0,0-21 15,0 21-15,0-1 16,0 44 0,0-1-16,0 21 15,0-21-15,0 0 0,0 22 16,0-1-16,0-21 0,0 0 15,0 22-15,0-22 0,0 0 16,0 0-16,21 0 0,0 1 0,0-1 16,0-21-16,0 0 0,1 21 15,-1-21-15,21 0 0,-21 0 0,22 0 16,-22-21-16,21 21 0,-21-21 16,22-1-16,-22-20 0,0 21 0,21-21 15,-21-1-15,1 1 0,-1 0 16,0-22-16,0 22 0,0-1 0,0-20 15,1 21-15,-1-1 0,-21 22 16,0-21-16,0 21 0,0-1 0,0 44 31,0-1-31,-21 21 16,-1-21-16,22 22 0,0-22 0,-21 21 16,21 0-16,-21 1 0,21-1 0,0 0 15,0-20-15,0 20 0,0 0 16,0-21-16,21 22 0,-21-22 0,21 0 15,1 0-15,-1 0 0,0 1 16,21-22-16,-21 0 0,1 0 0,20 0 16,-21 0-16,0 0 0,22 0 15,-22-22-15,0 1 0,0 0 0,-21-21 16,21 21-16,0-22 0,1 1 16,-22 21-16,0-22 0,0 22 15,0 0-15,0 0 0,0 0 0,0 0 16,-22 21-1,1 0-15,21 21 0,-21 0 16,21 0-16,0 0 0,-21 22 16,21-22-16,0 0 0,0 0 0,0 0 15,0 22-15,0-22 0,0 0 0,21 0 16,0 0-16,0-21 16,1 0-16,-1 0 0,21 0 15,-21 0-15,0 0 0,1 0 16,20-21-16,-21 0 0,0 0 0,22 0 15,-22-1-15,0 1 16,0-21-16,0 0 0,0 20 0,-21-20 16,22 21-16,-22 0 0,21 0 0,-21-1 15,-21 44 1,-1-1-16,1 0 16,21 0-16,0 0 0,-21 0 15,0 1-15,21 20 0,0-21 0,0 0 16,0 0-16,0 1 0,0-1 15,0 0-15,0 0 16,0-42 15,0 0-31,-21 0 16,0-1-16,-1 1 0</inkml:trace>
  <inkml:trace contextRef="#ctx0" brushRef="#br2" timeOffset="156496.09">11493 16468 0,'0'0'16,"-21"0"-16,0 0 0,0 0 15,42 0 17,21 0-17,-20 0-15,-1 0 0,0 0 16,0-21-16,21 21 0,-20-22 0,-1 22 15,0-21-15,0 0 0,0 21 16,0-21-16</inkml:trace>
  <inkml:trace contextRef="#ctx0" brushRef="#br2" timeOffset="158420.13">16256 9123 0,'-21'0'0,"0"0"0,-1 0 15,1 0-15,0 0 0,0 0 16,0 0-16,0 0 0,-22 0 0,22 0 16,0 0-16,-21 0 0,20 0 0,-20 0 15,21 0-15,0 0 0,0 0 16,-1 0-16,1 0 0,0 0 0,0 0 15,63 0 17,-21 0-17,1 0-15,20 0 0,0 0 0,22 0 16,-22 0-16,22 0 0,20 0 16,-20 0-16,20 0 0,1 0 15,-21 0-15,20 0 0,1 0 0,-22 0 16,22 0-16,-21 0 0,-1 0 15,1 0-15,-1 0 0,-21 0 0,22 0 16,-22 0-16,-21 0 0,1 0 0,-1 0 16,0 0-16,0-21 15,-21 0-15,0-1 16,-21 1-16,0 0 0,0 21 16,-1-21-16,1 0 0,-21 0 15,21-1-15,0 22 0,-22-21 0,22 0 16,0 21-16,-21-21 0,20 21 15,1 0-15,0 0 0,0 0 16,0 0-16,0 0 0,42 0 47,0 0-47,0 0 0,0 21 16,22-21-16,-22 0 0,0 0 15,21 0-15,1 0 0,-1 0 0,-21 0 16,21 0-16,1 21 0,-1-21 0,-21 0 15,22 0-15,-22 0 0,0 0 16,0 0-16,0 0 0,-21 21 16,0 1-16,0-1 15,-21 0 1,0 0-16,0 0 0,-22 0 0,22 22 16,0-22-16,-21 0 0,-1 0 15,22 22-15,-21-22 0,21 0 0,-22 0 16,1 21-16,21-20 0,-21-1 0,20 0 15,1 0-15,0-21 0,0 21 0,0 0 16,0-21-16,-1 22 16,22-44-1,22 22 1,-1-21-16</inkml:trace>
  <inkml:trace contextRef="#ctx0" brushRef="#br2" timeOffset="162764.51">18754 9229 0,'0'21'0,"21"-21"31,0 0-31,0 0 16,-21-21-1,21 21-15,-21-21 0,21-1 0,-21 1 16,0 0-16,0 0 0,22 21 16,-22-21-16,0 0 0,0-1 15,0 1-15,0 0 0,0-21 0,0 21 16,-22-1-16,1 1 0,0 21 0,0-21 16,0 21-16,0 0 15,-1 0-15,-20 0 0,21 0 0,-21 21 16,20 0-16,-20 1 0,0 20 0,21-21 15,-1 21-15,1 1 0,0-22 16,0 21-16,21-21 0,0 22 0,0-22 16,0 21-16,0-21 0,0 1 15,0-1-15,0 0 0,21 0 0,0-21 16,0 0-16,1 0 0,-1 0 16,0 0-16,21 0 0,-21 0 15,1 0-15,20-21 0,-21 21 0,0-21 16,0 0-16,22-1 0,-43 1 0,21 0 15,0 0-15,0 0 0,0-22 16,1 22-16,-22 0 0,0-21 16,21 21-16,-21-22 0,21 22 0,-21 0 15,0 0-15,0 42 16,0 0 0,0 0-16,0 0 0,0 1 0,0-1 15,0 21-15,0-21 0,0 22 16,0-22-16,0 0 0,0 0 0,0 21 15,0-20-15,0-1 0,21 0 0,0-21 16,0 21-16,1-21 16,-1 0-16,0 0 0,0 0 15,21 0-15,-20 0 0,20 0 0,-21 0 16,21 0-16,-20-21 0,20 0 16,-21 0-16,21-1 0,-20 1 0,20 0 15,-21 0-15,0-21 0,0 20 0,1-20 16,-1 0-16,-21-1 0,21 1 15,-21 0-15,21-1 0,-21 22 0,0-21 16,0 21-16,0 0 0,0-1 0,0 1 16,0 42-1,0 1-15,0-1 0,-21 0 0,0 21 16,0 1-16,21-1 16,0 0-16,0-21 0,-22 22 0,22-1 15,-21 0-15,21 1 0,0-22 0,0 21 16,0-21-16,0 1 0,0-1 15,0 0-15,21 0 0,1-21 0,-1 21 16,0-21-16,0 0 0,21 0 16,-20 0-16,-1 0 0,0-21 15,21 0-15,-21 21 0,22-21 0,-22 0 16,0-1-16,0-20 0,0 21 0,22-21 16,-43 20-16,21-20 0,0 0 15,0-1-15,0 1 0,1 0 16,-22-1-16,21 1 0,-21 0 0,21 21 0,-21-22 15,0 22-15,0 42 32,0 22-32,0-1 0,-21 0 15,0 1-15,-1-1 0,22 0 16,-21 1-16,21-1 0,-21 0 0,21 1 16,0-22-16,0 21 0,0-21 0,0 22 15,0-22-15,0 0 0,0 0 16,0 0-16,21-21 0,0 0 15,1 0-15,-1 0 0,21 0 0,-21 0 16,22 0-16,-1 0 0,0 0 16,1-21-16</inkml:trace>
  <inkml:trace contextRef="#ctx0" brushRef="#br2" timeOffset="163007.39">21399 8700 0,'0'0'0,"0"42"31,0-21-31,0 0 0,-21 22 0,21-1 16,-21 0-16,0 1 16,21-1-16,0 0 0,-21 1 0,0-22 15,21 21-15,-22-21 0,22 22 0,0-22 16,0 0-16,0 0 0,0 0 15,0 0-15,0 1 0</inkml:trace>
  <inkml:trace contextRef="#ctx0" brushRef="#br2" timeOffset="163619.37">20955 9123 0,'-21'0'0,"42"0"0,-42-21 31,42 21-31,0 0 16,21 0-16,-20 0 0,20 0 0,0-21 15,1 21-15,-1-22 0,21 22 16,-20-21-16,20 21 0,1-21 0,-1 0 16,-20 21-16,20-21 0,-21 0 0,22-22 15,-43 22-15,21 0 0,1-21 16,-22 20-16,0 1 0,0-21 0,-21 21 15,0 0-15,0-1 0,-21 22 32,0 0-17,0 22-15,0 20 0,21-21 0,0 21 16,-22 1-16,1-1 0,21 0 16,-21 1-16,21-1 0,0 0 0,-21 1 15,21-22-15,-21 21 0,0-21 16,21 1-16,0-1 0,0 0 0,-22 0 15,22 0-15,-21 0 16,21-42 15,0 0-31,0 0 0,0 0 16,21 0-16,1-1 0,-1 1 16,21-21-16,-21 21 0,0-22 15,22 1-15,-22 21 0,21-21 0,1 20 16,-22 1-16,21 0 0,-21 21 15,22 0-15,-22 0 0,0 0 0,0 21 16,0 0-16,-21 1 0,21 20 0,-21-21 16,0 0-16,0 22 0,0-22 15,0 21-15,0-21 0,0 0 0,0 1 16,-21-1-16,21 0 0,0 0 0,-21-21 16,21 21-16,-21-21 0,0 0 15,42 0 16,0 0-31,0-21 16,0 0-16</inkml:trace>
  <inkml:trace contextRef="#ctx0" brushRef="#br2" timeOffset="163979.9">22437 8996 0,'0'21'16,"0"0"-1,21-21 1,0 0-16,0 0 16,0 0-16,0-21 15,1 21-15,-1-21 0,0 21 0,0-21 0,0 0 16,-21-1-16,0 1 0,0 0 16,0 0-16,0 0 15,-21 0-15,0 21 16,0 0-16,0 0 0,-1 21 15,-20 0-15,21 0 0,0 21 0,0-20 16,-1 20-16,1-21 0,21 21 0,0-20 16,-21 20-16,21-21 0,0 0 15,0 0-15,0 1 0,0-1 0,0 0 16,21-21-16,0 21 0,1-21 16,-1 0-16,0 0 0,0 0 15,0 0-15,22 0 0,-22 0 0,0 0 16,21-21-16,-21 0 0,22 0 0,-22-1 15,0-20-15</inkml:trace>
  <inkml:trace contextRef="#ctx0" brushRef="#br2" timeOffset="166295.67">24172 8657 0,'0'0'0,"21"0"16,1 0-16,-1 0 15,0 0-15,0 0 0,0-21 16,0 0-16,1 21 0,-1-21 0,0 21 15,0-21-15,0-1 0,0 1 16,1 21-16,-1-21 0,-21 0 0,0 0 16,0 0-16,0-1 0,0 1 15,-21 21-15,-1 0 0,1 0 16,-21 0-16,21 0 0,0 0 16,-1 0-16,-20 21 0,21 1 0,0-1 15,0 0-15,21 0 0,0 0 16,0 0-16,0 1 0,0-1 0,0 21 15,21-21-15,0 0 0,0 1 0,0 20 16,0-21-16,1 21 0,20-20 16,-21 20-16,0-21 0,0 0 0,1 22 15,-1-22-15,0 0 0,-21 0 0,0 0 16,0 0-16,0 1 0,0-1 16,-21 0-16,0-21 0,-22 21 0,22-21 15,-21 0-15,-1 0 0,1 0 0,-21 0 16,20 0-16,-20 0 15,20 0-15,1-21 0,0 0 0,-1 21 16,1-21-16,21-1 0,0 1 0,0 21 16,-1-21-16,1 0 0,21 0 15,0 0-15,-21 21 0,21-22 16,21 44 0,-21-1-16,21 0 15,-21 0-15,0 0 0,22 0 0,-1 1 16,0-1-16,-21 0 0,21 0 0,0-21 15,0 21-15,22 0 0,-22 1 16,0-22-16,21 0 0,-20 21 0,20-21 16,0 0-16,1 0 0,-1 0 15,0 0-15,1 0 0,-1 0 16,0-21-16,1-1 0,-1 1 0,0 0 16,1 0-16,-1 0 0,-21-22 0,21 22 15,1-21-15,-1-22 0,-21 22 16,22-21-16,-22 20 0,0-20 0,0 20 15,0-20-15,0 21 0,-21-1 0,0 1 16,0 0-16,22-1 0,-22 22 16,0 0-16,0 0 0,0 42 31,0 0-31,-22 21 0,1-20 0,21 20 16,-21 0-16,0 1 0,0-1 15,0 0-15,21 1 0,-22-1 16,1 21-16,21-20 0,0-1 0,-21-21 15,21 22-15,0-1 0,0-21 0,0 0 16,0 0-16,0 1 0,21-1 16,0-21-16,22 21 0,-22-21 15,0 0-15,0 0 0,22 0 0,-22 0 16,21-21-16,0 0 0,-20-1 16,20 1-16,0 0 0,-21 0 0,1-21 15,-1 20-15,0-20 0,0 21 0,-21 0 16,0-22-16,0 22 0,0 0 15,0 0-15,-21 21 16,0 0 0,0 0-16,-1 0 0,22 21 15,-21 0-15,21 0 0,0 22 0,-21-22 16,21 0-16,0 0 0,0 22 16,0-22-16,0 0 0,0 0 0,0 0 15,21 0-15,0 1 0,-21-1 0,22-21 16,-22 21-16,21-21 0,0 0 15,0 0-15,0 0 0,0 0 0,1 0 16,-1 0-16,0 0 0,0 0 0,0 0 16,0-21-16,22 0 0,-22-1 15,0 1-15,21 0 0,-20 0 16,-1-21-16,0 20 0,0-20 0,0 21 16,0 0-16,-21 0 0,0-1 15,22 1-15,-22 42 16,-22 1-1,22-1-15,0 0 0,-21 0 16,21 0-16,-21 0 0,21 1 0,0-1 16,0 0-16,0 0 0,0 0 0,0 0 15,0 1-15,21-22 16,0 0-16,1 21 0,-1-21 0,21 0 16,-21 0-16,22 0 0,-1 0 15,0 0-15,-21 0 0,22-21 16,-1-1-16,0 22 0,-20-21 0,20 0 15,-21-21-15,21 21 0,-20-1 16,-1-20-16,0 21 0,0 0 0,-21-22 16,0 22-16,21 21 0,-21 21 15,0 1 1,-21-1-16,0 21 0,21-21 16,0 0-16,-21 1 0,0 20 0,21-21 15,-22 0-15,22 0 16,0 1-16,0-1 15,22-21 17,-1 0-32,-21-21 0,21-1 15,0 1-15,0 21 0,-21-21 16,21 0-16,1-21 0,-1 20 0,0 1 16,0 0-16,0-21 0,0 21 15,1-1-15,-1 22 0,0 0 16,-21 22-1,0-1-15,0 0 0,0 21 16,0-21-16,0 1 0,0-1 16,0 0-16,0 0 0,0 0 15,21 0-15,0 1 0,0-22 0,1 21 16,-1 0-16,21-21 0,-21 0 16,0 21-16,22-21 0,-1 0 0,-21 0 15,22 0-15,-1 0 0,0 0 0,-21-21 16,22 0-16,-1 0 0,-21-1 15,22-20-15,-22 21 0,0-21 0,0-1 16,0 1-16,0 0 0,-21-1 16,0 1-16,0 21 0,0 0 0,0-1 15,-42 1-15,21 21 0,0 0 0,-22 0 16,22 0-16,-21 0 0,0 21 16,-1 1-16,22-1 0,-21 0 15,-1 0-15,22 0 0,0 22 0,0-22 16,21 0-16,0 0 0,0 0 15,0 0-15,0 1 0,21-22 0,0 21 16,0-21-16,1 0 0,-1 0 16,21 0-16,-21 0 0,0 0 0,1 0 15,20 0-15,-21 0 0,0 0 0,0 0 16,1 0-16,-1 0 16,-21 21-1,0 0-15,0 0 0,0 0 0,0 1 16,-21-1-16,-1 21 15,22-21-15,-21 22 0,21-22 0,-21 21 0,21 0 16,0 1-16,0-1 0,0 0 16,-21 1-16,21-1 0,0 0 15,0 1-15,-21-1 0,21 22 0,0-22 16,-21-21-16,21 21 0,-22 1 0,1-1 16,0-21-16,0 22 0,0-22 15,0 0-15,-22 0 0,22-21 0,0 21 16,-21-21-16,20 21 0,1-21 0,-21 0 15,21 0-15,0 0 0,-1 0 0,1-21 16,0 0-16,21 0 16,0 0-16,0 0 0,0-22 15,0 22-15,0-21 0,0-1 0,0 1 16,21 0-16,-21-1 0</inkml:trace>
  <inkml:trace contextRef="#ctx0" brushRef="#br2" timeOffset="166511.46">26331 8361 0,'-21'0'0,"42"0"0,-42-21 0,0 21 0,0-21 15,21-1 1,-21 22 15,-1 0-15,1 0-16</inkml:trace>
  <inkml:trace contextRef="#ctx0" brushRef="#br2" timeOffset="166715.57">24850 8573 0,'0'0'0,"-43"0"0,22 0 0,0 21 16,42-21 0,0 0-1,22 0-15,-1 0 0,0 0 0,1 0 16,-1 0-16,21 0 0,-20 0 0,-1 0 16,0 0-16,-20 0 0,-1 0 15,0 0-15,-42 0 16</inkml:trace>
  <inkml:trace contextRef="#ctx0" brushRef="#br2" timeOffset="167555.87">17124 10202 0,'0'0'0,"0"-21"15,0 0-15,0 0 0,0 0 16,-21 21 15,21 21-31,0 0 16,-22 0-16,22 0 0,-21 22 15,21-1-15,-21-21 0,21 22 16,-21-1-16,21 0 0,0 1 0,0-1 16,0 0-16,0-21 0,0 22 15,0-22-15,0 0 0,0 0 0,21 0 16,0 1-16,22-22 0,-22 0 0,0 0 15,21 0-15,-21 0 0,22 0 16,-1-22-16,-21 1 0,22 0 0,-1 0 16,-21 0-16,21 0 0,-20-22 0,-1 22 15,0-21-15,-21-1 0,0 1 16,0 21-16,0-21 0,0-1 16,-21 1-16,0 0 0,-1 20 0,-20-20 15,21 21-15,-21 0 0,20 0 16,1 21-16,0 0 0,0 0 0,0 0 15,0 0-15,21 21 16,-22 0-16,22 0 0,0 0 16,0 0-16,0 1 0,0-1 0,0 0 15,0 0-15,22 0 0,-22 0 0,21 1 16,0-1-16,0 0 0,21-21 16</inkml:trace>
  <inkml:trace contextRef="#ctx0" brushRef="#br2" timeOffset="168063.77">17907 10202 0,'0'-21'0,"0"42"0,0-63 0,0 21 15,0 0-15,0 0 0,0-1 16,0 44 0,0-1-16,0 0 15,-21 0-15,21 0 0,-21 0 0,21 22 16,-22-1-16,22-21 0,0 22 15,0-1-15,0 0 0,0-21 0,0 22 16,0-22-16,0 0 0,0 0 0,0 0 16,0 1-16,0-1 15,0-42 17,0-1-17,0 1-15,0 0 0,22 0 0,-1-21 16,0 20-16,-21 1 0,21 0 0,0 0 15,0 0-15,1 0 0,-1-1 16,0 22-16,21 0 0,-21 0 0,1 0 16,-1 0-16,0 0 0,0 0 0,0 22 15,0-1-15,1 0 0,-1 0 16,0 21-16,-21-20 0,21-1 16,-21 0-16,0 0 0,0 0 0,-21 0 15,0 1-15,0-1 0,-1 0 16,-20 0-16,21-21 0,-21 21 0,-1 0 15,22-21-15,0 0 0,0 0 0,0 0 16,-1 22-16,1-22 0,0 0 16,42 0 15,0 0-15,1 0-16</inkml:trace>
  <inkml:trace contextRef="#ctx0" brushRef="#br2" timeOffset="168435.56">18330 10689 0,'0'0'0,"21"0"0,1 0 0,-1 0 16,0 0-16,0-21 15,0 0-15,0 0 16,1 21-16,-1-21 0,-21-1 16,21 1-16,0 0 0,0 0 15,0 0-15,-21 0 0,22-1 0,-1 1 16,-21 0-16,0 0 15,0 42 1,0 0-16,0 0 0,0 1 16,0-1-16,0 21 0,0-21 15,0 22-15,0-1 0,0 0 16,0 1-16,0-1 0,0 0 0,0 1 16,0-1-16,0 21 0,0-20 0,0 20 15,0-20-15,0 20 0,0-21 0,0 22 16,0-22-16,0 1 0,0-1 15,-21-21-15,-1 21 0,1-20 0,21-1 16,-21 0-16,21 0 0,-21-21 16,0 0-16,21-21 15,0 0 1,0 0-16,0-22 0,0 22 16,0-21-16,21-1 0</inkml:trace>
  <inkml:trace contextRef="#ctx0" brushRef="#br2" timeOffset="168623.45">18796 10393 0,'0'-21'0,"0"42"0,0-63 0,0 20 16,0 44 46,21-22-46,-21 21-16,21-21 0</inkml:trace>
  <inkml:trace contextRef="#ctx0" brushRef="#br2" timeOffset="168928.56">19029 10605 0,'21'0'0,"-42"0"0,63 0 0,-21 0 16,0-22-16,1 1 15,-1 0-15,0 0 16,0 0-16,-21 0 0,0-1 0,21 1 16,0 0-16,-21 0 0,0 0 0,0 0 15,0-1 1,-21 22 0,-21 22-16,21-1 0,0 0 0,-1 0 15,1 21-15,21-20 0,-21 20 16,21 0-16,-21-21 0,21 22 0,0-22 15,0 0-15,0 21 0,0-20 0,0-1 16,0 0-16,21 0 16,0-21-16,0 0 0,1 0 0,-1 0 15,0 0-15,0 0 0,21 0 0,-20 0 16,20-21-16,-21 21 0</inkml:trace>
  <inkml:trace contextRef="#ctx0" brushRef="#br2" timeOffset="169371.72">19706 10435 0,'-21'43'0,"42"-86"0,-21 22 0,21 0 0,-21 0 16,0 0-16,-21 21 16,0 21-1,0 0-15,21 0 0,-21 0 0,-1 0 16,1 22-16,21-22 0,0 0 0,0 21 16,0-20-16,0-1 0,0 0 15,0 21-15,0-21 0,0 1 0,21-22 16,-21 21-16,22 0 0,-1-21 15,0 0-15,0 0 0,21 0 16,-20 0-16,20 0 0,-21 0 0,21 0 16,-20-21-16,-1 0 0,21 21 0,-21-43 15,0 22-15,1-21 0,-1 21 0,0-22 16,0 1-16,0-22 0,0 22 16,1 0-16,-22-22 0,21 22 0,-21 0 15,21-1-15,-21 1 0,0 21 0,0 0 16,0-1-16,21 22 0,-21 22 31,-21 20-31,0-21 0,21 21 16,-21 1-16,21-1 0,-22 0 15,22 1-15,0-1 0,0 0 0,-21 1 16,21-1-16,0 0 0,0 1 0,0-22 16,0 0-16,0 0 0,0 0 15,0 1-15,0-1 0,21-21 0,1 0 16,-1 0-16,0 0 0,0 0 15,0 0-15,0-21 16,-21-1-16</inkml:trace>
  <inkml:trace contextRef="#ctx0" brushRef="#br2" timeOffset="169524.63">20108 10393 0,'0'0'0,"-21"0"0,0 0 31,42 0-16,0 0-15,0 0 16,1-21-16,20 21 0,-21 0 0,21-21 16,-20-1-16,20 22 0,0-21 0,1 21 15</inkml:trace>
  <inkml:trace contextRef="#ctx0" brushRef="#br2" timeOffset="171055.76">21548 10329 0,'21'0'16,"-42"0"-16,63 0 0,-42-21 0,0 42 46,0 1-46,0 20 0,0-21 0,-21 21 16,0-20-16,21 20 0,-22-21 16,1 21-16,0-20 0,21-1 0,0 21 15,0-21-15,-21 0 0,21 1 16,0-1-16,21-21 31,0 0-31,0-21 16,1 21-16,-1-22 0,0 1 0,-21 0 15,21 0-15,21-21 0,-20 20 16,-1-20-16,0 21 0,0-21 0,21 20 16,-20 1-16,-1 0 0,0 0 15,0 21-15,0 0 0,-21 21 16,0 0-16,0 0 16,0 1-16,0-1 0,0 0 15,0 0-15,0 21 0,0-20 0,0-1 16,0 0-16,0 0 0,0 0 0,0 0 15,0 1 1,21-22-16,1 0 16,-1 0-16,0 0 0,0 0 0,0 0 15,0 0-15,1 0 0,-1-22 0,-21 1 16,21 0-16,0 0 0,0 0 16,0 0-16,-21-22 0,22 22 0,-1-21 15,0-1-15,-21 1 0,0 21 16,21-21-16,-21 20 0,21 1 0,-21 0 15,0 42 1,0 0 0,-21 22-16,0-22 0,21 21 0,0-21 15,-21 22-15,0-1 0,21-21 16,-22 22-16,22-22 0,0 0 0,0 0 16,0 0-16,0 0 0,0 1 15,0-1-15,22-21 0,-1 0 0,0 21 16,0-21-16,0 0 0,0 0 0,22 0 15,-22 0-15,0 0 0,0-21 16,22 0-16,-22-1 0,21 1 0,-21 0 16,0 0-16,22 0 0,-22-22 0,0 22 15,0-21-15,0 21 0,1-22 16,-1 22-16,-21-21 0,21 21 0,-21 0 16,0 42-1,0 0 1,-21 0-16,0 0 0,21 0 0,-22 1 15,1 20-15,21-21 0,-21 21 0,21-20 16,0-1-16,0 0 0,0 0 16,0 0-16,0 0 0,21 1 15,0-22-15,1 0 0,-1 0 0,0 0 16,0 0-16,0 0 0,0 0 16,22 0-16,-22-22 0,0 1 0,0 21 15,22-21-15,-22-21 0,0 21 0,0-1 16,0-20-16,0 0 0,1-1 15,-1 1-15,-21 0 0,21 21 0,-21-22 16,0 1-16,0 21 0,0 0 16,0-1-16,21 1 0,-21 42 31,-21 1-31,0-1 0,21 21 0,-21-21 16,-1 22-16,1-1 0,21 0 15,-21 1-15,21-22 0,-21 21 0,21 0 16,0-20-16,0 20 0,0-21 0,0 0 15,0 0-15,0 1 0,21-1 16,0-21-16,0 21 0,1-21 0,-1 0 16,0 0-16,21 0 0,-21 0 0,22 0 15,-22 0-15,0-21 0,0 0 16,22-1-16,-22 1 0,0 0 16,0 0-16,0-21 0,22-1 0,-22 1 15,0 0-15,0-1 0,0 1 16,-21 0-16,21-1 0,1 1 0,-22 0 15,0-1-15,0 22 0,0 0 0,0 0 16,21 0-16,-21 42 16,0 0-1,-21 0-15,21 21 0,-22-20 0,22 41 16,-21-21-16,0 1 0,21-1 16,-21 22-16,21-22 0,0 0 0,-21-21 15,21 22-15,0-1 0,0-21 0,0 22 16,0-22-16,0 0 0,0 0 15,21 0-15,0-21 0,0 21 16,0-21-16,1 0 0,-1 0 0,0 0 16,21 0-16,-21 0 0,1 0 0,20-21 15,-21 21-15,0-21 0,0 0 16,1 0-16,-1 0 0,0-22 0,-21 22 16</inkml:trace>
  <inkml:trace contextRef="#ctx0" brushRef="#br2" timeOffset="171267.64">22775 10202 0,'0'0'0,"-42"0"0,0 0 0,-85 0 31,148 0 0,0 0-15,0 0-16,0 0 0,22 0 16,-22 0-16,21 0 0</inkml:trace>
  <inkml:trace contextRef="#ctx0" brushRef="#br2" timeOffset="172148.18">24723 9948 0,'0'0'16,"-22"0"-1,1 22 1,21-1-16,-21 0 0,21 0 15,0 21-15,-21-20 0,21 20 0,-21-21 16,21 21-16,-21 1 0,21 20 16,0-20-16,-22-1 0,1 0 0,0 1 15,21-1-15,0 0 0,0 1 0,-21-22 16,21 21-16,-21-21 0,21 0 16,-21 1-16,21-1 0,0-42 46,21 21-46,0-22 16,0 1-16,0 0 0,0 0 0,1 0 16,20-22-16,-21 22 0,21 0 15,1 0-15,-22-21 0,21 20 0,1 22 16,-1-21-16,-21 21 0,21 0 0,-20 0 16,-1 0-16,21 0 0,-21 21 15,-21 1-15,0-1 0,21 0 0,-21 0 16,0 21-16,0-20 0,0-1 0,-21 0 15,0 0-15,0 0 0,0 0 16,0 1-16,-1-1 0,-20-21 0,21 21 16,-21-21-16,20 0 0,-20 0 0,21 0 15,0 21-15,0-21 0,-1 0 16,1 0 0,21-21-16,0 0 15,21 0 1,1 21-1,-1 0-15,0 0 16,0 0-16,0 0 0,0 0 0,1 0 16,20 0-16,-21 0 0,0 0 15,22 0-15,-1 0 0,-21 0 0,21 0 16,1 0-16,-1 0 0,0 0 0,-20 0 16,20-22-16,0 1 15,-21 21-15,22-21 0,-22 0 0,0-21 16,0 20-16,22-20 0,-22 21 0,-21-21 15,21-1-15,-21 22 0,21-21 16,-21 21-16,0-1 0,0 1 0,0 0 16,-21 21-16,0 0 0,21 21 15,-21 0-15,-1 1 0,1 20 16,0-21-16,0 21 0,21-20 0,-21 20 16,21-21-16,0 21 0,0-20 0,0-1 15,0 0-15,0 0 0,21 0 16,0 0-16,0-21 0,0 0 0,22 22 15,-22-22-15,0 0 0,21 0 16,-20 0-16,-1-22 0,21 1 0,-21 0 16,22 0-16,-22 0 0,21 0 15</inkml:trace>
  <inkml:trace contextRef="#ctx0" brushRef="#br2" timeOffset="177368">26987 10478 0,'0'-22'0,"-21"22"16,21-21-16,0 0 0,0 0 15,0 0-15,0 0 16,21 21-16,-21-22 0,22 1 0,-1 0 15,-21 0-15,21 0 0,0 0 0,-21-1 16,0 1-16,0 0 0,21-21 16,-21 21-16,0-1 0,0-20 0,0 0 15,0 21-15,0-1 0,0-20 0,0 21 16,0 0-16,0 0 0,0 42 31,0 0-15,0 0-16,0 0 0,0 22 15,0-22-15,0 0 0,0 21 0,0-21 16,0 22-16,0-1 0,0-21 16,0 22-16,0-22 0,0 21 0,0 0 15,21-20-15,-21-1 0,22 0 0,-1 0 16,-21 0-16,21 0 0,0-21 16,0 0-16,0 0 0,1 0 0,-1 0 15,0 0-15,0 0 0,0-21 0,0 0 16,1 0-16,-22 0 0,21-22 15,0 22-15,0-21 0,0 0 16,-21 20-16,21-20 0,1 0 0,-22-1 16,0-20-16,21 21 0,-21-1 15,21 1-15,-21 0 0,0 20 0,0 1 16,0 0-16,0 0 0,0 0 16,0 42-1,0 0-15,0 0 0,0 0 0,-21 1 16,21 20-16,0 0 0,0-21 15,0 22-15,0-1 0,-21-21 0,21 22 16,0-22-16,0 21 0,0-21 16,0 0-16,0 22 0,0-22 0,21 0 15,-21 0-15,21-21 0,-21 21 16,21-21-16,0 0 0,0 0 16,1 0-16,-1 0 0,0 0 0,21 0 15,-21-21-15,22 0 0,-22 0 0,21 21 16,1-21-16,-22 0 0,0-1 15,21 1-15,-21-21 0,-21 21 16,22 0-16,-22-1 0,-22 22 31,1 0-31,0 0 0,21 22 0,0-1 16,-21-21-16,21 21 0,0 0 16,0 0-16,0 0 0,0 1 15,0-1-15,0 0 0,0 0 16,0 0-16,0 0 0,0 1 15,21-1-15,-21 0 0,-21-21 47,0-21-47,0 21 0,21-21 16,-22 21-16,1-22 0,0 22 16,0-21-1,0 21-15,21 21 16,0 1-1,0-1-15,21-21 16,0 21-16,0-21 16,0 0-16,1 0 0,-1 0 15,21 0-15,-21 0 0,22 0 0,-1 0 16,0 0-16,-21 0 0,43 0 16,-22-21-16,1 0 0,-1-1 0,0 1 15,1 0-15,-22 0 0,21 0 0,-21 0 16,0-1-16,1-20 0,-22 21 15,0 0-15,0 0 0,0-1 0,0 1 16,0 0-16,-22 21 31,1 21-31,0 0 0,21 1 16,0 20-16,-21-21 0,21 0 16,0 0-16,0 1 0,0 20 15,0-21-15,0 0 0,0 0 0,0 1 16,21-1-16,-21 0 0,21 0 15,0-21-15,1 0 0,-1 21 0,0-21 16,21 0-16,-21 0 0,1 0 0,20 0 16,0-21-16,-21 0 0,22 21 15,-1-21-15,-21 0 0,0-1 0,1 1 16,-1 0-16,0-21 0,0 21 16,0-1-16,-21 1 0,21 0 15,-21 0-15,0 0 0,0 0 0,-21 21 31,0 0-31,21 21 0,-21 0 16,0 0-16,21 0 0,-21 0 0,21 1 16,-22-1-16,22 0 0,0 21 15,-21-21-15,21 1 0,-21-1 0,21 0 16,0 0-16,-21 0 16,21-42 15,0 0-31,21 0 15,0 0-15,-21-1 0,21 1 16,-21 0-16,22 0 0,-1-21 0,0 20 16,-21 1-16,21-21 0,21 21 15,-20-22-15,-1 22 0,21-21 0,-21 21 16,0 0-16,22 21 0,-1-22 16,-21 22-16,22 0 0,-22 0 0,21 22 15,-21-22-15,0 21 0,-21 0 0,0 21 16,22-21-16,-22 22 0,0-22 15,0 21-15,0-21 0,-22 22 0,22-22 16,-21 0-16,0 21 0,0-20 16,21-1-16,0 0 0,0 0 0,0 0 15,0 0-15,21 1 0,21-1 16,-20-21-16,-1 0 0,21 0 16,0 0-16,-20 0 0,20 0 0,0 0 15,-21 0-15,22-21 0,-1 21 0,0-22 16,1-20-16,-22 21 0,21 0 15,1-22-15,-22 22 0,21-21 0,-21 0 16,22-1-16,-22 22 0,0-21 16,-21-1-16,0 22 0,0-21 0,0 21 15,0 0-15,-21 21 0,0 0 16,-22 0-16,22 0 0,-21 0 0,-1 21 16,22-21-16,-21 42 0,0-21 0,20 0 15,1 1-15,0-1 16,0 21-16,21-21 0,-21 0 0,21 1 15,0-1-15,0 0 0,0 0 0,0 0 16,21 0-16,0-21 16,0 0-16,0 0 0,1 0 0,-1 0 15,0 0-15,0-21 0,0 0 16,22 0-16,-22 21 0,0-21 0,0 0 16,0-1-16,0 1 0,1 0 0,-1 0 15,-21 0-15,0 0 0,21-1 16,-42 44 31,0-1-47,-1 0 0,22 0 0,-21 0 15,0 22-15,0-22 0,0 21 16,0 0-16,-1 1 0,1-1 0,21 0 16,-21 1-16,21 20 0,-21-20 0,21 20 15,0 1-15,0-22 0,0 21 16,0-20-16,0 20 0,0 1 0,0-22 15,0 22-15,-21-1 0,0 1 0,-1-22 16,22 21-16,-21-20 16,0 20-16,0-20 0,0-22 0,-22 21 0,22-21 15,-21 0-15,21-21 0,-22 0 16,1 22-16,21-22 0,-21 0 16,20 0-16,-20-22 0,21 22 0,0-21 15,0 0-15,-1 0 0,1 0 0,21-22 16,0 22-16,0-21 0,0 21 15,0-22-15,0 1 0,0-21 0,0 20 16</inkml:trace>
  <inkml:trace contextRef="#ctx0" brushRef="#br2" timeOffset="177576.68">28765 9567 0,'-21'-21'0,"42"42"0,-63-42 0,21 0 0,0 21 16,21-21-1,21 21 1,0 0 0,0 0-16,0 0 15,1 0-15</inkml:trace>
  <inkml:trace contextRef="#ctx0" brushRef="#br2" timeOffset="179131.78">31094 10033 0,'0'-21'32,"0"0"-32,-21 21 47,-1 0-47,22 21 15,-21 0-15,21 0 0,0 0 0,-21 1 16,0-1-16,21 0 0,-21 0 15,21 0-15,0 0 0,-21 1 0,21-1 16,-22-21-16,22 21 0,-21 0 16,21 0-16,0-42 31,0 0-15,0 0-16,0 0 0,0-1 15,21-20-15,-21 21 0,22 0 16,-1 0-16,0-22 0,0 22 0,-21 0 15,21-21-15,0 20 16,1 1-16,-1 0 0,0 21 16,0 0-1,0 0-15,-21 21 0,21 0 16,-21 1-16,0-1 0,22 0 0,-22 21 16,21-21-16,-21 1 0,21-1 15,0 0-15,-21 0 0,21 21 0,0-20 16,1-22-16,-1 21 0,0 0 15,0 0-15,0-21 0,22 0 0,-22 21 16,21-21-16,0 0 0,-20 0 16,20 0-16,-21 0 0,21 0 0,1-21 15,-22 0-15,0 0 0,21 0 16,-20-1-16,-1 1 0,0-21 16,0 21-16,0-22 0,0 1 0,1 21 15,-1-21-15,-21-1 0,0 1 16,0 21-16,0 0 0,0-1 0,0 1 15,-21 21 1,-1 0-16,1 21 0,0 1 0,0 20 16,0-21-16,21 0 0,-21 22 15,-1-1-15,1-21 0,21 21 0,-21-20 16,21 20-16,0-21 0,0 0 16,0 0-16,0 1 0,0-1 0,0 0 15,21 0-15,0 0 0,1-21 16,-1 0-16,0 0 15,0 0-15,21 0 0,-20 0 0,-1 0 16,0-21-16,21 0 0,-21 21 16,22-42-16,-22 20 0,21 1 0,1 0 15,-22-21-15,21 21 0,-21-1 16,22 1-16,-22 0 0,0 0 0,0 0 16,0 0-16,-21 42 31,0 0-31,-21 0 15,21 0-15,-21 0 0,0 1 16,21 20-16,-21-21 0,21 0 16,0 0-16,0 1 0,0-1 0,0 0 15,0 0-15,0 0 16,0 0-16,21-21 16,0 0-1,0 0-15,0 0 0,0 0 16,22-21-16,-22 21 0,0-21 0,21 0 15,-20 0-15,-1 0 0,21-1 16,-21 1-16,0 21 0,1-21 0,-1 0 16,-21 42 15,0 0-15,-21 0-16,-1 1 0,22-1 15,0 0-15,0 0 16,0 0-16,22-21 31,-1 0-15,0 0-16,0-21 0,0 0 15,0 0-15,1 0 16,-22-1-16,0 1 0,0 0 0,0 0 16,0-21-16,0 20 0,0 1 15,0 0-15,0 0 0,0 0 0,-22 0 16,1 21-16,0-22 15,0 22-15,42 0 47,0 0-47,0 0 0,1 0 16,-1 0-16,0 0 0,0 0 0,0-21 16,0 21-16,22-21 0,-22 21 15,0 0-15,-21-21 0,21 21 0,0 0 16,-42 0 15,0 0-31,0 21 0,0 0 16</inkml:trace>
  <inkml:trace contextRef="#ctx0" brushRef="#br2" timeOffset="180096.27">20362 11642 0,'0'0'0,"0"-21"0,0-1 16,0 1-16,-21 0 0,0 21 16,0-21-16,0 21 15,-1 0-15,1 0 0,0 0 0,0 0 16,0 0-16,0 21 0,-1 0 16,1 0-16,0 22 0,0-22 0,0 21 15,0 1-15,-1-1 0,1 21 0,0-20 16,0-1-16,0 22 0,21-22 15,0 0-15,0 1 0,0-1 0,0 0 16,21 1-16,0-22 0,21 0 0,1 0 16,-1 0-16,0-21 0,22 0 15,-1 0-15,1-21 0,-22 0 0,43 0 16,-43 0-16,22-1 0,-1-20 16,-20 0-16,-1-1 0,0 1 15,-21 0-15,1-1 0,-22-20 0,0 21 16,0-1-16,0 1 0,-22 0 15,1-22-15,-21 22 0,0-1 0,-1 1 16,1 21-16,0-21 0,-1 20 0,-20 1 16,20 21-16,1 0 0,0 0 15,-1 0-15,1 21 0,21 1 0,-21-1 16,20 21-16,22-21 0,0 22 0,0-22 16,0 21-16,0-21 0,0 22 15,0-22-15,22 21 0,-1-21 0,0 0 16,21 1-16,1-1 0</inkml:trace>
  <inkml:trace contextRef="#ctx0" brushRef="#br2" timeOffset="180396.09">21061 11705 0,'0'21'31,"-21"1"-31,21 20 0,-22-21 0,1 21 15,21 1-15,-21 20 0,0-20 16,0 20-16,21 1 0,-21-1 0,-1 22 16,1-22-16,21 1 0,-21-1 0,0 22 15,21-22-15,-21 22 16,0 0-16,21-1 0,0-20 0,-22 21 16,22-22-16,-21 1 0,21-1 0,0 1 15,0-1-15,-21-21 0,21 1 16,0-1-16,0 0 0,0-20 0,0-1 15,0 0-15,0-42 16,0-22-16,0 22 16,0-21-16,0 0 0</inkml:trace>
  <inkml:trace contextRef="#ctx0" brushRef="#br2" timeOffset="180676.02">21018 12150 0,'0'0'0,"22"-64"0,-1 1 15,-21-1-15,21 22 0,-21 0 0,0-1 16,21 22-16,0 0 0,0 0 0,-21 0 16,22-1-16,-1 22 0,0 0 15,0 0-15,0 0 0,22 0 0,-22 0 16,0 22-16,-21-1 0,0 0 16,0 0-16,0 21 0,0-20 0,0 20 15,-21 0-15,0-21 0,-1 22 0,-20-22 16,21 21-16,-21-21 0,20 1 15,-20-1-15,21 0 0,0-21 0,0 21 16,-1-21-16,1 0 16,21-21-1,21 0 1,1 0-16,-22-1 0,21 1 0</inkml:trace>
  <inkml:trace contextRef="#ctx0" brushRef="#br2" timeOffset="180999.84">21421 11980 0,'0'0'0,"84"0"31,-63-21-31,1 0 0,-1 21 16,0-21-16,0 0 0,0 21 0,0-21 15,1-1-15,-1 1 0,-21 0 16,0 0-16,-21 21 31,-1 0-31,1 0 0,0 21 0,0 0 16,-21 0-16,20 1 0,1-1 0,0 0 15,0 21-15,21-21 0,0 1 16,0 20-16,0-21 0,0 0 16,0 0-16,0 1 0,0-1 0,21 0 15,0-21-15,0 0 16,1 0-16,-1 0 0,21 0 0,-21 0 15,0 0-15,1 0 0,20-21 0,-21 0 16,0 21-16</inkml:trace>
  <inkml:trace contextRef="#ctx0" brushRef="#br2" timeOffset="181352.63">21929 11832 0,'0'0'0,"0"-21"0,0 0 15,21 21-15,-21-21 0,21 21 16,-21-21-16,21 21 15,0 0-15,0 0 0,1 0 16,-1 0-16,0 0 16,0 0-16,-21 21 0,21 0 15,0 0-15,-21 21 0,22-20 0,-22 20 16,0-21-16,0 21 0,0 1 0,0-22 16,0 21-16,-22-21 0,1 1 15,0 20-15,-21-21 0,21 0 0,-1-21 16,1 21-16,0-21 0,0 0 15,21-21 1,0 0-16,21 0 16,0 0-16,0 0 15,-21-22-15,22 22 0,-1 0 16,-21-21-16,21 20 0,0-20 0,0 21 16,-21 0-16,21 0 0,1-1 0,-1 22 15,0-21-15,0 0 16,0 21-16,0 0 0,1 0 15</inkml:trace>
  <inkml:trace contextRef="#ctx0" brushRef="#br2" timeOffset="181868.34">22945 12044 0,'0'0'0,"21"-21"0,0-85 32,-21 64-32,0 20 0,0 1 0,0 0 15,-21 0-15,0 0 0,-1 21 0,-20-21 16,21 21-16,0 0 0,-22 0 0,22 0 16,-21 0-16,21 21 0,0 0 15,-1 0-15,-20 0 0,21 22 0,0-22 16,21 21-16,-21 0 0,-1 1 0,22-22 15,-21 21-15,21 1 16,0-22-16,0 0 0,0 0 0,0 0 16,21 0-16,1 1 0,-1-22 0,0 0 15,0 0-15,0 0 0,0 0 16,22 0-16,-22 0 0,0-22 0,21 1 16,-20 0-16,-1 0 0,0 0 0,0-22 15,0 22-15,0-21 0,1 21 16,-1-22-16,0 1 0,-21 21 0,0 0 15,0-22-15,0 22 16,0 42 0,-21 1-16,21-1 15,0 0-15,0 0 16,-21 21-16,21-20 0,0 20 0,0-21 16,0 0-16,0 22 0,0-22 0,0 0 15,0 0-15,21-21 0,-21 21 16,21-21-16,0 0 0,0 0 15,0 0-15,1 0 0,-1 0 0,0-21 16</inkml:trace>
  <inkml:trace contextRef="#ctx0" brushRef="#br2" timeOffset="182132.19">23453 11578 0,'0'-42'0,"0"84"0,0-105 16,0 42-16,0 42 31,0 0-31,-22 21 0,1-21 16,21 22-16,-21-22 0,21 21 15,0 1-15,0-1 0,-21 0 0,21-21 16,0 22-16,0-1 0,-21-21 0,21 22 16,0-22-16,0 21 0,0-21 15,0 0-15,0 1 0,21-22 16,0 0-16,0 0 15,0 0-15,1 0 16,-1-22-16,0 1 0,0 0 0,0 0 16</inkml:trace>
  <inkml:trace contextRef="#ctx0" brushRef="#br2" timeOffset="182475.99">23728 11811 0,'0'-21'16,"-21"84"-16,42-105 0,-42 42 15,-1 0-15,22 21 16,-21 0-16,0 1 0,21 20 0,-21-21 15,0 0-15,21 22 0,-21-22 16,21 0-16,0 21 0,0-21 0,0 1 16,0-1-16,0 0 0,21 0 15,42-21 1,-42 0-16,1 0 16,-1 0-16,0 0 0,21-21 0,-21 0 15,1 0-15,-1-1 0,0 1 16,0 0-16,-21 0 0,0-21 0,0 20 15,0-20-15,0 21 0,0-21 0,0 20 16,0 1-16,0 0 0,-21 0 16,0 21-16,0 0 0,-1 0 0,1 0 15,0 0-15,0 0 0,-21 0 0,42 21 16,-22 0-16,1-21 0,21 21 16,-21 1-16,21-1 0,0 0 15,0 0-15,0 0 0,21-21 16,0 0-16,1 0 15</inkml:trace>
  <inkml:trace contextRef="#ctx0" brushRef="#br2" timeOffset="182865.77">24193 11853 0,'0'0'16,"0"-21"-16,0 0 0,0 0 15,0 0 1,22 21-16,-22-21 15,21 21-15,0 0 0,0 0 0,0 0 16,-21 21-16,21 0 16,1 0-16,-1 0 0,-21 0 0,0 1 15,21 20-15,-21-21 0,0 21 0,0-20 16,0 20-16,0-21 0,0 0 16,0 0-16,0 22 0,-21-43 0,0 21 15,21 0-15,-22 0 0,1-21 16,0 0-16,21-21 31,0 0-31,0 0 0,0 0 16,21-1-16,0-20 0,1 21 0,-1-21 15,0 20-15,0-20 0,0 0 16,0 21-16,1-22 0,-1 22 0,0 0 16,0 0-16,0 0 0,-21-1 15,21 22-15,1 0 0,-22-21 0</inkml:trace>
  <inkml:trace contextRef="#ctx0" brushRef="#br2" timeOffset="183071.65">23156 11663 0,'21'0'16,"1"0"-16,20 0 16,-21 0-16,21-21 0,1 0 15,-1 21-15,0 0 0,22-22 0,-22 22 16,22-21-16,-22 21 0,22-21 16,-22 21-16,21-21 0,-20 0 0,-22 21 15</inkml:trace>
  <inkml:trace contextRef="#ctx0" brushRef="#br2" timeOffset="183527.39">25802 11726 0,'0'0'15,"0"-21"-15,21 0 0,0 21 0,-21-21 16,22 21-16,-1 0 0,-21 21 31,0 0-15,0 0-16,0 1 0,0-1 16,0 0-16,0 21 0,0-21 15,-21 1-15,21-1 0,-22 0 0,22 0 16,0 0-16,0 0 15,22-21 1,-1 0-16,0 0 0,0-21 16,0 0-16,-21 0 15,21 0-15</inkml:trace>
  <inkml:trace contextRef="#ctx0" brushRef="#br2" timeOffset="183860.2">26098 11430 0,'0'-42'0,"0"84"0,0-127 0,0 64 0,-21-21 15,0 21-15,0 21 0,0-21 16,0 21-16,-1 0 0,1 0 16,0 0-16,0 0 0,0 21 0,0 0 15,-1 0-15,22 0 16,0 0-16,0 1 0,0-1 0,0 0 16,22-21-16,-1 0 0,0 0 15,0 0-15,0 0 0,22 0 16,-22 0-16,0 0 0,0 0 0,0-21 15,0 0-15,1-1 0,-22 1 0,0 0 16,0 0-16,0 0 0,0 0 16,0-1-16,0 1 0,-22 21 0,1-21 15,0 0-15,0 21 16,0 0-16,0 0 0,-1 0 0,1 0 16,21 21-16,0 0 0,0 0 15,0 1-15,0-1 16,21-21-16,1 21 0,-1-21 0,21 0 15,-21 21-15,22-21 0</inkml:trace>
  <inkml:trace contextRef="#ctx0" brushRef="#br2" timeOffset="184108.1">26585 11218 0,'0'-21'0,"0"42"0,21-63 0,-42 63 46,21 22-46,-21-22 16,0 21-16,0 0 0,21 1 0,-21 20 16,-1-20-16,22-1 0,-21 21 0,21-20 15,-21-1-15,21 0 0,0 1 16,0-22-16,0 21 0,0-21 0,0 22 16,0-22-16,0 0 0,21 0 15,0-21-15,1 0 16,-1 0-16,-21-21 0,21 0 15</inkml:trace>
  <inkml:trace contextRef="#ctx0" brushRef="#br2" timeOffset="184289">26289 11599 0,'-21'0'0,"42"0"0,-42-21 16,0 21-16,42 0 15,0 0 1,0 0-16,0 0 0,0 0 0,22 0 15,-1 0-15,0 0 0,1 0 16,-1 0-16,22 0 0,-1 0 0,1 0 16,-1 0-16,1-21 0,20 21 15,-20-21-15,20 21 0,-20-21 16</inkml:trace>
  <inkml:trace contextRef="#ctx0" brushRef="#br2" timeOffset="185600.83">28279 11367 0,'0'0'0,"-22"0"16,1 21-16,0-21 0,0 21 15,21 0-15,-21 21 0,0-20 16,-1 20-16,1-21 0,0 21 0,0-20 16,21 20-16,-21-21 0,0 21 15,21-20-15,0-1 0,-22 0 16,22 0-16,-21 0 0,21 0 0,0 1 15,0-1 1,21-21 0,1-21-16,-1-1 15,0 22-15,0-21 0,0 0 16,0-21-16,1 21 0,20-1 0,-21 1 16,0 0-16,0-21 0,1 21 15,-1-1-15,0 22 16,-21 22-16,0-1 15,0 0-15,0 0 16,0 0-16,0 0 0,0 1 16,0 20-16,21-42 0,-21 21 0,21 0 15,0 0-15,-21 1 0,22-1 16,-1-21-16,0 0 0,0 0 16,0 0-16,0 0 0,1 0 15,-1-21-15,21 21 0,-21-22 0,0 1 16,1 0-16,20 0 0,-21-21 0,0 20 15,0-20-15,1 0 0,-1-1 16,0 1-16,0 0 0,-21-1 0,0 22 16,21-21-16,-21 21 0,0 0 15,-21 21 1,0 21-16,21 0 16,-21 21-16,21-21 0,-21 22 15,21-22-15,-22 21 0,22 1 0,0-22 16,0 21-16,0-21 0,0 22 0,0-22 15,0 21-15,0-21 0,0 0 16,0 1-16,22-22 0,-1 21 0,0 0 16,0-21-16,0 0 0,0 0 15,22 0-15,-1 0 0,0 0 0,-20-21 16,20 0-16,0-1 0,-21 1 16,22 0-16,-1 0 0,-21-21 0,22-1 15,-22 22-15,0-21 0,21-1 16,-21 22-16,-21-21 0,22 21 15,-22 0-15,21 21 0,-42 21 32,-1 0-32,22 0 0,-21 0 15,0 0-15,0 22 0,21-22 0,0 0 16,0 0-16,0 22 0,0-22 16,0 0-16,0 0 0,0 0 0,21-21 15,0 21-15,0 1 0,1-22 0,20 0 16,-21 0-16,21 0 0,-20 0 15,20 0-15,-21 0 0,0-22 0,0 1 16,1 0-16,-1 0 0,0 0 16,0-22-16,0 22 0,0-21 15,1-22-15,-1 22 0,21-21 0,-21-1 16,-21 1-16,21-1 0,1 1 16,-1 20-16,0-20 0,-21 20 0,0 22 15,21-21-15,-21 21 0,0 42 31,-21 21-31,21 1 0,-21-1 16,0 0-16,21 22 0,0-22 16,-22 22-16,22-22 0,0 21 0,0-20 15,0-1-15,0 0 0,0 1 0,22-22 16,-1 21-16,21-21 16,-21 1-16,0-1 0,1-21 0,-1 0 15,0 0-15,0 0 0,21 0 16,-20 0-16,-1-21 0,0-1 0,0 1 15,0 0-15,0-21 0,22-1 0,-22 1 16,21 0-16,-21-22 0,22 1 16,-22-1-16,21 1 0,1-1 0,-22 1 15,21 20-15,-21-20 0,0 21 16,1 20-16,-1-20 0,-21 21 16,21 21-16,-42 21 15,0 0-15,-1 0 16,1 22-16,0-1 0,0 0 0,0 1 15,0 20-15,-1 1 0,1-22 16,0 22-16,21-22 0,0 0 0,0 1 16,0-1-16,0 0 0,0-21 15,21 1-15,0 20 0,1-21 16,20 0-16,-21-21 0,0 0 16,0 0-16,1 0 0,20-21 0,-21 0 15,0 0-15,22 0 0,-22-1 0,21-20 16,-21 21-16,0-21 15</inkml:trace>
  <inkml:trace contextRef="#ctx0" brushRef="#br2" timeOffset="185808.23">29464 11028 0,'0'0'15,"-42"0"-15,-1 0 0,22 0 0,0 0 16,0 0-16,0 0 0,42 0 31,0 0-15,-21-21-16</inkml:trace>
  <inkml:trace contextRef="#ctx0" brushRef="#br2" timeOffset="186651.56">20151 12996 0,'-22'0'0,"44"0"0,-65 0 16,22 22-16,0-22 16,21 21-16,-21-21 15,42 0-15,0-21 16,21 21-16,-20-22 16,20 1-16,-21 0 0,21 0 0,1 0 15,-22-22-15,0 22 0,0 0 0,0 0 16,-21 0-16,0 0 15,-21 21-15,0-22 0,0 22 0,-21 0 16,-1 0-16,1 22 0,0-1 16,-1 0-16,1 0 0,0 0 0,20 22 15,-20-22-15,42 21 0,-21-21 0,21 22 16,0-1-16,0 0 16,0-21-16,21 22 0,0-22 0,0 21 15,1-21-15,-1 22 0,21-22 16,-21 0-16,22 21 0,-1-20 0,-21-1 15,0 0-15,0 0 0,1 0 0,-22 0 16,0 1-16,0-1 0,-22 0 16,1-21-16,-21 21 0,0-21 0,-1 0 15,-20 0-15,-1 0 0,1 0 0,-1 0 16,1 0-16,-1 0 0,22 0 16,-22-21-16,22 0 0,0 0 0,-1-1 15,1 1-15,21 0 0,0 0 16,0 0-16,21 0 0,0-22 15,0 22-15,0 0 0,0 0 0,21 21 16,21-21-16,-21-1 0,22 1 16,-1 0-16,21 0 0,1 0 0,-1 0 15,1-1-15</inkml:trace>
  <inkml:trace contextRef="#ctx0" brushRef="#br2" timeOffset="186892.42">20722 12785 0,'0'0'0,"21"0"15,-21 21 17,0 0-32,0 0 0,0 22 15,0-22-15,0 21 0,0 0 16,-21 1-16,21-1 0,0 0 0,-21 1 16,0-1-16,21 0 0,0 1 0,0-22 15,0 21-15,0-21 0,0 1 16,0 20-16,0-21 0,0 0 0,0 0 15,21-21-15,0 0 16,0 0-16,0 0 0,1-21 16,-1 0-16</inkml:trace>
  <inkml:trace contextRef="#ctx0" brushRef="#br2" timeOffset="187404.13">20405 13187 0,'0'0'0,"-22"0"0,1 0 15,42-21 1,1 21-16,20 0 16,-21 0-16,21-21 0,1 21 0,20-22 15,-20 22-15,-1-21 0,21 21 0,-20-21 16,-1 21-16,0-21 0,1 0 16,-1 21-16,-21-21 0,22 21 0,-22 0 15,21-22-15,-21 22 0,0 0 16,1 0-16,-1 0 0,0 0 0,-21 22 31,0-1-31,0 0 16,0 0-16,-21 21 0,0-20 0,21-1 15,-22 0-15,22 21 0,-21-21 16,21 1-16,0-1 0,0 0 0,0 0 16,0 0-16,0 0 0,0 1 0,0-1 15,21-21-15,1 0 16,20 0-16,-21 0 0,0 0 0,22 0 15,-22 0-15,21 0 0,-21 0 0,22-21 16,-22 21-16,21-22 0,-21 1 16,22 0-16,-22 0 0,-21 0 0,0 0 15,0-1-15,0 1 0,0 0 16,0-21-16,0 21 0,-21-1 16,-1 1-16,1 0 0,0 21 0,-21-21 15,21 0-15,-1 21 0,1 0 16,0 0-16,0 0 0,0 0 15,21 21-15,0 0 0,0 0 16,21 0 0,0-21-16,21 22 0,-20-22 15,-1 0-15</inkml:trace>
  <inkml:trace contextRef="#ctx0" brushRef="#br2" timeOffset="187787.91">21886 13145 0,'0'0'16,"0"-43"0,0 22-1,21 0-15,1 21 16,-1 0-16,0 0 16,0 0-16,0 0 0,0 21 15,-21 0-15,22 0 0,-1 1 0,0-1 16,-21 0-16,0 21 0,0-21 15,0 1-15,0 20 0,0-21 0,0 0 16,0 0-16,0 1 0,0-1 16,0 0-16,-21 0 0,0 0 15,21-42 1,0 0 0,21 0-16,0 0 15,-21-1-15,21 1 0,0 0 0,-21 0 16,21 0-16,1-22 0,-22 22 15,21 0-15,0 0 0,0 0 0,-21 0 16,21-1-16,0 1 0,1 21 16,-1-21-16,0 21 15,0 0 1</inkml:trace>
  <inkml:trace contextRef="#ctx0" brushRef="#br2" timeOffset="188125.72">22542 13356 0,'0'0'0,"22"0"31,-1 0-31,0 0 16,0 0-16,0-21 0,0 21 16,1-21-16,-1 21 0,0-21 15,0 0-15,0-1 0,0 22 16,-21-21-16,0 0 0,0 0 15,-21 21 1,0 0-16,-21 0 0,21 0 16,-1 0-16,1 0 0,0 21 0,-21 0 15,21 0-15,21 1 0,-22-1 16,22 0-16,0 0 0,0 0 0,0 0 16,0 1-16,0-1 0,0 0 0,22-21 15,-22 21-15,21-21 0,0 21 16,0-21-16,21 0 0,-20 0 15,20 0-15,0 0 0,22 0 0,-22 0 16,22 0-16</inkml:trace>
  <inkml:trace contextRef="#ctx0" brushRef="#br2" timeOffset="188603.44">23558 13208 0,'0'0'0,"0"-21"0,-21 21 0,0-21 16,0 21-16,0-21 0,0 21 15,-22 0-15,1 0 16,21 0-16,0 21 0,-1 0 0,1-21 16,0 21-16,0 0 15,21 22-15,-21-22 0,0 0 0,-1 0 16,1 0-16,21 0 0,0 1 0,0-1 16,0 0-16,0 0 0,0 0 15,0 0-15,0 1 0,21-22 16,1 0-16,-1 0 15,0 0-15,21 0 0,-21 0 0,22-22 16,-22 1-16,21 0 0,-21 0 0,1 0 16,20 0-16,-21-1 0,0-20 15,22 0-15,-22 21 0,0-22 0,0-20 16,-21 20-16,21 1 0,0-21 16,1 20-16,-22 1 0,0 0 15,0-1-15,0 22 0,0 0 0,0 42 31,-22 0-31,1 0 0,0 22 0,0-1 16,0 22-16,21-22 0,-21 0 16,-1 1-16,22-1 0,0 21 0,0-41 15,0 20-15,0 0 0,0-21 0,0 22 16,0-22-16,0 0 0,22 0 16,-1 0-16,0 1 0,0-22 0,0 0 15,22 0-15,-22 0 0,21 0 16,0 0-16,1-22 0,-1 22 0,0-21 15</inkml:trace>
  <inkml:trace contextRef="#ctx0" brushRef="#br2" timeOffset="188831.31">24574 13145 0,'-42'63'31,"42"-42"-31,0 0 0,-21 1 0,21-1 0,-21 0 15,21 0-15,-21-21 16,21 21-16,0 0 0,0 1 0,0-1 0,0 0 16,0-42 31,0 0-32,21-1-15,0 1 0</inkml:trace>
  <inkml:trace contextRef="#ctx0" brushRef="#br2" timeOffset="188987.22">24553 12933 0,'0'0'0,"0"-21"0,-21 21 0,0 0 16,0 0 0,0 0-16,-1 0 0,22 21 46,22 0-46</inkml:trace>
  <inkml:trace contextRef="#ctx0" brushRef="#br2" timeOffset="189437.99">24892 13102 0,'0'0'0,"0"21"0,0 1 15,0-1-15,0 0 0,0 0 16,0 0-16,0 0 16,-21 1-16,21-1 0,0 0 15,0 0-15,0 0 0,-21 0 16,21 1-16,0-1 0,-22-21 31,1 0-15,21-21-1,0-1-15,0 1 0,0 0 16,0 0-16,0 0 0,0 0 0,21-22 16,1 22-16,-1-21 0,21-1 15,-21 22-15,22 0 0,-22-21 16,21 21-16,0 21 0,-20-22 0,20 22 16,-21 0-16,0 0 0,0 0 15,1 22-15,-1-1 0,-21 0 0,0 0 16,0 21-16,0-20 0,0-1 0,0 0 15,0 21-15,0-21 0,0 1 16,-21 20-16,-1-21 0,22 0 0,0 0 16,0 1-16,-21-1 0,21 0 15,0-42 17</inkml:trace>
  <inkml:trace contextRef="#ctx0" brushRef="#br2" timeOffset="190219.25">26839 12954 0,'-42'-42'15,"42"21"1,0-1 0,0 1-16,0 0 0,0 0 15,0 0-15,21 0 0,0 21 16,0-22-16,-21 1 0,22 21 15,-1-21-15,0 21 16,-21 21-16,21 0 16,-21 1-16,0-1 0,0 0 0,0 21 15,21-21-15,-21 22 0,0-1 16,0 0-16,0-20 0,0 20 0,0-21 16,-21 0-16,0 0 0,21 1 15,-21-1-15,0 0 0,-1-21 16,1 21-16,0-21 15,21-21 1,0 0 0,0 0-16,0-1 0,21 1 0,0-21 15,22 21-15,-22-22 0,21 1 16,-21 21-16,22-21 0,-1-1 0,0 22 16,1 0-16,-1 0 0,0 0 15,-20 21-15,20 0 0,-21 0 0,0 0 16,0 21-16,1 0 0,-1 0 0,-21 21 15,0-20-15,0 20 16,0-21-16,0 21 0,0-20 0,0-1 16,0 21-16,0-21 0,-21 0 0,21 1 15,-22-1-15,1 0 0,21 0 16,0 0-16,21-21 31,-21-21-15,22 0-16,-1 21 0</inkml:trace>
  <inkml:trace contextRef="#ctx0" brushRef="#br2" timeOffset="190865.87">27792 12827 0,'0'0'0,"21"0"0,-21-21 16,0 0-16,-21 21 16,0 0-16,-1 21 15,1 0-15,0 0 0,0 0 16,0 22-16,0-22 0,-1 0 0,22 0 15,0 22-15,0-22 0,0 0 16,0 0-16,0 0 0,0 0 0,0 1 16,0-1-16,22-21 0,-1 0 15,0 0-15,0 0 16,-21-21-16,0-1 16,0 1-16,0-21 15,0 21-15,0 0 0,0-22 16,0 1-16,21 21 0,-21-22 0,21 1 15,1 21-15,-1-21 0,21 20 16,-21 1-16,22 0 0,-1 21 0,-21 0 16,21 0-16,1 0 0,-1 0 15,-21 0-15,22 0 0,-22 21 0,0 0 16,0 22-16,0-22 0,0 21 0,-21-21 16,0 22-16,0-22 0,0 21 15,0 1-15,0-22 0,0 0 0,0 0 16,0 0-16,-21 0 0,21 1 15,-21-1-15,0-21 16,0 0-16,21-21 31,0-1-31,0-20 16,0 21-16,21 0 0,-21-22 0,21 22 16,0-21-16,0 0 0,1-1 15,20 1-15,-21 21 0,0-22 0,22 22 16,-22 0-16,21 0 0,-21 21 15,22 0-15,-22 0 0,0 0 0,21 0 16,-21 21-16,1 21 0,-22-20 16,0-1-16,0 21 0,0 0 15,0-20-15,0 20 0,0-21 0,0 0 0,-22 22 16,1-22-16,21 0 16,-21 0-16,0 0 0,0 0 15,0-21-15,21 22 16,0-44-1</inkml:trace>
  <inkml:trace contextRef="#ctx0" brushRef="#br2" timeOffset="191072.76">28892 12891 0,'43'0'31,"-22"0"-15,0-22-16,0 22 0,0 0 15,1 0-15,-1 0 16,0 0-16,0 0 0,-21-21 0,21 0 16,0 21-16,-21-21 15</inkml:trace>
  <inkml:trace contextRef="#ctx0" brushRef="#br2" timeOffset="192336.33">29697 12573 0,'21'-21'0,"-42"42"0,63-63 16,-42 21-16,21-1 0,-21 1 0,0 0 16,0 0-16,-21 21 31,0 21-16,0 0-15,0 0 0,-1 22 16,1-22-16,-21 21 0,21 1 0,-22-1 16,22 0-16,-21 1 0,21-1 0,0 0 15,-1 1-15,1-1 0,21-21 16,0 21-16,0-20 0,0-1 0,21 0 16,1 0-16,-1 0 0,0-21 15,21 0-15,-21 0 0,22 0 0,-22 0 16,21 0-16,1 0 0,-1-21 0,0 0 15,1 0-15,-1 0 16,0-1-16,-21-20 0,22 21 0,-1-21 16,-21-1-16,22 22 0,-22-21 0,-21 21 15,21-1-15,-21 1 0,0 0 16,-21 21 0,21 21-1,-21 0-15,-1 1 0,1-1 0,0 21 16,0-21-16,0 0 0,0 22 15,21-22-15,0 0 0,-22 0 16,22 22-16,0-22 0,0 0 0,0 0 16,0 0-1,22-21-15,-1 0 0,0 0 16,0 0-16,0 0 0,0 0 0,1-21 16,-1 21-16,0-21 0,0 0 15,0 0-15,0-1 0,-21-20 0,0 21 16,0-21-16,0 20 0,0-20 15,0 21-15,-21 0 0,0 0 0,21-1 16,-21 1-16,0 21 0,0 0 16,21-21-16,0 0 31,21 21-31,0 0 16,0 0-16,0 0 0,22 0 0,-22 0 15,21 0-15,-21 0 16,22 0-16,-22 0 0,0 0 0,21 0 15,-21 21-15,1-21 0,-22 21 0,21 0 16,-21 1-16,0-1 16,0 0-16,0 0 0,0 0 0,0 22 15,0-22-15,0 0 0,-21-21 16,21 21-16,-22 0 0,22 0 0,0 1 16,-21-22-16,0 0 31,21-22 0,0 1-31,0 0 0,0 0 0,0 0 16,21 0-16,0-1 0,1-20 15,-22 21-15,21-21 0,0-1 0,0 22 16,21 0-16,-20 0 0,-1 0 0,0-1 16,0 1-16,0 21 0,0 0 15,1 0-15,-1 0 0,-21 21 0,0 1 16,0-1-16,0 0 0,0 21 15,0-21-15,0 22 0,0-22 0,0 0 16,0 0-16,-21 0 0,21 22 16,-22-43-16,22 21 0,0 0 0,0 0 15,22-21 17,-1-21-17,0 21-15,0-21 0,0 0 16</inkml:trace>
  <inkml:trace contextRef="#ctx0" brushRef="#br2" timeOffset="192684.14">31178 12573 0,'0'0'0,"-63"-21"16,42 21 0,0 0-16,-22 0 0,22 0 0,0 21 15,0-21-15,0 21 0,21 0 16,0 1-16,0-1 0,0 0 15,0 0-15,0 0 16,21 0-16,0 1 16,0-22-16,-21 21 0,21-21 15,0 21-15,-21 0 0,0 0 16,22-21-16,-22 21 0,0 1 16,0-1-16,0 0 15,-22-21-15,1 0 0,0 0 0,21 21 16,-42-21-16,21 0 0,-1 0 15,1 0-15,0 0 0,0 0 16,0 0-16,0 0 0,-1-21 16,1 21-16,21-21 15,0 0-15,0-1 16,21 1-16,1 21 0,-1-21 16,0 0-16</inkml:trace>
  <inkml:trace contextRef="#ctx0" brushRef="#br2" timeOffset="192967.97">31538 12256 0,'0'0'0,"0"-22"0,0 44 16,-21-1-1,21 0-15,-21 0 0,0 21 0,0 1 16,21-1-16,-22 0 0,1 1 15,0 20-15,0-20 0,0-1 0,21 0 16,-21 1-16,-1-1 0,22 0 16,0 1-16,0-22 0,0 0 0,0 21 15,0-21-15,0 1 16,22-22-16,-1 0 0,0 0 16,0 0-16,0 0 0,0 0 15,1-22-15,-1 1 0,-21 0 16,21 0-16,0 0 0</inkml:trace>
  <inkml:trace contextRef="#ctx0" brushRef="#br2" timeOffset="193151.86">31263 12700 0,'-21'0'0,"42"0"0,-21 0 31,42-21-31,-20 21 16,-1 0-16,0 0 0,21-21 15,-21 21-15,1 0 0,20 0 0,-21 0 16,0 0-16,0 0 16,1 0-16,-1-21 0,0 21 15,0 0-15</inkml:trace>
  <inkml:trace contextRef="#ctx0" brushRef="#br2" timeOffset="194340.18">31898 12869 0,'21'0'0,"-42"0"0,63 0 15,-20 0-15,-1 0 0,0-21 0,0 21 16,0-21-16,0 0 0,1 0 16,-1 0-16,-21-1 0,0 1 0,0 0 15,0 0-15,0 0 0,0 0 16,-21-1-16,-1 1 0,1 21 0,-21 0 15,21 0-15,-22 0 0,22 0 16,-21 0-16,21 21 0,-22-21 0,1 43 16,21-22-16,0 0 0,-22 21 15,22 1-15,0-1 0,21-21 0,0 22 16,0-22-16,0 21 16,0-21-16,0 0 0,0 1 0,21-1 15,0-21-15,1 21 16,-1-21-16,0 0 0,21 0 0,-21 0 15,1-21-15,-1 0 0,21 21 16,-21-22-16,0 1 0,22-21 0,-22 21 16,0-22-16,21 22 0,-20-21 15,-1 21-15,0-22 0,0 22 0,-21 0 16,0 0-16,0 0 0,-21 21 31,0 21-31,21 0 0,-21 21 16,-1-20-16,1 20 0,21 0 15,0-21-15,0 22 0,0-22 16,0 21-16,0-21 0,0 1 0,0-1 16,0 0-16,0 0 15,21-21-15,1 0 0,-1 0 0,0 0 16,0 0-16,0 0 0,0-21 16,1 0-16,20 21 0,-21-21 0,0-1 15,0-20-15,1 21 0,20 0 16,-21-22-16,0 22 0,0-21 0,1 21 15,-22 0-15,0-1 0,21 1 16,-21 42 15,0 1-31,0-1 0,-21 0 0,-1 0 16,22 21-16,-21-20 0,21-1 16,-21 0-16,21 0 0,-21 0 0,21 0 15,0 1-15,0-1 0,21 0 16,0-21-16,0 0 15,1 0-15,-1 0 16,0-21-16,0 0 0,0-1 16,0 1-16,1 0 0,-1 0 0,0 0 15,0 0-15,0-1 0,0 1 16,-21 0-16,22 0 0,-22 0 0,21 21 16,-21 21-1,0 0 1,0 0-16,-21 0 0,-1 1 15,22 20-15,-21-21 0,21 0 0,0 0 16,0 1-16,0-1 16,0 0-16,0 0 0,21-21 15,1 0-15,-1 0 0,0 0 0,0 0 16,0 0-16,0 0 16,1 0-16,-1-21 0,0 0 0,0 0 15,0-1-15,0-20 0,-21 0 16,22-1-16,-1 1 0,0 0 0,0-1 15,0 1-15,0 0 16,1-22-16,-1 22 0,21 0 0,-21-1 16,0 22-16,1-21 0,-1 21 15,0-1-15,0 1 0,-21 42 32,0 1-32,-42-1 0,21 21 15,-22 0-15,22 1 0,-21-1 0,21 0 16,-22 1-16,22-1 0,0 0 15,0 1-15,21-1 0,0 0 16,-21-20-16,21 20 0,0-21 0,0 0 16,0 0-16,0 1 0,21-22 31,0 0-31,0 0 0,0-22 16,0 22-16,1-21 15,-22 0-15,21 0 0,0 0 0,-21 0 16</inkml:trace>
  <inkml:trace contextRef="#ctx0" brushRef="#br2" timeOffset="194592.04">32787 12721 0,'0'0'0,"-63"-21"16,84 21 0,0 0-1,0-21-15,21 21 16,-20 0-16,-1 0 0,21-21 0,-21 21 15,22 0-15,-22 0 0,21 0 16,-21 0-16,0 0 0,1 0 0,-1 0 16,0 0-16,-42 0 47,0 0-32,-22 0-15,22 0 0,0 0 16,-21 21-16</inkml:trace>
  <inkml:trace contextRef="#ctx0" brushRef="#br2" timeOffset="195083.76">28490 13949 0,'0'-21'16,"0"42"15,0 0-31,-21 0 16,21 0-16,0 1 0,0-1 0,0 0 16,-21 21-16,21-21 0,-21 22 15,0-1-15,-1 0 0,22 1 0,-21-1 16,0 0-16,0 1 0,0 20 15,0-20-15,-1-1 0,1 0 16,0 1-16,0-22 0,0 21 0,21-21 16,-21 22-16,21-22 0,-22 0 0,22 0 15,0 0-15,0-42 32,0 0-32,0 0 0,22 0 15,-1-1-15,0-20 0,0 21 0</inkml:trace>
  <inkml:trace contextRef="#ctx0" brushRef="#br2" timeOffset="195424.68">28511 13928 0,'0'0'16,"0"-21"-16,0-1 0,0 1 0,22-21 0,-22 21 15,21 0-15,0-1 0,0 1 16,0 0-16,0 21 0,1-21 0,20 21 15,0 0-15,-21-21 0,22 21 0,-1 0 16,22 0-16,-22 0 16,0 0-16,1 21 0,-1-21 0,-21 21 15,0 0-15,0 0 0,-21 1 0,0-1 16,0 0-16,-21 0 0,0 0 16,0 22-16,-21-22 0,-1 0 0,1-21 15,0 21-15,-1 0 0,1 0 16,21-21-16,-22 22 0,22-22 0,0 0 15,0 21-15,42-21 47,0 0-31,22 0-16,-22 0 0</inkml:trace>
  <inkml:trace contextRef="#ctx0" brushRef="#br2" timeOffset="196483.44">29633 13801 0,'-21'0'32,"0"0"-32,0 0 15,0 21-15,-1 0 16,1 0-16,21 0 0,-21-21 15,21 22-15,0-1 0,0 0 16,0 0-16,0 0 0,0 0 0,0 1 16,0-1-16,0 0 0,0 0 0,0 0 15,21-21-15,0 21 16,1-21-16,-1 0 0,21 0 16,-21 0-16,0 0 0,1 0 15,-1-21-15,0 21 0,0-21 0,0 0 16,0 21-16,-21-21 0,0 0 0,0-1 15,0 1-15,0 0 0,0 0 16,0 0-16,0 0 0,-21-1 0,0 1 16,0 0-16,0 0 0,0 21 15,-1 0 1,44 0 15,-1 0-31,0 0 0,0 0 16,0 0-16,22 0 0,-1 0 0,-21 0 15,21 0-15,1 0 0,-22 0 16,21 0-16,1-21 0,-22 21 0,21 0 16,-21 0-16,0 0 0,1 0 15,-22 21 1,0 0-16,-22 0 16,22 0-16,-21 1 15,0-22-15,21 21 0,-21 0 0,21 0 16,-21 0-16,21 0 0,0 1 15,0-1-15,0 0 16,21-21-16,0 0 16,21 0-16,-20 0 15,-1 0-15,0 0 0,21 0 0,-21 0 16,1-21-16,-1 0 0,21 21 0,-21-22 16,-21 1-16,21 0 0,-21-21 15,0 21-15,0-1 0,0 1 0,0-21 16,0 21-16,-21 0 15,0 21-15,0-22 0,0 1 0,0 21 16,-1 0-16,-20 0 0,21 0 0,0 0 16,0 21-16,21 1 15,-22-22-15,22 21 0,0 0 0,0 0 16,22-21-16,-1 21 16,0-21-16,21 0 0,-21 0 0,22 0 15,-1 0-15,-21 0 0,22 0 16,-1 0-16,0 0 0,1-21 0,-1 21 15,0-21-15,-21 0 0,22 0 0,-1-1 16,-21 1-16,0 0 0,22-21 16,-22 21-16,0-22 0,0 1 15,-21 21-15,21-22 0,-21 22 16,22 0-16,-22 0 0,0 0 0,-22 21 31,1 0-31,0 21 0,0 21 16,0-21-16,0 22 0,-1-1 0,22 0 15,-21 22-15,21-22 0,-21 1 16,21-22-16,0 21 0,0 0 0,0-20 16,0-1-16,0 21 0,21-21 15,0-21-15,1 21 0,-1 1 0,0-22 16,0 0-16,0 0 0,22 0 0,-22 0 16,0 0-16,21 0 15,-21 0-15,1-22 0,-1 22 0,0-21 16,21 0-16,-42 0 0,21 0 15,-21 0-15,0-1 0</inkml:trace>
  <inkml:trace contextRef="#ctx0" brushRef="#br2" timeOffset="197384.38">18986 15663 0,'-21'0'16,"42"0"-16,-63 0 0,21 0 0,0 0 0,0 0 15,-1 0-15,1 0 0,42 0 32,1 0-32,-1 0 15,0 0-15,21 0 0,1 0 0,20 0 16,1 0-16,-1 0 15,22 0-15,-22 0 0,22 0 0,-22 0 16,22 0-16,-21 0 0,-1 0 0,1 0 16,-1 0-16,-21 0 0,1-21 15,-1 21-15,0-21 0,1 21 0,-22-21 16,0 0-16,0 21 0,-21-21 16,0-1-16,0 1 15,0 0-15,-21 21 16,21-21-16,-21 21 15,21-21-15,0 42 32,0 0-17,21 0-15,-21 22 0,0-22 16,0 0-16,0 0 0,0 21 16,0-20-16,0 20 0,-21-21 0,0 21 15,0-20-15,-22 20 0,22 0 16,-21-21-16,21 22 0,-22-22 0,22 21 15,0-21-15,0 1 0,42-22 32</inkml:trace>
  <inkml:trace contextRef="#ctx0" brushRef="#br2" timeOffset="197852.11">21272 15536 0,'0'0'16,"-21"-21"-16,21 0 16,0 0-16,0 0 0,0 0 0,0-1 15,0 1-15,0-21 0,0 21 0,0-22 16,0 22-16,0-21 0,0 21 15,21 0-15,-21-22 0,0 22 16,0 0-16,0 42 31,-21 0-31,21 0 0,-21 22 0,21-1 16,0 0-16,-21 1 0,21-1 16,-21 22-16,21-22 0,-21 0 0,21 1 15,0-1-15,0 0 0,0 1 0,0-22 16,0 21-16,0-21 0,0 22 15,0-22-15,0 0 0,0 0 0,0 0 16,0 0-16,-22 1 0,1-22 16,21 21-16,-21-21 0,0 0 15,0 0-15,0 0 16,-1 0-16,1 0 0,0-21 0,0 21 16,0-22-16,0 22 0,-1-21 15,22 0-15,0 0 0,0 0 16,0 0-16,0-1 0,0 1 15</inkml:trace>
  <inkml:trace contextRef="#ctx0" brushRef="#br2" timeOffset="198111.96">21675 15282 0,'0'0'0,"0"22"31,0-1-16,0 0-15,0 21 0,-22-21 0,22 22 16,0-22-16,-21 21 0,0 1 16,21-22-16,0 21 0,-21 0 0,21-20 15,-21 20-15,21-21 0,0 21 0,0-20 16,0 20-16,0-21 0,0 0 16,0 0-16,21 1 0,0-22 0,-21 21 15,21-21-15,0 0 0,1 0 0,-1-21 16,-21-1-1,0 1-15</inkml:trace>
  <inkml:trace contextRef="#ctx0" brushRef="#br2" timeOffset="198264.87">21484 15642 0,'0'0'0,"-21"-21"0,21 0 16,0 0-16,0 0 15,21 21 1,0 0-16,0 0 0,1 0 15,20 0-15,0-22 0,-21 22 0,22 0 16,-1-21-16,22 0 0,-22 21 0,0-21 16</inkml:trace>
  <inkml:trace contextRef="#ctx0" brushRef="#br2" timeOffset="198836.54">22945 15409 0,'-22'0'32,"22"22"-32,0-1 15,0 0-15,-21 0 0,21 21 0,-21-20 16,0 20-16,21-21 16,-21 0-16,21 22 0,0-22 0,0 0 15,-21 0-15,21 0 0,-22 0 0,22 1 16,0-1-1,22-21 1,-1-21 0,0-1-16,0 1 0,0 21 15,0-21-15,-21 0 0,22-21 0,-1 20 16,0 1-16,0 0 0,0 0 16,-21 0-16,21 0 0,1 21 15,-22 21 1,0 0-1,0 0-15,0 0 16,0 0-16,0 1 0,0-1 16,21-21-16,-21 21 0,21-21 15,0 0-15,0 0 0,0 0 16,1 0-16,-1 0 0,0 0 16,0-21-16,-21 0 15,0-1-15,21 1 0,-21 0 0,21 0 16,-21 0-16,0 0 0,0-1 0,0-20 15,0 21-15,0-21 0,0 20 16,0 1-16,0 0 0,0 42 31,0 0-15,0 1-16,0-1 16,0 0-16,22-21 15</inkml:trace>
  <inkml:trace contextRef="#ctx0" brushRef="#br2" timeOffset="199056.42">23580 15409 0,'42'0'15,"-84"0"-15,84 22 16,-42-1-16,0 0 16,-21 0-16,21 0 0,-21 0 15,-1 22-15,22-22 0,0 0 0,-21 0 16,0 0-16,21 1 0,-21-1 15,21 0-15,0 0 0,0 0 16,0 0-16,0-42 47,21 0-47,0 0 0,-21 0 0,21 0 16</inkml:trace>
  <inkml:trace contextRef="#ctx0" brushRef="#br2" timeOffset="199384.23">23749 15113 0,'0'-42'0,"0"84"0,-21-105 0,0 41 16,-1 22-16,1 0 0,0 0 0,0 0 15,0 0-15,0 0 0,-1 22 16,1-1-16,21 0 0,0 0 0,0 0 16,0 0-16,0 1 0,0-1 0,0 0 15,21-21-15,-21 21 0,22-21 16,-1 0-16,0 0 0,0 0 0,0 0 15,0 0-15,1 0 0,-1 0 0,0 0 16,-21-21-16,0 0 16,0 0-16,0-1 0,0 1 0,0 0 15,0 0-15,-21 0 16,0 0-16,-1 21 0,1 0 16,0 0-16,0 42 31,21-21-31,0 0 0,0 22 0,0-22 15,0 0-15,0 0 0,0 0 0,21-21 16,0 21-16,0 1 0,1-22 16</inkml:trace>
  <inkml:trace contextRef="#ctx0" brushRef="#br2" timeOffset="199839.97">23982 15261 0,'21'-42'15,"-127"148"-15,191-170 0,-64 1 0,0 42 16,-21-1-1,0 44 1,0-1-16,0 0 0,-21 0 16,0 21-16,0-20 0,21 20 0,-22 0 15,1-21-15,0 22 0,0-1 0,21 0 16,-21-20-16,0 20 0,21-21 16,0 0-16,0 22 0,0-22 0,0 0 15,0 0-15,0 0 0,21-21 16,0 0-16,21 0 0,-21 0 15,1 0-15,20 0 0,-21-21 0,0 0 16,22 0-16,-22 0 0,0-1 16,0 1-16,21-21 0,-20 0 15,-1-1-15,0 1 0,0-22 0,0 1 16,0 21-16,1-22 0,-1 1 0,-21 20 16,0 1-16,21 0 0,-21 20 15,0 1-15,0 42 16,-21 1-16,0 20 0,-1 0 15,1 1-15,0-1 0,0 21 16,0-20-16,0-1 0,21 0 16,0 1-16,-22-1 0,22 0 0,0-20 15,0 20-15,0-21 0,0 0 16,0 0-16,22 1 0,-1-1 0,0-21 16,0 0-16,0 0 0,22 0 15,-22 0-15,0 0 0,0-21 16,0 21-16</inkml:trace>
  <inkml:trace contextRef="#ctx0" brushRef="#br2" timeOffset="201757.59">26120 15579 0,'21'0'31,"0"0"0,0-21-15,-21-1 0,21 1-1,-21 0-15,0 0 16,0 0-16,0 0 15,0-1-15,0 1 16,0 0-16,0 0 0,0 0 16,0 0-16,0-1 0,0 1 15,-21 21-15,0-21 0,21 0 0,-21 21 16,0 0-16,-1-21 0,1 21 16,0 0-16,0 0 0,0 0 15,0 21-15,-1 0 0,-20 0 0,21 0 16,0 1-16,-22-1 0,22 21 15,0-21-15,0 22 0,-21-1 16,20 0-16,1-21 0,21 22 16,-21-1-16,21 0 0,-21-20 0,21 20 15,0-21-15,0 0 0,0 0 0,0 1 16,0-1-16,21 0 0,0 0 16,0-21-16,1 0 0,20 0 15,-21 0-15,0 0 0,22-21 16,-22 21-16,21-21 0,0 0 0,1-1 15,-22 1-15,21 0 0,1-21 0,-22 21 16,21-1-16,-21-20 0,0 21 16,1-21-16,-1 20 0,-21-20 0,0 21 15,21 0-15,-21 0 16,21 21-16,-21-22 0,0 44 31,0-1-31,0 0 0,0 0 16,-21 0-16,21 0 0,-21 1 15,21 20-15,0-21 0,0 0 16,0 0-16,0 1 0,0-1 0,0 0 16,0 0-16,0 0 0,21-21 15,0 21-15,0-21 0,0 0 16,1 0-16,-1 0 0,0 0 0,21 0 16,-21 0-16,22-21 0,-22 21 15,21-21-15,-21 0 0,1 0 16,-1 0-16,21-1 0,-21 1 0,-21 0 15,21-21-15,1 21 0,-1-22 16,-21 1-16,0 0 0,21-1 0,-21 1 16,0 0-16,0-1 0,21 1 15,-21 21-15,0 0 0,0-1 0,0 44 16,0-1 0,-21 0-16,0 21 0,0 1 15,21-1-15,-22 0 0,22 1 0,-21 20 16,21-21-16,0 1 0,0-22 15,0 21-15,0 1 0,0-22 0,0 0 16,0 21-16,21-21 16,1 1-16,-1-22 0,21 0 15,-21 0-15,22 0 0,-22 0 0,21 0 16,0 0-16,-20-22 0,20 22 16,0-21-16,-21 0 0,22 0 0,-22-21 15,0 20-15,21-20 0,-20 0 0,-1-1 16,0 1-16,0 0 0,-21-1 15,0-20-15,21 21 0,-21-1 0,0 22 16,0-21-16,0 21 16,-21 42-1,21 0-15,-21 21 0,0 1 0,0-1 16,-1 0-16,1 22 0,0-22 16,21 0-16,-21 1 0,21-1 0,-21 0 15,21-20-15,0 20 0,0-21 16,0 21-16,0-20 0,21-1 0,0 0 15,0 0-15,0 0 0,1-21 16,20 0-16,-21 0 0,21 0 0,-20 0 16,20-21-16,0 21 0,-21-21 0,22 0 15,-22 0-15,21-1 0,-21 1 16,22 0-16,-22-21 0,0 21 16,0-22-16,0 22 0,1-21 0,-22 21 15,21-1-15,-21 1 0,-21 21 31,-1 21-31,1 1 16,0-1-16,21 0 0,0 0 0,-21 0 16,21 0-16,0 1 0,0-1 0,0 0 15,0 0-15,0 0 0,21 0 16,-21 1-16,21-1 0,0-21 0,22 21 16,-22-21-16,21 0 0,-21 0 15,22 0-15,-1 0 0,-21 0 0,22-21 16,-22 0-16,21 21 0,-21-22 15,0 1-15,1-21 0,-1 21 16,-21 0-16,0-22 0,0 1 0,0 0 16,0 20-16,0-20 0,0 0 15,-21-1-15,-1 22 0,1 0 0,-21 21 16,21 0-16,-22 0 0,22 0 0,-21 21 16,0 0-16,-1 1 0,22-1 15,-21 0-15,21 21 0,-1 1 0,1-22 16,0 21-16,21-21 0,0 22 15,0-22-15,0 0 0,21 0 0,0 0 16,22 0-16,-22 1 0,21-22 16</inkml:trace>
  <inkml:trace contextRef="#ctx0" brushRef="#br2" timeOffset="202292.29">28660 15600 0,'0'0'16,"0"-21"-16,21 0 0,0-1 0,-21 1 15,21 0-15,-21 42 16,-21 0 0,0 1-16,0-1 0,21 0 15,0 21-15,0-21 0,-22 1 0,22-1 16,0 0-16,0 0 0,0 0 16,0 0-16,0 1 15,22-22-15,-1 0 0,0 0 16,0 0-16,0 0 0,0 0 15,1 0-15,-1 0 0,0-22 0,0 1 16,21 21-16,-20-21 0,-1 0 16,21 0-16,-21 0 0,0-1 0,1 1 15,-1 0-15,0 0 0,0 21 16,-21 21 0,0 0-1,0 0-15,-21-21 0,21 22 16,0-1-16,0 0 15,21-21 1,0 0-16,0 0 0,1 0 16,-1 0-16,0 0 0,0 0 15,0 0-15,-21-21 0,0 0 16,0-1-16,0 1 16,0 0-16,-21 0 0,0 0 15,0 21-15,21-21 0,0-1 0,0 1 16,0 0-16,0 0 0,21 0 15,0 21-15,0-21 16,22 21-16,-22-22 0,21 22 0,0-21 16,1 21-16,-1-21 0,0 21 15,1 0-15,-22 0 0,21 0 16,-21 0-16</inkml:trace>
  <inkml:trace contextRef="#ctx0" brushRef="#br2" timeOffset="203483.37">24765 17378 0,'21'-21'0,"-42"42"0,63-63 16,-42 20-16,0 1 0,0 0 15,0-21-15,-21 21 0,0-1 16,0 1-16,-22 0 0,22 0 0,-21 0 15,0 0-15,-1-1 0,1 22 0,-22 0 16,22 0-16,0 0 16,-1 22-16,22-1 0,-21 0 0,21 0 15,0 0-15,-1 22 0,22-22 16,0 21-16,0-21 0,0 22 0,0-22 16,0 0-16,0 0 0,22 0 15,-1-21-15,0 0 0,0 0 16,21 0-16,-20 0 0,20-21 15,0 0-15,1 0 0,-1-22 0,0 22 16,1-21-16,-1 0 0,21-1 16,-20 1-16,-1 0 0,-21-22 15,22 1-15,-22-1 0,0 22 0,0-22 16,-21 22-16,0 0 0,0-1 16,0 1-16,0 21 0,0 0 0,-21 21 15,0 0-15,0 0 16,-1 21-16,22 21 0,-21-21 0,21 22 15,-21 20-15,21-21 0,-21 22 16,21-22-16,0 1 0,0-1 0,0 0 16,0 1-16,0-1 0,21-21 15,0 21-15,22-20 0,-1-1 0,-21-21 16,21 21-16,1-21 0,-1 0 16,0 0-16,1 0 0,-1 0 0,0 0 15,-20-21-15,20 0 16,-21-1-16,0 1 0,-21 0 0,0 0 15,0 0-15,0 0 0,0-22 0,0 22 16,0 0-16,0 0 0,0 0 16,0 42-1,-21 0-15,0 0 16,21 0-16,0 22 0,-21-22 0,21 21 16,-21-21-16,21 0 0,0 1 15,0-1-15,0 0 0,0 0 0,0 0 16,21-21-1,0 0-15,0 0 0,0 0 0,0 0 16,1 0-16,-1-21 16,21 0-16,-21 0 0,0 0 0,22-1 15,-22 1-15,0 0 0,0-21 16,-21 21-16,0-1 0,21 1 0,-21 0 16,0 0-16,0 0 0,0 42 31,-21 0-31,21 0 0,0 0 0,-21 1 15,21 20-15,0-21 0,0 0 16,0 0-16,0 1 0,0-1 0,21 0 16,-21 0-16,21-21 15,1 0-15,20 21 0,-21-21 0,21 0 16,-20 0-16,20 0 0,0 0 16,1-21-16,-1 21 0,-21-21 0,21 0 15,-20 0-15,-1-1 0,0 1 16,0 0-16,-21 0 0,21-21 0,-21 20 15,0-20-15,0 21 0,0 0 0,-21 42 32,21 0-32,-21 21 15,0-20-15,0 20 0,21 0 16,-22 22-16,1-22 0,21 22 0,-21-1 16,21 1-16,0-1 15,0 22-15,0-1 0,0-20 0,0 21 16,0-1-16,0-20 0,0 20 15,0-20-15,0-1 0</inkml:trace>
  <inkml:trace contextRef="#ctx0" brushRef="#br2" timeOffset="203820.18">26289 17018 0,'0'0'0,"21"-63"0,-21-128 31,0 170-31,21 0 0,0 21 16,1 0-16,-22 21 0,21 0 16,0 21-16,-21-20 0,21 20 0,-21 0 15,21 1-15,-21-22 0,0 21 16,0 0-16,0 1 0,-21-22 0,0 0 15,0 21-15,0-20 0,-22-1 16,22-21-16,-21 21 0,-1 0 0,1-21 16,21 0-16,-21 0 0,20 0 0,1 0 15,0 0-15,21-21 16,21 0-16,0-22 16,1 22-16,20-21 0,-21 0 15</inkml:trace>
  <inkml:trace contextRef="#ctx0" brushRef="#br2" timeOffset="204199.96">26733 16574 0,'64'-43'16,"-43"43"-16,-233 127 0,339-211 0,0 41 0,-127 64 15,0 1-15,0-1 16,0 21-16,0-21 0,-21 22 16,0-1-16,0 0 0,0 1 0,21-1 15,0 0-15,-21 1 16,21-1-16,0-21 0,0 21 0,0-20 15,0-1-15,0 0 0,21 0 16,0-21-16,0 0 0,0 21 0,22-21 16,-22 0-16,0 0 0,21 0 15,1-21-15,-22 0 0,0 21 0,21-21 16,-21-22-16,1 22 0,-1 0 0,-21-21 16,21 21-16,-21-1 0,21 22 15,-21-21-15,0 42 16,0 1-16,0 20 15,-21-21-15,0 0 0,0 22 0,-1-22 16,22 0-16,-21 0 16,21 0-16,-21 0 0,21 1 15,0-1-15,21-21 16,0 0 0,1-21-16,-22-1 0,21 1 15,0 0-15</inkml:trace>
  <inkml:trace contextRef="#ctx0" brushRef="#br2" timeOffset="204363.87">27305 16679 0,'0'-84'15,"-21"359"-15,21-550 16,21 359-16,-63-168 0,20 84 0,1 0 16,0 0-16,21 21 0,0 0 15,0 0-15,0 0 0,0 1 16,0-1-16,21-21 15,0 0-15,1 21 0</inkml:trace>
  <inkml:trace contextRef="#ctx0" brushRef="#br2" timeOffset="205424.26">27771 16743 0,'0'0'0,"0"-21"15,-22 21 1,1 0-1,0 21-15,0-21 0,21 21 16,-21 21-16,0-20 0,-1-1 0,1 21 16,0-21-16,21 22 0,0-22 0,-21 0 15,21 21-15,0-21 0,0 1 16,0-1-16,0 0 0,21 0 16,0-21-16,0 0 0,22 0 15,-22 0-15,0 0 0,21 0 0,-20 0 16,20 0-16,-21-21 15,21 0-15,1 21 0,-1-21 0,22-1 16,-22 1-16,21-21 0,-20 21 16,-1-22-16,22 1 0,-43 21 0,21-21 15,-21-1-15,0 1 0,-21 21 16,0 0-16,0-1 0,0 1 0,-21 21 16,-21 0-16,21 0 0,-22 21 15,22 1-15,-21-1 0,0 0 16,20 21-16,-20-21 0,21 22 0,-21-22 15,20 21-15,1-21 0,0 22 16,21-22-16,0 0 0,0 0 0,0 0 16,21 1-1,0-22-15,1 0 0,-1 0 0,0 0 16,21 0-16,-21 0 0,22 0 16,-22-22-16,21 22 0,-21-21 0,1 0 15,20 0-15,-21-21 0,0 20 16,0-20-16,1 21 0,-1 0 0,0-22 15,-21 22-15,0 0 16,0 42 0,0 0-16,0 1 0,0-1 15,0 0-15,0 0 0,0 0 0,0 0 16,0 1-16,0-1 0,0 0 16,0 0-16,0 0 15,21-21-15,0 0 16,0 0-16,1 0 15,-1 0-15,0 0 0,0-21 0,0 0 16,0 0-16,1 0 0,-1-1 16,0-20-16,0 0 0,0-1 0,0 1 15,1 0-15,-1-1 0,21 1 16,-21 0-16,0 21 0,1-22 0,-22 22 16,0 0-16,-22 42 31,1 0-31,0 0 0,0 1 0,21 20 15,-21-21-15,21 21 16,-21 1-16,21-22 0,0 21 0,0-21 16,0 22-16,0-22 0,0 0 15,0 0-15,0 0 0,0 1 0,0-1 16,21 0-16,0-21 0,21 21 16,-21 0-16,22-21 0,-1 0 0,-21 0 15,22 0-15,-1 0 0,0 0 16,1 0-16,-22-21 0,21 0 0,-21 0 15,0 0-15,1-1 0,-1 1 16,-21 0-16,0 0 0,0-21 0,0 20 16,-21 22-16,-1-21 0,1 21 15,-21 0-15,21 0 0,0 0 16,-22 21-16,22 1 0,0-1 0,21 0 16,0 0-16,-21 0 0,21 0 15,0 1-15,0-1 0,0 0 16,0 0-16,21-21 0,0 0 15,0 0-15,0 0 16,1 0-16,-1 0 0,0 0 16,-21-21-16,21 0 0,-21 0 15,21-1-15,-21 1 16,0 0-16,0 0 0</inkml:trace>
  <inkml:trace contextRef="#ctx0" brushRef="#br2" timeOffset="205685.11">28236 16595 0,'0'0'0,"-21"0"0,21 21 16,21-21-1,0 0 1,22 0-16,-22 0 0,21 0 16,-21-21-16,22 21 0,-1 0 0,0-21 15,-20 21-15,20-22 0,-21 22 16,21-21-16,-20 21 0,-1-21 0</inkml:trace>
  <inkml:trace contextRef="#ctx0" brushRef="#br2" timeOffset="-214584.59">13525 5334 0,'0'0'0,"22"0"0,-1 0 0,0 0 16,-21 21 31,-21 0-32,0-21-15,-1 22 0,-20-22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30T06:10:25.93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13652 2646 0,'0'-21'31,"0"0"-31,0-1 16,-21 22-16,21-21 15,0 0-15,0 0 0,0 0 16,0 0-16,0-1 16,-21 22-1,21 22 1,0-1-1,0 0-15,0 21 0,0-21 0,0 22 16,0-1-16,0 0 0,0 22 0,0-22 16,-21 22-16,0-22 0,21 43 15,-21-22-15,-1 22 0,1 0 0,0 20 16,-21-20-16,21 21 0,-22 0 16,1 0-16,0 21 0,-1 0 15,1 0-15,0 0 0,-22 0 0,22 21 16,-1 0-16,-20 0 0,21 0 15,-1 0-15,1 22 0,21-1 0,-22-21 16,1 22-16,0-1 0,21 21 0,-22-20 16,22 20-16,-21-20 0,21 20 15,-1 1-15,1-1 0,0 1 0,0-1 16,0 1-16,0-1 0,-1 1 0,1-1 16,0 1-16,21-1 0,-21 1 15,21-1-15,-21 1 0,21-1 0,-21 1 16,21-22-16,0 21 0,0-20 15,-22-1-15,22 0 0,0 1 0,-21-1 16,21 0-16,-21-20 0,21-1 16,0-21-16,0 0 0,-21 0 0,21 0 15,0-21-15,0-1 0,-21-20 0,21 0 16,0-1-16,0-20 0,0-22 16,0 1-16,0-22 0,0 0 0,0-42 15,0-22-15</inkml:trace>
  <inkml:trace contextRef="#ctx0" brushRef="#br0" timeOffset="3016.13">13652 2561 0,'-42'0'15,"21"0"-15,0 0 16,0 0 0,-1 0-1,22-21 1,0 0-1,-21 0 1,21 0 15,21 21 1,1 0-32,-1 0 15,0 0-15,0 0 0,0 0 0,0 0 16,22 0-16,-22 0 0,42 0 0,-20 0 15,20 0-15,1 0 0,20 0 16,1 0-16,21 0 0,-21 0 0,20-22 16,1 22-16,21 0 0,21-21 15,-21 0-15,22 21 0,20-21 0,-21 21 16,21-21-16,1 21 0,-1 0 0,22-21 16,-22 21-16,21-22 0,1 1 15,-1 21-15,1-21 0,-1 21 16,1-21-16,21 21 0,-22-21 0,22 0 15,-1 21-15,1-22 0,0 22 16,21-21-16,-22 0 0,1 21 0,21-21 16,-22 0-16,1 21 0,21-21 15,-21-1-15,-1 22 0,1-21 0,0 0 16,-22 21-16,1-21 0,-1 21 0,1-21 16,-22 0-16,0 21 0,1-22 15,-1 1-15,-21 21 0,0-21 0,-21 0 16,0 21-16,0-21 0,-21 0 15,0 21-15,-21-22 0,20 1 0,-41 21 16,-1-21-16,1 21 0,-22 0 16,1-21-16,-22 21 0,0 0 15,0 0-15,-21-21 16,21 21-16,-21 21 62,0 0-62,0 0 16,21 0-16,-21 22 16,0-22-16,22 0 0,-22 0 0,0 22 15,0-22-15,0 21 0,0 0 16,0-20-16,0 20 0,0 0 16,0 1-16,0 20 0,0 1 0,0-1 15,21 1-15,-21-1 0,21 1 16,0 20-16,-21-20 0,21 20 0,0-20 15,1 21-15,-1 20 0,-21-20 16,21 21-16,0 0 0,-21 0 0,21-1 16,-21 1-16,0 0 0,21 21 0,1 0 15,-1-21-15,-21 21 0,21 0 16,-21 0-16,21 0 0,0 21 0,-21-21 16,21 0-16,-21 21 0,22 0 15,-22-21-15,0 22 0,21-1 0,-21 0 16,21-21-16,-21 21 0,0 0 15,0 0-15,0-21 0,0 22 16,0-1-16,0 0 0,0 0 0,21 0 16,-21 0-16,0 1 0,0-1 0,0 0 15,0 0-15,0 0 0,0 0 16,0-21-16,0 22 0,0-1 0,0-21 16,0 21-16,0-21 0,0 21 0,0 0 15,0-21-15,0 21 0,0-21 16,0 0-16,0 22 0,0-22 15,0 0-15,0 0 0,0 0 0,0 0 16,0 0-16,0 0 0,0 0 0,0 0 16,0-22-16,0 22 0,21-21 15,-21 21-15,0-21 0,0 0 0,21 0 16,-21 0-16,22-1 0,-22 1 0,0 0 16,0-21-16,0 21 0,0-22 15,0 22-15,0-21 0,0-1 0,0-20 16,0 21-16,0-22 0,0 22 0,0-22 15,0 1-15,0 20 0,0-20 16,0-22-16,0 22 0,-22-22 0,1 22 16,0-22-16,21-21 0,-21 21 15,21 1-15,-21-22 0,0 0 16,-1 0-16,22 0 0,-21 1 0,0-1 16,0 0-16,0 0 0,0-21 15,-1 0-15,1 21 0,0-21 16,0 21-16,-21-21 0,-1 0 0,1 22 15,0-22-15,-22 0 0,1 0 16,-22 0-16,0 21 0,1-21 0,-1 0 16,-21 0-16,0 0 0,-21 0 0,21 0 15,-21 0-15,0 0 0,-21-21 16,21 21-16,0 0 0,0-22 0,-21 22 16,0 0-16,0-21 0,0 0 15,-22 21-15,1 0 0,0 0 16,-1-21-16,-20 21 0,20 0 0,-20-21 15,-1 21-15,1 0 0,-22 0 0,22-21 16,-1 21-16,1-22 0,-1 22 16,1 0-16,-1 0 0,1-21 0,-1 21 15,1 0-15,-1 0 0,1 0 0,-1-21 16,22 21-16,-22 0 0,1 0 16,21 0-16,-22 0 0,22-21 0,-1 21 15,1 0-15,21 0 0,0 0 0,-22-21 16,22 21-16,21 0 0,-21 0 0,21-21 15,21 21-15,-21 0 16,21 0-16,1-22 0,-1 1 0,21 21 16,-21 0-16,22 0 0,-1-21 0,0 21 15,1 0-15,20-21 0,1 21 16,-1 0-16,1 0 0,20-21 0,-20 21 16,20 0-16,1 0 0,0-21 0,21 21 15,-1 0-15,-20 0 0,21 0 16,0-22-16,0 22 0,-1 0 0,1 0 15,0 0-15,0 0 0,0 0 16,0 0-16,-22-21 0,22 21 0,-21 0 16,21 0-16,-22 0 0,22 0 0,0 0 15,-21-21-15,20 21 16,1 0-16,0 0 0,0 0 16,0-21-16,0 0 0,-1 21 15,1 0-15,0 0 16,0 0-16,0 0 0,0 0 15,-1 0-15,1 0 0,0 0 16,0 0-16,0 0 16,0 0-16,-1 0 0,1 0 15,0 0 1,0 0-16,0 0 16,0 0 15,21-21-31,-22 21 15,22-22-15,-21 22 16,21-21-16,-21 21 0,21-21 16,-21 0-16,0 0 15,0 0-15,21-1 16,-22 22-16,22-21 16,-21 21-16,21-21 0,-21 21 15,21-21 1,-21 21-16,21-21 0,-21 0 15,21-1-15,0 1 16,0 0 0,0 0-16,0 0 0,-21 0 15,21-1-15,-22 1 0,22 0 0,0 0 16,0 0-16,0-22 0,0 22 16,0-21-16,0 0 0,0 20 0,0-20 15,0-21-15,0 20 0,0-20 16,22-1-16,-1 1 0,0-1 0</inkml:trace>
  <inkml:trace contextRef="#ctx0" brushRef="#br0" timeOffset="4435.68">16637 1164 0,'0'0'0,"-21"0"0,0 0 0,-1 0 16,1 0-16,0 0 0,-21 0 0,21 0 16,-1 0-1,1 0-15,42 0 31,1 0-15,20 0-16,-21-21 0,21 21 16,22 0-16,-22 0 0,22-21 0,-22 21 15,22 0-15,20-21 0,-20 21 16,-1 0-16,1 0 0,-1 0 0,1 0 16,-22 0-16,0 0 0,1 0 15,-22 0-15,0 0 0,-42 0 31,0 0-31,0 21 0,-1-21 16,-20 0-16,0 0 0,21 0 0,-22 0 16,1 21-16,21-21 0</inkml:trace>
  <inkml:trace contextRef="#ctx0" brushRef="#br0" timeOffset="4808.47">16933 1143 0,'0'0'0,"0"21"31,0 0-15,0 1-16,0-1 0,0 0 16,0 0-16,0 0 0,0 22 15,0-22-15,0 0 0,0 21 16,0 1-16,0-22 0,0 21 16,0 0-16,0 1 0,0-22 0,0 21 15,0 1-15,0-1 0,0 0 16,-21-21-16,0 22 0,0-22 0,0 21 15,-1-21-15,1 1 0,0-1 0,-21 0 16,21-21-16,-1 21 0,-20-21 16,21 0-16,-21 0 0,20 0 0,1 0 15,0 0-15,0 0 0,0-21 16,0 21-16,-1-21 0,22 0 0,0-1 16,0 1-16,-21 0 0,21 0 15,0 0-15,0 0 0,0-1 16,0 1-16,0 0 0,0 0 0,21 0 15,1 0-15,-1-1 16,0 22-16,-21-21 0,21 0 0,0 21 16,0-21-16</inkml:trace>
  <inkml:trace contextRef="#ctx0" brushRef="#br0" timeOffset="5096.31">17230 1334 0,'0'0'0,"0"-22"0,21 22 16,0-21-16,0 21 15,0 0-15,0 0 0,1 0 16,-1 21-16,-21 1 16,21 20-16,0-21 0,0 0 0,-21 22 15,21-22-15,-21 21 0,22 0 16,-22-20-16,0 20 0,0 0 0,0-21 15,0 22-15,0-22 0,0 0 16,21 0-16,-21 0 0,0 1 0,0-1 16,21-21-1,0-21 1,0-1 0</inkml:trace>
  <inkml:trace contextRef="#ctx0" brushRef="#br0" timeOffset="5344.17">17907 1228 0,'0'-21'0,"0"42"0,0-64 15,0 65 17,0-1-32,0 0 0,-21 0 0,0 21 15,-1-20-15,1 20 0,0-21 16,-21 21-16,21-20 0,-1 20 15,-20 0-15,21-21 0,-21 22 0,20-22 16,-20 21-16,21-21 0,0 1 16,0 20-16,-1-21 0,1-21 0,21 21 15,21-21 1</inkml:trace>
  <inkml:trace contextRef="#ctx0" brushRef="#br0" timeOffset="5616.01">18203 1249 0,'0'0'0,"0"-21"32,0 42-17,0 0-15,-21 0 0,21 0 16,-21 22-16,0-22 0,0 21 15,-1 1-15,22-22 0,-21 21 0,0 0 16,0 1-16,0-1 0,0 0 16,21 1-16,0-22 0,0 21 15,-22-21-15,22 1 0,0-1 16,0 0-16,0 0 0</inkml:trace>
  <inkml:trace contextRef="#ctx0" brushRef="#br0" timeOffset="5860.94">18140 1312 0,'0'0'0,"0"-21"0,0 0 0,21 0 16,-21 0 0,21 21-16,0 21 0,-21 0 0,21 0 15,-21 0-15,22 1 16,-1-1-16,-21 0 0,21 21 0,-21-21 15,21 1-15,-21 20 0,21-21 16,-21 0-16,0 22 0,21-22 0,-21 0 16,0 0-16,0 0 0,22 0 0,-22 1 15,21-22 1,0 0 0,-21-22-16</inkml:trace>
  <inkml:trace contextRef="#ctx0" brushRef="#br0" timeOffset="6356.66">18838 1228 0,'0'0'0,"21"-21"16,-21 42 15,-21 0-31,0 0 16,0 0-16,0-21 0,0 21 15,-1 1-15,-20-1 0,21 0 0,0 0 16,0 0-16,-1-21 0,1 21 16,0 1-16,0-22 0,21 21 15,21-42 17,0-1-17,0 22-15,1-21 0,-1 0 16,0 0-16,0 0 0,0 0 0,0-22 15,22 22-15,-22 0 0,0-21 16,0 20-16,0 1 0,1 0 0,-1 0 16,0 0-16,-21 0 0,0-1 15,21 22-15,-21 22 16,0-1-16,0 127 31,0-106-31,0-21 0,0 22 16,0-1-16,-21 0 0,21-20 0,-21 20 15,21 0-15,0 1 0,0-22 0,0 21 16,0-21-16,0 22 0,0-22 16,0 0-16,0 0 0,0 0 0,0 0 15,0 1-15</inkml:trace>
  <inkml:trace contextRef="#ctx0" brushRef="#br0" timeOffset="6532.52">18944 1715 0,'-21'0'78,"0"0"-78</inkml:trace>
  <inkml:trace contextRef="#ctx0" brushRef="#br0" timeOffset="7424.31">14774 3260 0,'0'0'0,"0"-21"0,0-1 16,0 1-16,0 0 0,0 0 16,0 0-16,0 0 0,0-1 0,0 1 15,0 0-15,0 0 16,0 42 15,0 0-31,0 22 0,0-1 16,0 0-16,0 1 0,0-1 15,0 21-15,0-20 0,0 20 0,0-20 16,0 20-16,0-21 0,-21 1 0,21-1 16,-21-21-16,21 22 0,-21-22 15,21 0-15,0 0 0,0 0 0,0 0 16,0-42 15,0 0-31,21 21 16</inkml:trace>
  <inkml:trace contextRef="#ctx0" brushRef="#br0" timeOffset="7672.19">15409 3006 0,'0'0'0,"0"42"32,0-21-32,0 0 0,-21 22 0,21-22 15,-21 21-15,0 1 0,21 20 0,-21-21 16,-1 1-16,1-1 0,21 0 16,-21 1-16,0-1 0,0-21 15,0 22-15,-1-22 0,22 0 0,0 0 16,0 0-16,0 0 0,0 1 15</inkml:trace>
  <inkml:trace contextRef="#ctx0" brushRef="#br0" timeOffset="7884.07">14711 3556 0,'0'0'0,"0"42"32,21-42-17,0 0-15,21 0 0,-20 0 16,-1 0-16,21-21 0,0 0 0,1 21 16,-1-21-16,-21 21 0,22-21 15,-1 21-15,-21-21 0,0 21 0,22-22 16,-22 22-16</inkml:trace>
  <inkml:trace contextRef="#ctx0" brushRef="#br0" timeOffset="8239.89">15388 3514 0,'0'0'0,"21"0"16,0 0-16,1 0 15,-1 0 1,0 0-16,0 0 0,0-21 0,0 21 15,1-22-15,-1 1 0,0 21 0,0-21 16,21 0-16,-42 0 0,22 0 16,-1 21-16,-21-22 0,0 1 15,0 0-15,0 0 0,0 0 16,-21 21-16,-1 0 0,1 0 16,0 0-16,0 0 0,0 21 0,-22 0 15,22 0-15,0 0 0,-21 1 16,21 20-16,-1 0 0,22-21 0,0 22 15,-21-22-15,21 21 0,0-21 16,0 1-16,0-1 0,0 0 0,0 0 16,0 0-16,21 0 0,1-21 0,-1 0 15,0 22-15,0-22 0,21 0 16,-20 0-16,20 0 0,-21 0 0,21 0 16,1-22-16,-22 1 15,21 21-15</inkml:trace>
  <inkml:trace contextRef="#ctx0" brushRef="#br0" timeOffset="8671.64">16277 3344 0,'0'0'0,"0"-21"0,21 0 15,-21 0-15,0 0 0,0 0 16,-21 21-16,0 0 0,0 0 16,0 0-16,-22 21 0,22 0 15,0 0-15,0 0 0,-22 0 0,22 1 16,0-1-16,0 21 0,0-21 15,0 22-15,-1-22 0,1 21 16,21-21-16,0 0 0,-21 1 16,21-1-16,0 0 0,0 0 0,0 0 15,21-21-15,0 0 16,1 0-16,-1 0 0,0 0 16,21-21-16,-21 0 0,22 21 0,-1-21 15,-21 0-15,22-1 0,-22 1 16,0-21-16,21 21 0,-42 0 0,21-22 15,1 22-15,-22 0 0,0 0 0,0 0 16,0-1-16,0 44 31,0-1-15,-22 0-16,22 0 0,-21 0 0,21 0 16,0 1-16,0-1 0,0 0 0,0 0 15,0 0-15,0 0 0,0 1 16,21-1-16,1-21 15,-1 0-15,0 0 0,21 0 16,-21 0-16,1 0 0,20-21 0</inkml:trace>
  <inkml:trace contextRef="#ctx0" brushRef="#br0" timeOffset="8964.46">16827 3239 0,'0'0'0,"0"-22"0,0 1 0,0 0 16,0 42 15,0 0-31,0 1 0,0 20 0,-21-21 16,21 21-16,-21 1 0,21-1 0,-21 0 15,21 1-15,0 20 0,-21-20 16,0-1-16,-1 0 0,22 22 0,-21-22 16,21 22-16,-21-1 0,21-21 15,0 22-15,0-1 0,0 1 0,0-22 16,0 22-16,-21-22 0,21 0 0,0-20 15,0 20-15,0-21 16,0 0-16,0 0 0,0 1 0,21-22 16,0-22-1,-21 1-15,21 0 16,-21-21-16,0 21 0</inkml:trace>
  <inkml:trace contextRef="#ctx0" brushRef="#br0" timeOffset="9245.31">16700 3429 0,'0'0'0,"0"-21"16,0-21-16,0-1 0,0 22 0,0 0 15,0 0-15,22-22 0,-1 22 16,0 21-16,0-21 0,0 0 16,0 21-16,1 0 0,20 0 0,-21 0 15,21 0-15,-20 0 0,20 21 0,-21 0 16,0 0-16,0 1 0,1-1 15,-22 21-15,0-21 0,0 22 0,-22-22 16,1 0-16,0 21 0,0-21 16,-21 1-16,20-1 0,-20 0 0,21 0 15,-21-21-15,20 21 0,-20-21 16,21 21-16,0-21 0,0 0 0,-1 0 16,22-21-16,0 0 15,0 0-15</inkml:trace>
  <inkml:trace contextRef="#ctx0" brushRef="#br0" timeOffset="9557.2">17928 2731 0,'0'0'0,"-21"-22"0,0 1 0,21 0 16,0 0-16,-21 21 16,21 21-1,0 21-15,0-20 16,0 20-16,0 0 0,0 1 0,0-1 16,0 0-16,-22 22 0,22-22 15,0 0-15,0 1 0,-21-1 0,0-21 16,0 22-16,21-1 0,0-21 15,0 0-15,-21 0 0,21 1 0,0-1 16,-21-21-16</inkml:trace>
  <inkml:trace contextRef="#ctx0" brushRef="#br0" timeOffset="10091.89">17589 2731 0,'0'0'0,"0"-22"0,0-105 32,22 106-32,-1 0 0,0 0 0,0-21 15,21 42-15,1-22 0,-22 1 16,42 21-16,-20 0 0,-1 0 0,22 21 16,-22 1-16,21 20 0,1 0 15,-22 1-15,1-1 0,-1 0 0,-21 22 16,21-22-16,-20 0 15,-22 1-15,0-1 0,0 0 0,0 1 16,0-22-16,0 0 0,0 21 0,-22-20 16,22-1-16,-21-21 0,0 21 15,0-21-15,0 0 0,0 0 0,-1 0 16,1 0-16,21-21 16,0 0-16,0-1 0,0 1 15,0-21-15,0 21 0,0-22 16,21 22-16,1-42 0,-1 20 15,21 1-15,-21-21 0,22 20 0,-1-20 16,0 20-16,1 1 0,-1 0 16,21 21-16,-20-1 0,-1 1 0,0 21 15,1 0-15,-1 21 0,-21 1 16,22-1-16,-22 21 0,0 22 0,0-22 16,-21 0-16,0 22 0,0-1 15,0-20-15,0 20 0,0-21 0,0 1 16,0-1-16,-21 0 0,0 1 15,0-22-15,-1 21 0,22-21 0,0 1 16,-21-1-16,21 0 16,21-42-1,-21 0 1,22-1-16,-1 1 0</inkml:trace>
  <inkml:trace contextRef="#ctx0" brushRef="#br0" timeOffset="10460.49">19071 3048 0,'0'0'0,"-21"42"31,42-42-15,0 0-1,0-21-15,22 21 0,-22-21 16,0 21-16,0-21 0,0 0 0,1 21 15,-1-21-15,0-1 0,-21 1 16,0 0-16,0 0 0,0 0 0,0 0 16,-21 21-1,0 0-15,-1 0 0,1 0 16,0 21-16,0 0 0,0 21 16,0-21-16,-1 1 0,22 20 0,0 0 15,0-21-15,0 22 0,0-22 16,0 0-16,0 21 0,0-20 15,0-1-15,22 0 0,20 0 16,-21-21-16,0 0 0,0 0 16,22 0-16,-1 0 0,-21 0 0,22 0 15,-1-21-15,0 0 0,1 21 16,-22-21-16</inkml:trace>
  <inkml:trace contextRef="#ctx0" brushRef="#br0" timeOffset="11120.14">19727 2942 0,'0'0'0,"0"-42"31,-21 42-31,0 0 16,21 21-16,-21 0 0,21 0 15,0 1-15,0-1 0,-21 0 16,21 21-16,-22-21 0,22 1 16,-21-1-16,21 21 0,0-21 0,0 0 15,0 1-15,-21-1 0,21 0 16,0-42 15,0 0-15,0-1-16,0 1 0,0-21 0,21 21 15,-21 0-15,0-22 0,21 1 16,1 21-16,-22-22 0,21 22 0,0-21 16,0 21-16,0 0 0,0-1 15,1 1-15,-1 0 0,0 21 16,0 0-16,0 0 0,0 0 15,1 21-15,-1-21 0,0 21 0,0 22 16,0-22-16,-21 0 0,0 21 0,0-20 16,0 20-16,0-21 0,0 0 15,0 22-15,0-22 0,0 0 0,0 0 16,0 0-16,-21 0 16,21 1-16,-21-22 0,21-22 31,0 1-16,0 0-15,0 0 0,0 0 0,0 0 16,21-22-16,-21 22 16,21-21-16,0-1 0,22 22 0,-22-21 15,0 0-15,21 20 0,-20-20 16,20 21-16,-21 0 0,21 0 0,-20 21 16,20 0-16,-21 0 0,21 21 15,-20 0-15,-1 0 0,0 21 0,0-20 16,-21 20-16,0-21 0,0 21 0,0-20 15,0 20-15,0-21 0,0 0 16,0 0-16,-21 1 0,0-1 0,0 0 16,21 0-16,-22 0 0,1-21 15,0 0-15,21-21 32,21 21-17,22-21-15,-22 0 0</inkml:trace>
  <inkml:trace contextRef="#ctx0" brushRef="#br0" timeOffset="11527.91">20955 2709 0,'0'-21'0,"0"42"0,-21-42 16,0 21-16,-1 0 0,22 21 15,-21 1-15,0-1 0,0 0 0,0 0 0,0 21 16,-1-20-16,1 20 0,0-21 15,21 21-15,0-20 0,-21-1 16,21 21-16,0-21 0,0 0 0,0 22 16,0-22-16,0 0 0,21-21 15,0 21-15,0 0 0,1-21 0,-1 0 16,21 0-16,-21 0 0,0 0 16,22 0-16,-1-21 0,-21 0 0,22 0 15,-22 0-15,0 0 0,0-1 0,0 1 16,0 0-16,1-21 0,-22 21 15,0-22-15,0 1 0,0 21 16,0-22-16,0 1 0,0 21 16,0 0-16,-22 21 0,1 0 0,0 0 15,0 0-15,-21 0 0,20 0 0,1 21 16,0 0-16,0 21 0,-21-20 16,20-1-16,22 0 0,-21 0 0,21 0 15,-21 22-15,21-22 16,0 0-16,0 0 0,21-21 15,0 0-15,1 0 0</inkml:trace>
  <inkml:trace contextRef="#ctx0" brushRef="#br0" timeOffset="11936.67">21378 2794 0,'0'-42'16,"0"84"-16,0-105 0,21 63 16,1 0-1,-1 0-15,0 0 0,0 21 0,21-21 16,-20 21-16,-1 21 0,0-21 16,0 1-16,0 20 0,-21-21 15,0 0-15,0 22 0,0-22 0,0 21 16,0-21-16,0 22 0,0-22 15,0 0-15,0 21 0,-21-42 0,21 21 16,-21 1-16,21-1 0,0-42 31,0-1-31,0 1 16,0 0-16,0 0 0,21 0 16,0 0-16,0-22 0,1 22 0,-1-21 15,0-1-15,0 22 0,0-21 16,0 21-16,1-22 0,-1 22 0,21 0 15,-21 0-15,0 21 0,1 0 16,-1-21-16,0 21 0,0 0 16,0 0-16,0 0 0</inkml:trace>
  <inkml:trace contextRef="#ctx0" brushRef="#br0" timeOffset="12828.34">22267 2773 0,'0'0'0,"0"-21"0,21 0 16,-21-1 0,0 44 15,0-1-31,0 0 0,0 0 0,0 0 15,0 0-15,0 1 0,0-1 16,-21 0-16,21 21 0,-21-21 0,21 1 16,0-1-16,0 0 0,0 0 15,0 0-15,0 0 0,0 1 16,21-22-16,0 21 0,1-21 16,-1 0-16,0 0 15,0 0-15,0 0 0,22 0 0,-22-21 16,21-1-16,-21 1 0,22 0 0,-22 0 15,21 0-15,-21 0 0,0-22 16,1 22-16,-1 0 0,-21 0 0,21-22 16,-21 22-16,0 0 15,0 0-15,-21 42 32,21 0-17,-21 0-15,21 1 0,0-1 16,-22 0-16,1 21 0,0-21 15,21 1-15,-21-1 0,0 21 0,21-21 16,-21 22-16,-1-22 16,1 21-16,21 22 0,0-22 0,0 0 15,0 22-15,0-1 0,0-20 16,0 20-16,0-21 0,0 22 0,0-1 16,0-20-16,0 20 0,0 1 0,21-1 15,1 1-15,-22-1 0,0 1 16,21-1-16,-21 1 0,21-1 0,-21 1 15,0-22-15,21 22 0,-21-22 0,0 0 16,0 1-16,0-1 0,0 0 16,0 1-16,-21-22 0,21 21 0,-21-21 15,-22 0-15,22-21 0,0 22 0,0-22 16,0 0-16,0 0 16,-22 0-16,22-22 0,0 22 0,0-21 15,0 0-15,-22 0 0,43-21 0,-21 20 16,0-20-16,0 0 0,21-1 15,-21 1-15,21-21 0,0 20 0,0-20 16,0-1-16,0-20 0,0 20 16,0-21-16,21 22 0,0-1 0,0 1 15,0-1-15,0 1 0,1 21 0,-1-22 16,21 22-16,-21-1 0,22 1 16,-22 0-16,21-1 0,-21 22 0,22-21 15,-1 21-15,-21 0 0,21-1 16,-20 1-16,-1 0 0,0 21 15,0-21-15,0 21 0,0 0 16,-42 0 15,0 0-31</inkml:trace>
  <inkml:trace contextRef="#ctx0" brushRef="#br0" timeOffset="13012.24">22712 3535 0,'-21'21'15,"-1"-21"-15,1 0 16,21 21-16</inkml:trace>
  <inkml:trace contextRef="#ctx0" brushRef="#br0" timeOffset="15484.42">19071 4382 0,'0'0'0,"0"-43"16,0 22-16,0 0 16,0 0-16,-21 0 15,0-1 1,0 22-16,21-21 0,-22 21 0,1 0 15,0 0-15,0-21 0,0 21 16,-22 0-16,22 0 0,-21 0 16,0 0-16,-1 0 0,1 0 0,-22 0 15,22 0-15,0 0 0,-22 0 16,22 0-16,0 0 0,-22 0 0,22 21 16,-1-21-16,1 21 0,-21-21 15,20 22-15,1-1 0,0-21 0,-22 21 16,22 0-16,-22 0 0,1 0 15,-1 1-15,1-1 0,-22 0 0,0 0 16,1 0-16,-1 0 0,0 1 0,1 20 16,-1-21-16,0 21 0,22 1 15,-22-1-15,1 0 0,-1 1 16,21 20-16,-20-20 0,-1 20 0,0-21 16,1 22-16,20-1 0,1-20 15,-1 20-15,1-20 0,-1 20 0,22-21 16,-22 22-16,22-1 0,-21 1 15,-1-22-15,22 22 0,-22-1 0,1 1 16,-1-1-16,22 1 0,-22-1 0,22 1 16,0-1-16,-1 1 0,1-1 15,0 1-15,-1 20 0,22 1 0,-21 0 16,21-1-16,0-20 0,-1 21 0,1-1 16,0 1-16,0 0 0,0-1 15,21 1-15,-21 0 0,21-1 0,0-20 16,0 20-16,0 1 0,-22 0 15,22-22-15,0 22 0,0 21 16,0-22-16,0 1 0,0 0 0,0-1 16,0 1-16,-21-21 0,21 41 0,0-20 15,0 0-15,0-1 0,0 22 16,0-21-16,0 0 0,0-1 0,0 1 16,0 21-16,21-22 0,1 22 0,-1-21 15,0 0-15,0 20 0,0-20 16,0 0-16,22-1 0,-22 1 0,21 0 15,1 21-15,-1-22 0,0 1 16,1 0-16,-1-1 0,0-20 0,1 20 16,-1 1-16,21-21 0,-20 20 15,-1 1-15,0 0 0,22-22 0,-22 22 16,1-1-16,20-20 0,-21-1 0,22 22 16,-1-21-16,1 20 0,-1-20 15,1 20-15,-1-20 0,1 21 0,-1-22 16,22 1-16,-21 20 0,20-20 0,-20-1 15,-1 1-15,22-1 0,-22 1 0,22-1 16,-21-20-16,20 20 0,1 1 16,0-1-16,-1 1 0,1-22 15,0 0-15,-1 22 0,1-22 0,0 0 16,-1 1-16,1-1 0,0-21 16,20 22-16,-20-1 0,21-21 0,0 21 15,0-20-15,-1-1 0,-20 0 0,21 0 16,0 0-16,21 0 0,-21-21 15,21 0-15,0 22 0,-22-22 0,22 0 16,0 0-16,0 0 0,0-22 0,0 22 16,0-21-16,0 0 0,0 0 0,0 0 15,0-22-15,0 22 0,0 0 16,0-21-16,0 21 0,-21-22 0,21 1 16,0 21-16,-21-22 0,21 1 15,-21-21-15,0 20 0,-22 1 16,22-22-16,0 22 0,0-21 0,0-1 15,-22 22-15,1-22 0,0 1 0,-1-1 16,1 1-16,-21-1 0,20 1 16,-20-22-16,-1 22 0,1-22 0,-1 0 15,1 1-15,-1 20 0,-20-21 0,20 1 16,-21 20-16,22-20 0,-22-1 16,1-21-16,-1 21 0,0 1 15,1-1-15,-1 0 0,-21 1 0,21-1 0,-20-21 16,20 22-16,-21-22 0,0 21 15,0-21-15,1 22 0,-1-1 16,0-21-16,-21 21 0,21-20 0,-21-1 16,21 21-16,-21-21 0,21 22 15,-21-22-15,0 21 0,0-21 0,0 0 16,0 22-16,0-22 0,0 0 0,0 21 16,0-20-16,0 20 0,0-21 15,0 0-15,0 22 0,0-22 0,0 0 16,-21 0-16,0 21 0,21-20 0,0-1 15,-21 21-15,0-21 0,0 0 16,-1 1-16,1 20 0,0 0 0,0 1 16,0-22-16,0 21 0,-1 0 0,-20-20 15,21 20-15,-21 0 16,-1 1-16,22-1 0,-21 0 0,-1 1 16,1-1-16,0 0 0,-1 1 0,1-1 15,0 0-15,-1 1 0,1-1 16,0 21-16,-1 1 0,1-22 0,-21 22 15,20-1-15,1 1 0,-22-22 16,1 22-16,-1-1 0,1 1 0,-22-1 16,22 1-16,-22 20 0,0-20 0,1-1 15,20 22-15,-20 0 0,-1-22 16,21 22-16,-20-1 0,-1-20 0,22 21 16,-22-1-16,0 1 0,-21-22 15,22 22-15,-1 0 0,0 21 16,-20-22-16,20 1 0,0 21 0,1 0 15,-22-1-15,0-20 0,0 42 16,0-21-16,0 0 0,22 0 0,-22-1 16,0 22-16,21-21 0,-20 21 0,20 0 15,-21 0-15,21 0 0,-20 0 16,-1 0-16,0 0 0,0 0 0,0 0 16,22 0-16,-22 21 0,0 1 15,0-22-15,0 21 0,0 0 16,-21 0-16,22 0 0,-1 0 0,0 22 15,0-22-15,21 21 0,-20-21 16,20 22-16,0-1 0,-21-21 0,22 22 16,-22-1-16,21 0 0,1 1 15,-1-1-15,0 0 0,22 1 0,-1-1 16,1 0-16,20 1 0,1-1 0,0 21 16,21-20-16,-1 20 0</inkml:trace>
  <inkml:trace contextRef="#ctx0" brushRef="#br0" timeOffset="18496.21">16976 5228 0,'21'0'16,"0"0"0,0 0-16,0-21 0,0 21 0,1-21 15,-1 0-15,0 0 0,0-1 0,0 22 16,0-21-16,1 0 0,-1 0 15,-21 0-15,0 0 0,0-1 16,0 1 0,-21 21-16,-1 0 0,1 0 0,0 0 15,0 0-15,-21 0 0,20 21 16,1-21-16,0 22 0,0-1 0,21 0 16,-21 0-16,21 0 0,-21 0 15,21 22-15,0-22 0,0 0 16,0 0-16,0 0 0,0 1 0,0-1 15,21 0-15,63 64 16,-62-64-16,-1 0 16,0 0-16,0 0 0,0-21 0,-21 21 15,0 1-15,21-1 0,-21 0 16,0 0-16,0 0 0,0 0 0,-21 1 16,0-22-16,0 21 0,-21 0 15,-1-21-15,1 21 0,0-21 0,-1 0 16,1 0-16,0 0 0,-1 0 15,22 0-15,-21 0 0,-1-21 0,22 0 16,0 0-16,0-1 0,0-20 16,21 21-16,0 0 0,0 0 15,0-1-15,0 1 0,0 0 0,0 0 16,0 0-16,0 0 0,21 21 0,0-22 16,0 22-16,0-21 0,22 0 15,-22 21-15,21-21 0</inkml:trace>
  <inkml:trace contextRef="#ctx0" brushRef="#br0" timeOffset="18788.52">17716 4953 0,'22'-21'16,"-44"42"-16,44-63 0,-1 21 0,-21-1 15,0 44 16,0-1-31,0 0 0,-21 21 0,21-21 16,-22 22-16,1-1 0,0 0 16,21-20-16,-21 20 0,0 0 0,21 1 15,0-22-15,-21 21 0,21-21 16,-22 22-16,22-22 0,0 0 0,0 0 16,0 0-16,0 0 0,22-21 46,-1-21-30,0 0-16</inkml:trace>
  <inkml:trace contextRef="#ctx0" brushRef="#br0" timeOffset="18984.41">17399 5165 0,'0'0'0,"-21"0"0,21-21 31,21 21-15,0 0-16,0-22 0,22 22 0,-22 0 15,21 0-15,0 0 0,-20 0 16,20 0-16,-21-21 0,21 21 0,-20 0 16,20 0-16,-21 0 0</inkml:trace>
  <inkml:trace contextRef="#ctx0" brushRef="#br0" timeOffset="19407.47">17949 5207 0,'-21'-21'31,"21"0"-31,0 0 0,0-1 15,21 1-15,0 21 16,1-21-16,-1 21 16,0 0-16,0 0 0,0 0 15,0 21-15,1 0 0,-1 1 16,0-1-16,-21 0 0,21 0 16,-21 0-16,0 22 0,0-22 15,0 0-15,0 0 0,0 0 16,0 0-16,-21 1 0,0-22 15,0 0-15,21 21 0,-22-21 16,1 0 0,21-21-16,0-1 15,0 1-15,0 0 16,0 0-16,0 0 0,21 0 16,1-1-16,-22 1 15,21 0-15,0 0 0,0 21 0,0-21 16,0 0-16,1-1 0,-1 22 15,0-21-15,0 21 0,0 0 16</inkml:trace>
  <inkml:trace contextRef="#ctx0" brushRef="#br0" timeOffset="19628.34">18648 5059 0,'0'0'0,"21"0"0,-21 21 15,0 0-15,0 0 16,-21 1-16,21-1 0,-21-21 15,21 21-15,0 21 0,-22-21 0,1-21 16,21 22-16,-21-1 0,21 0 0,0 0 16,-21 0-16,21 0 0,-21 1 15,21-1 1,0-42 15,21-1-31,0 22 16</inkml:trace>
  <inkml:trace contextRef="#ctx0" brushRef="#br0" timeOffset="19980.14">18648 4699 0,'0'0'0,"-21"0"0,-1 0 0,1 0 0,0 0 15,0 0 1,0 0-16,21 21 15,0 0-15,0 1 0,0-1 16,0 0-16,21-21 16,0 0-16,0 0 0,0 0 15,1 0-15,-1 0 0,0 0 0,0 0 16,0-21-16,0 21 0,-21-21 0,0-1 16,22 1-16,-22 0 15,0 0-15,-22 21 16,1-21-16,0 21 0,0 0 15,0 0-15,0 0 0,-1 0 16,1 0-16,0 0 0,21 21 16,-21 0-16,21 0 0,0 22 15,0-22-15,0 0 0,0 21 0,0 1 16,0-22-16,21 21 0,-21-21 16,0 22-16,21-22 0</inkml:trace>
  <inkml:trace contextRef="#ctx0" brushRef="#br0" timeOffset="20456.81">18902 5186 0,'21'0'0,"-42"0"0,42-21 16,-21 42 15,0 0-15,0 0-16,0 0 15,0 1-15,-21-1 0,21 0 16,0 0-16,-21-21 0,21 21 16,-22-21-16,22 21 0,-21-21 0,21-21 62,0 0-62,0 0 0,21 0 16,1-22-16,-1 22 0,-21 0 15,21 0-15,0-21 0,21 20 0,-20 1 16,-1 0-16,21 21 0,0-21 16,-20 21-16,20 0 0,0 0 0,-21 0 15,22 21-15,-22-21 0,0 21 16,0 0-16,0 1 0,1-1 0,-22 0 16,0 0-16,0 0 0,0 0 0,0 1 15,0-1-15,-22 0 0,1 0 16,0 0-16,0 0 0,0 1 15,0-1-15,-1-21 16,22 21-16,-21-21 16,64 0 15</inkml:trace>
  <inkml:trace contextRef="#ctx0" brushRef="#br0" timeOffset="21092.44">19897 5059 0,'0'0'15,"0"-42"-15,0 20 16,0 1-16,-22 21 16,-20 0-16,21 0 0,0 0 15,0 0-15,-1 21 0,1 1 0,-21-1 16,21 0-16,0 0 0,-1 0 15,-20 22-15,21-22 0,0 0 0,0 0 16,21 0-16,0 0 0,0 1 0,0-1 16,0 0-16,21-21 15,0 0-15,0 0 16,21 0-16,-20 0 0,-1-21 16,0 21-16,21-21 0,-21-1 15,1 1-15,-1 0 0,0 0 0,0 0 16,-21 0-16,21-1 0,-21 1 15,21 0-15,-21 0 0,0 0 16,0 42 0,0 0-1,0 0-15,0 0 0,0 1 0,0 20 16,0-21-16,0 21 0,-21-20 16,21 20-16,-21 0 0,21 1 15,-21-1-15,21 21 0,0 1 0,0-22 16,0 22-16,0-1 0,0 1 0,0-1 15,0 1-15,0 20 0,0-20 16,0-1-16,0 1 0,0-1 0,0 1 16,0-1-16,-21 1 0,21-1 15,-21 1-15,-22-1 0,22-20 0,-21-1 16,-1 0-16,1 1 0,0-22 0,-1 0 16,1 0-16,0 0 0,-1-21 15,1 0-15,0 0 0,-1-21 0,-20 0 16,21 0-16,-1-21 0,1 20 0,0-20 15,-1 0-15,22-1 0,0 1 16,0 0-16,0-1 0,21-20 0,0 21 16,0-1-16,0 1 0,21 0 0,21-1 15,-21 1-15,22 0 16,-1-22-16,0 22 0,22-22 0</inkml:trace>
  <inkml:trace contextRef="#ctx0" brushRef="#br0" timeOffset="21372.29">20743 4445 0,'0'0'0,"-21"0"15,0 0-15,0 21 16,0 0-16,-1 1 0,22-1 0,0 21 15,-21-21-15,0 22 0,21-1 16,0 0-16,0 1 0,-21-1 0,21 0 16,-21-21-16,21 22 0,0-1 15,0-21-15,-21 0 0,21 1 0,0-1 16,0 0-16,21-21 31,-21-21-31</inkml:trace>
  <inkml:trace contextRef="#ctx0" brushRef="#br0" timeOffset="21678.12">20532 4593 0,'0'0'0,"-22"-21"0,1 0 16,21 0-16,0 0 0,0-1 16,0 1-16,21 21 0,1-21 15,-1 0-15,21 0 0,0 21 0,1-21 16,-1-1-16,0 22 0,-20 0 15,20 0-15,0 0 0,1 0 0,-22 0 16,0 22-16,0-1 0,0 0 0,-21 0 16,0 0-16,0 0 0,0 22 15,0-22-15,0 0 0,-21 0 0,0 0 16,0 1-16,0-1 16,-22 0-16,22-21 0,0 21 0,-21-21 15,20 21-15,1 0 0,-21-21 0,21 22 16,21-1-1,21-21 1,0 0-16,0 0 16</inkml:trace>
  <inkml:trace contextRef="#ctx0" brushRef="#br0" timeOffset="22371.72">21061 4741 0,'0'0'0,"-21"-21"31,-1 21-31,22 21 0,-21-21 0,0 22 16,0-1-16,21 0 0,-21 0 15,21 0-15,-21 0 0,21 22 0,0-22 16,0 0-16,0 0 16,0 0-16,0 1 0,21-22 0,0 21 15,0-21-15,0 0 16,0 0-16,1 0 15,-1 0-15,-21-21 0,21-1 0,0 1 16,-21 0-16,0 0 16,0 0-16,0 0 0,0-22 0,0 22 15,0 0-15,0 0 0,-21 0 16,0-1-16,0 1 0,-1 21 16,1 0-16,21-21 15,21 21 1,1 0-1,-1 0-15,0 0 0,0 0 0,0 0 16,22 0-16,-22 0 0,0-21 16,0 21-16,21 0 0,-20 0 15,-1 0-15,0 0 0,0 0 16,-21 21-16,0 0 16,0 0-16,0 1 0,0-1 0,-21-21 15,0 21-15,0 0 0,21 0 16,-22 0-16,1 1 0,21-1 0,0 0 15,0 0-15,0 0 16,0 0-16,0 1 16,21-22-1,1 0-15,-1 0 0,0 0 0,0 0 16,0 0-16,0-22 0,1 22 0,-1-21 16,0 0-16,0 0 15,0 0-15,0 21 0,-21-43 0,0 22 16,0 0-16,0 0 0,0 0 15,0 0-15,0-1 0,-21 22 0,21-21 16,-21 21-16,0 0 0,0 0 0,0 0 16,-1 0-16,1 0 15,0 0-15,42 0 32,0 0-17,1 0-15,20 0 0</inkml:trace>
  <inkml:trace contextRef="#ctx0" brushRef="#br0" timeOffset="22660.89">21950 4445 0,'0'0'0,"0"21"31,-21 0-31,-1 1 0,1-1 0,0 0 15,21 0-15,-21 21 0,0-20 16,0 20-16,-1 0 0,1 1 0,0-1 16,21-21-16,0 21 0,-21 1 15,21-22-15,0 21 0,0-21 16,0 1-16,0-1 0,0 0 0,21-21 16,-21 21-16,21-21 0,0 0 15,22 0-15,-22 0 0,0 0 0,0 0 16,0-21-16,1 0 0,-1 0 15,0 21-15,0-22 0,-21 1 0,0 0 16</inkml:trace>
  <inkml:trace contextRef="#ctx0" brushRef="#br0" timeOffset="23428.35">20256 6244 0,'22'-21'31,"-22"0"-31,21 0 15,0 0-15,-21-1 16,21 1-16,-21 0 0,21 0 16,-21 0-16,0 0 0,0-1 0,0 1 15,0 0-15,0 0 0,0 0 16,-21 0-16,0-1 16,0 1-16,0 21 0,-1 0 0,1 0 15,0 0-15,0 0 0,-21 0 16,20 21-16,1-21 0,0 22 0,0-1 15,0 0-15,0 0 0,21 0 0,-22 0 16,1 1-16,21-1 0,-21 0 16,21 0-16,0 0 0,0 0 0,0 1 15,21-22 1,0 0-16,1 0 16,-1 0-16,0 0 0,0-22 0,0 22 15,0-21-15,1 21 0,-1-21 16,0 0-16,0 0 0,0 21 15,0-21-15,-21-1 0,0 1 0,22 0 16,-22 0-16,21 21 0,-21-21 16,0 42-1,0 0 1,0 0-16,0 0 16,0 1-16,0-1 0,0 0 15,21-21-15,-21 21 16,21-21-16,0 21 15,0-21-15,1 0 0,-1 0 16,0 0-16,0 0 16,0 0-16</inkml:trace>
  <inkml:trace contextRef="#ctx0" brushRef="#br0" timeOffset="23826.16">20659 5948 0,'21'-21'15,"-21"0"-15,21 21 0,-21-22 0,0 1 16,21 0-16,0 21 0,0 0 16,-21-21-16,22 21 0,-1 0 0,0 0 15,0 0-15,0 0 0,0 0 16,1 0-16,-1 0 16,0 21-16,0 0 0,0 0 0,-21 1 15,0-1-15,21 21 0,-21-21 16,0 0-16,0 1 0,0-1 0,0 0 15,0 0-15,0 0 0,0 0 0,-21 1 16,0-22 0,21-22 15,0 1-31,0 0 16,21 0-16,-21 0 0,21 0 0,1-1 15,-22 1-15,21 0 0,0 0 16,0 0-16,-21 0 0,21-1 15,0 1-15,-21 0 0,22 0 0,-1 21 16,0 0-16,-21-21 0,21 21 16,0 0-16,0 0 0,1 0 15,-1 0-15</inkml:trace>
  <inkml:trace contextRef="#ctx0" brushRef="#br0" timeOffset="24163.97">21399 5990 0,'64'0'16,"-43"0"-16,0 0 15,0-21-15,1 0 0,-1 21 0,0-21 16,0 0-16,21 21 0,-42-22 16,22 1-16,-1 0 0,-21 0 0,21 21 15,-21-21-15,0 0 0,0-1 16,-21 22-16,0 0 15,-22 0-15,22 0 0,0 22 0,0-22 16,-22 21-16,22 0 0,0 0 0,0 0 16,0 22-16,0-22 0,-1 0 15,22 0-15,0 0 0,0 22 16,0-22-16,0 0 0,22 0 16,-1 0-16,21 0 0,-21-21 15,0 0-15,22 0 0,-1 0 0,-21 0 16,22 0-16,-1 0 0,0 0 15,-21 0-15,22 0 0,-1 0 0,-21-21 16,22 21-16</inkml:trace>
  <inkml:trace contextRef="#ctx0" brushRef="#br0" timeOffset="24599.64">22246 5842 0,'0'0'16,"21"-21"-16,-21 0 0,0 0 15,0-1-15,0 1 0,0 0 16,-21 21-16,0 0 0,0 0 15,0 0-15,-1 0 0,1 21 16,0 0-16,0 1 0,0-1 0,0 0 16,-1 0-16,1 0 0,0 22 15,0-22-15,21 0 0,0 0 0,-21 0 16,21 0-16,0 1 0,0-1 0,0 0 16,0 0-1,21-21-15,0 0 0,0 0 16,0 0-16,1 0 0,-1-21 15,0 21-15,0-21 16,0 0-16,-21-1 0,21 1 0,1 0 16,-1 0-16,0 0 0,0 0 15,-21-1-15,21 1 0,-21 0 0,21 0 16,-21 42 0,0 0-1,0 0-15,0 1 0,0 20 0,-21-21 16,21 0-16,0 22 0,0-22 0,0 0 15,0 0-15,0 0 0,0 0 16,21 1-16,1-1 0,-1 0 0,21-21 16,0 21-16,-20-21 0,20 0 0,0 0 15,1 21-15,-1-21 16,0 0-16,-21 0 0,22 0 0,-22 0 16,21 0-16</inkml:trace>
  <inkml:trace contextRef="#ctx0" brushRef="#br0" timeOffset="27687.64">17843 6392 0,'0'0'0,"0"-21"15,0 0 1,0 0-16,-21 0 16,0 21-16,0 0 15,0 0-15,0 0 0,-1 0 16,-20 0-16,21 0 0,-21 0 0,20 0 15,-20 0-15,0 0 0,-1 21 0,1-21 16,0 21-16,-1 0 0,-20 22 16,21-22-16,-1 21 0,-20 0 0,20 1 15,1-1-15,0 22 0,-22-1 16,22-21-16,-22 22 0,1-1 0,21 1 16,-22-1-16,1 1 0,-1-1 0,1 22 15,-1-21-15,1-1 16,-1 22-16,1-22 0,20 1 0,-20-1 15,-1 22-15,22-22 0,0 22 0,-1-21 16,1 20-16,0 1 0,20 0 16,-20-22-16,21 22 0,0-1 0,0-20 15,-1 21-15,1-1 0,0 1 0,0 0 16,21-1-16,0 1 0,0 0 16,0-1-16,0-20 0,0 20 0,21 1 15,0 0-15,0-1 0,1 1 0,-1-21 16,0 20-16,21 1 15,-21 0-15,22-22 0,-1 22 0,0-22 0,1 22 16,-1 0-16,22-22 0,-22 22 16,21-22-16,-20 22 0,20-22 0,1 1 15,-1-1-15,1 1 0,-1-1 16,1 1-16,-1-1 0,22 1 0,-22-1 16,1 1-16,21-1 0,-1 1 0,1-1 15,0-20-15,20 20 0,-20-20 0,21 20 16,-21-21-16,20 1 0,-20-1 15,21 0-15,-21 1 0,20-22 0,1 21 16,21-21-16,-21 1 0,0-1 16,21 0-16,-21 0 0,21-21 0,-21 0 15,21 0-15,0 0 0,0-21 0,0 0 16,0 0-16,0-22 0,0 22 16,0 0-16,-22-21 0,22 20 0,-21-20 15,21 0-15,-21 21 0,0-22 16,0-20-16,-22 20 0,22 1 0,-21 0 15,0-22-15,20 1 0,-20-1 0,21 1 16,-21 20-16,20-20 0,-20-1 0,0 1 16,-1-1-16,1 1 0,0-22 15,-22 22-15,1-1 0,20-20 0,-20 20 16,-1-21-16,1 22 0,-1-22 0,1 22 16,-22-1-16,22-20 0,-22-1 15,22 21-15,-22-20 0,21-1 16,-20 0-16,-1 1 0,0-1 0,1 0 15,-1 1-15,-21-1 0,22 0 16,-22 1-16,0-22 0,0 21 0,0 1 16,-21-1-16,0 0 0,21 1 0,-21-22 15,0 21-15,0 0 0,0 1 16,0-22-16,0 42 0,-21-20 0,0-1 16,21 0-16,-21 22 0,0-22 0,-22 22 15,22-22-15,0 22 0,-21-22 16,21 21-16,-22 1 0,1-1 15,0 1-15,-22-1 0,22 22 0,-22-21 16,1 20-16,-1-20 0,1 20 16,-22 1-16,22-21 0,-1 20 0,-21 1 15,22 0-15,-22-1 0,1-20 16,-1 20-16,-21 22 0,21-21 0,-20 0 16,20 20-16,-21-20 0,0 21 0,22-21 15,-22 20-15,-21 1 0,21 0 16,-21-21-16,0 21 0,0-1 0,21 1 15,-21 0-15,0 0 0,0 21 0,-21-21 16,21 21-16,-21 0 0,0 0 16,21 0-16,0 0 0,-22 0 15,22 21-15,-21 0 0,0-21 0,21 21 16,-21 0-16,21 1 0,0-1 16,0 0-16,0 21 0,0-21 0,0 1 15,0 20-15,0-21 0,21 21 16,-21 1-16,21-1 0,0 0 0,1 22 15,-1-22-15,21 22 0,-21-1 0,22-20 16,-1 20-16,21 1 0,1-22 16,-1 21-16,22 1 0,0-1 0</inkml:trace>
  <inkml:trace contextRef="#ctx0" brushRef="#br0" timeOffset="29564.62">15896 8975 0,'0'0'16,"-21"0"-16,21-21 0,0-1 0,0 1 15,0 0-15,0 0 0,-21 21 16,21-21-16,0 42 31,0 0-31,0 0 0,0 0 0,21 22 16,-21-22-16,21 21 0,0 1 16,-21-1-16,21-21 0,1 21 0,-1 1 15,0-22-15,0 0 0,0 21 16,0-20-16,1-1 0,20 0 15,-21 0-15,21 0 0,-20-21 0,20 0 16,0 0-16,-21 0 0,22 0 16,-1 0-16,-21 0 0,22-21 0,-1 0 15,0 21-15,1-42 0,-1 20 0,-21 1 16,21-21-16,1 21 0,-1-22 16,0 22-16,1-21 0,-1 0 0,22 20 15,-22 1-15,0-21 0,1 21 0,-1 21 16,0-21-16,1 21 15,-1 0-15,0 0 0,-21 21 0,22-21 0,-22 21 16,0 0-16,21 21 0,-20-20 16,-1 20-16,21-21 0,-21 21 15,0-20-15,22 20 0,-22-21 0,21 0 16,-21 22-16,1-22 0,20 0 0,-21 0 16,0-21-16,22 21 0,-22-21 15,0 0-15,21 0 0,-21 0 0,1 0 16,20 0-16,-21-21 0,0 0 0,22 21 15,-1-21-15,-21-22 0,21 22 16,1-21-16,-1 21 0,0-22 0,1 1 16,20 0-16,-20 21 0,-1-22 15,21 22-15,-20-21 0,-1 21 0,-21 21 16,22 0-16,-22 0 0,21 0 16,-21 0-16,0 0 0,1 21 15,-1 0-15,-21 0 0,21 0 0,-21 0 16,21 1-16,-21 20 0,21-21 0,-21 0 15,21 0-15,1 1 0,-22-1 16,21-21-16,0 21 0,0-21 0,0 0 16,0 0-16,1 0 0,20 0 0,-21 0 15,21 0-15,1 0 0,-22-21 16,21 21-16,1-21 0,-1-1 16,0-20-16,1 21 0,20-21 0,-21 20 0,1-20 15,-1 21-15,0-21 0,1 20 16,-1 1-16,-21 0 0,0 0 15,22 0-15,-22 21 0,0 0 0,0 21 16,-21 0-16,21 0 16,-21 0-16,0 1 0,0-1 0,22 21 15,-22-21-15,21 0 0,-21 22 16,0-22-16,21 0 0,0 0 0,-21 0 16,21 1-16,0-1 0,1-21 0,-1 0 15,0 0-15,0 0 0,0 0 16,22 0-16,-22 0 0,21-21 15,0-1-15,-20 1 0,20 0 0,0 0 16,1-21-16,-1 20 0,0 1 0,1-21 16,-1 21-16,0-22 0,1 22 15,-1 0-15,-21 0 0,21 0 0,-20 21 16,-1 0-16,0 0 0,-21 21 16,21 0-16,-21 0 0,21 0 0,-21 1 15,0 20-15,0-21 0,0 0 0,0 22 16,0-22-16,21 0 0,-21 0 15,22 0-15,-22 0 0,21 1 0,0-22 16,0 0-16,0 21 0,0-21 0,1 0 16,-1 0-16,21 0 15,-21 0-15,22-21 0,-22-1 0,21 1 16,0 0-16,-20 0 0,20 0 0,0-22 16,1 22-16,-1 0 0,0-21 15,1 21-15,-1-1 0,-21 1 0,21 0 16,-20 21-16,-1 0 0,0 0 0,0 0 15,-21 21-15,0 0 16,0 1-16,0 20 0,0-21 0,0 0 16,0 0-16,0 1 0,0 20 15,0-21-15,0 0 0,21 0 16,-21 1-16,21-22 0,1 0 0,-1 0 16,0 0-16,0 0 15,0 0-15,0 0 0,1 0 0,-1 0 16,0-22-16,21 1 0,-21 0 0,1 0 15,20 0-15,-21 0 0,0-22 16,22 22-16,-22 0 0,0-21 0,21 20 16,-21-20-16,1 21 0,-1 0 0,0 0 15,0 21-15,0 0 16,-21 21 0,0 0-16,0 0 0,0 0 0,0 22 15,0-22-15,21 21 0,-21-21 16,22 0-16,-22 1 0,21 20 0,0-21 15,-21 0-15,21-21 0,0 21 16,0-21-16,1 0 0,-1 0 16,21 0-16,-21 0 0,22 0 0,-22 0 15,21 0-15,0-21 0,1 0 0,-22 0 16,21 0-16,-21 0 0,22-1 16,-22 1-16,0 0 0,0 21 0,0 0 15,-21-21-15,22 21 16,-1 0-16,-21 21 0,0 0 15,0 0-15,0 1 16,21-22 0</inkml:trace>
  <inkml:trace contextRef="#ctx0" brushRef="#br1" timeOffset="40431.46">22140 7239 0,'0'0'15,"-21"0"-15,-21 0 0,-1 0 0,22 0 16,-21 0-16,21 0 0,-22 0 0,22 0 16,-21 0-16,21 0 0,0 0 15,-1 0-15,22 21 16,22-21-16,20 0 15,0 0-15,1 0 0,20 0 0,22 0 16,-1 0-16,43 0 0,0 0 0,0 0 16,22 0-16,-1 0 0,-21 0 15,21-21-15,0 21 0,0 0 16,0 0-16,-21 0 0,0-21 16,0 21-16,-21 0 0,0 0 0,0 0 15,-21-21-15,-22 21 0,1 0 16,-1 0-16,-21 0 0,1 0 0,-22-21 15,0 21-15,0-22 0,-21 1 16,-21 21 0,-21-21-16,21 21 0,-22 0 0,1-21 15,0 21-15,-1 0 0,22-21 16,-21 0-16,-1 21 0,22 0 0,0 0 16,0-22-16,0 22 0,0 0 15,-1 0 1,65 0-1,-22 0-15,0 0 16,21 0-16,1 0 0,-1 0 0,0 0 16,1 0-16,-1 0 0,0 0 15,1 22-15,-22-22 0,0 21 0,-21 0 16,0 0-16,0 0 0,-21 22 16,-21-22-16,-1 21 0,1-21 15,0 22-15,-22-1 0,22-21 0,-1 21 16,-20-20-16,21-1 0,-1 0 15,22 0-15,-21 0 0,21 0 16,-1-21-16,1 0 0,0 0 0</inkml:trace>
  <inkml:trace contextRef="#ctx0" brushRef="#br1" timeOffset="41616.55">26268 6414 0,'0'-22'0,"0"44"0,0-86 0,0 43 0,0-21 16,0 20-16,0 1 0,0-21 0,-21 21 15,-1 0-15,22-1 0,-21 1 16,0 0-16,0 21 0,0 0 0,-22 0 16,22 21-16,-21 0 0,0 1 15,20 20-15,-20 0 0,-21 1 0,20-1 16,1 21-16,21 1 0,-22-22 16,1 22-16,21-1 0,0-20 0,0 20 15,21-21-15,0 1 0,0-1 0,0 0 16,0 1-16,0-22 15,0 21-15,21-21 0,0 1 0,0-1 16,21 0-16,1-21 0,-1 0 16,22 0-16,-22 0 0,21 0 0,-20 0 15,-1-21-15,22 0 0,-22-1 0,0 1 16,22 0-16,-22 0 0,0-21 16,1 20-16,-22-20 0,21 21 0,-21-21 15,1 20-15,-1 1 0,0-21 16,0 21-16,-21 0 0,-21 21 31,0 21-31,0 0 0,21 0 0,-22-21 16,1 42-16,0-20 0,0-1 15,0 0-15,0 0 0,21 0 16,0 0-16,-22 1 0,22-1 0,0 0 16,0 0-16,22-21 15,-1 0-15,0 0 16,0 0-16,21 0 0,-20 0 0,-1-21 15,0 0-15,0 21 0,-21-21 16,0-1-16,0 1 0,0 0 0,0 0 16,0 0-16,0 0 0,0-1 15,0 1-15,0-21 0,-21 21 0,21 0 16,0-22-16,0 22 0,0 0 16,0 0-16,0 0 15,21 21-15,0 0 0,22 0 0,-22 0 16,21 0-16,-21 0 0,22 21 15,-22-21-15,21 21 0,-21 0 0,0 0 16,1 22-16,-1-22 0,-21 0 16,0 0-16,0 0 0,0 0 0,0 1 15,0-1-15,0 0 0,0 0 16,0 0-16,0 0 0,-21-21 0,-1 22 16,1-22 15,21-22-31,0 1 0,0 0 0,0 0 15,0-21 1,21 20-16,1 1 0,-22-21 0,21 21 16,21 0-16,-21-22 0,0 22 15,1 0-15,20 0 0,-21 0 0,0-1 16,22 22-16,-22 0 0,0 0 16,0 22-16,0-1 0,0-21 0,1 21 15,-22 21-15,0-21 0,0 1 0,0-1 16,0 0-16,0 0 0,0 0 15,0 0-15,-22 1 0,22-1 0,-21 0 16,21 0-16,-21-21 0,21 21 16,21-21 15,0 0-31,1-21 16,-1 0-16,0 21 0,0-21 0,0-22 15,0 22-15</inkml:trace>
  <inkml:trace contextRef="#ctx0" brushRef="#br1" timeOffset="41956.35">27601 6477 0,'0'0'0,"0"-21"0,-21 21 31,0 0-31,0 0 16,0 0-16,-1 0 0,-20 21 0,21 0 16,0-21-16,21 21 0,-21 1 15,21-1-15,0 0 16,0 0-1,21-21-15,0 21 0,0-21 16,0 21-16,0 1 16,1-22-16,-1 21 0,0-21 0,0 21 15,-21 0-15,21 0 16,-21 0-16,0 1 0,0-1 16,-21 0-16,0-21 15,0 0-15,0 21 16,-1-21-16,1 0 0,0 0 0,0 0 15,0 0-15,21-21 32,0 0-32,0 0 0,0-1 0,21 1 15,0 0-15,0 0 0,0-21 16</inkml:trace>
  <inkml:trace contextRef="#ctx0" brushRef="#br1" timeOffset="42204.26">28088 6033 0,'0'0'0,"42"-43"0,-20 22 0,-1 0 16,-42 21 0,-1 21-16,1 0 15,0 22-15,0-22 0,0 21 0,-22 0 16,22 1-16,0-1 16,0 0-16,-21 1 0,20-1 0,1 0 15,21 1-15,0-1 0,-21 0 0,21 1 16,0-22-16,0 21 0,0-21 15,0 1-15,21-1 0,0 0 0,1 0 16,-1-21-16,0 0 16,0 0-16,0 0 0,0 0 0,1-21 15,-1 0-15,0 21 0</inkml:trace>
  <inkml:trace contextRef="#ctx0" brushRef="#br1" timeOffset="42368.16">27813 6414 0,'-21'0'16,"42"0"-16,-42-22 16,42 22-1,0 0-15,0 0 16,22-21-16,-22 21 0,21-21 0,0 21 16,1 0-16,-1-21 0,0 21 15,1 0-15</inkml:trace>
  <inkml:trace contextRef="#ctx0" brushRef="#br1" timeOffset="43461.53">28596 6583 0,'0'-21'31,"0"0"-31,21 21 0,0-22 16,-21 1-16,22 0 0,-1 0 15,0 0-15,0 0 0,0-1 0,-21-62 32,0 63-32,0-1 0,-21 22 0,-21 0 15,21 0-15,-1 0 0,-20 22 16,0-1-16,21 0 0,-22 0 16,1 21-16,21-20 0,-22 20 0,22 0 15,-21-21-15,21 22 0,0-22 16,21 21-16,0-21 0,0 1 0,0-1 15,0 0-15,21 0 16,0-21-16,21 0 0,-21 0 0,1 0 16,20 0-16,0 0 0,-21-21 15,22 0-15,-22 0 0,21-1 0,-21 1 16,22 0-16,-22-21 0,0-1 16,0 22-16,0-21 0,1 0 15,-22 20-15,0-20 0,0 21 0,-22 42 31,22 21-15,-21-20-16,0-1 0,21 21 16,-21-21-16,21 0 0,0 22 0,0-22 15,0 0-15,0 0 0,0 0 16,0 1-16,0-1 0,21-21 0,0 0 16,0 0-16,1 0 0,-1 0 15,0 0-15,21 0 0,-21 0 0,22-21 16,-22-1-16,21 1 0,-21 0 15,22 0-15,-22 0 0,0-22 16,21 22-16,-20-21 0,-1 21 0,0 0 16,0-1-16,0 22 0,-21 22 31,0 20-31,0-21 16,0 0-16,0 0 0,-21 1 0,21-1 15,0 0-15,0 0 0,0 0 16,0 0-16,21-21 15,0 0 1,1 0-16,-1 0 0,0-21 16,0 0-16,0 0 15,0 0-15,1 0 0,-1-22 0,0 22 16,0 0-16,0-21 0,0 20 0,1 1 16,-1 21-16,0 0 0,-21 21 15,0 1 1,0-1-16,0 21 0,0-21 15,0 0-15,0 22 0,0-22 0,0 0 16,0 0-16,0 0 0,21 1 16,0-22-16,0 0 0,1 0 15,20 0-15,-21 0 16,0 0-16,0-22 0,1 1 0,20 21 16,-21-42-16,0 21 15,22-22-15,-22 22 0,21-21 0,-21-22 16,0 22-16,22 0 0,-22-22 15,0 22-15,21-22 0,-20 1 0,-1-1 16,0 1-16,-21-1 0,0 22 16,0 21-16,0-21 0,-21 63 31,0 21-31,-1 0 0,1 1 0,0-1 16,0 0-16,0 22 0,0-22 15,-1 1-15,1 20 0,21-21 16,0 22-16,0-22 0,0 1 0,0-1 15,0 0-15,0-21 0,0 22 16,21-22-16,1 0 0,-1 0 0,0 0 16,0-21-16,0 0 15,0 0-15,1 0 0,-1-21 0,0 0 16</inkml:trace>
  <inkml:trace contextRef="#ctx0" brushRef="#br1" timeOffset="43632.43">29887 6223 0,'0'0'16,"-21"-21"-16,0 21 0,0-21 0,42 0 31,0 21-31,0 0 16,22 0-16,-1 0 0,0 0 16,22 0-16,-1 0 0,1 0 0,-1 0 15,22-22-15,-22 22 0,22-21 16,-21 0-16</inkml:trace>
  <inkml:trace contextRef="#ctx0" brushRef="#br1" timeOffset="43844.31">31157 5884 0,'-106'64'32,"85"-43"-32,0 21 0,0-20 15,21 20-15,-21 0 0,0 1 16,-1 20-16,22-21 0,0 22 15,0-22-15,-21 1 0,21-1 0,0 0 16,0 1-16,0-1 0,0-21 16,0 0-16,0 0 0,0 1 0,0-1 15,21-21-15,1 0 16,-1-21-16</inkml:trace>
  <inkml:trace contextRef="#ctx0" brushRef="#br1" timeOffset="44128.15">30924 6138 0,'0'0'0,"0"-42"0,0-21 0,0 20 0,0 1 16,0 0-16,22-1 0,-1 1 15,0 0-15,0 20 0,21-20 0,1 21 16,-1 0-16,0 21 0,1 0 16,-1 0-16,22 0 0,-43 21 0,21 0 15,0 0-15,-42 0 0,0 22 16,0-1-16,0 0 0,0 1 15,-42-1-15,21-21 0,-21 22 0,-1-22 16,-20 21-16,20-21 0,1 0 16,0 1-16,-1-1 0,1-21 0,0 21 15,21-21-15,-22 21 0,43 0 16,0 0 0,21-21-16,1 0 15,20 0-15,0 0 0,-21 0 16</inkml:trace>
  <inkml:trace contextRef="#ctx0" brushRef="#br1" timeOffset="44900.22">31475 6265 0,'0'0'0,"0"22"31,-21-22-31,-1 21 16,1 0-16,0 0 0,0 0 15,0 0-15,0 1 0,21-1 0,0 0 16,-22 0-16,22 0 0,0 0 15,0 1-15,0-1 0,22-21 16,-1 21-16,0-21 0,0 0 0,0 0 16,22 0-16,-22 0 0,0 0 15,21 0-15,-21 0 0,1-21 0,-1 0 16,0-1-16,0 1 0,0-21 16,-21 21-16,0-22 0,0 22 0,0-21 15,0 21-15,0-22 0,0 22 16,-21 0-16,21 0 15,-21 21-15,0 0 0,0 0 16,-1 0-16,22 21 16,0 0-16,0 0 15,0 1-15,22-22 0,-1 0 16,21 21-16,-21-21 0,0 0 16,22 0-16,-22 0 0,21 0 0,1 0 15,-1 0-15,21 0 0,1 0 16,-1-21-16,-20-1 0,20 1 0,-20 0 15,20 0-15,-21 0 0,-20-22 16,20 22-16,-21 0 0,0-21 16,0 21-16,-21-1 0,0 1 0,0 0 15,0 0-15,-21 21 16,0 0-16,0 0 0,0 21 16,-22 0-16,22 22 0,0-22 15,-21 21-15,21-21 0,-1 22 0,1-1 16,-21 0-16,42 1 0,-21-1 15,21 0-15,-21 1 0,21-1 0,0-21 16,0 21-16,21 1 0,21-22 16,-21 21-16,22-21 0,-1 1 0,-21-1 15,21-21-15,1 0 0,-22 0 16,21 0-16,1 0 0,-22 0 16,21-21-16,0-1 0,-20 1 0,-1-21 15,21 0-15,-21-1 16,0 1-16,1-22 0,-1 1 0,0 21 15,21-22-15,-21 22 0,1-1 16,-1 1-16,-21 0 0,0 21 0,21-1 16,-42 44-1,0-1-15,21 21 0,-22-21 16,1 22-16,-21-22 0,21 21 16,0 0-16,21 1 0,-22-1 15,1 0-15,0-20 0,21 20 0,0 0 16,0-21-16,-21 22 15,21-22-15,0 0 0</inkml:trace>
  <inkml:trace contextRef="#ctx0" brushRef="#br1" timeOffset="45064.12">32893 6816 0,'-42'0'16,"20"0"-1,1 0 1,21 21 0,-21-21-1</inkml:trace>
  <inkml:trace contextRef="#ctx0" brushRef="#br1" timeOffset="45876.63">21294 10329 0,'63'22'0,"-126"-44"0,190 44 0,-64-22 0,22 21 15,21-21-15,-1 21 0,22-21 0,0 0 16,43 0-16,-1 0 0,0 0 16,22 0-16,-1 21 0,1-21 0,21 0 15,-22 0-15,1 0 0,-22 0 16,0 0-16,1 21 0,-22-21 0,-21 0 15,0 0-15,-21 0 0,-22 0 16,1 0-16,-43 0 0,1 0 0,-1 0 16,-42-21-16,-21 21 15,0-21-15,-1 21 0,1-21 16,0 21-16,0-21 0,0 21 0,21-22 16,0 1-1,42 0 1,-21 21-16,0 0 0,22 0 0,-22 0 15,21 0-15,1 0 0,-22 0 16,0 21-16,0 0 0,0 1 0,-21 20 16,0-21-16,0 21 0,0-20 0,-21 20 15,0-21-15,-21 21 0,-1-20 16,-20 20-16,20-21 0,-20 0 0,-1 0 16,1 1-16,-1-1 0,1 0 0,-1-21 15,1 0-15,21 0 0</inkml:trace>
  <inkml:trace contextRef="#ctx0" brushRef="#br1" timeOffset="46259.54">26501 10075 0,'0'-21'0,"0"42"0,-22-42 0,22 42 16,0 1-1,0-1-15,-21 21 0,21 0 0,0 1 16,-21 20-16,21-20 0,0-1 0,-21 21 16,0-20-16,21-1 0,-21-21 15,-1 22-15,22-22 0,-21 21 0,0-21 16,21 0-16,0 1 0,-21-22 16,0 21-16,0-21 15,21-21 1,-22-1-16</inkml:trace>
  <inkml:trace contextRef="#ctx0" brushRef="#br1" timeOffset="46637.67">26183 10266 0,'0'0'0,"0"-42"0,0-22 0,21 22 0,0-1 16,1-20-16,-1 21 0,0-22 16,21 43-16,-21-21 0,1 20 0,20 22 15,0 0-15,-21 0 0,22 22 0,-1-1 16,0 21-16,1 22 0,-1-22 15,0 21-15,1 1 0,-22-1 16,21 1-16,-21-1 0,1-20 16,-1 20-16,-21 1 0,0-22 0,0 22 15,0-22-15,0 0 0,-21-21 0,-1 22 16,1-22-16,21 0 16,-21-21-16,0 0 0,21-21 15,0-21-15,0 20 0,0-20 16,0 0-16,0-1 0,0-20 15,21-1-15,0 1 0,0-1 0,1 1 16,20-22-16,0 22 0,-21-1 16,22-20-16,-1 20 0,0 22 0,-20-22 15,20 43-15,-21-21 16,0 21-16,22 21 0,-22 0 0,0 21 16,0 0-16,0 0 0,0 0 15,-21 22-15,22-22 0,-22 21 16,21 0-16,-21-20 0</inkml:trace>
  <inkml:trace contextRef="#ctx0" brushRef="#br1" timeOffset="47260.02">27538 10372 0,'0'0'16,"0"21"-16,-21-21 16,-1 21-16,1-21 0,21 21 15,-21 0-15,0 1 0,0-1 0,21 0 16,-21 0-16,-1 0 0,1 0 15,21 1-15,0-1 0,0 0 16,0 0-16,0 0 16,21-21-1,1 0-15,-1 0 0,0-21 16,0 0-16,0 21 0,0-21 16,-21 0-16,0-1 0,22-20 0,-22 21 15,0-21-15,0-1 0,0 22 16,0-21-16,0-1 0,0 22 0,21-21 15,-21 21-15,0 0 0,21-1 16,0 1-16,0 21 0,0 0 16,1 0-16,-1 0 0,0 0 0,0 21 15,0 1-15,-21-1 0,21 0 16,1 0-16,-22 0 0,21 22 0,-21-22 16,0 21-16,0-21 0,0 0 0,0 22 15,0-22-15,0 0 0,0 0 16,-21 0-16,21 1 0,-22-22 15,1 0 1,0-22-16,21 1 16,0 0-16,0 0 0,0-21 15,21 20-15,0-20 16,1 21-16,20-21 0,-21-1 0,21 1 16,1 21-16,-1-22 0,0 22 15,1 0-15,-1 0 0,0 21 0,-20 0 16,-1 0-16,0 0 0,-21 42 15,0-21-15,0 1 0,0 20 16,0 0-16,0 1 0,0-1 0,-21-21 16,0 21-16,-1 1 0,22-22 15,-21 0-15,21 0 0,-21 0 0,21 1 16,-21-1-16,21 0 0,42-21 31,-21 0-31,1-21 0,20 0 16,-21 21-16</inkml:trace>
  <inkml:trace contextRef="#ctx0" brushRef="#br1" timeOffset="48460.11">29062 9927 0,'42'-42'0,"-84"84"0,105-126 0,-42 62 16,22-20-16,-43 21 0,21 0 15,-21 0-15,-21 21 16,0 0-1,-1 21-15,-20 21 0,21-21 0,-43 22 16,22-1-16,0 0 0,-1 1 0,1-1 16,0-21-16,-1 21 0,22 1 15,0-1-15,0 0 0,21-20 0,0 20 16,0-21-16,0 21 0,0 1 16,21-22-16,0 0 0,0 0 0,1 0 15,20 1-15,-21-1 0,21-21 16,1 0-16,-1 0 0,0 0 0,1 0 15,20 0-15,-20-21 0,-1-1 0,0 1 16,-21 0-16,22-21 0,-22 21 16,0-22-16,21 22 0,-20 0 15,-22 0-15,21 0 0,-21-1 0,0 44 32,-21-1-32,-1 0 0,1 0 15,0 21-15,0-20 0,0-1 16,21 21-16,0-21 0,0 0 0,0 1 15,0-1-15,0 0 16,0 0-16,21-21 0,0 0 16,0 0-16,0 0 0,1 0 15,-1 0-15,0 0 0,0-21 0,0 0 16,-21 0-16,21-1 0,-21 1 0,22-21 16,-22 21-16,0-22 0,0 1 15,0 21-15,0-21 0,0 20 16,0 1-16,-22 0 0,1 0 15,0 0-15,0 0 0,0 21 16,21-22-16,-21 22 0,42 0 31,0 0-31,21 0 0,-21 0 16,1 0-16,-1 0 0,21 0 16,-21 0-16,22 0 0,-1 0 0,-21 0 15,21 0-15,-20 0 0,20 0 16,-21 22-16,0-22 0,0 21 0,1 0 15,-22 0-15,0 0 0,0 0 16,0 1-16,0 20 0,0-21 16,-22 0-16,22 22 0,-21-22 0,21 0 15,0 0-15,-21 64 16,21-64 0,0-42 15,0 0-31,0-1 0,21 1 0,0-21 15,1 21-15,-1 0 0,0-22 16,21 22-16,1-21 0,-22-1 0,42 22 16,-20-21-16,-1 21 0,0-22 15,1 22-15,-22 0 0,21 21 0,-21 0 16,0 0-16,-21 21 16,0 0-16,0 1 0,0-1 15,0 0-15,-21 21 0,0-21 0,21 22 16,-21-22-16,21 0 0,0 21 15,0-20-15,0-1 0,0 0 0,0 0 16,21-21-16,-21 21 0,21-21 16,0 0-16,1 0 0,20 0 0,-21 0 15,0 0-15,0-21 0,1 21 16,20-21-16,-21 0 0,0 0 0,0-1 16,1 1-16,20-21 0,-21 21 15,-21 0-15,21-1 0,-21-20 16,21 21-16,-21 0 0,0 0 15,-21 21 1,0 0-16,21 21 0,-21-21 0,21 21 16,-21 0-16,21 0 0,-21 0 15,21 1-15,0-1 0,0 21 0,0-21 16,0 0-16,0 1 0,0-1 16,21 0-16,0 0 0,0 0 15,0-21-15,-21 21 16,21-21-16,-21-21 31,-21 21-31,21-21 16,-21 21-16,21-21 0,0 0 15,0 0-15,0-1 0,0 1 16,0 0-16</inkml:trace>
  <inkml:trace contextRef="#ctx0" brushRef="#br1" timeOffset="48704.97">31411 9673 0,'0'0'0,"-21"148"31,0-126-31,0 20 0,0 0 16,-1 1-16,1-1 0,-21 0 0,21 1 15,0-22-15,-1 21 0,-20 0 16,42-20-16,-21-1 0,21 21 0,-21-21 15,21 0-15,0 1 0,0-1 16,0 0-16,21-21 16,0 0-16,0 0 0,0-21 15,1 0-15,-1 21 0</inkml:trace>
  <inkml:trace contextRef="#ctx0" brushRef="#br1" timeOffset="48864.57">31157 10118 0,'0'0'0,"-21"0"16,42 0 15,0 0-31,1 0 0,-1 0 16,0 0-16,21 0 0,-21 0 0,1-21 16,20 21-16,0 0 0,-21 0 15</inkml:trace>
  <inkml:trace contextRef="#ctx0" brushRef="#br1" timeOffset="49696.65">31962 10097 0,'-22'0'16,"1"0"-16,0 0 0,0 0 16,-21 0-16,20 0 0,1 0 0,-21 21 15,21 0-15,0 0 0,-22-21 0,22 21 16,0 0-16,0 1 0,0-1 15,-1 0-15,22 0 0,0 0 0,0 0 16,0 1-16,0-1 16,22-21-1,-1 0-15,0 0 0,0 0 16,0 0-16,0 0 0,1-21 16,-1-1-16,0 1 0,0 21 0,0-21 15,0 0-15,1 0 0,-22 0 0,21-1 16,0 1-16,0 0 0,0 0 15,-21 0-15,0 42 32,0 0-32,-21 0 0,21 0 15,-21 1-15,21-1 16,0 0-16,0 0 16,21-21-1,0 0 1,0 0-16,1 0 15,-1 0-15,0-21 0,21 21 0,-21-21 16,1 21-16,-1-21 0,0-1 16,0 1-16,0 21 0,0-21 0,1 21 15,-1 0-15,-21 21 16,0 0 0,-21 1-16,-1-1 0,1 0 15,21 0-15,0 0 0,0 0 0,0 1 16,0-1-16,0 0 15,21-21 1,1 0-16,-1 0 0,21 0 16,-21 0-16,0 0 0,22-21 15,-22 0-15,21-1 0,-21 1 0,22 0 16,-22 0-16,21 0 0,-21-22 16,22 22-16,-22-21 0,0 0 0,21-1 15,-20 1-15,-1 0 0,0-1 16,0 1-16,0 21 0,-21 0 0,0-1 15,0 1-15,0 42 16,-21 1-16,0-1 0,0 0 16,0 21-16,-1-21 0,1 22 15,0-1-15,-21-21 0,21 22 16,-1-22-16,1 21 0,21-21 16,0 22-16,0-22 0,0 21 15,0-21-15,0 0 0,0 22 0,0-22 16,21 0-16,22 0 0,-22 0 15,0-21-15,-21-21 32,0 0-32,-21 0 0,0-21 0,0 20 15</inkml:trace>
  <inkml:trace contextRef="#ctx0" brushRef="#br1" timeOffset="49883.54">32364 10118 0,'0'-21'15,"0"42"-15,0-64 0,21 43 16,0 0-16,0 0 0,0 0 15,22 0-15,-1 0 0,0 0 16,1 0-16,-22 0 0,21 0 0,1 0 16,-1 0-16,-21 0 0,21 0 15,1 0-15,-22 0 0,21 0 0,-21 0 16,22 0-16,-22 0 0,0 0 16,-21 22-16,-21-22 15,0 21-15,-22-21 0,1 21 16,-21 0-16</inkml:trace>
  <inkml:trace contextRef="#ctx0" brushRef="#br1" timeOffset="50272.32">29358 11261 0,'0'0'0,"-21"21"0,0 0 0,-22 0 0,22 0 16,0 1-16,0-1 0,0 21 0,0-21 15,-1 22-15,22-22 0,0 21 16,0 0-16,-21-20 0,21 20 0,0-21 16,0 0-16,-21 22 0,21-22 15,0 0-15,-21 21 0,21-21 0,-21 1 16,0-1-16,-1 0 0,1 0 0,0 0 16,0 0-16,0 1 0,42-22 31,0 0-31,21-22 15,-20 1-15</inkml:trace>
  <inkml:trace contextRef="#ctx0" brushRef="#br1" timeOffset="50548.16">29210 11621 0,'0'0'0,"0"-64"0,0 22 0,0-22 0,0 22 16,0-22-16,-21 22 0,21-21 0,0 41 16,0-20-16,0 0 0,0 21 15,0-1-15,21 1 0,0 0 0,0 0 16,0 21-16,22 0 0,-22 0 15,21 0-15,-21 0 0,22 21 0,-22-21 16,21 42-16,-21-20 0,1 20 16,-1-21-16,0 21 0,-21 1 15,0-1-15,0-21 0,0 22 0,0-1 16,0-21-16,-42 21 0,20-20 16,1-1-16,-21 0 0,0 0 0,20 0 15,-20 0-15,0 1 0,21-1 0,-22-21 16,22 21-16,63-21 15,-20 0 1,-1 0-16,21 0 0,0 0 0</inkml:trace>
  <inkml:trace contextRef="#ctx0" brushRef="#br1" timeOffset="51523.65">29781 11578 0,'0'21'15,"0"1"1,0-1-16,0 0 15,0 0-15,0 0 0,0 0 16,0 1-16,0-1 0,0 0 16,0 0-16,0 0 15,22-21-15,-1 0 0,21 0 16,-21 0-16,0 0 0,22 0 16,-22 0-16,0 0 0,21 0 15,-20 0-15,20-21 0,-21 0 0,0 21 16,22-21-16,-43-22 0,21 22 15,-21 0-15,0 0 0,0-21 0,0 20 16,0-20-16,-21 21 0,-1 0 16,1 0-16,-21 21 0,21 0 0,-22 0 15,22 0-15,-21 0 0,0 0 0,20 21 16,1 0-16,-21 0 0,42 0 16,-21-21-16,21 21 0,0 1 0,0-1 15,0 0-15,42 0 16,-21-21-16,0 21 0,22-21 15,-1 0-15,0 0 0,1 0 0,-1 0 16,0 0-16,1 0 16,-1 0-16,0-21 0,1 0 0,-1 21 15,-21-21-15,22 21 0,-22-21 0,21-1 16,-21 22-16,0 0 0,-21-21 16,0 42-1,0 1 1,-21-1-16,21 0 0,-21-21 15,21 21-15,-21 0 0,21 0 16,0 1-16,0-1 0,0 0 16,21-21-16,0 0 15,22 21-15,-22-21 16,0 0-16,0 0 0,21 0 16,-20 0-16,-1 0 0,0-21 15,0 21-15,0-21 0,0 0 0,-21-1 16,22 1-16,-22 0 0,0-21 15,0 21-15,0-1 0,0 1 16,0 0-16,-22 0 0,1 21 0,0 0 16,0 0-16,0 0 0,-22 0 15,22 0-15,0 0 0,-21 21 0,21-21 16,-1 21-16,1 0 0,0 1 16,21-1-16,0 0 0,0 0 0,21 0 15,22-21-15,-22 21 16,0-21-16,21 0 0,1 0 15,-1 0-15,0 0 0,1 0 0,-1 0 16,21 0-16,-20 0 0,20 0 16,-20 0-16,-1-21 0,0 0 0,1 0 15,-1 0-15,0 0 0,-21-1 16,22-20-16,-22 0 0,21-1 0,-21 1 16,1 0-16,-1-1 0,0 22 15,0-21-15,-21 21 0,0 42 16,-21 0-1,-21 21-15,20-20 0,-20 20 16,0 0-16,21 1 0,-22-1 0,22-21 16,0 21-16,21 1 0,0-22 15,0 0-15,0 21 0,0-20 0,0-1 16,42 0-16,-21 0 16,1-21-16,-1 0 0,21 21 0,-21-21 15,0 0-15,1 0 0,-1 0 16,0 0-16,0 0 0,0-21 0,-21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06BD-4D3A-4C14-9B2C-34A28C344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B7346-FEEF-4A3A-B7C0-D2BC75FC6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26E6-3FE9-4D61-92EB-7CDA9F08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A1AA-0B7C-4458-A100-775CBF2B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322A-952D-487D-966B-7808AB27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A02C-76A9-49BF-903E-B5468EF4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81E33-4094-4537-8C9E-3A108676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AC58-1C8D-41BF-8ABD-E3C16FDC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CFD2-55C0-4309-AB41-76D20A09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2905-10CF-4AFD-9628-10198441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6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CB951-EDB5-49A9-9EBA-44C0F4E70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80298-FBF2-4F2A-95B0-CE11AB00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3A34-AD69-4837-AEB8-22BB2100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65BC7-C595-4020-BF0F-83386ECB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2ACA-65E9-43FF-8339-6E78D9C2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5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C41D-B545-4E6C-A5E9-A2E5536E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840A-2D36-4D95-8956-1130B6C0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5371-982F-409C-9004-3112279D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CAF7-BE11-4DEF-ABFB-04175E8A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7896-7191-4F70-8697-FF2B331D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8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555-0A34-453C-82F3-FDB150BC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13B3-A935-44B2-87D8-DDD07C09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5F0D-A8AC-497D-ADF7-D298365D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96B0-0FD4-475D-9BC7-1CCFF2D4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71F2-194A-4F59-A88D-BD3532A6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3ED9-7D70-4A10-BC36-E18DFB2E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6D32-DC61-46AA-BB53-20651609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7671C-AF64-4DBC-B8AC-CEC0101EB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69BF-7A07-4C0E-8EF5-140D82E3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866D5-6CF8-473B-B154-8146D171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C7942-D256-4E08-B78C-040379AE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5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0F97-DA18-4776-8250-1F054005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9AF9-78EC-45D0-9423-C7A3C330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23F17-D15E-4DE9-A1BE-394C562F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30C3D-1069-475B-B6FA-602987475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E3B5-7041-4C9C-8186-CEACE19D3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82F49-24AE-4B89-8120-516FB8DF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8579D-898F-46C3-A2DA-04B4D6DC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71069-CF41-4424-81B2-96C8E2EE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0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7762-A3E3-4BD9-ACA9-045AB07E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05F7D-8F60-46C5-B89E-D04EF6F3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E08EA-85B9-41E0-B032-E18556AE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E1A9E-0E74-4FBB-ACEA-232148A8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2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F5716-90E7-4723-B0D8-40A087B0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F6F88-5005-426B-8ED3-E0615FB4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4781-3B6B-47B6-95BE-0F3A5EF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65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A9EB-D4CF-412E-BA40-5AC37290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D3A8-9509-44CA-B287-2D71E27D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1B52-A832-40A4-AFA9-13EFB8ECC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83019-A0C7-427F-AFA9-CED9FC9A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AE6D-7FE5-4F45-96BD-51777D2A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989F-7FCA-4C2C-B633-913F4364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33A3-5C18-40C1-A173-B4188CED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89E37-BEDF-42B5-A1BF-C0007C390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CB57-2DEB-4631-8326-1A642DBE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2277-3D85-41F6-84BD-85E5C41E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BA406-B1C5-4BF1-8E99-2473C71D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C9814-310C-4110-B200-EC03D30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F02E1-1D90-4710-89C9-F58602DE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2115-A440-4B2B-A1BF-5523005D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DAA8-5064-4B79-8E5B-62A278F53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0DBD-0C49-4D8A-B535-9198D701FAD0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302A2-A7EB-4925-B296-F519FE172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28E1-11BB-45BD-850A-E4BAE9F0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ADFF-EA8D-4D77-B033-B8666EEEE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2104-6954-4A11-B671-03DFEC2F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541F-170F-48CC-A1A6-B95FBA04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E3A99C-666B-4DD9-BC5C-FAA878F4C786}"/>
                  </a:ext>
                </a:extLst>
              </p14:cNvPr>
              <p14:cNvContentPartPr/>
              <p14:nvPr/>
            </p14:nvContentPartPr>
            <p14:xfrm>
              <a:off x="937080" y="23040"/>
              <a:ext cx="7064280" cy="290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E3A99C-666B-4DD9-BC5C-FAA878F4C7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3680"/>
                <a:ext cx="7083000" cy="29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7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2104-6954-4A11-B671-03DFEC2F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541F-170F-48CC-A1A6-B95FBA04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061628-5AAD-48E5-B512-C103AF25F50A}"/>
                  </a:ext>
                </a:extLst>
              </p14:cNvPr>
              <p14:cNvContentPartPr/>
              <p14:nvPr/>
            </p14:nvContentPartPr>
            <p14:xfrm>
              <a:off x="159840" y="114480"/>
              <a:ext cx="8550000" cy="10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061628-5AAD-48E5-B512-C103AF25F5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05120"/>
                <a:ext cx="856872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7A5FC-A2AD-4EB7-8FD6-589BE15EDA4E}"/>
                  </a:ext>
                </a:extLst>
              </p14:cNvPr>
              <p14:cNvContentPartPr/>
              <p14:nvPr/>
            </p14:nvContentPartPr>
            <p14:xfrm>
              <a:off x="190440" y="0"/>
              <a:ext cx="9586440" cy="434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7A5FC-A2AD-4EB7-8FD6-589BE15EDA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-9360"/>
                <a:ext cx="9605160" cy="43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146EB2-001F-47A9-8DF6-4B83ACDE1D86}"/>
                  </a:ext>
                </a:extLst>
              </p14:cNvPr>
              <p14:cNvContentPartPr/>
              <p14:nvPr/>
            </p14:nvContentPartPr>
            <p14:xfrm>
              <a:off x="114120" y="1417320"/>
              <a:ext cx="8123400" cy="339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146EB2-001F-47A9-8DF6-4B83ACDE1D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760" y="1407960"/>
                <a:ext cx="814212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2104-6954-4A11-B671-03DFEC2F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541F-170F-48CC-A1A6-B95FBA04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A6D768-CB9F-43B8-A7A9-4F87578D370E}"/>
                  </a:ext>
                </a:extLst>
              </p14:cNvPr>
              <p14:cNvContentPartPr/>
              <p14:nvPr/>
            </p14:nvContentPartPr>
            <p14:xfrm>
              <a:off x="312480" y="53280"/>
              <a:ext cx="6949800" cy="294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A6D768-CB9F-43B8-A7A9-4F87578D3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43920"/>
                <a:ext cx="6968520" cy="29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264B1A-D4A5-4CD1-BE9C-FB5DBCC057DC}"/>
                  </a:ext>
                </a:extLst>
              </p14:cNvPr>
              <p14:cNvContentPartPr/>
              <p14:nvPr/>
            </p14:nvContentPartPr>
            <p14:xfrm>
              <a:off x="228600" y="1569600"/>
              <a:ext cx="8923320" cy="393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264B1A-D4A5-4CD1-BE9C-FB5DBCC05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1560240"/>
                <a:ext cx="894204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51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2104-6954-4A11-B671-03DFEC2F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541F-170F-48CC-A1A6-B95FBA04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77E071-333F-4BEA-A6A6-F845E78EDFE9}"/>
                  </a:ext>
                </a:extLst>
              </p14:cNvPr>
              <p14:cNvContentPartPr/>
              <p14:nvPr/>
            </p14:nvContentPartPr>
            <p14:xfrm>
              <a:off x="365760" y="91440"/>
              <a:ext cx="952524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77E071-333F-4BEA-A6A6-F845E78EDF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82080"/>
                <a:ext cx="954396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0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2104-6954-4A11-B671-03DFEC2F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541F-170F-48CC-A1A6-B95FBA04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E15B3A-CD12-4A94-A8AA-13B67074FDA6}"/>
                  </a:ext>
                </a:extLst>
              </p14:cNvPr>
              <p14:cNvContentPartPr/>
              <p14:nvPr/>
            </p14:nvContentPartPr>
            <p14:xfrm>
              <a:off x="53280" y="182880"/>
              <a:ext cx="1201716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E15B3A-CD12-4A94-A8AA-13B67074FD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73520"/>
                <a:ext cx="1203588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5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2104-6954-4A11-B671-03DFEC2F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541F-170F-48CC-A1A6-B95FBA04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9B6538-E681-41C1-86DA-5ED31E4C73DF}"/>
                  </a:ext>
                </a:extLst>
              </p14:cNvPr>
              <p14:cNvContentPartPr/>
              <p14:nvPr/>
            </p14:nvContentPartPr>
            <p14:xfrm>
              <a:off x="4381560" y="380880"/>
              <a:ext cx="7513560" cy="477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9B6538-E681-41C1-86DA-5ED31E4C7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2200" y="371520"/>
                <a:ext cx="753228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31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2104-6954-4A11-B671-03DFEC2F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541F-170F-48CC-A1A6-B95FBA04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C2A140-E953-4C6E-90DC-8318990C180B}"/>
                  </a:ext>
                </a:extLst>
              </p14:cNvPr>
              <p14:cNvContentPartPr/>
              <p14:nvPr/>
            </p14:nvContentPartPr>
            <p14:xfrm>
              <a:off x="53280" y="15120"/>
              <a:ext cx="970812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C2A140-E953-4C6E-90DC-8318990C1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5760"/>
                <a:ext cx="972684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75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2021-10-30T06:50:12Z</dcterms:created>
  <dcterms:modified xsi:type="dcterms:W3CDTF">2021-10-30T06:50:38Z</dcterms:modified>
</cp:coreProperties>
</file>