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1:33:57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6265 423 0,'0'22'31,"21"-1"-15,1-21-16,-1 0 31,0 0-31,0 0 0,-21-21 0,21 21 16</inkml:trace>
  <inkml:trace contextRef="#ctx0" brushRef="#br0" timeOffset="1411.19">2688 445 0,'0'0'0,"0"-22"0,0 1 16,0 0 0,-21 21 15,0 0-31,0 0 15,-1 21 1,1-21-16,0 21 0,21 1 0,-21-1 16,0 0-16,21 0 0,-21 21 15,-1-20-15,22 20 0,-21 0 0,21 1 16,0-1-16,-21 0 0,21 22 16,0-22-16,0 0 0,0 22 0,0-22 15,0 1-15,0-1 0,0 0 16,0 1-16,0-22 0,21 21 15,0-21-15,1 0 0,-1 1 16,0-1-16,0-21 0,0 0 0,0 21 16,22-21-16,-22 0 0,0 0 15,21 0-15,-20 0 0,-1-21 16,21 0-16,-21-1 0,0 1 0,1 0 16,-1 0-16,0 0 0,0-22 15,0 1-15,0 0 0,1-1 0,-22 1 16,0 0-16,0-22 0,0 22 15,0-22-15,0 22 0,0 0 0,-22-1 16,22 1-16,-21 0 0,0 21 16,0-22-16,-21 22 0,20 0 15,-20 0-15,21 0 0,-21-1 16,20 22-16,-20 0 0,21 0 16,-21 0-16,20 0 0,-20 0 0,21 0 15,-21 22-15,20-22 0,1 21 16,0 0-16,0 0 0,0 0 0,0 0 15,-1 1-15,22-1 0,0 0 16,0 0-16,0 21 0,0-20 16,0-1-16,0 0 0,0 0 0,0 0 15,0 0-15,22 1 16,-1-1-16,0-21 0</inkml:trace>
  <inkml:trace contextRef="#ctx0" brushRef="#br0" timeOffset="2038.85">3471 508 0,'0'0'16,"0"-21"-16,0 0 15,0 0 1,0-1-16,-21 22 15,0 0 1,0 0-16,21 22 0,0-1 16,0 0-16,-21 0 0,21 0 15,-22 22-15,22-22 0,0 21 16,0 0-16,-21 1 0,21-1 0,-21 0 16,21 1-16,0-1 0,0 0 15,0 1-15,0-1 0,0 0 0,0-20 16,0 20-16,0-21 0,0 21 15,21-20-15,-21-1 0,21 0 16,22 0-16,-22 0 0,0-21 16,21 21-16,-20-21 0,20 0 0,-21 0 15,21 0-15,1 0 0,-22 0 16,21-21-16,1 21 0,-22-21 0,21 0 16,-21 0-16,0 0 0,22-1 15,-22-20-15,0 21 0,0-21 0,0-1 16,-21 1-16,0 0 0,22-1 15,-22-20-15,0 20 0,0 1 0,0 0 16,0-22-16,-22-20 16,22 41-16,-21 22 0,0-21 0,-21 21 15,21-22-15,-1 22 16,-20 0-16,21 0 0,-21 21 0,20 0 16,-20 0-16,0 0 0,21 0 15,-22 0-15,1 0 0,0 21 0,20 0 16,-20 0-16,21 0 0,0 1 15,0-1-15,-1 0 0,1 0 16,21 0-16,-21 22 0,21-22 0,0 0 16,0 0-16,0 0 0,0 0 15,21-21-15,0 22 0,1-1 0,20-21 16,-21 0-16</inkml:trace>
  <inkml:trace contextRef="#ctx0" brushRef="#br0" timeOffset="2419.63">4572 360 0,'0'-21'31,"-21"21"-16,0 21-15,21 0 16,0 0-16,0 0 0,0 1 16,0 20-16,0-21 0,0 21 15,0 1-15,0-1 0,0 0 0,0 22 16,0-22-16,0 22 0,0-1 16,0-20-16,0 20 0,0-21 0,0 1 15,0-1-15,0 0 0,0 1 16,0-22-16,0 0 0,0 0 0,0 0 15,0 1-15,0-1 0,21-21 32,0 0-17,-21-21-15,0-1 0,0 1 16,0 0-16,21-21 16</inkml:trace>
  <inkml:trace contextRef="#ctx0" brushRef="#br0" timeOffset="2814.91">4508 572 0,'0'0'0,"-21"0"0,0-22 0,0 1 16,21 0 0,0 0-16,0 0 15,0 0-15,21-1 16,0 22-16,22-21 0,-22 0 0,21 0 15,-21 21-15,22-21 0,-1 21 16,0 0-16,1-21 0,20 21 16,-21 0-16,1 0 0,-1 0 0,-21 21 15,22 0-15,-22 0 0,0 0 16,0 0-16,0 22 0,-21-22 0,0 0 16,0 21-16,-21 1 0,0-22 15,0 21-15,-22-21 0,1 22 0,0-1 16,-1-21-16,1 0 0,0 22 15,-1-22-15,22 0 0,-21 0 16,21-21-16,0 21 0,-1-21 16,1 0-16,0 22 0,21-44 31,21 22-15,0-21-16,-21 0 0,22 0 15,-1 0-15</inkml:trace>
  <inkml:trace contextRef="#ctx0" brushRef="#br0" timeOffset="3547.49">6625 275 0,'0'0'15,"0"-21"-15,0 0 0,0 0 16,0 0-16,-21 21 0,0 0 16,0 0-16,-1 0 0,1 0 15,0 0-15,-21 0 0,21 0 16,-1 0-16,1 0 0,0 0 15,0 21-15,-21 0 0,20-21 0,1 21 16,0 21-16,0-20 0,0-1 16,0 21-16,-1-21 0,1 22 0,0-22 15,0 0-15,0 21 0,21-21 16,0 1-16,0-1 0,-21 0 0,21 0 16,0 0-16,0 0 0,0 1 15,0-1-15,0 0 16,21-21-16,0 0 15,0 0-15,0 0 0,0 0 16,1 0 0,-1 0-16,0 0 0,0 0 0,21 0 15,-20 0-15,-1 21 0,0-21 0,21 0 16,-21 0-16,22 0 0,-22 21 16,0 0-16,0-21 0,0 22 0,1-22 15,-22 21-15,21 0 16,-21 0-16,0 0 0,0 0 15,0 1-15,0-1 0,-21 0 16,-1-21-16,1 21 0,-21 0 0,21 0 16,-22-21-16,22 22 15,-21-1-15,0-21 0,-1 21 0,1-21 0,0 21 16,-1-21-16,1 0 16,0 0-16,-1 21 0,1-21 0,21 0 15,-22 0-15,22 0 0,0 0 16,0 0-16,0 0 0,0 0 0,-1 0 15,1 0-15,0 0 16,21-21 15,0 0-15,0 0 0</inkml:trace>
  <inkml:trace contextRef="#ctx0" brushRef="#br0" timeOffset="4263.08">2413 1799 0,'0'0'0,"-42"0"0,20 0 15,-20 0-15,21 0 0,-21 0 16,20 21-16,1-21 0,-21 0 0,21 0 15,0 0-15,-1 0 0,1 0 16,0 0-16,21 22 47,21-22-31,22 0-16,-22 0 15,21 0-15,22 0 0,-22 0 16,43 0-16,-22 0 0,22 0 0,-1 0 15,1 0-15,21 0 0,-21 0 16,20-22-16,-20 22 0,21-21 0,21 21 16,-21-21-16,21 21 0,0-21 15,0 21-15,-21-21 0,42 21 0,-21-21 16,0 21-16,0-22 0,21 22 16,-21-21-16,0 21 0,0-21 0,-21 21 15,0 0-15,-1-21 0,1 21 16,0 0-16,0 0 0,-21-21 0,-1 21 15,1-21-15,0 21 16,-22 0-16,1 0 0,-1 0 0,-21-22 16,1 22-16,-22 0 0,0 0 0,0 0 15,0 0-15,1 0 16,-1 0-16,-21-21 47,-21 21-47,-1 0 15,1 0-15,-21 0 0,21 0 16,-22 0-16,1 0 0,-21 0 0,20 0 16,-41 0-16,20 0 0,-21 0 15</inkml:trace>
  <inkml:trace contextRef="#ctx0" brushRef="#br0" timeOffset="4855.74">1905 2138 0,'-64'0'0,"128"0"0,-170 21 16,43-21-16,20 0 0,1 0 0,0 0 15,20 0-15,1 0 0,0 0 16,0 0-16,42 0 47,0-21-32,0 21-15,1 0 0,-1 0 16,0 0-16,21 0 0,1 0 0,-1-21 16,0 21-16,22 0 0,-22 0 15,22 0-15,20-21 0,-20 21 16,20 0-16,22-22 0,-21 1 15,21 21-15,0-21 0,21 21 0,-22-21 16,22 21-16,-21-21 0,21 21 0,21-21 16,-21 21-16,0-22 0,22 22 15,-22-21-15,0 21 0,21 0 0,-21-21 16,21 21-16,-21 0 0,0-21 16,0 21-16,0-21 0,-21 21 0,21-21 15,-21-1-15,-22 22 0,22-21 16,-21 21-16,21-21 0,-22 21 0,-20-21 15,20 21-15,-20 0 0,-1-21 16,-20 21-16,-1 0 0,0 0 16,-20 0-16,20-21 0,-21 21 15,0 0-15,-21-22 47,-21 1-47,0 21 16,0-21-16,21 0 0,-21 21 15,-1-21-15,22 0 0,0-1 0</inkml:trace>
  <inkml:trace contextRef="#ctx0" brushRef="#br0" timeOffset="5994.77">6413 296 0,'22'-21'0,"-1"21"16,-21-21-1,21 21-15,-21-21 16,0 0-16,0 0 16,-21 21-1,0 0 1,-1 0-16,1 0 16,0 0-16,0 0 15,0 21-15,-22 0 0,22-21 0,0 21 16,-21 0-16,21 0 0,-22 22 15,22-22-15,0 0 0,-21 21 0,20-20 16,1-1-16,-21 21 0,21-21 16,0 22-16,21-22 0,0 0 0,-22 0 15,22 21-15,0-20 0,0-1 16,0 0-16,0 0 0,22 0 16,-1 0-16,0-21 0,21 22 15,-21-22-15,1 0 0,-1 0 16,0 0-16,21 0 15,-21 0-15,1 0 0,20 0 0,-21 0 16,0 0-16,22 0 0,-22 0 16,21 0-16,0 0 0,-20 0 0,20 0 15,0 0-15,-21 0 0,22 0 16,-22 21-16,0-21 0,0 21 0,0-21 16,1 21-16,-1-21 0,0 21 15,0 0-15,-21 1 0,0-1 16,0 0-16,0 0 15,0 0-15,-21 0 0,0 1 16,-22-1-16,22-21 0,-21 21 16,0 0-16,-1-21 0,1 21 15,0 0-15,-1-21 0,-20 22 0,20-22 16,1 0-16,0 21 0,-1-21 16,1 0-16,21 21 0,-21-21 0,-1 0 15,22 0-15,0 0 0,-21 0 16,20 0-16,1 0 0,0 0 0,0 0 15,0 0-15,0 0 16,-1 0 0,22-21 31,22 21-16,-1 0-16,-21-21-15</inkml:trace>
  <inkml:trace contextRef="#ctx0" brushRef="#br0" timeOffset="19950.79">635 2963 0,'0'-21'31,"-21"21"-15,21-21-16,0 0 31,0 42 47,0 0-78,0 0 16,0 1-1,0-1 16,21-21-31,0 0 16,0-21 0,-21-1-1,0 1-15,0 0 16,0 0-16,0 0 16,0 0-1,-21 21-15,0 0 16,0 0-16,21 21 15,-21 0-15,21 0 0,-22 0 16,22 0-16,-21 1 0,21-1 0,0 0 16,0 0-16,0 0 0,0 0 15,0 1-15,0-1 0,0 0 16,0 0-16,21 0 16,1-21-1,-1 0-15,0 0 16</inkml:trace>
  <inkml:trace contextRef="#ctx0" brushRef="#br0" timeOffset="20310.58">910 2942 0,'0'21'0,"-21"-21"15,21 22-15,21-22 79,-21-22-79,0 1 15,0 0-15,-21 21 31,0 0-31,0 21 16,21 0-16,-22 1 16,1-1-16,21 0 0,0 0 15,0 0-15,0 0 0,0 1 16,0-1-16,0 0 16,21-21-16</inkml:trace>
  <inkml:trace contextRef="#ctx0" brushRef="#br0" timeOffset="21079.14">2328 2921 0,'0'0'0,"0"-21"16,21 0-16,-21 0 0,0-1 15,0 1-15,0 0 16,0 0-16,-21 21 0,0-21 15,0 21-15,0-21 0,0 21 16,-1 0-16,1 0 0,0 0 16,-21 0-16,21 0 0,-1 0 15,-20 21-15,21 21 0,0-21 16,-22 22-16,22-1 0,-21 0 0,21 22 16,-22-22-16,22 22 0,-21-1 15,21 22-15,0-22 0,-1 1 0,1-22 16,0 22-16,21-22 0,0 0 15,0 1-15,0-1 0,0-21 16,21 0-16,0 0 0,1 1 0,-1-22 16,21 0-16,-21 21 0,22-21 15,-22 0-15,21 0 0,-21 0 0,22 0 16,-1 0-16,-21-21 0,21-1 16,-20 22-16,20-21 0,-21 0 15,0 0-15,22 0 0,-22 0 0,0-1 16</inkml:trace>
  <inkml:trace contextRef="#ctx0" brushRef="#br0" timeOffset="21521.88">2540 3196 0,'0'-21'32,"0"42"-32,-21-42 0,21 42 15,-21 0-15,-1 1 0,22-1 16,-21 0-16,0 21 0,21 1 15,-21-22-15,21 21 0,0-21 0,0 22 16,0-1-16,-21-21 0,21 21 16,0-20-16,0-1 0,0 0 15,0 0-15,21-21 0,0 21 16,0-21-16,0 0 0,1 0 0,20 0 16,-21 0-16,0 0 0,22 0 15,-1 0-15,-21-21 0,21 0 0,-20 0 16,20 0-16,-21-1 0,0 1 0,0 0 15,1 0-15,-22-21 16,0 20-16,0-20 0,0 0 0,0-1 0,0 22 16,0-21-16,-43 0 0,22 20 15,0 1-15,0 0 0,-22 0 16,22 21-16,-21 0 0,21 0 16,-22 0-16,22 0 0,-21 21 0,21 0 15,0 0-15,-22 22 0,22-22 16,21 0-16,0 21 0,-21 1 15,21-22-15,0 0 0,0 21 0,0-20 16,0-1-16,21 0 0,0 0 16,0-21-16,1 0 0,-1 0 0,21 0 15,0 0-15</inkml:trace>
  <inkml:trace contextRef="#ctx0" brushRef="#br0" timeOffset="22063.57">3111 3239 0,'-21'0'15,"0"0"1,0 21-16,21 0 0,-21 0 16,21 0-16,0 0 0,0 1 15,0-1-15,0 0 0,0 0 0,0 0 16,0 22-16,0-22 0,0 0 15,0 0-15,0 0 0,0 0 0,0 1 16,0-1 0,0 0-16,-21-21 47,21-21-47,-22 21 15,22-21-15,0-1 0,0 1 16,0 0-16,0 0 0,0 0 0,0-22 15,0 1-15,0 21 0,22-21 16,-1-1-16,0 1 0,0 0 0,0 20 16,22 1-16,-22-21 15,21 42-15,0-21 0,1 21 0,-1 0 0,0 0 16,1 21-16,-1-21 16,-21 21-16,22 21 0,-22-20 0,0 20 15,0-21-15,-21 21 0,21 1 16,-21-22-16,0 21 0,0 1 0,0-22 15,0 0-15,-21 0 0,0 0 16,0 0-16,21 1 0,0-1 0,-21-21 16,21 21-16,0-42 47,0 0-47,0-1 0,0 1 0,0 0 15</inkml:trace>
  <inkml:trace contextRef="#ctx0" brushRef="#br0" timeOffset="22479.33">3746 3154 0,'0'0'0,"22"0"31,-1 0-31,-21 21 16,21 0-16,-21 0 0,0 1 0,0 20 15,21-21-15,-21 0 0,0 0 0,0 22 16,21-22-16,-21 0 0,0 21 16,0-20-16,0-1 0,0 0 15,0 0-15,0 0 16,0 0-16,0-42 47,0 0-47,0 0 15,0 0-15,0-22 0,21 22 0,-21 0 16,22-21-16,-22-1 0,21 22 16,-21-21-16,0 21 0,21-22 0,-21 22 15,21 0-15,-21 0 0,0 0 16,21 21 0,0 21-1,-21 0 1,0 0-16,0 0 15,0 1-15,0-1 0</inkml:trace>
  <inkml:trace contextRef="#ctx0" brushRef="#br0" timeOffset="22859.12">4106 3450 0,'0'0'0,"21"0"15,1-21 1,-1 0-16,0 0 16,0 0-16,0 21 0,-21-22 15,21 1-15,1 0 0,-22 0 0,0 0 16,21 21-16,-21-21 0,0-1 16,0 1-16,0 0 0,-21 0 15,-1 21-15,1 0 0,0 0 16,0 21-1,0 0-15,0 0 0,21 1 0,-22-1 0,22 21 16,-21-21-16,21 22 0,0-1 16,0-21-16,0 21 0,0-20 0,0 20 15,0-21-15,0 0 16,0 0-16,0 1 0,0-1 0,0 0 16,21-21-16,1 0 15,-1 0-15,21 0 16,-21 0-16,0 0 0,1-21 0,20 0 15,-21 21-15,21-22 0,-20 1 16</inkml:trace>
  <inkml:trace contextRef="#ctx0" brushRef="#br0" timeOffset="23239.9">4593 3281 0,'-21'-64'15,"42"128"-15,-42-149 0,21 64 16,0 0-1,21 0-15,0 21 16,0 0-16,1 0 0,20 0 16,-21 0-16,21 0 0,-20 0 0,20 21 15,0 0-15,-21 0 0,22 0 0,-22 1 16,0 20-16,0-21 0,0 0 16,1 22-16,-22-22 0,0 21 0,0-21 15,0 0-15,0 22 16,0-22-16,0 0 0,-22 0 0,1-21 15,21 21-15,-21-21 0,0 0 16,21 22-16,-21-22 0,21-22 31,0 1-31,0 0 16,21 0-16,0-21 0,0 20 16,-21 1-16,21-21 0,1 21 15,-1-22-15,-21 22 0,21-21 0,0 0 16,0 20-16,-21 1 0,21 0 0,1-21 15,-22 21-15,21 21 0,-21-22 16,0 1-16</inkml:trace>
  <inkml:trace contextRef="#ctx0" brushRef="#br0" timeOffset="24555.64">5482 3048 0,'0'0'0,"21"-21"0,22 0 0,-22 0 15,0-1-15,0 22 16,0-21-16,0 0 0,1 0 0,-1 0 15,-21 0-15,0-1 0,21 1 16,-21 0-16,0 0 0,21 21 0,-21-21 16,0 0-16,0 42 31,0 0-31,0 0 0,0 0 0,0 0 16,0 1-16,-21 20 0,21 0 15,-21-21-15,21 22 0,-21-1 0,21 0 16,0 1-16,-22 20 0,1-20 15,21-1-15,0 0 0,0 1 16,0-1-16,0 0 0,0-21 16,0 22-16,0-22 0,0 0 0,0 0 15,21-21-15,-21 21 0,22-21 0,-1 0 16,0 0-16,21 0 0,-21 0 16,1 0-16,20 0 0,-21-21 0,21 0 15,-20 21-15,-1-21 0,21 0 16,-21 0-16,0-22 0,22 22 0,-22 0 15,-21-21-15,21 20 0,0-20 16,-21 0-16,21 21 0,-21-22 16,0 22-16,0 0 0,0 0 0,0 0 0,0-1 31,-21 44-15,21-1-1,0 0-15,0 0 0,-21 0 0,21 22 16,-21-22-16,21 21 0,0-21 0,0 22 15,0-22-15,0 21 0,0-21 16,0 0-16,0 1 0,0-1 0,21 0 16,0 0-16,0-21 0,1 0 15,-1 0-15,0 0 0,0 0 0,21 0 16,-20 0-16,-1 0 0,21-21 16,-21 21-16,22-21 0,-22 0 0,21-1 15,-21 1-15,0-21 0,1 21 16,-22 0-16,0-22 0,21 1 15,-21 21-15,0-22 0,0 1 0,0 21 16,0-21-16,0 20 0,0 1 16,0 0-16,0 0 0,-21 21 15,-1 0 1,1 21-16,21 0 16,-21 0-16,21 1 0,0-1 0,0 21 15,0-21-15,-21 43 16,0-22-16,21-21 0,0 22 15,0-22-15,0 0 0,0 0 0,-21 0 16,21 0-16,0 1 16,-22-22-1,22-22 1,0 1 0,0 0-16,0 0 15,0-21-15,0 20 0,0 1 0,22-21 16,-1 0-16,0 20 0,0-20 15,0 0-15,0 21 0,22-22 0,-22 22 16,21 0-16,1-21 0,-1 42 16,0-22-16,22 22 0,-22 0 0,0 0 15,1 0-15,-1 0 0,0 22 0,-20-1 16,-1 0-16,0 0 16,0 21-16,-21-20 0,21 20 0,-21 21 15,0-20-15,0-1 16,-21-21-16,0 22 0,21-22 0,-21 0 15,0 0-15,-1 0 0,22 0 0,0 1 16,-21-22-16,21 21 0,-21-21 16,42-21 15,0-1-15,1 1-16,-1 0 0</inkml:trace>
  <inkml:trace contextRef="#ctx0" brushRef="#br0" timeOffset="25284.22">7535 3112 0,'21'-22'0,"-42"44"0,64-44 0,-43 1 16,0 0-16,0 0 0,0 0 16,0 0-16,0-1 0,0 1 15,-22 21 1,1 0-16,0 0 0,0 0 15,0 0-15,0 0 0,-1 21 0,1 1 0,0-1 16,0 0-16,0 0 0,0 0 16,-1 0-16,1 22 0,0-22 15,21 21-15,0-21 0,0 22 16,0-22-16,0 0 0,0 0 0,0 0 16,0 1-16,0-1 0,21-21 15,0 21-15,1-21 0,-1 0 16,0 0-16,0 0 0,0 0 0,22-21 15,-22 21-15,0-21 0,0-1 16,21 1-16,-20 0 0,-1 0 0,0 0 16,21 0-16,-21-1 0,1 1 15,-1-21-15,-21 21 0,21 0 0,-21-1 16,0 1-16,0 0 0,0 0 16,0 0-1,-21 21 1,21 21-16,-21 0 15,21 0-15,0 0 0,-22 1 16,1 20-16,21 0 0,-21 1 0,21-1 16,-21 21-16,21-20 0,0-1 15,0 22-15,0-22 0,0 21 0,0-20 16,0 20-16,0 1 0,0-22 0,0 22 16,0-1-16,0 1 0,0-1 15,0 22-15,0-22 0,0 1 0,0-1 16,0 22-16,0-22 0,0 1 15,0-1-15,0 1 0,0-1 0,0 1 16,0-1-16,0-20 0,0 20 16,0-20-16,-21-1 0,0 0 0,21-21 15,-22 1-15,1-1 0,21 0 0,-21 0 16,0-21-16,0 0 16,0 0-16,-1 0 0,1 0 15,0 0-15,0 0 0,21-21 0,-21 0 16,0 0-16,-1-1 0,22 1 15,-21 0-15,21 0 0,-21 0 0,21-22 16,0 22-16,0-21 0,0 0 0,0-1 16,0 1-16,0 0 0,0-1 15,0-20-15,0 20 0,0-20 16,0-1-16</inkml:trace>
  <inkml:trace contextRef="#ctx0" brushRef="#br0" timeOffset="25539.08">6752 2455 0,'-21'-21'31,"0"21"-15,0 0 15,-1 0-31,1 0 0,0 0 16,0 0-16,-21 0 0</inkml:trace>
  <inkml:trace contextRef="#ctx0" brushRef="#br0" timeOffset="25794.93">5651 3069 0,'0'21'16,"0"-42"-16,0 64 0,0-22 16,22-21-1,-1 0-15,0 0 0,0 0 16,0 0-16,22 0 15,-22-21-15,0 21 0,21 0 16,-21-22-16,1 1 0,20 21 16,-21 0-16,0-21 0,22 21 0,-22 0 15,0 0-15,-21-21 0,21 21 0,0-21 16,0 21-16,1 0 0,-1 0 16</inkml:trace>
  <inkml:trace contextRef="#ctx0" brushRef="#br0" timeOffset="26347.61">9483 2371 0,'0'-21'0,"0"42"15,0-64-15,0 65 31,0-1-31,0 21 0,0 0 16,-22 1-16,22 20 0,0 1 16,0-22-16,-21 22 0,21-1 15,-21-21-15,21 22 0,0-22 0,0 1 16,0-1-16,-21 0 0,21 1 16,0-22-16,-21 21 0,21-21 0,0 22 15,0-22-15,-21-21 0,21 21 16,0 0-16,-22-21 15</inkml:trace>
  <inkml:trace contextRef="#ctx0" brushRef="#br0" timeOffset="27039.59">8848 3027 0,'21'0'15,"0"0"1,0 0-16,21 0 0,-20 0 16,20 0-16,0 0 0,1-21 0,20 0 15,-21 21-15,22-22 0,-22 1 16,22 0-16,-1 0 0,1 0 0,20 0 16,-20-1-16,-1-20 0,1 21 15,-1-21-15,-20-1 0,20 22 0,-20-21 16,-22-1-16,0 1 0,0 21 15,-21-21-15,0-1 0,0 22 16,0-21-16,0 21 0,-21-1 0,21 1 16,-21 0-16,0 21 0,-1 0 15,1-21-15,0 21 0,0 0 0,0 21 16,0 0-16,21 0 0,0 1 16,-22 20-16,22 0 0,-21 1 15,21 20-15,0-21 0,-21 22 0,21-22 16,0 1-16,0 20 0,0-21 15,-21 1-15,21-1 0,-21 0 0,0-20 16,21 20-16,0-21 0,0 21 16,-22-20-16,22-1 0,0 0 15,-21-21-15,21 21 0,-21-21 47,21-21-47,0 0 16,0 0-16,0-1 0,0 1 0,0 0 15,21 0-15,0 0 0,1-22 0,-1 22 16,21 0-16,-21-21 0,22 21 16,-1-1-16,0 22 0,1-21 15,-1 21-15,0 0 0,1 0 16,-1 0-16,-21 0 0,0 21 0,0-21 16,1 22-16,-22 20 0,0-21 0,0 0 15,0 0-15,0 1 0,0 20 16,0-21-16,-22 0 0,1 0 0,0 1 15,0-1-15,21 0 0,-21 0 16,0 0-16,21 0 0,0 1 16,0-44-1,0 1 1,21 21-16,-21-21 0</inkml:trace>
  <inkml:trace contextRef="#ctx0" brushRef="#br0" timeOffset="27399.39">10414 3027 0,'21'0'16,"21"0"0,-20 0-16,-1 0 15,0 0-15,0-21 0,0 21 0,0-21 16,1 21-16,-1-22 0,0 1 0,0 21 15,0-21-15,-21 0 0,0 0 16,0 0-16,0-1 16,-21 22-1,0 0-15,0 0 0,0 0 0,-1 0 16,-20 22-16,21-1 0,0 0 0,0 0 16,-1 0-16,1 0 0,21 22 15,0-22-15,-21 21 0,21-21 0,0 22 16,0-22-16,0 0 0,0 0 15,0 0-15,0 1 0,21-1 0,0 0 16,1-21-16,-1 0 0,0 0 0,0 0 16,21 0-16,-20 0 15,20-21-15,-21 0 0,21 21 0</inkml:trace>
  <inkml:trace contextRef="#ctx0" brushRef="#br0" timeOffset="28010.91">11747 2942 0,'-21'0'16,"42"0"-16,-63 0 0,42-21 15,0 0-15,-21 0 0,21 0 16,0-1-16,0 1 0,0 0 16,0 0-16,0 0 0,0 0 0,0-1 15,21-20-15,0 21 0,0 0 16,22 0-16,-22-1 0,21 22 0,1-21 15,-1 21-15,21 0 16,-20 0-16,-1 0 0,0 21 0,22 1 0,-43 20 16,21-21-16,-20 21 0,-1 1 15,0-1-15,-21 0 0,0 1 16,0-1-16,0 0 0,0 1 0,-21-1 16,0 0-16,21-20 0,-22-1 15,1 21-15,21-21 0,-21-21 0,21 21 16,0 1-16,-21-22 0,21-22 31,0 1-31,0 0 0,0-21 16,0 21-16,0-1 0,21 1 0,-21-21 15,21 0-15,0 20 16,1-20-16,-1 0 0,0-1 0,-21-20 16,21 21-16,0-1 0,0 1 15,1 0-15,-1-1 0,0 22 0,0 0 16,0 0-16,0 0 0,1 21 15,-1 0-15,-21 21 16,0 0-16,0 0 0,21 0 0,-21 22 16,0-22-16,0 21 0</inkml:trace>
  <inkml:trace contextRef="#ctx0" brushRef="#br0" timeOffset="28354.71">12573 2963 0,'21'0'15,"0"0"1,0 0-16,1 0 0,-1-21 16,0 21-16,0-21 0,0 0 15,22 0-15,-22 0 0,0-1 0,0 1 16,0 0-16,0 0 0,-21 0 0,0 0 16,0-1-16,0 1 0,0 0 15,-21 21 1,0 0-16,0 0 0,0 21 15,-22 0-15,22 1 0,0-1 0,0 0 16,0 0-16,0 0 0,-1 22 16,1-22-16,21 0 0,-21 21 15,21-21-15,0 1 0,0-1 0,0 0 16,0 21-16,0-21 0,0 1 16,21-1-16,0 0 0,1-21 15,-1 0-15,0 21 0,21-21 0,-21 0 16,22 0-16,-1 0 0,-21 0 15,22-21-15,-1 21 0,21-21 0</inkml:trace>
  <inkml:trace contextRef="#ctx0" brushRef="#br0" timeOffset="29124.27">13589 2667 0,'0'0'0,"0"-21"0,0-21 0,-21 20 0,0 1 16,-1 0-16,1 21 0,0 0 15,0-21-15,0 21 0,0 0 0,-1 0 16,-20 21-16,21 0 0,0 0 0,-22 1 16,22 20-16,0 0 0,0-21 15,0 22-15,0-1 0,-1 0 0,1 1 16,0-1-16,21 0 0,0-20 16,0 20-16,-21-21 0,21 0 0,0 0 15,0 1-15,0-1 0,21-21 0,0 21 16,22-21-1,-22 0-15,0 0 0,0 0 0,0 0 16,0-21-16,1 21 0,20-21 0,-21-1 16,0 1-16,0 0 0,1 0 15,-1 0-15,0 0 0,0-1 0,0-20 16,-21 0-16,21 21 0,-21-22 16,22 22-16,-22-21 0,0 21 0,0-1 15,0 1-15,0 0 0,0 0 0,0 42 31,0 0-31,0 0 0,0 1 0,-22 20 16,22-21-16,0 21 0,-21-20 16,21 20-16,-21 0 0,21-21 15,0 22-15,0-22 0,0 0 0,0 21 16,0-20-16,0-1 0,0 0 16,0 0-16,21-21 0,0 21 0,1-21 15,-1 0-15,21 0 0,-21 0 16,0 0-16,1 0 0,-1-21 15,0 0-15,21 21 0,-21-21 0,1 0 16,-1-1-16,0 1 0,21-21 16,-21 21-16,1-22 0,-22 1 15,21 0-15,0-1 0,0-20 0,0 21 16,-21-22-16,21 1 0,1-1 0,-22 22 16,21-22-16,-21 22 0,0 0 15,0 20-15,0-20 0,0 21 16,-21 21-1,-1 0-15,1 21 0,0 0 0,0 22 16,0-1-16,0 0 0,-1 22 16,1-22-16,0 22 0,0-1 0,21-21 15,0 22-15,0-22 0,0 1 16,0-1-16,0 0 0,0-21 0,0 1 16,21 20-16,0-21 0,-21 0 0,21-21 15,1 21-15,-1-21 0,0 0 16,0 0-16,0 0 0,0 0 15,1 0-15,20 0 0,-21 0 0,0-21 16,0 0-16,1 0 0,-1 0 16</inkml:trace>
  <inkml:trace contextRef="#ctx0" brushRef="#br0" timeOffset="30907.78">15367 2963 0,'0'0'0,"0"43"32,0-22-32,21-21 15,0 0-15,0 0 16,1-21-1,-1 21-15,-21-21 0,21-1 0,0 22 16,0-21-16,-21 0 0,21-21 0,1 21 16,-1-1-16,-21-20 0,21 0 15,0-1-15,0-20 0,0 21 0,1-22 16,-22 1-16,21 20 0,-21-20 16,21-1-16,-21 22 0,0 0 0,0-1 15,0 1-15,0 0 0,0 20 16,0 1-16,0 0 0,-21 21 15,0 0-15,-1 21 16,1 0-16,0 22 0,-21-1 16,21 0-16,-1 1 0,22 20 0,-21 1 15,21-1-15,0 1 0,0 20 16,0-41-16,0 20 0,0 1 0,0-22 16,0 0-16,21 1 0,-21-1 0,22-21 15,-1 22-15,-21-22 0,21 0 16,0-21-16,0 21 0,0 0 0,1-21 15,-1 0-15,0 0 0,0 0 0,0 0 16,0 0-16,1 0 0,20-21 16,-21 0-16,0 0 0,0 0 15,1-1-15,20 1 0,-21 0 16,0-21-16,0 21 0,1-22 0,-22 1 16,21 21-16,-21-22 0,21 22 15,-21-21-15,0 21 0,0 0 16,0 42-1,0 0-15,-21 0 0,21 21 16,-21-20-16,21 20 0,0-21 0,0 21 16,-22-20-16,22 20 0,0-21 15,0 0-15,0 0 0,0 1 0,0-1 16,0 0-16,0 0 0,22-21 16,-1 0-16,0 0 15,21 0-15,-21 0 0,1 0 0,20 0 16,-21 0-16,21-21 0,-20 0 15,20 21-15,-21-21 0,21-1 0,-20-20 16,-1 21-16,0 0 0,0-22 0,0 1 16,0 21-16,-21-21 0,0-1 15,0 1-15,0 21 0,0 0 0,0-1 16,0 1-16,0 42 31,0 22-31,-21-22 16,0 0-16,21 21 0,-21-20 0,21 20 15,0 0-15,0-21 0,-21 1 0,21 20 16,-21-21-16,21 0 0,0 0 16,-22 1-16,22-1 0,0 0 0,0 0 15,0-42 32,0 0-47,0 0 16,0-22-16,22 22 0,-1 0 15,0-21-15,0 20 0,-21-20 16,21 0-16,0-1 0,22 22 16,-22-21-16,0 21 0,21-22 0,-20 22 15,-1 21-15,0-21 0,0 21 16,0 0-16,-21 21 0,21 0 16,-21 1-16,0-1 0,0 21 15,0 0-15,0-20 0,0 20 0,0 0 16,0 1-16,0-22 0,0 21 0,0-21 15,0 0-15,0 1 0,0-1 16,0 0-16,0 0 0,22-42 47,-1 0-31,0 0-16,0-1 15,-21 1-15,21 0 0,0 0 0,1-21 16,20-1-16,-21 22 0,21-21 0,1-1 15,-22 1-15,21 21 0,1-21 16,-22 20-16,21 1 0,-21 21 0,0 0 16,-21 21-1,0 1-15,0-1 0,0 21 16,0-21-16,0 22 0,-21-1 16,21-21-16,0 21 0,0-20 0,0 20 15,0-21-15,0 0 0,0 0 16,0 1-16,21-1 0,1 0 15,-22 0-15,21-21 0,0 0 0,21 21 16,-21-21-16,1 0 0,-1 0 16,21 0-16,-21 0 0,0 0 0,22-21 15,-22 0-15,0 21 0,0-21 0,0 0 16,22-1-16,-22-20 0,0 21 16,0-21-16,0 20 0,1-20 0,-22 0 15,21-1-15,-21 1 0,21 0 16,-21 21-16,0-22 0,0 22 0,0 0 15,0 42 1,-21 0-16,0 0 16,-1 1-16,22 20 0,-21-21 0,0 21 15,21 1-15,-21-22 0,21 21 16,0-21-16,0 1 0,0-1 0,0 0 16,0 0-16,21 0 0,0-21 15,0 21-15,1-21 0,-1 0 16,0 0-16,0 0 0,21 0 0,-20 0 15,-1 0-15,21 0 0,-21 0 16,22-21-16,-22 21 0,0-21 0,0 0 16,0 0-16,-21 0 0,0-1 15,0-20-15,0 21 0,0-21 0,0-1 16</inkml:trace>
  <inkml:trace contextRef="#ctx0" brushRef="#br0" timeOffset="31127.66">17187 2138 0,'-21'0'16,"42"0"-16,-63 0 0,42 21 0,-21-21 15,0 0 32,-1 0-31,1 0-16</inkml:trace>
  <inkml:trace contextRef="#ctx0" brushRef="#br0" timeOffset="31330.54">15727 2477 0,'-21'21'16,"42"-42"-16,-64 42 0,43 0 0,-21-21 0,42 0 31,1 0-31,-1 0 0,0 0 0,21 0 16,-21 0-16,22 0 0,-1 0 16,0 0-16,1 0 0,-1-21 0,0 21 15,1-21-15,-22-1 0,21 22 16,-21-21-16</inkml:trace>
  <inkml:trace contextRef="#ctx0" brushRef="#br0" timeOffset="35536.37">19918 2328 0,'0'-21'16,"0"0"0,0 0-1,0 0-15,21 21 0,0-21 16,-21-1-16,21 22 0,22-21 0,-22 0 15,0 0-15,0 0 16,0 0-16,22-1 0,-22 1 0,0 21 16,-21-21-16,0 0 0,21 0 0,-21 0 15,0-1-15,-21 22 16,0 0-16,-22 0 0,1 0 0,0 0 16,-1 0-16,1 0 0,0 0 15,-1 22-15,-20-1 0,21 0 0,-1 0 16,22 0-16,-21 0 0,21 1 15,-1-1-15,1-21 0,21 21 0,0 0 16,0 0-16,0 0 0,0 1 16,21-1-16,-21 0 0,43 21 0,-22-21 15,0 1-15,21 20 0,-20-21 16,20 21-16,-21-20 0,21 20 0,-20 0 16,20-21-16,-21 22 0,0-22 15,0 0-15,1 21 0,-1-20 16,-21-1-16,0 0 0,0 0 0,0 21 15,-21-20 1,-1-1-16,-20-21 0,21 0 0,-21 21 16,20-21-16,-20 0 0,21 0 0,-21 0 15,20 0-15,-20 0 0,21 0 16,-21-21-16,20 0 0,1 21 0,0-22 16,0 1-16,0 0 0,0 0 15,21 0-15,0 0 0,0-22 16,0 22-16,0 0 0,0-21 15,0 20-15,0 1 0,0 0 0,0 0 16,0 0-16,0 42 16,0 0-1,21 0-15,0 0 0,0 1 0,-21-1 16,21 21-16,0-21 0,1 0 16,-1 22-16,0-22 0,0 0 0,0 0 15,0 0-15,1 1 0,-1-22 16,0 21-16,0-21 0,0 0 0,22 0 15,-22 0-15,0 0 0,0 0 16,0 0-16,0 0 0,1 0 16,-22-21-16,21 21 0,0-22 0,0 1 15,0 0-15,0 0 0,1 0 16,-1 0-16,0-22 0,-21 22 0,42-21 16,-21-1-16,1 1 0,-1 0 15,0-1-15,0 1 0,21 21 0,-20-21 16,-1 20-16,0 1 0,0 21 15,0 0-15,0 0 16,-21 21 0,0 1-16,0-1 0,0 0 15,0 0-15,0 0 0,0 0 16,0 1-16,0-1 0,0 0 16,22-21-1,-1 0 1,0-21-1,-21 0-15,21 21 0,-21-22 16,0 1-16,0 0 0,0 0 16,0 0-16,0 0 15,0-1-15,-21 1 0,0 0 16,0 21-16,-1 0 0,1 0 16,0 0-16,0 0 0,0 21 15,0 0-15,-1 1 0,1-1 16,-21 0-16,21 0 0,21 21 15,-21 1-15,-1-1 0,22 0 0,-21-20 16,21 20-16,0 0 0,0-21 16,0 22-16,0-22 0,0 0 0,0 21 15,21-20-15,1-22 0,-22 21 0,21 0 16,0-21-16,21 0 0,-21 21 16,1-21-16,20 0 0,-21 0 0,21 0 15,1 0-15,-1 0 0,0 0 16,1-21-16,-1 0 0,0 21 0,1-21 15,-1-1-15,0 1 0,1 0 16,-1 0-16,0 0 0,-20 0 16,-1-22-16,0 22 0,0-21 0,-21-1 15,0 1-15,0 21 0,0-21 16,0 20-16,0 1 0,0 0 0,0 0 16,-21 21-1,0 0-15,0 0 0,-1 21 0,22 0 16,-21 0-16,0 22 0,21-1 15,0-21-15,-21 22 0,21-1 0,0-21 16,0 21-16,0 22 0,0-43 16,0 0-16,0 0 0,0 1 15,0-1-15,21 0 16,0-21-16,0 0 16,1 0-16,-1 0 0,0 0 15,0 0-15,0 0 0,0-21 0,1 0 16,-1 21-16,0-22 0,0 1 15,0 0-15,0 0 0,-21 0 0,22 0 16,-22-1-16,21-20 0,-21 21 16,21-21-16,-21 20 0,0 1 0,0 0 15,0 0-15,0 0 0,0 0 16,0 42 0,0 0-16,-21 0 15,21 0-15,-21 0 0,21 22 16,0-22-16,-22 0 0,1 21 0,21-20 15,0-1-15,0 0 0,-21 0 16,0 0-16,21 0 0,-21-21 16,21-21 31,0 0-32,0 0-15,0 0 0,21 0 16,0-1-16,-21 1 0,21-21 15,0 21-15,1 0 0,-1-1 0,0-20 16,0 21-16,0 0 16,0 21-16,1-21 0,-1 21 0,0 0 15,0 0-15,0 0 0,-21 21 16,0 0-16,0 0 0,0 0 16,0 22-16,0-22 0,0 0 0,0 21 15,0-21-15,0 1 0,0-1 16,21 0-16,-21 0 0,0 0 15,22-21-15,-22 21 16,21-21-16,0 0 0,0 0 0,0 0 16,0 0-16,1 0 15,-1 0-15,0-21 0,0 21 16,0-21-16,-21 0 0,21 0 16,1 0-16,-22-1 0,21 1 15,0-21-15,0 21 0,0-22 0,0 1 16,1 21-16,-1-21 0,21-1 15,-21 22-15,0-21 0,22 21 0,-22-1 16,0 1-16,0 0 0,0 21 16,1 0-16,-1 0 15,0 21-15,-21 0 16,0 1-16,0-1 0,0 0 0,0 21 16,0-21-16,0 1 0,0-1 0,0 0 15,0 0-15,0 0 0,0 0 16,0 1-16,0-1 15,0-42 32,0-1-47,0 1 0,0 0 16,0-21-16,0 21 16,0-1-16,0 1 0,0 0 0,0-21 15,0 21-15,0-1 0,0 1 0,0 0 16,-21 21-16,0-21 0,-1 21 15,1 0-15,0 0 16,0 0-16,0 0 0,0 21 0,-1-21 16,1 21-16,0 0 0,0 22 15,0-1-15,0-21 0,-1 22 16,1-1-16,21 0 0,-21 1 0,21-1 16,-21 0-16,21-21 0,0 1 0,0 20 15,0-21-15,0 0 0,0 0 16,0 1-16,21-22 15,0 21-15,0-21 16,1 0-16,-1 0 0,0 0 16,0-21-16,0 21 0,0-22 15,1 1-15,-1 0 0,0 0 16,0 0-16,0 0 0,0-22 16,1 22-16,-1-21 0,0-1 15,0 22-15,-21-21 0,21 0 0,0 20 16,-21 1-16,0 0 0,0 0 15,0 21 17,-21 21-32,21 0 0,-21 22 15,0-22-15,21 0 0,0 21 16,-21-21-16,21 22 0,-21-22 0,21 21 16,0-21-16,0 1 0,0-1 0,0 0 15,0 0-15,0 0 16,0 0-16,21-21 31,0 0-31,0 0 0,0 0 16,0 0-16,1 0 0,20-21 0,-21 21 15,0-21-15,22 0 0,-22 0 16,0 0-16,21-1 0,-21-20 0,22 21 16,-22 0-16,0-22 0,0 1 15,0 21-15,1-21 0,-22 20 0,0 1 16,0 0-16,0 0 0,0 0 15,-22 21 1,1 0-16,0 0 16,0 21-16,21 0 0,0 0 15,-21 0-15,21 1 16,0-1-16,0 21 0,0-21 0,0 0 16,0 1-16,-21 20 0,21-21 0,0 0 15,0 0-15,0 1 0,0-1 16,0 0-16,0 0 0,0 0 0,0 0 15,0 1-15,0-1 16,21-21 0,0 0-16,0 0 15,0 0-15,0 0 16,1 0-16,-1 0 0,21 0 0,-21-21 16,22-1-16,-22 22 0,21-21 15,-21 0-15,22 0 0,-22 0 0,21 0 16,-21-1-16,0-20 0,1 21 15,-1 0-15,0-22 0,-21 22 0,0-21 16,21 21-16,-21 0 0,0-1 16,0 44 15,0-1-31,-21 0 16,21 0-16,-21 0 0,0 0 0,21 1 15,-22 20-15,22-21 16,-21 0-16,21 22 0,0-22 0,0 0 15,0 0-15,0 0 0,0 0 16,0 1-16,21-22 16,1 21-16,-1-21 0,0 0 15,0 0-15,0 0 0,0 0 16,1 0-16,-1 0 0,0 0 0,0 0 16,0-21-16,22 21 0,-22-22 15,0 1-15,0 21 0,0-21 0,0 0 16,1 0-16,-1 0 0,0-1 15,0 1-15,0 0 0,0 0 16,-21 0-16,0 42 31,-21-21-31,0 21 0,0 0 16,0 0-16,21 1 0,-21-1 16,21 0-16,-22 0 0,1 0 15,21 0-15,0 1 0,0-1 16,0 0-1,21-21-15,1 0 16,-1 0-16,0 0 16,0 0-16,0 0 0,0-21 0,1 0 15,-1-1-15,0 22 16,-21-21-16,21 0 0,0 0 16,-21 0-16,21-22 0,1 22 0,-22-21 15,21 21-15,-21-22 0,0 1 16,0 0-16,0 21 0,0-1 0,0 1 15,0 0-15,0 0 0,-21 21 16,-1 0 0,1 21-16,0 0 0,0 0 15,0 1-15,0 20 0,-1-21 0,1 0 16,0 0-16,21 22 0,0-22 16,0 0-16,0 0 0,0 0 0,0 1 15,0-1-15,0 0 16,21 0-1,0-21-15,1 0 16,-1 0-16,0 0 0,0 0 16,21 0-16,1 0 0,-22-21 0,21 21 15,22-21-15,-22 0 0,0 21 16,1-22-16,-1 1 0,0 0 0,1 0 16,-22-21-16,21 20 0,-21 1 15,1-21-15,-1 21 0,0 0 16,-21-22-16,21 22 0,-21 0 15,0 0-15,-21 21 16,0 0-16,0 0 0,-1 0 16,1 21-16,0 0 15,0 0-15,21 0 0,0 1 0,0-1 16,0 0-16,0 0 0,0 0 16,0 0-16,0 1 0,0-1 0,0 0 15,0 0-15,0 0 0,21-21 16,0 21-16,0 1 0,1-1 15,-22 0-15,21-21 0,-21 21 16,0 0-16,0 0 16,0 1-1,-21-22 1,-1 0-16,1 0 0,0 0 0,0 0 16,0 0-16,0 21 0,-1-21 15,1 0-15,0 0 0,0 0 16,0 0-16,0 0 15,-1 0-15,22-21 32,0-1-17,0 1-15,0 0 16,0 0-16</inkml:trace>
  <inkml:trace contextRef="#ctx0" brushRef="#br0" timeOffset="35779.23">22966 2096 0,'-43'0'31,"22"0"-31,0 0 15,0 0-15,0 21 16,0-21 0,21 21-16,-22-21 0,-20 0 15,21 0-15,0 0 0,-22 0 16</inkml:trace>
  <inkml:trace contextRef="#ctx0" brushRef="#br0" timeOffset="36627.49">8848 4530 0,'-43'21'32,"43"0"-32,-21 0 0,0 0 0,0 1 0,21 20 15,-21-21-15,-1 21 0,22 1 16,-21-22-16,21 21 0,-21 1 0,21-22 16,0 0-16,-21 0 0,21 0 0,0 0 15,-21 1-15,21-1 16,0-42 15,0-1-15</inkml:trace>
  <inkml:trace contextRef="#ctx0" brushRef="#br0" timeOffset="37059.24">8636 4212 0,'-21'-21'16,"42"42"-16,-63-84 0,42 42 0,-22-1 0,1 22 16,0 0-16,0 0 15,0 0-15,21 22 0,0-1 16,-21 0-16,21 21 0,0-21 16,-22 1-16,22-1 0,0 21 0,0-21 15,0 0-15,22 1 0,-1-22 0,0 21 16,0 0-16,21-21 0,-20 0 15,20 0-15,-21 0 0,21 0 0,1 0 16,-1-21-16,-21 0 0,22 21 16,-22-22-16,21 1 0,-21 0 0,-21 0 15,0 0-15,0 0 0,0-1 16,0-20-16,0 21 0,0 0 0,-42 0 16,21-22-16,0 22 0,-22 21 15,22-21-15,-21 21 0,-1 0 16,22 0-16,-21 0 0,21 0 0,-22 21 15,22 0-15,0 0 0,-21 1 16,21 20-16,21-21 0,-22 21 0,22-20 16,0 20-16,0 0 0,0-21 15,0 22-15,0-22 0,22 21 0,-1-21 16,0 1-16,0-1 0,0 0 0,22 0 16,-1-21-16,0 0 0</inkml:trace>
  <inkml:trace contextRef="#ctx0" brushRef="#br0" timeOffset="37562.96">9250 4466 0,'0'21'31,"0"1"-31,0-1 0,0 0 0,0 0 16,-21 0-16,21 0 0,-22 22 15,22-22-15,0 0 0,0 21 0,0-20 16,0-1-16,0 0 0,-21 21 16,21-21-16,0 1 0,0-1 15,0 0 1,0-42 15,0 0-31,0-1 16,0 1-16,0 0 0,0 0 15,0 0-15,0 0 0,0-22 0,0 22 16,21-21-16,1 21 0,-1-22 0,0 1 16,21 0-16,-21 20 0,22-20 15,-1 0-15,0 21 0,22-1 16,-22 22-16,1 0 0,20 0 16,-21 0-16,-20 22 0,20-1 0,-21 0 15,-21 0-15,0 21 0,0-20 0,0 20 16,0 0-16,-21-21 0,21 22 15,-21-1-15,0-21 0,-1 22 0,1-22 16,0 21-16,0-21 0,0 0 0,0 1 16,-1-22-16,1 21 0,21 0 15,0-42 17,21 0-32,1-1 0,-1 1 0,0 0 15</inkml:trace>
  <inkml:trace contextRef="#ctx0" brushRef="#br0" timeOffset="37847.79">10456 4022 0,'0'-21'0,"0"42"0,0-85 16,0 43-16,0 0 0,-21 21 16,0 21-1,0 0-15,21 0 16,-21 22-16,-1-22 0,1 42 0,21-20 15,-21-1-15,0 22 0,21-22 16,-21 0-16,0 22 0,21-22 16,-22 0-16,1 1 0,0-1 0,21-21 15,-21 22-15,0-1 0,21-21 16,-21 0-16,21 0 0,0 1 0,0-1 16,0 0-16,21-21 15,0 0 1,0 0-16,0 0 0,0-21 0,1 0 15,-1-1-15</inkml:trace>
  <inkml:trace contextRef="#ctx0" brushRef="#br0" timeOffset="38227.57">10647 4403 0,'0'-21'0,"0"42"0,0-21 31,-21 21-15,-1 0-16,22 0 0,-21 0 0,21 1 15,-21-1-15,0 0 0,21 21 0,0-21 16,0 1-16,0 20 0,0-21 16,0 0-16,0 0 0,0 1 0,0-1 15,0 0-15,21-21 0,-21 21 0,21-21 16,0 0-16,1 0 0,-1 0 16,0 0-16,0 0 0,0 0 0,0-21 15,22 21-15,-22-21 0,0 0 16,0-1-16,0 1 0,1 0 15,-22 0-15,0 0 0,21 0 0,-21-22 16,0 22-16,0 0 0,0-21 16,0 20-16,0-20 0,0 21 0,-21 0 15,-1 0-15,22-1 0,-21 22 0,0 0 16,21-21-16,-21 21 0,0 0 16,0 0-16,-1 0 0,1 0 0,0 0 15,0 21-15,0-21 0,0 0 16,-1 22-16,1-22 0,0 0 0,0 0 15,0 0-15</inkml:trace>
  <inkml:trace contextRef="#ctx0" brushRef="#br0" timeOffset="38483.94">10075 4339 0,'0'-21'31,"21"21"-31,1 0 0,20-21 0,-21 21 16,21 0-16,1 0 0,-1-21 16,22 21-16,-22 0 0,0 0 0,22-21 15,-22 21-15,0-22 0,22 22 16,-22 0-16,1 0 0,-1-21 16,0 21-16,-21 0 0,22 0 0,-22 0 15,0-21-15,-21 0 31,0 0-31</inkml:trace>
  <inkml:trace contextRef="#ctx0" brushRef="#br0" timeOffset="39019.29">12890 4170 0,'0'0'16,"0"-21"-16,-21 0 0,21-1 0,0 1 0,-21-21 15,21 21-15,0-22 0,0 22 0,0-21 16,0 21-16,0-22 0,0 1 16,0 21-16,0-21 0,0 20 0,0 1 15,0-21-15,0 21 16,0 0-16,0 42 15,0 0 1,0 0-16,-21 21 0,21 1 0,-21-1 16,0 22-16,21 20 0,0-20 0,-22-1 15,1 22-15,21-22 0,-21 1 16,21-1-16,0 1 0,-21-22 16,21 1-16,-21-1 0,21 0 15,0 1-15,0-22 0,0 21 0,0-21 16,0 0-16,0 1 0,0-44 47,0 1-47,0 0 0,0 0 0,0 0 15</inkml:trace>
  <inkml:trace contextRef="#ctx0" brushRef="#br0" timeOffset="39363.08">12658 4255 0,'0'-43'0,"0"86"0,0-149 0,0 63 16,0-20-16,0 21 0,0-22 0,-22 22 15,22 21-15,0-22 0,0 1 16,0 21-16,0-22 0,0 22 0,0 0 16,0-21-16,22 21 0,-1 21 15,0-22-15,0 1 0,21 21 0,-20 0 16,20 0-16,0 0 0,22 0 16,-22 0-16,0 0 0,1 21 0,-1 1 15,0-1-15,1 21 0,-22 0 16,0-20-16,-21 20 0,0 0 15,0 1-15,0-1 0,-21 0 0,0 1 16,-22-1-16,22 0 0,-21-21 0,0 22 16,-1-22-16,1 0 0,21 0 15,-22 0-15,22 1 0,0-22 0,0 21 16,0-21-16,42 0 47,0 0-47,0 0 0,22-21 15,-22 21-15,0 0 0,21-22 16,-21 22-16</inkml:trace>
  <inkml:trace contextRef="#ctx0" brushRef="#br0" timeOffset="39810.94">13271 4255 0,'-21'0'16,"0"0"-16,0 0 0,0 0 15,0 0 1,21-22-16,0 1 16,0 0-16,0 0 15,21 21-15,0-21 0,0 21 16,0 0-16,0 0 0,22 0 16,-22 0-16,0 0 0,0 0 0,0 0 15,22 21-15,-22 0 0,0 0 16,0 0-16,0 1 0,-21-1 15,0 21-15,22-21 0,-22 0 0,0 1 16,0-1-16,0 0 0,0 0 16,0 0-16,0 0 0,-22 1 0,1-1 15,0-21-15,0 0 16,21-21 15,0-1-15,0 1-16,21 0 0,-21 0 15,21 0-15,0-22 0,-21 22 16,22 0-16,-1-21 0,-21 21 0,21-1 16,0-20-16,-21 21 0,21 0 15,0 0-15,1-1 0,-22 1 16,21 0-16,0 21 0,-21-21 16,21 21-16</inkml:trace>
  <inkml:trace contextRef="#ctx0" brushRef="#br0" timeOffset="40283.68">14182 4022 0,'-22'0'15,"1"21"1,0 0-16,0 0 0,21 0 15,-21 1-15,0-1 0,-1 0 0,1 0 16,21 21-16,0-20 0,-21-1 16,21 0-16,-21 0 0,21 0 0,0 0 15,0 1-15,0-1 0,0 0 0,0 0 16,21-21-16,0 21 0,0-21 16,1 0-16,20 0 0,-21 0 0,21 0 15,-20 0-15,20 0 0,0 0 16,-21 0-16,22-21 0,-22 0 15,21 21-15,-21-21 0,1 0 0,-1-1 16,21 1-16,-42 0 0,21-21 16,0 21-16,-21-22 0,0 22 0,0-21 15,0-1-15,0 22 0,0-21 0,0 0 16,0 20-16,-21 1 0,0 0 16,-21 0-16,21 21 0,-1 0 0,-20 0 15,21 0-15,-21 0 0,20 0 16,-20 0-16,0 21 0,21 0 0,-22 0 15,22 1-15,0-1 0,0 21 16,0-21-16,21 22 0,-22-22 16,22 0-16,0 21 0,0-21 0,0 1 15,22-1-15,-1 0 0,0-21 16,21 21-16</inkml:trace>
  <inkml:trace contextRef="#ctx0" brushRef="#br0" timeOffset="41066.87">15007 4149 0,'42'-21'0,"-84"42"0,106-64 16,-43 1-16,0 21 0,-21 0 0,0 0 15,0-1-15,0 1 0,0 0 0,0 0 16,-21 21-16,-22 0 16,22-21-16,0 21 0,0 0 0,-21 0 15,20 0-15,-20 21 0,21 0 0,0 0 16,-22 0-16,22 22 0,0-22 15,0 21-15,0-21 0,0 22 0,21-22 16,0 21-16,0-21 0,0 1 16,0-1-16,0 0 0,0 0 0,0 0 15,21-21-15,0 0 0,0 0 0,0 0 16,0 0-16,22 0 0,-22 0 16,0 0-16,21-21 0,-20 21 0,20-21 15,-21 0-15,0 0 0,0-1 16,1 22-16,-1-21 0,-21 0 15,0-21-15,0 21 0,0-1 0,0 1 16,0 0-16,0 0 16,0 0-16,0 42 31,-21 0-31,21 0 16,-22 22-16,22-22 0,-21 21 0,21 0 15,0 1-15,-21-1 0,0 0 16,21 22-16,0-22 0,0 1 0,0 20 15,0 1-15,0-1 16,0 1-16,0-1 0,0 1 0,0-1 16,0 1-16,21-1 0,0 1 0,-21 20 15,21-20-15,1-1 0,-22 1 16,21-1-16,-21 1 0,21-1 0,-21 1 16,0-22-16,21 22 0,-21-1 0,0 1 15,0-22-15,0 0 0,0 22 16,0-22-16,0 0 0,0 1 0,0-22 15,-21 0-15,0 21 0,0-42 0,21 22 16,-43-1-16,22-21 0,0 0 0,0 0 16,0 0-16,-1 0 0,1-21 15,-21-1-15,21 1 0,0 0 16,-1 0-16,-20-21 0,21 20 0,0-41 16,21 21-16,0-1 0,0-20 15,0-1-15,0-20 0,0 20 0,0-21 16,0 1-16,21-1 0,-21 0 0,21 1 15,0-1-15,0 0 0,1 1 16,-1-1-16,0 0 0,21 22 0,1-43 16,-22 64-16,21-1 0,-21 1 15,0 0-15,22 21 0,-22-22 16,0 22-16,0 0 0,0 0 0,1 0 16,-1-1-16,0 1 0,0 0 15,0 0-15</inkml:trace>
  <inkml:trace contextRef="#ctx0" brushRef="#br0" timeOffset="41642.55">15600 3937 0,'-43'0'16,"22"0"-1,0 0 1,42 0 31,0 21-47,1 0 15,-1 1-15,-21-1 16,21 0-16,0 0 0,0 0 16,-21 22-16,0-22 0,0 21 0,21 0 15,-21-20-15,0 20 0,0-21 16,0 21-16,0-20 0,0-1 0,0 0 15,-21 0-15,21 0 0,-21 0 16,21 1-16,-21-22 16,0 0-16,21-22 15,0 1 1,0 0-16,0 0 0,0-21 16,21 20-16,0 1 15,-21-21-15,21 21 0,0-22 0,1 22 16,-22-21-16,21 0 0,0 20 15,0 1-15,-21-21 0,21 21 16,0 0-16,-21-1 0,22 22 0,-1 0 16,0-21-16,0 21 0</inkml:trace>
  <inkml:trace contextRef="#ctx0" brushRef="#br0" timeOffset="43932.75">16383 4128 0,'0'0'16,"21"0"-16,0-22 0,0 22 0,1-21 15,-1 0-15,0 0 0,-21 0 16,21 21-16,-21-21 0,0-1 16,0 1-16,0 0 0,0 0 0,0 0 15,0 0-15,-21-1 0,0 22 16,0-21-16,-1 0 0,1 21 0,-21 0 15,21 0-15,-22 0 0,22 0 0,-21 0 16,0 21-16,20 0 0,-20 1 16,21 20-16,-21-21 0,20 21 15,1 1-15,0-1 0,0 0 0,21 1 16,0-1-16,0-21 0,0 22 0,0-22 16,0 0-16,0 0 0,0 0 15,21-21-15,0 21 0,0-21 16,1 0-16,-1 0 0,0 0 0,21 0 15,-21 0-15,1-21 0,-1 21 16,0-21-16,21 0 0,-21 0 0,1 0 16,-1-1-16,0 1 0,0 0 0,0-21 15,0 21-15,-21-22 0,22 22 16,-22-21-16,21 21 0,-21-1 0,0 1 16,0 0-16,0 0 0,0 0 15,0 42 1,0 0-16,0 0 15,0 0-15,0 1 16,-21 20-16,21-21 0,0 21 0,0-20 16,0-1-16,0 21 0,0-21 15,0 0-15,0 1 0,21-22 0,0 21 16,0 0-16,0-21 0,0 0 0,1 0 16,-1 0-16,0 0 0,0 0 15,21 0-15,-20-21 0,-1 0 0,0-1 16,0 1-16,0 0 0,0 0 0,1 0 15,-1 0-15,-21-22 16,0 22-16,21-21 0,-21 21 0,0-22 16,0 22-16,0 0 0,0-21 15,0 20-15,0 1 0,0 42 32,0 1-32,-21-1 15,21 21-15,0 0 0,-21-20 16,-1 20-16,22 0 0,-21-21 15,21 22-15,0-22 0,0 0 0,0 0 16,-21 0-16,21 1 0,0-1 16,0-42 15,0-1-15,21 1-16,-21 0 15,21 0-15,-21 0 0,0 0 0,22-22 16,-1 22-16,0-21 0,0 21 15,-21-1-15,21-20 0,22 21 0,-22 0 16,0 0-16,0-1 0,0 1 16,0 21-16,22 0 0,-22 0 0,0 0 15,0 0-15,-21 21 0,0 1 16,0-1-16,0 0 0,0 0 16,0 0-16,0 22 0,0-22 0,0 0 15,0 0-15,0 0 16,0 0-16,0 1 0,0-1 0,0 0 15,0 0-15,-21-21 32,0 0-17,21-21-15,0 0 16,0 0-16,0-1 0,0 1 16,0 0-16,0 0 0,0 0 0,21-22 15,0 22-15,0-21 0,1 21 16,20 0-16,-21-1 0,0 1 0,22 0 15,-1 0-15,-21 0 0,21 21 16,-20 0-16,-1 0 0,21 0 16,-21 0-16,-21 21 0,0 0 15,0 0-15,0 0 0,0 1 16,0-1-16,0 0 0,0 21 0,0-21 16,0 1-16,0-1 0,0 21 15,0-21-15,0 0 0,0 1 0,0-1 16,0 0-16,21 0 0,1-21 15,-1 0-15,21 0 0,-21 0 16,0 0-16,22 0 0,-22 0 0,0 0 16,21-21-16,-20 21 0,-1-21 15,0 0-15,0 21 0,0-22 16,-21 1-16,0 0 0,0-21 0,21 21 16,-21-1-16,0 1 0,0-21 15,22 21-15,-22 0 0,0-22 0,0 22 16,0 0-16,0 0 0,0 0 15,0 42 17,-22 0-32,22 0 0,-21 0 15,21 22-15,-21-22 0,21 21 0,0 0 16,-21-20-16,0 20 0,21 0 16,0-21-16,0 1 0,-21 20 0,21-21 15,0 0 1,-22 0-16,22-42 47,0 0-47,0 0 0,0 0 15,0 0-15,22-22 0,-1 22 16,-21-21-16,21 21 0,0-1 16,0-20-16,0 21 0,1-21 0,-1 20 0,0 1 15,0 0-15,0 0 0,22 0 16,-22 21-16,0 0 0,0 0 0,0 0 15,0 0-15,1 0 0,-22 21 16,0 0-16,0 0 16,0 0-16,0 1 0,0-1 0,21 0 15,-21 0-15,0 21 0,0-20 16,0-1-16,0 0 0,0 0 0,0 0 16,0 0-16,0 1 15,0-1 1,-21-21-1,21-21-15,0-1 16,0 1-16,0 0 0,0-21 16,21 21-16,0-1 0,0 1 15,0-21-15,22 21 0,-22 0 0,21-1 16,0-20-16,1 21 0,-1 0 16,-21 0-16,22 21 0,-22-22 15,0 22-15,0-21 0,0 21 0,0 0 16,-21 21-1,0 1-15,0-1 0,0 0 16,0 0-16,0 0 0,-21 22 0,21-22 16,0 0-16,0 0 0,0 0 15,0 22-15,0-22 0,0 0 0,0 0 16,0 0-16,21 0 0,1 1 16,-1-22-16,0 21 0,0-21 0,0 0 15,0 0-15,1 0 0,-1 0 16,0 0-16,21 0 0,-21 0 15,1-21-15,20 21 0,-21-22 0,0 1 16,0 0-16,22 0 0,-22 0 16,0-22-16,0 22 0,0 0 0,1-21 15,-1 21-15,0-1 0,-21-20 16,0 21-16,21 0 0,-21 0 0,0-1 16,0 1-16,-21 21 15,0 0-15,0 0 16,-1 0-16,1 21 0,0 1 0,0-22 15,0 21-15,21 0 16,0 0-16,0 0 0,0 0 0,0 1 0,0-1 16,0 0-16,21 0 15,0 0-15,0 0 0,-21 1 16,21-1-16,1 0 0,-1 0 0,0 0 16,0 0-16,-21 1 0,0-1 15,0 0-15,0 0 16,-21-21-16,0 0 15,0 21-15,-1-21 0,1 21 0,-21-21 16,21 0-16,0 0 0,-1 0 0,1 0 16,0 0-1,21-21 1,0 0-16,0 0 16,0 0-16,21 0 0,0-1 0</inkml:trace>
  <inkml:trace contextRef="#ctx0" brushRef="#br0" timeOffset="44491.67">20002 3556 0,'0'-21'47,"0"0"-16,0 42 31,0 0-62,0 0 16,-21-21 0,21-21 46,0 0-46,0 0-16,0 0 15,21-1 1,1 22 0,-22 22-1,0-1 1,0 0-16,0 0 16,-22 0-1,1-21-15,21 21 16,-21-21-16</inkml:trace>
  <inkml:trace contextRef="#ctx0" brushRef="#br0" timeOffset="44951.56">20172 3450 0,'0'0'16,"0"-21"-16,21 21 47,0 0-32,-21-21 16,0 0 1,0 0-1,0 42 16,0 0-32,0 0 1,0 0-16,0 0 0,0 1 16,0-1-16,0 0 15,0 0-15,0 0 16,-21-21-16,0 0 16,0 0-1,-1 0 1</inkml:trace>
  <inkml:trace contextRef="#ctx0" brushRef="#br0" timeOffset="71091.09">2582 6287 0,'0'0'0,"0"-22"16,0 1-16,0 0 0,0 0 0,0-21 16,0 20-1,0 1-15,0 0 0,0 0 0,0 0 16,0 0-16,-21 21 15,21-22-15,-21 22 0,0 22 47,21-1-31,-21 21-16,21-21 0,0 22 0,0-22 0,0 21 16,0 0-16,0 1 15,0 20-15,0-20 0,0 20 0,0 1 16,0-22-16,0 21 0,0-20 15,0-1-15,0 22 0,0-22 0,0 0 16,0 1-16,0-1 0,0 0 16,0 1-16,-22-1 0,22-21 0,0 21 15,0-20-15,0-1 0,0 0 16,0 0-16,0-42 31,0 0-15,0 0-16,0-1 0,0 1 15</inkml:trace>
  <inkml:trace contextRef="#ctx0" brushRef="#br0" timeOffset="71567.56">2053 6371 0,'0'0'0,"-21"-21"0,21 0 16,-21 0-16,21 0 0,-21-1 15,21 1-15,0 0 0,0 0 16,0 0-16,0 0 0,21-1 16,0 1-16,21 0 15,1 21-15,-1-21 0,0 0 0,22 21 16,-1-21-16,1 21 0,-1 0 15,1 0-15,-22 0 0,22 0 0,-1 0 16,-21 0-16,1 0 0,-1 21 16,0 0-16,1 0 0,-22 21 0,0-20 15,-21 20-15,0-21 0,0 21 16,0 1-16,-21-1 0,0 0 16,-22 22-16,1-22 0,-21 1 0,-1-1 15,22 0-15,-22-21 0,1 22 16,-1-22-16,22 21 0,0-21 0,-1 1 15,22-22-15,0 21 0,0-21 16,0 0-16,42-21 31,0 21-15,0-22-16,0 22 16,22-21-16,-22 0 0,0 21 0,21-21 0,-21 0 15</inkml:trace>
  <inkml:trace contextRef="#ctx0" brushRef="#br0" timeOffset="72047.28">2773 6795 0,'0'-22'31,"0"1"-31,21 0 16,0 0-1,0 21-15,0 0 0,1-21 16,-1 21-16,21 0 0,-21 0 0,0 0 16,1 0-16,-1 0 0,0 0 15,0 21-15,21 0 0,-20 0 16,-1 0-16,0 1 0,0-1 15,-21 21-15,0-21 0,0 0 0,0 1 16,0-1-16,0 0 0,0 0 16,0 0-16,-21-21 0,0 21 0,0-21 31,21-21 0,0 0-31,0 0 0,0 0 16,0 0-16,0-1 0,0 1 0,0 0 15,21-21-15,-21 21 0,21-1 16,0 1-16,-21 0 0,21 0 0,-21 0 16,21 0-16,1-1 0,-1 1 15,0 0 1,0 21-16,0-21 0</inkml:trace>
  <inkml:trace contextRef="#ctx0" brushRef="#br0" timeOffset="72296.14">3662 6541 0,'0'21'15,"0"0"-15,0 0 16,0 0-16,0 0 0,0 1 16,0 20-16,0-21 0,0 0 0,0 0 15,-21 1-15,21-1 0,0 0 16,-22 0-16,22 0 0,0 0 15,0 1-15,0-1 16,0-42 31,0-1-47,0 1 0,0 0 16</inkml:trace>
  <inkml:trace contextRef="#ctx0" brushRef="#br0" timeOffset="72655.58">3577 6265 0,'-21'0'0,"42"0"0,-42 22 16,21-1 0,0 0-16,0 0 15,0 0-15,21-21 0,0 21 16,0-21-16,1 0 0,-1 0 15,0 0-15,0 0 0,0-21 16,0 0-16,-21 0 0,22 21 16,-22-21-16,0 0 0,0-1 15,0 1-15,0 0 0,-22 21 16,1-21-16,0 0 0,0 21 16,-21-21-16,20 21 0,1 0 0,0 0 15,0 0-15,0 0 0,0 0 16,-1 0-16,1 0 0,21 21 15,0 0-15,0 0 0,0 0 16,0 0-16,0 22 0,0-22 0,0 21 16,0-21-16,0 22 0,21-22 0,1 0 15,-22 0-15,21 0 0,0 1 16</inkml:trace>
  <inkml:trace contextRef="#ctx0" brushRef="#br0" timeOffset="73167.28">3958 6498 0,'0'43'32,"0"-22"-32,0 0 15,0 0-15,0 0 0,0 0 16,0 1-16,0-1 0,0 0 15,0 0-15,0 0 0,0 0 0,0 1 16,0-1-16,0 0 16,0 0-16,-21-21 47,21-21-32,0 0-15,0 0 16,0-1-16,0 1 0,0 0 0,0 0 15,0-21-15,0 20 0,0-20 0,21 0 16,-21 21-16,21-22 0,0 1 16,1 21-16,20 0 0,-21-1 0,0 1 15,22 21-15,-22 0 0,21 0 16,-21 0-16,22 0 0,-22 0 0,21 21 16,-21 1-16,0-1 0,1 21 15,-22-21-15,0 0 0,0 22 16,0-22-16,0 21 0,0-21 0,0 1 15,0 20-15,-22-21 0,22 0 16,-21 0-16,0 1 0,21-1 0,-21 0 16,21 0-16,-21-21 15</inkml:trace>
  <inkml:trace contextRef="#ctx0" brushRef="#br0" timeOffset="73719.5">4995 6223 0,'0'0'15,"0"-21"-15,-21 21 0,0 0 0,0 0 16,0 0-16,-1 0 15,1 0-15,0 21 0,21 0 16,-21 0-16,0 22 0,21-22 0,-21 21 16,21 1-16,0-1 0,-22 0 15,22 1-15,-21-1 0,21-21 0,0 21 16,0-20-16,0 20 16,0-21-16,0 0 0,21 0 0,1 1 15,-1-22-15,0 21 0,0-21 0,0 0 16,0 0-16,1 0 0,20 0 15,-21 0-15,0 0 0,0-21 0,1-1 16,20 22-16,-21-42 0,0 21 16,0 0-16,1 0 0,-1-22 0,0 1 15,-21 21-15,0-22 0,21 1 0,-21 21 16,21-21-16,-21 20 0,0 1 16,0 0-16,0 42 31,0 0-31,0 1 15,0 20-15,-21-21 0,21 21 0,-21 1 16,21-22-16,0 21 0,0-21 16,0 1-16,0 20 0,0-21 0,0 0 15,0 0-15,21-21 32,0 0-32,0 0 0,1 0 15,-1-21-15,-21 0 16,21 0-16,0 0 0,-21-22 0,21 22 15</inkml:trace>
  <inkml:trace contextRef="#ctx0" brushRef="#br0" timeOffset="74051.32">5249 6033 0,'0'0'0,"-21"0"0,21 21 0,-21 0 16,0-21-16,21 21 0,-21 21 15,21-20-15,0-1 16,0 0-16,21-21 16,0 0-16,0 0 15,0 0-15,0 0 0,1 0 16,-1-21-16,-21 0 0,21 21 16,-21-22-16,21 1 0,-21 0 15,0 0-15,0 0 0,0 0 16,0-1-16,0 1 0,-21 0 0,0 0 15,0 21-15,-1 0 16,1 0-16,0 0 0,0 0 16,0 21-16,0 0 0,21 0 0,-22 1 15,22-1-15,-21 0 0,21 0 16,0 0-16,0 0 0,0 1 16</inkml:trace>
  <inkml:trace contextRef="#ctx0" brushRef="#br0" timeOffset="74635.05">5524 6265 0,'0'0'0,"22"-21"0,-1 21 16,-21-21-16,21 21 16,-21 21 46,0 22-62,0-22 0,0 21 0,0 0 16,0 1-16,0-1 0,0 22 15,0-22-15,0 21 0,0 1 0,0-1 16,0 1-16,0-22 0,0 22 16,0 20-16,0-20 0,0-1 0,0 1 15,0-1-15,0 22 0,0-21 0,0-1 16,0-21-16,0 22 0,0-22 16,0 1-16,0 20 0,0-42 0,0 22 15,0-1-15,21-21 0,-21 0 16,0 0-16,21-21 0,0 0 15,-21-21 1,22 0-16,-22 0 0,21 0 16,-21-22-16,0 1 0,21 0 0</inkml:trace>
  <inkml:trace contextRef="#ctx0" brushRef="#br0" timeOffset="74991.03">5673 6392 0,'0'0'0,"-22"-42"0,22 21 0,-21 0 0,0 0 16,21-1-16,0 1 15,0 0-15,0 0 16,21 21-16,0 0 0,22-21 16,-1 21-16,0 0 0,1 0 15,-1 0-15,0 0 0,1 0 0,-1 0 16,-21 0-16,22 21 0,-22 0 15,21 0-15,-42 0 0,0 1 0,21-1 16,-21 21-16,0-21 0,0 22 0,-21-22 16,0 21-16,-21-21 0,20 22 15,-20-22-15,0 0 0,-1 0 16,22 0-16,-21-21 0,21 21 0,-22-21 16,22 0-16,0 22 0,0-22 15,21-22 16,0 1-31,0 0 0,0 0 0,21 0 16,0 0-16,0-22 0</inkml:trace>
  <inkml:trace contextRef="#ctx0" brushRef="#br0" timeOffset="75267.08">6286 5694 0,'0'21'16,"0"-42"-16,0 63 0,0-21 0,0 22 0,0-1 15,0 0-15,0 1 0,0-1 16,0 0-16,0 1 0,0-1 0,0 0 16,0 1-16,0-1 0,0 0 0,0 1 15,0-22-15,0 21 0,0 1 16,0-22-16,0 0 0,0 0 0,0 0 15,0 0-15,22-42 32,-1 21-32,0-21 15</inkml:trace>
  <inkml:trace contextRef="#ctx0" brushRef="#br0" timeOffset="75658.45">6477 6287 0,'0'21'15,"21"-21"1,0 0-16,0 0 16,1 0-16,-1 0 0,0 0 15,0-21-15,0-1 0,0 22 16,-21-21-16,22 0 0,-22 0 15,0 0-15,0 0 0,0-1 16,-22 1-16,1 21 0,0 0 16,0-21-16,0 21 0,0 0 15,-1 0-15,1 0 0,0 0 0,21 21 16,-21 0-16,0 1 0,0-1 16,21 0-16,0 0 0,-22 21 15,22-20-15,-21 20 0,21-21 0,0 21 16,0-20-16,0-1 0,0 0 15,0 0-15,0 0 0,0 0 0,21 1 16,1-22-16,-1 0 16,0 0-16,0 0 0,0 0 0,0 0 15,1 0-15,20-22 0,-21 1 0,21 0 16</inkml:trace>
  <inkml:trace contextRef="#ctx0" brushRef="#br0" timeOffset="76039.42">7154 6033 0,'0'0'16,"21"0"-16,-21-22 0,-21 22 31,0 0-31,0 0 0,0 0 16,0 22-16,-1-1 0,1-21 16,0 21-16,0 0 0,0-21 0,0 21 15,-1 0-15,1 1 0,21-1 16,0 0-16,0 0 0,0 0 15,0 0-15,21-21 16,1 0-16,-1 0 0,0 22 0,0-22 16,0 21-16,0-21 0,22 0 15,-22 0-15,0 21 0,0-21 0,0 0 16,-21 21-16,22-21 0,-22 21 16,0 0-1,0 1-15,-22-1 16,1 0-16,0-21 15,-21 21-15,21-21 0,-1 0 0,1 0 16,0 0-16,0 0 0,0 0 0,0 0 16,-1 21-16,1-21 15,21-21 1,0 0-16</inkml:trace>
  <inkml:trace contextRef="#ctx0" brushRef="#br0" timeOffset="76790.34">9123 5969 0,'0'0'0,"21"-21"0,-21 0 0,0 0 16,0-1-1,-21 22 1,0 0-16,-1 0 16,1 0-16,0 22 0,-21-22 0,21 21 15,-1 0-15,1 21 0,0-21 16,0 1-16,0 20 0,21-21 0,-21 21 15,21-20-15,0-1 0,-22 0 16,22 21-16,0-21 0,0 1 0,0-1 16,22 0-16,-1 0 0,0-21 15,0 0-15,0 21 0,0-21 16,1 0-16,-1 0 0,0 0 0,0 0 16,0-21-16,0 21 0,22-21 15,-22 0-15,0 21 0,0-21 0,-21-1 16,21 1-16,1 21 0,-22-21 15,21-42-15,-21 41 0,0-20 16,0 21-16,0-21 0,0 20 16,0-20-16,0 21 0,0-21 0,-21 20 15,-1 1-15,1 0 0,0 0 16,0 0-16,0 21 0,-22 0 0,22 0 16,-21 0-16,0 0 0,-1 0 0,22 0 15,-21 0-15,21 21 0,-22-21 16,22 21-16,0 0 0,0-21 0,21 21 15,0 1-15,21-22 16,0 0-16,0 0 0,22 0 16,-1 0-16,0 0 0,1 0 15,-1 0-15,0 0 0,22-22 16,-22 1-16,22 0 0</inkml:trace>
  <inkml:trace contextRef="#ctx0" brushRef="#br0" timeOffset="77266.46">9906 5482 0,'0'0'0,"21"-21"0,-21 0 16,0 0-16,-21 21 16,0 0-16,0 0 0,-1 0 15,1 0-15,0 0 0,0 21 16,0 0-16,0 0 0,-1 0 0,1 22 16,0-1-16,0 0 0,21 1 15,0-1-15,0 0 0,0 22 16,-21-1-16,21-20 0,0 20 0,0 1 15,0-22-15,0 22 0,0-1 0,0 1 16,0-22-16,0 21 0,0 22 16,0-21-16,0-1 0,0 1 0,0-1 15,21 1-15,-21-22 0,21 21 0,-21 1 16,21-1-16,-21 1 0,0-22 16,21 22-16,-21-1 0,22-20 0,-22 20 15,0-21-15,0 1 0,0 20 0,0-42 16,0 22-16,0-1 0,0-21 15,0 0-15,0 1 0,0-1 16,0 0-16,-22 0 0,1-21 16,0 0-16,0 0 0,0 0 15,0 0-15,-22 0 0,22 0 16,0 0-16,-21-21 0,20 0 0,-20 21 16,21-21-16,-21-1 0,-1 1 0,22-21 15,-21 21-15,21 0 0,-1-1 0,1-20 16,0 21-16,0 0 15,21-22-15,0 22 0,0 0 0,0 0 0,0 0 16,0-22-16,0 22 0,0 0 0,21-21 16,0 21-16,0-22 15,1 1-15</inkml:trace>
  <inkml:trace contextRef="#ctx0" brushRef="#br0" timeOffset="77919.25">11155 5609 0,'0'0'0,"0"-42"31,-21 42-31,-1 0 16,1 0-16,0 0 0,0 21 15,0 0-15,0 0 0,-22 1 16,22 20-16,0-21 0,0 21 0,21 1 16,-21-1-16,21 22 0,-22-22 15,22 0-15,0 22 0,0-22 0,0 0 16,0-20-16,22 20 0,-1 0 0,0-21 16,0 1-16,0-1 0,22 0 15,-22 0-15,0 0 0,21-21 0,1 0 16,-22 0-16,21 0 0,-21 0 0,22-21 15,-22 0-15,21 21 16,-21-21-16,22 0 0,-22-22 0,21 22 0,-21 0 16,0-21-16,1 20 0,-1-20 15,0 0-15,0-1 0,-21 1 16,0-21-16,0 20 0,0-20 0,0 20 16,0 1-16,0 0 0,-42-1 15,21 1-15,-1 21 0,1 0 0,0 0 16,-21 21-16,21 0 0,-22 0 0,22 0 15,-21 0-15,21 21 0,-22 0 16,22 0-16,0 21 0,0-20 0,21 20 16,0-21-16,0 21 0,0-20 15,0 20-15,0-21 0,0 0 0,0 0 16,0 1-16,21-1 0,0-21 16</inkml:trace>
  <inkml:trace contextRef="#ctx0" brushRef="#br0" timeOffset="78399.61">11917 5609 0,'0'0'0,"0"-21"0,0 0 0,-21 21 31,-1 21-31,1 0 16,0 22-16,21-22 0,-21 21 15,0-21-15,0 22 0,21-1 16,0 0-16,-22-21 0,22 22 0,0-1 16,-21-21-16,21 22 0,0-22 15,0 0-15,0 0 0,0 0 0,21 0 16,1 1-16,-1-1 0,0-21 16,0 0-16,0 0 0,22 0 15,-22 0-15,0 0 0,21 0 0,-21 0 16,22 0-16,-22-21 0,0-1 15,21 22-15,-20-21 0,-1 0 0,0 0 16,0 0-16,0-22 0,0 22 16,-21-21-16,0 21 0,0-22 0,0 1 15,0 0-15,0-64 16,-21 85-16,0-22 0,-21 1 0,21 21 16,-22 0-16,1 21 0,21 0 15,-22 0-15,1 0 0,0 0 0,-22 21 16,22-21-16,21 21 15,0 0-15,-1 0 0,1 1 0,21-1 16,-21 0-16,21 0 0,0 0 16,0 0-16,0 1 0,21-22 0,22 0 15,-22 0-15,0 0 0</inkml:trace>
  <inkml:trace contextRef="#ctx0" brushRef="#br0" timeOffset="78711.99">12552 5440 0,'0'-21'0,"0"0"16,0 42 0,0 0-16,0 0 15,0 0-15,0 22 0,0-1 16,0-21-16,0 21 0,0 1 0,0-1 0,0 0 15,0 1-15,0-1 16,-21 0-16,21 1 0,0-1 0,0-21 16,-22 22-16,22-22 0,0 0 0,0 0 15,0 0-15,0 0 0,0 1 16,0-1-16,0-42 47,0-1-47</inkml:trace>
  <inkml:trace contextRef="#ctx0" brushRef="#br0" timeOffset="79046.81">12552 5461 0,'21'0'16,"0"0"-16,0 0 0,0 0 16,1 0-16,-1 0 0,0 0 15,0 0-15,0 0 0,0 0 16,1 0-16,-1 0 0,0 21 0,-21 0 16,0 1-16,0-1 15,0 0-15,0 0 0,-21 0 0,0 0 16,-1 1-16,1-1 0,0 0 0,0 0 15,-21 0-15,20 0 0,1 1 16,0-22-16,21 21 0,-21-21 0,0 21 16,0-21-1,42 0 17</inkml:trace>
  <inkml:trace contextRef="#ctx0" brushRef="#br0" timeOffset="79574.5">13525 5440 0,'0'0'16,"0"-21"-16,22 21 0,-22-21 15,-22 21 1,1 0-16,0 0 0,0 0 15,0 0-15,0 0 0,-1 0 16,-20 21-16,21 0 0,-21 0 16,20 0-16,-20-21 0,21 43 0,0-22 15,0 0-15,-22 0 0,43 0 16,-21 0-16,21 1 0,0-1 0,0 0 16,0 0-16,0 0 15,21-21-15,0 0 0,1 21 0,-1-21 16,21 0-16,-21 0 0,22 22 15,-1-22-15,-21 0 0,21 0 0,-20 21 16,-1-21-16,0 0 0,0 21 0,0-21 16,0 21-16,1-21 0,-22 21 15,0 0-15,0 1 0,0-1 16,0 0-16,-22 0 0,1-21 16,0 21-16,0 0 0,0 1 15,-22-22-15,22 21 0,-21 0 0,21-21 16,-22 21-16,1-21 0,21 21 0,-21-21 15,20 0-15,1 21 0,-21-21 16,21 0-16,0 0 0,-1 0 16,1 0-16,0 0 62,0-21-62</inkml:trace>
  <inkml:trace contextRef="#ctx0" brushRef="#br0" timeOffset="80887.19">3281 7514 0,'-43'0'0,"86"0"0,-128 0 15,43 0-15,-1 0 0,1 0 0,0 0 16,-22 0-16,22 0 0,0 0 16,-1 0-16,-20 0 0,20-21 0,1 21 15,0 0-15,-1 0 0,1 0 0,0 0 16,21 0-16,-1 0 0,-20 0 15,21 0-15,0 0 16,42 0 15,0 0-31,0 0 16,0 0-16,1 0 0,20 0 0,0 0 16,-21 0-16,22 0 0,-1 0 0,0 0 15,22 0-15,-22 0 0,1 0 16,20-21-16,-21 21 0,22-21 0,-22 21 15,22 0-15,20 0 0,-20-21 16,21 21-16,-1 0 0,1-22 0,0 22 16,20 0-16,-20-21 0,0 21 0,21-21 15,-1 21-15,1 0 0,21-21 16,-21 21-16,21-21 0,0 21 16,-21-21-16,21 21 0,0-22 0,0 22 15,21-21-15,-21 21 0,21-21 16,-21 21-16,21-21 0,-21 21 15,22-21-15,-22 21 0,21 0 0,0-21 0,0 21 16,0-22-16,0 22 0,1-21 16,-1 21-16,0-21 0,0 21 0,0 0 15,0-21-15,1 21 0,-1 0 0,-21 0 16,21-21-16,0 21 0,-21 0 16,21 0-16,-21-21 0,0 21 0,0 0 15,0 0-15,0 0 0,0-22 0,21 22 16,-21 0-16,0 0 15,0-21-15,0 21 0,0 0 0,0 0 16,0-21-16,22 21 0,-22-21 0,21 21 16,-21 0-16,0-21 0,0 21 15,-21 0-15,21 0 0,0-21 0,0 21 16,-22-22-16,1 22 0,0 0 0,0-21 16,-21 21-16,20 0 0,-20 0 15,21-21-15,-21 21 0,-1 0 0,1-21 16,-22 21-16,22-21 0,-21 21 15,-1 0-15,-21 0 0,1-21 16,-1 21-16,-21 0 0,0 0 0,1 0 0,-44 0 78,1 0-62,21-22 15</inkml:trace>
  <inkml:trace contextRef="#ctx0" brushRef="#br0" timeOffset="82867.22">1926 8636 0,'0'0'0,"0"-63"32,0 41-32,0 1 0,0 0 15,0 0-15,0 0 16,0 42 15,0 21-31,0-21 16,0 22-16,0-22 0,0 21 0,-21 1 15,21 20-15,-21-21 0,21 1 16,0-1-16,0 0 0,0 1 0,-21-1 16,21 0-16,0-20 0,0 20 15,0-21-15,0 0 0,0 0 16,0 1-16,0-1 0,0-42 62,0-1-62,0 1 16,0 0-16</inkml:trace>
  <inkml:trace contextRef="#ctx0" brushRef="#br0" timeOffset="83238.67">2265 8848 0,'0'21'0,"0"0"0,0 0 31,21-21-31,0 0 0,0 0 16,0 0-1,-21-21-15,0 0 0,22 21 16,-22-21-16,21 21 0,-21-21 0,0-1 15,0 1 1,-21 21-16,-1 0 16,1 0-16,0 0 0,0 0 15,0 0-15,0 21 16,-1 1-16,22-1 0,0 0 16,0 0-1,0 0 1,22-21-1,-1-21 1,0 21-16</inkml:trace>
  <inkml:trace contextRef="#ctx0" brushRef="#br0" timeOffset="86163.35">3704 8297 0,'0'0'0,"0"-21"0,-21 21 15,0 0-15,0 21 31,21 1-31,0-1 16,0 0-16,0 0 16,0 0-16,0 0 15,21-21-15,0 0 0,0 0 16,0 0-16,0 0 0,1 0 0,-1 0 16,21 0-16,-21 0 0,22 0 15,-22-21-15,21 0 0,-21 21 0,22-21 16,-22 0-16,0 0 0,0-1 15,0-20-15,0 21 0,1 0 0,-22 0 16,21-22-16,-21 22 0,0 0 0,0-21 16,0 20-16,0 1 15,0 0-15,0 0 0,-21 0 16,-1 21 0,22 21-16,-21 0 0,21 0 15,0 22-15,0-1 0,0 21 16,0-20-16,0-1 0,0 22 0,0-22 15,0 21-15,-21 1 0,21-22 0,-21 22 16,21-22-16,0 22 0,-21-22 16,21 21-16,-21-20 0,-1 20 0,22-20 15,0-1-15,0 0 0,-21-21 0,21 22 16,0-22-16,-21 0 0,21 0 16,0 0-16,0 1 15,-21-44 16,21 1-31,-21 0 0,21 0 0,-21 0 16,-1 0-16,22-22 0,-21 22 16,0-21-16,0-1 0,-21 22 0,20-21 15,1 21-15,0-22 0,0 22 16,0 0-16,0 21 0,-1-21 0,1 21 16,21 21-1,0 0-15,0 22 0,0-22 16,0 0-16,0 21 0,0-21 15,0 22-15,21-22 0,1 0 16,-1 21-16,0-20 0,0-1 0,0-21 16,0 21-16,22 0 0,-22-21 0,21 0 15,1 0-15,-22 0 0,21 0 16,0 0-16,1 0 0,-22-21 0,21 0 16,1 0-16,-1-1 0,0 1 15,1-21-15,-22 21 0,21-22 0,0 22 16,-20-21-16,-1 0 0,0-1 0,0 1 15,-21 21-15,0-22 16,0 22-16,0-21 0,0 21 0,0 0 0,0-1 16,-21 1-16,0 21 15,0 0 1,-1 0-16,22 21 0,-21 1 0,21-1 16,0 0-16,0 0 0,0 21 15,-21-20-15,21 20 0,0 0 0,0-21 16,0 22-16,-21-1 0,21-21 15,0 22-15,0-22 0,0 0 0,0 0 16,0 0-16,0 0 0,0 1 16,0-44 15,0 1-31,0 0 0,21 0 16,0 0-16,43-149 15,-43 128 1,0 0-16,0-1 0,22 1 15,-22 21-15,0 0 0,21 0 0,-21-1 16,1 1-16,-1 21 0,0 0 0,0 0 16,-21 21-16,21 1 15,-21-1-15,0 0 0,0 0 0,0 21 16,0 1-16,0-22 0,0 21 16,0 1-16,0-22 0,21 21 0,-21-21 15,22 0-15,-22 1 0,21-1 16,0 0-16,0 0 0,0-21 15,0 0-15,1 0 0,-1 0 0,21 0 16,-21 0-16,0 0 0,22 0 0,-22-21 16,0 0-16,0 0 0,22-22 15,-22 22-15,0-21 0,0 21 16,0-22-16,0 1 0,-21 0 0,0-1 0,22-20 16,-22 20-16,0 1 0,0-21 15,0 20-15,0-20 0,0 20 0,0-20 16,0 21-16,0 20 0,0-20 15,0 21-15,0 0 0,-22 21 0,22 21 16,0 0 0,0 0-16,0 22 0,0-1 15,0 0-15,-21 1 0,21 20 0,0-21 16,0 1-16,-21 20 0,21-20 0,0-1 16,-21 21-16,21-20 0,0-22 15,0 21-15,0 1 0,0-22 0,0 21 16,0-21-16,0 0 15,0 1-15,0-44 32,0 1-32,0 0 0,0 0 15,0-21-15,0 20 0,0-20 0,0 21 16,21-21-16,-21-1 0,21 1 16,0 0-16,1 20 0,-1-20 15,-21 21-15,21-21 0,0 20 0,0 22 16,0-21-16,1 21 0,-1 0 0,0 0 15,0 21-15,-21 1 16,21-1-16,-21 0 0,0 0 0,0 0 16,0 22-16,0-22 0,0 0 0,0 21 15,21-21-15,-21 22 0,0-22 16,0 21-16,22-21 0,-22 1 0,21-1 16,0 0-16,-21 0 0,21 0 15,0-21-15,0 0 0,1 0 0,20 0 16,-21 0-16,0 0 0,22 0 15,-22 0-15,21-21 0,-21 0 16,22 0-16,-22 0 0,0-1 0,21 1 16,-21-21-16,1 21 0,-22-22 15,21 1-15,-21 21 0,21-21 0,-21-1 16,21 22-16,-21-21 0,0-1 0,0 22 16,0 0-16,0 0 0,0 0 0,0 0 15,-21 21 1,0 0-16,0 21 0,21 0 15,-22 0-15,22 0 0,-21 22 16,21-22-16,0 0 0,-21 21 16,21 1-16,-21-22 0,21 21 0,0-21 15,0 22-15,0-22 0,0 0 0,0 21 16,0-21-16,0 1 0,0-1 16,21 0-16,0 0 0,0-21 15,1 0-15,-1 0 0,21 0 16,-21 0-16,0 0 0,1 0 15,-1-21-15,0 0 0,21 0 0,-21-1 16,1 1-16,-1 0 0,21 0 16,-21-21-16,0 20 0,1 1 15,-1-21-15,-21 21 0,0-22 0,21 22 0,-21-21 16,0 21-16,0 0 0,0-1 16,0 1-16,-21 21 31,0 0-31,21 21 0,0 1 15,0-1-15,0 0 16,0 0-16,0 0 0,0 0 0,21 1 16,-21-1-16,0 0 0,21 0 15,-21 0-15,21 0 0,0 1 16,-21-1-16,21 0 0,1 0 16,-22 0-16,21-21 0,0 0 15,0 0 1,0 0-16,0 0 0,1 0 15,20 0-15,-21-21 0,0 21 0,0-21 16,1 0-16,20 0 0,-21-1 16,0 1-16,0 0 0,1 0 0,-1-21 15,0 20-15,0-20 0,0 21 0,0 0 16,-21-22-16,0 22 0,0 0 16,22 21-16,-22-21 0,0 42 31,0 0-31,0 0 0,-22 1 15,22-1-15,0 0 0,-21 21 0,0-21 16,21 22-16,0-22 0,0 0 16,0 21-16,0-20 0,0-1 15,0 21-15,0-21 0,0 0 0,0 1 16,0-1-16,21-21 16,0 0-16,1 0 0,-1 0 15,21 0-15,-21 0 0,0 0 0,1-21 16,20 21-16,-21-22 0,0 1 0,0 0 15,1 0-15,-1-21 0,0 20 16,0-20-16,0 0 0,0-1 0,1 1 16,-22 0-16,21-22 0,0 22 15,-21-22-15,0 22 0,21-21 0,-21 20 16,0-20-16,0 20 0,0 22 16,0-21-16,0 21 0,0 0 0,0-1 15,-21 44 16,21 20-31,-21-21 0,21 21 0,-21-20 16,21 20-16,0 0 0,0 22 16,0-22-16,0 0 0,0 1 0,0-1 15,0 0-15,0 1 0,0-22 16,0 21-16,0 1 0,0-22 0,0 0 16,0 21-16,0-21 0,0 1 15,0-1-15,0 0 0,0 0 0,21 0 16,-21 0-16,21-21 0,0 22 15,0-22-15,0 0 16,1 0-16,-1 0 0,0 0 0,0 0 16,0-22-16,0 1 0,1 0 15,-1 0-15,0 21 0,21-21 0,-21 0 16,1-1-16,-1 1 0</inkml:trace>
  <inkml:trace contextRef="#ctx0" brushRef="#br0" timeOffset="86423.2">7429 8340 0,'0'0'0,"22"-21"31,-1 21-31,21 0 0,-21-22 0,22 22 15,-22-21-15,21 21 0,0 0 0,1-21 16,-1 21-16,0 0 0,-20-21 16,20 21-16,-21 0 0,0 0 0,0-21 15,1 21-15,-22-21 16,-22 21 0</inkml:trace>
  <inkml:trace contextRef="#ctx0" brushRef="#br0" timeOffset="86637.19">7070 8276 0,'0'0'0</inkml:trace>
  <inkml:trace contextRef="#ctx0" brushRef="#br0" timeOffset="88634.7">8721 8657 0,'21'0'16,"0"0"-16,0 0 15,0 0-15,0-21 0,-21 0 16,22 21-16,-22-21 0,21 21 16,-21-21-16,0-1 0,0 1 15,0 0-15,0 0 16,0 0-16,-21 0 0,-1-1 0,1 1 16,0 0-16,-21 0 0,21 0 15,-1 0-15,1-1 0,0 22 16,0 0-16,0 0 0,-22 0 0,22 0 15,0 0-15,0 0 0,0 0 16,0 22-16,-22-1 0,22 0 0,21 21 16,-21-21-16,0 22 0,0-22 15,21 21-15,-22 1 0,22-22 0,0 21 16,0 0-16,0 1 0,0-22 0,0 21 16,0-21-16,0 1 0,22-1 15,-1 0-15,-21 0 0,21-21 0,0 0 16,0 0-16,0 0 0,1 0 0,-1 0 15,0 0-15,21-21 0,-21 0 16,1 0-16,-1-1 0,21 1 16,-21 0-16,0 0 0,1-21 0,20 20 15,-21 1-15,0-21 0,-21 21 16,21 0-16,-21-22 0,22 22 0,-22-21 16,0 21-16,0-1 0,0 1 0,0 0 15,0 0-15,-22 21 31,22 21-31,-21 0 0,21 22 0,0-22 16,0 0-16,0 21 0,0-21 16,0 22-16,0-22 0,0 21 0,0-21 15,0 1-15,0 20 0,0-21 0,21 0 16,1 0-16,-1-21 16,0 22-16,0-22 0,0 21 0,0-21 15,22 0-15,-22 0 0,21 0 0,-21 0 16,22-21-16,-22-1 0,21 1 15,-21 0-15,22 0 0,-22 0 0,0 0 16,0-22-16,0 22 0,1 0 0,-1-21 16,-21-1-16,21 22 0,-21-21 15,0 21-15,0-1 0,0-20 0,0 21 16,0 0-16,0 42 16,-21 0-1,21 0-15,-21 22 0,21-22 16,0 0-16,0 21 0,-22-21 15,22 22-15,-21-22 0,21 21 16,0 1-16,0-22 0,0 0 16,0 0-16,0 0 0,0 0 0,21-42 47,-21 0-47,22 21 15,-22-21-15,0 0 0,0-22 16,21 22-16,-21 0 0,21 0 0,-21-21 15,21 20-15,-21-20 0,0 21 0,21-21 16,0 20-16,-21-20 0,0 21 16,22 21-16,-22-21 0,21 21 15,0 0-15,-21 21 16,21-21-16,0 21 0,0 21 16,-21-20-16,22-1 0,-1 0 0,-21 21 15,21-21-15,0 1 0,0-1 0,0 0 16,22 0-16,-22 0 0,21 0 15,-21-21-15,22 22 0,-22-22 0,21 0 16,-21 0-16,1 0 0,20 0 0,-21 0 16,0 0-16,-21-22 0,21 1 15,1 21-15,-22-21 0,21 0 16,-21-21-16,0 20 0,21-20 0,0 21 16,-21-21-16,0-1 0,21 1 15,0 0-15,1-22 0,-22 22 0,21-1 16,-21 1-16,0 21 0,21 0 0,0 0 15,0 21-15,-21 21 16,21 0-16,-21 0 0,0 0 16,22 0-16,-22 1 0,0 20 0,0-21 15,0 0-15,0 0 0,0 1 16,0-1-16,0 0 0,0-42 62,0 0-62,0-1 0,0 1 16,0 0-16,0-21 16,0 21-16,0-1 0,0 1 0,-22 0 15,22 0-15,0 0 0,-21 0 0,0 21 16,0 0-16,0 0 16,0 0-16,21 21 0,-22-21 15,1 21-15,0 0 0,21 21 0,-21-20 16,0-1-16,21 21 0,-21 0 15,21-20-15,0 20 0,0 0 0,-22-21 16,22 22-16,0-22 0,0 21 16,0-21-16,0 1 0,22 20 15,-1-21-15,0 0 0,0 0 0,0 1 16,0-1-16,1-21 0,20 21 0,-21-21 16,21 0-16,1 0 0,-22 0 15,21 0-15,1 0 0,-22 0 0,21-21 16,0 0-16,-20-1 0,20 22 0,0-21 15,-21 0-15,22-21 0,-22 21 16,21-1-16,-21-20 0,1 21 0,-22-21 16,21-1-16,0 1 0,-21 0 0,21-1 15,-21 22-15,0-21 16,0 21-16,0-1 0,0 1 0,0 0 0,-21 21 31,-21 21-31,20 0 0,1 1 16,0 20-16,0-21 0,0 21 0,0 1 15,-1-22-15,22 21 0,0 1 0,0-22 16,-21 21-16,21-21 0,0 0 16,0 1-16,0-1 0,21 0 0,-21 0 15,22-21-15,-1 21 0,0-21 16,0 0-16,0 0 0,0 0 0,1 0 16,-1 0-16,0 0 0,0 0 15,0-21-15,0 0 0,1 21 16,-1-21-16,0 0 0,0-1 15,0 1 1,-21 0-16,0 0 16,0 0-16</inkml:trace>
  <inkml:trace contextRef="#ctx0" brushRef="#br0" timeOffset="88831.59">11218 8509 0,'0'0'0,"0"21"32,-21-21-17,0 0 1,0 0 15,0 0-31,-1 21 16,1-21-16</inkml:trace>
  <inkml:trace contextRef="#ctx0" brushRef="#br0" timeOffset="90170.82">1884 10456 0,'0'-21'15,"-21"21"-15,-1-21 16,22 0 0,-21 21-16,21-21 0,-21 21 0,21-21 15,-21-1-15,21 1 16,0 0-16,0 0 0,0 0 16,0 0-16,0-1 15,21 22-15,0-21 0,0 21 0,1-21 16,-1 21-16,0 0 15,0 0-15,0 0 0,0 21 16,1-21-16,-1 21 0,0 22 16,-21-22-16,21 21 0,-21 1 0,21-1 15,-21 0-15,0 1 0,0 20 16,0-21-16,0 1 0,0 20 16,-21-20-16,0-1 0,0 0 0,21 1 15,-43-22-15,22 21 0,0 0 16,-21-20-16,21 20 0,-22-21 0,1 0 15,21 0-15,-22 1 0,1-1 16,21 0-16,-21-21 0,20 0 0,-20 0 16,21 0-16,0 0 0,0-21 15,-1 21-15,1-21 0,0-1 16,0 1-16,21 0 0,0-21 16,-21 21-16,21-22 0,0 22 0,0-21 15,0 21-15,0-22 0,0 22 16,21-21-16,-21 21 0,21-1 0,0 1 15,0 0-15,1 0 0,-1 21 16,0 0-16,0 0 0,0 0 0,22 0 16,-22 0-16,0 42 0,0-21 0,21 1 15,-20-1-15,-1 21 0,0 0 16,0-20-16,0 20 0,0-21 0,1 21 16,-1-20-16,0-1 0,-21 21 15,21-21-15,0 0 0,-21 1 16,0-1-16,21 0 0,1-21 15,-22 21-15,21-21 0,-21 21 16,21-21-16,0 0 16,-21-21-1,0 0-15,0 0 16,0 0-16,0-1 16</inkml:trace>
  <inkml:trace contextRef="#ctx0" brushRef="#br0" timeOffset="90511.63">2582 10795 0,'0'0'0,"0"21"0,0-42 46,21 21-30,-21-21-16,0 0 0,0 0 16,0-1-16,0 1 0,0 0 15,0 0-15,0 0 16,0 42 31,0 0-47,0 0 15,0 0-15,0 1 32</inkml:trace>
  <inkml:trace contextRef="#ctx0" brushRef="#br0" timeOffset="93351.39">4000 9927 0,'0'-21'0,"-21"21"16,21 21-1,-21 0-15,21 1 0,0 20 16,0 0-16,-21 1 0,21 20 15,-21 1-15,21-1 0,0 1 0,0-1 16,-21 22-16,21-22 0,-22 1 16,1-1-16,21-20 0,0 20 15,0-21-15,-21 1 0,21-1 0,0-21 16,0 0-16,0 1 0,0-1 16,0 0-16,21-21 15,-21-21 1,0 0-16,0-1 15,0 1-15,21 0 0</inkml:trace>
  <inkml:trace contextRef="#ctx0" brushRef="#br0" timeOffset="93695.19">3810 10308 0,'0'-21'16,"0"42"-16,-21-84 0,-22 42 15,22-22-15,0 22 0,0 0 0,0 0 16,0 0-16,21-1 0,0-20 0,0 21 15,0 0-15,0 0 0,42-1 16,-21 1-16,21 21 0,1-21 0,-1 0 16,0 21-16,1 0 0,20 0 15,-20 0-15,-1 0 0,21 21 0,-20 0 16,20 0-16,-20 1 0,-1-1 0,0 21 16,-21-21-16,-21 0 0,0 22 15,0-22-15,0 21 0,-21-21 0,-21 22 16,21-1-16,-22-21 0,22 22 15,-21-22-15,0 0 0,20 21 16,-20-21-16,0 1 0,21-1 0,-1 0 16,1-21-16,0 21 0,0-21 15,21 21-15,21-21 32,0 0-32,0 0 15,1 0-15,-1 0 0</inkml:trace>
  <inkml:trace contextRef="#ctx0" brushRef="#br0" timeOffset="95243.52">4403 10816 0,'0'0'0,"0"21"0,0 1 16,0-44 15,0 1-31,21 21 0,0-21 15,-21 0-15,21 0 0,0-22 0,0 22 16,1-21-16,20 21 0,-21-22 16,0 1-16,0 0 0,1-1 0,-1 1 15,-21 0-15,21 21 0,-21-22 0,21 22 16,-21 0-16,0 0 16,0 42-1,0 0-15,0 0 0,0 0 16,0 22-16,0-1 0,0 0 15,-21 1-15,21-1 0,0 22 0,0-22 16,0 0-16,0 1 0,0-22 0,0 21 16,0-21-16,0 22 0,0-22 15,21 0-15,0 0 0,0-21 16,1 21-16,-1-21 0,21 0 16,-21 0-16,0 0 0,1-21 15,-1 0-15,0 21 0,21-21 0,-21 0 0,1-1 16,-1 1-16,0-21 0,0 21 15,-21-22-15,0 22 0,21-21 16,-21 0-16,0-1 0,0 22 0,0-21 16,-21-1-16,21 1 0,-21 0 15,-21-1-15,20 22 0,1-21 0,-21 21 16,-22 0-16,43-1 0,-21 22 16,21 0-16,-22 0 0,22 0 15,0 22-15,-21-1 0,21 0 0,-1 0 16,22 21-16,-21-20 0,21 20 0,0 0 15,0 1-15,0-1 16,0 0-16,0 1 0,21-1 0,-21 0 16,22-21-16,-1 22 0,0-22 0,0 0 15,0 0-15,22 0 0,-22 1 16,0-22-16,21 0 0,-21 0 0,22 0 16,-22 0-16,21 0 0,1 0 0,-22 0 15,21-22-15,0 1 0,-20 0 16,20-21-16,0 21 0,1-22 0,-1 1 15,-21 0-15,21-1 0,1-20 16,-22 20-16,21-20 0,-21 21 0,1-22 16,-1 22-16,-21-22 0,21 22 0,-21 0 15,21-1-15,-21 1 0,0 0 16,0 20-16,0 1 0,0-21 16,0 21-16,-21 0 15,0 21-15,0 0 0,21 21 16,0 0-16,0 0 0,-22 21 0,22-20 15,0 20-15,0 0 0,0 1 0,0-1 16,0 0-16,0 22 0,0-22 16,0 22-16,0-22 0,0 21 0,-21-20 15,21-1-15,0 0 0,0 1 16,0-1-16,0 0 0,0-20 0,0-1 16,21 0-16,1 0 0,-1 0 0,0-21 15,0 0-15,0 0 0,22 0 16,-22 0-16,21 0 0,-21 0 15,22-21-15,-1 0 0,-21 0 0,21-22 16,1 22-16,-22 0 0,0-21 0,0-1 16,0 22-16,1-21 0,-1 0 15,-21-1-15,0 22 0,0-21 0,0 21 16,0-1-16,0 1 0,0 0 0,0 0 16,-21 42 15,21 0-31,-22 0 0,22 1 15,-21 20-15,21-21 0,0 21 16,0 1-16,0-22 0,0 21 16,0-21-16,0 22 0,0-22 0,0 0 15,21 0-15,1 0 0,-1 1 16,-21-1-16,21-21 0,0 0 0,0 0 16,0 0-16,1 0 0,20 0 0,-21 0 15,0-21-15,0-1 0,1 1 16,-1 0-16,-21 0 0,21 0 0,0-22 15,0 22-15,-21 0 0,0-21 0,0 21 16,0-22-16,0 22 0,0 0 16,0-21-16,0 20 0,0 1 0,0 0 15,0 0-15,-21 21 47,21 21-47,0 21 0,-21-20 0,21 20 16,0-21-16,0 43 0,0-22 15,-21 0-15,21 22 0,0-22 0,0 22 16,0-1-16,0 1 0,0-1 0,0 1 16,21 20-16,-21-20 0,21 20 15,0 1-15,0-21 0,1 20 16,-1-20-16,0 20 0,0-20 0,-21-1 16,21 22-16,0-21 0,1-1 0,-22 22 0,0-22 15,21 1-15,-21-1 0,0-20 16,0 20-16,0-21 0,-21 1 15,-1-1-15,1 0 0,0-20 0,0-1 16,-21 0-16,20-21 0,-20 0 0,21 0 16,-21 0-16,-1 0 0,-20 0 15,-22-42-15,43 20 0,-22-20 16,22 21-16,0-21 0,-1-1 0,1 22 16,0-21-16,-1-1 0,22 1 15,-21 0-15,21-1 0,21 1 0,0 0 16,0 21-16,0-22 0,0 1 15,0 0-15,0-1 0,0 1 0,0 0 16,42-1-16,-21 1 0</inkml:trace>
  <inkml:trace contextRef="#ctx0" brushRef="#br0" timeOffset="96179.66">6625 10414 0,'0'-21'0,"0"42"0,0-63 16,0 21-16,0-1 16,0 1-1,0 42 1,0 1-16,0-1 15,0 21-15,0-21 0,0 0 16,0 22-16,0-22 0,0 0 0,0 21 16,0-20-16,0-1 0,0 21 0,0-21 15,0 0-15,0 1 0,0-1 16,0 0-16,0-42 47,21 0-47,-21-1 0,0 1 15,0 0-15,21 0 0,-21 0 0,0-22 16,0 22-16,0-21 16,22 0-16,-22-1 0,21 22 0,0-21 15,-21 21-15,21-1 0,0-20 0,0 42 16,1-21-16,-1 0 0,0 21 16,21 0-16,-21 0 0,1 0 0,20 0 15,-21 21-15,0 0 0,22 0 0,-22 0 16,0 1-16,0-1 0,0 0 15,-21 0-15,0 0 0,21 22 0,-21-22 16,0 0-16,0 0 0,0 0 0,0 0 16,0 1-16,0-1 15,0 0-15,-21-21 16,21-21 15,0 0-31,0-1 0,0 1 16,0 0-16,0 0 0,0-21 0,0 20 15,0-20-15,21 21 0,1-21 16,-1-1-16,0 22 0,0 0 0,0-21 16,0 20-16,1 1 0,-1 21 15,21-21-15,-21 21 0,0 0 0,1 0 16,-1 0-16,21 0 0,-21 21 0,0-21 16,-21 21-16,22 1 0,-22-1 0,21 21 15,-21-21-15,0 0 16,0 22-16,0-22 0,0 21 0,-21-21 15,-1 22-15,22-22 0,-21 0 0,21 0 16,-21 0-16,21 1 0,-21-22 16,21 21-16,0-42 31,21 21-15,0-22-16,0 1 0</inkml:trace>
  <inkml:trace contextRef="#ctx0" brushRef="#br0" timeOffset="96634.98">7959 10139 0,'0'0'0,"-22"21"47,22 0-47,-21 0 16,21 1-16,0-1 0,0 0 0,0 21 15,-21-21-15,21 1 0,0 20 0,0-21 16,0 21-16,0-20 0,0-1 16,0 0-16,0 0 0,0 0 0,21-21 15,0 21-15,1-21 0,-1 0 16,0 0-16,0 0 0,0 0 16,0 0-16,1-21 0,-1 0 15,0 21-15,0-21 0,0 0 0,0-22 16,1 22-16,-1 0 0,-21-21 0,0 21 15,0-22-15,0 22 0,0-21 16,0 21-16,0-22 0,0 22 16,0-21-16,-21 21 0,21-1 0,-22 1 0,1 0 15,0 21-15,0 0 16,0 0-16,0 0 0,-1 0 0,1 0 16,0 21-16,0 0 0,21 1 15,0-1-15,0 0 16,0 0-16,0 0 0,0 0 0,0 1 15,0-1-15,0 0 0,0 0 16,21 0-16,0 0 0,0 1 16,1-1-16,20-21 0</inkml:trace>
  <inkml:trace contextRef="#ctx0" brushRef="#br0" timeOffset="97352.56">8382 10520 0,'21'0'15,"0"-21"1,-21 0 0,21 21-16,1-22 0,-1 1 0,0 0 15,0 0-15,-21-21 0,21 20 16,0 1-16,1-21 0,-22 21 0,21 0 16,-21-22-16,21 22 0,-21 0 0,0 0 15,0 0-15,0-1 0,0 1 16,-21 21-1,0 0-15,-1 0 0,1 21 0,0 1 16,21-1-16,-21 0 0,0 0 16,21 0-16,0 0 0,0 1 0,0-1 15,0 0-15,0 0 0,0 0 16,0 22-16,0-22 0,0 0 16,21-21-16,-21 21 0,21 0 0,0 0 15,0-21-15,1 22 0,-1-22 0,0 0 16,0 0-16,0 0 0,0 0 15,1 0-15,-1 0 0,0 0 16,0 0-16,0-22 0,0 1 0,1 21 16,-1-21-16,0 0 0,0 0 15,0 0-15,0-1 0,1 1 0,-1-21 16,0 21-16,-21 0 0,0-1 0,21 1 16,-21 0-16,0 0 0,0 0 15,0 0-15,0 42 47,0 0-47,0 0 0,0 0 0,0 22 16,0-22-16,0 21 0,0 22 0,0-22 15,0 21-15,0-20 0,0 20 16,0 1-16,0-1 0,0 1 0,0-1 16,-21 1-16,21-1 0,0 22 0,0-22 15,-21 22-15,0-21 0,-1 20 0,22-20 16,-21 20-16,0-20 0,0 21 15,21-22-15,-21 22 0,0-1 0,-1-20 16,22-1-16,-21 22 0,21-43 16,-21 22-16,21-22 0,-21 1 0,21-1 15,0-21-15,0 0 0,0-42 32,0-21-32,0 21 15,21-22-15,0 1 0,0 0 0,-21-22 16,22 1-16,-1-1 0,0 1 15,0-22-15,0 0 0</inkml:trace>
  <inkml:trace contextRef="#ctx0" brushRef="#br0" timeOffset="97646.89">9017 10562 0,'0'0'0,"-21"-63"0,21-1 0,-21 22 16,21-22-16,-22 22 0,22 0 0,-21-1 15,21 22-15,0-21 0,0 21 16,0 0-16,0-1 0,0 1 0,21 0 15,1 21-15,-1 0 0,0 0 16,0 0-16,21 0 0,-20 0 16,20 0-16,-21 21 0,0 0 0,22 1 15,-22-1-15,0 0 0,0 0 0,0 21 16,-21-20-16,21-1 0,-21 21 16,0-21-16,0 0 0,0 22 0,0-22 15,-21 0-15,0 0 0,0 0 16,0 1-16,0-1 0,-1-21 15,1 21-15,0-21 0,0 0 0,0 21 16,21-42 15</inkml:trace>
  <inkml:trace contextRef="#ctx0" brushRef="#br0" timeOffset="99761.74">9356 10583 0,'0'0'16,"0"22"0,0-44-1,21 1 1,0 21-16,0-21 0,-21 0 16,21-21-16,0 20 0,1 1 15,-1-21-15,0 21 0,0-22 0,0 1 16,0 0-16,1-1 0,-1 1 15,0 0-15,0-22 0,-21 22 0,0 0 16,0-22-16,0 22 0,0-1 0,0 1 16,0 21-16,0 0 0,-21 0 15,21-1-15,-21 1 0,0 21 0,-1 0 16,1 0-16,0 21 16,0 1-16,21-1 0,0 21 0,-21-21 15,21 22-15,-21-1 0,21 0 0,0 1 16,0-1-16,0 0 0,0 1 15,0-1-15,0 0 0,0 1 16,0-1-16,0 0 0,0 1 0,0-22 16,0 21-16,0-21 0,0 0 15,0 1-15,0-1 0,0 0 16,21-21 0,-21-21-1,21 21-15,-21-21 0,21-1 0,-21 1 16,0 0-16,21-21 0,0 21 0,-21-1 15,22-20-15,-1 21 0,-21 0 16,21 0-16,0-1 0,-21 1 16,21 0-16,0 21 0,1 0 15,-1 0-15,0 21 16,-21 0 0,0 1-16,0-1 0,21 21 0,-21-21 15,21 0-15,-21 1 0,0-1 0,21 0 16,-21 0-16,22 0 0,-1 0 15,0 1-15,0-1 0,0-21 16,0 0-16,1 0 0,-1 0 0,0 0 16,0 0-16,0 0 0,0 0 15,1-21-15,-1 21 0,0-22 0,0 1 16,21 0-16,-20 0 0,-1-21 16,0 20-16,-21 1 0,21-21 0,0 21 15,0-22-15,-21 22 0,0 0 16,0 0-16,22-21 0,-22 20 15,0 1-15,0 42 32,0 1-32,-22-1 15,22 0-15,-21 0 0,21 0 0,0 0 16,0 22-16,0-22 0,0 0 16,0 0-16,0 22 0,0-22 0,0 0 15,0 0-15,0 0 0,21-21 16,1 0-16,-1 0 15,0 0-15,0 0 0,0 0 16,0 0-16,1 0 0,-1-21 0,21 0 16,-21 0-16,0 0 0,1-1 15,-1 1-15,0 0 0,0-21 0,0 21 16,0-22-16,1 22 0,-1 0 16,-21-21-16,0 20 0,0-20 0,0 21 15,0 0-15,0 0 0,0-1 0,-21 44 31,21-1-15,0 21-16,0-21 0,0 0 16,0 1-16,0-1 0,0 21 15,0-21-15,0 0 0,0 1 0,0-1 16,21 21-16,-21-21 0,21 0 16,-21 1-16,0-1 0,0 0 15,0 0-15,0 0 16,-21-21-1,0 0-15,-1 0 16,1-21-16,0 21 0,21-21 16,-21 0-16,0 0 0,0-1 15,21 1-15,0 0 0,-22 21 16,22-21-16,-21 0 16,21 42 15,0 0-31,21 0 0,1-21 15,-1 21-15,0-21 0,0 0 16,0 22-16,0-22 0,22 0 0,-22 0 16,21 0-16,-21 0 0,22 0 0,-1 0 15,0 0-15,1-22 0,-1 1 16,0 21-16,-20-21 0,20 21 0,-21-21 16,21 0-16,-20 0 0,-1-1 15,0 1-15,0 0 0,0 0 0,-21 0 16,0-22-16,0 22 0,0-21 15,0 21-15,0 0 0,0-1 0,0-20 16,0 21-16,0 0 0,-21 21 31,21 21-31,0 0 0,-21 0 16,21 0-16,-21 22 0,21-22 0,0 0 16,0 21-16,-21-20 0,21 20 15,0-21-15,-22 0 0,22 0 0,0 1 16,0-1-16,0 0 0,-21 0 0,21 0 15,0 0-15,0 1 16,0-44 15,0 1-31,21 0 16,1 0-16,-22 0 0,21 0 16,-21-1-16,21-20 0,0 21 0,-21-21 15,21 20-15,0-20 0,1 0 0,-1 21 16,-21-1-16,21-20 0,0 21 15,0 21-15,0-21 0,1 21 16,-1 0-16,-21 21 16,21-21-16,-21 21 0,0 21 15,21-20-15,-21-1 0,0 0 0,0 0 16,0 21-16,0-20 0,0-1 0,0 0 16,0 0-16,0 0 0,0 0 15,0 1-15,0-1 16,0 0-16,0-42 47,0 0-47,0-1 15,0 1-15,21 0 0,-21 0 16,21 0-16,-21-22 0,22 22 0,-1-21 16,0 21-16,-21-22 0,21 22 15,0-21-15,0 0 0,1 20 16,-1-20-16,0 21 0,21 0 0,-21 21 15,1 0-15,-1 0 0,0 0 16,21 21-16,-21 0 0,1 0 0,-1 22 16,0-22-16,-21 21 0,0 0 0,0 1 15,21-22-15,-21 21 0,0-21 16,0 22-16,0-22 0,0 0 0,-21 0 16,0 22-16,0-22 0,21 0 15,0 0-15,-22-21 0,1 0 0,21 21 16,-21-21-1,0 0-15,0 0 16,21-21 0,-21 0-16</inkml:trace>
  <inkml:trace contextRef="#ctx0" brushRef="#br0" timeOffset="100115.54">10626 9589 0,'0'0'0,"21"0"31,0 0-31,0-22 16,-21 1-16,0 0 16,0 0-1,-21 21 1,0 0-16,0 0 0,-1 0 16,1 0-16,21 21 15,-21 0-15,21 0 16,0 1-16,0-1 15,-21 0-15,21 0 16,0 0-16</inkml:trace>
  <inkml:trace contextRef="#ctx0" brushRef="#br0" timeOffset="101191.22">1778 12594 0,'0'0'0,"-21"-63"31,0 42-31,21-1 16,0 1-16,0 0 0,0 0 15,21 0-15,0 0 16,0 21-16,0 0 16,0 0-16,1 0 0,-1 0 15,0 0-15,0 21 0,0 0 16,0 0-16,22 0 0,-43 0 0,21 1 16,-21 20-16,21-21 0,-21 21 15,0-20-15,0 20 0,0 0 0,-21-21 16,0 22-16,21-22 0,-21 21 15,-1-21-15,1 1 0,0-1 0,0 0 16,0 0 0,0-21-16,21-21 15,0 0 1,0 0-16,0-1 0,0 1 16,0 0-16,21 0 0,0 21 15,0-21-15,0 0 0,0 21 16,1 0-16,-1 0 0,21 0 0,-21 0 15,22 21-15,-22 0 0,21 0 16,-21 0-16,22 0 0,-22 1 0,0 20 16,0-21-16,-21 21 0,0-20 15,0 20-15,0-21 0,-21 21 0,-21-20 16,20 20-16,-20-21 0,0 0 16,-1 0-16,1 1 0,0-1 15,-1 0-15,1-21 0,0 21 16,-1-21-16,1 0 0,-21 0 0,20 0 15,1 0-15,0 0 0,-1 0 16,22 0-16,-21-21 0,21 0 0,-1 21 16,1-21-16,21-1 0,0 1 15,0 0-15,0 0 0,0 0 0,0 0 16,0-1-16,21 22 0,1-21 16,-1 0-16,0 0 0,0 0 15,0 21-15</inkml:trace>
  <inkml:trace contextRef="#ctx0" brushRef="#br0" timeOffset="101402.64">2688 12785 0,'0'0'16,"-21"0"-1,0 0 1,0 0 0,21 21-16</inkml:trace>
  <inkml:trace contextRef="#ctx0" brushRef="#br0" timeOffset="102168.2">4212 12002 0,'0'-22'0,"0"44"0,0-65 0,0 22 0,-21 42 31,0 0-31,0 1 16,-1 20-16,22 0 0,-21 22 15,0-22-15,0 22 0,0-1 0,0 1 16,-1-22-16,1 21 0,0-20 0,0 20 15,0 1-15,21-22 0,-21 0 16,21 1-16,-22-1 0,22-21 0,0 0 16,0 1-16,0-1 0,0 0 15,0-42 1,22 0-16,-1-1 0,-21 1 16,21-21-16,-21 21 15,21-22-15,0 1 0,0 21 0,-21-21 16,22-22-16,-1 22 0,0-1 0,0-20 15,0-1-15,0 1 0,1 21 16,-1-22-16,0 1 0,0 20 0,0 1 16,0 21-16,1 0 0,-1 21 15,0 21-15,-21 21 0,21-21 16,-21 22-16,0 20 0,21-21 16,0 22-16,-21-22 0,22 22 0,-22-22 15,0 22-15,21-22 0,0 21 16,-21-20-16,0 20 0,0-20 0,21-1 15,-21-21-15,21 21 0,-21-20 16,21-1-16,-21 0 0,0 0 0,0-42 47,-42 21-47,21-21 0</inkml:trace>
  <inkml:trace contextRef="#ctx0" brushRef="#br0" timeOffset="103707.33">3810 12658 0,'-21'0'0,"42"0"0,-63 0 0,63 0 31,0 0-31,21 0 16,-21 0-16,22 0 0,-1 0 0,0 0 16,22-21-16,-22-1 0,22 22 15,-1-21-15,1 0 0,-1 0 0,22 0 16,-22 0-16,22-1 0,-21-20 0,-1 21 15,1 0-15,-1-22 0,22-20 16,-43 21-16,0 20 0,-20-20 16,-1 21-16,0-21 0,-21 20 15,0-20-15,0 21 0,0-21 16,-21 20-16,0 1 0,21 0 0,-22 21 0,1 0 16,0 0-16,0 0 15,0 0-15,0 0 0,21 42 0,-22-20 16,1 20-16,21 0 0,-21 1 0,21-1 15,0 64-15,0-64 16,0 22-16,0-22 0,0 0 0,0 1 16,0 20-16,0-21 0,0 1 15,0-22-15,0 21 0,0 1 0,0-22 16,0 21-16,21-21 0,-21 0 0,0 1 16,21-1-16,-21-42 46,0-1-46,0 1 0,0 0 16,-21 0-16,21 0 0,0 0 0,0-22 16,0 22-16,0-21 0,0 21 0,0-1 15,21-20-15,1 21 0,-1 0 16,0 0-16,0-1 0,0 1 0,22 0 16,-22 21-16,21 0 0,-21 0 15,22 0-15,-22 0 0,21 0 0,-21 21 16,22 0-16,-22 1 0,21-1 0,-21 0 15,0 0-15,1 0 16,-22 22-16,0-22 0,0 0 0,0 21 16,0-21-16,0 22 0,0-22 0,-22 0 15,1 21-15,-21-20 0,21-1 16,0 0-16,-22 0 0,22 0 0,0-21 16,-21 0-16,20 0 0,1 0 0,0 0 15,0 0-15,0 0 0,0-21 16,-1 0-16,22 0 0,-21 21 0,21-21 15,-21-1-15,21 1 0,-21 0 16,21 0-16,0 0 16,0 42-1,21-21-15,0 21 0,-21 0 16,21-21-16,1 21 16,-1 1-16,0-1 0,0 0 15,0-21-15,0 21 0,1-21 0,-1 0 16,21 0-16,0 0 0,-20 0 15,20 0-15,0 0 0,1-21 0,20 0 16,-21 21-16,22-21 0,-1-1 16,-20 1-16,20-21 0,-20 21 0,-1 0 15,21-22-15,-20 22 0,-1-21 0,-21-1 16,22 22-16,-22-21 0,0 0 16,0 20-16,0-20 0,-21 0 0,21 21 15,-21-1-15,0 1 0,0 0 16,-21 42-1,0 0-15,0 1 16,0-1-16,21 21 0,0-21 0,-21 0 16,21 22-16,0-22 0,0 21 0,0-21 15,0 1-15,0-1 0,21 0 16,-21 0-16,21 0 0,0 0 0,-21 1 16,21-1-16,0-21 0,1 0 15,-44 0 32,1 0-47,0-21 0,0-1 16,0 22-16,0-21 0,-1 0 0,1 21 15,0-21-15,0 21 0,0-21 16,0 21-16,-1 0 16,22 21-16,0 0 15,0 0-15,0 0 16,0 1-16,22-1 0,-1 0 15,0 0-15,0-21 0,0 21 0,0-21 16,1 0-16,-1 0 0,0 0 0,21 0 16,-21 0-16,1 0 0,20 0 15,0 0-15,-21-21 0,22 0 0,-1 0 16,0 0-16,-20-1 0,20 1 16,-21 0-16,0-21 0,0 21 15,1-1-15,-1-20 0,0 0 0,-21 21 16,21-22-16,-21 1 0,0-22 0,0 22 15,0 0-15,0-22 0,0 22 16,0 0-16,0-1 0,0-20 0,0 42 16,0-22-16,-21 22 0,21 0 0,0 0 15,0 0-15,-21 21 0,0 21 16,21 0-16,0 0 16,0 21-16,0 1 0,-22-1 0,22 0 15,0 1-15,-21 20 0,21-20 16,0 20-16,0-21 0,0 22 15,0-22-15,0 1 0,0-1 0,0 0 16,0 1-16,0-1 0,0 0 0,0-21 16,0 1-16,0 20 0,0-21 15,0 0-15,0 0 0,21-21 16,1 0 0,-22-21-16,21 21 15,-21-21-15,21 0 0,-21-21 0,0 20 16,0 1-16</inkml:trace>
  <inkml:trace contextRef="#ctx0" brushRef="#br0" timeOffset="103927.2">6350 12404 0,'0'0'0,"0"21"0,21-21 46,0 0-46,0-21 0,22 21 0,-22 0 16,0-21-16,21 21 0,-20 0 0,20-22 16,-21 22-16,21 0 0,-20-21 15,-1 21-15,0-21 0,0 21 0,0 0 16,0 0-16,1 0 0,-22-21 0,21 21 16</inkml:trace>
  <inkml:trace contextRef="#ctx0" brushRef="#br0" timeOffset="104379.09">6943 12467 0,'0'-21'16,"0"0"-1,0 0 1,21 0-16,0-1 0,0 22 15,0-21-15,0 21 16,1 0-16,-1 0 0,0 0 16,0 21-16,0-21 15,0 22-15,1-1 0,-1 21 0,-21-21 16,21 0-16,0 1 0,-21 20 0,21-21 16,-21 0-16,21 22 0,-21-22 0,22 21 15,-22-21-15,0 0 0,0 22 16,0-22-16,0 0 0,0 0 0,0 0 15,-22-21-15,1 22 0,0-22 16,21-22 15,0 1-31,0 0 0,0 0 0,0 0 16,0-22-16,0 22 0,0-21 16,0 21-16,0-22 0,0 22 0,21-21 15,-21 0-15,21 20 0,1-20 0,-22 21 16,0 0-16,21 0 0,0-1 15,-21 1-15,21 0 0,0 21 16,-21-21-16,21 21 0,1 0 0,-22-21 0,21 21 16</inkml:trace>
  <inkml:trace contextRef="#ctx0" brushRef="#br0" timeOffset="105085.88">8149 12552 0,'21'0'32,"-21"-21"-32,21 0 15,1-1-15,-22 1 16,0 0-16,0 0 0,0 0 16,0 0-16,0-1 0,0 1 15,0 0-15,-22 0 0,1 0 16,0 0-16,0-1 0,0 1 0,0 0 15,-1 21-15,1-21 0,-21 21 16,21 0-16,0 0 0,-22 0 0,22 21 16,0 0-16,-21 0 0,20 1 15,1 20-15,0-21 0,0 21 0,21 1 16,0-1-16,-21 0 0,21 1 16,0-1-16,0 0 0,0 1 0,0-22 15,0 21-15,0-21 0,21 1 0,0-1 16,0-21-16,0 0 0,1 0 15,-1 0-15,21 0 0,-21 0 0,22-21 16,-22 21-16,21-22 0,-21 1 0,22 0 16,-22 0-16,21 0 0,-21 0 15,0-22-15,1 22 0,-1 0 16,0 0-16,0-22 0,-21 22 0,0 0 0,0-21 16,0 21-16,0-22 0,0 22 15,0 0-15,0 0 0,0 0 16,-21 21-1,21 21-15,0 0 0,0 0 16,0 0-16,0 0 0,0 1 16,0-1-16,0 0 0,0 21 0,0-21 15,0 1-15,0-1 0,0 0 0,0 0 16,0 0-16,21-21 0,0 21 16,0-21-16,1 0 0,-1 0 0,0 0 15,0 0-15,0 0 0,0 0 16,1 0-16,20-21 0</inkml:trace>
  <inkml:trace contextRef="#ctx0" brushRef="#br0" timeOffset="105370.71">8996 12150 0,'0'0'0,"0"-21"0,0-1 0,0-20 16,0 21-16,0 0 0,0 0 0,-21 21 15,-1 0-15,1 0 0,0 0 16,0 0-16,0 21 0,0 0 15,-1 0-15,1 0 0,0 22 0,0-1 16,0-21-16,21 21 0,-21 1 16,21-1-16,0-21 0,0 22 15,0-1-15,0-21 0,0 21 0,0-20 16,0-1-16,21 0 0,0 0 0,-21 0 16,21-21-16,0 21 0,22-21 15,-22 0-15,0 0 0,0 0 0,21 0 16,-20 0-16,-1 0 0,21-21 0,-21 0 15,22 21-15,-22-21 0,21 0 0,-21-22 16,0 22-16,22-21 0</inkml:trace>
  <inkml:trace contextRef="#ctx0" brushRef="#br0" timeOffset="105650.55">9546 11663 0,'0'-42'0,"0"84"0,0-106 0,-21 43 16,0 0-16,21 0 0,-21 0 0,-1 21 15,1 0 1,0 0-16,0 21 0,21 0 16,0 21-16,-21-20 0,21 20 0,0-21 15,-21 21-15,21 1 0,0-1 16,0 22-16,0-22 0,0 0 0,0 22 16,0-22-16,0 22 0,0-22 0,-22 0 15,22 1-15,0-1 0,0 0 16,0-21-16,0 22 0,0-22 15,0 0-15,0 0 0,0 0 0,0 1 16,0-1-16,22-21 16,-1 0-16,0 0 15,0-21-15,0-1 0,0 22 0</inkml:trace>
  <inkml:trace contextRef="#ctx0" brushRef="#br0" timeOffset="105918.93">9927 11938 0,'0'0'0,"0"-21"0,0 0 16,0 0-16,-21 21 31,0 0-31,21 21 0,-21 0 16,-1 0-16,22 21 0,0-20 0,0 20 16,-21-21-16,21 21 0,-21-20 15,21 20-15,0 0 0,0-21 0,0 22 16,0-22-16,0 0 0,0 21 15,0-20-15,0-1 0,0 0 16,21 0-16,0-21 0,1 0 16,-1 0-16,0 0 0,0 0 0,0 0 15,0 0-15,1 0 0,20-21 16,-21 0-16,21 0 0,-20 21 16</inkml:trace>
  <inkml:trace contextRef="#ctx0" brushRef="#br0" timeOffset="106690.91">10350 12023 0,'0'-21'0,"0"42"0,0-64 0,0 22 16,0 0-16,0 42 16,0 0-1,0 1-15,0-1 0,-21 0 0,21 21 16,0-21-16,0 22 0,0-22 16,-21 21-16,21-21 0,0 22 0,0-22 15,0 0-15,0 21 0,0-20 16,21-1-16,-21 0 0,21-21 15,1 0-15,-1 21 0,0-21 16,0 0-16,0 0 16,0 0-16,-21-21 0,0 0 15,0 0-15,0-1 0,0 1 16,0 0-16,0 0 0,0 0 16,0 0-16,0-22 0,0 1 0,0 21 15,0-22-15,-21 1 0,21 0 0,0 21 16,0-22-16,0 22 0,0-21 15,21 21-15,-21-1 0,22 1 0,-1 0 16,0 0-16,0 0 0,0 21 16,0 0-16,22 0 0,-22 0 15,21 0-15,1 0 0,-22 21 0,21-21 16,0 21-16,1 21 0,-22-20 0,0-1 16,0 21-16,0 0 0,-21-20 15,0 20-15,0 0 0,0 1 0,0-22 16,0 21-16,0-21 0,0 22 0,0-22 15,0 0-15,0 0 0,-21 0 0,21 0 16,-21-21-16,21 22 0,-21-22 16,0 0-1,0 0-15,21-22 16,0 1 0,0 0-16,0 0 0,0 0 0,0 0 15,0-22-15,0 22 0,0-21 0,21-1 16,0-20-16,0 21 0,0-1 15,0 1-15,22 0 0,-22-1 0,21 1 16,1 0-16,-1-1 0,0 22 0,1 0 16,-1 0-16,0 21 0,1 0 0,-1 0 15,-21 0-15,21 0 0,-20 21 16,-1 0-16,0 0 0,0 22 0,0-1 16,-21 0-16,0 1 0,0-1 0,0 0 15,0 1-15,0-1 16,0 0-16,0 1 0,0-1 0,0 0 15,-21-21-15,0 1 0,21 20 0,0-21 16,-21 0-16,21 0 16,-21-21-16,21 22 0,-22-22 15,1 0 1,21-22-16,-21 1 16,21 0-16,0-21 15,-21 21-15</inkml:trace>
  <inkml:trace contextRef="#ctx0" brushRef="#br0" timeOffset="106923.47">10689 11240 0,'-21'0'0,"42"0"0,-63 0 0,42 21 94</inkml:trace>
  <inkml:trace contextRef="#ctx0" brushRef="#br0" timeOffset="107195.31">9440 11832 0,'-21'21'0,"42"-42"0,-63 42 15,63-21 1,0 0-1,0 0-15,22 0 0,-22 0 16,21-21-16,1 21 0,-1 0 0,-21-21 16,21 0-16,1 21 0,-1-21 0,0 21 15,-20 0-15,20-21 0,-21 21 16,0 0-16,0 0 0,1-22 0,-1 22 16</inkml:trace>
  <inkml:trace contextRef="#ctx0" brushRef="#br0" timeOffset="108315.45">1905 14351 0,'0'-21'16,"0"42"-16,0-63 0,0 21 0,0-1 15,0 1-15,0 0 0,0 42 31,0 0-31,0 22 0,0-22 16,0 42-16,0-20 0,0-1 16,0 22-16,0-22 0,-21 21 0,21-20 15,-21 20-15,-1-20 0,22-22 16,0 21-16,-21 0 0,21-20 16,-21-1-16,21 0 0,0 0 15,0 0-15,0-42 31,0 0-15,21 0-16,0 21 0,1-21 16,-1 21-16,0 0 0,0 0 0,0-22 15,0 22-15,1 0 0,-1 0 16,0-21-16,0 21 0,0 0 0,22 0 16,-22-21-16,0 0 0,0 21 15,0-21-15,0 21 0,1-21 0,-1 21 16,0-22-16,0 1 0,-21 0 15,0 0-15,0 0 0,0 0 16,0-1-16,0 1 0,0-21 0,0 21 16,-21 0-16,0-1 0,0 1 15,21 0-15,-22 21 0,1 0 16,0 0-16,0 0 16,21 21-16,0 0 0,0 1 15,0 20-15,0 0 0,0 1 0,0-1 16,0 0-16,0 1 0,0-1 15,0 0-15,0 1 0,0-22 0,0 21 16,0-21-16,0 22 0,0-22 16,0 21-16,0-21 0,0 0 15,0 1-15,21-1 0,-21 0 16,21-42 0,-21 0-1</inkml:trace>
  <inkml:trace contextRef="#ctx0" brushRef="#br0" timeOffset="108531.33">2540 14711 0,'0'0'0,"21"0"15,-21 21 16,0 0-15,21-21 0,0 0-16,1 0 31</inkml:trace>
  <inkml:trace contextRef="#ctx0" brushRef="#br0" timeOffset="109850.57">4085 14203 0,'-21'0'0,"42"0"0,-63-21 15,21 21-15,-1 0 16,1 0-16,21 21 15,0 0 1,21-21 0,1 0-16,-1 0 15,0 0-15,0 0 0,0 0 16,0 0-16,22 0 0,-22-21 0,21 0 16,1 0-16,-1 21 0,0-22 15,1 1-15,-1 0 0,-21 0 16,21 0-16,1 0 0,-22-1 0,0 1 15,0 0-15,-21 0 0,0 0 16,0 0-16,0-1 0,-21 1 0,0 21 16,-21-21-16,-1 21 0,1 0 15,0 0-15,-1 0 0,-20 0 0,20 21 16,1-21-16,-21 21 0,20 1 0,1 20 16,0-21-16,20 21 15,-20 1-15,21-22 0,0 21 0,0 1 16,-1-1-16,22 0 0,0 22 15,0-43-15,0 21 0,0 1 0,22-1 16,-1-21-16,-21 0 0,42 0 0,-21 1 16,0-22-16,22 0 0,-22 0 15,21 0-15,1 0 0,-1 0 0,0 0 16,1-22-16,-1 1 0,0 0 16,1 0-16,-22 0 0,0 21 0,0-21 15,-21-1-15,0 1 16,-21 21-16,0 0 0,-22 0 15,1 0-15,0 0 0,-1 0 16,1 21-16,0 1 0,-1-1 0,1 0 16,-21 0-16,20 21 0,22 1 15,-21-22-15,-1 21 0,22 1 16,0-1-16,0 0 0,21 1 0,-21-1 16,21 0-16,0-21 0,0 1 0,21 20 15,0-21-15,21-21 0,-20 21 16,-1 0-16,21-21 0,0 0 0,1 0 15,-22 0-15,21 0 0,22-21 16,-22 0-16,0 21 0,22-21 0,-22 0 16,22 0-16,-22-22 0,22 22 0,-22 0 15,0-21-15,1 20 16,-1-20-16,-21 0 0,0 21 0,0-22 16,1 1-16,-22 21 0,0-22 0,0 22 15,0-21-15,0 21 0,0 0 16,0-1-16,-22 22 15,1 0 1,21 22-16,0-1 0,0 0 0,0 0 16,0 21-16,0-20 0,0-1 0,0 21 15,0-21-15,0 22 0,0-22 16,0 0-16,0 21 0,0-21 0,0 1 16,0-1-16,0 0 15,0 0-15,0-42 47,0 0-47,0 0 0,0-1 16,21-20-16,1 21 0,-22-21 0,21-1 15,0 1-15,0 0 0,0-1 16,0 1-16,1 0 0,-1-1 0,0 22 16,0 0-16,21 0 0,-20 0 15,-1 21-15,0 0 0,0 0 0,0 21 16,0 0-16,1 0 0,-1 0 0,-21 22 15,0-22-15,21 21 0,-21-21 16,0 22-16,0-1 0,0-21 16,0 21-16,0-20 0,0 20 0,0-21 15,-21 21-15,21-20 0,0-1 16,0 0-16,-21 0 0,21 0 0,0 0 16,-22-21-16,22 22 0,0-44 46,22 1-46</inkml:trace>
  <inkml:trace contextRef="#ctx0" brushRef="#br0" timeOffset="110159.4">5905 14309 0,'0'-21'16,"0"42"-16,0-64 0,0 22 0,0 0 15,0 0-15,0 0 0,-21 0 16,0-1-16,0 22 0,0 0 0,0 0 16,-1 0-16,-20 0 0,21 0 15,0 22-15,-22-22 0,22 21 0,0 0 16,0 21-16,0-21 0,0 22 16,21-1-16,0 0 0,0 1 0,0-1 15,-22 0-15,22 1 0,0-22 16,0 21-16,0 1 0,22-22 0,-1 0 15,0 0-15,0 0 0,21 0 16,-20-21-16,20 0 0,0 0 0,1 0 16,-1 0-16,0 0 0,1 0 0,-1 0 15,0-21-15,1 0 0,-1 0 16,0 0-16</inkml:trace>
  <inkml:trace contextRef="#ctx0" brushRef="#br0" timeOffset="110978.44">6456 14266 0,'0'-21'15,"0"42"-15,0-63 0,-21 21 0,-1 0 0,1 21 16,0-21-16,0 21 16,0 0-16,0 0 0,-1 0 0,-20 0 15,21 21-15,0-21 0,0 21 0,-1 21 16,1-21-16,0 1 0,0 20 16,0 0-16,0-21 0,21 22 0,-22-1 15,22 0-15,0 1 0,0-22 0,0 21 16,0-21-16,0 22 0,0-22 15,22 0-15,-1 0 0,0-21 0,0 0 16,0 0-16,0 0 0,1 0 0,-1 0 16,0 0-16,21-21 0,-21 21 15,1-21-15,20-21 0,-21 20 0,0 1 16,0 0-16,1-21 0,-1 21 16,-21-22-16,0 1 0,0 21 15,0-22-15,0 22 0,0 0 0,0 0 16,0 0-16,0 0 0,-21 21 31,21 21-31,0 0 16,0 0-16,0 0 0,0 0 0,0 1 15,0-1-15,0 0 0,0 0 16,0 21-16,0-20 0,21-1 0,0-21 16,0 21-16,-21 0 0,42-21 0,-20 0 15,-1 0-15,21 0 0,-21 0 16,22 0-16,-1 0 0,-21-21 15,21 21-15,-20-21 0,20 0 0,-21-1 16,0 1-16,0 0 0,1 0 16,-22-21-16,0 20 0,0 1 0,0 0 15,0-21-15,0 21 0,0-1 0,0 1 16,0 0-16,0 0 0,0 0 16,-22 0-16,1 21 15,0 0-15,21 21 16,0 0-1,0 0-15,0 0 0,0 0 0,0 22 16,0-1-16,0 0 0,0 1 16,0-1-16,0 22 0,0-22 15,0 21-15,0-20 0,0 20 0,0-20 16,0 20-16,0 1 0,0-1 0,21-21 16,-21 22-16,21-1 0,1 1 0,-22 21 15,0-22-15,21 1 0,0-22 16,-21 21-16,0 1 0,0-1 0,21 1 15,-21-22-15,0 22 0,0-1 0,0-20 16,0-1-16,0 21 0,0-20 16,0-22-16,-21 21 0,21-21 0,0 1 15,-21-1-15,21-42 32,0-1-32,0 1 0,0-21 15,0 21-15,0-22 0,0-20 0,0 21 16,0-22-16,21 22 0,-21-22 0,0-20 15,0 20-15,0-21 0</inkml:trace>
  <inkml:trace contextRef="#ctx0" brushRef="#br0" timeOffset="111278.78">6900 14499 0,'-21'-42'0,"42"84"0,-42-126 0,0 41 16,0 1-16,0 21 0,21 0 0,0-1 15,0 1-15,-22 21 0,22-21 16,22 0-1,-1 21-15,0 0 16,21 0-16,-21 0 0,22 0 0,-22 0 16,21 0-16,-21 0 0,22 21 15,-22 0-15,0 0 0,0 1 0,0 20 16,1-21-16,-22 21 0,0-20 16,0 20-16,0 0 0,0-21 0,-22 22 15,1-22-15,-21 0 0,21 21 0,-22-20 16,22-1-16,0-21 0,-21 21 15,21 0-15,-1-21 0,1 0 0,0 21 16,0-21-16,21-21 16,21 0-1,0 0-15,-21 0 0,21-1 16</inkml:trace>
  <inkml:trace contextRef="#ctx0" brushRef="#br0" timeOffset="112744.55">7556 14436 0,'0'0'0,"0"-21"31,22-1-31,-1 1 0,0 0 16,0 0-16,0 0 16,0 0-16,1-1 0,-22 1 15,21 0-15,-21-21 0,21 21 0,-21-1 16,0 1-16,0 0 15,0 0-15,-21 21 0,0 0 0,-1 0 16,1 0-16,0 0 0,0 0 0,0 0 16,0 21-16,-22 0 0,22-21 15,0 21-15,0 1 0,0-1 0,21 0 16,0 0-16,0 0 0,0 22 0,0-22 16,21 0-16,0 0 15,0 0-15,0 0 0,22-21 0,-22 22 16,0-1-16,21 0 0,-21-21 15,1 21-15,20 0 0,-21 0 0,0 1 16,-21-1-16,21 0 0,-21 0 16,0 0-16,0 0 15,0 1-15,-21-1 0,0-21 0,0 21 16,0 0-16,-22-21 0,22 0 0,-21 21 16,21-21-16,-22 0 0,22 0 15,-21 0-15,21 0 0,0 0 0,-22-21 16,22 21-16,0-21 0,0 0 0,21 0 15,-21-1-15,-1 1 0,22 0 16,-21-21-16,21 21 0,0-1 0,0-20 16,0 21-16,0 0 0,0 0 0,0-1 15,21 22 1,-21 22-16,22-22 16,-1 21-16,-21 0 0,21 21 0,0-21 15,0 1-15,-21-1 0,21 21 16,1-21-16,-1 0 0,0 1 0,-21-1 15,21 0-15,0-21 0,0 21 0,22-21 16,-22 0-16,0 0 0,21 0 16,-20 0-16,-1 0 0,21 0 0,-21-21 15,22 0-15,-1 0 0,-21 21 0,21-22 16,-20 1-16,20-21 0,-21 21 16,21 0-16,-20-22 0,-1 22 15,0-21-15,0-1 0,-21 22 0,0-21 16,21 0-16,-21 20 0,0 1 15,0-21-15,0 21 0,0 0 16,0 42 15,0 0-31,0 0 0,-21 0 0,21 0 16,0 1-16,0-1 0,0 21 0,0-21 16,0 22-16,0-22 0,0 0 15,21 0-15,-21 0 0,21 0 0,-21 1 16,22-22-16,-1 21 0,0-21 15,0 0-15,0 0 16,0 0-16,1-21 0,-1 21 16,0-22-16,0 1 0,-21 0 0,21 0 15,0 0-15,1 0 0,-22-22 16,0 22-16,21 0 0,-21-21 16,0 20-16,0-20 0,0 21 0,0 0 0,0 0 15,0-1-15,0 1 0,-21 21 31,21 21-15,0 1-16,0-1 0,0 0 0,0 0 16,0 21-16,0-20 0,0 20 0,0-21 15,0 21-15,0-20 0,0 41 16,21-42-16,0 0 16,0-21-16,0 22 0,0-22 15,22 0-15,-22 0 0,0 0 16,0 0-16,22 0 0,-22-22 0,21 1 15,-21 21-15,22-21 0,-22-21 0,21 21 16,-21-1-16,0-20 0,1 0 16,20 21-16,-21-22 0,-21 1 0,21 0 15,-21-1-15,21 1 0,-21 0 0,0-1 16,0-20-16,0 20 16,0 1-16,0 0 0,0 21 0,-21-22 0,21 22 15,-21 21-15,0 0 0,0 0 16,0 21-1,-1 0-15,22 1 0,-21 20 0,0 0 16,21 1-16,-21-1 0,21 0 0,0 1 16,0-1-16,0 0 0,0 22 15,0-22-15,0 0 0,0 1 0,0-22 16,0 21-16,0 1 0,21-22 0,0 0 16,-21 21-16,21-21 0,1-21 15,-22 22-15,21-1 0,0-21 0,0 0 16,0 0-16,0 0 0,1 0 0,-1 0 15,0 0-15,0-21 0,0-1 16,43-20-16</inkml:trace>
  <inkml:trace contextRef="#ctx0" brushRef="#br0" timeOffset="113557.54">9673 14097 0,'0'0'0,"0"-21"0,0 0 0,0 0 15,0-1-15,0-20 0,-21 21 16,21 0-16,-21 0 0,0 21 16,-1 0-16,1 0 0,0 0 15,0 0-15,0 0 0,0 21 0,-1 0 16,1 0-16,21 0 16,-21 0-16,0 22 0,21-22 0,0 0 15,0 21-15,-21-20 0,21 20 0,0 0 16,0-21-16,0 1 0,0 20 15,0-21-15,0 0 0,0 0 0,0 1 16,21-1-16,0-21 0,0 0 16,0 0-16,1 0 15,-1 0-15,0-21 0,0 21 0,0-22 16,0 1-16,1 0 0,-1 0 0,0 0 16,-21 0-16,21-22 0,0 22 15,0 0-15,-21-21 0,0 20 0,0-20 16,0 21-16,0 0 0,0 0 15,0-1-15,0 1 0,0 0 0,0 42 32,0 0-32,0 1 0,-21-1 15,21 0-15,0 21 0,0-21 0,0 1 16,0 20-16,0-21 0,0 0 16,0 22-16,0-22 0,0 0 0,21 0 15,-21 0-15,22 0 0,-1 1 0,0-22 16,0 21-16,0-21 0,0 0 15,1 0-15,20 0 0,-21 0 0,0 0 16,0-21-16,22-1 0,-22 1 16,0 21-16,0-21 0,0-21 15,1 21-15,-1-1 0,-21 1 0,0-21 16,21 21-16,-21-22 0,0 1 0,21 0 16,-21-1-16,0 1 0,0 0 15,0-1-15,0-20 0,0 21 0,0-1 16,0 1-16,0 21 0,0-22 0,0 22 15,0 0-15,0 42 32,0 0-32,0 1 0,0 20 0,0-21 15,0 21-15,0 1 0,-21-1 16,21 0-16,0 1 0,-21-1 16,21 0-16,0 1 0,0-1 0,0 0 15,0-20-15,0 20 0,0-21 16,0 21-16,0-20 0,0-1 0,0 0 15,0 0-15,0 0 0,21 0 0,0-21 16,0 0-16,0 0 16,1 0-16,-1 0 0,0 0 0,-21-21 15,21 21-15,0-21 0,0 0 0,22 0 16,-22 0-16,0-1 16,0 1-16,0-21 0,1 21 0</inkml:trace>
  <inkml:trace contextRef="#ctx0" brushRef="#br0" timeOffset="114519.42">10668 13970 0,'21'-21'15,"0"-21"-15,-105 169 0,189-276 0,-168 234 0,126-191 0,-41 106 16,-22-21-16,0 42 16,-22 0-1,22 1-15,-21-1 0,21 21 16,0-21-16,-21 0 0,0 22 0,21-22 16,-21 0-16,21 21 0,0-20 15,0-1-15,0 21 0,0-21 0,0 0 16,0 1-16,0-1 0,0 0 0,0 0 15,21 0-15,0-21 16,0 0-16,0 0 0,1 0 0,20 0 16,-21 0-16,0-21 0,0 21 15,22-21-15,-22 0 0,0 0 0,0 21 16,0-22-16,1 1 0,-1 0 16,0 0-16,-21 0 0,0 0 0,0-22 15,21 43-15,-21-21 0,0 0 0,0 0 16,0 42 15,0 0-31,0 0 0,0 0 16,0 1-16,0-1 0,0 0 15,0 0-15,0 0 0,0 0 16,0 1-16,0-1 0,21-21 31,0 0-31,1 0 16,-1 0-16,0-21 0,-21-1 15,0 1-15,0 0 16,0 0-16,0 0 0,0 0 16,0-1-16,0 1 0,0-21 0,0 21 15,0 0-15,0-22 0,-21 22 0,21 0 16,0 0-16,0 0 0,0-1 16,0 1-16,0 0 0,21 21 15,-21-21-15,21 21 0,0 0 0,22 0 16,-22 0-16,0 0 0,21 0 15,-21 0-15,22 21 0,-1 0 0,-21-21 16,0 21-16,22 1 0,-22-1 0,0 21 16,-21-21-16,0 0 0,0 1 15,0-1-15,0 0 0,0 0 0,0 0 16,0 0-16,0 1 0,0-1 0,0 0 16,0 0-16,-21 0 0,0 0 15,0-21-15,21 22 16,-22-22-1,1 0 1,21-22 0,0 1-16,0 0 0,0 0 15,0-21-15,21 20 0,-21 1 16,22-21-16,-1 0 0,21-1 16,-21 1-16,0 0 0,22-1 0,-1-20 15,-21 20-15,22 22 0,-1-21 0,0 21 16,1 0-16,-1 21 0,-21 0 15,0 0-15,0 21 0,1 21 0,-1-21 16,-21 22-16,21-22 0,-21 21 0,0 0 16,0 1-16,0-22 0,0 21 15,0 1-15,0-22 0,-21 21 0,21-21 16,-21 0-16,-1 22 0,22-22 16,0 0-16,-21-21 0,0 21 15,21 0-15,0 1 0,-21-22 0,0 0 16,0 0-16,-1 0 15,1-22 1,0 1 0,21 0-16,0 0 0,-21 0 0,0 0 15,0-1-15</inkml:trace>
  <inkml:trace contextRef="#ctx0" brushRef="#br0" timeOffset="114747.29">11239 13399 0,'-21'-22'0,"42"44"0,-63-44 0,21 22 16,0 0-16,0 0 15,-1 0 1,22 22 15,-21-22-15,0 0 15,0 21-31,0-21 0,0 0 0</inkml:trace>
  <inkml:trace contextRef="#ctx0" brushRef="#br0" timeOffset="114942.7">10223 13864 0,'0'0'0,"0"21"0,0 1 15,0-1-15,22-21 16,-1 0-16,0 0 0,0 0 16,0 0-16,0 0 0,1 0 15,20-21-15,-21 21 0,0-22 0,0 22 16,22-21-16,-22 21 0,0-21 16,0 21-16,0 0 0,1-21 15,-22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2:12:18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4170 0,'0'21'47,"21"0"-31,-21 0-16,21-21 15,-21 22-15</inkml:trace>
  <inkml:trace contextRef="#ctx0" brushRef="#br0" timeOffset="1231.89">1693 720 0,'0'0'16,"0"-21"-16,21-1 0,-21 1 16,0 0-16,0 0 0,0 0 15,0 0-15,0-1 16,0 44 15,0-1-15,0 21-16,0-21 0,0 43 15,0-22-15,0 0 16,0 22-16,-21-1 0,21-20 0,-21 20 16,21 1-16,0-22 0,0 0 15,0 1-15,0 20 0,-21-42 0,21 22 16,0-1-16,0-21 0,0 0 16,0 22-16,0-22 15,0 0-15,-21-21 16,0 0 15,-1-21-31,22 0 0,-21 0 16,21-1-16</inkml:trace>
  <inkml:trace contextRef="#ctx0" brushRef="#br0" timeOffset="1935.49">1312 931 0,'0'0'0,"-21"0"0,0-21 0,-21 0 0,20 0 16,1 0-16,0 0 0,0-1 16,0 1-16,21 0 0,0 0 0,0 0 15,0-22-15,0 22 0,0 0 16,21 0-16,0 0 0,21 0 16,-20-1-16,20 1 0,21 0 15,-20 0-15,-1 21 0,22 0 16,-22 0-16,21 0 0,-20 0 0,-1 0 15,0 0-15,1 21 0,-1 0 16,0 0-16,-20 22 0,20-1 0,-21-21 16,0 43-16,0-22 0,1 0 15,-22 22-15,0-22 0,21 22 16,-21-22-16,0 22 0,0-22 0,0 0 16,0 1-16,0-1 0,0 0 15,0-21-15,0 1 0,0 20 0,0-21 16,0 0-16,0-42 47,0 0-47,0 0 15,0 0-15,0-22 0,0 1 16,0 0-16,0-1 0,0 1 0,0-22 16,0 1-16,21-1 0,-21 1 15,21 21-15,0-22 0,0 1 16,22 20-16,-22 1 0,21 0 0,1-1 15,20 1-15,-21 21 0,1 0 16,-1-1-16,0 22 0,1 0 16,-1 0-16,-21 0 0,22 22 0,-22-1 15,0 0-15,0 21 0,-21-21 0,21 43 16,-21-22-16,0 22 16,0-22-16,0 22 0,-21-1 0,0 1 15,0-1-15,0 1 0,-1-22 16,22 0-16,-21 1 0,0-1 0,0 0 15,21 1-15,0-22 0,-21 21 16,21-21-16,-21 0 0,21 1 0,0-1 16,0 0-1,0-42 17,0 0-17,0-1-15,0 1 16,0 0-16,21 0 0</inkml:trace>
  <inkml:trace contextRef="#ctx0" brushRef="#br0" timeOffset="3323.98">3027 889 0,'21'-21'0,"-21"42"31,0 0-31,0 0 16,-21 1-16,21-1 16,-21 21-16,21-21 0,-22 22 0,22-22 15,0 21-15,0 0 0,0-20 16,-21 20-16,21-21 0,0 0 0,0 22 16,0-22-16,0 0 0,0 0 15,21-21-15,-21 21 0,22 0 0,-1-21 16,0 0-16,0 0 0,0 0 15,0 0-15,1 0 0,-1 0 16,0-21-16,0 0 0,21 0 0,-20 0 16,-1 0-16,0-1 0,0 1 0,-21-21 15,21 21-15,0-22 16,1 1-16,-1 0 0,-21-1 0,0-20 16,21 21-16,-21-1 0,21 1 15,-21 21-15,0 0 0,0-1 0,0 1 16,0 0-16,-21 42 31,21 0-31,-21 22 16,21-22-16,-21 21 0,21 1 0,0-1 15,0 0-15,0 1 0,-22-1 16,22-21-16,0 21 0,0 1 0,0-22 16,0 21-16,0-21 0,0 1 15,22-1-15,-22 0 0,21 0 16,0-21-16,0 21 0,0-21 15,22 21-15,-22-21 0,0 0 0,21 0 16,-21 0-16,1 0 0,20-21 16,-21 0-16,21 0 0,-20 0 0,-1 0 15,0-1-15,21-20 0,-21 0 16,1-1-16,-1 1 0,0-21 0,0 20 16,-21-20-16,21-1 0,-21 22 15,0-22-15,0 22 0,0 0 0,0-1 16,0 1-16,0 21 0,0 0 15,0 0-15,0-1 16,0 44 0,0-1-16,0 0 15,0 0-15,0 21 0,-21 1 16,21-1-16,0 0 0,0 1 0,-21 20 16,21-20-16,0-1 0,0 0 0,0 1 15,0-1-15,0 0 0,0-21 16,0 22-16,0-22 0,21 0 0,0 0 15,0 0-15,1 1 0,-1-22 16,-21 21-16,42 0 0,-21-21 0,0 0 16,1 0-16,-1 0 15,21 0-15,-21 0 0,0 0 0,22 0 16,-22-21-16,21 0 0,-21-1 16,22 1-16,-22 0 0,0 0 0,0 0 15,22-22-15,-22 1 0,-21 0 16,21-1-16,0-20 0,0 21 0,0-22 15,-21 1-15,0 20 0,0-20 16,0 20-16,0 1 0,0 0 0,0-1 16,0 22-16,0-21 0,0 21 15,0 0-15,0-1 0,-21 22 32,21 22-32,-21-1 15,21 0-15,0 0 0,-21 21 16,21-20-16,-21 20 0,21 0 0,-21 22 15,21-22-15,0 0 0,0 22 16,0-22-16,-22 22 0,22-22 0,0 0 16,0 1-16,0-1 0,0-21 0,0 22 15,0-22-15,22 21 0,-1-21 16,0 0-16,0-21 0,0 22 0,0-1 16,1-21-16,20 0 0,-21 0 15,21 0-15,-20 0 0,20 0 0,-21 0 16,21 0-16,-20-21 0,-1 21 15,21-22-15,-21 1 0,0 0 16,1-21-16,-1 21 0,0-22 16,0 1-16,0 21 0,-21-22 0,0 1 15,0 0-15,0 21 0,0-1 16,21 1-16,-21 0 0,0 0 0,0 42 31,0 0-31,0 0 0,0 1 16,0-1-16,0 21 0,0-21 0,0 22 15,0-22-15,0 0 16,0 21-16,0-21 0,0 1 0,0-1 0,0 0 16,22 0-1,-22 0-15,21-21 0,0 0 0,0 0 16,0 0 0,0 0-16,1 0 15,-1 0-15,-21-21 0,21 21 0,0-21 16,-21 0-16,21 0 0,0-22 15,-21 22-15</inkml:trace>
  <inkml:trace contextRef="#ctx0" brushRef="#br0" timeOffset="3688.19">5376 423 0,'-21'0'0,"42"0"0,-63 0 0,21 0 0,0 22 15,-1-1 1,22 0-16,0 0 0,0 0 16,0 0-1,22-21 1,-1 0-16,0 0 16,0 0-16,0 0 0,0-21 15,1 0-15,-22 0 16,0 0-16,0 0 0,-22-1 15,1 1-15,0 0 16,0 21-16,0 0 16,0 0-16,-1 0 0,1 0 15,0 0-15,0 21 16,21 0 0,0 1-1,-21-22 1</inkml:trace>
  <inkml:trace contextRef="#ctx0" brushRef="#br0" timeOffset="3941.05">4297 826 0,'-21'21'15,"21"0"-15,-22-21 0,44 0 32,-1 0-32,0 0 15,21 0-15,-21 0 0,22 0 16,-22 0-16,21 0 0,1 0 16,-22 0-16,21 0 0,-21 0 15,22 0-15,-22-21 0,0 21 0,0 0 16,0 0-16,0-21 0</inkml:trace>
  <inkml:trace contextRef="#ctx0" brushRef="#br0" timeOffset="4484.74">5567 974 0,'-21'-21'0,"42"42"0,-42-64 0,21 22 15,-22 0-15,1 0 0,21 0 0,-21 0 16,21-1-16,0 1 15,0 0 1,0 42 0,0 0-16,0 1 15,0-1-15,0 21 0,0 0 16,0 1-16,0-1 0,0 0 16,0 22-16,0-22 0,0 22 0,0-1 15,0 1-15,0-1 0,0 22 16,0-22-16,0 22 0,-21 0 0,0-1 15,0 1-15,-1 0 0,1-22 16,0 1-16,0 20 0,0-20 0,0-1 16,21-20-16,-22 20 0,1-20 0,21-1 15,-21 0-15,21 1 0,0-1 16,0-21-16,0 0 0,0 0 0,0 1 16,21-22 15,0-22-31,-21 1 0,22-21 15,-22 21-15,21-22 0,0 1 0,-21 0 16,21-1-16,-21 1 0,21-21 16,0-1-16,-21 1 0</inkml:trace>
  <inkml:trace contextRef="#ctx0" brushRef="#br0" timeOffset="4832.05">5461 1016 0,'-21'-42'0,"42"84"0,-42-127 15,21 64-15,0-21 0,0 21 16,0 0-16,0-22 0,21 22 0,0 0 16,0 21-16,0-21 15,22 0-15,-22-1 0,21 22 0,1 0 16,-1-21-16,0 21 0,1 0 16,-22 0-16,21 0 0,0 21 0,1 1 15,-22-1-15,0 21 0,0-21 16,0 22-16,-21-1 0,0 0 0,0 1 15,0-1-15,-21 0 0,-21 1 16,21-22-16,0 21 0,-22-21 0,1 0 16,0 1-16,-1-1 0,1 0 15,0 0-15,20-21 0,-20 21 16,0-21-16,21 0 0,-1 0 0,1 0 16,0 0-1,42-21 1,-21 0-1,21 0-15,1 0 0,20-1 0</inkml:trace>
  <inkml:trace contextRef="#ctx0" brushRef="#br0" timeOffset="5124.81">6456 275 0,'0'0'0,"-21"0"31,-1 0-31,1 21 0,0 1 16,0 20-16,21-21 0,0 21 0,-21 1 15,0-1-15,-1 0 0,22 1 16,0 20-16,-21-20 0,0 84 16,0-85-16,21 21 0,0-20 15,0-1-15,0 0 0,-21-20 0,21 20 16,0-21-16,0 21 0,0-20 15,0-1-15,0 0 16,21-21 0,0 0-16,0 0 15,0-21-15,1 0 0</inkml:trace>
  <inkml:trace contextRef="#ctx0" brushRef="#br0" timeOffset="5500.11">6519 953 0,'0'42'16,"21"-42"15,1 0-31,-1 0 0,0 0 16,0 0-16,0 0 0,22-21 15,-22 21-15,0-21 0,0-1 0,0 1 16,0 0-16,1 0 0,-1-21 15,-21 20-15,0 1 0,0 0 0,0 0 16,0 0-16,-21 0 0,-1 21 16,1 0-16,0 0 0,0 0 0,-21 0 15,20 21-15,-20 0 0,0 0 0,21 0 16,-22 22-16,22-1 16,0 0-16,-21 1 0,42-1 0,-22 0 15,22 1-15,0-1 0,0-21 16,0 21-16,0-20 0,0-1 0,22 0 15,-1 21-15,0-42 0,0 21 16,21 1-16,1-22 0,-1 0 0,0 0 16,1 0-16,20 0 0,-20 0 0,-1-22 15,21 1-15</inkml:trace>
  <inkml:trace contextRef="#ctx0" brushRef="#br0" timeOffset="8256.12">8107 868 0,'-21'0'15,"42"0"32,0 0-47,0 0 0,-21-21 16,21 21-16,22-21 0,-22-1 15,0 22-15,0-21 0,21 0 0,-20 0 16,20 0-16,-21-22 0,21 22 16,-20 0-16,20-21 0,-21 21 0,0-22 15,0 1-15,1 0 0,-22-1 16,0 1-16,0 0 0,0-1 0,0 1 16,0 21-16,0-22 0,0 22 15,0 0-15,-22 21 0,1 0 16,0 0-16,0 0 0,0 21 15,21 22-15,-21-22 0,-1 21 16,22 0-16,0 22 0,-21-22 0,0 22 16,0-1-16,21 1 0,-21 20 15,21-20-15,-21 21 0,21-1 0,-22-20 16,22 20-16,0-41 0,0 20 16,0 1-16,0-22 0,0 0 0,0-20 15,-21 20-15,21-21 0,0 0 16,0 0-16,0 1 0,-21-1 0,0-21 15,0 0 1,0 0 0,-1-21-16,1 21 0,0-22 0,21 1 15,-21 0-15,0-21 0,0 21 16,-1-22-16,1 22 0,0-21 0,0 21 16,0-1-16,0-20 0,-1 42 0,1-21 15,0 21-15,0 0 16,21 21-16,-21-21 0,21 42 15,0-20-15,0-1 0,0 0 16,0 21-16,0-21 0,0 1 0,21 20 16,-21-21-16,21 0 0,0 0 15,22 1-15,-22-1 0,0-21 0,21 21 16,1-21-16,-1 0 0,0 0 16,1 0-16,-1 0 0,0 0 15,1 0-15,-1-21 0,0 0 0,1-1 16,-1 22-16,0-42 0,1 21 15,-1 0-15,-21 0 0,21-22 0,-20 1 16,-1 21-16,0-22 0,-21 22 16,0-21-16,0 21 0,0 0 0,0-1 15,0 1-15,0 42 32,0 1-32,-21-1 0,0 0 0,-1 0 15,22 21-15,0-20 16,-21 20-16,0-21 0,21 21 0,-21-20 15,21-1-15,0 21 0,-21-21 0,21 0 16,0 1-16,0-1 0,-21-21 16,21 21-16,0 0 15,0-42 1,21 21 0,0-21-16,-21 0 0,21-1 0,0 1 15,-21 0-15,21-21 0,1 21 16,-1-22-16,0 1 0,0 21 0,0-22 15,0 22-15,1 0 0,-1-21 16,0 42-16,0 0 16,-21 21-1,0 0-15,0 0 0,0 0 0,0 1 16,0 20-16,0-21 0,0 0 0,0 22 16,0-22-16,0 0 0,0 21 15,0-21-15,0 1 0,0-1 0,21 0 16,0-21-16,1 21 0,-22 0 15,21-21-15,0 0 0,0 0 0,0 0 16,22 0-16,-22 0 0,0 0 16,21 0-16,-21-21 0,1 0 0,20 0 15,-21 0-15,0-1 0,0-20 16,22 0-16,-22-1 0,0 1 16,0-21-16,0-1 0,1 1 0,-1-1 15,0-21-15,-21 22 0,0 21 16,0-22-16,21 22 0,-21-1 0,0 22 15,0-21-15,0 21 0,0 0 16,-21 21-16,0 21 16,21 0-16,0 0 0,-21 21 15,21 1-15,-22-1 0,22 0 16,-21 22-16,21-1 0,0-20 0,-21 20 16,21 1-16,-21-22 15,0 22-15,21-22 0,0 0 0,0 1 16,-21-1-16,21-21 0,-22 0 0,22 22 15,0-22-15,0 0 16,0 0-16,22-42 31,-1 0-31,-21 0 16,21 21-16,0-22 0,-21-20 0,21 21 16,0 0-16,-21 0 0,22-22 15,-1 22-15,0 0 0,0 0 0,0 0 16,-21-1-16,21 22 0,1 0 15,-1 0-15,-21 22 32,0-1-32,0 0 0,0 0 15,0 0-15,0 0 0,0 1 0,0-1 16,0 0-16,0 0 0,0 0 16,0 0-16,0 1 0,21-1 15,-21 0-15,21-21 0,0 21 0,0-21 16,1 0-16,-1 0 15,0 0-15,0 0 0,0 0 0,22 0 16,-22 0-16,21 0 0,-21-21 16,0 21-16,22-21 0,-22 0 0,21-1 15,-21 1-15,1-21 0,-1 21 16,21 0-16,-21-22 0,-21 22 16,21-21-16,-21 21 0,0-1 0,0 1 15,0 0-15,0 0 0,0 0 0,-21 21 31,0 0-31,21 21 16,-21 0-16,0 0 0,21 0 16,0 1-16,-21-1 0,21 0 0,-22 0 15,22 21-15,-21-20 0,21-1 16,0 0-16,0 0 0,0 0 0,0 0 16,0 1-16,0-1 0,21-21 0,1 21 15,-1 0 1,0-21-16,0 0 0,0 0 0,0 0 15,1 0-15,-1 0 0,0 0 0,0 0 16,21 0-16,-20-21 0,-1 21 16,0-21-16,21 0 0,-21-1 0,1 1 15,-1 0-15,0 0 0,0-21 16,0 20-16,0 1 0,-21 0 0,0-21 16,0 21-16,0-1 0,0 1 0,0 0 15,-21 21 1,0 0-16,0 0 15,21 21-15,0 0 16,0 1-16,0-1 16,0 0-16,21 0 0,0 0 15,-21 0-15,0 1 0,21-1 0,1 0 16,-22 0-16,21-21 0,-21 21 0,0 0 16,0 1-16,21-1 15,-21 0-15,21-21 16,0 0-1,0 0-15,1 0 16,-1 0-16,0 0 0,0 0 0,0-21 16,0 0-16,1-1 15,-1 1-15,0 0 0,0 0 16,0-21-16,0 20 0,-21-41 16,22 42-16,-22 0 0,21-1 15,-21 1-15,0 0 16,0 42-1,0 0-15,-21-21 0,21 22 16,-22-1-16,22 0 0,0 21 0,0-21 16,-21 1-16,21-1 0,0 0 15,0 0-15,0 0 0,0 0 0,0 1 16,0-1-16,0 0 0,21-21 0,-21 21 16,22-21-16,-1 0 0,0 21 15,0-21-15,0 0 0,0 0 0,1 0 16,20 0-16,-21 0 0,0 0 15,0-21-15,22 21 0,-22-21 16,0 0-16,0 0 0,0-1 0,22-20 16,-22 21-16,0-21 0,0-22 15,0 22-15,1-22 0,-1-63 16,-21 85-16,21-22 0,-21 1 16,0 21-16,0-1 0,0 22 15,0 0-15,0 0 0,0 0 0,-21 21 16,0 21-16,-1 0 15,22 0-15,-21 21 0,0 1 16,0-1-16,21 0 0,-21 1 16,21 20-16,-21-20 0,21 20 0,-22-21 15,22 1-15,0-1 0,0 0 0,0 1 16,0-1-16,0-21 0,0 0 16,0 1-16,22-1 0,-1 0 0,-21 0 15,21 0-15,0-21 0,0 0 0,0 21 16,1-21-16,-1 0 15,0 0-15,0 0 0,0-21 16,0 21-16,1-21 0,-22 0 16,21 0-16,-21 0 0,21-1 15,-21 1-15,0-21 0,0 21 0,21-22 0</inkml:trace>
  <inkml:trace contextRef="#ctx0" brushRef="#br0" timeOffset="8472.99">11409 1101 0,'0'0'0,"21"0"15,0 0 1,0 0-16,0 0 0,1 0 0,-1 0 16,0-21-16,0 21 0,21 0 15,-20 0-15,-1-22 0,0 22 16,0-21-16,21 21 0,-20 0 15,-1-21-15,-21 0 16,0 0-16</inkml:trace>
  <inkml:trace contextRef="#ctx0" brushRef="#br0" timeOffset="8672.23">10985 931 0,'0'0'0,"-21"0"0,21 22 16,21-22 31,1 0-47,-1 0 15,0 0-15</inkml:trace>
  <inkml:trace contextRef="#ctx0" brushRef="#br0" timeOffset="10736.72">12192 1439 0,'0'0'16,"21"0"-16,0 0 15,0 0-15,1-21 16,-22 0-16,21 0 0,-21 0 0,0 0 16,0-1-16,0 1 15,0 0-15,0 0 0,0-21 0,21 20 16,-21 1-16,0-21 0,0 21 0,0-22 15,0 22-15,-21 0 0,0 0 16,21 0-16,-22 21 0,-20 0 0,21 0 16,0 0-16,-22 0 0,22 21 15,-21-21-15,0 21 0,-1 21 0,1-20 16,21 20-16,-22-21 0,22 21 16,0 1-16,0-1 0,0-21 0,0 22 15,21-22-15,0 21 0,0-21 0,0 0 16,0 1-16,0-1 0,0 0 15,21 0-15,0-21 0,0 0 16,0 21-16,0-21 0,1 0 0,-1 0 16,0 0-16,21 0 0,-21 0 15,1-21-15,20 0 0,-21 21 0,21-21 16,-20 0-16,-1-1 0,0 1 16,0-21-16,0 21 0,0-22 0,1 1 15,-1 21-15,-21-21 0,0-1 0,0 22 16,0 0-16,0 0 0,0 0 15,-21 21 1,-1 21 0,22 0-16,0 0 0,-21 21 0,21-20 15,-21 20-15,21-21 0,0 21 16,0-20-16,0 20 0,0-21 16,0 21-16,21-20 0,0-1 0,1 0 15,-1-21-15,0 21 0,-21 0 0,21-21 16,21 0-16,-20 0 0,-1 0 15,0 0-15,0 0 0,0 0 0,0 0 16,22-21-16,-22 0 0,0 0 16,0 0-16,0-1 0,1 1 0,-1-21 15,0 21-15,0-22 0,0 1 0,0 21 16,-21-21-16,0-1 0,0 22 16,0 0-16,0 0 0,0 0 15,-21 21 1,0 21-1,21 21-15,-21-21 0,21 0 0,-21 22 16,21-22-16,0 21 0,0-21 16,0 1-16,-21 20 0,21-21 0,0 0 15,0 0-15,0 1 0,0-1 16,0 0-16,0 0 0,0 0 16,21-21 15,-21-21-31,21 21 0,-21-21 0,0 0 15,21 0-15,0-1 0,0 1 0,-21 0 16,22 0-16,-1-21 16,0 20-16,0-20 0,0 21 0,0 0 15,1 0-15,-1-1 0,-21 1 0,21 21 16,0 0-16,0 21 16,-21 1-16,0-1 15,21 0-15,-21 0 0,22 21 16,-1-20-16,-21-1 0,21 0 0,0 0 15,0 21-15,0-42 0,1 22 0,-22-1 16,21 0-16,0-21 0,0 0 16,0 21-16,0-21 0,1 0 15,-1 0-15,0 0 0,0-21 16,0 0-16,0 0 16,1-1-16,-22 1 0,21-21 15,0 21-15,-21-22 0,21 1 16,0 21-16,-21-21 0,21-1 0,1 1 15,-1 21-15,-21 0 0,21-1 0,-21 1 16,21 0-16,0 21 16,-21 21-16,0 0 15,0 1-15,0-1 16,0 0-16,0 0 0,0 0 0,0 0 16,0 1-16,0-1 15,0 0 1,0-42 15,0 0-31,0-1 16,0 1-16,0 0 15,0 0-15,0-21 0,0 20 0,0 1 16,0 0-16,0 0 0,-21 21 31,0 0-31,0 21 16,0 0-16,21 0 0,-22 22 15,1-22-15,0 0 0,0 21 0,21-20 16,-21 20-16,21-21 0,-21 21 16,21-20-16,0-1 0,0 21 15,0-21-15,0 0 0,0 1 0,21-1 16,0 0-16,0 0 0,0 0 0,0-21 16,1 21-16,-1-21 0,0 0 15,0 22-15,21-22 0,-20 0 0,-1 0 16,0 0-16,21 0 0,-21-22 15,1 22-15,20-21 0,-21 0 0,0 0 16,0 0-16,22 0 0,-22-1 16,0-20-16,0 21 0,22-21 15,-22 20-15,0 1 0,0-21 0,-21 21 16,21 0-16,-21-1 0,21 1 0,-42 21 47,0 21-47,0 1 0,21-1 15,-21 0-15,0 0 0,21 0 0,0 0 16,-22 1-16,22-1 0,0 0 0,0 0 16,0 0-16,0 0 0,0 1 15,0-1-15,0 0 0,0 0 16,22 0-16,-1-21 0,0 0 16,0 21-16,0-21 15,22 0-15,-22 0 0,0 0 0,21 0 16,1-21-16,-1 0 0,-21 21 15,21-21-15,1 0 0,-1 0 0,0-22 16,-20 22-16,20-21 0,-21-1 0,0 22 16,0-21-16,1 0 0,-1-1 15,-21 22-15,21-21 0,-21 21 0,0-1 16,0 1-16,-21 21 16,0 0-16,-1 21 15,1 1-15,0-1 0,21 0 16,0 0-16,-21 21 0,21-20 0,0-1 15,0 0-15,0 0 0,0 0 16,0 0-16,0 1 0,21-1 16,-21 0-16,21 0 0,0 0 0,1 0 15,-22 1-15,21-22 0,-21 21 16,21-21-16,-21 21 16,0 0-16,-21-21 15,0 0-15,-1 0 16,22 21-16,-21-21 0,0 0 15,0 0-15,0 0 0,0 0 16,-1 0-16,1 0 0,0 0 16,0 0-16,-21 0 0</inkml:trace>
  <inkml:trace contextRef="#ctx0" brushRef="#br0" timeOffset="12056.41">2434 1926 0,'-42'0'16,"84"0"-16,-105 0 0,41 0 0,-20 0 0,21 0 15,0 0-15,0 0 0,-1 0 16,1 0-16,0 0 16,0 0-1,42 0 32,0 0-47,0 0 16,22 0-16,-22 21 0,21-21 0,1 0 15,-1 0-15,21 0 0,1 0 16,-1 0-16,1 0 0,21 0 0,-22 0 16,22 0-16,-22 0 0,22 0 15,-22 0-15,22 0 0,0 0 0,-1 0 16,22 0-16,-21 0 0,21 0 16,-22 0-16,22 0 0,0 0 0,0-21 15,21 21-15,0 0 0,0 0 0,21 0 16,0 0-16,-21 0 0,21 0 15,1 0-15,-1 0 0,0 0 0,0 0 16,0 0-16,0 0 16,1 0-16,-1 0 0,0 0 0,0 0 15,21 0-15,-20 0 0,-1 0 16,0 0-16,0 0 0,0 0 0,0 0 16,1 0-16,-1 0 0,0 0 0,0 0 15,-21 21-15,21-21 0,-21 0 16,21 0-16,1 0 0,-1 0 0,-21 0 15,0 0-15,0 0 0,21 0 16,-21 0-16,21 0 0,-21 0 0,0 0 16,0 0-16,0 0 0,0 0 0,-21 0 15,21 0-15,-21 0 0,21 0 16,-21 0-16,-1-21 0,1 21 16,0 0-16,-21 0 0,-1-21 15,22 21-15,-21 0 0,0-21 0,20 21 16,-20-21-16,0 21 0,21 0 0,-22-21 15,1 21-15,0 0 0,-1 0 16,-20-22-16,20 22 0,-20 0 0,-1-21 16,1 21-16,-1 0 0,1 0 15,-22-21-15,22 21 0,-22-21 0,22 21 16,-22 0-16,0 0 0,1 0 0,-1 0 16,0 0-16,1 0 0,-22 0 15,21 0-15,0 0 0,-20 0 16,-1 0-16,21 0 0,-21 0 15,0 0-15,1 0 0,-1 0 0,0 0 16,0 0-16,-42 0 78</inkml:trace>
  <inkml:trace contextRef="#ctx0" brushRef="#br0" timeOffset="37208.01">3090 9081 0,'0'0'0,"0"-22"16,0 1 0,0 0-16,0 0 15,0 0 1,0 0 0,0 42 30,0 0-46,0 0 16,0 0-16,0 0 0,0 22 0,0-22 16,0 21-16,0 1 0,0-22 15,0 42-15,0-20 0,0 20 0,0-21 16,0 22-16,21 21 0,-21-22 0,0 1 16,0-1-16,0 22 0,0-22 15,0 1-15,0-1 0,0 1 0,0-1 16,0 1-16,0-1 15,-21 1-15,21-1 0,-21 1 0,0-1 0,21 1 16,-21-1-16,0-20 0,21-1 16,0 21-16,-22-20 0,22-22 15,-21 21-15,21 1 0,0-22 0,-21 0 16,21 0-16,0 0 0,0-42 31,0 0-31,0 0 16,0 0-16,0-22 0,0 1 15,0 0-15,0-1 0,0 1 0</inkml:trace>
  <inkml:trace contextRef="#ctx0" brushRef="#br0" timeOffset="38620.12">3175 8911 0,'-21'0'32,"0"0"-32,21 21 93,21-21-93,0 0 16,21 0-16,-21 22 16,22-22-16,-22 0 0,42 0 0,-20 0 15,-1 0-15,22 0 0,-1 0 16,1 0-16,-1 0 0,1 0 0,-1 0 15,1 0-15,-1 0 0,22 0 0,-22 0 16,22 0-16,0 0 0,-1 0 16,22 0-16,0 0 0,-21 0 15,20 0-15,1 0 0,0 0 16,-21-22-16,21 22 0,-1 0 0,-20 0 16,21-21-16,-21 21 0,-1 0 15,1 0-15,0-21 0,-22 21 0,1 0 16,-1 0-16,-21 0 0,1-21 0,-1 21 15,-21 0-15,0 0 0,1 0 16,-1 0-16,0 0 0,-21-21 31,0 42 16,0 0-47,0 0 0,0 0 16,0 1-16,0-1 0,0 0 15,0 0-15,0 0 0,0 22 0,0-22 16,-21 21-16,21-21 0,0 22 0,-21-1 16,21-21-16,0 21 0,0 1 15,0-1-15,0 0 0,0 22 0,0-22 16,0 1-16,0 20 0,0-21 0,0 22 16,0-22-16,0 22 0,0-22 15,0 22-15,0-1 0,0-21 0,0 22 16,0-22-16,0 22 0,0-22 0,0 22 15,0-22-15,0 0 16,-22 22-16,22-22 0,-21 0 0,21 1 16,-21-1-16,21 0 0,0-20 0,0 20 15,-21-21-15,21 0 0,-21 0 16,21 1-16,-21-1 0,21 0 0,0 0 16,0 0-16,-22-21 0,22 21 0,-21 1 15,21-1-15,-21-21 16,21 21-16,-21-21 0,0 21 15,0 0 1,-1-21-16,1 0 16,21 21-16,-21-21 15,0 0-15,0 0 16,0 22-16,-1-22 16,1 0-16,0 0 0,0 0 0,-21 0 15,20 0-15,-20 0 0,21 0 16,-21 0-16,-1 0 0,1 0 0,0 0 15,-1 0-15,-20 21 0,20-21 0,-20 0 16,21 0-16,-22 0 0,1 0 0,-1 0 16,1 0-16,-1 0 0,1 0 15,-1 0-15,1 0 0,-1 0 0,-21 0 16,22 0-16,-1 0 0,1 0 0,-1 0 16,1 0-16,-1 0 0,1 0 15,-1 0-15,-20 0 0,20 0 0,1 0 16,-1 0-16,1 0 0,20 0 15,-20 0-15,21 0 0,-1 0 16,-20 0-16,20 0 0,22 0 0,-21 0 16,0 0-16,20 0 0,-20 0 15,21 0-15,0 0 0,-22 0 0,22-21 16,0 21-16,0 0 0,0 0 16,0 0-16,21-22 15,-22 22-15,22-21 47,0 0-31,0 0-16,0 0 15,0 0-15</inkml:trace>
  <inkml:trace contextRef="#ctx0" brushRef="#br0" timeOffset="39548.58">974 5080 0,'0'0'16,"0"-21"-16,0 0 0,0 0 0,0-1 15,0 1-15,0 0 0,0 0 16,0 0-16,0 0 16,0-1-16,0 1 15,0 42 1,0 1-1,0-1-15,0 0 0,0 21 0,0-21 16,21 43-16,-21-22 0,0 1 16,0 20-16,21 1 0,-21-1 0,0 22 15,0-22-15,0 22 0,0 0 16,0-22-16,0 22 0,0-1 0,0-20 16,0 21-16,-21-22 0,21 22 15,-21-22-15,21 1 0,-22 20 16,1-20-16,21-1 0,0 1 15,-21-22-15,21 1 0,-21-1 0,21 0 16,0 1-16,0-22 0,0 0 16,0 0-16,0-42 31,0 0-31,0 0 0,0-1 16,0-20-16,21 0 0,-21-22 15,21 1-15,-21 20 0</inkml:trace>
  <inkml:trace contextRef="#ctx0" brushRef="#br0" timeOffset="40556.01">1101 4784 0,'0'0'0,"0"-21"16,0-1-16,-22 22 0,22-21 15,0 0 1,0 0 15,22 21-31,-1 0 0,0 0 16,0 0-16,64 0 15,-43-21-15,22 21 0,-1 0 16,1 0-16,20 0 0,1 0 0,-22 0 16,22 0-16,0 0 0,-1 0 15,22 0-15,0 0 0,21 0 0,-21 0 16,0 0-16,21 0 16,-21 0-16,-22 0 0,22 0 0,-21 0 0,-1 0 15,1 0-15,-21 0 0,-1 0 16,22 0-16,-22 0 0,-20 0 15,20 0-15,-21 0 0,1 0 16,-1 0-16,0-21 0,-20 21 0,-1 0 16,0 0-16,0 0 0,0 0 0,0 0 15,1 0 1,-22 21 0,0 0-16,0 0 15,0 0-15,0 0 0,0 1 0,0 20 16,0-21-16,0 21 0,0 1 15,0-1-15,0 0 0,0 22 0,0-22 16,0 1-16,0 20 0,0-21 16,0 22-16,0-1 0,0-20 15,-22 20-15,22 1 0,0-1 16,0 1-16,0-1 0,-21 1 0,21-1 16,-21 1-16,21-1 0,0-20 15,0 20-15,-21-21 0,21 1 0,0 20 16,-21 43-16,21-64 0,0 1 15,0-1-15,0 0 0,0 1 16,0-22-16,0 21 0,0 1 0,0-22 16,-21 0-16,21 0 15,0 0-15,-22 0 0,22 1 0,-21-1 16,21 0-16,-21-21 0,21 21 0,-21-21 16,0 0-16,0 21 15,-1-21-15,1 0 0,0 21 16,-21-21-16,21 0 0,-1 0 0,-20 0 15,0 0-15,-1 0 0,1 22 16,0-22-16,-22 0 0,1 0 0,-1 0 16,-20 0-16,-22 0 0,21 0 15,-21 21-15,-21-21 0,21 0 0,1 21 16,-1-21-16,21 21 0,0-21 16,1 0-16,-1 0 0,0 21 0,22-21 15,-22 0-15,22 0 0,-1 0 16,-20 0-16,20 0 0,22 0 15,-22 0-15,1 0 0,20 0 16,1 0-16,0 0 0,-1 0 0,1 0 16,21 0-16,0 0 0,0 0 15,-1 0-15,1 0 0,0 0 16,21-21 0,0 0-16,21 0 15,0 0-15,1 21 16,20-22-16</inkml:trace>
  <inkml:trace contextRef="#ctx0" brushRef="#br0" timeOffset="41248.33">5016 4890 0,'0'0'0,"0"-22"15,0 44 17,0-1-17,0 21-15,0-21 0,0 22 16,0-1-16,0 21 0,0-20 0,0 20 15,0 1-15,0-1 0,0 1 0,0 20 16,0-20-16,0 21 16,0-1-16,0 1 0,-21-22 0,0 22 15,0-21-15,0 20 0,21-20 16,-21 20-16,-1-20 0,1-1 0,21 1 16,0-1-16,-21 1 0,21-22 0,-21 22 15,21-43-15,0 21 0,0-21 16,0 1-16,0-1 0,0 0 0,21-21 31,-21-21-31,21 0 0,-21-1 16,21 1-16,1-21 0,-22 0 0,21-1 15,0-20-15</inkml:trace>
  <inkml:trace contextRef="#ctx0" brushRef="#br0" timeOffset="42224.34">5059 4847 0,'0'-21'0,"0"42"0,0-63 16,0 21-16,0 0 15,21 21 1,0-22-16,0 22 16,0-21-16,1 21 0,-1 0 15,21 0-15,0-21 0,22 21 0,-1 0 16,1 0-16,21 0 0,-1-21 16,1 21-16,21 0 0,-22 0 0,1 0 15,0 0-15,21 0 0,-22 0 16,1 0-16,0 0 0,-1 0 0,1 0 15,-22 0-15,22 0 0,-21 0 16,-1 0-16,1 0 0,-1-21 16,1 21-16,-22 0 0,0 0 0,1 0 15,-22 0-15,21 0 0,-21 0 16,0 0-16,1 0 0,-1 0 0,0 0 16,0 0-16,0 0 15,0 21-15,-21 0 16,0 0-16,0 0 15,0 1-15,0-1 0,0 0 0,0 0 16,0 21-16,0 1 0,0-1 16,0 0-16,22-20 0,-22 20 0,0 21 15,21-20-15,-21-1 0,0 0 16,0 1-16,21-1 0,-21 22 16,21-22-16,-21 21 0,0-20 0,0 20 15,0 1-15,0-1 0,0-20 16,21 20-16,-21 1 0,0-22 0,0 21 15,0-20-15,0-1 0,0 0 0,0 22 16,0-22-16,0 1 0,0-1 16,0-21-16,0 21 0,0 1 0,21-1 15,-21-21-15,0 0 0,0 22 16,0-22-16,0 0 0,0 0 0,0 0 16,-21-21-16,0 22 0,21-1 0,-21-21 15,0 21-15,0-21 16,-22 21-16,22 0 0,-21-21 15,21 0-15,-22 0 0,22 21 0,-21-21 16,-1 0-16,1 0 0,-21 0 16,20 0-16,-20 0 0,-1 0 0,-20 0 15,20 0-15,-21 0 0,1 0 16,-1 22-16,0-22 0,1 0 0,-1 0 16,0 0-16,-20 0 0,20 21 15,0-21-15,1 0 0,-1 0 0,0 0 16,1 0-16,20 0 0,1 0 0,20 0 15,-20 0-15,20 0 0,1 0 0,0 0 16,-1 0-16,22 0 16,-21 0-16,21 0 0,0 0 0,-1 0 15,1 0-15,0 0 0,0 0 0,0 0 16,0 0 0,-1 0-16,22-21 15,-21-1 16,21 1-15</inkml:trace>
  <inkml:trace contextRef="#ctx0" brushRef="#br0" timeOffset="42934.96">2963 6816 0,'-63'-43'16,"126"86"-16,-147-107 16,84 43-16,-22 21 0,1-21 15,0 21 1,21 21 0,0 0-1,21 0-15,0 1 0,1-1 0,-1 21 16,21 0-16,-21 1 0,22-1 15,-22 22-15,21 20 0,0-20 0,22 20 16,-22 1-16,22-21 0,-22 20 16,22 1-16,-1 0 0,1-22 0,-22 22 15,0 21-15,22-22 0,-22 1 0,0 0 16,1-22-16,-22 22 0,21-1 16,1-20-16,-22 21 0,0-22 0,0 1 15,0-1-15,0-21 0,1 22 16,-1-22-16</inkml:trace>
  <inkml:trace contextRef="#ctx0" brushRef="#br0" timeOffset="43517.13">6202 6964 0,'0'0'15,"0"-21"1,0 42 15,0 0-15,0 0-16,0 22 0,-21-1 0,21 0 15,-22 22-15,1-1 0,0 22 0,-21-22 16,21 22-16,-22-21 0,22 20 16,-21 1-16,-1 0 0,1-1 0,0-20 15,-1 20-15,1 1 0,-21 0 16,20-22-16,1 22 0,0-22 15,20 1-15,-20-1 0,0 1 0,21-22 16,-22 22-16,22-22 0,0 0 0,0 1 16,0-1-16,21-21 0,0 0 15,-22 1-15</inkml:trace>
  <inkml:trace contextRef="#ctx0" brushRef="#br0" timeOffset="44188.13">6159 6964 0,'-21'21'0,"0"0"15,0-21-15,0 21 0,0 1 16,-1-1-16,1 0 0,0 21 0,-21-21 16,21 1-16,-22 20 0,22-21 0,0 0 15,0 0-15,0 1 0,-1-1 16,1 0-16,21 0 0,-21-21 16,42 0 15,0-21-31,1 21 0,-1-21 15,0 0-15,0-1 0,0 1 0,0 0 16,1-21-16,-1 21 0,0-1 16,21-20-16,-21 21 0,1-21 0,-1 20 15,0 1-15,0-21 0,21 21 16,-20 0-16,-1-1 0,0 22 0,-21-21 16,21 21-16,0 0 0,0 0 15,1 0-15,-22 21 0,21-21 16,0 22-16,-21-1 0,21 21 15,-21-21-15,21 22 0,-21-1 0,21 0 0,-21 1 16,22-1-16,-1 0 16,-21-21-16,21 22 0,-21-1 0,21-21 15,0 22-15,-21-22 0,21 0 0,-21 0 16,22 0-16,-22 0 16,21-21-16,-42-21 31,21 0-31</inkml:trace>
  <inkml:trace contextRef="#ctx0" brushRef="#br0" timeOffset="45044.38">2794 6943 0,'0'0'0,"0"42"0,0-21 15,0 0-15,-21 1 0,21 20 16,0-21-16,0 0 0,-21 22 0,21-22 16,0 21-16,0-21 0,0 22 15,0-22-15,-22 0 0,22 0 0,0 0 16,0-42 31,0 0-47,0 0 15,0-22-15,0 22 0,22 0 16,-22-21-16,21 21 0,0-22 16,-21 1-16,21 21 0,0-22 0,0 1 15,1 21-15,-22-21 0,21 20 16,0-20-16,-21 21 0,0 0 0,21 21 16,0 0-16,0 0 15,1 0-15,-1 0 0,0 21 16,-21 0-16,21 21 15,0-20-15,0 20 0,22-21 0,-22 21 16,0-20-16,0 20 0,22-21 0,-22 21 16,0-20-16,0 20 0,0-21 15,0 0-15,1 0 0,20 1 0,-21-1 16,0-21-16,0 21 0,1-21 16,-1 0-16,0 0 0,0 0 0,0 0 15</inkml:trace>
  <inkml:trace contextRef="#ctx0" brushRef="#br0" timeOffset="45992.67">9864 3704 0,'0'0'31,"0"21"-15,0 1-16,0-1 16,0 0-16,0 0 0,-22 0 15,22 0-15,0 1 16,0-1-16,0 0 16,0 0-1,22-21-15,-1 0 0,0-21 16,0 21-16,-21-21 15,21 21-15,-21-21 0,0-1 16,0 1-16,0 0 16,0 0-16,0 0 15,-21 21-15,0 0 16,0 0-16,0 0 0,-1 21 16,1 0-16,21 0 0,0 0 15,-21 22-15,21-22 16,0 0-16,0 21 0,0-20 0,0-1 15,0 21-15,0-21 0,0 0 16,0 1-16,0-1 0,21-21 0,-21 21 16,21-21-16,1 0 0,-1 0 0,0 0 15</inkml:trace>
  <inkml:trace contextRef="#ctx0" brushRef="#br0" timeOffset="46404.21">10329 3768 0,'-21'21'0,"21"0"16,0 0-16,0 0 16,0 1-1,21-22 16,0 0-31,1 0 0,-1 0 16,-21-22-16,21 22 0,-21-21 16,21 21-16,-21-21 15,0 0-15,0 0 0,0 0 16,-21 21-16,0 0 0,0 0 16,-1 0-16,1 0 15,0 0-15,21 21 0,-21-21 0,0 21 16,21 0-16,0 0 0,-21 22 15,21-22-15,-22 0 0,22 0 0,-21 21 16,21-20-16,0-1 0,0 0 16,0 0-16,0 0 0,0 0 0,0 1 15,21-22-15,1 0 0,-1 0 16,0 0-16,0 0 0,21 0 16,-20 0-16</inkml:trace>
  <inkml:trace contextRef="#ctx0" brushRef="#br0" timeOffset="46728.02">11239 3620 0,'-21'0'15,"42"0"-15,-63 0 0,42 21 0,-21-21 0,42 0 32,0 0-32,0 0 15,1 0-15,-1 0 0,21 0 0,-21 0 16,22 0-16,-1 0 0,-21 0 16,21 0-16,1 0 0,-22 0 0,21 0 15,-21 0-15,22 0 0,-22-21 16,21 21-16,-21 0 0,1 0 0,-1 0 15,-21-22-15,-21 22 32</inkml:trace>
  <inkml:trace contextRef="#ctx0" brushRef="#br0" timeOffset="47035.85">11493 3641 0,'0'0'0,"0"21"0,-21-21 16,21 21-16,-21 0 15,21 0-15,-21 1 0,21-1 16,0 21-16,0-21 0,0 0 16,-21 1-16,21 20 0,0 0 15,-21-21-15,21 22 0,0-1 0,0 0 16,0-20-16,0 20 0,-22-21 15,22 21-15,-21-20 0,21 20 0,0-21 16,0 0-16,0 0 0,0 1 0,0-1 16,21-21 15,-21-21-31,22 21 16,-1-22-16,0-20 0,-21 21 0</inkml:trace>
  <inkml:trace contextRef="#ctx0" brushRef="#br0" timeOffset="47559.58">11663 3598 0,'0'-21'0,"0"42"0,0-63 0,0 63 32,0 0-32,0 1 15,0-1-15,0 0 0,0 0 0,0 21 16,0-20-16,0 20 0,0 0 15,0-21-15,0 22 0,0-1 0,0 0 16,0 1-16,0-1 0,0 0 0,-21 1 16,21-1-16,0 0 0,0-20 15,-22-1-15,22 21 0,0-21 16,0 0-16,0 1 0,0-44 47,0 1-32,0 0-15,22-21 0,-22 21 16,21-1-16,-21-20 0,21 21 0,-21-21 16,21 20-16,0-20 0,0 0 15,1 21-15,-22-1 0,21 1 0,0 0 16,21 0-16,-21 21 0,1 0 16,-1 0-16,0 0 0,0 0 0,0 0 15,-21 21-15,21 0 0,-21 0 16,22 1-16,-22 20 0,0-21 15,0 21-15,0-20 0,0 20 0,0-21 16,0 21-16,-22-20 0,22 20 0,-21-21 16,0 0-16,21 0 0,0 1 15,0-1-15,0 0 0,21-21 32,0 0-17,1-21-15,-22 0 0,21-1 16,0 1-16</inkml:trace>
  <inkml:trace contextRef="#ctx0" brushRef="#br0" timeOffset="47948.37">12298 4064 0,'0'0'0,"21"0"0,-21 21 16,21 0-16,0-21 0,0 0 15,1 0-15,-1 0 16,0 0-16,0 0 0,0-21 16,0 21-16,1 0 15,-22-21-15,21 0 0,0 0 16,-21 0-16,0-1 16,0 1-16,-21 21 15,0 0-15,-1 0 16,1 0-16,0 0 0,0 21 15,0 1-15,0-1 0,-1 0 16,22 21-16,-21-21 0,21 22 0,-21-22 16,21 0-16,0 21 0,0-20 15,0-1-15,0 0 0,0 0 0,0 0 16,0 0-16,0 1 0,21-1 16,0-21-1,1 0-15,-1 0 0,0 0 16,0 0-16,0 0 0,0 0 15,1-21-15</inkml:trace>
  <inkml:trace contextRef="#ctx0" brushRef="#br0" timeOffset="49288.07">13737 4424 0,'0'0'0,"0"-21"47,21 0-47,0-1 0,1 1 15,20 0-15,-21-21 0,0 21 0,22-22 16,-1 1-16,0 0 0,1-1 16,-1 1-16,0 0 0,1-1 0,-22 1 15,21 0-15,-21-1 0,0 1 0,1 21 16,-22-22-16,0 22 0,0 0 16,-22 0-16,1 21 0,0 0 15,-21 0-15,21 0 0,-22 0 16,1 0-16,0 0 0,20 21 0,-20 0 15,21 0-15,0 1 0,0 20 0,21-21 16,0 21-16,0 1 0,0-1 16,0 0-16,21 1 0,0-1 0,0 0 15,0 1-15,0-1 0,1-21 16,-1 22-16,0-22 0,-21 21 0,21-21 16,0 0-16,-21 1 0,21-1 0,-21 0 15,-21-21 16,0 0-31,0 0 16,0-21-16,-22 21 0,22-21 16,0-1-16,0 1 0,-21-21 0,20 21 15,1 0-15,0-22 0,0 22 16,0-21-16,0 21 0,-1-1 0,22 1 16,0 42-1,0 1 1,0 20-16,0-21 0,0 0 0,22 22 15,-1-22-15,0 0 0,0 21 16,0-21-16,-21 1 0,21-1 0,1 0 16,-1 0-16,0 0 0,21 0 15,-21-21-15,1 0 0,-1 22 16,21-22-16,-21 0 0,22 0 0,-22 0 16,21 0-16,-21 0 0,22 0 15,-22-22-15,21 1 0,-21 0 0,22 0 16,-22 0-16,0 0 0,0-1 0,21-20 15,-42 21-15,22-21 0,-1-1 16,-21 1-16,21 21 0,-21-22 0,0 22 16,0-21-16,0 21 0,0 0 15,0 42 1,0 0-16,0 0 16,0 0-16,-21 22 0,21-22 15,-21 0-15,21 21 0,0-21 16,0 1-16,0 20 0,0-21 15,0 0-15,0 0 0,0 1 0,0-1 16,0 0-16,0 0 0,21 0 16,0-21-1,0 0-15,0 0 0,0 0 16,1 0-16,-1 0 0,0-21 16,0 0-16,21 21 0,-20-21 15,-1 0-15,0-1 0,0 1 0,0 0 16,-21 0-16,21-21 0,1 20 15,-22 1-15,0-21 0,0 21 16,0-22-16,0 22 0,0-21 0,0 21 0,0 0 16,0-1-1,0 44 1,0-1-16,0 0 16,-22 0-16,22 0 0,0 22 0,-21-22 15,21 21-15,0 0 0,0-20 0,0 20 16,0-21-16,0 21 0,0-20 15,0-1-15,0 0 0,0 0 0,0 0 16,0 0-16,21-21 0,1 0 16,-1 22-16,0-22 15,0 0-15,0 0 0,0 0 16,1-22-16,20 22 0,-21-21 16,0 0-16,0 0 0,1 0 15</inkml:trace>
  <inkml:trace contextRef="#ctx0" brushRef="#br0" timeOffset="49839.75">15388 3620 0,'-21'0'0,"42"0"0,-63 0 16,21 21-1,21 0-15,0 0 0,-22 0 0,22 0 16,-21 1-16,21 20 15,0 0-15,0-21 0,0 22 0,-21-1 16,21 0-16,0 1 0,0 20 0,-21-20 16,21-1-16,0-21 0,0 21 15,0 1-15,0-22 0,-21 21 0,21-21 16,0 1-16,0-1 0,0 0 16,0 0-16,-21-21 31,21-21-16,0 0 1,0 0-16,0-1 0,0 1 16,0-21-16,21 21 0,0 0 15,0-22-15,-21 1 0,21 21 0,0-22 16,22 22-16,-22 0 0,0 0 16,21 0-16,-20 0 0,20-1 0,-21 22 15,21 0-15,-20 0 0,-1 0 0,21 22 16,-21-1-16,0 0 0,1 0 15,-1 0-15,0 0 0,-21 1 0,0 20 16,0-21-16,0 0 0,0 22 16,0-22-16,-21 0 0,0 0 0,-1 0 15,1 0-15,0 1 0,-21-1 16,21 0-16,-22-21 0,1 21 16,21 0-16,-22-21 0,22 21 0,-21-21 15,21 0-15,0 22 0,-22-22 16,43-22-1,0 1-15,21 0 16,1 0-16</inkml:trace>
  <inkml:trace contextRef="#ctx0" brushRef="#br0" timeOffset="50220.54">16785 3916 0,'0'0'0,"0"-21"0,0 0 16,0-1-16,-21 22 0,21-21 16,0 0-16,-21 21 0,0 0 15,-1 0-15,1 0 16,0 0-16,0 0 15,0 21-15,0 0 0,-1 22 0,1-22 16,0 21-16,0 1 0,0-1 16,21 0-16,0 1 0,-21-1 15,21 0-15,0 1 0,0-22 0,0 21 16,0-21-16,0 0 0,21 1 0,-21-1 16,21 0-16,0 0 0,0-21 15,0 0-15,22 0 0,-22 0 0,0 0 16,21 0-16,-20 0 0,20 0 15,-21-21-15,21 0 0,1 0 0,-22-1 16,21 1-16,1 0 0</inkml:trace>
  <inkml:trace contextRef="#ctx0" brushRef="#br0" timeOffset="50495.38">17526 3620 0,'0'-22'0,"0"44"0,0-86 0,0 43 16,-21 21-16,0 0 15,-1 0-15,1 21 0,0-21 0,0 42 16,0-20-16,0 20 0,-1-21 16,1 21-16,0 1 0,0-1 0,0 22 15,0-22-15,-1 0 0,22 22 0,-21-22 16,21 0-16,0 1 0,0-1 16,0 0-16,0-20 0,0 20 0,0-21 15,0 0-15,0 0 0,0 1 16,0-1-16,0 0 15,21-21-15,1 0 16,-1 0-16,0 0 0,0-21 16,0 21-16,0-21 0,22-1 0,-22 1 15,21 0-15</inkml:trace>
  <inkml:trace contextRef="#ctx0" brushRef="#br0" timeOffset="51727.67">17928 4022 0,'21'-21'0,"-42"42"0,42-64 15,0 22-15,-21 0 0,0 0 16,0 0-16,0 0 0,-21-1 16,0 22-16,0 0 15,0 0-15,0 0 0,-1 0 16,1 0-16,0 22 0,-21-1 0,21 0 16,-1 0-16,1 21 0,0-20 15,-21 20-15,21 0 0,-1 1 0,22-22 16,-21 21-16,21-21 0,0 22 0,-21-22 15,21 0-15,0 21 0,0-21 16,0 1-16,21-22 0,0 0 16,1 21-16,-1-21 0,0 0 15,0 0-15,0 0 16,0-21-16,1 21 0,-1-22 0,21 1 0,-42 0 16,42 0-16,-42-21 15,22 20-15,-1-20 0,0 21 0,0-21 16,0-1-16,-21 1 0,0 21 15,21-22-15,-21 22 0,0 0 0,22 21 16,-22 21 0,0 0-1,-22 1-15,22-1 0,-21 0 0,21 21 16,-21 1-16,21-22 0,-21 21 16,21-21-16,0 22 0,0-22 0,0 0 15,0 0-15,0 0 0,0 0 16,0 1-16,21-1 0,0-21 15,0 0-15,-21 21 0,22-21 0,-1 0 16,0 0-16,0 0 0,0 0 16,0-21-16,1 0 0,-1 21 0,0-22 15,0 1-15,21 0 0,-20-21 0,-1 21 16,0-22-16,21 1 0,-21 0 16,1-1-16,-1 1 0,0 21 0,0-22 15,0 22-15,0 0 0,1 0 16,-22 0-16,0 42 31,-22 0-31,1 21 0,21-20 0,0-1 16,0 21-16,0 0 0,0-20 15,0-1-15,0 21 0,0-21 16,0 0-16,0 1 0,0-1 0,21 0 16,1 0-16,-1 0 0,0 0 0,21-21 15,-21 22-15,1-22 0,-1 0 16,-21-22 15,-21 22-31,21-21 16,-22 0-16,1 0 0,21 0 0,-21 0 15,0 21-15,0-22 16,0 1-16,-1 21 0,1 0 0,0 0 16,21 21-1,-21 1-15,21-1 0,0 0 16,0 0-16,0 0 0,0 0 15,0 1-15,21-22 16,0 21-16,0 0 0,1-21 16,-1 0-16,21 0 0,-21 0 15,0 0-15,22 0 0,-22 0 0,21 0 16,-21 0-16,22 0 0,-1 0 0,-21-21 16,22 0-16,-1 21 15,-21-22-15,21-20 0,-20 21 0,20 0 16,-21-22-16,21 1 0,-20 0 0,-1-1 15,21 22-15,-21-21 0,0 0 16,1-1-16,-1 22 0,0 0 0,-21 0 16,0 0-16,-21 21 15,0 0-15,-1 0 16,1 21-16,0 0 0,0 0 16,0 21-16,0-20 0,21 20 0,0-21 15,0 21-15,0-20 0,0 20 0,0-21 16,0 0-16,0 0 15,0 1-15,21-1 0,0 0 0,-21 0 16,21 0-16,0 0 0,0-21 0,1 22 16,-22-1-16,21-21 0,0 21 15,-21 0-15,-21-21 47,0 0-47,-1 0 0,1 0 0,0 0 16,0 0-16,0 0 15,0 0-15,-1 0 0,1 0 16,21-21-16,-21 21 0,0 0 0,0 0 16</inkml:trace>
  <inkml:trace contextRef="#ctx0" brushRef="#br0" timeOffset="56652.87">10753 5779 0,'0'0'0,"-22"0"16,1 0-1,21 21-15,0 0 0,0 0 16,0 0-16,0 0 16,21-21-1,1 0-15,-1 0 0,0 0 16,0 0-16,21 0 0,1 0 16,-22 0-16,21 0 0,1-21 0,20 0 15,-21 0-15,1 0 0,-1 0 16,0-1-16,1 1 0,-1 0 0,0-21 15,-20 21-15,-1-22 0,0 22 16,0-21-16,-21 21 0,0-22 0,0 22 16,0 0-16,0-21 0,0 20 0,-21 1 15,21 0-15,-21 21 16,0 0-16,-1 21 16,1 0-16,0 1 0,21 20 15,0-21-15,-21 21 0,21 1 0,-21 20 16,21-20-16,0-1 0,0 21 15,0-20-15,0 20 0,0-20 16,21-1-16,0 0 0,0 1 0,-21-1 16,21 0-16,1-21 0,-22 1 0,21 20 15,-21-21-15,0 0 0,0 0 16,21 1-16,-21-1 0,0 0 16,-21-21-1,0 0-15,-1 0 0,1 0 16,0-21-16,0 21 0,0-21 0,-22 21 15,22-22-15,-21 1 0,21 0 0,-22 21 16,1-21-16,21 0 16,-21 0-16,-1 21 0,22 0 0,0 0 15,-21 0-15,20 0 0,22 21 16,0 0 0,22 0-16,-1 0 0,0 0 15,21-21-15,-21 22 0,22-1 0,-22-21 16,21 21-16,1-21 0,-1 0 15,0 0-15,1 0 0,-22 0 0,21 0 16,0 0-16,1 0 0,-1 0 16,0-21-16,1 21 0,-1-21 0,0-1 15,1 1-15,-22 0 0,21 0 0,-21 0 16,1 0-16,-1-1 0,0-20 16,-21 21-16,0-21 0,21 20 15,-21-20-15,0 21 0,0-21 0,0 20 16,0 1-16,0 0 0,0 0 15,0 42 1,0 0-16,0 22 16,0-22-16,0 21 0,0-21 0,0 22 15,-21-1-15,21-21 0,0 21 0,0-20 16,0 20-16,0-21 0,-21 0 16,21 0-16,0 1 0,-21-1 15,21 0-15,0 0 0,0-42 31,21 21-15,-21-21-16,21 0 0,-21-1 0,21 1 16,0 0-16,-21 0 0,21-21 15,1 20-15,-22-20 0,21 21 0,0-21 16,0-1-16,0 22 0,0 0 0,1 0 16,-1 0-16,0-1 0,0 22 15,0 0-15,-21 22 16,0-1-16,0 21 0,21-21 15,-21 0-15,0 1 0,0 20 16,0-21-16,0 21 0,0-20 0,22-1 16,-22 0-16,21 0 0,-21 0 15,21 0-15,0 1 0,0-1 0,0 0 16,1-21-16,-1 0 0,0 0 0,21 0 16,-21 0-16,1 0 0,20 0 15,-21-21-15,0 21 0,22-21 0,-22-1 16,0 1-16,0 0 0,0 0 0,0-21 15,1 20-15,-1-20 0,0 0 16,0-1-16,-21 1 0,0-21 0,0 20 16,0-20-16,0-1 0,0 22 0,0 0 15,0-1-15,0 22 16,0-21-16,0 21 0,-21 21 16,21 21-1,-21 0-15,21 21 0,-21-21 16,21 22-16,0-1 0,0 22 0,0-22 15,0 0-15,-22 1 0,22 20 16,0-21-16,-21 1 0,21-1 0,-21-21 16,21 22-16,0-1 0,0-21 0,0 0 15,0 0-15,0 1 0,0-1 16,0 0-16,0-42 47,0 0-47,21-1 15,-21 1-15,0 0 0,21 0 0,1 0 16,-1-22-16,-21 22 0,21-21 16,0 21-16,-21 0 0,21-1 0,0-20 15,1 42-15,-1-21 0,0 0 0,0 21 16,0 0-16,0 0 16,1 21-16,-1 0 0,-21 0 0,0 0 15,0 1-15,0-1 0,21 0 0,-21 0 16,0 0-16,0 0 0,0 1 15,21-1-15,-21 0 0,21 0 0,-21 0 16,0 0-16,21-21 0,1 22 16,-1-22-16,0 21 0,21-21 15,-21 0-15,1 0 0,-1 0 16,21 0-16,-21 0 0,22 0 0,-22 0 16,21-21-16,-21 21 0,0-22 15,22 1-15,-22 0 0,0 0 0,0 0 16,0-22-16,1 22 0,-1 0 15,0-21-15,-21 21 0,0-22 0,0 22 16,0 0-16,0-21 0,0 20 16,0 1-16,-21 21 31,0 21-31,-1 1 16,22-1-16,0 0 0,-21 0 15,21 21-15,-21-20 0,21-1 0,0 0 16,0 21-16,0-21 0,0 1 0,0-1 15,0 0-15,0 0 0,0 0 16,0 0-16,0 1 0,0-1 16,21-21-16,0 21 0,1-21 15,-1 0-15,0 21 0,0-21 16,0 0-16,0 0 0,22 0 0,-22-21 16,0 21-16,0-21 0,22 21 15,-22-21-15,0-1 0,21 1 0,-21 0 16,22 0-16,-22 0 0,0 0 15,0-1-15,0-20 0,1 21 0,-1 0 16,-21 0-16,0-1 0,0 1 16,0 0-16,-21 21 15,-1 0-15,1 0 0,0 0 16,0 0-16,21 21 16,0 0-16,0 1 0,0-1 15,0 0-15,0 0 0,21 0 0,0-21 16,-21 21-16,21 1 0,-21-1 15,22 0-15,-22 0 16,21-21-16,-21 21 0,0 0 0,21-21 16,-21 22-16,21-22 15,0 0 1,0 0-16,1 0 0,-1 0 16,0 0-16,0 0 15,21 0-15,-20 0 0,-1-22 0,0 1 16,0 21-16,0-21 0,0 0 0,1 0 15,-1 0-15,-21-1 0,21-20 16,-21 21-16,21 0 0,-21 0 16,0-1-16,0 1 0,0 0 0,0 0 0,0 0 15,-21 42 17,21 0-32,-21 0 15,21 0-15,0 1 0,0-1 16,0 0-16,0 0 0,0 0 0,0 0 15,0 1-15,0-1 0,0 0 0,0 0 16,0 0-16,0 0 16,21 1-16,0-22 0,0 0 15,0 0-15,1 0 0,-1 0 16,0 0-16,0 0 16,0 0-16,0-22 0,1 1 0,-1 0 15,0 0-15,0 0 0,0 0 16,0-1-16,1-20 0,-1 21 15,0-21-15,0-1 0,0-20 0,0 20 16,22 1-16,-22-21 0,0 20 0,0 1 16,-21-22-16,0 43 0,0-21 15,0 21-15,0 0 0,0-1 0,0 1 16,-21 21-16,0 0 16,0 0-16,0 0 0,21 21 0,-22 1 15,1-1-15,0 0 0,21 0 0,0 21 16,-21-20-16,21 20 0,-21 0 15,21 1-15,-21-1 0,21 0 16,0 1-16,0-1 0,0-21 0,0 21 16,0 1-16,0-22 0,0 21 15,0-21-15,0 1 0,0-1 0,0 21 16,21-21-16,0 0 0,-21 1 16,21-22-16,0 0 0,22 21 15,-22-21-15,0 0 0,21 0 0,-21 0 16,22 0-16,-22 0 0,21-21 0,-21 21 15,22-22-15,-22 1 0,21 0 16,-21 21-16,22-21 0,-22 0 0,0-22 16,0 22-16,0 0 0,1-21 15,-1 21-15,-21-1 0,0 1 16,0 0-16,0 0 0,0 0 0,0 0 16,-21 21-1,-1 0-15,1 0 16,0 21-16,0 0 0,0 0 15,21 0-15,0 0 0,-21 1 0,-1-1 16,22 0-16,0 0 0,0 0 16,0 0-16,0 1 0,0-1 0,0 0 15,0 0-15,0 0 0,0 0 16,22-21-16,-1 22 16,0-22-16,-21 21 0,21-21 0,0 0 15,0 0-15,22 0 0,-22 0 16,0 0-16,0 0 0,22-21 15,-22-1-15,0 1 0,21 21 0,-21-21 16,1 0-16,-1 0 0,21 0 0,-21-1 16,0-20-16,-21 21 0,22 0 15,-22 0-15,21-22 0,-21 22 0,0 0 16,0 0-16,0 42 31,0 0-15,-21-21-16,21 21 0,-22 0 15,22 1-15,0-1 0,0 0 16,0 0-16,0 0 0,0 0 0,0 1 16,0-1-16,0 0 15,0 0 1,0 0-16,22-21 16,-1 0-16,0 0 15,0 0-15,0 0 16,0 0-16,1 0 15,-1 0 1,0 0-16,0 0 94,0 0-79,0 0-15,1 0 0,-1 0 16,0 0-16,0 0 0,-21-21 16,21 0-16,0 21 0,1-21 15,-1 0-15,0 21 0,0-22 0,0 1 16,-21 0-16,21 0 0,1 0 16,-1 0-16,0-1 0,-21 1 15,0 0-15,0 42 47,-21 0-47,0 1 0,21-1 16,-22 0-16,1 0 0,21 0 0,0 0 15,0 1-15,-21-1 0,21 0 16,0 0-16,0 0 0,0 0 16,0 1-16,21-22 15,0 0-15,1 0 0,-1 0 16,21 0-16,-21 0 0,22 0 0,-22 0 15,21 0-15,-21 0 0,22 0 16,-22-22-16,0 1 0,0 0 0,21 21 16,-42-21-16,22 0 0,-1 0 0,0-1 15,-21-20-15,21 21 0,-21 0 16,0 0-16,0-1 0,0 1 16,21 21-16,-21 21 31,-21 1-31,21-1 15,0 0-15,-21 0 0,21 0 16,-21 0-16,21 1 0,-21-1 16,21 0-16,-22 0 0,22 0 15,0 0-15,-21-21 0,21 22 0,-21-22 16,42-22 31,0 1-32,-21 0-15,22 21 0,-1-21 16,0 0-16,0 0 0,0-1 0,0 1 16,1 0-16,-1 0 15,0 0-15,0 0 0,21-1 0,-20 22 16,20-21-16,-21 21 0,0 0 16,0 21-16,-21 1 15,0-1-15,0 0 0,0 0 16,0 0-16,0 0 15,0 1-15,0-1 0,22-21 16,-22 21-16,21 0 0,0 0 16,0-21-16,0 0 0,0 0 0,1 21 15,-1-21-15,0 0 0,0 0 16,21 0-16,-20 0 0,20 0 0,0 0 16,1 0-16,-1 0 0,0-21 0,1 0 15,-1 21-15,-21-21 0,21 0 16,1 21-16,-1-21 0,-21-1 15,22 1-15,-1-21 0,-21 0 16,0 20-16,-21 1 0,0 0 16,0 0-16,0 0 0,0 0 0,-21-1 15,-21 22-15,21 0 0,-1 0 16,-20 0-16,21 0 0,-21 22 16,-1-1-16,1 0 0,21 0 0,-64 21 15,64-20-15,0-1 16,0 0-16,-1 0 0,22 0 0,0 0 15,0 1-15,0-1 0,0 0 0,22 0 16,-1-21-16,0 0 16,0 0-16,0 0 0,0 0 0,1 0 15,-1 0-15,0 0 0,21 0 16,-21 0-16,1 0 0,-1-21 0,0 21 16,0-21-16,0 0 0,0 21 15,1-22-15,-22 1 0,21 0 0,-21 0 16,21 0-16,-21 0 15,0-1-15,0 44 32,-21-1-17,0 0-15,-1 0 0,1 0 16,0 22-16,0-22 0,21 0 16,-21 21-16,21 1 0,0-22 15,0 42-15,-21-20 0,21-1 0,-22 21 16,22-20-16,0 20 0,0 1 15,0-22-15,0 22 0,-21-1 0,21-21 16,-21 22-16,0-1 0,21 1 0,-21-1 16,0-20-16,21 20 0,-22 1 0,22-22 15,-21 0-15,21 1 0,0-1 16,-21 0-16,0 1 0,0-22 0,21 0 16,-21 0-16,-1 0 0,1 1 15,0-1-15,0-21 0,0 0 16,0 0-16,-1 0 0,1 0 15,0 0-15,0 0 16,0-21-16,0 21 0,21-22 0,-22 1 16,1 0-16,21 0 0,0 0 0,-21 0 15,0-1-15,21-20 0,0 0 16,0-1-16,-21 1 0,21 0 0,0-1 16</inkml:trace>
  <inkml:trace contextRef="#ctx0" brushRef="#br0" timeOffset="56903.72">16658 5609 0,'0'0'0,"-21"-21"0,0 0 0,0 0 15,-1 21-15,22-21 16,-21 21-16,0 0 62,0 0-46,0 0-16,0 0 0,-1 21 0,1-21 16,-21 0-16</inkml:trace>
  <inkml:trace contextRef="#ctx0" brushRef="#br0" timeOffset="57140.59">15092 5673 0,'-43'21'0,"86"-42"0,-128 42 0,43-21 16,21 21-16,-22-21 0,22 0 16,42 0 15,0 0-31,1 0 0,20 0 15,-21 0-15,21 0 0,-20 0 0,20 0 16,0 0-16,-21 0 16,1 0-16,20 0 0,-42-21 0,21 21 15,-21-21-15,0 0 16</inkml:trace>
  <inkml:trace contextRef="#ctx0" brushRef="#br0" timeOffset="57323.61">14478 5503 0,'0'0'0,"-21"0"0,0 0 15,-1 0-15,1 0 0,21 22 47,0-1-31</inkml:trace>
  <inkml:trace contextRef="#ctx0" brushRef="#br0" timeOffset="57891.61">18690 5228 0,'0'0'0,"21"-21"0,-21 0 15,0 0-15,0 0 0,21-1 0,-21 1 16,0 0-16,0 42 31,0 0-31,0 1 16,-21 20-16,21-21 0,0 21 15,-21 1-15,0 20 0,0-20 16,21 20-16,-21-21 0,-1 22 0,22-22 16,-21 22-16,0-22 0,21 0 15,-21 1-15,21-1 0,-21 0 0,21-20 16,0 20-16,0-21 0,0 0 15,0 0-15,0 1 0,0-44 47,0 1-47,0 0 0,0 0 16,0-21-16,-21 20 0</inkml:trace>
  <inkml:trace contextRef="#ctx0" brushRef="#br0" timeOffset="58536.2">18288 5630 0,'-21'-21'0,"42"42"0,-63-63 0,42 21 15,21 21 17,21 0-32,-21 0 15,0 0-15,22 0 0,-1 0 0,0-21 16,1 21-16,-1 0 0,22-21 0,-22 21 16,0-22-16,22 22 0,-22-21 15,0 0-15,1 21 0,-22-21 0,21 0 16,-21 0-16,1-1 0,-1 1 15,0 0-15,-21-21 0,0 21 0,0-1 16,0 1-16,0-21 0,0 21 16,0 0-16,0-1 15,-21 22-15,0 0 0,-1 22 16,1-1-16,0 0 16,21 0-16,0 21 0,-21 1 0,21-1 15,-21 0-15,21 1 0,-21-1 0,21 22 16,0-22-16,-22 0 0,22 1 15,-21 20-15,21-21 0,-21-20 0,21 20 16,-21 0-16,21-21 0,0 22 16,0-22-16,-21 0 0,21 0 15,0 0-15,-21-21 0,21-21 32,0 0-17,0 0-15,0 0 0,21 0 16,0-22-16,-21 22 0,21 0 15,0-21-15,0-1 0,1 1 0,-1 21 16,0-22-16,0 22 0,21-21 16,-20 21-16,20 0 0,-21 21 0,21 0 15,-20 0-15,20 0 0,-21 0 16,0 21-16,0 0 0,1 0 0,-1 21 16,-21-20-16,0-1 0,0 21 0,0-21 15,0 22-15,0-22 0,0 0 16,0 21-16,0-21 0,-21 1 15,-1-22-15,22 21 0,-21 0 0,21 0 16,-21-21-16,21-21 47,21 0-47,0 0 16,1-1-16,-22 1 0</inkml:trace>
  <inkml:trace contextRef="#ctx0" brushRef="#br0" timeOffset="58872.01">19367 5736 0,'22'0'16,"-1"0"-1,0 0 1,0 0-16,0 0 0,0 0 0,1 0 16,-1 0-16,0-21 0,0 0 15,0 21-15,0-21 0,22 21 0,-43-21 16,21 21-16,0-22 0,-21 1 0,0 0 15,0 0-15,0 0 16,-21 21-16,0 0 0,0-21 16,-1 21-16,1 0 0,0 0 15,-21 0-15,21 21 0,-22 0 16,22 0-16,0 0 0,0 0 0,0 22 0,-1-22 16,22 0-16,0 21 15,0-20-15,-21-1 0,21 0 0,0 0 16,0 0-16,0 0 0,0 1 0,21-22 15,-21 21-15,22-21 0,-1 21 16,0-21-16,0 0 0,0 0 0,0 0 16,22 0-16,-22-21 0,21 0 0,-21 21 15,1-22-15</inkml:trace>
  <inkml:trace contextRef="#ctx0" brushRef="#br0" timeOffset="59404.7">20828 5355 0,'0'-21'16,"0"0"0,0 0-1,0 0-15,0 42 31,0 0-15,0 0-16,0 0 0,-21 22 0,0-1 16,21 0-16,-22 22 0,1-22 15,0 22-15,21-1 0,-21 1 16,0-1-16,-22 1 0,22-1 0,-21 22 16,21-22-16,0 1 0,-22-1 0,22 22 15,-21-22-15,21 1 0,-1-1 16,1 1-16,0-22 0,0 22 0,21-22 15,0-21-15,0 22 0,0-22 0,0 0 16,21-42 0,0 0-1,0-1-15,1 1 0,-1-21 0,0 21 16,0-22-16,0-20 0,0 21 16,1-22-16</inkml:trace>
  <inkml:trace contextRef="#ctx0" brushRef="#br0" timeOffset="59736.71">20553 5736 0,'0'0'0,"0"-63"0,-21 20 0,21 1 0,0 0 16,0-1-16,0 1 0,0 0 15,0 21-15,0-1 0,21-20 0,0 21 16,21 0-16,-21 0 0,1-1 16,20 22-16,0-21 0,-21 21 0,22 0 15,-1 0-15,-21 0 0,22 0 0,-22 21 16,21-21-16,-21 22 0,0-1 15,1 0-15,-1 21 0,0-21 16,-21 1-16,0 20 0,0-21 0,0 0 16,0 22-16,0-22 0,-21 0 15,0 0-15,-22 0 0,22 0 0,0 1 16,-21-1-16,20-21 0,1 21 16,0-21-16,0 0 0,0 0 0,0 0 15,-1 0-15,22-21 31,22 0-31,-1-1 0,0 1 16,0 0-16,0 0 0,0 0 16,1 0-16,20 21 0</inkml:trace>
  <inkml:trace contextRef="#ctx0" brushRef="#br0" timeOffset="60144.47">21188 5376 0,'0'0'0,"0"-21"16,0 0-16,0 0 15,21 0-15,-21 0 16,21-1-16,0 22 0,0-21 16,1 21-16,-1 0 0,0 0 15,0-21-15,0 21 0,0 0 0,1 0 16,20 0-16,-21 21 0,0 0 0,0 1 16,1-1-16,-22 0 0,21 0 15,-21 0-15,21 0 0,-21 22 16,0-22-16,0 0 0,0 0 0,-21 0 15,0 22-15,-22-22 0,22 0 16,0 0-16,-21-21 0,20 21 0,-20 1 16,21-22-16,0 0 0,0 0 0,21 21 15,0-42 1,0-1-16,0 1 16,0 0-16,21 0 0,0 0 15,0 0-15,0-1 0,-21 1 16,43 0-16,-22 0 0,0-21 0,0 20 0,0 1 15,0 0-15,1 0 0,-1 21 16,0-21-16,0 0 0,0 21 16,0 0-16,1-22 0,-1 22 0,0 0 15,0 0-15,0 0 16,0 0-16,1 0 0</inkml:trace>
  <inkml:trace contextRef="#ctx0" brushRef="#br0" timeOffset="60560.23">22077 5271 0,'-43'0'31,"22"0"-31,0 0 16,0 0-16,0 0 16,0 21-16,21 0 0,-22 0 15,1 0-15,0 0 0,21 1 0,0-1 16,-21 0-16,21 0 0,0 0 0,0 0 15,0 1-15,0-1 0,0 0 16,0 0-16,21-21 0,-21 21 0,21-21 16,0 0-16,1 0 0,-1 0 15,21 0-15,-21 0 0,0 0 0,1 0 16,20 0-16,-21-21 0,0 0 0,22 0 16,-22 0-16,0-1 0,0 1 15,0 0-15,0 0 0,-21 0 0,0-22 16,0 22-16,0-21 0,0 21 15,0 0-15,-21-1 0,0 1 16,0 0-16,0 0 0,0 21 0,-1 0 16,1 0-16,0 0 0,-21 0 15,21 21-15,-1 0 0,1-21 0,0 21 16,21 1-16,-21-1 0,21 0 0,-21 21 16,21-21-16,0 1 0,0-1 15,0 0-15,21 0 0,0 0 16,0-21-16</inkml:trace>
  <inkml:trace contextRef="#ctx0" brushRef="#br0" timeOffset="60913.43">22691 5186 0,'0'0'0,"-22"0"16,1 21-1,0 0-15,21 0 0,-21 22 0,0-22 16,21 21-16,-21 1 0,21 20 16,-22-21-16,1 22 0,21-1 0,0 1 15,-21-1-15,0 1 0,21-1 0,-21 22 16,0-21-16,21-1 16,-22 1-16,1-1 0,0 1 0,0-1 15,0 1-15,21-1 0,-21-21 0,-1 1 16,1 20-16,0-20 0,21-22 0,0 21 15,-21-21-15,21 22 0,-21-43 16,21 21-16,0 0 0,21-42 31,0 0-31,0-1 0,-21 1 16,21-21-16,1 21 0,-1-22 0,0 1 16,0-21-16,0 20 0,0-20 15</inkml:trace>
  <inkml:trace contextRef="#ctx0" brushRef="#br0" timeOffset="61208.26">22564 5419 0,'0'0'0,"0"-43"0,0 1 15,0 21-15,0 0 0,0 0 0,0-1 16,0 1-16,21 0 0,0 21 16,0-21-16,21 21 0,-20 0 0,-1 0 15,21 0-15,-21 0 0,22 0 0,-22 0 16,21 0-16,-21 0 0,0 0 15,1 0-15,-1 21 0,-21 0 0,0 0 16,0 1-16,0-1 0,0 0 16,0 0-16,-21 0 0,-1 0 15,1 1-15,0-1 0,0 0 0,0 0 16,-22 0-16,22-21 0,0 21 16,0-21-16,0 0 0,0 22 0,-1-22 15,1 0-15,42-22 31,1 1-31</inkml:trace>
  <inkml:trace contextRef="#ctx0" brushRef="#br0" timeOffset="61560.01">23050 5376 0,'22'0'31,"-1"0"-31,0 0 16,0-21-16,0 21 0,0 0 16,1-21-16,-1 21 0,0 0 15,0-21-15,0 0 0,0 21 16,1-21-16,-1 21 0,-21-22 0,0 1 16,0 0-16,0 0 15,-21 21 1,-1 0-16,1 0 15,21 21-15,-21 0 0,0 0 0,0 1 16,0-1-16,21 0 0,0 21 0,0-21 16,0 1-16,0-1 0,0 0 15,0 0-15,0 0 0,0 0 0,0 1 16,0-1-16,21-21 0,0 0 16,0 0-16,0 0 15,0 0-15,1 0 0,-1 0 0,21 0 16,-21 0-16</inkml:trace>
  <inkml:trace contextRef="#ctx0" brushRef="#br0" timeOffset="61936.35">23622 5271 0,'0'-22'0,"0"44"0,0-65 0,0 22 16,0 0-16,21 0 0,0 21 15,0 0-15,1 0 16,-1 0-16,0 0 15,0 0-15,0 21 0,0 0 16,-21 0-16,22 0 0,-1 1 0,-21 20 16,0-21-16,0 0 0,0 0 0,21 22 15,-21-22-15,0 0 16,0 0-16,0 0 0,0 1 0,-21-1 16,21 0-16,-21-21 15,-1 0 1,22-21-16,-21 21 15,21-21-15,0-1 0,0 1 16,0 0-16,0 0 0,0 0 16,0 0-16,0-1 0,0 1 0,21 0 15,-21 0-15,22 0 0,-1 0 16,-21-1-16,21 22 0,0-21 0,0 21 16,-21-21-16,21 21 0,1-21 0,-1 21 15,0-21-15,21 21 0,-21-21 16</inkml:trace>
  <inkml:trace contextRef="#ctx0" brushRef="#br0" timeOffset="62784.94">24426 4868 0,'0'0'16,"-21"0"-16,0 0 0,0 22 15,0-22-15,21 21 0,0 0 16,-22 21-16,1-21 0,21 1 15,-21 20-15,0-21 0,21 21 0,0 1 16,-21-22-16,21 21 0,-21-21 16,21 22-16,0-1 0,0-21 15,0 22-15,0-22 0,0 0 0,0 21 16,0-21-16,0 1 0,0-1 0,21-21 16,-21 21-16,21 0 0,0-21 15,0 0-15,0 0 0,1 0 16,20 0-16,-21 0 0,0-21 0,0 0 15,22 21-15,-22-21 0,0-1 16,0 1-16,0 0 0,1 0 0,-1 0 16,0 0-16,0-1 0,0-20 15,-21 21-15,0 0 0,0 0 16,21 21-16,-21-22 0,-21 22 31,21 22-31,-21-22 0,0 21 0,21 0 16,-21 0-16,0 0 0,21 0 0,-22 1 15,22 20-15,0-21 0,0 0 16,0 0-16,0 1 0,0 20 0,0-21 16,0 0-16,0 0 0,0 1 15,22-1-15,-1-21 0,0 0 16,21 0-16,-21 0 0,1 0 0,-1 0 16,21 0-16,-21 0 0,0-21 0,22 21 15,-22-22-15,21 1 16,-21 0-16,1-21 0,20 21 0,-21-1 15,0 1-15,0-21 0,1 21 0,-1 0 16,-21-1-16,0 1 0,0 0 16,-21 21-1,-1 0-15,22 21 16,-21-21-16,0 21 0,0 1 0,0-1 16,21 0-16,0 0 0,0 0 0,-21 0 15,21 1-15,0-1 16,0 0-16,0 0 0,21-21 15,0 0 1,0 0-16,0 0 0,0 0 16,1 0-16,-1-21 0,-21 0 15,21 0-15,0-1 0,0 1 0,0 0 16,1 0-16,-1 0 0,0 0 16,0-1-16,-21 1 0,0 0 15,21 21-15,-21 21 16,0 0-1,-21 1-15,0-1 0,21 0 0,-21 0 16,0 0-16,21 0 0,-22 1 16,22-1-16,-21 0 0,21 0 0,0 0 15,-21-21-15,21 21 0</inkml:trace>
  <inkml:trace contextRef="#ctx0" brushRef="#br0" timeOffset="63023.8">25146 4826 0,'0'0'0,"-21"0"0,0 0 15,-1-21-15,1 21 0,0 0 16,0 0-1,0 0 48,0 0-47</inkml:trace>
  <inkml:trace contextRef="#ctx0" brushRef="#br0" timeOffset="63216.69">24299 5017 0,'0'0'0,"-21"21"0,0-21 0,21 21 15,0 0-15,0 0 0,0 0 16,21-21 0,0 0-16,0 0 0,1 22 0,20-22 15,-21 0-15,21 0 0,-20 0 0,20 0 16,-21 0-16,21 0 0,-20 0 15,-1 0-15,0 0 0,0 0 0</inkml:trace>
  <inkml:trace contextRef="#ctx0" brushRef="#br0" timeOffset="64665.86">12192 7218 0,'0'0'15,"-21"0"-15,0 0 0,-1 0 0,1 21 16,0-21-16,0 21 0,-21 0 15,20 22-15,1-22 0,-21 21 0,21 1 16,-22-1-16,22 21 0,0-20 16,-21-1-16,21 22 0,-1-22 0,1 0 15,0 22-15,21-22 0,0 0 0,0 1 16,0-22-16,0 21 16,21-21-16,0 1 0,1-1 0,20 0 0,0-21 15,-21 0-15,22 0 0,20 0 16,-20 0-16,-1-21 0,0 0 15,1-1-15,-1 1 0,0-21 0,1 21 16,-1 0-16,-21-1 0,21-20 16,-20 21-16,-1-21 0,-21 20 0,0-20 15,0 21-15,0-21 0,0-1 0,0 1 16,-21 0-16,-1-1 0,1 1 16,0 0-16,0-1 0,-21 1 0,-1 0 15,22 20-15,-64-20 0,43 21 16,21 21-16,-21 0 15,-1 0-15,22 21 0,-21-21 0,21 21 16,-1 0-16,1 1 0,21-1 16,0 21-16,0-21 0,0 0 0,0 1 15,21-1-15,22-21 0,-22 21 0,21 0 16,1-21-16,-1 0 0,0 0 16,22 0-16,-22 0 0,22 0 0,-1 0 15,1-21-15,-22 0 0,21 0 0,1-1 16,-1 1-16,-20 0 0,20 0 15,-20 0-15,-1 0 0,0-1 16,-21-20-16,1 21 0,-1 0 0,0 0 16,-21-1-16,0 1 0,0 0 15,0 0-15,-21 21 0,21-21 16,-21 21-16,-1 0 0,1 0 16,0 21-1,0 0-15,21 21 0,0 1 16,0-1-16,0 22 0,-21-22 0,21 21 15,0 1-15,0-1 0,0 22 0,-21-21 16,21-1-16,0 1 0,0 20 16,-22 1-16,22 0 0,0-1 0,0-20 15,0 20-15,0 1 0,0 0 0,0-1 16,22 1-16,-1 0 0,0-1 16,-21 1-16,0-21 0,21 20 15,-21-20-15,0 20 0,21-20 0,-21-1 16,0-20-16,0 20 0,0 1 0,0-22 15,-21 0-15,0 1 0,0-1 16,0 0-16,21-20 0,-22-1 0,1 0 16,0 0-16,0-21 0,0 0 0,0 0 15,-1-21-15,1 0 0,0 0 0,0-1 16,-21 1-16,20-21 0,-20 0 16,21-1-16,-21-20 0,20 20 0,1-20 15,0-1-15,0-20 0,0 20 0,21-20 16,-21-22-16,21 21 0,0 0 0,0 1 15,21-1-15,0-21 16,0 22-16,21-1 0,-20 0 0,20 1 16,0 20-16,1 1 0,20-1 0,1 1 15,-1 20-15,1 1 0,-1 21 16,1-22-16,20 22 0,-20 0 0,-1 0 16,22 0-16,-22 0 0,-20-1 0</inkml:trace>
  <inkml:trace contextRef="#ctx0" brushRef="#br0" timeOffset="66758.02">14795 7451 0,'0'0'0,"0"-21"0,0-1 15,0 1-15,0 0 0,-21 21 16,21-21-16,0 0 0,-21 21 16,21 21-1,0 0 1,0 21-16,0-20 0,0 20 16,0-21-16,0 21 0,0 1 0,21-1 15,-21 0-15,0-20 0,0 20 16,0 0-16,0-21 0,0 22 0,0-22 15,0 21-15,0-21 0,-21 1 16,21-1-16,0 0 0,-21 0 16,21 0-16,0-42 31,0 0-31,0 0 0,0 0 16,0-1-16,0 1 0,0 0 0,0-21 15,0 21-15,0-22 0,0 22 0,21-21 16,-21-1-16,21 1 0,0 0 15,1-1-15,-1 1 0,0 21 16,0-21-16,0 20 0,22 1 0,-22 0 16,21 21-16,0 0 0,-20 0 0,20 21 15,-21 0-15,21 1 0,-20-1 16,-1 21-16,0 0 0,0-20 16,0 20-16,0 0 0,-21-21 0,0 22 15,0-22-15,0 21 0,0-21 0,0 22 16,0-22-16,-21 0 0,0 0 15,21 0-15,-21 1 0,21-1 16,-21-21-16,21-21 31,0-1-31,0 1 16,0 0-16,0 0 0,21 0 0,0-22 16,0 22-16,-21 0 15,21-21-15,1-1 0,-1 22 0,0-21 16,0 0-16,21 20 0,-20-20 0,-1 21 15,21 0-15,-21 21 0,0-21 16,1 21-16,20 0 0,-21 0 0,0 21 16,0 0-16,1 0 0,-22 0 0,0 0 15,21 22-15,-21-22 0,0 21 16,0-21-16,0 22 0,0-1 0,0-21 16,0 22-16,0-22 0,0 0 0,0 21 15,0-21-15,0 1 0,0-1 16,0 0-16,21-21 0,-21 21 0,21 0 15,0-21-15,0 0 0,1 0 16,-1 0-16,0 0 0,0 0 16,0-21-16,0 0 0,1 21 0,20-21 15,-21 0-15,0-1 0,0 1 0,1 0 16,-1 0-16,0 0 0,-21 0 16,21-22-16,0 22 0,-21 0 0,0-21 15,0 20-15,0-20 0,21 21 16,-21 0-16,0 0 0,0-1 0,0 1 15,0 42 1,0 1-16,0-1 16,0 0-16,-21 0 0,21 21 0,0-20 15,0 20-15,0-21 0,0 0 0,0 22 16,0-22-16,0 0 16,0 0-16,0 0 0,0 0 0,0 1 15,21-1-15,1-21 0,-1 0 16,0 0-16,0 0 0,0 0 15,0 0-15,1 0 0,-1 0 0,0-21 16,0-1-16,0 22 0,0-21 0,1 0 16,-1 0-16,-21 0 0,21 0 15,0-1-15,-21-20 0,21 21 0,0-21 16,-21 20-16,22-20 0,-22 21 16,0-21-16,21 20 0,-21 1 0,0 0 15,0 42 16,0 0-31,0 1 0,0-1 16,0 0-16,0 21 0,0-21 0,0 22 16,0-1-16,0-21 0,0 22 0,0-22 15,0 0-15,0 21 0,0-21 16,0 1-16,0-1 0,0 0 0,21 0 16,0-21-16,0 0 0,0 0 15,1 0-15,-1 0 0,0 0 16,0 0-16,0-21 0,22 0 0,-22 0 15,0-1-15,0 1 0,21 0 16,-20 0-16,-1 0 0,0-22 16,0 22-16,0-21 0,0 21 0,1-22 15,-1 1-15,0 0 0,0-1 0,-21 1 16,21 0-16,-21-1 0,0 1 16,0 21-16,0 0 0,0 0 0,0-1 15,0 44-15,0-1 16,0 0-16,0 21 0,-21-21 15,21 22-15,-21-1 0,21 0 0,0 1 16,0-1-16,0 0 0,0-20 0,0 20 16,0 0-16,0-21 0,0 22 15,0-22-15,0 0 0,0 21 0,21-20 16,0-22-16,0 21 0,1-21 16,-1 0-16,0 0 0,21 0 15,-21 0-15,1 0 0,20 0 0,-21 0 16,0-21-16,22-1 0,-22 1 0,0 0 15,21 0-15,-21-21 0,1 20 16,-1-20-16,0 0 0,21-1 0,-21 1 16,1 0-16,-1-22 0,0 22 0,0 0 15,0-22-15,0-21 16,-21 43-16,0 21 0,0 0 0,0 0 16,0 42-16,0 0 15,-21 0-15,0 21 16,21 1-16,-21-1 0,0 0 0,21 22 15,-21-22-15,21 22 0,-22-22 0,22 0 16,0 1-16,0-1 0,0 0 16,0-20-16,0 20 0,0-21 0,0 0 15,22 0-15,-1 1 0,0-1 0,0-21 16,0 0-16,0 0 16,22 0-16,-22 0 0,0 0 0,0 0 15,0-21-15,1-1 0,-1 1 0,0 0 16,21 0-16,-21 0 15,1-22-15,-22 22 0,21 0 0,0-21 16,0-1-16,-21 22 0,0-21 0,0 21 16,0 0-16,21-1 0,-21 1 15,0 42 1,0 1-16,0-1 0,0 21 16,0-21-16,0 0 0,0 22 15,0-22-15,0 0 0,0 0 0,0 0 16,0 1-16,0-1 0,0 0 0,0 0 15,21-21 1,1 0-16,-1 0 16,0 0-16,0-21 15,-21 0-15,21 0 0,0-1 0,-21 1 16</inkml:trace>
  <inkml:trace contextRef="#ctx0" brushRef="#br0" timeOffset="66957.17">18457 7324 0,'0'0'0,"-21"0"0,0 0 0,0 0 0,0 0 16,-1 0-16,1 0 15,21 21 1,-21-21-16,0 0 62</inkml:trace>
  <inkml:trace contextRef="#ctx0" brushRef="#br0" timeOffset="67183.89">17695 7599 0,'0'0'0,"-21"21"16,0-21-1,21 21-15,21-21 47,0 0-47,0 0 16,1 0-16,-1 0 0,-21-21 0,21 21 16,0 0-16,0 0 0,0 0 15,1-21-15,-1 21 0,21 0 0,-21 0 16,0-21-16</inkml:trace>
  <inkml:trace contextRef="#ctx0" brushRef="#br0" timeOffset="67623.64">18563 7535 0,'-21'-21'15,"21"42"32,0 1-31,0-1-16,0 21 0,0-21 16,0 22-16,0-1 0,0 21 0,0-20 15,0 20-15,0 1 0,0-1 16,0 1-16,0-1 0,0-20 0,-21 20 15,0 1-15,-1-22 0,1 21 16,0-20-16,0-1 0,0 0 0,0-20 16,-1 20-16,1-21 0,21 21 0,0-20 15,-21-1-15,21 0 0,0 0 16,0 0-16,0-42 31,0 0-31,21 21 0,-21-21 0,0 0 16,21-1-16,1 1 0,-1-21 15,-21 21-15,42-43 0,-21 22 16,-21-22-16,21 22 0,1 0 16,-1-22-16,0 1 0,0-1 0,0 1 15,0-1-15</inkml:trace>
  <inkml:trace contextRef="#ctx0" brushRef="#br0" timeOffset="67929.46">18690 7684 0,'0'0'0,"0"-64"31,-21 43-31,42 21 47,0 0-32,0 0-15,1 0 0,-1 0 16,0 0-16,0 0 0,0 21 16,-21 0-16,21-21 0,-21 21 15,0 1-15,0-1 0,0 0 16,0 0-16,-21 0 0,0 0 15,0 1-15,0-22 0,0 21 0,-1 0 16,1-21-16,0 21 0,0-21 16,0 0-16,0 0 0,-1 21 0,22-42 47,22 0-47,-1 0 15,0 0-15,0-1 16</inkml:trace>
  <inkml:trace contextRef="#ctx0" brushRef="#br0" timeOffset="68243.92">19346 6985 0,'0'0'0,"-21"0"0,0 0 0,0 0 16,21 21-1,-21 0-15,-1 22 0,22-22 16,-21 0-16,21 21 0,0 1 16,0-1-16,0 0 0,0 1 15,0-1-15,0 0 0,0 1 0,0-22 16,0 21-16,0-21 0,-21 22 0,21-22 16,0 0-16,0 0 0,0 0 15,0 1-15,0-1 0,0 0 16,21-21-1,0 0-15,1 0 16,-1 0-16,0 0 16,-21-21-16,21 21 0,0-21 0</inkml:trace>
  <inkml:trace contextRef="#ctx0" brushRef="#br0" timeOffset="68580.72">19473 7535 0,'21'0'0,"-21"-21"31,22 21-31,-1 0 0,0 0 16,0-21-16,0 0 0,0 0 16,1 21-16,-1-21 0,-21-1 15,21 22-15,-21-21 16,-21 21-1,0 0 1,-1 0-16,1 21 0,0 1 0,0-22 16,0 21-16,0 0 0,-1 21 0,1-21 15,21 1-15,0-1 0,-21 0 16,21 0-16,0 0 0,0 0 0,0 1 16,0-1-16,21 0 15,0-21 1,1 0-16,-1 0 0,0 0 0,0 0 15,0 0-15,0-21 0</inkml:trace>
  <inkml:trace contextRef="#ctx0" brushRef="#br0" timeOffset="70201.25">20701 7430 0,'0'0'0,"0"21"0,0 0 15,21-42 48,0 21-63,-21-21 0,21-1 0,1 1 16,-1 0-16,0 0 0,0 0 0,0-22 15,0 22-15,1-21 0,-1 0 16,21-1-16,-21 22 0,0-21 15,-21-1-15,22 1 0,-1 0 0,-21-1 16,0 22-16,0-21 0,0 21 16,0 0-16,0-1 0,-21 22 31,-1 22-31,1-1 0,0 21 0,21-21 16,-21 22-16,21-1 0,-21 0 0,21 1 15,0-1-15,0 0 0,0 22 16,0-22-16,0 0 0,0 1 0,0-1 15,21 0-15,0 1 0,-21-22 0,0 0 16,0 21-16,0-20 0,21-1 16,-21 0-16,0 0 15,-21-21 1,0-21 0,0 0-16,0 0 15,-1-1-15,1 1 0,21 0 16,-21 0-16,0 0 0,21 0 15,0-1-15,0 44 32,0-1-32,0 0 15,0 0-15,21 0 0,-21 0 0,21 1 16,0-22-16,1 21 0,-1 0 16,0-21-16,0 0 0,0 21 15,0-21-15,1 0 0,-1 0 0,0 0 0,0 0 16,21 0-16,-20 0 15,-1-21-15,0 0 0,0 21 0,0-21 16,0-1-16,1 22 0,-1-21 0,0 0 16,0 0-16,0 0 0,0 0 15,-21-22-15,0 22 0,22 0 0,-22-21 16,21 20-16,-21 1 0,0-21 16,0 21-16,0 0 0,0 42 31,-21 0-31,21 0 15,-22 0-15,22 0 0,0 22 16,0-22-16,0 0 0,-21 21 0,21-20 0,0-1 16,0 21-16,0-21 15,0 0-15,0 1 0,21-1 16,1-21-16,-1 21 0,0-21 16,0 0-16,0 0 15,0 0-15,1 0 0,-1-21 0,21 0 16,-21 21-16,0-22 0,1 1 0,-1 21 15,0-21-15,0 0 0,0 0 16,0-22-16,-21 22 0,22 0 16,-1-21-16,-21 21 0,21-1 0,-21 1 15,0 0-15,0 42 32,0 0-32,0 1 15,0-1-15,0 21 0,0-21 0,0 0 16,0 1-16,0-1 0,0 0 0,0 0 15,0 0-15,21 0 0,0-21 16,0 22-16,1-22 0,-1 0 16,0 0-16,0 0 0,21 0 0,-20 0 15,-1 0-15,0 0 0,0-22 16,0 22-16,0-21 0,1 0 0,-22 0 16,21 0-16,0-22 0,-21 22 0,0-21 15,0 21-15,21-22 16,-21 1-16,21 21 0,-21-21 0,0-1 15,0 22-15,0 0 0,0 0 16,0 0-16,0 42 16,0 0-16,0 0 15,0 21-15,0 1 0,0-1 16,-21 22-16,21-22 0,-21 21 0,0 1 16,21-22-16,-21 22 0,-1-1 0,1-20 15,21 20-15,-21 1 0,0-1 16,21-21-16,-21 22 0,0-1 0,21 1 15,-22-1-15,1-20 0,21-1 16,0 22-16,0-43 0,-21 21 0,21 0 16,-21-20-16,21-1 0,0 0 15,0 0-15,0-42 32,21 21-17,-21-21-15,21 0 0,-21-22 0,0 22 16,0-21-16,21 21 0,1-22 0,-22 1 15,0-22-15</inkml:trace>
  <inkml:trace contextRef="#ctx0" brushRef="#br0" timeOffset="70497.09">22161 7451 0,'0'0'0,"0"-64"0,0 22 0,0 0 0,0-1 16,0 1-16,0 21 0,0-22 15,22 22-15,-22 0 0,21 0 0,0 21 16,-21-21-16,21 0 0,0 21 15,0 0-15,1 0 0,-1 0 0,0 0 16,0 0-16,0 0 0,22 0 16,-43 21-16,21-21 0,0 21 0,-21 0 15,0 0-15,0 22 0,0-22 0,0 0 16,0 21-16,-21-21 0,0 22 16,-1-22-16,1 0 0,0 0 15,0 0-15,0 1 0,0-1 0,-1 0 16,1-21-16,21 21 0,-21-21 15,0 0-15,21 21 16,21-21 0,-21-21-1,21 0-15</inkml:trace>
  <inkml:trace contextRef="#ctx0" brushRef="#br0" timeOffset="70867.67">22796 7345 0,'22'0'16,"-1"0"0,-21-21-16,21 21 0,0 0 15,-21-21-15,21-1 0,0 22 0,-21-21 16,0 0-16,22 21 15,-22-21-15,0 0 0,0 0 16,-22 21 0,1 21-1,0 0-15,21 0 16,0 0-16,-21 0 0,21 1 16,-21-1-16,21 0 0,0 0 0,0 0 15,0 0-15,0 1 0,0-1 0,0 0 16,21 0-16,0-21 15,0 0-15,0 0 0,1 0 16,-1 0-16,21 0 0,-21 0 16,0 0-16,1 0 0,20 0 0,-21-21 15</inkml:trace>
  <inkml:trace contextRef="#ctx0" brushRef="#br0" timeOffset="71240.46">23283 7176 0,'0'-22'0,"0"44"0,0-65 15,0 22-15,0 0 0,21 0 0,1 0 16,-1 21-16,0 0 16,0 0-16,0 0 15,0 0-15,1 0 0,-1 0 16,0 0-16,-21 21 0,21-21 0,-21 21 16,21 0-16,-21 0 0,0 22 15,0-22-15,0 0 0,0 21 0,0-21 16,0 1-16,0-1 0,0 21 0,-21-21 15,21 0-15,-21 1 16,21-1-16,-21-21 0,21 21 16,-21-21-16,21-21 47,0 0-47,21-1 0,0 1 15,-21 0-15,21 0 0,0-21 16,-21 20-16,21-20 0,1 21 0,-1-21 15,0 20-15,0 1 0,0-21 16,0 21-16,1 0 0,-1-1 0,0 1 16,0 0-16,0 0 0,0 21 0</inkml:trace>
  <inkml:trace contextRef="#ctx0" brushRef="#br0" timeOffset="72268.02">15409 8911 0,'0'0'0,"0"-63"31,0 42-31,0-1 16,-21 22-1,0 0-15,0 22 16,0-1-16,-1 0 0,1 0 0,21 0 16,-21 22-16,0-1 0,0 0 0,0 1 15,21-1-15,0 0 0,-22-21 16,1 22-16,21-1 0,0 0 0,0 1 16,0-22-16,0 21 0,0-21 0,0 22 15,0-22-15,0 21 0,0-21 16,0 1-16,21 20 0,43-21 15,-43 0-15,0 0 0,22-21 16,-1 0-16,-21 0 0,21 0 16,1 0-16,-1-21 0,0 0 0,1 21 15,-22-42-15,21 21 0,1-1 0,-1 1 16,-21-21-16,21 21 0,-20-22 16,20 22-16,-21-21 0,0 0 0,0 20 15,1-20-15,-1 0 0,-21-1 0,0 1 16,0 0-16,0-1 15,0 1-15,0 0 0,0 21 0,0-1 16,0 1-16,0 0 0,0 42 31,0 0-31,0 1 0,0-1 0,0 21 16,0-21-16,-21 22 0,21-1 0,0-21 16,-22 21-16,22 1 0,-21-22 15,21 21-15,0-21 0,0 22 0,-21-22 16,21 0-16,-21 21 0,21-20 15,0-1-15,0 0 0,0 0 0,0 0 16,0 0-16,0 1 0,21-22 16,0 0-16,0 0 15,1 0-15,-1 0 0,0 0 16,21 0-16,-21 0 0</inkml:trace>
  <inkml:trace contextRef="#ctx0" brushRef="#br0" timeOffset="73536.32">16552 9271 0,'0'-21'0,"0"42"0,0-63 0,0 21 16,0-1-16,-21 22 16,21-21-16,-21 21 0,0 0 15,0 0-15,-1 0 16,1 0-16,0 0 0,0 0 15,0 21-15,0 1 0,-1-1 16,22 0-16,-21-21 0,0 21 0,0 21 16,21-20-16,0-1 0,-21 0 15,21 0-15,-21 21 0,21-20 0,-22-1 16,22 21-16,0-21 0,0 0 0,0 1 16,0-1-16,0 0 0,22 0 15,-1-21-15,0 0 0,0 0 16,0 0-16,0 0 0,1 0 0,-1 0 15,0 0-15,0-21 16,0 0-16,0 0 0,1 21 0,-1-22 16,0 1-16,0 0 0,0 0 0,0 0 15,-21-22-15,0 22 0,0 0 0,22 0 16,-22 0-16,0-22 0,21 22 16,-21 0-16,0 0 0,0 0 15,0 42 16,0 0-31,0 0 16,0 0-16,0 1 0,0-1 0,0 0 16,0 0-16,0 0 0,0 0 15,0 1-15,0-1 0,0 0 16,21 0-16,-21 0 0,21-21 16,0 21-16,0-21 15,1 0-15,-1 0 0,0 0 16,0 0-16,0 0 0,0 0 0,22 0 15,-22-21-15,0 0 0,0 21 16,22-21-16,-22 0 0,0 0 0,0-1 16,0 1-16,0 0 0,1 0 0,-1 0 15,-21 0-15,0-1 16,0 1-16,0 0 0,0 0 0,0 0 16,-21 21 15,-1 0-31,1 21 0,21 0 15,0 0-15,0 0 0,0 1 0,0-1 16,0 0-16,0 0 0,0 0 16,0 0-16,0 1 0,0-1 15,21 0-15,-21 0 0,22 0 0,-1 0 16,-21 1-16,0-1 16,0 0-1,-21-21 16,-1 0-15,1-21-16,0 21 16,21-21-16,-21 21 0,0 0 15,21 21 17,0 0-17,0 0 1,21-21-16,0 21 0,0-21 15,0 0-15,1 0 0,20 0 0,-21 0 16,0 0-16,0 0 0,22 0 16,-22 0-16,0-21 0,21 21 0,-20-21 15,20 21-15,-21-21 0,0 0 0,0-1 16,22 1-16,-22 0 16,0 0-16,0 0 0,0 0 0,-21-22 15,22 22-15,-1-21 0,-21-1 0,0 22 16,21-21-16,-21 21 0,0-22 15,0 22-15,0 0 0,-21 42 32,21 0-32,0 1 15,0-1-15,-21 0 0,21 0 0,0 0 16,0 0-16,0 1 0,0-1 0,0 0 16,21 0-16,0 0 0,-21 0 15,21 1-15,-21-1 0,21-21 16,-21 21-16,21 0 0,-21 0 15,-21-21 32,0 0-31,0 0 0,0 0-16</inkml:trace>
  <inkml:trace contextRef="#ctx0" brushRef="#br0" timeOffset="79182.5">18775 8805 0,'-21'0'32,"21"22"-17,-22-22-15,22 21 16,-21-21 15,21 21-15,0-42 46,0 0-62,0-1 16,0 1-16,0 0 0,21 21 16,-21-21-16,0 0 0,22 0 15,-1 21-15,-21-22 16,21 22-1,0 0 1,-21 22 0,0-1-16,0 0 0,0 21 15,0-21-15,0 1 0,0-1 16,-21 0-16,0 21 0,0-21 0,-22 1 16,22-1-16,0 0 0,0 0 0,0-21 15,-1 21-15,22 0 0</inkml:trace>
  <inkml:trace contextRef="#ctx0" brushRef="#br0" timeOffset="79636.25">19198 8742 0,'-21'0'16,"0"0"0,0 0-1,21 21 32,0-42-16,0 0-15,21 21 0,0-21-16,0 21 15,0 0-15,0 0 16,1 0-16,-1 21 15,-21 0-15,0 0 0,0 0 16,0 0-16,0 1 0,-21-1 16,-22 0-16,22 0 15,0-21-15,0 21 0,0-21 0,-22 21 16,22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2:14:20.6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10435 9038 0,'0'0'0,"0"-21"0,0 0 15,0 0-15,0 0 16,0-1-16,0 1 0,-21 0 15,21 0-15,0 0 0,-21 0 0,21-1 16,0 1-16,0 0 31,0 42 1,0 0-32,-21 1 0,21-1 15,0 0-15,0 21 0,-22-21 16,22 22-16,0-22 0,0 21 15,0 1-15,0-1 0,0 0 0,0 1 16,0-1-16,0 0 0,0 22 16,0-22-16,0 22 0,0-1 0,0 1 15,0-1-15,0 1 0,0 20 0,-21-20 16,21-1-16,-21 1 0,21 20 16,0-20-16,0 21 0,-21-1 0,21 1 15,-21 0-15,21-1 0,-21 1 0,21 0 16,-22-1-16,1 1 0,0 0 0,21-1 15,-21 1-15,0 0 0,0-1 16,-1 1-16,1 0 0,0-22 0,0 22 16,0-22-16,0 1 0,-1-1 0,1 1 15,21-22-15,0 22 16,0-43-16,-21 21 0,21-21 0,0 0 16,0 1-16,0-44 15,21-20-15,0 0 16,1-1-16,-22 1 0,21 0 15,0-22-15,0 1 0</inkml:trace>
  <inkml:trace contextRef="#ctx0" brushRef="#br0" timeOffset="1512.26">10456 8742 0,'-21'0'16,"42"0"62,0 0-78,1 0 0,-1 0 15,21 0-15,-21 0 0,22 0 16,20 0-16,-21 0 0,22 0 0,-1 0 16,22 0-16,0 0 0,-1 0 15,1 0-15,0 0 0,-1 0 0,1 0 16,0 0-16,-1 0 0,22 0 16,-21 0-16,21 0 0,0 0 0,-1 0 15,-20 0-15,21 0 0,-21 0 16,20-21-16,-20 21 0,21 0 0,0 0 15,0 0-15,-22 0 0,22 0 0,0 0 16,-21 0-16,-1 0 0,1 0 16,-22 0-16,1 0 0,-1 0 0,1 0 15,-1 0-15,1 0 0,-22 0 0,22 0 16,-1 0-16,-20 0 0,-1 0 16,21 0-16,-20 0 0,-1 0 0,0 0 15,1 0-15,-22 0 0,21 0 16,-21 0-16,1 0 0,-1 0 15,0 0-15,0 0 0,0 0 0,0 0 16,1 0-16,-1 0 16,-21 21-1,21 0 1,-21 0-16,0 0 16,0 1-16,0-1 0,0 0 15,0 0-15,21 21 0,-21-20 0,0-1 16,0 21-16,0-21 0,0 22 15,0-22-15,0 21 0,0 0 0,0 1 16,0-1-16,21 0 0,-21 1 16,0-1-16,0 22 0,0-22 15,0 21-15,0 1 0,0-1 0,0 1 16,0-1-16,0 1 0,0-1 0,0 1 16,0-1-16,0 1 0,-21-1 15,21 22-15,-21-21 0,0-1 0,21 1 16,-21-1-16,-1 22 0,22-22 0,-21 1 15,0-22-15,0 22 0,21-1 0,-21 1 16,0-22-16,21 21 0,-22 1 16,1-22-16,0 22 0,21-22 0,-21 0 15,0 1-15,21-1 0,-21 0 16,21-20-16,-22-1 0,1 0 16,21 0-16,0 0 0,0 0 0,-21-21 15,21 22-15,-21-22 0,0 0 0,21 21 16,-21-21-16,-1 0 15,1 21-15,0-21 0,0 0 0,0 0 16,0 0-16,-1 0 0,1 0 16,0 21-16,0-21 0,0 0 0,0 0 15,-1 0-15,1 0 0,0 0 16,0 21-16,0-21 0,0 0 0,-22 0 16,22 21-16,-21-21 0,21 0 0,-22 0 15,1 22-15,-22-22 0,22 0 16,-21 0-16,-1 0 0,-21 0 15,22 21-15,-22-21 0,1 0 0,-1 0 16,0 0-16,22 0 0,-22 0 0,22 0 16,-22 0-16,21 0 0,-20 0 0,-1 0 15,0 0-15,1 0 0,-22 0 16,21 0-16,1 0 0,-22 0 0,21 0 16,0 0-16,-20 0 0,20 21 0,-21-21 15,21 0-15,-20 0 0,20 0 16,-21 0-16,21 0 0,1 0 0,20 0 15,-20 0-15,20 0 0,1 0 16,-1 0-16,22 0 0,-22 0 0,22 0 0,0 0 16,-1 0-16,1 0 15,0 0-15,20 0 0,1 0 0,0 0 16,0 0-16,0 0 0,0 0 16,21-21 30,0 0-46,21-1 16,0 1-16</inkml:trace>
  <inkml:trace contextRef="#ctx0" brushRef="#br0" timeOffset="2556.61">6625 3239 0,'0'0'0,"0"-22"0,0 1 0,0 0 15,0 0-15,0 0 0,-21 0 0,21-1 16,0 1-16,0 0 0,-21 0 0,21 0 16,-21 21-1,-1 0 1,22 21 0,-21 0-16,21 0 15,-21 22-15,0 20 0,21-21 16,0 22-16,-21 21 0,21-22 0,-21 22 15,21-22-15,-22 22 0,22 0 16,0-1-16,-21 22 0,0-21 16,21 21-16,0-22 0,0 22 0,0-21 15,-21-1-15,21 22 0,0-21 16,-21 0-16,21-1 0,-21 1 0,21-22 16,0 1-16,-22-1 0,22-20 0,-21 20 15,21-42-15,0 22 0,0-22 16,0 0-16,0 0 0,0 0 15,0-42 1,0 0-16,0-21 16,0 21-16,0-22 0,21 1 15,-21 0-15,22-22 0,-1 1 0,-21-22 16</inkml:trace>
  <inkml:trace contextRef="#ctx0" brushRef="#br0" timeOffset="3584.02">6646 3133 0,'-21'0'0,"42"0"0,-42-21 15,0 21-15,0-22 16,0 22-16,21-21 31,21 21-15,0 0 0,21 0-16,-21 0 0,43 0 0,-22-21 15,22 21-15,20 0 0,-20 0 0,21-21 16,20 0-16,-20 21 0,42 0 15,0-21-15,0 21 0,0-22 0,0 22 16,0 0-16,21 0 0,-42-21 16,21 21-16,0 0 0,0 0 15,0 0-15,-21 0 0,0 0 0,0 0 16,-1 0-16,-20-21 0,0 21 16,-1 0-16,1 0 0,-21 0 0,-1 0 15,1 0-15,-1 0 0,-21 0 16,1 0-16,-1 0 0,-21 0 0,22 0 15,-22 0-15,0 0 0,0 0 0,0 0 32,-21 21-17,0 0 1,0 1-16,0-1 16,0 0-16,0 0 0,0 21 15,0-20-15,0 20 0,0 0 16,0 1-16,0-1 0,0 0 0,0 1 15,0 20-15,0-21 0,-21 22 0,0-22 16,21 1-16,0-1 0,0 21 16,-21-20-16,21-1 0,0 22 0,-21-22 15,21 21-15,-22 1 0,22-1 16,0-20-16,0 20 0,-21 1 0,21-22 16,-21 0-16,21 22 0,0-22 0,0 1 15,0-1-15,0-21 0,-21 21 16,21 1-16,-21-1 0,21-21 15,0 22-15,-21-1 0,-1-21 0,1 21 16,0-20-16,0-1 0,0 21 16,0-21-16,-1 0 0,22 1 0,-21-1 15,0-21-15,0 21 0,0 0 0,0 0 16,-1-21-16,1 0 0,21 21 16,-21-21-16,0 0 0,21 22 15,-21-22-15,0 0 0,-1 0 0,1 21 16,0-21-16,0 0 0,0 0 0,-22 21 15,22-21-15,-21 0 0,-22 0 16,22 21-16,-21-21 0,-22 21 0,21-21 16,-41 0-16,20 21 0,-21-21 15,0 0-15,0 22 0,-21-22 16,22 0-16,-22 21 0,0-21 0,0 21 16,21-21-16,0 0 0,0 21 0,0-21 15,22 0-15,-22 21 0,21-21 16,0 21-16,1-21 0,20 0 0,-20 0 15,20 22-15,1-22 0,20 0 16,-20 0-16,20 0 0,22 0 0,-21 0 16,21 0-16,0 0 0,21-22 31,0 1-31,0 0 16,21 0-16,0 0 0,0 0 15</inkml:trace>
  <inkml:trace contextRef="#ctx0" brushRef="#br0" timeOffset="4387.56">11747 3090 0,'0'0'0,"-21"-63"31,21 42-31,0 0 16,-21 21 15,21 21-31,0 0 16,0 21-16,0 1 0,0-1 0,0 21 16,0 1-16,0-1 0,0 1 15,0 21-15,0-22 0,0 22 16,0-1-16,0 1 0,0 0 0,0-1 15,0 1-15,-21-21 0,21 20 16,-21 1-16,21-22 0,-21 1 0,-1-1 16,22 1-16,0-1 0,-21-20 0,0 20 15,21-20-15,0-1 0,-21 0 0,21 1 16,0-22-16,0 0 0,0 0 16,0 0-16,21-42 15,-21 0-15,21 0 16,-21 0-16,0-22 0,21 1 15,1 0-15,-1-1 0,-21 1 0,21-22 16,0 22-16</inkml:trace>
  <inkml:trace contextRef="#ctx0" brushRef="#br0" timeOffset="5354.74">11874 3133 0,'0'0'0,"-21"0"0,0 0 0,21-21 0,-21 21 16,21-22 0,0 1-1,21 21 1,21-21-16,-20 21 0,-1 0 15,21 0-15,0 0 0,1-21 0,-1 21 16,0 0-16,22 0 0,-1-21 0,1 21 16,-1 0-16,1 0 0,21 0 15,-22-21-15,43 21 0,-21 0 0,20 0 16,1 0-16,0-22 0,21 22 0,-21 0 16,0 0-16,21 0 15,-21 0-15,-1 0 0,1 0 0,21 0 0,-21 0 16,0 0-16,-21 0 15,20 0-15,-41 0 0,21 0 0,-22 0 16,22-21-16,-43 21 0,22 0 0,-22 0 16,0 0-16,1 0 0,-22 0 15,21 0-15,-21 0 0,0 0 0,1 0 16,-1 0-16,0 0 0,0 0 0,0 0 16,0 0-1,-21 21-15,0 1 0,0-1 16,0 0-16,0 0 15,0 0-15,0 0 16,-21 1-16,21 20 0,-21-21 0,21 21 0,0-20 16,0 20-16,0 0 0,-21 1 15,21 20-15,-21-21 0,21 1 16,0 20-16,0-20 0,0-1 0,-21 21 16,21-20-16,-22 20 0,22 1 15,-21-1-15,21-20 0,0 20 0,0 1 16,-21-1-16,21-21 0,-21 22 0,21-22 15,0 1-15,0 20 0,0-21 16,0-20-16,0 20 0,0 0 0,-21 1 16,21-22-16,-21 21 0,21-21 15,-22 22-15,22-22 0,0 0 0,-21 0 16,0 0-16,0 0 0,21 1 16,-21-1-16,0-21 0,21 21 0,-22-21 15,1 0-15,0 21 0,0-21 16,0 0-16,0 0 15,-1 0-15,1 0 0,0 0 0,-21 0 16,-1 0-16,1 0 0,0 0 0,-22 0 16,-20 0-16,-1 0 0,0 0 15,-21 0-15,1 0 0,-1 0 0,-21 0 16,21 0-16,-21 0 0,0 0 0,0 0 16,0 0-16,21 0 0,0 21 15,-21-21-15,21 0 0,22 0 16,-22 21-16,21-21 0,-21 0 0,22 0 15,-1 0-15,22 0 0,-22 0 16,21 0-16,1 22 0,21-22 0,-1 0 16,1 0-16,0 0 0,20 0 0,1 0 15,21-22 1,0 1 0,0 0-16,21 0 15,1 0-15,-1 0 0,-21-1 0,21 1 16</inkml:trace>
  <inkml:trace contextRef="#ctx0" brushRef="#br0" timeOffset="6059.2">16531 2921 0,'21'0'0,"-42"0"0,42-21 15,-21 42 32,21 0-47,-21 0 0,0 22 16,22-22-16,-22 21 0,0 22 0,0-1 15,0 1-15,0-1 0,0 1 0,0 20 16,0-20-16,0 21 0,0-1 16,-22-20-16,22 20 0,-21 1 15,0-21-15,0 20 0,0 1 0,0-22 16,21 1-16,-22-1 0,22 1 16,-21-22-16,21 22 0,0-22 0,0 0 15,0 1-15,0-22 0,0 21 0,0-21 16,-21 1-16,21-1 0,0 0 15,0 0-15,0-42 16,0 0 0,0 0-16,21-1 0,0 1 15,1-21-15,-22 21 0,21-22 0,21-20 16,-21 21-16</inkml:trace>
  <inkml:trace contextRef="#ctx0" brushRef="#br0" timeOffset="7102.77">16573 3006 0,'0'0'15,"0"-21"-15,22 21 31,20 0-31,-21-22 0,21 22 16,-20 0-16,20 0 0,21-21 16,-20 0-16,20 21 0,1 0 0,20 0 15,1-21-15,0 21 0,21 0 0,-1-21 16,-20 21-16,42 0 0,-21 0 16,0-21-16,21 21 0,0 0 0,-21 0 15,21-22-15,0 22 0,-22-21 16,1 21-16,0 0 0,-21-21 0,21 21 15,-22 0-15,22 0 0,-21-21 16,-1 21-16,1 0 0,-21 0 16,20-21-16,-41 21 0,20 0 0,-21 0 0,1 0 15,-1 0-15,-21 0 16,0 0-16,1 0 0,-1 0 0,0 0 16,-21 21-1,0 0 1,0 0-16,0 0 0,0 1 15,0-1-15,0 0 16,0 21-16,0-21 0,0 1 0,0-1 16,-21 21-16,21-21 0,-21 22 0,21-1 15,0 0-15,0-21 16,-22 22-16,22 20 0,0-20 0,0-1 16,-21 0-16,21 22 0,0-22 15,0 22-15,0-22 0,0 0 0,0 22 16,0-22-16,0 22 0,0-1 0,0 1 15,0-22-15,0 21 0,0 1 16,0-1-16,0 1 0,0-22 0,0 1 16,0 20-16,0-21 0,0 1 0,0-22 15,0 21-15,0 1 0,0-22 16,0 21-16,0-21 0,-21 0 0,21 1 16,-21-1-16,21 0 0,-21 0 0,21 0 15,-21 0 1,-1-21-16,22 22 0,-21-1 15,0-21-15,0 0 0,0 0 16,0 21-16,-1-21 0,1 0 16,0 0-16,-21 21 15,21-21-15,-1 0 0,1 0 0,0 0 16,0 21-16,-21-21 0,-1 0 0,22 0 16,-21 0-16,-1 0 0,-20 0 15,21 0-15,-22 21 0,1-21 0,-1 0 16,-21 0-16,1 0 0,-22 0 15,0 0-15,0 0 0,0 0 0,1 0 16,-1 0-16,0 0 0,0 0 16,21-21-16,-20 21 0,-1 0 0,0-21 15,21 21-15,-21 0 0,22 0 16,-1 0-16,-21-21 0,22 21 0,-1 0 16,0 0-16,1 0 0,-1 0 0,21 0 15,1 0-15,-1 0 0,22 0 16,0-21-16,-1 21 0,22 0 0,-21 0 15,21 0-15,0 0 16,21-21 0,0-1 15,21 22-31,0 0 16,0-21-16,0 0 15,0 21-15,1-21 0,-1 0 16,21 21-16</inkml:trace>
  <inkml:trace contextRef="#ctx0" brushRef="#br0" timeOffset="7603.24">21378 4466 0,'-21'0'16,"0"0"15,21-21 16,21 21-47,0 0 16,0 0-16</inkml:trace>
  <inkml:trace contextRef="#ctx0" brushRef="#br0" timeOffset="7783.13">21950 4403 0,'0'0'0,"21"0"31,-21-21-31,0-1 31,21 22-15,0-21-16,0 21 0</inkml:trace>
  <inkml:trace contextRef="#ctx0" brushRef="#br0" timeOffset="7971.03">22818 4339 0,'0'0'0,"21"0"63,0 0-48,0 0-15,0 0 0</inkml:trace>
  <inkml:trace contextRef="#ctx0" brushRef="#br0" timeOffset="8162.91">23304 4403 0,'0'0'0,"22"0"0,-1 0 15,0 0-15,0 0 16,0 0 15</inkml:trace>
  <inkml:trace contextRef="#ctx0" brushRef="#br0" timeOffset="12744.18">9313 5165 0,'0'0'0,"-21"0"15,21 21 32,0 0-31,0 0-16,0 0 0,0 1 15,0-1-15,0 0 0,0 21 16,21-21-16,-21 1 0,21 20 0,-21 0 16,0 1-16,0-1 15,22 0-15,-22 1 0,21 20 0,0-21 16,-21 22-16,21-1 0,-21-20 0,21 20 16,0 1-16,1-1 0,-22-20 15,21 20-15,21 22 0,-21-22 0,0 1 16,22 20-16,-22 1 0,0-21 0,21 20 15,1-20-15,-22 20 0,21-20 0,1 21 16,-1-1-16,0 1 0,1 0 16,-1-1-16,0 1 0,22 0 15,-22-1-15,0 1 0,1 0 0,-1-22 16,0 22-16,-20-1 0,20-20 0,0 21 16,1-22-16,-1 1 0,-21-1 15,21-21-15,1 22 0,-22-22 0,21 1 16,-21-1-16,1 0 0,-1 1 0,0-22 15,0 21-15,0-21 0,-21 22 16,0-22-16,0 0 0,0 0 16,0 0-16,0 0 15,0-42 17,0 0-32,0 0 15,0 0-15,0 0 0,0-22 16,21 1-16,1 21 0,-1-43 0,0 22 15</inkml:trace>
  <inkml:trace contextRef="#ctx0" brushRef="#br0" timeOffset="13539.97">13081 5228 0,'0'0'0,"21"-21"0,0 0 0,-21 0 15,21 0-15,1-1 0,-22 1 16,21 0-16,-21 0 0,21 21 0,-21-21 16,0 0-16,21-1 15,-21 44 16,0-1-15,0 0-16,0 21 0,0-21 0,-21 22 16,0-1-16,21 22 0,0-22 0,-21 21 15,-1 1-15,22 21 0,0-22 16,0 22-16,-21-1 0,21 1 0,-21-21 16,21 20-16,0 1 0,0 0 0,0-1 15,0 1-15,0 0 0,-21 20 16,21-20-16,0 21 0,0-21 0,0 20 15,0-20-15,-21 21 0,21 0 0,-21 0 16,-1-1-16,1-20 0,0 21 16,-21 0-16,-1-22 0,22 22 15,-21 0-15,0-21 0,-1-1 0,1 1 16,0 0-16,-1-1 0,22-20 0,-21-1 16,21 1-16,-1-22 0,22 22 15,-21-43-15,21 21 0,0-21 0,0 1 16,0-1-16,21-21 15,-21-21-15,22-1 16,-1 1-16,21-21 0,-21 0 16,22-1-16,-1 1 0,0-22 0,1 1 15</inkml:trace>
  <inkml:trace contextRef="#ctx0" brushRef="#br0" timeOffset="14368.02">17018 4911 0,'0'-21'0,"0"42"0,21-42 16,-42 42 15,21 0-15,-21 0-16,-22 21 0,22 1 16,0-1-16,-21 0 0,-1 1 0,1 20 15,0 1-15,-22-1 0,22 1 16,-22-1-16,22 22 0,-21 0 0,-1-1 15,1 1-15,-1 0 0,1-1 16,-1 1-16,1 0 0,-1 20 0,1-20 16,-1 21-16,1-21 0,20-1 0,-20 22 15,-1-21-15,1-1 0,20 1 0,-20 0 16,-1-1-16,22 1 0,-21 0 16,20-22-16,-20 22 0,20-22 0,1 1 15,0-1-15,-1 1 0,1-22 16,0 22-16,21-22 0,-22 22 0,22-22 15,-21 0-15,21 1 0,-22-1 16,22-21-16,0 21 0,0-20 0,0-1 16,-1 0-16,22 0 0,-21-21 15,21 21-15,0-42 16,0 0 0,0 0-16,21 0 0,-21-1 0,22 1 15,-1-21-15,0 21 0,0-22 0,-21 1 16,42 0-16,-20-1 0,-1 1 0,0-21 15</inkml:trace>
  <inkml:trace contextRef="#ctx0" brushRef="#br0" timeOffset="15139.57">16891 5144 0,'-21'0'15,"0"0"1,-1 0-16,1 0 0,-21 21 16,0 0-16,-1 0 0,-20 0 0,20 0 15,-20 1-15,-1-1 0,1 21 0,-1-21 16,1 0-16,-1 1 0,22-1 16,0 0-16,-1-21 0,22 21 0,0-21 15,0 0-15,0 21 0,42-21 31,0-21-31,0 21 16,22-21-16,-1 0 0,-21 21 16,43-21-16,-22-1 0,0-20 15,1 21-15,20 0 0,1-22 0,-22 22 16,21-21-16,-20 0 0,20 20 0,-20-20 16,-1 21-16,-21 0 0,21 0 15,-20-1-15,-1 1 0,0 0 0,0 21 16,0 0-16,-21 21 15,0 0-15,0 1 0,0 20 16,0 0-16,0 1 0,0 20 0,0-21 16,0 1-16,0-1 0,0 22 15,21-22-15,1 0 0,-22 1 0,21-1 16,-21 0-16,21 1 0,0-22 16,-21 21-16,21-21 0,-21 0 15,0 1-15,21-1 0,-21 0 0,22-21 16,-22 21-16,0-42 31,0 0-31</inkml:trace>
  <inkml:trace contextRef="#ctx0" brushRef="#br0" timeOffset="16060.92">13123 5186 0,'-42'42'32,"21"-21"-32,21 1 0,-21-1 15,21 0-15,-22 0 0,1 21 0,0-20 16,21-1-16,-21 21 0,0-21 0,0 22 15,-1-1-15,1-21 0,0 21 16,-21-20-16,21-1 0,-1 0 0,22 0 16,-21 0-16,21 0 0,-21-21 15,21-21 17,0 0-32,21 0 0,0 0 15,1-22-15,-22 22 0,21-21 0,0 21 16,0-22-16,0 1 0,0 0 0,1-1 15,20 1-15,-21 0 0,0-1 16,22 1-16,-22 0 0,0-1 0,21 22 16,-21 0-16,1 0 0,-1 21 15,0 0-15,21 0 0,-21 21 16,1 0-16,-1 22 0,0-1 0,0 0 16,0 22-16,22-22 0,-22 22 15,0-22-15,21 21 0,-21-20 0,22-1 16,-22 0-16,21 1 0,-21-1 0,1-21 15,20 22-15,-21-22 0,0 0 16,0 0-16,1 0 0,-22 0 16,-22-21 15,-20-21-31</inkml:trace>
  <inkml:trace contextRef="#ctx0" brushRef="#br0" timeOffset="16935.41">9292 5249 0,'21'-42'31,"-21"63"16,0 0-47,0 1 0,0 20 16,0-21-16,0 21 0,-21 1 0,21-1 15,-21 0-15,21 1 0,0 20 16,-21-20-16,21-1 0,-21 0 0,21 1 16,0-1-16,-22-21 0,22 21 0,-21-20 15,21-1-15,0 0 0,0 0 16,0-42 15,0 0-31,0 0 0,21-1 16,-21 1-16,0 0 0,22-21 15,-22-1-15,21 1 0,-21 0 0,0-1 16,21-20-16,0 21 0,0-1 16,-21-20-16,21 20 0,-21 1 0,22-21 15,-22 20-15,21 22 0,-21-21 0,21 21 16,-21-1-16,21 22 16,0 0-16,0 22 0,1-1 0,-1 0 15,0 21-15,21 1 0,-21-22 0,22 21 16,-22 22-16,21-22 0,1 0 15,-22 1-15,21-1 0,-21 0 0,0 1 16,22-22-16,-22 21 0,0-21 0,0 0 16,0 1-16,-21-1 15,0 0-15,22-21 0</inkml:trace>
  <inkml:trace contextRef="#ctx0" brushRef="#br1" timeOffset="22163.42">11070 9398 0,'0'0'0,"0"-63"31,0 41-31,-21 22 31,0 22-15,21-1-16,-21 0 16,21 0-16,0 0 0,0 22 0,-22-1 15,22 0-15,-21 1 0,21 20 0,-21-21 16,21 22-16,0-22 16,0 1-16,-21-1 0,21 0 0,-21 1 15,21-1-15,-21 0 0,21-21 0,0 1 16,0-1-16,0 0 0,0 0 0,0 0 15,0-42 17,0 0-32,0 0 15</inkml:trace>
  <inkml:trace contextRef="#ctx0" brushRef="#br1" timeOffset="22555.19">10816 9504 0,'0'0'0,"-21"-64"31,21 43-31,0 0 0,0 0 16,0 0-16,0 0 0,21-1 15,0 1-15,0 0 0,1 0 16,20 21-16,0-21 0,-21 21 15,43 0-15,-22-21 0,1 21 0,-1 0 16,0 0-16,22 0 0,-22 21 0,0 0 16,-20 0-16,-1 0 15,21 0-15,-42 22 0,0-22 0,0 21 16,0-21-16,0 22 0,-21-22 0,0 21 16,0-21-16,-22 22 0,22-22 0,-21 21 15,-1-21-15,22 1 0,0-1 16,-21 0-16,21-21 0,-1 21 0,1-21 15,0 0-15,21 21 0,-21-21 16,21-21 15,0 0-15</inkml:trace>
  <inkml:trace contextRef="#ctx0" brushRef="#br1" timeOffset="24383.93">11176 9462 0,'0'0'0,"-21"-22"16,21 1-1,0 0-15,0 0 16,21 0-16,0 0 0,0 21 16,-21-22-16,21 22 0,1 0 15,-1 0-15,0-21 0,0 21 0,0 0 16,0 0-16,1 0 0,-1 0 15,0 0-15,0 0 0,-21 21 16,21-21-16,-21 22 16,21-22-16,-21 21 0,0 0 0,0 0 15,0 0 1,22-21 0,-1 0-1,-21-21 1,0 0-16,0 0 15,0 0 1,0-1-16,0 1 16,-21 21-16,21-21 15,-22 21-15,1 0 16,0 0-16,0 0 0,0 0 0,0 0 16,-1 21-16,1 0 0,0 1 15,0-22-15,0 42 0,0-21 16,-1 0-16,1 22 0,21-22 0,-21 21 15,0 0-15,0 1 0,21-22 0,0 21 16,-21 1-16,21-22 0,0 21 16,0-21-16,0 0 0,0 1 0,0-1 15,0 0-15,21 0 0,0 0 0,0 0 16,0-21-16,0 0 0,1 0 16,-1 0-16,0 0 0,0 0 15,21 0-15,-20 0 0,-1 0 16,0 0-16,0-21 0,21 21 0,-20-21 15,-1 0-15,0 21 0,0-21 16,21 0-16,-20 21 0,-1-22 0,0 22 16,-21-21-16,21 0 0,0 21 15,-42 0 17,0 0-32,0 21 15,0-21-15,-1 21 0,1 1 16,-21-1-16,21-21 15,0 21-15,-1-21 0,-20 21 0,21-21 0,-43 21 16,43-21-16,0 0 16,-21 0-16,21 0 0,-1 0 15,1 0-15,0 0 0,0-21 0,0 21 16,0-21-16,21 0 0,-22 0 16,22-1-16,0 1 0,-21 0 15,21-21-15,0 21 0,0-1 0,0-20 16,0 0-16,0 21 0,21-22 0,1 22 15,-1 0-15,-21-21 0,21 20 16,21 1-16,-21 0 0,1 0 0,-1 0 16,21 0-16,-21 21 0,0 0 0,1-22 15,-1 22-15,0 0 0,0 0 16,0 0-16,0 0 0,1 0 16,-22 22-1,-22-22 16,1 0-15,0 0-16,0 0 0,0 0 16,0 0-16,-1 0 0,1 0 15,0 0-15,-21 0 0,21 0 16,-1 0-16,1 0 0,-21 0 0,21 0 16,0 21-16,-22 0 0,22-21 15,-21 21-15,21 0 0,-1 0 0,-20 22 16,21-22-16,21 21 0,-21-21 0,21 22 15,-21-1-15,21-21 0,0 22 16,0-1-16,0 0 0,0-21 16,0 22-16,0-22 0,21 0 0,0 0 15,0 0-15,0 1 0,0-1 0,1 0 16,-1-21-16,21 21 0,-21-21 16,22 0-16,-22 0 0,21 0 0,-21 0 15,22 0-15,-22 0 0,21 0 0,0-21 16,-20 0-16,20 0 0,-21-1 15,0 1-15,22 0 0,-22 0 16,0 0-16</inkml:trace>
  <inkml:trace contextRef="#ctx0" brushRef="#br1" timeOffset="24974.93">11938 9250 0,'0'0'0,"-21"0"31,0 0-31,-1 21 16,22 0 0,0 0-16,0 1 0,-21-1 15,21 21-15,0-21 0,0 0 0,0 22 16,0-1-16,0 0 0,0-20 0,0 20 15,0 0-15,-21 1 0,21-22 0,0 21 16,0 0-16,-21-20 0,21-1 16,0 0-16,0 0 0,0 0 0,0 0 15,0 1-15,-21-22 32,21-22-17,0 1-15,0 0 16,0 0-16,0-21 15,0 20-15,0 1 0,0-21 0,0 21 16,0-22-16,21 22 0,0 0 0,0-21 16,0 21-16,1-1 0,20 1 15,-21 0-15,0 0 0,22 0 0,-22 21 16,21 0-16,-21 0 0,22 0 0,-22 0 16,0 0-16,0 21 0,0 0 0,0 0 15,-21 22-15,0-22 0,22 0 16,-22 21-16,0-21 0,0 22 0,0-22 15,0 21-15,0-21 0,0 1 16,-22-1-16,22 0 0,0 0 0,-21 0 16,0 0-16,21 1 15,0-44 17,0 1-17,0 0-15,0 0 0,21 0 16</inkml:trace>
  <inkml:trace contextRef="#ctx0" brushRef="#br1" timeOffset="25234.78">12531 9525 0,'0'21'31,"0"0"-31,0 22 15,0-22-15,0 0 0,-22 0 0,22 0 16,0 22-16,0-22 0,0 0 16,0 0-16,0 0 0,-21 1 0,21-1 15,0 0-15,0 0 0,0 0 0,0 0 16,21-21 15,-21-21-31,0 0 16,22 0-16,-1 0 0</inkml:trace>
  <inkml:trace contextRef="#ctx0" brushRef="#br1" timeOffset="25615.24">12552 9250 0,'0'0'0,"-21"0"0,-1 21 16,1-21-16,21 21 15,-21-21-15,21 21 0,0 1 16,0-1-16,0 0 0,0 0 16,21 0-1,0-21 1,1 0-16,-1 0 0,0 0 16,0 0-16,0 0 0,-21-21 15,21 0-15,-21 0 0,22 21 16,-22-21-16,0-1 0,0 1 15,0 0-15,0 0 0,0 0 0,-22 21 16,1-21-16,0 21 0,0 0 16,0 0-16,0 0 0,-1 0 15,1 0-15,21 21 0,-21 0 16,21 0-16,0 0 16,0 0-16,0 1 0,0-1 15,0 0-15,21 0 16,0-21-16,1 0 0,-1 21 15</inkml:trace>
  <inkml:trace contextRef="#ctx0" brushRef="#br1" timeOffset="25931.05">13081 9208 0,'-42'-22'31,"20"22"-31,1 0 16,21 22 0,-21-1-16,21 0 0,-21 0 0,21 0 15,0 0-15,0 22 0,-21-22 0,21 21 16,-21 1-16,21-22 0,0 21 16,0 0-16,-22 1 0,22-1 0,-21 0 15,21 1-15,0-22 0,-21 21 0,21-21 16,0 22-16,0-22 0,0 0 0,0 0 15,0 0-15,0 1 16,21-22 15,-21-22-31,21 1 16</inkml:trace>
  <inkml:trace contextRef="#ctx0" brushRef="#br1" timeOffset="26606.67">13695 9673 0,'0'0'16,"0"-21"-16,0 0 0,0 0 0,0 0 15,0-1-15,0 1 0,0 0 16,0 0-16,0 0 0,-21 0 0,21-1 15,-22 22-15,1-21 0,0 21 16,0 0-16,0 0 0,0 0 0,-1 0 16,1 0-16,0 0 0,0 21 15,-21-21-15,20 22 0,-20-1 0,21 0 16,0 21-16,-22-21 0,22 1 0,0 20 16,0-21-16,21 21 0,0-20 15,-21 20-15,21-21 0,0 0 16,0 22-16,0-22 0,0 0 0,0 0 15,21-21-15,0 21 0,0 0 0,0-21 16,1 0-16,-1 0 16,21 0-16,-21 0 0,0 0 0,1 0 15,-1 0-15,0-21 0,0 21 0,0-21 16,0 0-16,1-21 0,-1 20 16,0 1-16,0-21 0,0 0 15,-21-1-15,21 1 0,1 0 0,-1-1 0,-21-20 16,21 20-16,0 1 0,-21 0 15,0-1-15,21 1 0,-21 0 0,21 21 16,-21-22-16,0 22 0,0 0 16,0 0-16,0 0 0,0-1 0,-21 22 31,0 22-31,21-1 16,0 0-16,0 0 0,-21 21 0,21 1 15,-21-1-15,21 0 0,-21 1 16,21-1-16,0 0 0,0 1 0,0 20 15,0-20-15,0-1 0,0 0 0,0 1 16,0-1-16,0 0 0,0-21 16,0 1-16,21 20 0,0-21 0,0 0 15,21-21-15,-20 21 0,20-21 16,0 0-16,-21 0 0,22 0 0,-1 0 16,0 0-16,1 0 0,-1-21 15,-21 21-15,22-21 0,-1 0 0,-21 0 16,0-22-16,22 22 0</inkml:trace>
  <inkml:trace contextRef="#ctx0" brushRef="#br1" timeOffset="28127.16">11197 9440 0,'0'0'16,"0"-21"-1,21 0 1,0 21-16,1 0 16,-1 0-16,0-21 0,0 21 15,0 0-15,0 0 16,1 0-16,-1-21 0,0 21 15,0 0-15,-42 0 79,0 0-64,0 0-15,-1 0 16,1 0-16,0 0 0,0 0 15,0 0-15,0 21 0,-1-21 16,22 21-16,-21 0 0,0 0 16,0 1-16,21-1 0,-21 21 0,0-21 15,21 22-15,-22-22 0,1 21 16,21 0-16,0-20 0,-21 20 0,21-21 16,0 21-16,0-20 0,0-1 0,0 0 15,0 0-15,0 0 0,0 0 16,21-21-16,0 22 0,1-1 0,-1-21 15,0 0-15,0 21 0,0-21 0,0 0 16,22 0-16,-22 21 0,0-21 16,0 0-16,0 0 0,1 0 0,-1 0 15,0 0-15,0 0 0,0 0 16,0 0-16,1 0 16,-44 0 15,1 0-31,0 0 15,0 0-15,0 0 0,-22 0 0,22 0 16,0 21-16,0-21 0,-21 0 16,20 0-16,1 0 0,0 0 0,-21 0 15,21 0-15,-1 0 0,1 0 0,0 0 16,0 0-16,21-21 0,-21 21 16,0-21-16,21 0 0,-22 21 0,22-43 15,-21 22-15,0 0 0,21-21 0,0 21 16,0-22-16,0 1 15,0 0-15,0-1 0,0 1 0,0 0 16,0-1-16,21 22 0,0-21 0,1 21 16,-22-1-16,21 1 0,0 0 15,0 0-15,21 0 0,-20 21 0,-1-21 16,0 21-16,21 0 0,-21 0 0,1 0 16,-1-22-16,0 22 0,0 0 0,0 0 15,-42 0 63,0 0-78,0 0 16,0 22-16,-1-22 0,1 0 16,0 0-16,-21 21 0,21 0 0,-1-21 15,-20 21-15,21-21 0,-21 21 0,20 0 16,1 1-16,-21-1 0,21 0 15,0 21-15,21-21 0,-22 22 0,22-1 16,0-21-16,0 22 0,0-1 0,0-21 16,0 0-16,22 22 15,-1-22-15,0 0 0,21 0 0,1 0 16,-1 0-16,0-21 0,-21 22 0,22-22 0,-1 0 16,0 0-16,1 0 0,-1 0 15,0 0-15,1 0 0,-22 0 16,0-22-16,0 22 0,0-21 0,1 0 15,-1 0-15,0 0 0,-21 0 0</inkml:trace>
  <inkml:trace contextRef="#ctx0" brushRef="#br1" timeOffset="29279.29">6943 3747 0,'0'0'0,"21"-22"0,0 22 16,-21-21 0,0 0-16,0 0 0,0 0 15,0 0-15,0-1 16,0 44 15,-21 20-31,0-21 16,21 21-16,-22 1 0,22 20 0,-21-20 15,21 20-15,-21 1 0,0-22 0,21 21 16,-21 1-16,21-22 0,0 22 16,0-22-16,0 0 0,-21 1 0,21-22 15,0 21-15,0-21 0,0 1 16,0-1-16,0 0 0,0 0 15,21-21 1,-21-21 0,0 0-16</inkml:trace>
  <inkml:trace contextRef="#ctx0" brushRef="#br1" timeOffset="29635.09">6943 3768 0,'-22'-21'0,"44"42"0,-65-64 16,43 22-16,-21 0 0,0 0 0,0 0 16,21 0-16,-21-1 0,21 1 15,0 0-15,0 0 0,0 0 0,21 0 16,0 21-16,0-22 0,0 22 16,22 0-16,-22 0 0,21 0 0,0 0 15,1 22-15,-1-1 0,-21 0 0,22 21 16,-22-21-16,21 22 0,-21-1 15,0 0-15,-21-20 0,0 20 0,0 0 16,0 1-16,0-22 0,-21 21 0,-21 0 16,21-20-16,0 20 0,-1-21 15,-20 0-15,21 0 0,0 1 16,-22-1-16,22 0 0,0 0 0,0-21 16,0 0-16,0 0 0,-1 0 15,1 0 1,21-21-16,0 0 15,0 0-15,0-1 16</inkml:trace>
  <inkml:trace contextRef="#ctx0" brushRef="#br1" timeOffset="30190.77">7387 4339 0,'21'0'0,"-42"0"0,63 0 16,-20 0-16,-1 0 16,0 0-1,-21-21-15,0 0 0,0 0 16,0 0-16,0-1 0,0 1 16,0 0-16,0 0 15,-21 0-15,21 0 0,-21-1 0,-1 1 16,1 0-16,0 21 0,0 0 15,0 0-15,0 0 16,-1 21-16,1 0 0,0 1 0,0-1 16,0 21-16,0-21 0,-1 22 0,1-22 0,21 21 15,0-21-15,-21 22 16,21-22-16,0 0 0,0 0 0,0 0 16,0 0-16,21 1 0,0-22 15,1 0-15,-1 0 16,0 0-16,0 0 0,0 0 0,0 0 15,1-22-15,-1 22 0,0-21 0,0 0 16,0 0-16,0 0 0,-21 0 16,0-1-16,22 1 0,-22 0 0,21 0 15,-21 0-15,0 0 0,0-1 16,0 1-16,0 0 0,0 42 31,0 0-15,0 1-16,0 20 0,0-21 15,0 0-15,0 0 0,0 1 0,0 20 16,0-21-16,0 0 0,0 0 16,0 1-16,21-22 0,0 0 15,0 0-15,0 0 16,1 0-16,-1 0 0</inkml:trace>
  <inkml:trace contextRef="#ctx0" brushRef="#br1" timeOffset="30632.48">7662 4170 0,'0'0'0,"0"-42"15,0 20-15,0 1 16,0 0-16,21 21 15,1 0-15,-1 0 0,0 0 16,0 0-16,0 0 0,0 0 16,22 0-16,-22 21 0,0 0 15,0 1-15,-21 20 0,21-21 0,-21 0 16,0 22-16,0-22 0,0 21 0,0-21 16,0 0-16,0 1 0,0-1 15,0 0-15,-21 0 0,21 0 0,-21-21 16,21 21-16,0-42 31,0 0-15,0 0-16,0 0 15,0 0-15,0-1 0,0 1 0,0 0 16,0 0-16,21-21 0,-21 20 16,21 1-16,1 0 0,-22 0 0,21 0 15,-21 0-15,21-1 0,0 1 16,0 21-16,-21-21 15,21 21-15,1 0 16</inkml:trace>
  <inkml:trace contextRef="#ctx0" brushRef="#br1" timeOffset="31010.99">8213 4339 0,'21'0'32,"0"0"-17,0-21-15,0 0 0,0 0 16,1 0-16,-22-1 0,21 1 16,0 0-16,-21 0 0,0 0 15,0 0-15,0-1 16,-21 22-1,0 0-15,21 22 16,-22-1-16,1 0 0,0 21 16,21-21-16,-21 1 0,21-1 15,-21 0-15,21 0 0,0 0 16,0 22-16,0-22 0,0 0 16,0 0-16,0 0 0,0 0 15,21-21-15,-21 22 0,21-22 16,0 0-16,0 0 0,1 0 15,-1 0-15,0 0 0,0 0 16,0-22-16</inkml:trace>
  <inkml:trace contextRef="#ctx0" brushRef="#br1" timeOffset="31526.69">8742 4064 0,'0'0'15,"-21"0"-15,-1 0 16,22 21-16,0 0 16,0 1-16,0-1 15,-21 0-15,21 0 0,0 21 0,0-20 16,0-1-16,0 0 0,0 0 16,0 0-16,0 0 0,0 1 0,-21-1 15,21 0-15,0 0 0,0 0 16,0 0-1,0-42 32,0 0-47,0 0 16,0 0-16,0 0 0,0-1 0,0-20 16,21 21-16,0-21 0,1-1 0,-1 22 15,0-21-15,0 21 0,0-22 16,0 22-16,22 0 0,-22 0 0,21 0 15,-21 21-15,22 0 0,-22 0 0,0 0 16,0 0-16,0 21 16,1 0-16,-22 0 0,21 0 0,-21 22 15,0-22-15,0 21 0,0-21 0,0 22 16,0-22-16,-21 0 0,-1 21 16,22-21-16,0 1 0,-21-1 0,21 0 15,-21 0-15,21 0 0,0 0 16,21-21 15,0-21-31,1 21 0,-22-21 16,21 0-16</inkml:trace>
  <inkml:trace contextRef="#ctx0" brushRef="#br1" timeOffset="31800.32">9461 3683 0,'0'0'16,"0"21"-16,0 0 0,0 1 15,0-1-15,0 21 0,0-21 0,0 22 16,0-1-16,-21 21 0,0-20 16,0-1-16,21 0 0,-21 1 0,0-1 15,21 0-15,0 1 0,-22-1 16,22-21-16,-21 22 0,21-22 15,0 0-15,0 0 0,0 0 16,21-21-16,1 0 16,-1 0-16,0 0 15,0 0-15,-21-21 0,21 0 0</inkml:trace>
  <inkml:trace contextRef="#ctx0" brushRef="#br1" timeOffset="32011.19">9334 3958 0,'0'0'0,"-21"0"0,42 0 32,1 0-32,-1 0 0,0 0 15,0 0-15,0 0 0,0 0 16,22 0-16,-22 0 0,21 0 0,-21 0 15,22 0-15,-22 0 0,21-21 0,-21 21 16,22-21-16</inkml:trace>
  <inkml:trace contextRef="#ctx0" brushRef="#br1" timeOffset="32775.76">12023 3366 0,'0'0'0,"-22"0"0,1 0 15,21-22-15,-21 22 16,0 22-16,21-1 16,0 0-16,-21 0 0,21 21 0,-21 1 15,21-1-15,-22 0 0,22 1 16,0-1-16,-21 0 0,0 1 0,21 20 16,0-20-16,0-1 0,-21 0 0,21 1 15,0-1-15,0 0 16,0 1-16,0-22 0,0 0 0,0 0 15,0 0-15,0 0 0,0 1 0</inkml:trace>
  <inkml:trace contextRef="#ctx0" brushRef="#br1" timeOffset="33135.11">11811 3620 0,'-21'-22'0,"42"44"0,-42-65 0,0 1 16,21 21-16,0 0 16,0-1-16,0 1 0,0 0 0,0 0 15,0 0-15,0 0 0,0-1 16,21 1-16,0 0 0,0 21 0,0-21 16,22 21-16,-1 0 0,-21 0 0,21 0 15,1 0-15,20 0 0,-20 0 16,-1 21-16,0 21 0,1-20 0,-22-1 15,21 21-15,0 22 0,-42-22 16,0-21-16,0 21 0,-21 1 16,-21-22-16,21 21 0,-22-21 0,-20 1 15,21 20-15,-1-21 0,1 0 0,-22 0 16,43-21-16,-21 22 0,0-1 16,20-21-16,1 0 0,0 0 15,42 0 16,0 0-31,1 0 0,-1 0 16,0 0-16</inkml:trace>
  <inkml:trace contextRef="#ctx0" brushRef="#br1" timeOffset="33710.78">12425 4106 0,'0'0'0,"21"0"15,0-21-15,0 0 16,0 21-16,-21-21 0,22 0 16,-1 21-16,-21-21 0,0-1 15,21 1-15,-21 0 0,0 0 16,0 0-16,0 0 0,-21-1 15,0 22-15,-1 0 16,1 0-16,0 0 0,0 0 0,-21 0 16,20 0-16,-20 22 0,21-22 0,0 21 15,-22 21-15,22-21 0,0 22 16,0-22-16,0 21 0,0 0 16,-1 1-16,22-22 0,-21 21 0,21-21 15,0 22-15,0-22 0,0 0 16,0 0-16,21-21 0,1 0 0,-1 0 15,0 0-15,21 0 0,-21 0 0,1 0 16,20-21-16,-21 0 0,21 0 16,-20 0-16,20-1 0,-21 1 15,0 0-15,22-21 0,-22 21 0,0-22 16,-21 22-16,21-21 0,-21 21 16,21-1-16,-21 1 0,0 0 0,0 0 15,0 42 1,0 0-1,0 0-15,0 1 0,0-1 0,0 0 16,0 21-16,0-21 0,0 1 0,0 20 16,0-21-16,0 0 0,-21 0 15,21 1-15,0-1 0,0 0 16,0 0-16,21-21 0,0 0 16,1 0-16,-1 0 15</inkml:trace>
  <inkml:trace contextRef="#ctx0" brushRef="#br1" timeOffset="34115.5">12848 3979 0,'0'0'0,"0"-42"31,0 21-31,21 0 16,0 21-16,1 0 0,-1 0 15,0 0-15,0 0 0,0 0 16,0 0-16,1 0 0,-1 0 16,0 21-16,0 0 0,-21 0 0,21 0 15,-21 22-15,21-22 0,-21 21 16,0-21-16,0 1 0,0 20 0,0-21 16,0 0-16,-21 0 0,0 1 0,0-1 15,21 0-15,-21-21 16,21-21 15,0 0-31,21-1 16,-21 1-16,21 0 0,0 0 0,-21 0 15,21 0-15,-21-22 0,22 22 16,-1 0-16,-21-21 0,21 20 16,-21 1-16,0 0 0,21 0 0,0 21 15,0 0-15,-21-21 0,22 21 16,-1 0-16,0 0 15</inkml:trace>
  <inkml:trace contextRef="#ctx0" brushRef="#br1" timeOffset="34467.11">13483 4191 0,'21'-21'31,"-21"0"-31,0 0 0,21-1 16,-21 1-16,22 0 16,-22 0-16,21 0 0,-21 0 15,0-1-15,0 1 0,0 0 0,0 0 16,-21 42 15,-1 0-31,1 0 0,0 1 16,0 20-16,21-21 0,-21 0 15,21 22-15,-21-22 0,21 0 0,0 21 16,0-21-16,0 1 0,0-1 16,0 0-16,0 0 0,21-21 15,0 0-15,0 0 16,0 0-16,0 0 0,22 0 16,-22-21-16,0 0 0,0 21 0,0-21 15,22-1-15</inkml:trace>
  <inkml:trace contextRef="#ctx0" brushRef="#br1" timeOffset="34908.86">13949 3916 0,'0'21'0,"-21"0"0,-1-21 16,22 21-16,-21 1 0,21-1 0,0 0 15,0 0-15,-21 21 0,21-20 0,0-1 16,0 0-16,-21 0 0,21 0 15,0 0-15,0 1 0,-21-22 0,21 21 16,0 0-16,0-42 47,0 0-47,0-1 0,0 1 16,0 0-16,0 0 0,0 0 15,0 0-15,0-22 0,21 22 16,0 0-16,0-21 0,0 20 0,-21 1 0,22 0 15,-1 0-15,0 0 16,0 0-16,21 21 0,-20 0 0,-1 0 16,21 0-16,-21 0 0,0 0 0,1 0 15,-1 21-15,-21 21 0,0-21 16,21 0-16,-21 1 0,0 20 0,0-21 16,0 21-16,0-20 0,0 20 0,0-21 15,0 0-15,0 0 0,-21 1 16,21-1-16,-21 0 0,-1-21 15,22-21 17,22 0-32</inkml:trace>
  <inkml:trace contextRef="#ctx0" brushRef="#br1" timeOffset="35195.06">14690 3598 0,'0'22'31,"-22"-1"-31,22 0 0,-21 21 0,21-21 16,-21 22-16,0-22 0,21 21 16,-21 1-16,0-1 0,-1 0 15,22 1-15,-21-1 0,0-21 0,21 21 16,0 1-16,0-22 0,0 0 15,0 21-15,0-20 0,0-1 0,0 0 16,21-21 0,0 0-16,1 0 15,-1 0-15,0 0 0,-21-21 16,21 0-16,0-1 0,0 1 0,-21 0 16</inkml:trace>
  <inkml:trace contextRef="#ctx0" brushRef="#br1" timeOffset="35402.94">14414 3810 0,'0'0'0,"22"0"31,-1 0-31,0 0 0,0 0 16,0 0-16,0 0 0,1 0 0,-1 0 15,0 0-15,0 0 0,0 0 16,0 0-16</inkml:trace>
  <inkml:trace contextRef="#ctx0" brushRef="#br1" timeOffset="36124.91">16912 3514 0,'0'-21'31,"0"42"-31,0 0 15,0 0-15,-21 0 0,21 22 16,-21-1-16,21 0 0,-21 1 0,-1-1 16,22 21-16,-21-20 0,0 20 0,21-20 15,0 20-15,-21-21 16,21 1-16,-21-1 0,21 0 0,-21 1 16,21-1-16,0-21 0,0 0 0,0 1 15,0-1-15,0 0 0,0 0 16,21-21-1,0 0-15</inkml:trace>
  <inkml:trace contextRef="#ctx0" brushRef="#br1" timeOffset="36494.69">16764 3768 0,'-21'-21'0,"42"42"0,-63-64 0,42 22 0,0 0 15,0 0-15,0-21 0,0 20 16,0 1-16,0 0 0,21 0 16,-21 0-16,21 0 0,0 21 0,21-22 15,-20 1-15,-1 21 0,21 0 16,0-21-16,1 21 0,-1 0 0,0 0 16,1 21-16,-1 0 0,0 1 0,1-1 15,-22 0-15,21 21 0,-42 1 16,0-1-16,0-21 0,0 21 0,0 1 15,-21-1-15,-21 0 0,21 1 0,-22-22 16,1 21-16,0 1 16,-1-22-16,1 21 0,0-21 0,-1 0 15,1 1-15,21-1 0,0-21 0,-1 21 16,1-21-16,0 0 16,42 0-1,0-21 1,1 0-16,-1-1 0,0 22 0,0-21 15,0 0-15</inkml:trace>
  <inkml:trace contextRef="#ctx0" brushRef="#br1" timeOffset="37046.92">17505 4233 0,'0'0'0,"21"0"0,0 0 15,0 0-15,0 0 0,1 0 16,-22-21-16,0 0 0,21 21 16,0-21-16,-21 0 0,0 0 0,0-1 15,0 1-15,0 0 0,0 0 0,0-21 16,0 20-16,0 1 0,-21 0 16,21 0-16,-21 0 0,-1 21 0,1 0 15,0 0-15,0 0 0,0 0 16,-22 0-16,22 21 0,0 0 15,0 0-15,-21 22 0,20-22 0,1 21 16,0-21-16,0 22 0,21-22 16,-21 21-16,21-21 0,0 0 0,0 1 15,0-1-15,0 0 0,0 0 0,0 0 16,21-21-16,0 0 16,0 0-16,0 0 0,1 0 15,-1 0-15,21 0 0,-21-21 0,0 21 16,1-21-16,-1 0 0,21 0 15,-21-1-15,0 1 0,1-21 16,-1 21-16,0 0 0,0-22 0,-21 22 0,0 0 16,21 0-16,-21 0 0,0 42 31,0 0-15,0 0-16,-21 0 0,21 0 15,-21 1-15,21-1 0,0 0 0,0 0 16,0 0-16,0 0 0,0 1 15,0-1-15,21-21 0,0 0 16,-21 21-16,21-21 0,1 0 0,-1 0 16,0 0-16,0 0 15,0 0-15,0 0 0</inkml:trace>
  <inkml:trace contextRef="#ctx0" brushRef="#br1" timeOffset="37442.69">17928 3979 0,'0'0'0,"0"-21"0,0 0 0,0 0 16,21 21-16,0 0 0,1-21 15,-1 21-15,0 0 16,0 0-16,0 0 0,0 0 16,1 0-16,-1 21 0,0 0 15,0 0-15,-21 0 16,0 1-16,0-1 0,0 0 0,0 0 15,0 0-15,0 22 0,0-22 0,0 0 16,0 0-16,-21 0 0,21 0 16,-21 1-16,0-22 0,-1 21 0,1-21 15,21 21-15,-21-21 16,21-21 0,0 0-16,0-1 15,21 1-15,0-21 0,1 21 16,-1 0-16,-21-1 0,21-20 15,0 21-15,0-21 0,0 20 0,1 1 16,-1 0-16,0 0 0,-21 0 16,21 21-16,0 0 0,0-21 15,1 21-15,-1 0 16,0 0 0</inkml:trace>
  <inkml:trace contextRef="#ctx0" brushRef="#br1" timeOffset="37811.48">18415 4085 0,'21'0'0,"0"0"16,0 0 0,1 0-16,-1 0 0,-21-21 0,21 21 15,0-21-15,0 21 0,0-21 16,1 0-16,-1 21 0,-21-22 0,21 1 15,-21 0-15,0 0 16,0 0-16,-21 21 16,0 0-1,-1 0-15,1 0 0,0 21 16,-21-21-16,21 21 0,-1 0 0,1 0 16,0 22-16,0-22 0,21 0 0,0 21 15,-21-20-15,21-1 0,0 0 16,0 0-16,0 0 0,0 0 15,0 1-15,21-22 0,0 21 0,0-21 16,0 0-16,1 0 0,-1 0 16,21 0-16,-21 0 0,22 0 0,-1 0 15,-21 0-15,21 0 0,1-21 0,-22-1 16,0 1-16</inkml:trace>
  <inkml:trace contextRef="#ctx0" brushRef="#br1" timeOffset="38286.78">18965 3916 0,'0'0'0,"0"21"47,0 0-47,0 0 0,0 1 16,0-1-16,0 0 0,0 0 16,-21 0-16,21 22 0,0-22 0,0 0 15,0 0-15,-21-21 0,21 21 0,0 0 16,0 1-16,-21-22 0,21 21 15,0-42 32,0-1-47,0 1 16,0 0-16,0 0 0,0-21 16,21 20-16,0 1 0,-21 0 15,21-21-15,0 21 0,1-1 0,-1 1 16,0 0-16,0 0 0,0 0 15,22 21-15,-22 0 0,21 0 0,-21 0 16,0 0-16,1 0 0,-1 0 0,0 0 16,-21 21-16,21 0 0,-21 21 15,0-20-15,0-1 0,0 0 0,0 0 16,-21 0-16,0 0 0,21 1 16,-21-1-16,21 0 0,-22 0 0,22 0 15,-21 0 1,21-42 15,0 0-15,21 0-16</inkml:trace>
  <inkml:trace contextRef="#ctx0" brushRef="#br1" timeOffset="38606.58">19558 3641 0,'21'-21'15,"-42"42"-15,42-85 0,0 64 0,-21-21 16,21 0-16,-21 42 31,0 0-15,0 0-16,0 1 0,0-1 0,-21 0 16,0 21-16,21-21 0,-21 1 0,21 20 15,-21-21-15,0 21 0,-1-20 16,22 20-16,-21-21 0,21 21 0,-21-20 15,21 20-15,0-21 0,0 21 16,0-20-16,-21-1 0,21 0 0,0 0 16,0 0-16,0 0 0,0 1 15,21-22-15,0 0 16,0 0 0,1 0-16,-1 0 0,0 0 15,-21-22-15,21 1 0,0 21 16,-21-21-16,21 0 0</inkml:trace>
  <inkml:trace contextRef="#ctx0" brushRef="#br1" timeOffset="38846.96">19452 3810 0,'-21'0'0,"42"0"0,-21 0 47,21 0-47,0 0 16,1 0-16,-1 0 0,0 0 0,21 0 15,-21 0-15,1 0 0,-1-21 0,0 21 16,0 0-16,0 0 0,0 0 16</inkml:trace>
  <inkml:trace contextRef="#ctx0" brushRef="#br1" timeOffset="59059.62">8022 2773 0,'0'0'0,"-21"0"15,42 0 95,0 0-110,0 0 15,-21-21-15,22 21 0,-1 0 16,0 0-16,-21-21 0,21-1 31,-21 1 0,0 0-31,0 0 16</inkml:trace>
  <inkml:trace contextRef="#ctx0" brushRef="#br1" timeOffset="59511.03">8488 2350 0,'21'0'47,"0"0"-32,0 0 1,0-22-16,1 22 16,-1 0-16,-21-21 0,21 21 15,0 0-15,-21-21 16,21 21-16,0 0 16,-21-21-1,22 21 16,-22-21-31,21 21 16</inkml:trace>
  <inkml:trace contextRef="#ctx0" brushRef="#br1" timeOffset="59910.8">9186 2053 0,'21'0'46,"1"-21"-14,-1 21-17,-21-21-15,21 21 16,0-21-16,0 0 16,0 21-1,-21-22-15,22 22 0,-22-21 31,0 0 1</inkml:trace>
  <inkml:trace contextRef="#ctx0" brushRef="#br1" timeOffset="60291.58">9800 1736 0,'21'-21'31,"0"21"-31,1 0 31,-22-22-31,21 22 0,0 0 16,-21-21-16,21 21 15,0 0-15,0-21 16,1 21-16,-1 0 16,-21-21-16,21 21 15,0 0-15,-21-21 0,21 21 16,0 0-1,-21-21-15,22 21 0,-22-22 16</inkml:trace>
  <inkml:trace contextRef="#ctx0" brushRef="#br1" timeOffset="60583.15">10329 1524 0,'43'-21'16,"-22"21"-1,0-21 1,0 21 15,-21-21 16,21 21-31,-21-22-16</inkml:trace>
  <inkml:trace contextRef="#ctx0" brushRef="#br1" timeOffset="60819.01">10689 1376 0,'21'0'0,"0"0"16,1 0-16,-22-21 0,21 21 15,-21-21 1,21 21-16,-21-22 47,21 22-47,-21-21 31,21 21-31,-21-21 16</inkml:trace>
  <inkml:trace contextRef="#ctx0" brushRef="#br1" timeOffset="61482.63">11959 1164 0,'-21'0'31,"21"-21"16,0 0-32,21 21 1,-21-21-16,21 21 16,0-21-16,1 21 0,-1-22 15,0 1-15,-21 0 16,21 21-16,0-21 0</inkml:trace>
  <inkml:trace contextRef="#ctx0" brushRef="#br1" timeOffset="61759.16">12700 868 0,'0'0'16,"0"-21"-16,21 21 15,0 0-15,-21-21 0,21 21 16,1-22 0,-1 22 15,0 0-31,-21-21 16,0 0 15,21 21-16,-21-21-15,21 21 0</inkml:trace>
  <inkml:trace contextRef="#ctx0" brushRef="#br1" timeOffset="62379.81">14076 699 0,'21'0'125,"0"21"-110,0-21-15,-21 21 0,21 0 16,1-21-16,-1 21 15,0-21-15,0 21 16</inkml:trace>
  <inkml:trace contextRef="#ctx0" brushRef="#br1" timeOffset="62658.64">14605 1101 0,'0'0'0,"0"21"16,21-21-16,-21 21 31,21-21 1,-21 21-17,21-21 1,1 0-16,-1 21 15,0-21-15,0 22 16,0-22-16,0 0 16,-21 21-16,22-21 0,-1 0 0</inkml:trace>
  <inkml:trace contextRef="#ctx0" brushRef="#br1" timeOffset="62895.39">15049 1418 0,'22'21'16,"-1"1"-1,0-1 17,0-21-17,0 21 16,0-21-31,1 0 0,-1 0 16</inkml:trace>
  <inkml:trace contextRef="#ctx0" brushRef="#br1" timeOffset="63123.12">15536 1651 0,'21'21'16,"-21"0"0,22-21 31,-1 0-32,0 0 1,0 0-16,0 0 15</inkml:trace>
  <inkml:trace contextRef="#ctx0" brushRef="#br1" timeOffset="63386.97">15896 1863 0,'0'0'0,"0"21"0,21-21 16,-21 21-16,21-21 16,-21 21-1,0 0 17,22-21-17,-1 0 16,-21 22-31,21-22 0,0 0 16</inkml:trace>
  <inkml:trace contextRef="#ctx0" brushRef="#br1" timeOffset="63655.81">16171 2138 0,'0'21'16,"0"0"-1,0 0 17,21-21-1,-21 22-16,22-22 1</inkml:trace>
  <inkml:trace contextRef="#ctx0" brushRef="#br1" timeOffset="63894.68">16446 2350 0,'0'21'16,"22"-21"-1,-22 21-15,0 0 32,21-21-17,0 0 1,0 0 15</inkml:trace>
  <inkml:trace contextRef="#ctx0" brushRef="#br1" timeOffset="64162.52">16700 2540 0,'0'42'16,"0"-20"-1,0-1 17,22-21 14,-1 0-14</inkml:trace>
  <inkml:trace contextRef="#ctx0" brushRef="#br1" timeOffset="64443.55">16849 2688 0,'21'21'15</inkml:trace>
  <inkml:trace contextRef="#ctx0" brushRef="#br1" timeOffset="64691.27">16997 2879 0,'0'0'0,"0"42"16,0-21-1,0 0 1,0-42 62,21 0-78</inkml:trace>
  <inkml:trace contextRef="#ctx0" brushRef="#br1" timeOffset="67086.66">1206 1630 0,'0'21'31,"0"0"-31,22-21 16,-22-21-1,21 21 1,-21-21-16,21 0 0,-21 0 16,0-1-16,0 1 15,0 0-15,0 0 16,-21 0-16,0 0 0,-1 21 0,1-22 16,0 1-16,0 0 0,0 21 15,0 0-15,-1-21 0,1 21 0,0 0 16,0 0-16,-21 0 0,20 0 15,1 21-15,0 0 0,0 0 16,0 1-16,0-1 0,-1 0 0,22 0 16,0 0-16,-21 22 15,21-22-15,-21 21 0,21-21 0,0 22 16,0-22-16,0 21 0,0-21 16,0 22-16,0-22 0,21 0 0,-21 0 15,21 0-15,1-21 0,-1 21 16,0 1-16,0-22 0,0 0 15,0 0-15,1 0 0,-1 0 16,0 0-16,0 0 0,0-22 16,0 1-16,1 21 0,-1-21 15,0 0-15,0 0 0,0-22 0,0 22 16,1 0-16,-1-21 0,0-1 16,0 1-16,-21 21 0,21-21 15,-21-1-15,21 1 0,-21 0 16,22-22-16,-22 22 0,0-1 15,0 1-15,0 0 0,0-1 0,0 1 16,0 21-16,0 0 0,0-22 16,0 22-16,0 0 0,-22 21 15,1 0 1,0 0-16,21 21 16,0 0-16,-21 1 0,21-1 0,-21 21 15,21-21-15,-21 22 16,21-22-16,0 21 0,0-21 0,0 22 15,0-1-15,0-21 0,0 21 16,0 1-16,0-22 0,0 21 0,0 1 16,0-22-16,0 21 0,0-21 15,21 0-15,0 1 0,0-1 16,-21 0-16,21 0 0,0 0 0,1-21 16,-1 21-16,0-21 0,0 0 15,0 0-15,0 0 0,1 0 16,-1 0-16,0 0 0,0-21 15,-21 0-15,21 21 0,0-21 0,1 0 16,-1 0-16,-21-22 16,21 22-16,-21 0 0,0-21 0,0 20 15,21 1-15,-21 0 0,0 0 16,21 21-16,-21-21 0,0 42 31,0 0-15,0 0-16,0 0 0,0 1 15,0-1-15,0 0 0,0 0 16,0 0-16,-21 0 0,21 1 0,0-1 16,0 0-16,0 0 0,0 0 15,0 0-15,0-42 32,0 0-17,21 21-15</inkml:trace>
  <inkml:trace contextRef="#ctx0" brushRef="#br1" timeOffset="67458.5">1778 1101 0,'0'21'0,"-21"0"0,21 0 16,-21 0-16,21 1 0,0-1 15,0 0-15,0 0 0,0 0 16,21-21 0,0 0-16,0 0 0,0 0 15,0 0-15,1-21 16,-22 0-16,21 0 0,0 0 16,-21-1-1,0 1-15,0 0 0,0 0 16,-21 21-16,0 0 0,-1 0 15,1 0-15,0 0 0,0 0 16,0 21 0,0 0-16,21 0 0,-22 1 0,22-1 15,0 0-15,0 0 0,0 0 16,0 0-16,0 1 0,0-1 0,0 0 16,0 0-16,22-21 0,-1 21 15</inkml:trace>
  <inkml:trace contextRef="#ctx0" brushRef="#br1" timeOffset="68091.03">2222 1757 0,'22'0'0,"-1"0"16,-21-21-16,21 21 0,-21-21 15,21-1-15,-21 1 0,0 0 0,0 0 16,0 0-16,0 0 0,0-1 16,0 1-16,0 0 0,0 0 0,-21 0 15,21 0-15,-21-1 0,0 22 16,-1 0-16,1 0 0,0 0 0,0 0 16,0 0-16,0 0 0,-1 0 15,1 22-15,0-1 0,0 0 0,21 0 16,-21 21-16,0-20 15,21 20-15,-22 0 0,22-21 0,0 22 16,0-22-16,0 21 0,0-21 16,0 1-16,0-1 0,0 0 0,22 0 15,-1-21-15,-21 21 0,21-21 16,0 0-16,0 0 0,0 0 0,1 0 16,-1 0-16,0-21 15,0 0-15,0 21 0,0-21 0,-21 0 16,22-1-16,-1-20 15,-21 21-15,21-21 0,-21 20 0,0-20 0,0 21 16,0-21-16,0 20 0,0 1 16,0 0-16,0 0 0,0 42 31,0 0-15,0 0-16,0 1 0,0-1 15,0 21-15,0-21 0,0 0 0,0 22 16,0-22-16,0 0 0,0 0 15,0 0-15,0 1 0,0-1 0,0 0 16,0 0-16,21-21 16,0 21-16,0-21 0,1 0 15,-1 0-15,0 0 0,0-21 16,0 0-16,0 21 0,1-21 0,-1 0 16,0-1-16,0 1 0,0 0 15,0-21-15</inkml:trace>
  <inkml:trace contextRef="#ctx0" brushRef="#br1" timeOffset="68834.6">2688 1482 0,'0'0'0,"0"-21"0,0 42 47,0 0-31,-21 0-16,21 0 0,0 0 15,-21 1-15,21-1 0,0 0 0,0 0 16,0 21-16,0-20 0,-21-1 0,21 0 15,0 0-15,0 0 16,-22 0-16,22 1 0,0-1 0,0 0 16,0 0-1,0-42 17,0 0-17,0 0-15,0-1 0,0 1 16,0-21-16,0 21 0,0-22 15,0 22-15,0-21 0,0 21 0,0 0 16,22-1-16,-1 1 16,0 0-16,-21 0 0,21 21 0,0-21 15,0 21-15,1 0 16,-1 0-16,0 0 0,0 21 16,0-21-16,-21 21 0,21 0 15,1 0-15,-22 1 0,21-1 0,0 0 16,-21 0-16,21 0 0,-21 22 15,0-22-15,0 0 0,0 0 0,0 0 16,0 0-16,0 1 16,0-1-16,0 0 15,-21-21 17,21-21-32,0 0 15,0-1-15,0 1 0,0 0 16,0-21-16,0 21 0,0-22 0,0 22 15,0-21-15,21 21 0,0-22 16,0 22-16,1 0 0,-1 0 0,0 0 16,0-1-16,21 1 0,-20 21 15,-1 0-15,21 0 0,-21 0 0,0 0 16,22 0-16,-22 21 0,0-21 16,0 22-16,-21-1 0,0 0 15,0 21-15,0-21 0,0 1 0,0 20 16,0-21-16,0 0 0,0 22 15,0-22-15,-21 0 0,0 0 0,21 0 16,-21 0-16,21 1 16,0-1-16,-21-21 0,42 0 47,-21-21-47,21-1 15</inkml:trace>
  <inkml:trace contextRef="#ctx0" brushRef="#br1" timeOffset="69691.78">3789 1461 0,'0'0'15,"-21"0"-15,-1 0 0,1 0 0,0 21 16,0-21-16,0 21 0,0 0 15,-1-21-15,1 21 0,0 0 0,21 1 16,0-1-16,-21 21 0,21-21 16,0 0-16,0 1 0,0-1 0,0 0 15,0 0-15,0 0 0,0 0 16,21-21 0,0 22-16,0-22 0,1 0 0,-1 0 15,0 0-15,0 0 16,0 0-16,0-22 0,1 22 0,-1-21 15,-21 0-15,21 21 0,-21-21 16,0 0-16,0 0 0,0-1 0,0 1 16,0 0-16,0 0 0,0 0 15,-21 0-15,0-1 0,21 1 0,-22 0 16,22 0-16,0 0 0,0 0 16,0-1-1,22 22-15,-1 0 0,0 0 16,0 0-16,21 0 15,-20 0-15,-1 0 0,21 0 0,-21 0 16,22 0-16,-22 0 0,0 0 16,21 22-16,-21-1 0,1-21 0,-1 21 15,0 0-15,0 0 0,-21 22 16,0-22-16,0 0 0,21 0 0,-21 21 16,0-20-16,0-1 0,0 0 0,0 0 15,0 0-15,-21 0 0,21 1 16,0-1-16,0 0 0,-21-21 15,21 21-15,-21-21 0,0 0 16,21-21 15,0 0-31,0 0 16,0-1-16,0-20 0,0 21 0,0-21 16,0 20-16,0-20 0,21 0 15,0 21-15,0-22 0,0 22 0,0 0 16,1 0-16,-1 0 0,0-1 15,21 22-15,-21 0 0,1-21 0,20 21 16,-21 0-16,21 0 0,-20 0 16,-1 0-16,0 21 0,21 1 0,-21-22 15,1 21-15,-22 21 0,21-21 16,-21 0-16,0 22 0,0-22 0,0 0 16,0 21-16,0-20 0,0 20 15,0-21-15,0 0 0,-21 0 16,21 1-16,-22-1 0,22 0 15,-21-21-15,21 21 16,0-42 15,21 0-15,1 0-16,-1 21 0</inkml:trace>
  <inkml:trace contextRef="#ctx0" brushRef="#br1" timeOffset="70299.36">5334 1461 0,'0'0'0,"0"-22"0,0 1 15,-21 0-15,0 21 16,-1 0-16,-20 0 0,0 0 15,21 0-15,-1 0 16,1 21-16,0 0 0,0 1 16,0-22-16,0 21 0,-22 0 15,22 0-15,0 21 0,21-20 0,-21-1 16,21 0-16,-21 21 0,21-21 0,0 1 16,0-1-16,0 0 0,0 0 15,0 0-15,21 0 0,0-21 0,0 22 16,0-22-16,0 0 0,1 0 15,-1 0-15,0 0 0,0 0 0,0 0 16,0 0-16,1 0 0,-1-22 0,21 22 16,-21-21-16,0 0 0,1 0 15,-22 0-15,21 0 0,0-22 16,0 22-16,-21-21 0,21-1 16,0 1-16,-21 0 0,0-1 0,22-20 15,-22 21-15,21-1 0,-21 1 0,0 21 16,0-22-16,0 22 0,0 0 15,-21 42 17,-1 0-32,1 1 0,21 20 0,0-21 15,-21 0-15,21 22 0,-21-1 16,21-21-16,0 21 0,-21 1 0,21-1 16,0 0-16,0 1 0,0-1 15,0-21-15,0 22 0,21-22 0,0 0 16,0 0-16,0 0 0,1-21 15,-1 0-15,0 0 0,21 0 16,-21 0-16,1 0 0,20 0 0,-21 0 16,21 0-16,-20-21 0,20 0 0,-21 0 15,21 0-15,1-1 0</inkml:trace>
  <inkml:trace contextRef="#ctx0" brushRef="#br1" timeOffset="70982.6">1291 2625 0,'0'-21'0,"0"42"0,-21-64 0,0 43 47,21 43-47,0-22 0,0 21 0,0 1 15,0-1-15,0 0 0,0 1 16,0-1-16,0 21 0,0-20 15,0 20-15,0-20 0,0 20 0,0-21 16,0 22-16,0-22 0,0 1 16,0-1-16,0-21 0,0 21 15,-21-20-15,21-1 0,0 0 0,0 0 16,0-42 15,21 0-31,-21 0 16,0-22-16,0 22 0</inkml:trace>
  <inkml:trace contextRef="#ctx0" brushRef="#br1" timeOffset="71326.41">1079 2836 0,'0'0'0,"0"-42"0,-21 21 16,0-21-16,21 20 0,-21 1 0,21 0 15,0 0-15,0-21 0,0 20 16,0 1-16,42 0 0,-21 0 0,1 0 15,-1-22-15,21 22 0,0 21 16,1-21-16,-1 0 0,0 21 16,1 0-16,-1 0 0,0 0 0,1 0 15,-1 21-15,0 0 0,-20 22 16,-1-22-16,0 21 0,-21 0 0,0-20 16,0 20-16,0 0 0,-21 1 15,0-22-15,-1 21 0,-20 0 0,21-20 16,-21-1-16,20 0 15,1 0-15,0 0 0,0 0 0,0 1 16,0-22-16,-1 21 16,22 0-1</inkml:trace>
  <inkml:trace contextRef="#ctx0" brushRef="#br1" timeOffset="71771.2">1587 3217 0,'0'-21'16,"0"0"-16,0 0 15,0 0-15,0 0 16,22 21-16,-1-22 0,0 22 0,0 0 16,-21-21-16,21 21 0,0 0 15,1 0-15,-1 0 0,0 0 0,0 21 16,0-21-16,-21 22 0,21-1 16,-21 0-16,22 21 0,-22-21 15,0 22-15,0-22 0,0 21 16,0 1-16,0-22 0,-22 0 0,1 21 15,21-21-15,-21 1 0,21-1 16,0-42 31,0-1-47,0 1 0,0 0 0,0 0 16,0-21-16,0 20 0,21-20 15,-21 21-15,21 0 0,-21-22 0,22 22 16,-22 0-16,0 0 15,21 0-15,0 0 0,0-1 0,-21 1 16,21 21-16,0 0 0,-21-21 16</inkml:trace>
  <inkml:trace contextRef="#ctx0" brushRef="#br1" timeOffset="72222.82">2328 3027 0,'-84'21'16,"62"0"-1,1-21-15,0 21 0,21 1 16,-21-1-16,21 0 0,-21 0 0,0 21 16,21-20-16,0-1 0,0 21 15,0-21-15,0 0 0,0 22 0,0-22 16,0 0-16,21-21 0,0 21 15,0 0-15,0-21 0,22 0 0,-22 0 16,21 0-16,-21 0 0,22 0 16,-1 0-16,0-21 0,-21 0 0,22 0 15,-22 0-15,21 0 16,-21-1-16,-21 1 0,22 0 0,-22-21 16,0 21-16,0-22 0,0 22 0,0-21 15,0 21-15,-22-22 0,1 22 16,0-21-16,0 21 0,-21-1 0,20 1 15,-20 21-15,21 0 0,-21 0 16,20 0-16,-20 0 0,21 0 0,-21 0 16,20 21-16,-20 1 0,21 20 15,0-21-15,21 0 0,0 22 0,-21-22 16,21 21-16,0-21 0,0 22 16,0-22-16,0 0 0,0 0 0,21-21 15,0 21-15,0-21 16</inkml:trace>
  <inkml:trace contextRef="#ctx0" brushRef="#br1" timeOffset="72786.97">2963 2688 0,'0'0'0,"-21"21"31,0 1-31,21-1 0,-21 21 16,21-21-16,0 0 16,0 22-16,0-22 0,0 21 0,0 1 15,-21-22-15,21 21 0,0 0 0,0-20 16,0 20-16,0 0 0,-22-21 16,22 1-16,0 20 0,0-21 0,0 0 15,0 0-15,0 1 16,0-44 15,0 1-31,0 0 16,0 0-16,0 0 0,0 0 15,0-1-15,0-20 0,0 21 0,0 0 16,22 0-16,-1-1 0,0 1 0,0 0 16,21 0-16,-20 0 15,-1 21-15,21 0 0,-21-21 0,0 21 16,22 0-16,-22 0 0,0 0 15,21 21-15,-20 0 0,-1-21 0,0 21 16,0 0-16,-21 0 0,0 1 0,0-1 16,0 0-16,0 0 0,0 0 15,0 0-15,-21 1 0,0-1 0,0 0 16,-1 0-16,-20 0 0,21 0 16,0 1-16,-22-1 0,22-21 15,-21 0-15,21 21 0,0-21 0,-22 0 16,22 0-16,0 0 0,0 0 15,21-21-15,0 0 16,0-1-16,0 1 16,21 0-16,0 0 0,0 0 15</inkml:trace>
  <inkml:trace contextRef="#ctx0" brushRef="#br1" timeOffset="73086.8">3704 2519 0,'-21'21'31,"21"0"-31,-21 0 16,21 1-16,-21-1 0,21 21 15,-22 0-15,22-20 0,0 20 0,0 0 16,-21 1-16,21-1 0,-21 0 0,21 1 15,0-22-15,0 21 0,-21 0 16,21-20-16,0 20 0,0-21 0,0 0 16,0 0-16,0 1 0,0-1 15,21-21 1,0 0-16,0 0 16,1-21-16,-1 21 15,0-22-15</inkml:trace>
  <inkml:trace contextRef="#ctx0" brushRef="#br1" timeOffset="73483.42">3725 3112 0,'0'0'16,"0"21"-16,0 0 15,21-21 1,1 0-1,-1 0-15,0 0 0,0-21 16,21 21-16,-20-21 0,-1 21 0,0-22 16,0 1-16,0 0 0,0 0 0,1 21 15,-22-21-15,0 0 0,0-1 16,0 1-16,0 0 0,0 0 0,0 0 16,-22 21-1,1 0-15,0 0 0,0 21 16,-21-21-16,20 21 0,1 0 0,0 0 15,0 1-15,21 20 16,-21-21-16,21 0 0,-21 22 0,21-22 16,0 0-16,0 0 0,0 21 0,0-20 15,21-1-15,0-21 0,0 21 16,0 0-16,0-21 0,1 0 0,20 0 16,-21 0-16,21 0 0,-20 0 15,20-21-15,-21 0 0,21 21 0,-20-21 16,-1-1-16,21 1 0</inkml:trace>
  <inkml:trace contextRef="#ctx0" brushRef="#br1" timeOffset="74191.21">4381 2858 0,'0'0'0,"-42"0"31,42 21-15,0 0-16,-21 0 0,21 0 15,0 0-15,0 1 0,-21-1 16,21 0-16,0 0 0,0 0 0,0 0 16,0 1-16,0-1 0,0 0 15,0 0-15,0 0 16,0 0-16,0-42 47,0 0-47,0 0 15,0 0-15,0 0 0,0-1 16,0 1-16,0 0 0,0-21 16,0 21-16,21-22 0,0 22 0,0 0 15,0 0-15,1 0 0,-1-1 16,0 1-16,0 21 0,0 0 0,0 0 16,1 0-16,-1 0 0,0 0 0,0 0 15,-21 21-15,21 1 0,-21-1 16,21-21-16,1 21 0,-22 0 0,0 0 15,0 0-15,21 1 0,-21-1 16,21 0-16,-21 0 16,0 0-16,0 0 0,0 1 15,0-1 1,-21-21 15,0 0-15,21-21-1,0-1-15,0 1 0,0 0 16,0 0-16,0 0 0,21 0 16,0-1-16,0-20 0,0 21 0,22 0 15,-22-22-15,21 22 0,0 0 16,-20 0-16,20 21 0,0 0 16,-21 0-16,22 0 0,-22 0 0,0 0 15,0 21-15,0 0 0,1 0 16,-1 1-16,-21-1 0,0 0 0,0 21 15,0-21-15,0 1 0,0 20 0,-21-21 16,-1 0-16,22 0 0,-21 1 16,0-1-16,0 0 0,0 0 0,0 0 15,21 0-15,-22-21 0,1 0 0,21 22 16,-21-22-16,0 0 0</inkml:trace>
  <inkml:trace contextRef="#ctx0" brushRef="#br1" timeOffset="105347.12">8763 4720 0,'0'-21'63,"0"0"-32,0 0-15,0 0-1,0-1-15,0 1 16,0 42 31,0 1-47,0-1 0,0 0 15,0 0-15,0 21 0,0-20 16,0 20-16,-21 0 0,21 1 0,-21-1 16,21 0-16,-22 1 0,22-1 15,-21-21-15,21 21 0,0-20 16,0-1-16,0 0 0,0 0 0,0 0 15,0 0-15,0-42 32,0 0-17,0 0-15,0 0 16,0 0 0,0-1-16</inkml:trace>
  <inkml:trace contextRef="#ctx0" brushRef="#br1" timeOffset="106614.9">13801 4657 0,'0'-21'78,"0"-1"-62,0 1-1,21 0 1,0 21 0,0 0-16,0 0 15,0-21-15,1 21 0,-1 0 16,0 0-16,0 0 0,0 0 16,0 0-16,1 0 0,-1 0 15,0 21-15,-21 0 16,0 0-16,0 1 0,0-1 15,0 0-15,0 0 16,-21 0-16,0 0 0,-1 1 16,1-1-16,-21 0 0,21 21 0,0-21 15,-22 1-15,22-1 0,0-21 16,0 21-16,0 0 0,-1 0 0,1-21 16,0 21-16,0-21 15,21 22-15,-21-22 16,21-22 31,21 22-32,0 0-15,0-21 16,0 21-16,1 0 0,-1 0 0,0 0 16,21 0-16,1 0 0,-22 0 0,21 0 15,0 0-15,22 0 0,-22 0 16,1 0-16,-1 0 0,0 0 0,1 0 15,-22 0-15,21 0 0,-21 0 0,0 0 16,1 0-16,-1 21 0,0-21 16,0 0 31,0 0-16,0 0-16</inkml:trace>
  <inkml:trace contextRef="#ctx0" brushRef="#br1" timeOffset="107950.38">18288 4466 0,'0'0'0,"0"-21"31,0 0 47,21 21-46,0 0-32,0-21 0,1 21 15,20 0-15,-21 0 16,0 0-16,0 0 0,1 0 0,-1 0 15,0 0-15,0 0 0,-21 21 16,21 0-16,-21 0 16,0 0-16,0 1 15,-21-1-15,0-21 16,0 21-16,0 0 0,-1-21 0,-20 21 16,21-21-16,0 21 0,-22-21 0,22 22 15,0-22-15,0 0 0,0 21 16,0-21-16,-1 0 0,1 21 15,42-21 32,1 0-31,-1 0-16,0 0 16,0 0-16,0 0 0,0 0 0,1 0 15,-1 0-15,0 0 0,0 0 16,21 0-16,-20 0 15,-1 0-15,0 0 0,0 0 16,0 0-16,-21 21 16,21-21-16,-21 21 0,0 0 15,0 1-15,0-1 16,0 0-16,0 0 0,-21 0 16,0-21-16,0 21 0,0 1 15,0-22-15,-22 21 0,22-21 0,0 21 16,-21-21-16,20 0 15,1 0-15,-21 21 0,21-21 0,0 0 16,-1 0-16,1 0 0,0 0 0,0 0 16,0 0-16,0 0 0,-1 0 15,1 0-15,0 0 16,0-21 0,21 0 77,0 0-77,-21 21 0,0 0-16</inkml:trace>
  <inkml:trace contextRef="#ctx0" brushRef="#br1" timeOffset="138099.54">1249 12806 0,'0'-21'0,"-43"-64"16,43 64 0,0 0-16,0 42 31,0 0-15,0 21-16,0-20 0,-21 20 15,21 0-15,0 22 0,-21-22 0,21 0 16,-21 1-16,0 20 0,0-20 15,21-1-15,-22 0 0,1 1 16,0-1-16,21-21 0,0 21 0,-21-20 16,21-1-16,0 0 0,-21 0 15,21 0-15,0-42 32,0 0-17,0 0-15,0 0 0,0-1 16</inkml:trace>
  <inkml:trace contextRef="#ctx0" brushRef="#br1" timeOffset="138591.31">1016 12742 0,'0'-21'0,"0"42"0,0-63 16,0 21-16,0 0 0,0 0 15,0-1-15,0 1 0,0 0 16,21 21-16,0-21 15,0 21-15,22 0 0,-22 0 0,21 0 16,1 0-16,-1 0 0,0 21 16,1-21-16,-1 42 0,-21-20 0,21 20 15,1 0-15,-22 1 0,0 20 16,21-21-16,-20 22 0,-22-22 0,21 22 16,-21-22-16,21 22 0,-21-22 15,21 0-15,-21 1 0,0-1 0,0-21 16,0 21-16,0-20 0,0-1 15,0 0-15,0 0 0,0 0 16,0-42 0,0 0-1,21 0-15,-21 0 0,0-1 16,0-20-16,21 0 0,1-1 0,-22 1 16,21-21-16,-21-1 0,21 1 15,0-1-15,0 1 0,-21-1 0,21 1 16,1 20-16,-22 1 0,0 0 15,21-1-15,-21 22 0,21 0 0,0 21 47,-21 21-47,0 0 0,0 0 0,0 1 16,0-1-16,0 0 16,21 0-16,-21 0 0,0 22 0,0-22 15,0 0-15</inkml:trace>
  <inkml:trace contextRef="#ctx0" brushRef="#br1" timeOffset="139107.01">2222 12954 0,'0'0'0,"-21"21"47,0 0-47,0 1 0,21-1 0,-21 0 16,0 0-16,-1 21 0,22-20 0,-21-1 15,21 21-15,-21-21 0,21 22 16,0-22-16,0 0 0,0 0 0,0 0 16,0 0-16,0 1 15,0-1-15,21-21 0,0 0 0,1 0 16,-1 0-16,0 0 15,0 0-15,21 0 0,-20-21 0,-1-1 16,21 22-16,-21-21 0,0 0 16,22 0-16,-22-21 0,0 20 15,0-20-15,-21 21 0,0-21 0,21-1 16,-21 1-16,0 0 0,0-1 16,0 1-16,-21 21 0,0 0 0,0-1 15,0 1-15,0 0 16,-1 21-16,1 0 0,0 0 0,0 0 0,0 0 15,0 0-15,-1 21 0,22 0 16,-21 1-16,21-1 0,0 0 16,0 0-16,-21 0 0,21 0 15,0 1-15,0-1 16,0 0-16,0 0 0,0 0 16,21-21-1,0 0-15,1 0 0,-1 0 0,0 0 16,21-21-16</inkml:trace>
  <inkml:trace contextRef="#ctx0" brushRef="#br1" timeOffset="139414.82">2921 12637 0,'21'-22'0,"-42"44"0,42-65 15,-42 43 16,0 21-15,21 1-16,0-1 0,-21 21 0,21-21 16,-22 22-16,1-1 0,21 0 15,0 1-15,-21-1 0,0 0 0,0 1 16,21-1-16,0 0 0,0-21 16,-21 22-16,21-22 0,0 0 0,0 21 15,0-20-15,0-1 16,0 0-16,0 0 0,21-21 47,0 0-47,-21-21 0,21 21 0,0-21 15</inkml:trace>
  <inkml:trace contextRef="#ctx0" brushRef="#br1" timeOffset="139850.57">3069 13145 0,'0'0'0,"0"21"16,21-21 15,0 0-31,1 0 16,-1 0-16,0 0 0,21 0 15,-21 0-15,1-21 0,-1-1 16,0 22-16,0-21 0,0 21 0,0-21 15,1 0-15,-1 0 0,-21 0 16,0-1-16,0 1 16,-21 21-16,-1 0 15,1 0-15,0 0 0,0 0 16,0 0-16,0 0 0,-1 0 0,-20 21 16,21 1-16,0-1 0,0 21 0,21-21 15,-22 0-15,22 22 16,-21-22-16,21 0 0,0 21 0,0-20 15,0-1-15,0 0 0,0 0 16,0 0-16,0 0 0,21 1 16,1-22-16,-1 0 0,0 0 0,0 0 15,0 0-15,0 0 0,22 0 16,-22 0-16,0 0 0,21-22 0,-20 1 16,20 0-16,-21 21 0,0-21 0,22 0 15,-22 0-15,0-1 0,0 1 16</inkml:trace>
  <inkml:trace contextRef="#ctx0" brushRef="#br1" timeOffset="140110.43">2752 12827 0,'-22'0'0,"44"0"0,-65 0 0,64 0 31,1 0-31,-1 0 16,21 0-16,0 0 0,1 0 0,-1 0 15,22 0-15,-22 0 0,21 0 16,-20-21-16,20 21 0,-20 0 16,20 0-16,-21 0 0,1 0 15,-1 0-15,-21 0 0,22 0 0,-43-21 16,21 21-16,0 0 0</inkml:trace>
  <inkml:trace contextRef="#ctx0" brushRef="#br1" timeOffset="140619.88">4720 12996 0,'-21'0'31,"42"0"-15,0 0-16,-21-21 16,21 21-16,1-21 0,-22 0 15,0 0-15,0 0 16,-22 21-1,1 0 1,0 0-16,0 0 16,21 21-16,0 0 15,0 0 1,0 0 0,21-21-1,0 0-15,0 0 16,1 21-16</inkml:trace>
  <inkml:trace contextRef="#ctx0" brushRef="#br1" timeOffset="140942.7">4784 13335 0,'0'21'15,"0"-42"-15,0 63 0,0-20 16,21-22 0,0 0-16,0 0 15,0 0-15,0 0 0,1-22 0,-1 1 16,0 0-16,-21 0 16,0 0-1,0 0-15,-21-1 16,0 22-16,-1 0 15,1 0-15,0 0 0,0 0 16,0 0 0,0 0-16,21 22 0,-22-1 15,22 0 1</inkml:trace>
  <inkml:trace contextRef="#ctx0" brushRef="#br1" timeOffset="141615.31">1016 13885 0,'-21'0'15,"42"0"-15,-85 0 0,43 0 0,-21 0 16,21 0-16,0 0 0,-1 0 0,-20 0 16,21 0-16,0 0 15,0 0-15,21 22 0,21-22 32,0 21-32,0-21 0,21 0 15,1 0-15,-1 0 0,0 21 0,22-21 16,21 0-16,-22 0 0,22 0 15,21 0-15,-1 0 0,1 0 0,0 0 16,0 0-16,21 0 0,0 0 0,0 0 16,21 0-16,0 0 15,0 0-15,-21 0 0,22 0 0,20-21 16,-21 21-16,0-21 0,0 21 16,-21 0-16,0-22 0,0 22 0,0 0 15,-42-21-15,21 21 0,-21 0 0,-22 0 16,1-21-16,-22 21 0,0 0 15,-21 0-15,1 0 0,-1-21 0,0 21 16,0 0 0,0 0 46,0 0-46,1 0-16</inkml:trace>
  <inkml:trace contextRef="#ctx0" brushRef="#br1" timeOffset="142390.88">6308 13187 0,'-22'0'0,"22"21"31,0 0-31,-21-21 0,21 21 0,0 1 16,21-22-1,1 21-15,-1-21 16,0 0-16,0 0 0,0 0 0,0 0 15,22 0-15,-22 0 0,0 0 16,21-21-16,1-1 0,-22 22 0,0-21 16,21 0-16,-20 0 0,-1 0 0,0 21 15,0-21-15,-21-1 0,0 1 16,0-21-16,0 21 0,0 0 16,0-1-16,0 1 0,0 0 15,-21 21 1,0 0-16,0 0 0,21 21 15,-22 0-15,22 1 0,-21-1 0,0 21 16,21 0-16,0-20 0,0 20 16,-21 0-16,21-21 0,0 22 0,0-1 15,0 0-15,0 1 0,0-22 0,0 21 16,0 1-16,0-1 0,0-21 16,0 21-16,0-20 0,0-1 0,0 21 15,0-21-15,0 0 0,0 1 16,0-1-16,-21-21 15,0 0-15,-1 0 0,1 0 16,0 0-16,-21 0 0,21 0 0,-22-21 16,22-1-16,-21 1 0,-1 21 15,22-21-15,0 0 0,-21 0 0,21 0 16,-1-1-16,1 1 0,0 21 16,0-21-16,21 0 0,21 21 31,0 0-16,0 0-15,22 0 16,-22 0-16,0 0 0,21 0 0</inkml:trace>
  <inkml:trace contextRef="#ctx0" brushRef="#br1" timeOffset="142878.57">7070 13356 0,'0'0'16,"0"21"0,0 1-16,0-1 0,0 0 15,-22 0-15,22 0 16,0 0-16,0 1 0,0-1 0,0 0 16,0 21-16,0-21 0,-21 1 15,21-1-15,0 0 0,0 0 0,-21-21 16,21 21-16,0 0 0,0 1 15,-21-22 1,0 0 0,0 0-16,21-22 0,0 1 15,0 0-15,0 0 0,0 0 16,0 0-16,0-22 0,0 22 0,0-21 16,21-1-16,0 22 0,21-21 0,-21 0 15,22 20-15,-1 1 16,0-21-16,1 21 0,20 21 0,1-21 15,-1 21-15,-20 0 0,20 0 0,-21 0 16,22 0-16,-22 21 0,-21 0 16,1 0-16,-1 0 0,-21 0 0,0 22 15,0-22-15,0 21 0,0-21 0,-21 22 16,-1-22-16,1 21 0,0-21 16,0 1-16,0-1 0,-22 0 0,43 0 15,-21 0-15,0-21 0,0 0 16,42-21-1</inkml:trace>
  <inkml:trace contextRef="#ctx0" brushRef="#br1" timeOffset="143339.63">8932 13018 0,'0'0'0,"-21"0"16,42 0 15,0 0-31,22-22 16,-1 22-16,0 0 0,1 0 0,20 0 15,-20 0-15,20 0 0,-21 0 16,1 0-16,20 0 0,-20 0 0,-1 0 16,0 0-16,-21 0 0,1 0 0,-1 0 15,0 0-15,-42 0 16,0 0 0,-1 0-16,1 0 0,0 0 0,-21 0 15</inkml:trace>
  <inkml:trace contextRef="#ctx0" brushRef="#br1" timeOffset="143703.43">9377 12975 0,'0'0'16,"-21"0"-16,-1 21 15,22 1-15,0-1 16,0 0-16,0 0 0,-21 0 16,21 0-16,0 1 0,0 20 0,0-21 15,0 21-15,0-20 0,0 20 16,0 0-16,0-21 0,0 22 0,0-22 15,0 21-15,0-21 0,0 22 0,0-22 16,0 21-16,0-21 0,0 1 16,-21-1-16,21 0 0,-21 0 0,0 0 15,0 0-15,-1-21 0,1 0 16,-21 22-16,21-22 16,0 0-16,-1 0 0,-20 0 0,21 0 15,-21 0-15,20-22 0,-20 1 0,21 21 16,-21-21-16,20 0 0,1-21 15,0 20-15,0 1 0,0 0 0,0 0 16,21 0-16,0 0 0,0-1 0,0 1 16,0 0-16,21 21 15,0-21 1,0 21-16,0 0 0,0 0 16,22 0-16,-22 0 0</inkml:trace>
  <inkml:trace contextRef="#ctx0" brushRef="#br1" timeOffset="144255.75">9991 13335 0,'0'0'0,"0"-21"0,0 0 16,0 0-16,-22-1 15,1 22-15,0 0 0,0-21 0,-21 21 16,20 0-16,-20 0 0,21 0 0,-21 0 16,20 0-16,-20 0 0,21 21 15,0 1-15,0-1 0,-1 0 16,1 0-16,0 21 0,0-20 0,21-1 16,0 21-16,0-21 0,0 22 15,0-22-15,0 21 0,0-21 0,0 0 16,0 1-16,21-1 0,0 0 0,0 0 15,1-21-15,-1 21 16,0-21-16,0 0 0,21 0 0,-20 0 16,-1-21-16,0 0 0,21 21 0,-21-21 15,1 0-15,-1-1 16,0-20-16,0 21 0,0-21 0,0 20 16,-21 1-16,0-21 0,0 21 0,0 0 15,0-1-15,0 1 0,0 0 16,0 0-16,0 42 31,0 0-31,0 0 0,0 1 16,0-1-16,0 21 0,0-21 0,0 0 15,0 1-15,0 20 0,0-21 0,0 0 16,0 0-16,22 1 0,-22-1 16,21-21-16,-21 21 0,21-21 0,0 0 15,0 0-15,0 0 16,1 0-16,-1 0 0,0 0 15,0-21-15,0 21 0,-21-21 16</inkml:trace>
  <inkml:trace contextRef="#ctx0" brushRef="#br1" timeOffset="144502.6">10329 13356 0,'0'-21'0,"0"42"0,21-63 0,-21 21 16,0 0-16,22 21 15,-22 21 1,0 0-16,0 0 15,0 0-15,0 0 0,0 1 16,0-1-16,0 21 0,0-21 16,0 0-16,0 1 0,0 20 0,0-21 15,0 0-15,0 0 16,21 1-16,-21-1 0,21-21 16,-21 21-16,21-21 15,0 0-15,-21-21 16,21 0-16,1-1 0,-1 1 15,-21 0-15,21 0 0,0 0 0</inkml:trace>
  <inkml:trace contextRef="#ctx0" brushRef="#br1" timeOffset="144719.48">10689 13314 0,'0'0'0,"0"-21"0,0 0 0,21-1 0,-21 1 16,21 21-16,-21-21 16,0 42-1,-21 0-15,0 1 16,0-1-16,0 0 0,0 0 0,-1 0 15,1 0-15,0 22 0,0-22 16,0 0-16,0 21 0,-1-20 0,22-1 16,-21 0-16,0 0 0,21 0 0,0 0 15,0 1-15,0-1 0,-21-21 16,21 21-16,21-21 16,21 0-1,-20-21-15</inkml:trace>
  <inkml:trace contextRef="#ctx0" brushRef="#br1" timeOffset="145222.79">11112 13462 0,'0'-21'16,"22"-43"-1,-22 43-15,0 0 0,0-21 16,0 21-16,0-1 15,0 1-15,-22 21 0,1 0 16,0 0-16,0 0 0,0 0 0,0 0 16,-1 21-16,1 1 0,-21-1 0,21 0 15,0 0-15,-1 0 16,1 22-16,0-22 0,0 0 0,0 21 16,21-21-16,-21 1 0,21 20 0,0-21 15,0 0-15,0 0 0,0 1 16,21-1-16,0-21 0,-21 21 0,21-21 15,0 0-15,0 0 0,1 0 0,-1 0 16,0 0-16,0-21 16,0 0-16,0 21 0,1-22 0,-1 1 15,0-21-15,0 21 0,-21 0 0,21-22 16,-21 22-16,21 0 0,-21 0 16,0 0-16,0-1 0,0 44 31,0-1-16,0 0-15,0 0 0,0 0 16,0 0-16,0 1 0,0 20 0,0-21 16,0 0-16,22 0 0,-1 1 0,0 20 15,0-42-15,0 21 16,0-21-16,1 0 0,-1 0 0,0 0 16,0 0-16,21 0 0,-20 0 0,-1-21 15,0 0-15,21 0 16</inkml:trace>
  <inkml:trace contextRef="#ctx0" brushRef="#br1" timeOffset="146079.29">13102 13123 0,'0'-21'0,"0"42"0,0-63 16,0 21-16,0 0 0,0 0 16,0-1-16,0-20 0,0 21 0,0 0 15,0 0-15,0-1 0,21 22 16,-21 22 15,0-1-31,0 0 0,0 21 0,0-21 16,0 22-16,-21-1 0,21-21 0,-21 22 15,21-22-15,0 0 0,-21 21 16,21-21-16,-21 1 0,21-1 0,0 0 16,0 0-16,0 0 0,21-21 47,0 0-47,0-21 0,0 0 0,22 0 15,-22 0-15,21-1 0,-21 1 16,22-21-16,-1 21 0,-21 0 15,21-1-15,-20 1 0,-1 0 0,0 0 16,0 0-16,0 21 0,-21 21 31,0 0-31,0 0 0,0 0 0,0 1 16,-21-1-16,21 0 0,0 0 16,-21 0-16,21 0 0,0 1 0,0-1 15,0 0-15,0 0 0,21-21 0,0 21 16,0-21-16,1 0 0,20 0 15,-21 0-15,21 0 0,1 0 0,-1 0 16,-21 0-16,22-21 0,-1 0 16,0 21-16,1-42 0,-1 20 15,-21 1-15,21-21 0,-20 0 0,-1-1 16,0 1-16,-21 0 0,0-22 16,0 22-16,0-1 0,0 1 0,-21 21 15,0-21-15,-1 20 0,1 1 0,0 0 16,0 21-16,-21 0 0,20 0 15,1 0-15,0 21 0,0 0 16,21 1-16,-21-1 0,21 0 0,0 21 16,0-21-16,0 1 0,0 20 15,0-21-15,0 0 0,0 0 0,0 1 16,21-1-16,-21 0 0,21 0 16,0-21-16,0 21 0</inkml:trace>
  <inkml:trace contextRef="#ctx0" brushRef="#br1" timeOffset="146419.07">14224 13166 0,'21'0'0,"-42"0"0,63 0 15,-21 0-15,1 0 16,-1 0-16,0 0 0,0-21 16,0 21-16,0-22 0,1 22 15,-1-21-15,0 0 0,0 21 0,-21-21 16,21 0-16,-21 0 0,21-1 15,-21 1-15,0 0 0,0 0 16,0 0-16,0 0 0,-21-1 16,0 22-16,0 0 0,0 0 0,0 0 15,-22 0-15,22 22 0,0-1 16,-21 0-16,20 0 0,1 0 0,0 22 16,0-22-16,0 0 0,0 21 0,21-21 15,0 1-15,0-1 0,0 0 16,0 21-16,0-21 0,21 1 15,0-1-15,0 0 0,21-21 0,-20 0 16,20 0-16,-21 0 16,21 0-16,1 0 0,-1 0 0,0-21 0,22 0 15,-22 21-15</inkml:trace>
  <inkml:trace contextRef="#ctx0" brushRef="#br1" timeOffset="146799">15600 12806 0,'0'0'0,"0"-21"0,0 0 16,0-1-16,0 1 0,0 0 0,0 0 15,0 0-15,0 0 16,0-1-16,0 1 15,-21 21 1,-1 0-16,1 21 0,0-21 16,0 22-16,0-1 0,-22 0 0,22 21 15,-21-21-15,21 22 0,-22-1 16,22-21-16,0 22 0,0-1 0,0-21 16,0 21-16,21 1 0,-22-22 0,22 21 15,0-21-15,0 1 0,0-1 16,22 0-16,-1 0 0,0 0 0,21 0 15,-21-21-15,22 22 0,-1-22 16,0 0-16,1 21 0,-1-21 16,0 0-16,1 0 0,-1 0 0,22 0 15,-22 0-15,0-21 0,1 21 0</inkml:trace>
  <inkml:trace contextRef="#ctx0" brushRef="#br1" timeOffset="147710.47">16192 13039 0,'22'-43'16,"-44"86"-16,44-107 0,-22 22 0,0 21 0,0-22 15,0 22-15,0 0 0,0 0 0,-22 0 16,1 21-16,0 0 16,-21 0-16,21 0 0,-1 0 0,-20 21 15,21 0-15,0 0 0,0 0 16,-22 1-16,22 20 0,0-21 0,0 21 16,21-20-16,-21 20 0,21-21 15,-22 21-15,22-20 0,0-1 0,0 0 16,0 0-16,0 0 0,0 0 0,0 1 15,22-22-15,-1 0 16,0 0-16,0 0 0,0 0 0,0 0 16,1 0-16,20 0 0,-21 0 0,0-22 15,0 1-15,22 0 0,-22 0 16,0 0-16,0 0 0,0-22 16,1 22-16,-22-21 0,0-1 0,21 22 15,-21 0-15,0 0 0,0 0 16,0 0-16,0-1 0,-21 44 31,21-1-31,-22 0 0,22 0 0,-21 0 16,21 0-16,-21 1 0,21 20 0,0-21 15,0 0-15,0 0 0,0 22 16,0-22-16,0 0 0,21 0 16,0 0-16,1-21 0,-1 0 0,0 22 15,0-22-15,21 0 0,-20 0 16,-1 0-16,21 0 0,-21 0 0,22-22 15,-22 22-15,0-21 0,0 0 16,21 0-16,-42 0 0,22 0 16,-1-1-16,0-20 0,-21 21 0,0 0 15,0-22-15,21 22 0,-21 0 0,0 0 16,0 0-16,0 42 31,-21 0-31,0 0 0,21 0 16,-21 1-16,-1 20 0,22-21 15,0 0-15,-21 0 0,21 1 0,-21-1 16,21 0-16,-21-21 0,21 21 16,0 0-16,0 0 15,-21-21-15,0 0 32,21-21-17,0 0-15,0 0 0,0 0 16,0 0-16,0-1 0,21-20 15,0 21-15,0-21 0,0 20 0,0-20 16,1 21-16,-1 0 0,0 0 16,0-1-16,0 1 0,22 21 0,-22 0 0,0 0 15,21 0-15,-21 0 0,1 21 16,20-21-16,-21 22 0,0 20 16,0-21-16,1 0 0,-22 22 0,0-22 15,0 0-15,0 21 0,0-21 16,0 1-16,0-1 0,-22 21 0,1-21 15,0-21-15,21 21 0,-21 1 16,0-22-16,0 0 0,21 21 0,-22-21 16,1 0-16,42-21 31,1 21-31,-1-22 16,0 1-16,0 0 0,0 0 0,0 0 15</inkml:trace>
  <inkml:trace contextRef="#ctx0" brushRef="#br1" timeOffset="148183.88">17357 12891 0,'0'0'0,"0"21"31,0 0-31,-22 0 16,22 0-16,-21 0 0,0 1 0,21-1 15,-21 0-15,0 0 0,21 21 0,0-20 16,-21-1-16,-1-21 0,22 21 15,-21 0-15,21 0 0,0 0 16,-21-21 0,21 22-16,0-44 31,0 1-31,0 0 16,0 0-16,0 0 0,0 0 15,21-1-15,0-20 0,-21 21 0,22-21 16,-1 20-16,0-20 0,0 21 0,0-21 15,0 20-15,1 1 0,20 0 16,-21 0-16,43 0 0,-22 21 16,-21 0-16,21 0 0,1 0 0,-22 0 15,0 21-15,0 0 0,0 0 16,1 0-16,-22 1 0,0 20 0,0-21 16,0 21-16,0-20 0,0-1 15,-22 21-15,1-21 0,0 0 16,21 1-16,-21-1 0,0 0 0,0 0 15,-1-21-15,22 21 0,-21-21 16,42 0 15,1 0-31,-1-21 0,0 0 16</inkml:trace>
  <inkml:trace contextRef="#ctx0" brushRef="#br1" timeOffset="148586.65">18076 12869 0,'-84'-21'31,"62"42"-31,1 1 16,0-22-16,0 21 0,0 0 0,21 0 16,-21 0-16,-1 22 0,1-22 15,21 0-15,0 0 0,0 0 0,0 0 16,0 1-16,0-1 0,0 0 0,0 0 15,21-21-15,1 21 16,-1-21-16,0 0 0,0 0 16,0 0-16,0 0 0,1 0 0,-1 0 15,0-21-15,-21 0 16,21 0-16,0 21 0,-21-43 0,21 22 16,-21 0-16,0-21 0,0 21 0,0-1 15,0-20-15,0 21 0,0 0 16,0 0-16,-21 21 0,0-22 0,0 22 15,0 0-15,0 0 0,-22 0 16,22 0-16,0 22 0,0-22 16,21 21-16,0 0 0,-21 0 0,21 0 15,0 0-15,0 1 0,0-1 16,21-21 0,0 0-16,0 0 0,0 0 15,0 0-15</inkml:trace>
  <inkml:trace contextRef="#ctx0" brushRef="#br1" timeOffset="148874.48">18605 12615 0,'0'0'0,"22"-21"0,-22-21 0,0 21 16,21 21-16,-21-21 0,-21 21 16,-1 0-1,1 0-15,0 21 0,0 0 16,0 0-16,-22 0 0,22 22 15,0-22-15,0 21 0,0 0 16,0-20-16,21 20 0,-22 0 0,22-21 16,-21 22-16,21-22 0,0 21 0,0-21 15,0 1-15,0-1 0,0 0 16,21 0-16,1 0 0,-1-21 16,0 21-16,0-21 0,0 0 0,0 0 15,1 0-15,-1 0 16,0-21-16,0 0 0,0 21 0,0-21 15,1 0-15,-1 0 0</inkml:trace>
  <inkml:trace contextRef="#ctx0" brushRef="#br1" timeOffset="149070.47">18267 12721 0,'-21'0'0,"42"0"0,-21 0 31,21 0-15,0 0-16,0 21 0,22-21 0,-22 0 16,21 0-16,-21 0 0,22 0 15,-1 0-15,-21 0 0,0 0 0,22 0 16,-22 0-16,0 0 16,0-21-16</inkml:trace>
  <inkml:trace contextRef="#ctx0" brushRef="#br1" timeOffset="149891.57">20320 12637 0,'0'0'0,"0"21"16,21-21 15,0 0-31,0 0 0,1-21 16,-1 21-16,-21-22 0,21 22 15,0-21-15,-21 0 0,0 0 16,0 0-16,0 0 0,0-1 0,0-20 15,0 21-15,-21 0 0,0 0 16,0-1-16,-1 1 0,1 0 0,-21 0 16,21 21-16,0 0 0,-22 0 0,1 21 15,21 0-15,-22 0 16,22 1-16,-21 20 0,21-21 0,0 21 0,-22 1 16,22-1-16,0 0 0,0 1 15,0-1-15,-1 0 0,22 1 16,0-1-16,0 0 0,0-20 0,0-1 15,0 21-15,22-42 0,-1 21 0,0 0 16,0-21-16,21 0 0,-20 0 16,-1 0-16,21 0 0,-21-21 0,22 0 15,-1 0-15,-21 0 0,21-22 0,-20 22 16,-1-21-16,0 21 0,0-22 16,0 1-16,0 0 0,1 21 0,-22-22 15,0 22-15,0-21 0,21 21 16,-21-1-16,0 44 31,-21-1-31,-1 0 0,22 0 16,0 0-16,-21 0 0,0 22 15,21-22-15,-21 0 0,21 21 0,0-20 16,0-1-16,0 21 0,0-21 0,0 0 16,0 1-16,0-1 0,21 0 15,0-21-15,0 0 0,1 0 16,-1 0-16,21 0 0,-21 0 0,22 0 15,-22 0-15,21 0 0,0-21 0,1 0 16,-1-1-16</inkml:trace>
  <inkml:trace contextRef="#ctx0" brushRef="#br1" timeOffset="151694.47">21040 12594 0,'0'0'0,"42"-42"0,-21 21 0,0-22 16,-21 1-16,0 21 0,21 0 0,-21 0 15,0-1-15,0 1 0,-21 21 16,0 0-1,0 0-15,0 0 0,-22 21 16,22 22-16,0-22 0,0 0 16,0 21-16,-22-20 0,22 20 15,0 0-15,21 1 0,-21-22 0,21 21 0,-21 0 16,21-20-16,0 20 0,0-21 16,0 0-16,0 0 0,0 1 15,21-1-15,0 0 0,0-21 0,0 0 16,22 0-16,-22 0 0,21 0 15,-21 0-15,22 0 0,-1 0 0,0-21 16,1 0-16,-1-1 0,-21-20 0,22 21 16,-1-21-16,-21-1 0,21 1 15,-20 0-15,-1-1 0,0 1 0,0 0 16,0-22-16,0 22 0,1-1 0,-22 1 16,0 0-16,0 21 0,0-1 15,0 1-15,-22 42 16,1 1-16,21-1 15,-21 0-15,0 21 0,0 1 16,0-1-16,-22 0 0,43 1 0,-21-22 16,0 21-16,0 0 0,21 1 0,-21-1 15,21 0-15,0-20 0,0 20 16,0-21-16,0 0 0,0 0 0,0 1 16,0-1-16,0 0 0,21-21 31,0 0-31,0-21 0,0 0 15,0-1-15,1 1 0,-1 0 0,0 0 16,0-21-16,0 20 0,0 1 16,1 0-16,-1 0 0,21 0 15,-21 0-15,0-1 0,1 22 16,-1 0-16,-21 22 16,0-1-16,0 0 15,0 0-15,0 0 0,0 0 0,21 1 16,-21-1-16,21 0 15,-21 0-15,21 0 0,-21 0 0,21-21 16,1 22-16,-1-22 0,0 21 16,0-21-16,0 0 0,22 0 15,-22 0-15,0 0 0,0 0 0,0-21 16,0 21-16,-21-22 0,22 1 16,-1 0-16,0 0 0,0 0 15,-21 0-15,21-22 0,0 22 0,-21 0 16,22-21-16,-22 20 0,0 1 0,21 0 15,-21 0-15,0 42 32,0 0-17,-21 0-15,-1 1 0,22-1 16,-21 0-16,21 0 0,0 0 0,0 0 16,0 22-16,0-22 0,0 0 15,0 0-15,0 0 0,0 1 16,0-1-16,21-21 0,1 0 0,-22 21 15,42-21-15,-21 0 0,0 0 16,0 0-16,22 0 0,-1 0 16,-21 0-16,22 0 0,-1-21 0,0 21 15,1-21-15,-22-1 0,21 1 0,-21 0 16,22 0-16,-22-21 0,0 20 16,0-20-16,-21 21 0,0 0 0,21-22 15,-21 22-15,0 0 0,0 0 0,0 0 16,-21 21-1,0 0-15,0 0 16,0 0-16,21 21 0,-22 0 0,1-21 16,0 21-16,21 0 15,0 22-15,-21-22 0,21 0 0,-21 0 16,21 22-16,0-22 0,0 0 0,0 0 16,0 0-16,0 0 0,0 1 15,0-1-15,21 0 0,0-21 0,0 21 16,0-21-16,1 0 0,-1 0 15,21 0-15,-21 0 0,0 0 16,22 0-16,-22-21 0,0 0 0,21 0 16,-20 21-16,20-43 0,-21 22 0,0 0 15,0 0-15,22-22 16,-22 22-16,0 0 0,-21-21 0,21 21 16,0-1-16,1 22 0,-22-21 0,0 42 31,0 1-16,0-1-15,0 0 0,-22 21 16,22-21-16,-21 1 0,21-1 16,0 0-16,0 0 0,0 0 0,0 0 15,-21 1-15,21-1 0,0 0 16,21 0 0,0-21-16,1 0 0,-1 0 0,0 0 15,0 0-15,0-21 0,0 21 16,1-21-16,-1 0 15,0-1-15,0 1 0,0 0 0,0 0 16,1-21-16,-1 20 0,0 1 0,0 0 16,0 0-16,0 0 0,1 0 15,-1 21-15,0 0 0,-21 21 32,0 0-32,0 0 15,0 0-15,0 0 0,-21 1 0,21-1 16,0 0-16,0 0 0,0 0 0,0 0 15,0 1-15,0-1 0,0 0 16,0 0-16,21-21 16,0 0-16,0 21 0,0-21 0,1 0 15,20 0-15,-21 0 0,21 0 16,1 0-16,-1 0 0,-21 0 0,22-21 16,-1 0-16,-21 21 0,21-42 0,-20 20 15,-1 1-15,0-21 0,0 0 16,0 20-16,0-20 0,1 0 15,-1 21-15,-21-1 0,21 1 0,-21 0 16,0 0-16,-21 21 16,-22 0-16,22 0 0,0 21 0,0 0 15,0 0-15,0 22 0,-1-22 16,1 21-16,0-21 0,21 22 16,-21-22-16,21 21 0,0-21 0,0 22 15,0-22-15,21 0 0,0 0 16,0 0-16,-21 1 0,43-1 0,-22-21 15,0 0-15,21 21 0,-20-21 0,20 0 16,-21 0-16,0 0 0,0 0 16,1-21-16,-1 0 0,0 21 0,0-22 15,0 1-15,0 0 0,-21 0 0,22-21 16,-1 20-16,-21-20 0,0 0 0,0 21 16</inkml:trace>
  <inkml:trace contextRef="#ctx0" brushRef="#br1" timeOffset="151935.04">23156 12234 0,'-42'0'15,"84"0"-15,-105 0 0,42-21 0,-1 21 0,1 0 16,0 0-16,42 0 47,0 0-47,1 0 15</inkml:trace>
  <inkml:trace contextRef="#ctx0" brushRef="#br1" timeOffset="154428.47">6054 14647 0,'0'-21'0,"-22"-42"31,1 63-31,21-21 0,0 42 16,0 0-1,0 0 1,0 21-16,0-20 0,0-1 0,0 21 15,0-21-15,0 22 0,0-22 0,-21 21 16,21-21-16,-21 22 0,21-22 16,0 21-16,0-21 0,-21 0 0,21 22 15,-21-22-15,21 0 0,0 0 16,-22 0-16,1-21 16,0 0-16,21-21 15,0 0-15,0 0 0,0 0 16,0 0-16,0-1 0,0-20 15,0 21-15,21 0 0,0-22 0,1 1 16,-1 21-16,0-21 0,0-1 16,0 22-16,0-21 0,1 21 0,-1-1 15,21-20-15,-21 42 0,0-21 16,1 0-16,-1 21 0,0 0 16,0 0-16,-21 21 0,21 0 0,-21 0 15,21 0-15,-21 1 0,0-1 16,22 21-16,-22-21 0,0 22 0,0-22 15,0 0-15,0 21 0,0-21 0,0 1 16,0-1-16,0 0 0,0 0 16,0 0-16,-22 0 0,22-42 47,0 0-47,0 0 15,0 0-15,0 0 0,22-1 0,-1 1 16,-21 0-16,21 0 0,0-21 15,0 20-15,0-20 0,1 21 0,-1 0 16,0-22-16,0 22 0,0 21 0,0-21 16,1 0-16,-1 21 0,0 0 15,0 0-15,0 0 0,0 21 0,-21 0 16,0 0-16,0 1 0,0-1 16,0 21-16,0-21 0,0 22 0,0-22 15,0 0-15,0 21 0,0-21 0,0 22 16,0-22-16,-21 0 0,21 0 15,0 0-15,0 1 0,0-1 0,0 0 16,21-21-16,1 0 16,-1 0-16,0 0 0,0 0 0,0 0 15,22-21-15,-22 21 0,21-21 0,-21-1 16,0 1-16,22 0 0,-22 0 16,0 0-16,21 0 0,-20-1 0,-1-20 15,0 21-15,-21-21 0,21 20 0,0-41 16,0 21-16,-21 20 15,0 1-15,0 0 0,0 42 32,0 0-17,0 1-15,-21 20 0,21-21 16,0 0-16,0 22 0,-21-22 0,21 0 16,0 21-16,-21-21 0,21 1 0,0-1 15,0 0-15,0 0 0,21 0 16,0 0-16,0 1 0,1-22 15,-1 0-15,0 0 0,21 0 0,-21 0 16,1 0-16,-1-22 0,0 22 16,0-21-16,0 0 0,22 21 0,-22-21 15,0 0-15,0 0 0,0-1 0,0-20 16,-21 21-16,22 0 0,-1 0 16,-21-1-16,21-20 0,-21 21 15,0 0-15,0 0 0,0 42 31,0 0-15,0 0-16,-21 0 0,21 0 0,0 1 16,0-1-16,-21 0 0,21 21 0,0-21 15,-22 1-15,22-1 0,0 0 0,0 0 16,0 0-16,0 0 0,0 1 16,22-1-16,-1-21 0,0 0 0,0 0 15,0 0-15,0 0 0,1 0 16,-1-21-16,0 21 15,0-22-15,0 22 0,22-21 0,-22 0 16,0 0-16,0 0 0,0 0 0,0-1 16,1-20-16,20 21 0,-21-21 15,0-1-15,0 1 0,1 0 0,-1-1 16,-21 1-16,21 0 0,0-1 0,-21 1 16,21 21-16,-21-22 0,0 22 0,-21 42 31,21 1-16,-21 20-15,21-21 0,0 21 0,-21 1 16,21-1-16,-21 0 0,21 1 16,-22-22-16,22 21 0,0 1 15,0-1-15,0-21 0,0 21 0,0-20 16,0-1-16,0 0 0,0 0 16,0 0-16,0 0 0,22-21 0,-1 0 15,0 0-15,0 0 0,0 0 16,0 0-16,1 0 0,20-21 0,-21 21 15,0-21-15,0 0 0,22 0 16,-22 0-16,0-1 0,0-20 16,0 21-16,1-21 0,-1 20 0,0-20 0,-21 0 15,0-22-15,21 22 0,-21 0 16,21-1-16,-21 1 0,21 0 0,-21-1 16,0 22-16,0 0 0,0 0 15,0 42 1,0 21-1,0-21-15,0 22 0,0-1 0,0 0 16,0 1-16,0-1 0,0 0 16,0-20-16,0 20 0,0 0 0,0 1 15,0-22-15,0 21 0,0-21 0,0 0 16,0 1-16,0-1 0,22 0 16,-1-21-16,0 0 0,21 0 15,-21 0-15,1 0 0,20 0 16,-21 0-16,21-21 0,-20 0 0,20-1 15,-21 22-15,0-21 0,0 0 16,22 0-16,-22-21 0,-21 20 0,21 1 16,0-21-16,-21 21 0,21 0 0,-21-1 15,0 1-15,0 0 0,0 42 32,0 0-32,0 1 0,0-1 15,0 0-15,0 0 0,0 0 0,0 0 16,0 1-16,0-1 0,0 0 15,22 0 1,-1-21-16,0 0 16,0 0-16,0 0 15,0-21-15,1 21 0,-1-21 16</inkml:trace>
  <inkml:trace contextRef="#ctx0" brushRef="#br1" timeOffset="154639.2">9292 14372 0,'0'0'0,"-21"0"0,0 0 15,0 0-15,21 21 16,0 1 0,0-1 15,0 0 0</inkml:trace>
  <inkml:trace contextRef="#ctx0" brushRef="#br1" timeOffset="154827.1">8424 14669 0,'0'0'0,"-21"21"31,42-21-15,0 0-16,1 0 15,-1 0-15,0 0 0,21 0 0,1-21 16,-1 21-16,0-22 0,1 22 0,-1-21 16,21 21-16,-20-21 0</inkml:trace>
  <inkml:trace contextRef="#ctx0" brushRef="#br1" timeOffset="155386.78">9398 14732 0,'0'-85'32,"0"64"-32,0 0 0,0 0 15,0 42 17,0 0-32,0 22 15,0-22-15,0 21 0,0 0 0,-21-20 16,21 20-16,0 0 0,0 22 0,0-22 15,0 0-15,-21 1 0,-1 20 16,22-20-16,-21-1 0,21 21 16,-21-20-16,21-1 0,-21 0 0,0 1 15,21-22-15,0 21 0,-21-21 0,21 1 16,-22-22-16,22 21 0,0 0 16,0-42-1,0 0-15,0-1 16,22 1-16,-22 0 0,21 0 0,-21-21 15,21-1-15,0 22 0,0-21 16,-21-22-16</inkml:trace>
  <inkml:trace contextRef="#ctx0" brushRef="#br1" timeOffset="155682.6">9398 14817 0,'0'0'0,"0"-43"0,0 1 0,0 21 16,0 0-16,0-22 0,0 22 0,0 0 15,0 0-15,0 0 0,21 0 16,0 21-16,0-22 15,1 22-15,-1 0 0,21 0 16,-21 0-16,0 0 0,22 0 16,-22 22-16,21-22 0,-21 21 0,1 21 15,-1-21-15,-21 0 0,0 22 0,0-22 16,0 0-16,0 0 0,-21 22 16,-1-22-16,-20 0 0,21-21 15,-21 21-15,-1 0 0,1-21 0,0 21 16,-1-21-16,22 0 0,-21 0 0,21 0 15,-1 0-15,1 0 0,0 0 16,21-21 0,21 0-16,0 0 0,1 0 15,-1 0-15,21-1 0,-21 1 16,22 0-16</inkml:trace>
  <inkml:trace contextRef="#ctx0" brushRef="#br1" timeOffset="155942.46">10012 14203 0,'0'0'0,"0"-21"0,-21 21 31,21 21-15,-22 0-16,22 0 0,-21 22 0,21-1 16,-21 0-16,21 1 0,-21-1 0,21 0 15,0 1-15,0-1 0,-21 0 16,21 1-16,-21-1 0,21-21 0,0 21 15,0-20-15,0-1 0,0 0 0,0 0 16,0 0-16,0 0 16,21-21-1,0 0-15,0 0 16,0-21-16,0 0 0,1 0 16</inkml:trace>
  <inkml:trace contextRef="#ctx0" brushRef="#br1" timeOffset="156310.25">10181 14626 0,'-21'21'31,"21"1"-31,21-22 32,0 0-32,0 0 15,1 0-15,-1 0 0,0-22 16,0 22-16,0-21 0,0 0 0,1 21 15,-1-21-15,-21 0 0,0 0 16,0-1-16,0 1 0,0 0 16,0 0-16,-21 21 15,-1 0-15,1 0 0,0 0 0,-21 21 16,21-21-16,-1 21 0,-20 0 16,21 22-16,0-22 0,0 21 0,-1-21 15,1 22-15,21-22 0,0 21 0,0-21 16,0 1-16,0 20 15,0-21-15,0 0 0,0 0 0,21 1 16,1-22-16,-1 21 16,0-21-16,0 0 0,0 0 0,22 0 15,-22 0-15,0-21 0,21 21 16,-21-22-16,22 1 0</inkml:trace>
  <inkml:trace contextRef="#ctx0" brushRef="#br1" timeOffset="158863.88">11896 14288 0,'0'0'16,"0"21"-16,-22-21 0,1 0 15,0 0-15,0 0 16,21-21-16,0-1 15,0 1 1,0 0-16,21 0 0,0 0 16,0-22-16,1 22 0,-1 0 15,-21 0-15,21-21 0,0 20 0,0 1 16,-21-21-16,0 21 0,0 0 0,0-1 16,0 1-16,0 0 0,0 42 31,0 0-31,0 1 0,0 20 15,0 0-15,0 1 0,0-1 16,-21 0-16,21 22 0,0-1 0,-21-20 16,21 20-16,0-21 0,0 22 15,0-22-15,-21 1 0,21-1 0,-21 0 16,-1 1-16,22-22 0,0 21 16,0-21-16,-21 0 0,0-21 0,21 22 0,-21-22 15,0 0-15,0 0 16,-1 0-16,1 0 0,0 0 0,0-22 15,0 1-15,0 0 0,-1 0 0,1 0 16,0 0-16,21-22 16,-21 1-16,0 21 0,0-22 0,21 1 15,-22 21-15,1 0 0,21 0 0,-21-1 16,21 1-16,0 42 16,0 1-1,0-1-15,0 0 0,0 0 0,0 21 16,0-20-16,21-1 0,-21 21 15,21-21-15,1 0 0,-1 22 0,0-22 16,0-21-16,43 42 16,-43-42-16,21 0 0,-21 0 0,22 0 15,-1 0-15,0 0 0,1 0 0,-1 0 16,0-21-16,1 0 0,-1 0 16,0 0-16,1-1 0,-22 1 15,21-21-15,-21 21 0,0-22 0,-21 22 16,0-21-16,0 0 0,0-1 0,0 22 15,0 0-15,0 0 0,0 0 16,0 42 0,0 0-16,0 0 0,0 0 15,-21 22-15,21-1 0,0-21 16,-21 21-16,21-20 0,0 20 0,-21-21 16,21 21-16,0-20 0,0-1 0,0 0 15,0 0-15,0 0 16,0-42 15,0 0-15,21 0-16,0 0 0,-21-1 0,21 1 15,1 0-15,-1-21 0,0 21 0,0-22 16,0 1-16,0 21 0,1-22 16,-1 22-16,0 0 0,-21 0 0,21 0 15,0 21-15,-21 21 16,0 0-16,0 0 0,0 0 15,0 1-15,0 20 0,0-21 0,0 21 16,0-20-16,0 20 0,0-21 0,0 0 16,0 22-16,21-22 15,-21 0-15,22 0 0,-1 0 16,0-21-16,0 21 0,0-21 16,0 0-16,1 0 0,-1 0 15,0 0-15,0-21 0,0 21 0,0-21 16,1 0-16,20 0 0,-21 0 0,0-22 15,0 22-15,1-21 0,-1-1 16,0 1-16,-21 0 0,0-1 0,21-20 16,-21 21-16,0-1 0,0 1 15,0 0-15,0 20 0,0 1 0,0 0 16,0 0-16,-21 21 16,21 21-16,-21 0 15,21 0-15,0 1 0,0-1 16,0 21-16,-21 0 0,21 1 0,0-1 15,-22 0-15,22 1 0,0-1 0,0 0 16,-21 1-16,0-1 0,21-21 16,-21 22-16,21-22 0,0 0 0,0 0 15,0-42 17,0 0-17,21 0-15,-21-1 0,21 1 0,0 0 16,1-21-16,-22 21 0,21-1 15,0-20-15,0 21 0,0 0 16,22 0-16,-22-1 0,0 1 0,0 0 16,0 21-16,0 0 15,1 0-15,-22 21 0,21 0 0,-21 1 16,0-1-16,0 0 0,0 0 16,0 0-16,0 22 0,0-22 0,0 0 15,0 0-15,0 0 0,0 0 0,0 1 16,21-1-16,-21 0 0,21-21 0,-21 21 15,21-21-15,0 0 0,1 21 16,-1-21-16,0 0 0,0 0 0,0 0 16,0 0-16,1 0 0,-1-21 0,21 0 15,-21 21-15,0-21 16,1 0-16,-1-1 0,0 1 0,0 0 16,0 0-16,-21-21 0,21 20 0,-21-20 15,0 21-15,0-21 0,0 20 16,0 1-16,0 0 0,0 0 0,0 0 15,-21 21-15,0 0 16,0 21-16,0-21 16,21 21-16,0 0 0,-21 0 0,21 22 15,-22-22-15,22 0 0,0 21 0,0-20 16,0-1-16,0 0 16,0 21-16,0-21 0,0 1 0,0-1 0,0 0 15,22 0-15,-1-21 16,0 21-16,0-21 0,21 0 15,1 0-15,-22 0 0,0 0 16,21 0-16,-20-21 0,-1 21 0,21-21 16,-21 0-16,0 21 0,1-21 15,-1-1-15,-21-20 0,0 21 0,21 0 16,-21-22-16,0 22 0,0 0 0,0-21 16,0 21-16,0-1 0,0 1 15,-21 21 16,21 21-31,0 1 0,0-1 0,0 0 16,0 0-16,0 0 0,0 0 16,0 1-16,0-1 0,21 0 0,0 0 15,-21 0-15,21 0 0,-21 1 16,21-22-16,1 0 0,-1 0 16,0 0-1,0 0-15,0 0 0,0 0 16,1-22-16,-1 1 15,0 0-15,0 0 0,-21 0 0,21 0 16,0-1-16,-21 1 0,22 0 16,-22-21-16,21 21 0,0-1 0,-21 1 15,0 0-15,21 21 0,0 0 16,-21 21 0,0 0-16,0 1 15,0-1-15,0 0 0,0 21 0,0-21 16,0 1-16,0 20 0,0-21 0,0 0 15,0 0-15,0 1 0,0-1 16,21-21-16,-21 21 0,22-21 0,-1 0 16,0 0-16,0 0 0,0 0 0,0 0 15,1 0-15,-1 0 16,0 0-16,0 0 0,-21-21 0,21 0 16,0-1-16,1 1 0,-1 0 0,-21 0 15,21-21-15,0 20 0,0-20 16,0 0-16,-21-1 0,22 1 0,-22-21 15,21 20-15,-21 1 0,0 0 0,21-1 16,-21 22-16,21-21 0,-21 21 16,21-1-16,-21 44 31,0 20-31,-21-21 0,0 21 16,0-20-16,21 20 0,-21 0 0,21 1 15,-22-22-15,22 21 0,-21 0 16,21 1-16,0-22 0,0 21 0,0-21 15,0 22-15,0-22 0,0 0 16,0 0-16,0 0 0,0 1 0,0-1 16,21-21-1,1 21-15,-1-21 0,0 0 16,0 0-16,0 0 16,0-21-16,-21 0 0,22 21 0,-22-22 15,21 1-15,-21 0 16,21 0-16,-21 0 0,21 0 0</inkml:trace>
  <inkml:trace contextRef="#ctx0" brushRef="#br1" timeOffset="159086.9">14795 14309 0,'0'21'31,"0"0"-31,22-21 15,-1 0 1,0 0-16,0 0 0,0 0 16,0 0-16,1 0 0,-1 0 0,21 0 15,-21 0-15,0 0 0,1-21 16,-1 0-16,-21 0 16,0-1-16</inkml:trace>
  <inkml:trace contextRef="#ctx0" brushRef="#br1" timeOffset="159298.91">14351 14182 0,'0'0'0,"-21"0"31,0 0-31,42 0 47,0 0-47,0 0 15,0 0-15</inkml:trace>
  <inkml:trace contextRef="#ctx0" brushRef="#br1" timeOffset="161087.29">15494 14647 0,'0'0'15,"21"0"17,0 0-32,0-21 0,-21 0 0,22 21 15,-1-21-15,0 21 0,-21-21 16,21 0-16,0-1 0,-21 1 15,21 0-15,-21-21 0,0 21 16,0-1-16,0 1 0,0-21 0,0 21 16,0 0-16,0-1 0,-21 22 15,0-21-15,0 21 0,0 0 0,0 0 16,-1 0-16,1 0 0,0 0 0,0 21 16,-21 1-16,20-1 0,1 0 15,0 21-15,0-21 0,0 22 16,0-22-16,-1 21 0,22 1 0,0-22 15,0 21-15,0-21 0,0 0 16,0 1-16,0-1 0,0 0 0,22-21 16,-1 21-16,0-21 0,21 0 0,-21 0 15,1 0-15,20 0 0,-21 0 16,0 0-16,0-21 0,22 21 0,-22-21 16,0 0-16,0 21 0,-21-22 0,21 1 15,1 0-15,-22 0 0,21 0 16,-21-22-16,0 22 0,0 0 0,0 0 15,0 0-15,0 0 0,0-1 0,-21 22 32,21 22-17,-22-1-15,22 0 0,-21 0 16,21 0-16,0 0 0,0 1 16,0-1-16,0 0 0,0 0 0,0 0 15,0 0-15,21-21 0,1 22 0,-1-22 16,0 0-16,0 21 0,0-21 15,0 0-15,22 0 0,-1 0 0,-21 0 16,22 0-16,-22 0 0,21-21 0,-21 21 16,22-22-16,-22 22 0,0-21 15,0 0-15,0 0 0,0 0 0,-21-22 16,0 22-16,22-21 0,-22 21 16,21-22-16,-21 22 0,0 0 15,0 0-15,0 0 0,0 0 0,0 42 31,0 0-31,-21 0 0,-1 0 16,1 0-16,21 22 0,0-22 0,-21 21 16,21-21-16,-21 1 0,21-1 0,0 0 15,0 0-15,0 0 0,0 0 16,0-42 31,21 0-47,0 21 0,-21-21 15,21 0-15,1 0 0,-1-22 0,-21 22 16,21 0-16,0 0 16,0 0-16,22-22 0,-22 22 0,0 0 15,0 21-15,0 0 0,0 0 0,1 0 16,-1 0-16,0 0 0,-21 21 16,21 0-16,-21 0 0,21 1 0,-21-1 15,0 21-15,0-21 0,0 0 0,21 1 16,-21-1-16,0 0 0,22 0 15,-22 0-15,21-21 0,0 0 16,0 0-16,0 0 0,0 0 16,1 0-1,-1-21-15,0 0 0,0 0 16,0 0-16,0-22 16,-21 22-16,22 0 0,-1-21 15,0 20-15,0-20 0,-21 21 0,21 0 16,0 0-16,1-22 0,-1 43 0,0-21 15,0 21-15,0 0 16,-21 21 0,0 0-16,0 1 0,0-1 15,0 0-15,0 0 16,0 0-16,0 0 16,0-42 30,0 0-46,0 0 0,21 0 16,-21 0-16,0-1 16,0 1-16,0 0 0,0 0 15,0 0-15,-21 21 32,0 21-32,0 0 15,0 0-15,0 0 0,-1 22 0,1-22 16,0 0-16,0 21 15,21-20-15,0 20 0,-21-21 0,21 21 16,0-20-16,0-1 0,0 0 0,0 21 16,0-21-16,21 1 0,0-1 15,0 0-15,0-21 0,1 0 16,20 21-16,-21-21 0,0 0 0,22 0 16,-1 0-16,0 0 0,-21 0 15,22-21-15,-1 0 0,0 21 0,1-21 16,-1-1-16,0 1 0,-20-21 0,20 21 15,-21 0-15,0-22 0,0 1 16,1 0-16,-1-1 0,-21 22 0,0-21 16,0 21-16,0-1 0,0 1 15,-21 21-15,-1 0 0,1 0 16,0 0-16,0 0 0,0 0 16,0 21-16,-1 1 0,1-1 0,0 21 15,21-21-15,0 22 0,0-22 0,0 21 16,0-21-16,0 22 0,0-22 15,0 0-15,0 0 0,21 0 0,-21 0 16,21 1-16,1-1 0,-1-21 0,0 0 16,0 21-16,21-21 0,-20 0 15,20 0-15,-21 0 0,21 0 0,-20 0 16,-1-21-16,0 0 0,0-1 0,0 22 16,0-21-16,1 0 15,-1-21-15</inkml:trace>
  <inkml:trace contextRef="#ctx0" brushRef="#br1" timeOffset="161730.28">18817 14097 0,'0'0'0,"0"-21"0,0 0 15,0-22-15,0 1 0,0 21 16,21-21-16,-21-1 0,0 22 0,0-21 16,21 21-16,-21-1 0,0 1 15,0 64 1,0-22-16,0 21 15,0 0-15,0 1 0,-21-1 0,0 0 16,21 1-16,-21 20 0,21-20 0,-21-1 16,0 0-16,21 1 0,-22-22 15,22 21-15,0-21 0,0 22 0,0-22 16,0 0-16,0 0 0,0 0 0,0 0 16,0-42 15</inkml:trace>
  <inkml:trace contextRef="#ctx0" brushRef="#br1" timeOffset="162351.66">18457 14203 0,'-21'-21'0,"42"42"0,-63-42 16,42 0-16,21 21 16,0 0-1,22 0-15,-22-22 0,21 22 16,0 0-16,1 0 0,-1-21 0,0 21 15,22-21-15,-1 0 0,-20 21 0,20-21 16,1 0-16,-22-1 0,22 1 16,-22 0-16,0 0 0,1 0 15,-22 0-15,0-22 0,0 22 0,0-21 16,-21 21-16,0-1 0,0 1 16,-21 21-1,0 0-15,0 0 0,0 21 0,21 1 16,-43 20-16,43 0 0,-21 1 15,0-22-15,0 21 0,0 0 0,-1 1 16,22-1-16,-21 0 0,21 1 0,-21-1 16,21 0-16,-21-20 15,21 20-15,0-21 0,0 21 0,0-20 0,-21-1 16,21 0-16,0 0 0,0-42 47,0 0-32,0 0-15,0-1 0,21-20 16,0 21-16,-21 0 0,21-22 0,0 22 16,1-21-16,20 21 0,-21 0 0,0-22 15,22 22-15,-22 0 0,21 21 16,-21-21-16,22 21 0,-22 0 0,0 0 16,0 0-16,0 21 0,0 0 0,1 0 15,-1 0-15,-21 1 16,0-1-16,0 21 0,0-21 0,0 0 0,0 22 15,0-22-15,0 0 0,0 0 16,0 0-16,0 1 0,0-1 16,-21-21-16,21 21 0,-22-21 0,1 21 15,0-21 17,21-21-17,0 0-15,0 0 0,0-1 16</inkml:trace>
  <inkml:trace contextRef="#ctx0" brushRef="#br1" timeOffset="162739.44">19621 14139 0,'0'0'16,"0"-21"-16,22 0 16,-1 21-16,0-21 15,0 21-15,0 0 16,0 0-16,22 0 0,-22 0 0,0 0 15,0 21-15,0-21 0,22 21 0,-43 0 16,21 1-16,-21-1 0,0 0 16,0 21-16,0-21 0,0 1 0,0-1 15,0 0-15,-21 0 0,0 0 16,-1 0-16,1 1 0,0-1 16,0-21-16,0 0 0,0 21 0,-1-21 15,1 0-15,21-21 31,0 0-31,21-1 0,1 1 0,-1 0 16,-21 0-16,21 0 0,0 0 0,0-1 16,0 1-16,1 0 0,-1-21 15,21 21-15,-21-1 0,0 1 0,1 0 16,-1 21-16,0-21 0,0 21 0,0 0 16,0 0-16,1-21 0,-1 21 15,0 0 1,0 0-16,0 0 15</inkml:trace>
  <inkml:trace contextRef="#ctx0" brushRef="#br1" timeOffset="164200.35">20468 14076 0,'-21'0'31,"0"0"-31,0 0 0,-1 21 16,1-21-16,0 21 0,0 0 15,21 1-15,-21-22 0,0 21 0,21 21 16,-22-21-16,22 0 0,0 1 0,0-1 16,0 0-16,0 0 15,0 0-15,0 0 0,0 1 0,0-1 16,22 0-16,-1-21 0,0 0 16,21 0-16,-21 0 0,22 0 15,-22 0-15,21 0 0,1 0 0,-1 0 16,-21-21-16,21 21 0,-20-21 0,-1-1 15,0 1-15,0 0 0,-21-21 16,0 21-16,0-1 0,0 1 16,0-21-16,0 21 0,0-22 0,0 22 0,-21-21 15,0 21-15,0 0 16,-1-1-16,-20 22 0,21 0 0,0 0 0,-22 0 16,22 0-16,-21 0 0,21 22 15,0-1-15,-22 0 0,22 21 16,0-21-16,0 1 0,0 20 0,21 21 15,0-41-15,0 20 0,0-21 16,0 0-16,0 0 0,21 1 16,0-1-16,0 0 0,21-21 0,-20 0 15,20 0-15,-21 0 0,21 0 0,-20 0 16,20 0-16,-21 0 0,21-21 16,-20 0-16,20 21 0,-21-22 0,0-20 15,0 21-15,22 0 0,-22 0 0,0-22 16,0 22-16,-21-21 0,21 21 15,1-1-15,-1 1 0,-21 0 16,0 0-16,0 42 31,0 0-31,0 0 0,0 22 16,-21-22-16,-1 0 0,22 0 0,-21 0 16,21 22-16,0-22 0,0 0 15,0 0-15,0 0 0,0 1 0,0-1 16,0 0-16,0 0 0,21-21 0,1 0 15,-1 21-15,0-21 0,0 0 16,21 0-16,-20 0 0,-1 0 0,0-21 16,0 0-16,21 21 0,-20-21 15,-1 0-15,0-1 0,-21 1 0,21 0 16,0-21-16,0 21 0,-21-1 16,0-20-16,22 21 0,-22 0 0,0 0 15,21 21-15,-21-22 0,-21 44 31,-1-1-31,22 0 16,-21 0-16,21 0 0,0 0 0,-21 1 16,21 20-16,0-21 15,0 0-15,0 0 0,0 1 0,0-1 0,0 0 16,0 0-16,21-21 0,0 21 16,1-21-16,-1 21 0,21-21 15,0 0-15,-20 0 0,20 0 0,0 0 16,1 0-16,20 0 0,-21-21 0,1 21 15,-1-21-15,0 0 0,-20 0 16,20-22-16,-21 22 0,0-21 0,22-22 16,-22 43-16,-21-21 0,0 21 15,0-22-15,0 22 0,0 0 16,0 0-16,-21 0 16,-1 21-16,1 0 0,-21 0 15,21 0-15,0 21 0,-22 0 0,22 0 16,0 0-16,0 1 0,0-1 15,-1 0-15,1 0 0,21 0 0,0 22 16,0-22-16,0 0 0,0 0 16,21 0-16,1-21 0,-1 0 15,0 0-15,0 0 0,21 0 16,-20 0-16,-1 0 0,0 0 0,0 0 16,21 0-16,-42-21 0,22 0 0,-1 21 15,0-21-15,0 0 0,-21-1 16,21 1-1,-42 42 17,0 1-32,0-1 0,21 0 15,-21 0-15,-1 21 0,1-20 0,0 20 16,0 0-16,0 1 0,21-1 16,-21 0-16,-1 1 0,22-1 0,-21 0 15,21 1-15,-21 20 0,21-21 0,-21 1 16,21 20-16,-21 1 0,21-1 0,0 1 15,-21-1-15,21 1 0,-22-1 16,22 1-16,-21-1 0,21 1 0,0-22 16,-21 22-16,0-22 0,21 0 0,-21 1 15,0-1-15,-1-21 0,1 0 16,0-21-16,-21 0 0,21 0 16,-22 0-16,22 0 0,-21-21 0,-1 0 15,1 0-15,0-22 0,-22 1 0,22 0 16,-22-1-16,22 1 0,-21-21 0,20 20 15,22 1-15,0-22 0,0 22 16,21 0-16,0-1 0,0 1 0,0 0 16,0-1-16,21 1 0,0 0 0,0-1 15,0 1-15,22 21 0,-22-21 16,21-1-16,1 1 0,-1 21 16,21-22-16,-20 1 0</inkml:trace>
  <inkml:trace contextRef="#ctx0" brushRef="#br1" timeOffset="164699.07">22225 13801 0,'0'-21'31,"0"42"-15,0 0-16,0 0 0,0 21 15,-21-20-15,0 20 0,21-21 0,-22 21 16,1-20-16,0 20 0,21 0 16,-21-21-16,0 22 0,0-1 15,-1-21-15,1 22 0,21-22 0,-21 21 16,21-21-16,-21 0 0,21 1 16,0-1-16,0-42 31,0-1-31,0 1 15,0 0-15,0 0 0,21 0 0,0 0 16,0-22-16,-21 22 0,22 0 0,-1-21 16,21 20-16,-21 1 0,0-21 15,1 21-15,20 0 0,-21-1 0,21 22 16,-20-21-16,-1 21 16,21 0-16,-21 0 0,0 0 0,1 0 15,-1 21-15,0 1 0,0-1 0,-21 0 16,0 0-16,0 0 0,0 22 15,0-22-15,0 0 0,0 21 0,-21-21 16,0 1-16,0 20 0,-1-21 0,1 0 16,0-21-16,0 21 0,0 1 15,0-22-15,-1 0 0,1 0 16</inkml:trace>
  <inkml:trace contextRef="#ctx0" brushRef="#br1" timeOffset="165370.69">23283 13843 0,'0'0'16,"21"0"-16,1 0 0,-22-21 0,21 0 16,-21 0-1,0-1-15,-21 22 16,-1 0-16,1 0 0,0 22 15,0-1-15,0 0 0,0 0 16,-22 21-16,22-20 0,0 20 0,-21-21 16,20 21-16,1 1 0,21-22 0,0 21 15,-21-21-15,21 1 0,0 20 16,0-21-16,0 0 0,21 0 16,0 1-16,1-22 0,-1 21 0,21 0 0,-21-21 15,22 0-15,-1 0 16,-21 0-16,21 0 0,1 0 0,-22 0 15,21 0-15,1-21 0,-22 0 0,21-1 16,-21 1-16,0 0 0,1 0 16,20 0-16,-21 0 0,0-22 0,0 1 15,1 21-15,-1-22 0,0 1 0,0 0 16,0-22-16,0 22 0,1 0 16,-1 20-16,-21-20 0,0 21 0,21 0 15,-21 0-15,0 42 16,0 0-16,-21 0 15,0 0-15,-1 22 0,1-1 16,0 0-16,0-21 0,0 22 16,0-1-16,-1 0 0,1-20 0,0 20 15,0-21-15,21 21 0,0-20 0,0-1 16,0 21-16,0-21 0,0 0 16,0 1-16,0-1 0,0 0 15,0 0-15,21-21 16,0 0-16,0 0 15,1 0-15</inkml:trace>
  <inkml:trace contextRef="#ctx0" brushRef="#br1" timeOffset="166519.03">24384 14012 0,'0'-21'0,"0"42"0,0-63 16,-21 21-16,0 21 15,-1 0-15,1 0 0,0 0 16,0 0-16,0 0 0,-22 0 0,22 21 16,0-21-16,-21 21 0,21 0 15,-1 1-15,1-1 0,-21 0 0,21 0 16,0 0-16,-1 22 0,22-22 16,0 0-16,-21 0 0,21 0 15,0 0-15,0 1 0,0-1 16,0 0-16,21-21 0,1 0 0,-1 21 15,0-21-15,0 0 0,0 0 16,22 0-16,-22 0 0,0 0 0,0 0 16,0-21-16,0 0 0,1 21 0,-1-21 15,0-1-15,0 1 0,0 0 16,0-42-16,1 41 0,-1 1 16,-21 0-16,0-21 0,0 21 0,21 21 15,-21-22-15,0 44 31,-21-1-31,21 0 16,0 0-16,-21 0 0,-1 0 16,22 22-16,-21-22 0,21 0 0,-21 0 15,21 22-15,0-22 0,0 0 0,0 0 16,0 0-16,0 0 0,21-21 16,0 22-16,1-22 0,-1 0 0,0 0 15,0 0-15,0 0 0,0 0 0,1 0 16,20 0-16,-21 0 0,0-22 15,22 1-15,-22 21 0,0-21 0,21 0 16,-21 0-16,1-22 0,-1 22 0,0 0 16,0 0-16,0 0 0,-21-22 15,0 22-15,21 0 0,-21 0 16,0 0-16,-21 21 16,0 0-16,0 21 15,0 0-15,0 0 0,21 0 16,0 1-16,-22-1 0,22 0 0,-21 0 15,21 0-15,0 0 0,0 1 0,0 20 16,0-21-16,0 0 0,0 0 16,0 1-16,0-1 0,21 0 15,1-21 1,-22-21 15,0 0-15,0-1-16,-22 1 15,1 21 1,0 0 0,21 21 15,21-21-15,0 22-16,1-22 15,-1 0-15,0 0 0,0 0 0,0 0 16,22 0-16,-22 0 0,0-22 0,0 1 15,21 21-15,-20-21 16,20 0-16,-21 21 0,0-21 0,0 0 16,1-1-16,-1-20 0,21 21 0,-42 0 15,21-22-15,0 22 0,1-21 16,-1 21-16,-21 0 0,0-22 0,0 22 16,0 0-16,-21 21 15,-1 21 1,1 0-16,21 0 0,0 1 15,0-1-15,-21 0 0,21 21 16,-21-21-16,21 1 0,0-1 0,-21 0 16,21 21-16,0-21 0,0 1 15,0-1-15,0 0 0,0 0 16,-21 0-16,-1 0 16,1-21-1,0 0 1,0 0-16,21-21 15,0 0 1,-21 21-16,21-21 0</inkml:trace>
  <inkml:trace contextRef="#ctx0" brushRef="#br1" timeOffset="173925.08">1355 16637 0,'0'0'0,"-22"0"0,1 0 16,0 0-16,0 0 15,0-21-15,0 21 0,-1 0 0,1 0 16,0 0-16,0 0 0,0-21 15,0 21-15,-1 0 0,22-21 32,22 21-17,-1 0-15,21-22 16,0 22-16,22 0 0,-1 0 16,22-21-16,-21 21 0,20 0 0,1 0 15,0 0-15,-22 0 0,1 0 16,-1-21-16,1 21 0,-1 0 0,1 0 15,-22 0-15,0 0 0,1 0 16,-1 0-16,-21 0 0,0 0 0,0 0 16,1 0-16,-44 0 31,1-21-15,0 21-16,0 0 0,0-21 15,0 0-15,-1 21 0,1-22 16,0 22-16,0-21 0,0 21 0,0-21 15,-1 21-15,1 0 0,0 0 16,0-21-16,0 21 0,0 0 16,42 0 31,0 0-32,0 0-15,0 0 0,22 0 0,-22 0 16,0 0-16,21 0 0,-21 0 15,22 0-15,-22 0 0,0 0 16,0 21-16,0-21 0,-21 21 0,0 0 16,0 1-16,0-1 15,0 0-15,0 0 0,-21 0 16,-21 0-16,21 1 0,-22-1 0,22 21 16,-21-21-16,21 22 0,-22-22 15,1 21-15,21-21 0,-21 22 0,20-22 16,1 0-16,0 0 0,0 0 15,21 0-15,21-21 16,0 0 0,0 0-16,1 0 0,20-21 15,0 0-15,1 0 0</inkml:trace>
  <inkml:trace contextRef="#ctx0" brushRef="#br1" timeOffset="174350.84">3069 16468 0,'0'0'0,"-21"0"0,21-21 0,-21-22 16,21 22-16,-21 0 16,21 0-16,-22 0 0,22-1 15,0 44 1,0-1 0,0 0-16,0 0 0,0 21 15,0 1-15,0-22 0,0 21 0,0 1 16,0-1-16,0 0 15,0 1-15,0-1 0,-21 0 0,0-21 16,21 22-16,-21-1 0,21-21 16,0 0-16,-21 1 0,21-1 0,0 0 15,0-42 17,0 0-17,0-1-15,0 1 0,21 0 0,-21 0 16</inkml:trace>
  <inkml:trace contextRef="#ctx0" brushRef="#br1" timeOffset="174968.48">2879 16489 0,'0'0'0,"0"-21"0,0-22 16,0 22-1,0 0-15,21 21 16,0-21-16,0 21 0,0-21 0,22 0 15,-22 21-15,21-22 0,0 22 16,-20 0-16,20-21 0,0 21 0,-21 0 16,22 0-16,-1 0 0,-21 21 15,0-21-15,1 22 0,-1-1 0,-21 0 16,0 0-16,0 0 0,0 0 16,-21 22-16,-1-22 0,1 0 0,-21 0 15,0 22-15,-1-22 16,1 0-16,0 0 0,-1 0 0,1 0 15,21 1-15,-22-22 0,22 21 16,0-21-16,0 0 0,0 0 0,42-21 47,0 21-47,0 0 0,22-22 16,-22 22-16,21 0 0,-21 0 0,22 0 15,-22 0-15,21 0 16,0 0-16,1 0 0,-22 22 0,21-1 15,1 0-15,-22 0 0,0 0 16,21 0-16,-42 1 0,0 20 0,0-21 16,0 0-16,0 22 0,0-22 15,-21 0-15,0 0 0,-21 21 0,-1-20 16,1-1-16,0 0 0,-1 0 16,-20-21-16,20 21 0,1-21 0,0 0 15,-1 0-15,1 0 0,21 0 16,-21 0-16,-1 0 0,22 0 15,0 0-15,0-21 0,21 0 0,0 0 16,0 0-16,0-1 16,0 1-16,0 0 0,0 0 15,21 0-15,0 0 0,0 21 16,0-22-16,1 22 0,-1-21 16,0 21-16,0-21 0,21 21 0,-20-21 15,-1 0-15,0 21 0</inkml:trace>
  <inkml:trace contextRef="#ctx0" brushRef="#br1" timeOffset="175796.01">3704 16595 0,'0'0'0,"0"-21"0,-21 42 31,0 0-16,0 0-15,21 0 0,0 0 16,-22 22-16,1-22 0,0 0 0,21 21 16,0-20-16,-21 20 0,21-21 15,-21 21-15,21-20 0,0-1 0,0 0 16,0 0-16,0 0 0,0 0 16,0 1-16,21-22 15,0 0-15,0 0 0,0 0 16,1 0-16,20 0 15,-21-22-15,0 1 0,0 0 0,1 0 16,-1 0-16,0 0 0,0-1 16,0 1-16,0-21 0,1 21 0,-22-22 15,21 22-15,0-21 0,-21 21 16,21 0-16,-21-1 0,0 1 0,0 0 16,21 21-16,-21 21 15,0 0 1,0 1-16,0-1 0,0 0 15,0 0-15,0 21 0,0-20 16,0 20-16,0-21 0,0 0 0,0 22 16,0-22-16,0 0 0,0 0 15,0 0-15,0 0 0,21 1 0,1-22 16,-1 21-16,0-21 0,0 0 16,0 0-16,0 0 0,1 0 0,-1 0 15,0 0-15,0-21 0,0-1 16,0 1-16,1 21 0,-1-42 0,-21 21 15,21 0-15,0-22 0,-21 1 16,0 0-16,21-1 0,-21 1 0,21 0 16,-21-1-16,22 1 0,-22 0 15,0-22-15,0 22 0,0 21 16,0-22-16,21 22 0,-21-21 0,0 21 16,0-1-16,0 1 15,0 42 1,0 1-16,0-1 15,0 0-15,0 21 0,0-21 0,0 22 16,0-1-16,0 0 0,0 22 16,-21-22-16,21 1 0,-22-1 0,22 0 15,-21 1-15,21-1 0,0 0 16,0-21-16,0 22 0,0-22 0,0 21 16,0-21-16,0 1 15,21-22-15,1 0 16,-1 0-16,0 0 0,0 0 15,0 0-15,0-22 16,1 1-16,-1 0 0,0 0 0,0 0 16,0 0-16,0-22 0,1 22 15,-22 0-15,0-21 0</inkml:trace>
  <inkml:trace contextRef="#ctx0" brushRef="#br1" timeOffset="176018.88">4360 16595 0,'0'0'0,"21"0"31,1 0-31,-1 0 0,0 0 16,0 0-16,0 0 0,0 0 15,1 0-15,-1 0 0,0 0 0,0 0 16,0 0-16,0 0 0,1 0 15,-22-21-15,21 21 0,0-22 16,0 22-16</inkml:trace>
  <inkml:trace contextRef="#ctx0" brushRef="#br1" timeOffset="177231.19">5715 16510 0,'0'0'0,"0"-21"0,0 0 15,-21 21-15,21-21 16,0 42 15,0 0-15,0 21-1,0-21-15,0 1 0,0 20 0,0-21 16,0 21-16,0-20 0,0 20 16,-21 0-16,21-21 0,-22 22 0,22-22 15,0 0-15,0 0 0,-21 0 16,21 1-16,0-1 0,21-42 47,1 21-47,-22-22 0,21 1 0,0 0 15,0 0-15,0 0 0,0 0 16,1-22-16,-1 22 0,0 0 16,-21-21-16,21 20 0,0 1 15,0 0-15,-21 0 0,22 21 16,-1 0-16,0 21 31,-21 0-31,0 0 0,0 1 0,0-1 16,0 0-16,0 21 0,0-21 15,21 1-15,-21-1 0,0 0 0,0 0 16,0 0-16,21 0 0,-21 1 16,21-1-16,1-21 0,-1 21 15,0-21-15,0 0 16,0 0-16,0 0 0,1-21 15,-1 0-15,0 21 0,0-22 16,0 1-16,0 0 0,-21 0 0,22 0 16,-1 0-16,-21-22 0,0 22 0,21-21 15,-21 21-15,21-22 0,-21 22 16,0-21-16,0 21 0,0-1 0,0-20 16,0 21-16,0 0 15,0 42 16,0 0-31,0 0 0,0 0 16,0 22-16,0-22 0,0 21 0,0-21 16,0 22-16,0-1 15,0-21-15,0 22 0,0-22 0,21 0 16,0 21-16,-21-21 0,22-21 16,-1 22-16,0-1 0,0-21 0,0 0 15,0 0-15,1 0 0,20 0 16,-21 0-16,0-21 0,0-1 0,22 22 15,-22-21-15,21 0 0,-21-21 0,1 21 16,20-1-16,-21-20 0,0 0 16,0 21-16,1-22 0,-1 1 15,0 21-15,-21-22 0,0 22 0,0 0 16,0 0-16,0 0 0,-21 21 16,0 0-1,-1 0-15,1 0 0,0 21 0,-21 0 16,21 21-16,-1-20 0,22 20 0,0-21 15,0 21-15,0 1 0,0-22 16,0 21-16,0-21 0,0 22 0,22-22 16,-22 21-16,42-21 0,-21 1 15,0-1-15,0-21 0,22 21 0,-1-21 16,-21 0-16,22 0 0,-1 0 16,0 0-16,1 0 0,20 0 0,-21 0 15,1-21-15,-1 21 0,-21-21 16,22-1-16</inkml:trace>
  <inkml:trace contextRef="#ctx0" brushRef="#br1" timeOffset="177710.91">8572 16574 0,'0'-64'31,"0"43"-31,0 0 0,0 0 0,0-1 16,0 1-16,0 0 15,0 0-15,0 0 0,-21 21 16,0 0-16,0 0 16,0 0-16,0 21 0,-22-21 0,22 21 15,0 0-15,0 22 0,0-22 16,-1 21-16,1 0 0,0 1 0,0-1 16,0 0-16,0 22 0,21-22 15,0 1-15,0-1 0,0-21 16,0 21-16,0 1 0,0-22 0,21 0 15,0 0-15,21 0 0,-21-21 16,22 22-16,-22-22 0,21 0 0,1 0 16,-1 0-16,21 0 0,-20 0 15,20-22-15,-20 22 0,20-21 0,1 0 16,-22 0-16,21 0 0,-20-22 0,-1 22 16,0 0-16,1-21 0,-22 21 15</inkml:trace>
  <inkml:trace contextRef="#ctx0" brushRef="#br1" timeOffset="178551.43">9207 16701 0,'-21'-149'31,"42"298"-31,-63-298 0,21 149 0,0 0 16,-22 0-16,22 0 0,0 0 15,-21 0-15,21 22 0,-22-1 0,22 0 16,0 0-16,0 0 0,-22 22 16,22-22-16,21 21 0,-21-21 0,21 0 15,-21 22-15,21-22 0,0 0 16,0 0-16,0 0 0,0 1 0,21-1 15,0-21-15,0 0 0,1 0 0,20 0 16,-21 0-16,0 0 0,22 0 16,-22 0-16,21 0 0,-21-21 0,22-1 15,-22 1-15,0 21 16,0-42-16,0 21 0,-21 0 0,0-1 16,21-20-16,-21 21 0,0 0 0,0-22 15,0 22-15,0 0 16,-21 42-1,21 0 1,0 1-16,-21 20 0,21-21 16,0 21-16,0-20 0,0-1 15,0 21-15,0-21 0,0 0 16,21 1-16,-21-1 0,21-21 0,1 21 16,-1 0-16,0-21 0,0 0 15,0 0-15,22 0 0,-22 0 0,0 0 16,0 0-16,0-21 0,0 0 15,1 0-15,-1-1 0,-21 1 0,21-21 16,-21 21-16,21-22 0,-21 22 16,0-21-16,0 0 0,0 20 0,0-20 15,0 21-15,0 0 0,0 42 32,0 21-17,0-21-15,0 1 0,0 20 16,0-21-16,0 0 0,0 22 15,0-22-15,0 21 0,0-21 0,0 0 16,0 1-16,0-1 0,0 0 16,-21 0-16,0-42 47,21 0-47,0 0 15,0-1-15,0 1 0,0 0 0,0-21 16,0-1-16,21 22 0,0-21 0,0 0 15,0-1-15,22 22 0,-22-21 16,21 21-16,1-22 0,-22 22 16,21 0-16,22 21 0,-22 0 15,0 0-15,1 0 0,-1 21 0,0 0 16,-21 0-16,22 1 0,-1-1 0,-21 21 16,0 0-16,1-20 0,-22 20 15,0 0-15,0 1 0,0-22 0,0 21 16,0-21-16,-22 22 0,1-22 15,0 0-15,0 0 0,0 0 16,21 0-16,0-42 31,21 21-31</inkml:trace>
  <inkml:trace contextRef="#ctx0" brushRef="#br1" timeOffset="179259.02">11642 16743 0,'0'0'0,"-22"0"16,1 0 0,21-21-16,0 0 15,0-1 1,0 1-16,21 0 16,1 21-16,-22-21 0,21 21 15,-21-21-15,0 0 0,21-1 0,0 1 16,-21 0-16,0 0 0,0 0 15,0 0-15,0-1 0,0 1 16,0 0-16,-21 0 16,0 21-16,0 0 15,-1 0-15,-20 21 0,0 0 0,21-21 16,-22 43-16,1-22 0,0 21 0,20-21 16,-20 22-16,21-1 0,0 0 15,0 1-15,-1-1 0,22 0 0,0-21 16,0 22-16,0-22 0,0 21 15,0-21-15,0 1 0,22-1 16,-1-21-16,0 0 0,0 0 16,0 0-16,0 0 0,22-21 0,-22-1 15,21 22-15,-21-21 0,1 0 0,20 0 16,-21-21-16,0 20 0,0-20 16,1 21-16,-1-21 0,0-1 15,-21 22-15,0-21 0,21 21 16,-21-22-16,21 22 0,-21 0 0,0 42 31,0 0-15,0 22-16,0-22 0,0 21 0,0 0 15,0-20-15,0 20 0,0 0 16,0-21-16,0 22 0,0-22 0,0 0 16,0 0-16,0 0 0,0 1 0,21-1 15,1-21-15,-1 0 0,0 0 16,21 0-16,-21 0 0,22 0 0,-1 0 15,0 0-15,1-21 16,-1-1-16</inkml:trace>
  <inkml:trace contextRef="#ctx0" brushRef="#br1" timeOffset="180134.52">12467 16447 0,'0'-22'0,"0"44"0,0-65 15,0 22-15,-21 21 0,0 0 16,0 0-16,-1 0 0,1 0 0,0 0 15,0 21-15,0 0 16,-22 1-16,22 20 0,0-21 0,0 21 0,0-20 16,21 20-16,0 0 0,0 1 15,0-22-15,0 21 0,0 0 16,0-20-16,0-1 0,21 0 0,0 0 16,0 0-16,0 0 0,22 1 15,-22-22-15,21 0 0,1 0 0,-1 0 16,-21 0-16,21-22 0,1 1 15,-1 0-15,0 0 0,1 0 0,-1 0 16,-21-22-16,0 1 0,22 0 0,-22-1 16,0 1-16,-21 0 0,0-1 15,21 1-15,-21-22 0,0 22 16,0-21-16,0 20 0,0 1 0,0 0 16,0-1-16,0 22 0,0 0 15,0 0-15,-21 21 0,0 0 16,0 21-16,21 0 0,-21 21 15,-1 1-15,22-1 0,-21 0 0,21 22 16,0-22-16,-21 22 0,21-22 16,-21 22-16,21-22 0,0 0 0,0 22 15,-21-22-15,21-21 0,0 22 0,0-1 16,0-21-16,0 0 0,0 0 16,0 1-16,21-44 31,0 22-31,-21-21 0,21 0 15,0 0-15,-21-21 0,22 20 16,-1-20-16,0 21 0,0-21 16,0 20-16,0 1 0,1 0 0,-1 0 15,0 0-15,0 21 0,0 0 16,0 0-16,-21 21 16,0 0-16,0 0 15,0 0-15,0 22 0,0-22 16,22 0-16,-22 0 0,0 0 0,21 22 0,-21-22 15,0 0-15,21-21 0,0 21 16,0 0-16,0-21 0,1 0 0,-1 0 16,0 0-16,0 0 0,21 0 15,-20 0-15,-1-21 0,21 21 0,-21-21 16,0 0-16,22 0 0,-22 0 16,0-1-16,0-20 0,0 0 15,-21 21-15,22-22 0,-22 22 0,21 0 16,-21-21-16,0 20 15,0 1-15,0 42 16,0 1-16,-21-22 0,21 21 16,-22 21-16,22-21 0,-21 0 15,21 1-15,0-1 0,0 21 0,0-21 16,0 0-16,0 1 16,0-1-16,21-21 15,1 21-15,-1-21 0,0 0 16,0 0-16,0-21 15,0 21-15,1-21 0,-1-1 0,0 1 16,0 0-16</inkml:trace>
  <inkml:trace contextRef="#ctx0" brushRef="#br1" timeOffset="180327.41">13610 16341 0,'0'0'0,"-21"0"0,0 0 0,0 0 15,-1 0 1,22 21 15,22-21 1,-1 0-32</inkml:trace>
  <inkml:trace contextRef="#ctx0" brushRef="#br1" timeOffset="181347.21">13716 16722 0,'21'0'0,"-42"0"0,63 0 0,-21 0 15,1 0-15,20 0 0,-21 0 16,0 0-16,0-21 0,1-1 15,-1 22-15,0-21 0,0 0 0,-21 0 16,21 0-16,-21 0 0,0-1 16,0 1-16,0 0 0,0 0 15,0 0-15,-21 21 0,21-21 16,-21 21-16,0 0 0,0 0 16,-1 0-16,1 21 0,0 0 15,0 0-15,0 0 0,0 0 0,-1 1 16,22 20-16,0-21 0,-21 21 15,21-20-15,0 20 0,0 0 0,0-21 16,0 1-16,0 20 0,21-21 16,1 0-16,-1 0 0,0-21 0,0 22 15,21-22-15,-20 0 0,20 0 0,-21 0 16,21 0-16,1 0 0,-22 0 16,21 0-16,-21-22 0,22 1 0,-22 0 15,0 0-15,21 0 0,-20-22 16,-22 22-16,21-21 0,0 0 15,-21 20-15,21-20 0,-21 21 0,0 0 16,0 0-16,0-1 0,0 1 16,0 42-1,0 1 1,-21-1-16,0 0 0,21 0 0,-21 21 16,21-20-16,-22 20 0,22-21 0,0 0 15,0 22-15,0-22 0,0 0 16,0 0-16,0 0 0,22 0 0,-1 1 15,0-1-15,0 0 0,21-21 16,-20 0-16,-1 0 0,0 0 16,0 0-16,0 0 0,0 0 15,1-21-15,-1 21 0,0-21 0,0-1 16,0 1-16,0 0 0,1-21 0,-1 21 16,-21-22-16,21 22 0,0-21 15,-21 21-15,21-22 0,-21 22 0,0 0 16,0 0-16,21 21 15,-21 21 1,0 0 0,-21 0-16,21 0 0,0 1 15,0-1-15,0 21 0,0-21 0,0 0 16,0 1-16,0-1 0,0 0 16,0 0-16,21 0 0,1 0 15,-1 1-15,0-1 0,0-21 16,0 0-16,22 21 0,-22-21 0,0 0 15,21 0-15,1 0 0,-22 0 0,21-21 16,-21 0-16,22 21 0,-22-22 16,21 1-16,-21-21 0,0 21 0,1 0 15,-22-22-15,0 22 0,0-21 16,0 21-16,0-1 0,0 1 0,0 0 16,0 0-16,-22 21 15,1 0-15,0 0 0,0 0 0,21 21 16,-21 0-16,0 0 0,-1 22 0,22-22 15,0 0-15,-21 21 16,21-20-16,-21 20 0,21-21 0,0 0 16,0 0-16,0 1 0,0-1 15,0 0-15,21 0 0,0-21 0,1 0 16,-1 0-16,0 0 0,0 0 16,0 0-16,0-21 0,22 21 15,-22-21-15,0 0 0,21-1 0</inkml:trace>
  <inkml:trace contextRef="#ctx0" brushRef="#br1" timeOffset="183615.73">16425 16489 0,'0'-21'0,"0"42"0,0-63 0,0 20 16,0 1-16,0 0 0,21-21 0,1 21 16,-22-1-16,21-20 0,-21 0 15,0 21-15,21-22 0,-21 22 0,0-21 16,0 21-16,0-1 0,-21 22 31,0 22-31,-1 20 0,1-21 16,0 21-16,0 1 0,-21-1 15,20 0-15,1 1 0,0-1 16,0 0-16,21 1 0,-21-1 0,21 0 16,-21 1-16,21-1 0,0 0 15,0 1-15,0-22 0,0 21 0,0-21 16,0 22-16,21-22 0,0 0 16,0 0-16,0-21 0,0 0 0,1 0 15,20 0-15,0 0 0,1 0 16,-1 0-16,0 0 0,1-21 0,-1 0 15,0 0-15,1-22 0,20-20 16,-21 21-16,-20-1 16,20 1-16,-21 0 0,0-1 0,0-20 15,1 20-15,-1 1 0,-21-21 0,0 20 16,21 1-16,-21 0 0,0 20 16,0 1-16,0 0 0,0 0 0,0 42 15,0 0 1,-21 0-16,0 1 0,21 20 0,-22-21 15,1 21-15,0 1 0,0-1 0,21 0 16,-21 1-16,21-1 0,-21 0 16,21 1-16,0-1 0,0-21 0,0 22 15,0-22-15,0 0 0,0 21 16,21-21-16,0 1 16,0-22-16,0 0 0,22 0 0,-22 0 15,0 0-15,21 0 0,1 0 16,-22 0-16,21-22 0,0 1 0,22 0 15,-22-21-15,1 21 0,-1-1 16,21-20-16,-20 21 0,-1-21 0,0-1 16,-20 22-16,-1-21 0,0 21 0,0-1 15,-21 1-15,0 0 0,-21 21 16,0 0-16,0 0 16,-1 0-16,1 21 0,0 0 15,-21 1-15,42-1 0,-21 0 16,21 0-16,0 0 0,0 22 0,0-22 15,0 21-15,21-21 0,0 22 16,0-22-16,-21 0 0,21 0 0,0 21 16,1-20-16,-1-22 0,0 21 15,-21 0-15,-21-21 32,21-21-32,-21 0 15,-1 21-15,1-22 0,0 1 0,0 0 16,0 0-16,0 0 0,21 0 15,-22-1-15,1 22 0,0 0 16,21 22 0,0-1-16,0 0 15,0 0-15,0 0 16,0 0-16,21 1 0,0-1 16,22-21-16,-22 21 0,0-21 0,21 0 15,-20 0-15,20 0 0,0 0 16,1 0-16,-1 0 0,0 0 0,1-21 15,-1 21-15,0-21 0,1-1 0,-22 1 16,21 0-16,-21 0 0,0-21 16,1 20-16,-1 1 0,0-21 15,0 21-15,-21-22 0,0 22 0,0 0 16,0 0-16,-21 42 16,21 0-1,-21 0-15,0 1 16,21-1-16,0 0 0,0 21 0,0-21 15,0 22-15,0-22 0,0 0 0,0 0 16,0 22-16,21-22 0,0-21 16,0 21-16,0 0 0,0-21 0,1 0 15,20 0-15,-21 0 0,0 0 16,22 0-16,-22 0 0,0 0 0,21-21 16,-21 0-16,1 0 0,-1-1 0,0 1 15,0 0-15,0 0 0,0-21 16,-21 20-16,22-20 0,-22 21 15,21 0-15,-21 0 0,-21 42 32,-1 0-17,22 0-15,-21 0 0,0 22 16,21-22-16,-21 0 0,21 0 0,-21 0 16,21 0-16,0 1 15,0-44 16,21 22-31,0-21 16,-21 0-16,21 21 0,0-21 16,-21 0-16,22 0 0,-1-1 15,0 1-15,0-21 0,21 21 0,-20 0 16,-1-1-16,0 22 0,-21-21 0,21 21 16,0 0-16,-21 21 31,0 1-31,0-1 0,0 0 15,0 0-15,0 0 0,0 22 0,0-22 16,0 0-16,0 0 0,21 21 16,1-20-16,-1-1 0,0-21 0,0 21 15,0 0-15,22 0 0,-22-21 0,21 0 16,-21 0-16,22 0 16,-1 0-16,0 0 0,-21 0 0,22 0 15,-22-21-15,21 0 0,-21 0 16,1 0-16,20-1 0,-21-20 0,0 21 15,0-21-15,1-1 0,-1 22 0,0-21 16,-21-1-16,0 22 0,0 0 16,0 0-16,0 0 0,0 0 0,-21 21 15,0 0-15,-1 0 0,1 0 16,-21 21-16,21-21 0,-22 21 0,22 0 16,-21 0-16,21 22 0,0-22 0,-1 0 15,1 0-15,21 0 16,0 0-16,0 1 0,0-1 0,0 0 15,0 0-15,21-21 0,1 21 16,-1-21-16,0 0 0,0 0 0,0 0 16,0 0-16,1 0 0,-1-21 15,0 21-15,-21-21 0,21 0 16,0 0-16,0-1 16,-21 1-1,0 42 16,0 1-31,-21-1 16,21 21-16,0-21 0,-21 0 0,21 22 16,-21-22-16,21 21 0,0 1 15,0-1-15,-21 0 0,21 1 0,0-1 16,0 0-16,0 1 0,0-1 16,-21 0-16,-1 1 0,1-1 0,21 21 15,-21-20-15,0-1 0,-21 0 0,20 22 16,1-22-16,0 1 0,0-22 15,-21 21-15,20-21 0,1 0 0,0 1 16,0-1-16,0-21 0,0 0 16,-1 0-16,1 0 0,0 0 0,0-21 31,21-1-31,-21 22 0,21-21 0,0 0 16,0 0-16,0 0 0,0 0 15,0-22-15,0 22 0,0 0 0,0-21 16,0 20-16,0-20 0,0 0 15</inkml:trace>
  <inkml:trace contextRef="#ctx0" brushRef="#br1" timeOffset="183867.59">18351 16150 0,'0'0'0,"-21"0"0,0 0 15,0 0-15,0 0 0,0 0 16,21 21 0,0 1-1,21-22 1,0 0-16,0 0 0,0 0 0,22 0 15</inkml:trace>
  <inkml:trace contextRef="#ctx0" brushRef="#br1" timeOffset="185179.83">21251 16298 0,'-21'22'0,"42"-44"0,-42 65 0,0-43 15,21 21-15,0 0 16,21-21 0,0 0-16,0 0 15,1 0-15,-1-21 0,0 0 0,0 21 16,21-21-16,-20-1 0,-1 1 16,0 0-16,0 0 0,0 0 0,0 0 15,1-1-15,-22 1 0,21-21 0,-21 21 16,21-22-16,-21 22 0,0-21 15,0 21-15,0 0 0,0 63 32,0-21-32,0 21 15,-21 1-15,0 20 0,-1-20 0,1 20 16,0-21-16,0 22 0,0-22 16,0 22-16,-1-22 0,-20 0 0,21 22 15,0-22-15,0 1 0,21-1 16,-22 0-16,22 1 0,-21-1 0,21-21 15,-21 0-15,21 0 0,0 1 16,-21-22-16,0 0 16,0-22-16,-1 22 15,22-21-15,-21 0 0,0 0 16,0-21-16,0 20 0,0-20 0,-1 21 16,1-21-16,0 20 15,0-20-15,0 0 0,0 21 0,-1-22 16,22 22-16,0 0 0,0 0 0,0 0 15,0 42 1,0 0-16,0 0 0,0 0 16,22 0-16,-1 22 0,-21-1 15,21-21-15,-21 22 0,21-1 0,0 0 16,-21-21-16,21 1 0,1 20 0,-1-21 16,0-21-16,0 21 15,0 0-15,0-21 0,22 0 0,-22 0 0,21 0 16,1 0-16,-1-21 0,0 0 15,1 0-15,-1 0 0,0 0 16,1-1-16,-1 1 0,0-21 16,1 21-16,-1-22 0,-21 1 0,21 0 15,-20 21-15,-1-22 0,0 22 0,0-21 16,-21 21-16,0 42 31,0 0-31,0 21 16,0-21-16,0 1 0,-21-1 0,0 21 15,0-21-15,21 0 0,-22 22 0,22-22 16,0 0-16,-21 0 0,21 0 16,-21-21-16,21 22 0,-21-22 15,21-22 17,0 1-32,0 0 15,0 0-15,0 0 0,21 0 16,-21-22-16,21 22 0,0 0 0,22-21 15,-22 20-15,0 1 0,21 0 16,-20 0-16,-1 0 0,21 0 0,-21 21 16,0 0-16,1 0 0,-1 0 0,0 21 15,-21 0-15,0 0 0,21 21 16,-21-20-16,0 41 16,0-42-16,0 22 0,0-22 0,0 0 15,0 0-15,-21 21 0,0-20 16,21-1-16,0 0 0,0-42 47,0 0-32,21-1-15,-21 1 0,21 0 0,0 0 16</inkml:trace>
  <inkml:trace contextRef="#ctx0" brushRef="#br1" timeOffset="185442.68">22585 16023 0,'0'0'0,"-43"21"31,22 1-31,0 20 0,0-21 16,0 21-16,0 1 0,-22-1 0,22 0 16,0 1-16,0-1 0,0 0 0,21 1 15,-22-1-15,22 0 0,-21-20 16,21 20-16,0-21 0,0 21 0,0-20 15,0-1-15,0 0 0,0 0 16,0 0-16,0 0 0,21-21 16,1 0-16,-1 0 0,0 0 15,0 0-15,0-21 16,0 21-16,1-21 0,-1 0 0,0 0 16</inkml:trace>
  <inkml:trace contextRef="#ctx0" brushRef="#br1" timeOffset="185634.57">22246 16447 0,'0'0'0,"-21"0"0,0 0 15,0 0 1,21 21-16,0 0 16,21-21-16,0 0 15,0 0-15,0 0 0,0 21 16,1-21-16,20 0 0,-21 0 0,21 0 15,1 0-15,-22 0 0,21-21 16,1 21-16</inkml:trace>
  <inkml:trace contextRef="#ctx0" brushRef="#br1" timeOffset="185995.36">22691 16531 0,'-22'64'31,"22"-43"-15,22-21 0,-1 0-16,0 0 0,0 0 15,0 0-15,22 0 0,-22 0 16,0-21-16,0 21 0,0-21 0,0 21 16,-21-22-16,0 1 0,22 0 0,-22 0 15,0 0-15,0 0 16,0-1-16,-22 22 15,1 0-15,0 0 0,0 0 0,0 22 16,0-1-16,-1 0 0,1 0 16,0 0-16,0 0 0,0 1 15,21 20-15,0-21 0,-21 0 0,21 22 16,0-22-16,0 0 0,0 0 16,0 0-16,0 0 0,0 1 0,21-1 15,0-21-15,21 0 16,-21 0-16,1 0 0,20 0 0,-21 0 15,21 0-15</inkml:trace>
  <inkml:trace contextRef="#ctx0" brushRef="#br1" timeOffset="186359.16">23135 16616 0,'21'-21'0,"-42"42"0,42-63 0,-21 20 0,0 1 16,0 0-16,21 21 15,1-21-15,-1 21 0,0-21 16,0 21-16,0 0 15,0 0-15,1 0 0,-1 0 16,0 21-16,0-21 0,0 21 0,0 0 16,1 0-16,-1 1 0,0 20 0,0-21 15,0 21-15,-21-20 0,0 20 16,0-21-16,0 0 0,0 0 0,0 22 16,-21-43-16,0 21 0,21 0 15,-21-21-15,0 0 0,-1 21 0,1-21 16,0 0-16,0-21 31,21 0-31,0 0 0,0 0 16,0-1-16,0 1 0,0 0 15,21 0-15,0 0 0,0-22 0,1 22 16,-1 0-16,0 0 0,0 0 16,0 0-16,0-1 0,22 1 0,-22 21 15,0 0-15,21-21 0,-20 21 0,20 0 16,-21 0-16,0 0 0</inkml:trace>
  <inkml:trace contextRef="#ctx0" brushRef="#br1" timeOffset="187022.77">23834 16637 0,'42'0'16,"-21"0"-1,0-21-15,0 21 0,1-21 16,-1 21-16,21-21 0,-21-1 0,22 22 16,-22-21-16,0 0 0,0-21 0,0 21 15,0-1-15,-21-20 16,0 21-16,0 0 0,0-22 0,0 22 0,0 0 16,0 0-1,-21 21-15,0 0 0,0 0 16,0 0-16,-22 21 0,22 0 0,0 0 15,0 1-15,-21 20 0,20 0 16,1 1-16,-21-1 0,21 0 0,-22 1 16,22 20-16,0 1 0,-21-1 15,21-21-15,-1 22 0,-20 21 0,21-22 16,0 1-16,0-1 0,-22 1 0,22-1 16,0 22-16,0-22 0,0 22 15,-22 0-15,22-22 0,0 22 16,0-22-16,0 1 0,-1-1 0,1 1 15,21-1-15,0-20 0,0 20 16,0-21-16,0 1 0,0-22 16,21 0-16,1 0 0,-1 0 0,0-21 15,0 0-15,0 0 0,0 0 16,1-21-16,20 0 0,-21 0 0,21 0 16,-20 0-16,20-22 0,-21 1 15,0 0-15,22-1 0,-22 1 0,0 0 16,0-22-16,0 22 0,-21-22 15,0 1-15,0-1 0,0 1 16,0-1-16,-21 22 0,0 0 16,0-22-16,-22 22 0,22 21 0,0-22 0,0 22 15,0 0-15,0 0 16,-1 0-16,1-1 0,21 1 0,0 0 16,0 0 15,43 21-31,-22 0 0,0 0 0,21 0 15,1 0-15,-1-21 0,0 21 16,1 0-16,-1-21 0,0-1 0,22 22 16</inkml:trace>
  <inkml:trace contextRef="#ctx0" brushRef="#br1" timeOffset="187463.52">24490 16595 0,'0'0'15,"0"-21"-15,0-1 0,-21 1 0,-1 21 16,1 0-16,0 0 0,0 0 16,0 0-16,0 0 0,-1 0 0,-20 21 15,21-21-15,-21 22 0,20 20 16,-20-21-16,21 0 0,0 0 0,0 22 16,-1-22-16,22 0 0,-21 21 15,21-20-15,0-1 0,0 0 16,0 0-16,21 0 0,1-21 0,-1 21 15,0 1-15,21-22 0,-21 0 0,1 0 16,20 0-16,-21 0 0,0 0 16,0 0-16,1 0 0,-1 0 15,0-22-15,0 1 0,0 0 0,-21 0 16,21 0-16,-21 0 0,22-22 16,-22 22-16,0 0 0,0 0 0,0 0 15,0-1-15,0 44 31,-22-22-31,1 21 0,21 0 0,-21 21 16,21-21-16,0 1 16,0-1-16,0 0 0,0 0 0,0 0 15,0 0-15,0 1 0,0-1 16,21-21-16,0 0 16,22 0-16,-22 0 0,0 0 15,21 0-15</inkml:trace>
  <inkml:trace contextRef="#ctx0" brushRef="#br1" timeOffset="187715.39">25019 16722 0,'0'0'0,"0"-43"0,0 22 15,0 0-15,0 0 0,0 0 16,-21 21-16,0 0 16,-1 0-16,-20 0 0,21 0 0,-21 21 15,-1 0-15,22 0 0,-21 0 0,21 1 16,-22 20-16,22-21 0,0 21 15,21-20-15,0 20 0,0-21 0,0 21 16,0-20-16,0-1 0,0 0 16,0 0-16,21 0 0,0-21 0,0 21 15,1-21-15,-1 0 0,21 0 16,-21 0-16,22 0 0,-22 0 0,21 0 16,-21 0-16,22-21 0,-22 0 15,21 21-15</inkml:trace>
  <inkml:trace contextRef="#ctx0" brushRef="#br1" timeOffset="188079.17">25209 16764 0,'0'21'47,"22"-21"-32,-1 0-15,0 0 16,0 0-16,0 0 0,0 0 15,1 0-15,-22-21 0,21 21 16,-21-21-16,21 0 0,-21 0 0,0-1 16,0 1-16,0 0 15,0 0-15,-21 21 16,0 0-16,-1 0 0,1 0 16,0 0-16,-21 21 0,21 0 15,-1 0-15,-20 1 0,21 20 0,0-21 16,0 0-16,-1 22 0,22-22 15,0 21-15,0-21 0,0 0 0,0 1 16,0 20-16,0-21 0,22 0 16,-1 0-16,0 1 0,0-22 15,0 0-15,0 0 0,1 0 16,-1 0-16,0 0 0,0 0 16,-21-22-16,21 22 0</inkml:trace>
  <inkml:trace contextRef="#ctx0" brushRef="#br1" timeOffset="188331.02">25781 17272 0,'0'0'0,"-21"0"32</inkml:trace>
  <inkml:trace contextRef="#ctx0" brushRef="#br1" timeOffset="-212519.86">25209 17378 0</inkml:trace>
  <inkml:trace contextRef="#ctx0" brushRef="#br1" timeOffset="-206424.49">25209 17378 0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2:19:49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233 0,'22'0'79,"-1"0"-64,0 0 1,0 0-16,0 0 15,0 0-15</inkml:trace>
  <inkml:trace contextRef="#ctx0" brushRef="#br0" timeOffset="770.55">2180 466 0,'0'0'15,"21"-21"-15,-21-1 0,21 1 0,-21 0 16,0 0-16,22 0 0,-22 0 16,21-1-16,-21 1 15,0 0 1,0 42 15,0 0-15,0 22-16,0-22 0,0 21 15,0 1-15,0-1 0,-21 21 16,21-20-16,-22 20 0,22 1 0,0-1 16,0 22-16,0-22 0,0 1 15,0-1-15,0 1 0,0-22 0,0 22 16,0-22-16,0 0 0,0-20 16,0 20-16,0-21 0,0 0 0,22 0 15,-1-21-15,-21 22 16,21-22-16,0 0 15,-21-22-15,0 1 16,21 0-16,0 0 0,1 0 0</inkml:trace>
  <inkml:trace contextRef="#ctx0" brushRef="#br0" timeOffset="1095.16">2794 318 0,'0'0'0,"0"-22"0,21 1 0,0 42 31,-21 1-31,0-1 16,21 21-16,-21 0 0,0 1 16,0-1-16,0 0 0,0 22 15,0-22-15,0 22 0,0-22 0,0 22 16,-21-1-16,21-21 0,-21 22 15,21-22-15,0 1 0,0-1 0,0-21 16,0 21-16,0-20 0,0-1 16,0 0-16,0 0 0,0 0 0,0 0 15,-21-21 17,0 0-32,21-21 15,-21 0-15</inkml:trace>
  <inkml:trace contextRef="#ctx0" brushRef="#br0" timeOffset="1336.03">2180 1143 0,'0'0'0,"-21"0"0,0 21 16,42-21 15,0 0-31,21 0 15,-20 0-15,20 0 0,0-21 0,1 21 16,-1-21-16,21 21 16,-20-21-16,20 21 0,-20-21 0,-1-1 15,21 22-15,-20-21 0,-1 0 16,0 21-16,1-21 0,-22 0 0,21 0 16,-21 21-16,1-22 0</inkml:trace>
  <inkml:trace contextRef="#ctx0" brushRef="#br0" timeOffset="1990.65">3090 868 0,'21'0'16,"-42"0"-16,64 0 0,-43-21 0,21 21 15,-21 21 17,0 0-17,0 0-15,0 0 0,0 22 0,-21-22 16,21 0-16,0 21 16,0-20-16,-22-1 0,22 21 0,0-21 15,0 0-15,0 1 0,0-1 16,0 0-16,0 0 0,22 0 0,-1-21 15,0 0-15,0 0 0,0 0 16,0 0-16,22 0 0,-22 0 0,21 0 16,-21 0-16,22-21 0,-22 0 15,0 0-15,21 0 0,-20-1 0,-1 1 16,0-21-16,0 21 16,-21 0-16,0-22 0,0 22 0,21 0 15,-21 0-15,0 0 0,0-1 0,0 1 16,-21 42 15,21 1-31,0-1 16,-21 0-16,0 0 0,21 21 15,-21-20-15,21 20 0,0 0 0,0-21 16,-22 22-16,22-1 0,0 0 16,0 22-16,0-22 0,0 22 0,0-1 15,0 1-15,0 20 0,22-20 16,-1-1-16,-21 22 0,21-21 15,0-1-15,0 22 0,0-22 0,-21 1 16,22-1-16,-1 1 0,-21-22 16,0 22-16,0-1 0,0-21 0,0 22 15,0-22-15,0 1 0,-21-22 16,-1 21-16,1-21 0,-21 0 0,0 1 16,20-22-16,-41 0 0,21 0 0,-22 0 15,22 0-15,-22 0 0,1-22 16,-1-20-16,1 21 0,-1-21 0,22-22 15,0 22-15,-1-22 0,1 1 16,21-1-16,0 1 0,-1-1 0,22 1 16,0-1-16,0 1 15,0-1-15,0 1 0,22 20 0,-1-20 16,0 21-16,0-22 0,0 22 16,0-1-16,1-20 0,20 21 0,-21-1 15,21 1-15,1 0 0,-1-1 16,-21 1-16,22-22 0,-1 22 0</inkml:trace>
  <inkml:trace contextRef="#ctx0" brushRef="#br0" timeOffset="2555.57">3831 550 0,'0'0'0,"-21"0"0,0 0 15,0 0-15,-1 22 16,22-1-16,0 0 0,-21 0 0,21 21 16,0-20-16,-21 41 0,21-21 15,0 22-15,0-22 0,0 22 16,0-1-16,0-20 0,0 20 0,0-21 16,0 1-16,0-1 0,0 0 15,0-20-15,0 20 0,0-21 0,0 0 16,0 0-16,0 1 0,0-44 47,0 1-32,0 0-15,0 0 0,0-21 0,0 20 16,0 1-16,21-21 0,0 21 16,-21-22-16,22 22 0,-1-21 0,-21 21 15,21 0-15,0-1 0,0 1 16,22 21-16,-22 0 0,0 0 0,0 0 15,21 0-15,-20 0 16,20 0-16,-21 21 0,0 1 0,0 20 0,1-21 16,-1 0-16,0 22 15,-21-22-15,0 21 0,0-21 0,0 0 16,0 22-16,-21-22 0,0 0 16,-22 0-16,22 0 0,0 1 0,-21-1 15,20 0-15,1-21 0,-21 21 16,21-21-16,0 0 0,-1 0 15,1 0-15,21-21 32,0 0-32,21 21 15,1-21-15,-1-1 0,0 22 0</inkml:trace>
  <inkml:trace contextRef="#ctx0" brushRef="#br0" timeOffset="2958.92">4276 1185 0,'0'-63'15,"0"42"1,21 0-16,0-1 16,0 1-16,0 21 0,0-21 15,1 21-15,20 0 0,-21 0 16,0 0-16,22 0 0,-22 0 0,21 21 15,-21 0-15,0 1 16,1-1-16,20 21 0,-42-21 0,21 22 16,-21-22-16,0 21 0,0-21 0,0 0 15,0 22-15,-21-22 0,21 0 16,-21 0-16,0 0 0,-1-21 0,1 22 16,0-22-1,21-22 16,0 1-31,21 0 0,-21 0 0,21 0 16,1-22-16,-1 22 16,-21-21-16,21 21 0,0-22 0,0 22 15,0-21-15,1 21 0,-1 0 0,0-1 16,-21 1-16,21 0 0,0 21 16,0-21-16,1 21 0</inkml:trace>
  <inkml:trace contextRef="#ctx0" brushRef="#br0" timeOffset="3198.78">5080 1037 0,'0'0'16,"0"21"-16,0 1 0,0-1 16,0 0-16,0 21 0,0-21 15,0 1-15,0-1 0,0 0 16,0 0-16,0 0 0,0 0 0,0 1 15,0-1-15,0 0 0,0 0 0,0 0 16,0 0 0,0-42 15,21 0-15</inkml:trace>
  <inkml:trace contextRef="#ctx0" brushRef="#br0" timeOffset="3567.57">5186 677 0,'-21'-21'0,"-64"42"32,64 1-32,0-22 0,21 21 15,0 0-15,0 0 0,0 0 0,0 0 16,0 1-16,21-1 15,0 0-15,0-21 0,0 0 16,0 0-16,22 0 0,-22 0 16,0 0-16,0 0 0,0 0 15,-21-21-15,22 21 0,-22-21 16,21-1-16,-21 1 0,0 0 16,0 0-16,0 0 0,-21 0 15,-1 21-15,1-22 0,0 1 0,21 0 16,-21 21-16,0 0 0,0 0 15,-1 0-15,1 0 0,0 0 0,21 21 16,-21-21-16,0 21 0,21 1 16,-21 20-16,21-21 0,0 21 0,0-20 15,0 20-15,0-21 0,21 0 16,0 0-16,0 22 0</inkml:trace>
  <inkml:trace contextRef="#ctx0" brushRef="#br0" timeOffset="4162.68">6032 1037 0,'0'0'0,"-21"-21"0,0 21 0,0-21 16,0 21-16,0-21 0,-1 21 0,1 0 15,0 0-15,0 0 16,0 0-16,0 0 0,-1 0 0,1 0 16,0 21-16,0 0 0,21 0 15,-21 0-15,0 1 0,-1-1 0,22 21 16,-21-21-16,21 22 0,-21-22 0,0 21 16,21-21-16,0 22 0,0-22 15,0 21-15,0-21 0,0 0 0,0 1 16,0-1-16,21-21 0,-21 21 15,21-21-15,22 0 0,-22 0 0,0 0 16,21 0-16,-21 0 0,22-21 16,-22 21-16,21-21 0,-21-1 0,22 1 15,-22 0-15,21 0 0,-21-21 16,1-1-16,-1 1 0,0 0 16,0-1-16,0-20 0,0-1 0,1 1 15,-22-1-15,0 1 0,0-1 16,0 1-16,0 20 0,0 1 0,0 0 15,0-1-15,0 22 0,0 0 16,0 0-16,-22 21 16,1 21-16,21 0 0,-21 22 15,21-1-15,0 0 0,-21 22 0,21-1 16,0 1-16,0-1 16,0 1-16,0-1 0,0 1 0,0-1 15,0-20-15,0-1 0,0 0 0,0 1 16,0-1-16,0-21 0,0 21 15,21-20-15,-21-1 0,0 0 16,21-21-16,0 0 0,1 0 16,-1-21-16,0 0 0</inkml:trace>
  <inkml:trace contextRef="#ctx0" brushRef="#br0" timeOffset="7240.05">7810 741 0,'-21'21'16,"42"-21"30,1 0-46,20 0 16,-21-21-16,21 0 0,-20 0 16,20 21-16,0-22 0,-21 1 0,22 0 15,-22-21-15,21 21 0,-21-1 16,1 1-16,-1-21 0,-21 21 0,0 0 16,0-22-16,0 22 0,0 0 15,0-21-15,0 20 0,-21 1 16,21 0-16,-22 21 0,1 0 15,0 0-15,0 21 16,21 0-16,-21 22 0,0-1 0,21 0 16,-22 1-16,22 20 0,-21 1 15,21-1-15,-21 1 0,21 20 0,0-20 16,0 21-16,0-22 0,0 1 16,0-1-16,0 1 0,0 63 15,0-85-15,0 0 0,0 1 16,0-1-16,0-21 0,0 21 0,0-20 15,0-1-15,0 0 16,-21-21 0,0-21-16,0 0 15,-1-1-15,1 1 0,0 0 16,-21 0-16,21 0 0,-22-22 0,22 22 16,-21-21-16,-1 0 0,22 20 15,-21-20-15,0 21 0,20 0 0,1 0 16,0-1-16,0 22 0,0 22 15,21-1-15,0 0 16,0 0-16,0 0 0,0 22 16,0-1-16,0-21 0,21 21 0,0-20 15,0 20-15,-21 0 0,21-21 16,1 1-16,-1-1 0,21 0 0,-21 0 16,22 0-16,-22-21 0,21 0 15,0 0-15,1 0 0,20 0 16,-20 0-16,-1-21 0,0 0 0,1 0 15,-1 0-15,0-1 0,1-20 16,-1 21-16,-21-21 0,21 20 0,-20-20 16,-1 0-16,-21-1 0,0 1 15,21 21-15,-21-21 0,0 20 0,0 1 16,0 0-16,0 0 0,0 42 16,-21 0-1,21 22-15,0-22 16,0 0-16,0 21 0,-21-21 0,21 22 15,-22-1-15,22-21 0,0 0 16,0 22-16,0-22 0,0 0 16,0 0-16,0 0 0,0 1 0,-21-1 15,21 0 1,0-42 0,21 0-1,-21-1-15,0 1 0,0 0 16,22-21-16,-1 21 0,0-1 0,-21-20 15,21 21-15,0-21 0,-21 20 16,21-20-16,1 21 0,-1 0 16,0 21-16,0-21 0,0 21 0,0 0 15,1 0-15,-22 21 16,21-21-16,0 21 0,-21 0 16,0 21-16,0-20 0,0-1 0,0 0 15,0 21-15,0-21 0,0 1 0,0-1 16,0 21-16,0-21 0,0 0 15,0 1-15,0-1 0,0 0 0,0 0 16,21-21-16,0 0 16,0 0-16,1 0 0,-1 0 0,21 0 15,-21 0-15,22 0 0,-22 0 16,21-21-16,-21 0 0,22 0 0,-22-1 16,0 1-16,21 0 0,-21 0 0,1 0 15,-1-22-15,-21 22 16,0-21-16,21 21 0,-21-22 0,0 1 15,0 21-15,0-21 0,0 20 16,0 1-16,0 0 0,0 0 0,0 0 16,0 0-16,21 21 93,-21-22-77,0 1 0,0 0-16,21 0 15,-21 0-15,0 0 16,0-1-16,0-20 0,21 21 0,-21 0 16,0 0-16,0-1 0,0 1 15,0 0-15,0 42 31,0 22-31,-21-22 16,21 21-16,-21 0 0,21 22 0,0-22 16,-21 22-16,0-22 0,21 22 15,-21-22-15,21 0 0,0 22 16,-22-22-16,22 0 0,-21-20 16,21 20-16,0-21 0,-21 21 0,21-20 15,0-1-15,0 0 0,0 0 16,21-21-1,0-21-15,1 0 16,-1 0-16,0-1 16,-21 1-16,21-21 0,0 21 0,-21 0 15,21-22-15,1 22 0,-1-21 16,-21 21-16,21-1 0,-21 1 0,21 0 16,0 21-1,0 21 1,-21 0-16,0 1 15,0-1-15,0 0 0,0 0 16,0 0-16,0 0 0,0 1 0,0-1 16,0 0-16,0 21 0,0-21 0,22 1 15,-1-22-15,-21 21 0,21 0 16,0 0-16,0-21 0,0 0 0,22 0 16,-22 0-16,0 0 0,21 0 15,-20 0-15,20-21 0,-21 21 0,21-21 16,-20 0-16,20-1 0,-21 1 15,0 0-15,0 0 0,1 0 16,-1-22-16,0 22 0,-21-21 0,0 21 16,21-22-16,-21 22 0,0-21 15,0 21-15,0 0 0,0-1 16,-21 22 0,0 0-16,0 0 0,-1 22 15,1-1-15,21 0 0,0 0 0,-21 0 16,0 0-16,21 22 0,0-22 15,0 0-15,0 21 0,0-20 0,0-1 16,0 0-16,0 0 0,0 0 16,0 0-16,0 1 0,0-1 15,21 0-15,0-21 0,0 0 0,1 21 16,20-21-16,-21 0 0,0 0 16,22 0-16,-22 0 0,21-21 0,-21 0 15,22 0-15,-22 21 0,21-22 16,-21 1-16,0-21 0,22 21 0,-22 0 15,0-22-15,-21 22 0,21 0 0,-21-21 16,0 20-16,0 1 0,0 0 16,0 0-16,0 0 0,0 42 31,-21 0-31,21 0 16,0 0-16,0 1 0,0-1 15,0 0-15,0 0 16,0 0-16,0 0 0,0 1 0,0-1 15,0 0-15,0 0 16,0 0-16,0 0 0,21-21 0,-21 22 16,21-22-16,1 21 0,-1-21 15,0 0-15,0 0 16,0 0-16,0 0 16,1-21-16,-1 21 0,0-22 15,-21 1-15,21 21 0,0-21 0,0 0 16,1 0-16,-1-22 0,0 22 15,-21 0-15,21-21 0,0 21 16,0-1-16,-21-20 0,0 21 0,0 0 16,22 0-16,-22 42 31,0 0-31,-22 0 0,22 0 16,0 0-16,-21 1 0,21 20 15,-21-21-15,0 0 0,21 0 0,0 22 16,0-22-16,0 0 0,0 0 15,0 0-15,0 1 0,21-1 16,0 0-16,0-21 0,1 0 0,-1 0 16,0 0-16,0 0 15,0 0-15,22 0 0,-22 0 0,0-21 16,21 21-16,-21-21 0,1-1 0,-1 1 16,0 0-16,0 0 0,21-21 15,-20 20-15,-1-20 0,0 0 0,-21-1 16,21-20-16,-21 21 0,21-22 15,-21 1-15,0-1 0,0 22 0,0-22 16,0 22-16,0 21 0,0-22 0,0 22 16,0 0-16,-21 21 31,21 21-31,-21 0 0,21 22 16,0-1-16,-21 0 0,21 1 0,-21 20 0,21-20 15,-22-1-15,22 21 16,0-20-16,0-1 0,0 0 0,0 1 15,0-1-15,0 0 0,0-20 0,0 20 16,0-21-16,0 0 0,0 0 16,0 1-16,22-1 0,-1 0 15,0-21-15,0 0 16,0 0-16,0 0 0,1 0 0,-1 0 16,0-21-16,0 0 0,0 21 0,0-22 15,1 1-15,-1 0 0,0 0 16,0 0-16,-21 0 0</inkml:trace>
  <inkml:trace contextRef="#ctx0" brushRef="#br0" timeOffset="7454.93">11176 1228 0,'0'0'0,"21"0"31,0 0-31,0 0 15,1 0-15,20 0 0,-21 0 0,21 0 16,-20 0-16,20 0 0,-21 0 16,21-21-16,-20 21 0,-1-22 15,21 22-15,-21-21 0,0 21 0,1-21 16,-1 21-16,-21-21 0,0 0 16</inkml:trace>
  <inkml:trace contextRef="#ctx0" brushRef="#br0" timeOffset="7658.81">10753 953 0,'-22'0'0,"44"0"0,-44 21 15,22 0 16</inkml:trace>
  <inkml:trace contextRef="#ctx0" brushRef="#br0" timeOffset="9762.6">11917 1524 0,'0'0'0,"21"0"0,0 0 16,0 0-16,0 0 0,1 0 15,-1-21-15,0 21 0,0-21 0,0 21 16,-21-21-16,21-1 0,1 22 15,-22-21-15,21 0 0,-21 0 0,0 0 16,0 0-16,0-1 0,0-20 16,0 21-16,0-21 0,-21-1 0,-22 22 15,43-21-15,-42 21 0,21-1 0,0 1 16,-1 0-16,1 21 16,0 0-16,-21 0 0,21 0 0,-1 0 15,-20 21-15,21 0 0,0 1 16,-22 20-16,22-21 0,0 21 0,0 1 15,0-1-15,21 0 0,0 1 16,-21-1-16,21 0 0,0-20 0,0 20 16,0-21-16,0 0 0,0 0 0,0 1 15,21-1-15,0-21 0,0 0 16,0 0-16,0 0 0,1 0 0,20 0 16,-21 0-16,0 0 0,22-21 15,-22-1-15,21 1 0,0 0 0,-20 0 16,20-21-16,-21 20 0,0-20 0,0 21 15,1-21-15,-1-1 16,-21 22-16,0-21 0,0-1 0,0 22 16,0-21-16,0 21 0,-21 42 31,-1 0-31,1 0 16,21 0-16,0 22 0,-21-22 0,21 21 15,0 1-15,-21-22 0,21 21 0,0-21 16,0 22-16,0-22 0,0 0 15,21 0-15,0 0 0,0-21 0,1 21 16,20-21-16,-21 0 0,21 0 16,-20 0-16,20 0 0,0 0 0,-21-21 15,22 21-15,-1-21 0,-21 0 16,22 0-16,-22 0 0,0-1 16,0-20-16,0 21 0,-21-21 0,0 20 15,21-20-15,-21 0 0,0 21 16,0-1-16,0-20 0,0 21 15,0 42 1,-21 0-16,21 0 0,-21 1 16,21-1-16,0 21 0,-21-21 0,0 22 15,21-22-15,-21 21 0,21-21 16,0 0-16,-22 22 0,22-22 0,0 0 16,0 0-16,0 0 15,22-21 16,-1-21-31,-21 0 0,21 21 16,-21-21-16,21 0 0,0-22 0,0 22 16,-21 0-16,22-21 0,-1-1 0,0 22 15,0-21-15,-21 21 0,21-22 16,0 22-16,1 21 0,-22-21 0,21 21 16,0 21-1,-21 0-15,0 1 0,0-1 16,0 0-16,0 21 0,21-21 0,-21 22 15,0-22-15,21 0 0,-21 0 0,21 22 16,-21-22-16,22 0 0,-1 0 16,0-21-16,-21 21 0,21 0 15,0-21-15,0 0 0,1 0 0,-1 0 16,0 0-16,0 0 0,0 0 0,0 0 16,-21-21-16,22 0 0,-1 0 15,0 0-15,0 0 0,-21-22 0,21 22 16,0-21-16,1 21 0,-22-22 15,21 22-15,0-21 0,0 21 0,-21-1 16,21 1-16,0 0 0,1 0 16,-1 21-16,0 0 15,-21 21-15,0 0 16,0 0-16,0 1 16,0-1-16,0 0 15,0 0 1,21-21-1,0 0-15,-21-21 16,0 0 0,0 0-16,0-1 0,0 1 15,0 0-15,0 0 0,0 0 16,0 0-16,0-1 0,-21 22 16,0 0-1,0 0-15,21 22 0,-21-22 16,-1 21-16,1 0 0,0 21 15,0-21-15,0 1 0,21 20 16,-21-21-16,-1 21 0,22 1 0,-21-22 16,21 21-16,0-21 0,0 1 0,0 20 15,0-21-15,21 0 0,1 0 16,-1 1-16,0-1 0,0 0 0,21 0 16,1-21-16,-22 0 0,21 0 15,1 0-15,-1 0 0,-21 0 0,21 0 16,1 0-16,-22-21 0,21 0 15,-21 0-15,22-1 0,-22 1 16,0 0-16,0-21 0,0 21 0,1-22 16,-1 22-16,0-21 0,-21-1 15,21 1-15,-21 21 0,0 0 0,0-22 16,0 22-16,0 0 0,-21 42 31,0 0-31,0 1 16,21-1-16,-22 0 0,22 21 15,0-21-15,-21 1 0,21 20 0,-21-21 16,21 0-16,0 22 0,0-22 16,0 0-16,0 0 0,0 0 15,21-21-15,0 21 0,1 1 0,-1-22 16,0 0-16,0 21 0,21-21 0,-20 0 16,-1 0-16,21 0 0,-21 0 15,22-21-15,-1 21 0,-21-22 0,21 1 16,1 0-16,-22 0 0,21 0 15,1-22-15,-22 22 0,0-21 0,21 21 16,-21-22-16,1 1 0,-1 0 0,0 21 16,-21-22-16,0 22 0,21 0 15,-21 0-15,-21 21 16,0 0-16,0 21 16,-1 21-16,1-21 15,0 1-15,21 20 0,0-21 0,0 0 16,0 22-16,0-22 0,0 0 15,0 0-15,0 21 0,0-20 0,0-1 16,0 0-16,21-21 0,-21 21 16,21 0-16,1 0 0,-22 1 0,0-1 15,0 0 1,-22-21 15,1 0-15,0 0-16,0-21 0,0 21 15,0-21-15,-1 21 0,1 0 16,0 0-16</inkml:trace>
  <inkml:trace contextRef="#ctx0" brushRef="#br0" timeOffset="10959.65">2095 2011 0,'-21'42'15,"0"-42"1,21 21 0,0 1-1,21-22 1,0 0-16,1 0 0,-1 0 15,0 0-15,0 21 0,0-21 16,22 0-16,-1 0 0,-21 0 0,21 0 16,1 0-16,20 0 0,-20 0 15,20 0-15,1 0 0,-1 0 16,1 0-16,-1 0 0,22 0 16,-22 0-16,1 0 0,-1 0 0,22 0 15,-22 0-15,22 0 0,-21 0 16,20 0-16,1 0 0,-22 0 0,22 0 15,21 0-15,-21 0 0,20 0 16,1-21-16,0 21 0,21 0 0,21 0 16,0 0-16,1 0 0,-1-22 0,21 22 15,-21 0-15,22 0 0,-1 0 16,-21 0-16,21-21 0,-20 21 16,20 0-16,0 0 0,-21 0 15,22 0-15,-22 0 0,21 0 0,-21 0 16,22 0-16,-1 0 0,0 0 15,1 0-15,-22 0 0,21 0 0,1 0 16,-1 0-16,0 0 0,1 0 0,-1 0 16,0 0-16,22 0 0,-22 0 15,0 0-15,22 0 0,-22 0 0,1 0 16,-1 0-16,0 0 0,1 0 16,-1 0-16,0 0 0,1 0 0,-1 0 15,0-21-15,1 21 0,20 0 0,-21 0 16,1-21-16,-1 21 15,0 0-15,1 0 0,-1-21 0,0 21 16,-20 0-16,-1 0 0,0 0 16,0 0-16,-21 0 0,21 0 0,-21 0 15,-21 0-15,21 0 0,-42 0 0,21 0 16,-22 0-16,-20 0 0,20 0 16,-41 0-16,20 0 0,-20 0 0,-1 0 15,-21 0-15,0 0 0,0 0 16,1 0-1,-44 0 32,1 0-31,0 0-16,0 0 0,0 0 16,0 0-16,-22 0 0,22 0 0</inkml:trace>
  <inkml:trace contextRef="#ctx0" brushRef="#br0" timeOffset="16338.92">1609 12848 0,'0'-21'0,"0"42"0,0-63 15,0 21-15,0 0 16,-22 21 62,22 21-62,0 0-1,-21 0-15,21 0 16,-21 0-16,21 1 15,0-1-15,-21 0 0,21 0 16,0 0-16,-21-21 0,21 21 16,0 1-16,0-1 0,-21 0 0,-1 0 15,22 0-15,0 22 16,0-22-16,0 0 0,0 0 0,0 21 16,0-20-16,0 20 0,0 0 15,0 1-15,0-22 0,0 42 16,22-20-16,-22-1 0,0 0 15,21 22-15,-21-22 0,0 22 16,0-22-16,0 0 0,0 22 0,0-22 16,0 0-16,0 22 0,0-22 15,0 1-15,0 20 0,-21-21 0,21 1 16,-22-1-16,1 22 0,21-22 16,0 0-16,0 1 0,-21-1 0,0 0 15,21 1-15,-21-1 0,21 0 16,0-21-16,0 22 0,0-22 0,0 0 15,0 0-15,0 0 16,0-42 15,0 0-31,0 0 16,0 0-16,0-22 0,0 22 16,0-21-16,0 0 0,0-1 0,0-20 15</inkml:trace>
  <inkml:trace contextRef="#ctx0" brushRef="#br0" timeOffset="18119.5">1630 12721 0,'21'0'156,"0"0"-156,0 0 16,0 0 0,1 0-16,-1 0 0,0 0 15,0 0-15,0 0 0,0 0 16,22 0-16,-22 0 0,0 0 0,0 0 15,22 0-15,-22 0 0,21 0 16,-21 0-16,22 0 0,-1 0 0,21 0 16,-20 0-16,20 0 0,1 0 15,-1 0-15,1-21 0,-1 21 16,1 0-16,-1 0 0,1 0 16,-1 0-16,-20 0 0,20-21 0,-21 21 15,22 0-15,-22 0 0,22 0 16,-22 0-16,0-21 0,22 21 0,-22 0 15,22 0-15,-22 0 0,0 0 16,22 0-16,-22-21 0,1 21 0,20 0 16,-21 0-16,1 0 0,-1 0 0,0 0 15,1 0-15,-1 0 0,0 0 16,1 0-16,-1 0 0,-21 0 0,22 0 16,-22 0-16,0 0 0,21 0 15,-21 0-15,1 0 0,-1-22 16,0 22-16,0 0 0,0 0 0,0 0 15,1 0-15,-1 0 16,0 0-16,0 0 16,0 0-1,0 0-15,-21 22 32,0-1-17,0 0-15,0 0 16,0 0-16,0 0 15,0 1-15,0-1 16,0 0-16,0 0 0,0 0 0,0 0 16,0 1-16,0-1 0,0 0 0,0 21 15,0-21-15,0 1 0,0-1 16,0 21-16,0-21 0,0 22 0,0-22 16,0 21-16,0-21 0,0 22 15,0-22-15,0 21 0,-21-21 0,21 22 16,0-22-16,0 21 0,0 0 0,-21-20 15,21 20-15,0 0 0,0 1 16,0-22-16,0 21 0,-21-21 0,21 22 16,0-1-16,-21-21 0,21 0 0,0 22 15,0-22-15,-21 21 16,21-21-16,-22 0 0,22 22 0,-21-22 16,21 0-16,0 0 0,0 0 0,0 1 15,-21-1-15,21 21 0,0-21 16,0 0-16,0 1 0,-21-1 0,21 0 15,0 0-15,0 0 0,0 0 16,0 1-16,0-1 0,-21-21 16,21 21-16,0 0 0,0 0 15,-21-21-15,21 21 0,0 1 16,0-1 0,-22-21-1,22 21-15,-21 0 16,21 0-1,-21-21-15,21 21 0,-21-21 16,21 22-16,-21-22 0,21 21 16,-21-21-16,21 21 15,-22-21-15,22 21 16,-21-21-16,0 0 16,0 0-16,0 0 15,21 21-15,-21-21 0,-1 0 16,1 0-16,0 0 15,0 0-15,0 0 0,0 0 16,-1 0-16,1 0 0,0 0 0,0 0 16,0 0-16,-22 0 0,22 0 0,-21 0 15,0 0-15,-1 0 0,1 0 16,0 0-16,-1 0 0,1 0 0,0 0 16,-1 0-16,1 0 0,0 0 0,-1 0 15,1 0-15,0 0 0,-1 0 16,1 0-16,0 0 0,20 0 0,-20 21 15,0-21-15,-1 0 0,1 0 16,0 0-16,-1 0 0,1 0 0,0 0 16,-22 0-16,22 0 0,-22 0 15,22 0-15,-21 0 0,-1 22 16,22-22-16,-1 0 0,-20 0 0,21 0 16,-1 0-16,1 0 0,0 0 15,-1 0-15,1 0 0,0 0 0,20 0 16,-20 0-16,0 0 0,21 0 0,-22 0 15,22 0-15,-21 0 0,21-22 16,-22 22-16,22 0 0,0 0 0,0 0 16,0 0-16,-1 0 0,1-21 15,21 0 17,0 0-17,0 0 1,21 0-16,1-1 0,-22 1 15</inkml:trace>
  <inkml:trace contextRef="#ctx0" brushRef="#br0" timeOffset="18963.68">2900 11621 0,'0'-22'0,"0"1"16,0 0-1,0 0-15,0 0 16,0 0 0,0-1-16,0 44 31,0-1-15,0 0-16,0 0 0,0 0 0,0 0 15,0 1-15,0-1 0,0 21 16,0-21-16,0 22 0,0-1 15,0 0-15,0 1 0,0-1 0,0 0 16,0 1-16,0-1 0,0 21 16,0-20-16,0-1 0,0 0 0,0 1 15,0-1-15,0 0 0,0 1 0,0-22 16,0 21-16,0-21 0,0 22 16,0-22-16,0 0 0,0 0 0,0 0 15,0 1-15,21-22 16,-21-22 31,0 1-32,0 0-15,21 0 0,-21 0 16,0 0-16,0-1 0,0 1 16,0 0-16,0-21 0,0 21 0,0-22 15</inkml:trace>
  <inkml:trace contextRef="#ctx0" brushRef="#br0" timeOffset="19702.93">2963 11536 0,'-21'-21'15,"0"21"1,0 0-16,0 21 16,21 0-16,-22 0 15,22 0-15,-21 1 0,0-1 16,21 21-16,0-21 0,-21 22 0,0-22 16,21 0-16,-21 21 0,21-21 15,0 22-15,-22-22 0,22 21 0,-21-21 16,21 1-16,0-1 0,0 0 0,0 0 15,-21 0-15,21 0 16,-21-21 15,21-21 1,0 0-32,0 0 0,0 0 15,0 0-15,21-1 0,-21 1 0,21 0 16,0 0-16,-21 0 0,22 0 15,-1-22-15,-21 22 0,21-21 0,-21 21 16,21-22-16,-21 22 0,0-21 16,21 21-16,0-22 0,-21 22 15,22 0-15,-22-21 0,0 20 0,21 22 16,-21-21-16,0 0 0,21 21 31,0 0-15,0 0-16,-21 21 15,21 0-15,1 1 16,-1-1-16,-21 0 0,21 0 16,0 0-16,-21 0 0,21 1 0,0-1 15,1 21-15,-1-21 0,-21 0 16,21 1-16,0 20 0,0-21 0,0 0 16,1 22-16,-22-22 0,21 0 15,0 0-15,0 0 0,0 22 16,-21-22-16,21 0 0,1 0 15,-22 0-15,0-42 47,0 0-47,0 0 16,0 0-16,0-1 0,0 1 16,-22 0-16</inkml:trace>
  <inkml:trace contextRef="#ctx0" brushRef="#br0" timeOffset="20547.2">1630 9779 0,'0'0'0,"0"-21"16,0 0 0,0 0-16,0-1 31,-21 22-16,-1 0 1,22 22-16,0-1 16,-21-21-16,21 42 0,0-21 15,-21 0-15,21 22 0,0-1 0,0-21 16,0 22-16,0-1 0,0 0 16,0 1-16,0 20 0,0-21 0,0 22 15,-21-1-15,21 1 0,0-1 16,0 1-16,0-1 0,0-20 0,0 20 15,0 1-15,-21-22 0,21 22 16,0-22-16,0 0 0,0 1 0,-21-1 16,21 0-16,0 1 0,0-1 15,0 0-15,0-21 0,0 1 16,0 20-16,0-21 0,0 0 16,0 0-16,0-42 46,0 0-46,0 0 16,0-21-16,0 20 0,0 1 16,0-21-16,0 21 0,0-22 0,0 22 15</inkml:trace>
  <inkml:trace contextRef="#ctx0" brushRef="#br0" timeOffset="22488.84">1778 9737 0,'0'-21'31,"21"21"48,0 0-64,0 0-15,1 0 16,-1 0-16,0 0 0,21 0 0,-21 0 15,1 0-15,20 0 0,0 0 16,1 0-16,20 0 0,1 0 0,-1 0 16,1 0-16,-1 0 0,22 0 15,-22 0-15,1 0 0,20 0 0,-20 0 16,-1 0-16,1 0 0,-1 0 16,1 0-16,-1 0 0,1 0 0,-1 0 15,1 0-15,-1 0 0,1 0 0,-1 0 16,1 0-16,-1 0 15,1 0-15,-22 0 0,22 0 0,-1 0 16,-20 0-16,-1 0 0,0 0 0,1 0 16,-1 0-16,0 0 0,1 0 15,-22 0-15,21 0 0,0 0 0,-20 0 16,20 0-16,-21 0 0,21 0 16,-20 0-16,-1 0 0,21 0 0,-21 0 15,0 0-15,1 0 0,-1 0 16,0 0-16,0 0 0,0 21 15,0-21 1,1 0-16,-22 21 0,21-21 16,0 0-16,-21 21 15,21-21-15,-21 21 0,21-21 16,-21 21-16,0 1 16,0-1-16,0 0 0,0 0 15,0 0-15,0 0 0,0 1 0,0-1 16,0 0-16,-21 0 0,21 21 15,0-20-15,-21-1 0,21 21 0,0 0 16,0-20-16,-21 20 0,21 0 16,0 1-16,-21-1 0,21 0 15,0 1-15,0-1 0,-22 0 0,22 1 16,-21-1-16,21-21 0,0 21 0,0 1 16,0-22-16,-21 21 0,21-21 15,0 1-15,-21 20 0,21-21 0,0 0 16,0 22-16,0-22 0,0 0 0,0 0 15,0 0-15,0 0 0,0 1 16,-21-1-16,21 0 0,0 0 0,-21 0 16,21 0-16,0 1 0,0-1 0,0 0 15,0 0-15,-22-21 16,22 21-16,0 0 0,-21 1 16,21-1-1,0 0 1,-21-21-16,21 21 15,-21-21-15,0 0 16,21 21-16,-21-21 16,21 21-16,-22-21 0,1 0 15,0 0 1,0 0-16,0 0 16,0 0-16,-1 0 15,1 0-15,0 0 0,0 0 0,0 0 16,0 0-16,-1 0 0,1 0 0,0 0 15,-21 0-15,21 0 0,-1 0 16,-20 0-16,21 0 0,0 0 16,-22 0-16,1 0 0,21 0 0,-21 0 15,-1 0-15,22 0 0,-21 0 0,-1 0 16,-20 22-16,21-22 0,-1 0 16,1 0-16,0 0 0,-22 0 0,22 0 15,-1 21-15,1-21 0,0 0 0,-1 0 16,22 0-16,-21 0 0,21 0 15,-22 21-15,1-21 0,21 0 0,-21 0 16,20 0-16,-20 0 0,21 0 16,-21 0-16,-1 0 0,1 0 15,0 0-15,-22 0 0,22 0 0,-1 0 16,-62 0-16,41 0 16,22 0-16,-1 0 0,1 0 0,0 0 15,-1 0-15,22 0 0,-21 0 16,21 0-16,0 0 0,-1 0 0,-20 0 15,21 0-15,0 0 0,0 0 0,-22 0 16,22 0-16,0 0 0,0 0 16,-22 0-16,22 0 0,0 0 0,0 0 15,0 0-15,0 0 0,-1 0 16,1 0-16,0 0 16,0 0-16,0 0 15,0 0-15,-1-21 16,1 21-1,0 0-15,0 0 16,0 0 15,21-21 157,0-1-173,21 1 1,-21 0-16,0 0 16,0 0-16,21 0 15,-21-1-15,0 1 0,0 0 16,21 0-16,-21 0 0,0 0 0,0-1 16,0 1-16,0 0 15,0 0-15</inkml:trace>
  <inkml:trace contextRef="#ctx0" brushRef="#br0" timeOffset="33435.76">2836 8382 0,'0'0'0,"0"-42"32,0 21-32,0-1 0,-21 1 15,21 0-15,0 0 16,0 42 31,0 0-47,0 0 0,0 22 15,0-22-15,0 0 0,0 21 16,0 1-16,0-22 0,0 21 0,0 1 16,0-1-16,0 0 0,0 22 15,0-22-15,0 22 0,0-22 0,-21 21 16,21-20-16,0-1 0,0 22 15,0-22-15,0 0 0,0 1 0,0-22 16,-21 21-16,21-21 0,0 22 0,0-22 16,0 0-16,0 0 0,0 0 15,0 0-15,0 1 0,0-1 16,0 0 0,0-42 46,0 0-46,0-1-1,0 1-15,0 0 16,0 0-16</inkml:trace>
  <inkml:trace contextRef="#ctx0" brushRef="#br0" timeOffset="34150.87">2879 8319 0,'0'0'0,"0"-22"16,-22 22-1,1 0 1,21 22 0,0-1-16,-21 0 0,0 0 0,0 0 15,21 22-15,-21-1 0,-1 0 16,1 1-16,0-1 0,0 0 0,0 1 15,0-1-15,-1 0 0,1 1 16,0-22-16,0 21 0,0-21 16,21 0-16,-21 1 0,21-1 0,0 0 15,0-42 17,0 0-17,0-1-15,0 1 0,21 0 0,0-21 16,-21 21-16,21-22 0,0 22 15,-21-21-15,21-1 0,1 22 0,-1-21 16,0 0-16,0 20 0,0-20 0,0 21 16,1-21-16,-1 20 0,0 1 15,0 0-15,-21 0 0,21 0 16,0 0-16,1-1 0,-22 1 0,21 21 16,-21-21-16,21 21 0,0 0 15,0 0-15,0 21 16,-21 0-16,22 1 15,-1-1-15,-21 21 0,21-21 0,-21 22 16,0-1-16,21-21 0,-21 21 16,21-20-16,-21 20 0,0-21 0,0 21 15,21-20-15,-21 20 0,0-21 0,22 0 16,-22 22-16,0-22 0,0 0 16,0 0-16,21-21 0,-21 21 0,0 0 15,21 1-15,-21-1 31,-21-21 1</inkml:trace>
  <inkml:trace contextRef="#ctx0" brushRef="#br0" timeOffset="34543.64">2879 9335 0,'0'21'31,"0"0"-31,0 0 16,0 0-16,0 0 0,0 1 16,0-1-16,0 0 0,0 0 0,0 0 15,0 0-15,0 1 16,0-1-16,-22-21 0,1 0 15,0-21 17,21-1-32,-21 1 15</inkml:trace>
  <inkml:trace contextRef="#ctx0" brushRef="#br0" timeOffset="35322.89">1609 6414 0,'0'0'0,"0"-22"0,0 1 16,0 0-16,0 0 0,0 0 15,0 0 1,0 42 0,0 0-1,0 0-15,0 21 0,0 1 0,0-1 16,0 22-16,0-22 15,0 21-15,0 1 0,0-22 0,0 22 16,0-22-16,0 22 0,0-1 16,0-21-16,-22 22 0,22-1 0,-21 1 15,21-22-15,-21 22 0,21-22 16,0 22-16,-21-22 0,21 0 0,0 1 16,0-22-16,-21 21 0,21-21 15,0 0-15,0 1 0,0-1 0,0 0 16,0 0-16,0-42 47,0 0-32,0 0-15,0-1 0,0 1 16,0-21-16,0 21 0,0-22 16</inkml:trace>
  <inkml:trace contextRef="#ctx0" brushRef="#br0" timeOffset="36758.51">1545 6244 0,'0'0'0,"0"-21"0,21 0 15,0 21-15,-21-21 16,22 0 0,-1-1-16,0 22 15,0 0-15,0-21 16,0 21-16,1 0 16,-1 0-16,0 0 0,21-21 15,-21 21-15,1 0 0,20 0 16,-21 0-16,21 0 0,22-21 0,-22 21 15,22 0-15,20 0 0,-20 0 16,42-21-16,-22 21 0,22 0 0,-21 0 16,21 0-16,-22-21 0,22 21 15,0 0-15,0 0 0,-21 0 0,20 0 16,1 0-16,0 0 0,0 0 0,-21 0 16,20 0-16,-20 0 0,0 0 15,-1 0-15,-20 0 0,21 0 0,-22 0 16,1 0-16,-1 0 0,-21 0 15,1 0-15,-1 0 0,-21 0 16,0 0-16,1 0 0,-1 0 0,0 0 16,-21 21-1,0 0 1,0 0 0,0 0-16,0 0 0,0 1 15,0-1-15,0 0 0,0 0 0,0 0 16,0 0-16,0 22 0,0-22 15,-21 21-15,21 1 0,0-1 0,-21-21 16,21 21-16,0 1 0,-22-1 16,22 0-16,0 1 0,0-1 15,0 0-15,0-20 0,-21 20 0,21 0 16,0-21-16,0 22 0,-21-1 0,21-21 16,0 22-16,0-1 0,0-21 15,0 21-15,-21 1 0,21-1 0,-21-21 16,21 22-16,0-1 0,-21-21 0,-1 21 15,1-20-15,21 20 0,-21-21 16,0 0-16,0 22 0,21-22 0,0 0 16,-21 0-16,21 0 0,-22 0 0,22 1 15,0-1-15,0 0 16,0 0 0,-21-21 15,0 0-31,0 21 15,0-21 1,0 0-16,-1 0 16,1 0-16,0 0 0,0 21 15,-21-21-15,20 0 0,1 0 0,-21 22 16,21-22-16,-22 0 0,-20 0 0,21 21 16,-22-21-16,22 0 0,-22 21 15,1 0-15,-1-21 0,1 0 16,-22 21-16,22-21 0,-1 0 0,1 0 15,-1 21-15,-21-21 0,22 0 0,-22 0 16,22 0-16,-22 0 0,22 0 16,-22 0-16,21 0 0,-20 22 15,20-22-15,-20 0 0,20 0 0,1 0 16,-1 0-16,1 0 0,-1 0 16,1 21-16,20-21 0,1 0 0,0 0 15,-1 0-15,1 0 0,21 0 16,-22 0-16,22 0 0,0 0 15,0 0-15,0 0 79,0 0-33,-1 0-14,1 0-17,21 21 1,-21-21-16,21-21 94,0 0-94,-21 21 15,21-22-15</inkml:trace>
  <inkml:trace contextRef="#ctx0" brushRef="#br0" timeOffset="38210.68">6286 9906 0,'0'0'0,"0"-21"0,0 0 0,0 0 16,0-1-16,0 1 0,0 0 16,-21 21-16,21 21 31,-21 0-31,21 1 15,0-1-15,0 0 0,0 21 0,0 1 16,0-1-16,0 0 0,0 22 16,0-22-16,0 22 0,0-1 0,0 85 15,0-63-15,0-22 0,21 22 16,-21-21-16,0 20 0,0-20 0,0 20 16,0-20-16,0-1 15,0 1-15,0-1 0,0 1 0,0-1 16,0-20-16,0-1 0,0 0 0,0 1 15,0-1-15,0-21 0,0 0 0,0 1 16,0-1-16,0 0 0,0-42 31,0 0-15,0-1-16,0 1 0,0-21 0,0 21 16,0-22-16,0 1 0</inkml:trace>
  <inkml:trace contextRef="#ctx0" brushRef="#br0" timeOffset="39311.05">6286 9864 0,'0'0'0,"-21"0"15,21-21-15,-21 21 16,21-22 0,0 1 15,0 0-31,21 21 15,0 0-15,1 0 0,-1-21 0,21 21 16,0 0-16,1 0 0,20 0 16,1 0-16,-1-21 0,1 21 0,20 0 15,1 0-15,0 0 0,-1 0 16,1 0-16,0-21 0,21 21 0,-1 0 16,-20 0-16,21 0 0,0 0 15,0-22-15,-22 22 0,22 0 0,-21 0 16,-1 0-16,-20 0 0,21 0 15,-22 0-15,1 0 0,-1-21 0,1 21 16,-22 0-16,21 0 0,-20 0 16,-1 0-16,-21 0 0,22 0 0,-22 0 15,0 0-15,0 0 0,0 0 0,0 0 16,1 0-16,-22 21 16,21-21-16,-21 22 15,0-1-15,0 0 16,0 0-16,0 0 15,0 0-15,0 1 0,0-1 16,0 0-16,0 21 0,0-21 0,0 1 16,0 20-16,0 0 0,0-21 0,0 22 15,0-1-15,0 0 0,0 1 16,0-1-16,-21 22 0,21-22 0,0 21 16,0-20-16,0 20 0,0-20 0,-22-1 15,22 21-15,0-20 0,0-1 16,-21 0-16,21-20 0,0 20 0,0 0 15,0-21-15,0 43 0,0-22 16,0-21-16,0 22 0,0-22 0,0 21 16,0-21-16,0 22 15,-21-22-15,21 0 0,-21 0 0,21 0 16,-21 1-16,21-1 0,0 0 0,-21 0 16,-1 0-1,22 0 1,-21-21-1,0 0 1,21 22-16,-21-22 0,0 0 16,0 0-1,-1 21-15,1-21 16,0 0-16,0 0 0,0 0 0,0 21 16,-1-21-16,-20 0 0,21 0 0,-21 21 15,-1-21-15,1 0 0,-22 0 16,1 21-16,-1-21 0,-20 0 15,-1 0-15,0 21 0,1-21 0,-1 0 16,0 0-16,1 0 0,-1 0 0,22 22 16,-22-22-16,21 0 0,1 0 0,-1 0 15,1 0-15,-1 0 0,22 0 16,-21 0-16,20 0 0,1 21 0,-22-21 16,22 0-16,0 0 0,-1 0 0,1 0 15,0 0-15,-1 0 0,1 0 0,0 0 16,21 0-16,-1 0 0,1 21 15,0-21-15,0 0 16,21-21 0,0 0-1,21 21-15,0-22 0,-21 1 0,21 21 16</inkml:trace>
  <inkml:trace contextRef="#ctx0" brushRef="#br0" timeOffset="40318.47">7281 9652 0,'-21'-21'31,"0"0"-31,0 21 16,0-21-16,-1 21 0,1 0 0,0-22 15,0 22-15,-21-21 0,-1 0 16,1 21-16,0-21 0,-1 21 0,1-21 16,-22 0-16,22 21 0,0-22 15,-1 1-15,1 21 0,0-21 0,-22 0 16,22 0-16,0 0 0,-1-1 16,1 1-16,-22 0 0,22 0 0,-21 0 15,-1 0-15,1-1 0,-1-20 0,-84 0 16,84 21-16,-20-22 15,20 22-15,-20 0 0,20 0 0,1-22 16,-1 22-16,1 0 0,-1 0 0,22-21 16,-22 20-16,1 1 0,20 0 15,-20 0-15,-1-21 0,22 20 0,0 1 16,-22 0-16,22 0 0,0 0 0,-1 0 16,1-1-16,0 1 15,20 0-15,-20 0 0,21 0 0,0 21 16,0-21-16,-22-1 0,43 1 15,-21 21-15,21-21 16,-21 21-16,21-21 16,-21 21-1,42 0 110,0 0-109</inkml:trace>
  <inkml:trace contextRef="#ctx0" brushRef="#br0" timeOffset="41159.29">4699 8107 0,'0'0'0,"-21"0"78,0 0-62,-1 0-16,1 0 0,0 0 0,0 0 15,0 0-15,0 0 0,-1 0 0,-20 0 16,21 0-16,0 0 0,-22 0 16,22 0-16,0 0 0,-21 0 0,21 0 15,-1 0-15,1 0 0,-21 0 16,21-21-16,0 21 0,-1-21 0,1 21 16,0-22-16,0 1 0,0 21 0,0-21 15,-1 21-15,1 0 0,0-21 16,0 0-16,0 21 15,0 0 1,21 21 31,21 0-31,-21 0-16,21 0 15,-21 1-15,0-1 0,21 0 0,0 21 16,0-21-16,1 22 0,-22-22 0,21 21 15,0 1-15,-21-1 0,21-21 16,0 21-16,-21 1 0,21-1 0,-21 0 16,22-20-16,-1 20 0,-21 0 0,21 1 15,0-1-15,-21-21 16,21 21-16,0-20 0,-21 20 0,22-21 16,-22 0-16,21 0 0,-21 1 0,21-1 15,-21 0-15,21 0 16,0 0-16,0-21 15,-21-21 32,0 0-31,0 0 0,0 0-16,0-1 31,0 1 0,-21 21-15,21-21-16</inkml:trace>
  <inkml:trace contextRef="#ctx0" brushRef="#br0" timeOffset="54091.68">8467 2794 0,'0'21'31,"0"0"-16,0 1 1,0-1 0,21-21 31,-21-21-47,0-1 15,21 1-15,-21 0 16,0 0-16,0 0 15,0 0-15,0-1 16,-21 22 0,0 0-1,21 22-15,-22-1 0,1 0 16,21 0-16,0 0 0,-21 0 16,21 1-16,0-1 0,-21 0 0,21 0 15,0 0-15,0 0 16,0 1-16,21-22 15,0 0 1,0 0-16,1 0 16,-22-22-16,21 22 0,-21-21 15,0 0-15,21 0 16,-21 0-16,0 0 0,0-1 16,0 1-16,-21 21 15,0 0 1,-1 21-1,22 1-15,-21-1 16,21 0-16,0 0 0,0 0 0,0 0 16,0 1-16,0-1 0,0 0 15,0 0-15,0 0 16,0 0-16,21-21 0,1 0 16,-1 0-16,0 0 0,0 0 15</inkml:trace>
  <inkml:trace contextRef="#ctx0" brushRef="#br0" timeOffset="54483.45">8826 2858 0,'-21'0'0,"21"21"16,0 0-16,0 0 15,21-21 17,1 0-17,-1 0-15,0 0 0,-21-21 16,21 21-16,-21-21 0,21 21 0,-21-21 16,0-1-16,0 1 15,0 0-15,-21 21 16,21-21-16,-21 21 0,0 0 0,0 0 15,-1 21-15,1 0 16,21 0-16,-21 1 0,21-1 16,-21 0-16,21 0 0,0 0 15,0 0-15,0 1 0,0-1 16,0 0-16,0 0 0,0 0 16,21-21-16,0 0 15,0 0-15,1 0 0,-1 0 0,21 0 16,-21 0-16</inkml:trace>
  <inkml:trace contextRef="#ctx0" brushRef="#br0" timeOffset="55175.17">9588 2858 0,'0'0'0,"22"0"62,-1 0-62,0-22 0,0 22 16,0-21-16,0 21 0,1-21 0,-1 21 16,0-21-16,0 0 0,0 0 15,0-1-15,-21 1 0,22 0 16,-22 0-16,0 0 0,0 0 15,0-1-15,-22 22 16,1 0 0,21 22-16,0-1 15,-21 0-15,21 0 0,-21 0 16,21 22-16,0-22 0,0 21 0,0-21 16,0 22-16,0-1 0,0-21 15,0 21-15,0-20 0,0 20 0,0-21 16,0 21-16,0-20 0,0 20 0,0-21 15,0 21-15,0-20 0,0-1 16,0 0-16,0 0 0,0 0 0,0 0 16,0 1-16,0-1 0,-21-21 15,0 21-15,-1-21 0,1 0 16,0 0-16,0 0 0,0 0 0,-22 0 16,22 0-16,0 0 0,0-21 15,-21 0-15,20-1 0,1 1 16,0 0-16,21 0 0,0 0 0,-21 21 15,21-21-15,0-1 0,0 1 16,0 0 0,21 0-16,0 0 0,0 21 15,1 0-15</inkml:trace>
  <inkml:trace contextRef="#ctx0" brushRef="#br0" timeOffset="55495.58">10266 2646 0,'0'-21'0,"-21"42"47,21 0-47,0 0 0,-22 0 0,22 22 16,-21-22-16,21 21 0,0 1 0,0-22 15,-21 21-15,0 0 0,21 1 16,-21-22-16,21 21 0,0 1 0,-21-1 16,21 0-16,0-21 0,-22 22 15,22-22-15,0 0 0,0 0 16,0 0-16,0 1 0,0-1 0,22-21 16,-1 0-16,0 0 15,0 0-15,0 0 16,0-21-16,1-1 0,-1 1 15</inkml:trace>
  <inkml:trace contextRef="#ctx0" brushRef="#br0" timeOffset="55698.77">10012 3006 0,'0'0'0,"-21"0"0,42 0 47,0 0-47,21 0 0,-21 0 0,1 0 16,20 0-16,-21 0 0,21 0 0,-20 0 15,20 0-15,-21 0 0,0 0 16,22-21-16,-22 21 0,0-22 0,21 22 16</inkml:trace>
  <inkml:trace contextRef="#ctx0" brushRef="#br0" timeOffset="56066.56">11853 2879 0,'0'0'0,"-21"0"0,0-21 0,0 21 16,21-22-16,-21 22 15,-1 0-15,1 0 16,21 22-16,0-1 16,-21 0-16,21 0 0,0 0 15,0 22-15,0-22 0,0 0 0,0 0 16,0 21-16,0-20 0,0-1 0,0 0 15,0 21-15,0-21 0,-21 1 16,21-1-16,0 0 0,0 0 16,21-21-1,0 0 1,0 0-16,1-21 0</inkml:trace>
  <inkml:trace contextRef="#ctx0" brushRef="#br0" timeOffset="56511.8">12234 2942 0,'0'0'0,"64"-63"31,-85 63-15,-22 0-16,22 0 16,0 0-16,0 0 0,0 21 0,-1-21 15,1 21-15,0 0 0,0 0 16,0-21-16,21 22 0,-21-1 15,21 0-15,0 0 16,21-21 0,0 0-16,0 21 15,0-21-15,0 0 0,1 0 0,-1 0 16,0 0-16,0 21 0,0-21 0,0 0 16,1 0-16,-1 0 0,0 22 15,0-22-15,0 0 0,0 21 16,1-21-16,-22 21 0,21-21 15,-21 21-15,0 0 16,0 0-16,-21-21 16,-1 0-16,1 22 0,0-22 15,0 0-15,0 21 0,0-21 0,-22 0 16,22 0-16,0 0 0,0 0 16,-22 0-16,22 0 0,0 0 15,0 0-15,0 0 0,0 0 16,21-21-16,0-1 15,0 1 1</inkml:trace>
  <inkml:trace contextRef="#ctx0" brushRef="#br0" timeOffset="56722.69">11726 2688 0,'0'0'0,"-21"0"0,0 0 16</inkml:trace>
  <inkml:trace contextRef="#ctx0" brushRef="#br0" timeOffset="57507.5">13674 3069 0,'21'0'16,"-42"0"-16,63 0 0,-21-21 0,0 0 16,0 0-16,-21 0 15,0-1-15,22 1 16,-22 0-16,0 0 0,0 0 15,0 0-15,0-22 0,0 22 16,-22 0-16,1 0 0,0 0 0,0 21 16,0-22-16,0 22 0,-1 0 15,1 0-15,0 22 0,-21-1 16,21 0-16,-1 0 0,1 0 0,0 22 16,0-22-16,0 21 0,0-21 0,-1 22 15,1-1-15,21-21 0,0 21 16,0-20-16,0-1 0,0 0 0,0 0 15,0 0-15,0 0 0,21 1 16,1-22-16,20 0 16,-21 0-16,0 0 0,0 0 0,22 0 15,-22 0-15,0 0 0,21-22 16,-20 1-16,-1 0 0,0 0 0,21 0 16,-42 0-16,21-1 0,1 1 0,-22 0 15,0 0-15,0-21 0,0 20 16,0 1-16,0 0 0,0 0 0,0 0 15,0 42 1,0 0 0,-22 0-16,22 0 15,0 1-15,0 20 0,0-21 0,0 0 16,0 0-16,0 1 0,0-1 16,0 0-16,0 0 0,0 0 0,22 0 15,-22 1-15,21-1 0,0-21 0,0 0 16,0 0-16,0 0 15,1 0-15,-1-21 0,0 21 0</inkml:trace>
  <inkml:trace contextRef="#ctx0" brushRef="#br0" timeOffset="58070.9">15430 2773 0,'0'0'16,"22"-21"-16,-1 0 0,-21-1 0,21 1 0,0-21 15,-21 21-15,21 0 0,-21-1 16,0-20-16,0 21 0,0 0 0,0 0 15,0-1-15,0 1 0,-21 0 16,-21 0-16,21 21 0,-1 0 0,1 0 16,0 0-16,0 0 0,-21 0 0,20 0 15,-20 21-15,21 21 16,0-20-16,-22 20 0,22 21 0,-21-20 16,21 20-16,0-20 0,-22 20 0,22 1 15,0-1-15,0-21 0,21 22 16,0-22-16,0 22 0,0-22 0,0 0 15,0 1-15,0-22 0,21 21 16,0-21-16,0 1 0,22-22 0,-22 0 16,21 0-16,0 0 0,-20 0 0,20 0 15,0 0-15,22-22 0,-22 1 16,0 0-16,1-21 0,-1 21 16</inkml:trace>
  <inkml:trace contextRef="#ctx0" brushRef="#br0" timeOffset="59091.32">15875 2879 0,'0'0'0,"0"21"16,-21 0-1,0 0-15,21 0 16,-22 1-16,22 20 0,0-21 0,-21 21 16,21-20-16,-21 20 0,21-21 15,0 0-15,0 22 0,0-22 0,0 0 16,0 0-16,0 0 0,0 0 15,21-21-15,0 22 0,1-22 16,-1 0-16,0 0 0,0 0 16,0-22-16,0 22 0,1-21 0,20 0 15,-21 0-15,0 0 0,0 0 16,1-1-16,-1 1 0,-21-21 0,0 21 16,0-22-16,0 22 0,0-21 0,0 21 15,0 0-15,-21-22 0,-1 22 16,1 0-16,0 0 0,-21 21 0,21-21 15,-22 21-15,22 0 0,-21 0 16,21 0-16,-1 0 0,1 0 0,42 0 47,1 0-47,20 0 0,-21 0 16,21 0-16,1-22 0,-1 22 15,0 0-15,1 0 0,-1 0 0,0 0 16,1 0-16,-22 0 0,21 0 0,1 0 15,-22 22-15,0-22 0,0 21 16,0 0-16,0 0 0,1 0 0,-22 0 16,0 1-16,0-1 0,0 0 15,0 0-15,0 0 0,0 0 0,0 1 16,0-1-16,-22 0 0,22 0 0,-21 0 16,21 0-16,0 1 15,-21-22-15,0 0 16,21-22 15,0 1-31,0 0 0,0 0 16,0 0-16,0 0 0,21-22 15,0 22-15,0 0 0,-21-21 0,22 20 16,-1-20-16,0 21 0,0 0 0,0 0 16,0-1-16,22 1 15,-22 21-15,0 0 0,21 0 16,-20 0-16,-1 21 0,0 1 15,0-1-15,0 0 0,-21 0 16,21 21-16,-21-20 0,22-1 0,-22 0 16,0 21-16,21-21 0,-21 1 15,0-1-15,0 0 0,0 0 0,0 0 16,0 0-16,-21-21 16,-1 0-1,22-21 1,0 0-1,0 0-15,0 0 0,0 0 0,0-1 16,0-20-16,22 21 0,-1-21 0,-21 20 16,21 1-16,0-21 0,0 21 15,22 0-15,-22-1 0,0 1 16,0 21-16,21 0 0,-20 0 0,-1 0 16,0 21-16,0-21 0,0 22 15,0-1-15,1 0 0,-1 0 0,-21 21 16,0-20-16,0-1 0,0 0 0,0 0 15,0 0-15,0 0 0,0 1 16,-21-22-16,-1 21 0,22 0 0,-21-21 16,0 0-16,21 21 0,-21-21 15,21-21 17,21 0-32,0 0 15</inkml:trace>
  <inkml:trace contextRef="#ctx0" brushRef="#br0" timeOffset="59618.66">17632 2434 0,'0'-21'0,"0"42"0,0-63 0,-21 63 32,21 0-17,0 0-15,0 22 0,-22-1 0,22 0 0,-21 1 16,21-1-16,0 0 0,0 22 15,-21-22-15,21 1 0,-21-1 16,21 0-16,-21 1 0,21-1 0,0 0 16,0-21-16,-21 1 0,21 20 15,0-21-15,-22 0 0,22 0 16,0 1-16,0-44 31,0 1-31,0 0 16,0 0-16,0-21 15,0 20-15,22 1 0,-22-21 0,21 21 16,0 0-16,0-22 0,0 22 0,0 0 16,1 0-16,-1 0 15,0-1-15,21 22 0,-21 0 0,1 0 16,20 0-16,-21 0 0,21 0 0,-20 0 16,-1 22-16,0-1 0,0 0 15,0 0-15,0 0 0,1 0 0,-22 1 16,0 20-16,0-21 0,0 0 15,0 0-15,0 1 0,-22-1 0,1 0 16,0 0-16,0 0 0,-21 0 0,20 1 16,-20-22-16,21 21 0,0-21 15,-22 0-15,22 0 0,0 0 0,-21 0 16,21 0-16,21-21 31,21-1-15,0 22-16,0-21 0,0 0 15</inkml:trace>
  <inkml:trace contextRef="#ctx0" brushRef="#br0" timeOffset="59859.73">18288 2836 0,'-21'43'31,"0"-22"-31,21 0 0,0 0 15,-22 0-15,1 22 0,21-22 16,-21 0-16,21 21 0,0-20 16,0-1-16,-21 0 0,21 0 0,0 0 15,0 0-15,0 1 16,21-22 0,0-22-1,-21 1-15,21 21 0,1-21 16,-22 0-16</inkml:trace>
  <inkml:trace contextRef="#ctx0" brushRef="#br0" timeOffset="60039.62">18161 2540 0,'0'21'0,"0"-42"0,-21 63 0,21-20 16,-21-22-16,21 21 0,0 0 15,0 0-15,0 0 0,0 0 16,21-21-16,0 0 16,0 0-16,0 0 0</inkml:trace>
  <inkml:trace contextRef="#ctx0" brushRef="#br0" timeOffset="60595.47">18648 2794 0,'0'0'0,"-43"0"0,22 0 0,0 0 16,0 0-16,21 21 15,-21-21-15,21 21 0,-21 1 0,21-1 16,0 0-16,0 0 0,0 0 15,0 0-15,0 1 0,0-1 16,0 21-16,0-21 0,0 0 0,0 1 16,0-1-16,0 0 0,0 0 15,0 0-15,0 0 0,-22-21 32,1 0-17,21-21-15,-21 0 16,21 0-16,0 0 0,0 0 15,0-1-15,0-20 0,21 21 0,0-21 16,1 20-16,-1-20 0,0 21 16,21-21-16,-21-1 0,22 22 0,-1-21 15,22-1-15,-22 43 16,0 0-16,1 0 0,-22 0 16,21 0-16,-21 22 0,22-1 0,-22 21 15,0-21-15,-21 22 0,0-22 16,21 21-16,-21-21 0,0 22 0,0-1 15,0-21-15,0 0 0,-21 22 16,21-22-16,-21 0 0,0 0 0,-1 0 16,22 0-16,-21-21 0,0 22 0,0-22 15,21 21 1,0-42 0,42-1-1</inkml:trace>
  <inkml:trace contextRef="#ctx0" brushRef="#br0" timeOffset="61115.17">19558 2921 0,'0'0'0,"0"-21"0,0 0 16,0 0-16,0-1 15,0 1-15,0 0 0,0 0 0,0 0 16,-21 21-16,0-21 0,-1 21 15,1 0-15,0 0 0,0 0 16,0 21-16,0 0 0,-1 0 0,1 0 16,-21 22-16,21-22 0,0 21 15,-1-21-15,1 22 0,0-22 0,0 21 16,21-21-16,0 22 0,-21-22 16,21 0-16,0 0 0,0 0 0,0 0 15,0 1-15,21-1 16,0-21-16,0 0 0,0 0 15,1 0-15,-1 0 0,0 0 0,21-21 16,-21 21-16,1-22 0,-1 1 16,0 0-16,0 0 0,0 0 0,0-22 15,1 22-15,-1-21 0,0 21 16,0-22-16,-21 1 0,0 21 16,21-21-16,-21 20 0,0 1 15,0 42 1,-21 1-1,21-1-15,0 21 0,-21-21 16,21 22-16,-21-22 0,21 42 16,0-42-16,0 1 0,0 20 0,0-21 15,0 0-15,21 0 0,0 1 16,0-1-16,0-21 0,1 0 16,-1 0-16,0 0 0,21 0 15,-21 0-15,1 0 0,-1-21 16,21-1-16,-21 1 0,0 0 0</inkml:trace>
  <inkml:trace contextRef="#ctx0" brushRef="#br0" timeOffset="61165.14">20066 2794 0,'0'0'0,"21"-42"0</inkml:trace>
  <inkml:trace contextRef="#ctx0" brushRef="#br0" timeOffset="61379.02">20087 2582 0,'0'-84'16,"0"63"-16,0 232 0,0-317 0,0-21 0,0 106 16,0 0-16,-21 21 0,0 0 15,0 21 1,21 22-16,0-22 0,0 21 15,-22 0-15,22 1 0,-21-1 0,21 0 16,0 1-16,0-1 0,-21 0 16,21 1-16,-21-1 0,21 0 15,0 1-15,0-22 0,0 21 0,-21-21 16,21 1-16,0-1 0,0 0 0,0 0 16,0 0-16,0 0 15,0 1-15,21-22 16,0 0-1,0 0-15,0-22 0</inkml:trace>
  <inkml:trace contextRef="#ctx0" brushRef="#br0" timeOffset="61610.89">20468 2836 0,'0'0'0,"0"-21"0,-21 42 31,0 1-16,21-1-15,-21 0 0,-1 0 16,22 0-16,-21 0 0,21 22 0,-21-22 16,0 0-16,21 0 0,0 0 15,0 1-15,-21-1 0,21 0 0,0 0 16,0 0-16,21-21 31,0 0-31,0 0 0,0 0 0,1 0 16,20 0-16</inkml:trace>
  <inkml:trace contextRef="#ctx0" brushRef="#br0" timeOffset="62319">20828 2921 0,'0'0'0,"0"-21"0,-21 21 16,0 0 0,-1 21-16,-20 0 15,21 0-15,0 1 0,0-1 0,-1 0 16,1 0-16,21 0 0,-21 0 0,21 22 15,0-22-15,0 0 16,0 0-16,0 0 0,0 1 0,0-1 16,0 0-16,21-21 15,0 0-15,1 0 16,-1 0-16,0 0 16,-21-21-16,0 0 15,0-1-15,21 1 0,-21 0 16,0 0-16,21 0 0,-21 0 0,0-22 15,21 22-15,1-21 0,-1 21 16,0-22-16,-21 22 0,21 0 0,0 0 16,0 0-16,1 21 15,20-22-15,-21 22 0,0 0 0,0 0 16,22 22-16,-22-1 16,0 0-16,0 0 0,0 0 15,1 22-15,-22-22 0,0 0 0,0 0 16,0 21-16,0-20 0,0-1 0,0 21 15,0-21-15,0 0 0,-22 1 16,22-1-16,-21 0 0,0-21 16,21 21-16,-21-21 15,0 0 1,21-21 0,0 0-16,0 0 15,0-1-15,0 1 0,21 0 0,-21-21 16,21 21-16,0-1 0,22-20 15,-22 0-15,21-1 0,-21 1 0,22 0 16,20 21-16,-21-22 0,22 22 0,-1 0 16,1 21-16,-22 0 0,22 0 15,-22 0-15,-21 21 0,22 0 0,-22 0 16,-21 1-16,0 20 0,0-21 16,0 21-16,0-20 0,0-1 0,-21 21 15,-1-21-15,22 0 0,-21 22 0,0-22 16,0 0-16,0 0 0,0 0 15,-1 1-15,22-1 0,-21-21 16,21 21-16,-21-21 0,21-21 47,0 0-47,0-1 0,0 1 0</inkml:trace>
  <inkml:trace contextRef="#ctx0" brushRef="#br0" timeOffset="62526.77">21103 2413 0,'-21'0'0,"42"0"0,-63-21 16,21 21-16,-1 0 0,1 0 15,0 0 1,0 0-16,21 21 31,-21-21-31,0 0 0,-1 0 0,-20 0 16</inkml:trace>
  <inkml:trace contextRef="#ctx0" brushRef="#br0" timeOffset="62699.67">19939 2646 0,'0'0'15,"-21"0"-15,0 21 0,-1-21 0,22 21 0,0 0 32,22-21-32,-1 0 0,21 0 15,-21 0-15,22 0 0,-1 0 0,0 0 16,1 0-16,20 0 0,1-21 16</inkml:trace>
  <inkml:trace contextRef="#ctx0" brushRef="#br0" timeOffset="63768.44">23643 2709 0,'21'-21'0,"-42"42"0,42-63 0,-21 0 16,0 21-16,0-1 0,0 1 0,-21 21 16,0 0-1,0 0-15,0 0 0,-1 21 0,-20 1 16,21-1-16,0 21 0,0-21 0,-22 22 16,22-1-16,0-21 15,0 21-15,0 1 0,-1-22 0,1 21 16,21-21-16,0 1 0,0-1 15,0 21-15,0-21 0,0 0 0,0 1 16,21-1-16,1 0 0,20-21 16,-21 0-16,0 0 0,22 0 15,-22 0-15,21 0 0,0 0 0,1 0 16,-22 0-16,21-21 0,1 0 16,-1-1-16,-21 22 0,21-21 15,-20-21-15,-1 21 0,-21 0 0,21-22 0,-21 22 16,0-21-16,0-1 0,0 1 15,0 0-15,-21-22 0,0 22 16,-1 0-16,1-1 0,-21 1 16,21 21-16,-22-22 0,1 22 0,21 0 15,0 21-15,-22 0 0,22 0 0,0 0 16,42 21 0,0-21-1,22 21-15,-1-21 0,0 0 16,1 0-16,20 22 0,1-22 0,-1 0 15,1 0-15,-1 0 0,1 0 16,-1-22-16,-20 1 0,20 21 0,-21-21 16,1 0-16,-22 0 0,21 21 15,-21-21-15,-21-1 0,0 1 16,0 0-16,0 0 0,0 0 0,0 0 16,0-1-16,-21 1 15,0 21-15,-21 0 0,21 0 0,-1 0 16,-20 0-16,21 21 0,-21 1 15,-1 20-15,22 0 0,-21 1 0,-1-1 16,1 21-16,21 1 0,-21-1 0,-1 1 16,22-1-16,0 1 0,0-1 15,0 22-15,-1-21 0,1 20 0,21-20 16,0 20-16,0 1 0,-21 0 16,21-22-16,-21 22 0,21 0 0,-21-22 15,21 22-15,-21-22 0,21 22 16,0-22-16,-22 22 0,1-21 0,21-1 15,-21 1-15,0-1 0,21-21 16,-21 1-16,0-1 0,-1-21 0,1 22 16,0-43-16,0 21 0,0 0 0,0-21 15,-1 0-15,1 0 0,-21 0 16,21 0-16,0-21 0,-22 21 0,22-21 16,-21-1-16,21 1 0,-1 0 0,-20 0 15,21-21-15,0 20 16,0 1-16,-1 0 0,1-21 0,0 21 0,0-1 15,0 1-15,0 0 0,-1 0 16,1 0-16,0 0 0</inkml:trace>
  <inkml:trace contextRef="#ctx0" brushRef="#br0" timeOffset="64815.18">10477 4530 0,'-21'0'15,"21"-21"17,21 21-32,1 0 0,-1-22 15,0 22-15,0-21 0,0 21 16,0-21-16,1 21 0,-1-21 0,0 21 15,21-21-15,-21 0 0,1 21 16,-22-22-16,0 1 16,0 0-16,-22 21 15,1-21-15,0 21 0,-21 0 16,21 0-16,-22 0 0,1 0 16,0 0-16,-22 0 0,22 0 0,-1 0 15,1 21-15,-21 0 0,20-21 0,22 21 16,-21 1-16,21-1 0,-1 0 15,22 0-15,0 0 0,0 0 16,0 1-16,22-1 0,-1-21 0,21 21 16,-21 0-16,22 0 0,-1 0 15,0 1-15,1-1 0,-1 0 0,0 0 16,1 0-16,-1 22 0,0-22 16,1 0-16,-1 21 0,-21-21 15,0 1-15,0-1 0,-21 21 0,0-21 16,0 0-16,-21 1 0,0-1 0,-21 0 15,21 0-15,-22 0 0,-20 0 16,20 1-16,-20-22 0,-1 0 0,-20 21 16,20-21-16,1 0 0,-1 0 0,1 0 15,-1 0-15,1-21 0,20-1 16,1 1-16,-21-21 16,41 21-16,1 0 0,0-22 0,21 22 0,0-21 15,-21 21-15,21-22 0,0 22 16,0-21-16,0 21 0,0-1 15,0 1-15,21 0 0,0 0 0,0 21 16,1-21-16,20 21 0,-21-21 16,21 21-16,1 0 0,20 0 0,-20 0 15,-1 0-15,0 0 0,22 0 0,-22 0 16,0 0-16</inkml:trace>
  <inkml:trace contextRef="#ctx0" brushRef="#br0" timeOffset="65047.56">10647 4636 0,'0'0'16,"21"0"-16,-21 21 0,0 0 0,0 0 16,0 0-1,0 0-15,0 1 0,0-1 0,0 0 16,0 0-16,0 21 0,0-20 0,0-1 16,0 0-16,0 0 0,0 0 15,0 0-15,0 1 0,0-1 16,0-42 15,21-1-15,-21 1-16,21 0 0,-21 0 15</inkml:trace>
  <inkml:trace contextRef="#ctx0" brushRef="#br0" timeOffset="65240.45">10858 4509 0,'0'0'0,"-21"0"32,0 0-32,0 21 15,21 0 1,0 0-16,0 0 16,0 0-1,21-21-15,-21 22 16,21-22-16,0 0 0</inkml:trace>
  <inkml:trace contextRef="#ctx0" brushRef="#br0" timeOffset="65663.21">11049 4784 0,'0'0'0,"0"21"0,-21 85 31,0-85-31,21 0 0,-22-21 0,22 21 15,0 0-15,-21-21 16,21-21 15,0 0-31,0 0 16,0 0-16,0 0 0,21-1 16,1-20-16,-22 21 0,21 0 0,0-22 15,0 22-15,0 0 0,0-21 0,1 21 16,20-1-16,-21 22 0,0-21 15,22 21-15,-22 0 0,0 0 0,0 0 16,21 0-16,-20 21 0,-1 1 0,-21-1 16,21 0-16,-21 21 0,0 1 15,21-1-15,-21-21 0,0 21 0,0 1 16,0-22-16,0 21 0,-21-21 0,0 22 16,21-22-16,-21 0 0,-1 0 15,22 0-15,0 1 16,0-44 15,22 1-15,-1 0-16,0 0 0</inkml:trace>
  <inkml:trace contextRef="#ctx0" brushRef="#br0" timeOffset="66367.8">11980 4699 0,'0'0'0,"21"-21"0,1 21 15,-22-21-15,0 0 0,0-1 16,0 1 0,-22 21-16,1 0 0,0 0 15,0 0-15,0 0 0,0 0 0,-1 0 16,-20 0-16,21 21 0,0 1 0,0-1 16,-1 0-16,1 0 0,0 21 15,0-20-15,0 20 0,0 0 0,21-21 16,0 22-16,0-22 0,0 0 0,0 0 15,0 0-15,0 1 0,21-1 16,0-21-16,0 0 16,0 0-16,0 0 0,1 0 0,20-21 15,-21 21-15,0-22 0,22 1 16,-22 0-16,0 0 0,0 0 16,0 0-16,0-1 0,1 1 0,-22 0 15,0 0-15,21 0 0,-21 0 16,0-1-16,21 22 0,-21-21 15,0 42 1,-21 1 0,0-1-16,21 21 0,0-21 0,-22 22 15,1-1-15,21-21 0,-21 21 0,21 22 16,0-22-16,-21 1 0,21-1 16,0 21-16,0-20 0,0 20 0,0-20 15,0 20-15,0 1 0,0-1 0,21-21 16,-21 22-16,0-1 0,21 1 15,0-1-15,-21 1 0,0-22 16,0 22-16,0-22 0,0 0 0,0 1 16,0-1-16,0 0 0,0 1 0,0-22 15,-21 0-15,21 21 0,-21-20 0,0-22 16,0 21-16,0 0 0,-1-21 16,1 0-16,-21 0 0,21 0 0,0 0 15,-22 0-15,1-21 0,0 0 0,-1-1 16,1 1-16,-22-21 0,22 21 0,0-22 15,-1 22-15,22-21 16,0 0-16,0-1 0,0 1 0,0 0 16,21-1-16,0 1 0,0 0 0,0-22 15,0 22-15,0-22 0,0 22 0,21 0 16,0-22-16,0 22 0,0-1 16,0 1-16,1 0 0,-1-1 0,21-20 15,-21 21-15,22-1 0,-1 1 0,0 0 16,1-22-16,-1 22 0</inkml:trace>
  <inkml:trace contextRef="#ctx0" brushRef="#br0" timeOffset="66628.64">12425 4382 0,'0'-22'0,"0"44"0,0-65 15,0 64 1,0 1-1,0-1-15,0 0 0,0 0 16,0 21-16,0 1 0,-21-22 0,-1 21 16,22 1-16,-21-1 0,21 0 0,0 1 15,0-1-15,0-21 0,-21 21 16,21-20-16,0-1 0,0 21 0,0-21 16,0 0-16,0 1 15,21-22-15,0 0 16,1 0-16,-1-22 15,0 1-15</inkml:trace>
  <inkml:trace contextRef="#ctx0" brushRef="#br0" timeOffset="66970.46">12573 4805 0,'42'0'31,"-21"0"-31,1-21 15,-1 21-15,0-21 16,0-1-16,0 22 0,-21-21 0,21 0 16,1 21-16,-22-21 0,21 0 15,-21 0-15,0-1 0,0 1 16,-21 21 0,-1 0-16,1 0 0,0 0 15,0 0-15,0 21 0,0 1 0,-1-22 16,1 21-16,0 21 0,21-21 0,0 0 15,0 22-15,0-22 0,0 21 16,0-21-16,0 1 0,0 20 0,0-21 16,0 0-16,0 0 0,21 1 0,0-22 15,1 21-15,-1-21 16,0 0-16,0 0 0,0 0 16,0 0-16,22-21 0,-22-1 0,0 1 15,0 0-15,22 0 0</inkml:trace>
  <inkml:trace contextRef="#ctx0" brushRef="#br0" timeOffset="68715.44">14076 4911 0,'-21'21'0,"42"-42"0,-64 42 0,22 0 16,0-21-16,21 21 15,0-42 17,21 0-32,0 0 15,1 0-15,-1-22 0,21 22 0,-21 0 16,22-21-16,-1 20 0,0-20 0,1 0 16,-1-1-16,-21 1 0,21 0 15,-20-1-15,20 1 0,-21 0 0,0-22 16,-21 22-16,0 0 0,0-22 0,0 22 15,0 21-15,0-22 0,-21 22 16,0 0-16,0 0 0,0 0 0,-1 21 16,1 0-16,-21 0 0,21 21 15,-22 0-15,22 0 0,0 21 16,-21 1-16,21-1 0,-1 0 0,1 1 16,0 20-16,0-20 0,0-1 15,0 21-15,-1-20 0,22-1 0,-21 22 16,21-22-16,0 0 0,0 1 0,0-1 15,21 0-15,1 1 0,20-1 16,-21-21-16,21 0 0,-20 0 0,20 1 16,0-1-16,22-21 0,-22 0 0,0 0 15,22 0-15,-22 0 0,1 0 16,-1-21-16,0-1 0,1 22 0,-1-21 16,0 0-16,1-21 0,-22 21 0,0-1 15,0-20-15,0 21 0,-21-21 16,21-1-16,-21 22 0,0-21 15,0 21-15,0-22 0,0 1 0,0 21 16,-21 0-16,0-1 0,0 1 16,0 21-16,0 0 15,-1 0-15,22 21 0,0 1 0,-21-1 16,0 0-16,21 0 0,-21 0 16,21 22-16,-21-1 0,21-21 0,0 21 15,0-20-15,0 20 0,0 0 0,0-21 16,0 1-16,0 20 0,21-21 15,0 0-15,0-21 0,0 21 0,22-21 16,-22 0-16,0 0 16,0 0-16,0 0 0,1 0 0,20 0 15,-21-21-15,0 21 0,22-21 16,-22 0-16,0 0 0,0 0 0,0-22 16,0 22-16,1 0 0,-1-21 0,0 20 15,-21 1-15,0 0 0,0 0 16,21 0-16,-21 0 0,0 42 31,0 0-15,0 0-16,0 0 0,0 0 0,0 1 15,0-1-15,0 21 0,0-21 16,0 0-16,0 1 0,0-1 16,0 0-16,21-21 0,-21 21 15,21-21-15,1 0 0,-1 0 16,0 0-16,0-21 15,0 21-15,0-21 0,1 0 0,-1-1 16,0 1-16,0 0 0,-21 0 0,21 0 16,0-22-16,1 22 0,-1 0 15,-21 0-15,21-21 0,0 20 0,-21 1 16,21 21 0,-21 21-1,0 1-15,0-1 16,0 0-16,0 0 0,-21 0 15,21 0-15,0 22 0,0-22 16,0 0-16,0 0 0,0 0 0,0 1 16,0-1-16,0 0 0,21-21 0,0 21 15,1-21-15,-1 21 0,0-21 16,0 0-16,0 0 0,22 0 0,-22 0 16,21-21-16,-21 0 0,22 21 0,-22-21 15,21 0-15,-21-1 0,22 1 16,-22 0-16,0 0 0,0-21 15,0 20-15,0 1 0,-21-21 0,0 21 16,22 0-16,-22-22 0,0 22 16,0 0-16,0 0 0,0 0 0,0-1 15,-22 22-15,1 0 16,0 0-16,0 22 0,21-1 16,-21 0-16,0 0 0,-1 0 0,22 0 15,0 1-15,-21 20 0,21-21 0,-21 21 16,21-20-16,0 20 0,0-21 15,0 21-15,0-20 0,0-1 0,0 0 16,21 0-16,-21 0 0,21-21 0,1 21 16,20-21-16,-21 0 15,0 0-15,22 0 0,-22 0 0,21 0 16,-21 0-16,22-21 0,-22 21 0,0-21 16,21 0-16,-21 0 0,1-22 15,-1 22-15,21-21 0,-21 21 0,0-22 16,1 1-16,-1 0 0,-21-1 0,21 1 15,0-21-15,-21 20 0,21 1 16,-21-22-16,21 22 0,-21-21 16,22 20-16,-22 22 0,0 0 0,0 0 0,0 0 15,0 42 1,-22 21-16,1-21 0,0 22 16,21-1-16,-21 0 0,21 1 15,-21-1-15,21 0 0,-21 1 16,21-1-16,0 0 0,0 1 0,0-1 15,0 0-15,0-21 0,0 22 0,0-22 16,0 21-16,0-21 0,0 1 16,0-1-16,21 0 0,-21 0 0,21-21 15,0 0-15,-21 21 0,21-21 0,0 0 16,1 0-16,-1 0 16,0-21-16,-21 0 15</inkml:trace>
  <inkml:trace contextRef="#ctx0" brushRef="#br0" timeOffset="68926.72">17166 4847 0,'0'21'32,"0"1"-32,-21-1 15,0 0-15,0-21 0,21 21 0,-22 0 16,1 0-16,21 1 0,-21-1 15,0 0-15,0-21 0,0 21 0,21 0 16,-22 0-16,1 1 0,0-22 0,0 21 16</inkml:trace>
  <inkml:trace contextRef="#ctx0" brushRef="#br0" timeOffset="71087.56">18521 4487 0,'0'-21'0,"0"42"0,0-63 0,0 21 15,21 0-15,0 0 16,-21-1-16,0 1 16,0 42-1,0 1-15,0 20 16,0-21-16,-21 0 0,21 0 16,-21 22-16,0-22 0,21 21 15,-22-21-15,22 22 0,-21-22 0,21 0 16,-21 21-16,21-20 0,-21-1 15,21 0-15,0 0 0,0 0 16,0-42 15,0 0-15,0 0-16,0-22 0,0 22 0,0 0 16,21-21-16,0 21 0,-21-22 15,21 1-15,1 21 0,-1-22 0,-21 1 16,21 0-16,0 21 0,21-22 0,-20 22 15,-1 0-15,0 0 0,21 21 16,-21 0-16,1 0 0,-1 0 0,21 21 16,-21 0-16,0 0 0,1 0 15,-1 22-15,0-22 0,0 21 0,0-21 16,-21 22-16,21-22 0,-21 0 0,0 21 16,0-20-16,0-1 0,0 0 15,0 0-15,0 0 0,0 0 16,0 1-16,0-1 15,-21-21-15,0 0 16,21-21-16,0-1 16,0 1-16,0 0 15,0 0-15,0 0 16,0 0-16,0-22 0,0 22 0,21-21 0,0 21 16,1-22-16,-1 1 0,0 21 15,0-22-15,21 1 0,-20 21 16,20 0-16,-21 0 0,21-1 0,1 22 15,-22 0-15,21 0 0,-21 22 0,22-1 16,-22 0-16,0 0 0,0 21 16,-21-20-16,0 20 0,0-21 0,0 64 15,0-64-15,0 21 16,0-21-16,0 1 0,0 20 0,0-21 16,0 0-16,0 0 0,0 1 0,21-1 15,1 0-15,-1 0 16,0-21-16,0 0 0,0 0 0,0 0 15,22 0-15,-22 0 0,0 0 0,21-21 16,-20 0-16,-1 21 0,21-21 16,-21-1-16,0 1 0,1 0 0,-1 0 15,0-21-15,0 20 0,0-20 16,-21 21-16,0-21 0,21-1 16,-21 1-16,22 21 0,-22-22 0,0 1 15,0 21-15,0 0 0,-22 63 31,1-21-15,21 0-16,0 22 0,0-22 16,-21 21-16,21 1 0,0-22 0,-21 21 15,21-21-15,0 22 0,0-22 0,0 0 16,0 0-16,0 0 0,21 0 16,0 1-16,-21-1 0,21-21 0,1 0 15,-1 21-15,0-21 16,0 0-16,0 0 0,0 0 15,1-21-15,-1 21 0,0-21 0,0-1 16,0 1-16,0 0 0,1 0 0,-1 0 16,-21 0-16,21-1 0,0-20 0,0 21 15,-21-21-15,21-1 0,1 22 16,-22-21-16,0 21 0,0-1 0,21 1 16,-21 0-16,0 42 31,0 0-31,-21 1 0,21-1 0,-22 21 15,22-21-15,0 0 0,0 22 16,0-22-16,0 21 0,0-21 16,0 1-16,0-1 0,0 0 0,0 0 15,0 0-15,22 0 0,-1 1 0,-21-1 16,21-21-16,0 0 0,0 21 16,0-21-16,1 0 0,-1 0 0,21 0 15,-21 0-15,0-21 0,22 0 0,-22 21 16,21-22-16,-21 1 0,1 0 15,20 0-15,-21 0 0,0 0 16,0-22-16,1 22 0,-1-21 0,-21-1 16,21 1-16,0-21 0,-21 20 0,21-20 15,-21-1-15,0 1 0,0 20 0,0 1 16,0 0-16,0 21 16,0-1-16,0 1 0,-21 42 15,21 1 1,-21 20-16,0 0 0,21 1 15,0-1-15,-21 21 0,-1-20 0,22-1 16,0 22-16,0-22 0,0 0 0,-21 1 16,21-22-16,0 21 0,0 0 15,0-20-15,0-1 0,21 21 0,1-21 16,-1 0-16,-21 1 0,21-1 0,0-21 16,21 21-16,-20-21 0,-1 0 15,0 0-15,0 0 0,0 0 0,22 0 16,-22 0-16,0-21 0,0 0 15,0-1-15,0 1 0,1 0 16,-1 0-16,0 0 0,0-22 0,0 1 16,0 0-16,1-1 0,-1 1 0,0-21 15,0 20-15,0-20 0,-21-1 16,0 22-16,43-64 0,-43 64 16,0 21-16,0-22 0,0 22 0,0 42 31,0 0-31,-22 22 0,1-1 15,21 22-15,-21-22 16,0 21-16,21-20 0,-21 20 0,0 1 0,21-22 16,0 0-16,0 1 0,0-1 15,0 0-15,0-20 0,0 20 16,0-21-16,0 0 0,0 0 0,0 1 16,0-1-16,21 0 0,0-21 0,0 0 15,0 0-15,0 0 16,1 0-16,-1 0 0,0-21 0,21 21 15,-21-21-15,1-1 0,-1 1 0,0 0 16,0 0-16,0 0 0,0 0 16,1-22-16,-1 22 0,0 0 15,0 0-15,-21 0 0,0-1 0,0 44 32,0-1-32,-21 0 15,21 0-15,0 0 0,-21 0 0,0 1 16,21-1-16,0 0 0,0 0 15,0 0-15,0 0 0,0 1 16,0-1-16,21-21 16,0 0-16,0 0 0,0 0 15,0 0-15,1 0 0,-1 0 16,0-21-16,0 21 0,0-22 0,0 1 16,1 0-16,-1 0 15</inkml:trace>
  <inkml:trace contextRef="#ctx0" brushRef="#br0" timeOffset="71286.45">22098 4106 0,'-21'-21'15,"42"42"-15,-63-42 0,20 21 0,1 0 16,0 0 0,0 0-1,21 21-15,0 1 0,0-1 16,0 0-1,-21-21 17</inkml:trace>
  <inkml:trace contextRef="#ctx0" brushRef="#br0" timeOffset="71479.34">21230 4403 0,'-21'21'16,"42"-42"-16,-63 63 0,42-21 16,21-21-1,0 0-15,21 0 0,-20 0 16,-1 0-16,0 0 0,21 0 0,-21 0 16,22 0-16,-22 0 0,21 0 15,1-21-15,-22 0 0,21 21 0,0-21 16</inkml:trace>
  <inkml:trace contextRef="#ctx0" brushRef="#br0" timeOffset="73074.42">22331 4657 0,'0'0'0,"-21"21"0,21-42 32,21 21-32,0-21 15,0 21-15,0-22 0,0 1 0,22 21 16,-22-21-16,21 0 0,-21 0 16,22 0-16,-1-22 0,-21 22 0,22-21 15,-1 21-15,-21-22 0,21 1 16,-20 0-16,-1-22 0,0 22 0,0-22 15,-21 22-15,0 0 0,0-1 0,0 22 16,0-21-16,0 21 0,0-1 16,-21 22-1,0 0-15,-22 0 0,22 0 0,0 22 16,0 20-16,-21 0 0,20 1 16,1-1-16,-21 0 0,21 22 0,0-1 15,-1-20-15,22 20 0,0-21 0,0 22 16,0-22-16,0 1 0,0-1 15,0 0-15,0 1 0,22-1 0,-1-21 16,0 0-16,21 22 0,-21-22 16,22 0-16,-22-21 0,21 21 15,-21-21-15,22 0 0,-1 0 0,0 0 0,-20 0 16,20 0-16,-21-21 0,21 0 16,1 0-16,-22 21 0,0-43 15,0 22-15,22 0 0,-22 0 16,0-22-16,-21 1 0,21 21 0,-21-21 15,21-1-15,-21 22 0,0-21 0,0 21 16,0-1-16,0 1 0,-21 21 16,0 0-16,0 0 15,0 21-15,-1-21 0,1 22 0,0-1 16,21 21-16,-21-21 0,0 0 0,21 22 16,-21-22-16,21 0 0,0 21 15,0-20-15,0-1 0,0 0 0,0 0 16,21 0-16,0 0 0,0 1 15,0-1-15,0 0 16,1-21-16,-1 0 0,0 0 0,21 0 16,-21 0-16,1 0 0,-1-21 15,0 21-15,0-21 0,0-1 0,0 1 16,1 0-16,-1 0 0,0 0 0,0 0 16,0-22-16,0 22 0,1 0 15,-1-21-15,-21 20 0,21 1 16,-21 0-16,0 42 31,0 0-31,0 1 0,0-1 0,-21 0 16,21 0-16,0 0 0,0 0 15,0 1-15,0-1 0,0 0 16,0 0-16,0 0 0,0 0 0,0 1 16,21-22-16,0 0 15,0 0-15,0 0 16,1 0-16,-1 0 0,0-22 15,0 1-15,0 21 0,0-21 0,1 0 16,-1 0-16,0 0 0,0-1 16,0 1-16,0 0 0,1 0 15,-1 0-15,-21 0 0,0-1 0,21 22 16,-21 22 15,0-1-31,-21 0 0,21 0 16,-21 0-16,21 0 0,0 1 15,0-1-15,0 0 0,0 0 0,0 0 16,0 0-16,0 1 0,21-22 16,0 0-16,0 0 0,0 0 15,0 0-15,22 0 0,-22 0 16,0 0-16,0-22 0,0 22 16,1-21-16,-1 0 0,0 0 15,0 0-15,0 0 0,-21-1 0,21-20 16,1 0-16,-22 21 0,0-22 0,0 1 15,21 21-15,-21 0 0,0-1 16,0 1-16,-21 21 16,-1 21-1,1 1-15,0-1 0,0 21 16,21-21-16,-21 0 0,21 1 0,-21-1 16,21 21-16,0-21 0,0 0 15,0 1-15,0-1 0,0 0 0,0 0 16,21 0-16,0-21 0,0 21 0,0-21 15,0 0 1,1 0-16,-1 0 0,0 0 0,0 0 16,0 0-16,0-21 0,1 0 15,-1 0-15,0 0 16,0 0-16,-21-22 0,21 22 0,0 0 16,1-21-16,-22-1 0,21 1 0,0-22 15,-21 22-15,21-21 0,0 20 16,0-20-16,1 20 0,-1 1 0,0 0 15,21-22-15,-42 43 16,0 42 0,-21 0-16,0 1 0,0 20 0,0 0 15,-1 22-15,1-22 16,0 0-16,21 22 0,-21-22 0,0 22 16,21-22-16,0 0 0,0 1 0,0-1 15,0 0-15,0-20 0,0 20 16,0-21-16,21 21 0,0-20 0,0-1 15,-21 0-15,21 0 0,1-21 0,-1 21 16,0-21-16,0 0 0,21 0 16,-20 0-16,-1 0 0,21 0 0,-21 0 15,0 0-15,22-21 0,-22 0 16,21 21-16,-21-21 0,22 0 0,-22-1 16</inkml:trace>
  <inkml:trace contextRef="#ctx0" brushRef="#br0" timeOffset="74883.38">12488 6879 0,'21'0'32,"1"0"-17,-1 0-15,0 0 0,0 0 16,0-21-16,0 21 0,1-21 0,-1 0 16,0 0-16,0-1 15,0 22-15,-21-21 0,0 0 16,0 0-16,0 0 0,0 0 0,0-1 15,0 1-15,-21-21 0,21 21 16,-21 0-16,0-22 0,-22 22 0,22 0 16,0 0-16,0 21 0,0 0 15,-22 0-15,22 0 0,-21 0 0,21 0 16,-22 21-16,22 21 0,-21-21 0,21 22 16,-22-1-16,22 0 0,0 1 15,0-1-15,21 0 0,0 1 0,0-1 16,0-21-16,0 22 0,0-22 0,0 0 15,0 0-15,21 0 0,0 0 16,0-21-16,1 0 0,-1 22 16,21-22-16,-21 0 0,0 0 0,22 0 15,-22-22-15,0 1 0,21 21 0,-20-21 16,-1 0-16,0 0 0,0 0 16,0-1-16,-21 1 0,0-21 0,21 21 15,-21-22-15,0 22 0,22-21 0,-22 21 16,0-22-16,0 1 0,0 21 15,0 0-15,0 0 0,0-1 0,0 44 16,0-1-16,0 0 16,0 21-16,0-21 0,0 22 15,0-1-15,0 0 0,0 1 0,0-22 16,0 21-16,0-21 0,0 22 16,0-22-16,21 0 0,0 0 15,0 0-15,0-21 0,0 22 0,1-22 16,-1 0-16,0 0 0,0 0 0,0 0 15,0-22-15,1 22 0,-1-21 0,0 0 16,0 0-16,-21 0 0,21 0 16,0-1-16,-21 1 0,22-21 0,-22 21 15,0-22-15,0 22 0,0-21 0,0 21 16,0 0-16,21-1 16,-21 1-16,0 42 15,0 1-15,0-1 0,0 0 16,0 0-16,-21 21 15,21-20-15,0-1 0,-22 0 0,1 0 16,0 21-16,21-20 0,-21-1 0,21 0 16,0 0-16,-21-21 15,21 21-15,21-21 32,-21-21-32,21 21 0,0-21 0,-21 0 15,21 0-15,1 21 0,-1-22 16,0 1-16,0-21 0,0 21 15,0 0-15,1-1 0,-1 1 0,0 0 16,0 21-16,0 0 0,0-21 16,1 21-16,-1 21 15,-21 0-15,21 0 0,-21 1 0,0-1 16,0 0-16,0 0 0,0 0 16,0 22-16,0-22 0,21 0 0,-21 0 15,21 0-15,0 0 0,-21 1 0,22-1 16,-1 0-16,0-21 0,21 21 15,-21-21-15,1 0 0,20 0 0,-21 0 16,21 0-16,-20 0 0,20 0 0,-21 0 16,21-21-16,1 0 15,-22 21-15,21-21 0,1-1 0,-22 1 16,0 0-16,21-21 0,-21 21 0,1-22 16,-22 22-16,0-21 0,21-1 0,-21 1 15,0 0-15,0-1 0,0 1 16,0 0-16,0 21 0,-21-1 0,-1 1 15,1 21-15,0 0 0,0 0 16,0 0-16,0 21 0,-1 1 0,1-1 16,-21 21-16,21 0 0,0 1 15,-1-22-15,-20 21 0,21 1 0,0-1 16,21 0-16,-21-21 0,21 22 0,0-22 16,0 0-16,0 0 0,0 0 15,0 1-15,0-1 0,21-21 16,0 0-16,0 0 0,0 0 15,0 0-15,22 0 0,-22-21 16,0-1-16,0 1 0,0 0 0,1 0 16,20 0-16,-21-22 0,0 22 15,0-21-15,1 0 0,20-22 0,-21 22 16,0-22-16,-21 22 0,21-22 0,-21 1 16,22 21-16,-22-22 15,0 22-15,0-1 0,0 22 0,0-21 0,0 21 16,0 0-16,0 42 15,-22 0-15,1 0 16,21 0-16,0 22 0,-21-1 16,0 0-16,21 22 0,0-22 0,-21 22 15,21-22-15,0 21 0,0-20 0,0-1 16,0 0-16,0-20 0,0 20 16,21-21-16,-21 0 0,21 0 0,0 1 15,-21-1-15,21 0 0,1-21 0,-1 0 16,0 0-16,21 0 0,-21 0 15,22 0-15,-22-21 0,21 0 0</inkml:trace>
  <inkml:trace contextRef="#ctx0" brushRef="#br0" timeOffset="75859.82">15409 6731 0,'-21'21'0,"-21"22"31,63-43 0,0-22-31,21 22 0,-20-21 0,-1 0 16,21 0-16,0 0 0,-20 0 0,20-22 16,0 22-16,-21-21 0,22-1 15,-22 1-15,21-64 16,-21 64-16,1 0 0,-1-1 0,-21-20 0,0 20 15,0 1-15,0 0 0,0-1 16,0 1-16,0 0 0,0 21 16,0-22-16,0 22 0,-21 21 0,-1 0 15,1 0-15,0 21 16,0 22-16,0-22 0,21 21 16,-21 0-16,-1 1 0,1-1 0,21 22 15,-21-22-15,0 21 0,0 1 16,21-22-16,0 22 0,-21-1 0,21-20 15,0-1-15,0 0 0,0 1 0,0-22 16,0 21-16,0-21 0,0 0 16,0 1-16,21-22 15,0 0-15,0 0 16,-21-22-16,21 22 16,0-21-16,1 0 0,-22 0 0,21-21 15,0 20-15,0-20 0,0 0 0,0 21 16,-21-22-16,22 1 0,-1 21 15,0 0-15,0-1 0,-21 1 0,21 21 16,0 0-16,-21 21 16,0 1-16,0-1 0,22 0 15,-22 0-15,0 21 0,0-20 0,21-1 16,-21 0-16,0 0 0,0 0 16,0 22-16,21-43 0,-21 21 0,21 0 0,-21 0 15,21-21-15,0 0 0,1 0 16,-1 0-16,0 0 15,0 0-15,0 0 0,22 0 0,-22-21 16,0 21-16,0-21 0,0 0 16,22-1-16,-22 1 0,0-21 0,0 21 15,-21-22-15,21 1 0,0 0 0,-21 21 16,0-22-16,0 22 0,0-21 16,22 42-16,-22-21 0,-22 42 31,22 0-31,0 21 0,-21-21 15,0 1-15,21 20 0,-21-21 16,21 21-16,0-20 0,-21 20 0,21-21 16,0 0-16,0 0 0,0 1 0,0-1 15,0 0 1,21-21-16,0 0 16,0 0-16,0-21 15,-21 0-15,22-1 0,-1 1 16</inkml:trace>
  <inkml:trace contextRef="#ctx0" brushRef="#br0" timeOffset="76058.71">16510 6117 0,'0'0'0,"-21"-21"0,0 21 0,-1 0 15,1 0-15,0 0 16,0 0-16,21 21 31,0 0-15,21-21-16,0 0 0,0 0 15,1 0-15,-1 22 0,0-22 0,0 0 16</inkml:trace>
  <inkml:trace contextRef="#ctx0" brushRef="#br0" timeOffset="76479.47">16700 6329 0,'0'-21'15,"0"0"-15,0-1 16,22 22-16,-1 0 0,0-21 16,0 21-16,0-21 0,0 21 15,1 0-15,-1 0 0,0 0 0,0 0 16,21 21-16,-20 0 0,-1 1 0,0 20 15,-21-21-15,21 21 0,0-20 16,-21 20-16,0 0 0,0-21 0,0 22 16,0-22-16,0 21 0,-21-21 15,0 1-15,0-1 0,0 0 0,-1 0 16,22 0-16,-21-21 0,0 21 16,0-21-16,21-21 15,0 0 1,0 0-16,0 0 0,0 0 15,0-1-15,21-20 0,-21 21 16,21-21-16,0-1 0,1 1 0,-22 21 16,21-22-16,0 1 0,0 21 0,0 0 15,0 0-15,1-1 16,-1 22-16,0 0 0,0 0 16,0 0-16,-21 22 15,21-22-15,1 21 0,-1 0 16</inkml:trace>
  <inkml:trace contextRef="#ctx0" brushRef="#br0" timeOffset="77303">17928 6541 0,'0'0'0,"0"-22"0,0 1 0,0 0 16,0-21-16,0 21 0,0-1 0,0-20 15,0 21-15,0-21 0,0 20 16,-21 1-16,0 0 0,0 0 0,-1 0 16,22 0-16,-21 21 0,0 0 0,-21 0 15,21 0-15,-1 0 16,1 0-16,0 0 0,-21 42 0,21-21 0,-1 0 16,1 22-16,-21-1 0,21 0 0,0 1 15,-1-1-15,1 0 0,0 1 16,21-1-16,-21 43 15,21-64-15,0 0 0,0 0 0,0 0 16,21 0-16,0-21 0,0 0 16,1 0-16,20 0 0,-21 0 0,0 0 15,22 0-15,-22 0 0,0-21 0,42-21 16,-41 21-16,-1 0 16,21-1-16,-42 1 0,21-21 0,0 21 15,1-22-15,-22 1 0,21 0 0,-21-1 16,0 22-16,0 0 0,0-21 15,0 21-15,0-1 0,0 44 32,-21-1-17,21 0-15,-22 0 16,22 21-16,-21-20 0,21 20 0,0-21 16,0 21-16,0-20 0,0-1 0,0 21 15,0-21-15,0 0 0,0 1 16,0-1-16,0 0 0,21 0 0,1-21 15,-1 0-15,-21 21 0,21-21 0,0 0 16,0 0-16,0 0 0,1 0 16,-1-21-16,0 21 0,0-21 0,0 0 15,22 0-15,-22-1 0,0 1 0,0 0 16,0 0-16,0-21 0,1 20 16,-1-20-16,0 0 0,-21 21 15,21-22-15,-21 22 0,0 0 0,0 0 16,0 0-16,-21 21 0,0 0 15,0 0-15,-1 0 0,1 21 16,0 0-16,21 0 16,0 21-16,0-20 0,0-1 0,0 0 15,0 21-15,0-21 0,0 1 16,0-1-16,0 0 0,21 0 0,-21 0 16,21 0-16,-21 1 0,0-1 0,22 0 15,-22 0-15,21-21 16,-21 21-1,21-21 1,0 0-16,0 0 16,-21-21-16,21 0 0,1 21 15,20-21-15,-21 0 0,0 21 0</inkml:trace>
  <inkml:trace contextRef="#ctx0" brushRef="#br0" timeOffset="78227.46">18881 6287 0,'0'-22'0,"0"44"0,0-65 0,0 22 16,-22 21 0,1 0-1,0 0-15,21 21 0,-21-21 0,0 21 16,0 1-16,21-1 16,-22 0-16,1 21 0,0-21 0,0 22 15,21-22-15,-21 21 0,21-21 0,-21 22 16,21-22-16,0 0 0,0 21 15,0-20-15,0-1 0,0 0 16,21 0-16,0-21 0,0 0 0,0 21 16,0-21-16,1 0 0,-1 0 15,21 0-15,-21 0 0,22 0 0,-22-21 16,21 21-16,0-21 0,-20 0 16,20 0-16,-21-1 0,21-20 0,-20 21 15,20-21-15,-21-1 0,0 1 0,22 0 16,-22-1-16,0-20 0,0 20 15,0-62-15,-21 62 0,0 1 16,0 0-16,0 20 0,0-20 16,0 21-16,-21 21 15,0 0-15,0 0 0,21 42 16,-21-21-16,-1 1 0,1 20 16,21-21-16,0 21 0,-21 1 0,21-1 15,-21-21-15,21 22 0,0-1 0,-21 0 16,21 1-16,0-1 0,0 0 15,0 1-15,0-22 0,0 0 16,0 21-16,0-21 0,0 1 0,0-1 16,0 0-16,0-42 31,21 21-15,-21-21-16,21-1 0,0 1 0,-21 0 15,21 0-15,1 0 0,-1-22 16,0 22-16,0 0 0,0 0 15,0 0-15,1 21 0,-1-21 0,0 21 16,-21 21 0,0 0-16,0 0 15,0 0-15,0 0 0,0 1 16,0-1-16,0 0 0,0 0 16,21 0-16,-21 0 0,0 1 0,21-22 15,0 21-15,1-21 0,-1 0 16,0 0-16,0 0 0,0 0 15,0 0-15,1 0 0,-1 0 0,0 0 16,0 0-16,0-21 0,0-1 0,1 22 16,-1-21-16,-21 0 0,21 0 15,0 0-15,0-22 0,-21 22 0,21 0 16,-21-21-16,22 21 0,-22-1 16,21 1-16,-21 42 31,-21 1-31,21-1 0,-22 0 15,22 0-15,-21 0 0,21 0 0,0 1 16,0-1-16,0 0 16,0 0-16,21 0 15,1-21-15,-1 0 16,0 0-16,0 0 16,0 0-16,0-21 0,1 0 15,-1 0-15,0 21 0,-21-21 0</inkml:trace>
  <inkml:trace contextRef="#ctx0" brushRef="#br0" timeOffset="78431.35">20002 6117 0,'-21'0'0,"42"0"0,-63 0 16,21 0-16,0 0 0,0 0 15,-1 0 1,22 21-1,22-21 17,-1 0-32,0 0 15,0 0-15,0 0 16</inkml:trace>
  <inkml:trace contextRef="#ctx0" brushRef="#br0" timeOffset="79495.25">20510 6202 0,'-21'0'15,"0"-21"-15,0 21 0,0 0 16,0 0-16,-1 0 0,1 0 16,0 0-16,0 21 0,0 0 15,0 0-15,21 0 16,0 1-16,-22-1 0,1 21 0,21-21 15,-21 0-15,21 22 0,0-22 0,0 0 16,0 21-16,0-20 0,0-1 16,0 0-16,21 0 0,0 0 0,1-21 15,-1 21-15,0 1 0,0-22 0,0 0 16,0 0-16,1 0 0,-1 21 16,0-21-16,21 0 0,-21 0 0,22 0 15,-1 0-15,-21 0 0,22 0 0,-1-21 16,0-1-16,1 22 0,-1-21 15,-21 0-15,21 0 0,1 0 0,-1-22 16,0 22-16,1 0 0,-1-21 16,-21 21-16,22-22 0,-22 22 15,0 0-15,-21 0 0,0 0 0,0-1 16,0 1-16,0 0 0,-21 21 0,0-21 16,-1 21-16,1 0 0,0 0 15,-21 0-15,21 0 0,-22 0 0,22 0 16,0 0-16,-21 21 0,20 0 0,1 0 15,-21 1-15,21-1 0,0 21 16,-1-21-16,1 22 0,0-22 16,21 21-16,0-21 0,0 0 0,0 22 0,0-22 15,0 0-15,0 0 0,21-21 16,-21 21-16,21-21 0,1 0 16,-1 0-16,0 0 0,0 0 0,0 0 15,0 0-15,1 0 0,-1 0 0,0-21 16,0 0-16,0 21 0,0-21 15,1 0-15,-1-22 0,0 22 0,-21 0 16,21-21-16,0 21 0,-21-22 0,0 22 16,21-21-16,-21 21 0,22-1 15,-22 1-15,0 42 32,-22 1-32,22-1 15,0 0-15,0 21 0,0-21 0,0 1 16,0 20-16,0-21 0,0 21 15,0-20-15,0-1 0,0 0 16,0 0-16,22 0 0,-22 0 0,21-21 16,0 22-16,0-22 0,0 0 0,22 0 15,-22 0-15,0 0 0,0 0 16,0 0-16,22-43 0,-1 43 16,-21-21-16,0 0 0,0-21 0,1 20 15,20-20-15,-21 0 0,0-1 16,22 1-16,-22 0 0,0-22 15,0 22-15,0-22 0,0 22 0,1-21 16,-1 20-16,-21-20 0,0 20 16,0 22-16,0 0 0,0 0 0,0 0 15,-43 21-15,22 21 0,0-21 16,0 42-16,-21-21 0,20 22 16,1-1-16,0 0 0,0 1 0,21-1 15,0 0-15,-21 1 0,21 20 0,0-20 16,0-1-16,0 21 0,0-20 15,0-1-15,21-21 0,-21 22 0,21-22 16,0 21-16,0-21 0,1-21 0,20 21 16,-21-21-16,0 0 15,0 0-15,22 0 0,-22 0 0,21 0 16,-21 0-16,22-21 0,-1 0 0,-21 21 16,22-21-16,-22 0 0,21-22 15,-21 22-15,0 0 0,22-21 0,-22 21 16,0-1-16,0-20 0,0 21 0,1 0 15</inkml:trace>
  <inkml:trace contextRef="#ctx0" brushRef="#br0" timeOffset="84529.36">15727 8297 0,'0'0'0,"-21"0"0,-1 0 15,1 22 1,21-1-16,21-21 31,1 0-31,-1 0 16,21 0-16,-21 0 0,22-21 0,-22 21 16,21-22-16,0 1 0,1 0 15,-1 0-15,0 0 0,-20 0 0,20-1 16,-21 1-16,0 0 0,-21-21 0,0 21 15,0-1-15,0-20 0,0 21 16,0 0-16,0 0 0,0-1 0,0 1 16,-21 0-16,0 0 0,0 21 15,0 0-15,-1 0 16,1 0-16,0 21 0,0 21 16,21-20-16,-21 20 0,0 21 0,21-20 15,0 20-15,-22 1 0,1-1 16,21 1-16,-21-1 0,21-20 15,-21 20-15,21 1 0,0-22 0,0 21 16,0 1-16,0-22 0,0 1 16,0 20-16,0-21 0,0 1 0,0-1 15,0-21-15,0 22 0,0-22 0,0 0 16,0 0-16,0 0 0,-21-21 16,0 21-16,-1-21 0,1 0 15,0 0-15,0-21 0,0 0 16,-22 0-16,22 0 0,0 0 15,0-1-15,0 1 0,0-21 16,-1 0-16,1 20 0,0-20 0,0 0 16,0-1-16,0 22 0,21 0 0,0 0 15,-22 0-15,22 0 0,0 42 16,0 0 0,0 0-16,0 21 0,22-20 0,-1 20 15,-21-21-15,21 0 0,0 22 16,0-22-16,-21 0 0,21 0 0,1 0 15,20 0-15,-21-21 0,0 0 0,0 22 16,22-22-16,-22 0 0,21 0 16,1 0-16,-22-22 0,21 22 15,0-21-15,1 0 0,-1 0 0,-21 0 16,22 0-16,-22-1 0,21-20 0,-21 21 16,0 0-16,-21-22 0,0 22 15,0-21-15,0 0 0,0 20 0,0 1 16,0-21-16,0 21 0,0 0 15,-21 21 1,21 21-16,-21 0 0,21 0 16,0 21-16,0-20 0,0 20 0,0 0 15,-21 1-15,21-22 0,0 21 0,-21 0 16,21-20-16,0 20 0,0-21 16,0 0-16,0 0 0,0 1 15,0-44 16,0 1-31,21 0 16,-21 0-16,21 0 0,0 0 0,-21-22 16,21 22-16,1-21 0,-22 21 15,21-22-15,0 1 0,0 0 0,0 20 16,0 1-16,1 0 0,-1 0 0,0 0 16,0 21-16,0 0 0,0 21 15,-21 0-15,0 0 16,22 0-16,-22 22 0,0-1 15,0-21-15,0 22 0,0-1 0,0 0 16,0-21-16,0 22 0,21-22 16,0 0-16,0 21 0,0-42 0,0 22 15,1-1-15,-1-21 0,21 0 0,-21 0 16,22 0-16,-22 0 0,21 0 16,0-21-16,-20 21 0,20-22 0,-21 1 15,21 0-15,-20 0 0,20 0 0,-21-22 16,0 22-16,0-21 0,-21 0 0,22-1 15,-1 1-15,-21 0 0,21-1 16,-21 1-16,0 0 0,0-22 0,0 22 16,21-1-16,-21 1 0,0 21 0,0 0 15,0 0-15,0-1 16,0 44 0,0-1-16,0 0 0,-21 21 0,0-21 15,0 22-15,21-1 0,-22 0 16,1 1-16,0-1 0,0 0 15,21 1-15,-21 20 0,0-20 0,21-22 0,-22 21 16,22 0-16,-21-20 0,21 20 0,-21-21 16,21 0-16,0 0 0,0 1 15,0-1-15,0-42 47,21-1-47,0 1 0,1 0 16,-1 0-16,0-21 0,0 20 15,-21 1-15,21-21 0,0 21 0,1 0 16,-1-1-16,0 1 0,0 0 16,0 0-16,0 21 0,1 0 15,-1 0-15,-21 21 0,0 0 16,0 22-16,0-22 16,0 0-16,0 0 0,0 0 0,0 22 15,0-22-15,0 0 0,0 0 0,0 0 16,0 0-16,0 1 0,21-1 15,0 0-15,0 0 0,0 0 16,1-21-16,20 0 0,-21 0 16,0 0-16,0 0 0,22 0 0,-22 0 15,21 0-15,-21-21 0,1 21 16,20-21-16,-21 0 0,0 0 0,43-22 16,-64 22-16,21 0 0,0 0 15,0-22-15,0 22 0,-21-21 16,0 21-16,0 0 0,0-22 0,22 22 15,-22 0-15,0 0 0,-22 21 16,1 0 0,0 21-16,0 0 0,0 0 15,21 0-15,-21 1 0,-1 20 0,1-21 16,0 0-16,21 22 0,0-22 16,-21 0-16,21 21 0,0-21 0,0 1 15,0-1-15,0 0 16,21 0-16,0-21 0,0 0 0,22 21 15,-22-21-15,0 0 0,21 0 16,-20 0-16,-1 0 0,21-21 16,-21 0-16,0 21 0,22-21 0,-22 0 15,0-1-15,0 1 0,22 0 0,-43 0 16,21 0-16,0 0 0,0-22 16,0 22-16,-21 0 0,0-21 15,0 20-15,0 1 0,0 0 16,0 42-1,0 0-15,0 1 16,0-1-16,0 0 0,0 0 16,0 0-16,0 0 0,0 22 0,0-22 15,21 0-15,1-21 0,-22 21 0,21 0 16,0 1-16,0-22 0,0 21 16,0 0-16,1-21 0,-1 0 0,0 0 15,0 0-15,0 0 0,0 0 0,1 0 16,-1 0-16,0-21 0,0 21 0,-21-21 15,21 21-15,0-22 16,1 1-16,-1 0 0,-21 0 0,21 0 16,0-22-16,-21 22 0,21-21 0,0 21 15,-21 0-15,0-22 0,22 22 16,-22 0-16,21 21 0,-21-21 16,0 42-1,0 0-15,0 0 16,-21 0-16,21 1 0,-22-1 15,22 0-15,0 0 0,0 0 16,0 22-16,0-22 0,0 0 0,0 0 0,0 0 16,0 0-16,22 1 15,-1-22-15,0 21 0,21-21 16,-21 0-16,22 0 0,-22 0 0,0 0 16,21 0-16,-20 0 0,-1 0 0,0 0 15,0-21-15,0-1 0,0 1 16,1 0-16,-1 0 0,0 0 15,0-22-15,0 22 0,0-21 0,1 0 16,20-43-16,-42 21 0,0 22 16,21-21-16,-21-1 0,0 22 0,21-22 15,-21 1-15,0 20 0,0 1 16,0 21-16,0-21 0,0 20 0,0 44 31,-21-1-31,0 21 0,0-21 16,21 22-16,-21-1 0,-1-21 15,1 21-15,21 1 0,0-1 16,-21 0-16,21 1 0,-21-1 0,21 0 16,0 1-16,0-1 0,0 0 0,0 1 15,0-1-15,21 0 0,0-20 0,-21 20 16,43-21-16,-22 0 0,0 22 16,21-43-16,1 21 0,-1 0 0,0-21 15,1 0-15,-1 0 0,-21 0 0,21 0 16,1 0-16,-1-21 0,0 21 15,1-21-15,-1-1 0,0 1 0,-20 0 16,20 0-16,-21 0 0,21-22 16,-20 1-16,-1 21 0,21-64 15,-42 43-15,0 0 0,0 20 16,0-20-16,0 21 0,0 0 0,-21 0 16,0-1-16,0 22 0,-1 0 0,-20 0 15,0 0-15,21 22 16,-1-1-16,-20 0 0,21 0 0,0 0 15,0 22-15,-22-22 0,22 21 16,0 0-16,21-20 0,0 20 0,-21-21 16,21 21-16,0-20 0,0 20 0,0-21 15,0 0-15,21-21 0,-21 21 16,21 1-16,0-22 0,0 0 0,22 0 16,-22 0-16,0 0 0,0 0 0,22 0 15,-22-22-15,0 1 0,21 21 16,-21-21-16,1 0 0,-1 0 0,21 0 15,-21-22-15,0 22 0,1-21 0,-22 21 16,21-22-16,0 1 0,-21 21 16,21 0-16,-21-22 0,0 22 0,0 0 15,-21 42 1,21 0 0,-21 0-16,21 1 0,0 20 15,0-21-15,0 0 0,0 22 16,0-22-16,0 21 0,0-21 0,0 0 15,0 1-15,0 20 0,0-21 0,21-21 16,0 21-16,0 0 0,0 1 16,22-22-16,-22 0 0,0 0 0,0 0 15,0 0-15,1 0 0,20 0 0,-21-22 16,0 1-16,0 21 0,1-21 0,-1 0 16,-21 0-16,21-22 0,-21 22 15,21 0-15,-21-21 0,21-1 16,-21 22-16,0-21 0,0 21 0,0 0 15,0-1-15,0 1 0,-21 42 32,0 1-32,21-1 15,-21 0-15,21 0 0,0 0 0,0 0 16,-21 22-16,21-22 0,-22 0 16,22 0-16,0 0 0,0 1 0,0-1 15,0 0-15,0 0 0,0 0 16,22-21 15,-22-21-31,21 0 16,0 0-16,-21 0 15,21-1-15,0 1 0,0 0 0,-21-21 16,22 21-16,-1-1 0,0-20 16,0 21-16,0 0 0,0 0 0,1 21 15,-1-22-15,0 22 0,0 0 0,0 0 16,0 0-16,-21 22 15,22-22-15,-22 21 0,21 0 0,-21 0 16,0 0-16,0 0 0,21 1 0,-21-1 16,21 0-16,-21 0 15,21 0-15,0 0 0,1 1 16,-1-22-16,0 0 0,0 0 0,0 0 16,0 0-16,1 0 0,-1 0 15,0 0-15,0-22 16,0 1-16,0 0 0,-21 0 0,22 0 15,-1 0-15,0-1 0,0-20 0,0 21 16,0 0-16,1-22 0,-1 22 16,0 0-16,-21 0 0,21 0 0,0 0 15,-21-1-15,21 22 0,1 0 32,-22 22-17,0-1-15,0 0 0,0 0 16,0 0-1,0 0 1,0-42 15,0 0-31,0 0 16,0 0 0,0 0-16,0-1 0,0 1 15,0 0 1,-22 21-1,1 0-15,0 21 16,21 0-16,-21-21 0,0 22 0,21-1 16,-21 0-16,-1 0 0,22 21 15,0-20-15,0-1 0,0 21 16,-21-21-16,21 0 0,0 22 0,0-22 16,0 0-16,0 0 0,21 0 0,1 1 15,-22-1-15,21-21 0,21 21 16,-21 0-16,22-21 0,-1 0 0,0 0 15,-21 0-15,22 0 0,-1 0 0,-21 0 16,22 0-16,-22-21 0,21 0 0,-21 0 16,0 21-16,22-43 0,-1 1 15,-42 0-15,21 20 0,0-20 16,-21 0-16,0 21 0,0-22 0,0 22 16,0 0-16,0 0 15,0 0-15,-21 42 31,0 0-31,21 0 0,0 0 16,-21 0-16,21 1 0,0 20 0,-21-21 16,21 0-16,0 22 0,0-22 0,0 0 15,0 0-15,0 0 0,21-21 16,0 21-16,-21 1 0,21-22 0,0 0 16,1 21-16,-1-21 0,0 0 0,0 0 15,0 0-15,0 0 0,1 0 0,-1-21 16,0-1-16,0 22 0,0-21 15,0 0-15,1 0 0,-1 0 16,0 0-16,0-22 0,21 22 0,-20-21 16,20-22-16,-21 22 15,0 0-15,0 20 0,1 1 16,-1-42-16,0 63 0,-42 21 31,0-21-31,-1 21 0,22 21 16,-21-20-16,21-1 0,-21 0 0,0 0 15,21 21-15,0-20 0,0-1 16,0 21-16,0-21 0,0 0 0,0 1 16,21-1-16,0 0 0,0 0 0,1 0 15,-22 0-15,21 1 0,0-1 16,0-21-16,0 21 0,0-21 16,-42 0 15,0 0-31,0 0 0,0 0 0,0-21 15,-1 0-15,1-1 0,0 22 16,0-21-16,-21 0 0,20 0 0,-20 0 16</inkml:trace>
  <inkml:trace contextRef="#ctx0" brushRef="#br0" timeOffset="84827.19">19177 8340 0,'0'0'15,"0"-21"-15,21-1 16,0 22-16,0 0 0,22 0 15,-22-21-15,21 21 0,1 0 16,-1-21-16,0 21 0,1-21 16,20 21-16,-21 0 0,1-21 0,-1 21 15,0-21-15,1 21 0,-22 0 0,21-22 16,-21 1-16,-21 0 16,0 0-16</inkml:trace>
  <inkml:trace contextRef="#ctx0" brushRef="#br0" timeOffset="85043.06">18817 8065 0,'0'0'0,"-21"21"31,0-21-31,42-21 47,0-1-47,0 22 0,0-21 15</inkml:trace>
  <inkml:trace contextRef="#ctx0" brushRef="#br0" timeOffset="85594.74">22733 7451 0,'0'-21'125,"21"21"-110,-21-22-15,21 22 0,-21-21 16,21 21-16,-21 21 31,0 1-31,0-1 16,0 0-16,0 0 0,0 0 15,-21 0-15,21 1 0,-21-1 0,0-21 16,0 21-16,0-21 0,-1 0 0,1 21 16</inkml:trace>
  <inkml:trace contextRef="#ctx0" brushRef="#br0" timeOffset="85911.56">23199 7451 0,'0'-21'16,"0"-1"15,21 1-15,0 21-16,-21-21 15,0 42 17,0 0-17,0 1-15,0-1 16,0 0-16,0 0 0,0 0 0,-21 0 15,21 1-15,-21-1 16,-1-21-16,1 21 0,21 0 0,-21-21 16,0 21-16,-21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2:21:52.2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5588 11536 0,'0'0'0,"0"-21"0,0 0 16,0-1-16,0 1 15,0 0-15,0 0 16,-21 0-16,21 0 16,-21 21-16,21-22 15,-22 22 1,1 0 0,0 0-1,0 0-15,21 22 16,-21-1-16,21 0 15,0 0-15,0 0 16,0 0-16,0 1 16,0-1-16,0 0 15,0 0-15,0 0 16,0 0-16,0 1 0,21-1 0,-21 21 16,21-21-16,-21 0 0,21 22 0,-21-22 15,0 21-15,0 1 0,21-1 16,-21 0-16,22 1 0,-22-22 0,0 42 15,0-20-15,0-1 0,21 0 16,-21 1-16,0-1 0,21 0 16,-21-21-16,0 22 0,0-1 0,0 0 15,0 1-15,21-1 0,-21 0 16,0 1-16,21 20 0,-21-20 0,0-1 16,0 0-16,0 1 0,0-1 0,0 0 15,0 1-15,0-1 0,0 0 16,0-21-16,0 22 0,0-1 0,0 0 15,0-20-15,0 20 0,-21-21 16,21 21-16,0 1 0,0-22 0,0 21 16,-21 1-16,21-22 0,0 21 0,0 0 15,0-20-15,0 20 0,0 0 16,0-21-16,0 22 0,0-1 16,0-21-16,0 22 0,0-1 0,0-21 15,0 0-15,0 22 0,0-22 16,0 0-16,0 0 0,0 21 0,0-20 15,0-1-15,0 0 0,0 0 16,0 0-16,21-42 47,-21 0-47,21-21 16,-21 20-16,0 1 0,0-21 0,21 0 15,-21-1-15,22-20 0,-22-1 16</inkml:trace>
  <inkml:trace contextRef="#ctx0" brushRef="#br0" timeOffset="1894.78">5588 11240 0,'-21'-22'15,"0"22"32,21 22-16,0-1-15,21-21-16,0 21 0,0-21 0,-21 21 16,21-21-16,22 0 15,-22 21-15,0-21 0,21 0 0,-21 21 16,22-21-16,-1 0 0,0 0 15,1 22-15,-1-22 0,0 0 0,1 0 16,-1 21-16,0-21 0,22 0 0,-22 0 16,22 0-16,-22 0 0,22 0 15,20 0-15,-20 0 0,20 0 0,-20 0 16,21 0-16,-1 0 0,-20 0 16,20 0-16,-20 0 0,21 0 0,-22 0 15,1 0-15,20 0 0,-20 0 0,20 0 16,-20 0-16,-1 0 0,22 0 15,-21 0-15,-1 0 0,1 0 0,-1 0 16,1 0-16,-1 0 16,1 0-16,-22 0 0,21 0 0,-20 0 15,20 0-15,-20 0 0,20-21 0,-21 21 16,1 0-16,20 0 0,-20 0 16,-1 0-16,0 0 0,1-22 0,-1 22 15,-21 0-15,21-21 0,1 21 16,-22 0-16,21 0 0,1-21 0,-22 21 15,21 0-15,0 0 0,1 0 0,-22-21 16,21 21-16,-21 0 0,1 0 16,-1 0-16,0 0 15,0 0-15,0 0 0,0 0 32,-21 21-1,0 0-16,0 0-15,0 1 16,0-1-16,0 0 0,-21 0 16,21 0-16,0 0 0,0 1 0,0-1 15,0 0-15,0 0 0,0 21 16,0-20-16,0-1 0,0 21 0,0-21 16,0 0-16,0 22 0,-21-22 15,21 21-15,0-21 0,0 22 16,0-1-16,0 0 0,0 1 0,0-1 15,0 0-15,0 1 0,0-1 16,0 0-16,0 1 0,0-22 0,0 21 16,0 1-16,0-1 0,0 0 0,0 1 15,0-1-15,0-21 0,0 21 16,0 1-16,0-1 0,0 0 0,0 1 16,0-1-16,0-21 0,0 22 0,0-1 15,0-21-15,21 21 0,-21-20 16,0-1-16,0 21 0,0-21 0,0 0 15,0 1-15,0-1 0,-21 0 16,21 0-16,-21 0 16,21 0-16,-21 1 0,21-1 0,0 0 15,0 0-15,0 0 0,-21 0 16,21 1-16,0-1 0,0 0 16,0 0-16,0 0 0,0 0 0,0 1 15,0 20-15,0-21 0,0 0 0,0 0 16,0 1-16,0 20 0,-22-21 15,22 0-15,0 0 0,0 1 0,0-1 16,0 0-16,0 0 0,0 0 0,-21 0 16,21 1-16,0-1 15,-21 0-15,21 0 0,-21-21 0,21 21 16,-21 0-16,0-21 16,21 22-16,-22-22 15,1 0 1,0 0-1,21 21-15,-21-21 16,0 0-16,0 0 16,-1 0-16,1 0 0,0 0 15,0 0-15,0 0 0,0 0 16,-1 21-16,1-21 16,0 0-16,0 0 0,0 0 15,0 21-15,-1-21 0,1 0 0,-21 0 16,21 0-16,-22 0 0,22 21 15,-21-21-15,21 0 0,-22 0 0,1 0 16,0 0-16,-1 0 0,1 0 0,-64 21 16,64-21-16,-22 0 0,22 0 15,0 0-15,-1 0 0,-20 0 16,21 0-16,-1 0 0,1 0 0,0 0 16,-1 0-16,1 0 0,-22 0 0,22 0 15,0 0-15,-22 0 0,22 0 16,-22 0-16,1 0 0,-1 0 0,1 0 15,-1 0-15,1-21 0,21 21 16,-22 0-16,1-21 0,20 21 16,-20 0-16,20 0 0,1-21 0,0 21 15,-22 0-15,22 0 0,0 0 0,-1 0 16,-20 0-16,20 0 0,1 0 16,-21 0-16,20 0 0,1 0 0,0 0 15,-1 0-15,1 0 0,0 0 0,20 0 16,-20 0-16,21 0 0,0 0 15,-22 0-15,22 0 0,0 0 0,0 0 16,0 0-16,0 0 0,-1 0 0,1 0 16,0 0-16,0 0 15,0 0 1,21-21 31,0 0-32</inkml:trace>
  <inkml:trace contextRef="#ctx0" brushRef="#br0" timeOffset="3143.56">5207 7027 0,'-21'0'16,"21"22"15,0-1-15,0 0-16,0 0 0,0 21 0,0 1 15,0 20-15,0-20 0,0 20 16,0-21-16,0 22 0,0-1 0,0 1 16,0-1-16,0 1 0,0-1 0,0 1 15,0 21-15,0-22 0,0 22 16,0-22-16,0 22 0,0-22 0,0 1 16,0-1-16,0 1 0,0-1 15,0 1-15,0-1 0,0 1 0,0-1 16,0-20-16,0 20 0,0-20 15,0-1-15,0 0 0,-21 1 0,21-22 16,0 0-16,-22 21 0,22-21 16,0 1-16,0-1 0,0-42 47,0-1-47,0 1 0,0 0 15,0 0-15,0-21 0,0 20 0,22-20 16,-22 0-16,21-22 0,-21 22 15</inkml:trace>
  <inkml:trace contextRef="#ctx0" brushRef="#br0" timeOffset="4691.67">5228 6985 0,'0'0'0,"-21"0"31,21-21-15,21 21 31,0 0-47,0 0 0,22 21 16,-22-21-16,21 0 15,22 0-15,-1 21 0,1-21 0,-1 0 16,1 0-16,20 0 0,-20 0 15,21 0-15,-1 0 0,1 0 0,0 0 16,20 0-16,1 0 0,0 21 0,0-21 16,0 0-16,21 0 0,-21 0 15,-1 0-15,1 0 0,0 0 0,0 0 16,0 0-16,0 0 0,-1 0 16,1 0-16,0 0 0,-21 0 0,21-21 15,-22 21-15,22 0 0,-21 0 0,21-21 16,-22 21-16,22 0 0,-21 0 15,21 0-15,-22 0 0,1-21 16,0 21-16,-1 0 0,-20 0 16,-1 0-16,-20 0 0,20 0 0,-21 0 15,1 0-15,-1 0 0,0 0 0,-20 0 16,20 0-16,0 0 0,-21 0 16,22 0-16,-22 0 0,0 0 0,21 0 15,-20 0-15,-1 0 0,0 0 0,0 0 16,0 0-16,0 0 0,1 0 15,-22 21-15,21-21 0,0 0 16,-21 21-16,0 0 16,0 1-16,0-1 15,0 0-15,0 0 0,0 0 16,0 0-16,0 22 0,0-22 16,0 21-16,0 1 0,0-1 0,0 0 15,0 1-15,0-1 0,0 0 0,0-21 16,0 22-16,0-1 0,0 0 15,0 1-15,0-1 0,0 0 0,0 1 16,0-1-16,21 0 0,-21 22 0,0-22 16,21 1-16,-21 20 0,0-21 15,0 1-15,0-1 0,0 0 0,0 1 16,21-1-16,-21 0 0,0 1 0,0-1 16,22 0-16,-22-20 0,0 20 15,0 0-15,0 1 0,0-1 16,0-21-16,0 21 0,0 1 0,0-1 15,-22-21-15,1 22 0,0-1 16,21-21-16,-21 21 0,0-20 0,0-1 16,21 21-16,-22-21 0,1 0 0,0 1 15,0-1-15,0-21 0,21 21 0,-21 0 16,-1-21-16,1 21 0,0 0 16,0-21-16,0 22 0,0-22 15,-1 0-15,1 0 0,0 0 0,-21 21 16,21-21-16,-1 0 0,-20 0 0,0 0 15,-1 0-15,1 0 0,0 0 16,-1 0-16,1 0 0,0 0 16,-1 0-16,1 0 0,0 0 0,-1 0 15,1 0-15,0 0 0,-1 0 16,1 0-16,-21 0 0,20 0 0,1 0 16,-22 0-16,22 0 0,-21 0 0,20 21 15,-20-21-15,-1 0 0,1 0 0,-1 0 16,1 0-16,-22 0 0,22 0 15,-1 0-15,1 0 0,-43 0 16,42 0-16,1 0 0,20 0 16,-20 0-16,21 0 0,-22 0 0,22 0 0,-1 0 15,-20 0-15,21 0 0,-22 0 16,1 0-16,20 0 0,-20 0 16,20 0-16,-20 0 0,21 0 0,-22 0 15,22 0-15,-1 0 0,-20-21 16,21 21-16,-1 0 0,1 0 0,0 0 15,20 0-15,-20 0 0,0 0 0,-1 0 16,1 0-16,0 0 0,-1 0 16,1 0-16,0 0 0,-1 0 0,1 0 15,0 0-15,-1 0 0,22 0 0,-21 0 16,0 0-16,-1 0 0,1 0 0,0 0 16,-1 0-16,1 0 0,0 0 15,-1 0-15,22 0 0,-21 0 0,21 0 16,-22-21-16,22 21 0,0 0 15,0 0-15,0 0 0,-1 0 16,1 0-16,21-22 0,-21 22 16,0 0-16,21-21 15,0 0 32</inkml:trace>
  <inkml:trace contextRef="#ctx0" brushRef="#br0" timeOffset="6155.65">7112 9610 0,'0'0'0,"0"-21"0,0-1 15,0 1-15,0 0 16,0 0-16,0 0 15,0 0 1,-21 21 31,21 21-31,0 0-16,0 0 15,0 21-15,0-20 0,0 20 0,0 0 16,0 22-16,0-22 0,0 0 15,0 22-15,0-22 0,0 22 0,0-1 16,21-20-16,-21 20 0,0 1 0,21-1 16,-21 1-16,0-22 0,0 21 15,0 1-15,0-1 0,0 1 0,0-1 16,0-20-16,0 20 0,0-20 0,0 20 16,21-21-16,-21 1 0,0-1 15,0 0-15,0 1 0,0-1 16,0 0-16,0 1 0,0-1 0,0-21 15,0 0-15,0 22 0,0-22 0,0 0 16,0 0-16,0 0 16,0 1-16,0-44 47,0 1-47,0 0 15,0-21-15,0 21 0,0-1 16,0 1-16,0-21 0,0 0 15,0 20-15,0-20 0,0 0 0</inkml:trace>
  <inkml:trace contextRef="#ctx0" brushRef="#br0" timeOffset="6971.18">7091 9504 0,'0'0'0,"0"-21"0,0 0 0,-21 21 16,21-22-1,-22 22-15,1 0 16,0 0-16,0 22 16,0-1-16,0 0 15,-1 21-15,1-21 0,0 22 0,-21-22 16,21 21-16,-1 1 0,1-1 16,0 0-16,0 1 0,0-1 15,0 0-15,-1 1 0,1-22 0,0 21 0,0-21 16,21 22-16,-21-22 15,21 0-15,-21 0 0,21 0 16,0 0-16,0 1 16,21-22 31,0-22-47,0 1 0,0 21 15,0-21-15,1 0 0,-1 0 0,0 0 16,0-22-16,0 22 0,0-21 0,22-1 15,-22 1-15,0 0 16,0-1-16,0 1 0,1 0 0,-1-1 16,0 1-16,0 21 0,-21 0 15,21-22-15,-21 22 0,0 0 16,21 21-16,1 0 16,-22-21-16,21 21 15,0 0 1,0 21-16,0 0 15,-21 0-15,21 1 0,1-1 0,-22 21 16,21-21-16,0 22 0,0-1 0,-21 0 16,21 1-16,0-1 0,1 0 15,-22 1-15,21-22 0,0 21 16,0 0-16,-21-20 0,21 20 0,-21-21 16,21 0-16,-21 22 0,0-22 15,22 0-15,-22 0 0,21 0 0,-21 0 16,0 1-16,0-1 15,-21-42 48,-1 21-63,1 0 0,-21-22 0,21 22 16</inkml:trace>
  <inkml:trace contextRef="#ctx0" brushRef="#br1" timeOffset="11995.33">8064 11811 0,'0'0'0,"0"-21"31,0 0-31,0 0 0,0-1 15,-21 22 32,21 22-47,0-1 0,0 0 16,-21 0-16,0 0 0,21 22 0,-21-22 16,0 21-16,21 0 0,0 1 15,-22-1-15,22 22 0,-21-22 16,0 0-16,21 1 0,0-1 0,-21 0 15,0-21-15,21 22 0,-21-22 0,21 0 16,0 0-16,0 0 0,0 1 16,0-1-16,-22-21 0,22-21 31,0-1-15,0 1-16,22 0 15,-22-21-15,0 21 0</inkml:trace>
  <inkml:trace contextRef="#ctx0" brushRef="#br1" timeOffset="12365.12">7937 11896 0,'0'0'16,"0"-21"-16,0-1 0,0 1 16,0 0-16,22 0 15,-1 0-15,0 21 0,-21-21 0,21 21 16,0 0-16,0 0 0,1 0 15,20 0-15,-21 0 0,0 0 16,0 0-16,22 0 0,-22 0 0,0 21 16,0 0-16,0 0 0,1 0 15,-1 22-15,0-22 0,-21 21 0,0 0 16,21 1-16,-21-22 0,0 21 16,0 1-16,0-1 0,0-21 0,0 21 15,0-20-15,-21 20 0,21-21 0,0 0 16,0 0-16,-21 1 0,21-1 15,-21-21-15,21 21 0,-22 0 0,22 0 16,0 0 0,-21-21-1,0 0 1,21-21 0,0 0-16,0 0 15,-21 0-15</inkml:trace>
  <inkml:trace contextRef="#ctx0" brushRef="#br1" timeOffset="12623.97">7959 12192 0,'21'0'47,"0"0"-32,0 0-15,0 0 0,0 0 16,1-21-16,-1 21 0,0 0 0,0-21 16,0 21-16,0 0 15,1 0-15,-22-21 0,21 21 0,0 0 16,0-22-16,-21 1 16,21 21-16,-21-21 15,21 21-15,-21-21 0,0 0 0</inkml:trace>
  <inkml:trace contextRef="#ctx0" brushRef="#br1" timeOffset="13431.5">8488 11663 0,'-21'-21'16,"42"42"-16,-64-63 0,22 20 0,0 22 16,0-21-16,0 0 0,-22 0 15,22 21-15,0 0 0,0-21 16,0 21-16,0 0 0,-1 0 16,-20 0-16,21 0 0,-21 0 15,20 0-15,-20 0 0,21 0 0,-21 0 16,20 0-16,-20 21 0,21-21 15,-21 21-15,-1 0 0,22-21 0,-21 21 16,21 1-16,-22-1 0,1 21 0,21-21 16,-22 0-16,22 22 0,0-22 15,0 21-15,0 1 0,0-1 0,21 0 16,-22 1-16,22-1 16,0 0-16,0 1 0,0-1 0,0 0 15,0 1-15,0-1 0,0-21 0,0 21 0,22 1 16,-1-22-16,0 0 15,-21 21-15,21-20 0,0-1 0,0 0 16,1 0-16,-1 0 0,0 0 0,21 1 16,-21-1-16,1-21 0,-1 21 15,21 0-15,-21-21 0,0 21 0,22 0 16,-22-21-16,21 0 0,-21 0 16,22 0-16,-1 0 0,-21 0 0,22 0 15,-1 0-15,-21 0 0,21-21 0,-20 21 16,20-21-16,-21 21 0,21-21 15,-20 0-15,-1 21 0,21-21 16,-21-1-16,0 1 0,1 0 0,-1 0 16,0 0-16,-21 0 0,21-1 15,0 1-15,-21-21 0,21 0 0,-21 20 16,0-20-16,0 0 0,22-1 16,-22 1-16,0-21 0,0 20 0,0 1 15,0 0-15,0-1 0,0 1 0,0 0 16,0-1-16,-22 22 0,1 0 15,0 0-15,0-22 0,0 22 16,0 0-16,-1 21 0,1-21 0,0 0 0,0 0 16,0 21-16,0-22 15,-1 22-15,-20 0 0,21-21 0,0 21 16,-22 0-16,22 0 0,-21 0 16,21 0-16,-22 0 0,22 0 0,0 0 15,-21 0-15,21 0 0,-1 0 0,1 0 16,0 0-16,0 0 0,0 0 15,0 0-15,-1 0 0,1 0 0,21 21 16,-21-21-16</inkml:trace>
  <inkml:trace contextRef="#ctx0" brushRef="#br1" timeOffset="14416.07">8509 7557 0,'0'-22'0,"0"44"0,-21-65 0,0 22 0,21 0 16,0 0-16,0 0 0,0-1 16,-22 22-16,22-21 15,0 42 17,0 1-32,0-1 0,0 0 15,0 0-15,0 21 0,0-20 0,0 20 16,0-21-16,0 21 0,0-20 15,0 20-15,0-21 0,0 21 0,-21-20 16,21 20-16,0 0 0,0-21 0,0 1 16,0 20-16,0-21 0,0 0 15,0 0-15,0 1 0,0-1 16,0-42 31,0-1-47,0 1 0,0 0 15,0-21-15,0 21 0,0-1 16,0 1-16,0 0 0</inkml:trace>
  <inkml:trace contextRef="#ctx0" brushRef="#br1" timeOffset="15176.28">8445 7472 0,'0'0'0,"-21"0"16,21-21-16,-21 0 16,21-1-1,0 1 1,0 0-16,0 0 0,21 0 16,0 21-16,1-21 15,-1 21-15,21 0 16,-21 0-16,0 0 0,1 0 0,20 0 15,-21 0-15,21 0 0,-20 0 16,-1 0-16,0 0 0,21 21 0,-21 0 16,1 0-16,-1 0 15,-21 0-15,0 22 0,0-22 16,0 0-16,0 0 0,0 22 0,0-22 16,0 0-16,-21 0 0,-1 0 0,-20 0 15,21 1-15,0-1 0,-22 0 16,22-21-16,0 21 0,0-21 0,0 0 15,0 21-15,-1-21 0,1 0 16,0 0-16,21-21 31,0 0-15,21 21 0,0-21-16,1 21 0,-1 0 15,0 0-15,0-21 0,0 21 16,0 0-16,1 0 0,-1 0 0,0 0 15,0 0-15,0 0 0,0 0 0,1 0 16,-1 0-16,0 21 16,0 0-16,0 0 15,-21 0-15,0 0 16,21-21-16,-21 22 0,0-1 16,0 0-16,0 0 15,0 0-15,-21 0 16,0-21-16,21 22 0,-21-22 0,0 21 15,0-21-15,-1 21 0,1-21 16,0 0-16,0 0 0,0 21 0,0-21 16,-1 0-16,1 0 0,0 0 15,0 0-15,0 0 0,0 0 0,-1 0 16,1 0-16,0 0 16,0 0-16,0 0 15,0 0 1,21-21-1,0 0 1,0 0-16,0-1 16,21 1-16</inkml:trace>
  <inkml:trace contextRef="#ctx0" brushRef="#br1" timeOffset="15964.65">8763 7027 0,'-21'0'0,"42"0"0,-63-21 15,20 21-15,1-21 0,0 21 0,0 0 16,0 0-16,0 0 0,-1 0 0,1 0 15,0 0-15,-21 0 0,21 0 16,-1 0-16,1 0 0,0 21 0,0 0 16,-21-21-16,20 22 0,1-1 0,0 0 15,0 21-15,0-21 0,0 22 16,-22-1-16,1 43 0,21-43 16,0 0-16,-1 1 0,1-1 15,0 0-15,0 1 0,21-22 16,0 21-16,-21 1 0,21-1 0,0-21 15,0 21-15,0 1 0,0-22 16,0 21-16,0-21 0,21 22 0,0-22 16,-21 21-16,21-21 0,0 1 0,1 20 15,-1-21-15,0 0 0,-21 0 16,42 1-16,-21-1 0,1-21 0,-1 21 16,0 0-16,0-21 0,0 21 0,22-21 15,-22 21-15,0-21 0,21 0 16,-21 0-16,22 0 0,-22 0 0,21 0 15,1 0-15,-1 0 0,-21 0 0,21 0 16,1 0-16,-1-21 16,-21 21-16,22-21 0,-1 21 0,-21-21 15,21 0-15,-20 21 0,-1-21 0,0-1 16,21 1-16,-21 0 0,1 0 16,-1 0-16,0-22 0,0 22 0,0-21 15,-21 21-15,21-22 0,1 22 0,-22-21 16,21 0-16,-21 20 0,0-20 0,0 0 15,0-1-15,0 1 0,0 0 16,0-1-16,-21 1 0,21 0 0,-22-1 16,1 1-16,0 0 0,0 21 15,-21-22-15,20 22 0,-20-21 16,21 21-16,-21-1 0,20 1 0,-20 0 16,21 21-16,0-21 0,0 21 15,-22 0-15,22-21 0,0 21 0,0-21 16,0 21-16,-1 0 0,1 0 15,0 0-15,0 0 0,0 0 16,0 0-16,-1 0 0,1 0 16,0 0-16,0 21 0,0-21 15,21 21-15,-21-21 0,-1 0 16,1 21-16</inkml:trace>
  <inkml:trace contextRef="#ctx0" brushRef="#br1" timeOffset="22711.3">5715 2709 0,'0'0'0,"0"-21"0,0 0 16,-21 21-16,0-21 16,21 0-16,-22 0 0,1-1 15,0 22-15,0 0 16,0 0-16,0 0 0,-1 0 16,1 43-16,21-22 15,-21 21-15,0 1 0,21-1 16,0 0-16,-21 1 0,21 20 0,-21 1 15,-1-1-15,22 1 0,-21 20 16,21-20-16,-21 20 0,21-20 0,-21 21 16,21-22-16,-21 22 0,21-22 15,-21 1-15,-1-1 0,22 1 0,0-1 16,0-20-16,-21 20 0,21-21 16,0 1-16,0-22 0,0 21 0,0-21 15,0 1-15,0-1 16,0-42 15,0-1-31,0 1 0,0 0 16,0-21-16,0 21 0,0-22 0,21 1 15,-21 0-15,0-1 0,22-20 16,-1 20-16,-21-20 0</inkml:trace>
  <inkml:trace contextRef="#ctx0" brushRef="#br1" timeOffset="23763.19">5630 2646 0,'0'0'0,"0"-21"15,21 21 16,1 0-31,-1-21 0,0 21 16,0 0-16,0-22 0,0 22 16,22-21-16,-1 21 0,0-21 0,1 21 15,20-21-15,1 0 0,-1 21 16,1-21-16,20 21 0,1-22 0,21 22 16,0 0-16,21 0 0,-21-21 15,21 21-15,0 0 0,0 0 16,0 0-16,21 0 0,-21 0 15,21 0-15,-21 0 0,21 0 0,-42 0 16,21 0-16,-21 0 0,0 0 16,-1 0-16,1 0 0,0 0 0,-21 0 15,-1-21-15,1 21 0,-21 0 16,-1 0-16,1 0 0,-22 0 0,21 0 16,-20 0-16,-1 0 0,-21 0 15,22 0-15,-22 0 0,21 0 16,-21 0-16,0 0 0,1 21 0,-1 0 15,0-21-15,0 22 0,-21-1 0,0 0 16,0 0-16,0 0 16,0 0-16,0 22 0,0-22 0,0 0 15,0 21-15,0-20 0,0 20 16,0 0-16,0-21 0,0 22 0,0-1 16,0 0-16,0 1 0,0-1 15,0 0-15,0 1 0,0 20 0,0-20 16,0 20-16,0-21 0,0 22 0,0-22 15,0 22-15,0-22 0,0 0 16,0 22-16,0-22 0,21 1 0,-21-1 16,21 0-16,-21 1 0,0-1 15,0 0-15,0 1 0,0-22 16,0 21-16,0 0 0,0 1 0,0-22 16,0 21-16,0-21 0,0 22 15,0-22-15,-21 0 0,0 0 0,0 0 16,21 1-16,-21-22 0,0 21 0,-1 0 15,1-21-15,0 21 0,0-21 16,0 21-16,0-21 0,-22 21 0,1-21 16,0 0-16,-1 22 0,-20-22 0,-1 0 15,1 21-15,-22-21 0,0 0 16,1 0-16,-22 0 0,21 0 0,1 0 16,-1 0-16,0 0 0,1 0 15,-22 0-15,21 0 0,0 0 16,-20 0-16,-1 0 0,0-21 0,21 21 15,-42-22-15,21 22 0,-21-21 16,22 21-16,-22 0 0,0-21 0,21 21 16,-21 0-16,42 0 0,-21-21 0,22 21 15,20 0-15,-21 0 0,43 0 16,-21-21-16,20 21 0,-20 0 0,20 0 16,22 0-16,-21 0 0,0 0 15,20 0-15,1 0 0,0 0 0,0-21 16,0 21-16,0 0 0,-1 0 0,1 0 15,0 0-15,0 0 16,0 0 0,21-22-16,21 22 62,0 0-62,0 0 0,0 0 16,1 0-16,-1 0 0</inkml:trace>
  <inkml:trace contextRef="#ctx0" brushRef="#br1" timeOffset="24506.39">7091 5186 0,'0'-42'0,"0"84"16,0-127-16,0 43 0,0 0 0,0-22 0,0 22 16,0-1-16,0 1 0,0 0 15,0-1-15,0 22 0,0-21 0,0 21 16,0 0-16,0-22 0,0 22 15,21 21-15,-21-21 0,0 0 0,0 42 47,0 0-47,0 0 0,0 0 0,0 22 16,0 20-16,0-20 0,0 20 16,0 1-16,0 20 0,0-20 0,0 20 15,0-20-15,0 21 0,0-22 16,-21 22-16,21-1 0,0 1 0,-21 0 15,21-22-15,0 22 0,0-22 0,0 1 16,-22-1-16,22 1 0,0-22 0,0 22 16,0-22-16,0 0 15,0 1-15,0 20 0,0-42 0,0 22 16,0-1-16,22-21 0,-22 22 0,0-22 16,0 0-16,0 0 0,0 0 15,0 0-15,0 1 0,0-1 16,0-42 15,0-1-15,0 1-16,0 0 15,0 0-15,0 0 16,0 0-16,-22-1 0,22 1 16,0 0-16,0 0 0,0 0 15,0-22-15,0 22 0,0-21 16,0 0-16</inkml:trace>
  <inkml:trace contextRef="#ctx0" brushRef="#br1" timeOffset="25120.2">7239 4741 0,'-21'-21'16,"42"42"-16,-63-42 0,42 0 0,-22 21 15,1 0-15,0 0 0,0 0 16,0 0-16,0 0 0,-1 0 0,-20 0 16,21 42-16,0-20 0,0-1 15,-1 21-15,-20 0 0,21 22 0,0-22 16,0 1-16,-1 20 0,1-21 16,0 1-16,0 20 0,0-20 0,0-1 15,21 0-15,-22-21 0,22 22 16,-21-22-16,21 21 0,0-21 0,0 1 15,0-1-15,0-42 47,21-1-47,1 1 16,-22 0-16,21 0 0,0 0 0,-21 0 16,21-22-16,0 1 0,0 0 0,1-1 15,-1 1-15,0-22 0,0 22 16,0-21-16,22 20 0,-22-20 0,0 20 15,0 22-15,0-21 0,0 21 16,1 0-16,-22-1 0,21 1 0,0 0 16,0 21-16,0 0 0,0 0 15,1 0-15,-1 0 16,-21 21-16,21 0 0,0 22 0,0-22 16,0 21-16,-21 22 15,22-22-15,-1 0 0,0 22 0,-21-22 16,21 22-16,0-22 0,22 0 0,-22 1 15,0-1-15,0-21 0,0 22 16,22-22-16,-22 0 0,0 0 0,0 0 16,0 0-16,0-21 0,1 22 0,-1-22 15,0 0 1,-21-22 0,0 1-16,-42 0 15,20 0-15,1 0 0</inkml:trace>
  <inkml:trace contextRef="#ctx0" brushRef="#br1" timeOffset="25683.56">5863 4424 0,'0'0'0,"-21"0"47,0 0-47,0 0 0,-1 0 0,-20 0 16,21 0-16,-21 0 0,20 0 15,-20 0-15,21 0 0,-21-21 0,20 21 16,1 0-16,-21-21 0,21 21 16,0 0-16,-1 0 0,1 0 15,21-22 1,0 1 31,21 0-47,1 0 0</inkml:trace>
  <inkml:trace contextRef="#ctx0" brushRef="#br1" timeOffset="26505.19">9059 2858 0,'-21'0'0,"42"0"16,-84-22-16,42 22 0,-1 0 15,1 0-15,0 0 0,0 0 0,-21 0 16,20 22-16,1-1 0,0-21 16,-21 21-16,21 0 0,-1 0 0,1 0 15,0 1-15,0-1 0,21 0 0,-21 21 16,21-21-16,-21 1 0,21 20 15,-22-21-15,22 21 0,0-20 0,0-1 16,0 0-16,0 0 0,0 0 16,22 0-16,-1 1 0,0-1 0,0-21 15,0 21-15,22-21 0,-22 0 16,0 0-16,21 0 0,-21 0 0,22 0 16,-22 0-16,21 0 0,1-21 0,-22 0 15,21-1-15,-21 1 16,22 0-16</inkml:trace>
  <inkml:trace contextRef="#ctx0" brushRef="#br1" timeOffset="27203.79">9102 2604 0,'-43'-22'0,"86"44"0,-128-65 16,43 43-16,-22 0 0,22-21 16,-22 21-16,22 0 0,-22 0 0,22 0 15,0 0-15,-22 0 0,22 0 16,0 21-16,20 0 0,-20 1 0,0-1 16,21 0-16,-1 0 0,-20 21 0,21 1 15,0-22-15,0 21 0,-1 1 16,1-1-16,21 0 0,0 1 0,-21-1 15,21 0-15,0 22 0,0-22 16,0 0-16,0 1 0,0 20 0,0-20 16,0-1-16,0 0 0,21-21 15,0 22-15,-21-22 0,22 0 16,-1 21-16,0-20 0,0-1 0,21-21 16,-20 21-16,-1 0 0,21-21 15,0 0-15,1 0 0,-1 21 0,22-21 16,-22 0-16,0 0 0,22 0 15,-22 0-15,22 0 0,-22-21 0,21 21 16,-20-21-16,-1 0 0,0 21 0,22-21 16,-43-1-16,21 22 0,1-21 15,-22 0-15,21 0 0,-21-21 0,1 20 16,-1-20-16,0 21 0,0-21 16,0-1-16,0 1 0,-21 0 0,0-1 15,0 1-15,0 0 0,22-1 16,-22 1-16,0 0 0,0-1 15,0 1-15,0 0 0,-22-22 0,1 22 16,0-1-16,0 1 0,0 0 16,0-1-16,-22 22 0,22-21 0,-21 21 15,-1 0-15,-20 21 0,21 0 16,-1 0-16,-20 0 0,20 0 0,-20 0 16,-1 21-16,22 0 0,-21 0 15,20 0-15,-20 0 0,20 1 0,1-1 16,0 0-16,21 0 0,-1 0 15,1 0-15,0-21 0,0 22 0,0-22 16,21 21 0,-21-21-1,-1 0 1</inkml:trace>
  <inkml:trace contextRef="#ctx0" brushRef="#br2" timeOffset="37443.17">12509 6985 0,'0'-21'0,"0"-85"31,0 85-31,0 0 0,0 0 15,0-1-15,0 1 16,0 42 15,0 1-31,0-1 0,0 21 16,0-21-16,0 22 0,0-1 16,0 0-16,0 22 0,0-1 0,0 1 15,0-1-15,0 22 0,0-22 0,0 22 16,0 0-16,0-22 0,-21 22 15,0 0-15,0 20 0,0-20 16,21 0-16,-21 21 0,-1-22 0,1 1 16,0 0-16,0-22 0,21 22 0,-21-1 15,21-20-15,-21-1 0,21 1 16,-22-1-16,22 1 0,0-22 0,0 1 16,0-22-16,0 21 0,-21-21 15,21 0-15,0 1 0,0-44 31,0 1-31,0 0 0,0 0 16,0-21-16,21 20 0,-21-20 0,22 0 16,-1-22-16,-21 22 0,21-22 0,0 1 15</inkml:trace>
  <inkml:trace contextRef="#ctx0" brushRef="#br2" timeOffset="38636.15">12552 6879 0,'0'0'0,"-21"-42"31,21 21 1,21 21-32,0 0 15,0 0-15,0 0 0,0-21 0,22 21 16,-1 0-16,22-22 0,-1 22 0,1 0 16,20 0-16,1 0 0,0 0 15,-1 0-15,1 0 0,0 0 0,-1 0 16,1 0-16,21 0 0,0 0 15,-1 0-15,22 0 0,0 0 0,0 22 16,0-22-16,0 0 0,22 0 16,-22 0-16,21 21 0,0-21 0,0 21 15,0-21-15,-21 0 16,0 21-16,0-21 0,0 0 0,0 21 16,0-21-16,-21 0 0,0 0 0,-21 0 15,20 0-15,-41 0 0,21 21 16,-22-21-16,1 0 0,-1 0 0,1 0 15,-22 0-15,0 0 0,22 0 16,-22 0-16,0 0 0,1 0 0,-22 0 16,21 0-16,-21 0 0,1 0 15,-1 0-15,0 0 0,0 0 16,0 0-16,-21 22 16,0-1-1,0 0-15,0 0 0,0 0 16,0 0-1,0 1-15,0 20 0,-21-21 0,21 21 16,-21 1-16,0-1 0,21 0 16,-21 1-16,-1 20 0,22-20 0,0 20 15,-21-21-15,21 22 0,-21-22 0,21 22 16,0-22-16,-21 22 0,21-1 16,0 1-16,0-1 0,0 1 0,0-1 15,0 1-15,0-1 0,0 1 16,0-1-16,0 1 0,0-22 0,0 21 15,0-20-15,0 20 0,0-20 16,0 20-16,0-21 0,0 22 16,0-22-16,0 1 0,0-1 0,0 0 15,0 1-15,0-22 0,0 21 0,0-21 16,0 0-16,-21 1 0,21-1 16,-21 0-16,21 0 0,-22-21 15,1 0-15,0 21 0,0-21 16,0 0-16,0 0 0,-1 0 15,1 0-15,0 0 0,0 0 0,0 0 16,-22 0-16,1 0 0,21 0 16,-43 0-16,22 0 0,-21 0 0,-1 0 15,1 0-15,-22 0 0,21 0 16,-41 0-16,20 0 0,0 0 0,1 0 16,-22 0-16,21 0 0,-21-21 15,22 21-15,-22 0 0,0 0 0,0 0 16,0 0-16,0 0 0,1 0 0,20 0 15,-21 0-15,21 0 0,-20 0 16,-1 0-16,0 0 0,0 0 0,0 0 16,-21 0-16,21 0 0,-21 0 0,22 0 15,-22 0-15,21 0 0,0 0 16,-21 0-16,42 0 0,-21 0 0,22 0 16,-1 0-16,0 0 0,22 0 15,-1 0-15,1 0 0,-1-21 16,1 21-16,21 0 0,-1 0 0,1-21 15,21 21-15,-22 0 0,22 0 16,0 0-16,0-21 0,0 21 0,21-22 31,0 1-15,21 0 0,0 21-16,0-21 0,0 21 15,1-21-15,-1 0 0,21-1 16,-21-20-16,22 21 0</inkml:trace>
  <inkml:trace contextRef="#ctx0" brushRef="#br2" timeOffset="39129.46">16489 7366 0,'0'0'0,"0"-21"0,21-43 32,-21 86-1,0-1-31,0 0 16,0 0-16,0 0 0,-21 22 0,21-1 15,0-21-15,0 21 0,-21 1 16,21-22-16,-22 21 0,22-21 15,0 22-15,0-22 0,-21 0 0,21 0 16,0 0-16,0 1 0,-21-1 16,21 0-16,0 0 15,0-42 17,0 0-32,0 0 15,21-1-15,-21 1 0,21 0 16</inkml:trace>
  <inkml:trace contextRef="#ctx0" brushRef="#br2" timeOffset="39567.86">16298 7303 0,'0'0'0,"-21"0"0,0 0 0,21-22 15,0 1 1,42 0-1,-21 21-15,1 0 16,20 0-16,0 0 0,1 0 16,-1 0-16,0 0 0,1 0 15,-1 0-15,21 21 0,-20 0 16,-1 1-16,-21-22 0,22 21 0,-1 0 16,-21 21-16,0-21 0,0 1 0,1-1 15,-22 21-15,0-21 0,0 0 16,0 1-16,0 20 0,0-21 0,0 0 15,0 0-15,0 1 0,0 20 16,-22-21-16,1 0 0,0 0 0,-21-21 16,21 22-16,-22-1 0,1 0 0,21 0 15,-22-21-15,1 21 0,0-21 16,-1 0-16,1 21 0,0-21 0,-1 0 16,22 0-16,0 0 0,0 0 15,0 0-15,0 0 0,-1 0 16,1 0-16,0 0 0,21-21 31,0 0-31,0 0 16,21 21-16,0-21 0,1 0 15,-1-1-15</inkml:trace>
  <inkml:trace contextRef="#ctx0" brushRef="#br2" timeOffset="40231.47">17018 6943 0,'-21'-21'0,"42"42"0,-63-64 16,20 22-16,1 21 0,-21-21 0,21 0 16,-22 0-16,22 21 0,-21-21 15,0 21-15,-1 0 0,1 0 0,0 0 16,-1 0-16,-20 0 0,20 0 15,-20 21-15,-1 0 0,1 0 0,21 0 16,-22 0-16,1 1 0,20 20 16,1 0-16,0 1 0,-1-1 0,1 0 15,21 22-15,-22-1 0,22-20 16,0 20-16,0 1 0,0-1 16,0-21-16,21 22 0,-22-22 0,22 1 15,0-1-15,0 0 0,0 1 0,0-1 16,0 0-16,22 1 0,-1-1 15,-21-21-15,21 21 0,0 1 0,21-22 16,-20 21-16,20-21 0,0 1 16,1-1-16,20 0 0,1 0 0,-1 0 15,1-21-15,-1 21 0,22-21 0,-22 0 16,1 0-16,20 0 0,-20 0 16,-22 0-16,22 0 0,-1 0 0,-20 0 15,20-21-15,-21 0 0,1 21 0,-1-21 16,0 0-16,1 0 15,-22-22-15,21 22 0,-21-21 0,22 21 16,-22-22-16,0 1 0,0 0 16,22-22-16,-43 22 0,21-1 0,0-20 15,-21 21-15,0-22 0,0 1 0,0-1 16,0 1-16,0-1 0,-21 1 16,-22-1-16,22 22 0,-21-22 0,0 22 15,-1 21-15,1-22 0,-22 22 16,22 0-16,0 0 0,-1 0 0,1 21 15,0 0-15,-1 0 0,1 0 16,21 0-16,-21 0 0,-1 0 0,22 0 16,-21 0-16,-1 21 0,22-21 15,0 0-15,0 21 0,0-21 16,0 0-16,21 21 0,-22-21 0</inkml:trace>
  <inkml:trace contextRef="#ctx0" brushRef="#br2" timeOffset="41379.14">13547 6583 0,'0'0'0,"42"42"31,-42-21-15,-21-21 46,0-21-62,-1 21 0,1-21 0,0 0 16,0 0-16,0 21 0,-22-21 0,22-1 16,-21-20-16,0 21 0,20 0 15,-20 0-15,0-22 0,-1 22 0,1 0 16,-64-43-16,64 43 16,0 0-16,-1 0 0,1-21 15,0 20-15,-1-20 0,-20 21 0,20-21 16,1-1-16,0 1 0,-22 0 15,22-1-15,-22 1 0,22 0 0,-21-22 16,20 22-16,-20-1 0,20 1 0,-20-21 16,21 20-16,-1 1 0,1 0 15,0-1-15,-1 22 0,1-21 0,0-1 16,20-20-16,-20 21 0,0-1 16,-22 1-16,22 0 0,0-1 15,-22 1-15,1 0 0,-1-1 0,1 1 16,-1 0-16,-21 20 0,22-20 0,-1 21 15,-20 0-15,20-22 0,1 22 16,-1 0-16,1-21 0,-1 21 16,1-1-16,20-20 0,-20 21 0,-1 0 15,1-22-15,21 22 0,-22 0 16,22 0-16,-22 0 0,22 0 0,0-1 16,-1 1-16,22 21 0,-21-21 15,21 21-15,-1 0 16,44 0 31,-1 0-32,0 0 1,0 0 0,0 0-16,0 0 15,1-21 1</inkml:trace>
  <inkml:trace contextRef="#ctx0" brushRef="#br2" timeOffset="41995.28">10118 4001 0,'0'-22'0,"0"-41"31,0 42-16,-22 21 17,1 0-17,0 0 1,21 21-16,-21-21 0,0 0 16,21 21-1,-21-21 1,-1 0-16,22 21 0,-21-21 15,0 0-15,0 0 16,-21 0-16,20 21 0,1-21 16,-21 0-16,21 0 0,0 0 0,-22 0 15,22 0-15,-21 0 0,21 0 16,-1 0-16,-20 0 0,21 0 16,0 0-16,0 0 15,-1 0-15,22 22 31,0-1-31,0 0 16,0 0-16,0 0 0,22 0 16,-1 22-16,0-22 0,0 21 0,21 1 15,-20-22-15,20 21 0,0 0 16,1 1-16,20-22 0,-21 21 0,1 1 16,-1-22-16,0 21 0,1-21 15,-1 0-15,0 22 0,-20-22 0,-1 0 16,0 0-16,-21 0 0,0 1 15,21-22-15,-21 21 0,0 0 0,21-21 16,-21 21 0</inkml:trace>
  <inkml:trace contextRef="#ctx0" brushRef="#br0" timeOffset="52683.78">11261 11875 0,'0'-22'0,"-43"-41"16,22 42 0,21 0-16,0-1 15,0 1-15,-21 21 0,21-21 16,-21 21 0,21 21-16,0 0 15,0 1-15,0-1 0,0 21 16,0-21-16,-21 22 0,21-1 0,0 0 15,-22 1-15,22-1 0,0 0 0,0 1 16,0-1-16,0 0 0,-21-21 16,21 22-16,0-22 0,-21 21 0,21-21 15,0 1-15,0-1 0,0 0 16,0 0 0,0-42-1,0 0 1,0 0-1,0-1-15,0 1 16,0 0-16,0 0 16,0 0-1,0 0 1,0-1-16,0 1 16,0 0-16,0 0 15,0 0-15,0 0 0,0-1 16,0 1-16,0-21 0,0 21 0,21 0 15,-21-22-15,21 22 0,-21-21 16,22 21-16,-1-22 0,-21 22 0,21 0 16,0 0-16,0 0 0,0-1 15,1 22-15,-1-21 0,0 21 16,0 0-16,0 0 0,0 0 0,1 0 16,-22 21-16,21 1 0,0-1 15,-21 0 1,0-42 31,0 0-32,0-1-15,-21 1 16,0 0-16,-1 21 16,1-21-16,0 21 0,0 0 15,0 0-15,0 0 0,-1 0 16,1 21-16,0 0 15,0 0-15,0 1 0,0-1 16,-22 21-16,22-21 0,0 22 0,0-1 0,21 0 16,-21 22-16,21-22 15,-22 0-15,22 1 0,0-1 0,0 0 16,0 1-16,0-22 0,22 42 16,-1-41-16,0-1 0,0 0 15,21-21-15,-20 21 0,-1-21 0,42 0 16,-20 0-16,-1 0 0,-21 0 15,21-21-15,1 21 0,-1-21 16,-21 0-16,22-1 0,-1-20 0,0 21 16,1-21-16,-22 20 0,21-20 0,0 0 15,-20-1-15,-1 1 0,0 0 16,0-1-16,0 1 0,-21 0 16,21 21-16,-21-22 0,0 22 0,0 0 0,0 0 15,0 0-15,0-1 0,0 1 16,0 42 15,-21 1-31,21 20 16,0-21-16,0 21 0,0-20 15,-21 20-15,21 0 0,0 1 0,-21-1 16,21 0-16,0 1 0,0-22 16,0 21-16,0-21 0,0 0 0,0 1 15,0-1-15,0 0 0,0 0 0,0 0 16,21-21-1,0 0 1,0 0-16,1-21 0,-1 0 16,0 21-16,0-21 0,21 0 0</inkml:trace>
  <inkml:trace contextRef="#ctx0" brushRef="#br0" timeOffset="53818.95">12382 11875 0,'0'0'0,"0"-22"0,0 1 0,0 0 16,0 0 0,-21 21-16,0 0 0,0 0 0,0 0 0,0 0 15,-1 0-15,1 0 0,0 0 0,0 21 16,-21 0-16,20 22 16,1-22-16,0 0 0,0 21 0,0 1 15,0-22-15,21 21 0,0 0 0,-22 1 16,22-22-16,0 21 0,0-21 15,0 1-15,0-1 0,0 0 0,0 0 16,22-21-16,-1 0 0,0 21 0,0-21 16,0 0-16,0 0 0,1 0 15,-1-21-15,0 0 0,0 21 0,0-21 16,0 0-16,-21-1 0,22-20 16,-1 21-16,0 0 0,-21-22 0,0 22 15,21-21-15,-21 0 0,21 20 16,-21-20-16,0 21 0,0 0 0,0 0 15,21-1 1,-21 44 0,0-1-16,0 0 0,0 21 15,0-21-15,0 1 0,0 20 16,0-21-16,0 21 0,0-20 0,0 20 16,0-21-16,0 0 0,0 0 0,0 1 15,0-1-15,22 0 16,-1-21-16,0 0 15,0 0-15,0 0 0,0 0 16,1-21-16,-1 21 0,0-21 0,0-1 16,0 1-16,0 0 0,1-21 15,20 21-15,-21-1 0,0-20 0,0 0 16,1 21-16,-22-22 0,21 22 16,-21 0-16,21 0 0,-21 0 15,-21 42 1,0-21-1,21 21-15,-22 0 0,22 0 16,0 0-16,0 1 0,0-1 0,0 0 16,0 0-16,22 0 0,-1 0 15,0 1-15,0-1 16,0-21-16,-21 21 0,21 0 0,1-21 16,-22 21-16,-22-21 31,1 0-31,0 0 15,0 0-15,0 0 16,0 0-16,-1 0 0,1 0 0,0 0 16,0 0-16,0 0 15,21 21 17,0 1-32,0-1 15,21-21 1,0 0-16,0 0 0,0 0 0,1 0 15,-1 0-15,0 0 0,0 0 0,21 0 16,-20 0-16,20-21 0,0-1 16,1 22-16,-1-21 0,0 0 0,1 0 15,-1 0-15,0-22 0,1 22 0,-22 0 16,0-21-16,0 21 0,0-22 16,-21 22-16,0 0 0,0-21 0,0 20 15,0 1-15,-21 21 0,0-21 0,0 21 16,0 0-16,-1 0 0,1 0 15,0 21-15,0-21 16,21 21-16,0 1 0,0-1 0,0 0 16,0 0-16,0 21 0,21-20 0,-21-1 15,21 0-15,0 21 0,1-21 16,-1 1-16,-21-1 0,21 0 0,-21 0 16,21 0-16,-21 0 0,0 1 15,0-1-15,-21-21 16,0 21-16,0-21 0,-1 0 15,1 0-15,-21 0 0,21 0 0,0 0 16,-1 0 0,22-21-16,22 0 15,-1-1-15</inkml:trace>
  <inkml:trace contextRef="#ctx0" brushRef="#br0" timeOffset="54355.64">14393 11705 0,'0'-21'16,"0"42"-16,-21-63 0,0 42 16,0 0-16,0 0 0,21 21 15,-22 0-15,22 0 16,0 1-16,-21-1 0,21 21 0,-21 0 15,21 1-15,-21-1 0,21-21 0,0 22 16,0-1-16,-21 0 0,21-21 16,0 22-16,0-22 0,0 0 0,0 0 15,0 0-15,0 1 16,0-44 0,0 1-1,0 0-15,0 0 0,0 0 0,0-22 16,0 22-16,0-21 0,0 21 15,0-22-15,0 1 0,0 0 16,21-1-16,-21 1 0,21 21 0,0-21 16,0 20-16,1-20 0,-1 21 15,0 0-15,0 0 0,0 21 0,0 0 16,1 0-16,20 0 0,-21 0 0,0 0 16,0 0-16,22 21 0,-22 0 15,0 21-15,0-21 0,0 22 0,-21-22 16,0 21-16,0 1 0,0-22 0,0 21 15,0 0-15,0 1 0,0-22 16,0 0-16,0 0 0,0 0 0,-21 1 16,0-1-16,0 0 15,0-21-15,0 0 16,-1 0-16,1-21 16,0 21-16,0-21 0</inkml:trace>
  <inkml:trace contextRef="#ctx0" brushRef="#br0" timeOffset="54525.54">14097 11980 0,'0'0'0,"0"-21"31,21 21-31,0 0 0,22 0 16,-22-21-16,21 21 0,-21 0 0,22 0 16,-1-21-16,-21 21 0,21 0 15,-20 0-15,-1-21 0,0 21 0,0 0 16,0 0-16,0-21 0,1 21 15,-1 0-15,-21-22 0</inkml:trace>
  <inkml:trace contextRef="#ctx0" brushRef="#br0" timeOffset="57076.77">15727 12002 0,'0'0'0,"0"21"31,21-21 1,0 0-32,0 0 15,0 0-15,-21-21 0,22-1 0,-1 1 16,21 21-16,-21-21 0,0-21 15,1 21-15,20-1 0,-21 1 0,0 0 16,0 0-16,1-21 0,-1 20 0,-21 1 16,0-21-16,0 21 0,0 0 15,0-1-15,0 1 0,-21 0 0,-1 0 16,1 21-16,0 0 0,0 0 16,0 0-16,0 21 0,-22 0 15,43 0-15,-21 1 0,0-1 0,21 21 16,-21-21-16,21 22 0,0-1 0,0-21 15,0 21-15,0 1 0,0-22 16,0 0-16,21 21 0,0-20 0,0-22 16,0 21-16,1 0 0,-1-21 15,0 0-15,0 0 0,0 0 0,0 0 16,1 0-16,-1-21 0,0 0 0,0-1 16,0 1-16,0 0 0,1 0 15,-1 0-15,21 0 0,-21-22 16,0 22-16,22 0 0,-22 0 0,21-22 15,-21 22-15,22 0 0,-22 0 16,21 21-16,-21-21 0,22 21 0,-22 0 16,21 0-16,-21 0 0,1 21 0,-22 0 15,0 0-15,0 0 16,0 1-16,0 20 0,0-21 0,0 0 16,-22 0-16,1 1 0,0 20 0,21-21 15,-21 0-15,0 0 0,21 1 16,-21-22-1,21-22 1,21 22 0,-21-21-16,21 0 0,0 0 0,0 0 15,0 0-15,-21-22 0,22 22 16,-1 0-16,0-21 0,-21 20 16,21 1-16,0-21 0,0 21 0,-21 0 15,22-1-15,-22 44 31,0-1-31,-22 0 0,22 0 0,-21 0 16,0 0-16,0 1 0,21 20 0,0-21 16,0 21-16,-21-20 0,21 20 15,0-21-15,0 0 0,0 0 0,0 1 16,21-1-16,0 0 0,0-21 16,0 21-16,22-21 0,-22 0 15,0 0-15,0 0 0,22-21 16,-22 0-16,21 0 0,-21-1 0,22 1 15,-22 0-15,21 0 0,-21-21 16,22 20-16,-1-20 0,-21 0 0,0-1 16,0 1-16,1 0 0,-1-1 0,0 1 15,-21 0-15,0-22 0,21 43 16,-21-21-16,0-1 0,0 22 0,0 0 16,-21 21-16,0 0 15,0 21-15,-1 0 0,1 22 16,0-1-16,0-21 0,21 22 0,-21-1 15,21 0-15,-21 1 0,21-1 16,0 0-16,0 1 0,0-22 16,0 21-16,21-21 0,0 22 0,0-22 15,0 0-15,0 0 0,1 0 0,20 0 16,-21-21-16,0 0 0,22 0 16,-1 0-16,-21 0 0,21 0 0,1 0 15,-22-21-15,21 0 0,1 0 0,-22 0 16,21 0-16,-21-1 0,0 1 15,1 0-15,-22 0 0,0-21 0,0 20 16,0-20-16,0 21 0,0 0 0,0 0 16,0-1-16,0 1 0,-22 21 15,1 0-15,0 0 16,0 0-16,0 21 0,21 1 0,-21-1 16,-1 0-16,1 0 0,21 0 0,0 0 15,0 1-15,0-1 0,0 0 16,0 0-16,0 21 0,0-20 0,21-22 15,-21 21-15,22 0 0,-1 0 0,0-21 16,21 0-16,-21 0 0,22 0 16,-22 0-16,21 0 0,1-21 0,-1 21 15,0-21-15,1 0 0,-1-1 0,-21 22 16,21-21-16,-20-21 0,-1 21 16,0 0-16,0-1 0,-21 1 0,0 0 15,0 0-15,0 0 0,0 0 16,0-1-16,-21 22 15,0 22 1,21-1-16,-21 0 0,21 0 0,0 0 16,-22 0-16,22 1 0,0-1 15,0 0-15,-21 0 0,21 21 0,0-20 16,0-1-16,0 0 0,0 0 16,0 0-1,0-42 1,0 0-16,0 0 15,21 0-15,1-1 16,-22 1-16,21 0 0,0-21 16,0 21-16,0-1 0,0 1 0,1 0 15,20 0-15,-21 0 0,0 21 16,22 0-16,-22 0 0,0 0 0,0 0 16,0 0-16,0 21 15,-21 0-15,22 0 0,-22 0 16,0 1-16,0-1 0,21 0 0,0 0 15,-21 0-15,0 0 0,21 1 16,-21-1-16,21-21 0,0 21 16,1-21-16,-1 0 0,0 0 0,0 0 15,0 0-15,0 0 0,22 0 0,-22 0 16,0-21-16,21 21 0,-20-21 16,20-1-16,-21 1 0,21 0 15,-20 0-15,20 0 0,-21 0 0,0-22 16,0 1-16,1 21 0,-22-22 0,0 1 15,0 21-15,0 0 0,0-22 16,-22 22-16,1 21 0,0 0 0,0 0 16,-21 0-16,20 0 0,-20 0 0,21 0 15,-21 21-15,20 1 0,1 20 16,0-21-16,0 0 0,0 22 0,21-22 16,0 0-16,0 21 0,0-21 0,0 1 15,0-1-15,0 0 0,0 0 16,0 0-16,0 0 0,21 1 15,0-22-15,0 0 0,-21 21 0,21-21 16,1 0-16,-1 0 0,0 0 16,0 0-16,0-21 0,0 21 0,1-22 15,-1 1-15,0 0 0,0 0 0,0 0 16,0-22-16,1 22 0,-1-21 16,0 0-16,-21-22 0,21 22 0,-21-1 15,21-20-15,-21 21 0,0-22 0,0 22 16,0-1-16,0 1 15,0 0-15,0 21 0,0-1 0,0 44 32,-21-1-17,21 21-15,-21-21 0,21 22 0,-21-1 16,21 0-16,0 1 0,0-1 0,0 0 16,0 1-16,0-22 0,0 21 15,0 0-15,0-20 0,0 20 0,0-21 16,0 0-16,21 0 0,-21 1 0,21-1 15,0 0-15,0-21 0,1 0 0,-1 0 16,0 0-16,21 0 0,-21 0 16,22 0-16,-22 0 0,21 0 0,-21-21 15,22 0-15,-1 21 0,0-22 16,1 1-16,-22-21 0,21 21 16,-21 0-16,1-22 0,-22 22 0,0 0 15,0-21-15,0 20 0,0 1 0,-22 21 16,1 0-1,0 0-15,-21 0 0,21 21 0,-1 1 16,1-1-16,21 0 0,0 0 0,0 0 16,0 0-16,0 1 0,0-1 15,0 0-15,0 0 0,21 0 0,1-21 16,-1 21-16,0 1 0,-21-1 16,21-21-16,-21 21 0,21 0 0,-21 0 15,0 0 1,-21-21-1,0 0-15,0 0 16,0 0-16,-1 0 16,1-21-16,0 21 0,0-21 0,0 0 15,0 21-15,-22-21 0,22 0 0</inkml:trace>
  <inkml:trace contextRef="#ctx0" brushRef="#br0" timeOffset="57303.02">17547 11345 0,'0'0'0,"21"0"31,22 0-31,-22-21 0,21 21 0,0-21 16,-20 21-16,20-21 0,0 21 0,1-21 15,-1 21-15,0-21 0,1 21 16,-22 0-16,21-22 0,-21 22 0,22 0 16,-22 0-16</inkml:trace>
  <inkml:trace contextRef="#ctx0" brushRef="#br0" timeOffset="58103.6">21315 11388 0,'0'0'0,"21"-21"0,-21-1 16,0 1-16,0 0 15,0 0-15,0 0 0,0 0 16,0-1-16,0 1 0,-21 0 0,0 0 16,21 0-16,-22 0 0,1 21 0,0 0 15,0 0-15,0 0 0,0 0 16,-1 0-16,1 21 0,-21 21 0,21-21 16,0 22-16,-1-1 0,1 0 15,0 1-15,0-1 0,0 21 0,21-20 16,0-22-16,0 21 0,0 1 0,0-22 15,21 0-15,0 0 0,0 0 16,0 0-16,22 1 0,-22-22 0,21 0 16,-21 0-16,22 0 0,-1 0 0,0 0 15,1 0-15,-1 0 0,0-22 0,1 22 16,-1-21-16,0 0 16,1 0-16,-1-21 0,0 20 0,1-20 15,-1 21-15,-21-21 0,0-1 0,22-20 16,-43 20-16,21-20 0,0-1 15,0 22-15,-21-21 0,0 20 0,0-20 16,0 20-16,21 1 0,-21 21 0,0-21 16,0 20-16,0 1 0,0 42 31,-21 22-31,21-22 0,-21 21 0,0 1 16,21-1-16,-21 0 0,0 22 15,21-22-15,-22 0 0,22 22 16,-21-22-16,0 1 0,21-1 0,0 0 15,0 1-15,0-22 0,0 0 16,0 21-16,0-21 0,0 1 16,0-1-16,21-21 15,0 0-15,1 0 16,20 0-16,-21-21 0,0-1 0,22 22 16,-22-21-16,21 0 0</inkml:trace>
  <inkml:trace contextRef="#ctx0" brushRef="#br0" timeOffset="59219.76">22352 11176 0,'0'0'0,"0"-21"0,0 0 16,0 0-16,-21 21 0,0 0 15,-1 0-15,1 0 0,0 0 0,0 0 16,0 0-16,0 0 0,-1 21 16,1 0-16,0 21 0,0-21 0,0 22 15,0-22-15,-1 21 0,1-21 0,0 22 16,0-1-16,21-21 0,0 22 15,0-22-15,0 0 0,0 21 0,0-21 16,0 1-16,0-1 0,21-21 16,0 21-16,0-21 15,1 0-15,-1 0 0,0 0 0,0 0 16,0-21-16,0 21 0,-21-21 16,22-1-16,-1 1 0,0 0 0,0 0 15,0-21-15,-21 20 0,21-20 16,-21 0-16,22-1 0,-22 1 0,0 0 15,0-1-15,0 22 0,0 0 0,0 0 16,0 0-16,0 42 16,0 0-1,0 0-15,0 0 0,0 22 16,-22-1-16,22-21 0,-21 22 0,21-22 16,0 21-16,0 0 0,0-20 0,0-1 15,0 21-15,0-21 0,0 0 16,21 1-16,1-22 0,-1 21 15,0-21-15,0 0 0,21 0 16,-20 0-16,-1 0 0,21 0 0,-21 0 16,22 0-16,-1-21 0,0-1 15,1 1-15,-22 0 0,21 0 0,0 0 16,-20 0-16,-1-22 0,21 1 0,-21 0 16,0 20-16,1-20 0,-22 0 15,0 21-15,0-1 0,0 1 0,-22 21 16,1 0-16,0 0 0,0 0 15,0 21-15,0 1 16,-1-1-16,1 21 0,0-21 0,21 0 16,0 22-16,0-22 0,0 0 0,0 21 15,0-20-15,0-1 0,0 0 16,21 0-16,0 0 0,-21 0 0,22 1 16,-1-1-16,0-21 15,-21-21 16,0-1-31,0 1 16,-21 21-16,0-21 0,-1 0 16,22 0-16,-21 21 0,0 0 0,0-21 15,0 21 1,0 0-16,21 21 16,0 0-16,0 0 0,0 0 15,21 0-15,0 1 16,0-22-16,0 0 0,0 21 15,1-21-15,-1 0 0,0 0 0,0 0 16,0 0-16,22 0 0,-22 0 0,21 0 16,0-21-16,1 21 0,-1-22 15,0 1-15,-20 0 0,20 0 0,0 0 16,-21 0-16,1-22 0,-1 22 16,0-21-16,0-1 0,0 1 0,-21 0 15,21 21-15,-21-22 0,0 22 16,0 0-16,0 0 0,-21 21 15,0 0-15,0 21 0,0 0 0,0 0 16,-1 0-16,1 22 0,21-22 16,-21 21-16,21-21 0,0 1 0,0 20 15,0-21-15,0 0 0,21 0 16,0 22-16,1-22 0,-1-21 0,0 21 16,0 0-16,-21 0 0,21-21 0,-21 22 15,0-1 1,-21-21-1,0 0-15,0 0 0,0 0 16,-1 0-16,1 0 0,0 0 16,0 0-16,0 0 0,0 0 15,21-21 1,21 21-16,0 0 16</inkml:trace>
  <inkml:trace contextRef="#ctx0" brushRef="#br0" timeOffset="59496.61">24342 10943 0,'0'-21'0,"0"42"0,0-63 0,-22 42 16,1 21-1,21 0-15,-21 0 0,0 1 0,0-1 16,21 21-16,-21 0 0,-1 1 0,1-1 15,21 0-15,-21 1 0,0-1 16,21 0-16,-21 1 0,21-1 0,-21-21 16,-1 0-16,22 22 0,0-22 0,-21 0 15,21 0-15,21-21 32,1-21-32,-1 0 15,0 21-15,0-42 0</inkml:trace>
  <inkml:trace contextRef="#ctx0" brushRef="#br0" timeOffset="59996.31">24320 10964 0,'0'-21'0,"0"42"0,0-63 0,-21 21 16,21 0-16,21 21 16,1-21-1,-1 21-15,0 0 0,0 0 16,21 0-16,-20 0 0,20 0 0,-21 0 15,21 0-15,-20 21 0,-1 0 16,0 0-16,-21 0 0,0 22 16,0-22-16,0 0 0,0 0 15,-42 0-15,20 0 0,1 1 0,-21-1 16,0 0-16,-1 0 0,22-21 16,-21 21-16,21-21 0,-22 0 0,22 0 15,0 0-15,0 0 0,21-21 31,21 21-31,0 0 0,0-21 16,0 0-16,1 21 0,20 0 0,0 0 16,-21 0-16,22 0 0,-1 0 15,-21 0-15,22 0 0,-1 0 0,-21 0 16,0 21-16,22-21 0,-22 21 16,0 0-16,21 0 0,-21 1 15,1-1-15,-22 0 0,0 0 0,0 21 16,0-20-16,0-1 0,0 0 0,-22 0 15,1 0-15,0 0 0,-21 1 16,-1-1-16,1-21 0,0 21 0,-1-21 16,1 0-16,0 21 0,-1-21 0,1 0 15,0 0-15,-1 0 0,22 0 0,0 0 16,0 0-16,0 0 0,0 0 16,-1-21-1,22 0-15,-21 0 0</inkml:trace>
  <inkml:trace contextRef="#ctx0" brushRef="#br1" timeOffset="69444.95">169 5630 0,'0'0'0,"21"-21"16,1 21-1,-22-21 1,21 21-16,0 0 15,0-21-15,0 21 16,0 0 0,1-21-16,-1 21 15,0-21 1,0 21-16,0 0 16,-21-22-1,21 22 1</inkml:trace>
  <inkml:trace contextRef="#ctx0" brushRef="#br1" timeOffset="69739.39">529 5525 0,'0'-22'15,"-21"1"1,0 21 0,0 0-16,-1 0 0,-20 0 0,21 0 15,-21 0-15,-1 0 0,22 0 16,-21 21-16,-1 1 0,1-1 16,21 0-16,-21 0 0,20 21 0,-20-20 15,21 20-15,21 0 16,0 1-16,0-1 0,0-21 0,0 21 0,0 1 15,0-22-15,21 21 0,0-21 16,0 1-16,1-1 0,-1 0 16,0 0-16,21-21 0,1 0 15,-22 0-15,21 0 0,0 0 16,1 0-16,-1 0 0,0-21 0,1 0 16,-1 0-16,0-1 0,-20 1 15,20-21-15</inkml:trace>
  <inkml:trace contextRef="#ctx0" brushRef="#br1" timeOffset="69980.25">889 5376 0,'0'0'16,"0"-42"-16,0 21 0,0-21 0,0 20 15,0 1-15,0 0 0,-21 42 16,21 0 0,-21 1-16,21 20 0,0 0 15,0 1-15,-22-1 0,22 0 0,0 22 16,-21-22-16,21 22 0,0-22 15,0 21-15,0-20 0,-21-1 16,21 0-16,0-20 0,0 20 0,0-21 16,0 0-16,0 0 0,0 1 15,0-1-15,21-21 16,0 0-16,1-21 16,-1-1-16,0 1 0</inkml:trace>
  <inkml:trace contextRef="#ctx0" brushRef="#br1" timeOffset="71107.23">1333 5652 0,'0'0'15,"0"-22"-15,0 1 16,0 0-16,0 0 16,-21 21-16,0-21 0,0 21 15,0 0-15,0 0 0,-1 0 16,1 0-16,0 21 0,0 0 0,0 0 15,0 0-15,-1 1 16,1 20-16,0 0 0,0-21 0,0 22 16,21-1-16,0-21 0,0 22 15,0-22-15,0 0 0,0 0 0,0 0 16,0 0-16,21-21 16,0 0-16,0 0 0,0 0 15,1 0-15,-1-21 0,0 0 0,0 21 16,21-21-16,-20-21 0,-1 20 15,0 1-15,0 0 0,0-21 0,0 21 16,1-22-16,-22 1 0,0 21 16,0 0-16,0-22 0,0 22 0,21 0 15,-42 42 17,21 0-17,-22 0-15,22 22 0,0-22 16,0 21-16,0-21 0,0 1 0,0 20 15,0-21-15,0 0 0,0 0 16,0 1-16,0-1 0,0 0 0,22-21 16,-1 0-16,0 0 15,21 0-15,-21 0 0,1 0 0,20 0 16,-21-21-16,21 0 0,-20-1 16,-1 1-16,21 0 0,-21 0 15,0-21-15,22 20 0,-22-20 0,0 0 16,-21-1-16,0 22 0,21 0 15,-21-21-15,0 21 0,-21 21 32,0 21-32,21 0 15,0 21-15,-21-21 0,21 1 16,0-1-16,0 21 0,0-21 16,0 0-16,0 1 0,21-1 0,-21 0 15,0 0-15,21-21 0,-21 21 16,21 0-16,0-21 0,-21 22 15,-21-44 32,0 1-47,0 21 0,21-21 16,-21 21-16,0-21 0,-1 21 16,1 0-16,0 0 15,21 21 1,0 0-16,0 0 15,0 1-15,0-1 16,0 0-16,21-21 0,0 0 16,1 0-16,-1 21 0,0-21 15,21 0-15,-21 0 0,22 0 16,-1-21-16,-21 0 0,22 0 16,-1 21-16,0-22 0,1-20 0,-1 21 15,0 0-15,1-22 0,-22 22 16,21-21-16,-21 0 0,0 20 0,1-20 15,-22-21-15,0 20 16,0 22-16,0 0 0,-22 21 0,1 0 16,-21 0-16,21 0 15,0 0-15,-1 21 0,-20 0 0,21 0 16,21 1-16,0 20 0,0-21 16,0 21-16,0-20 0,0 20 0,0-21 15,0 0-15,21 22 0,0-22 16,0 0-16,-21 0 0,22-21 15,-1 21-15,-21 0 0,0 1 16,0-1 0,-21-21-1,-1 0-15,1 0 16,21-21-16,0-1 16,0 1-16,0 0 0</inkml:trace>
  <inkml:trace contextRef="#ctx0" brushRef="#br1" timeOffset="71352.09">3069 5313 0,'0'21'16,"0"0"-16,0 0 15,-21 1-15,0-1 0,21 21 0,-21 0 16,-1-20-16,22 20 0,-21 0 15,21 1-15,0-22 0,-21 21 0,21-21 16,-21 0-16,21 22 0,0-22 16,0 0-16,21-21 31,0 0-31,0 0 0,-21-21 16,22 0-16,-1 21 0</inkml:trace>
  <inkml:trace contextRef="#ctx0" brushRef="#br1" timeOffset="71814.82">3027 5376 0,'-21'-21'0,"42"42"0,-42-63 0,-1 21 0,22 0 15,0 0 1,22 21 0,20-22-16,-21 22 0,0 0 15,0 0-15,22 0 0,-22 0 16,0 22-16,21-1 0,-20-21 0,-1 21 15,-21 0-15,0 0 0,0 0 16,0 1-16,0-1 0,0 0 0,0 0 16,0 0-16,-21 0 0,-1 1 15,-20-1-15,21-21 0,0 21 0,0 0 16,-1-21-16,1 0 0,0 0 16,42 0 15,0-21-16,22 21-15,-22 0 0,21 0 0,-21 0 16,22 0-16,-22 0 0,21 0 16,-21 21-16,1-21 0,-1 21 0,0-21 15,0 21-15,-21 1 0,0-1 16,0 0-16,0 0 0,-21 0 16,0-21-16,0 21 0,-22 1 15,1-1-15,21 0 0,-22 0 0,1-21 16,0 21-16,-1-21 0,1 0 0,21 21 15,-21-21-15,20 0 0,1 0 16,0 0-16,0 0 0,21-21 0,0 0 16,0 0-16,0 0 0,0 0 15</inkml:trace>
  <inkml:trace contextRef="#ctx0" brushRef="#br1" timeOffset="72396.49">4043 5736 0,'0'0'0,"0"21"0,21-21 31,0-21-15,-21 0 0,21 0-16,0 0 0,1 0 0,-22-1 15,21 1-15,0 0 0,0 0 16,0-21-16,-21 20 0,21 1 0,-21-21 16,0 21-16,0 0 0,0-1 0,0 1 15,0 0-15,-21 21 16,0 0-16,0 0 0,0 21 15,0 0-15,-1 1 0,22 20 16,-21-21-16,0 21 0,21 1 0,0-22 16,0 21-16,0-21 0,0 22 15,0-22-15,0 0 0,0 0 16,0 0-16,0 1 0,21-22 0,0 0 0,1 21 16,-1-21-16,0 0 15,0 0-15,0 0 0,0-21 0,1-1 16,-1 22-16,0-21 0,21 0 0,-21 0 15</inkml:trace>
  <inkml:trace contextRef="#ctx0" brushRef="#br1" timeOffset="72615.36">4572 5376 0,'0'0'16,"21"0"-16,0 0 0,0 0 16,1 0-16,-1 0 0,0 0 15,0 0-15,0 22 0,0-1 0,-21 0 16,0 0-16,22 0 15,-22 0-15,0 1 0,21-1 0,-21 0 16,0 0-16,0 21 0,0-20 16,0-1-16,0 0 0,0 0 15,21-42 17,0 21-32,-21-21 0,21 0 15,0-1-15</inkml:trace>
  <inkml:trace contextRef="#ctx0" brushRef="#br1" timeOffset="72799.25">4953 5398 0,'0'-22'0,"-64"22"31,43 0-31,0 22 0,0-1 16,0 0-16,0 0 0,-1 0 16,1 0-16,-21 1 0,21 20 0,0-21 15,-1 0-15,1 0 0,0 22 16,0-22-16,0 0 0,42-21 31,0 0-31,21-21 0,-20 0 16</inkml:trace>
  <inkml:trace contextRef="#ctx0" brushRef="#br1" timeOffset="73035.38">5143 5165 0,'0'-21'0,"0"42"0,-21-21 31,0 21-31,0 0 0,0 0 0,21 22 16,-21-22-16,-1 21 0,1-21 15,21 22-15,-21-1 0,21 0 0,-21-21 16,21 22-16,0-22 0,0 0 16,0 21-16,0-20 0,0-1 15,0 0-15,21-21 16,0 0-16,0 0 15,1 0-15,-1-21 0,0 0 0,0-1 16</inkml:trace>
  <inkml:trace contextRef="#ctx0" brushRef="#br1" timeOffset="73372.19">5186 5503 0,'21'0'62,"0"0"-62,0-21 0,0 21 16,1 0-16,-22-21 0,21 0 0,0 21 15,-21-21-15,0 0 16,-21 21 15,0 0-31,-1 0 0,1 0 16,0 21-16,0 0 0,21 0 0,0 0 15,-21 0-15,21 1 0,0-1 16,-21-21-16,21 21 0,0 0 0,0 0 16,0 0-16,21-21 15,0 0-15,0 0 16,0 0-16,0 0 0,1 0 0,-1 0 16,0 0-16,21-21 0,-21 21 15,1-21-15,-1 0 0,0 0 0</inkml:trace>
  <inkml:trace contextRef="#ctx0" brushRef="#br1" timeOffset="74335.67">5503 5440 0,'0'0'16,"0"-21"-16,0 0 0,-21 42 47,21 0-47,0 0 0,-21 0 16,21 0-16,0 1 15,0-1-15,0 0 0,0 0 16,0 0-16,0 0 0,0 1 15,0-44 17,21 1-17,0 0-15,-21 0 0,21 21 16,1-21-16,-22 0 0,21-1 0,0 1 16,-21 0-16,21 0 0,0 21 15,-21-21-15,21 21 16,-21 21-1,0 0-15,0 0 16,0 0-16,22 1 16,-22-1-16,0 0 0,0 0 15,21-21-15,0 0 0,0 21 16,0-21-16,0 0 0,1 0 16,-1 0-16,0 0 0,0 0 15,0 0-15,0-21 0,1 21 0,-1-21 16,0 21-16,0-21 0,-21 0 0,21-1 15,-21 1-15,0 0 16,0 0-16,0 0 0,0 0 16,-21 21-16,0 0 15,0 0 1,0 0-16,-1 0 0,22 21 16,0 0-16,-21 0 0,0 0 15,21 0-15,-21 1 0,21-1 16,0 0-16,0 0 0,0 0 15,0 0-15,21-21 16,0 0-16,0 0 16,1 0-16,-1 0 0,0-21 15,0 0-15,0 0 16,0 0-16,1 0 0,-22-1 16,21 1-16,-21 0 0,21-21 0,-21 21 15,0-22-15,0 22 0,21-21 16,-21-1-16,0 22 0,0 0 0,0-21 15,0 21-15,0 42 32,0 0-32,-21 0 0,21 0 15,-21 22-15,21-22 0,0 21 0,0-21 16,0 0-16,0 22 0,0-22 16,0 0-16,0 0 0,0 0 0,0 1 15,0-1-15,0 0 16,21-21-16,0 0 15,0 0-15,0-21 16,1 0 0,-22-1-16,21 1 0,0 0 15,0 0-15,-21 0 0,21 0 0,0-1 16,-21 44 15,0-1-31,0 0 0,0 0 16,0 0-16,0 0 15,0 1-15,0-1 0,0 0 0,0 0 16,0 0 0,-21-21-1,0-21 1</inkml:trace>
  <inkml:trace contextRef="#ctx0" brushRef="#br1" timeOffset="74556.53">4995 5207 0,'-21'0'0,"42"0"0,-63 21 0,63-21 31,21 0-16,-20 0-15,20 0 0,0 0 0,1 0 16,-1 0-16,0 0 0,1-21 16,20 0-16,1 21 0</inkml:trace>
  <inkml:trace contextRef="#ctx0" brushRef="#br1" timeOffset="76291.67">8276 5207 0,'0'0'0,"0"-21"0,0 0 16,-21 21-16,0 0 0,0-21 16,-1 21-16,1 0 0,0 0 15,0 0-15,-21 0 0,20 0 0,1 21 16,0-21-16,-21 21 0,21 21 15,-1-21-15,1 1 0,0-1 0,0 21 16,21-21-16,0 22 0,0-22 0,0 0 16,0 21-16,0-21 0,0 1 15,21-1-15,0 0 0,0 0 0,22 0 16,-22-21-16,21 0 0,-21 0 0,22 0 16,-1 0-16,0 0 0,-20 0 15,20 0-15,0 0 0,-21-21 0,22 21 16,-22-21-16,0 21 0,0-21 15,0 21-15,1 0 0,-1-21 16,-42 21 15,-1 21-31,1-21 0,0 21 16,0 0-16,0-21 0,0 21 0,-1-21 16,1 21-16,-21-21 0,21 0 15,-22 22-15,1-22 0,21 0 0,-21 0 16,20 0-16,-20 0 0,0 0 0,21 0 15,-1 0-15,-20-22 0,21 1 16,0 0-16,0 0 0,21-21 16,0 20-16,-22 1 0,22 0 0,0-21 15,0 21-15,22-22 16,-1 22-16,0 0 0,0-21 0,21 20 16,-20 1-16,20 0 0,0 0 0,-21 0 15,22 21-15,-1-21 0,-21 21 16,22 0-16,-22 0 0,21 0 0,-21 0 15,0 0-15,1 0 0,-1 0 16,-21 21-16,21-21 0,-21 21 0,0 0 16,-21-21 15,0 0-31,-1 0 0,1 0 16,0 0-1,21-21-15,-21 21 0,21-21 16,-21 21-16,0 0 0,21-21 0,-22 21 15,1 0-15,0 0 0,0 0 16,0 0-16,-22 0 0,22 0 16,0 0-16,0 0 0,0 21 0,0 0 15,-22 0-15,22 0 0,0 0 16,0 1-16,0 20 0,21-21 0,-22 0 16,1 22-16,21-22 0,0 0 0,0 21 15,0-21-15,0 1 16,0-1-16,0 0 0,0 0 0,21 0 0,1-21 15,-1 21-15,0 1 0,0-22 16,0 0-16,0 0 0,1 0 16,-1 0-16,21 0 0,-21 0 0,22 0 15,-22 0-15,0 0 16,-21-22-16,21 22 0,-21-21 31,-21 0-31,0 21 16,-22 0-16,22 0 0,0-21 15,0 21-15,0 0 0,0-21 0,-1 21 16,1-21-16,0 21 0,0-22 16,0 1-16,21 0 0,-21 0 15,21 0-15,0 0 0,0-22 16,0 22-16,0 0 0,0-21 16,0 20-16,0-20 0,21 21 0,0 0 15,0-22-15,0 22 0,22 0 16,-22 0-16,21 21 0,0-21 0,-20 0 15,20 21-15,0 0 0,-21 0 0,22 0 16,-22 0-16,0 0 0,21 0 16,-20 0-16,-1 0 0,0 21 0,-21 0 15,0 0 1,-21-21 15,0 0-15,-1 0-16,1-21 15,0 21-15,0 0 16,0 0-16,0 0 0,-1 0 16,-20 0-16,21 0 0,0 0 0,-22 21 15,22-21-15,-21 21 0,21 0 16,0 1-16,-22-1 0,22 21 16,0-21-16,0 0 0,0 22 0,-1-22 15,1 21-15,21-21 0,0 22 16,0-22-16,0 0 0,0 0 0,0 22 0,0-22 15,21 0-15,1 0 0,20-21 0,-21 21 16,21-21-16,1 0 16,-22 21-16,21-21 0,1 0 0,20 0 15,-42 0-15,22 0 16,-22 0-16,0-21 0,0 21 0,0 0 16,0-21-16,1 21 0,-22-21 15,0 0-15,0 0 16</inkml:trace>
  <inkml:trace contextRef="#ctx0" brushRef="#br1" timeOffset="76471.58">8340 5588 0,'0'0'0</inkml:trace>
  <inkml:trace contextRef="#ctx0" brushRef="#br2" timeOffset="84943.63">13166 4403 0,'-22'0'15,"22"-21"17,0-1-32,0 1 0,22 21 15,-22-21-15,21 0 16,-21 0-16,0 0 0,-21 21 15,-1 0 1,1 0-16,0 0 0,-21 0 0,21 21 16,-22 0-16,1 0 0,0 0 15,20 22-15,-20-22 0,21 21 0,0 0 16,0-20-16,-1 20 0,22 0 16,0-21-16,0 22 0,0-1 15,0-21-15,22 22 0,-22-22 0,21 0 16,21 0-16,-21 0 0,0 0 15,22-21-15,-1 0 0,0 0 0,1 0 16,-1 0-16,0-21 0,1 0 0,-1 0 16,22 0-16,-22 0 0,0-1 15,1-20-15</inkml:trace>
  <inkml:trace contextRef="#ctx0" brushRef="#br2" timeOffset="85175.5">13716 4233 0,'0'-63'0,"0"126"0,0-168 16,0 62-16,0 1 0,0 21 15,0 0-15,0-1 0,0 44 16,0-1-16,0 21 16,0 0-16,0 1 0,0-1 15,0 0-15,-21 1 0,21 20 0,0-20 16,0-1-16,-21 0 0,21 1 16,-22-1-16,22 0 0,0 1 0,0-22 15,0 21-15,-21 0 0,21-20 0,0-1 16,0 0-16,0 0 0,21-21 15,1 0 1,-1 0-16,0-21 16,21 0-16</inkml:trace>
  <inkml:trace contextRef="#ctx0" brushRef="#br2" timeOffset="86399.37">14414 4509 0,'0'0'0,"22"0"0,-22-22 0,21 22 0,-21-21 15,0 0-15,0 0 16,0 0-16,-21 0 0,-1-1 16,1 22-16,0 0 0,0 0 15,0 0-15,0 0 0,-1 0 16,1 0-16,-21 0 0,21 22 0,0-1 0,-22 0 16,22 21-16,0-21 15,-21 1-15,20 20 0,1-21 0,0 21 16,0-20-16,0-1 0,21 21 0,0-21 15,0 0-15,0 1 0,0-1 16,0 0-16,0 0 0,21-21 0,0 0 16,0 0-16,0 0 0,1 0 15,20 0-15,-21-21 0,21 21 0,-20-21 16,-1 0-16,21-1 0,-21 1 0,0-21 16,1 21-16,-1 0 0,21-43 15,-42 43-15,0 0 16,0-22-16,21 22 0,-21 0 0,0 0 15,0 0-15,0 0 0,0 42 32,0 0-17,0 0-15,0 21 0,0-20 0,0-1 16,0 21-16,0-21 0,0 0 0,0 22 16,0-22-16,0 0 0,0 0 15,21 0-15,-21 1 0,22-1 16,-1-21-16,-21 21 0,21-21 0,0 0 15,21 0-15,-20 0 0,-1 0 16,0 0-16,21-21 0,-21 0 0,22-1 16,-22 22-16,21-42 0,-21 21 15,22 0-15,-1 0 0,-21-22 0,22 22 16,-22-21-16,0 21 0,0-22 0,0 22 16,0 0-16,-21 0 0,22 0 15,-22-1-15,-22 22 16,1 22-16,0-22 15,0 21-15,21 0 0,-21 0 0,0 0 16,21 0-16,-22 1 0,22-1 0,0 0 16,0 0-16,0 0 0,0 0 15,0 1-15,0-1 0,0 0 16,0 0-16,22-21 0,-22 21 16,21-21-16,-21-21 46,0 0-30,0 0-16,-21 21 0,-1-21 0,1-1 16,0 22-1,0 0-15,0 0 32,21 22-32,0-1 15,0 0-15,0 0 16,21 0-16,0-21 15,0 0-15,0 0 0,1 21 16,-1-21-16,21 0 0,0 0 0,-20 0 16,20 0-16,0 0 0,-21 0 0,22-21 15,-1 0-15,0 21 0,1-21 16,-1 0-16,-21 21 0,22-21 0,-1-1 16,-21 1-16,0-21 0,0 21 15,1 0-15,-1-22 0,-21 22 16,21-21-16,-21 21 0,0-1 0,0 1 15,0 0-15,0 0 0,-21 21 16,0 0-16,-1 21 0,1-21 16,0 21-16,21 22 0,0-22 15,-21 0-15,21 0 0,0 21 16,0-20-16,0-1 0,0 0 0,0 0 16,0 0-16,0 0 0,0 1 15,0-1-15,21 0 0,-21 0 16,-21-21 15,0 0-31,0 0 16,-1 0-16,1 0 0,-21 0 15,21 0-15,0 0 0,-1 0 0,1 0 16,0 0-16,0 0 0,0 0 16,21-21-16,0 0 31,21 21-31,0 0 0,0-21 15,22-1-15,-1 22 0</inkml:trace>
  <inkml:trace contextRef="#ctx0" brushRef="#br2" timeOffset="86731.18">16362 4128 0,'0'0'0,"-21"-22"0,-1 1 0,1 21 16,0 0-1,0 21 1,21 1-16,0-1 0,0 0 0,-21 21 16,21 1-16,-21-22 0,21 21 15,0 0-15,0 1 0,-22-1 16,1-21-16,21 22 0,-21-22 0,21 21 0,0-21 15,0 0-15,0 1 16,0-1-16,0 0 0,0 0 0,0 0 16,21-21 15,0-21-31,1 0 0,-22 0 16,21 0-16,0-1 0,-21 1 0</inkml:trace>
  <inkml:trace contextRef="#ctx0" brushRef="#br2" timeOffset="87110.87">16256 4043 0,'0'-21'0,"0"42"0,-21-63 15,0 20-15,21 1 16,0 0 0,21 0-16,0 21 15,21 0-15,-21 0 0,22 0 0,-1 0 16,22 0-16,-22 0 0,0 0 15,22 0-15,-22 21 0,0 0 0,1 0 16,-1 1-16,-21 20 0,0 0 16,1-21-16,-1 22 0,-21-1 0,0-21 15,0 22-15,0-1 0,0 0 0,-21-21 16,-1 22-16,1-22 0,0 0 16,-21 21-16,-1-20 0,1-1 0,0 0 15,-1 0-15,1 0 16,0-21-16,-1 21 0,1 1 0,21-22 15,-21 0-15,20 21 0,1-21 0,0 0 16,0 0-16,0 0 16,21-21 31</inkml:trace>
  <inkml:trace contextRef="#ctx0" brushRef="#br2" timeOffset="89736.3">17716 4699 0,'0'21'16,"-21"0"0,0-21-16,21-21 46,21 21-46,-21-21 16,21 0-16,1 21 0,-1-21 0,0 0 16,0-1-16,0 1 0,22-21 15,-22 21-15,0 0 0,0-22 0,0 1 16,-21 21-16,0-22 0,21 22 0,-21-21 16,0 21-16,0 0 15,-21 21-15,0 0 0,0 21 16,0 0-16,0 21 0,-1-21 15,-20 22-15,21-22 0,0 21 16,21 1-16,-21-22 0,21 21 0,0 0 16,0-20-16,0-1 0,0 21 15,0-21-15,21 0 0,0 1 0,0-1 0,0 0 16,22-21-16,-22 0 16,0 0-16,21 0 0,-21 0 0,22 0 15,-22 0-15,0 0 0,0-21 16,0 0-16,1-1 0,-1 22 0,0-21 15,0-21-15,-21 21 0,0 0 0,21-22 16,0 22-16,1-21 0,-22-1 16,21 22-16,21-21 0,-21 0 15,22-1-15,-22 22 0,21 0 0,0 0 16,1 21-16,-22 0 0,21 0 16,-21 0-16,22 21 0,-22 0 0,0 0 15,0 22-15,-21-22 0,0 21 16,0-21-16,0 22 0,0-22 0,0 21 15,-21-21-15,21 0 0,-42 22 0,42-22 16,-43 0-16,22 0 16,0 0-16,0-21 0,21-21 31,0 0-31,21 21 16,0-21-16,0 0 0,1 0 15,-1-1-15,0 1 0,0-21 16,-21 21-16,21-22 0,0 22 0,1-21 15,-1 0-15,0 20 0,0-20 16,-21 21-16,0 0 0,0 0 0,0 42 16,0 0-1,-21 0-15,0 0 0,0 22 16,-1-22-16,1 21 0,21-21 0,-21 22 16,0-22-16,21 21 0,0-21 15,0 22-15,0-22 0,0 0 0,0 0 16,21 0-16,0 0 0,0-21 15,1 22-15,20-22 0,-21 0 16,21 0-16,1 0 0,-22 0 0,21-22 16,1 1-16,-1 21 0,0-21 15,-21 0-15,22 0 0,-1 0 0,-21-22 16,22 22-16,-22-21 0,0-1 0,0 1 16,0-21-16,0 20 0,1-20 15,-1-1-15,-21 1 0,21 20 0,-21-20 16,0 42-16,0-22 0,0 22 15,0 0-15,-21 21 0,0 0 16,-1 21-16,-20 0 0,21 22 0,0-1 16,0 0-16,-1 1 0,1-1 15,0 22-15,0-22 0,21 0 16,0 22-16,-21-22 0,21 0 16,0-20-16,0 20 0,0-21 0,0 21 15,21-20-15,0-1 0,0 0 0,0-21 16,1 21-16,-1-21 0,21 0 15,-21 0-15,22 0 0,-1 0 0,-21 0 16,21 0-16,-20-21 0,20 0 0,-21 21 16,21-21-16,-20-1 0,-1 1 15,0-21-15,0 21 0,0-22 0,-21 22 16,0-21-16,21 0 0,-21 20 16,0 1-16,0 0 0,0 0 0,0 0 15,-21 21-15,0 0 16,0 21-16,0 0 0,0 0 15,-1 0-15,1 22 0,0-22 0,0 0 16,0 21-16,21-20 0,0-1 0,0 0 16,0 21-16,0-21 0,0 1 15,21-1-15,0 0 0,21-21 16,-20 0-16,20 21 0,-21-21 0,21 0 16,-20 0-16,20 0 0,0 0 15,1 0-15,-22-21 0,21 21 0,-21-21 16,22 0-16,-22-1 0,0 1 15,0 0-15,0 0 0,0 0 16,-21-22-16,22 22 0,-22 0 16,0 0-16,0 0 0,0 0 0,-22 21 31,1 21-31,21 0 0,-21 0 0,21 0 16,-21 0-16,0 1 0,21-1 15,0 0-15,0 0 0,0 0 0,0 0 16,0 1-16,-21-22 0,21 21 15,0 0-15,21-21 32,0 0-32,-21-21 15,21 0-15,0-1 0,0 22 16,1-21-16,-1 0 0,0 0 16,21 0-16,-21 0 0,1-1 15,20 1-15,-21 0 0,0 21 0,0 0 16,1 0-16,-22 21 15,0 0 1,0 1-16,0-1 0,0 0 16,0 0-16,0 0 0,0 0 15,21-21-15,-21 22 0,21-1 16,0-21-16,21 0 0,-20 21 0,-1-21 16,21 0-16,0 0 0,-20 0 0,20 0 15,-21 0-15,21 0 0,1 0 16,-22-21-16,21 0 0,-21 21 15,43-43-15,-43 22 0,0-21 16,0 21-16,1-1 0,-22-20 16,0 0-16,21-1 0,-21 22 0,0-21 15,0 21-15,0 0 0,0-1 16,-21 22-16,-1 0 0,1 0 0,0 0 16,-21 0-16,21 22 0,-22-1 0,22 21 15,-21-21-15,21 22 16,-1-22-16,1 21 0,0-21 0,0 0 15,21 22-15,0-22 0,0 0 0,0 0 16,0 0-16,0 1 0,21-1 16,0-21-16,0 0 0,1 0 15,-1 0-15,0 0 0,0 0 16,0 0-16,0 0 0,1 0 16,-1-21-16,0-1 0,0 1 0,0 0 15,-21 0-15,21-21 0,-21-1 16,22 1-16,-1 0 0,-21-22 0,21 1 15,0-1-15,0 1 0,0-1 16,1 1-16,-22 20 0,21 1 0,-21 0 16,21 20-16,-21 1 0,-21 64 31,0-22-31,-1 21 0,22 0 16,-21 1-16,0 20 0,0-20 15,0 20-15,0-21 0,21 22 16,0-22-16,0 43 0,0-43 15,0 1-15,0-22 0,0 0 16,21 21-16,-21-21 0,21 1 0,0-22 16,0 21-16,0-21 0,22 0 0,-22 0 15,0 0-15,21 0 0,-20 0 16,20-21-16,0 21 0,1-22 0,-1 1 16,0 0-16,1 0 0,-1-21 0,0 20 15,1-20-15,-22 0 0,0-22 16,0 22-16,0 0 0,-21-1 15,0 22-15,0 0 0,0 0 16,0 0-16,-21 21 0,0 0 0,0 21 16,-22 0-16,22 0 0,-21 0 15,21 22-15,0-22 0,21 21 0,0-21 16,0 22-16,0-22 0,0 21 0,0-21 16,21 22-16,0-22 0,0 0 15,-21 0-15,21 0 0,0 0 16,-21 1-16,22-22 0,-22 21 0,0 0 31,-22-21-31,1 0 0,0 0 16,0 0-16,0 0 0,0 0 0,-1 0 15,1 0-15,21-21 0,-21 21 16,0 0-16,0-21 0,21-1 0,-21 22 16,-1-21-16,1 0 0,0 0 0,0 21 15</inkml:trace>
  <inkml:trace contextRef="#ctx0" brushRef="#br2" timeOffset="89997.15">19113 3958 0,'0'0'0,"-21"0"0,42 0 31,1 0-31,20 0 0,0 0 16,1 0-16,20 0 0,1 0 15,-1 0-15,1-21 0,20 21 0,-20 0 16,-1 0-16,-20 0 0,20 0 0,-21-21 16,-20 21-16,20-21 0,-21 21 15,21 0-15,-20 0 0</inkml:trace>
  <inkml:trace contextRef="#ctx0" brushRef="#br2" timeOffset="90447.18">23453 4001 0,'21'-22'16,"-42"44"-16,42-65 0,-21 22 0,0 0 0,0 0 16,0 0-16,-21-1 15,-1 22-15,1 0 0,0 0 0,-21 0 16,21 0-16,-22 0 0,1 0 0,0 22 15,-1-1-15,1 0 0,-22 21 16,22 1-16,0-1 0,21 0 0,-22 1 16,22-1-16,0 0 0,21 1 15,0-1-15,0-21 0,0 21 16,21-20-16,0-1 0,22 0 0,-22 0 16,21 0-16,0 0 0,1-21 15,-1 0-15,0 0 0,1 0 0,-22 0 16,21 0-16,1 0 0,-1 0 15,-21 0-15,21-21 0,-20 21 0,-1-21 16,0 21-16,0-21 0,-21 0 16,0 0-16,-21 21 15,0-22-15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1:36:37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508 0,'0'21'62,"0"0"-62,0 1 16,0-1-16,0 0 0,21 0 15,0 0-15,-21 0 16,0 1-16,21-22 0,1 21 0,-1 0 16,-21 0-16,21-21 0,0 21 15,0-21-15,0 21 16,1-21-16,-1 0 0,0 0 15,0 0-15,21 0 0,-20 0 16,-1 0-16,0 0 0,21-21 0,-21 0 16,1 21-16,20-21 0,-21 0 15,0 0-15,0-1 0,1 1 16,-1 21-16,0-21 0,-21 0 0,21 0 16,-21 0-16,0-1 0,0 1 15,0 0-15,0 0 0,0 0 16,0 0-16,0-1 15,0 44 32,0-1-47,0 0 0,0 0 0,0 0 16,0 0-16,0 1 0,-21 20 16,21-21-16,0 0 0,0 22 0,0-1 15,0 0-15,0 1 0,0-1 16,0 0-16,0 22 0,0-22 15,0 22-15,0-22 0,0 21 0,0-20 16,21-1-16,-21 22 0,0-22 16,0 0-16,0 1 0,0-1 0,21 0 15,-21 1-15,0-1 0,0-21 16,21 21-16,-21 1 0,0-22 16,0 0-16,0 21 0,0-20 15,0-1-15,0 0 0,-21-21 16,0 0-1,0 0-15,0 0 0,-22 0 0,22 0 16,-21 0-16,0 0 0,-1-21 16,1 0-16,0-1 0,-1 22 15,-20-21-15,20 0 0,1 0 0,21 0 16,-21 0-16,-1 21 0,22-22 16,0 1-16,0 21 0,0-21 0,-1 0 15,1 21-15,21-21 16,0 0-1,21 21 17,1-22-32,-1 22 0,21 0 15,-21-21-15</inkml:trace>
  <inkml:trace contextRef="#ctx0" brushRef="#br0" timeOffset="632.67">1905 1228 0,'0'-21'31,"0"42"-15,0 0-16,-21 0 0,21 0 16,0 0-16,0 1 0,0-1 15,0 0-15,0 21 0,0-21 0,0 22 16,0-22-16,0 21 0,0-21 16,0 22-16,0-22 0,0 0 15,0 0-15,0 0 0,0 1 16,0-1-16,0 0 0,0 0 15,0-42 17,0 0-32,0 0 0,21-22 15,-21 22-15,0 0 0,0-21 16,0 20-16,0 1 0,0-21 16,21 0-16,-21 20 0,21-20 15,0 0-15,-21 21 0,22-22 0,-1 22 16,0-21-16,0 21 0,0-1 15,22 1-15,-22 21 0,21-21 16,-21 21-16,22 0 0,-22 0 16,21 21-16,-21-21 0,22 21 0,-22 1 15,0-1-15,0 21 0,-21-21 16,0 22-16,0-22 0,0 21 0,0 0 16,0-20-16,0 20 0,0-21 15,0 21-15,-21-20 0,0 20 0,21-21 16,-21 0-16,21 0 0,-22 1 15,22-1-15,0 0 0,0-42 47,0 0-47,22-1 16</inkml:trace>
  <inkml:trace contextRef="#ctx0" brushRef="#br0" timeOffset="2504.36">2857 720 0,'22'-21'0,"-44"42"0,44-64 16,-22 22-16,21 21 0,-21 21 47,0 1-47,0 20 0,0-21 15,0 21-15,0 1 0,0-1 16,0 0-16,0 22 0,0-22 0,0 1 16,0 20-16,0-21 0,0 1 15,0-1-15,0 22 0,0-43 0,0 21 16,0 0-16,0 1 0,-21-22 15,21 21-15,0-21 0,0 22 16,0-22-16,-22 0 0,22 0 0,0 0 16,0 1-16,-21-22 47,21-22-47,0 1 0,0 0 0,0 0 15,0 0-15,0 0 0,0-22 16,0 22-16,0-21 0,0 21 0,0-22 15,0 22-15,21-21 16,1 21-16,-1-1 0,-21-20 0,21 21 0,21 0 16,-21 0-16,1-1 0,-1 22 15,0-21-15,21 0 0,-21 21 16,1 0-16,-1 0 0,0 0 16,0 21-16,0 0 0,0 1 15,-21 20-15,22-21 0,-22 0 16,0 22-16,0-22 0,0 0 15,0 21-15,0-21 0,0 1 0,0 20 16,0-21-16,-22 0 0,22 0 16,0 1-16,0 20 0,0-21 15,22 0-15,-22 0 0,21-21 16,0 0-16,0 22 0,0-22 16,0 0-16,1 0 0,-1 0 0,0 0 15,0 0-15,0-22 0,22 1 16,-22 0-16,0 21 0,0-21 0,0-21 15,22 20-15,-22 1 0,0 0 16,0-21-16,0 21 0,-21-22 0,21 22 16,1-21-16,-1-1 0,-21 22 15,0-21-15,0 21 0,0 0 0,0-1 16,0 1-16,0 0 0,-21 21 31,-1 21-15,1 0-16,21 22 15,-21-22-15,21 0 0,-21 0 0,0 22 16,21-22-16,0 0 0,0 21 16,-21-21-16,21 1 0,0 20 0,0-21 15,0 0-15,0 0 0,0 1 16,0-1-16,0 0 0,0 0 0,0 0 16,21 0-16,0-21 15,0 22-15,0-22 0,22 0 0,-22 0 16,0 0-16,21 0 0,-21-22 15,22 1-15,-22 0 0,0 21 0,21-21 16,-20 0-16,-1 0 16,0-22-16,0 22 0,0 0 0,0-21 15,1 20-15,-22 1 0,21-21 0,-21 21 16,0 0-16,0-22 0,0 22 16,0 0-16,0 0 0,-21 21 15,-1 0-15,1 0 16,21 21-16,-21 0 15,21 0-15,0 0 16,0 1-16,0-1 0,21-21 16,-21 21-16,21-21 0,1 21 15,-22 0-15,21-21 0,-21 21 0,21-21 16,-21 22-16,21-1 16,0 0-16,-21 0 15,0 0-15,0 0 16,21-21-16,-21 22 0,22-22 15,-22 21-15,21-21 0,0 21 16,0-21-16,0 0 16,0 0-16,1 0 0,-1 0 15,0-21-15,0 21 16,0-21-16,0-1 0,1 1 16,-1 0-16,0 0 0,0-21 15,-21 20-15,21 1 0,0-21 0,1 21 16,-1 0-16,-21-22 0,21 22 15,-21 0-15,21 0 0,-21 0 16,0-1-16,0 1 0,-21 42 47,21 1-47,-21-1 0,21 0 16,-21 21-16,21-21 0,0 1 0,-22 20 15,22-21-15,-21 0 0,21 22 16,0-22-16,0 0 0,0 0 0,0 0 15,0 0-15,0 1 0,21-1 16,1-21-16,-1 21 0,0-21 0,21 0 16,-21 0-16,22 0 0,-22 0 15,21 0-15,-21 0 0,22 0 16,-1 0-16,-21 0 0,22-21 0,-22 0 16,0-1-16,0 22 0,0-21 15,0 0-15,1-21 0,-1 21 0,-21-22 16,21 1-16,-21 0 0,0-1 15,21 1-15,0-22 0,-21 1 0,0-1 16,21 1-16,-21 21 0,0-22 16,0 22-16,0-1 0,0 1 15,0 0-15,0 21 0,0-1 0,0 1 16,0 0-16,0 0 0,0 42 31,0 0-15,0 0-16,0 1 0,0 20 0,0 0 15,0 1-15,0-1 0,0 0 16,0 1-16,0-1 0,0 21 0,0-20 16,0-1-16,0 0 0,0 1 15,0-1-15,0 0 0,0-20 0,0 20 16,0-21-16,0 0 0,0 0 16,0 1-16,0-1 0,0 0 0,22 0 15,-1-21-15,0 21 16,0-21-16,0 0 0,0 0 15,1 0-15,-1 0 0,0 0 0,0-21 16,0 21-16,0-21 16,1 0-16,-1 0 0,0 21 0,-21-22 15,21 1-15,-21 0 0,21 0 0</inkml:trace>
  <inkml:trace contextRef="#ctx0" brushRef="#br0" timeOffset="2756.45">5207 1143 0,'0'0'0,"21"0"16,0 0-1,0 0-15,1 0 0,-1 0 16,0 0-16,0-21 0,21 21 0,-20-21 15,-1 21-15,21-21 0,-21 21 16,0-22-16,1 22 0,-1 0 0,0-21 16,-21 0-16,0 0 15</inkml:trace>
  <inkml:trace contextRef="#ctx0" brushRef="#br0" timeOffset="2976.2">4699 974 0,'21'0'78</inkml:trace>
  <inkml:trace contextRef="#ctx0" brushRef="#br0" timeOffset="5208.35">6117 1397 0,'21'0'0,"22"-21"32,-43 0-32,21 21 0,-21-21 15,0-1 1,21 22-16,-21-21 0,0 0 0,0 0 15,0 0-15,0 0 16,0-1-16,0 1 0,0 0 0,0 0 16,0 0-16,0 0 0,-21-1 15,21 1-15,-21 0 0,21 0 0,-22 21 16,1 0-16,0 0 16,0 0-16,0 0 0,0 21 15,-1 0-15,1 0 0,0 22 16,0-1-16,0-21 0,0 22 15,-1-1-15,1 0 0,0 1 0,21-1 16,0 0-16,0-21 0,0 22 16,0-22-16,0 0 0,0 0 0,0 0 15,21-21-15,0 22 16,1-22-16,-1 0 0,0 0 0,0 0 16,0-22-16,0 1 0,22 21 15,-22-21-15,0 0 0,0 0 0,0 0 16,-21-1-16,22-20 0,-1 21 0,0-21 15,-21 20-15,0-20 0,0 0 16,0 21-16,0-22 0,0 22 0,0 0 16,0 0-16,0 0 0,0-1 15,0 44 1,0-1-16,0 0 16,0 0-16,0 0 0,0 22 0,0-22 15,0 21-15,0 0 0,0-20 16,0 20-16,0 0 0,0-21 0,0 1 15,0 20-15,0-21 0,0 0 0,21 0 16,0 1-16,0-22 0,1 0 16,-1 21-16,21-21 0,-21 0 15,0 0-15,1-21 0,-1-1 16,21 22-16,-21-21 0,0 0 0,1 0 16,20-21-16,-21 20 0,0-20 15,-21 21-15,21-21 0,1-1 16,-22 1-16,0 21 0,0-22 0,0 1 15,0 21-15,0 0 0,0 0 16,0 42 0,0 0-1,0 0-15,-22 21 0,22-20 0,-21 20 16,21 0-16,0-21 0,-21 22 0,21-22 16,0 21-16,0-21 0,0 1 15,0-1-15,0 0 0,0 0 16,0 0-16,0 0 15,21-21 1,-21-21-16,21 21 16,-21-21-16,22 0 0,-22 0 15,0 0-15,21-1 0,0-20 0,-21 21 16,21-21-16,0-1 0,0 1 16,1 21-16,-22-22 0,21 22 0,0-21 15,0 42-15,0-21 0,0 21 16,1 0-16,-1 0 0,0 21 15,-21 0-15,21 0 0,-21 0 16,0 1-16,21 20 0,0-21 16,1 21-16,-22-20 0,21-1 0,0 0 15,0 0-15,0 0 0,0 0 16,1 1-16,-1-22 0,0 0 0,0 0 16,0 0-16,0 0 0,1 0 0,-1 0 15,0 0-15,0 0 0,0-22 16,0 1-16,1 0 0,-1 0 0,0 0 15,0 0-15,0-22 0,0 1 16,1 21-16,-1-22 0,-21 1 0,21 0 16,0-1-16,0 22 0,0-21 15,-21 21-15,22 21 0,-1 0 16,0 21 0,-21 0-1,0 0-15,0 0 0,0 1 0,0-1 16,0 0-16,0 0 0,0 0 15,0 0 1,0-42 15,0 0-15,0 0-16,0 0 0,0 0 16,0-1-16,0 1 0,0 0 0,0 0 15,0 0-15,0 0 0,-21-1 16,0 1-1,-1 21-15,1 0 0,0 0 16,0 21-16,0 1 0,0-1 0,-1 0 16,22 0-16,-21 21 0,0-20 15,0 20-15,21 0 0,-21-21 0,21 22 16,0-22-16,0 21 0,0-21 0,0 22 16,0-22-16,0 0 0,0 0 15,21 0-15,0 1 0,0-1 0,0-21 16,1 21-16,-1-21 0,0 0 15,21 0-15,-21 0 0,22 0 0,-22 0 16,21 0-16,1 0 0,-22-21 0,21 21 16,0-21-16,-20-1 15,20 1-15,-21 0 0,0 0 0,0 0 16,22-22-16,-22 22 0,-21 0 16,21-21-16,0 21 0,-21-22 0,21 22 15,-21 0-15,0 0 0,0 0 0,0-1 16,0 1-16,-21 21 15,0 0 1,0 0-16,0 0 0,21 21 16,-21 1-16,-1-1 0,22 0 0,0 21 15,-21-21-15,21 1 0,-21-1 16,21 0-16,0 21 0,0-21 0,0 1 16,0-1-16,0 0 0,0 0 15,0 0-15,21 0 16,0-21-16,-21 22 0,22-22 0,-1 0 15,0 0-15,0 0 0,21 0 0,-20 0 16,-1 0-16,21 0 0,-21 0 16,22-22-16,-22 22 0,0-21 0,21 0 15,-21 0-15,22 0 0,-22 0 16,0-22-16,0 22 0,0-21 0,1-1 16,-1 22-16,-21-21 0,21 0 0,-21 20 15,0-20-15,0 21 16,0 0-16,0 0 0,0-1 0,-21 22 15,0 0 1,-1 0-16,1 22 0,21-1 0,-21 0 16,21 21-16,-21-21 0,21 22 15,0-22-15,0 0 0,0 21 0,0-20 16,0-1-16,0 21 0,0-21 0,0 0 16,21-21-16,0 22 0,0-1 15,-21 0-15,22-21 0,-1 21 0,0-21 16,-21 21-16,21-21 15,0 0-15,-21 21 0,0 1 32,-21-22-17,0 0-15,0 0 0,0 0 16,-1 0-16,1 21 0,0-21 0,0 0 16,0 0-16,0 0 15,-1 0-15,1 0 31</inkml:trace>
  <inkml:trace contextRef="#ctx0" brushRef="#br0" timeOffset="6243.75">1439 2307 0,'-21'0'0,"42"0"0,-63 0 0,21 0 16,0 0-16,-1-21 0,1 21 0,0 0 15,0-21 1,21 0 15,21 21 0,0 0-31,0 0 16,1 0-16,20 0 16,-21 0-16,21 0 0,1 0 0,-1 0 15,0 0-15,1 0 0,-1 0 16,22 0-16,-1 0 0,-21 0 0,22 0 15,-1 0-15,22 0 0,-21 0 16,20-21-16,22 21 0,0 0 0,-21 0 16,42 0-16,-22 0 0,1-22 15,21 22-15,-21 0 0,21 0 0,0-21 16,21 21-16,-21 0 0,0-21 0,21 21 16,1 0-16,-22-21 0,21 0 15,0 21-15,0 0 0,0-21 0,0 21 16,-21 0-16,22-22 15,-1 22-15,-21 0 0,21-21 0,-21 21 16,0 0-16,21-21 0,-21 0 0,21 21 16,0-21-16,-21 21 0,22-21 15,-1 21-15,-21-22 0,0 22 0,0-21 16,0 21-16,0 0 0,0-21 16,-21 21-16,-1 0 0,1 0 0,0-21 15,-21 21-15,-1 0 0,-20 0 0,-1-21 16,1 21-16,-1 0 0,-20 0 15,-1 0-15,0 0 0,1-21 0,-22 21 16,0 0-16,0 0 0,0 0 31,-42 0 63</inkml:trace>
  <inkml:trace contextRef="#ctx0" brushRef="#br0" timeOffset="6349.05">8784 1842 0</inkml:trace>
  <inkml:trace contextRef="#ctx0" brushRef="#br0" timeOffset="86709.27">1270 3556 0,'0'0'0,"0"-21"0,0 0 0,0 0 15,0-1-15,0 1 16,-21 0-16,21 0 0,0 0 15,-21 21-15,21 21 47,0 0-47,0 21 16,0-20-16,0 20 0,0-21 16,0 21-16,0 1 0,0-22 0,0 21 15,0 1-15,0-1 0,0 0 16,0-21-16,0 22 0,0-1 0,0 0 15,0 1-15,0 20 16,0-42-16,0 22 0,0-1 16,0-21-16,0 22 0,0-22 0,0 0 15,0 0-15,21-21 32,-21-21-32,21 0 0,0 0 15,-21-1-15,21 1 0,0-21 0,1 0 16,-22-1-16,21 22 0,0-21 15,0-1-15,0 1 0,-21 0 16,21-1-16,1 22 0,-1-21 0,-21 21 16,21 0-16,-21-1 0,21 1 15,-21 0-15,21 0 0,0 21 32,-21 21-17,0 0-15,0 0 0,22 1 16,-22-1-16,0 21 0,0-21 0,0 22 15,0-22-15,0 21 0,0 0 16,0-20-16,21 20 0,-21-21 16,0 21-16,0-20 0,0-1 0,21 0 15,0 0-15,-21 0 0,21 0 16,0-21-16,1 0 0,-1 0 0,0 0 16,0 0-16,0 0 0,22 0 15,-22-21-15,21 0 0,-21 0 16,22 0-16,-22 0 0,0-1 15,21 1-15,-21-21 0,1 0 0,-1 20 16,0-20-16,-21 0 0,0 21 16,21-22-16,-21 1 0,0 0 0,0-1 15,0 1-15,0 0 0,0-1 16,-21 1-16,0 21 0,21-22 0,-21 22 16,-1 0-16,1 0 15,0 21 1,0 0-16,0 21 15,0 0 1,21 0-16,0 1 0,0-1 16,0 0-16,0 0 0,0 21 15,0-20-15,0-1 0,21 0 0,0 0 16,0 0-16,0 0 16,0-21-16,1 0 0,-1 22 0,0-22 15,0 0-15,0 0 0,22 0 16,-22 0-16,0 0 0,21-22 0,-21 22 15,22-21-15,-1 0 0,0 0 16,-20 0-16,20 0 0,-21-1 16,21-20-16,-20 21 0,-1-21 15,0-1-15,0 22 0,0-21 0,-21-1 16,21 1-16,-21 0 0,0-1 16,0 22-16,0 0 0,0-21 0,0 21 15,0-1-15,-21 22 16,0 0-16,0 0 0,0 0 15,0 0-15,21 22 16,-22-1-16,22 0 0,-21 21 16,21-21-16,0 22 0,0-1 15,0 0-15,0 1 0,0-22 0,0 21 16,0 1-16,0-1 0,0 0 16,0 1-16,0-1 0,0 0 15,0-21-15,0 22 0,0-22 16,0 21-16,0-21 0,0 22 0,0-22 15,0 0-15,0 0 0,0 22 16,0-22-16,0 0 0,0 0 16,0 0-16,0 0 15,0-42 17,0 0-32,0 0 0,-21 0 15,21 0-15,0-1 16,0-20-16,0 21 0,0 0 0,0 0 0,0-22 15,21 22-15,0 0 16,1-21-16,-1 20 0,21 1 0,-21-21 16,0 21-16,22 0 0,-1-1 15,-21 1-15,22 0 0,-22 0 0,21 21 16,-21 0-16,0 0 0,1 0 16,-1 0-16,0 0 0,0 21 0,0 0 15,0 0-15,1 1 0,-22-1 16,0 0-16,21 21 0,-21-21 0,0 22 15,0-22-15,0 0 0,0 21 16,0-20-16,0 20 0,0-21 0,0 0 16,0 0-16,0 1 0,0-1 15,0 0-15,0 0 0,0 0 16,-21-21 0,21-21 15,0 0-16,0 0-15,0 0 0,21-1 0</inkml:trace>
  <inkml:trace contextRef="#ctx0" brushRef="#br0" timeOffset="87727.69">3535 3450 0,'0'0'0,"0"21"47,0 1-47,0-1 15,-21 0-15,21 0 0,-22 0 16,22 22-16,0-22 0,0 0 0,0 21 16,-21-21-16,21 1 0,0 20 15,-21-21-15,21 0 0,0 22 0,-21-22 16,21 0-16,0 0 0,0 0 15,0 0-15,0 1 0,0-1 0,0 0 16,21-21-16,0 0 0,0 21 16,1-21-16,-1 0 0,0 0 15,0 0-15,0-21 0,22 0 0,-22 21 16,21-21-16,-21-1 0,0 1 16,22 0-16,-22-21 0,0 21 0,0-1 15,0-20-15,1 21 0,-1 0 16,-21-22-16,21 22 0,-21-21 0,21 21 15,-21 0-15,0-1 0,0 1 0,0 0 16,0 0-16,0 0 0,0 0 16,0-1-1,-21 44 17,21-1-32,0 0 0,0 0 15,0 0-15,-21 22 0,21-22 0,0 21 16,0 0-16,0-20 0,0 20 0,0 0 15,0 1-15,0 20 0,0-21 16,0 22-16,0-1 0,0-20 0,0 20 16,0 1-16,0-1 0,0 1 15,0-1-15,0 1 0,0-1 0,0 1 16,0-1-16,0 1 0,0 20 16,0-20-16,21-1 0,-21 22 15,21-21-15,-21-1 0,21 1 0,-21-1 16,0 1-16,0-1 0,0-21 15,0 22-15,0-1 0,21-20 0,-21 20 16,0-20-16,0 41 0,0-41 16,0-1-16,0 0 0,0-21 15,0 22-15,0-22 0,0 0 0,0 0 16,0 0-16,0 1 16,-21-22-1,0 0-15,21-22 0,-21 1 16,0 0-16,0 0 15,-1 0-15,1 0 0,0-22 0,-21 1 16,21 21-16,-22-43 0,1 22 0,0-22 16,-1 22-16,1-21 0,0-1 15,-1 1-15,22-1 0,-21 1 0,21-1 16,-1 1-16,22-22 0,0 21 16,-21 1-16,21-1 0,0 1 0,0-1 15,0 1-15,0 21 0,21-22 16,1 22-16,-1-1 0,0 1 0,0 0 15,0-1-15,0 1 0,1 0 16,-1-1-16,21 22 0,-21-21 0,0 21 16,1 0-16,-22-1 15,21 1-15,-21 0 0,21 0 0,-21 0 16,0 0 0,0 42 46</inkml:trace>
  <inkml:trace contextRef="#ctx0" brushRef="#br0" timeOffset="88512.89">5016 3831 0,'-21'0'0,"42"0"0,-63 0 15,21 0-15,-21 0 0,20 0 0,-20 0 16,21 0-16,-21 0 0,20 0 15,-20 0-15,21 0 0,-21 0 0,20 0 16,1 0-16,0 0 0,42 0 47,0 0-31,22 0-16,-1 0 0,0 0 0,1 0 15,20-21-15,1 21 0,-22 0 16,22 0-16,-1 0 0,22 0 0,-22 0 15,1-21-15,20 21 0,-20 0 16,21-21-16,-22 21 0,22 0 0,-22 0 16,1 0-16,-1-21 0,1 21 0,-1 0 15,-20 0-15,-1 0 0,0 0 16,-21 0-16,1-22 0,-1 22 0,0 0 16,0 0-16,-42-21 46,0 21-46,0 0 16,-1 0-16,1 0 0,0 0 16,0 0-16,0 0 15,0 0-15,-1 0 0,1 0 0,-21 0 16,21 0-16</inkml:trace>
  <inkml:trace contextRef="#ctx0" brushRef="#br0" timeOffset="88968.04">4826 3874 0,'-21'0'16,"42"0"-16,-63 21 0,20-21 0,44 0 47,-1 0-47,21 0 0,-21 0 15,22 0-15,-1-21 0,0 21 16,1 0-16,-1 0 0,21 0 0,-20-22 16,20 22-16,-20 0 15,20 0-15,1 0 0,-1-21 0,-21 21 16,22 0-16,-1 0 0,-20 0 0,20-21 15,-20 21-15,20 0 0,-21 0 16,-20 0-16,20 0 0,-21 0 0,21-21 16,-20 21-16,-1 0 15,0 0-15,-21-21 63,-21 21-48,0 0-15,-1 0 0,22-21 16,-21-1-16</inkml:trace>
  <inkml:trace contextRef="#ctx0" brushRef="#br0" timeOffset="89520.77">5884 3366 0,'0'0'16,"-21"0"-1,0 0 1,21 21 0,0 0-1,0 0-15,0 0 0,21 0 16,0 1-16,0-1 0,1 0 15,-1 0-15,0 0 0,21 0 0,-21-21 16,1 22-16,20-1 0,-21-21 0,21 21 16,-20-21-16,-1 0 0,21 0 15,-21 0-15,0 0 0,22 0 0,-22 0 16,0 0-16,0 0 0,0 0 16,1 0-16,-1 0 0,0 0 15,-21-21 1,-21 21 15,0 0-31,-1 0 0,1 0 0,0 0 16,0 21-16,0 0 0,0 0 0,-1 0 15,-20 1-15,21-1 0,0 0 16,-22 21-16,22-21 0,0 22 16,-21-1-16,21 0 0,-1-20 0,-20 20 15,21 0-15,0 1 0,21-22 0,-21 21 16,-1-21-16,22 0 0,0 1 15,0-1-15,0 0 0,-21 0 16,21 0-16,0 0 16,0-42 15,0 0-31</inkml:trace>
  <inkml:trace contextRef="#ctx0" brushRef="#br0" timeOffset="90232.93">8022 3112 0,'0'-22'0,"0"44"0,0-65 0,0 22 16,0 0-16,0 0 15,0 0-15,0-1 16,0 1 0,-21 21-1,21 21-15,0 1 16,0 20-16,0-21 0,0 21 15,0 1-15,0-1 0,0 22 16,0-1-16,0-21 0,0 22 0,0-1 16,0 1-16,0-22 0,-21 22 15,21-22-15,-21 0 0,21 1 16,0-1-16,-22 0 0,1 1 0,21-22 16,-21 21-16,21-21 0,0 1 15,-21-1-15,21 0 0,0 0 0,-21 0 16,21-42 15,0 0-31,0 0 0,0 0 16,21-1-16</inkml:trace>
  <inkml:trace contextRef="#ctx0" brushRef="#br0" timeOffset="90840.59">7895 3196 0,'0'-21'16,"0"42"-16,-21-63 0,0 21 0,0 0 15,21-1-15,0 1 0,0 0 16,0 0-16,0 0 0,0 0 16,21-1-16,0 1 0,21 0 0,-21 0 15,22 0-15,-1 21 0,0-21 0,1-1 16,-1 1-16,22 21 15,-22 0-15,0 0 0,1 0 0,-1 0 16,0 21-16,1 1 0,-1-1 16,-21 0-16,21 21 0,-20-21 0,-1 22 15,-21-1-15,0 0 0,0 1 16,-21-1-16,-1 0 0,-20 22 0,0-22 16,21 1-16,-22-1 0,-20 0 0,20 1 15,1-1-15,0-21 0,-1 0 16,22 22-16,-21-22 0,0-21 0,20 21 15,1-21-15,0 0 0,0 0 16,0 0-16,0-21 16,21 0-16,0-1 15,0 1-15,0 0 16,0 0-16,21 0 0,-21 0 16,21 21-16,0 0 0,0 0 15,0 0-15,1 0 0,-1 21 16,0 0-16,0 0 0,0 0 15,0 0-15,1 22 0,-1-22 0,-21 0 16,21 21-16,0-20 0,0-1 0,0 21 16,-21-21-16,22 0 0,-1 1 15,-21-1-15,0 0 0,21 0 0,0 0 16,0 0-16,0 1 16,1-22-16,-1 0 15,0 0-15,0 0 16,0-22-16,0 1 0,-21 0 15,22 21-15,-1-21 0,-21 0 0,21 0 16,-21-22-16</inkml:trace>
  <inkml:trace contextRef="#ctx0" brushRef="#br0" timeOffset="94948.65">8763 3662 0,'21'21'16,"0"-21"-16,0 0 15,1 0-15,-1 0 16,0-21-16,0 21 0,0-21 0,0 0 16,1 21-16,-1-22 0,0 1 15,0 0-15,-21 0 0,21 0 0,-21 0 16,0-1-16,0 1 0,0 0 15,-21 0-15,0 21 0,0 0 16,0 0-16,-1 0 0,1 0 0,0 0 16,0 0-16,0 21 0,0 0 15,21 0-15,-22 22 0,1-22 16,21 0-16,-21 21 0,21 1 0,0-22 16,0 21-16,0-21 0,0 22 15,0-22-15,0 21 0,0-21 0,0 1 16,0-1-16,0 0 0,21 0 15,-21 0-15,21 0 0,1-21 0,-1 0 16,0 22-16,0-22 0,21 0 0,-20 0 16,20 0-16,-21 0 0,21-22 15,1 22-15,-22-21 0,21 0 0,1 21 16,-1-21-16,-21 0 0,21 0 16,1-22-16,-1 22 0,-21-21 15,22 21-15,-1-22 0,-21 1 0,0 21 16,22-22-16,-22 1 0,0 21 15,-21-21-15,0 20 0,0 1 0,0 0 16,-21 21 0,0 0-16,-1 0 15,1 0-15,0 21 0,0 0 0,0 1 16,21-1-16,-21 21 0,21-21 16,0 0-16,-22 1 0,22-1 0,0 0 15,0 21-15,0-21 0,0 1 0,22-22 16,-1 21-16,0 0 15,0 0-15,0-21 0,0 21 0,1 0 16,20-21-16,-21 0 0,0 0 0,0 22 16,-21-1-16,22-21 0,-1 0 15,-21 21-15,-21-21 16,-1 0 0,1 0-16,0 0 0,0 0 0,0 0 15,0 0-15,-1 0 0,-20 0 0,21-21 16,0 0-16,0 21 0,-1 0 15,1-22-15,0 22 16,21-21-16,0 42 31,0 1-15,0-1-16,21 0 0,0 0 16,1 0-16,-1 0 15,0-21-15,0 0 0,0 22 16,22-22-16,-22 0 0,0 0 15,21 0-15,1 0 0,-22 0 0,21 0 16,0-22-16,1 1 0,-1 21 0,-21-21 16,22 0-16,-1 0 0,-21 0 15,0-1-15,0 1 0,1 0 0,-1-21 16,0 21-16,-21-22 0,0 22 0,0-21 16,0-1-16,0 1 15,0 21-15,0-21 0,0 20 0,0-20 16,0 21-16,0 0 15,0 42 1,0 0-16,0 21 16,0-20-16,0 20 0,0-21 15,0 21-15,0 1 0,0-22 0,0 21 16,0-21-16,0 22 0,0-22 0,0 0 16,0 21-16,0-20 0,0-1 15,21 0-15,0 0 16,0-21-16,1 0 0,-1 0 15,0 0-15,0 0 0,21 0 16,-20 0-16,-1 0 0,0-21 0,0 21 16,0-21-16,0 0 0,22-1 15,-43-20-15,21 21 0,0 0 0,0-22 16,0 22-16,-21-21 0,0 0 0,22-1 16,-22 22-16,21-21 0,-21 21 15,0-22-15,0 22 0,21 21 0,-21-21 16,0 0-16,0 42 15,0 0 1,0 0-16,0 0 0,0 22 16,0-22-16,-21 21 0,21-21 0,0 22 15,-21-22-15,21 21 0,0-21 16,0 22-16,0-22 0,0 0 0,0 21 16,0-20-16,0-1 0,0 0 15,0 0-15,21-21 0,0 21 0,0 0 16,0-21-16,0 0 0,1 22 15,20-22-15,-21 0 0,21 0 0,1 0 16,-1 0-16,-21-22 0,22 22 0,-1-21 16,0 0-16,1 0 0,-22 21 15,21-21-15,-21 0 0,22-22 0,-22 22 16,0 0-16,-21-21 0,21 20 0,-21-20 16,21 0-16,-21-1 15,0 22-15,0-21 0,0 0 0,0 20 16,0-20-16,-21 21 0,0 21 0,0-21 15,0 21-15,-1 0 0,1 0 16,0 0-16,0 0 0,0 21 0,0-21 16,-22 42-16,22-21 0,0 22 15,0-22-15,0 21 0,-1 1 0,1-1 16,21-21-16,0 21 0,-21 1 0,21-22 16,0 0-16,0 21 0,0-20 15,0-1-15,0 0 0,0 0 16,21 0-16,0-21 0,1 21 15,-1-21-15,0 0 0,0 0 16,0 0-16,0 0 0,1-21 0,-1 21 16,0-21-16,0 0 0,0 0 0,-21 0 15,21-1-15,1 1 0,-1 0 16,-21-21-16,0 21 0,0-22 0,21 1 16,-21 0-16,0 20 0,0-20 0,0 21 15,0 0-15,0 0 0,0-1 16,0 1-16,0 42 15,0 1 1,-21-1-16,21 0 0,0 0 0,0 21 16,0-20-16,-21 20 0,21-21 0,0 21 15,0-20-15,0 20 0,0-21 16,0 21-16,0-20 0,0-1 16,0 0-16,0 0 0,21 0 0,0 0 15,0 1-15,0-1 16,0-21-16,1 0 0,-1 0 0,0 0 15,0 0-15,21 0 0,-20-21 0,-1-1 16,0 22-16,0-21 0,0 0 16,0 0-16,1 0 0,-1-22 0,0 1 15,0 21-15,0-43 0,0 22 16,-21 0-16,22-22 0,-22 1 16,21-1-16,0 22 0,-21-22 0,0 1 0,0 21 15,0-1-15,0 22 0,0 0 16,0 0-16,0 0 0,0-1 15,-21 44 1,21-1-16,-21 0 16,21 0-16,-22 21 0,22 1 0,0-1 15,0 0-15,0 22 0,-21-22 0,21 1 16,0-1-16,0 0 0,0 1 16,-21-1-16,21 0 0,0 1 15,0-1-15,0-21 0,0 0 0,0 22 16,0-22-16,21 0 0,0-21 15,1 21-15,-22 0 0,21-21 0,21 0 16,-21 0-16,0 0 0,1 0 16,-1 0-16,0 0 0,0-21 15,0 21-15,0-21 0,1 0 0,-1 0 16,0-1-16,0 1 0,0 0 16,-21 0-16,0 0 0,0-22 0,0 22 15,21 0-15,-21 0 0,0 0 0,0 0 16,-21 21-1,21 21 1,0 0 0,0 0-16,0 0 15,0 0-15,21-21 16,1 0-16,-1 0 0,0 0 16,0 0-16,0 0 15,0 0-15,1 0 0,-1-21 0,0 21 16,-21-21-16,21 0 0,0 21 0,-21-21 15,0 0-15,21-1 0,-21 1 16,22 0-16,-22 0 0,0 0 0,21 0 16,-21-1-16,0 1 0,0 0 15,0 42 17,0 0-32,0 1 0,0-1 15,-21 0-15,21 0 0,-22 21 0,22-20 16,-21 20-16,21-21 0,0 0 0,0 22 15,0-22-15,-21 0 0,21 0 16,0 0-16,0 0 0,0 1 0,0-1 16,0 0-16,21 0 0,0-21 15,22 21-15,-22-21 16,0 0-16,0 0 0,0 0 0,22 0 16,-22 0-16,0 0 0,0-21 15,0 0-15,1 0 0,-1 0 16,0-1-16,0 1 0,-21-21 0,21 21 15,0-22-15,1-20 0,-1 21 16,-21-22-16,0 22 0,21-22 0,-21 1 16,21-1-16,-21 1 0,0 20 0,0 1 15,0 0-15,0 21 0,0-22 16,0 22-16,0 0 0,0 42 31,0 0-15,0 0-16,0 22 0,-21-1 0,21-21 15,0 43-15,-21-22 0,21 0 16,0 1-16,0 20 0,0-20 0,-21-1 16,21 0-16,0 1 0,0-1 0,0-21 15,-22 21-15,22-20 16,0 20-16,0-21 0,0 0 0,0 0 16,0 1-16,22-22 0,-1 21 0,0-21 15,0 21-15,0-21 16,0 0-16,1 0 0,-1 0 15,0 0-15,0 0 0,21-21 0,-20 21 16,-1-21-16,0-1 0,0 22 16,0-21-16,0 0 0,1-21 0,-1 21 15,0-1-15,-21-20 0,21 21 16,0-21-16,-21-1 0,0 22 0,21 0 16,-21-21-16,22 20 0,-22 1 15,0 42 1,0 1-16,0 20 15,0-21-15,0 0 0,-22 0 16,22 22-16,-21-22 0,21 0 16,-21 21-16,21-20 0,0-1 0,0 0 15,0 0-15,0 0 0,0 0 0,0 1 16,0-1-16,21-21 16,0 21-16,1-21 0,-1 0 15,0 0-15,0 0 0,0 0 0,22 0 16,-22 0-16,0-21 0,0 0 15,0-1-15,0 1 0,1 0 16,-1 0-16,0-21 0,0-1 0,0 1 16,0 0-16,1-22 0,-1 22 15,0-22-15,-21 1 0,21-1 0,-21 1 16,0-1-16,0 22 0,0 0 16,0-1-16,0 1 0,0 21 0,0 0 15,0-1-15,-21 22 16,21 22-1,0-1-15,-21 0 0,21 21 16,0-21-16,0 22 0,-21 20 16,21-20-16,0-1 0,0 21 0,0-20 15,0 20-15,0-20 0,0-1 16,0 21-16,0-20 0,0-22 16,0 21-16,0 1 0,0-22 0,0 21 15,0-21-15,0 0 0,21 1 0,0-1 16,-21 0-16,21-21 0,0 21 15,0-21-15,1 0 0,-1 0 0,0 0 16,0 0-16,0 0 0,0 0 0,1 0 16,-1-21-16,0 0 0,0 0 15,0 21-15,0-22 0,1-20 0,-1 21 16,0 0-16,0 0 0,0-22 16,-21 22-16,0 0 0,21 0 0,-21 0 15,22 21-15,-22 21 31,-22 0-15,22 0-16,0 0 0,-21 0 16,21 1-16,0-1 0,0 0 0,0 0 15,0 0-15,0 0 16,0 1-16,21-1 16,1-21-16,-1 0 15,0 0-15,0 0 16,0 0-16,0 0 0,-21-21 15,22 21-15,-1-22 0,0 1 0,0 0 16,-21 0-16,21 0 16,0 0-16,1-1 0,-22-20 0,21 21 15,0 0-15,0-22 0,-21 22 16,21 0-16,-21 0 0,21 0 0,-21 0 16,0 42 15,-21 0-31,0 0 0,21 0 0,-21 0 15,21 22-15,-21-22 0,21 21 0,0 1 16,0-22-16,0 21 0,0 22 16,0-22-16,0 21 0,0-20 15,21 20-15,-21 1 0,21-22 0,-21 22 16,0-1-16,21 1 0,0-1 16,-21 1-16,0-22 0,0 21 0,0 1 15,0 21-15,0-22 0,0 1 0,0-1 16,0 22-16,0-22 0,0 1 15,0-1-15,0 1 0,0-1 0,0 1 16,0-22-16,0 22 0,0-1 0,0-21 16,22 1-16,-22-1 0,0 0 0,21 1 15,-21-22-15,0 21 0,0-21 16,0 1-16,0-1 0,-21-21 16,-1 0-1,1 0-15,0-21 0,0 21 16,0-22-16,0 1 0,-1-21 15,-20 21-15,21-22 0,0 22 0,0-21 16,-1 0-16,22-1 0,-21 1 0,21 21 16,-21-22-16,21 1 0,-21 21 15,21-21-15,0 20 0,0 1 0,0-21 16,0 21-16,0-22 0,0 22 0,0 0 16,0-21-16,0 21 0,21-1 15,0-20-15,0 21 0,-21-21 16,22-1-16,-22 22 0,21-21 0,-21-22 15,0 22-15</inkml:trace>
  <inkml:trace contextRef="#ctx0" brushRef="#br0" timeOffset="95280.73">13166 3493 0,'63'-22'32,"-21"22"-32,1 0 0,-1 0 15,0 0-15,1 0 0,20-21 0,-20 21 16,-1 0-16,0 0 0,1-21 0,-1 21 15,-21 0-15,21 0 0,-20 0 16,20 0-16,-21 0 0,0-21 0,-21 0 31,-21 0-15,0 21-16,0 0 0,-22-22 16</inkml:trace>
  <inkml:trace contextRef="#ctx0" brushRef="#br0" timeOffset="95524.95">12954 3302 0,'0'0'0,"-21"0"0,21-21 94,-21 21-78</inkml:trace>
  <inkml:trace contextRef="#ctx0" brushRef="#br0" timeOffset="95712.06">12107 3302 0,'-21'21'31</inkml:trace>
  <inkml:trace contextRef="#ctx0" brushRef="#br0" timeOffset="97000.24">15452 3048 0,'0'0'0,"21"-21"0,0 0 0,0 0 15,-21-1-15,0 1 0,0 0 16,0 42 15,-21-21-15,0 21-16,21 1 0,0-1 0,-21 21 0,-1 0 15,22-20-15,-21 20 0,21 0 0,0 1 16,-21-1-16,0 0 16,21 1-16,-21-1 0,21 0 0,0 1 15,0-22-15,0 0 0,0 21 16,0-21-16,21 1 0,0-1 15,0-21-15,0 0 0,1 0 0,-1 0 16,0 0-16,21 0 0,-21 0 16,1-21-16,20 21 0,-21-22 0,0 1 15,22 0-15,-22-21 0,0 21 16,0-22-16,21 22 0,-42-21 0,22-1 16,-1 1-16,-21-21 0,0 20 0,0 1 15,0 0-15,0-1 16,0 22-16,0-21 0,0 21 0,-21-1 15,-1 1-15,1 0 0,0 21 16,0 0-16,-21 0 0,20 0 0,-20 0 16,21 21-16,0 0 0,-22 1 0,22-1 15,21 0-15,-21 0 0,21 0 16,0 0-16,0 1 0,0-1 16,21 0-16,0-21 0,22 0 15,-22 0-15,21 0 0,-21 0 0,22 0 16,-1 0-16,0 0 0,1 0 15,20 0-15,-20-21 0,-1 0 0,0 21 16,22-22-16,-22 1 0,0 0 16,22 21-16,-43-21 0,21 0 15,-20 0-15,20-1 0,-21 1 0,-21 0 16,0 0-16,0 0 0,0 0 16,0-1-16,0 1 0,0 0 15,-21 21-15,0 0 0,0 0 16,-1 21-16,22 0 15,0 1-15,-21-1 0,0 0 0,0 21 16,21-21-16,0 22 16,-21-1-16,21 0 0,-21 22 0,21-22 15,0 22-15,-22-1 0,1 1 0,21-22 16,-21 22-16,21-1 0,0 1 16,0-22-16,0 21 0,0 1 0,0-1 15,0 1-15,0-1 0,0 1 16,21-1-16,-21 22 0,21-21 0,1-1 15,-22 1-15,0-22 0,0 21 0,21 1 16,-21-1-16,0 1 0,0-22 16,0 22-16,0-22 0,0 22 0,0-22 15,0 0-15,0 1 0,0-1 0,0-21 16,-21 21-16,21-20 0,-22-1 16,1 0-16,0 0 0,0-21 15,0 0-15,0 0 16,-1-21-16,1 0 0,0 0 15,21-22-15,-21 22 0,21-21 16,-21-1-16,21-20 0,-21-1 0,-1 22 16,22-43-16,0 22 0,0-22 0,0 22 15,0-22-15,0-21 0,0 22 16,0-1-16,0 0 0,22 1 0,-22 20 16,21 1-16,0-1 0,0 1 0,0-1 15,0 22-15,22-1 0,-22 1 16,0 21-16,0-21 0,0 20 0,1 1 15,20 0-15,-21 0 0,0 0 16,0 21-16,1-21 0,-1 21 16,0-22-16,0 22 0,-21-21 0</inkml:trace>
  <inkml:trace contextRef="#ctx0" brushRef="#br0" timeOffset="98948.06">17801 2942 0,'-21'0'0,"42"0"0,-42-21 16,21 0-16,0 0 15,0 0-15,21-1 0,-21 1 16,21 0 0,0 0-16,-21-21 0,22 20 0,-22 1 15,0 0-15,0 0 0,0 0 16,0 0-16,-22 21 31,1 21-31,0 0 0,21 0 16,-21 21-16,0-20 0,0 20 0,21 0 15,-22 1-15,1-1 0,21 21 16,0-20-16,-21-1 0,21 0 0,-21 22 16,21-22-16,0 1 0,0-1 15,0 0-15,0 1 0,0-22 0,0 21 16,21-21-16,0 0 0,0 1 0,1-1 15,-1 0-15,0-21 16,0 0-16,0 0 0,22 0 0,-22 0 16,0 0-16,21 0 0,-21 0 15,22-21-15,-22 0 0,21-1 0,1 1 16,-22 0-16,21-21 0,-21 21 0,22-22 16,-22 22-16,0-21 0,0-1 15,0 22-15,0-21 0,-21 21 0,0 0 16,0-1-16,22 1 0,-44 21 31,1 0-31,21 21 16,-21 1-16,0-1 0,21 0 15,-21 21-15,21-21 0,-21 22 0,-1-22 16,22 21-16,0-21 0,0 22 16,0-22-16,0 0 0,0 0 0,0 0 15,0 1-15,0-1 16,22-21-16,-1 0 0,0 0 15,0 0-15,0 0 0,0 0 0,1 0 16,-1-21-16,0-1 0,0 1 16,0 0-16,0 21 0,1-42 0,-1 21 15,-21-1-15,0 1 0,0-21 16,0 0-16,0 20 0,0-20 0,0 21 16,0-21-16,0 20 0,-21 1 15,-1 0-15,1 21 0,0-21 16,0 21-16,0 0 0,-22 0 0,22 0 15,0 0-15,0 0 16,21 21-16,21 0 16,0-21-1,0 0-15,22 0 0,-1 0 16,0 0-16,22 0 0,-22 0 0,22 0 16,-22 0-16,22 0 0,-22 0 15,21 0-15,-20-21 0,-1 21 16,0 0-16,1-21 0,-1 21 0,0-21 15,-20 21-15,20 0 0,-21 0 16,0-21-16,0 21 16,-42 0-1,0 0-15,0 21 16,0 0-16,0-21 0,-22 21 16,22 21-16,0-20 0,0-1 0,-22 21 15,22-21-15,0 22 0,0-22 16,0 21-16,0 0 0,21-20 0,0-1 15,0 21-15,0-21 0,0 0 16,0 1-16,0-1 0,0 0 0,21 0 16,0-21-16,0 0 15,0 0-15,0 0 16,1 0-16,-1 0 0,21 0 0,-21-21 16,0 0-16,22 21 0,-22-21 15,21-1-15,-21-20 0,1 21 0,-1-21 16,0-1-16,21 1 0,-21 0 0,1-22 15,-22 22-15,21-22 0,0 22 16,0-22-16,0 22 0,-21-21 0,0 20 16,0 1-16,21 0 0,-21-1 15,0 22-15,0 0 0,0 0 0,0 0 16,-21 21 0,21 21-16,-21 0 0,0 21 15,21 1-15,-21-22 16,0 21-16,21 0 0,0 1 0,-22 20 15,1-20-15,21-1 0,-21 0 0,21 1 16,0-1-16,0 0 0,0 1 16,0-1-16,0 0 0,0-21 0,0 1 15,0 20-15,0-21 0,0 0 16,0 0-16,0 1 0,21-1 0,0 0 16,1-21-16,-1 0 15,0 0-15,0 0 0,0 0 16,0 0-16,1 0 0,20 0 15,-21 0-15,0-21 0,22 0 16,-22-1-16,21 1 0,-21 0 0,0 0 16,22 0-16,-43 0 0,21-22 0,0 22 15,-21 0-15,0 0 0,21-22 16,-21 22-16,0 0 0,0 42 62,0 0-46,21-21-16,1 0 16,-1 0-16,0 0 0,0 0 15,0 0-15,22 0 0,-22 0 16,0-21-16,21 21 0,-21-21 16,1 21-16,-1-21 0,0 21 0,-21-21 15,0 0-15,21-1 0,-21 1 16,0 0-16,0 0 0,0 0 15,0 0-15,-21 21 0,0-22 0,0 22 16,-1 0-16,1 0 16,0 0-16,0 22 0,0-1 0,-22 0 15,22 0-15,0 0 0,21 22 16,-21-1-16,0-21 0,0 21 16,21 1-16,0-1 0,0 0 0,0-20 15,0 20-15,0-21 0,0 0 16,0 22-16,21-22 0,0-21 0,0 21 15,0 0-15,0-21 0,1 0 0,-1 0 16,0 0-16,21 0 0,-21 0 16,1 0-16,-1 0 0,0 0 0,0 0 15,0-21-15,0 0 0,1 0 16,-1 21-16,-21-22 0,0 1 16,21 0-16,-21 0 15,0 0 1,21 21-1,-21-21-15</inkml:trace>
  <inkml:trace contextRef="#ctx0" brushRef="#br0" timeOffset="99240.89">20891 3556 0,'0'0'0,"-21"0"32,0 0 46</inkml:trace>
  <inkml:trace contextRef="#ctx0" brushRef="#br0" timeOffset="-138760.61">1058 5969 0,'-21'0'0,"21"-21"16,0 0-16,-21 0 0,0-1 16,21 1-1,0 42 32,0 1-31,0-1-16,0 0 0,0 0 15,0 21-15,0-20 0,0-1 16,0 21-16,0 0 0,0 1 0,0-1 16,0 0-16,0 1 15,0-1-15,0 22 0,0-22 0,-21 0 16,21 1-16,0-1 0,0 0 16,0-21-16,0 1 0,0-1 0,0 0 15,0 0-15,21-21 16,0-21-1,0 0-15,-21-22 0,21 22 16,0 0-16,1-21 0,-1-1 16,-21 1-16,21 0 0,0-1 0,0 1 15,0 0-15,1-1 0,-22 22 16,21-21-16,0 21 0,-21 0 16,0-1-16,21 22 0,-21-21 15,21 21-15,-21 21 16,21 1-1,-21-1-15,0 21 16,0-21-16,0 0 0,0 22 0,0-22 16,0 21-16,0 1 0,22-22 15,-22 0-15,0 21 0,0-21 16,21 1-16,0-1 0,0-21 0,-21 21 16,21-21-16,0 0 0,1 0 15,-1 0-15,0 0 0,0 0 0,0 0 16,0-21-16,1 0 0,-1-1 15,0 1-15,0 0 0,0 0 16,0-21-16,-21-1 0,0 22 16,0-21-16,22-1 0,-22 1 0,0 0 15,0 21-15,0-22 0,0 1 16,0 21-16,0 0 0,0-1 16,0 1-16,0 0 0,0 42 31,0 0-16,0 1-15,-22-1 0,22 21 16,0-21-16,0 0 0,0 22 0,0-22 16,0 21-16,0 1 0,0-22 15,0 21-15,22-21 0,-22 22 16,21-22-16,-21 0 0,21 0 16,0 0-16,-21 0 0,21-21 0,0 0 15,1 0-15,-1 0 16,0 0-16,0 0 0,0 0 15,0-21-15,1 0 0,20 0 0,-21 0 16,0-22-16,0 22 0,1-21 16,20 21-16,-21-22 0,0 1 0,0 0 15,1-1-15,-22 1 0,0 0 16,21-1-16,-21 1 0,0 0 0,0-1 16,0 22-16,0-21 0,0 21 15,0 0-15,-21-1 0,-1 22 16,1 0-16,0 0 15,21 22-15,0-1 0,0 0 16,-21 0-16,21 21 0,0 1 16,0-22-16,0 21 0,0 1 15,0-1-15,0-21 0,0 21 0,0 1 16,0-1-16,0-21 0,21 22 16,-21-22-16,0 21 0,0-21 0,0 22 15,0-22-15,0 0 0,0 0 16,0 0-16,0 0 0,0-42 47,0 0-47,0 0 15,0 0-15,0 0 0,0-22 0,21 22 16,-21-21-16,21 21 0,-21-22 16,22 1-16,-1 21 0,0-22 0,0 22 15,21 0-15,-20 0 0,-1 0 16,21 0-16,-21 21 0,22 0 0,-22 0 15,0 0-15,21 21 0,-21 0 16,1 0-16,-22 0 0,21 22 16,0-22-16,-21 0 0,0 21 0,0-21 15,0 22-15,0-22 0,0 21 0,0-21 16,0 1-16,0-1 16,0 0-16,0 0 0,-21 0 0,21 0 15,0 1 1,0-44 15,0 1-31,21 0 0,0 0 16,0 0-16,0 0 0</inkml:trace>
  <inkml:trace contextRef="#ctx0" brushRef="#br0" timeOffset="-137899.2">3281 6138 0,'0'-21'16,"0"42"-16,0-63 0,0 21 0,0 0 16,-21 0-16,21-1 15,-22 22-15,1-21 0,0 21 0,0 0 16,0-21-16,0 21 0,-1 0 16,1 0-16,0 21 0,0 0 15,0 1-15,0-1 0,-1 0 16,1 0-16,21 21 0,-21 1 0,0-22 15,21 21-15,0 1 0,-21-1 16,21 0-16,-21 1 0,21-1 16,0-21-16,0 21 0,0-20 15,0-1-15,0 0 0,0 0 0,21-21 16,0 0-16,0 0 0,0 0 16,0 0-16,1 0 0,-1-21 0,0 21 15,0-21-15,0 0 0,22-1 16,-22-20-16,0 21 0,0-21 0,0 20 15,0-20-15,-21 21 0,22-21 0,-1-1 16,-21 22-16,21-21 0,-21-1 16,0 22-16,0 0 0,0 0 15,21 0-15,-21 0 16,0 42 0,0 0-1,0 21-15,0-21 0,0 1 0,-21 20 16,21-21-16,0 21 0,0 1 15,0-22-15,0 21 0,0 1 0,0-22 16,0 21-16,0-21 0,0 0 16,0 1-16,0-1 0,21 0 0,0 0 15,0-21-15,1 0 0,-1 0 0,0 0 16,0 0-16,21 0 0,-20 0 16,20-21-16,0 0 0,1 0 15,-22-1-15,21 1 0,0-21 16,-20 0-16,20-1 0,-21 22 0,0-21 15,0-22-15,1 22 0,-1 0 16,0-1-16,-21-20 0,0 20 0,0 1 16,0-21-16,0 41 0,0-20 0,0 0 15,0 21-15,0-1 0,0 1 16,-21 21 0,21 43-1,0-22-15,0 21 0,-21-21 0,21 22 16,0-1-16,-22 0 0,22 22 15,0-22-15,0 0 0,0 1 16,0-1-16,0 0 0,0 1 16,0-1-16,0-21 0,0 22 0,0-1 15,0-21-15,0 21 0,0-20 0,0-1 16,0 0-16,22 0 16,-1-21-16,0 0 0,0 0 15,0 0-15,0 0 16,1 0-16,-1 0 0,0-21 0,-21 0 15,21 0-15,0-1 0,-21-20 0,21 21 16,-21 0-16</inkml:trace>
  <inkml:trace contextRef="#ctx0" brushRef="#br0" timeOffset="-137576.39">3725 6096 0,'-21'0'0,"42"0"0,-21 0 32,43 0-32,-22 0 0,21 0 0,0 0 15,1-21-15,-1 0 0,0 21 16,1-21-16,-1-1 0,22 22 0,-22-21 16,0 21-16,1-21 0,-1 21 15,-21 0-15,21-21 0,-20 21 16,-1 0-16,0 0 15,-21 21 1,0 0 0,0 0-1,0 1 1,21-22 15,0 0-31</inkml:trace>
  <inkml:trace contextRef="#ctx0" brushRef="#br0" timeOffset="-136520.22">1101 7578 0,'0'21'16,"-22"0"0,22 0-16,0 0 15,0 1 17,22-22-1,-1 0-31,-21-22 0,21 22 15,-21-21-15,21 21 0,-21-21 16,0 0-16,0 0 16,0 0-16,0-1 15,-21 22 1,0 0-16,0 0 16,-1 0-16,1 22 15,21-1-15,-21 0 0,21 0 16,0 0-16,0 22 0,0-22 15,0 0-15,0 0 0,0 0 0,0 0 16,0 1-16,0-1 16,0 0-1,21-21-15,0 0 0,1 0 16,-1 0-16,0-21 16,0 0-16,0-1 15,0 1-15,-21 0 16,0 0-16,0 0 0,-21 0 15,0 21-15,0-22 16,0 22-16,0 0 0,-1 0 16,1 0-16,0 22 15,21-1-15,-21-21 16,21 21-16,0 0 0,0 21 0,0-20 16,0-1-16,0 0 0,0 0 15,0 0-15,0 0 0,0 1 16,0-1-16,21 0 0,0 0 0,-21 0 15,21-21-15,1 0 0,-1 0 16,0 0-16,21-21 16</inkml:trace>
  <inkml:trace contextRef="#ctx0" brushRef="#br0" timeOffset="-136128.45">1503 7620 0,'0'21'0,"-21"0"16,21 1-16,-22-22 15,22 21-15,0 0 16,22-21 0,-1 0-16,0 0 15,0 0-15,0-21 0,0 21 16,-21-21-16,22-1 0,-1 22 0,-21-21 15,0 0-15,0 0 16,0 0-16,0 0 16,-21 21-16,-1 0 0,1 0 15,0 0-15,0 0 0,0 0 16,0 21-16,-1 0 0,1 0 16,21 0-16,0 0 0,-21 22 15,21-22-15,0 0 0,0 21 16,0-20-16,0 20 0,0-21 15,0 21-15,0-20 0,0-1 0,21 0 16,0 0-16,1-21 0,-1 0 16,0 0-16,0 0 0,21 0 0,-20 0 15</inkml:trace>
  <inkml:trace contextRef="#ctx0" brushRef="#br0" timeOffset="-135644.72">2180 7408 0,'21'0'47,"0"0"-47,22 0 0,-22 0 16,21 0-16,1 0 0,-1 0 0,21 0 15,-20 0-15,-1 0 0,22 0 16,-22 0-16,0 0 0,1 0 16,-1-21-16,-21 21 0,0 0 15,-42 0 1,0 0-1,0 21-15,-22-21 0,22 0 16,-21 22-16,0-22 0,-1 0 0,22 0 16</inkml:trace>
  <inkml:trace contextRef="#ctx0" brushRef="#br0" timeOffset="-135377.31">2392 7451 0,'0'21'0,"0"0"15,0 0 1,0 0-16,21 1 0,-21 20 16,0-21-16,0 0 0,0 22 15,0-1-15,0-21 0,0 21 0,0 1 16,0-1-16,0 0 0,0 1 16,0-1-16,0-21 0,0 22 0,0-1 15,0-21-15,0 0 0,0 0 0,0 1 16,0-1-16,21-21 31,0-21-31,0-1 0,1 1 16,-1 0-16,0 0 0,0-21 0,0-1 15</inkml:trace>
  <inkml:trace contextRef="#ctx0" brushRef="#br0" timeOffset="-134900.48">2752 7408 0,'0'0'15,"0"22"1,0-1 0,0 0-16,0 0 0,0 21 15,0 1-15,0-1 0,0 0 0,0 1 16,0-1-16,0 0 0,0 1 16,0-1-16,0 0 0,0 1 15,0-1-15,0-21 0,0 22 0,0-22 16,-22 0-16,22 0 0,0 0 15,0 0-15,0-42 32,0 0-32,0 0 15,0 0-15,0 0 0,0-22 16,0 22-16,0-21 0,0-1 0,0 22 16,22-21-16,-1 0 0,0-1 15,0 22-15,0-21 0,0 21 0,1-1 16,-1 1-16,0 0 0,0 21 0,21 0 15,-20 0-15,-1 0 16,0 21-16,21 0 0,-21 1 0,-21-1 16,22 0-16,-22 21 0,21-21 15,-21 22-15,0-22 0,0 21 0,0 1 16,0-22-16,0 21 0,-21-21 0,-1 0 16,22 1-16,0-1 0,-21 0 15,21 0-15,-21-21 0,21-21 31,21 0-15,0 0-16,-21-22 0</inkml:trace>
  <inkml:trace contextRef="#ctx0" brushRef="#br0" timeOffset="-134527.89">3217 7853 0,'0'21'15,"21"-21"1,1 0-16,-1 0 16,0 0-16,0 0 15,0 0-15,22 0 0,-22-21 0,0 21 16,0-21-16,0 0 0,0 21 16,1-22-16,-22 1 0,0 0 15,0 0-15,0 0 0,0 0 16,-22 21-16,1 0 15,0 0-15,0 0 0,0 0 0,-22 0 16,22 0-16,-21 21 0,21 0 16,0 0-16,-22 0 0,22 0 0,0 1 15,21 20-15,0 0 0,-21-21 0,21 22 16,0-1-16,0-21 0,0 22 16,0-22-16,21 0 0,0 0 0,0 0 15,0 0-15,1-21 0,20 0 16,0 0-16,-21 0 0,22 0 15,-1 0-15,0-21 0,1 21 0,-22-21 0,21 0 16</inkml:trace>
  <inkml:trace contextRef="#ctx0" brushRef="#br0" timeOffset="-134001.2">4276 7599 0,'0'-21'0,"0"42"0,0-63 16,0 20-16,0 1 0,0-21 0,0 21 16,0 0-16,0 42 31,0 21-16,0-21-15,0 22 0,21-1 0,-21 0 16,21 22-16,-21-22 0,0 22 0,0 20 16,0-20-16,0-1 0,0 22 15,0 0-15,0-22 0,0 22 0,0-22 16,0 1-16,-21-1 0,0 22 16,21-22-16,0 1 0,-22-22 0,1 22 15,21-22-15,0 22 0,0-22 0,0-21 16,0 0-16,0 0 0,0 1 15,0-44 1,0-20 0,0 21-16,0-21 0,21-1 15,-21 1-15</inkml:trace>
  <inkml:trace contextRef="#ctx0" brushRef="#br0" timeOffset="-133673.39">4254 8022 0,'0'0'0,"-21"-42"0,21 0 0,-21 20 15,0-20-15,21 21 0,0-21 16,0 20-16,0-20 0,0 21 0,0 0 16,0-22-16,0 22 0,0 0 0,0 0 15,0 0-15,21 0 16,21-1-16,-20 1 0,-1 0 0,21 21 16,0 0-16,1 0 0,-1 0 15,0 0-15,1 21 0,-1 0 0,0 1 16,1 20-16,-22-21 0,0 21 0,0 1 15,-21-1-15,0-21 0,0 22 16,-21 20-16,0-21 0,0 1 0,-22-22 16,1 21-16,21 1 0,-21-22 15,20 0-15,-20 0 0,21 0 0,0 0 16,0-21-16,42-21 47,0 0-47,0 0 0,0 0 0,0 0 15,1-1-15</inkml:trace>
  <inkml:trace contextRef="#ctx0" brushRef="#br0" timeOffset="-133279.61">4741 7726 0,'0'0'0,"0"-21"0,0 0 16,0-1-16,21 22 0,-21-21 0,0 0 15,22 0-15,-1 0 0,0 21 0,0-21 16,0-1-16,0 22 16,1 0-16,-1 0 0,0 0 0,0 0 15,0 0-15,0 22 0,1-22 0,-1 21 16,0 0-16,0 21 16,0-21-16,-21 1 0,0 20 0,0-21 0,0 21 15,0-20-15,0 20 0,0-21 0,0 21 16,0-20-16,0-1 0,-21 0 15,21 0-15,-21-21 0,21 21 0,0-42 47,0 0-47,0 0 0,0 0 0,0-1 16,0 1-16,0 0 16,0-21-16,21 21 0,-21-1 0,21-20 15,-21 21-15,21-21 0,-21 20 0,22 1 16,-22 0-16,21 0 0,0 0 15,-21 0-15,21-1 0,0 22 0,0-21 16</inkml:trace>
  <inkml:trace contextRef="#ctx0" brushRef="#br0" timeOffset="-132778.4">5630 7430 0,'-42'0'32,"21"0"-32,21 21 0,-21-21 15,-1 21-15,22 0 0,-21 0 0,0 0 16,21 1-16,-21-1 0,21 0 0,-21 21 16,21-21-16,0 1 0,0 20 15,0-21-15,0 0 0,0 22 0,0-22 16,0 0-16,21 0 0,0-21 0,0 21 15,-21 0-15,43-21 16,-22 0-16,0 0 0,0 0 0,21 0 16,-20 0-16,20 0 0,-21 0 0,21 0 15,-20-21-15,-1 21 0,21-21 16,-21 0-16,0 0 0,1 0 0,-1-1 16,0-20-16,-21 21 0,0-21 15,0-1-15,0 1 0,0 0 0,0-1 16,0 1-16,0 21 0,-21-22 0,-22 22 15,22-21-15,0 21 0,-21 21 0,21-21 16,-22 21-16,1 0 0,0 0 16,20 21-16,-20-21 0,21 21 0,-21 21 15,20-21-15,1 22 16,0-22-16,0 21 0,21 1 0,-21-22 16,21 21-16,0 0 0,0-20 0,0 20 15,0-21-15,0 21 0,0-20 16,21-1-16,0-21 0,21 21 0,-20 0 15,-1-21-15,21 0 0,0 0 0,-20 0 16,20 0-16</inkml:trace>
  <inkml:trace contextRef="#ctx0" brushRef="#br0" timeOffset="-132508.56">6371 7408 0,'0'-21'0,"0"42"0,0-63 15,-21 21-15,0 21 16,0 0-16,-1 0 0,1 0 0,0 0 16,0 21-16,0-21 0,0 42 0,-1-20 15,22-1-15,-21 0 0,0 21 16,21 1-16,-21-22 0,21 21 0,0-21 16,0 22-16,0-1 0,0-21 0,0 0 15,0 0-15,0 22 16,21-22-16,0-21 0,0 21 0,1 0 15,-1-21-15,0 0 0,0 0 0,0 0 16,0 0-16,22 0 0,-22 0 16,0 0-16,21-21 0,-20 21 0</inkml:trace>
  <inkml:trace contextRef="#ctx0" brushRef="#br0" timeOffset="-132111.73">6604 7535 0,'0'0'0,"0"22"16,0-1-16,0 0 15,21-21 1,0 0-16,0 0 16,1 0-16,-1 0 0,0 0 0,21 0 15,-21-21-15,1 21 0,-1-21 16,0-1-16,0 22 0,0-21 0,0 0 15,-21 0-15,0 0 0,0 0 16,0-1-16,0 1 16,-21 0-16,0 21 15,-21 0-15,21 0 0,-1 0 0,-20 21 16,21 0-16,0 1 0,-22-1 16,22 0-16,0 0 0,0 21 15,0-20-15,0 20 0,21 0 0,0-21 0,-22 1 16,22 20-16,0-21 15,0 0-15,0 0 0,0 1 0,22-1 16,-1 0-16,0-21 0,0 21 0,0-21 16,22 0-16,-22 0 0,21 0 15,0 0-15,1 0 0,-1-21 0,0 21 16</inkml:trace>
  <inkml:trace contextRef="#ctx0" brushRef="#br0" timeOffset="-131679.75">7535 7387 0,'0'0'0,"0"-21"16,0 0-16,0 0 15,-21 21-15,0 0 0,0 0 0,0 0 16,-1 0-16,1 0 0,0 0 0,0 0 16,0 21-16,0 0 0,-1 0 15,1 0-15,0 1 0,21-1 0,0 0 16,-21 0-16,21 0 0,-21 0 15,21 1-15,0-1 0,0 0 16,0 0-16,21 0 0,0-21 16,0 0-16,0 21 0,1-21 15,-1 0-15,21 0 0,-21 22 16,0-22-16,1 0 0,-1 0 0,0 21 16,0-21-16,0 21 0,-21 0 15,0 0-15,0 0 16,-21 1-1,0-22-15,0 0 0,0 21 0,-22-21 16,22 0-16,0 0 0,0 0 16,-22 0-16,22 0 0,0 0 0,-21 0 15,21 0-15,-1 0 0,1 0 0,0 0 16,0 0 0,21-21-1,21 21-15,0-22 0,0 1 16,1 21-16,20-21 0</inkml:trace>
  <inkml:trace contextRef="#ctx0" brushRef="#br0" timeOffset="-131252.36">8001 7451 0,'0'-21'16,"0"42"-16,21-64 0,-21 22 0,0 0 15,0 0 1,-21 0 0,0 21-16,-22 0 0,22 0 15,0 0-15,0 0 0,-21 21 16,20 0-16,1 0 0,0-21 0,0 21 16,21 1-16,0-1 0,0 0 15,0 0-15,0 0 0,0 0 16,21-21-16,0 22 0,22-1 0,-22-21 15,0 21-15,21-21 0,-21 21 0,1-21 16,20 21-16,-21-21 0,0 21 16,0 1-16,1-22 0,-1 0 0,0 21 15,-21 0-15,0 0 16,-21-21 0,0 0-16,-1 0 0,1 0 15,0 21-15,-21-21 0,21 0 0,-1 0 16,-20 0-16,21 0 0,-21 0 0,20 0 15,1 0-15,-21 0 0,21 0 16,0 0-16,-1 0 0,1 0 16</inkml:trace>
  <inkml:trace contextRef="#ctx0" brushRef="#br0" timeOffset="-129880.17">9207 7112 0,'0'-21'0,"0"0"0,22-22 31,-44 65 1,1-1-32,21 0 0,-21 0 0,0 21 15,21 1-15,-21-1 0,0 0 16,-1 1-16,1-1 0,0 0 16,0 1-16,0-1 0,21 0 0,0 1 15,0-1-15,0-21 0,0 0 16,0 1-16,0-1 0,21 0 0,0 0 15,21-21-15,-20 0 0,20 0 0,-21 0 16,21 0-16,1 0 0,-22 0 16,21 0-16,1-21 0,-22 0 0,21 0 15,-21-1-15,22 1 0,-22 0 0,0-21 16,21 21-16,-21-22 0,-21 1 16,0 0-16,0-1 0,0 1 0,0-22 15,0 22-15,-21 0 0,0 21 16,0-22-16,-21 22 0,20 0 15,-20 0-15,0 0 0,21-1 0,-22 22 16,1 0-16,21 0 0,-22 0 0,22 0 16,-21 22-16,21-1 0,0-21 15,21 21-15,0 0 0,0 0 0,0 0 16,0 1-16,0-1 0,21 0 0,21 0 16,-21-21-16,22 21 0,-22 0 15,21-21-15,0 0 0,22 0 0,-22 0 16,1 0-16,20 0 0,1 0 0,-22-21 15,21 0-15,1 0 0,-22 0 16,22 0-16,-22-1 0,0 1 0,1 0 16,-1 21-16,-21-21 0,0 0 15,-21 0-15,0-1 0,0 1 16,0 0-16,0 0 0,0 0 0,0 0 16,0-1-16,-21 22 0,0 0 15,21-21-15,-21 21 16,0 0-16,0 21 0,21 1 15,0-1-15,-22 0 0,22 21 16,0-21-16,0 22 0,0-1 16,0 0-16,0 22 0,0-22 15,0 1-15,0 20 0,0 1 0,0-1 0,0-21 16,22 22-16,-22-1 16,21 1-16,-21-1 0,0 1 0,21 21 15,0 42-15,-21-43 0,21-20 16,-21 20-16,0-20 0,0-1 15,0 22-15,0-21 0,0-1 0,0 22 16,21-22-16,-21 1 0,0-1 0,0 1 16,0-1-16,22 1 0,-22-1 0,0-20 15,0 20-15,0-21 0,0 1 16,0-22-16,0 21 0,0-21 0,0 22 16,0-22-16,0 0 0,0 0 15,-22-21 1,1 0-16,0 0 0,21-21 15,-21 0-15,0 21 0,0-21 0,21 0 16,-43-22-16,22 22 0,0-21 0,0 21 16,0-22-16,-22-20 0,22 20 0,0-20 15,-21-1-15,20-20 0,1 20 16,0 1-16,21-22 0,0 22 0,0-22 16,0 21-16,0-20 0,0 20 0,0-20 15,0 20-15,21 1 0,-21-22 16,21 43-16,1-22 0,-1 1 0,0 20 15,0 1-15,0 0 0,0-1 16,1 22-16,-1-21 0,0 21 16,0-1-16,0 1 0,0 0 0,1 21 15,-22-21-15,21 21 0,0 0 16,-21 21 15,0 0-15,21-21 15,0 0-15</inkml:trace>
  <inkml:trace contextRef="#ctx0" brushRef="#br0" timeOffset="-125852.65">12234 7027 0,'-21'0'0,"21"-21"78,21 0-63,-21 0 1,0 0-16,0 0 16,0-1-16,0 1 0,-21 0 15,0 0-15,0 0 0,0 0 0,-22-1 16,22 1-16,-21 0 0,-1 0 0,22 0 16,-21 21-16,0 0 0,-1 0 15,22 0-15,-21 0 0,21 0 0,-22 0 16,1 0-16,21 21 0,-22 0 15,22 21-15,0-20 0,-21 20 0,21-21 16,-1 21-16,1 1 0,21-1 16,0 0-16,0 1 0,0-1 0,0 0 15,0 1-15,0-1 0,0-21 16,21 22-16,1-22 0,-1 0 16,0 0-16,0 0 0,0 0 0,0 1 15,22-22-15,-22 0 0,0 0 0,21 0 16,-20 0-16,20 0 0,-21 0 15,0-22-15,22 1 0,-22 21 0,21-42 16,-21 21-16,0 0 0,1-22 16,20 22-16,-21-21 0,0-1 0,-21 22 15,21-21-15,1 0 0,-22 20 0,0-20 16,0 21-16,21 0 0,-21 0 16,0-1-16,0 1 0,0 0 0,0 42 46,-21 0-46,21 1 0,0-1 16,0 0-16,0 0 0,0 21 16,0-20-16,0-1 0,0 0 0,0 21 15,0-21-15,21 1 0,0 20 0,-21-21 16,21 0-16,0 0 0,0-21 16,1 22-16,-1-1 0,0-21 0,0 0 15,0 0-15,0 0 0,1 0 16,-1 0-16,0 0 0,-21-21 0,21-1 15,0 1-15,0 0 0,-21 0 0,22 0 16,-1 0-16,-21-1 16,21-20-16,-21 21 0,21 0 0,-21 0 15,21-22-15,-21 22 0,0 0 0,21 0 16,1 21-16,-22-21 0,0 42 78,21-21-62,0 0-1,-21-21 17,0-1-1,-21 22-16,0 0-15,-1 0 16,1 22 0,0-1-16,0 0 0,21 0 15,-21 0-15,21 0 0,-21 22 16,21-22-16,0 21 0,-22-21 0,22 22 16,0-22-16,0 21 0,0-21 0,0 22 15,0-22-15,0 0 16,0 0-16,22 0 0,-1 1 0,0-22 15,0 21-15,0-21 0,22 0 0,-1 0 16,-21 0-16,43 0 0,-22 0 16,0 0-16,22-21 0,-1 21 0,-20-22 15,20 1-15,1 0 0,-1 0 16,-21 0-16,22 0 0,-22-1 0,1-20 16,-22 21-16,21 0 0,-21-22 0,0 22 15,1 0-15,-22-21 0,0 21 16,0-22-16,0 22 0,0 0 0,0-21 15,-22 20-15,1 1 0,0 21 16,0-21-16,0 21 0,0 0 16,-22 0-16,22 0 0,-21 0 0,21 21 15,-22 0-15,22 1 0,-21-1 16,-1 0-16,22 21 0,-21-21 0,21 22 16,0-22-16,-1 21 0,1-21 0,21 22 15,0-22-15,0 0 0,0 0 16,0 0-16,0 1 0,21-1 0,1-21 15,-1 0-15,21 0 0,-21 0 16,0 0-16,22 0 0,-22 0 0,21-21 16,-21 21-16,22-22 0,-22 1 15,0 0-15,21 0 0,-42 0 16,22 0-16,-1-1 0,0 1 0,-21 0 16,0 0-16,0 0 0,21 0 0,-21-1 15,0 1-15,0 0 16,0 42 31,0 0-47,0 1 0,0-1 0,0 21 15,-21-21-15,21 22 0,0-1 16,0 0-16,0 22 0,0-22 0,-21 22 16,21-22-16,0 21 0,0-20 15,0 20-15,0 1 0,0-1 16,0 1-16,0-1 0,0 1 0,0-1 15,0 22-15,0-22 0,0 1 0,0-1 16,0 1-16,0-22 0,0 1 0,0 20 16,0-42-16,0 22 0,0-22 15,0 0-15,21 0 0,-21 0 0,21-21 16,0-21 0,-21 0-16,21 0 0,1 0 15,-22-1-15,21 1 0,0-21 0,0 0 16,-21-1-16,21-20 0,0-1 0,1 1 15,-1-22-15,0 22 0,0-22 16,0 0-16,0 1 0,1-1 16,-1 0-16,0-21 0,0 22 0,0-1 15,0 22-15,1-22 0,-22 21 16,0 1-16,0 21 0,0-22 0,0 22 16,0-1-16,0 22 0,0 0 0,0 0 15,0 0-15,0 0 0,-22 21 16,1 0-16,0 0 15,0 21-15,21 0 0,-21 0 16,21 0-16,-21 0 0,21 22 16,0-22-16,0 21 0,0-21 0,0 22 0,0-1 15,0-21-15,0 22 16,0-22-16,0 21 0,21-21 0,-21 0 16,21 1-16,0-1 0,0 0 15,0-21-15,1 0 0,-1 0 0,0 0 16,0 0-16,21 0 0,-20 0 0,20-21 15,-21 21-15,0-21 0,22-1 16,-22-20-16,0 21 0,21 0 0,-21-22 16,1 22-16,-22-21 0,21 0 0,-21 20 15,21-20-15,-21 21 0,21 0 16,-21 0-16,0-1 0,0 1 16,0 0-16,0 0 0,-21 21 15,0 0 1,21 21-16,-21 0 0,21 0 0,0 1 15,0-1-15,0 0 0,-22 0 16,22 0-16,0 22 0,0-22 0,0 0 16,0 0-16,22 21 0,-22-20 0,21-1 15,0 0-15,-21 0 0,21-21 16,0 21-16,0-21 0,1 0 0,-1 0 16,0 0-16,0 0 0,0 0 15,0 0-15,1-21 0,-1 0 16,0 0-16,0 0 0,-21-1 15,21 1-15,-21 0 0,21-21 16,-21 21-16,0-22 0,0 22 0,0 0 16,0-21-16,0 20 0,0 1 15,0 42 1,0 1 0,0-1-16,0 0 0,0 0 15,0 21-15,-21-20 0,21-1 16,0 0-16,0 0 0,0 0 0,0 0 15,0 1-15,0-1 0,0 0 16,0 0-16,21-42 47</inkml:trace>
  <inkml:trace contextRef="#ctx0" brushRef="#br0" timeOffset="-125640.77">14690 6752 0,'-64'-21'31,"43"21"-15,42 0 30,0 0-30,0 0-16,1 0 0,-1 21 16</inkml:trace>
  <inkml:trace contextRef="#ctx0" brushRef="#br0" timeOffset="-125220.02">14817 7027 0,'0'0'0,"0"-21"16,0 0-16,0 0 15,0 0-15,21 21 0,0-21 16,0-1-16,0 22 0,0-21 16,1 21-16,-1 0 0,0-21 0,0 21 15,0 0-15,0 0 0,1 0 16,-1 0-16,0 21 0,0 0 0,0 1 15,-21-1-15,0 21 0,21-21 16,-21 0-16,0 1 0,0-1 16,0 0-16,0 0 0,-21 0 15,21 0-15,-21 1 0,21-1 0,-21 0 16,0-21 0,21-21-1,0 0-15,0-1 16,0 1-16,21 0 15,0 0-15,0 0 0,-21 0 0,21-22 16,1 22-16,-1 0 0,0 0 16,0-22-16,0 22 0,0 0 0,1 0 15,-1 21-15,21-21 0,-21 0 0,0-1 16,1 22-16,-1 0 0,21-21 16</inkml:trace>
  <inkml:trace contextRef="#ctx0" brushRef="#br0" timeOffset="-125016.21">15642 6773 0,'0'0'0,"0"22"16,0-1-16,0 0 0,0 0 16,0 0-16,0 0 0,0 1 15,-21-1-15,21 21 0,-21-21 0,21 0 16,0 1-16,0-1 0,0 0 0,0 0 16,0 0-16,0 0 15,21-21 16,-21-21-15,21 21-16,-21-21 0,0 0 0,0 0 16,21 0-16</inkml:trace>
  <inkml:trace contextRef="#ctx0" brushRef="#br0" timeOffset="-124845.31">15684 6646 0,'0'0'0,"-21"-21"0,21 0 0,-21 0 0,21 0 16,-21 0-16,0 21 15,0 0-15,-1 0 16,22 21 0,0 0-16,0 0 15,0 0-15,22 0 16,-1-21-16,0 0 16</inkml:trace>
  <inkml:trace contextRef="#ctx0" brushRef="#br0" timeOffset="-124373.33">15875 6668 0,'0'21'15,"0"0"-15,0 0 0,0 0 16,0 0-16,0 1 0,0-1 0,0 0 16,0 0-16,0 0 0,0 22 15,0-22-15,0 0 0,0 0 16,0 0-16,0 0 0,0 1 0,0-1 15,0 0-15,0 0 0,0 0 16,0 0-16,-21 1 16,0-22-1,21-22 1,0 1-16,0 0 16,0 0-16,0 0 0,0 0 15,21-22-15,0 22 0,0 0 16,0-21-16,0 20 0,22-20 0,-22 0 15,21 21-15,1-1 0,20-20 16,1 21-16,-1 21 0,1-21 16,-1 21-16,-21 0 0,22 0 0,-22 21 15,-21 0-15,22 0 0,-22 0 0,0 1 16,-21-1-16,0 0 0,0 0 16,0 21-16,0-20 0,0-1 0,0 0 15,-42 0-15,21 0 0,-1 0 0,1-21 16,0 22-16,0-1 0,0-21 15,0 21-15,-1-21 0,22 21 16</inkml:trace>
  <inkml:trace contextRef="#ctx0" brushRef="#br0" timeOffset="-123614.75">17018 6816 0,'0'0'0,"0"-21"0,0-1 16,0 1-16,0 0 0,0 0 15,-21 21-15,0 0 0,-1 0 16,1 0-16,0 0 16,0 0-16,0 0 0,0 21 0,-1 0 15,1 0-15,0 1 0,0-1 16,0 21-16,21-21 0,0 0 15,-21 1-15,21-1 0,0 21 0,0-21 16,0 0-16,0 1 0,21-1 16,0-21-16,0 21 15,0-21-15,0 0 0,1 0 0,-1 0 16,0 0-16,21 0 0,-21-21 0,1 0 16,-1 21-16,-21-22 0,21 1 15,0 0-15,0 0 0,-21 0 16,0 0-16,21-1 0,1 1 0,-22 0 0,0 0 15,0 0-15,0 0 0,21-1 16,-21 1-16,0 0 16,0 42 15,0 0-31,0 1 0,-21-1 0,21 0 16,-22 21-16,1-21 0,21 22 0,-21-1 15,0 0-15,0 1 0,21-1 16,0 22-16,0-1 0,0 1 0,0-22 15,0 21-15,0 1 0,0-1 0,0 22 16,0-21-16,0-1 0,0 1 16,0 20-16,21-20 0,-21 20 15,21 1-15,-21-21 0,21 20 0,0-20 16,-21 20-16,22-20 0,-22-1 0,0 22 16,0-21-16,0-1 0,0 1 15,0-22-15,0 21 0,0-20 0,0-22 16,0 21-16,-22-21 0,1-21 0,0 22 15,0-22-15,-21 0 0,20 0 0,-20-22 16,0 1-16,-1 0 0,1-21 16,0-1-16,-1 1 0,1 0 15,0-1-15,21-20 0,-22-1 0,22 22 0,0-43 16,21 22-16,0-1 0,0-20 16,0-64-16,0 63 0,21 21 15,0-20-15,22 20 0,-22 1 0,21-1 16,-21 1-16,22-1 15,-1 1-15,0-1 0,-21 22 0,22 0 16,-1-22-16,0 22 0,1-1 0,-1 22 16,0-21-16,1 0 0,-1 20 15,0-20-15,22 21 0,-22-21 0</inkml:trace>
  <inkml:trace contextRef="#ctx0" brushRef="#br0" timeOffset="-123164.43">18330 6646 0,'-21'0'0,"42"0"0,-42-21 0,21 0 0,0 0 0,0 0 16,0-22-16,0 22 0,0 0 15,21-21-15,-21 21 0,0-22 16,21 22-16,1 0 0,-22 0 0,0 0 16,21-1-16,0 22 15,-21 22 1,0-1-16,0 0 0,0 21 15,0 1-15,-21 20 0,0-21 16,21 22-16,-22-22 0,1 1 0,0 20 16,0-21-16,21 1 0,-21-1 15,0 0-15,-1-20 0,1 20 0,21-21 16,-21 0-16,21 0 0,0 1 16,0-44 30,-21 22-46,21-21 0</inkml:trace>
  <inkml:trace contextRef="#ctx0" brushRef="#br0" timeOffset="-122541.12">17843 6837 0,'22'0'31,"-1"0"-31,0 0 0,21-21 15,-21 0-15,22 21 0,-22-22 0,42 1 16,-20 0-16,20 0 16,-20 0-16,20 0 0,1-22 0,-1 22 15,1-21-15,-1-1 0,-21 1 0,1 21 16,-1-21-16,0-1 16,-20 1-16,-1 21 0,0-22 0,-21 22 0,0 0 15,0 0-15,0 0 0,-21 21 16,0 0-16,-1 0 15,1 21-15,0 0 0,21 0 16,-21 22-16,21-1 0,-21 0 16,21 1-16,-21 20 0,21-21 15,-22 22-15,1-22 0,21 1 16,-21 20-16,21-21 0,0 1 0,-21-22 16,21 21-16,-21 1 0,21-22 0,0 0 15,0 0-15,0 0 0,-21 0 16,21 1-16,0-1 15,0-42 17,0-1-32,0 1 0,0 0 15,0 0-15,21 0 0,0 0 16,0-22-16,0 22 0,0 0 0,22-21 16,-22 20-16,0-20 0,21 21 15,1 0-15,-22 0 0,21 21 16,-21 0-16,1 0 0,20 0 0,-21 0 15,0 0-15,0 21 0,-21 0 0,0 0 16,22 0-16,-22 22 0,0-22 16,0 0-16,0 0 0,0 21 0,0-20 15,0-1-15,-22 0 0,1-21 16,21 21-16,0 0 0,-21 0 16,42-42 30,0 0-46</inkml:trace>
  <inkml:trace contextRef="#ctx0" brushRef="#br0" timeOffset="-122172.33">19113 6837 0,'22'0'0,"-1"0"15,0 0 1,0 0-16,0 0 15,0 0-15,1 0 0,-1 0 16,0-21-16,0 21 0,0 0 16,0 0-16,1-21 0,-1-1 0,0 22 15,0-21-15,-21 0 16,21 21-16,-21-21 0,0 0 16,0 0-16,0-1 0,0 1 15,-21 21-15,0-21 0,0 21 16,0 0-16,-1 21 15,-20-21-15,21 21 0,0 1 0,0-1 16,-1 0-16,1 21 0,0-21 16,0 1-16,0-1 0,21 21 0,0-21 15,0 0-15,0 1 0,0-1 16,0 0-16,21-21 0,0 21 16,0-21-16,0 0 0,1 0 0,-1 0 15,0 0-15,21 0 0,-21 0 16,22 0-16,-22 0 0,21-21 15,1 0-15</inkml:trace>
  <inkml:trace contextRef="#ctx0" brushRef="#br0" timeOffset="-121624.65">20532 6562 0,'0'0'0,"42"-64"31,-21 43-31,-21 0 0,21 0 0,-21 0 0,0-1 16,0 1-16,0 0 0,21 0 15,-21 42 17,0 0-32,0 0 0,0 22 15,0-1-15,0 22 0,0-22 0,0 21 16,-21 1-16,21-1 0,0 1 15,0-1-15,-21 1 0,0-1 0,0 22 16,0-21-16,21 20 0,-22-20 0,1 20 16,-21 1-16,21-21 0,0 20 15,-1-20-15,1 20 0,0-20 0,0 21 16,21-22-16,-21 1 0,21-22 16,0 21-16,0-20 0,0-1 15,0-21-15,0 22 0,0-22 0,0 0 16,21-42-1,-21 0-15,0-1 16,21 1-16,0 0 0,-21-21 16,21-1-16,1 1 0,-1-21 0,0 20 15,0-20-15</inkml:trace>
  <inkml:trace contextRef="#ctx0" brushRef="#br0" timeOffset="-121228.41">20680 6752 0,'-21'-42'0,"42"84"0,-42-105 0,-1 20 0,22 22 16,-21-21-16,21 21 0,0 0 15,0-1-15,0-20 0,0 21 16,0 0-16,0 0 0,21-1 0,1 1 16,-1 0-16,0 21 0,21-21 15,-21 21-15,22 0 0,-1 0 0,-21 0 16,22 0-16,-1 0 0,-21 21 0,21 0 15,-20 22-15,20-22 0,-21 21 16,0 0-16,-21 1 0,0-1 0,0 0 16,0 1-16,0-1 0,0-21 15,0 22-15,-21-22 0,0 0 16,0 21-16,-22-42 0,22 21 0,-21 1 16,21-1-16,0-21 0,-22 0 15,22 21-15,0-21 0,0 0 0,0 0 16,-1 0-16,22-21 31,0 0-31,0-1 16,22 22-16,-1 0 0,-21-21 15,21 21-15,0 0 0,0-21 0,0 21 16,1 0-16</inkml:trace>
  <inkml:trace contextRef="#ctx0" brushRef="#br0" timeOffset="-120665.06">21230 6646 0,'0'0'0,"21"-84"31,0 63-31,-21-1 16,22 1-16,-1 0 0,-21 0 0,21 0 15,0 0-15,0 21 0,0-22 16,1 22-16,-1 0 0,0 0 15,0 0-15,0 0 0,22 0 16,-22 22-16,-21-1 0,21 0 0,0 0 16,0 21-16,-21-20 0,0 20 0,21-21 15,-21 21-15,0 1 0,0-22 16,0 0-16,0 21 0,0-20 0,0-1 16,0 0-16,-21 0 0,21 0 15,-21 0-15,0-21 16,21 22-16,-21-22 0,21-22 31,0 1-31,0 0 16,0 0-16,0 0 0,0 0 15,0-22-15,21 22 0,0-21 16,0 21-16,0-22 0,-21 22 0,22-21 16,-1 21-16,0-1 0,-21-20 0,21 42 15,-21-21-15,21 0 0,-21 0 16,21 21-16,-21-22 0,22 22 47,-1 0-16,-21 22 0,0-1-15,0 0-1</inkml:trace>
  <inkml:trace contextRef="#ctx0" brushRef="#br0" timeOffset="-120196.33">22119 6392 0,'0'0'0,"0"-21"0,-21 21 47,0 21-47,0 1 0,21-1 15,-22 0-15,1 0 0,0 21 0,0 1 16,0-22-16,21 21 0,-21 1 16,21-1-16,-22-21 0,22 21 0,0-20 15,0 20-15,0-21 0,0 0 0,0 0 16,0 1-16,22-1 15,-22 0-15,21-21 0,0 0 0,0 0 16,21 0-16,-20 0 0,-1 0 16,0 0-16,0-21 0,21 0 0,-20-1 15,20 22-15,-21-21 0,0 0 16,0 0-16,1-21 0,-22 20 16,0-20-16,0 21 0,0-21 0,0-1 15,0 1-15,0 0 0,-22-1 0,1 1 16,0 21-16,-21-22 0,21 22 15,-1 21-15,-20-21 0,21 21 0,0 0 16,-22 0-16,22 21 0,0 0 16,-21 1-16,21-1 0,-1 21 0,22 0 15,0-20-15,-21 20 0,21 0 0,0 1 16,0-22-16,0 21 16,0-21-16,0 22 0,21-22 0,1 0 0,-1-21 15,0 21-15,21-21 0</inkml:trace>
  <inkml:trace contextRef="#ctx0" brushRef="#br0" timeOffset="-119824.45">22712 6498 0,'0'0'0,"0"-21"0,0 0 0,0 0 15,0 0-15,-21 21 16,-1 21-16,22 0 0,-21 21 15,21-21-15,0 22 0,0-1 16,-21 0-16,21 1 0,-21-1 16,21 0-16,0 1 0,0-1 0,0 0 15,-21 1-15,21 20 0,-21-20 16,21 20-16,-22-21 0,22 22 0,0-1 16,-21-20-16,0 20 0,0 1 0,21-22 15,-21 22-15,0-22 0,21 0 16,-22 22-16,22-22 0,-21 0 0,0 1 15,21-22-15,0 21 0,-21-21 0,21 1 16,-21-1-16,21 0 0,21-21 31,-21-21-31,21 0 0,0 21 16,0-22-16,1-20 0,-1 21 16,0 0-16,-21-22 0,21 1 15,0 21-15,0-21 0</inkml:trace>
  <inkml:trace contextRef="#ctx0" brushRef="#br0" timeOffset="-119520.45">22648 6752 0,'0'0'15,"0"-42"-15,0 0 0,-21 20 0,21-20 16,0 21-16,0 0 0,0 0 0,0-1 16,21 1-16,0 21 0,1-21 15,-1 21-15,21 0 0,0 0 16,-20 0-16,20 0 0,0 0 15,1 0-15,-22 0 0,21 21 0,-21 0 16,0 1-16,-21-1 0,0 0 0,0 21 16,0-21-16,0 1 0,0 20 15,0-21-15,-21 0 0,-21 0 0,21 1 16,-22-22-16,22 21 0,-21 0 0,0-21 16,20 21-16,-20-21 0,21 0 15,0 0-15,0 0 0,-1 21 0,1-21 16,42 0-1,1 0 1,-1-21-16,0 21 0,21 0 16</inkml:trace>
  <inkml:trace contextRef="#ctx0" brushRef="#br0" timeOffset="-119155.33">23220 6752 0,'0'0'16,"0"-21"-16,21 21 0,0-21 0,-21 0 15,21 0-15,0 21 0,-21-22 0,22 1 16,-1-21-16,0 21 0,-21 0 16,0-1-16,21 1 0,-21 0 15,0 0-15,0 0 16,-21 21-16,0 0 15,0 21-15,21 0 0,-22 0 0,1 0 16,0 1-16,0-1 0,0 21 16,0-21-16,21 22 0,0-22 0,0 21 15,0-21-15,0 0 0,0 22 0,0-22 16,0 0-16,21 0 16,-21 0-16,21-21 0,0 0 0,0 22 15,0-22-15,1 0 0,-1 0 16,0 0-16,0 0 0,0 0 15,22 0-15,-22-22 0,0 22 0,0-21 16,0 0-16</inkml:trace>
  <inkml:trace contextRef="#ctx0" brushRef="#br0" timeOffset="-118802.53">23622 6625 0,'0'-21'16,"0"42"-16,0-63 0,0 21 0,0 0 16,0-1-16,0 1 0,21 0 0,0 21 15,-21-21-15,21 21 16,1 0-16,-1 0 0,0 0 15,0 0-15,21 21 0,-20 0 0,-1 0 16,0 1-16,0-1 16,0 0-16,-21 21 0,0-21 0,21 1 15,-21 20-15,0-21 0,0 0 0,0 0 16,0 1-16,0-1 0,0 0 16,-21 0-16,0-21 0,0 0 15,0 0 1,0 0-1,21-21-15,0 0 16,0 0-16,0-1 0,0 1 16,0 0-16,0-21 0,0 21 0,0-22 15,21 22-15,-21 0 0,21-21 16,0 20-16,-21 1 0,0 0 16,21 0-16,0 0 0,1 0 15,-1-1-15,0 1 16,0 21-16,0-21 0</inkml:trace>
  <inkml:trace contextRef="#ctx0" brushRef="#br0" timeOffset="-117824.77">24257 6160 0,'0'0'16,"0"-22"-16,0 44 31,0-1-16,0 0-15,0 0 0,0 0 0,-21 0 16,21 22-16,-21-1 0,21 0 16,0-20-16,0 20 0,-22 0 0,22 1 15,-21-1-15,21-21 0,0 21 0,0-20 16,0 20-16,0-21 0,0 0 16,0 0-16,0 1 0,0-1 0,0 0 15,21-21 1,1 0-1,-1 0-15,0 0 16,0 0-16,0 0 0,-21-21 16,21 0-16,1 21 0,-1-22 0,0 1 15,0 0-15,-21-21 0,21 21 0,0-1 16,-21 1-16,22 0 0,-22 0 16,0 0-16,0 42 31,-22 0-16,22 0-15,0 0 0,-21 1 16,21 20-16,0-21 0,-21 0 16,21 0-16,0 1 0,0-1 15,0 0-15,0 0 16,21-21-16,0 21 16,1-21-16,-1 0 0,0 0 0,0 0 15,0 0-15,0 0 0,22 0 0,-22-21 16,0 21-16,21-21 0,-20 0 15,-1 21-15,0-21 0,0-1 0,0-20 16,0 21-16,-21 0 0,0-22 0,22 22 16,-22 0-16,0 0 0,0 0 15,0 0-15,0-1 0,-22 22 16,1 0 0,0 0-16,0 22 0,0-22 0,21 21 15,-21 0-15,-1 0 0,22 0 16,0 0-16,-21 22 0,21-22 15,-21 0-15,21 0 0,0 0 16,0 1-16,0-1 0,21 0 16,0-21-16,1 21 15,20-21-15,-21 0 0,0 0 0,0 0 16,22 0-16,-22 0 0,0 0 0,21 0 16,-20-21-16,-1 21 0,-21-21 15,21 21-15,0-21 0,0-1 0,-21 1 16,0 0-16,0 0 0,21 0 15,-21 0-15,0-22 0,0 22 0,0 0 16,0 0-16,0 0 0,0 42 47,0 0-47,0 0 0,0 0 0,0 0 16,0 22-16,0-22 0,0 0 15,0 0-15,0 0 0,0 1 0,0-1 16,0 0-16,0 0 15,0 0-15,-21-21 16,0 0-16,0 0 16,0 0-1,0 0-15,-1 0 16,22-21-16,-21 21 0,21-21 16,-21 0-16,21 0 0,0-1 15,0 1-15,-21 0 0</inkml:trace>
  <inkml:trace contextRef="#ctx0" brushRef="#br0" timeOffset="-117624.89">24807 6138 0,'0'0'0,"-21"0"0,0 0 16,0 0-16,0 0 0,-1 0 15,1 0-15</inkml:trace>
  <inkml:trace contextRef="#ctx0" brushRef="#br0" timeOffset="-117446.99">24045 6308 0,'0'0'0,"43"42"31,-22-42-31,21 21 0,-21-21 16,0 0-16,43 0 0,-43 0 16,21 0-16,-20 0 0,-1 0 15,0 21-15</inkml:trace>
  <inkml:trace contextRef="#ctx0" brushRef="#br0" timeOffset="-114932.74">2667 9313 0,'-21'0'16,"42"0"15,0-21-31,0 0 0,0 21 0,22-21 15,-22 0-15,0 0 0,21-1 16,-20 1-16,-1 0 0,0 0 0,0-21 16,0 20-16,0 1 0,1 0 15,-22 0-15,0 0 0,0-22 0,0 22 16,0 0-16,0 0 0,0 0 16,-22 21-16,1 0 15,0 0-15,0 0 0,0 0 16,0 21-16,-1 0 0,1 0 15,0 22-15,0-1 0,21 0 0,0 22 16,-21-1-16,21-20 16,0 20-16,-21 1 0,21 20 0,0-20 15,0 20-15,0-20 0,0 21 0,0-1 16,0 1-16,0-22 0,0 22 16,0 0-16,0-1 0,21 1 0,0 0 15,0-1-15,-21 1 0,21 0 16,0-22-16,-21 1 0,0-1 0,22-20 15,-1 20-15,0-42 0,-21 22 0,21-22 16,0 0-16,0 0 0,1-21 16,-1 0-16,0 0 0,0-21 15,0 0-15,0 0 0,1-1 16,-1 1-16,0-21 0,0 21 16,0-22-16,0 1 0,1-21 0,-1 20 15,0-20-15,0-1 0,-21 1 0,0 20 16,0-20-16,0-1 0,0 1 15,-21-1-15,0 1 0,0-1 0,-22 1 16,1 21-16,21-22 0,-22 1 0,1 20 16,0-20-16,-1 20 0,1 22 15,0-21-15,-1 21 0,22 0 0,0-1 16,0 22-16,0 0 16,21-21-16,21 21 15,0 0 1,0 0-16,0 0 0,22-21 15,-22 0-15,21 21 0,1-21 16,-1 21-16,0-21 0,-21-1 0,22 1 16,-1 0-16,0 0 0,1 0 0,-1 0 15,0-1-15,-20 1 0,-1 0 16,0 0-16,-21 0 0,0 0 0,0-1 16,0 1-16,-21 21 15,0 0-15,-1 0 0,1 0 0,0 0 16,0 0-16,0 0 0,0 0 0,-1 21 15,22 1-15,0-1 0,0 0 16,0 0-16,0 21 0,0-20 0,0 20 16,0-21-16,0 21 15,22-20-15,-1 20 0,0-21 0,0 21 16,0-20-16,0-1 0,1 0 0,20 0 16,-21-21-16,21 21 0,-20-21 15,20 0-15,-21 0 0,0 0 0,22 0 16,-22 0-16,21-21 0,-21 21 15,22-21-15,-22 0 0,0 0 0,21-1 16,-21-20-16,1 21 0,-1 0 0,0-22 16,0 22-16,0-21 0,-21 21 15,0 0-15,0-1 0,0 1 16,21 0-16,-21 0 0,0 0 0,0 42 31,0 0-15,0 0-16,0 0 0,0 1 15,0-1-15,0 0 0,0 0 0,0 21 16,0-20-16,0-1 0,0 0 0,0 21 16,22-21-16,-22 1 0,21-1 15,0 0-15,0 0 0,0-21 16,0 0-16,1 0 0,-1 0 16,0 0-16,0 0 15,0-21-15,-21 0 0,0 0 16,21 21-16,-21-22 0,22 1 0,-22 0 15,0 0-15,0 0 0,0 0 16,0-1-16,-22 1 0,22 0 0,-21 0 16,0 0-16,0 0 0,0-1 0,0 22 15,-1-21-15,1 21 16,0 0-16,0 0 0,0 0 16,21-21-1,21 21 1,0-21-16,0 21 0,0 0 15,22-21-15,-22 21 16,0 0-16,21-21 0,1 21 0,-22 0 16,21 0-16,1 0 0,-1 0 0,0 0 15,1 0-15,-1 0 0,-21 0 16,21 21-16,-20 0 0,-1-21 0,-21 21 16,0 0-16,0 0 0,0 1 0,0-1 15,0 0-15,0 0 0,0 21 16,0-20-16,0-1 0,0 0 0,0 0 15,0 0-15,0 0 0,-21 1 0,21-1 16,0 0 0,-22-21-16,22 21 0,-21-21 0,21-21 47,0 0-47,0 0 0,0-1 0,0 1 15,0 0-15,0-21 0,0 21 0,21-22 16,-21 22-16,22-21 0,-1 21 15,-21-22-15,21 22 0,0 0 0,21-21 16,1 20-16,-22 1 16,21 21-16,-21 0 0,1 0 0,20 0 15,-21 0-15,0 21 0,0-21 0,1 22 16,-22-1-16,21 0 0,0 0 16,0 21-16,-21-20 0,0-1 0,0 0 15,21 0-15,-21 0 0,0 0 0,0 22 16,0-22-16,0 0 15,0 0-15,0 0 16,0-42 0,0 0-1,0 0-15,0 0 16,0 0-16,0-1 0,0 1 0,21-21 16,1 21-16,-1-22 0,0 1 0,0 21 15,21-21-15,-20 20 16,20-20-16,0 21 0,1 0 0,-22 21 15,42 0-15,-20 0 0,-22 0 0,0 21 16,0 0-16,0 0 0,-21 0 16,0 1-16,0 20 0,0-21 15,0 21-15,0-20 0,0-1 0,0 21 16,0-21-16,0 0 0,0 1 16,-21-1-16,0 21 0,21-21 15,-21-21-15</inkml:trace>
  <inkml:trace contextRef="#ctx0" brushRef="#br0" timeOffset="-113492.89">7218 8827 0,'0'0'0,"0"-43"0,0 22 0,0 0 16,-43-106-1,43 106-15,-21 21 16,0 0-16,0 0 0,0 0 15,0 0-15,-1 0 16,22 21-16,-21 0 0,0 21 0,0-20 16,0 41-16,0-21 0,-22 170 15,43-148 1,0-1-16,-21-21 0,21 1 0,0-1 16,0 0-16,0 1 0,0-1 0,0-21 15,0 22-15,21-22 0,0 0 16,1 0-16,-1-21 0,0 0 0,0 0 15,21 0-15,-20 0 0,20 0 16,0-21-16,-21 21 0,22-21 0,-1 0 16,-21-22-16,22 22 0,-1 0 0,-21-21 15,21 20-15,-20-20 0,-1 0 16,0-1-16,-21 1 0,0 0 16,0-22-16,0 22 0,0 0 0,0-22 15,-21 22-15,0-1 0,-22 1 16,22 0-16,0 21 0,-21-1 0,20 1 15,-20 0-15,0 21 0,-1 0 0,22 0 16,-21 0-16,0 21 0,-1 0 16,1 1-16,21 20 0,-22 0 0,22 1 15,0 20-15,0-21 0,0 22 0,21-22 16,0 22-16,0-22 0,0 22 16,0-22-16,21 0 0,0 1 0,0-1 15,0 0-15,1-21 0,-1 1 16,21 20-16,-21-42 0,22 21 15,-1-21-15,0 0 0,-21 0 0,22 0 16,-1 0-16,0-21 0,1 0 0,-1 0 16,0-1-16,-20 1 0,20 0 15,0 0-15,1-21 0,-22 20 0,0 1 16,21-21-16,-42 21 0,21-22 0,-21 22 16,0 0-16,0 0 0,0 0 15,0 0-15,-21 21 16,21 21-1,0 0-15,-21 0 0,0 21 16,21-20-16,-21-1 0,21 21 16,0-21-16,0 0 0,-21 22 0,21-22 15,-22 0-15,22 0 0,0 0 16,0 1-16,0-1 0,0 0 0,0 0 16,0-42 15,22 21-31,-1-21 0,-21 0 15,21-1-15,0 1 0,-21 0 0,21 0 16,0 0-16,1-22 0,-22 22 16,21 0-16,0 0 0,0-21 15,0 20-15,-21 1 0,21 21 0,1-21 16,-1 21-16,0 0 16,-21 21-16,21 0 15,-21 1-15,0-1 0,0 0 16,0 21-16,0-21 0,0 1 0,0-1 15,0 0-15,0 0 0,0 0 16,0 22-16,21-22 0,0 0 16,1 0-16,-1-21 0,0 0 0,0 0 15,0 0-15,22 0 0,-22 0 16,21 0-16,0-21 0,1 0 0,-22 0 16,21 21-16,1-22 0,-22 1 0,0 0 15,21-21-15,-21 21 0,1-1 16,-22 1-16,0-21 0,21 21 15,-21-22-15,0 1 0,0 21 0,0 0 16,0-22-16,0 22 0,-21 0 16,-1 21-16,1 0 0,0 0 15,0 0-15,0 0 0,0 21 0,-1 0 16,1 1-16,21-1 0,0 21 0,-21-21 16,21 22-16,0-22 0,0 0 15,0 21-15,0-21 0,0 1 0,21-1 16,0 0-16,-21 0 0,22 0 0,-1 0 15,0 1-15,0-22 0,0 0 16,22 21-16,-22-21 0,0 0 16,21 0-16,1 0 0,-22 0 0,21 0 15,0-21-15,-20-1 0,20 22 0</inkml:trace>
  <inkml:trace contextRef="#ctx0" brushRef="#br0" timeOffset="-111340.89">10181 9398 0,'0'21'31,"0"-42"-16,0 0-15,0 0 16,21 0-16,0-1 16,-21 1-16,22 0 0,-1 0 0,0 0 15,0 0-15,0-22 0,0 22 0,1-21 16,-1-1-16,0 22 0,0-21 16,0 0-16,0-1 0,22 1 0,-22 21 15,0 0-15,0-1 0,22 1 0,-22 21 16,0 0-16,0 21 15,-21 1-15,21-1 0,-21 0 0,0 0 16,0 21-16,0-20 0,0-1 16,0 0-16,0 0 0,0 0 15,0 0-15,0 1 0,21-22 32,-21-22-17,0 1-15,0 0 0,0 0 16,0 0-16,0 0 0,0-1 15,0 1-15,0 0 0,-21 0 16,0 0-16,0 21 0,21-21 0,-21 21 16,0 0-16,-1 0 0,1 0 15,0 21-15,21 0 0,-21 0 16,0 21-16,0-20 0,21 20 16,-22 0-16,1-21 0,21 22 0,0-1 15,-21 0-15,21 1 0,0-1 16,0 0-16,0-20 0,0 20 0,0-21 15,0 0-15,21 0 0,0 1 0,1-1 16,-1 0-16,21-21 0,-21 0 16,22 0-16,-1 0 0,0 0 0,1 0 15,-1 0-15,0-21 0,1 0 0,-1-1 16,0 1-16,1 0 0,-1 0 16,0 0-16,1-22 0,-1 22 15,-21-21-15,21 0 0,-20-1 0,-1-20 16,0 20-16,0-20 0,0-1 0,-21 1 15,21 21-15,-21-22 0,22 22 16,-22-1-16,0 1 0,0 21 0,0-21 16,0 20-16,0 1 0,0 42 31,-22-21-31,1 22 0,21 20 0,0-21 16,-21 21-16,0 1 0,21-1 0,-21 22 15,21-22-15,0 21 0,0-20 16,0-1-16,0 22 0,0-22 0,0 0 15,0 1-15,0-1 0,0-21 16,0 21-16,21 1 0,0-22 16,0 0-16,0 0 0,1 0 0,-1-21 15,0 22-15,21-22 0,-21 0 0,22 0 16,-22 0-16,42 0 0,-20-22 16,-1 1-16,0 21 0,-20-21 15,20 0-15,0 0 0,1-22 0,-22 22 16,0-21-16,0 21 0,0-22 0,0 22 15,-21-21-15,0 0 0,0-1 16,0 1-16,0 21 0,0-22 16,0 22-16,-21 0 0,0 0 0,0 21 15,0 0-15,0 0 0,-1 0 16,-20 0-16,21 21 0,0 0 16,0 22-16,-1-22 0,1 21 0,0 0 15,0-20-15,0 20 0,0 0 0,-1 1 16,22-1-16,0-21 0,0 21 15,0-20-15,0 20 0,0-21 0,0 0 16,0 0-16,0 1 0,22-22 0,-1 21 16,0-21-16,0 0 0,0 0 0,0 0 15,1 0-15,-1 0 0,0-21 16,0-1-16,21 1 0,-20 21 0,-1-21 16,0 0-16,0-21 0,-21 20 15,21 1-15,0-21 0,1 0 0,-22 20 16,0-20-16,0 0 0,21 21 15,-21-22-15,0 22 0,0 0 0,0 0 16,0 0-16,0 42 31,0 0-31,-21 0 0,21 21 0,0-20 16,0-1-16,0 21 0,0-21 0,0 0 16,0 22-16,0-22 0,0 0 15,0 0-15,0 0 0,0 1 0,0-1 16,0 0-16,0 0 0,21-21 0,0 0 15,0 21-15,0-21 0,0 0 16,1 0-16,20 0 0,-21 0 16,0 0-16,22-21 0,-22 0 0,21 21 15,-21-21-15,22 0 0,-22-22 0,21 22 16,-21 0-16,22-21 0,-22-1 16,0 22-16,0-21 0,0 21 0,-21-22 15,0 22-15,0 0 0,0 0 0,0 0 16,-21 21-1,0 21-15,0-21 16,0 21-16,-1 0 0,22 0 0,-21 22 0,21-22 16,0 0-16,0 0 0,0 0 15,0 0-15,0 1 0,0-1 16,21 0-16,1 0 0,-22 0 0,21 0 16,0 1-16,-21-1 0,21-21 15,0 21-15,-42-21 31,0 0-31,0 0 16,0-21-16,-1 21 16,1-21-16,0 21 0,0 0 15,0-22-15,0 22 16,-1 0-16,22 22 31,22-1-15,-1-21-16,0 0 0,0 21 15,0-21-15,0 0 0,22 0 16,-22 0-16,0 0 0,0 0 0,0 0 16,22 0-16,-22 0 0,0 0 0,21 0 15,-20-21-15,-1 21 0,0-21 0,21-1 16,-21 22-16,1-21 0,-1 0 16,21 0-16,-21 0 0,22-43 15,-43 22-15,21 21 0,0-22 16,-21 22-16,0 0 0,0-21 0,0 21 15,0-1-15,-21 22 16,0 0-16,-1 22 16,1-1-16,21 0 0,-21 0 15,21 0-15,0 22 0,0-22 0,0 0 16,0 0-16,0 21 0,0-20 0,0-1 16,0 0-16,21 0 0,0 0 15,-21 0-15,0 1 16,0-1-16,-21-21 31,0 0-31,0 21 0,0-21 16,0 0-16,-1 0 0,1 0 15,0 0-15,21-21 32</inkml:trace>
  <inkml:trace contextRef="#ctx0" brushRef="#br0" timeOffset="-110376.45">14245 9250 0,'0'0'0,"106"-127"31,-85 106-15,-21-22-16,0 1 0,21 21 0,0-43 15,-21 22-15,0 0 0,0-1 16,22-20-16,-22 21 0,0-1 0,0-20 16,0 20-16,0 1 0,0 0 0,0-1 15,0 22-15,0-21 0,0 21 16,0 42-1,0 0 1,-22 21-16,22-20 0,0 20 0,-21 0 16,21 1-16,-21-1 0,21 21 0,-21-20 15,21 20-15,0-20 0,0 20 16,-21-21-16,21 1 0,0-1 16,0 0-16,0 1 0,0-22 0,0 0 15,21 0-15,0 0 0,0 1 0,0-1 16,1-21-16,-1 0 0,21 0 15,-21 0-15,0 0 0,22 0 0,-22 0 16,0-21-16,21-1 0,-20 1 0,-1 0 16,0 0-16,21 0 0,-21 0 15,1-1-15,-1-20 0,0 21 0,0-21 16,0 20-16,-21-20 0,0 21 16,21-21-16,-21 20 0,0 1 0,0 0 15,0 0-15,0 42 31,-21 0-31,21 0 0,0 22 16,-21-22-16,21 21 0,-21-21 0,21 22 16,0-22-16,0 21 0,0-21 0,0 1 15,0-1-15,0 21 0,0-21 16,21 0-16,0-21 0,0 0 16,1 22-16,-1-22 0,0 0 0,0 0 15,21 0-15,-20 0 0,-1-22 16,0 22-16,21-21 0,-21 0 0,1 0 15,-1 0-15,0 0 0,0-1 0,0 1 16,-21-21-16,21 21 0,-21-22 16,0 1-16,0 21 0,0-21 15,0 20-15,-21-20 0,0 21 0,0 0 16,0 21-16,0-21 0,-1 21 0,1 0 16,0 0-16,-21 0 0,21 0 15,-22 0-15,22 0 0,0 21 0,-21-21 16,20 21-16,1 0 0,0-21 15,0 0-15,21 21 0,-21-21 16,0 0-16,-1 0 16</inkml:trace>
  <inkml:trace contextRef="#ctx0" brushRef="#br0" timeOffset="-110169.56">14372 8721 0,'0'-21'16,"21"21"0,0 0-16,22-22 0,-22 22 15,0-21-15,0 21 0,22 0 0,-22 0 16,0-21-16,21 21 0,-21 0 16,22 0-16,-22-21 0,21 21 0,-21 0 15,1 0-15,20 0 0,-21 0 16,0-21-16,0 21 15</inkml:trace>
  <inkml:trace contextRef="#ctx0" brushRef="#br0" timeOffset="-108908.83">17103 8932 0,'0'-21'31,"0"0"-31,21 21 16,0-21-16,-21 0 0,21 0 15,0-1-15,0 1 0,-21 0 0,22 0 16,-22 0-16,21 0 0,-21-1 0,0 1 15,0 0-15,0 0 0,0 0 16,0 0-16,-21-22 0,-1 22 0,1 0 16,0 0-16,0 0 0,0-1 0,0 1 15,-1 21-15,1 0 0,0 0 16,0 0-16,-21 0 0,20 0 0,1 21 16,0-21-16,0 43 0,0-22 15,0 0-15,-1 21 0,1-20 16,0 20-16,0 0 0,21 1 0,0-1 15,0-21-15,0 21 0,0 1 0,0-22 16,0 0-16,0 0 0,0 0 16,0 1-16,21-22 0,0 0 0,0 0 15,1 0-15,-1 0 0,0 0 16,21 0-16,-21-22 0,1 1 0,20 21 16,-21-21-16,0 0 0,22 0 0,-22-22 15,0 22-15,0 0 0,21-42 16,-20 41-16,-22 1 0,0-21 15,0 21-15,0 0 0,0-1 0,0 1 16,0 0 0,-22 21-1,22 21-15,0 0 0,-21 1 16,21-1-16,0 0 0,0 0 16,0 0-16,0 0 0,0 1 0,0 20 15,0-21-15,21 0 0,-21 0 0,22 1 16,-1-1-16,0-21 0,-21 21 15,21-21-15,0 0 0,22 0 0,-22 0 16,0 0-16,21 0 0,-21 0 16,1 0-16,20-21 0,-21 0 0,0-1 15,22 1-15,-22 21 0,0-21 0,-21 0 16,21-21-16,-21 20 0,0 1 16,0 0-16,0 0 0,0 0 15,0 0-15,0-1 0,0 1 0,0 0 16,-21 21-16,0 0 15,21 21 1,-21 0-16,21 1 0,0-1 0,0 0 16,0 21-16,0-21 0,-22 22 0,22-1 15,0-21-15,-21 22 0,21-22 16,-21 42-16,21-42 16,0 1-16,0-1 0,0 0 0,0 0 15,0-42 16,0 0-15,0 0-16,0-1 0,21 1 16,-21 0-16,21 0 0,1-21 0,-22 20 15,21-20-15,0 21 0,0-21 0,-21 20 16,21-20-16,22 21 0,-22-21 16,0 20-16,0 1 0,21 0 15,1 21-15,-22 0 0,21 0 0,-21 0 0,1 0 16,20 0-16,-21 21 0,0 0 15,0 1-15,1-1 0,-1 21 0,-21-21 16,0 22-16,0-22 0,0 21 0,0 0 16,0-20-16,0 20 15,0-21-15,0 21 0,-21-20 0,-1-1 16,22 0-16,0 0 0,-21-21 0,0 21 16,21-42 15,0 0-16,21 0-15,0 21 0,1-21 16</inkml:trace>
  <inkml:trace contextRef="#ctx0" brushRef="#br0" timeOffset="-108488.72">18563 8467 0,'0'0'0,"-21"0"16,0 0-1,0 21-15,-1-21 0,1 21 0,0 0 16,0 22-16,0-22 0,0 0 0,-1 21 16,1-21-16,0 22 0,0-1 15,21-21-15,0 22 0,0-1 0,0-21 16,0 0-16,0 0 0,0 1 0,21-1 16,0 0-16,0-21 15,1 0-15,20 0 0,-21 0 0,21 0 16,1 0-16,-22 0 0,21-21 0,1 0 15,-22-1-15,21 1 0,-21 0 16,0 0-16,22-21 0,-43 20 0,21-20 16,-21 21-16,0-21 0,0-1 0,0 22 15,0-21-15,0-1 0,-21 22 16,0-21-16,-1 21 0,-20 0 0,21-1 16,0 22-16,-22 0 0,1 0 0,0 0 15,21 0-15,-22 0 0,1 22 16,21-1-16,-22 0 0,22 0 0,0 0 15,0 0-15,21 22 0,0-22 0,0 0 16,0 21-16,0-20 0,0-1 16,0 0-16,21 0 0,0 0 15,0-21-15,22 0 0,-22 0 0,21 0 16</inkml:trace>
  <inkml:trace contextRef="#ctx0" brushRef="#br0" timeOffset="-108196.92">19283 8192 0,'0'0'0,"0"-22"15,0 1-15,0 0 0,-21 0 0,-1 21 16,1 0-16,0 0 16,0 21-16,21 0 0,-21 22 0,0-22 15,-1 21-15,22 0 0,-21 1 0,0-1 16,21 0-16,0 22 0,-21-22 15,21 1-15,-21-1 0,21 0 0,-21 1 16,21-1-16,0-21 0,0 21 0,0-20 16,0 20-16,0-21 0,0 0 15,0 0-15,0 1 16,21-22-16,0 0 0,0 0 16,0-22-16,0 1 15,1 0-15,-1 0 0,0 0 0</inkml:trace>
  <inkml:trace contextRef="#ctx0" brushRef="#br0" timeOffset="-107699.83">19685 8107 0,'0'-21'0,"0"42"0,0-21 16,0 21-16,0 0 15,-21 0-15,0 22 0,21-1 16,-22 0-16,1 1 0,21-1 15,-21 0-15,0 1 0,0-1 0,21 0 16,-21 22-16,21-22 0,-22-21 16,22 22-16,0-1 0,-21 0 0,21-20 15,0-1-15,0 0 0,0 0 0,0 0 16,0 0-16,0-42 31,0 0-15,21 0-16,1 0 0,-22 0 15,0-1-15,21-20 0,0 21 0,0-21 16,0 20-16,0-20 0,1 21 0,-1-21 16,0 20-16,21-20 0,-21 21 15,22 0-15,-22 0 0,0 21 0,21 0 16,-20 0-16,-1 0 0,0 0 16,0 0-16,0 0 0,-21 21 15,0 21-15,0-21 0,0 0 0,0 22 16,0-22-16,0 21 0,0-21 0,0 22 15,0-22-15,-21 21 0,21-21 16,-21 1-16,0-1 0,21 0 0,-21-21 16,21 21-16,-22 0 0,22-42 47,0 0-47,22 0 0,-1 0 15,0-1-15</inkml:trace>
  <inkml:trace contextRef="#ctx0" brushRef="#br0" timeOffset="-107316.41">20151 8615 0,'-22'42'16,"22"-21"-1,22-21 1,-1 0-16,0 0 15,0 0-15,0 0 0,0 0 16,1-21-16,-1 21 16,0-21-16,0 21 0,0-21 0,-21 0 15,0 0-15,0-1 0,0 1 16,0 0-16,-21 21 31,0 0-31,0 0 0,0 0 0,-1 21 16,1-21-16,0 21 0,21 1 15,-21-1-15,0 0 0,21 0 0,-21 21 16,21-20-16,0-1 0,0 0 0,0 0 16,0 0-16,0 0 0,0 1 15,0-1-15,21 0 16,0-21-16,0 0 0,0 0 0,0 0 16,22 0-16,-22 0 0,0 0 0,21 0 15,-20 0-15,-1-21 0,21 21 16</inkml:trace>
  <inkml:trace contextRef="#ctx0" brushRef="#br0" timeOffset="-106936.83">20595 8594 0,'0'0'0,"0"-21"0,0-1 15,0 1-15,0 0 16,21 21-16,0-21 16,1 21-16,-1 0 0,0 0 15,0 0-15,0 0 0,0 0 16,1 0-16,20 0 0,-21 21 15,0 0-15,0 0 0,1 1 0,-1-1 16,-21 0-16,21 0 0,-21 0 0,0 0 16,0 1-16,0 20 0,0-21 15,0 0-15,-21 0 0,21 1 0,-21-1 16,-1 0-16,1 0 0,0 0 0,0-21 16,21 21-16,-21-21 15,21-21 1,0 0-1,0 0-15,21 0 16,-21 0-16,21-1 0,0 1 16,0-21-16,1 21 0,-1-22 0,0 22 15,0-21-15,0 0 0,0 20 16,1 1-16,-1 0 0,-21 0 0,0 0 16,21 0-16,-21-1 0,-21 22 31</inkml:trace>
  <inkml:trace contextRef="#ctx0" brushRef="#br0" timeOffset="-106688.97">18944 8424 0,'0'0'0,"-21"0"0,-21 0 0,63 0 31,0 0-15,0 0-16,0 0 0,22-21 0,-1 21 15,0 0-15,1 0 0,-1-21 16,0 21-16,1 0 0,-1 0 0,21 0 16,-20-21-16,-1 21 0,0 0 15,-20 0-15,20 0 0,-21-21 0,0 21 16</inkml:trace>
  <inkml:trace contextRef="#ctx0" brushRef="#br0" timeOffset="-106131.29">22204 8615 0,'0'0'0,"21"0"15,-21-21-15,0 0 0,21-1 16,-21 1-16,0 0 0,0 0 16,0 0-16,0 0 0,0-1 0,0 1 15,0 0-15,-21 21 16,0 0-1,0 0-15,-1 21 0,22 0 16,-21 1-16,0-1 0,21 21 16,0-21-16,-21 22 0,21-1 0,-21 0 15,21 1-15,0-22 0,0 21 0,0 0 16,0-20-16,0 20 0,0-21 16,0 21-16,21-20 0,0-1 0,0 0 15,0 0-15,1-21 16,-1 0-16,0 0 0,21 0 15,-21 0-15,22 0 0,-22-21 0,21 0 16,-21 0-16,22 21 0,-22-43 0,21 22 16,-21 0-16,22-21 0</inkml:trace>
  <inkml:trace contextRef="#ctx0" brushRef="#br0" timeOffset="-105876.45">22902 8276 0,'0'-42'16,"0"84"-16,0-105 0,0 20 0,0 22 0,0 0 0,-21 21 31,0 0-31,0 21 16,21 0-16,0 1 0,-21 20 15,21-21-15,-22 21 0,22 1 0,-21-1 16,21 0-16,0 1 0,0-1 0,0 0 16,0 1-16,-21-1 0,21 0 15,0-20-15,-21 20 0,21-21 0,0 21 16,0-20-16,0-1 0,0 0 0,0 0 15,0 0-15,0 0 16,21-21 0,0 0-16,22 0 0,-22-21 0,0 0 15</inkml:trace>
  <inkml:trace contextRef="#ctx0" brushRef="#br0" timeOffset="-104678.5">23410 8573 0,'0'0'0,"0"-22"0,0 1 16,0 0-16,0 0 0,0 0 16,0 0-16,0-1 0,0 1 0,0 0 15,-21 0-15,0 21 16,0 0-16,0 0 0,-1 21 16,1 0-16,-21 0 0,21 1 15,-22-1-15,22 21 0,-21 0 0,21-20 16,0 20-16,-1 0 0,1-21 15,21 22-15,0-1 0,0-21 0,0 22 16,0-22-16,0 0 0,0 0 0,0 0 16,21 0-16,1-21 0,-1 0 15,21 0-15,-21 0 0,0 0 0,1 0 16,-1 0-16,0 0 0,21-21 0,-21 21 16,1-21-16,-1 0 0,-21-21 15,21 20-15,0 1 0,0-21 0,-21 21 16,0-22-16,21 22 0,-21-21 0,22 21 15,-22 0-15,0-22 0,0 22 16,0 0-16,-22 42 31,22 0-15,-21 0-16,21 1 0,-21-1 0,21 0 16,0 0-16,0 0 0,0 0 0,0 1 15,0-1-15,0 0 0,0 0 16,0 0-16,0 0 0,0 1 0,21-1 15,0-21-15,1 0 16,-1 0-16,0 0 0,0 0 16,0 0-16,22 0 0,-22 0 0,21-21 15,-21-1-15,22 1 0,-1 0 0,-21 0 16,21 0-16,-20 0 16,-1-22-16,21 22 0,-21-21 0,0-1 15,1 22-15,-1-21 0,0 21 0,0 0 16,-21-1-16,0 1 0,0 0 15,-21 21 1,0 21-16,0 0 0,-1 1 0,22-1 16,0 21-16,-21-21 0,21 0 15,0 22-15,0-22 0,0 0 0,0 0 16,0 0-16,0 22 0,0-22 0,21 0 16,1 0-16,-22 0 15,21 1-15,0-22 0,-42 0 47,0-22-31,-1 22-16,1-21 0,0 21 15,0 0-15,0 0 16,0 0-16,-1 0 0,1 0 16,21 21-1,0 1-15,0-1 16,21-21-16,1 21 15,-1-21-15,0 0 0,0 0 16,0 0-16,0 0 0,1 0 16,20 0-16,-21 0 0,0 0 0,22 0 15,-22 0-15,21-21 0,-21 21 0,22-21 16,-22-1-16,21 1 0,-21 0 16,0 0-16,22 0 0,-22-22 0,0 22 15,0-21-15,0 21 0,1-22 0,-1 22 16,0-21-16,-21 21 0,21-22 15,-21 22-15,0 0 0,0 0 0,0 0 16,-21 21-16,0 0 16,0 0-16,-1 0 0,1 21 0,0-21 15,0 21-15,21 0 0,0 0 16,0 22-16,0-22 0,0 0 0,0 0 16,0 0-16,0 1 0,0-1 15,0 21-15,0-21 0,0 0 0,0 1 16,0-1-16,0 0 0,0 0 0,0 0 15,0 0-15,0 1 16,0-1-16,0 0 16,-21-21-16,0 0 15,-1 0-15,1 0 16,0 0-16,0-21 16,21 0-16,-21-1 15,21 1-15,-21 0 16,21 0-16,0 0 0,0 0 0</inkml:trace>
  <inkml:trace contextRef="#ctx0" brushRef="#br0" timeOffset="-104073.18">24744 7747 0,'0'0'0,"0"21"16,-21-21-16,21-21 47,0 0-32,0 0 1,0 0-16,21-1 16,0 22 15,-21 22-15,21-1-16,-21 0 15,0 0-15,0 0 16,0 0-16,0 1 0,0-1 15,0 0-15,-21-21 16,0 0-16,0 0 16,-1 0-16,22-21 15,0 0 1,0-1-16,0 1 16,0 0-16,22 0 15,-22 0-15,21 21 0,0-21 16,0 21-16,0 0 0,0 0 0,1 0 15,-1 0-15,-21 21 16,0 0-16,0 0 16,0 0-16,0 0 0,0 1 15,-21-1-15,-1 0 0,1 0 16,21 0-16,-21 0 0,0 1 0,0-1 16,21 0-16,0 0 15</inkml:trace>
  <inkml:trace contextRef="#ctx0" brushRef="#br0" timeOffset="-103475.49">25167 7726 0,'0'21'16,"-21"-21"0,0 0 31,21-21-16,0 0-31,0 0 15,21-1-15,0 22 16,0 0 0,0 0-1,-21 22 1,0-1-16,0 0 0,0 0 16,0 0-16,-21 0 15,0-21 1,0 0-1,0 0-15,0 0 16,21-21 15,0 0-15,0 0-16,21 0 16,0 21-16,0 0 15,0 0 1,0 21-1,-21 0-15,0 0 16,0 0-16,0 1 0,0 20 16,-21-21-16,0 0 0,0 22 0,0-22 15,-22 0-15,22 0 0,0 0 16,0 22-16,-21-22 0,20 0 0</inkml:trace>
  <inkml:trace contextRef="#ctx0" brushRef="#br0" timeOffset="-94924.72">5397 11007 0,'0'0'0,"0"-21"16,0-1-1,0 1-15,0 0 0,0 0 16,0 0-16,0 0 16,0-1 15,0 44 0,0-1-15,-21 0-16,21 21 15,-21-21-15,21 22 0,-21-1 0,21 22 16,0-1-16,-21-21 0,21 22 16,-21-1-16,-1 22 0,22-43 0,0 43 15,-21-43-15,21 22 0,-21-1 0,0 1 16,21-1-16,-21 1 0,21-1 16,0 1-16,-21 21 0,-1-22 0,22-21 15,0 22-15,0-1 0,-21 1 16,21-22-16,-21 22 0,21-22 0,0 0 15,-21 22-15,21-22 0,0 1 0,0-1 16,0-21-16,0 21 16,0-20-16,0-1 0,0 0 0,0 0 15,0 0-15,0-42 47,0 0-47,0 0 0,0 0 0,0-22 16,21 22-16,-21-21 0,21-1 15</inkml:trace>
  <inkml:trace contextRef="#ctx0" brushRef="#br0" timeOffset="-93433.27">5461 10986 0,'-21'-22'15,"0"22"1,-1 0 0,22-21 15,22 21 31,-1 0-62,0 0 0,0 0 0,0 0 16,22 0-16,-22 0 0,21-21 16,0 21-16,1 0 0,20 0 15,1 0-15,-22 0 0,22-21 0,-1 21 16,1 0-16,-1 0 0,1 0 0,20 0 16,-20 0-16,20-21 0,1 21 15,0 0-15,-1 0 0,1 0 0,21 0 16,-21 0-16,20 0 0,-20-21 15,0 21-15,-1 0 0,22 0 0,-21 0 16,0 0-16,-1 0 0,1 0 0,0 0 16,-22-22-16,22 22 0,-22 0 15,1 0-15,-1 0 0,1 0 0,-22 0 16,22-21-16,-22 21 0,0 0 16,-21 0-16,22 0 0,-22 0 15,0 0-15,0 0 0,0 0 0,1 0 16,-1 0-1,0 0 1,-21 21 0,0 1-1,0-1-15,21-21 0,-21 21 16,0 0-16,0 0 0,0 0 16,0 1-16,0-1 0,0 0 15,0 0-15,21 0 0,-21 22 16,0-1-16,0-21 0,0 21 0,0 1 15,0-1-15,0 0 0,0 22 16,0-22-16,0 1 0,0-1 0,0 0 16,0 1-16,0-1 0,0 0 15,0 1-15,0 20 0,0-21 0,0 1 16,-21-1-16,21 22 0,0-22 0,0 0 16,0 1-16,-21-1 0,21 0 15,0 1-15,0-1 0,0 0 0,0 1 16,0-22-16,0 21 0,0-21 0,0 22 15,0-22-15,0 0 0,0 21 16,0-21-16,0 1 0,0-1 16,0 0-16,-21 0 0,21 0 0,-21 0 15,21 1-15,0-1 0,0 0 16,-22-21-16,22 21 0,-21 0 0,0-21 16,21 21-16,-21-21 0,21 22 0,-21-22 15,0 21-15,-1-21 16,1 0-16,21 21 0,-21-21 15,0 0-15,0 0 0,0 21 16,-1-21-16,1 0 0,0 0 16,0 0-16,0 0 0,-22 0 0,22 0 15,-21 0-15,0 0 0,-1 0 16,1 0-16,-22 0 0,22 0 16,-21 0-16,20 0 0,-20 0 0,-1 0 15,22 0-15,-22 21 0,22-21 0,-21 0 16,-1 0-16,22 0 0,-22 0 15,1 21-15,20-21 0,-20 0 0,-1 0 16,-20 0-16,20 0 0,1 0 0,-1 0 16,-20 0-16,20 0 0,1 0 15,-1 0-15,1 22 0,-1-22 0,1 0 16,20 0-16,-20 0 0,20 0 0,1 0 16,0 0-16,-22 0 0,22 0 15,0 0-15,-22 0 0,22 0 16,-22 0-16,1 0 0,20 0 0,-20 0 15,-1 21-15,22-21 0,-21 0 16,20 0-16,1 0 0,0 0 0,20 0 16,-20 0-16,21 21 0,0-21 15,-22 0-15,22 0 0,0 0 16,0 0-16,0 0 0,0 0 0,-1 0 16,1 21-1,0-21-15,0 0 16,42 0 109</inkml:trace>
  <inkml:trace contextRef="#ctx0" brushRef="#br0" timeOffset="-92352.95">5186 15219 0,'0'-21'16,"0"0"0,0-1-16,0 1 0,0 0 15,0 0 1,0 0-16,0 0 15,0-1 1,0 44 31,0 20-47,0-21 0,0 21 16,0 1-16,21-1 0,0 22 15,-21-22-15,0 21 0,21 1 0,-21-22 16,21 22-16,-21-1 0,0 1 15,0-1-15,0 1 0,0-1 16,0 22-16,0-22 0,0 22 0,0-21 0,0-1 16,0 22-16,0-22 15,0 1-15,0-1 0,0 1 0,0-1 16,0 1-16,-21-1 0,21-20 16,-21-1-16,21 21 0,0-41 0,0 20 15,0 0-15,0-21 0,-21 1 16,21-1-16,0 0 15,0-42 1,0 0 0,0-1-16,0 1 0,0 0 15,0-21-15,0 21 16,0-1-16,0-20 0,21 0 0</inkml:trace>
  <inkml:trace contextRef="#ctx0" brushRef="#br0" timeOffset="-90983.14">5228 15134 0,'0'0'0,"0"-21"0,0 0 16,21 21 0,0 0-16,1-21 15,-1 21-15,21 0 16,-21 0-16,0 0 0,1 0 0,20 0 15,-21 0-15,21 0 0,1 0 16,-1 0-16,0 0 0,22 0 16,-1 0-16,-20 0 0,20 0 0,22 0 15,-22 0-15,1 0 0,21 0 16,-1 0-16,1 0 0,21 0 0,0-21 16,-1 21-16,1 0 0,0 0 15,0-22-15,-21 22 0,20 0 0,-20 0 16,0-21-16,-1 21 0,1 0 0,0 0 15,-1 0-15,-20-21 0,-1 21 16,1 0-16,-1 0 0,1 0 16,-22-21-16,1 21 0,-1 0 0,0 0 15,-21 0-15,22 0 0,-22-21 0,0 21 16,0 0-16,0 0 0,1 0 16,-1 0-16,0 0 0,-21-21 15,21 21-15,0 0 0,0 0 16,1 0-1,-22 21 17,21-21-17,-21 21-15,0 0 0,21-21 16,-21 21-16,0 0 0,0 1 16,0-1-16,0 21 0,0-21 15,0 0-15,0 22 0,0-22 16,0 21-16,21 1 0,-21-22 15,0 21-15,0-21 0,0 22 0,0-1 16,0-21-16,0 21 0,0 1 16,0-22-16,0 21 0,0 1 0,0-22 15,0 21-15,21 0 0,-21 1 0,0-1 16,0 0-16,0 22 0,0-22 16,0 1-16,0-1 0,0 0 0,0 22 15,0-22-15,0 0 0,0 1 0,0-1 16,0 0-16,0 1 0,0-22 15,0 21-15,0 1 0,0-1 16,0-21-16,0 21 0,0 1 0,0-22 16,0 21-16,0-21 0,0 1 15,0-1-15,0 0 0,0 0 0,0 0 16,-21 0-16,0-21 16,21 22-16,-21-22 15,0 0-15,21 21 16,-22-21-16,1 0 15,0 0-15,0 21 0,0 0 16,0-21-16,-1 0 16,1 21-16,0-21 0,0 0 15,0 21-15,-22-21 0,22 0 0,-21 22 16,0-22-16,-22 0 0,22 21 16,-22-21-16,22 0 0,-22 0 0,1 21 15,-1-21-15,-20 0 0,20 0 0,1 0 16,-1 21-16,1-21 0,-1 0 15,1 0-15,-22 0 0,22 0 0,-1 0 16,1 0-16,20 0 0,-20 0 16,-1 0-16,1 0 0,-1 0 0,22 0 15,-22 0-15,22-21 0,-21 21 16,20 0-16,-20 0 0,20 0 0,-20 0 16,-1 0-16,22 0 0,-21 0 15,20 0-15,-20 0 0,-1 0 16,22 0-16,-22 0 0,22 0 0,0 0 15,-22 0-15,22 0 0,0 0 0,-1 0 16,22-21-16,-21 21 0,-1 0 16,22 0-16,0 0 0,0 0 0,0 0 15,0 0-15,-1 0 0,1 0 16,21-21 0,-21 21-1,21-22 32,0 1-31,21 0-1,-21 0-15,21 0 0,1-22 16</inkml:trace>
  <inkml:trace contextRef="#ctx0" brushRef="#br0" timeOffset="-90108.64">6456 13272 0,'0'0'0,"0"-22"0,-21 1 0,21 0 16,0 0-16,0 0 15,0 0-15,0-1 16,0 1-16,0 0 15,0 42 17,0 0-17,0 1-15,0 20 0,0-21 16,0 21-16,0 1 16,0-1-16,0 0 0,0 22 0,0-1 15,0 1-15,21-1 0,-21 1 16,21-1-16,-21 22 0,0-21 0,0-1 15,0 1-15,21 20 0,-21-20 0,0 20 16,0-20-16,0 21 0,0-22 16,0 1-16,0 20 0,0-20 0,-21-22 15,21 22-15,0-1 0,0-21 0,-21 1 16,21-1-16,0 0 0,0 1 16,-21-22-16,21 21 0,0-21 0,0 1 15,0-1-15,0-42 31,0-1-15,0 1-16,0 0 0,0 0 16,0 0-16,0 0 15,0-22-15,0 22 0,0 0 0,0-21 16,0 20-16</inkml:trace>
  <inkml:trace contextRef="#ctx0" brushRef="#br0" timeOffset="-89192.44">6392 13272 0,'0'0'0,"0"-22"0,-21 22 63,21 22-48,0-1-15,-21 0 0,0 0 16,0 0-16,21 22 0,-22-22 15,1 21-15,0 0 0,21 1 0,-21-1 16,0 0-16,0 1 0,-1-1 16,-20 0-16,21 1 0,0-1 0,0 0 15,-1-20-15,1 20 0,0-21 0,0 21 16,0-20-16,21-1 0,0 0 16,-21 0-16,21 0 15,0 0-15,0 1 16,21-22 15,-21-22-15,21 1-16,0 0 0,0 0 15,-21 0-15,21 0 0,1-1 0,-22-20 16,21 21-16,0-21 0,0-1 16,-21 1-16,21-22 0,0 22 0,-21 0 15,22-22-15,-1 22 0,-21 0 16,21-1-16,-21 1 0,0 0 0,21 20 15,-21-20-15,21 21 0,-21 0 16,0 0-16,0-1 0,21 1 16,-21 0-16,0 0 15,22 21-15,-22-21 16,21 21 0,0 0-1,-21 21-15,0 0 16,21-21-16,-21 21 0,21 0 15,0 1-15,-21-1 0,22 0 16,-1 0-16,0 0 0,-21 22 0,21-22 16,0 21-16,0 0 0,1 1 15,-1-1-15,0 0 0,0 1 16,21-1-16,-20 0 0,-1-20 0,0 20 16,0 0-16,0-21 0,-21 22 15,21-22-15,1 0 0,-1 0 0,-21 0 16,0 1-16,21-22 0,-21 21 0,21-21 15,-21 21 1,21-21 31,-21-21-47,0 0 16,0-1-1,0 1 1</inkml:trace>
  <inkml:trace contextRef="#ctx0" brushRef="#br1" timeOffset="-80231.4">1037 11155 0,'0'0'0,"0"21"16,21-21 0,0 0-1,1-21-15,-1 0 16,0 21-16,0-21 0,0-1 0,0 1 16,1 0-1,-1 0-15,-21 0 0,0 0 16,0-1-16,0 1 15,0 0-15,0 0 0,-21 0 16,-1 21-16,1-21 0,0 21 16,0 0-16,0 0 0,0 0 0,-1 0 15,1 0-15,-21 21 0,21 0 16,0-21-16,-1 21 0,-20 0 0,21 0 16,21 1-16,-21-1 0,0 0 15,21 0-15,0 0 0,0 0 16,0 1-16,0-1 0,0 0 0,0 0 15,21 0 1,0 0-16,0-21 0,0 22 0,0-22 16,22 21-16,-22-21 0,0 21 15,21 0-15,-20-21 0,20 21 0,-21-21 16,0 21-16,22 1 0,-22-1 16,0-21-16,0 21 0,0 0 0,0-21 15,-21 21-15,0 0 0,0 1 16,0-1-16,0 0 0,-21 0 15,0 0-15,-21 0 0,21 1 16,-22-1-16,1 0 0,0 0 0,20-21 16,-20 21-16,0-21 15,21 0-15,-1 0 0,-20 0 0,21 0 16,0 0-16,0 0 0,-1 0 16,1 0-16,0-21 0,0 0 0,0 0 15,0 21-15,21-21 0,-22-1 16,1 1-16,21 0 0,0 0 0,-21-21 15,21 20-15,-21 22 0,21-21 16,0 0-16,21 0 16,0 21-16,0 0 0,1 0 15,-1 0-15,0 0 0,21 0 16,-21 0-16</inkml:trace>
  <inkml:trace contextRef="#ctx0" brushRef="#br1" timeOffset="-79740.95">1482 11176 0,'0'21'31,"0"0"-31,0 1 16,0-1-16,0 0 0,0 0 0,0 21 15,0-20-15,0 20 0,0-21 16,0 21-16,0-20 0,0-1 0,0 0 16,0 21-16,0-21 0,0 1 15,21-1-15,0-21 16,0 0-16,0 0 15,0 0-15,1 0 0,-1 0 0,0-21 16,0-1-16,0 22 16,0-21-16,-21 0 0,0 0 15,22 0-15,-22 0 0,21-1 0,-21-20 16,0 21-16,0 0 0,0 0 16,0-22-16,0 22 0,0 0 15,0 0-15,0 0 0,0-1 0,-21 22 16,21-21-16,-22 21 15</inkml:trace>
  <inkml:trace contextRef="#ctx0" brushRef="#br1" timeOffset="-79391.16">1947 11155 0,'0'21'15,"0"0"1,0 0-16,0 1 16,0-1-16,0 21 0,0-21 0,0 22 15,0-22-15,0 21 0,0 0 16,0 1-16,0-1 0,0 0 0,0 1 15,0-1-15,0 0 16,0 1-16,0-1 0,0 0 0,0 1 16,0-1-16,0 0 0,0 1 15,0-1-15,-21 0 0,21-20 0,0-1 16,0 21-16,-21-21 0,21 0 16,0 1-16,0-1 0,0-42 31,0-1-16,0 1-15,0 0 0,0 0 0,0 0 16,0-22-16,0 1 0,0 0 16</inkml:trace>
  <inkml:trace contextRef="#ctx0" brushRef="#br1" timeOffset="-79036.36">1863 11345 0,'0'-21'15,"0"42"-15,0-63 0,0 21 16,0 0 0,0 0-16,0-1 15,21 22-15,0 0 0,-21-21 0,21 21 16,0 0-16,0 0 0,1 0 16,-1 0-16,0 0 0,0 0 0,0 0 15,0 0-15,1 21 16,-1-21-16,0 22 0,-21 20 0,0-21 15,0 0-15,0 0 0,0 1 16,0-1-16,-21 0 0,0 21 0,-1-21 16,1 1-16,-21-1 0,21 0 15,0-21-15,-1 21 0,22 0 0,-21-21 16,0 21-16,0-21 0,21 22 31,0-44 0,21 1-31,0 0 0</inkml:trace>
  <inkml:trace contextRef="#ctx0" brushRef="#br1" timeOffset="-78616.6">2201 11409 0,'21'0'31,"1"0"-31,-1 0 16,-21-21-16,21 0 16,0 21-16,21-85 15,-42 64 1,0 0-16,0-1 15,-21 22 1,0 0 0,0 22-16,0-22 0,21 21 0,-21 0 15,-1 0-15,22 0 0,0 22 0,-21-22 16,21 0-16,0 0 0,-21 21 16,21-20-16,0-1 0,0 0 0,0 0 15,0 0-15,0 0 0,0 1 16,21-1-16,0-21 15,1 0 1,-1 0-16,0 0 0,0 0 16,0 0-16,-21-21 15,21-1-15,1 22 0,-22-21 0</inkml:trace>
  <inkml:trace contextRef="#ctx0" brushRef="#br1" timeOffset="-78164.83">2519 11303 0,'0'-21'16,"0"0"0,21 21-16,0 0 0,0 0 15,0 0-15,1 0 0,-1 0 16,0 0-16,0 0 15,0 0-15,-21 21 0,21 0 0,1-21 16,-22 21-16,21 0 0,-21 1 16,0-1-16,21 0 0,-21 0 0,0 0 15,0 0-15,0 22 0,0-22 16,0 0-16,0 0 0,-21 0 16,0 1-16,21-1 15,-22-21-15,22-21 31,0-1-15,0 1-16,0 0 16,0 0-16,0 0 0,22-22 0,-22 22 15,0 0-15,0 0 0,21-21 16,-21 20-16,0 1 0,21 0 0,-21 0 16,0 0-16,0 0 15,21 21-15,0-22 0,-21 1 16,21 21-1,1 0-15,-1-21 0,0 21 0</inkml:trace>
  <inkml:trace contextRef="#ctx0" brushRef="#br1" timeOffset="-77744.33">3492 11134 0,'0'0'0,"0"-21"0,0-1 0,-21 1 16,21 0-16,0 0 15,-21 21-15,0 0 16,0 0-16,0 0 15,-1 0-15,1 21 16,0 0-16,21 0 0,-21 1 16,21-1-16,-21 21 0,21-21 0,0 22 15,-21-22-15,21 21 16,0-21-16,0 22 0,0-22 0,0 21 16,0-21-16,0 0 0,0 1 15,0-1-15,0 0 0,21-21 0,0 21 16,0-21-16,0 21 0,0-21 15,1 0-15,-1 0 0,0 0 16,0 0-16,0 0 0,0-21 0,1 21 16,-1-21-16,0 0 0,0 0 15,0-1-15,22 1 0</inkml:trace>
  <inkml:trace contextRef="#ctx0" brushRef="#br1" timeOffset="-77448.5">3873 10774 0,'-21'0'15,"21"21"1,-21 0-16,21 0 0,-21 1 16,21-1-16,-21 21 0,21-21 15,0 22-15,0-22 0,0 21 0,-21 0 16,21 1-16,-22-1 0,22-21 15,0 22-15,0-1 0,0-21 0,0 21 16,0-20-16,-21 20 0,21-21 16,0 0-16,0 0 0,0 1 15,0-1 1,21-21 0,-21-21-1,22 21-15,-22-22 0</inkml:trace>
  <inkml:trace contextRef="#ctx0" brushRef="#br1" timeOffset="-76849.24">4127 11197 0,'0'0'0,"0"-21"0,0 0 0,0 0 15,0 0-15,0-1 0,0 1 16,-21 21 0,0 0-16,0 0 15,0 0-15,21 21 16,-21 1-16,21-1 0,-22 21 0,1-21 16,21 22-16,-21-22 0,21 21 0,0-21 15,0 22-15,-21-22 0,21 21 16,0-21-16,0 0 0,0 1 15,0-1-15,0 0 0,0 0 16,21-21 0,0 0-16,0 0 15,1 0-15,-1-21 16,0 0-16,0 0 16,-21-1-16,21 22 0,-21-21 0,0-21 15,21 21-15,-21 0 0,22-1 16,-22-20-16,0 21 0,0 0 0,0 0 15,0-1-15,0 1 16,0 42 15,0 1-31,0-1 0,0 0 16,0 0-16,0 0 0,0 0 16,0 22-16,0-22 0,0 0 0,-22 0 15,22 0-15,0 1 0,0-1 16,0 0-16,0 0 0,0 0 15,0-42 48,0 0-63,22 21 16</inkml:trace>
  <inkml:trace contextRef="#ctx0" brushRef="#br1" timeOffset="-76285.56">4614 11134 0,'0'0'16,"0"-21"-16,-21 21 0,0 0 15,0 0-15,0 0 0,-1 0 16,1 0-16,0 21 16,0 0-16,0 0 0,0 0 15,21 0-15,0 1 16,-22-1-16,22 0 0,0 0 0,0 0 16,0 0-16,0 1 0,0-1 15,22-21 1,-1 0-16,0 0 0,0 0 15,0 0-15,0 0 0,1 0 16,-1 0 0,0 0-16,0 0 0,0 21 15,0-21-15,-21 21 16,22-21-16,-22 21 16,0 0-1,-22 1 1,1-1-16,0-21 15,0 0-15,0 21 0,0-21 16,-1 0-16,1 0 0,0 0 16,0 0-16,0 0 0,0 0 15,-1 0-15,1 0 0,0 0 16,0 0 0,0 0-1,21-21 16,0 0-31</inkml:trace>
  <inkml:trace contextRef="#ctx0" brushRef="#br1" timeOffset="-75669.29">5016 11197 0,'0'-63'32,"0"42"-32,-21 21 15,0 0 1,0 0-16,0 0 15,0 0-15,-1 21 16,22 0-16,-21 0 0,21 0 16,-21 0-16,21 1 0,0-1 15,0 0-15,0 0 0,0 0 16,0 0-16,0 1 0,21-22 16,0 0-1,1 0-15,-1 0 0,0 0 16,0 0-16,0 0 15,0 0-15,1 0 0,-1 0 16,-21 21 0,21-21-16,-21 21 0,0 0 15,-21 0 1,0-21-16,21 21 16,-22-21-16,1 22 0,0-22 15,0 21-15,0-21 0,0 0 16,-1 0-16,22 21 15,-21-21-15,0 0 0,0 0 16,0 0 0,0 0 15,-1 0-15</inkml:trace>
  <inkml:trace contextRef="#ctx0" brushRef="#br1" timeOffset="-71756.13">974 15261 0,'21'-21'0,"-21"0"0,21 0 15,0 21-15,-21-21 0,21-1 16,-21 1-16,0 0 0,21 0 16,-21 0-16,22 0 0,-22-1 15,0 1-15,0 0 0,0 0 16,-22 21-16,1 0 15,0 0-15,0 0 0,0 0 16,0 0-16,-22 0 0,22 0 0,0 21 16,0 0-16,0-21 0,-22 21 15,22 1-15,21-1 0,0 21 0,-21-21 16,21 0-16,0 1 0,0-1 16,0 0-16,0 0 0,21 21 15,0-20-15,0-22 0,1 21 16,-1 0-16,0 0 0,21 0 15,-21 0-15,1-21 0,-1 22 0,21-1 16,-21-21-16,0 21 0,1 0 16,-22 0-16,21-21 0,0 21 15,-21 1-15,21-22 0,-21 21 0,0 0 16,0 0-16,0 0 16,-21-21-16,0 21 0,0 1 0,-1-22 15,-20 21-15,21 0 16,0-21-16,0 0 0,-1 21 0,-20-21 15,21 0-15,0 0 0,0 0 16,-1 0-16,1 0 0,0 0 16,0-21-16,0 0 0,0 21 15,21-21-15,-22-1 0,1 1 16,0 0-16,21 0 0,-21 0 0,0 0 16,21-1-16,0 1 0,-21-21 15,21 21-15,-22 0 16,22-1-16,22 22 31,-1 0-31,0 22 0,0-1 16,0 0-16,0 0 0,1 0 15,-22 0-15,21 1 0,0-1 16,0 0-16,0-21 0,0 21 16,-21 0-16,22 0 0,-1-21 15,0 22-15,0-22 0,0 0 16,0 0-16,1 0 0,-1 0 15,0 0-15,0 0 0,0 0 0,0 0 16,1-22-16,20 22 0,-21-21 16,0 0-16,0 21 0,1-21 15,-1 0-15,0 0 0,0-1 0,0 1 16,0 0-16,-21-21 0,0 21 16,0-1-16,22 1 0,-22 0 0,0 0 15,0 0-15,0 0 0,0 42 47,0 0-47,-22 0 16,22 21-16,0-20 0,0-1 15,0 0-15,0 0 0,0 0 16,0 22-16,0-22 0,0 0 16,0 0-16,22-21 15,-1 21-15,0-21 0,0 0 0,0 0 16,0 0-16,1 0 0,-1 0 15,0 0-15,0 0 0,21-21 0,-20 21 16,-22-21-16,21 0 0,0 21 16,0-21-16,-21-1 0,0 1 15,0 0-15,0 0 16,0 0-16,0 0 0,0-1 0,0 1 16,0 0-16,0 0 15,0 42 1,0 0-1,0 0-15,0 1 0,0-1 16,0 0-16,0 0 0,0 0 0,0 0 16,0 1-16,0-1 0,0 0 15,0 0-15,0 0 0,21 0 16,0-21 0,1 0-16,-1 0 0,0 0 15,0 0-15,0 0 0,-21-21 16,21 0-16,1 21 0,-1-21 0,0 0 15,-21 0-15,21-1 0,-21 1 16,21 0-16,-21-21 0,0 21 0,21-22 16,-21 22-16,0-21 0,0 21 15,0-22-15,0 1 0,0 21 0,0-22 16,0 22-16,0 0 0,0 0 16,0 0-16,0 42 31,0 0-16,0 0-15,0 22 0,0-22 0,0 21 16,0-21-16,0 22 0,0-22 16,0 21-16,0 0 0,-21-20 0,21-1 15,0 21-15,0-21 0,0 0 16,0 1-16,0-1 0,-21-21 16,21 21-16,0-42 31,0 0-16,0-1-15,0 1 16,0 0-16,0 0 16,21 0-16,0 0 15,1-1-15,-1 22 0,0-21 16,0 21-16,0 0 0,0 0 16,1 0-16,-1 0 15,0 21-15,-21 1 0,21-1 16,-21 0-16,21-21 0,-21 21 15,0 0-15,0 0 0,0 1 16,0-1-16,-21 0 0,0-21 16,0 21-16,0-21 0,21 21 0,-22-21 15,1 0-15,0 0 16,21 21-16,-21-21 0,0 0 0,0 0 16,-1 0-16,1 0 15,0 0-15,0 0 16,0 0-1,21-21 17,21 21-32</inkml:trace>
  <inkml:trace contextRef="#ctx0" brushRef="#br1" timeOffset="-71165.03">2730 15155 0,'0'0'0,"0"-21"0,-21 21 0,0 0 15,0 0-15,0 0 0,0 0 16,-1 0-16,1 21 0,0 1 0,0-1 15,0 0-15,0 21 16,-1-21-16,22 22 0,0-22 0,0 21 0,-21-21 16,21 22-16,0-22 15,0 21-15,0-21 0,0 1 0,21-1 16,1 0-16,-1 0 0,0-21 16,0 21-16,0-21 0,0 0 0,1 0 15,-1 0-15,21 0 0,-21 0 16,0 0-16,22 0 0,-22 0 0,0 0 15,0-21-15,22 0 0,-22 0 16,0 0-16,0-1 0,-21 1 0,21 0 16,0-21-16,-21-1 0,0 1 15,0 0-15,0-1 0,0 1 0,0 0 16,0-1-16,0 1 0,0 21 0,0 0 16,0-22-16,0 22 15,-21 21 1,21 21-1,-21 1-15,21 20 0,0-21 16,0 21-16,0-20 0,0 20 16,0 0-16,0 1 0,0-1 0,0 0 15,0-21-15,0 22 0,0-22 16,0 21-16,0-21 0,0 1 0,0-1 16,0 0-16,0 0 0,0 0 15,0 0-15,21-21 16,0 0-16,1 0 0,-1 0 15,0 0-15,0 0 0</inkml:trace>
  <inkml:trace contextRef="#ctx0" brushRef="#br1" timeOffset="-69860.38">3619 15113 0,'0'0'0,"-21"0"0,0-21 16,0 21-16,0 0 16,0 0-16,-1 0 0,-20 0 15,21 0-15,0 21 0,0 0 0,-1 0 16,1 1-16,0-1 0,0 21 16,0-21-16,21 22 0,0-22 0,-21 21 15,21 0-15,-22-20 0,22 20 0,0 0 16,0-21-16,0 1 0,0-1 15,0 0-15,0 0 0,0 0 0,22 0 16,-1-21-16,0 0 0,0 0 16,0 0-16,0 0 0,1 0 0,-1 0 15,0 0-15,0-21 0,0 0 16,22 0-16,-22 0 0,0 21 16,0-43-16,0 22 0,-21 0 0,21 0 15,1-21-15,-22 20 0,0-20 16,0 21-16,0-21 0,0 20 15,0 1-15,0 0 0,0 0 0,0 0 16,0 0-16,0 42 16,-22 0-1,22 0-15,-21 0 0,21 0 0,0 22 16,0-22-16,0 21 0,0-21 16,0 1-16,0 20 0,0-21 0,0 0 15,0 0-15,0 1 0,0-1 16,21 0-16,1-21 0,-22 21 15,21-21-15,0 0 0,0 0 0,0 0 16,0 0-16,1 0 0,-1 0 16,0 0-16,21 0 0,-21-21 0,1 21 15,-1-21-15,0 0 0,0-1 16,0 1-16,-21 0 0,21 0 16,1 0-16,-1 0 0,-21-22 0,0 22 0,21-21 15,0 21-15,-21-1 0,0-20 16,0 21-16,0 0 0,0 0 0,-21 21 31,0 21-15,21 0-16,-21 0 15,21 0-15,0 0 0,0 1 0,0-1 16,0 0-16,0 0 0,0 0 0,0 0 16,0 1-16,0-1 0,21 0 15,-21 0-15,21-21 0,0 21 0,-21 0 16,21-21-16,0 22 0,1-22 15,-1 21-15,0-21 32,-42 0-1,0 0-15,-1-21-1,1 21-15,0 0 0,0 0 16,0 0-16,0 0 15,-1 0-15,22 21 32,0 0-17,0 0-15,22-21 16,-1 21-16,0-21 16,0 0-16,0 0 0,0 0 0,1 0 15,-1 0 1,0 0-16,0 0 0,0-21 0,0 21 15,1-21-15,-1 0 0,0 21 16,0-21-16,0-1 0,0 1 0,1 0 16,-22 0-16,21 0 0,0 0 0,-21-1 15,21-20-15,-21 21 0,0-21 16,0 20-16,21 1 0,-21 0 0,0 0 16,0 0-16,0 0 0,0 42 31,-21-21-31,21 21 15,0 0-15,0 0 16,0 0-16,0 22 0,0-22 0,0 0 16,0 0-16,0 0 0,0 1 15,0-1-15,0 0 0,21 0 0,0-21 16,-21 21-16,22 0 0,-1-21 0,-21 22 16,21-22-16,-21 21 15,21-21-15,-21 21 16,-21-21-1,0 0 1,0 0-16,-1 0 0,1 0 0,0 0 16,0 0-16,0 0 15,0-21-15,21 0 0,-22-1 16,22 1-16</inkml:trace>
  <inkml:trace contextRef="#ctx0" brushRef="#br1" timeOffset="-69031.85">952 12213 0,'0'0'0,"0"-21"0,0 0 15,0 0-15,-21 0 0,21-1 0,0 1 16,-21 0-16,21 0 16,0 42-1,-21-21-15,21 42 16,0-20-16,0 20 0,0 0 15,0 1-15,0 20 0,0-21 16,0 1-16,0 20 0,0-20 0,0-1 16,0 0-16,-21 1 0,21-1 15,0 0-15,-21-21 0,21 22 16,0-22-16,0 0 0,0 0 0,0 0 16,0 1-16,0-44 46,0 1-46,0 0 0,0 0 16,0 0-16</inkml:trace>
  <inkml:trace contextRef="#ctx0" brushRef="#br1" timeOffset="-68665.07">741 12277 0,'-21'-21'0,"42"42"0,-64-42 16,22-1-16,0 22 0,21-21 15,0 0-15,0 0 16,0 0-16,21 21 0,0-21 16,22 21-16,-22-22 0,21 22 15,1 0-15,-22-21 0,21 21 16,22 0-16,-22 0 0,0 0 0,22 21 16,-22-21-16,0 22 0,1-1 15,-1 21-15,-21-21 0,0 22 0,1-22 16,-22 0-16,0 21 0,0-21 15,-22 22-15,1-22 0,0 0 0,-21 21 16,21-20-16,-22-1 0,1 0 16,0 0-16,-1-21 0,22 21 15,-21-21-15,21 0 0,-1 0 0,1 21 16,21-42 31,21 21-47,1 0 0,-1-21 0,0 21 15,0-21-15,0 21 0</inkml:trace>
  <inkml:trace contextRef="#ctx0" brushRef="#br1" timeOffset="-68148.45">1736 12510 0,'0'0'15,"21"-22"-15,-21 1 16,0 0-16,0 0 16,0 0-16,-21 21 0,-1-21 15,1-1-15,0 22 16,-21 0-16,21 0 0,-1 0 0,1 0 16,0 0-16,0 22 0,0-22 15,-22 21-15,22 0 0,21 21 0,-21-21 16,0 1-16,21-1 0,-21 21 15,21-21-15,0 0 0,0 22 16,0-22-16,0 0 0,0 0 0,21 0 16,0-21-16,0 0 15,0 0-15,22 0 16,-22 0-16,0 0 0,0 0 16,22-21-16,-22 0 0,0 0 0,0 0 15,21 0-15,-20-1 0,-1 1 16,-21 0-16,21 0 0,-21 0 0,21 0 15,-21-1-15,0 1 0,0 0 16,0 0-16,0 42 16,-21 0-1,21 0-15,0 1 16,0-1-16,0 0 0,0 0 0,0 0 16,0 0-16,0 1 15,0-1-15,0 0 0,21 0 16,0-21-16,0 0 15,1 0-15,-1 0 0,0 0 16,0-21-16</inkml:trace>
  <inkml:trace contextRef="#ctx0" brushRef="#br1" timeOffset="-67735.69">2053 12446 0,'0'0'0,"-21"-21"0,21 0 16,0 0-1,0-1 17,21 22-32,0 0 15,0 0-15,1 22 0,-1-22 16,0 21-16,0 0 0,0 0 16,0-21-16,1 21 0,-22 0 0,0 1 15,21-1-15,-21 0 0,0 0 16,0 0-16,0 0 0,0 1 15,-21-1-15,-1 0 16,1-21-16,0 21 0,0-21 31,21-21-31,0 0 16,0 0-16,0-1 16,0 1-16,0 0 0,21 0 15,-21 0-15,21 0 0,0-1 0,-21 1 16,22 0-16,-1 0 0,0 0 15,0 0-15,0-1 0,0 22 16,1 0-16,-1 0 16,0 0-16,0 0 15,0 22 1</inkml:trace>
  <inkml:trace contextRef="#ctx0" brushRef="#br1" timeOffset="-67384.97">2519 12531 0,'84'0'31,"-62"-21"-31,-1 21 0,0-22 0,0 1 16,0 0-16,-21 0 16,0 0-16,21 0 0,-21-1 15,0 1-15,0 0 16,-21 21-16,0 0 15,0 0-15,0 21 0,0-21 16,-1 21-16,1 1 16,0-1-16,0 0 0,21 0 0,0 0 15,-21 0-15,21 1 0,0-1 0,0 0 16,0 0-16,0 0 0,0 0 16,0 1-16,21-1 0,0-21 15,0 0-15,0 0 0,1 0 16,-1 0-16,0 0 0,21 0 0,-21 0 15,1 0-15,-1 0 0,21-21 16,-21-1-16,0 22 0,1-21 0,-1 0 16,0 0-16,0 0 0</inkml:trace>
  <inkml:trace contextRef="#ctx0" brushRef="#br1" timeOffset="-66936.35">2984 12298 0,'0'0'15,"0"21"16,0 0-31,0 0 0,0 1 16,0-1-16,0 0 0,0 0 0,0 0 16,0 0-16,0 1 0,0-1 15,0 0-15,0 0 0,0 0 16,-21-21 0,21 21-1,-21-21 1,21-21-1,0 0-15,0 0 16,0 0-16,0 0 0,0-1 16,0 1-16,21 0 0,0 0 0,1 0 15,-22 0-15,21-1 0,0 1 0,-21 0 16,21 0-16,0 0 0,0 21 16,1 0-16,-1 0 0,0 0 0,0 21 15,-21 0 1,21 0-16,-21 0 0,0 1 0,0-1 15,0 21-15,0-21 0,0 0 16,0 1-16,0-1 16,0 0-16,0 0 0,0 0 15,0-42 32,21 0-47,1 0 16</inkml:trace>
  <inkml:trace contextRef="#ctx0" brushRef="#br1" timeOffset="-66680.47">3556 12023 0,'0'0'0,"0"21"15,-21 0 1,21 0-16,-21 22 0,21-22 0,0 21 15,0-21-15,0 22 0,-22-22 16,22 21-16,0-21 0,0 22 0,0-22 16,-21 21-16,21-21 0,0 0 0,0 1 15,0-1-15,0 0 0,0 0 16,21-21 15,1 0-15,-22-21-16</inkml:trace>
  <inkml:trace contextRef="#ctx0" brushRef="#br1" timeOffset="-66480.42">3365 12319 0,'22'0'47,"-1"0"-47,0 0 0,0 0 16,0 0-16,0 0 0,1 0 15,-1 0-15,0 0 0,0 0 16,0 0-16,0-21 0</inkml:trace>
  <inkml:trace contextRef="#ctx0" brushRef="#br1" timeOffset="-66148.61">4064 12192 0,'0'0'0,"0"-21"15,-21 21-15,0-21 0,-1 21 16,1 0-16,0 0 15,21 21-15,-21 0 16,0 0-16,21 0 0,-21 1 0,21-1 16,0 21-16,0-21 0,0 0 15,0 22-15,0-22 0,0 0 0,0 0 16,0 22-16,0-22 0,0 0 0,0 0 16,21 0-16,0 0 15,0-21-15,0 0 0,0 0 16,1 0-16,-1 0 15,0 0-15,0 0 0,0-21 16,0 0-16,1 0 0</inkml:trace>
  <inkml:trace contextRef="#ctx0" brushRef="#br1" timeOffset="-65872.77">4339 11938 0,'0'0'0,"-21"0"31,0 21-31,21 0 0,-21 1 0,21 20 16,0-21-16,0 21 0,-22 1 15,22-1-15,0-21 0,-21 22 16,21-1-16,0 0 0,0-21 0,0 22 16,-21-22-16,21 21 0,0-21 15,-21 1-15,21-1 0,0 0 0,0 0 16,0 0-16,0 0 15,21-21 1,0 0 0,0 0-16,1-21 15</inkml:trace>
  <inkml:trace contextRef="#ctx0" brushRef="#br1" timeOffset="-64720.64">4530 12319 0,'0'0'0,"0"-21"0,-22 21 15,1 0 1,0 0-16,0 0 0,0 21 16,0 0-16,21 0 15,-22 1-15,22-1 16,0 0-16,-21 0 0,21 0 0,-21 0 15,21 1-15,0-1 0,0 0 16,0 0-16,0 0 16,21-21-1,0 0-15,1 0 16,-1 0-16,0-21 16,0 0-16,-21 0 15,21 0-15,0-1 0,-21 1 16,22 0-16,-22 0 0,0 0 15,0 0-15,0-1 0,0 1 16,0 42 15,0 1-31,0-1 16,0 0-16,0 0 0,0 0 16,0 0-16,0 1 15,0-1-15,21 0 16,0-21-16,0 0 15,0 0-15,0 0 0,1 0 16,-1 0-16,0 0 16,0 0-16,-21-21 0,21 0 0,0 21 15,-21-22-15,0 1 0,0 0 0,22 0 16,-22 0-16,21 0 16,0-1-16,-21 1 0,0 0 15,21 21-15,-21 21 31,0 0-31,0 1 0,0-1 16,0 0-16,0 0 0,0 0 16,0 0-16,0 1 0,0-1 15,0 0 1,21-21-16,-21-21 62,-21 21-46,0 0-16,21-21 16,-21 21-1,0 21 1,21 0-16,0 0 16,0 0-1,21-21 1,0 0-16,0 0 15,0 0-15,0 0 16,1 0-16,-1 0 0,0 0 16,0 0-16,0-21 0,0 21 15,1-21-15,-1 21 0,0-21 0,21 0 16,-21 21-16,1-22 0,-1 1 0,-21 0 16,0 0-16,21 0 0,-21 0 15,0-1-15,0 1 0,0 0 16,0 0-16,-21 21 15,0 21 1,21 0-16,-22 0 16,22 1-16,0-1 15,0 0-15,0 0 0,0 0 0,0 0 16,0 1-16,0-1 16,0 0-16,0 0 15,22-21-15,-22 21 16,0 0 15,-22-21-15,1 0-16,0 0 0,0 0 15,0 0 1,0 0-16</inkml:trace>
  <inkml:trace contextRef="#ctx0" brushRef="#br1" timeOffset="-63040.16">762 16510 0,'0'0'0,"21"-21"0,-21 0 0,21 21 15,-21-21-15,0-1 16,0 1-16,0 0 16,-21 21-16,0 0 15,0 0-15,0 0 0,-1 0 16,1 0-16,0 0 0,0 21 15,0-21-15,0 21 0,-1 22 0,1-22 16,0 0-16,21 0 0,0 22 16,0-1-16,0-21 0,0 21 15,0 1-15,0-22 0,0 21 0,0-21 16,0 22-16,21-22 0,0 0 16,1 0-16,-1 0 0,0-21 15,21 0-15,-21 0 0,22 0 16,-22 0-16,21 0 0,1 0 15,-22-21-15,21-21 0,0 21 0,1 0 16,-1-22-16,0 1 0,1 0 16,-22 20-16,21-20 0,-21 0 15,1-1-15,-1 1 0,-21 0 0,0 21 16,0-22-16,0 1 0,0 0 16,-21 20-16,-1 1 0,1 0 0,0 21 15,0 0 1,0 0-16,21 21 0,-21 0 15,21 1-15,0 20 0,0-21 0,0 21 16,0 1-16,0-1 16,0 0-16,0 1 0,0-22 0,0 21 15,0 1-15,0-1 0,0-21 16,0 0-16,0 0 0,0 1 16,0-1-16,21-21 31,0 0-31,-21-21 15,0-1-15,21 1 0,-21 0 0,21-21 16,-21 21-16,21-1 0,1 1 16,-22 0-16,21-21 0,0 42 15,-21-21-15,21-1 0,0 22 0,0 0 32,1 0-32,-22 22 0,21-1 15,-21 0-15,0 0 0,0 0 16,0 0-16,0 1 0,0 20 0,21-21 15,-21 0-15,21-21 0,-21 21 16,21 1-16,0-22 16,1 0-16,-1 0 0,0 0 0,0 0 15,0 0-15,0-22 16,1 1-16,-1 0 0,0 0 16,-21 0-16,21 0 0,-21-1 15,0 1-15,21-21 0,-21 21 0,0 0 16,21-1-16,-21 44 47,0-1-47,-21-21 0,21 21 15,-21 0-15,21 0 0,0 0 0,0 1 16,0-1-16,0 0 0,-21 0 16,21 0-16,0 0 0,0 1 15,21-22 1,0-22-1,0 1-15</inkml:trace>
  <inkml:trace contextRef="#ctx0" brushRef="#br1" timeOffset="-62657.38">1757 16298 0,'0'0'0,"0"-21"0,-21 21 16,-1 0-16,1 21 15,0 1-15,21-1 0,-21 0 16,21 0-16,0 0 16,0 0-16,0 1 0,21-22 15,0 0-15,-21 21 16,21-21-16,1 0 0,-1 0 0,0 0 16,0 0-16,0 0 15,0-21-15,-21-1 0,0 1 16,22 0-16,-22 0 15,0 0-15,0 0 0,0-1 16,0 1-16,-22 21 0,1-21 0,0 21 16,0 0-16,0 0 15,0 0-15,-1 0 0,1 21 0,0-21 16,0 21-16,0 1 0,21-1 16,0 0-16,-21 0 0,21 0 0,0 0 15,0 1-15,0-1 16,21-21-16,-21 21 0,21-21 0,0 0 15,0 0-15,0 0 0,22 0 16,-22 0-16</inkml:trace>
  <inkml:trace contextRef="#ctx0" brushRef="#br1" timeOffset="-62412.57">2180 16235 0,'0'0'0,"0"21"31,0 0-31,-21 22 16,0-22-16,21 0 16,-21 21-16,21 1 0,0-1 0,0-21 15,-22 21-15,22 1 0,0-1 16,0 0-16,0-20 0,0 20 0,0-21 16,0 0-16,0 0 0,0 1 15,0-1-15,0 0 0,22-21 31,-22-21-31,21 21 0,0-21 0</inkml:trace>
  <inkml:trace contextRef="#ctx0" brushRef="#br1" timeOffset="-61820.18">2752 16616 0,'0'-21'16,"0"0"-16,-22-1 16,22 1-16,-21 0 0,0 21 15,0-21-15,0 21 0,0 0 16,-1 0-16,1 0 0,0 0 16,0 0-16,0 21 0,21 0 15,-21-21-15,-1 21 0,1 1 16,21-1-16,-21 21 0,21-21 15,-21 0-15,21 1 0,0 20 16,0-21-16,0 0 0,0 0 0,0 1 16,0-1-16,0 0 0,0 0 15,21-21-15,0 0 0,0 0 16,1 0-16,-1 0 0,0 0 16,0 0-16,0-21 0,0 21 0,1-21 15,-1 0-15,0-22 0,0 22 16,0 0-16,0-21 0,-21-1 0,22 22 15,-22-21-15,21-1 16,-21 1-16,21 0 0,-21-1 0,0 1 16,0 21-16,0-21 0,0 20 15,0 1-15,0 0 0,-21 21 32,21 21-32,-21 0 0,21 1 15,-22-1-15,22 21 0,0-21 16,0 22-16,-21-1 0,21-21 0,0 21 15,0 1-15,0-1 0,0 0 16,0-20-16,0 20 0,0-21 0,0 21 16,21-20-16,1-1 0,-1 0 15,-21 0-15,21 0 0,0 0 16,0-21-16,0 0 0,1 0 16,-1 0-16,0 0 0,0 0 0,0 0 15,0 0-15,1-21 0</inkml:trace>
  <inkml:trace contextRef="#ctx0" brushRef="#br1" timeOffset="-60196.64">3408 16425 0,'0'0'0,"0"-42"16,-21 42-16,-1 0 15,1 0-15,0 0 0,0 0 16,0 21-16,0-21 15,-1 21-15,22 1 0,-21-1 0,21 21 16,-21-21-16,21 22 0,0-22 16,0 21-16,0 0 0,0 1 0,0-22 15,0 21-15,0-21 0,0 22 16,0-22-16,21 0 0,0 0 0,1-21 16,-1 21-16,0-21 0,0 0 15,0 0-15,22 0 0,-22 0 0,21-21 16,-21 21-16,22-21 0,-22 0 15,21 0-15,-21 0 0,0-22 0,1 22 16,-1-21-16,0-1 16,0 22-16,0-21 0,-21 0 0,21 20 15,-21-20-15,0 21 0,0-21 16,0 20-16,0 1 0,0 0 16,-21 21-1,0 0-15,0 0 16,21 21-16,0 0 0,-21 1 15,21-1-15,0 21 0,-21-21 0,21 0 16,0 22-16,0-1 0,0-21 0,0 22 16,0-1-16,0-21 0,21 21 15,0-20-15,-21 20 0,21-21 0,0 0 16,0 0-16,1 1 16,20-22-16,-21 0 0,0 21 0,22-21 15,-22 0-15,21 0 0,-21 0 16,0-21-16,22-1 0,-22 22 0,0-21 15,0 0-15,0-21 0,-21 21 16,22-1-16,-22-20 0,21 21 0,-21-21 16,0-1-16,0 22 0,0-21 15,0 21-15,0-1 0,0 1 0,-21 0 16,-1 0-16,1 21 0,0 0 16,0 0-16,0 0 15,0 0-15,21 21 0,0 0 16,0 0-16,-22 1 0,22 20 15,0-21-15,0 0 0,0 22 0,0-22 16,0 21-16,0-21 0,0 0 16,0 1-16,22-1 0,-22 0 15,21-21-15,0 0 0,0 0 16,0 0 0,0-21-16,-21 0 0,22 21 15,-22-22-15,0-20 0,21 21 0,-21 0 16,21-22-16,-21 22 15,0-21-15,21 21 0,-21 0 0,0-22 0,0 22 16,0 0-16,0 0 16,0 42-1,0 0 1,0 0-16,0 0 16,0 1-16,0-1 0,0 0 0,0 0 15,0 0-15,0 22 0,0-22 16,0 0-16,0 0 0,21-21 0,0 21 15,-21 0-15,22-21 0,20 0 16,-21 0-16,0 0 0,22 0 0,-22 0 16,21 0-16,0 0 0,-20-21 15,20 21-15,-21-21 0,0 0 0,0 0 16,1 0-16,-1-1 0,-21 1 16,0-21-16,21 21 0,-21 0 15,0-1-15,0 1 0,0 0 0,0 0 16,0 0-16,-21 21 15,0 0-15,-1 0 0,1 0 16,0 0-16,0 21 0,21 0 16,-21 0-16,21 0 15,0 1-15,0-1 0,0 0 0,0 0 0,0 0 16,0 0-16,21-21 0,-21 22 16,21-1-16,-21 0 0,21-21 0,0 21 15,-21 0-15,22 0 16,-44-21 31,1-21-32,0 21-15,0 0 16,21-21-16,-21 21 31,21 21-15,0 0-1,21 1 1,0-22-16,0 0 16,0 0-16,1 0 0,-1 0 15,0 0-15,0 0 0,0 0 16,0-22-16,1 22 16,-22-21-16,21 21 0,0-21 0,0 0 15,-21 0-15,21 0 0,0-1 16,1 1-16,-22-21 0,0 21 0,21 0 15,-21-1-15,0 1 0,0 0 16,0 0-16,0 0 0,0 0 16,-21 21-1,21 21-15,-22 0 16,22 0-16,0 0 16,0 0-16,0 1 0,0-1 15,0 0-15,0 0 0,0 0 16,0 0-16,0 1 15,0-1 1,0 0-16,0 0 16,0 0-1,-21-21-15,0 0 16,0 0-16,0 0 16,0 0-16,-1-21 15,1 0-15,0 21 0</inkml:trace>
  <inkml:trace contextRef="#ctx0" brushRef="#br1" timeOffset="-59461.53">3598 16574 0,'21'0'32,"-21"-22"-32,22 22 15,-1 0-15,-21-21 16,21 21-16,-21-21 15,21 21-15,0-21 0,-21 0 0,0 0 16,21-1-16,-21 1 16,0 0-16,0 0 0,0 0 0,0 0 15,0-1-15,0 1 0,0 0 16,0 0-16,0 0 0,0 0 0,-21 21 31,21 21-31,-21 0 0,21 0 16,0 0-16,0 22 0,0-1 15,0 0-15,0 1 0,0-22 0,0 21 16,0 0-16,0 1 0,0-1 16,0-21-16,0 22 0,0-22 15,0 21-15,-21-21 0,21 0 0,0 1 16,0-1-16</inkml:trace>
  <inkml:trace contextRef="#ctx0" brushRef="#br1" timeOffset="-38129.29">8805 14012 0,'0'22'16,"21"-22"109,1 0-109</inkml:trace>
  <inkml:trace contextRef="#ctx0" brushRef="#br1" timeOffset="-35996.7">8805 14118 0,'-21'0'16,"21"21"-16,-21-21 0,21 22 31,21-22 16,0 0-47,0 0 0,1 0 15,-1 0-15,0-22 0,0 1 0,0 21 16,-21-21-16,21 0 16,1 21-16,-1-21 0,0 0 0,0-1 15,0-20-15,-21 21 0,0 0 16,21-22-16,-21 22 0,0-21 0,0 21 15,0-22-15,0 22 0,0 0 0,0 0 16,0 0-16,0 0 16,-21 21-16,0 0 15,0 0-15,0 0 0,0 0 16,-1 21-16,22 0 0,-21-21 0,0 21 16,21 21-16,-21-20 0,21-1 15,0 0-15,0 0 0,0 21 16,0-20-16,0-1 0,0 0 0,0 0 15,0 0-15,0 0 0,0 1 16,21-1-16,0-21 0,-21 21 0,21-21 16,1 21-16,-1-21 0,0 0 0,0 0 15,0 0-15,0 0 0,1 0 16,-1 0-16,0 0 0,0 0 16,0 0-16,0 0 15,1-21-15,-22 0 0,21 21 0,0-21 16,-21-1-16,0 1 0,21 0 0,0-21 15,-21 21-15,21-1 0,1 1 16,-22 0-16,21 0 0,0 0 16,0 0-16,-21-1 0,21 22 15,0-21-15,1 21 0,-1 0 0,0 0 16,0 0-16,0 0 16,0 0-16,1 0 0,-1 0 0,-21 21 15,0 1-15,21-1 0,-21 0 0,21 0 16,-21 0-16,0 0 15,0 1-15,0-1 0,0 0 0,-21 0 16,0 0-16,0 0 0,21 1 16,-22-1-16,22 0 15,-21-21-15,21 21 0,-21-21 0,21 21 32,0-42-17,0 0-15,21 0 16,0 0-16,-21-1 15,22 1-15,-1 0 0,0 0 0,0 0 16,0 0-16,0-22 0,1 22 16,20 0-16,-21 0 0,0 0 0,0-1 15,1 1-15,-22 0 0,0 0 16,0 42 15,-22-21-31,22 21 16,-21 0-16,0 1 0,0-1 0,21 0 15,0 0-15,-21 21 0,0-20 0,21-1 16,-22 0-16,22 21 0,0-21 16,0 1-16,0-1 0,0 0 0,0 0 15,0 0-15,22-21 0,-1 21 16,0 1-16,0-22 0,0 0 0,0 21 16,1-21-16,-1 0 0,21 0 0,-21 0 15,22 0-15,-22 0 0,21-21 16,-21 21-16,22-22 0,-22 1 0,21 0 15,-21 0-15,22-21 16,-22-1-16,0 22 0,0-21 16,0-1-16,-21 1 0,0 0 0,21-1 15,-21 1-15,22-21 0,-22 20 16,0 1-16,0 21 0,0-22 0,0 22 16,0 0-16,0 0 0,0 0 0,0 0 15,-22 21 16,1 0-31,21 21 0,-21 0 0,21 0 16,0 0-16,-21 22 0,21-22 16,0 21-16,0 0 0,0 1 0,0-22 15,0 21-15,0 1 16,0-1-16,0-21 0,0 21 0,0-20 16,0-1-16,0 21 0,0-21 0,0 0 15,0 1-15,0-1 0,21-21 16,0 21-16,0-21 0,-21 21 0,22-21 15,-1 0-15,0 0 0,0 0 0,0 0 16,0 0-16,22 0 0,-22 0 16,0 0-16,0-21 0,22 21 0,-22-21 15,0 0-15,0-1 0,21 1 16,-20 0-16,-1 0 0,0 0 16,-21 0-16,0-22 0,21 22 0,-21-21 0,0 21 15,0-1-15,0 1 16,0 0-16,0 0 0,0 0 0,-21 21 15,0 0 1,0 0-16,-1 0 16,22 21-16,0 0 0,0 0 0,-21 0 15,21 1-15,0-1 0,0 21 16,0-21-16,0 0 0,0 1 0,0-1 16,0 0-16,0 0 0,0 0 0,21 0 15,1 1-15,-1-1 16,0-21-16,0 21 0,0-21 15,0 0-15,1 0 0,20 0 0,-21 0 16,0 0-16,22 0 0,-22-21 16,21 0-16,-21 21 0,0-22 0,1 1 15,-1 0-15,0 0 0,0 0 0,0-22 16,-21 22-16,0-21 0,21 21 16,-21-22-16,0 22 0,0 0 0,0 0 15,0 0-15,0 0 0,0 42 31,0 0-15,0 0-16,-21 0 0,21 0 16,0 1-16,0-1 0,0 21 0,0-21 15,0 0-15,0 1 0,-21-1 16,21 0-16,0 0 0,0 0 16,0 0-16,0 1 0,0-1 15,-21-21-15,21 21 16,0-42 15,0 0-15,0-1-16,0 1 0,0 0 0,0 0 15,0 0-15,0 0 0,0-22 16,21 22-16,0 0 0,-21-21 0,21 20 16,1 1-16,-1-21 0,0 21 0,21 0 15,-21 21-15,1-22 0,-1 1 16,21 21-16,-21 0 0,0 0 15,1 0-15,-1 0 0,0 21 0,-21 1 16,21-1-16,0 0 0,-21 21 16,21-21-16,-21 1 0,0 20 0,0-21 15,0 0-15,0 0 0,0 1 16,0-1-16,0 0 0,0 0 0,0 0 16,0 0-16,0-42 78,0 0-78,0 0 15</inkml:trace>
  <inkml:trace contextRef="#ctx0" brushRef="#br1" timeOffset="-34888.97">12255 13716 0,'0'0'0,"0"-21"0,0 0 0,0 0 16,0-1-16,0-20 0,0 21 15,-21 0-15,0 0 16,0-1-16,0 22 0,0 0 0,-1-21 15,1 21-15,0 0 0,0 0 16,0 0-16,0 0 0,-22 0 0,22 21 16,0-21-16,0 22 0,0 20 0,-1-21 15,1 0-15,0 22 0,21-22 16,0 21-16,-21-21 0,21 22 0,-21-22 16,21 21-16,0-21 0,0 0 15,0 22-15,0-22 0,0 0 16,0 0-16,21 0 0,0 1 0,0-1 15,0-21-15,1 0 0,-1 21 16,0-21-16,0 0 0,0 0 16,0 0-16,1 0 0,-1 0 0,21-21 15,-21 21-15,0-21 0,1-1 16,20 1-16,-21 0 0,0 0 0,0-21 16,1-1-16,-1 1 0,0 0 0,0-1 15,-21-20-15,21 20 0,0-20 16,-21 21-16,22-22 0,-22 22 0,0-1 15,0 22-15,0-21 0,21 21 16,-21-22-16,0 22 0,0 0 16,0 0-16,-21 21 15,-1 21 1,22 0-16,-21 22 16,21-22-16,-21 0 0,21 21 0,0-21 15,0 22-15,0-1 0,-21-21 16,21 22-16,0-1 0,0 0 0,0 1 15,0-22-15,0 21 0,0-21 16,0 22-16,0-22 0,0 0 0,0 0 16,0 0-16,0 0 0,0 1 0,0-1 15,0 0-15,21-21 16,0 21-16,0-21 0,1 0 16,-1 0-16,0 0 0,0 0 15,0 0-15,0-21 16,1 0-16,20 21 0,-21-21 0,0-1 15,0 1-15,1 0 0,20-21 16,-21 21-16,0-22 0,0 22 0,1-21 16,-1 21-16,0-22 0,0 22 0,-21-21 15,0 21-15,0-1 0,0 1 16,0 0-16,-21 21 16,0 0-16,0 21 15,-1 0-15,1 22 16,21-22-16,-21 0 0,21 0 15,-21 0-15,21 1 0,0-1 16,0 21-16,0-21 0,0 0 0,0 1 16,0-1-16,21 0 0,0-21 15,-21 21-15,21 0 0,1-21 16,-1 0-16,-21 21 0,21-21 0,0 0 16,0 22-16,0-1 15,1-21-15,-22 21 31,0 0-15,-22-21-16,1 0 0,0 0 16,0 0-16,21 21 0,-21-21 15,0 0-15,-1 0 0,1 0 16,0 0-16,0 0 16,0 21-16,21-42 62,-21 21-46</inkml:trace>
  <inkml:trace contextRef="#ctx0" brushRef="#br1" timeOffset="-34284.72">10435 13462 0,'0'0'0,"-21"21"0,0-21 16,42 0 15,0 0-15,0 0-16,22 0 0,-1-21 0,21 21 16,1-21-16,-1 21 0,1-21 0,21 0 15,-22 21-15,22-22 0,-22 22 16,1-21-16,-1 21 0,1 0 0,-22-21 15,0 21-15,1 0 0,-1-21 16,-21 21-16,0 0 0,1 0 0,-1 0 31,-21-21-15,-21 21 15,-1 0-15,1 21-1,0 0 1</inkml:trace>
  <inkml:trace contextRef="#ctx0" brushRef="#br1" timeOffset="-7549.75">11493 14732 0,'0'0'0,"0"-21"15,-21 21 17,21 21-1,0 0-31,0 0 16,0 1-16,0-1 0,0 0 0,0 21 15,21-21-15,-21 1 16,0 20-16,0-21 0,0 21 0,0-20 15,0 20-15,0 0 0,0-21 0,0 22 16,0-22-16,0 0 0,0 21 16,0-20-16,0-1 0,0 0 0,0 0 15,0 0-15,0 0 16,0-42 15,0 0-15,0 0-16,0 0 15</inkml:trace>
  <inkml:trace contextRef="#ctx0" brushRef="#br1" timeOffset="-6808.83">12255 14817 0,'0'0'0,"0"-21"0,0-1 31,-21 22-31,0 0 0,21-21 15,-21 21-15,0 0 16,0 0-16,-1 0 0,1 0 16,0 21-16,0 1 0,0-22 15,0 21-15,21 0 0,-22 0 16,1 0-16,0-21 0,0 21 16,21 1-16,0-1 0,-21 0 0,21 0 15,0 0 1,0 0-1,21-21 1,0 0 0,0 0-16,0 0 0,1 0 15,-1 0-15,0 0 0,0 0 0,0 0 16,0 0-16,1 0 16,-1 0-16,0 0 0,0 0 0,0 0 15,0 0-15,1 0 0,-1 0 16,-21 22-16,0-1 15,0 0-15,21-21 0,-21 21 16,0 0-16,0 0 0,0 1 16,0-1-1,-21 0-15,0 0 0,-1 0 16,1-21-16,21 21 0,-21 1 0,0-22 16,0 21-16,0-21 0,-1 21 15,1 0-15,0-21 0,-21 0 0,21 21 16,-22-21-16,22 0 0,-21 21 0,21-21 15,-22 0-15,22 0 0,-21 0 16,21 0-16,-1 0 0,1 0 0,0 0 16,0 0-16,21-21 0,-21 0 15,0 0 1,21 0 0,21 21-1,0 0-15,0 0 0,0 0 16,0-21-16</inkml:trace>
  <inkml:trace contextRef="#ctx0" brushRef="#br1" timeOffset="-6221.4">13568 14690 0,'0'0'0,"-21"0"15,-1 0 1,22 21-16,0 0 16,-21-21-16,21 21 0,-21 0 0,21 1 15,-21-1-15,21 0 0,-21 21 16,21-21-16,0 22 0,0-22 0,-21 21 15,21-21-15,-22 22 0,22-1 0,-21-21 16,21 22-16,0-22 0,0 0 16,0 21-16,-21-21 0,21 1 0,0-1 15,0 0-15,-21-21 0</inkml:trace>
  <inkml:trace contextRef="#ctx0" brushRef="#br1" timeOffset="-5848.61">13483 14838 0,'21'0'15,"-42"0"-15,42-21 0,0 21 0,-21-21 0,22 21 16,-1 0-16,0-22 0,0 22 15,0 0-15,0-21 0,1 21 16,-1 0-16,0 0 16,0 0-16,0 0 0,0 0 15,1 21-15,-22 1 0,21-22 0,0 21 16,0 0-16,-21 0 0,21 21 0,-21-20 16,0-1-16,0 21 0,0-21 15,0 0-15,0 22 0,0-22 0,0 0 16,0 21-16,0-20 0,0-1 0,0 0 15,0 0-15,-21 0 0,21 0 16,-21 1-16</inkml:trace>
  <inkml:trace contextRef="#ctx0" brushRef="#br1" timeOffset="-5580.07">13462 15177 0,'0'0'15,"106"-22"1,-106 1-16,21 21 16,0 0-16,0-21 0,0 21 0,1 0 15,-1-21-15,0 21 0,0 0 0,0 0 16,0-21-16,1 21 0,-22-21 16,21 21-16,0 0 0,0-22 15</inkml:trace>
  <inkml:trace contextRef="#ctx0" brushRef="#br1" timeOffset="-4988.41">14668 14796 0,'0'0'16,"0"-22"-16,22 22 0,-1 0 15,-21-21-15,21 21 0,0 0 16,0 0-16,0-21 0,1 21 15,-1 0-15,0 0 0,0 0 0,0 0 16,0 21-16,1-21 0,-1 21 16,0 1-16,-21-1 0,21 0 0,0 0 15,-21 21-15,0-20 0,21-1 0,1 0 16,-22 21-16,0-21 0,0 1 16,0-1-16,0 0 0,0 0 0,0 0 15,0 0-15,0 1 0,0-1 16,-22-21-16,1 0 15,0 21-15,0-21 16,21-21 0,-21 0-16,21-1 15,0 1-15,0 0 0,0 0 0,0 0 16,21-22-16,-21 22 0,21 0 0,0-21 16,-21 21-16,21-1 0,1-20 15,-1 21-15,0 0 0,0-22 0,0 22 16,0 0-16,1 0 0,-1 21 15,0-21-15,0 21 0,0 0 16,-21 21 15,21-21-31,-21 21 0</inkml:trace>
  <inkml:trace contextRef="#ctx0" brushRef="#br1" timeOffset="-4550.66">15536 15028 0,'0'-21'16,"0"0"-1,0 0-15,21 0 16,1 21-16,-22-21 0,21-1 15,0 22-15,-21-21 0,0 0 0,21 0 16,0 0-16,-21 0 16,0-1-16,0 1 0,0 0 15,0 0-15,-21 21 16,0 21 0,0 0-16,0 0 0,-1 1 15,1-1-15,0 0 0,21 0 16,-21 0-16,21 0 0,-21 1 15,21-1-15,0 21 0,0-21 0,0 0 16,0 1-16,0-1 0,0 0 16,0 0-16,21-21 0,0 0 15,0 21-15,0-21 0,1 0 0,-1 0 16,21 0-16,-21 0 0,0 0 0,1-21 16,20 0-16,-21 21 0,0-21 15,0 0-15,1-1 0,-1 1 0,0 21 16,0-21-16,0 0 0,0-21 0</inkml:trace>
  <inkml:trace contextRef="#ctx0" brushRef="#br1" timeOffset="-4280.82">16108 14372 0,'-21'106'15,"21"-85"-15,0 22 0,0-22 16,0 21-16,0-21 0,0 22 0,0-22 16,-22 21-16,22 0 0,0-20 0,0 20 15,-21-21-15,21 21 0,0-20 16,0-1-16,0 0 0,0 0 16,0 0-16,0 0 0,0 1 0,0-1 15,21-21 16,1 0-31,-1 0 0,0-21 16,0-1-16</inkml:trace>
  <inkml:trace contextRef="#ctx0" brushRef="#br1" timeOffset="-3684.86">16679 14796 0,'0'-22'16,"0"44"-16,0-65 0,0 22 16,0 0-16,0 0 0,0 0 0,0-1 15,-21 1-15,21 0 0,-21 21 16,0-21-16,0 21 0,-1 0 15,1 0-15,0 0 0,0 0 0,0 0 16,0 0-16,-1 0 0,1 21 16,0 0-16,0 0 0,21 1 15,-21-1-15,0 21 0,-1-21 0,1 22 16,21-22-16,0 0 0,-21 21 0,0-21 16,21 1-16,0 20 0,0-21 15,0 0-15,0 0 0,0 1 0,0-1 16,0 0-16,0 0 0,21-21 15,0 0-15,0 0 16,1 0-16,-1 0 0,21 0 0,-21-21 16,0 21-16,1-21 0,-1 0 15,21-1-15,-21 1 0,0 0 0,1-21 16,-1 21-16,0-1 0,0-20 16,-21 21-16,0 0 0,21-22 0,-21 22 15,0 0-15,0 0 0,0 0 16,0 42-1,0 0 1,-21-21-16,21 21 0,0 0 16,0 22-16,0-22 0,0 0 0,0 0 15,0 0-15,0 1 0,0-1 0,0 0 16,0 0-16,0 0 0,0 0 0,0 1 16,0-1-16,21-21 0,0 0 15,-21 21-15,22-21 0,-1 0 0,0 0 16,0 0-16</inkml:trace>
  <inkml:trace contextRef="#ctx0" brushRef="#br1" timeOffset="-3351.34">17145 14309 0,'-21'0'32,"21"21"-32,-21 0 0,21 0 15,0 22-15,-22-22 0,22 0 16,0 21-16,0-21 0,0 22 0,0-22 16,-21 21-16,21-21 0,0 22 15,0-22-15,-21 21 0,21-21 0,0 1 16,0 20-16,0-21 0,0 0 0,0 22 15,0-22-15,0 0 0,0 21 16,0-21-16,0 1 0,21-1 16,0-21-1,1 0-15,-1 0 16,0 0-16,0-21 0,0 21 0</inkml:trace>
  <inkml:trace contextRef="#ctx0" brushRef="#br1" timeOffset="-3149.46">17484 14732 0,'0'0'0,"0"-21"32,0 42-32,-22 0 15,22 0-15,-21 1 0,21-1 16,0 0-16,0 0 0,0 0 16,-21 0-16,21 1 0,0-1 15,0 0-15,0 0 16,0 0-1,21-21-15,0 0 16,1 0-16,-1 0 0</inkml:trace>
  <inkml:trace contextRef="#ctx0" brushRef="#br1" timeOffset="-2888.92">17674 14457 0,'-21'-21'0,"42"42"0,-63-42 0,42 0 0,-21 21 15,21-22-15,-22 22 16,22 22 15,22-1-15,-22 0 31</inkml:trace>
  <inkml:trace contextRef="#ctx0" brushRef="#br1" timeOffset="-2685.04">17039 14563 0,'-21'21'0,"42"-42"0,-63 42 0,21-21 0,21 21 16,-22-21-16,44 0 31,-1 0-31,0 0 0,0 0 16,0 0-16,22 0 0,-22 0 0,0 0 16,21-21-16,-21 21 0,1 0 15,20 0-15,-21-21 0,0 21 16,0 0-16,1 0 0</inkml:trace>
  <inkml:trace contextRef="#ctx0" brushRef="#br1" timeOffset="-1601.66">17928 14796 0,'0'0'15,"21"0"-15,-42 0 63,0 21-47,0 0-16,21 0 15,-21 0-15,-1 0 0,22 1 16,-21-1-16,21 0 0,-21 0 0,21 0 15,0 0-15,0 1 0,-21-1 16,21 0-16,0 0 0,0 0 16,21-21-1,0 0 1,0-21 0,-21 0-16,0 0 15,0 0-15,0-1 0,0 1 16,0 0-16,0 0 0,0 0 0,0 0 15,0-1-15,0 1 0,0 0 0,0 0 16,0-21-16,0 20 16,0 1-16,22 0 0,-1 21 0,-21-21 15,21 0-15,0 21 0,0 0 0,0 0 16,1 0-16,-1 0 16,0 0-16,0 21 0,0-21 0,0 21 15,1 0-15,-1 22 0,-21-22 0,21 0 16,-21 0-16,21 0 0,-21 0 15,0 1-15,0-1 0,0 0 16,0 0-16,0 0 0,0 0 0,0 1 16,0-1-1,-21-21 17,21-21-17,0-1-15,0 1 0,0 0 16,0 0-16,0 0 0,0 0 0,21-22 15,-21 22-15,21-21 0,0 21 16,1-22-16,-1 22 0,0 0 0,21 0 16,-21 0-16,22-1 0,-22 1 0,21 21 15,-21 0-15,22 0 0,-22 21 16,21-21-16,-21 22 0,1-1 0,-1 21 16,-21-21-16,0 0 0,21 22 15,-21-22-15,0 0 0,0 21 0,0-20 16,0-1-16,0 0 0,0 0 15,-21 0-15,21 0 0,0 1 0,0-1 16,-21-21-16,21 21 0,0-42 47,21 0-47</inkml:trace>
  <inkml:trace contextRef="#ctx0" brushRef="#br1" timeOffset="-1172.9">19135 14690 0,'0'0'16,"-22"0"-16,1 0 15,0-21-15,0 21 0,0 0 16,0 0-16,-1 0 0,1 0 0,0 0 15,0 0-15,21 21 0,-21 0 16,21 0-16,0 0 16,0 0-16,0 1 15,21-22-15,0 21 0,0 0 16,0-21-16,1 21 0,20-21 0,-21 21 16,0-21-16,0 21 0,1 1 15,-1-22-15,-21 21 0,21 0 16,-21 0-16,0 0 15,-21-21-15,0 21 16,-1-21-16,1 0 16,0 0-16,0 22 0,0-22 0,0 0 15,-1 0-15,1 0 0,0 0 0,0 0 16,0 0-16,0 0 0,-1 0 16,22-22-1,0 1-15,0 0 16,0 0-1,22 0-15</inkml:trace>
  <inkml:trace contextRef="#ctx0" brushRef="#br1" timeOffset="-621.22">19346 14266 0,'0'0'0,"-42"0"16,42 22 0,0-1-16,0 0 0,0 21 15,0-21-15,0 22 0,0-1 0,0-21 16,0 22-16,0-1 0,0 0 16,0 1-16,0-22 0,0 21 0,0-21 15,0 22-15,0-22 0,0 21 0,0-21 16,0 0-16,0 1 0,0-1 15,0 0-15,0 0 16,-21-21 0,21-21-1,0 0 1,0 0-16,0-1 16,21 1-16,-21-21 0,21 21 0,0 0 15,0-22-15,1 22 0,-1 0 16,0 0-16,0-22 0,0 43 0,22-21 15,-22 0-15,0 21 0,0 0 0,0 0 16,0 0-16,1 0 0,-1 21 16,-21 0-16,21 1 0,-21-1 0,0 0 15,0 0-15,0 0 0,0 0 0,0 1 16,0-1-16,0 0 0,-21 0 16,21 0-16,-21 0 0,21 1 15,-22-22-15,22 21 0,-21 0 16,21 0-1,-21-21-15,42-21 47,0 0-47</inkml:trace>
  <inkml:trace contextRef="#ctx0" brushRef="#br1" timeOffset="-393.53">20002 14605 0,'0'21'16,"-21"0"-1,21 1-15,-21-1 0,21 0 16,0 0-16,0 0 0,-21 0 16,21 1-16,0-1 0,-21 0 0,21 0 15,0 0-15,-21 0 0,-1 1 16,22-1-16,0 0 15</inkml:trace>
  <inkml:trace contextRef="#ctx0" brushRef="#br1" timeOffset="26.99">20066 14309 0,'0'-21'0,"0"42"0,-21-42 15,0 21-15,-1 0 0,1 0 0,0 21 16,0 0-16,0-21 16,21 21-16,0 0 0,0 0 0,-21 1 0,21-1 15,0 0-15,0 0 0,0 0 16,21 0-16,0 1 15,0-1-15,0-21 0,0 0 0,1 0 16,-1 0-16,0 0 16,0 0-16,0 0 0,-21-21 15,0-1-15,21 1 0,-21 0 16,0 0-16,0 0 0,0 0 16,0-22-16,0 22 0,0 0 0,0 0 15,-21 0-15,21-1 0,-21 22 0,0 0 16,21-21-16,-21 21 0,0 0 15,-1 0-15,1 0 0,21 21 0,-21 1 16,0-22-16,0 42 0,21-21 16,0 0-16,-21 0 0,21 1 15,-22 20-15,22-21 0,-21 0 0,21 0 16,0 1-16,0-1 0,0 0 0,21 0 16</inkml:trace>
  <inkml:trace contextRef="#ctx0" brushRef="#br1" timeOffset="479.73">20362 14605 0,'0'-21'31,"0"42"-15,0 0-16,0 0 15,0 1-15,0-1 0,0 0 16,0 0-16,0 21 0,0-20 16,0-1-16,0 21 0,0 0 0,0-20 15,0 20-15,0 0 0,0 22 16,0-22-16,0 22 0,0-22 0,0 21 16,0 1-16,0-1 0,0-20 15,-21 20-15,0 1 0,0-22 0,0 22 16,-1-22-16,1 21 0,0-20 15,-21 20-15,21-20 0,-1-1 0,1 21 16,0-20-16,0-22 0,0 21 0,0 1 16,-1-22-16,22 0 0,-21 0 15,0 0-15,21 0 0,-21-21 0,21 22 16,0-44 15,0 1-31,0 0 16,0 0-16,0 0 0,21-22 0,-21 22 15,21-21-15,0 0 0,1-1 16,-1 1-16,0-22 0,0 22 16</inkml:trace>
  <inkml:trace contextRef="#ctx0" brushRef="#br1" timeOffset="966.45">20193 14796 0,'-21'0'0,"42"0"0,-63-22 16,42 1-16,-22 21 15,22-21-15,0 0 16,0 0-16,0 0 16,22-1-1,-1 1-15,0 21 16,0 0-16,0-21 0,22 21 0,-22 0 15,0 0-15,21 0 0,-21 0 0,22 0 16,-22 0-16,21 0 0,-21 0 16,1 0-16,-1 21 0,0 0 0,0 1 15,0-1-15,-21 0 0,0 0 0,0 0 16,0 22-16,0-22 0,0 0 16,0 0-16,0 0 0,0 0 15,0 1-15,-21-1 0,0 0 0,0 0 16,0 0-16,-1 0 0,1-21 15,-21 22-15,21-22 0,0 0 0,-22 21 16,22-21-16,0 0 0,0 21 0,0 0 16,-1-21-1,22-21 32,0 0-31,-21 21-1,21-21-15,-21 21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1:38:21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4191 0,'0'0'0,"21"0"15,-21-21-15,21 0 0,-21 0 0,0-1 16,0 1-16,21 0 15,-21 0-15,0 0 0,0 0 0,0-1 16,0 1-16,0 0 16,0 0-1,0 42 17,0 0-17,-21 0-15,21 1 0,0 20 0,-21-21 16,21 21-16,-21 1 0,21-1 15,-21 22-15,21-22 0,0 0 16,0 22-16,0-22 0,0 22 0,0-1 16,0 1-16,0-1 0,0 22 15,0-1-15,0-20 0,0 21 0,-22-1 16,22 1-16,-21 0 0,21-1 16,0 1-16,0 0 0,-21-1 0,0 1 15,21 0-15,-21-22 0,21 22 16,0-22-16,0 22 0,-21-22 15,-1 22-15,22-21 0,-21-1 16,21 22-16,0-22 0,-21 22 0,0-22 16,0 1-16,21-1 0,-21 22 15,21-21-15,-22-1 0,1 1 0,21 20 16,-21-20-16,21-1 0,-21 1 16,0-1-16,21-20 0,0 20 0,-21-21 15,21 1-15,-22-22 0,22 0 16,0 0-16,0 0 0,0-42 15,0-21 1,0 21-16,0-22 0,0-20 16,22-1-16,-22 1 0,21-1 15,0-20-15</inkml:trace>
  <inkml:trace contextRef="#ctx0" brushRef="#br0" timeOffset="1863.04">1884 4064 0,'-21'-21'31,"21"0"-15,-22 21-16,22-21 0,-21 21 0,0-22 16,21 1-1,-21 21-15,21-21 16,0 0 31,21 21-47,0 0 15,0 0-15,1-21 0,-1 21 0,21 0 16,-21 0-16,22-21 0,-1 21 16,0-22-16,1 22 0,20 0 0,1-21 15,-1 21-15,22 0 0,-1 0 16,-20-21-16,21 21 0,-1-21 0,1 21 15,21 0-15,-22-21 0,1 21 16,21 0-16,0-21 0,0 21 0,-1-22 16,22 22-16,-21 0 0,0-21 15,0 21-15,-21-21 0,20 21 0,1 0 16,0 0-16,0-21 16,0 21-16,0 0 0,-1 0 0,-20-21 15,21 21-15,-21 0 0,-1 0 16,-20 0-16,20-21 0,1 21 0,0 0 15,-22 0-15,22-22 0,0 22 0,-1-21 16,-20 21-16,-1 0 0,22 0 16,-43-21-16,22 21 0,-1 0 0,-20 0 15,-1-21-15,106 0 16,-127 21 0,0 0-1,1 0-15,-1 21 47,-21 0-31,0 0-16,21 0 0,-21 1 15,0-1-15,0 0 0,0 21 0,0-21 16,0 1-16,0 20 0,0-21 16,0 21-16,0 1 0,0-1 0,0 0 15,0 1-15,0-1 0,0 22 16,0-22-16,0 21 0,0-20 0,0 20 15,0-20-15,0 20 0,0-21 16,0 22-16,0-22 0,0 22 0,0-22 16,0 22-16,0-1 0,0 1 15,0-1-15,0 1 0,0-1 16,0-21-16,0 22 0,0-1 0,0-20 16,0 20-16,0 1 0,0-22 0,0 22 15,0-1-15,0-21 0,0 22 16,0-22-16,0 22 0,0-22 0,0 22 15,0-22-15,0 0 0,0 22 16,0-22-16,0 0 0,0 1 0,0 20 16,0-20-16,0-1 0,0 21 0,-21-20 15,21-1-15,-21 22 0,21-22 16,0 0-16,0 22 0,-22-22 16,22 0-16,-21 1 0,21-1 0,0 0 15,0-20-15,-21 20 0,21 0 0,-21 1 16,21-22-16,0 21 0,0-21 15,-21 22-15,21-22 0,-21 21 0,21-21 16,-22 0-16,22 1 0,0-1 0,0 0 16,-21 0-16,21 0 0,0 0 15,-21-21-15,21 22 0,0-1 16,-21-21-16,0 21 0,0-21 16,21 21-16,-22-21 15,1 0-15,0 0 0,0 21 16,0-21-16,0 0 15,-1 0-15,1 0 0,0 21 0,-21-21 16,21 0-16,-1 0 0,-20 0 16,21 0-16,-191 22 15,170-22-15,0 21 16,-22-21-16,22 0 0,-1 0 16,1 0-16,0 0 0,-22 0 0,22 0 15,0 0-15,-1 0 0,-20 0 0,20 0 16,1 0-16,0 0 0,-22 0 15,22 0-15,0 0 0,-1 0 0,1 0 16,-22 0-16,22 0 0,0 0 0,-1 0 16,1 0-16,-21 0 0,20 0 15,1 0-15,0 0 0,-1 0 16,1 0-16,0 0 0,-1 0 0,1 0 16,0 0-16,-1 0 0,1 0 0,0 0 15,-1 0-15,-20 0 0,20 0 16,1 0-16,0 0 0,-1 0 0,-20 0 15,21 0-15,-1 0 0,1 0 16,-22 0-16,22 0 0,-21 0 0,-1 0 16,22 0-16,-22 0 0,22 0 0,-22 0 15,1 0-15,21 0 0,-1 21 16,1-21-16,0 0 0,-1 0 0,1 0 16,0 0-16,-1 0 0,1 0 15,0 0-15,-1 0 0,1 0 16,0 0-16,-1 0 0,1 0 0,-22 0 15,22 0-15,0 0 0,-1 0 16,1 0-16,0 0 0,21 21 0,-22-21 16,22 0-16,0 0 0,0 0 15,0 0-15,-1 0 0,1 0 16,0 0 0,0 0-16,0 0 0,21 21 15,0-42 32,0 0-47,0 0 16,21 0-16,-21-1 0,21 1 0</inkml:trace>
  <inkml:trace contextRef="#ctx0" brushRef="#br0" timeOffset="2719.89">1841 2201 0,'0'0'0,"22"0"0,-22-21 15,21 21-15,-21-21 0,21 21 0,-21-21 16,21 0-16,-21 0 15,0-1-15,0 1 16,0 0 0,-21 21-16,0 0 15,0 0-15,-1 0 0,1 0 16,0 0-16,0 0 0,0 0 0,0 0 16,-1 21-16,-20 0 0,21 1 15,-21-1-15,20 0 0,-20 0 0,21 21 16,-21 1-16,20-1 0,1 0 15,0 1-15,21 20 0,0-20 16,0 20-16,0 1 0,0-22 0,0 0 16,0 22-16,0-22 0,21-21 15,0 22-15,1-22 0,-1 21 0,21-21 16,-21 0-16,0 1 0,22-22 16,-1 21-16,-21-21 0,22 0 15,-22 0-15,21 0 0,-21 0 16,0 0-16,22 0 0,-22-21 0,21-1 15,-21 1-15,1 0 0,20 0 16,-21 0-16,21 0 0</inkml:trace>
  <inkml:trace contextRef="#ctx0" brushRef="#br0" timeOffset="3523.45">2286 2455 0,'0'0'15,"-21"-21"-15,0 0 0,-1 0 16,1 0-16,21 0 0,-21 21 0,0-22 15,0 22-15,0 0 16,-1 0-16,1 22 16,21-1-16,0 0 0,0 0 0,-21 21 15,21 1-15,0-22 0,0 21 16,0 1-16,0-1 0,0 0 0,0-21 16,0 22-16,0-22 0,0 0 15,0 0-15,0 0 0,0 1 0,0-1 16,21-21-1,0 0-15,1 0 16,-1-21-16,0 21 0,-21-22 16,21 1-16,0 0 0,0 0 15,1-21-15,-22 20 0,21-20 16,-21 21-16,21-21 0,-21-1 0,0 1 16,0 21-16,0-22 0,0 22 15,0 0-15,0 0 0,0 0 0,0 0 16,0 42 15,0 21-31,0-21 16,0 0-16,0 22 0,0-1 0,0 0 15,0-20-15,0 20 0,0 0 16,21-21-16,-21 22 0,0-22 16,21 0-16,0 0 0,-21 0 0,0 1 15,22-22-15,-1 21 0,0-21 16,0 0-16,0 0 15,0 0-15,1 0 0,-1-21 0,21 21 16,-21-22-16,0 1 0,22 0 16,-22 0-16,0-21 0,21 20 0,-20-20 15,-1 0-15,0-1 0,0 1 16,0 0-16,-21-22 0,0 22 0,21 0 16,-21-1-16,0 1 0,0 0 15,0-1-15,0 1 0,0 21 0,0-22 16,0 22-16,-21 0 15,0 21-15,0 0 16,0 21 0,21 0-16,0 22 0,0-22 0,0 21 15,0 1-15,0-1 0,0 21 16,0-20-16,0-1 0,0 22 0,0-22 16,0 0-16,0 1 0,0-1 15,0-21-15,0 21 0,0-20 0,0-1 16,21 0-16,-21 0 0,21 0 15,0-21-15,0 0 0,1 0 16,-1 0-16,0 0 0,0 0 16,0 0-16,0-21 15,1 21-15,-1-21 0,0 0 0,-21 0 16,21-1-16,0 1 0,0 0 16</inkml:trace>
  <inkml:trace contextRef="#ctx0" brushRef="#br0" timeOffset="4988.66">3365 2307 0,'0'0'0,"0"-21"0,0 0 16,-21 21-16,0 0 15,0 0-15,0 0 16,0 21-16,21 0 16,-22 0-16,1 22 0,21-22 15,-21 0-15,21 21 0,0 1 16,0-22-16,0 21 0,0 1 15,0-22-15,0 21 0,0-21 0,0 0 16,0 22-16,0-22 0,0 0 16,21-21-16,0 21 0,1 0 0,-1-21 15,0 0-15,0 0 0,21 0 16,-20 0-16,20 0 0,-21 0 0,21 0 16,1-21-16,-22 0 0,21 0 15,1 0-15,-22 0 0,21-1 16,-21-20-16,0 21 0,1 0 0,-1-22 0,0 1 15,-21 21-15,0-21 0,0 20 16,0-20-16,0 21 0,0 0 16,0 0-16,0-1 0,0 1 15,0 42 1,0 1-16,0-1 16,-21 21-16,21-21 15,0 0-15,0 22 0,0-22 0,0 21 16,0-21-16,0 22 0,0-22 15,0 0-15,0 0 0,0 0 0,0 1 16,21-1-16,0 0 0,0-21 16,0 0-16,1 0 0,-1 0 15,0 0-15,0 0 0,0 0 0,22-21 16,-22 21-16,0-21 16,0-1-16,0 1 0,-21 0 0,21 0 15,1 0-15,-22 0 0,21-22 16,-21 22-16,0-21 0,21 21 0,-21-1 15,0-20-15,0 21 0,0 0 16,0 0-16,0-1 0,0 44 31,0-1-15,0 0-16,0 21 0,0-21 16,0 1-16,0 20 0,0-21 15,0 21-15,0-20 0,0-1 0,0 0 16,0 21-16,0-21 0,0 1 15,21-1-15,0-21 16,0 21-16,1-21 0,-1 0 0,0 0 16,0 0-16,0 0 0,22-21 15,-22 0-15,21-1 0,-21 1 0,22 0 16,-22 0-16,0 0 0,21-22 16,-21 22-16,1-21 0,-1 0 0,0-1 15,-21 1-15,21-43 16,-21 43-16,0 0 0,0-1 15,0 22-15,0-21 0,0 21 0,0-1 16,-21 22 0,0 0-16,0 22 15,21-1-15,-22 0 0,22 21 0,-21-21 16,21 22-16,-21-22 0,21 21 16,0 1-16,0-1 0,0 0 0,0 1 15,0-22-15,0 21 0,0 0 16,0-20-16,0 20 0,0-21 0,0 0 15,0 0-15,21 1 0,-21-1 16,21-21-16,1 0 0,-1 0 0,0 0 16,21 0-16,-21 0 0,22 0 15,-22 0-15,21 0 0,-21 0 16,22-21-16,-1-1 0,0 22 0,-20-21 16,20 0-16,-21 0 0,21 0 0,-20-22 15,20 22-15,-21 0 0,0-21 16,-21 21-16,21-22 0,1 1 15,-22 0-15,0 20 0,0 1 16,0 0-16,0 0 0,-22 21 16,1 0-16,0 0 15,0 0-15,0 0 0,21 21 0,-21 0 16,-1 0-16,1 1 0,0-1 16,21 0-16,-21 21 0,0-21 15,21 22-15,-21-22 0,21 0 0,0 0 16,0 0-16,0 22 0,0-22 15,0 0-15,0 0 0,21 0 16,0-21 0,0 0-16,0 0 15,0-21-15,1 21 0,-1-21 0,-21 0 16,21 0-16,0 0 0,0-1 16,-21 1-16,21 0 0,-21-21 0,22 21 15,-22-22-15,0 1 16,21 21-16,-21 0 0,0-1 0,0 44 31,0-1-15,0 21-16,0-21 0,0 0 15,0 1-15,0 20 0,0-21 0,0 0 16,0 0-16,0 1 0,0-1 16,0 0-16,0 0 0,0 0 0,0 0 15,21-21 1,0 0-16,0 0 0,0 0 15,1 0-15,-1 0 0,0 0 0,0-21 16,0 21-16,0-21 0,1 0 16,-1 0-16,0-22 0</inkml:trace>
  <inkml:trace contextRef="#ctx0" brushRef="#br0" timeOffset="5679.28">5757 2011 0,'0'-21'0,"0"42"0,0-85 0,0 43 0,0 0 15,0 0-15,-21 42 32,0 0-32,21 0 0,-21 22 15,21-22-15,0 21 0,0 1 16,0-1-16,0 0 0,-21 1 0,21-1 16,0 0-16,0 1 0,-22-1 15,22 0-15,0-21 0,0 22 16,0-1-16,0-21 0,0 0 0,0 1 15,0-1-15,0 0 0,0 0 16,0 0-16,0 0 16,22-21-16,-1 0 0,0 0 15,0 0-15,0 0 0,0-21 16,1 0-16,-1 0 0,0 0 0,0 0 16,0-1-16,0 1 0,22-21 15,-22 21-15,0-22 0,0 22 0,0 0 16,1-21-16,-22-1 15,21 43-15,-21-21 0,0 0 16,0 42 0,-21 0-16,21 1 15,-22-1-15,1 0 16,21 21-16,0-21 0,0 1 0,-21-1 16,21 21-16,0-21 0,0 0 15,0 1-15,0-1 0,0 0 16,21 0-16,0-21 0,1 0 15,-1 0-15,0 0 16,0 0-16,0 0 0,0 0 0,1 0 16,-22-21-16,21 21 0,0-21 15,-21 0-15,0-1 0,0 1 16,0-21-16,0 21 0,0 0 16,0-1-16,0-20 0,0 21 15,0 0-15,0-22 0,-21 22 0,0 21 16,-1-21-16,1 21 0,0 0 15,0 0-15,0 0 0,0 0 16,21 21-16,-22-21 0,1 21 0,21 1 16,0-1-16,0 0 0,-21-21 15,21 21-15,0 0 0,0 0 16,21-21 0,0 0-16,1 0 15,-1 0-15,0 0 0,0-21 0,0 21 16</inkml:trace>
  <inkml:trace contextRef="#ctx0" brushRef="#br0" timeOffset="6055.32">6413 2223 0,'0'-22'0,"0"44"0,22-65 0,-1 43 16,-21-21-16,21 21 0,0 0 16,0 0-1,0 0-15,1 0 0,-1 21 16,-21 0-16,21 1 0,-21-1 15,21 0-15,-21 0 0,0 21 16,0-20-16,0 20 0,21 0 0,-21-21 16,0 1-16,0 20 0,0-21 15,0 0-15,0 0 0,0 1 0,0-1 16,-21 0-16,0-21 0,0 0 31,0 0-31,-1 0 0,22-21 16,0 0-1,0-1-15,0 1 0,0 0 0,0 0 16,22-21-16,-1 20 0,0-20 16,0 21-16,0-21 0,0 20 15,22 1-15,-22-21 0,0 21 0,0 0 16,0 21-16,22-22 0,-22 1 0,0 21 16,0-21-16,-21 0 15</inkml:trace>
  <inkml:trace contextRef="#ctx0" brushRef="#br0" timeOffset="6316.17">5524 2096 0,'0'0'0,"0"21"0,0 0 16,22-21-16,-1 0 0,21 0 16,0 0-16,1 0 0,-1 0 0,0 0 15,1 0-15,-1 0 0,0 0 16,1 0-16,-22 0 0,21 0 0,-21-21 16,22 21-16,-22-21 0,0 21 15,-21-22-15,0 1 16,0 0-16</inkml:trace>
  <inkml:trace contextRef="#ctx0" brushRef="#br0" timeOffset="6839.87">3556 1058 0,'0'-21'0,"0"0"31,0 42 0,-21 0-31,0 22 0,21-22 0,-22 21 16,22-21-16,0 22 0,0-1 16,-21 0-16,21 1 0,0 20 0,-21-20 15,21-1-15,0 0 0,0 1 16,-21-22-16,21 21 0,0 0 0,-21-20 16,21-1-16,0 0 0,0 0 15,0 0-15,21-21 31,-21-21-31,0 0 0,21 21 16,-21-21-16</inkml:trace>
  <inkml:trace contextRef="#ctx0" brushRef="#br0" timeOffset="7423.55">3323 1122 0,'0'0'0,"0"-21"0,0 0 15,0-1-15,0 1 0,0 0 16,21 21-16,-21-21 0,43 21 16,-22 0-16,0 0 0,21 0 0,-21 0 15,22 0-15,-1 0 16,-21 0-16,22 21 0,-22 0 0,21 22 16,-21-22-16,0 0 0,-21 0 15,0 21-15,0-20 0,0-1 0,0 21 16,-21-21-16,0 0 0,-21 1 15,21-1-15,-22 0 0,22 0 0,0-21 16,-21 21-16,20-21 0,1 0 16,0 0-16,21-21 31,21 21-31,0-21 0,1 21 16,-1-21-16,21 0 15,-21 21-15,22-22 0,-22 22 0,21 0 16,0 0-16,1 0 0,-22 0 15,21 0-15,1 0 0,-1 0 0,-21 0 16,21 22-16,-20-1 0,-1 0 16,0-21-16,0 21 0,-21 0 0,0 0 15,0 22-15,-21-22 0,0 0 16,0 21-16,-22-20 0,-20-1 0,20 21 16,-20-21-16,-1 0 0,1 1 0,21-1 15,-22 0-15,22-21 0,-1 0 16,22 0-16,-21 0 0,21 0 15,0 0-15,-1 0 0,1 0 0,0 0 16,21-21-16,0 0 0,0-1 16,-21 1-16,21 0 15,0 0-15,0 0 0,0 0 16,21-1 0,0 22-16,0 0 0,1-21 0,-1 21 15,21 0-15</inkml:trace>
  <inkml:trace contextRef="#ctx0" brushRef="#br0" timeOffset="9011.64">4551 1291 0,'0'0'0,"0"-63"16,-21 42-16,-1-1 0,1 1 15,0 21-15,0-21 0,0 21 16,0-21-16,-1 21 0,1 0 16,0 0-16,0 0 0,21 21 0,-21 0 15,0 0-15,21 22 0,-22-22 0,22 21 16,0-21-16,-21 22 0,21-22 16,-21 21-16,21-21 0,0 22 15,0-22-15,0 21 0,0-21 16,0 1-16,0-1 0,0 0 0,21-21 15,0 0-15,1 0 16,-1 0-16,0 0 0,0 0 0,0-21 16,0 0-16,1 21 0,-1-22 15,0 1-15,0 0 0,0 0 0,0 0 16,1 0-16,-1-22 0,0 22 16,0 0-16,-21 0 0,0 0 0,21-22 15,-21 22-15,0 0 16,0 42 15,0 0-31,0 0 16,0 1-16,0-1 0,0 21 15,0-21-15,0 0 0,0 1 0,0-1 16,0 0-16,0 0 16,21 0-16,1-21 0,-1 21 15,0-21-15,21 0 0,-21 0 16,1 0-16,20 0 0,-21-21 0,21 21 15,1-21-15,-22 0 0,21 0 0,-21 21 16,1-21-16,20-1 0,-21 1 16,0-21-16,0 21 0,1 0 15,-22-22-15,0 22 0,21 0 16,-21-21-16,0 20 0,0 1 0,0 0 16,0 0-16,-21 21 15,-1 21 1,22 0-16,0 0 0,-21 1 15,21-1-15,-21 21 0,21-21 0,0 0 16,0 1-16,0 20 0,0-21 16,0 0-16,0 0 0,0 1 15,21-1-15,0-21 0,-21 21 0,22 0 16,-22 0 0,-22-21 15,1 0-16,0 0-15,0 0 16,0 0-16,0 0 16,-1 0-1,22 21 1,0 1 0,22-22-1,-1 21-15,0-21 0,0 0 16,21 0-16,-20 0 0,-1 0 15,21 0-15,-21 0 0,22-21 16,-22 21-16,0-22 0,21 1 0,-21 21 16,1-21-16,20 0 0,-21 0 15,0 0-15,0 21 0,1-22 0,-22-20 16,0 21-16,21 0 0,-21 0 16,0-1-16,21-20 0,-21 21 0,0 0 15,0 0-15,0 42 31,0 0-31,0 0 16,-21 0-16,21 22 0,0-22 0,0 21 16,0-21-16,0 0 0,0 1 0,0-1 15,0 0-15,0 0 16,21 0-16,0-21 0,0 21 16,0-21-16,1 0 0,20 0 15,-21 0-15,0 0 0,0-21 0,1 21 16,-1-21-16,21 21 0,-21-21 15,0 0-15,1 21 0,-1-21 0,0-1 16,0 1-16,0 0 0,-21 0 0,21 0 16,1-22-16,-1 22 0,0 0 15,0-21-15,0 21 0,0-1 16,-21 1-16,22 0 0,-1 21 16,-42 0 93,21-21-93,-22 21-16,1 0 31,0 0-31,0 0 0,0 0 15,0 21-15,21 0 16,-22 0-16,1 1 0,21-1 16,-21 0-16,21 21 0,-21-21 0,21 1 15,0 20-15,0-21 0,0 0 16,0 0-16,0 1 0,0-1 0,0 0 16,21 0-16,0 0 0,0-21 15,1 21-15,-1-21 0,21 0 0,-21 0 16,0 0-16,22 0 0,-22 0 0,0 0 15,21 0-15,-20-21 0,-1 0 16,0 21-16,0-21 0,0 0 16,-21 0-16,21-1 0,-21 1 0,22 0 15,-22 0-15,0-21 0,0 20 16,0-20-16</inkml:trace>
  <inkml:trace contextRef="#ctx0" brushRef="#br0" timeOffset="9459.71">5778 529 0,'-21'21'0,"42"-42"0,-84 64 0,21-43 0,20 21 15,1 0-15,0-21 0,0 21 16,21 0-16,0 0 0,0 1 0,0-1 16,21 0-1,21-21-15,-20 0 0,-1 0 0,0 0 16,0 0-16,21 0 0,-20 0 16,-1 0-16,0 0 0,0 0 0,0 0 15,0-21-15,1 21 0,-22-21 0,0-1 16,0 1-16,0 0 15,0 0-15,-22 21 16,1-21-16,0 0 0,0 21 16,0-22-16,0 22 0,-1 0 15,1 0-15,0 0 16,21 22-16,-21-22 0,21 21 16,0 0-16,0 0 15,0 0-15,0 0 0,0 1 16,0-1-1,0 0-15</inkml:trace>
  <inkml:trace contextRef="#ctx0" brushRef="#br0" timeOffset="10675.35">1947 7662 0,'-21'0'47,"0"0"-47,0 0 16,0 0-16,-1 0 0,-20 0 15,21 0-15,0 0 0,-22 0 0,22 0 16,0 0-16,-21 0 0,21 0 15,-1 0-15,-20 0 0,21 0 0,0 0 16,-22 0-16,22 0 0,0 0 16,0 0-16,0 0 0,0 0 15,21-21 32,21 0-47,0 0 0,0 21 0</inkml:trace>
  <inkml:trace contextRef="#ctx0" brushRef="#br0" timeOffset="11683.77">2498 4339 0,'-22'-21'16,"22"0"-16,0 0 0,0 0 0,-21-1 15,0 1-15,21 0 16,-21 21-16,21-21 0,0 42 47,0 0-47,0 0 16,0 1-16,0 20 0,0-21 0,0 0 15,0 22-15,0-1 0,0-21 16,0 21-16,0 1 0,0-22 0,0 21 15,0-21-15,0 1 0,0-1 16,0 0-16,0 0 0,0 0 0,0 0 16,21 1-16,-21-1 15,21-21-15,-21-21 32,0-1-32,0 1 15,0 0-15,0 0 16</inkml:trace>
  <inkml:trace contextRef="#ctx0" brushRef="#br0" timeOffset="11923.21">2244 4572 0,'0'0'0,"21"0"31,0 0-31,0 0 15,0 0-15,0 0 0,1 0 16,20 0-16,-21 0 0,0 0 0,22-21 16,-22 21-16,0 0 0,21 0 15,-21-21-15,1 21 0,-1 0 16,-21-21 0,0-1-1</inkml:trace>
  <inkml:trace contextRef="#ctx0" brushRef="#br0" timeOffset="12615.82">2519 3979 0,'-21'-21'0,"42"42"0,-64-42 15,43 0-15,-21 21 0,0 0 16,0 0-16,-21 0 0,20 0 0,1 0 16,-21 0-16,21 0 0,0 0 15,-22 21-15,22 0 0,-21 1 0,21-1 16,-1 0-16,-20 21 0,21 1 16,0-1-16,21 0 0,-21 1 15,21-1-15,-22 0 0,22 1 16,0-1-16,0 0 0,0 1 0,0-1 15,0 0-15,0 1 0,0-1 16,0 0-16,0 1 0,22-1 0,-1 0 16,0 1-16,-21-22 0,21 21 15,0-21-15,0 0 0,22 1 0,-22-1 16,0 0-16,21 0 0,-20-21 16,20 21-16,0-21 0,-21 0 0,22 0 15,-1 0-15,0 0 0,1 0 16,-1 0-16,0-21 0,1 0 0,-1 21 15,22-21-15,-22 0 0,0-1 16,1 1-16,-1-21 0,-21 21 16,21 0-16,1-22 0,-22 22 0,0-21 15,0 21-15,0-22 0,1 22 16,-1-21-16,-21 21 0,0-22 0,0 1 16,0 0-16,0-1 0,0 1 15,0 0-15,0-1 0,-21-20 0,-1 20 16,1 1-16,0 0 0,0-1 15,0 1-15,0 21 0,-22-21 0,1 20 16,21 1-16,-22 0 0,-20 0 16,21 21-16,-1 0 0,-20 0 0,20 0 15,-20 0-15,-1 0 16,22 0-16,-21 21 0,20 0 0,1 0 16,0 1-16,-1-1 0,1 0 15,21 21-15,0-21 0,-1 1 0,1 20 16,0-21-16,0 0 0,21 0 15,-21 1-15,21-1 0,0 0 0,0 0 16,0 0-16,21-21 16,0 0-16,21 0 0</inkml:trace>
  <inkml:trace contextRef="#ctx0" brushRef="#br0" timeOffset="13144.31">4297 4339 0,'0'0'0,"-43"0"31,65 0-15,20 0-16,-21 0 0,0 0 15,22 0-15,-1 0 0,0 0 16,1-21-16,-1 21 0,0 0 0,-21 0 16,22 0-16,-1 0 0,0-21 15,-20 21-15,20 0 0,-21 0 0,0 0 16,0 0-16,1 0 0,-44-21 47,1 21-47,0 0 15,0 0-15,0-21 0,0 21 16,21-22-16</inkml:trace>
  <inkml:trace contextRef="#ctx0" brushRef="#br0" timeOffset="13752.96">4762 3831 0,'0'0'16,"-21"-21"-16,0 21 0,0-21 0,-21 21 0,20 0 16,1 0-16,-21 0 0,21 0 15,-22 0-15,1 0 0,0 0 0,21 0 16,-22 0-16,1 0 0,0 21 15,20 0-15,-20-21 0,21 21 16,-21 1-16,20 20 0,1-21 0,0 21 16,0 1-16,21-1 0,0 0 15,0 1-15,0 20 0,0-20 0,0-1 16,0 21-16,0-20 0,0-1 16,21 0-16,0 1 0,-21-1 0,21-21 15,1 22-15,-1-22 0,21 21 0,-21-21 16,0 22-16,22-22 0,-22 0 15,21 0-15,-21 0 0,22-21 0,-1 21 16,0-21-16,22 0 0,-22 0 16,1 0-16,20 0 0,-21 0 15,1-21-15,20 21 0,-20-21 0,-1 0 16,21 0-16,-20 0 0,-1-1 16,0 1-16,1 0 0,-22 0 0,21-21 15,-21 20-15,1-20 0,-1 21 16,0-21-16,0-1 0,-21 1 0,0 0 15,0-1-15,0 1 0,0-22 0,0 22 16,0-21-16,-21 20 0,0 1 16,0 0-16,-22-1 0,22 1 15,0 0-15,-21 20 0,-1 1 0,1-21 16,0 21-16,-1 21 0,1-21 0,-22 21 16,22 0-16,0 0 0,-22 0 15,22 0-15,0 21 0,-1-21 16,22 21-16,-21 0 0,-1 0 0,22 0 15,0 1-15,-21-1 0,21 21 16,-1-21-16,1 22 0,0-22 0,0 21 16,0 0-16,0-20 0,-1 20 15,1-21-15,21 21 0</inkml:trace>
  <inkml:trace contextRef="#ctx0" brushRef="#br0" timeOffset="14291.65">2349 6223 0,'-21'-21'0,"42"42"0,-63-63 15,21 21-15,0-1 0,21 1 16,0 0-16,21 42 31,0 0-15,0 1-16,22 20 0,-22-21 0,21 21 16,0-20-16,-20 20 0,-1 0 15,21 1-15,-21-22 0,0 21 16,1 0-16,-1-20 0,0-1 0,0 0 15,0 0-15,-21 0 0,21 0 16,-21 1-16,0-44 47,0 1-47,0-21 16,0 21-16,22 0 0,-22-1 15</inkml:trace>
  <inkml:trace contextRef="#ctx0" brushRef="#br0" timeOffset="14532.25">2773 6160 0,'0'-22'0,"-43"22"15,22 22 1,0-1-16,0 0 0,0 0 16,0 0-16,-1 0 0,1 22 15,0-22-15,0 21 0,-21 1 0,20-22 16,-20 21-16,21 0 0,0-20 15,-22-1-15,22 21 0,0-21 0,21 0 16,-21 1-16,21-1 16,21-21 15,0-21-31,0-1 0,1 1 16,-1 0-16,0 0 0</inkml:trace>
  <inkml:trace contextRef="#ctx0" brushRef="#br0" timeOffset="15199.87">2773 5906 0,'0'0'16,"-21"-22"-16,-1 1 0,1 0 0,0 0 16,0 0-16,-21 21 15,20 0-15,1 0 0,-21 0 0,21 0 16,-22 0-16,1 0 0,0 21 15,-1 0-15,1 0 0,0 0 0,-1 1 16,1 20-16,0-21 0,-1 21 16,1 1-16,21-1 0,-21 0 0,20 22 15,1-22-15,0 22 0,0-22 16,0 22-16,21-1 0,0 1 0,0-22 16,0 21-16,0-20 0,0-1 15,21 0-15,0 1 0,0-1 0,0 0 16,-21-20-16,43 20 15,-22-21-15,0 21 0,21-20 0,-20-1 16,20 0-16,0 0 0,1 0 16,20-21-16,-21 0 0,22 21 0,-1-21 15,1 0-15,-22 0 0,22-21 0,-1 21 16,1-21-16,-22 0 0,22 0 16,-22 0-16,0-1 0,22 1 0,-22 0 15,0-21-15,1 21 0,-1-22 16,0 22-16,-20-21 0,20-1 0,-21 1 15,0-21-15,0 20 0,-21 1 0,0-22 16,0 22-16,0-21 0,0 20 16,0-20-16,-21 20 0,0-20 15,0 21-15,-21-1 0,20 1 16,-20 0-16,0-1 0,-1 22 0,1-21 16,0 21-16,-22-1 0,22 1 15,-22 21-15,1 0 0,-1 0 0,1 0 16,-1 0-16,22 0 0,-21 21 15,-1 1-15,22-1 0,-1 0 0,-20 0 16,42 0-16,-22 22 0,22-22 16,0 21-16,0-21 0,0 22 0,21-1 15,-21 0-15,21-21 16,0 22-16,0-1 0,0 0 0,0 1 0,0-22 16,0 21-16,21-21 15,0 22-15,0-22 0,0 0 0,22 0 16,-22-21-16,21 0 0,0 0 0,1 0 15</inkml:trace>
  <inkml:trace contextRef="#ctx0" brushRef="#br0" timeOffset="15667.8">4805 5757 0,'-21'0'0,"-43"43"15,43-22-15,0 0 16,0 0-16,-1 0 0,22 1 15,0-1-15,0 0 16,22-21 0,-1 0-1,0 0-15,0 0 16,0-21-16,-21 0 16,0-1-1,0 1-15,0 0 16,-21 21-16,0-21 0,0 21 15,0 0-15,-1 0 16,1 0 0,0 0-16,21 21 0,-21-21 15,21 21-15,0 0 0,0 1 16,0-1-16,0 0 16,0 0-16</inkml:trace>
  <inkml:trace contextRef="#ctx0" brushRef="#br0" timeOffset="16012">4254 6223 0,'0'0'0,"-21"0"0,64 0 31,-22 0-31,0 0 0,21 0 16,1 0-16,20 0 0,-21 0 15,22 0-15,-1 0 0,1 0 0,-22-21 16,22 21-16,-22 0 0,0 0 16,1 0-16,-1 0 0,-21 0 0,22 0 15,-22 0-15,0 0 0,0 0 16,-42 0 15,0 0-31,0 0 16,-1 0-1,1 0-15,0 0 0,0 0 0,0 0 16,0 21-16</inkml:trace>
  <inkml:trace contextRef="#ctx0" brushRef="#br0" timeOffset="16347.81">4699 6519 0,'0'0'0,"42"22"32,-21-22-17,1 0-15,-1-22 16,0 1-16,-21 0 15,0 0 17,-21 21-17,0 0-15,21 21 16,-22-21-16,22 21 0,-21 0 16,42-21 30,1-21-46,-1 21 16,-21-21-16,21 0 0,0 0 0</inkml:trace>
  <inkml:trace contextRef="#ctx0" brushRef="#br0" timeOffset="17047.41">5143 5673 0,'-21'-21'16,"42"42"-16,-63-64 0,0 22 0,21 0 0,-1 0 15,-20 0-15,21 0 0,-21 21 16,-1-22-16,22 1 0,-21 21 0,-1-21 16,22 21-16,-21 0 0,0 0 15,-1 0-15,1 0 0,0 0 0,20 0 16,-20 0-16,0 21 0,-1-21 15,1 21-15,21 1 0,-21-1 0,-1 0 16,1 21-16,21-21 0,-22 22 16,22-1-16,-21 0 0,21 1 0,0-1 15,-22 0-15,43 1 0,-21-1 0,0 0 16,0 1-16,21 20 16,-21-20-16,21-1 0,0 0 0,0 22 15,0-22-15,0 0 0,0 1 16,0 20-16,21-20 0,0-1 0,-21 0 15,21-21-15,0 22 0,22-22 0,-22 21 16,0-21-16,0 1 0,21-1 16,1 0-16,-22 0 0,21-21 0,1 21 15,-1 0-15,0-21 0,22 0 0,-22 0 16,0 0-16,1 0 0,20 0 16,-20 0-16,-1 0 0,0-21 0,22 21 15,-22-21-15,0 21 0,1-21 16,-1 0-16,-21 0 0,22 21 0,-1-22 15,0-20-15,1 0 16,-1-1-16,-21 22 0,0-21 16,22-43-16,-22 43 0,-21 0 15,0-1-15,0 1 0,0-22 0,0 22 16,0-21-16,0 20 0,0-20 0,-21-1 16,-1 1-16,1 20 0,0-20 15,0 21-15,0-22 0,-22 43 0,22-21 16,-21-1-16,0 22 0,-1 0 15,1 0-15,0 21 0,-22-21 0,22 21 16,-22 0-16,22 0 0,0 0 16,-1 0-16,1 0 0,0 0 15,20 0-15,1 0 0,-21 0 0,21 21 0,21 0 16,-21-21-16,-1 21 16,1-21-16,21 21 0,0 0 0,0 1 15,-21-22-15,21 21 0</inkml:trace>
  <inkml:trace contextRef="#ctx0" brushRef="#br0" timeOffset="31923.2">16531 1143 0,'0'0'0,"0"-21"0,0 0 16,0 0-16,0-1 15,-21 1-15,0 21 0,0 0 16,-1 0 0,1 21-16,0 1 0,21 20 15,-21 0-15,0-21 0,0 22 16,21 20-16,-22-20 0,1-1 0,0 0 15,21 1-15,-21-1 0,21 0 0,-21 22 16,0-22-16,21-21 0,0 22 16,0-1-16,-22-21 0,22 0 0,0 22 15,-21-43-15,21 21 0,0 0 16,0-42 0,0 0-16,0-1 15,0 1-15,21 0 0,1-21 16,-22 21-16,21-22 0,0 1 0,-21 0 15,21-22-15,0 22 0,0-1 16,1-20-16,-1 21 0,0-1 0,0-20 16,0 20-16,0-20 0,-21 21 15,22-1-15,-22 22 0,21 0 0,-21 0 16,0 0-16,0 42 16,0 0-16,0 21 0,0 1 15,0-1-15,0 0 0,0 1 16,0-1-16,0 21 0,0-20 15,0-1-15,0 0 0,0 1 0,0-1 16,0 0-16,0-20 0,0 20 16,0-21-16,0 21 0,21-20 0,-21-1 15,21 0-15,-21 0 0,0 0 16,0-42 0,-21 21-1,0-21-15</inkml:trace>
  <inkml:trace contextRef="#ctx0" brushRef="#br0" timeOffset="32111.09">16108 1588 0,'0'0'0,"21"0"32,0 0-32,0 0 15,0 0-15,1 0 0,20 0 16,-21 0-16,0 0 0,22 0 0,-1 0 15,-21 0-15,21 0 0,-20 0 0,20 0 16,-21 0-16,21 0 0,-20 0 16,-1 0-16,21-22 0</inkml:trace>
  <inkml:trace contextRef="#ctx0" brushRef="#br0" timeOffset="33095.53">17166 1397 0,'0'0'0,"0"-21"0,21 0 0,-21 0 16,0-1-16,0 1 16,0 0-16,-21 0 0,0 21 15,0 0-15,0-21 0,-1 21 16,1 0-16,-21 0 0,42 21 16,-42 0-16,42 0 0,-22 0 15,1 1-15,0 20 0,0-21 0,0 21 16,0-20-16,21 20 0,0 0 15,-22-21-15,22 22 0,0-22 16,0 21-16,0-21 0,0 1 0,0-1 16,0 0-16,0 0 0,22 0 15,-1-21-15,0 0 0,0 0 16,0 0-16,0 0 0,1 0 16,-1-21-16,21 21 0,-21-21 0,0 0 15,1 0-15,-1-22 0,21 22 16,-21-21-16,-21 21 0,21-22 0,1 1 15,-22 0-15,21-1 0,-21 1 0,0 0 16,0-1-16,0-20 0,0 20 16,0 1-16,0 0 0,0 21 0,0-1 15,0 1-15,0 0 16,0 0-16,0 42 16,0 0-16,0 0 0,-21 1 15,21 20-15,0 0 0,0 1 0,0-22 16,0 21-16,0 0 0,0 1 15,0-1-15,0 0 0,0 1 0,0-22 16,0 21-16,0-21 0,21 22 16,-21-22-16,21 0 0,0 0 0,-21 0 15,21-21-15,0 0 0,1 0 0,-1 0 16,0 0-16,0 0 0,0 0 16,0-21-16,22 0 0,-22 21 0,0-21 15,0 0-15,0-22 16,1 22-16,-22 0 0,21 0 0,-21-21 15,21 20-15,-21 1 0,0 0 0,0 0 16,0 42 15,0 0-31,0 0 16,0 1-16,0-1 0,0 21 0,0-21 16,0 0-16,0 1 0,0-1 15,0 0-15,0 21 0,0-21 16,0 1-16,21-1 0,0-21 15,0 0-15,1 0 16,-1 0-16,0 0 16,0 0-16,-21-21 0,21-1 15,0 1-15,-21 0 0,22 0 0,-22 0 16,21 0-16,-21-1 0,0 1 16,21-21-16,-21 21 0,0 0 0,21-1 15,-21 1-15,0 0 0,0 0 0,0 42 47,0 0-47,0 0 0,0 1 16,0-1-16,0 21 0,0-21 0,0 0 15,0 1-15,0 20 0,0-21 16,0 0-16,0 0 0,0 1 16,0-1-16,0 0 0,21-21 15,0 0-15,1 0 0,-22 21 16,21-21-16,0 0 0,21 0 0,-21 0 15,1-21-15,-1 21 0,21-21 16,-21 0-16,0 21 0</inkml:trace>
  <inkml:trace contextRef="#ctx0" brushRef="#br0" timeOffset="34691.96">18521 1312 0,'0'-21'16,"0"42"-16,0-63 0,0 21 15,-21 21 1,-1 0-16,1 0 0,0 0 0,0 0 16,0 0-16,0 21 15,-1 0-15,1 0 0,0 1 0,0-1 16,0 21-16,21-21 0,-21 0 16,-1 22-16,1-22 0,21 21 0,0-21 15,0 22-15,0-22 0,-21 0 16,21 0-16,0 0 0,0 1 0,0-1 15,0 0-15,21-21 0,0 21 16,1-21-16,-1 0 16,0 0-16,0 0 0,0-21 0,0 0 15,1 21-15,20-21 0,-21-1 16,0 1-16,0 0 0,1 0 0,-1-21 16,0 20-16,0 1 0,-21-21 15,21 0-15,-21 20 0,21-20 0,-21 21 16,0 0-16,0 0 0,0-1 0,0 1 15,0 0-15,0 42 32,0 0-32,0 1 15,0 20-15,0-21 0,0 0 0,0 22 16,-21-22-16,21 21 0,0-21 16,0 22-16,0-22 0,0 0 0,0 0 15,0 21-15,0-20 0,21-22 0,1 21 16,-1 0-16,0-21 0,0 0 15,0 0-15,0 0 0,1 0 0,20 0 16,-21 0-16,0 0 0,22 0 16,-22-21-16,21 0 0,-21-1 0,0 1 15,1 0-15,-1 0 0,0 0 16,0-22-16,0 22 0,0-21 16,-21 21-16,22-22 0,-22 22 0,0 0 15,0 0-15,0 0 0,0 0 16,0 42-1,-22-21 1,22 21-16,-21 0 0,21 21 0,-21-20 16,21-1-16,0 0 0,0 21 0,0-21 15,0 1-15,-21-1 0,21 21 16,0-21-16,0 0 0,0 1 16,0-1-1,21-42 16,-21-1-31,0 1 16,21 0-16,-21 0 0,21 0 0,1 0 16,-22-1-16,0-20 0,21 21 15,-21 0-15,21-22 0,0 22 0,-21 0 16,21 0-16,0 21 0,-21-21 16,22 21-16,-1 0 0,0 0 15,-21 21-15,0 0 0,0 0 16,21 0-16,-21 1 0,21-1 15,-21 21-15,0-21 0,21 0 0,1 1 16,-1 20-16,0-21 0,0 0 16,0-21-16,0 21 0,1 1 0,-1-22 15,0 0-15,0 0 0,0 0 16,0 0-16,1 0 0,-1 0 16,0 0-16,0-22 0,0 1 0,22 0 15,-22 0-15,0 0 0,0 0 16,21-1-16,-20-20 0,-1 21 0,0-21 15,0 20-15,0-20 0,0 21 16,1-21-16,-1 20 0,0 1 0,-21 42 47,0 1-47,0-1 0,0 0 16,0 0-16,0 0 0,0 0 15,0 1-15,0-1 16,0-42 15,21 21-15,-21-22-16,0 1 0,0 0 15,0 0-15,0 0 0,0 0 16,0-1-16,0 1 0,0 0 16,-21 21-1,0 21 1,0-21-1,21 21-15,-22 1 0,1-1 0,21 0 16,0 0-16,-21 21 0,0-20 16,21-1-16,0 0 0,0 21 0,0-21 15,0 1-15,0-1 0,0 0 16,0 0-16,0 0 0,0 0 0,0 1 16,21-1-16,0-21 0,0 21 15,1-21-15,-1 0 0,0 0 0,0 0 16,0 0-16,22 0 0,-22 0 0,21-21 15,-21 21-15,22-21 0,-1-1 16,-21 1-16,21 0 0,1 0 0,-1 0 16,0-22-16,-20 22 15,20-21-15,-21 0 0,21 20 0,-20-20 16,-1 21-16,-21-21 0,0 20 16,0 1-16,0 0 0,-21 21 15,-1 0-15,1 21 0,0 0 16,0 1-16,0-1 0,0 21 15,-1-21-15,1 22 0,0-22 0,21 21 16,0-21-16,0 22 0,0-22 16,0 0-16,0 21 0,0-21 15,21 1-15,0-22 0,22 21 0,-22 0 16,21-21-16,1 0 0,-22 0 0,42 0 16,-20 0-16,-1 0 0,0 0 15,1 0-15,-1-21 0,0 21 16,1-21-16,-22-1 0,21 1 0</inkml:trace>
  <inkml:trace contextRef="#ctx0" brushRef="#br0" timeOffset="35404.76">16595 2498 0,'0'-21'0,"0"42"0,0-64 0,0 22 15,0 0-15,0 0 0,0 0 16,0 0-16,-22 21 0,1 0 16,0 0-16,-21 0 0,21 0 15,-22 0-15,22 21 0,-21 21 0,-1-21 16,22 22-16,-21-1 0,21 0 16,-22 22-16,22-22 0,0 22 0,21-22 15,-21 21-15,21-20 0,0-1 0,0 0 16,0 1-16,0-1 0,0 0 15,21-20-15,-21-1 0,21 21 16,22-21-16,-22 0 0,21-21 16,-21 22-16,22-22 0,20 0 0,-21 0 15,1 0-15,-1 0 0,22-22 16,-22 22-16,21-21 0,-20 0 0,-1 0 16,0 0-16</inkml:trace>
  <inkml:trace contextRef="#ctx0" brushRef="#br0" timeOffset="36139.33">17124 2752 0,'0'0'0,"0"-43"0,0 22 0,0 0 0,-21 0 16,-1 0-16,22 0 0,-21 21 0,0 0 15,0 0-15,0 0 16,0 0-16,-1 21 0,22 21 16,-21-21-16,0 22 0,21-22 0,0 21 15,-21 0-15,0 1 0,21-22 16,-21 21-16,21-21 0,0 22 0,0-22 15,0 0-15,0 21 0,0-20 16,0-1-16,0 0 0,21-21 16,0 0-16,0 0 0,0 0 0,0 0 15,1 0-15,-1 0 0,0 0 16,0-21-16,0 0 0,0 21 0,1-22 16,20 1-16,-21 0 0,0 0 0,-21-21 15,21 20-15,-21 1 16,22-21-16,-22 21 0,0-22 0,0 1 15,0 21-15,0 0 0,0-22 16,0 22-16,-22 21 0,1 0 16,21 21-1,-21 1-15,21-1 0,0 21 16,0-21-16,0 22 0,0-22 0,0 21 16,0-21-16,0 22 0,0-22 15,21 21-15,-21-21 0,21 0 0,1 1 16,-1-1-16,-21 0 0,21-21 0,0 21 15,0-21-15,0 0 0,22 0 16,-22 0-16,0 0 0,0 0 16,0 0-16,22 0 0,-22 0 0,0-21 15,0 0-15,0 0 0,1-1 16,-1 1-16,0 0 0,0 0 0,-21-21 16,0 20-16,21-20 0,-21 0 15,21-22-15,-21 22 0,0 0 0,0-22 16,0 22-16,0-1 0,0 1 0,0 0 15,0-1-15,0 22 0,0 0 16,0 0-16,0 42 16,0 21-1,0-20-15,0 20 0,0 0 0,0 1 16,0-1-16,0 0 16,0 1-16,0-1 0,0 0 0,0 1 15,0-22-15,0 21 0,0-21 0,0 22 16,22-22-16,-22 0 0,0 0 15,21 0-15,0 0 0,0 1 16,0-22-16,0 0 0,1 0 0,-1 0 16,0 0-16,0 0 0,0 0 15,0 0-15,22-22 0,-22 1 0,0 0 16,21 0-16</inkml:trace>
  <inkml:trace contextRef="#ctx0" brushRef="#br0" timeOffset="37097.18">18309 2646 0,'0'0'0,"0"-21"0,-21 21 16,0 0-1,0 0-15,-1 21 0,22 0 0,-21-21 16,0 21-16,21 0 0,-21 22 16,21-22-16,-21 0 0,21 21 0,-21-20 15,21-1-15,0 21 0,0-21 16,0 0-16,0 1 0,0 20 15,0-21-15,0 0 0,0 0 16,0 1-16,0-1 0,21-21 16,0 21-16,0-21 0,0 0 15,22 0-15,-22 0 0,0 0 0,0 0 16,0-21-16,22 0 0,-22 21 16,0-22-16,0 1 0,21 0 0,-20 0 15,-1 0-15,0 0 0,0-22 16,0 22-16,-21-21 0,0 21 0,21-22 15,-21 22-15,0-21 0,0 21 0,0-1 16,0 1-16,0 42 31,0 1-31,-21-1 0,21 0 16,0 0-16,0 21 0,-21-20 16,21 20-16,0-21 0,0 0 0,0 0 15,0 22-15,0-22 0,0 0 16,21 0-16,-21 0 0,21-21 15,1 0-15,-1 0 0,0 0 16,0 0-16,0 0 0,0 0 0,1 0 16,-1 0-16,0-21 0,0 21 0,0-21 15,0 0-15,-21 0 0,22 21 16,-22-43-16,21 22 0,-21 0 16,0 0-16,0-21 0,0 20 0,0 1 15,21-21-15,-21 21 0,0 0 16,0 42-1,0 0 1,0 0-16,0 0 0,0 0 0,0 1 16,0 20-16,0-21 0,0 0 15,0 0-15,0 22 0,0-22 0,0 0 16,0 0-16,21-21 0,-21 21 16,21-21-16,0 0 0,1 0 15,-1 0-15,0 0 0,0 0 0,0 0 16,0 0-16,1-21 0,20 0 15,-21 21-15,0-21 0,0 0 16,-21 0-16,22-22 0,-1 22 0,-21-21 16,21 21-16,-21-22 0,0 1 15,0-22-15,0 22 0,0-21 0,0 20 16,0 1-16,0 0 0,0-1 0,0 22 16,0 0-16,0 0 0,0 42 15,0 21 1,-21-21-16,21 22 0,-21-1 15,21 0-15,0 1 0,0 20 0,0-20 16,-22-1-16,22 0 0,0 1 16,0-22-16,0 21 0,0 0 15,0-20-15,0-1 0,0 0 0,22 0 16,-1 0-16,0 0 0,-21 1 16,21-22-16,0 0 0,0 0 0,22 0 15,-22 0-15,0 0 0,21 0 0,-20 0 16,20 0-16,0-22 0,-21 1 15,22 0-15,-1 0 0,0 0 0,-20 0 16,-1-22-16,21 22 0</inkml:trace>
  <inkml:trace contextRef="#ctx0" brushRef="#br0" timeOffset="37547.93">19897 2773 0,'0'-42'15,"-43"190"-15,86-254 0,-43 21 0,0 64 0,0-21 0,0 21 16,0-1-16,0 1 0,0 0 16,-22 21-16,1 0 15,0 0-15,0 21 16,21 0-16,-21 1 0,0-1 0,-1 21 15,22-21-15,-21 22 0,21-22 0,-21 21 16,21-21-16,-21 22 0,21-1 16,0-21-16,0 0 0,0 22 0,0-22 15,0 0-15,0 0 0,0 0 16,0 0-16,0 1 0,0-1 16,21-21-16,0 0 0,0 0 15,1 0-15,-1-21 16,0-1-16,0 1 0,-21 0 15,0 0-15,21 0 0,0 0 16,-21-1-16,22-20 0,-22 0 16,0-1-16,21 1 0,-21 0 0,0 21 15,0-22-15,21 1 0,-21 21 16,0 0-16,0 42 16,0 21-1,0-21-15,0 22 0,0-22 16,0 21-16,0-21 0,0 22 0,0-22 15,0 21-15,0-21 0,0 0 16,0 22-16,0-22 0,0 0 0,21 0 16,0 0-16,0-21 15,-21 22-15,22-22 16,-1 0-16,0 0 0,0 0 0,0-22 16,0 1-16,1 21 0,-1-21 15,0 0-15</inkml:trace>
  <inkml:trace contextRef="#ctx0" brushRef="#br0" timeOffset="37827.9">20383 2244 0,'0'0'0,"0"-21"0,-21 21 16,0 21 0,0 0-1,21 0-15,-21 0 0,21 22 16,0-1-16,0 0 0,0 1 0,-21-1 15,21 0-15,0 22 0,0-22 16,0 0-16,0 1 0,-22-1 0,22 0 16,0-20-16,0 20 0,0-21 0,0 0 15,0 0-15,0 1 0,0-1 16,0 0-16,0 0 0,22-21 16,-1 0-1,0 0-15,0 0 16,-21-21-16,21 0 0,0 0 15,1-1-15</inkml:trace>
  <inkml:trace contextRef="#ctx0" brushRef="#br0" timeOffset="38219.25">20595 2646 0,'0'21'15,"-21"0"-15,21 0 0,-21 1 16,21-1-16,0 0 0,-21 0 0,21 0 15,-22 0-15,22 22 0,-21-22 16,21 0-16,0 0 0,0 0 0,0 1 16,0-1-16,0 0 15,21 0-15,1-21 0,-1 0 16,0 0-16,0 0 16,0 0-16,0 0 0,1 0 15,-1-21-15,0 0 16,0 0-16,-21-1 0,0 1 0,21 0 15,-21-21-15,0 21 0,0-22 0,0 1 16,0 21-16,0-22 0,0 22 16,0-21-16,-21 21 0,0 21 0,0-21 15,0 21-15,-1 0 0,1 0 16,0 21-16,0-21 0,0 21 16,0 0-16,-1 0 0,1 22 0,0-22 15,0 0-15,21 0 0,0 0 16,0 0-16,0 1 0,21-22 15,0 0-15,0 0 16,1 0-16,-1 0 0</inkml:trace>
  <inkml:trace contextRef="#ctx0" brushRef="#br0" timeOffset="38670.99">20976 2688 0,'0'-21'0,"-42"-21"32,63 42-17,0 0 1,0 0-16,0 0 0,1 0 0,-1 21 16,0-21-16,0 21 0,0 0 15,-21 0-15,21 22 0,1-22 0,-22 0 16,0 21-16,0-20 0,0 20 0,0-21 15,0 0-15,0 22 0,0-22 16,0 0-16,0 0 0,0 0 0,0 0 16,0 1-16,-22-22 15,22 21 1,-21-21-16,0-21 16,21-1-1,0 1-15,0 0 0,0 0 16,0 0-16,0-22 0,0 22 15,21 0-15,-21-21 0,0 21 16,21-22-16,1 22 0,-22 0 0,0-21 16,0 20-16,21 1 0,0 0 15,-21 0-15,21 21 0,-21-21 16,0 0-16,21 21 0,0-22 16</inkml:trace>
  <inkml:trace contextRef="#ctx0" brushRef="#br0" timeOffset="39039.78">20193 2413 0,'0'0'0,"-21"0"0,-64 0 32,64 0-32,42 0 15,0 0 1,22 0-16,-22 0 0,21-21 0,22 21 16,-22 0-16,21 0 0,-20 0 15,20 0-15,1 0 0,-1 0 0,-20 0 16,20 0-16,-21 0 0,1 0 15,-1 0-15,0 0 0,-20 0 0,20 0 16,-21 0-16,0 0 16,-42 21 31,0 0-32</inkml:trace>
  <inkml:trace contextRef="#ctx0" brushRef="#br0" timeOffset="40016.19">15727 4424 0,'0'-21'0,"0"42"0,0-63 0,0 20 0,0 1 15,0 0-15,0 0 16,0 0-16,-21 21 16,-1 21 15,22 0-31,0 21 0,0-20 0,0 20 15,0 0-15,-21 1 0,21-1 16,-21 0-16,21 22 0,0-22 0,0 22 16,0-1-16,0 22 0,-21-22 0,21 1 15,0-1-15,0 1 0,0-1 16,0 22-16,0-22 0,0 1 0,0-1 16,0 1-16,0-1 0,0 1 0,21-1 15,-21 1-15,0-1 0,0 1 16,0-1-16,0-20 0,0 20 15,0 1-15,0-1 0,0 1 0,0-1 16,0 22-16,0-22 0,0 22 16,0-21-16,0 20 0,-21-20 0,21-1 15,0 22-15,-21-22 0,0 1 0,21-22 16,0 22-16,0-1 0,-22-20 0,22-1 16,-21 0-16,21 1 0,-21-1 15,21 0-15,0-21 0,0 22 0,0-22 16,-21 0-16,21 0 0,0-42 31,0 0-31,0 0 16,0-22-16,21 22 15,-21-21-15,21 0 0,0-1 0,1-20 16,-1-1-16,-21 22 0</inkml:trace>
  <inkml:trace contextRef="#ctx0" brushRef="#br0" timeOffset="41659.39">15727 4403 0,'0'0'16,"-21"0"-16,-1 0 15,22-21 16,-21 21-31,21-22 63,21 22-47,1 0-16,-1 0 0,0 0 15,0-21-15,0 21 0,22 0 0,-22 0 16,21-21-16,0 21 0,1 0 15,20-21-15,1 21 0,-1-21 0,1 21 16,20 0-16,1-21 0,0 21 16,-1 0-16,1 0 0,21-22 15,0 22-15,-22 0 0,43 0 0,-21 0 16,0 0-16,21 0 0,-21 0 16,0 0-16,21 0 0,-21 0 0,21 0 15,-22 0-15,22-21 0,-21 21 16,21 0-16,-21 0 0,0 0 0,-21 0 15,20 0-15,-20-21 0,21 21 16,-21 0-16,-1 0 0,22 0 0,-21 0 16,-1 0-16,1 0 0,0 0 15,-1 0-15,1 0 0,-21 0 0,20-21 16,-20 21-16,-1 0 0,1 0 16,-1 0-16,1 0 0,-1 0 15,1 0-15,-22 0 0,22 0 0,-22 0 16,0 0-16,22 0 0,-22 0 15,0 0-15,1 0 0,-1 0 0,0 0 16,1 0-16,-22 0 0,21 0 0,-21 0 16,1 0-16,-1 0 0,0 0 15,0 0-15,0 0 16,-21 21 0,0 0-16,0 0 15,0 1-15,0-1 16,0 0-16,-21 0 0,21 0 15,0 0-15,0 1 0,0 20 16,0-21-16,0 0 0,0 0 16,0 22-16,0-22 0,0 21 0,0-21 15,0 22-15,0-1 0,0 0 0,0 22 16,0-22-16,0 1 0,0 20 16,0 1-16,0-22 0,0 21 0,21 1 15,-21-1-15,21-20 0,-21 20 16,22 1-16,-22-1 0,0 1 0,0 20 15,21-20-15,-21-1 0,0 1 0,0-1 16,0 22-16,0-21 0,0-1 0,0 1 16,0-1-16,0 1 0,0 20 15,0-20-15,0 20 0,0-20 16,0-1-16,0 1 0,0-1 0,-21 1 16,21-1-16,0 1 0,0-1 15,0 1-15,-22-1 0,22 1 0,-21-1 16,21-20-16,-21 20 0,21-20 0,0 20 15,-21-21-15,21 1 0,-21-1 16,0-21-16,21 22 0,0-22 0,0 21 16,-22-21-16,1 0 0,21 1 0,0-1 15,-21-21-15,0 21 16,0-21 0,0 0-16,-1 0 15,1 0-15,0 0 16,0 0-16,0 0 0,0 0 15,-1 0-15,-20 0 0,21 0 0,-21 0 16,-1 0-16,1 0 0,0 0 0,-1 0 16,-20 0-16,20 0 0,-20 0 0,-1 0 15,1 0-15,-1 0 0,1 21 16,-1-21-16,-20 0 0,-1 0 0,0 21 16,1-21-16,-22 21 0,21-21 0,1 0 15,-22 0-15,21 22 16,0-22-16,1 0 0,-22 0 0,21 0 0,1 0 15,-22 0-15,0 0 0,0 0 0,21 0 16,-20 0-16,20 0 0,-21 0 16,0 0-16,22 0 0,-22 0 15,0 0-15,0 0 0,0 0 0,0 0 16,1 0-16,-1 0 0,0 0 0,0 0 16,21 0-16,-20 0 0,20 0 15,0 0-15,1 0 0,-1 0 0,0 0 16,22 0-16,-22 0 0,0 0 0,22 0 15,-22 0-15,1 0 0,20 0 16,-21 0-16,1 0 0,20 0 0,1 0 16,20 0-16,-20 0 0,21 0 15,20 0-15,-20 0 0,0 0 0,21 0 0,-1 0 16,-20 0-16,21 0 16,0 0-16,0 0 0,-1 0 0,1 0 15,0 0-15,0 0 0,0 0 31,21-22 1,0 1-17,0 0 1,0 0 0,0 0-16,0 0 0</inkml:trace>
  <inkml:trace contextRef="#ctx0" brushRef="#br0" timeOffset="43244.16">16362 4636 0,'0'0'16,"0"-22"-16,-21 22 31,-1 0-15,1 22-16,0-1 16,0 0-16,0-21 0,21 21 15,-21 21-15,-1-20 0,1-1 0,21 21 16,0 0-16,0-20 0,-21 20 15,21 0-15,0-21 0,0 22 16,0-22-16,0 21 0,0-21 0,0 1 16,21-1-16,0 0 0,-21 0 15,22 0-15,-1-21 0,0 21 0,0-21 16,0 0-16,0 0 0,1 0 0,20 0 16,-21 0-16,0 0 0,0 0 15,22-21-15,-22 21 0,0-21 0,0 0 16,22 0-16,-22 0 0,0-1 15,21 1-15,-21 0 0,1-21 16,-1 21-16,0-22 0,0 22 0,0-21 0,0 21 16,-21-22-16,0 22 0,0 0 15,0 0-15,0 0 0,0 42 47,0 0-47,0 0 0,0 0 0,0 0 16,-21 22-16,21-22 0,0 21 0,0-21 15,0 1-15,0-1 0,0 0 16,0 0-16,0 0 0,0 0 0,0 1 16,0-1-16,21-21 0,1 21 15,-1-21-15,0 0 0,0 0 16,0 0-16,22 0 0,-22-21 0,0 0 16,0 21-16,0-22 0,0 22 15,1-21-15,-1 0 0,-21 0 16,0-21-16,21 20 0,-21 1 0,0-21 15,21 21-15,-21-22 0,0 1 16,0 21-16,0-21 0,0 20 0,-21 1 16,0-21-16,0 21 0,-1 21 0,22-21 15,-21 21-15,0-22 0,0 22 16,0 0-16,0 0 0,-1 22 16,1-1-16,0 0 0,21 0 0,0 0 15,-21 0-15,21 22 0,-21-22 16,21 0-16,0 21 0,0-20 0,0-1 15,0 0-15,0 0 0,0 0 16,0 0-16,21 1 0,0-22 16,0 0-16,0 21 0,1-21 0,-1 0 15,21 0-15,-21 0 0,0 0 16,22 0-16,-22-21 0,0-1 0,21 1 16,-20 21-16,20-21 0,0 0 0,-21 0 15,22-22-15,-1 22 0,0 0 16,-20 0-16,-1-21 0,0 20 0,0 1 15,-21 0-15,0 0 0,0 0 16,0 0-16,-21 21 16,0 0-16,0 0 0,-1 0 15,1 21-15,0 0 0,0 0 16,0-21-16,0 21 0,21 0 16,0 1-16,0-1 0,0 0 0,0 0 15,0 0-15,0 0 0,0 1 16,21-1-16,0-21 0,0 21 0,0-21 15,0 21-15,1 0 0,-1-21 0,0 21 16,0-21-16,0 0 0,0 22 16,1-22-16,-22 21 15,0 0 1,-22-21 0,1 0-16,0 0 0,0 0 15,0 0-15,0 0 0,-1 0 0,1 0 16,0 0-16,0 0 0,21-21 31,0 0-15,21-1-16,0 22 15</inkml:trace>
  <inkml:trace contextRef="#ctx0" brushRef="#br0" timeOffset="43767.85">17992 4636 0,'0'0'0,"21"-22"0,-21 1 0,-21 21 47,-1 21-47,1-21 0,21 22 16,0-1-16,0 0 0,-21 0 0,21 21 15,-21-20-15,21 20 0,-21-21 16,21 0-16,0 22 0,0-22 0,0 21 15,0-21-15,0 0 0,0 1 16,0-1-16,0 0 0,0 0 0,21 0 16,0-21-16,0 21 0,0-21 15,1 0-15,-1 0 0,21 0 0,-21 0 16,0 0-16,22 0 0,-22 0 16,0-21-16,0 0 0,22 0 0,-22 21 15,0-21-15,0 0 0,0-22 0,-21 22 16,21 0-16,-21-21 0,22-1 15,-22 1-15,0 21 0,0-22 0,0 1 16,0 0-16,-22-1 0,1 22 16,0-21-16,0 21 0,0 0 0,0-1 15,-22 1-15,22 21 0,0 0 16,-21 0-16,20 0 0,1 21 0,0 1 16,0-1-16,0 0 0,0 0 15,21 0-15,0 22 0,0-22 0,0 21 16,0-21-16,0 0 0,0 1 15,0 20-15,0-21 0,0 0 0,0 0 16,21-21-16,0 22 0,0-1 16,0-21-16,0 0 0,1 0 15,-1 0-15,0 0 0,0 0 0,0 0 16,0-21-16</inkml:trace>
  <inkml:trace contextRef="#ctx0" brushRef="#br0" timeOffset="44515.93">16679 6117 0,'21'0'0,"-42"0"0,64 0 0,-22-21 15,21 21-15,-21-21 0,0 0 16,1 21-16,-1-21 0,-21-1 16,0 1-1,-21 21 1,-1 0-16,1 0 15,0 0-15,-21 0 0,21 21 0,-22 1 16,22-22-16,0 21 0,-21 0 16,20 0-16,1 0 0,0-21 0,0 21 15,21 1-15,0-1 0,0 0 0,0 0 16,0 0-16,0 0 16,0 1-16,21-1 0,0 0 0,0-21 15,22 21-15,-22 0 0,0 0 0,21 1 16,-20-1-16,20 0 0,-21 0 15,0 0-15,0 0 0,1 1 16,-1-22-16,0 21 0,-21 0 0,0 0 16,0 0-16,-21-21 15,0 0-15,-1 0 0,-20 0 0,21 0 16,-21 0-16,-1 0 0,22 0 0,-21 0 16,-1 0-16,22-21 0,-21 0 0,21 21 15,-22-21-15,22 0 0,0-1 16,0 1-16,21 0 0,-21 0 15,21 0-15,21 21 16,0 0 0,0-21-16,0 21 0,1 0 0,-1 0 15,21-22-15,-21 22 0,22-21 16,-22 21-16,21 0 0</inkml:trace>
  <inkml:trace contextRef="#ctx0" brushRef="#br0" timeOffset="44755.79">17103 6202 0,'0'21'15,"-22"0"-15,22 0 16,0 1-16,-21-22 0,21 42 16,0-21-16,0 0 0,0 0 15,0 1-15,0-1 0,0 0 0,0 0 16,0 0-16,0 0 15,21-21 17,-21-21-32,22 0 15,-22 0-15,0 0 0,0 0 0</inkml:trace>
  <inkml:trace contextRef="#ctx0" brushRef="#br0" timeOffset="44939.68">17208 6033 0,'0'-22'16,"-21"22"-16,0 0 0,0 0 16,0 0-1,21 22 1,-21-22-16,21 21 0,0 0 16,21-21-1,0 0-15,-21 21 0,21-21 0,0 0 16,0 0-16,1 21 0</inkml:trace>
  <inkml:trace contextRef="#ctx0" brushRef="#br0" timeOffset="45412.06">17462 6202 0,'0'21'0,"0"-42"0,0 63 0,0-21 15,0 1-15,0-1 0,0 0 16,0 0-16,0 0 15,0 0-15,0 1 0,0-1 0,0 0 16,0 0-16,0 0 0,0 0 16,0 1-1,0-44 32,0 1-47,0 0 16,0 0-16,0 0 0,0-22 0,0 22 15,0 0-15,0-21 0,0 21 16,0-1-16,22-20 0,-1 21 0,0 0 16,21 0-16,-21-1 0,1 1 0,20 0 15,-21 21-15,21 0 0,1 0 16,-22 0-16,0 0 0,21 0 0,-20 0 16,-1 21-16,-21 0 0,21 1 0,-21-1 15,21 0-15,-21 0 16,0 0-16,0 22 0,0-22 0,0 0 15,0 0-15,0 21 0,0-20 0,0-1 16,-21 0-16,21 0 0,-21 0 16,21-42 31,0 0-47</inkml:trace>
  <inkml:trace contextRef="#ctx0" brushRef="#br0" timeOffset="45999.24">18330 5969 0,'0'0'0,"-63"0"31,42 21-31,-1 0 15,1 1-15,21-1 0,0 0 0,-21 0 16,0 0-16,21 0 0,-21 1 16,21 20-16,0-21 0,-21 0 0,21 0 15,-22 22-15,22-22 0,0 0 0,0 21 16,0-20-16,0-1 0,0 0 16,0 0-16,0 0 0,22 0 15,-1-21-15,0 22 0,0-22 0,0 0 16,0 0-16,1 0 0,-1 0 15,21 0-15,-21 0 0,0-22 0,22 1 16,-22 21-16,0-21 0,21 0 0,-20 0 16,-1 0-16,0-1 0,-21 1 0,21 0 15,0-21-15,-21 21 0,21-1 16,-21-20-16,0 0 0,0 21 0,0-22 16,0 1-16,0 21 0,-21-22 0,0 1 15,0 21-15,0 0 0,0 0 16,-1 21-16,1 0 0,-21 0 0,21 0 15,0 0-15,-1 0 0,1 21 16,0 0-16,0 0 0,21 0 16,0 0-16,0 1 0,0-1 0,0 0 15,0 0-15,0 0 0,0 0 0,0 1 16,0-1-16,21-21 0,0 21 16,0-21-16,1 0 0,-1 0 0,0 0 15,0 0-15,0 0 0,0 0 0,1 0 16,-1 0-16,0 0 15,0 0-15,-21-21 16,0 0 15,-21 21-31</inkml:trace>
  <inkml:trace contextRef="#ctx0" brushRef="#br0" timeOffset="123179.73">6329 5503 0,'-21'0'0,"-1"0"0,1 0 15,0 0 1,0 0-16,0 0 15,0 0 1,-1 22-16,1-22 16,0 0-1,0 0-15,0 0 16,42 0 78,0 0-94,0 0 0,0 0 15,1 0-15,-1 0 16,0 0-16,0-22 0,0 22 0,0 0 16,22-21-16,-22 21 0,21 0 15,1 0-15,-1 0 0,0-21 16,22 21-16,-1 0 0,1 0 15,-22-21-15,22 21 0,-1 0 0,1 0 16,-1-21-16,1 21 0,-22-21 16,21 21-16,-20 0 0,-1 0 0,0 0 15,22 0-15,-22-22 0,22 22 16,-22 0-16,0 0 0,22 0 0,-22 0 16,22 0-16,-22 0 0,0 0 15,22-21-15,-22 21 0,1 0 0,-1 0 16,0 0-16,1 0 0,20 0 15,-21 0-15,1-21 0,-1 21 0,0 0 16,1 0-16,-1 0 16,22 0-16,-22 0 0,21-21 0,-20 21 15,20 0-15,-20 0 0,20 0 0,-21 0 16,22 0-16,-22 0 0,22 0 16,-22 0-16,0 0 0,1 0 0,20 0 15,-20-21-15,-1 21 0,0 0 16,1 0-16,20 0 0,1-21 0,-1 21 15,43-22-15,-21 22 0,20 0 16,1 0-16,0-21 0,0 21 0,0 0 16,-22 0-16,22 0 0,0 0 15,-21 0-15,21-21 0,-1 21 0,1 0 16,-21 0-16,21 0 16,-22 0-16,22 0 0,-21 0 0,21 0 15,-22 0-15,22 0 0,0 0 0,0 0 16,0 0-16,0 0 0,-1-21 15,-20 21-15,21 0 0,0 0 16,-22 0-16,22 0 0,-21 0 0,21 0 16,0 0-16,-22-21 0,22 21 15,-21 0-15,-1 0 0,-20 0 0,21 0 16,-22 0-16,1 0 0,-1 0 16,1 0-16,-1 0 0,1-21 0,-1 21 15,1 0-15,-1 0 0,1 0 16,-22 0-16,21 0 0,-20-22 15,-1 22-15,-21 0 0,0 0 16,22 0-16,-22 0 0,0-21 0,0 21 16,0 0-16,1 0 0,-1-21 15,0 21-15,0 0 0,0 0 0,22-21 16,-22 21-16,0 0 0,21-21 16,-21 21-16,22-21 0,-1 21 0,0 0 15,1 0-15,20-22 0,-20 22 16,20 0-16,1 0 0,-1 0 0,1 0 15,-1 0-15,-21 0 0,22 0 16,-22 0-16,1 0 0,-1 0 0,0 0 16,1 0-16,-22 0 0,21 0 15,-21 0-15,22 0 0,-22 0 16,0 0-16,0 0 0,0 0 16,22 0-16,-22 0 0,0 0 0,0 0 15,0 0-15,22 0 0,-22 0 16,0 0-16,0 0 0,0 0 0,0 0 15,1 0-15,-1 0 0,-21-21 32,0 0-1,-21 21-15,21-21-16,-22 21 15,22-21-15,-21 0 16</inkml:trace>
  <inkml:trace contextRef="#ctx0" brushRef="#br0" timeOffset="123882.91">15092 4636 0,'0'0'0,"0"21"63,21-21-48,-21 21-15,21-21 16,0 21-16,0-21 0,1 21 16,20-21-16,-21 21 0,21-21 0,1 22 15,-1-1-15,0-21 0,22 21 16,-22 0-16,1-21 0,-1 21 15,0 0-15,1 1 0,-1-22 0,0 21 16,-21 0-16,22-21 0,-1 21 16,-21-21-16,0 0 0,1 21 0,-1-21 15,0 0-15,0 0 0,0 0 16,-21 21-16,21-21 16,-21 22 15,-21-22-16,21 21-15,-21 0 0,0-21 16,0 21-16,0 0 0,-1 0 16,1 1-16,0-1 0,-21 0 0,21 0 15,-22 0-15,1 22 0,0-22 16,-1 0-16,-20 21 0,20-21 0,-20 1 16,-1 20-16,1-21 0,21 21 15,-22-20-15,22 20 0,-1-21 16,-20 21-16,42-20 0,-22-1 0,1 0 15,21 0-15,0 0 0,0 0 16,-1 1-16,22-1 0,-21-21 0,21-21 31</inkml:trace>
  <inkml:trace contextRef="#ctx0" brushRef="#br0" timeOffset="124835.35">10139 4001 0,'-21'-22'16,"21"44"0,0-1-1,0 0-15,0 0 0,0 0 0,0 0 16,0 22-16,0-22 15,0 0-15,-22 21 0,22 1 0,0-22 16,-21 21-16,21 1 0,0-22 16,0 21-16,-21-21 0,21 22 0,-21-22 15,21 0-15,-21 0 0,21 0 0,-21 0 16,21 1-16,0-44 62,0 1-62,0 0 0</inkml:trace>
  <inkml:trace contextRef="#ctx0" brushRef="#br0" timeOffset="125411.02">10096 4085 0,'0'0'0,"0"-21"0,0 0 16,0 0-16,0 0 0,0-1 16,0 1-16,0 0 15,22 0-15,-1 0 16,0 21-16,0-21 0,0 21 16,22 0-16,-22 0 0,21-22 0,0 22 15,1 0-15,-22 0 0,21 0 16,1 0-16,-22 0 0,21 22 0,-21-22 15,0 21-15,1 0 0,-1 21 16,-21-21-16,0 1 0,0 20 0,0 0 16,0 1-16,-21-22 0,-1 21 0,1-21 15,-21 22-15,0-22 0,20 21 16,-20-21-16,0 0 0,-1-21 0,22 22 16,0-1-16,-21-21 15,21 0-15,-1 0 0,1 0 16,0 0-16,0 0 0,21-21 15,0-1-15,0 1 16,0 0-16,21 42 47,0 0-47,0-21 16,-21 22-16,22-1 0,-1 0 0,0 0 15,0 0-15,0 0 16,0 1-16,-21-1 0,22-21 15,-1 0-15,-21 21 0,21-21 16,0 0-16,0 0 16,0 0-16,1 0 15,-1 0-15,0 0 16,-21-21-16,21 21 16,-21-21-16,0-1 0</inkml:trace>
  <inkml:trace contextRef="#ctx0" brushRef="#br0" timeOffset="125830.78">10668 4403 0,'21'0'16,"0"0"-16,0 0 15,1 0-15,41-43 16,-42 22-1,0 21-15,1-21 0,-1 21 0,0-21 16,-21 0-16,21 21 0,-21-21 16,21-1-16,-21 1 0,0 0 0,0 0 15,0 0-15,-21 21 16,0 0-16,0 0 16,0 0-16,-22 0 0,22 0 15,0 21-15,0-21 0,0 21 16,-1 0-16,1 0 0,0 1 0,21 20 15,0-21-15,0 0 0,0 22 16,0-22-16,0 0 0,0 0 0,0 0 16,0 0-16,0 1 0,0-1 15,0 0-15,21-21 0,0 21 16,1-21-16,-1 0 0,0 0 16,0 0-16,0 0 15,0 0-15,1 0 0,-1 0 0,0 0 16,0-21-16,0 21 0,0-21 15,1 0-15,-1 21 0</inkml:trace>
  <inkml:trace contextRef="#ctx0" brushRef="#br0" timeOffset="126706.79">11282 4170 0,'0'0'0,"0"-21"0,0 42 46,0 0-30,0 0-16,0 0 0,0 1 16,-21-1-16,21 21 0,0-21 0,0 0 15,-22 1-15,22 20 0,0-21 16,0 0-16,0 0 0,0 1 16,0-1-16,0 0 0,0 0 15,22-21 1,-1 0-1,0 0-15,0 0 0,0 0 16,0 0-16,1 0 0,-22-21 16,21 0-16,0 0 0,0 21 0,0-22 15,-21-20-15,21 21 0,1 0 0,-22-22 16,0 22-16,0-21 0,21 21 16,-21 0-16,0-22 0,0 22 15,0 0-15,0 0 16,0 0-1,21 21-15,-21 21 16,0 0-16,0 0 16,0 0-16,0 22 0,0-22 0,0 0 15,0 0-15,0 21 0,-21-20 16,21-1-16,0 0 0,0 0 0,0 0 16,0 0-16,0 1 0,0-1 15,0 0-15,0 0 0,21-21 16,-21 21-16,21-21 15,0 0-15,0 0 16,1 0-16,-1 0 0,0 0 16,0-21-16,21 21 0,-20-21 0,-1 0 15,21 0-15,-21-1 0,0 1 16,22 0-16,-22 0 0,0 0 0,0-22 16,0 22-16,1 0 0,-1 0 15,-21-21-15,0 20 0,0 1 16,-21 21-1,-1 0-15,1 0 16,0 21-16,0 1 0,0-1 16,21 0-16,-21-21 0,21 21 15,0 0-15,0 0 0,0 1 16,0-1-16,0 0 0,21-21 16,0 21-16,0 0 0,0 0 15,0-21-15,1 22 0,-1-22 16,0 0-16,0 21 0,0-21 15,-21 21-15,0 0 16,0 0 0,-21-21-16,0 0 15,0 0-15,0 0 0,-1 0 16,1 0-16,0 0 16,0 0-16,0 0 15,21-21 1,0 0-1,0 0-15</inkml:trace>
  <inkml:trace contextRef="#ctx0" brushRef="#br0" timeOffset="127045.11">12594 4318 0,'21'0'0,"-42"0"0,42-21 15,0 0-15,-21 0 16,0-1 0,0 1-16,0 0 15,-21 21 63,0 0-62,0 0 0</inkml:trace>
  <inkml:trace contextRef="#ctx0" brushRef="#br0" timeOffset="127599.45">12446 4318 0,'0'21'0,"-42"0"31,42 1-31,21-22 47,0 0-47,0 0 0,0 0 15,0-22-15,1 22 16,-22-21-16,21 21 0,0-21 0,-21 0 16,21 0-16,-21 0 15,21 21-15,-21-22 0,0 1 0,21 0 16,-21 0-16,0 0 15,0 0-15,0-1 16,-21 22-16,0 0 16,0 0-16,0 0 15,0 0-15,-1 0 16,22 22-16,-21-1 0,0 0 16,0 0-16,0 0 0,21 0 0,-21 1 15,-1-1-15,22 21 0,0-21 0,-21 0 16,21 22-16,-21-22 0,21 0 15,0 0-15,0 0 0,0 1 0,0-1 16,0 0-16,21-21 16,0 21-16,1-21 0,-1 0 0,0 21 0,0-21 15,0 0-15,0 0 0,1 0 16,-1 0-16,0 0 0,0 0 16,0 0-16,0 0 0,1 0 15,-1-21-15,0 21 0,-21-21 0,0 0 16,21 21-16,-21-21 15,0-1-15,0 1 0,0 0 16</inkml:trace>
  <inkml:trace contextRef="#ctx0" brushRef="#br0" timeOffset="127787.34">12785 4530 0,'0'0'15,"0"21"-15,-22-21 16,1 21 0,0-21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1:44:08.0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677 0,'-21'-21'0,"0"21"16,0 0-16,0 0 15,-1 0-15,1 0 16,0 0-16,0 0 16,42 0 30,21 0-46,1 0 0,-1 0 16,22 0-16,-1 0 0,22 0 16,-1 0-16,1 0 0,0 0 15,-22 0-15,22-21 0,-22 21 0,22 0 16,-21 0-16,-1 0 0,1-21 16,-22 21-16,21 0 0,-20 0 15,-1 0-15,-21 0 0,0 0 0,1 0 16,-1 0-16,-42 0 15,-1 0 1,1 0-16,0 0 0,0 0 16,-21 0-16,20 0 0,-20 0 0</inkml:trace>
  <inkml:trace contextRef="#ctx0" brushRef="#br0" timeOffset="339.8">1693 699 0,'0'21'16,"0"0"0,0 0-16,0 21 15,0-20-15,0 20 0,21 21 0,-21-20 16,0 20-16,0-20 15,0 20-15,0 1 0,0-1 0,0 1 16,0-22-16,-21 21 0,21-20 16,-21 20-16,21-20 0,0 20 0,-21-21 15,21 1-15,-21-1 0,21-21 16,0 0-16,0 22 0,0-22 16,0 0-16,0-42 31,0 0-31,0-22 15,21 22-15</inkml:trace>
  <inkml:trace contextRef="#ctx0" brushRef="#br0" timeOffset="1096.51">1990 1270 0,'0'-21'31,"0"42"-15,21 0-1,-21 0-15,0 1 0,0-1 16,0 0-16,21 0 0,-21 21 16,0-20-16,0-1 0,0 0 0,0 21 15,0-21-15,0 1 0,0-1 16,21 0-16,-21 0 0,21 0 0,-21 0 15,21-21-15,1 0 16,-1 0-16,0 0 0,0 0 16,21-21-16,-20 21 0,-1-21 15,0 0-15,0 0 0,0 0 0,0-22 16,22 22-16,-22 0 0,0-21 16,-21 20-16,21-20 0,0 21 0,-21-21 15,22 20-15,-22-20 16,0 21-16,0 0 0,21 0 0,-21-1 15,0 44 17,0-1-32,0 0 15,0 0-15,0 0 0,0 0 16,0 22-16,0-22 0,0 21 0,0 1 16,0-1-16,0 0 0,0 1 15,0-1-15,0 21 0,0-20 0,0 20 16,21 1-16,-21-22 0,0 22 15,21-1-15,-21-21 0,21 22 0,-21-22 16,21 22-16,-21-22 0,0 22 0,22-22 16,-22 0-16,21 22 15,-21-22-15,0 0 0,21 1 0,-21-1 16,21-21-16,-21 22 0,0-22 16,0 0-16,0 0 0,0 0 0,0 0 15,-21 1-15,0-22 0,0 0 16,-1 0-16,1 0 0,0 0 0,0 0 15,-21 0-15,20 0 0,-20-22 16,0 1-16,21 0 0,-22 0 0,1 0 16,0-22-16,-1 22 0,22-21 15,-21 21-15,21 0 0,-1-22 16,1 22-16,21 0 0,0 0 16,-21 0-16,21-1 0,0 1 0,0 0 15,0 0-15,0 0 0,0 0 16,0-1-16,0 1 0,0-21 0,21 21 15,0 0-15,1-1 0,-1-20 16</inkml:trace>
  <inkml:trace contextRef="#ctx0" brushRef="#br0" timeOffset="1471.95">2942 1291 0,'0'0'16,"-21"0"-16,0 0 0,0 0 31,21 21-31,0 1 0,0-1 0,0 0 16,0 0-16,0 21 0,0 1 15,0-1-15,0 22 0,0-1 0,21 1 16,-21-1-16,21 22 0,-21-22 15,21 22-15,-21-22 0,0 1 0,21 21 16,-21-22-16,0 1 16,0-1-16,0-21 0,0 22 0,0-22 15,0 1-15,0-1 0,0 0 16,0-21-16,0 22 0,0-22 0,0 0 16,0 0-16,0-42 31,0 0-31,0 0 15,0-22-15,0 22 0,0-21 16</inkml:trace>
  <inkml:trace contextRef="#ctx0" brushRef="#br0" timeOffset="1823.75">2921 1461 0,'0'0'0,"-21"-43"0,21 1 16,-21 0-16,21 20 0,0 1 15,0 0-15,0 0 0,0 0 0,0 0 16,0-1-16,0 1 0,21 21 16,0-21-16,0 0 0,0 21 0,22 0 15,-1-21-15,0 21 0,1 0 16,-1 0-16,0 0 0,1 21 0,-1 0 16,-21 0-16,21 0 0,-20 1 15,-1-1-15,-21 21 0,0-21 16,0 0-16,0 22 0,-21-22 15,-1 0-15,1 21 0,0-20 0,-21-1 16,21 0-16,-22 21 0,22-21 16,-21 1-16,21-1 0,-1-21 0,-20 21 15,21 0-15,0-21 16,21 21-16,-21-21 0,21-21 31,21 0-15,0 21-16,-21-21 0</inkml:trace>
  <inkml:trace contextRef="#ctx0" brushRef="#br0" timeOffset="2207.64">3641 1418 0,'0'0'15,"21"0"-15,0 0 0,0-21 0,0 21 16,0-21-16,1 0 0,-1 21 0,0-21 16,0-1-16,0 1 0,-21 0 15,0 0-15,0 0 0,0 0 0,0-1 16,0 1-16,0 0 16,-21 21-16,0 0 15,0 0-15,0 0 0,-1 0 0,1 0 16,0 21-16,-21 0 0,21 1 15,-1-1-15,22 0 0,-21 0 16,21 21-16,-21-20 0,21-1 0,-21 0 16,21 0-16,0 0 0,0 0 0,0 1 15,0-1-15,0 0 0,0 0 16,21-21-16,0 0 0,0 21 16,1-21-16,-1 0 0,0 0 15,21 0-15,-21 0 0,1 0 0,20 0 16,-21-21-16,0 21 0,22-21 15</inkml:trace>
  <inkml:trace contextRef="#ctx0" brushRef="#br0" timeOffset="2610.98">4381 1122 0,'0'0'15,"0"-21"1,-21 21-16,0 0 0,0 0 15,0 0-15,0 21 0,-1 0 0,1-21 16,21 21-16,-21 0 16,0 1-16,0-1 0,0 21 0,21-21 15,-22 0-15,22 1 0,0-1 16,0 0-16,0 0 0,0 0 16,22 0-1,-1-21-15,21 0 0,-21 0 0,0 22 16,1-22-16,-1 0 0,0 0 15,0 0-15,0 21 0,0-21 0,1 0 16,-1 21-16,-21 0 16,0 0-1,-21 0-15,-1-21 0,1 0 16,0 22-16,0-22 16,0 0-16,0 0 0,-1 21 0,1-21 15,-21 0-15,21 0 0,0 0 16,21 21-16,-22-21 0,1 0 15,0 0-15,21-21 16,0 0-16,0-1 16</inkml:trace>
  <inkml:trace contextRef="#ctx0" brushRef="#br0" timeOffset="3880.07">5927 1016 0,'0'0'0,"0"-21"0,0 0 15,0 0-15,0-1 0,0 1 0,-22 0 16,22 0-16,0 0 0,-21 0 16,0 21 15,21 21-31,-21 0 0,0 21 16,0-21-16,21 22 0,-22-1 15,1 0-15,0 1 0,21-1 0,-21 0 16,0 1-16,21-1 0,-21 0 15,21-20-15,0 20 0,0-21 0,0 0 16,0 0-16,0 1 0,0-1 16,21-21-16,0 21 0,0-21 0,0 0 15,0 0-15,1 0 0,-1 0 16,21 0-16,-21 0 0,0 0 0,22 0 16,-22-21-16,0 0 0,21-1 15,-20 1-15,-1 0 0,0 0 16,0 0-16,-21 0 0,0-1 0,21-20 15,-21 21-15,0-21 0,0-1 16,0 22-16,0-21 0,-21-1 0,0 1 16,0 21-16,0-21 0,-1 20 15,1-20-15,0 42 0,0-21 0,-21 21 16,20 0-16,1 0 0,0 0 16,-21 0-16,21 0 0,-1 21 15,1-21-15,0 21 0,21 0 0,0 1 16,0-1-16,0 0 15,21-21 1,22 0-16,-22 0 0,21 0 0,0 0 16,1 0-16,-1 0 0,22 0 15,-22 0-15,21-21 0,-20 0 16,20-1-16,-20 1 0,20 0 0,1 0 16,-22-21-16,21 20 0,-20 1 15,-1 0-15,-21 0 0,22 0 0,-43 0 16,21-1-16,-21 1 0,0 0 15,0 0-15,0 0 0,-21 0 0,-1-1 16,1 22-16,0 0 16,0 0-16,0 0 0,0 0 0,-1 0 15,1 0-15,0 0 0,0 22 16,0-1-16,0 0 0,21 0 16,0 0-16,0 22 0,-22-1 0,22 21 15,0-20-15,-21 20 0,21 22 16,0-22-16,0 22 0,0-21 0,0 20 15,0 1-15,0 0 0,21 20 16,-21 1-16,0-21 0,22 21 0,-22-22 16,21 22-16,-21-21 0,0 0 15,0-1-15,0 1 0,0 0 0,0-22 16,0 22-16,0-22 0,0 1 0,-21-1 16,21-20-16,-22 20 0,22-21 15,0 1-15,0-22 0,0 21 16,0-21-16,0 1 0,0-1 15,-21-21 1,0 0-16,21-21 16,-21 21-16,0-22 0,21 1 15,-21 0-15,-22-21 0,22 21 0,0-22 16,-21 22-16,20-21 0,-20-1 0,0 1 16,-1 0-16,1-1 0,0 1 15,21 0-15,-22-1 0,22 22 0,-21-21 16,21 21-16,21 0 0,0-1 15,-22 1-15,22 0 0,0 0 0,0 0 16,0 0-16,0-1 0,0 1 16,0 0-16,22 0 0,-22 0 15,21 0-15</inkml:trace>
  <inkml:trace contextRef="#ctx0" brushRef="#br0" timeOffset="6896.51">8107 720 0,'21'0'15,"-21"21"-15,0 0 16,0 0-16,0 0 16,0 1-16,0-1 15,21-21-15,-21 21 16,21-21-16,0 0 15,1 0-15,-1 0 0,0 0 16,0 0-16,0 0 0,0-21 16,1 0-16,-1-1 0,21 1 15,-21 21-15,0-21 0,1 0 16,-1 0-16,0-22 0,0 22 0,-21 0 16,21 0-16,-21 0 0,0 0 15,0-22-15,0 22 0,0 0 0,0 0 16,-21 0-16,0 21 0,21-22 15,-21 22-15,21 22 16,-21-1-16,21 0 0,-22 0 16,22 21-16,0-20 0,0 41 0,0-21 15,-21 22-15,21-22 16,-21 22-16,21 20 0,0-20 0,0-1 0,-21 1 16,0-22-16,21 22 15,-21-1-15,21-20 0,0 20 0,-22-21 16,1 1-16,21 20 0,0-20 0,0-1 15,-21-21-15,21 21 0,0-20 16,0-1-16,0 0 0,0 0 16,-21-21-1,0-21-15,21 0 16,0 0-16,-21-1 0,-1 1 16,1 0-16,0-21 0,0 21 0,0-22 15,0 22-15,-22-21 0,22 21 16,0-1-16,0-20 0,-22 21 15,22 21-15,0-21 0,0 21 16,0 0-16,0 0 16,21 21-16,0 0 0,0 0 15,0 0-15,0 22 0,21-22 16,0 21-16,0-21 0,0 22 0,0-22 16,1 0-16,-1 21 0,21-20 15,-21-1-15,0 0 0,22-21 0,-22 21 16,21-21-16,-21 0 0,1 0 0,20 0 15,0 0-15,-21 0 0,22-21 16,-1 0-16,0 0 0,1-1 16,-1-20-16,-21 21 0,22 0 15,-1-22-15,-21 22 0,21 0 0,-20-21 16,-22 21-16,0-22 0,0 22 16,0 0-16,0-21 0,0 20 0,0 1 15,0 42 16,0 1-31,0-1 0,0 0 0,-22 0 16,22 0-16,0 22 0,0-22 16,-21 0-16,21 21 0,0-21 0,0 1 15,0-1-15,0 21 0,-21-21 16,21 0-16,0 1 16,0-1-16,0-42 46,0-1-46,21 1 0,-21 0 16,21 0-16,1 0 0,-1-22 0,0 22 16,0-21-16,0 21 0,0 0 15,1-22-15,20 22 0,-21 0 0,0 0 16,22 21-16,-22 0 0,0 0 16,0 0-16,0 0 0,0 0 0,-21 21 15,22 0-15,-22 0 16,0 0-16,0 1 0,0-1 15,0 0-15,0 0 0,0 0 0,0 0 16,0 1-16,0 20 0,21-21 16,0 0-16,-21 0 0,21 1 15,0-22-15,0 0 16,1 0-16,-1 0 0,0 0 16,0-22-16,0 22 0,0-21 15,1 0-15,-1 0 0,0 0 16,0-22-16,0 22 0,0-21 0,1 21 15,-1-22-15,-21 1 0,21 0 16,-21-22-16,21 22 0,-21-22 16,0 22-16,0-21 0,0-1 0,0 22 15,0-1-15,0 1 0,0 0 16,0 21-16,0-1 0,-21 1 0,0 21 31,21 43-31,0-22 0,0 21 16,0 0-16,0 1 0,0-1 15,0 22-15,0-22 0,0 0 0,0 22 16,0-22-16,0 0 0,0 1 16,0-1-16,-21-21 0,21 22 0,0-1 15,0-21-15,0 21 16,0-20-16,0-1 0,0 0 0,0 0 16,0 0-16,0-42 31,0 0-16,0 0-15,0 0 0,0-22 16,0 22-16,0 0 0,0 0 16,0 0-16,21-22 0,-21 22 15,21 0-15,0-21 0,0 20 0,-21 1 16,21 21-16,1-21 0,-1 0 16,0 21-16,0 0 0,0 0 0,0 0 15,1 0-15,-1 21 0,-21 0 16,21-21-16,0 21 0,-21 1 15,21-1-15,-21 0 0,0 0 0,0 0 16,21 0-16,-21 22 0,0-22 16,0 0-16,22 0 0,-22 0 0,0 1 15,0-1-15,21 0 0,0-21 16,0 21-16,0-21 16,0 0-16,1 0 0,-1 0 0,0 0 15,0-21-15,0 21 0,0-21 16,1 0-16,20-1 0,-21 22 0,0-21 15,0 0-15,1 0 0,-1-21 16,0 20-16,-21 1 0,0 0 16,21-21-16,-21 21 0,0-1 0,0 1 15,0 0-15,0 0 0,0 0 16,0 0-16,-21 21 16,0 0-16,0 0 15,-1 0-15,1 21 16,21 0-16,0 0 0,-21 0 0,21 0 15,-21 1-15,21-1 0,0 0 16,0 0-16,0 0 0,0 0 0,0 22 16,0-22-16,0 0 0,0 0 15,0 0-15,0 1 0,21-1 16,0 0-16,0-21 0,1 0 16,-1 0-16,0 0 15,0 0-15,0 0 0,22 0 0,-22 0 16,0-21-16,0 21 0,0-21 15,0-1-15,22 22 0,-22-21 0,0 0 16,0 0-16,0 0 0,-21 0 0,0-1 16,22-20-16,-22 21 0,0 0 15,0 0-15,0-1 0,0 1 16,0 0-16,-22 21 16,22 21-1,0 0 1,0 1-16,0-1 0,0 0 15,0 0-15,0 0 0,22 0 16,-22 1-16,21-22 0,-21 21 16,0 0-16,0 0 0,0 0 0,21 0 15,0 1-15,-21-1 16,21-21-16,-21 21 0,21-21 16,1 21-16,-1-21 0,0 0 15,0 0-15,0 0 16,0 0-16,1-21 0,-1 21 0,-21-21 15,21 0-15,0 21 0,0-22 16,0 1-16,-21 0 0,22-21 16,-22 21-16,21-1 0,-21 1 0,0-21 15,21 21-15,-21 0 0,0-1 16,21 1-16,-21 0 0,0 0 16,0 42-1,0 0 1,0 0-16,0 1 0,0-1 0,0 0 15,0 0-15,0 0 0,0 0 16,0 22-16,0-22 0,0 0 0,0 0 16,0 0-16,0 1 0,0-1 15,21 0-15,0-21 0,-21 21 16,22-21-16,-1 0 0,0 0 0,0 21 0,0-21 16,0 0-16,1 0 15,-1 0-15,0-21 0,0 0 0,0 21 16,-21-21-16,21 0 0,1-1 0,-1 1 15,-21-21-15,21 21 0,-21-22 16,21 22-16,0-21 0,-21 0 0,0-22 16,21 22-16,-21-22 0,22 22 15,-22-22-15,21 22 0,-21-21 0,0 20 16,0 1-16,0 0 0,0-1 16,0 22-16,0 0 0,0 0 0,0 0 15,-21 21 1,-1 21-16,22 0 15,-21 21-15,21-21 0,0 22 16,0 20-16,0-20 0,-21-1 16,21 21-16,0-20 0,-21-1 0,21 22 15,0-22-15,0 0 0,0 1 16,0-1-16,0-21 0,0 21 0,0 1 16,0-22-16,21 0 0,0 0 0,-21 22 15,21-43-15,-21 21 0,0 0 16,22-21-16,-1 0 0,0 0 15,0 0 1,0 0-16,0 0 0,1-21 0,-1 0 16,0-1-16,-21 1 15,21 0-15,-21-21 0,21 21 16,-21-1-16</inkml:trace>
  <inkml:trace contextRef="#ctx0" brushRef="#br0" timeOffset="7111.39">11388 1143 0,'0'0'0,"-22"0"0,44 0 31,-1 0-31,21 0 16,-21 0-16,0 0 0,1 0 0,-1 0 15,0 0-15,0 0 0,0 0 16,0 0-16,1 0 0,-22-21 0,21 21 15,-21-21-15,0 0 16,0-1-16,0 1 16</inkml:trace>
  <inkml:trace contextRef="#ctx0" brushRef="#br0" timeOffset="7303.8">11155 995 0,'-21'0'0,"21"21"16,-22 0 0,22 0-1,22-21 17</inkml:trace>
  <inkml:trace contextRef="#ctx0" brushRef="#br0" timeOffset="9591.48">11853 1503 0,'21'-21'16,"-42"42"-16,64-42 0,-22 21 0,0-21 0,-21-1 15,42 1-15,-42 0 16,21 0-16,-21 0 0,22 0 0,-22-1 16,0 1-16,0 0 0,0 0 0,0-21 15,0 20-15,0 1 16,-22-21-16,1 21 0,21 0 0,-21-1 0,0 22 15,0 0-15,0 0 16,-1 0-16,1 0 0,-21 0 16,21 22-16,0-1 0,-1 0 15,1 0-15,0 21 0,0 1 0,0-22 16,0 21-16,21 1 0,0-1 0,0 0 16,-22-21-16,22 22 0,0-22 15,0 21-15,0-21 0,0 1 0,0-1 16,0 0-16,22-21 0,-1 21 15,0-21-15,0 0 16,0 0-16,0 0 0,22 0 0,-22 0 16,0-21-16,0 21 0,0-21 15,22 0-15,-22-1 0,0 22 0,0-21 16,0 0-16,1 0 0,-22 0 16,0-22-16,21 22 0,-21 0 0,0 0 15,0-21-15,0 20 0,0 1 16,0 0-16,0 0 0,0 0 15,-21 21-15,-1 0 16,22 21 0,-21 0-16,21 0 0,0 0 0,0 1 15,0 20-15,0-21 16,0 0-16,0 0 0,0 22 0,0-22 16,0 0-16,0 0 0,21 0 0,1 1 15,-22-1-15,21-21 0,0 21 16,0-21-16,0 0 0,0 0 0,1 0 15,-1 0-15,0 0 0,0 0 16,0 0-16,0 0 0,1-21 0,-1 0 16,0-1-16,0 1 0,0 0 0,0 0 15,1 0-15,-1 0 0,-21-1 16,0-20-16,0 21 0,0 0 0,0-22 16,21 22-16,-21 0 0,0 0 15,0 0-15,0 0 0,0 42 31,-21 0-31,21 0 16,-21 0-16,21 0 0,0 1 0,0-1 16,-22 21-16,22-21 0,-21 0 15,21 1-15,0-1 0,0 0 0,0 0 16,0 0-16,0 0 0,0 1 0,0-1 16,0 0-1,0-42 16,21 0-31,1-1 16,-22 1-16,0 0 0,21 0 16,0 0-16,-21 0 0,21-1 15,-21-20-15,21 21 0,0-21 0,1 20 16,-22 1-16,21 0 0,0 0 16,0 21-16,0 0 15,0 0-15,-21 21 0,0 0 16,22 0-16,-1 1 0,-21-1 15,21 0-15,0 21 0,-21-21 0,21 1 16,0-1-16,-21 0 0,22 0 16,-22 0-16,21 0 0,0-21 15,0 0-15,-21 22 0,21-22 0,0 0 16,1 0 0,-1 0-16,-21-22 15,21 1-15,0 21 0,-21-21 16,21 0-16,-21 0 0,0 0 0,21-1 15,1 1-15,-1-21 0,-21 21 0,21 0 16,0-22-16,-21 22 0,21 0 16,0 0-16,-21 0 0,0-1 0,22 22 15,-1 0-15,0 22 16,-21-1 0,0 0-16,0 0 15,0 0-15,0 0 0,0 1 16,0-44 46,0 1-62,0 0 16,0 0-16,0 0 16,0 0-16,-21-1 15,0 1-15,-1 21 0,22-21 16,-21 21-16,0 0 15,0 0-15,0 21 0,21 0 16,-21 1-16,21-1 0,-22 0 0,22 0 16,-21 0-16,21 0 15,0 1-15,0 20 0,0-21 0,0 0 16,0 0-16,0 22 0,0-22 0,0 0 16,0 0-16,0 0 0,0 1 15,21-1-15,22 21 0,-22-21 16,0-21-16,0 21 0,22-21 15,-22 0-15,0 0 0,21 0 0,1 0 16,-22 0-16,21 0 0,-21-21 0,22 21 16,-22-21-16,21 0 15,-21 0-15,0 0 0,1-1 0,-1-20 16,0 21-16,-21 0 0,21-22 0,-21 22 16,21-21-16,-21 21 0,0-22 15,0 22-15,0 0 0,0 0 0,0 0 16,0 0-16,0-1 0,0 1 15,-21 21 17,21 21-32,-21-21 0,21 22 15,-21 20-15,21-21 0,0 0 16,0 0-16,0 1 0,0-1 0,0 21 16,0-21-16,0 0 0,0 1 15,0-1-15,0 0 0,0 0 0,0 0 16,21-21-16,-21 21 0,21 1 0,0-22 15,0 0-15,1 0 0,-22 21 16,21-21-16,0 0 0,0 0 16,0 0-16,0-21 0,22 21 0,-22-22 15,0 1-15,0 21 0,22-21 16,-22 0-16,21 0 0,-21 0 0,22-1 16,-22 1-16,0-21 0,0 21 0,0 0 15,0-1-15,1-20 0,-1 21 16,-21 0-16,0 0 0,0-1 15,-21 22 1,-1 0-16,1 22 16,-21-22-16,42 21 0,-21 0 15,0 0-15,-1 0 0,22 0 16,0 1-16,0-1 0,0 0 0,0 0 16,0 0-16,0 0 0,0 1 15,0-1-15,22 0 0,-1 0 0,0-21 16,0 21-16,0 0 0,0 1 15,1-1-15,-1-21 0,0 0 16,-21 21-16,0 0 16,-21-21 15,0 0-31,-1 0 0,1 0 16,0 0-16,0 0 15,0 0-15,0 0 0,-1 0 16,1 0-16,0-21 0,0 21 15,0 0-15,0 0 0</inkml:trace>
  <inkml:trace contextRef="#ctx0" brushRef="#br0" timeOffset="10979.7">1355 2265 0,'-43'0'0,"86"0"0,-107 0 0,43 0 16,0-21-16,0 21 15,-1 0-15,44 0 47,-1 21-31,0-21-16,0 0 0,0 0 15,22 0-15,-22 0 0,21 0 0,0 0 16,22 0-16,-22 0 0,22 0 16,-1 0-16,1 0 0,-1 0 0,1 0 15,-1 0-15,1 0 0,20 0 16,1 0-16,21 0 0,0 0 0,0 0 15,-1-21-15,22 21 0,-21 0 16,0-21-16,21 21 0,0 0 0,0-22 16,21 22-16,-21 0 0,21-21 15,-21 21-15,22 0 0,-1 0 0,0-21 16,0 21-16,21-21 16,-20 21-16,-1 0 0,21 0 0,-21-21 15,0 21-15,22 0 0,-22 0 16,0-21-16,21 21 0,-20 0 0,20 0 15,0 0-15,1-22 0,-1 22 0,-21 0 16,21 0-16,1 0 0,20 0 16,-20 0-16,-1-21 0,0 21 0,1 0 15,-1 0-15,21 0 0,-20 0 16,-1 0-16,0-21 0,1 21 0,-22 0 16,21 0-16,1 0 0,-1-21 15,0 21-15,-21 0 0,22 0 0,-22-21 16,0 21-16,0 0 0,0 0 15,1 0-15,-22-21 0,21 21 16,-21 0-16,0 0 0,0 0 0,-21 0 16,21-22-16,0 22 0,-22 0 15,1 0-15,0 0 0,0 0 0,-21 0 16,20 0-16,-20 0 0,0-21 16,-1 21-16,1 0 0,0 0 0,-22 0 15,22 0-15,-43 0 0,22 0 0,-1 0 16,-20 0-16,-1 0 0,-21 0 15,21 0-15,-20 0 0,-1 0 0,0 0 16,0 0-16,0 0 31,-21-21 16,0 0-31,0 0-1</inkml:trace>
  <inkml:trace contextRef="#ctx0" brushRef="#br0" timeOffset="11107.62">13758 1863 0,'0'21'31,"21"0"-16,-21 0 1,0 0-16</inkml:trace>
  <inkml:trace contextRef="#ctx0" brushRef="#br0" timeOffset="14855.55">847 3789 0,'0'-21'16,"0"0"-16,0-1 15,0 1-15,0 0 16,0 0-16,-22 0 16,22 0-16,0-1 31,0 44-15,0-1-1,0 0-15,22-21 0,-22 42 0,0-21 16,0 1-16,0-1 0,0 21 15,0 0-15,0 1 0,0-1 16,0 0-16,0 1 0,0-1 16,0 22-16,0-22 0,0 0 0,0 1 15,0 20-15,0-21 0,0 1 16,0-22-16,-22 21 0,22-21 16,-21 22-16,21-22 0,-21 0 0,21 0 15,0-42 16,0 0-31,0 0 16,0 0-16,0-1 0</inkml:trace>
  <inkml:trace contextRef="#ctx0" brushRef="#br0" timeOffset="15415.47">1143 4339 0,'0'21'16,"21"-21"-16,0-21 31,0 0-31,-21 0 16,0 0-16,0 0 15,0-1-15,0 1 16,-21 21 31,21 21-32,-21 1-15,21-1 16,0 0-16,0 0 31,21-21-15,0 0-16,-21-21 47,0 0-32,0 0-15,0-1 32,0 1-32,-21 21 15,21-21 1,-21 21-16,21-21 16</inkml:trace>
  <inkml:trace contextRef="#ctx0" brushRef="#br0" timeOffset="16464.87">3281 3874 0,'-21'0'0,"21"-22"31,21 1-15,0 0-16,0 0 0,21 0 15,-20 21-15,-1-21 0,0-1 16,21 1-16,-21 0 0,1-21 16,-1 21-16,0-1 0,0 1 0,0 0 15,-21 0-15,0 0 0,0 0 16,-21 21 0,0 0-16,-21 0 0,20 0 0,-20 0 15,0 0-15,-1 21 0,1-21 16,0 21-16,-1 0 0,1 0 0,0 0 15,-1-21-15,22 22 0,0-1 16,-21 0-16,42 0 0,-21 0 0,21 0 16,0 1-16,0-1 15,21 0-15,0 0 0,0-21 0,0 21 16,0 0-16,22-21 0,-1 22 16,0-1-16,1 0 0,-1-21 15,0 21-15,1 0 0,-1 0 0,0 1 16,1-1-16,-1 21 0,0-21 15,-20 0-15,20 1 0,-21 20 16,-21-21-16,21 0 0,-21 22 0,0-22 16,0 0-16,0 0 0,-21 21 0,0-20 15,0-1-15,0 0 0,-22 0 16,1 0-16,0 0 0,-1 1 0,1-22 16,0 21-16,-1-21 0,1 0 15,21 0-15,-22 0 0,1 0 0,0 0 16,21 0-16,-1 0 0,-20-21 15,21-1-15,0 22 0,0-21 0,-1 0 16,22-21-16,-21 21 0,21-1 16,-21 1-16,0-21 0,21 21 15,0-22-15,0 22 0,0 0 16,0 0-16,0-21 0,0 20 16,0 1-16,21 0 0,0 21 15,0-21-15,1 21 0,-1 0 0,0 0 16,0-21-16,0 21 0,0 0 15,22 0-15,-22 0 0</inkml:trace>
  <inkml:trace contextRef="#ctx0" brushRef="#br0" timeOffset="16744.32">3937 4001 0,'0'21'32,"0"0"-32,0 0 0,0 0 15,0 0-15,0 1 0,0 20 0,0-21 16,0 0-16,0 0 0,0 1 16,0-1-16,0 0 0,0 0 15,0 0-15,0 0 16,0-42 15,0 0-15,0 0-16</inkml:trace>
  <inkml:trace contextRef="#ctx0" brushRef="#br0" timeOffset="17143.09">4000 3725 0,'0'0'0,"-21"-21"32,0 21-32,0 21 15,21 1 1,0-1 0,21-21-16,0 0 15,0 0-15,1 0 16,-1 0-16,0 0 15,-21-21-15,21 21 0,0-22 16,-21 1-16,0 0 16,0 0-16,-21 21 15,0-21-15,0 0 0,0 21 16,-1 0-16,1 0 16,0 0-16,0 0 0,0 0 15,0 21-15,21 0 0,-22-21 16,22 21-16,0 0 0,0 0 0,0 1 15,0-1-15,0 0 16,0 0-16,0 0 0,0 0 0,22 1 16,-1-1-16,0 0 0,0 0 15,0-21-15,-21 21 16</inkml:trace>
  <inkml:trace contextRef="#ctx0" brushRef="#br0" timeOffset="17679.79">4339 4001 0,'0'0'16,"0"21"-16,0 0 0,0 0 0,0 0 16,0 0-16,0 1 0,0-1 15,0 0-15,0 0 0,0 0 16,0 0-16,0 1 0,0-1 15,0 0-15,0 0 0,0 0 16,0 0 0,-21-21-1,0 0 1,0 0-16,21-21 31,-22 21-31,22-21 0,0 0 0,0 0 16,0 0-16,0-22 0,0 22 15,0-21-15,0-1 0,22 1 0,-1 0 16,0 21-16,0-22 0,21 22 16,-20-21-16,20 21 0,-21-1 0,21 22 15,1-21-15,-22 21 0,21 0 0,-21 0 16,1 0-16,20 21 16,-21-21-16,0 22 0,0-1 0,1 21 15,-1-21-15,-21 0 0,0 22 16,21-22-16,-21 21 0,0-21 0,0 22 15,0-22-15,0 0 0,0 21 0,0-20 16,0-1-16,0 0 0,-21-21 16,21 21-16,-21 0 0,21 0 15,-22-21-15,22-21 32,0 0-17</inkml:trace>
  <inkml:trace contextRef="#ctx0" brushRef="#br0" timeOffset="18515.3">5397 3916 0,'0'0'0,"0"-21"0,0 0 16,-21 21-16,0 0 15,0 0-15,0 0 0,0 0 16,-1 0-16,1 0 0,0 0 16,0 0-16,0 21 0,0 0 15,-1 0-15,1 0 0,0 0 16,21 1-16,0-1 0,-21 21 0,21-21 16,0 0-16,0 1 0,0-1 0,0 0 15,0 0-15,0 0 0,0 0 16,21-21-16,0 0 15,0 0-15,1 0 0,-1 0 16,0-21-16,0 21 0,0-21 16,0 0-16,1 0 0,-1 0 15,-21-1-15,0 1 16,21 0-16,-21 0 0,21 0 0,-21 0 16,0-1-16,0 1 15,0 0-15,0 42 47,0 0-47,0 1 16,0-1-16,0 0 0,0 0 15,0 21-15,0-20 0,0 20 0,0 0 16,0 1-16,0-1 0,0 0 16,0 1-16,0-1 0,0 0 0,0 1 15,0 20-15,0-21 0,0 22 16,0-1-16,0-20 0,0 41 15,0-20-15,0-1 0,0 1 0,0 21 16,0-22-16,0 1 0,0-1 0,0 22 16,0-22-16,0 1 0,0-1 15,0 1-15,0-1 0,0 1 0,0-1 16,0 1-16,0-22 0,0 0 0,0 1 16,0-1-16,0-21 0,0 22 15,0-22-15,0 0 0,-21-21 16,0 0-16,0 0 15,-1-21 1,1 21-16,0-21 0,0-22 0,0 22 0,-22-21 16,22-1-16,-21 1 0,21 0 15,-22-22-15,1 1 0,21-1 16,0-20-16,0 20 0,-1 1 0,1-22 16,21 21-16,0-20 0,0 20 0,0 1 15,0-1-15,0 1 0,0-1 16,0 1-16,21 20 0,1 1 0,-1 0 15,0-1-15,0 1 0,0 0 16,0-1-16,22 1 0,-22 21 0,21-21 16,-21-1-16,22 22 0,-1-21 15,-21 21-15,22-22 0,-1 22 16</inkml:trace>
  <inkml:trace contextRef="#ctx0" brushRef="#br0" timeOffset="19211.9">5630 4360 0,'-21'0'16,"42"0"-16,-42 22 0,0-22 16,42 0 15,0-22-31,0 1 15,1 0-15,-1 0 0,0 0 16,21 0-16,-21-1 0,1 1 16,-1-21-16,0 0 0,0-1 0,-21 22 15,21-21-15,0-1 0,-21-41 16,0 41-16,22 1 0,-22 21 16,21-21-16,-21 20 0,0-20 0,0 21 15,0 0-15,0 0 16,0 42-1,-21 0 1,21 21-16,0-21 16,-22 1-16,22-1 0,-21 21 0,21 0 15,0-20-15,-21 20 0,21 0 16,0 1-16,0-1 0,0 0 0,0 1 16,0-22-16,0 21 0,0-21 15,0 0-15,21 22 0,0-43 0,1 21 16,-1 0-16,0 0 0,0-21 0,0 0 15,0 0-15,22 0 0,-22 0 16,0 0-16,0 0 0,22-21 0,-22 0 16,0 0-16,21 0 0,-21-1 15,1 1-15,20 0 0,-21 0 16,0-21-16,0 20 0,1-20 0,-22 21 16,0 0-16,0-22 0,0 22 15,0 0-15,0 0 0,-22 21 16,1 0-16,0 0 0,0 0 15,0 0-15,0 21 0,-1 0 0,22 0 16,-21 1-16,0 20 0,21-21 0,-21 21 16,21-20-16,0-1 0,0 21 15,0-21-15,0 0 0,0 1 0,0 20 16,21-42-16,0 21 0,0 0 16,1-21-16,-1 0 0,0 21 0,0-21 15,21 0-15,-20 0 0,-1 0 0,21 0 16,-21-21-16,0 21 15,22-21-15,-22 0 0</inkml:trace>
  <inkml:trace contextRef="#ctx0" brushRef="#br0" timeOffset="21185.62">7768 4276 0,'21'0'31,"-21"-21"-15,21 21-16,1-22 0,-1 1 15,0 0-15,-21 0 0,42 0 0,-21 0 16,1-1-16,-1 1 0,0-21 15,0 0-15,21 20 0,-20-20 0,-1 0 16,0-1-16,0 1 0,0 0 16,0-1-16,-21 1 0,22 0 0,-22-22 15,0 22-15,0 0 0,0-22 0,0 22 16,0-1-16,-22 22 0,1-21 16,0 21-16,0 0 0,-21-1 0,20 22 15,1 0-15,0 0 16,0 0-16,0 0 0,-22 22 0,22-1 15,0 0-15,0 21 0,0 1 16,0-1-16,-1-21 0,1 43 0,0-22 16,21 0-16,0 1 0,0-1 15,-21 0-15,21 1 0,0-1 0,0 21 16,0-20-16,0-1 0,21 0 16,-21 1-16,21-22 0,0 21 0,22-21 15,-22 22-15,21-22 0,-21-21 0,22 21 16,-1 0-16,-21-21 0,22 0 15,-1 0-15,0 0 0,1 0 16,-1-21-16,0 0 0,-21 0 0,22 0 16,-1-1-16,0 1 0,-20 0 15,20 0-15,-21-21 0,0 20 0,0 1 16,1-21-16,-22 21 0,0-22 0,0 22 16,0 0-16,0-21 0,0 21 15,-22-1-15,1 1 0,0 0 16,0 21-16,0 0 0,0 0 15,-1 0-15,1 0 0,0 0 0,21 21 16,-21 0-16,0-21 0,21 22 0,-21 20 16,21-21-16,0 0 0,0 0 15,0 22-15,0-22 0,0 0 16,0 21-16,0-20 0,0-1 16,21 21-16,-21-21 0,21 0 0,0-21 15,-21 22-15,21-1 0,0-21 0,1 0 16,20 0-16,-21 0 0,0 0 15,0 0-15,22 0 0,-22-21 0,21-1 16,-21 1-16,22 0 0,-22 0 16,0 0-16,0 0 0,0-1 0,1-20 15,-1 21-15,0 0 0,-21-22 0,21 22 16,-21 0-16,0 0 0,0 0 16,0 0-16,21-1 0,-21 44 46,0-1-46,0 0 16,0 0-16,0 0 0,0 0 16,0 1-16,0-1 0,0 21 0,0-21 15,0 0-15,0 1 0,21-1 16,-21 0-16,22-21 0,-1 21 16,0-21-16,0 0 15,0 0-15,0 0 0,1 0 16,-1 0-16,0-21 0,0 0 15,0 0-15,0-1 0,-21 1 0,22 0 16,-1 0-16,-21 0 16,21 0-16,0-22 0,-21 22 0,21 0 15,-21 0-15,21 0 0,-21-1 0,0 1 16,0 0-16,0 0 0,22 21 16,-22 21 15,0 0-31,0 0 15,0 1-15,0-1 0,0 0 0,-22 0 16,22 0-16,0 0 16,0 22-16,0-22 0,0 0 0,0 0 0,0 0 15,0 1-15,0-1 0,0 0 0,22 0 16,-1-21-16,0 0 16,0 21-16,0-21 0,0 0 0,22 0 15,-22 0-15,21 0 0,-21 0 0,1-21 16,20 21-16,-21-21 0,21 0 15,-20 0-15,20 21 0,-21-22 0,0-20 16,0 21-16,1 0 0,-1 0 16,0-1-16,-21-20 0,0 21 0,0 0 15,0-22-15,0 22 0,0 0 0,-21 0 16,0 0-16,21 0 0,-22 21 16,-20-22-16,21 22 0,0 0 15,0 0-15,-1 0 0,22 22 16,-21-22-16,0 21 0,21 0 15,-21 0-15,21 0 0,0 22 0,0-22 16,0 0-16,0 0 0,0 21 16,0-20-16,0-1 0,0 0 0,0 21 15,21-21-15,0 1 0,0-22 0,1 21 16,-22 0-16,42-21 0,-21 0 16,0 21-16,0-21 0,22 0 0,-22 0 15,21 0-15,1 0 0,-22 0 0,21 0 16,-21-21-16,0 0 0,22 21 15,-22-21-15,0-1 0,0 1 0,0 0 16,1-21-16,-1 21 0,0-22 16,0 22-16,0-21 0,0-1 15,1 1-15,-1 0 0,0-1 16,0-20-16,0 21 0,0-1 0,-21-20 16,22 20-16,-22 1 0,0 0 0,0 21 15,0-22-15,0 22 0,0 0 0,0 0 16,0 0-16,-22 21 15,1 0-15,0 0 16,0 21 0,21 0-16,-21 0 0,21 21 15,0-20-15,-21 20 0,21 0 0,-22 1 16,22-1-16,0 21 0,0-20 0,0-1 16,0 0-16,0 1 0,0-1 15,0 0-15,0 1 0,0-1 16,0-21-16,0 22 0,0-22 0,22 21 15,-1-21-15,0 0 0,0 1 16,0-22-16,0 21 16,1-21-16,-1 0 0,0 0 0,0 0 15,0 0-15,0-21 0,1-1 0,-1 22 16,0-21-16,0 0 0,0 21 16,-21-21-16,21 0 0,-21 0 0,22-1 15,-22 1-15</inkml:trace>
  <inkml:trace contextRef="#ctx0" brushRef="#br0" timeOffset="21365.13">10753 3831 0,'0'0'16,"0"21"-16,-22-21 0,1 0 15,0 22 1,0-22-1,0 0 1,0 0 0</inkml:trace>
  <inkml:trace contextRef="#ctx0" brushRef="#br0" timeOffset="22607.53">804 5821 0,'0'-21'0,"0"0"15,0-1-15,0 1 16,0 0 0,0 0-16,0 0 0,0 0 15,0-1-15,21 22 16,-21-21-16,22 21 16,-1 0-16,0 0 15,0 0-15,0 0 16,0 0-16,1 21 0,-1 1 0,-21-1 0,21 21 15,0-21-15,0 22 16,-21-1-16,0-21 0,0 21 0,0 1 16,0-1-16,0 0 0,0 1 15,0-22-15,-21 21 0,0 1 16,0-22-16,0 21 0,-22-21 0,22 22 16,-21-22-16,21 21 0,-1-21 15,-20 0-15,21 1 0,-21-22 16,20 21-16,-20-21 0,21 0 0,0 0 15,-22 0-15,22 0 0,0 0 0,-21 0 16,21-21-16,-1-1 0,1 1 16,0 0-16,0-21 0,0 21 15,21-22-15,0 22 0,0 0 16,0-21-16,0 20 0,0-20 16,0 21-16,0 0 0,21 0 0,0-1 15,21 1-15,-20 0 0,20 21 16,-21 0-16,21 0 0,-20 0 0,20 0 15,-21 21-15,21 0 0,-20-21 16,-1 22-16,0-1 0,0 21 16,0-21-16,0 0 0,-21 1 0,22-1 15,-22 0-15,21 0 16,-21 0-16,0 0 0,0 1 0,21-1 16,-21 0-16,0 0 15,21-21-15,-21-21 47</inkml:trace>
  <inkml:trace contextRef="#ctx0" brushRef="#br0" timeOffset="22971.32">1397 6075 0,'0'0'0,"0"21"15,21-21-15,0 0 16,0 0 0,1 0-16,-1-21 0,-21 0 15,21 21-15,-21-21 16,21-1-16,-21 1 15,0 0-15,0 0 16,0 0 0,-21 21-16,0 0 0,0 0 15,-1 0-15,1 21 16,21 0-16,-21 0 0,21 0 16,0 1-16,0-1 15,-21-21-15,21 21 0,0 0 16,21-21-1,0 0-15,0 0 16</inkml:trace>
  <inkml:trace contextRef="#ctx0" brushRef="#br0" timeOffset="27225.45">2519 5906 0,'0'21'16,"0"0"15,0 0 0,-21-21-15,-1 0 31,1 0-47,21-21 31,-21 0-31,21 0 16,0-1-16,0 1 15,0 0-15,0 0 16,21 0-16,-21 0 0,21-1 16,1 1-16,-1 0 0,0 0 0,-21 0 15,21 0-15,0 21 0,0-22 16,1 22-16,-1-21 0,0 21 0,0 0 16,0 0-16,0 21 0,1 1 15,-1-1-15,0 21 0,0-21 0,0 22 16,0-1-16,-21 0 0,22 22 15,-22-22-15,21-21 0,-21 22 16,0-1-16,0 0 0,0-21 0,0 22 16,0-22-16,0 0 0,0 0 15,0 0-15,0 1 0,0-1 0,0 0 16,0 0 0,-21-42-1,21 0 1,0 0-16,0-1 0,0 1 15,0 0-15,0-21 0,0 21 16,0-1-16,0-20 0,0 0 0,0 21 16,21-22-16,0 1 0,-21 0 15,21-1-15,0 1 0,0 0 0,1 20 16,-1 1-16,0 0 0,0 0 16,0 0-16,22 21 0,-22 0 15,0 0-15,21 21 0,-21 0 0,22 0 16,-22 22-16,0-22 0,0 21 15,0-21-15,1 22 0,-1-1 0,-21-21 16,0 21-16,0-20 0,0 20 16,0-21-16,0 0 0,0 0 0,0 1 15,0-1-15,0 0 0,-21 0 16,-1-21-16,22 21 0,-21-21 16,21-21 15,0 0-31,0 0 0,0 0 0,0-1 15,0 1-15,0-21 16,21 21-16,1-22 0,-1 1 0,-21 0 16,21-1-16,0 1 0,21 21 15,-20-21-15,-1-1 0,21 22 0,-21-21 16,22 42-16,-22-21 0,0 21 0,21 0 16,-21 0-16,1 0 0,-1 21 15,0 0-15,0 21 0,-21-21 0,0 1 16,21 20-16,-21 0 0,0-21 15,0 22-15,0-22 0,0 21 16,0-21-16,0 22 0,21-22 16,-21 0-16,0 0 0,0 0 0,22-21 15,-1 22-15,0-1 0,0-21 16,0 0-16,0 0 16,1 0-16,-1 0 0,0 0 15,0-21-15,0-1 0,0 1 16,1 0-16,-1 0 0,-21 0 15,21 0-15,-21-22 0,21 22 0,-21-21 16,21 21-16,-21-22 0,0 1 16,0 21-16,0-22 0,0 22 15,0 0-15,0 0 0,0 0 16,0 0-16,0 42 16,-21 0-1,21 0-15,0 21 0,-21-20 16,21 20-16,0-21 0,0 21 0,-21 1 15,21-22-15,0 21 0,0-21 16,0 1-16,0 20 0,0-21 0,21 0 16,0-21-16,0 21 0,0 1 0,1-22 15,-1 0-15,0 0 0,0 0 16,0 0-16,22 0 0,-22 0 0,21 0 16,-21 0-16,0 0 0,1-22 15,20 1-15,-21 0 0,0 0 16,0 0-16,1 0 0,-22-1 0,21-20 15,-21 21-15,0-21 0,21-1 16,-21 22-16,0-21 0,0-1 0,0 1 16,0 21-16,0 0 0,0-22 15,0 22-15,0 0 0,-21 21 16,0 21 0,21 0-16,0 22 0,0-22 15,0 21-15,0-21 0,0 22 16,0-1-16,0 0 0,0-20 15,0 20-15,0-21 0,0 21 0,0-20 0,0-1 16,0 0-16,21 21 0,0-42 16,0 21-16,-21 1 0,21-1 15,0-21-15,1 0 0,20 0 0,-21 0 16,0 0-16,0 0 0,22 0 0,-22 0 16,0 0-16,0-21 0,0 21 15,1-22-15,-1 1 0,0 0 0,0 0 16,0 0-16,0-22 0,-21 22 15,22-21-15,-1 0 0,-21-1 0,21 1 16,-21 0-16,0-64 0,21 63 16,-21 1-16,0 0 0,0-1 15,0 1-15,0 21 0,0 0 0,0 0 16,0-1-16,0 44 31,0 20-31,0-21 16,0 21-16,0 1 0,0-1 15,0 0-15,0 1 0,0-1 0,0 22 16,0-22-16,0 0 0,0 1 0,0-22 16,0 21-16,0 0 0,21-20 15,-21-1-15,0 21 0,21-21 0,1 0 16,-1-21-16,-21 22 0,21-22 16,0 0-16,0 21 0,22-21 0,-22 0 15,0 0-15,0 0 0,21 0 0,-20-21 16,-1 21-16,0-22 15,21 1-15,-21 0 0,1 0 0,-1-21 16,0 20-16,21-20 0,-21 0 0,1-1 16,-22 1-16,21 0 0,0-22 15,0 22-15,-21-22 0,21-41 16,-21 62-16,21 1 0,-21 0 16,0 20-16,0-20 0,0 21 0,0 0 15,0 0-15,-21 21 31,21 21-31,-21 21 0,0-21 16,21 22-16,0-1 0,-21 0 0,21 1 0,-21 20 16,21-21-16,0 22 15,0-22-15,-22 1 0,22 20 0,0-21 16,0 43-16,0-43 0,0-20 16,0 20-16,0-21 0,22 0 15,-1 0-15,0 1 0,0-22 0,0 21 16,0-21-16,1 0 0,20 0 0,-21 0 15,0 0-15,22 0 0,-22 0 16,21-21-16,-21 21 0,0-22 0,22 1 16,-22 0-16,0 0 0,0-21 15,0 20-15,1-20 0,-1 21 16,0-21-16,0-1 0,-21 22 0,0-21 16,0 21-16,21-22 0,-21 22 15,0 0-15,0 42 31,-21 0-31,21 0 0,0 1 16,0 20-16,0-21 0,0 21 0,0-20 16,0 20-16,0-21 0,0 0 15,0 22-15,0-22 0,0 0 0,0 0 16,0 0-16,21-21 0,0 21 0,1-21 16,-1 0-16,0 0 15,0 0-15,0 0 0,0 0 0,1 0 16,-1 0-16,-21-21 0,21 0 15,0 0-15,0 0 0,0 0 16,-21-22-16</inkml:trace>
  <inkml:trace contextRef="#ctx0" brushRef="#br0" timeOffset="27548.24">6604 5292 0,'-21'0'0,"42"0"0,-63 0 15,20 21-15,1-21 0,0 21 16,21 0-16,0 0 0,-21-21 0,21 22 16,0-1-16,0 0 15,0 0-15,0 0 0,21-21 16,0 0-16,0 0 16,1 0-16,-1 0 15,0 0-15,0-21 16,-21 0-16,0 0 15,0 0-15,0-1 16,-21 1-16,0 0 16,0 21-16,-1 0 0,1 0 15,0-21-15,0 21 0,0 0 16,-22 0-16,22 0 0,0 0 16,0 0-16,-21 0 0,20 0 15</inkml:trace>
  <inkml:trace contextRef="#ctx0" brushRef="#br0" timeOffset="27765.11">5588 5673 0,'-21'21'16,"42"-42"-16,-42 63 0,42-42 31,0 0-31,0 0 15,0 0-15,1-21 0,-1 21 0,0-21 16,21 21-16,-21-21 0,22 21 16,-22 0-16,0-22 0,21 22 0,-20-21 15,-1 21-15,0-21 0,0 21 0</inkml:trace>
  <inkml:trace contextRef="#ctx0" brushRef="#br0" timeOffset="29703.66">7980 5948 0,'21'0'31,"0"0"-31,0 0 16,0 0-16,1-21 0,-1 0 0,0-1 15,0 1-15,21 0 16,-20 0-16,-1 0 0,0 0 0,0-22 16,21 1-16,-20 21 0,-1-22 15,0 1-15,21 0 0,-21-1 0,1-20 16,-1 21-16,0-1 0,-21 1 15,0-22-15,0 22 0,0 0 16,0-1-16,0 1 0,0 0 0,0-1 16,-21 22-16,0 0 0,-1 0 0,1 0 15,0 21-15,0 0 16,0 0-16,0 21 0,-1 0 0,1 0 16,21 22-16,-21-1 0,0 0 15,0 1-15,0-1 0,-1 21 16,22-20-16,-21 20 0,0 1 0,21-22 0,0 22 15,0-1-15,0-21 0,0 22 16,0-22-16,0 1 0,0-1 16,0 0-16,21-21 0,-21 22 15,21-22-15,22 0 0,-22 0 0,0-21 16,21 0-16,-20 0 0,20 0 0,0 0 16,1 0-16,-1 0 0,0-21 15,1 21-15,-1-21 0,0 0 0,1 0 16,-1-22-16,0 22 0,1 0 0,-1-21 15,-21 20-15,0-20 0,0 21 16,-21-21-16,0 20 0,0-20 0,0 21 16,0 0-16,0 0 0,0-1 0,-21 1 15,0 21-15,0 0 16,0 0-16,0 0 0,-1 0 0,1 0 16,0 0-16,0 21 0,0 1 15,21 20-15,0-21 0,-21 0 16,21 22-16,0-22 0,0 21 0,0-21 15,0 22-15,0-22 0,0 21 16,21-21-16,-21 0 0,21 1 0,0-1 16,0 0-16,0-21 0,1 21 0,-1-21 15,21 0-15,-21 0 0,0 0 16,22 0-16,-22 0 0,0 0 0,0 0 16,22-21-16,-22 0 0,0 0 15,0-1-15,0 1 0,0 0 0,1 0 16,-1 0-16,-21-22 0,21 22 15,-21-21-15,21 21 0,0-22 0,-21 22 16,0 0-16,0 0 0,21 0 16,-21 0-16,22 21 0,-22 21 31,0 0-31,0 0 16,0 0-16,0 0 0,0 1 0,0-1 15,0 21-15,0-21 0,0 0 0,0 1 16,0-1-16,0 0 0,0 0 15,0 0-15,0 0 0,21 1 16,0-22-16,0 0 0,0 0 16,0 0-16,1 0 15,-1 0-15,0-22 0,0 22 16,0-21-16,22 0 0,-22 0 0,0 0 16,0 0-16,0-1 0,0-20 15,1 21-15,-1 0 0,0-22 0,0 22 16,0 0-16,0-21 0,1 21 0,-22-1 15,0 1-15,21 21 16,-21-21-16,0 42 31,-21 0-31,-1 1 16,22 20-16,0-21 0,0 0 16,0 0-16,0 22 0,0-22 0,0 0 15,0 21-15,0-20 0,0-1 16,22 0-16,-22 0 0,21 0 0,0-21 15,21 21-15,-21-21 0,1 0 0,20 0 16,0 0-16,-21 0 0,22 0 16,-1 0-16,-21 0 0,22 0 0,-22-21 15,21 0-15,-21 0 0,0 0 0,1 0 16,-1-1-16,0 1 0,-21 0 16,0-21-16,21 21 0,-21-1 0,0-20 15,0 21-15,0-21 0,0 20 16,0 1-16,0 0 0,0 0 15,0 0-15,-21 21 16,0 0-16,0 0 0,-1 21 16,1 0-16,0 0 0,0 0 15,21 1-15,0 20 0,-21-21 0,21 21 16,0-20-16,0 20 0,0-21 16,0 0-16,0 0 0,0 22 0,21-22 15,0 0-15,0 0 0,0 0 16,1-21-16,-1 0 0,21 22 15,-21-22-15,0 0 0,1 0 0,-1 0 16,21 0-16,-21-22 0,0 1 0,22 21 16,-22-21-16,0 0 0,0 0 15,0 0-15,1-22 0,-1 22 16,0-21-16,0-1 0,0 1 0,0 0 16,1-1-16,-22 1 0,21 0 15,0-1-15,0-20 0,0 21 0,0-1 16,-21-20-16,22 20 0,-22 1 15,0 21-15,21-21 0,-21 20 0,0-20 16,0 21-16,0 0 0,-21 21 16,-1 0-16,1 21 15,21 0-15,0 0 0,-21 22 16,0-22-16,21 21 0,0 0 16,-21 1-16,0-1 0,21 22 0,-22-22 15,22 0-15,-21 1 0,21 20 16,0-21-16,0 1 0,0-1 0,0 22 15,0-22-15,0-21 16,21 0-16,1 0 0,20 1 0,-21-1 16,0-21-16,22 0 0,-22 0 0,21 0 15,0 0-15,-20 0 0,20 0 16,0 0-16,1 0 0,-22-21 0,21-1 16,-21 22-16,22-21 0,-22 0 15,0 0-15,0 0 0,0-22 0,0 22 16,-21 0-16,0 0 0,0 0 0</inkml:trace>
  <inkml:trace contextRef="#ctx0" brushRef="#br0" timeOffset="31101.3">804 7493 0,'0'0'0,"-21"0"16,21-21-1,-21 21-15,21-21 16,0 0-1,0-1 1,21 22-16,0 0 0,0-21 16,1 0-16,-1 21 0,21 0 0,-21 0 15,0 0-15,22 0 0,-22 0 16,21 21-16,-21 0 0,1 1 16,-1-1-16,0 0 0,-21 21 0,0-21 15,0 22-15,0-22 0,-21 21 16,0-21-16,-22 22 0,22-22 15,-21 0-15,-1 0 0,22 22 16,-21-22-16,0 0 0,20-21 0,-20 21 16,21-21-16,0 0 0,0 0 15,21-21 17,21 0-32,0 21 0,0-21 15,0-1-15,0 1 0,22 21 16,-22-21-16,21 21 0,-21-21 0,22 21 15,-1 0-15,-21 0 16,22 0-16,-1 0 0,0 0 0,1 21 0,-22 0 16,0 0-16,0 1 0,0-1 15,-21 0-15,0 21 0,0-21 16,0 22-16,-21-1 0,0-21 16,0 22-16,-22-1 0,22-21 0,-21 0 15,21 22-15,-22-22 0,22 0 16,-21 0-16,21-21 0,0 21 0,-22-21 15,22 0-15,0 0 0,-21 0 16,20 0-16,1 0 0,0 0 16,-21 0-16,21 0 0,-1-21 0,1 0 15,-21 21-15,21-21 0,0 0 16,-1 21-16,1-22 0,0 1 16,21 0 15,21 21-16,0-21-15,1 0 0,-1 21 0,0-21 16,0 21-16</inkml:trace>
  <inkml:trace contextRef="#ctx0" brushRef="#br0" timeOffset="31299.18">1587 7853 0,'0'0'0,"22"0"15,-1 0-15,0 0 47,0 0-15</inkml:trace>
  <inkml:trace contextRef="#ctx0" brushRef="#br0" timeOffset="32307.6">2519 8107 0,'0'0'16,"21"0"15,0-21-31,-21 0 0,21 21 16,0-22-16,1 1 0,-1 0 15,0 0-15,0 0 0,0 0 0,0-1 16,22 1-16,-22 0 0,0-21 16,0 21-16,-21-22 0,21 22 0,1-21 15,-1-1-15,-21 1 0,0 0 0,0-22 16,0 22-16,0 0 0,0-22 16,0 22-16,0-1 0,0 1 0,0 0 15,0 21-15,0-1 16,0 1-16,-21 21 0,-1 0 15,1 21-15,21 1 16,0-1-16,-21 21 0,21 0 0,-21 22 16,21-22-16,0 1 0,0 20 0,-21 1 15,21-22-15,0 0 0,0 22 16,0-22-16,0 0 0,0 1 0,0-1 16,0 0-16,0 1 0,0-1 15,0-21-15,0 0 0,0 1 0,0-1 16,0 0-16,21-42 31,-21 0-15,21-1-16,-21-20 15,21 21-15,0-21 0,1 20 0,-1-20 16,0 21-16,-21-21 0,21 20 16,0-20-16,0 21 0,22 0 0,-22 0 15,-21-1-15,21 1 0,0 21 0,0 0 16,1 0-16,-1 0 15,-21 21-15,0 1 0,0-1 0,21 0 16,-21 0-16,0 0 0,21 0 16,-21 1-16,0 20 0,0-21 0,0 21 15,0-20-15,0-1 0,21 0 16,-21 21-16,21-42 0,-21 21 0,22 1 16,-1-1-16,0-21 15,0 0-15,0 0 0,0 0 16,22 0-16,-22 0 0,0-21 0,21-1 15,-20 1-15,-1 0 0,0 0 0,21 0 16,-21-22-16,1 22 0,-22-21 16,21 21-16,-21-22 0,0 22 0,21-21 15,-21 21-15,0 0 0,0-1 16,0 1-16,-21 21 16,0 0-1,21 21-15,-22 1 0,22-1 16,-21-21-16,21 42 0,0-21 0,0 0 15,0 1-15,0-1 0,0 0 16,0 0-16,0 0 0,0 0 16,0 1-16,0-1 15,21-42 17,-21-1-32,22 22 0,-22-21 15,0 0-15</inkml:trace>
  <inkml:trace contextRef="#ctx0" brushRef="#br0" timeOffset="32496.49">3619 7472 0,'0'0'0,"-21"0"0,0 0 0,0 0 16,0 0-16,0 0 16,-1 0-1,22 21 16,22-21-31,-1 0 0,0 21 16,0-21-16,0 0 16,0 0-16,1 21 0</inkml:trace>
  <inkml:trace contextRef="#ctx0" brushRef="#br0" timeOffset="32931.24">3916 7684 0,'-21'0'32,"21"-22"-32,0 1 15,0 0-15,0 0 0,0 0 16,21 21-16,0 0 16,-21-21-16,21 21 0,0 0 0,0 0 15,1 0-15,-1 0 0,0 21 16,0 0-16,0 0 0,0 0 15,1 0-15,-22 1 0,21-1 0,0 21 16,-21-21-16,0 22 0,0-22 16,0 0-16,0 21 0,0-21 0,0 22 15,0-22-15,0 0 0,0 0 0,0 0 16,-21-21-16,21 22 0,-21-22 16,21-22-1,0 1 1,0 0-16,0-21 0,0 21 15,21-1-15,-21 1 0,21-21 0,-21 21 16,21-22-16,0 22 0,-21-21 16,21 21-16,1 0 0,-22-1 15,21 1-15,0 0 0,-21 0 0,21 21 16,0 0-16,0 0 16,1 0-16,-1 0 15</inkml:trace>
  <inkml:trace contextRef="#ctx0" brushRef="#br0" timeOffset="33812.48">4995 7853 0,'21'0'0,"1"0"0,-1-21 15,0 0 1,-21-1-16,0 1 0,0 0 15,0 0-15,0 0 0,0 0 0,0-1 16,0-20-16,0 21 0,-21-21 16,0 20-16,-1 1 0,1 0 0,0 0 15,0 0-15,0 0 0,0 21 0,-1 0 16,-20 0-16,21 0 0,0 21 16,0 0-16,-22 0 0,22 0 0,0 0 15,0 1-15,0 20 0,21-21 16,0 21-16,0-20 0,0 20 15,0-21-15,0 21 0,0-20 0,0 20 16,0-21-16,0 21 0,0-20 16,21-1-16,0 0 0,-21 0 0,21 0 15,0-21-15,0 0 0,1 0 0,-1 0 16,0 0-16,0 0 0,0 0 16,0-21-16,1 0 0,-1 21 0,0-21 15,0 0-15,0-1 0,0-20 0,-21 21 16,22 0-16,-22 0 0,21-22 15,-21 22-15,0-21 0,0 21 0,0-22 16,0 1-16,0 21 0,0 0 16,0-22-16,0 22 0,0 0 15,0 42 1,0 0 0,0 0-16,0 1 0,-21-1 15,21 0-15,0 21 0,0-21 0,0 1 16,0 20-16,0-21 0,0 0 0,0 22 15,0-22-15,0 0 0,0 0 16,0 0-16,21 0 0,0 1 0,0-22 16,0 0-16,0 0 0,1 0 0,-1 0 15,21 0-15,-21 0 0,22 0 16,-22-22-16,21 1 0,0 21 16,-20-21-16,20 0 0,-21-21 0,0 20 15,22 1-15,-22 0 0,-21-21 16,21 21-16,-21-22 0,21 22 0,-21-21 15,0 21-15,0-1 0,0 1 0,0 0 16,0 0-16,0 0 0,-21 21 16,0 0-16,0 0 0,-1 0 0,1 0 15,21 21-15,-21 0 0,21 0 0,-21-21 16,21 21-16,0 1 0,0-1 16,0 0-16,0 0 0,0 0 0,0 0 15,21 1-15,-21-1 0,21 0 0,-21 0 16,0 0-16,21 0 15,1 1-15,-22-1 0,21 0 0,0 0 16,-21 0-16,21-21 0,0 21 0,0-21 16,1 0-16,-1 22 15,0-22-15,0 0 0,0 0 0,0 0 16,1 0-16,20-22 0,-21 22 0,0-21 16,0 0-16,1 0 0,20 0 15,-21 0-15,0-1 0,0-20 0</inkml:trace>
  <inkml:trace contextRef="#ctx0" brushRef="#br0" timeOffset="34703.98">6223 7430 0,'0'0'0,"0"-22"0,0 1 0,0 0 15,-21 21 1,0 0-16,-1 0 0,1 0 0,0 21 16,0 0-16,0-21 0,0 22 0,21-1 15,-22 21-15,1-21 0,0 0 16,21 1-16,0 20 0,0-21 0,0 0 15,0 0-15,0 22 0,0-22 0,0 0 16,0 0-16,0 0 0,21 1 16,0-1-16,1 0 15,-1-21-15,0 0 0,0 0 16,0 0-16,0 0 0,1 0 0,20 0 16,-21 0-16,0 0 0,0-21 15,22 0-15,-22-1 0,0 1 0,0 0 16,22 0-16,-22-21 0,0 20 0,0-20 15,0 0-15,0-1 0,1-20 16,-22 21-16,0-22 0,0 1 0,0 20 16,0 1-16,0-22 0,0 43 0,0-21 15,0 21-15,-22 0 0,22-1 16,-21 22-16,0 0 0,0 0 16,0 0-16,21 22 0,0-1 15,0 21-15,-21 0 16,21 1-16,0-1 0,0 0 0,0 1 15,0-1-15,0 22 0,0-22 0,0 0 16,0 1-16,0-1 0,0-21 16,0 21-16,0-20 0,0 20 0,0-21 15,0 0-15,0 0 0,0 1 16,21-22-16,0 0 16,0 0-16,0-22 15,0 1-15,1 0 16,-1 0-16,-21 0 15,21 0-15,0-1 0,0 1 0,-21 0 16,21 0-16,1 0 0,-22 0 16,21 21-1,0 0-15,-21 21 16,0 0-16,0 0 0,0 0 16,0 0-16,0 1 0,0-1 0,21 0 15,-21 0-15,21 0 0,-21 0 16,21 1-16,1-22 0,-1 21 15,0-21-15,0 0 0,0 0 16,0 0-16,1 0 0,-1 0 16,0-21-16,21 21 0,-21-22 0,1 1 15,-1 21-15,0-21 0,-21 0 16,21 0-16,0 0 0,0-1 16,-21-20-16,0 21 0,0-21 0,22 20 15,-22 1-15,0 0 0,0 0 0,0 0 16,0 42-1,0 0-15,-22 0 16,1 0-16,21 1 0,0-1 0,0 0 16,-21 0-16,21 0 0,0 0 0,0 1 15,-21-1-15,21 0 0,0 0 16,0 0-16,21-21 31,0 0-15,-21-21-16,0 0 15</inkml:trace>
  <inkml:trace contextRef="#ctx0" brushRef="#br0" timeOffset="34883.87">7218 7281 0,'0'0'0,"0"-21"16,0 0-16,-21 21 0,-1 0 31,22 21-16,0 0 1,0 1-16,0-1 16,0 0-16,0 0 15,22-21-15,-1 21 0</inkml:trace>
  <inkml:trace contextRef="#ctx0" brushRef="#br0" timeOffset="35182.32">7768 7345 0,'0'0'16,"0"-21"-16,0 0 0,0-1 15,0 1-15,0 0 16,-21 21-16,0 0 16,0 0-16,-1 21 15,1 0-15,0 1 0,0-1 0,0 0 16,0 21-16,-1 1 0,1-22 0,0 21 15,21 0-15,0-20 0,0 20 16,0 0-16,0-21 0,0 1 0,0-1 16,0 21-16,0-21 0,21-21 0,0 21 15,-21 1-15,43-22 0,-22 0 16,0 21-16,0-21 0,22 0 0,-22 0 16,0 0-16,21 0 0,1 0 0,-22-21 15,21 21-15</inkml:trace>
  <inkml:trace contextRef="#ctx0" brushRef="#br0" timeOffset="36043.83">8403 7387 0,'0'-21'16,"0"42"-16,0-63 0,0 21 0,0 0 0,-21-1 16,0 1-16,0 21 15,-1 0-15,1 0 0,0 0 0,0 0 16,0 0-16,0 21 0,-1 1 0,1-1 15,-21 0-15,21 0 0,21 21 16,-21-20-16,-1 20 0,1-21 16,0 21-16,21-20 0,0 20 0,0-21 15,0 0-15,0 0 0,0 1 0,0-1 16,0 0-16,0 0 0,0 0 16,21 0-16,0-21 15,1 0-15,-1 0 16,0 0-16,0-21 15,0 0-15,0 21 0,-21-21 0,22 0 16,-1 0-16,0-1 0,0-20 0,0 21 16,-21 0-16,21-22 0,-21 22 15,22 0-15,-22-21 0,21 21 0,-21-1 16,0 1-16,0 42 31,0 1-15,0-1-16,-21 0 0,21 0 0,0 21 15,0-20-15,0-1 0,0 0 0,0 21 16,0-21-16,0 1 0,0-1 16,0 0-16,0 0 0,0 0 0,0 0 15,21-21-15,0 0 0,-21 22 16,21-22-16,0 0 0,0 0 16,1 0-16,-1 0 0,0 0 0,0-22 15,0 22-15,0-21 0,1 0 0,-1 0 16,21 0-16,-21 0 0,0-1 15,1-20-15,-1 0 0,0-1 16,21 1-16,-21 0 0,1-22 0,20 1 16,-21-1-16,0 1 0,-21-1 0,21 1 15,-21 20-15,22-20 0,-22 21 16,0-1-16,0 1 0,0 21 0,0 0 16,0-1-16,0 1 0,-22 0 0,1 21 15,0 0-15,0 21 16,0 0-16,0 1 0,-1-1 0,22 21 15,-21-21-15,21 22 0,-21-1 0,21 0 16,0 1-16,0 20 0,0-21 16,0 1-16,0 20 0,0-20 15,0-1-15,21 0 0,0 1 0,1-22 16,-22 21-16,21-21 0,0 0 16,0 1-16,0-1 0,0 0 0,1 0 15,-1-21-15,0 0 0,0 0 0,0 0 16,0 0-16,1 0 0,-1 0 15,0 0-15,0 0 0,0-21 0,0 21 16,-21-21-16,22 21 0,-22-21 0,21 21 16,-21-22-16,0 1 0,0 0 15,21 21 1,-21-21-16,-21 21 16</inkml:trace>
  <inkml:trace contextRef="#ctx0" brushRef="#br0" timeOffset="37992.15">847 9398 0,'21'0'0,"-21"-42"16,0 21-16,0-1 16,0 1-16,0 0 0,0 0 15,0 0-15,0 0 16,0-1-16,0 44 31,0-1-31,0 0 0,-21 0 16,21 21-16,-22-20 0,22 20 0,0 0 15,0-21-15,-21 22 16,0-1-16,21 0 0,-21 1 0,0-1 16,21-21-16,-21 22 0,21-22 15,0 21-15,-22-21 0,1 0 16,21 1-16,0-44 47,21 1-47,1 0 15,-1 21-15,0-21 16,0 21-16,0 0 0,0 0 0,22 0 16,-22-21-16,0 21 0,21 0 15,-20 0-15,-1 0 0,21 0 16,-21 0-16,0-21 0,22 21 15,-22 0-15,0 0 0,0-22 0,0 1 16,-21 0-16,22 21 16,-22-21-16,0 0 0,0 0 0,0-1 15,0 1-15,0 0 0,0 0 16,-22 0-16,1 0 0,0-1 0,21 1 16,0 0-16,-21 0 0,0 21 15,21-21-15,0 42 16,0 0-1,0 0-15,0 22 0,0-22 0,0 21 16,0 0-16,0 1 16,0-1-16,0 0 0,0 1 0,0-1 15,0-21-15,0 22 0,0-22 16,-21 21-16,21-21 0,0 0 0,0 1 16,0-1-16,0 0 0,0 0 15,0-42 32,21 0-47,0 0 16</inkml:trace>
  <inkml:trace contextRef="#ctx0" brushRef="#br0" timeOffset="38355.94">1863 9737 0,'0'42'32,"21"-42"-17,-21-21-15,21 0 16,-21 0-16,0-1 15,0 1-15,0 0 16,0 0-16,0 0 0,0 0 16,-21 21-1,0 0-15,-1 0 16,22 21-16,0 0 16,0 0-16,0 0 0,0 0 15,0 1 1,22-22-1,-1 0 1,0 0-16</inkml:trace>
  <inkml:trace contextRef="#ctx0" brushRef="#br0" timeOffset="39452.32">2900 9186 0,'0'0'0,"0"-21"0,0 0 15,-21 21-15,-1 0 16,22 21 0,0 0-1,-21 1-15,21 20 0,0-21 0,0 21 16,0 1-16,0-1 0,0 22 15,0-22-15,0 0 0,0 1 16,0-1-16,0 0 0,0 1 0,0-1 16,-21-21-16,21 21 0,-21-20 15,21 20-15,0-21 0,0 0 0,-21-21 16,21 21-16,0 1 0,-21-22 16,-1 0-1,22-22-15,0 1 16,0 0-16,-21 0 0</inkml:trace>
  <inkml:trace contextRef="#ctx0" brushRef="#br0" timeOffset="40016">2476 9398 0,'-21'-21'16,"42"42"-16,-63-63 0,42 21 0,-21-1 15,21 1-15,0 0 0,0 0 16,21 0-16,-21 0 0,42-1 15,-20 22-15,20-21 0,-21 0 16,43 0-16,-22 21 0,0 0 0,1 0 16,20 0-16,-21 0 0,1 0 15,20 21-15,-20 0 0,-1 22 0,0-22 16,1 21-16,-1 0 0,-21 1 16,21-1-16,-20 0 0,-22 1 0,0-1 15,0 0-15,0 1 0,0-1 16,0 0-16,0-20 0,0 20 15,-22-21-15,1 0 0,21 0 0,-21 1 16,21-1-16,0-42 31,0-1-31,0 1 16,0-21-16,0 21 0,0-22 16,0 1-16,21 0 0,0-1 0,1 1 15,-1 0-15,0-1 0,0-20 16,21 21-16,-20-1 0,20 1 0,0 0 15,22-1-15,-22 22 0,0 0 0,1 0 16,-1 21-16,0 0 16,-20 21-16,20 0 0,-21 0 0,0 0 15,0 22-15,-21-1 0,0 0 0,0 1 16,0-1-16,0 0 0,0 1 16,0-1-16,0 0 0,0-20 0,-21 20 15,21 0-15,0-21 0,-21 22 16,21-22-16,-21 0 0,21 0 15,-21 0-15,42-42 32,-21 0-17,21 0-15,0 0 0,0 0 0</inkml:trace>
  <inkml:trace contextRef="#ctx0" brushRef="#br0" timeOffset="41231.3">4170 9335 0,'0'21'32,"0"0"-32,0 0 15,0 0-15,0 0 0,0 1 16,0 20-16,0-21 0,0 0 0,0 22 16,0-22-16,0 0 0,0 21 15,0-21-15,0 1 0,0 20 0,0-21 16,0 0-16,0 0 15,0 1-15,21-22 0,0 0 16,0 0-16,0 0 0,1 0 16,-1 0-16,0 0 0,21-22 0,-21 22 15,1-21-15,20 0 0,-21-21 16,0 21-16,22-22 0,-22 22 0,0-21 16,21-1-16,-21 22 0,-21-21 15,22 0-15,-22-1 0,21 22 0,-21-21 16,0 21-16,0-1 0,0 1 15,0 0-15,0 0 0,-21 21 32,-1 21-32,22 0 15,0 22-15,0-22 0,0 21 16,0-21-16,0 22 0,0-1 0,0 0 16,0 1-16,0-1 0,0-21 0,0 21 15,0-20-15,0 20 0,0-21 16,0 0-16,22 0 0,-1-21 0,0 22 15,0-22-15,0 0 0,0 0 0,1 0 16,-1 0-16,21 0 0,-21 0 16,0-22-16,22 1 0,-22 0 0,0 0 15,0 0-15,0-22 0,22 1 0,-22 0 16,0 21-16,-21-22 0,21-20 16,0 20-16,1 1 0,-22 0 15,0-22-15,21 22 0,-21 0 0,21-1 16,-21-20-16,0 20 0,0 22 15,0-21-15,0 21 0,0 0 0,0-1 16,0 1-16,0 42 16,0 1-16,0-1 15,0 21-15,-21-21 0,21 22 0,-21-1 16,21 0-16,-22 1 0,22-1 16,0 21-16,0-20 0,0-1 0,-21 0 15,21 1-15,0-1 0,0 0 0,0 1 16,0-1-16,0-21 0,21 0 15,-21 22-15,22-22 0,-1 0 16,0-21-16,0 21 0,0-21 0,0 0 16,22 0-16,-22 0 0,21 0 15,-21-21-15,22 0 0,-22 0 0,21 0 16,1-1-16,-1 1 0,-21-21 0,21 0 16,-20 20-16,20-20 0,-21 0 15,0-22-15,22 22 0,-22 0 0,0-22 16,0 22-16,-21-1 0,21-20 0,0 21 15,-21-1-15,22 1 16,-22 0-16,0 20 0,0 1 0,0 0 16,0 42-1,0 0-15,-22 22 16,22-22-16,-21 21 0,21 1 0,0 20 16,0-21-16,0 1 0,0-1 0,0 0 15,-21 1-15,21-1 0,0 0 16,0 1-16,0-1 0,0 0 0,0-20 15,0 20-15,0-21 0,0 21 0,21-20 16,0-22-16,1 21 0,-1 0 16,0-21-16,0 0 0,0 0 0,0 0 15,1 0-15,-1 0 0,21-21 16,-21 0-16,0-1 0,1 1 16,20 0-16,-21 0 0,0-21 0,0 20 15,1-20-15,-1 21 0,0 0 0,-21 0 16,0-1-16,0 1 0,0 0 15,0 42 1,0 0 0,0 1-16,0-1 15,0 0-15,0 0 0,0 0 0,0 0 16,0 1-16,0-1 0,0 0 16,0 0-16,21-21 15,0 0-15,0 0 16,1 0-16,-1 0 15,-21-21-15,0 0 0,21 0 0,0-1 16,0 1-16,-21 0 0</inkml:trace>
  <inkml:trace contextRef="#ctx0" brushRef="#br0" timeOffset="41420.19">6540 9123 0,'-21'0'0,"42"0"0,-42-21 0,0 21 16,0 0-16,0 0 15,0 0-15,-1 0 16,22 21 15,0 0-15</inkml:trace>
  <inkml:trace contextRef="#ctx0" brushRef="#br0" timeOffset="41616.5">5715 9356 0,'-21'21'16,"42"-42"-16,-63 42 0,20-21 0,22 21 0,-21-21 16,42 0-1,1 0 1,-1 0-16,0 0 0,0 0 0,21 0 15,-20-21-15,20 21 0,0-21 16,1 21-16,-22-21 0,21-1 0,0 22 16,-20-21-16</inkml:trace>
  <inkml:trace contextRef="#ctx0" brushRef="#br0" timeOffset="41995.28">6731 9250 0,'-21'0'15,"0"0"1,21 21 0,0 0-16,0 0 15,0 22-15,0-22 0,0 0 0,0 21 16,0 1-16,0-1 0,0 22 0,21-22 15,-21 21-15,0-20 0,0 20 16,0-20-16,0 20 0,0-21 16,0 22-16,0-22 0,0 22 0,-21-22 15,-1 22-15,22-1 0,-21-21 0,0 22 16,0-22-16,21 1 0,-21-1 16,0 0-16,21 1 0,-22-22 0,22 21 15,0-21-15,0 0 0,0-42 31,0 0-31,0 0 16,0 0-16,0-22 0,0 1 0,0 0 16,22-1-16,-22 1 0</inkml:trace>
  <inkml:trace contextRef="#ctx0" brushRef="#br0" timeOffset="42312.96">6689 9589 0,'0'0'0,"0"-64"0,0 22 0,0-22 16,0 22-16,0 0 0,0 20 0,0-20 15,0 21-15,0 0 0,0 0 16,21 21-16,-21-22 0,21 22 0,21 0 16,-21-21-16,22 21 0,-22 0 0,21 0 15,1 0-15,-1 0 0,0 0 16,1 0-16,-1 21 0,-21 1 0,21-1 16,-20 0-16,-22 21 0,21-21 0,-21 1 15,0 20-15,0-21 16,0 21-16,-21-20 0,21-1 0,-22 21 15,-20-21-15,21 0 0,-21 1 0,20-1 16,-20 0-16,21 0 0,-21 0 16,-1-21-16,22 21 0,-21-21 0,21 0 15,-22 0-15,22 0 0,21-21 32,0 0-32,21 0 15,0 0-15,1-22 0,20 22 0</inkml:trace>
  <inkml:trace contextRef="#ctx0" brushRef="#br0" timeOffset="42615.78">7620 8721 0,'0'0'0,"-21"0"16,0 0-16,21 21 15,-22 0-15,1 21 0,21-20 16,0 20-16,0 21 0,-21-20 16,21-1-16,0 22 0,-21-22 0,21 0 15,0 22-15,-21-22 0,21 0 0,0 1 16,0-22-16,0 21 0,0 1 16,0-22-16,0 0 0,0 0 15,0 0-15,0 0 0,0 1 0,0-1 16,21-21 15,0 0-31,0-21 0,-21-1 0,21 1 16,1 0-16</inkml:trace>
  <inkml:trace contextRef="#ctx0" brushRef="#br0" timeOffset="43063.63">7810 9335 0,'22'0'16,"-1"0"-1,0 0-15,0 0 0,0 0 16,0 0-16,1 0 0,-1 0 0,0-22 16,0 1-16,0 21 0,0-21 15,1 21-15,-1-21 0,0 21 0,0-21 16,0 0-16,-21-1 0,0 1 15,0 0-15,0 0 0,0 0 16,0 0-16,0-1 0,-21 22 16,0 0-16,0 0 15,0 0-15,-22 0 0,22 22 16,0-1-16,0 0 0,-22 0 0,22 0 16,0 22-16,0-1 0,0-21 0,21 21 15,0-20-15,0-1 0,0 21 0,0-21 16,21 0-16,-21 1 0,42-1 15,-21 0-15,1 0 0,20 0 0,-21-21 16,21 21-16,1-21 0,-22 0 0,21 0 16,-21 0-16,1 0 0,-1 0 15,0 0-15,0 0 0,0 0 0,0 0 16,-21-21-16,0 0 0,22 0 16,-22 0-1,21 0-15,-21-1 0,0 1 16</inkml:trace>
  <inkml:trace contextRef="#ctx0" brushRef="#br0" timeOffset="43276.27">8361 9462 0,'-21'0'125,"-1"0"-125</inkml:trace>
  <inkml:trace contextRef="#ctx0" brushRef="#br0" timeOffset="44159.77">783 11261 0,'0'-21'0,"0"-1"32,21 22-17,0 0-15,22 0 16,-22-21-16,0 21 0,0 0 16,22 0-16,-22 0 0,0 0 15,21-21-15,-21 21 0,1 0 0,-1 0 16,0 0-16,0 0 0,-42 0 47,0 0-32,0 0-15,-1 0 0,1 0 0,0 0 16,-21 0-16,21 0 0,-1 0 16</inkml:trace>
  <inkml:trace contextRef="#ctx0" brushRef="#br0" timeOffset="44708.09">762 11324 0,'0'0'0,"-21"21"0,21 1 0,-21-1 16,21 0-16,0 0 0,-22 21 16,1-20-16,0-1 0,21 0 0,0 0 15,-21 0-15,0 0 0,0 1 16,21-1-16,0-42 62,21-1-46,0 22-16,-21-21 0,21 21 16,0 0-16,0-21 0,1 21 0,-1 0 15,0-21-15,0 21 0,0 0 16,0 0-16,1 0 0,-1 0 0,0 0 15,0 0-15,21 0 0,-20 21 16,-1 0-16,0-21 0,0 21 0,0 1 16,0-1-16,-21 0 0,0 0 15,0 0-15,0 22 0,0-22 0,0 0 16,0 0-16,0 0 16,-21 0-16,0 1 0,0-22 0,-21 21 15,20 0-15,-20 0 0,21 0 16,-21-21-16,20 21 0,-20-21 0,0 0 15,21 0-15,-1 0 0,-20 0 16,21 0-16,0 0 0,0 0 0,-1 0 16,1 0-16,0-21 0,0 21 15,0-21-15,21 0 32,21 0-17,0 21 1,0 0-16,0 0 0,1-21 15</inkml:trace>
  <inkml:trace contextRef="#ctx0" brushRef="#br0" timeOffset="45070.88">1545 11726 0,'21'22'16,"0"-22"-1,1 0 1,-1 0-16,0 0 16,-21-22-16,21 22 0,0-21 15,0 0-15,1 0 16,-1 21-16,-21-21 15,-21 21 17,-1 21-32,22 0 15,-21-21-15,0 21 16,0-21 0,21 21-16</inkml:trace>
  <inkml:trace contextRef="#ctx0" brushRef="#br0" timeOffset="45603.72">3238 10795 0,'0'0'15,"-42"0"1,42 21-16,0 22 15,0-22-15,0 21 0,0 0 0,0 1 16,0-1-16,0 0 0,0 22 16,0-22-16,0 22 0,0-22 0,0 0 15,0 1-15,0-1 0,0 0 16,0 1-16,0-22 0,0 21 0,0-21 16,0 1-16,0-1 15,21-21 16,0-21-31,-21-1 0,22 1 0,-1 0 16,0-21-16</inkml:trace>
  <inkml:trace contextRef="#ctx0" brushRef="#br0" timeOffset="45867.57">3704 10710 0,'0'0'0,"21"-21"0,0 21 0,-21 21 15,0 1 1,0-1-16,0 0 0,22 21 0,-22 1 16,0-1-16,0 0 0,0 22 15,0-22-15,0 22 0,0-1 0,0-21 16,0 22-16,0-1 0,-22-20 16,22-1-16,0 0 0,0 1 0,0-1 15,0-21-15,0 0 0,0 1 0,0-1 16,22-21 15,-22-21-15,0-1-16</inkml:trace>
  <inkml:trace contextRef="#ctx0" brushRef="#br0" timeOffset="46751.06">3217 11430 0,'0'0'0,"-21"0"0,0 0 0,0 0 15,21 21 1,0 0-16,21-21 16,0 0-16,0 0 0,0 0 0,22 0 15,-1 0-15,22 0 16,-22 0-16,21-21 0,1 0 0,-1 21 0,22-21 16,-21 0-16,-1 0 0,-21-1 15,22 1-15,-1 0 0,-20 0 16,-1 0-16,0 0 0,-20-1 0,-1 1 15,0 0-15,0 21 0,0-21 16,-21 42 15,0 0-31,0 0 0,0 1 16,0-1-16,0 21 0,0-21 0,0 22 16,0-22-16,0 0 0,0 21 0,0-21 15,0 1-15,0-1 16,0 0-16,0 0 0,0 0 0,21-21 15,1 0-15,-1 21 0,0-21 0,0 0 16,21 0-16,-20 0 0,20 0 16,0-21-16,-21 21 0,22-21 0,-1 0 15,0 0-15,-20 0 0,20-1 0,-21 1 16,0 0-16,0 0 0,1-21 16,-1 20-16,-21 1 0,0-21 0,0 21 15,0 0-15,0-1 0,0 1 0,0 0 16,0 0-16,-21 21 15,-1 0 1,22 21-16,0 0 16,0 0-16,-21 22 0,21-22 15,0 21-15,-21 1 0,21-1 0,0 0 16,0 22-16,0-22 0,0 22 0,0-22 16,0 21-16,0 1 0,0-1 15,21 1-15,0 21 0,1-22 0,-22 1 16,21 20-16,-21-20 0,21 20 0,-21-20 15,0 21-15,0-1 0,0-20 0,0 20 16,0 1-16,0 0 0,0-22 16,0 22-16,0-22 0,0 1 0,0-1 15,0-20-15,0 20 0,-21-20 0,0-22 16,-1 0-16,1 0 0,0 0 16,0-21-16,0 0 0,0 0 15,-1 0-15,1-21 0,0 21 0,-21-42 16,21 21-16,-22-22 0,1 1 0,0 0 15,-1-1-15,-20-20 0,20-1 16,1 1-16,0-22 0,-1 22 0,22-22 16,0 21-16,0 1 0,21-22 0,0 22 15,0 20-15,0-20 0,0-1 16,0 22-16,0 0 0,21-22 0,0 22 16,0 0-16,22-1 0,-22 1 0,0 0 15,21-1-15,-20 1 0,20 0 16,0-1-16,1 22 0,-22-21 15,21 21-15,0-22 0,1 22 0,-1 0 16,-21-21-16,22 20 0,-1 1 16,-21 0-16,21 0 0,-20 0 0,-1 0 15</inkml:trace>
  <inkml:trace contextRef="#ctx0" brushRef="#br0" timeOffset="47343.72">5228 10689 0,'0'0'15,"0"-21"-15,0 42 16,0 0 0,-21 1-16,21-1 0,0 0 15,0 21-15,0-21 0,0 22 0,0-1 16,0 0-16,0 1 0,0-1 0,0 0 15,0 1-15,0-1 0,0 0 16,0 1-16,0-1 0,0 0 0,0-20 16,-21 20-16,21-21 0,0 0 0,0 0 15,0 1-15,0-1 16,-21-21 0,21-21-1,0-1-15,0 1 16,0 0-16,0 0 0,0 0 0,0 0 15,0-1-15,0-20 0,0 21 0,21 0 16,-21-22-16,21 22 0,0 0 16,0 0-16,0 0 0,22 0 0,-22-1 15,0 1-15,21 21 0,-20 0 0,20 0 16,-21 0-16,0 0 0,0 21 16,22 1-16,-22-1 0,0 21 0,0-21 15,-21 0-15,21 22 0,-21-22 0,0 21 16,0-21-16,0 1 0,0 20 15,0-21-15,-21 0 0,0 0 16,-21 1-16,21-1 0,-1 0 0,1-21 16,-21 21-16,-22 0 0,43-21 15,0 0-15,0 0 0,0 0 16,0 0-16,-1 0 0,1 0 0,0 0 16,21-21-1,0 0 1,0 0-16,21 21 15,0-21-15,1-1 0,-1 22 0,0-21 0</inkml:trace>
  <inkml:trace contextRef="#ctx0" brushRef="#br0" timeOffset="47811.01">5969 11282 0,'0'-21'0,"0"0"16,-21-1-16,21 1 16,0 0-16,0 0 0,0 0 15,21 21-15,-21-21 0,21-1 0,0 22 16,0-21-16,1 21 0,-22-21 16,21 21-16,0 0 0,0 0 0,0 0 15,0 0-15,1 21 0,-22 0 16,21 1-16,0 20 0,0-21 0,-21 21 15,0-20-15,21 20 0,-21-21 0,0 21 16,21-20-16,-21-1 0,0 21 16,0-21-16,0 0 0,0 1 0,0-1 15,-21 0-15,0-21 16,21 21-16,-21-21 16,21-21-1,0 0-15,0 0 16,0-1-16,0 1 0,0 0 15,0 0-15,0-21 0,0 20 16,21-20-16,-21 21 0,21-21 0,-21 20 16,21 1-16,-21-21 0,22 21 0,-1 21 15,-21-21-15,21-1 0,0 22 16,0 0-16,0 0 0,1-21 16,-1 21-16,0 0 0,0 0 15,0 0-15</inkml:trace>
  <inkml:trace contextRef="#ctx0" brushRef="#br0" timeOffset="48091.85">7006 11028 0,'-21'0'47,"21"21"-47,-21 0 0,21 0 0,-21 1 15,21-1-15,0 21 0,0-21 16,0 22-16,0-1 0,0-21 0,0 21 16,0-20-16,0-1 0,0 0 0,-22 21 15,22-21-15,0 1 16,0-1-16,0 0 16,22-42 15,-22 0-31,0-1 0,0 1 15,21 0-15,0 0 0,-21 0 0</inkml:trace>
  <inkml:trace contextRef="#ctx0" brushRef="#br0" timeOffset="48439.65">7048 10795 0,'0'0'15,"-21"0"-15,0 0 16,0 0-16,21 21 15,-21-21-15,21 21 0,0 1 16,0-1-16,0 0 16,21-21-1,-21 21-15,21-21 0,0 0 0,0 0 16,1 0 0,-1 0-16,-21-21 0,21 21 15,-21-21-15,0 0 16,0-1-16,0 1 0,0 0 15,0 0 1,-21 21-16,0 0 0,-1-21 0,1 21 16,0 0-16,0 0 0,21 21 15,0 0-15,-21-21 0,21 21 16,-21 0-16,21 1 0,0-1 16,0 0-16,0 0 0,0 0 15,21 0-15,0-21 16</inkml:trace>
  <inkml:trace contextRef="#ctx0" brushRef="#br0" timeOffset="49139.31">7662 11028 0,'0'0'0,"0"-21"15,-21 0-15,0-1 16,0 1 0,0 21-16,-1 0 0,1 0 0,0 0 15,0 0-15,0 0 16,0 21-16,-1-21 0,1 22 0,0-1 16,0 0-16,0 21 0,0-21 0,21 1 15,-22 20-15,22-21 0,-21 0 16,21 22-16,0-22 0,0 21 0,0-21 15,0 0-15,0 1 0,0-1 16,0 0-16,0 0 0,21-21 0,1 21 16,-1-21-16,0 0 15,0 0-15,0 0 0,0 0 0,1 0 16,-1 0-16,0-21 0,0 21 0,0-21 16,0 0-16,-21 0 0,22-22 0,-1 22 15,0-21-15,0-1 0,0 1 16,0 0-16,1-1 0,-22 1 0,21-21 15,0 20-15,0 1 0,0-22 16,-21 22-16,0-21 0,0 20 16,21 1-16,-21-22 0,22 22 0,-22 21 15,0-21-15,0 20 0,0 1 0,0 0 16,0 0-16,0 42 16,-22 0-1,1 0-15,21 22 0,-21-1 0,21 0 16,0 1-16,0-1 0,0 0 15,0 1-15,0-1 0,0 0 0,0 22 16,0-22-16,0 1 0,0-1 0,21 0 16,0 1-16,1-22 0,-1 21 15,0-21-15,0 22 0,0-22 16,0 0-16,1 0 0,-1-21 0,0 21 16,0-21-16,0 0 0,0 0 0,1 0 15,-1 0-15,0 0 0,0 0 16,0-21-16,-21 0 15,21 21-15,-21-21 0,0 0 0,0-1 16,0 1-16,0 0 16,22 21-16,-22-21 0,21 0 15,0 21-15</inkml:trace>
  <inkml:trace contextRef="#ctx0" brushRef="#br0" timeOffset="49311.36">8742 11197 0,'-21'0'0,"-1"0"16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1:45:38.5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1079 720 0,'0'0'0,"22"0"109</inkml:trace>
  <inkml:trace contextRef="#ctx0" brushRef="#br0" timeOffset="2263.32">1079 847 0,'0'0'0,"0"21"15,22-21 17,-1 0-17,0-21-15,-21 0 0,21 21 0,0-22 16,0 1-16,1 21 0,-22-21 16,21 21-16,0-21 0,-21 0 0,0 0 15,0-1-15,0 1 16,0 0-1,0 0-15,-21 0 16,0 21-16,-1 0 16,1 0-16,0 0 0,0 0 0,0 0 15,-22 21-15,22 0 0,-21 0 16,21-21-16,-22 21 0,22 1 0,-21-1 16,21 0-16,-22 0 0,22 21 15,0-20-15,0-1 0,0 0 16,0 0-16,21 0 0,0 0 15,0 1-15,0-1 16,21-21 0,0 0-16,0 0 0,0 0 15,0 0-15,22 0 0,-22 0 16,0 0-16,21 0 0,-20 0 0,20 0 16,0 0-16,1 0 0,-22 0 15,21 0-15,0 21 0,1-21 0,-22 21 16,21 0-16,-21-21 0,22 21 15,-22 1-15,0 20 0,0-21 16,-21 0-16,0 0 0,0 22 0,0-22 16,0 0-16,0 21 0,0-20 15,-21-1-15,0 0 0,0 21 16,-22-21-16,22 1 0,-21-1 16,21 0-16,-22 0 0,1 0 0,21-21 15,-21 21-15,-1 1 0,1-22 16,0 0-16,-1 0 0,22 0 15,-21 0-15,-1 0 0,22 0 0,0 0 16,-21-22-16,21 1 0,-1 21 16,1-21-16,21 0 0,-21 0 0,0 0 15,21-1-15,0 1 16,0 0-16,0 0 16,0 0-16,0 0 0,21 21 15,0-22-15,0 22 16,-21-21-16,22 21 0,-1 0 0,0-21 15,0 21-15,0-21 0</inkml:trace>
  <inkml:trace contextRef="#ctx0" brushRef="#br0" timeOffset="2595.14">1609 1016 0,'0'21'15,"0"0"1,0 1-16,0-1 16,0 0-16,0 0 0,0 0 0,0 22 15,0-22-15,0 0 0,0 0 16,0 0-16,0 0 0,0 1 15,0-1-15,0 0 0,0 0 16,21-21-16,-21 21 16,21-42 15,-21 0-15,0 0-16,21 21 0</inkml:trace>
  <inkml:trace contextRef="#ctx0" brushRef="#br0" timeOffset="3031.88">1566 677 0,'0'0'0,"-21"0"0,0 22 15,21-1 1,0 0-1,0 0-15,0 0 0,0 0 16,21 1-16,0-22 16,0 0-16,1 0 15,-1 0-15,-21-22 16,21 22-16,-21-21 16,21 0-16,-21 0 0,0 0 15,0 0-15,0-1 16,0 1-16,0 0 0,0 0 15,-21 0-15,0 21 16,0-21-16,-1 21 16,1 0-16,0 0 15,0 21-15,0 0 16,21 0-16,-21 0 0,21 0 16,0 1-16,0-1 15,0 0-15,0 0 0,0 0 16,0 0-16,0 1 0,0-1 0,21 0 15,0 0-15,-21 0 0,21-21 16,0 21-16,0 1 0</inkml:trace>
  <inkml:trace contextRef="#ctx0" brushRef="#br0" timeOffset="3675.51">1884 1037 0,'0'0'0,"0"21"15,0 1-15,0-1 0,0 0 0,21 0 16,-21 0-1,0 0-15,0 1 0,0-1 0,0 0 16,0 0-16,0 0 0,0 0 16,0 1-16,0-1 0,0 0 15,0 0 1,0-42 31,0 0-32,0 0-15,0-1 16,0 1-16,0 0 0,21 0 0,-21 0 16,0-22-16,0 22 0,0-21 15,21 21-15,0 0 0,-21-22 16,22 22-16,-1 0 0,-21 0 16,21 0-16,0-1 0,21 1 0,-20 0 15,-1 21-15,21 0 0,-21 0 16,22 0-16,-22 0 0,21 0 0,-21 21 15,0 0-15,1 1 0,-1-1 16,0 21-16,0-21 0,-21 0 16,21 22-16,-21-22 0,0 0 0,0 21 15,0-20-15,0-1 0,0 0 16,0 0-16,-21 0 0,0 0 16,21 1-1,-21-22-15,0 0 16,21-22 31</inkml:trace>
  <inkml:trace contextRef="#ctx0" brushRef="#br0" timeOffset="4647.79">2984 1016 0,'0'0'0,"0"-85"32,0 64-32,-21 21 15,0-21-15,0 21 0,0 0 16,0 0-16,-1 0 15,1 0-15,0 0 0,0 21 0,0-21 16,0 21-16,-1 1 16,1-1-16,0 21 0,0-21 0,0 0 15,21 22-15,-21-22 0,21 21 16,-22-21-16,22 22 0,-21-22 0,21 0 16,0 0-16,0 0 0,0 1 15,0-1-15,0 0 0,21-21 0,1 0 16,-1 0-16,0 0 0,0 0 15,0 0-15,0 0 0,1 0 0,-1 0 16,0-21-16,0 21 0,0-21 16,0 21-16,1-22 0,-22 1 15,21 0-15,-21 0 0,21 0 16,-21 0-16,0-1 0,0 1 0,21 0 16,-21 0-16,0 0 0,21 0 15,-21-1-15,0 1 16,0 42 15,0 1-15,0-1-16,0 0 0,0 0 15,0 0-15,0 22 0,0-22 16,0 0-16,0 21 0,21-21 0,-21 22 16,0-22-16,22 21 15,-22 1-15,0 20 0,21-21 0,-21 22 0,21-1 16,-21-20-16,21 20 15,0 1-15,-21-1 0,0 1 0,0-1 16,21 1-16,-21-1 0,22 1 16,-22 20-16,21-20 0,-21-1 0,0 1 15,0-22-15,0 22 0,0-1 0,0 43 16,0-64-16,0 1 16,0-1-16,0-21 0,0 22 0,-21-22 15,-1 42-15,1-42 16,0 1-16,0-1 0,0-21 0,0 21 15,-1-21-15,1 0 0,0 0 0,0 0 16,-21 0-16,-1 0 0,1 0 16,0-21-16,-1 0 0,-20-1 15,-1 1-15,22-21 0,-22 0 16,22-1-16,-21 1 0,20-22 0,1 1 16,21-1-16,-22 1 0,22-1 15,0 1-15,0 21 0,21-22 0,-21 1 16,21 20-16,0 1 0,0-22 15,0 22-15,0 0 0,21-1 0,0-20 16,0 21-16,0-1 0,1-20 16,-1 20-16,21 1 0,-21 0 0,22-1 15,-22 22-15,21-21 0,-21 21 16,22 0-16,-22-1 0,21 1 0,-21 0 16,0 0-16,1 21 15,-1-21-15,0 21 0,0 0 0,-21-21 16,0-1-1,21 22-15,-21-21 0</inkml:trace>
  <inkml:trace contextRef="#ctx0" brushRef="#br0" timeOffset="5003.58">3238 656 0,'0'0'0,"0"-21"0,-21 21 16,-42 21 15,63 0-31,0 1 0,0 20 16,0-21-16,0 21 0,0 1 0,0-1 15,0 0-15,0 1 16,0-1-16,-21 0 0,21 1 0,0-1 0,0 0 16,0-20-16,0 20 15,0-21-15,0 0 0,0 0 0,0 1 16,0-1-16,0 0 16,21-21-1,0-21 1,0 0-16,-21-1 0</inkml:trace>
  <inkml:trace contextRef="#ctx0" brushRef="#br0" timeOffset="5428.38">3365 1185 0,'0'0'0,"22"0"0,-1 0 0,0 0 16,0 0-16,0 0 16,0 0-16,1-21 0,-1 21 15,-21-21-15,21 21 0,-21-21 16,21 21-16,-21-21 0,0 0 0,0-1 16,0 1-16,0 0 15,0 0-15,-21 21 16,0 0-16,0 0 0,-1 0 15,1 0-15,0 0 0,0 0 16,0 21-16,0 0 0,-1 0 16,1 1-16,21-1 0,0 0 0,0 0 15,0 21-15,0-20 0,0-1 16,0 0-16,0 0 0,0 0 0,0 0 16,0 1-16,0-1 15,21-21-15,1 0 0,-1 0 16,0 0-16,0 0 15,0 0-15,0 0 0,1 0 16,-1-21-16,0-1 16,0 1-16,0 0 0,0 0 0,1 0 15</inkml:trace>
  <inkml:trace contextRef="#ctx0" brushRef="#br0" timeOffset="6147.96">4614 1270 0,'21'0'16,"1"0"-16,-1 0 16,-21-21-16,21 21 0,0-21 0,0 0 15,0-1-15,1 1 0,-22 0 0,21 0 16,0-21-16,0 20 0,0-20 16,0 0-16,1-1 0,-1 1 0,-21 0 15,0-22-15,0 22 0,0 0 16,0-1-16,0 1 0,0 0 0,0-1 15,0 1-15,0 0 0,0-1 16,-21 22-16,21 0 0,-22 0 0,1 0 16,0-1-16,0 22 15,0 0-15,0 0 0,-1 0 16,1 22-16,21-1 0,-21 0 16,0 21-16,21-21 0,-21 22 0,21-1 15,0 0-15,0 1 0,0 20 16,0-20-16,0 20 0,0-21 0,0 22 15,0-22-15,0 1 0,0 20 16,0-21-16,0 1 0,21-22 0,-21 21 16,21-21-16,0 1 0,-21-1 15,21 0-15,1 0 0,-1-21 0,0 0 16,0 21-16,0-21 0,0 0 0,1 0 16,-1 0-16,21 0 15,-21-21-15,0 21 0,1-21 0,-1 21 16,0-21-16,0 0 0,0-1 15,0 1-15,1 0 0,-1 0 0,0-21 16</inkml:trace>
  <inkml:trace contextRef="#ctx0" brushRef="#br0" timeOffset="6591.68">5292 931 0,'0'22'0,"21"-1"32,0-21-17,0 0-15,0 0 0,-21-21 16,21 21-16,1 0 0,-22-22 16,21 22-16,0-21 0,-21 0 0,0 0 15,21 0-15,-21 0 16,0-1-16,0 1 0,0 0 15,-21 21-15,0 0 16,0 0-16,-1 0 16,1 0-16,0 0 15,0 21-15,0 0 0,0 1 0,21 20 16,-22-21-16,22 0 0,-21 22 16,21-22-16,0 21 0,0-21 0,0 22 15,0-22-15,0 0 0,0 0 0,0 0 16,0 0-16,0 1 0,21-1 15,1-21-15,-1 0 0,0 21 0,0-21 16,0 0-16,0 0 16,22 0-16,-22 0 0,0 0 0,21-21 15,-20 21-15,-1-21 0,21-1 16,-21 1-16,0 21 0,1-21 0,-1 0 16,0 0-16</inkml:trace>
  <inkml:trace contextRef="#ctx0" brushRef="#br0" timeOffset="6859.79">5800 826 0,'0'21'16,"0"0"-16,21 0 16,-21 0-16,21 0 0,-21 1 15,0-1-15,0 0 0,0 0 0,0 0 16,21 0-16,-21 1 0,0-1 0,0 0 15,0 0 1,0 0-16,21-21 0,-21 21 0,21-21 31,1 0-15,-1 0 0,-21-21-16,0 0 0,0 0 15,21 0-15,0 0 0</inkml:trace>
  <inkml:trace contextRef="#ctx0" brushRef="#br0" timeOffset="7095.65">6138 741 0,'0'0'0,"0"21"16,-21-21 0,0 21-16,0 0 0,21 1 0,-21-1 15,-1 0-15,22 0 0,-21 0 16,0 0-16,21 22 0,-21-22 0,21 0 15,-21 0-15,0 0 0,21 1 16,0-1-16,0 0 0,0 0 0,-22 0 16,44-21 15,-1 0-31,0-21 16,0 0-16</inkml:trace>
  <inkml:trace contextRef="#ctx0" brushRef="#br0" timeOffset="7805.08">6202 1037 0,'21'0'16,"0"0"-16,0 0 15,0-21-15,1 0 16,-22 0-16,21 21 0,-21-21 0,21-1 16,-21 1-16,0 0 0,0 0 15,0 0-15,0 0 0,0-1 16,0 1-16,-21 21 16,0 0-16,-1 0 0,1 0 15,0 0-15,0 21 16,0 1-16,21-1 0,0 0 15,-21 0-15,21 21 0,-22-20 16,22 20-16,0-21 0,0 0 16,0 22-16,0-22 0,0 0 0,0 0 15,0 0-15,0 0 0,0 1 16,22-22-16,-22 21 0,21-21 0,0 0 16,0 21-16,0-21 0,0 0 15,1 0-15,-1 0 0,0 0 0,0 0 16,0 0-16,22-21 0,-22 21 15,0-21-15,21-1 0,-21 1 0,1 0 16,-1 0-16,0 0 0,0 0 16,0-22-16,0 22 0,-21-21 0,0-1 15,22 1-15,-22 0 0,21-1 0,-21 1 16,0 0-16,0-1 16,0 1-16,0 21 0,0-21 0,0-1 15,0 22-15,0 0 0,0 0 16,0 0-16,0-1 0,0 44 31,0-1-31,0 0 16,0 0-16,0 21 0,0-20 0,0 20 15,-21 0-15,21 1 0,0-1 16,0 0-16,-22 22 0,22-22 0,0 0 16,0 1-16,0-1 0,0-21 15,0 22-15,0-22 0,0 21 0,0-21 16,22 0-1,-1 1-15,0-22 0,0 0 16,0 0-16,0 0 0,1 0 0,20-22 16,-21 22-16,0-21 15</inkml:trace>
  <inkml:trace contextRef="#ctx0" brushRef="#br0" timeOffset="8799.43">8107 635 0,'21'0'16,"0"0"-16,0 0 16,0 0-16,1 0 15,-1 0-15,0-21 0,0 21 0,21-21 16,-20 0-16,-1 21 0,0-22 16,0 1-16,0 0 0,0 21 0,-21-21 15,0 0-15,0 0 0,0-1 16,0 1-16,0 0 0,0 0 0,0 0 15,0 0-15,-21 21 16,0 0-16,0 0 16,0 0-16,21 21 15,-21 0-15,21 21 0,0-21 16,0 22-16,0-1 0,0 0 0,0 1 16,0-1-16,0 22 0,0-22 15,0 21-15,0-20 0,0 20 0,0-20 16,0-1-16,0 21 0,0-20 15,0-22-15,0 21 0,0-21 0,0 22 16,0-22-16,0 0 0,0 0 16,0 0-16,0 1 0,-22-22 15,1 0 1,0 0-16,0 0 16,0 0-16,0 0 0,-1-22 0,1 1 15,0 0-15,0 0 16,-21 0-16,20 0 0,1-1 0,0 1 15,0 0-15,0 0 0,0 0 0,-1 21 16,22-21-16,0 42 31,0 0-15,22 0-16,-1 0 0,0-21 0,0 21 16,0 1-16,0-1 15,1-21-15,-1 21 0,21-21 16,-21 0-16,0 0 0,1 0 15,-1 0-15,21 0 0,-21 0 0,0 0 16,1 0-16,20 0 0,-21 0 0,0-21 16,22 0-16,-22-1 0</inkml:trace>
  <inkml:trace contextRef="#ctx0" brushRef="#br0" timeOffset="9291.14">8742 826 0,'0'21'16,"0"0"-16,0 0 0,-21 0 16,21 0-16,-22 22 0,22-22 15,0 0-15,0 21 0,0-20 0,0 20 16,0-21-16,0 0 0,-21 0 0,21 1 16,0-1-16,0 0 0,0 0 15,0 0-15,-21-21 0,21 21 16,0-42 31,0 0-47,0 0 15,0 0-15,0 0 0,0-22 0,0 22 16,0-21-16,21 21 16,0-22-16,1 22 0,-1-21 0,0 21 15,21-1-15,-21-20 0,22 42 16,-22-21-16,21 0 0,1 21 0,-22 0 15,0 0-15,21 0 0,-21 21 16,1 0-16,-1-21 0,-21 42 0,0-20 16,21-1-16,-21 0 0,0 21 0,0-21 15,0 1-15,0 20 0,0-21 16,0 0-16,-21 0 0,21 1 0,-21-1 16,21 0-16,0 0 15,21-21 16,0 0-15,0-21-16,-21 0 0,21 0 0,0-1 16,1-20-16</inkml:trace>
  <inkml:trace contextRef="#ctx0" brushRef="#br0" timeOffset="10904.28">9461 423 0,'-21'0'0,"42"0"0,-42 22 16,21-1-16,-21 0 15,21 0-15,0 21 0,-21-20 16,21 20-16,0 0 0,0 1 0,0-1 16,0 0-16,-21 1 0,21-1 0,0 0 15,0 1-15,0-1 0,0 0 16,-21 1-16,21-22 0,0 21 0,0-21 15,0 0-15,0 1 0,0-1 16,0 0-16,0-42 47,0 0-47,0-1 16,0 1-16,0 0 15,0 0-15,21-21 0,-21 20 0,21-20 16,0 21-16,-21 0 0,21-22 15,0 22-15,-21 0 0,22 0 0,-1 21 16,0-21-16,0 0 0,0 21 16,0 0-16,1 0 0,-1 21 15,-21 0-15,21 0 16,-21 0-16,0 0 0,0 1 0,0 20 16,0-21-16,0 0 0,0 22 15,0-22-15,0 0 0,0 0 0,0 0 16,0 0-16,0 1 0,0-1 0,21-21 15,0 21 1,0-21-16,1 0 0,-1 0 16,0 0-16,0 0 0,0 0 0,22-21 15,-22 21-15,0-21 0,0-1 16,0 22-16,0-21 0,1 0 0,-1-21 16,0 21-16,0-1 0,-21-20 15,0 21-15,21 0 0,-21-22 0,21 22 16,-21 0-16,0 0 0,0 0 15,0 0-15,0-1 16,-21 22 0,0 22-16,21-1 15,-21 0-15,21 0 0,0 0 16,0 0-16,-21 1 0,21-1 16,-21 0-16,21 0 0,0 21 0,0-20 15,0-1-15,0 0 0,0 0 16,0 0-16,0 0 0,0 1 15,0-1-15,21-21 16,0 0-16,0 0 16,0 0-16,0 0 0,1 0 0,-1 0 15,0 0-15,0 0 0,0-21 16,0-1-16,1 1 0,20 0 16,-21 0-16,0 0 0,0 0 0,-21-1 15,22-20-15,-1 21 0,-21 0 16,0-22-16,0 22 0,0 0 0,0 0 15,0 0-15,0 0 0,0 42 47,0 0-47,0 0 16,0 0-16,0 0 0,0 1 16,21-1-16,-21 0 15,0 0-15,21 0 0,-21 0 16,0 1-16,0-1 0,0 0 15,0 0-15,0 0 0,0 0 16,0 1-16,21-22 16,-21 21-16,21-21 0,1 0 15,-1 0-15,0 0 0,0 0 16,0 0-16,0 0 16,1-21-16,-1-1 0,0 22 0,0-21 15,0 0-15,0 0 0,1 0 16,-22 0-16,21-1 0,-21-20 0,21 21 15,-21 0-15,0-22 0,21 22 16,-21 0-16,0 0 0,0 0 16,0 0-16,0 42 31,-21 0-31,21 0 16,0 0-16,0 0 0,-21 1 0,21 20 15,-21-21-15,21 0 0,0 0 16,0 22-16,0-22 0,0 0 0,0 0 15,0 0-15,0 1 16,0-1-16,21-21 16,0 0-16,0 21 0,0-21 0,0 0 15,1 0 1,20 0-16,-21 0 0,0-21 0,0 21 16,1-21-16,-1-1 0,0 1 15,-21 0-15,21 0 0,0 0 0,-21 0 16,21-22-16,-21 1 0,22 0 0,-22-1 15,0 1-15,21 0 0,-21-1 16,21 1-16,-21 0 0,0-1 0,0 22 16,0-21-16,0 21 0,0-1 15,0 1-15,0 42 32,0 1-17,0-1-15,0 0 0,0 21 16,0-21-16,0 22 0,0-22 15,-21 21-15,21 1 0,-21-1 0,21 0 16,0 1-16,-22-22 0,22 21 0,0 0 16,-21-20-16,21-1 0,0 21 15,0-21-15,0 0 0,0 1 0,0-1 16,0 0-16,21-21 16,1 0-16,-22 21 0,21-21 15,0 0-15,0 0 0,0 0 0,0 0 16,1-21-16,-1 21 0,0-21 15,0 0-15,0-1 0,0 1 0,1 0 16,-1 0-16</inkml:trace>
  <inkml:trace contextRef="#ctx0" brushRef="#br0" timeOffset="11155.1">11155 847 0,'21'0'0,"0"0"0,0 0 16,0 0-16,1 0 16,-1 0-16,0 0 0,0 0 15,-21-21-15,21 21 0,0 0 16,-21-22-16,22 22 0,-22-21 15,0 0 1</inkml:trace>
  <inkml:trace contextRef="#ctx0" brushRef="#br0" timeOffset="11367.98">10837 677 0,'-21'0'0,"42"0"0,-63 22 31,63-22 16,0 0-47</inkml:trace>
  <inkml:trace contextRef="#ctx0" brushRef="#br0" timeOffset="12283.08">12107 1058 0,'0'-21'16,"0"42"-16,0-63 0,0 21 16,0 0-16,0 0 15,0-1-15,0 1 0,0 0 16,-21 0-16,0 0 0,21 0 16,-21-1-16,0 1 0,-1 0 0,1 21 15,-21 0-15,21 0 0,0 0 16,-22 0-16,22 0 0,0 21 0,-21 0 15,20 1-15,1-1 0,0 0 0,0 0 16,0 21-16,0 1 0,-1-1 16,1-21-16,21 22 0,0-1 15,0-21-15,0 21 0,0-20 16,0-1-16,0 0 0,0 0 0,0 0 16,0 0-16,21-21 0,1 22 15,-1-22-15,0 0 0,0 0 16,21 0-16,-20 0 0,-1 0 0,21-22 15,-21 1-15,22 21 0,-1-21 16,-21 0-16,21 0 0,-20 0 0,-1-1 16,21 1-16,-21 0 0,-21-21 15,21 21-15,-21-1 0,22-20 0,-22 21 16,0-21-16,0 20 0,0 1 16,0 0-16,0 0 0,-22 0 15,1 21 1,21 21-1,-21 0-15,21 0 0,0 0 0,0 22 16,-21-22-16,21 0 0,0 21 16,0-20-16,0-1 0,0 0 0,0 21 15,0-21-15,21-21 0,0 22 0,-21-1 16,21-21-16,1 0 0,-22 21 16,21-21-16,0 0 0,0 0 15,0 0-15,0 0 0,1 0 0,20-21 16,-21 21-16,0-21 0,0-1 15,1 1-15,-1 0 0,21 0 0,-42 0 16,21 0-16,0-22 0</inkml:trace>
  <inkml:trace contextRef="#ctx0" brushRef="#br0" timeOffset="13687.34">12552 847 0,'0'21'31,"0"0"-31,0 0 0,0 0 0,0 1 16,0-1-16,0 0 0,-21 21 0,21-21 15,0 1-15,0-1 0,0 0 16,0 0-16,0 0 0,-22 0 16,22 1-16,0-1 0,0 0 15,0 0 1,0-42 15,0 0-15,0 0-16,0-1 0,0 1 15,0 0-15,0-21 0,22 21 16,-22-1-16,21-20 0,-21 21 0,21 0 16,0-22-16,-21 22 0,21 0 15,0 21-15,-21-21 0,22 21 16,-1 0-16,0 0 16,0 0-16,0 21 0,-21 0 0,21 0 15,1 1-15,-1 20 0,0-21 0,0 0 16,-21 0-16,21 1 0,0-1 15,1 0-15,-22 0 0,21 0 0,-21 0 16,21-21-16,-21 22 16,21-22-16,0 0 0,0 0 15,1 0-15,-1-22 16,-21 1-16,21 0 16,0 0-16,-21 0 0,21 0 0,0-1 15,-21-20-15,22 21 16,-1-21-16,0 20 0,0-20 0,0 21 15,0-21-15,1 20 0,-1 1 0,0 21 16,-21-21-16,21 21 0,0 0 16,0 0-16,-21 21 15,0 0 1,0 1-16,0-1 16,0 0-16,0 0 15,0-42 32,0 0-31,0 0-1,0-1-15,0 1 16,-21 21-16,0-21 0,0 21 16,21-21-16,-21 21 15,0 0-15,-1 0 0,22 21 16,0 0-16,-21 0 0,0-21 15,21 22-15,-21 20 0,21-21 0,0 0 16,0 22-16,0-22 0,0 0 0,0 21 16,0-21-16,0 1 0,0-1 15,0 0-15,0 0 0,0 0 0,0 0 16,21 1-16,0-22 0,0 21 16,1-21-16,-1 0 0,0 0 15,0 0-15,0 0 0,0 0 0,22 0 16,-22 0-16,0 0 0,21 0 15,-20-21-15,-1-1 0,21 22 0,-21-21 16,0 0-16,1 0 0,-1 0 0,0-22 16,-21 22-16,21 0 0,-21-21 15,21 21-15,-21-22 0,0 22 0,0 0 16,0 0-16,0 0 0,0-1 16,-21 22-1,0 0-15,21 22 16,-21-1-16,21 0 0,0 0 15,-21 0-15,21 0 0,-22 1 0,22 20 16,-21-21-16,21 0 0,0 0 16,0 1-16,0-1 0,0 0 0,0 0 15,0 0-15,0 0 0,0 1 16,21-22-16,1 0 0,-1 0 16,0 21-16,0-21 0,0 0 15,0 0-15,22 0 0,-22 0 16,0-21-16,21-1 0,-20 22 0,20-21 15,-21 0-15,21 0 0,-20 0 0,20-22 16,-21 22-16,0-21 16,0 21-16,1-22 0,-1 1 0,0 21 15,0-21-15,-21 20 0,21 1 16,-21 0-16,0 0 0,-21 21 16,0 0-16,0 0 15,0 21-15,-1 0 0,1 0 16,0 1-16,0-1 0,21 0 0,0 0 15,0 21-15,0-20 0,0-1 16,0 0-16,0 0 0,0 0 0,21 0 16,0 1-16,0-1 0,1-21 0,-22 21 15,21 0-15,0-21 0,0 21 16,-21 0-16,0 1 16,0-1-1,-21-21 1,0 0-16,0 0 0,-1 0 15,1 0-15,0 0 0,0 0 16,21 21-16,-21-21 0,0 0 16,-1 0-16,1 0 0,0 0 15,0 0-15,0 0 0</inkml:trace>
  <inkml:trace contextRef="#ctx0" brushRef="#br0" timeOffset="15427.21">720 2138 0,'0'-21'32,"21"21"-1,0 0-31,0 0 15,0 0-15,0 0 16,1 0-16,-1 0 0,0 0 0,0 0 16,21 0-16,-20 0 0,20 0 15,0 0-15,1 0 0,-1 0 0,0 0 16,1 21-16,-1-21 0,0 0 16,22 0-16,-22 0 0,0 0 15,1 0-15,-1 21 0,0-21 16,1 0-16,-1 0 0,0 0 0,1 0 15,-22 0-15,21 21 0,1-21 16,-1 0-16,0 0 0,1 0 0,-1 0 16,0 0-16,1 0 0,20 0 15,1 0-15,20 0 0,-20-21 0,20 21 16,1-21-16,0 21 0,-1-21 16,1 21-16,0 0 0,-1-21 0,1 21 15,0 0-15,-1-22 16,1 22-16,0 0 0,-1-21 0,1 21 15,0-21-15,-1 21 0,1 0 0,0-21 16,-1 21-16,1 0 0,21-21 16,-21 21-16,20 0 0,-20-21 0,21-1 15,0 22-15,0-21 0,-1 21 16,-20-21-16,21 21 0,0-21 0,21 21 16,-21-21-16,-1 21 0,22-21 15,-21 21-15,0-22 0,0 22 0,0-21 16,0 21-16,-1-21 0,1 21 0,0-21 15,0 21-15,21 0 0,-21-21 16,0 0-16,-22 21 0,22 0 0,0-22 16,0 22-16,-22 0 0,22 0 15,0-21-15,0 21 0,0 0 16,0-21-16,-1 21 0,1 0 0,-21-21 16,21 0-16,0 21 0,-1 0 15,1 0-15,0-21 0,0 21 0,0 0 16,-22 0-16,22-22 0,-21 22 15,0 0-15,20 0 0,-20 0 0,21-21 16,-21 21-16,20 0 0,-20 0 0,21 0 16,-21-21-16,-1 21 0,1 0 15,0 0-15,-1 0 0,1 0 16,-22-21-16,22 21 0,0 0 16,-1-21-16,22 21 0,-21 0 0,0 0 15,-1 0-15,-20 0 0,20-21 0,1 21 16,0 0-16,-1 0 0,1 0 15,0 0-15,-1-22 0,1 22 0,21 0 16,-21 0-16,-1 0 0,1 0 0,0-21 16,-1 21-16,1 0 0,-22 0 15,22 0-15,0 0 0,-1 0 16,-20 0-16,21-21 0,-1 21 0,1 0 16,0 0-16,-22 0 0,22 0 0,-22-21 15,22 21-15,-22 0 0,1 0 16,-1 0-16,22-21 0,42 21 15,-63 0-15,-22 0 0,21 0 16,1-21-16,-22 21 0,1 0 0,-1 0 16,-21 0-16,21 0 0,-20 0 15,-1 0-15,-42 0 78,-1 0-46,22-22-32,-21 22 15</inkml:trace>
  <inkml:trace contextRef="#ctx0" brushRef="#br1" timeOffset="21648.28">1630 3598 0,'0'-21'0,"0"42"0,0-63 16,0 21-16,0 0 15,-21 0-15,21-1 0,-22 22 32,22 22-1,0-1-15,0 0-16,0 0 0,0 0 15,0 0-15,0 1 0,0 20 16,0-21-16,0 0 0,0 22 0,0-22 15,0 21-15,0-21 0,0 22 16,0-1-16,0 0 0,0 1 16,0-1-16,0 0 0,0 22 15,22-22-15,-22 22 0,21-22 0,-21 21 16,0-20-16,0 20 0,21-20 16,-21 20-16,0-21 0,0 22 0,0-1 15,21 1-15,-21 21 0,0-22 16,0 1-16,0-1 0,0 1 15,0-1-15,0 1 0,0-1 0,0 1 16,-21-22-16,21 21 0,0 1 0,0-22 16,-21 22-16,21-22 0,0 0 15,0 1-15,0-1 0,0-21 0,0 0 16,0 1-16,0-1 16,0 0-16,21-42 31,-21 0-31,0-22 0,21 22 0,-21-21 15,21-1-15,0 1 0,-21 0 16</inkml:trace>
  <inkml:trace contextRef="#ctx0" brushRef="#br1" timeOffset="23235.51">1672 3577 0,'0'0'16,"0"-21"-16,0 0 31,21 21 0,0 0-15,1 0-16,-1 0 0,0-21 0,0 21 15,0 0-15,0 0 0,22 0 16,-22 0-16,21 0 0,-21 0 16,22-21-16,-1 21 0,0 0 15,22 0-15,-1-22 0,1 22 0,-1 0 16,1-21-16,-1 21 0,22 0 15,-21 0-15,20 0 0,-20-21 0,-1 21 16,22 0-16,-22 0 0,22-21 16,0 21-16,-1 0 0,1 0 0,0-21 15,21 21-15,-22 0 0,1 0 16,0-21-16,-1 21 0,1 0 0,0 0 16,-22 0-16,22 0 0,-22 0 15,22-22-15,-22 22 0,1 0 16,21 0-16,-22 0 0,1 0 15,-1 0-15,1 0 0,-1 0 0,-21 0 16,1 0-16,-1 0 0,-21 0 16,22 0-16,-22 0 0,0 0 0,0 0 15,0 0-15,0 0 16,1 0 0,-22 22-16,21-22 15,-21 21-15,0 0 0,0 0 16,0 0-16,0 0 0,0 1 15,0-1-15,0 21 0,0-21 16,0 0-16,0 22 0,0-22 16,0 21-16,0 1 0,0-22 15,0 21-15,0 0 0,0 1 0,0-1 16,0 0-16,0 1 0,0 20 0,0-20 16,0-1-16,0 21 0,0-20 15,0-1-15,21 22 0,-21-22 0,0 0 16,0 1-16,0-1 0,21 0 15,-21 1-15,0-1 0,21 0 16,-21 22-16,0-22 0,0 0 0,0 1 0,0-1 16,0 0-16,0 1 0,0-1 15,0 0-15,0 1 0,0-22 0,0 21 16,0-21-16,0 1 0,0-1 16,0 21-16,0-21 0,0 0 15,0 1-15,0-1 0,0 0 16,0 0-1,0 0-15,-21-21 16,0 21-16,0 1 0,0-22 16,21 21-16,-22-21 15,1 21-15,0-21 16,21 21-16,-21-21 16,0 0-16,0 21 0,-1-21 15,1 0-15,0 21 16,0-21-16,0 0 0,0 0 15,-1 0-15,1 0 0,-21 22 16,21-22-16,-22 0 0,22 0 16,-21 21-16,0-21 0,-1 0 0,1 0 15,0 21-15,-1-21 0,1 0 0,0 0 16,-22 21-16,22-21 0,-1 0 16,1 0-16,-21 21 0,20-21 0,1 21 15,-22-21-15,22 0 0,-21 0 16,-1 22-16,1-22 0,-22 0 0,21 0 15,1 21-15,-1-21 0,-20 0 0,20 0 16,1 0-16,-1 0 0,1 0 16,-1 0-16,1 0 0,20 0 15,-20 0-15,-1 0 0,22 0 16,-21 0-16,-1 21 0,1-21 0,-1 0 16,1 0-16,-1 0 0,22 0 15,-22 0-15,1 0 0,20 0 16,-20 21-16,21-21 0,20 0 0,-20 0 15,0 0-15,21 0 0,-1 0 0,-20 0 16,21 0-16,0 0 0,0 0 16,-1 0-16,1 0 0,0 0 15,0 0 1,0 0-16,21-21 16,-21 21-1,-1 0 1,44 0 78,-1 0-79,21 0-15,-21 0 0</inkml:trace>
  <inkml:trace contextRef="#ctx0" brushRef="#br1" timeOffset="24199.09">1863 8636 0,'0'0'0,"21"-21"0,-21-21 16,21 20-16,-21 1 0,0 0 16,0 0-16,0 0 0,0-22 0,0 22 15,0 0-15,0 0 0,0-21 16,0 20-16,0 1 0,0 0 0,-21 0 15,21 0-15,0 0 0,0-1 16,-21 22-16,21-21 0,0 0 0,-22 21 16,22 21 15,0 0-31,0 22 16,0-1-16,0 0 0,0 1 15,0 20-15,0 1 0,0-1 0,0 22 16,0-22-16,0 22 0,0 0 15,0-1-15,0 1 0,0-21 0,0 20 16,0 1-16,0-22 0,0 22 16,0-21-16,0-1 0,0 22 0,0-22 15,0 1-15,0-1 0,0-20 16,0 20-16,0-21 0,0 1 16,0-1-16,0 0 0,0-20 0,0 20 15,0-21-15,0 0 0,0 0 16,0 1-16,0-1 15,0-42 1,0-1 0,22 1-16,-1 0 0,-21-21 15,21 21-15,-21-22 0,0 1 0,21 0 16,0-1-16</inkml:trace>
  <inkml:trace contextRef="#ctx0" brushRef="#br1" timeOffset="26035.84">1799 8107 0,'0'-21'0,"0"0"31,21 21-16,-21-22-15,21 22 0,1-21 16,-1 21-16,0 0 0,0 0 0,0-21 16,0 21-16,1 0 0,-1-21 15,21 21-15,0 0 0,1 0 0,-1-21 16,0 21-16,22-21 0,-1 21 16,1 0-16,-1 0 0,22-22 15,-21 22-15,-1 0 0,22-21 0,-22 21 16,1-21-16,20 21 0,-20-21 15,21 21-15,-1-21 0,1 21 0,0 0 16,-1-21-16,1 21 0,0 0 16,-1-22-16,1 22 0,-22 0 0,1 0 15,21 0-15,-22 0 0,1-21 0,-1 21 16,22 0-16,-22 0 0,22 0 16,-22 0-16,22-21 0,-21 21 15,-1 0-15,1 0 0,-1 0 0,1 0 16,-22 0-16,0 0 0,1-21 0,-1 21 15,0 0-15,-21 0 0,1 0 16,-1 0-16,21 0 0,-21 0 16,0 0-16,1 0 0,-1 0 15,0 0-15,0 0 16,0 0 0,0 0-16,1 0 0,-1 0 31,0 0 16,0 0-16,-21 21-31,0 0 16,0 0-16,0 1 0,0-1 15,0 0-15,0 0 0,0 0 0,0 0 16,0 22-16,0-22 0,0 21 15,0 1-15,0-1 0,0 0 0,0 1 16,0-1-16,0 0 0,0 1 0,0-1 16,-21 21-16,21-20 0,0-1 15,0 0-15,0 1 0,0-1 0,0 0 16,0 1-16,0 20 0,0-20 16,0-1-16,0 0 0,0 1 15,0-1-15,0 0 0,0 1 0,0-1 16,0-21-16,0 21 0,0 1 0,0-1 15,0-21-15,0 22 0,0-22 16,0 21-16,0 0 0,21-20 0,-21 20 16,0-21-16,0 21 0,21 1 0,-21-22 15,0 0-15,21 21 0,-21-20 0,0-1 16,0 0-16,0 0 0,0 21 16,22-20-16,-22-1 0,0 0 15,0 0-15,21 0 0,-21 0 16,0 1-16,0-1 15,0 0-15,0 0 16,0 0-16,0 0 16,0 1-16,0-1 15,0 0 17,-21-21-17,-1 0-15,1 0 0,0 21 16,0-21-16,0 0 15,0 0-15,-1 0 0,1 0 16,-21 21-16,21-21 0,0 0 0,-1 0 16,1 0-16,-21 0 0,21 0 15,-22 0-15,22 0 0,-21 0 0,0 21 16,-1-21-16,1 0 0,-22 0 16,22 0-16,-21 0 0,20 0 0,-20 0 15,-1 22-15,1-22 0,20 0 0,-20 0 16,-1 0-16,22 21 0,0-21 15,-1 0-15,-20 0 0,21 0 0,-1 0 16,1 0-16,-22 0 0,22 0 0,-21 0 16,20 0-16,-20 0 0,-1 0 0,1 0 15,-1 0-15,1 0 0,-1 0 16,1 0-16,-1 0 0,22 0 0,-22 0 16,22 0-16,0 0 0,-1 0 15,1 0-15,0 0 0,-1 0 16,1 0-16,0 0 0,-1 0 0,1 0 15,0 0-15,-1 0 0,1 0 0,0 0 16,-1 0-16,22 0 0,-21 0 16,0 0-16,-1 0 0,22 0 0,0 0 15,-21 0-15,20 0 0,1 0 16,0 0-16,0 0 0,0 0 16,0 0-16,-1 0 93,1 0-93,0 0 16,0 0 0,21-21-16,-21 21 15,0 0 1,-1 0-16,1 0 31,0 0-31,0 0 16,0 0-16,0 21 31,-1-21-15,1 0 15,0 0-31,0 0 31,0 0-31</inkml:trace>
  <inkml:trace contextRef="#ctx0" brushRef="#br1" timeOffset="31528.43">3048 5927 0,'21'-21'16,"-21"-1"-1,0 1 32,0 42 16,0 1-48,0-1-15,0 0 16,0 0-16,0 0 0,0 0 0,0 1 16,0-1-16,0 0 0,0 0 15,0 0-15,0 22 0,21-22 0,-21 0 16,0 21-16,0-21 0,21 22 16,-21-22-16,0 21 0,0 1 0,0-22 15,0 21-15,0 0 0,0 1 16,0-1-16,0 0 0,0 1 0,0-22 15,0 21-15,0 1 0,0-1 16,22-21-16,-22 21 0,0-20 16,0 20-16,0-21 0,0 21 0,0-20 15,0 20-15,0-21 0,0 21 16,0-20-16,0 20 0,0-21 0,0 21 16,0-20-16,0-1 0,21 21 0,-21-21 15,0 0-15,0 1 0,0-1 16,0 0-16,0 0 0,0 0 15,0 0-15,0 1 0,0-1 16,0 0-16,0 0 16,0 0-16,0 0 15,21-21-15,-21 22 16,0-1-16,0-42 47,0-1-47,0 1 0,0 0 15,0 0-15,0 0 0,0-22 16,0 22-16</inkml:trace>
  <inkml:trace contextRef="#ctx0" brushRef="#br1" timeOffset="32427.91">3133 6075 0,'-22'0'47,"1"0"-32,0 21 1,0 0-16,21 0 15,-21 1-15,0-1 0,-1 0 16,1 0-16,0 0 0,21 22 16,-21-22-16,0 0 0,0 0 15,21 21-15,-22-20 0,22-1 0,-21 0 16,21 0-16,-21-21 0,21 21 16,0 0-16,21-42 62,-21 0-62,21 21 0,1-21 0,-22 0 16,0 0-16,21 21 0,0-22 15,-21 1-15,21 0 0,0 0 0,-21 0 16,21 0-16,1-1 16,-22-20-16,0 21 0,21 0 0,0 0 15,-21-1-15,21 1 0,-21 0 16,0 0-16,21 0 0,-21 0 15,0-1-15,21 22 16,-21-21-16,22 21 16,-1 0 31,-21 21-47,21 1 0,-21-1 15,21 0-15,-21 0 0,21 0 16,-21 0-16,21 1 0,1 20 15,-22-21-15,21 0 0,0 22 0,0-1 16,-21-21-16,21 21 0,0 1 16,1-22-16,-22 0 0,21 21 0,0-20 15,-21-1-15,21 0 0,-21 0 16,21 0-16,-21 0 16,0 1-1,0-44 32,0 1-31</inkml:trace>
  <inkml:trace contextRef="#ctx0" brushRef="#br1" timeOffset="42311.28">8255 2667 0,'0'21'0,"0"0"16,-21-21-16,21 22 0,0-1 31,0 0-15,21-21-1,0 0 1,0 0-16,-21-21 15,0 0 1,0-1-16,0 1 31,-21 21-15,0 0-16,21 21 0,-21 1 16,21-1-16,-21 0 15,21 0-15,-22 0 16,22 0-16,0 1 15,0-1-15,0 0 16,22-21-16,-1 0 16,0 0-1,0 0-15,-21-21 0</inkml:trace>
  <inkml:trace contextRef="#ctx0" brushRef="#br1" timeOffset="42685.06">8530 2709 0,'0'0'0,"-21"0"0,21 22 0,0-1 16,21-21 30,-21-21-30,21 21-16,-21-22 0,0 1 31,-21 21-15,21 21 0,-21-21-1,0 22-15,21-1 0,-21-21 0,21 21 16,0 0-16,0 0 0,-22-21 15,22 21-15,0 1 0,0-1 16,0 0-16,22-21 16,-1 0-16,0 0 15,21 0-15</inkml:trace>
  <inkml:trace contextRef="#ctx0" brushRef="#br1" timeOffset="43308.15">9313 2646 0,'0'0'0,"21"-21"0,-21 0 16,0-1-16,0 1 15,22 0-15,-22 0 16,-22 21 0,1 0-1,0 0-15,0 0 0,0 0 16,-22 21-16,22-21 0,0 21 0,0 0 16,-21 1-16,20-1 0,1-21 15,0 21-15,0 0 0,0 0 0,21 0 16,0 1-16,0-1 0,0 0 15,0 0-15,21 0 16,0-21-16,0 0 16,0 21-16,1-21 0,-1 0 15,0 22-15,0-22 0,0 0 0,0 21 16,22-21-16,-22 0 0,0 21 0,0-21 16,0 21-16,1-21 15,-1 21-15,0 0 0,0-21 16,-21 22-16,0-1 0,0 0 15,0 0-15,-21 0 16,0 0-16,0-21 0,-1 22 16,-20-1-16,21-21 0,-21 21 15,-1-21-15,1 0 0,0 21 0,20-21 16,-20 0-16,0 0 0,21 0 0,-22 0 16,22 0-16,0 0 0,0 0 15,0-21-15,-1 21 0,1-21 0,21 0 16,0-1-16,0 1 15,0 0 1,21 0 0,1 0-16,-1 21 0,0 0 0,21-21 15</inkml:trace>
  <inkml:trace contextRef="#ctx0" brushRef="#br1" timeOffset="43872.83">9673 2667 0,'0'0'0,"0"-21"0,-21 21 15,0 0 1,21 21-16,0 0 15,0 0-15,0 1 0,0-1 16,-21 21-16,21-21 0,0 0 0,0 1 16,0 20-16,0-21 0,0 0 15,0 0-15,0 1 0,0-1 0,0 0 16,0 0-16,0 0 0,21 0 16,0-21-1,0 0-15,0 0 0,0 0 16,1 0-16,-1 0 0,0 0 0,0-21 15,0 0-15,0 21 0,1-21 16,20 0-16,-21 0 0,0-1 0,0 1 16,1 0-16,-22 0 0,21 0 15,-21-22-15,21 22 0,-21 0 0,0 0 16,0-21-16,0 20 0,0 1 0,0 0 16,-21 21-1,0 0 1,-1 21-16,22 0 15,0 1-15,0 20 0,0-21 16,0 21-16,0-20 0,0-1 0,0 0 16,0 21-16,0-21 0,0 1 15,0-1-15,0 0 0,0 0 16,22-21 0,-1 0-16,0 0 0,0 0 15,0 0-15,0-21 0,1 21 16,-1-21-16</inkml:trace>
  <inkml:trace contextRef="#ctx0" brushRef="#br1" timeOffset="44431.51">10414 2328 0,'0'0'15,"-21"0"-15,0 22 0,21-1 16,0 0-16,0 0 0,0 0 16,0 22-16,0-22 0,0 21 0,0 0 15,0 1-15,0-22 16,0 21-16,0 1 0,0-22 0,0 21 0,0-21 16,-22 22-16,22-22 0,0 0 15,0 0-15,0 0 0,0 0 16,0 1-16,0-44 62,0 1-62,0 0 0,0 0 16,0 0-16,0 0 0,0-1 16,22 1-16,-22 0 0,21 0 0,0 0 15,-21 0-15,21-1 0,0 22 16,0-21-16,1 21 0,-1 0 0,0 0 15,0 0-15,21 0 0,-20 0 16,-1 0-16,0 0 0,0 21 16,0 1-16,0-22 0,1 21 0,-1 0 15,-21 0-15,21 0 0,-21 0 0,0 1 16,0-1-16,0 0 0,-21 0 16,0 0-16,-1-21 0,1 21 0,-21 1 15,21-22-15,0 21 0,-1 0 0,1-21 16,0 0-16,-21 21 0,21-21 15,-1 0-15,1 0 0,0 0 16,0 0-16</inkml:trace>
  <inkml:trace contextRef="#ctx0" brushRef="#br1" timeOffset="45011.16">12023 2561 0,'0'0'16,"0"-21"-16,0 0 0,0 0 16,0 0-16,0-1 15,0 1-15,-22 21 16,1 0 0,0 0-16,0 21 0,-21 1 15,20-1-15,1 0 0,0 21 0,0-21 16,0 22-16,0-22 0,-1 21 15,1 1-15,21-22 0,0 21 0,-21 0 16,21-20-16,0 20 0,0-21 16,0 0-16,0 0 0,0 1 15,0-1-15,0 0 0,21-21 0,0 21 16,1-21-16,20 0 0,0 0 16,-21 0-16,22 0 0,-1 0 0,0 0 15,1-21-15,20 21 0,-20-21 0,-1 0 16,0-1-16,-21 1 0,22 0 15,-1-21-15</inkml:trace>
  <inkml:trace contextRef="#ctx0" brushRef="#br1" timeOffset="45275.82">12552 2328 0,'0'-21'0,"0"42"0,0-63 16,-21 42-1,-1 0 1,22 21-1,0 0-15,-21 1 0,21 20 0,0 0 16,0-21-16,-21 43 0,21-22 0,0 1 16,0-1-16,0 0 0,0-21 15,0 22-15,0-1 0,0-21 0,-21 0 16,21 22-16,0-22 0,0 0 0,0 0 16,0 0-16,21-21 31,0 0-31,0 0 15,1 0-15,-1 0 0,0-21 16,0 0-16</inkml:trace>
  <inkml:trace contextRef="#ctx0" brushRef="#br1" timeOffset="46559.71">13081 2625 0,'0'0'0,"21"-21"0,-21-1 0,0 1 15,0 0-15,0 0 16,0 0-16,0 0 0,-21 21 0,0-22 16,0 22-16,-1 0 0,1 0 0,0 0 15,0 0 1,0 0-16,0 0 0,-1 22 0,1-1 16,0 0-16,0 21 0,0-21 0,21 22 15,-21-22-15,21 21 0,-22-21 16,22 1-16,0 20 0,0-21 15,0 0-15,0 22 0,0-22 0,0 0 16,0 0-16,0 0 0,0 0 16,22-21-16,-1 0 15,0 0 1,0 0-16,0 0 0,0-21 0,1 21 16,-1-21-16,0 0 0,0 0 0,0 0 0,-21-1 15,21-20-15,1 21 16,-22-21-16,21 20 0,-21-20 0,0 0 15,0 21-15,0-22 0,21 22 0,-21 0 16,0 0-16,0 42 31,0 0-31,0 21 16,0-20-16,0-1 0,0 21 0,-21-21 16,21 22-16,0-22 0,0 0 0,0 21 15,0-21-15,0 1 0,0-1 16,0 0-16,0 0 15,0 0-15,21-21 0,0 0 16,0 0-16,0 0 0,1 0 16,-1 0-16,0 0 0,21 0 0,-21 0 15,1-21-15,20 0 0,-21 21 0,0-21 16,22 0-16,-22-1 0,0 1 16,21-21-16,-21 21 0,1 0 0,20-22 15,-21 22-15,0-21 0,-21 21 0,0-22 16,21 22-16,-21 0 15,0 0-15,-21 21 16,0 0-16,0 21 16,0 0-16,0 0 15,-1 0-15,22 1 0,0-1 0,0 0 16,-21 0-16,21 0 0,0 0 16,0 1-16,0-1 0,0 0 0,21 0 15,1 0-15,-1-21 16,0 21-16,0-21 15,-21 22-15,21-22 0,-21 21 16,21-21-16,-42 0 47,0 0-31,0 0-16,0-21 15,0 21-15,21-22 0,-22 22 16,22-21-16,-21 21 0,0 0 31,21 21-15,0 1-16,0-1 15,0 0-15,0 0 16,21-21-16,0 0 16,1 21-16,-1-21 15,0 0-15,0 0 0,0 0 0,0 0 16,1 0-16,-1 0 0,0-21 0,21 21 15,-21-21-15,1 0 16,-1 21-16,21-21 0,-21-1 0,0 1 16,1 0-16,20 0 0,-21 0 0,0 0 15,-21-22-15,21 22 0,-21 0 16,22-21-16,-22 20 0,0 1 0,0 0 16,0 0-16,-22 21 15,1 0 1,21 21-16,-21 0 0,21 0 15,-21 22-15,21-22 0,0 0 0,0 0 16,0 0-16,0 1 0,0-1 16,0 0-16,0 0 0,0 0 15,21 0-15,0 1 16,0-22-16,1 0 16,-44 0 15,1 0-31,0 0 15,0 0-15,0 0 0,0 0 0,-1 0 16,1 0-16</inkml:trace>
  <inkml:trace contextRef="#ctx0" brushRef="#br1" timeOffset="51339.28">15113 2286 0,'0'0'16,"0"-21"-16,-21 21 31,0 0-31,21 21 16,0 0-16,0 0 16,0 1-16,0-1 15,21-21-15,0 0 16,0 21-16,0-21 0,0 0 0,1 0 15,20 0-15,-21 0 0,21 0 0,1-21 16,-1 0-16,0 21 0,1-22 16,-22 1-16,21 0 0,1 21 0,-1-21 15,-21 0-15,0 0 0,0-1 16,1 1-16,-1 0 0,-21 0 16,0 0-16,0 0 0,0-1 0,0 1 15,0 0-15,0 0 0,0 0 16,-21 21-1,-1 0 1,22 21-16,0 0 0,0 0 0,-21 22 16,21-22-16,0 21 0,-21 0 0,21 1 15,0-1-15,0 22 0,0-22 16,0 0-16,0 22 0,0-22 0,0 0 16,0 1-16,0-1 0,0 0 0,0-20 15,0 20-15,0-21 0,0 21 16,0-20-16,0-1 0,-21-21 15,21 21-15,-21 0 0,0-21 16,-1 0-16,1 0 16,0 0-16,0 0 0,0 0 15,0-21-15,21 0 0,-22 21 16,1-21-16,0-1 0,0-20 0,0 21 16,0 0-16,-1 0 0,1-1 0,0 1 15,21 0-15,-21 21 16,21-21-16,-21 21 0,21 21 15,0 0-15,0 0 16,0 1-16,0-1 0,0 0 0,0 0 16,21 0-16,0 0 0,0 1 15,-21-1-15,21 0 0,22-21 16,-22 21-16,0 0 0,0-21 0,0 0 16,22 0-16,-22 0 0,21 0 0,-21 0 15,22 0-15,-1 0 0,-21 0 16,22-21-16,-22 0 0,21 21 0,-21-21 15,22 0-15,-22-1 0,0-20 0,21 21 16,-42 0-16,21-22 0,1 1 16,-22 21-16,21-21 0,-21-1 0,0 22 15,0-21-15,0 21 0,0-1 16,0 1-16,-21 42 31,21 1-31,-22 20 16,22-21-16,0 21 0,-21-20 15,21 20-15,0-21 0,0 21 0,0-20 16,0-1-16,0 21 0,-21-21 0,21 0 16,0 1-16,-21-1 15,21 0-15,0-42 47,0 0-47,21-1 0,0 1 16,-21-21-16,21 21 0,1 0 15,-22-22-15,21 1 0,0 21 16,-21-22-16,21 22 0,0 0 16,0-21-16,1 42 0,-22-21 0,21-1 15,0 22-15,-21 22 16,21-1-16,-21 0 0,0 0 16,0 0-16,21 0 0,-21 1 0,0 20 15,0-21-15,0 0 0,0 22 16,0-22-16,0 0 0,0 0 0,0 0 15,0 0-15,21 1 0,1-22 16,-1 0-16,0 21 16,0-21-16,0 0 0,0 0 0,1 0 0,-1 0 15,0 0-15,0-21 0,21 21 16,-20-22-16,-1 1 0,0 0 16,0 0-16,0 0 0,0-22 0,22 22 15,-43-21-15,21 0 0,0-22 16,0 22-16,-21-1 0,21 1 0,-21 0 15,0-1-15,0 1 0,0 0 0,0 21 16,0-22-16,0 22 0,0 0 16,-21 42-1,21 0 1,0 0-16,0 22 0,-21-1 16,21 0-16,-21 1 0,21-1 0,-21 22 0,21-22 15,0 0-15,0 1 16,-21-1-16,21 0 0,-22 1 0,22-22 15,0 21-15,0-21 0,-21 0 0,21 1 16,0-1-16,0 0 16,0-42 15,21 0-31,1-1 16,-1 1-16,-21-21 0,0 21 0,21 0 15,0-22-15,0 22 16,-21-21-16,21 21 0,1-1 0,-22 1 15,0 0-15,21 0 0,0 21 0,0 0 32,0 21-32,-21 0 15,0 0-15,0 22 0,0-22 0,0 0 16,0 0-16,0 0 0,0 1 16,0-1-16,0 0 0,21 0 0,-21 0 15,22 0-15,-22 1 0,0-1 16,21-21-16,0 0 0,0 0 15,0 0-15,0 0 0,1 0 16,-1 0-16,0 0 16,0 0-16,0 0 0,0-21 0,1-1 15,20 1-15,-21 21 0,0-21 0,0-21 16,-21 21-16,22-1 0,-1 1 16,0-21-16,-21 21 0,0-22 0,0 1 15,0 21-15,0 0 0,0 0 0,0-1 16,0 1-16,-21 21 15,0 0-15,-1 0 16,22 21-16,-21 1 16,21-1-16,0 0 0,-21 0 0,21 0 15,0 22-15,0-22 0,0 0 16,0 21-16,0-21 0,0 1 16,0-1-16,0 21 0,0-21 15,0 0-15,21 1 0,0-1 16,1-21-16,-1 0 0,0 0 15,0 0-15,0 0 0,0 0 0,1 0 16,20 0-16,-21-21 0,21 21 16,-20-22-16,20 1 0,-21 0 0,21 0 15,-20 0-15,-1 0 0,0-1 0,0-20 16,0 21-16,0-21 0,-21 20 16,0-20-16,0 21 0,0 0 0,0 0 15,0-1-15,-21 22 31,21 22-31,-21-1 0,21 0 16,0 0-16,0 0 0,0 0 16,0 1-16,0-1 0,0 0 0,0 0 15,0 0-15,0 0 0,0 1 0,0-1 16,21 0-16,0 0 16,1-21-1,-22 21-15,21-21 0,0 0 16,0 0-16,0 0 0,0 0 15,1 0-15,-1-21 16,0 21-16,0-21 16,0 0-16,-21 0 0,21-1 0,1 1 15,-1 0-15,0-21 0,0 21 0,-21-22 16,21 1-16,0 21 0,-21-22 16,0 22-16,0 0 0,0-21 0,0 21 15,-21 42 16,0 0-15,21 21-16,-21-21 0,21 1 16,0-1-16,0 21 0,0-21 0,0 22 15,0-22-15,0 0 0,0 0 16,0 0-16,0 0 0,0 1 16,0-1-16,0 0 0,21-21 15,0 21-15,0-21 0,1 0 16,-1 0-16,0 0 0,0 0 0,0 0 15,0 0-15,1 0 0,-1-21 0,0 21 16,0-21-16,0 0 0,0-1 16,1 1-16,-1 0 0,0-21 0,0-1 15,0 1-15,0 0 0,1-1 16,-1 1-16,-21-21 0,0 20 0,21 1 16,-21 0-16,0 20 0,0-20 15,0 21-15,0 0 0,0 0 0,0-1 16,-21 22-1,0 0 1,-1 22-16,1-1 16,21 0-16,0 21 0,-21-21 0,21 1 15,-21-1-15,21 21 0,-21 0 16,21-20-16,0 20 0,0 0 0,0 1 16,0-1-16,0 0 0,0-21 15,0 22-15,0-22 0,0 21 0,0-21 16,0 1-16,0-1 0,0 0 0,21-21 15,0 21-15,0-21 0,0 0 16,1 0-16,-1 0 0,0 0 0,0 0 16,0 0-16,0 0 0,1 0 15,-1-21-15,21 21 0,-21-21 16,0 0-16,1-1 0,-1 1 0,0 0 16,-21-21-16,21 21 0,0-22 15,-21 22-15,21 0 0,-21-21 0,0 20 16,0 1-16,0 0 0,0 42 31,0 0-31,-21-21 0,21 22 16,-21-1-16,21 0 0,-21 21 15,21-21-15,0 1 0,0-1 16,0 0-16,0 0 0,0 0 0,0 0 16,0 1-16,0-1 0,0 0 15,0 0-15,21-21 0,0 0 16,0 0-16,22 21 0,-22-21 0,0 0 15,21 0-15,-20 0 0,-1 0 16,0 0-16,0 0 0,0-21 0,22 21 16,-43-21-16,21 0 0,0 0 15,0-1-15,0 1 0,-21 0 0,0-21 16,21 21-16,-21-1 0,22 1 0,-22 0 16,0 0-16,0 0 15,0 42 32,0-42 47,0 0-79,0-1 1,-22 22 0,22-21-16,-21 21 15,0 0 1,0 0 0,21 21-1,-21-21-15,21 22 0,-21-22 0,21 21 16,0 0-16,0 0 15,0 0-15,0 0 16,0 1 0,21-1-1,0-21-15,0 21 16,0-21-16,0 0 16,1 0-16,-22 21 15,21-21-15,-21 21 16,0 0-1,0 1-15,0-1 0,0 0 16,0 0 0,0 0-1,21-21-15,0 0 16,0 0-16,0 0 16,1 0-16,-1 0 0,0 0 15,0-21-15,0 0 0,0 21 16,1-21-16,-1 0 0,0-1 15,0 1-15,21 0 0,-20 0 0,-1-21 16,0 20-16,0 1 0,0-21 16,0 21-16,-21 0 0,22-1 0,-22 1 15,0 0 1,0 42 0,-22 0-16,1 1 15,21-1-15,-21 0 0,0 21 16,21-21-16,0 1 0,0-1 0,0 0 15,-21 0-15,21 0 0,0 0 16,0 1-16,0-1 0,0 0 0,0 0 16,21-21-1,0 0-15,0 0 16,0 0-16,1 0 0,-1 0 0,21 0 16,-21 0-16,0 0 0,1 0 0,-1 0 15,0-21-15,0 0 0,0 0 16,-21-1-16,21 1 0,1 0 15,-22-21-15,0 21 0,21-1 0,-21-20 16,21 21-16,-21 0 0,0 0 16,0 42-1,-21 0 1,21 0-16,-21 0 0,21 0 16,0 22-16,0-22 0,-22 0 15,1 0-15,21 0 0,-21 1 16,21-1-16,0 0 0,0 0 15,0-42 32,0 0-47,0 0 16,21-1-16,0 1 0,1 0 0,-22 0 16,21 0-16,0 0 0,0-1 15,-21 1-15,21 0 0,-21 0 16,21 0-16,1 21 0,-22 21 31,0 0-31,0 0 0,0 0 16,0 1-16,0-1 0,0 0 15,0 0-15,0 0 0,0 0 16,0 1-16,0-1 0,21 0 16,0-21-16,0 21 15,0-21-15,22 0 0,-22 21 16,0-21-16,0 0 0,21 0 0,1 0 15,-1-21-15,-21 21 16,0-21-16,1 0 0,-1 0 16,0-1-16,0 1 0,0-21 0,0 21 15,1-22-15,-1 1 0,-21 0 16,0-1-16,0 22 0,0-21 0,0 21 16,0 0-16,0-1 0,-21 22 15,-1 0-15,1 0 0,0 0 16,-21 0-16,21 0 0,-1 22 0,-20-1 15,21 0-15,0 0 0,0 0 16,-1 22-16,1-22 0,21 0 16,0 0-16,0 0 0,0 0 0,0 1 15,0-1-15,0 0 16,0 0-16,21-21 0,1 21 16,-22 0-16,21 1 0,-21 20 15,21-21-15,-21 0 0,21 0 16,-21 22-16,0-22 0,0 21 0,0 1 15,0-1-15,0-21 0,0 43 16,0-22-16,0 0 0,0 1 0,0-1 16,0 43-16,0-43 0,0 0 15,0 1-15,-21-1 0,0-21 16,21 21-16,-21-20 0,-1 20 0,1-21 16,0 0-16,0-21 0,0 21 0,-22 1 15,22-22-15,-21 0 0,0 0 16,20 0-16,-20 0 0,0 0 15,21 0-15,-22 0 0,22 0 0,-21-22 16,21 1-16,-1 21 0,1-21 0,0 0 16,21 0-16,0 0 15,0-1-15,0-20 0,0 21 0,0 0 16,0-22-16,21 1 0,0 0 0,-21-1 16,0-20-16</inkml:trace>
  <inkml:trace contextRef="#ctx0" brushRef="#br1" timeOffset="51555.16">19600 2307 0,'-63'-21'16,"42"21"-1,-1 0 16,1 0-15,0 0 0,0 0-16,-21 0 15</inkml:trace>
  <inkml:trace contextRef="#ctx0" brushRef="#br1" timeOffset="51753.04">18436 2307 0,'-21'21'0,"42"-42"0,-42 64 32,42-43-17,0 0-15,0 0 0,22 0 0,-22 0 16,21 0-16,-21 0 0,22 0 16,-22 0-16,21 0 0,-21 0 0,1 0 15,-1 0-15,-21-22 0,0 1 16,-21 0-16</inkml:trace>
  <inkml:trace contextRef="#ctx0" brushRef="#br1" timeOffset="51903.96">18203 2201 0,'-42'0'15</inkml:trace>
  <inkml:trace contextRef="#ctx0" brushRef="#br1" timeOffset="52387.68">21823 1969 0,'21'-22'0,"-42"44"0,63-44 0,-21 22 15,-21 22 1,0-1-16,0 0 15,0 21-15,-21-21 0,0 22 16,0-22-16,21 21 0,-21 1 0,-1-1 16,22-21-16,0 21 0,-21 1 15,0-1-15,21-21 0,-21 22 0,21-22 16,0 21-16,0-21 0,0 0 16,0 1-16,0-1 0,21-21 31,-21-21-16</inkml:trace>
  <inkml:trace contextRef="#ctx0" brushRef="#br1" timeOffset="53011.27">21548 2350 0,'0'0'0,"-43"-22"0,22 22 0,0-21 16,0 21-16,0 0 0,-1 0 0,44 0 31,-1 0-16,0-21-15,21 21 0,1 0 0,20 0 16,-21-21-16,22 21 0,-1-21 0,-20 0 16,20 21-16,-20-22 0,20 1 15,-21 21-15,-20-21 0,20 0 16,-21 0-16,0 0 0,0-1 0,1-20 16,-22 21-16,0 0 0,0 0 15,0-1-15,0 1 0,-22 21 31,1 0-31,21 21 0,-21 22 16,0-22-16,0 21 0,21-21 16,-21 22-16,-1-1 0,22 0 0,-21 1 15,21-1-15,0 0 0,0-20 16,-21 20-16,21 0 0,0 1 0,0-22 16,-21 21-16,21-21 0,0 0 0,0 1 15,0-1-15,-21-21 31,21-21-15,0-1-16,0 1 16,0 0-16,0 0 0,0-21 0,21 20 15,0-20-15,0 21 0,0-21 16,1 20-16,-1-20 0,21 21 0,-21 0 16,22 0-16,-22-1 0,21 1 0,-21 21 15,22 0-15,-22 0 0,21 0 16,-21 0-16,0 21 0,1 1 0,-1-1 15,0 0-15,-21 21 0,0-21 16,0 22-16,0-22 0,0 21 16,0-21-16,0 1 0,0-1 0,-21 21 15,21-21-15,-21 0 16,21 1-16,-22-22 0,22 21 16,-21-21-16,21-21 31,0-1-31,21 1 0,1 21 15,-22-21-15</inkml:trace>
  <inkml:trace contextRef="#ctx0" brushRef="#br1" timeOffset="53436.02">22585 2413 0,'0'0'0,"21"0"15,0 0-15,0 0 16,0 0-16,1 0 0,-1 0 15,0-21-15,0 21 0,21 0 16,-20-21-16,-1 21 0,0-21 0,0 21 16,0-22-16,-21 1 15,21 0-15,-21 0 0,-21 21 16,0-21-16,0 21 16,-21 0-16,20 0 0,-20 0 15,0 21-15,-1 0 0,1 0 0,0 0 16,21 1-16,-22 20 0,22-21 15,0 0-15,0 22 0,21-22 16,0 0-16,0 0 0,0 0 0,21 0 16,21 1-16,-21-1 0,1-21 0,20 0 15,0 0-15,1 0 0,-1 0 16,0 0-16,1 0 0,-22 0 0,21 0 16,0 0-16,1-21 0,-22-1 15,0 1-15,21 0 0,-20 21 0,-1-21 16,0-21-16,-21 20 0,21 1 0,-21 0 15,21 0-15,-21 0 16,0 0-16,-21 21 16,0 0-16,0 21 15,-22 0-15</inkml:trace>
  <inkml:trace contextRef="#ctx0" brushRef="#br1" timeOffset="54192.43">10033 5059 0,'0'0'0,"0"-21"0,0 0 16,0-1-16,0 1 0,0-21 0,0 21 15,0-22-15,0 1 0,0 21 16,0-21-16,0 20 0,0 1 16,0-21-16,0 21 0,0 0 0,0-1 15,-21 22 1,21 22-16,-21-1 15,21 21-15,0 22 0,0-1 0,-22 1 16,1-1-16,21 22 0,-21-1 16,21-20-16,0 21 0,-21-22 0,0 22 15,21-22-15,-21 1 0,21-1 16,0 1-16,0-1 0,0 1 0,0-22 16,0 0-16,0 1 0,0-1 15,0-21-15,0 0 0,0 1 0,0-1 16,21-21-1,0 0 1,-21-21-16,0-1 0,0 1 0,0-21 16,0 21-16,0 0 0,0-22 0,0 1 15,0 0-15,-21-1 0,0-20 0</inkml:trace>
  <inkml:trace contextRef="#ctx0" brushRef="#br1" timeOffset="54527.24">9610 5122 0,'0'0'0,"-43"-42"0,22 0 0,0-1 15,21 1-15,-21 0 0,21-1 0,-21 1 16,21 21-16,0-21 0,0 20 16,0 1-16,0-21 0,0 21 0,21 0 15,0-1-15,0 1 0,0 21 0,22-21 16,-22 21-16,21 0 0,22 0 16,-22 0-16,21 0 0,-20 21 0,20 0 15,1 1-15,-22 20 0,22 0 16,-22-21-16,-21 22 0,21-1 0,-20 22 15,-22-43-15,0 21 0,0 0 0,0 1 16,-22-22-16,-20 21 0,21-21 16,-21 1-16,20-1 0,-20 0 15,0 0-15,21 0 0,-22-21 0,1 0 16,21 0-16,0 0 0,-1 0 0,1 0 31,21-21-31,0 0 0,0 0 16,21 21-16,1-21 0,-1-1 15,0 22-15,0-21 0,0 0 16,22 0-16</inkml:trace>
  <inkml:trace contextRef="#ctx0" brushRef="#br1" timeOffset="54927.01">10372 4911 0,'0'0'0,"0"-21"0,0-1 0,0 1 16,0 0-16,0 0 0,0 0 15,0 0-15,0-1 0,0 1 16,0 0-16,21 0 0,0 21 0,-21-21 16,21 0-16,0 21 0,0 0 15,1 0-15,20 0 0,-21 0 0,21 0 16,-20 21-16,-1-21 0,21 21 0,-21 21 16,0-21-16,1 1 0,-1 20 15,-21-21-15,0 21 0,0-20 0,0 20 16,0-21-16,0 0 0,-21 22 15,-1-22-15,1 0 0,0-21 16,0 21-16,0-21 0,0 0 0,-1 0 16,22-21-1,0 0 1,0 0-16,0-1 0,0 1 0,0 0 16,0 0-16,0-21 0,0 20 15,0-20-15,22 21 0,-22-21 0,21 20 16,0 1-16,0-21 0,0 42 0,0-21 15,1 0-15,-1 21 0,0-22 16,0 22-16,0 0 0,0 0 0,22 0 16,-22 0-16,0 0 0,0 0 15</inkml:trace>
  <inkml:trace contextRef="#ctx0" brushRef="#br1" timeOffset="55311.79">11112 4678 0,'0'0'0,"0"21"16,0 0-16,0 0 15,0 1-15,-21 20 0,21-21 0,0 0 16,0 22-16,0-22 0,0 0 16,0 21-16,0-21 0,0 1 0,0-1 15,0 0-15,0 0 0,21-21 16,1 21-16,-1-21 0,0 0 0,0 0 16,0 0-16,0 0 0,1 0 15,20-21-15,-21 21 0,0-21 0,0 0 16,1 0-16,-1-1 0,0 1 0,0 0 15,0 0-15,-21 0 0,0-22 16,0 22-16,0 0 0,0-21 0,0 21 16,-21-1-16,0 1 0,0 0 0,-22 0 15,22 0-15,0 0 0,-21 21 16,21 0-16,-22 0 0,22 0 0,-21 0 16,21 21-16,-1 0 0,1-21 0,0 21 15,0 0-15,21 22 0,0-22 16,0 0-16,0 0 0,0 21 0,0-20 15,0-1-15,21 0 0,0 0 16,0-21-16,1 21 0,20-21 16,-21 0-16,21 0 0,-20 0 15,20 0-15,0-21 0,1 0 0</inkml:trace>
  <inkml:trace contextRef="#ctx0" brushRef="#br1" timeOffset="55652.08">11769 4614 0,'0'-21'0,"0"42"0,0-63 16,0 63 0,-22 0-16,22 1 15,-21-1-15,21 21 0,0 0 16,0 1-16,-21-1 0,21 22 0,0-22 16,0 21-16,0 1 0,0-1 15,0 1-15,-21-1 0,21 1 0,0-1 16,0 1-16,0-1 0,0 22 0,0-21 15,0-1-15,0 22 0,0-22 16,0 1-16,0-1 0,0 1 0,0-22 16,0 0-16,0 1 0,0-1 0,0 0 15,0-20-15,0-1 0,0 0 0,0 0 16,21-21 0,0-21-1,-21 0-15,21 0 0,-21-1 16,22 1-16,-22-21 0,0 21 0,0-22 15,0 1-15,0 0 0,21-22 16,-21 1-16</inkml:trace>
  <inkml:trace contextRef="#ctx0" brushRef="#br1" timeOffset="55968.9">11705 5122 0,'-42'-211'16,"84"422"-16,-84-465 0,21 212 15,21 0-15,0 21 0,0-22 16,0 22-16,0 0 0,0 0 15,0 0-15,21 21 0,0-22 0,0 22 16,0 0-16,22 0 0,-1 0 0,0 0 16,1 0-16,-1 0 0,0 22 15,1-1-15,-1 0 0,-21 0 0,0 21 16,0-20-16,-21 20 0,0-21 16,0 21-16,0-20 0,-21-1 0,0 21 15,0-21-15,0 0 0,-22 1 0,1-1 16,0 0-16,21-21 0,-22 21 15,1-21-15,21 21 0,-22-21 0,22 0 16,0 0-16,0 0 0,0 0 0,0 0 16,21-21-1,0 0 1,21 21-16,0-21 0,0 0 0,0 21 16,22-22-16,-22 1 0</inkml:trace>
  <inkml:trace contextRef="#ctx0" brushRef="#br1" timeOffset="56643.06">12234 4953 0,'21'0'15,"-42"0"-15,64 0 16,-22 0-16,0 0 0,0-21 16,0 0-16,0 0 15,-21-1-15,22 1 0,-1 0 0,-21 0 16,21 0-16,-21 0 0,21-1 0,-21 1 15,0-21-15,0 21 0,0 0 16,0-1-16,0 1 0,-21 21 16,0 0-16,0 0 0,-1 0 0,1 0 15,0 21-15,0 1 16,0-1-16,21 0 0,-21 0 0,21 21 16,-22-20-16,22 20 0,0-21 0,0 21 15,0-20-15,0 20 0,0-21 16,0 0-16,22 0 0,-1 1 0,0-1 15,0 0-15,0-21 0,0 0 16,1 0-16,-1 0 0,0 0 16,0 0-16,0 0 0,0 0 0,1 0 15,-1-21-15,0 0 0,0-1 0,0 1 16,0 0-16,1 0 0,-22 0 16,0-22-16,0 1 0,0 21 0,0-21 15,0 20-15,0-20 0,0 21 0,0 0 16,0 0-16,21-1 15,-21 1-15,21 21 0,0 0 0,0 0 16,0 0-16,1 0 16,-1 0-16,0 21 0,21 1 0,-21-1 15,1 0-15,-1 0 0,0 0 16,0 0-16,0 22 0,-21-22 0,0 0 16,0 0-16,0 22 0,0-22 0,0 0 15,0 0-15,0 0 16,0 0-16,-21-21 0,0 0 15,0 0-15,0 0 16,21-21-16,0 0 16,-22 0-16,22 0 0,-21 0 15,21-1-15,0 1 0,0-21 16,0 21-16,0 0 0,0-1 0,0-20 16,0 21-16,0 0 0,0 0 15,21-1-15,1 1 0,-1 0 16,21 0-16,-21 0 0,22 21 15,-22-21-15,21-1 0,0 22 0</inkml:trace>
  <inkml:trace contextRef="#ctx0" brushRef="#br1" timeOffset="57607.51">13504 4191 0,'0'0'0,"-84"0"31,62 21-31,1 0 0,21 1 0,-21-1 16,21 0-16,-21 0 0,21 21 0,0-20 16,-21 20-16,21 0 0,-21-21 15,21 22-15,0-1 0,0-21 0,0 22 16,0-1-16,0-21 0,0 21 0,0-20 16,0-1-16,0 21 0,0-21 15,0 0-15,21 1 0,-21-1 0,21-21 16,0 21-16,0-21 0,0 0 15,1 0-15,-1 0 0,0 0 16,0 0-16,0-21 0,0 0 0,1 21 16,-1-22-16,-21 1 0,21 0 15,0 0-15,0 0 0,-21-22 16,21 22-16,-21 0 0,22-21 0,-22 21 16,0-1-16,0 1 0,0 0 0,0 0 15,0 42 16,0 0-31,0 0 0,0 1 0,-22-1 16,22 0-16,0 0 0,0 0 16,0 22-16,0-22 0,0 0 15,0 0-15,0 0 0,0 0 0,0 1 0,0-1 16,22 0-16,-1 0 0,0-21 16,0 0-16,0 0 15,0 0-15,22 0 0,-22 0 0,0 0 16,0 0-16,0-21 0,1 0 15,20 21-15,-21-21 0,0-1 0,0 1 16,1-21-16,-1 21 0,0 0 0,-21-1 16,0-20-16,0 21 0,0 0 15,0-22-15,0 22 0,0 0 0,0 0 16,0 0-16,-21 21 16,0 0-16,-1 21 15,22 0-15,-21-21 0,21 21 16,0 0-16,0 1 0,-21 20 0,21-21 15,0 0-15,0 0 0,0 22 16,0-22-16,0 0 0,0 0 16,21 0-16,0 1 0,-21-1 0,22-21 15,-1 21-15,0-21 0,0 0 0,0 0 16,0 0-16,22 0 0,-22 0 16,0 0-16,21 0 0,-20 0 0,20-21 15,-21 0-15,21 21 0,-20-22 0,20 1 16,-21 0-16,0 0 0,0 0 15,1-22-15,-1 22 0,-21 0 0,0-21 16,0-1-16,0 22 0,0 0 16,0 0-16,0 42 31,-21 0-31,21 0 0,0 1 16,-22-1-16,22 0 0,0 0 15,0 0-15,0 0 0,0 22 0,0-22 16,0 0-16,0 0 0,0 0 0,0 1 15,0-1-15,0 0 16,0 0 0,-21-21-1,0 0-15,0 0 16,21-21-16,0 0 16,-21 21-16,21-21 0,-21-1 0,-1 1 15,22 0-15</inkml:trace>
  <inkml:trace contextRef="#ctx0" brushRef="#br1" timeOffset="57791.92">13970 4255 0,'-21'0'0,"0"0"0,-1 0 0,1 0 31,0 0-15,0 0-1,0 0 1,0 0-16,-1 0 0,1 0 16,0 0-16</inkml:trace>
  <inkml:trace contextRef="#ctx0" brushRef="#br1" timeOffset="57963.82">13039 4487 0,'0'0'0,"0"22"16,21-22-16,0 0 0,0 0 0,0 0 16,22 0-16,-1 0 0,0 0 15,1 0-15,-1 0 0,0 0 16,1 0-16,-1 0 0,0 0 0,1 0 16,-1-22-16</inkml:trace>
  <inkml:trace contextRef="#ctx0" brushRef="#br1" timeOffset="59195.26">15706 4276 0,'0'0'0,"21"-21"0,-21-1 0,0 1 0,0 0 16,0 0-16,0 0 0,0 0 15,-21 21 1,-1 0-16,1 0 0,21 21 16,-21 0-16,0 0 0,0 0 0,0 0 15,-1 22-15,22-22 0,0 21 16,-21 1-16,0-22 0,21 21 0,0 0 15,0-20-15,0 20 0,0 0 0,0-21 16,0 22-16,0-22 16,0 0-16,0 0 0,0 0 0,21 1 15,0-22-15,1 0 0,-1 0 0,0 0 16,21 0-16,-21 0 0,22 0 16,-22 0-16,21-22 0,-21 1 0,22 0 15,-1 0-15,-21 0 0,22 0 0,-22-1 16,0 1-16,0 0 0,-21-21 15,0 21-15,0-1 0,0-20 0,0 0 16,0 21-16,-21-22 0,-21 1 16,20 21-16,1-22 0,0 1 0,-21 21 15,-1 0-15,22 0 0,-21-1 0,21 22 16,-22 0-16,1 0 16,21 0-16,-21 0 0,20 22 0,-20-1 15,21 0-15,0 0 0,21 0 0,0 22 16,0-22-16,0 0 0,0 0 15,0 0-15,21 0 0,0 1 0,0-1 16,22-21-16,-22 21 0,21-21 0,0 0 16,1 0-16,-1 0 0,0 0 15,22 0-15,-22 0 0,22 0 0,-1-21 16,1 0-16,-1 21 0,1-22 0,-1 1 16,-20 0-16,20-21 0,-21 21 15,-20-1-15,20 1 0,-21 0 16,-21-21-16,0 21 0,0-1 0,0-20 15,0 21-15,0 0 0,0 0 16,-21-1-16,0 22 0,0 0 0,-1-21 16,1 21-16,0 0 15,0 21-15,21 1 0,-21 20 0,0-21 16,21 21-16,-22 1 0,22 20 0,0-20 16,0 20-16,0 1 0,0-22 15,0 21-15,0 1 0,0-1 0,0 1 16,0-1-16,0 22 0,22-21 0,-22 20 15,21-20-15,-21 20 0,21-20 16,0-1-16,0 22 0,-21-21 0,21-1 16,1 22-16,-1-22 0,-21 1 15,0-1-15,0 1 0,0-1 0,0 1 16,0-22-16,0 22 0,0-22 16,0 0-16,0 1 0,0-1 0,0-21 15,-21 0-15,21 22 0,-22-43 0,22 21 16,-21-21-16,0-21 15,0-1 1,21 1-16,-21 0 0,21 0 0,0-21 16,-21 20-16,21-20 0,-22 0 0,22-22 15,-21 22-15,21-22 0,0-84 16,0 85-16,0-22 16,0 22-16,-21-22 0,21 0 0,0 1 15,0-1-15,0 21 0,0-20 0,0 20 16,21 1-16,-21-1 0,21 1 15,1 20-15,-1 1 0,0 21 0,21-21 16,-21 20-16,1 1 0,-1 0 0,21 0 16,-21 0-16,22 21 0,-22-21 15,0-1-15,21 22 0,-21-21 0,1 21 16</inkml:trace>
  <inkml:trace contextRef="#ctx0" brushRef="#br1" timeOffset="60652.04">18351 3979 0,'0'-21'0,"0"42"0,-21-63 0,21 21 15,0 0-15,0 0 0,0-1 16,0 1-16,0 0 0,0 0 0,0 0 15,0 0-15,0-1 16,-21 22-16,0 0 16,0 0-16,0 0 0,-1 0 15,1 0-15,21 22 0,-42-1 16,21 0-16,0 21 0,-1 1 16,1-1-16,21 21 0,-21-20 15,0 20-15,0 1 0,21-1 0,0 1 16,-21-1-16,21-20 0,-22 20 0,22-21 15,0 1-15,0-1 0,0 0 16,0-20-16,22 20 0,-1-21 0,0 0 16,0-21-16,0 21 0,22-21 0,-22 0 15,21 0-15,0 0 0,1-21 16,-1 0-16,0 21 0,1-21 0,-1 0 16,22 0-16,-22-22 0,0 22 0,1-21 15,-22-1-15,21 1 0,-21 0 16,0-1-16,1 1 0,-22-21 15,0-1-15,0 22 0,0-22 0,0 1 16,0 20-16,-22 1 0,1 0 16,-21-1-16,21 1 0,-22 21 0,22 0 15,-21 0-15,0-1 0,20 1 16,-20 21-16,0 0 0,-1 0 0,1 21 16,0 1-16,21-1 0,-22 0 0,1 0 15,21 21-15,0 22 0,-1-22 16,1 22-16,21-1 0,0-20 0,0 20 15,0 1-15,0-1 0,0-21 16,21 1-16,1-1 0,-1 0 0,21 1 16,-21-22-16,22 0 0,-1 0 15,-21 0-15,21-21 0,1 0 0,20 0 16,-20 0-16,-1 0 0,0 0 16,1 0-16,20-21 0,-21 0 0,1 21 15,-22-21-15,21 0 0,1 0 16,-22-22-16,0 22 0,21-21 0,-21 21 15,-21-22-15,0 1 0,22 21 0,-22-22 16,0 22-16,0 0 0,0 0 16,0 0-16,-22 21 15,22 21-15,-21 0 0,21 0 16,0 22-16,0-22 16,0 21-16,-21-21 0,21 22 0,0-22 15,0 21-15,0-21 0,-21 22 0,21-22 16,0 0-16,0 0 0,0 0 15,0 0-15,0 1 0,0-44 47,0 1-47,0 0 16,0 0-16,21 0 0,-21 0 0,21-1 16,-21 1-16,0-21 0,0 0 15,21 20-15,1-20 0,-1 21 16,-21 0-16,21 0 0,0-1 15,-21 1-15,21 21 0,0 0 0,1 0 16,-1 0-16,-21 21 0,21 1 16,-21-1-16,0 0 0,0 0 15,0 21-15,21-20 0,-21-1 0,0 21 16,0-21-16,0 0 0,0 1 0,0 20 16,0-21-16,21 0 0,-21 0 15,21 1-15,1-1 0,-1-21 16,0 0-16,0 21 0,0-21 0,0 0 15,22 0-15,-22 0 0,0 0 16,21 0-16,-20-21 0,20 0 16,0-1-16,-21 22 0,22-21 0,-22 0 15,0 0-15,21 0 0,-20 0 0,-1-1 16,-21-20-16,21 21 0,-21-21 16,0 20-16,0-20 0,0 21 0,0-21 15,0 20-15,0 1 16,-21 21-16,0 0 15,-1 21-15,1-21 0,21 22 0,-21 20 16,0-21-16,0 0 0,21 22 16,0-22-16,0 21 0,0-21 15,0 0-15,0 1 0,0 20 0,0-21 0,21 0 16,-21 0-16,21-21 0,0 22 16,0-1-16,1-21 0,-1 0 15,0 21-15,0-21 0,0 0 0,0 0 16,22 0-16,-22 0 0,0 0 0,0 0 15,0 0-15,22-21 0,-22 0 16,0 21-16</inkml:trace>
  <inkml:trace contextRef="#ctx0" brushRef="#br1" timeOffset="62492.9">21167 4424 0,'21'0'15,"21"0"1,-21-21-16,-21 0 16,21 21-16,-21-22 0,22 1 15,-22 0-15,21 21 0,-21-21 0,0-21 16,0 20-16,0 1 0,0-21 0,0 21 15,0-22-15,0 1 0,0 0 16,0 21-16,-21-22 0,-1 22 0,22 0 16,-21 0-16,0 21 0,0 0 15,0 0-15,0 0 0,-1 0 16,-20 0-16,21 21 0,-21 21 0,20-21 16,1 22-16,-21 20 0,21-20 0,0-1 15,-1 0-15,1 1 0,0-1 16,21 0-16,0 1 0,0-1 0,0-21 15,0 21-15,0-20 0,21-1 0,0 0 16,1 0-16,-1-21 16,0 0-16,0 0 0,21 0 15,-20 0-15,-1 0 0,0 0 0,0 0 0,0-21 16,0 21-16,1-21 0,-1 0 16,0-1-16,0 1 0,0 0 15,0 0-15,-21-21 0,22 20 0,-22-20 16,21 0-16,-21-1 0,0 22 15,21-21-15,-21 0 0,0 20 0,0 1 16,-21 21 0,0 21-1,-1 22-15,22-22 0,-21 0 0,21 21 16,0-20-16,0 20 0,0-21 0,0 21 16,0-20-16,0-1 0,0 0 15,21 0-15,1 0 0,-1 0 16,0 1-16,0-22 0,21 21 0,-20-21 0,20 0 15,-21 0-15,21 0 16,-20 0-16,20 0 0,-21 0 0,21-21 16,-20-1-16,-1 22 0,0-21 0,0 0 15,21-21-15,-42 21 0,22-1 16,-1-20-16,0 0 0,0-1 0,-21 1 16,21 21-16,0-21 0,-21 20 0,0 1 15,0 0-15,0 42 16,0 0-1,0 1-15,0 20 0,0-21 16,0 21-16,0-20 0,-21 20 0,21-21 16,-21 0-16,21 22 0,-21-22 0,21 0 15,0 0-15,0 0 0,0 0 16,-21-21-16,21 22 0,0-44 47,0 1-32,0 0-15,0 0 0,0 0 16,21 0-16,0-22 0,0 1 0,-21 21 16,21-22-16,1 1 0,-1 21 15,0-21-15,0 20 0,-21 1 16,21 0-16,0 21 0,1 0 16,-1 21-16,-21 0 15,21 1-15,-21 20 0,0-21 16,0 0-16,0 22 0,21-22 15,-21 0-15,21 0 0,-21 0 0,0 0 16,21 1-16,-21-1 0,22 0 0,-1-21 16,0 0-16,-21 21 0,21-21 15,0 0-15,0 0 0,1 0 16,-1 0-16,0 0 0,0-21 16,0 0-16,0 0 15,1-1-15,-1 1 0,0 0 16,-21-21-16,42 21 0,-21-22 0,1 22 15,20-21-15,-21-1 0,21 22 16,1-21-16,-1 21 0,0 0 0,1-1 16,-1 1-16,0 21 0,-20 0 0,20 0 15,-21 0-15,0 0 0,0 21 16,-21 1-16,0-1 0,0 0 0,22 0 16,-22 0-16,0 22 0,0-22 15,0 0-15,0 0 0,0 0 0,0 0 16,-22 1-16,22-1 0,0 0 15,0-42 48,0 0-63,0-1 0,0 1 16,0 0-16,0 0 0,0 0 0,0 0 15,0-1-15,0 1 0,0 0 16,0 0-16,-21 0 0,0 0 0,21-1 15,-21 22-15,0 0 0,0 0 0,-1 0 16,1 0-16,-21 0 0,21 22 16,0-22-16,-22 42 0,22-21 0,0 0 15,0 22-15,-22-22 0,22 21 16,0 0-16,21-20 0,-21 20 16,0-21-16,21 0 0,0 22 0,0-22 15,0 0-15,0 0 0,0 0 16,21 0-16,0-21 0,0 0 15,22 0-15,-22 0 0,0 0 16,0 0-16,0 0 0,22 0 0,-22-21 16,0 0-16,0 21 0,0-21 15,0 0-15,22-22 0,-22 22 0,0 0 16,0-21-16,0-1 0,1-20 16,-1 21-16,0-1 0,0-20 0,0-1 15,-21 22-15,21-22 0,1 1 16,-22 21-16,0-22 0,0 22 15,0-1-15,0 1 0,0 21 0,0-21 16,0 20-16,-22 44 16,22-1-1,-21 0-15,0 21 0,0-21 0,0 43 16,0-22-16,-1 1 16,1 20-16,21-21 0,0 22 0,0 63 15,0-85-15,0 22 0,0-22 0,0 0 16,0 1-16,21-1 0,1-21 15,-1 0-15,-21 1 0,21-1 0,0 0 16,0-21-16,0 0 0,1 0 16,-1 0-16,21 0 0,-21 0 15,0 0-15,1 0 0,-1 0 0,21-21 16,-21 0-16,0-1 0,22 1 0,-22 0 16,21 0-16,1 0 0,-22-22 15,21 22-15,0-21 0,1 21 0,-22-22 16</inkml:trace>
  <inkml:trace contextRef="#ctx0" brushRef="#br1" timeOffset="64931.63">10562 6498 0,'0'0'0,"0"-21"0,0 0 0,0 0 0,0 0 16,21-1-16,-21-20 0,0 21 16,0 0-16,0 0 0,0-1 15,0 1-15,0 0 0,0 0 0,0 0 16,-21 21-16,0 0 15,0 0-15,0 0 0,-1 21 16,-20 0-16,42 21 0,-42-20 16,21 20-16,-1 0 0,22 22 15,-21-22-15,0 22 0,0-22 0,0 21 16,21-20-16,0 20 0,0-20 0,0-1 16,0 43-16,0-43 0,0 0 15,21-21-15,0 1 0,21-1 16,-20 0-16,20 0 0,0-21 0,-21 0 15,43 0-15,-22 0 0,1 0 16,-1 0-16,0 0 0,22-21 0,-22 0 16,22 0-16,-22-1 0,0 1 15,1 0-15,-1 0 0,0 0 0,-21-22 16,22 1-16,-43 21 0,0-21 0,21-1 16,-21-20-16,0 20 0,0 1 15,-21-21-15,0 20 0,-1-20 0,1 20 16,-21 1-16,21 0 0,-22-1 0,1 1 15,0 21-15,-1 0 0,1 0 16,21 21-16,-21 0 0,-1 0 0,1 0 16,0 0-16,-1 0 0,22 21 15,-42 42-15,41-20 0,1-1 16,0 0-16,0 22 0,21-22 16,0 22-16,0-1 0,0-21 0,0 22 15,0-22-15,0 1 0,21-1 0,0 0 16,22 1-16,-22-22 0,21 21 15,-21-21-15,22-21 0,-1 21 0,0 1 16,1-22-16,20 0 0,-21 0 0,1 0 16,-1 0-16,0-22 0,1 1 0,-1 21 15,0-21-15,1 0 16,-22 0-16,21 0 0,1-22 0,-22 22 16,0 0-16,0-21 0,0 20 0,-21-20 15,21 21-15,-21-21 0,0 20 0,0 1 16,0 0-16,0 0 0,0 42 31,0 0-31,0 0 0,-21 1 0,21 20 16,0-21-16,0 21 0,0-20 15,0 20-15,-21-21 0,21 0 0,0 22 16,0-22-16,0 0 0,0 0 0,0 0 16,0 0-16,0-42 46,0 0-46,0 0 16,0 0-16,21-22 0,0 22 16,-21 0-16,22-21 0,-1-1 15,-21 22-15,21-21 0,0 0 16,-21 20-16,21-20 0,0 21 0,1 0 0,-1 21 16,0 0-16,0 0 15,-21 21-15,0 0 0,21 0 16,-21 0-16,0 22 0,0-22 0,0 21 15,0-21-15,0 1 0,21 20 0,-21-21 16,0 0-16,22 0 0,-22 1 16,0-1-16,21 0 0,0 0 15,0 0-15,0-21 0,0 21 16,1-21-16,-1 0 0,0 0 16,0 0-16,0-21 0,0 0 15,22 21-15,-22-21 0,0 0 0,0 0 16,0-1-16,-21-20 0,22 21 0,-1-21 15,0-1-15,-21 1 0,0-22 16,0 22-16,0-21 0,0 20 0,0-20 16,0-1-16,0 22 0,0 0 0,0-1 15,0 1-15,0 21 0,0 0 16,0-1-16,0 1 0,0 42 31,0 1-31,0-1 0,0 0 0,0 21 16,0 1-16,0-1 0,0 0 15,0 22-15,0-22 0,0 22 0,0-22 16,0 0-16,0 1 0,0-1 0,0 0 16,0 1-16,0-22 0,0 21 15,0-21-15,0 0 0,21 1 0,0-1 16,0-21-16,1 21 0,-1-21 16,0 0-16,0 0 0,21 0 0,-20 0 0,-1 0 15,0-21-15,0 21 0,0-21 16,0-1-16,1 1 0,-1 0 15,0 0-15,0 0 0,0-22 0,0 22 16,-21-21-16,0 21 0,22-22 0,-22 22 16,21-21-16,-21 21 0,0 0 15,0 42 1,0 0 0,0 0-16,0 0 0,0 0 15,0 22-15,0-22 0,0 0 0,0 21 16,0-20-16,0-1 0,0 0 0,0 0 15,0 0-15,21-21 0,0 21 0,0-21 16,0 0-16,1 0 16,-1 0-16,0 0 0,0 0 15,21 0-15,-20 0 0,-1-21 0,0 0 16,0 0-16,0 0 0,22 0 0,-43-1 16,21 1-16,0-21 0,0 21 15,-21-22-15,21 22 0,-21 0 0,0 0 16,0 0-16,0 0 0,0-1 0,0 44 47,0-1-47,0 0 15,0 21-15,0-21 0,0 1 0,0 20 16,0 0-16,0 1 0,0-1 16,-21 0-16,21 1 0,0 20 15,0-21-15,0 22 0,0-1 0,0 1 16,0-1-16,0 1 0,0-1 0,0 22 15,21-21-15,-21-1 0,21 1 0,1-1 16,-22 1-16,21-1 0,0 22 16,-21-22-16,21 1 0,0-1 0,0 1 15,-21-22-15,22 22 0,-1-22 0,-21 0 16,21 1-16,-21-22 0,0 0 0,0 0 16,0 0-16,0 0 0,0 1 0,-21-22 15,0 0-15,-1 0 0,1 0 16,-21 0-16,21-22 0,0 1 15,-22 0-15,1-21 0,0 21 0,-1-22 16,1 1-16,0-22 0,-1 22 0,1-21 16,21-1-16,-22 1 0,1-86 15,21 86-15,21-22 0,0 22 16,0-22-16,0 22 0,0-1 0,0 1 16,0-1-16,21 1 0,-21-1 0,21 22 15,0-22-15,22 22 0,-22 0 0,0-1 16,21 1-16,1 21 0,-22-22 15,21 1-15,1 21 0,-1-21 16,0 20-16,1 1 0,-22 0 0,21-21 16,-21 21-16,22-1 0,-22 1 0,0 0 15</inkml:trace>
  <inkml:trace contextRef="#ctx0" brushRef="#br1" timeOffset="66441.06">14351 6668 0,'0'0'0,"-21"21"0,0 0 16,-1-21-16,44-21 31,-1 21-31,0-21 16,0-1-16,0 1 0,22-21 0,-22 0 15,21 20-15,0-20 16,-20 0-16,20-1 0,-21-20 0,21 21 15,-20-1-15,20 1 0,-21 0 0,0-22 16,0 22-16,1-1 0,-22 1 16,0 0-16,0 21 0,-22-43 15,1 43-15,0 0 0,0 21 0,-21 0 16,-1 0-16,22 0 0,-21 0 16,-1 21-16,22 0 0,-21 21 0,21-20 15,0 20-15,21-21 0,0 21 0,0 1 16,0-22-16,0 21 0,21 1 15,106 168 1,-106-168-16,21-22 16,-21 21-16,1 0 0,-1-20 15,-21 20-15,21-21 0,-21 0 0,0 0 16,0 1-16,0-1 0,0 0 16,-21-21-16,0 0 15,-1 0-15,1 0 16,0-21-16,0 21 0,0-21 0,21-1 15,-21 1-15,-1 0 0,1 0 0,0-21 16,0 20-16,21 1 0,-21 0 16,21 0-16,-21 0 0,21 42 31,0 0-15,21 0-16,0 22 0,0-22 15,-21 0-15,21 0 0,0 0 0,1 0 16,-1 1-16,0-22 0,0 21 0,0-21 15,0 0-15,1 0 0,20 0 16,-21 0-16,0 0 0,0 0 0,22 0 16,-22 0-16,0 0 0,21-21 0,-20-1 15,-1 1-15,0 0 0,0 0 16,0 0-16,0 0 0,1-1 0,-1-20 16,-21 21-16,0-21 0,0 20 0,21-20 15,-21 21-15,0 0 0,0 0 0,0-1 16,0 1-16,0 42 31,-21 1-31,0-1 16,21 0-16,0 21 0,0 1 15,-22-22-15,22 21 0,0 0 0,0-20 16,0 20-16,0-21 0,0 0 0,0 0 16,0 1-16,0-1 0,22 0 0,-1-21 15,0 0-15,0 0 0,0 0 16,0 0-16,22 0 0,-22 0 0,21 0 15,-21-21-15,22 0 0,-22-1 0,21 1 16,-21 0-16,1 0 0,20 0 16,-21-22-16,0 22 0,0-21 15,-21 0-15,0 20 0,22 1 0,-22-21 16,0 21-16,21 21 0,-21-21 0,-21 42 31,-1 0-15,22 21-16,0-21 0,0 1 15,0-1-15,0 0 0,0 0 16,0 0-16,0 0 0,0 1 0,0-1 16,22 0-16,-1-21 0,0 21 0,0-21 15,21 0-15,-20 0 16,-1 0-16,0 0 0,0 0 0,21 0 16,-20 0-16,20-21 0,-21 0 15,0 0-15,22-1 0,-22 1 0,0 0 16,0-21-16,-21 21 0,21-1 0,-21-20 15,21 21-15,-21 0 0,0-22 16,22 22-16,-22 0 0,0 0 0,0 0 16,-22 21 15,22 21-31,-21 0 0,21 0 0,0 22 16,0-22-16,0 21 0,0 0 0,-21 1 15,21-1-15,-21 22 0,21-22 16,0 21-16,0-20 0,0 20 15,0 1-15,0-22 0,0 22 0,0-1 16,0-21-16,0 22 0,0-1 16,0 1-16,0-1 0,0 1 0,0-1 0,-21 1 15,0-1-15,21-20 0,-22 20 16,22-20-16,-21-1 0,21 0 0,-21-21 16,0 22-16,21-22 0,0 0 0,-21 0 15,21-42 16,0 0-31,0 0 0,0 0 16,0-1-16,21 1 0,-21-21 0,0 21 16,21-22-16,0 1 0,0-21 15,-21 20-15,22-20 0,-22-1 0</inkml:trace>
  <inkml:trace contextRef="#ctx0" brushRef="#br1" timeOffset="66743.89">16065 6477 0,'0'0'15,"0"-42"-15,0 21 0,0-1 0,0-20 16,0 21-16,0 0 0,22 0 0,-1 21 16,-21-22-16,21 22 0,0-21 0,0 21 15,22 0-15,-22 0 0,0 0 0,21 0 16,-21 0-16,1 0 0,-1 0 16,21 21-16,-42 1 0,21-1 15,-21 0-15,0 0 0,0 21 0,0-20 16,0 20-16,-21-21 0,21 21 15,-42-20-15,21-1 0,-1 21 0,-20-21 16,21 0-16,-21 1 0,20-1 0,1-21 16,-21 21-16,21-21 0,0 0 0,21 21 15,-22-21-15,44 0 32,-1-21-32,0 0 0,0 21 15,0-21-15,0-1 0,1 1 16</inkml:trace>
  <inkml:trace contextRef="#ctx0" brushRef="#br1" timeOffset="67123.53">16510 6519 0,'21'0'0,"-21"22"0,21-22 0,0 0 15,1 0-15,-1 0 16,0-22-16,0 22 15,-21-21-15,21 0 0,0 21 0,1-21 16,-22 0-16,0 0 0,21-1 0,-21 1 16,21 21-16,-21-21 15,0 0-15,0 0 0,0 0 0,0-1 16,-21 22-16,0 0 16,-1 0-16,1 0 0,0 22 15,0-1-15,0 0 0,21 0 16,0 0-16,-21 22 0,21-22 0,0 0 15,-22 21-15,22-21 0,0 1 0,0 20 16,0-21-16,0 0 0,22 0 16,-1 1-16,0-1 0,0-21 15,0 0-15,0 0 0,1 0 16,-1 0-16,0 0 0,0 0 0,0 0 16,0 0-16,1-21 15,-1-1-15,0 22 0,0-21 0,-21 0 16,0-21-16,21 21 0</inkml:trace>
  <inkml:trace contextRef="#ctx0" brushRef="#br1" timeOffset="67459.42">16954 6392 0,'0'-21'0,"0"42"0,0-63 0,0 21 0,0 0 16,0 0-16,0-1 0,22 1 15,-1 21 1,0 0-16,0 0 16,0 0-16,0 0 0,1 0 15,-1 21-15,0 1 0,0-1 16,0 0-16,22 0 0,-22 0 15,0 22-15,0-22 0,-21 0 0,0 0 16,0 21-16,0-20 0,0-1 0,0 0 16,0 0-16,0 0 0,0 0 15,-21 1-15,0-22 0,0 0 16,-1 21-16,1-21 16,0 0-16,21-21 15,0-1-15,-21 22 0,21-21 0,0 0 16,0 0-16,0 0 0,0 0 15,0-1-15,21-20 0,0 21 0,-21-21 16,21 20-16,1-20 0,-22 21 0,21 0 16,0-22-16,0 22 15,0 21-15,0-21 0,1 0 0,20 0 16,-21 0-16,0-1 0,0 22 16</inkml:trace>
  <inkml:trace contextRef="#ctx0" brushRef="#br1" timeOffset="69975.03">18373 6392 0,'0'0'0,"0"22"16,0-1 0,0 0-16,0 0 15,0 0-15,0 0 16,21-21-16,0 0 0,0 0 16,0 0-16,0 0 0,1 0 15,-1-21 1,-21 0-16,21 0 0,-21 0 15,21 0-15,0-1 0,-21 1 0,21 0 16,1 0-16,-22 0 0,21-22 16,0 22-16,0-21 0,0 0 15,0 20-15,1-20 0,-1 0 0,0 21 16,0-1-16,0 1 0,0 0 16,1 0-16,-1 21 0,0 0 0,0 0 15,-21 21-15,21-21 0,-21 21 16,0 0-16,0 1 0,0-1 15,0 0-15,0 0 0,0 0 16,0 0-16,0 1 16,21-44 15,-21 1-15,0 0-16,22 21 0,-22-21 15,0 0-15,0 0 16,0-1-16,0 1 0,0 0 0,0 0 15,0 0-15,0 0 0,-22-1 0,1 1 16,21 0-16,-21 21 16,0 0-16,0 0 0,0 21 15,21 0-15,-22 1 0,22-1 16,0 21-16,-21-21 0,0 22 0,21-22 16,0 21-16,0 0 0,-21-20 0,21 20 15,0 0-15,0 1 0,0-22 0,0 21 16,0 0-16,0-20 15,21-1-15,-21 21 0,21-21 0,22-21 16,-22 21-16,0 1 0,21-22 0,-21 0 16,22 0-16,-1 0 0,0 0 15,1-22-15,-1 22 0,-21-21 0,22 0 16,-1 0-16,0-21 0,1 20 0,-22 1 16,21-21-16,-21 21 0,22-22 15,-22 1-15,0 0 0,0-1 0,-21-20 16,21 21-16,-21-1 0,21-20 0,-21 20 15,0 1-15,0 0 0,0-1 16,0 1-16,0 21 0,0 0 0,0 63 31,0-21-15,0 22-16,0-22 0,-21 21 0,21 0 16,-21 1-16,21-1 0,-21 0 0,21 1 15,-21-1-15,21 0 0,0 1 16,0-22-16,0 21 0,0-21 0,0 22 15,0-22-15,42 21 0,-21-21 16,-21 1-16,21-22 0,1 0 0,-1 21 16,0-21-16,0 0 0,0 0 15,0 0-15,-21-21 0,22 21 0,-1-22 16,0 1-16,0 21 0,0-21 16,0-21-16,1 21 0,-1-1 15,0 1-15,0-21 0,0 21 0,0-22 16,1 22-16,-1 0 0,0 0 0,0 0 15,0 0-15,0-1 0,1 22 16,-1 0-16,0 0 0,0 0 0,0 0 16,0 22-16,1-1 0,-22 0 0,21 0 15,0-21-15,0 42 0,0-20 0,-21-1 16,21 0-16,1 0 16,-22 0-16,21 0 0,-21 1 15,0-44 32,0 1-47,0 0 16,0 0-16,0 0 0,0 0 15,0-1-15,0 1 0,0 0 16,-21 0-16,21-21 0,-22 20 0,1 1 16,0 0-16,0 21 0,0 0 15,0 0-15,-22 0 0,22 0 16,0 21-16,0-21 0,0 21 0,-1 1 15,-20 20-15,21-21 0,0 0 0,0 22 16,21-22-16,-22 0 16,1 21-16,0-21 0,21 22 0,0-22 15,0 21-15,0-21 0,0 1 0,0-1 16,0 0-16,0 0 0,21 0 0,0-21 16,1 0-16,-1 0 0,0 0 15,0 0-15,0 0 0,0 0 0,1 0 16,-1 0-16,0-21 0,0 0 0,21 0 15,-20 0-15,-1-1 0,0 1 16,0 0-16,-21 0 0,21 0 0,0-22 16,-21 22-16,22 0 0,-22-21 15,0 21-15,0-22 0,0 22 0,21 0 16,-21 0-16,0 0 0,0-1 16,0 44-1,-21-1 1,21 0-16,-22 0 0,22 0 15,0 0-15,0 22 0,-21-22 0,21 0 16,-21 0-16,21 0 0,0 1 0,0 20 16,0-21-16,0 0 0,0 0 15,0 1-15,21-22 16,0 21-16,1-21 0,-1 0 0,0 0 16,0 0-16,0 0 0,0 0 15,22-21-15,-1 21 0,-21-22 0,22 1 16,-1 0-16,-21 0 0,21 0 15,1 0-15,-22-1 0,21-20 0,-21 21 16,1 0-16,-1-22 0,0 22 16,0 0-16,0-21 0,-21 21 0,0-1 15,0 1-15,-21 21 16,0 0 0,0 21-16,0 1 0,-1-1 0,22 0 15,-21 0-15,0 0 0,21 0 0,-21 1 16,21-1-16,0 0 0,0 21 15,0-21-15,0 1 0,0-1 16,21 0-16,0 0 0,0 0 16,1 0-16,-1 1 0,-21-1 15,21-21 1,-21-21 15,0-1-31,0 1 16,-21 0-16,21 0 0,0 0 15,-21 21-15,-1 0 16,22-21-16,-21 21 16,0 0-16,21 21 15,0 0 1,0 0-16,0 0 16,21-21-1,0 21-15,1-21 0,-1 0 16,0 0-16,0 0 0,0 0 15,0 0-15,1 0 0,-1 0 16,0 0-16,21 0 0,-21-21 0,22 0 16,-22 21-16,21-21 0,1 0 0,-22 0 15,21-1-15,-21-20 0,22 21 0,-22 0 16,0-22-16,0 22 0,0-21 16,-21 0-16,0 20 0,0-20 0,0 21 15,0-21-15,0 20 0,0 1 0,-21 21 31,0 0-31,0 0 0,0 21 0,-1-21 16,22 43-16,0-22 0,0 0 0,0 0 16,0 22-16,0-22 0,0 0 15,0 0-15,22 21 0,-22-20 0,21-1 16,0 0-16,0 0 0,21 21 16,-20-20-16,-1-1 0,0 0 0,-21 0 15,0 0-15,0 0 0,0 1 16,0-1-1,-21-21-15,0 0 0,-1 21 0,1-21 16,-21 0-16,21 0 0,0 0 16,-1 0-16,1 0 0,0 0 15,21-21-15,0 0 16,0-1-16,0 1 16,21 0-16,0 0 0,1 0 15</inkml:trace>
  <inkml:trace contextRef="#ctx0" brushRef="#br1" timeOffset="70443.28">22267 5588 0,'-21'0'32,"0"0"-32,0 0 15,0 0 17,21-21-1,-22 0-31,22 0 15,0-1 1,0 1-16,22 21 16,-1 0-16,0 0 31,-21 21-31,0 1 16,0-1-16,0 0 0,0 0 15,0 0-15,0 0 0,0 1 0,0-1 16,0 0-16,-21 0 0,0 0 15,-1 0 1,22-42 15,0 0-15</inkml:trace>
  <inkml:trace contextRef="#ctx0" brushRef="#br1" timeOffset="70780.09">22394 5482 0,'0'-21'78,"0"0"-63,21 0 1,1 21 0,-1 21 15,-21 0-31,0 0 16,21 0-16,-21 1 0,0-1 15,0 0-15,0 0 0,0 0 16,0 0-16,0 1 0,-21-1 15,0 0-15,-1-21 16,22 21-16,-21 0 0</inkml:trace>
  <inkml:trace contextRef="#ctx0" brushRef="#br2" timeOffset="82771.55">3641 3789 0,'0'0'0,"21"-21"15,0 0-15,-21-1 16,0 44 31,0-1-47,0 0 0,0 0 15,0 0-15,-21 22 0,21-22 0,-21 21 16,21 0-16,-22 1 0,1-1 16,21 0-16,-21 1 0,0-1 0,21 0 15,0 1-15,-21-1 0,0-21 0,21 22 16,-22-22-16,22 0 0,0 0 16,0 0-16,0 0 15,0-42 16,22 21-31,-1-21 0,-21 0 0,21 0 16</inkml:trace>
  <inkml:trace contextRef="#ctx0" brushRef="#br2" timeOffset="83135.67">3641 3895 0,'0'-21'15,"0"42"-15,0-64 0,0 22 0,0 0 16,0 0-16,21 0 0,0 0 15,0-1-15,0 22 16,-21-21-16,21 21 0,1 0 16,-1 0-16,0 0 0,0 0 0,0 0 15,22 0-15,-22 0 0,0 21 16,0 1-16,0-1 0,0 0 0,1 21 16,-1-21-16,0 22 0,-21-1 15,21-21-15,-21 22 0,0-1 0,0 0 16,0 1-16,0-1 0,0-21 0,0 21 15,-21 1-15,0-22 0,21 0 16,-21 21-16,-1-20 0,22-1 0,-21 0 16,21 0-16,-21 0 0,0-21 15,21 21 1,0-42 15,0 0-31,0 0 16,0 0-16,0 0 0,0-1 15,0 1-15</inkml:trace>
  <inkml:trace contextRef="#ctx0" brushRef="#br2" timeOffset="83423.11">3662 4128 0,'0'0'0,"-21"0"0,42 0 47,0 0-47,0 0 0,21 0 16,-20 0-16,-1-22 0,21 22 0,-21-21 15,22 21-15,-22-21 0,21 21 0,-21 0 16,0-21-16,1 21 0,-1 0 16,0 0-16,0 0 0,-21-21 15,0 42 32</inkml:trace>
  <inkml:trace contextRef="#ctx0" brushRef="#br2" timeOffset="84467.14">4403 8297 0,'0'0'15,"-22"0"-15,22-21 0,0 0 16,-21 0-16,0 0 15,21 42 32,0 21-47,0-21 0,0 1 16,0 20-16,0 0 0,0-21 16,0 22-16,0-1 0,0-21 0,0 22 15,0-1-15,0-21 0,-21 0 16,21 22-16,0-22 0,-21 0 0,21 0 15,0 0-15,-21 0 32,21-42-1,0 0-31,0 0 0,0 0 16,0 0-16</inkml:trace>
  <inkml:trace contextRef="#ctx0" brushRef="#br2" timeOffset="85203.72">4212 8255 0,'0'0'0,"0"-21"15,0 0 1,0 0-1,21-1 1,0 1-16,1 21 0,-1-21 0,0 21 16,0 0-16,21 0 0,-20-21 0,20 21 15,-21 0-15,21 0 0,-20 0 16,20 21-16,-21 0 0,0 0 0,-21 1 16,0-1-16,0 0 0,0 21 15,0-21-15,0 1 0,-21 20 0,0-21 16,0 21-16,-22-20 0,22-1 15,-21 0-15,21 0 0,0 0 16,-1 0-16,1 1 0,0-1 0,0-21 16,0 21-16,21-42 47,21 0-47,0 21 0,-21-22 15,21 22-15,0 0 0,1 0 16,-1-21-16,0 21 0,0 0 15,0 0-15,0 0 0,1 0 0,20 0 16,-21 0-16,21 0 0,-20 0 0,20 0 16,-21 0-16,21 0 0,-20 21 15,-1-21-15,0 22 0,0-1 0,-21 0 16,0 0-16,0 0 0,0 0 16,0 1-16,0-1 0,-21 0 0,0 0 15,0 0-15,-1 0 0,-20 1 16,21-1-16,-21 0 0,20 0 0,-20 0 15,0 0-15,21-21 0,-22 22 0,1-1 16,21-21-16,0 21 0,-22-21 16,22 0-16,0 0 0,0 0 15,0 0-15,-1 0 0,1 0 0,0 0 16,0 0-16,0 0 16,21-21-1,-21 21 1,21-21 62</inkml:trace>
  <inkml:trace contextRef="#ctx0" brushRef="#br2" timeOffset="101744.63">9123 9970 0,'0'0'0,"21"0"0,-21-22 15,21 22 1,-21-21-16,0 0 15,0 0 1,0 0-16,-21 0 16,0 21-16,0 0 15,-1 0-15,1 0 0,-21 0 16,21 0-16,-22 0 0,22 0 0,-21 21 16,21 0-16,-22 0 0,22 0 15,-21 0-15,21 1 0,0 20 16,-1 0-16,1-21 0,0 22 0,21-1 15,0 0-15,0 1 0,0-1 0,0 0 16,0 22-16,0-22 0,0 1 16,0-22-16,0 21 0,0 0 0,21-20 15,0 20-15,-21-21 0,22 0 16,-1 0-16,21 1 0,-21-22 0,0 21 16,22-21-16,-22 0 0,21 0 0,-21 0 15,22 0-15,-22-21 0,21 21 0,-21-22 16</inkml:trace>
  <inkml:trace contextRef="#ctx0" brushRef="#br2" timeOffset="102060.45">9758 9758 0,'0'0'0,"0"-21"0,-21 0 0,21-1 15,-22 22-15,1 0 0,0 0 16,0 0-16,0 22 16,0-1-16,21 0 15,0 21-15,0-21 0,-22 22 0,22-1 16,-21 22-16,21-22 0,0 0 0,-21 1 16,21-1-16,0 0 0,0 22 15,0-22-15,-21 0 0,21 1 0,-21-1 16,21-21-16,0 22 0,0-22 0,0 0 15,0 0-15,0 0 0,0 0 16,21-21 0,0 0-16,0 0 0,0 0 15,1-21-15</inkml:trace>
  <inkml:trace contextRef="#ctx0" brushRef="#br2" timeOffset="103359.71">10372 10118 0,'0'0'0,"0"-85"31,-22 85-31,22-21 0,-21 0 16,0 21-16,21-21 0,-21-1 0,0 22 15,0 0-15,-1 0 0,1 0 16,0 0-16,-21 0 0,21 0 0,-1 22 16,1-1-16,0 21 0,0-21 0,0 22 15,0-22-15,-1 21 0,1 0 16,0 1-16,21-1 0,0 0 0,-21 1 16,21-1-16,0 22 15,0-43-15,0 21 0,0-21 0,21 0 16,-21 1-16,21-22 0,0 0 15,1 0-15,-1 0 0,0 0 0,0 0 16,0-22-16,22 1 16,-22 0-16,0 0 0,21 0 0,-21-22 15,1 22-15,-1-21 0,0 0 0,0 20 16,0-20-16,0 0 0,-21 21 16,22-22-16,-22 22 0,21 0 0,-21 0 15,0 0-15,0-1 0,0 1 0,0 42 47,0 1-47,0-1 0,0 0 16,0 0-16,0 0 0,-21 0 0,21 22 15,0-22-15,0 21 0,0-21 16,0 1-16,0 20 0,0-21 16,0 0-16,0 0 0,0 1 0,21-22 15,0 21-15,0-21 0,0 0 16,0 0-16,22 0 0,-22 0 15,0 0-15,0 0 0,22-21 0,-22-1 16,0 1-16,21 0 0,-21 0 16,1 0-16,-1-22 0,0 22 0,21-21 15,-42 21-15,21 0 0,-21-22 0,22 22 16,-22 0-16,0 0 0,0 0 0,0-1 16,-22 22-1,1 0-15,0 22 16,21-1-1,-21 0-15,21 0 0,0 0 16,0 0-16,0 1 0,0-1 0,0 0 16,21 0-16,0 0 0,-21 0 0,21-21 15,1 22-15,-22-1 0,0 0 16,21-21-16,0 21 0,-21 0 0,21-21 16,-21 21-16,0-42 46,-21 21-46,21-21 0,-21 0 16,0 21-16,21-21 0,-22 21 0,1 0 16,21-21-16,-21 21 15,0 0-15,0 0 16,21 21 0,0 0-16,0 0 15,0 0-15,0 0 0,21-21 16,-21 22-16,21-22 0,0 0 0,0 21 15,1-21-15,-1 0 0,0 0 16,21 0-16,-21 0 0,1 0 0,20 0 16,-21 0-16,21 0 0,-20 0 0,20-21 15,-21-1-15,21 1 0,-20 21 16,-1-42-16,21 21 0,-21 0 16,0-1-16,1 1 0,-1 0 0,0-21 15,0 21-15,-21-1 0,0 1 0,0-21 16,21 21-16,-21 0 0,0-1 15,-21 22 17,21 22-32,-21-22 0,21 21 15,0 0-15,0 0 0,0 0 16,0 0-16,0 1 0,0-1 0,0 0 16,0 0-16,0 0 0,0 0 0,0 1 15,0-1-15,21-21 0,-21 21 16,0 0-16,0 0 15,0 0 1,-21-21 0,0 0-16,0 0 15,-1 0-15,1 0 0,0 0 16,0 0-16,0 0 16,0 0-16,-1 0 15,1 0-15</inkml:trace>
  <inkml:trace contextRef="#ctx0" brushRef="#br2" timeOffset="104392.12">4699 10774 0,'0'-21'47,"21"21"-47,-21-21 16,21 21-16,0-22 0,1 22 16,-22-21-16,21 0 0,0 21 15,-21-21-15,21 21 0,-21-21 0,21 21 16,-21-21-16,0-1 0,0 1 15,0 0-15,-21 21 16,0 0-16,0 0 0,0 0 0,-22 0 16,22 0-16,0 0 0,-21 21 0,20 0 15,1 1-15,-21-1 0,21 0 16,0 21-16,-1-21 0,1 22 16,21-1-16,0-21 0,0 22 0,0-22 15,0 0-15,0 21 0,0-21 16,0 1-16,21-1 0,1-21 0,-1 21 15,0 0-15,0-21 0,21 0 0,-20 0 16,20 0-16,-21 0 0,21 0 16,-20 0-16,20 0 0,0 0 0,-21-21 15,1 0-15,-1 21 0,0-21 0,0 21 16,-21-22-16,0 1 16,-21 21-16,0 0 15,0 0-15,-22 0 0,22 0 0,-21 0 16,21 0-16,-22 0 15,1 21-15,0 1 0,-1-1 0,22-21 16,-21 21-16,21 21 0,-22-21 0,22 1 16,21-1-16,0 0 0,-21 0 15,21 21-15,0-20 0,0-1 0,0 0 16,0 0-16,21 0 0,0 0 16,0-21-16,22 0 0,-22 0 15,21 0-15,-21 0 0,22 0 0,-1 0 16,0 0-16,1-21 0,20 0 0,-20 0 15,-1 0-15,0 0 0</inkml:trace>
  <inkml:trace contextRef="#ctx0" brushRef="#br2" timeOffset="105121.7">5609 10880 0,'0'-21'0,"0"-1"15,0 1 1,-21 21-16,0 0 0,0 0 15,-1 0-15,1 0 0,-21 0 16,21 0-16,0 21 0,-1 1 0,1-1 16,0 0-16,0 0 0,21 0 0,0 0 15,-21 1-15,21-1 0,0 0 16,0 0-16,0 0 0,0 0 16,0 1-16,21-22 15,0 21-15,0-21 0,0 0 16,1 0-16,-1 0 0,21-21 0,-21 21 15,0-22-15,22 22 0,-22-21 0,0 0 16,0 0-16,0 21 0,1-21 0,-1 0 16,0 21-16,-21-22 0,0 1 15,21 21-15,-42 21 63,21 1-63,0 20 15,0-21-15,-21 21 0,21-20 0,0 20 16,0 21-16,0-20 0,0 20 16,0-20-16,21 20 0,-21 1 0,0-1 15,21 1-15,-21-1 0,21 1 0,-21-1 16,0 22-16,0-22 0,21 22 16,-21-22-16,22 22 0,-22-21 0,21-1 15,-21 22-15,0-22 0,0 1 0,0-1 16,0 1-16,0-1 0,0-20 0,0 20 15,0-21-15,0 1 0,0-1 16,-21-21-16,-1 22 0,1-22 0,21 0 16,-21 0-16,0 0 0,0-21 15,0 0-15,-1 0 0,1 0 0,-21 0 16,21-21-16,-22 0 0,1 0 16,0 0-16,-1-1 0,-20-20 0,-1 0 15,22-1-15,-21-20 0,-1 21 0,1-22 16,-1 22-16,22-22 0,-1 1 15,1-1-15,21 1 0,0-1 0,21 1 16,0-1-16,0 1 0,0-1 0,0 1 16,21-1-16,0 1 0,0 20 15,22-20-15,-1 21 0,-21-1 16,21-20-16,1 42 0,-1-22 0,0 1 0,22 0 16,-22 20-16,1-20 15,-1 21-15,0 0 0,-21 0 0,22-1 16,-1 1-16</inkml:trace>
  <inkml:trace contextRef="#ctx0" brushRef="#br2" timeOffset="105511.47">6477 10689 0,'0'0'0,"-21"0"0,0 0 16,-1 0-1,22 21 1,22-21 15,-22-21-15,0 0-1,-22 21 17,1 0-32,0 0 15,0 21 1,21 0-16,0 1 16,0-1-16,0 0 15,0 0 1,21-21-16,0 0 15,0 21-15</inkml:trace>
  <inkml:trace contextRef="#ctx0" brushRef="#br2" timeOffset="105795.31">6456 10943 0,'0'0'0,"0"21"0,0 1 0,0-1 15,0 0 1,21-21-1,0 0-15,0 0 16,0-21 0,-21 0-16,0-1 15,0 1 1,-21 21-16,0 0 16,0 0-16,0 0 0,0 0 15,21 21 1,-22-21-16,22 22 0,0-1 15,0 0-15,0 0 16,22-21 0,-1 0-16</inkml:trace>
  <inkml:trace contextRef="#ctx0" brushRef="#br2" timeOffset="106527.89">12679 9800 0,'21'-21'0,"0"21"15,-21-21-15,0 0 16,21 0-16,0-1 16,-21 1-16,0 42 31,0 1-31,0-1 0,0 21 15,0 0-15,0 1 0,0-1 0,0 0 16,0 1-16,-21 20 16,0-20-16,0-1 0,21 0 0,0 22 15,-21-22-15,21 0 0,-21-20 0,21 20 16,0-21-16,0 21 0,0-20 0,0-1 16,0 0-16,21-42 31,-21 0-16,21-1-15,-21 1 0,0-21 16,0 21-16</inkml:trace>
  <inkml:trace contextRef="#ctx0" brushRef="#br2" timeOffset="107123.55">12742 9800 0,'0'0'15,"0"-21"-15,-21 21 0,21-21 0,0 0 16,0 0-16,21-1 16,0 22-16,1-21 0,-1 21 15,21 0-15,-21-21 0,22 21 0,-1 0 16,0 0-16,1 0 0,-1 0 16,0 0-16,1 21 0,-22-21 0,21 21 15,-21 22-15,0-22 0,1 0 0,-22 21 16,0-20-16,0 20 0,0-21 15,-22 21-15,1-20 0,-21-1 16,0 21-16,-1-21 0,1 0 0,0 1 16,-1-1-16,1 0 0,0-21 0,-1 21 15,22-21-15,0 0 0,0 0 16,0 0-16,42-21 31,0 0-31,0 21 16,21-21-16,-20 21 0,20-22 0,0 22 15,1 0-15,-1 0 0,0 0 0,1 0 16,-1 0-16,0 0 0,1 0 16,-1 0-16,0 22 0,1-1 0,-22 0 15,21 0-15,-21 0 0,0 0 16,-21 1-16,0 20 0,0-21 0,0 0 16,0 0-16,0 1 0,0-1 0,-21 0 15,0 0-15,0 0 0,-21 0 16,-1 1-16,1-1 0,-22 0 0,22-21 15,-21 21-15,-1 0 0,1-21 0,-1 0 16,1 21-16,20-21 0,1 0 16,0 0-16,20 0 0,-20 0 0,21 0 15,0 0-15,21-21 0,-21 0 16,21 0-16,0 0 16,21 21-1,0-21-15,0-1 0,0 22 16,0 0-16,1-21 0</inkml:trace>
  <inkml:trace contextRef="#ctx0" brushRef="#br2" timeOffset="108599.7">15134 10139 0,'0'0'0,"-42"0"32,21 0-17,42 0 32,0 0-47,0-21 16,0 0-16,0 21 0,1-22 15,20 1-15,-21 0 0,0 0 0,22 0 16,-22 0-16,0-22 0,0 22 0,0 0 16,0-21-16,-21 20 0,0-20 15,0 21-15,0 0 0,0 0 0,-21 21 16,0 0-16,0 0 16,0 0-16,0 0 0,-1 21 15,1 0-15,21 21 0,-21-21 0,21 22 16,-21-22-16,21 21 0,0 1 15,0-22-15,0 21 0,0 0 16,0-20-16,0-1 0,0 0 0,0 21 16,42-21-16,-42 1 0,21-1 15,1-21-15,-1 0 0,0 21 16,0-21-16,0 0 0,0 0 0,1 0 16,-1 0-16,0-21 0,0 21 0,0-21 15,0-1-15,1 22 0,-1-21 16,-21 0-16,21-21 0,0 21 0,0-1 15,-21-20-15,21 21 0,1-21 0,-1-1 16,0 22-16,0-21 0,0 21 16,0-1-16,22-20 0,-22 21 15,0 21-15,21-21 0,-20 21 0,20 0 16,-21 0-16,21 0 0,-20 0 0,-1 21 16,0 0-16,0 0 0,0 22 15,-21-22-15,0 0 0,0 21 0,0-21 16,0 22-16,0-22 0,-21 21 0,0-21 15,21 1-15,-21-1 0,0 0 16,-1 0-16,1 0 0,0-21 0,21 21 16,0-42 15,21 0-15,0 0-16,1 0 0,-1 0 15,0-1-15,0-20 0,0 21 0,0-21 16,1 20-16,-1-20 0,0 0 15,0 21-15,0-22 0,-21 22 0,0 0 16,21 0-16,-21 0 0,-21 21 31,0 21-31,21 0 16,-21 0-16,0 0 0,21 22 0,0-22 16,-21 21-16,21-21 0,0 22 15,-22-22-15,22 21 0,0-21 0,0 0 16,0 1-16,0 20 0,0-21 0,22 0 15,-1 0-15,-21 1 16,21-22-16,0 0 0,0 0 16,22 0-16,-22 0 0,21 0 0,0 0 15,-20-22-15,20 22 0,0-21 0,1 0 16,-22 0-16,21 0 0,-21-22 16,22 22-16,-22-21 0,0 0 0,0-1 15,0 1-15,0-22 0,1 22 16,-1-21-16,-21 20 0,0 1 0,0-22 15,0 22-15,0 21 0,0-21 0,0 20 16,0 1-16,0 0 0,-21 42 31,21 22-15,-22-22-16,22 21 0,0 0 0,-21 1 16,21-1-16,0 0 0,0 22 0,0-22 15,0 1-15,0-1 0,0 0 16,0 1-16,0-22 0,0 21 0,0-21 15,0 22-15,0-22 0,0 0 0,0 0 16,0 0-16,21-21 31,1 0-31,-1 0 0,0 0 16,-21-21-16,21 0 0,0 0 16,-21 0-16,0-1 15</inkml:trace>
  <inkml:trace contextRef="#ctx0" brushRef="#br2" timeOffset="108819.57">16722 9758 0,'0'0'0,"-22"0"0,22 21 32,22-21-17,-1 0-15,0 0 16,0 0-16,0 0 0,0 0 0,1 0 15,-1 0-15,0 0 16,0 0-16,21 0 0,-20 0 0,-1-21 16,21 21-16,-21-21 0,0 21 0,22 0 15,-22-21-15,21 21 0,-21 0 16</inkml:trace>
  <inkml:trace contextRef="#ctx0" brushRef="#br2" timeOffset="109660.63">17251 10012 0,'0'0'0,"-21"21"15,42-21 17,0 0-32,0-21 15,0 21-15,0-21 0,1 21 0,-1-21 16,0-1-16,21 1 0,-21 21 0,1-21 15,-1 0-15,-21 0 0,21 0 16,-21-1-16,0 1 0,21 0 0,-21 0 16,0 0-16,0 0 0,-21 21 15,0 0-15,0 0 16,-1 0-16,1 0 0,0 21 0,0 0 16,0 0-16,0 0 0,-1 22 0,1-22 15,0 0-15,21 21 16,0-21-16,0 1 0,0 20 0,0-21 15,0 0-15,0 0 0,0 1 0,0-1 16,21-21-16,-21 21 0,43-21 0,-22 0 16,0 21-16,21-21 0,-21 0 15,22 0-15,-22 0 0,21 0 0,-21 0 16,1 0-16,20-21 0,-21 0 0,0 21 16,0-21-16,22-1 0,-43 1 15,21 0-15,0 0 0,0 0 16,-21-22-16,0 22 0,0-21 0,0 21 15,0 0-15,0-1 0,0 1 0,0 0 16,0 0-16,0 42 31,-21 0-31,21 0 16,0 1-16,0 20 0,0-21 16,0 0-16,0 0 0,0 22 0,0-22 15,-21 0-15,21 0 0,0 0 0,0 1 16,0-1-16,0 0 0,-21-21 15,21 21-15,0-42 47,0 0-31,0 0-16,0-1 0,0 1 16,0 0-16,0 0 0,21 0 0,0-22 15,0 22-15,0-21 0,1 21 0,20-22 16,-21 22-16,0 0 0,22 0 15,-22 21-15,21 0 0,-21-21 0,22 21 16,-22 0-16,21 21 0,-21-21 0,0 21 16,1 0-16,-1 0 0,0 1 15,0 20-15,-21-21 0,0 0 0,0 0 16,0 1-16,0 20 0,0-21 0,0 0 16,0 0-16,-21 1 15,0-1-15,0 0 16,-1 0-16,1-21 15</inkml:trace>
  <inkml:trace contextRef="#ctx0" brushRef="#br2" timeOffset="110579.44">18817 9948 0,'0'-21'0,"0"42"0,21-63 16,-21 21-16,0 0 0,0 0 16,0-1-16,0-20 0,0 21 0,0-21 15,0 20-15,0 1 0,0-21 0,0 21 16,-21 0-16,0 21 0,0 0 16,0 0-16,-1 0 0,1 0 0,0 0 15,-21 21-15,21 0 0,-1 21 0,-20-21 16,0 22-16,21-1 15,-1 0-15,-20 1 0,21-22 0,0 21 0,21 1 16,0-22-16,0 21 0,0-21 0,0 0 16,0 1-16,0-1 15,21 0-15,0-21 0,0 0 16,0 21-16,1-21 0,-1 0 0,0 0 16,21 0-16,-21 0 0,1 0 0,-1-21 15,0 21-15,21-21 0,-21 0 16,1-1-16,-1-20 0,0 21 0,0-21 15,0 20-15,-21-41 0,21 21 0,1-1 16,-1-20-16,-21-1 0,0 22 16,21-22-16,-21 22 0,21 0 0,-21-1 15,0 1-15,0 21 0,0 0 0,0 0 16,-21 42 15,21 21-31,-21-21 16,21 22-16,-21-22 0,21 21 0,0 0 15,0 1-15,0-1 0,-22 22 16,22-22-16,0 0 0,0 1 0,0-22 16,0 21-16,0 0 0,0-20 15,0-1-15,0 0 0,22 0 0,-22 0 0,21 0 16,-21 1-16,21-22 0,0 0 16,0 21-16,0-21 0,1 0 15,-1 0-15,0 0 0,0 0 0,0-21 16,22-1-16,-22 22 0,0-21 15,21 0-15,-21 0 0,22 0 16,-22-22-16,0 22 0,21-21 0,-20 0 16,-1-1-16,0 22 0,-21-21 0,0-1 15,21 22-15,-21 0 0,0 0 16,0 0-16,-21 21 16,0 0-16,-22 0 0,22 21 0,0 0 15,0-21-15,0 21 0,0 22 16,-1-22-16,22 0 0,0 0 15,0 0-15,0 22 0,0-22 0,0 0 16,0 0-16,22 0 0,-1 0 0,0-21 16,0 22-16,0-1 0,0-21 0,1 21 15,-1-21-15,0 21 0,0-21 16,0 21-16,0-21 0,1 0 0,-22 21 16,-22-21 15,1 0-31,0 22 0,-21-22 0,21 0 15,-1 0-15,-20 0 0,21 0 0,-21 0 16,20 0-16,1 0 0,0 0 16,0 0-16,21-22 31</inkml:trace>
  <inkml:trace contextRef="#ctx0" brushRef="#br2" timeOffset="111644.74">21145 9419 0,'0'0'0,"22"0"0,-22-21 0,21 21 0,-21-21 16,0 0-16,21 0 15,-21-1-15,21 1 16,-21 42 0,0 1-1,0-1-15,0 0 0,-21 21 0,0 1 16,0-1-16,21 0 0,-22 1 0,1-1 15,0 0-15,21 1 0,-21-1 16,0 0-16,21 1 0,0-1 0,0-21 16,-21 21-16,21-20 0,0-1 0,0 0 15,0 0-15,0 0 16,0 0-16,21-42 47,-21 0-32,21 0-15,0 0 0</inkml:trace>
  <inkml:trace contextRef="#ctx0" brushRef="#br2" timeOffset="111992.61">21209 9483 0,'0'-21'0,"0"42"0,0-64 15,0 22-15,21 0 0,-21 0 0,21 0 16,-21 0-16,21-1 0,-21 1 15,22 0-15,-1 0 0,0 21 0,21-21 16,-21 21-16,22-21 0,-22 21 16,21 0-16,1 0 0,-1 0 0,-21 0 15,21 0-15,1 21 0,-22 0 0,0 0 16,21 0-16,-20 0 0,-22 22 16,21-1-16,-21 0 0,0 1 0,0-1 15,0 0-15,0 1 0,0 20 0,-21-20 16,21-1-16,-22 0 0,1-21 15,0 22-15,21-22 0,-21 21 0,21-21 16,-21 1-16,21-1 0,0 0 0,-21 0 16,21-42 31,0 0-32,0 0-15,0-1 16</inkml:trace>
  <inkml:trace contextRef="#ctx0" brushRef="#br2" timeOffset="112279.44">21188 9716 0,'21'0'31,"0"0"-31,0 0 15,22 0-15,-22 0 0,21 0 0,-21 0 16,22 0-16,-1 0 0,-21 0 0,21 0 16,1 0-16,-22 0 0,21 0 15,-21 0-15,22 0 0,-22 0 0,0 0 16,0 0-16,0 0 16,-21-22 15,-21 22-16,0 0 1,0 0-16,0 0 0</inkml:trace>
  <inkml:trace contextRef="#ctx0" brushRef="#br2" timeOffset="114907.42">13335 11367 0,'0'0'0,"21"0"0,-21-22 0,21 1 15,-21 0-15,21 21 16,-21-21-16,0 0 15,0 0-15,0-1 16,0 1 0,-21 21-16,0 0 15,0 0-15,-21 0 16,-1 0-16,1 0 0,0 21 0,-22 1 16,1-1-16,-1 0 0,1 0 15,-1 0-15,1 0 0,20 1 0,1-1 16,0 0-16,20 0 0,1-21 0,0 21 15,21 0 1,21-21-16,22 0 0,-22 0 16,21 0-16,22 22 0,-22-22 15,21 0-15,1 0 0,-1 21 0,1 0 16,-22-21-16,22 21 0,-1-21 0,-20 21 16,-1 0-16,-21 1 0,21-1 15,-42 0-15,0 0 0,0 0 16,0 22-16,0-22 0,-42 21 0,21 0 15,-21 1-15,-1-22 0,1 21 16,0-21-16,-1 22 0,1-22 0,0 0 16,20 0-16,-20-21 0,0 21 0,21-21 15,-1 0-15,-20 0 0,21 0 16,0 0-16,21-21 16,0 0-1,21 0 1,0 21-16,0 0 0,0 21 15,1-21-15,-1 21 0,0 22 0,-21-22 16,21 21-16,-21-21 0,21 22 16,-21-1-16,0 0 0,0 1 15,0-1-15,0 0 0,-21 1 0,0-22 16,0 21-16,0 0 0,-1 1 0,1-22 16,21 21-16,-21 1 0,0-22 15,0 0-15,0 0 0,21 0 0,-22 0 16,1 1-16,21-1 0,-21 0 15,21 0-15,0 0 16</inkml:trace>
  <inkml:trace contextRef="#ctx0" brushRef="#br2" timeOffset="115515.07">13314 14542 0,'-21'0'15,"-22"-22"1,43 1 0,0 0-16,0 0 0,21 0 15,1 21-15,-1 0 0,0-21 0,0 21 16,0 0-16,0 0 0,1 0 16,-1 0-16,0 21 0,0 0 0,0 0 15,-21 0-15,21 22 0,-21-22 0,0 21 16,0 0-16,0 1 15,-21-1-15,0 0 0,-21 1 0,21 20 16,-1-20-16,1-1 0,0 21 0,0-20 16,0 20-16,21-20 0,-21-1 15,21 0-15,0-21 0,0 22 0,0-22 16,21 0-16,21 0 0,-21 0 0,0-21 16,22 22-16,-1-1 0,-21 0 15,22-21-15,-1 21 0,-21 0 0,21 0 16,-20 1-16,-1-1 0,0 0 0,-21 21 15,0-21-15,0 22 0,0-22 16,-21 21-16,0 1 0,-1-1 0,-20 0 16,0 1-16,-1-1 0,1 0 15,-21-21-15,20 22 0,-20-1 0,-1-21 16,1 0-16,-1 1 0,1-22 16,20 0-16,-20 0 0,21 0 0,-22-22 15,22 1-15,21-21 0,-22 0 0,22-1 16,0 1-16,0-22 0,21 1 15,0-22-15,0 1 0</inkml:trace>
  <inkml:trace contextRef="#ctx0" brushRef="#br2" timeOffset="115931.04">13187 13145 0,'-43'0'0,"86"0"0,-128 0 0,43 0 15,21 0-15,-22 0 0,22 0 16,0 0-16,0 0 0,0 0 15,21-22 1,42 22-16,0 0 0,1 0 16,20-21-16,1 21 0,20 0 0,-20 0 15,20-21-15,22 0 0,-21 21 16,21 0-16,0 0 0,-1-21 0,1 21 16,-21 0-16,0 0 0,-1 0 0,-20 0 15,-1 0-15,1 0 0,-22 0 16,0 0-16,-20 0 0,-1 0 0,-42 21 31,-1-21-31,-20 21 0,0-21 16,-1 21-16,1-21 0,-21 21 15,-1-21-15</inkml:trace>
  <inkml:trace contextRef="#ctx0" brushRef="#br2" timeOffset="116199.89">13229 13293 0,'-42'21'0,"84"-42"0,-127 42 15,64 0-15,0 0 0,0-21 0,21 21 16,0 1-16,21-22 16,0 21-16,22-21 15,-22 0-15,42 0 0,-20 0 0,20 0 16,-21 0-16,22 0 0,21 0 16,-22 0-16,1 0 0,20 0 15,1 0-15,-22 0 0,1 0 0,21 0 16,-22 0-16,1-21 0,-22 21 15,21 0-15,-20 0 0,-22 0 0,21 0 16,-21 0-16,-42 0 16,0 0-1,-21 0-15,-1 0 0,-20 0 0,-1 0 16,1 0-16</inkml:trace>
  <inkml:trace contextRef="#ctx0" brushRef="#br2" timeOffset="116431.76">13017 13674 0,'0'0'0,"170"21"31,-107 0-31,-20-21 0,20 0 16,1 0-16,-1 0 0,22 0 0,-22 0 16,22-21-16,-22 21 0,22 0 0,0-21 15,-1 0-15,-20 21 0,21-22 16,-22 22-16,1 0 0,-1-21 0,-21 21 15,1 0-15,-1 0 0,-21 0 16,0 0-16,-42 0 16,0 0-16,0 0 15,-21 0-15</inkml:trace>
  <inkml:trace contextRef="#ctx0" brushRef="#br2" timeOffset="116612.16">13631 13864 0,'0'0'16,"0"21"-16,21-21 16,1 0-1,-1 0-15,21 0 0,-21 0 0,22 0 16,20 0-16,-21-21 0,1 21 16,20-21-16,-20 21 0,20-21 0,-21 21 15,1 0-15,-1-21 0</inkml:trace>
  <inkml:trace contextRef="#ctx0" brushRef="#br2" timeOffset="127238.41">12213 10181 0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1:55:04.2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1651 1905 0,'0'-21'78</inkml:trace>
  <inkml:trace contextRef="#ctx0" brushRef="#br0" timeOffset="756.57">1587 826 0,'0'-43'32,"0"22"-32,0 0 0,-21 0 15,21 0-15,0-1 16,-21 1-16,21 0 15,0 42 17,0 0-17,0 22-15,0-22 0,0 21 16,0 1-16,0-1 0,0 21 16,0-20-16,0 20 0,0-20 0,0 20 15,0 1-15,0-22 0,0 21 16,0-20-16,0 20 0,0-20 15,0-1-15,0 0 0,0 1 0,0-1 16,0 0-16,0 1 0,0-22 16,0 21-16,0-21 0,0 0 15,0 1-15,0-44 32,0 1-17,0 0-15,0 0 0,0 0 16,-21-22-16,0 22 0,21-21 0,0 21 15,0-22-15</inkml:trace>
  <inkml:trace contextRef="#ctx0" brushRef="#br0" timeOffset="1432.79">1185 1101 0,'0'0'0,"-21"-21"0,0-1 0,0 1 0,0 0 16,-1-21-16,22 21 0,0-22 15,0 22-15,0-21 0,0-1 16,0 22-16,0 0 0,22-21 16,-1 21-16,0-1 0,0 1 15,21 0-15,1 0 0,-1 0 0,0 0 16,1 21-16,-1 0 0,0 0 16,1 0-16,-1 21 0,22 0 0,-22 0 15,0 0-15,1 22 0,-1-1 16,0 0-16,-21 22 0,22-22 15,-22 22-15,21-1 0,-21 1 0,-21-22 16,0 21-16,22-20 16,-22 20-16,0-20 0,0-1 0,0 0 15,0 1-15,0-22 0,0 21 16,0-21-16,0 0 0,0 1 0,0-1 16,0 0-16,0 0 0,-22-21 15,22-21 1,0 0-16,0 0 15,0-1-15,0 1 0,0-21 16,0 21-16,0-22 0,0 1 0,0 0 16,0-22-16,22 1 0,-1-1 15,-21 1-15,21-1 0,0 1 16,0-1-16,0 1 0,22-1 16,-22 22-16,21 0 0,-21-1 15,22 22-15,-1 0 0,-21 0 0,22 0 16,-1-1-16,0 22 0,1 0 15,-22 0-15,21 22 0,-21-1 0,22 21 16,-22-21-16,0 43 0,0-22 16,0 22-16,-21-1 0,0 1 15,0-1-15,0 1 0,0-1 0,0-21 16,0 22-16,0-22 0,0 1 16,0-1-16,0 0 0,-21-21 0,21 22 15,-21-22-15,21 0 0,0 0 16,0 0-16,0 1 0,0-1 15,0 0-15,0-42 47,0 0-47,0-1 0,0-20 0</inkml:trace>
  <inkml:trace contextRef="#ctx0" brushRef="#br0" timeOffset="3020.5">3238 1164 0,'0'-21'0,"0"42"0,22-63 15,-22 21 1,0 42 15,0 0-31,0 21 16,0-20-16,0-1 15,0 21-15,0-21 0,0 22 0,0-1 16,-22-21-16,22 21 0,0 1 16,0-1-16,0-21 0,-21 22 15,21-1-15,0-21 0,0 21 0,0-20 16,0-1-16,0 0 0,0 0 15,21-21-15,1 0 16,-1 0-16,0 0 0,0 0 0,21 0 16,-20-21-16,-1 21 0,21-42 15,-21 20-15,22 1 0,-22-21 0,21 21 16,-21-22-16,22 1 0,-22 0 16,21-1-16,-21 1 0,0 0 15,1-1-15,-1-20 0,-21 21 0,21 20 16,-21-20-16,21 21 0,-21 0 15,0 0-15,0-1 0,0 44 32,0-1-32,0 0 0,0 21 15,-21 1-15,21-22 0,-21 21 16,21 0-16,0-20 0,0 20 0,0 0 16,-21-21-16,21 22 0,0-1 15,0-21-15,0 22 0,0-22 0,0 0 16,0 0-16,21 0 0,0 0 15,-21 1-15,21-22 0,0 0 0,0 21 16,1-21-16,-1 0 0,0 0 16,0-21-16,0 21 0,22-22 0,-22 1 15,21 0-15,-21-21 0,22 21 16,-22-22-16,21 22 0,-21-21 16,0-1-16,22 1 0,-22-21 15,0 20-15,0-20 0,0-1 0,1 22 16,-22-22-16,0 1 0,21 21 15,-21-1-15,0 1 0,0 0 0,0 20 16,0 1-16,0 0 0,-21 21 31,-1 21-31,22 0 0,-21 1 16,21 20-16,0 0 0,-21 22 0,21-22 16,-21 0-16,21 22 0,0-22 15,0 22-15,0-22 0,0 0 0,0 1 16,0-1-16,0 0 15,0 1-15,0-1 0,0-21 0,0 22 16,0-22-16,21 0 0,0 0 16,-21 0-16,21 0 0,1-21 0,20 0 15,-21 0-15,0 0 0,0 0 16,22 0-16,-22-21 0,21 0 0,-21 0 16,22-21-16,-1 20 0,-21 1 15,22-21-15,-22 0 0,0 20 0,21-20 16,-21-21-16,1 20 15,-1-20-15,0 20 0,-21-20 0,21-1 0,0 1 16,0-1-16,-21 22 16,0 0-16,0-1 0,0 1 0,0 21 15,0-21-15,0 20 0,0 1 16,-21 42 15,0 1-31,21-1 0,-21 21 16,21-21-16,0 22 0,0 20 15,-21-21-15,21 1 0,0 63 16,0-64-16,0 21 0,0-20 16,0-1-16,0 0 0,0 1 15,0-22-15,21 21 0,-21-21 0,21 22 16,0-22-16,-21 0 0,21 0 16,1 0-16,20 22 15,-21-43-15,0 0 0,0 0 0,22 0 16,-22 0-16,0 0 15,0-21-15,0-1 0,1 1 0,-1 21 16,0-42-16,0 21 0,0 0 16,0-1-16,1-20 0,-1 0 0,-21 21 15,21-22-15,0 22 0,0-21 16,-21 21-16,0-1 0,21 1 16,-21 42 15,0 1-31,0-1 0,0 0 15,0 0-15,0 0 0,0 0 0,0 22 16,0-22-16,0 0 0,0 0 16,0 0-16,0 1 0,0-1 0,0 0 15,22 0-15,-22 0 0,0 0 16,21-21-16,0 0 0,0 0 16,0 0-16,0 0 0,1 0 15,-1 0-15,0 0 16,0-21-16,0 0 15,0 0-15,-21 0 0,22 0 0,-22-1 16,0-20-16</inkml:trace>
  <inkml:trace contextRef="#ctx0" brushRef="#br0" timeOffset="3368.31">5609 720 0,'0'0'0,"0"21"0,21 85 31,0-106-31,1 0 16,-1 0-16,0 0 15,0 0-15,0-21 0,-21-1 16,21 22-16,-21-21 0,22 0 0,-22 0 15,0-21-15,0 20 0,0 1 16,0 0-16,0 0 0,-22 0 0,1 0 16,21-1-16,-21 22 0,0 0 15,0 0-15,0 0 0,-1 0 0,1 22 16,0-1-16,0 0 16,0 0-16,0 0 0,-1-21 15,22 21-15,-21 1 0,0-1 16,0-21-16</inkml:trace>
  <inkml:trace contextRef="#ctx0" brushRef="#br0" timeOffset="3626.16">4635 1101 0,'-42'21'15,"84"-42"-15,-84 63 0,42-21 0,0 0 16,21-21 0,0 0-16,1 0 0,20 0 15,0 0-15,-21 0 0,22 0 16,-1 0-16,0 0 0,1-21 0,-1 21 16,0 0-16,-20-21 0,-1 21 15,0 0-15,0 0 0,0-21 0</inkml:trace>
  <inkml:trace contextRef="#ctx0" brushRef="#br0" timeOffset="4303.76">6689 1524 0,'21'0'16,"0"0"0,0-21-16,0 21 0,-21-21 15,43 0-15,-22-1 0,0 1 0,0 0 16,0 0-16,0 0 0,1-22 15,-1 22-15,0-21 0,21-22 0,-21 22 16,1-21-16,-22-1 16,21 1-16,0-1 0,0 1 0,-21 20 15,0-20-15,21-1 0,-21 22 16,0 0-16,0-1 0,0 1 0,0 21 16,0 0-16,-21-1 0,0 22 15,0 0-15,0 0 0,-1 0 0,1 0 16,0 0-16,0 22 0,0-1 15,0 0-15,-1 21 0,1 1 0,0-1 16,0 0-16,0 22 0,0-1 16,21-20-16,-22 20 0,1 1 0,21-1 15,0 1-15,-21-1 0,21-21 16,-21 22-16,21-22 0,0 1 16,0-1-16,0-21 0,0 21 15,0-20-15,21-1 0,0 0 0,0 0 16,1-21-16,-1 21 0,0-21 15,21 0-15,-21 0 0,1 0 0,20 0 16,-21 0-16,21-21 0,-20 0 16,20 0-16,-21 0 0,0-1 0,0 1 15,22 0-15,-22 0 0</inkml:trace>
  <inkml:trace contextRef="#ctx0" brushRef="#br0" timeOffset="4724.85">7366 1207 0,'0'0'0,"0"21"0,0 0 15,21-21 1,0 0 0,0 0-16,1 0 0,-1 0 0,0-21 15,0 21-15,0-21 0,0-1 16,1 1-16,-22 0 0,21 0 0,0 0 15,-21 0-15,0-1 0,0 1 16,0-21-16,0 21 0,0 0 16,0-1-16,-21 22 15,0 0-15,-1 0 0,1 0 0,-21 0 16,21 22-16,0-1 0,-1 21 16,1-21-16,0 22 0,0-1 0,21 0 15,0 1-15,-21-22 0,21 21 16,0 0-16,0-20 0,0 20 0,0-21 15,0 0-15,0 0 0,0 1 16,0-1-16,21 0 0,0-21 0,0 0 16,0 21-16,1-21 0,-1 0 0,21 0 15,-21 0-15,22 0 0,-22 0 16,21-21-16,0 0 0,-20 0 16,20-1-16,0 1 0,1 0 15,-1 0-15,-21 0 0</inkml:trace>
  <inkml:trace contextRef="#ctx0" brushRef="#br0" timeOffset="5135.99">8149 953 0,'0'0'0,"0"-22"0,0 44 31,0-1-15,0 0-16,0 0 0,0 21 0,0-20 15,0-1-15,0 21 0,0-21 16,0 22-16,0-22 0,0 21 15,0-21-15,0 22 0,0-22 16,0 21-16,0-21 0,0 0 0,21 1 16,-21-1-16,0 0 0,21 0 15,1-21-15,-1 0 16,0 0-16,0 0 0,0 0 16,0-21-16,1 0 15,-22 0-15,21-1 0,0 1 0,0 0 16,-21-21-16,21-1 0,0 1 15,-21 21-15,22-21 0,-1-1 0,-21 1 16,0 21-16,0 0 0,21-1 16,-21 1-16,0 0 0,0 42 47,0 0-32,0 1-15,0-1 16,0 0-16,21 0 15</inkml:trace>
  <inkml:trace contextRef="#ctx0" brushRef="#br0" timeOffset="5585.75">8721 1334 0,'0'0'0,"21"21"0,0-21 31,0 0-31,0 0 16,0 0-16,1 0 0,-1 0 0,0 0 16,0-21-16,0-1 0,22 22 15,-22-21-15,0 0 0,0 0 0,0 0 16,0 21-16,-21-43 0,0 22 16,22 0-16,-22 0 0,0 0 0,0 0 15,0-1-15,0 1 0,0 0 16,-22 21-16,1 0 15,0 0-15,0 0 0,0 0 16,0 21-16,-1 0 0,1 22 0,0-22 16,0 0-16,0 21 0,0 1 15,-1-22-15,22 21 0,-21-21 0,21 22 16,0-22-16,0 0 0,0 21 0,0-20 16,0-1-16,0 0 0,21 0 15,1-21-15,-22 21 0,21-21 0,0 0 16,0 21-16,0-21 0,0 0 15,1 0-15,-1 0 0,0 0 0,0-21 16,21 21-16,-20-21 16,-1 0-16,21 0 0,-21 0 0,0-1 15,1 1-15,-1 0 0,21-21 0,-21-1 16,0 1-16,1 0 0,-22-1 16,21-20-16,0-1 0</inkml:trace>
  <inkml:trace contextRef="#ctx0" brushRef="#br0" timeOffset="5884.58">9483 635 0,'0'0'15,"0"-42"-15,0-1 0,0 22 0,0 0 16,0 0-16,0 0 0,-22 21 31,22 21-15,-21 0-16,21 0 0,-21 0 16,21 22-16,0-22 0,0 21 0,-21 22 15,21-22-15,-21 0 0,21 22 16,0-1-16,0-20 0,0 20 0,-21 1 15,21-22-15,0 0 0,0 1 16,0-1-16,0 0 0,0 1 0,0-22 16,0 0-16,0 0 0,0 0 15,21 1-15,-21-1 0,21-21 0,0 0 16,0 0-16,0 0 16,1 0-16,-1 0 0,21 0 0,-21 0 15,0-21-15,22-1 0,-1 1 0,-21 0 16,22 0-16,-22 0 15,21 0-15,-21-1 0,22 1 0</inkml:trace>
  <inkml:trace contextRef="#ctx0" brushRef="#br0" timeOffset="6964.96">1587 2328 0,'0'0'0,"-21"0"16,0 0-16,0 0 0,0 0 16,0 0-16,-1 0 15,44 0 48,-1 0-63,0 0 15,21 0-15,-21 0 0,43 0 16,-22 0-16,1 0 0,20 0 16,1 0-16,-1 0 0,22 0 15,-1 0-15,1 0 0,0 0 0,21-21 16,-22 21-16,22 0 0,0 0 16,0 0-16,0-21 0,21 21 0,-22 0 15,22 0-15,0-21 0,0 21 16,0 0-16,0 0 0,22-21 0,-22 21 15,21 0-15,21 0 0,-21-21 16,22 21-16,-22-22 0,21 22 0,0 0 16,-20 0-16,20-21 0,0 21 0,-21 0 15,1 0-15,20-21 16,0 21-16,-21 0 0,22-21 0,-1 0 16,-21 21-16,22 0 0,-1-21 15,-21 21-15,21-22 0,-20 22 0,20 0 16,-21-21-16,0 21 0,-21-21 15,21 21-15,-21-21 0,0 21 0,0 0 16,0 0-16,-21-21 0,0 21 0,-21 0 16,-1 0-16,-20-21 0,-1 21 15,1 0-15,-1 0 0,-20 0 0,-1-22 16,-21 22-16,0 0 0,1 0 16,-1 0-16,-21-21 31,0 0 16,-21 21-32,-1 0 17</inkml:trace>
  <inkml:trace contextRef="#ctx0" brushRef="#br0" timeOffset="7112.87">9694 1947 0,'-21'22'0,"0"-22"15,21 21 1,-21-21-16,0 0 16,-1 0-1,1 0-15,0 0 0,0 0 16</inkml:trace>
  <inkml:trace contextRef="#ctx0" brushRef="#br0" timeOffset="10069.29">2074 12637 0,'0'0'0,"0"-22"16,0 1-16,0 0 0,0 0 16,0 0-1,0 0-15,0-1 0,0 1 16,0 0 15,-21 21 0,21 21-31,0 0 16,0 1-16,0-1 16,0 0-16,0 0 0,0 21 0,0-20 15,0 20-15,0 0 0,0 1 16,0-1-16,0 0 0,0 1 0,0 20 15,0-21-15,0 22 0,0-22 16,0 1-16,0 20 0,0-21 0,0 1 16,0 20-16,0-20 0,0 20 15,0 1-15,0-22 0,0 21 16,0-20-16,0 20 0,0-20 0,0 20 16,0-21-16,0 1 0,0-1 15,21 0-15,-21 1 0,0-1 0,0 0 16,0 1-16,0-1 15,0 0-15,0 1 0,0-1 0,0 0 16,0 1-16,0-1 0,0 0 16,0 1-16,0-1 0,0 0 0,0-20 15,0 20-15,0-21 0,0 0 16,0 22-16,0-22 0,0 0 0,0 0 16,0 0-16,0 0 0,0 1 15,0-1-15,0 0 0,0 0 16,0 0-16,0-42 47,0 0-32,0 0-15,0-22 0,0 22 16,0-21-16,0 21 0</inkml:trace>
  <inkml:trace contextRef="#ctx0" brushRef="#br0" timeOffset="12000.39">2138 12531 0,'0'-21'0,"-21"21"0,-1 0 16,22-22-16,0 1 31,-21 21-31,0 0 16,21-21-16,-21 21 31,42 0 16,0 0-47,0 0 0,1 0 0,-1 0 15,21 0-15,-21 0 0,22 0 16,-1 0-16,0 0 0,22 0 0,-22 0 16,22 0-16,-1 0 0,1 0 15,-22 0-15,21 0 0,1 0 16,-22 0-16,22 0 0,-22 0 0,22 0 15,-22 0-15,21 0 0,1 0 16,-1 0-16,1 0 0,-1 0 0,1 0 16,-1 0-16,1-21 0,-1 21 15,1 0-15,-1 0 0,-20-21 16,20 21-16,1 0 0,-1 0 0,-20 0 16,20 0-16,1 0 0,-1 0 15,1 0-15,-1 0 0,22 0 0,-22 0 16,1 0-16,20 0 0,-20 0 15,-1 0-15,-20 0 0,20 0 0,-20 0 16,20 0-16,-21-21 0,1 21 16,-1 0-16,-21 0 0,22 0 0,-22 0 15,0 0-15,0 0 0,21 0 16,-20 0-16,-1 0 0,0-22 0,0 22 16,0 0-16,0 0 15,1 0 1,-22 22 46,0-1-62,0 0 16,0 0-16,0 0 16,0 0-16,0 1 0,0-1 0,0 0 15,0 0-15,0 0 16,0 22-16,0-22 0,0 21 0,-22 0 0,22-20 15,-21 20-15,21 0 0,-21 1 16,21-1-16,0 0 0,0 1 16,-21-1-16,21 0 0,-21 1 15,21-1-15,-21 0 0,21 1 0,0-1 16,0-21-16,0 21 0,-22 1 16,22-1-16,0 0 0,-21 1 0,21-1 15,0 0-15,0 1 0,0-1 16,0 0-16,0 1 0,0-22 0,0 21 15,0 1-15,0-22 0,0 21 0,0 0 16,0-20-16,0 20 0,0-21 16,0 21-16,0-20 0,0 20 0,0-21 15,0 21-15,0 1 0,0-22 16,0 21-16,0 1 0,0-22 16,0 21-16,0-21 0,0 22 0,0-22 15,0 21-15,0-21 0,0 0 16,0 22-16,0-22 0,0 0 0,0 0 15,0 0-15,0 1 0,0-1 16,0 0-16,0 0 0,0 0 0,-21 0 16,21 1-16,0-1 0,0 0 15,0 0-15,0 0 16,0 0-16,-21 1 0,21-1 31,-21-21-15,0 0-1,-1 0-15,1 0 16,0 0-16,0 0 16,0 0-16,0 0 0,-1 0 0,1-21 15,0 21-15,-21 0 0,21 0 0,-22 0 16,1 0-16,0 0 0,-1 0 16,1 0-16,0 0 0,-1 0 0,1 0 15,0 0-15,-22 0 0,22 0 16,-1 0-16,-20 0 0,21 0 15,-1 0-15,-20 0 0,20 0 0,1 0 16,0 0-16,-1 0 0,1 0 0,0 0 16,-1 0-16,1 0 0,-21 0 15,20 0-15,1 0 0,0 0 16,-1 0-16,22 0 0,-191 0 31,191 0-31,-21 0 0,0 0 0,20 0 16,-20 0-16,21 0 0,-21 0 15,20 0-15,1 0 0,0 0 0,-21 0 16,21 0-16,-22 0 0,22 0 16,-21 0-16,21 0 0,-22 0 0,1 0 15,0 0-15,-1 0 0,1 0 16,0 0-16,-1 0 0,22 0 0,-21 0 16,-1 0-16,1 0 15,0 0-15,-1 0 0,1 0 0,0 0 16,21 0-16,-22 0 0,1 0 15,21 0-15,-22 0 0,22 0 16,-21 0-16,21 0 0,-22 0 0,22 0 16,0 0-16,0 0 0,0 0 15,0 0-15,-1 0 0,1 0 16,0 0-16,0 0 16,0 0-1,0 0 16,42 0 79,0-22-110,-21 1 0,21 21 0,0-21 15</inkml:trace>
  <inkml:trace contextRef="#ctx0" brushRef="#br0" timeOffset="13064.42">3069 10795 0,'0'-21'0,"0"0"15,0 0 1,0-1 0,0 44 30,0-1-46,0 0 0,0 0 16,0 21-16,0-20 0,0-1 0,0 21 16,0 0-16,0 1 0,0-1 15,0 0-15,0 1 0,0 20 0,0 1 16,0-22-16,0 22 0,0-22 16,0 21-16,0-20 0,0 20 0,0-20 15,21-1-15,-21 0 0,0 22 16,0-22-16,0 0 0,0 1 15,21-1-15,-21 22 0,0-22 0,0 0 16,0 1-16,0-1 0,0 0 16,0 1-16,0-1 0,0 0 0,0-21 15,0 22-15,0-22 0,0 0 16,0 0-16,0 0 0,0 1 16,22-22-1,-22-22 1,0 1-1,0 0 1,0 0-16,0 0 0,0 0 16,0-1-1,0 1-15,0 0 0,0 0 0,0 0 16,0-22-16</inkml:trace>
  <inkml:trace contextRef="#ctx0" brushRef="#br0" timeOffset="13860.75">3133 10795 0,'-22'0'0,"1"-21"31,0 42-15,0 0-16,0 0 15,0 1-15,21-1 0,-22 21 0,22-21 16,-21 22-16,21-22 15,0 21-15,-21 0 0,0-20 0,21 20 16,-21 0-16,21-21 0,-21 22 16,21-1-16,0-21 0,0 0 0,0 1 15,-22-1-15,22 0 0,0 0 16,0 0-16,0 0 0,0 1 16,0-1-16,0 0 15,0-42 16,22 0-15,-1 21-16,-21-22 0,21 1 0,-21 0 16,21 0-16,0 0 0,0 0 15,-21-22-15,22 22 0,-1-21 0,-21-1 16,21 1-16,0 21 0,-21-21 16,21-1-16,0 22 0,-21 0 0,0 0 15,0 0-15,22-1 0,-22 1 16,21 21-16,-21-21 0,0 0 31,21 21-15,0 0-1,0 21-15,-21 0 16,21-21-16,1 21 0,-22 1 16,21-1-16,0 0 0,0 21 0,0-21 15,0 1-15,1 20 0,-1-21 16,-21 21-16,21-20 0,0 20 0,0-21 15,-21 21-15,0-20 0,21-1 0,1 0 16,-22 0-16,0 0 0,21 0 16,0 1-1,-21-44 32,0 1-47,-21 21 0,0-21 16</inkml:trace>
  <inkml:trace contextRef="#ctx0" brushRef="#br0" timeOffset="14856.26">1799 7832 0,'0'0'0,"0"-21"31,-21-1-31,21 1 0,-21 21 0,21-21 16,-21 21-16,21-21 16,-22 21-16,1 0 15,0 0 1,21 21-1,-21 0-15,0 0 0,21 1 16,0 20-16,0-21 16,0 21-16,0 1 0,0-1 0,0 22 0,0-22 15,0 21-15,0 1 16,0-1-16,0 1 0,0-1 0,0 1 16,-21-1-16,21 1 0,-22-1 15,22 1-15,0-1 0,0 22 0,0-21 16,-21-1-16,21-21 0,-21 22 15,21-1-15,0-20 0,0 20 0,0-20 16,0-1-16,0 0 0,0 22 16,0-22-16,0 0 0,0 1 0,0-1 15,0 0-15,0-20 16,0 20-16,0-21 0,0 21 0,0-20 16,0 20-16,0-21 0,0 0 15,0 0-15,0 1 0,21-1 16,-21 0-16,0 0 15,0-42 32,0 0-31,0 0-16,0-1 0,0 1 16,0 0-16,0-21 0,0-1 15,0 22-15,0-21 0,0 0 16</inkml:trace>
  <inkml:trace contextRef="#ctx0" brushRef="#br0" timeOffset="17068.16">1693 8043 0,'0'-21'0,"21"21"0,-21-21 16,0 0-16,0 0 16,0 0-1,0-1-15,0 1 16,0 0 0,0 0-1,22 21-15,-1-21 16,0 21-16,0-21 15,0 21-15,0 0 16,1-22-16,-1 22 0,0-21 0,0 21 16,21 0-16,-20 0 0,20-21 15,0 21-15,1 0 0,20 0 0,1-21 16,-1 21-16,1 0 0,-1 0 16,22 0-16,-22 0 0,22-21 0,-22 21 15,22 0-15,-21 0 0,-1 0 16,22-21-16,-22 21 0,22 0 15,-22 0-15,22 0 0,0-22 16,-1 22-16,1 0 0,0 0 0,-1 0 16,-20-21-16,21 21 0,-22 0 15,1 0-15,20 0 0,1 0 0,0-21 16,-1 21-16,1 0 0,0 0 16,-1 0-16,-20 0 0,20 0 0,1 0 15,-21 0-15,-1 0 0,1 0 0,-1-21 16,-21 21-16,22 0 0,-1 0 15,1 0-15,-22 0 0,22 0 0,-22 0 16,22 0-16,-22 0 0,0-21 16,1 21-16,-1 0 0,0 0 15,1 0-15,-22 0 0,0 0 0,0 0 16,0 0-16,0 0 16,1 0-1,-22 21 16,0 0-31,0 0 16,0 0-16,0 1 0,0-1 0,0 0 16,0 21-16,0-21 0,0 22 15,0-1-15,0 0 0,0 1 0,0-1 16,0 0-16,0 22 0,0-22 0,-22 22 16,22-22-16,0 0 15,0 22-15,-21-22 0,21 1 0,0-1 16,0 0-16,0 1 0,0 20 0,0-21 15,0 1-15,0-1 0,0 0 16,0 22-16,0-22 0,0 1 0,0-1 16,0 0-16,0 1 0,0-22 0,0 21 15,0 0-15,21-20 0,-21 20 16,0-21-16,0 0 0,0 22 0,0-22 16,0 0-16,0 0 0,0 0 0,0 0 15,0 1-15,0-1 16,0 0-16,0 0 0,0 0 15,0 0-15,0 1 16,0-1-16,0 0 16,0 0-16,0 0 0,0 0 15,0 1-15,0-1 0,0 0 16,0 0-16,0 0 16,0 0-16,0 1 0,-21-22 15,21 21-15,0 0 0,-21 0 16,21 0-1,0 0-15,-21-21 16,21 22-16,-21-22 16,21 21-1,-21-21-15,-1 21 16,1-21-16,21 21 0,-21-21 16,0 0-16,0 21 0,0-21 15,-1 0-15,1 21 16,0-21-16,0 0 0,0 0 0,0 0 15,-1 22-15,-20-22 0,21 0 16,0 0-16,-22 0 0,22 21 0,-21-21 16,21 0-16,-22 0 0,22 0 0,0 21 15,-21-21-15,21 0 0,-22 0 16,22 0-16,0 21 0,-21-21 0,20 0 16,-20 0-16,21 0 0,-21 21 15,-1-21-15,22 0 0,-21 0 0,-1 21 16,1-21-16,0 0 0,-1 0 15,1 22-15,0-22 0,-1 0 0,1 21 16,0-21-16,21 0 0,-22 0 0,1 21 16,0-21-16,20 21 0,-20-21 15,21 0-15,-21 0 0,-1 21 0,22-21 16,-21 0-16,21 0 0,-22 0 16,1 0-16,0 0 0,20 0 15,-20 21-15,0-21 0,-1 0 0,1 0 0,0 0 16,-1 0-16,1 0 0,0 0 15,-1 0-15,1 0 0,0 0 16,-1 0-16,1 0 0,0 0 0,-1 0 16,1 0-16,0 0 0,-1 0 15,1 0-15,0 0 0,-1 0 0,1 0 16,0 0-16,-1 0 0,1 0 16,0 0-16,-1 0 0,1 0 0,0 0 15,-1 0-15,1 0 0,21 0 16,-21 0-16,-1 0 0,1 0 0,0 0 15,-1 0-15,1 0 0,21 0 16,-22 0-16,22 0 0,-21 0 0,21 0 16,-22 0-16,22 0 0,0 0 0,0 0 15,0 0-15,0 0 16,-1 0-16,1 0 0,0 0 0,0 0 16,0 0-1,0 0-15,-1 0 16,1 0-1,0 0-15,0 0 16,0 0-16,0 0 0,-1 0 16,1 0-16,0 0 0,0 0 15,0 0-15,0 0 0,-1 0 16,1 0 0,0 0-1,0 0 110,0 0-78,0 0-16,-1 0-15,1 0 0,0 0-1,0-21 1,0 21-1,21-21-15,-21 0 32,-1 21-32,1 0 15,21-21 1,0 0-16</inkml:trace>
  <inkml:trace contextRef="#ctx0" brushRef="#br0" timeOffset="20376.78">1545 10012 0,'0'-21'0,"0"42"63,0 0-63,0 0 15,0 0-15,0 1 0,0-1 16,0 0-16,0 0 0,0 0 16,0 0-16,0 1 0,-21-22 15,21 21-15,-21-21 16</inkml:trace>
  <inkml:trace contextRef="#ctx0" brushRef="#br0" timeOffset="21478.83">3281 6054 0,'0'0'0,"0"-21"16,0-1-1,0 1 1,0 0-16,0 42 47,0 0-32,0 1-15,0-1 0,0 0 0,0 0 16,0 0-16,0 22 16,0-22-16,0 0 0,0 21 0,21-21 15,-21 22-15,21-1 0,-21 0 16,0 1-16,0 20 0,0-20 0,0-1 15,0 21-15,0-20 0,0-1 16,0 0-16,0 22 0,0-22 0,0-21 16,-21 22-16,21-1 0,-21 0 15,21 1-15,0-22 0,0 21 0,0 1 16,-21-22-16,21 21 0,0-21 16,-22 0-16,22 1 0,0-1 0,0 0 15,0 0-15,0 0 0,0 0 16,0-42 46,0 0-46,0 0-16,0 0 16,0 0-16,0-1 15,0-20-15,0 21 0</inkml:trace>
  <inkml:trace contextRef="#ctx0" brushRef="#br0" timeOffset="22300.36">3238 6054 0,'0'21'16,"-21"0"-1,21 0-15,-21 0 16,21 1-16,0-1 0,-21 0 0,21 0 16,-21 21-16,0-20 0,-1 20 15,22 0-15,-21 1 0,0-1 0,21 0 16,-21 1-16,0-1 0,0-21 16,21 21-16,0-20 0,-22 20 0,22-21 15,-21 0-15,21 0 16,-21 1-16,21-44 62,0 1-62,0 0 16,21 21-16,-21-21 0,21 0 0,-21 0 16,22-1-16,-22-20 0,0 21 15,21 0-15,0-22 0,-21 1 0,21 21 16,0-21-16,-21 20 0,21-20 15,-21 21-15,22-21 0,-22 20 16,21-20-16,0 21 0,-21 0 0,21 0 16,-21-1-16,21 1 0,-21 0 15,21 0-15,1 0 16,-1 21 15,0 21-15,-21 0-16,21-21 0,0 21 15,-21 0-15,21 1 0,1 20 16,-1-21-16,0 0 0,0 0 0,0 1 16,0 20-16,1-21 0,-1 21 0,0-20 15,0 20-15,0-21 16,0 0-16,1 0 0,-1 1 0,-21-1 0,21 0 16,0 0-1,-21 0-15,21-21 16,-21-21 31,-21 0-47,0 0 0,21 0 15,0-1-15</inkml:trace>
  <inkml:trace contextRef="#ctx0" brushRef="#br0" timeOffset="23257.06">1439 3683 0,'0'0'0,"0"-21"0,21 0 0,-21 0 15,0-1-15,0 1 0,0 0 16,0 0-16,0 0 16,0 0-16,0-1 15,0 44 32,0-1-47,0 0 0,0 0 16,0 21-16,0 1 0,0-22 15,0 21-15,0 1 0,0-1 16,0 21-16,0-20 0,0 20 0,22 1 16,-22-1-16,21 22 15,-21-22-15,0 22 0,0-21 0,0-1 16,0 22-16,0-22 0,0 22 16,0 0-16,0-1 0,0 1 0,-21 0 15,21-22-15,-22 22 0,22-22 16,0 22-16,-21-22 0,21 1 15,-21-22-15,21 22 0,-21-22 0,21 0 16,0 1-16,0-1 0,0-21 16,0 0-16,0 1 0,0-1 0,0 0 31,0-42-15,21 0-1,-21-1-15,0 1 0,0 0 16,0 0-16,0-21 0,0 20 15,0 1-15,0-21 0</inkml:trace>
  <inkml:trace contextRef="#ctx0" brushRef="#br0" timeOffset="24997.07">1524 3704 0,'0'0'16,"0"-21"-16,0 0 0,0 0 15,0 0 1,0-1-16,0 1 16,0 0-16,21 0 15,0 0-15,0 21 16,1-21-16,-1 21 16,0 0-16,0-22 15,21 22-15,-20 0 0,-1 0 0,0 0 16,0 0-16,21-21 0,-20 21 15,20 0-15,-21 0 0,21 0 0,22-21 16,-22 21-16,43 0 0,-22 0 16,22-21-16,0 21 0,-1-21 15,22 21-15,-21 0 0,0 0 0,20-21 16,-20 21-16,21 0 16,0-22-16,0 22 0,-1 0 0,1-21 15,0 0-15,-21 21 0,21 0 16,-22-21-16,1 21 0,21 0 0,-22-21 15,22 21-15,21 0 0,-21-21 16,0 21-16,0 0 0,0 0 0,-1 0 16,-20 0-16,-21 0 0,-1 0 15,1 0-15,-1 0 0,-21 0 0,1 0 16,-22 0-16,21 0 0,-21 0 16,1 0-16,-1 0 0,0 0 15,0 21 1,-21 0-1,0 0-15,0 0 16,0 0-16,0 1 0,0-1 0,21 0 16,-21 0-16,0 21 0,0-20 15,0-1-15,21 21 0,-21-21 0,0 22 16,0-1-16,0-21 0,0 21 16,22 1-16,-22-1 0,21 0 0,-21 1 15,0-1-15,0 0 0,0 22 16,0-22-16,21 22 0,-21-1 0,21-20 15,-21 20-15,21-21 0,-21 1 0,0 20 16,0-20-16,21-1 0,-21 21 16,22-20-16,-22 20 0,0 1 15,0-1-15,0-20 0,0 20 16,0 1-16,0-1 0,0-21 0,0 22 16,0-22-16,0 1 0,-22 20 0,22-21 15,-21 1-15,21-22 0,0 21 16,0 1-16,0-1 0,0-21 0,0 21 15,0-20-15,0-1 0,0 21 0,-21-21 16,21 0-16,0 1 16,-21-1-16,21 0 0,0 0 15,-21-21-15,21 21 0,-21-21 0,-1 0 16,22 21-16,0 1 0,-21-22 16,0 0-16,0 0 0,0 21 15,0-21-15,-1 0 0,1 0 0,0 21 16,0-21-16,0 0 0,0 0 15,-1 21-15,1-21 0,-21 0 0,21 0 16,0 0-16,-1 21 0,-20-21 16,21 0-16,0 0 0,-22 0 0,1 0 15,21 0-15,-21 21 0,-1-21 0,-20 0 16,20 0-16,1 0 0,-21 0 16,20 0-16,1 0 0,-22 0 0,22 0 15,-21 0-15,20 0 0,-20 0 0,20 0 16,1 0-16,-21 22 15,20-22-15,1 0 0,0 0 0,-22 0 16,22 0-16,-1 0 0,1 0 0,0 21 16,-1-21-16,1 0 0,-21 0 15,20 0-15,1 0 0,-22 0 0,22 21 16,-21-21-16,-1 0 0,22 0 16,-22 0-16,1 0 0,20 21 0,1-21 15,-21 0-15,20 0 0,1 0 0,0 0 16,-1 0-16,1 0 0,0 21 15,-1-21-15,1 0 0,0 0 0,-22 0 16,22 0-16,-1 0 0,1 0 16,0 0-16,-1 0 0,1 21 15,0-21-15,-1 0 0,1 0 16,0 0-16,21 0 0,-22 0 0,22 0 16,0 0-16,0 0 0,0 0 15,-1 0-15,1 0 0,0 0 0,0 0 16,0 0-16,0 0 15,-1 0-15,22 22 0,-21-22 0,0 0 16,0 0-16,0 0 0,0 0 16,-1 0-16,1 0 0,0 0 15,0 0 1,0 0 46,0 0-30,-1 0-1,22-22-15,0 1-1,-21 21-15,21-21 0,0 0 16,0 0-1,0 0-15,0-1 16,0 1-16,0 0 16,0 0-16,0 0 0,0 0 0,0-1 15,0 1-15,0 0 0,-21 0 16,21 0-16,-21 0 0,21-1 0,0 1 16,0 0-16,0 0 15,0 0-15,21 21 16</inkml:trace>
  <inkml:trace contextRef="#ctx0" brushRef="#br0" timeOffset="27851.66">8975 3260 0,'0'0'0,"-22"0"15,1 0 1,21 21-16,0 0 16,0 0-16,0 0 15,0 1-15,0-1 16,0 0-1,21-21 1,1 0 0,-1 0-16,0 0 15,-21-21-15,21 21 0,0-21 16,-21-1-16,0 1 16,0 0-16,0 0 0,0 0 15,0 0-15,-21-1 16,0 22-16,0 0 15,0 0 1,-1 22-16,22-1 0,-21 0 16,21 0-16,0 0 0,0 0 15,0 1-15,-21-1 0,21 0 0,0 0 16,0 0-16,0 0 0,0 1 16,21-22-1,0 0-15</inkml:trace>
  <inkml:trace contextRef="#ctx0" brushRef="#br0" timeOffset="28252.43">9334 3239 0,'0'21'0,"-21"-21"15,21 21-15,-21-21 0,21 21 16,0 0 0,0 0-16,21-21 47,0-21-32,-21 0-15,0 0 16,0 0-16,0 0 15,0-1-15,-21 22 32,0 22-32,0-1 15,21 0-15,0 0 16,0 0-16,0 22 0,0-22 0,0 0 16,0 0-16,0 0 0,0 0 15,0 1-15,0-1 0,21-21 16,-21 21-16,21-21 0,0 0 15,1 0-15</inkml:trace>
  <inkml:trace contextRef="#ctx0" brushRef="#br0" timeOffset="30140.09">10562 3429 0,'0'0'0,"0"-21"31,0 0-15,21 0-16,-21-1 0,21 22 15,1-21-15,-1 0 0,0 0 16,0 21-16,-21-21 0,21 0 0,0-1 16,1 1-16,-1 0 0,-21 0 15,0 0-15,0 0 0,0-1 0,-21 22 16,-1-21-16,1 21 15,-21 0-15,0 0 0,20 0 0,-20 21 16,0-21-16,-1 22 0,1-1 16,0 0-16,21 21 0,-22-21 0,22 1 15,0-1-15,21 21 0,0-21 16,0 0-16,0 1 0,0-1 16,0 0-16,21 0 0,-21 0 0,42 0 15,-20 1-15,-1-1 0,0 0 16,21-21-16,-21 21 0,22 0 0,-1 0 15,-21 1-15,22-1 0,-22 0 16,21 0-16,-21 0 0,0 0 0,1 1 16,-1-1-16,-21 0 15,0 0-15,0 0 0,0 0 0,-43 1 16,22-1-16,-21 0 0,21 0 0,-22 0 16,-20-21-16,21 21 0,-1-21 15,-20 0-15,20 0 0,-20 0 0,21 0 16,-1 0-16,1 0 15,0 0-15,-1-21 0,22 0 0,0 21 16,0-21-16,0 0 0,-1 0 0,1-1 16,21 1-16,0 0 0,0 0 15,0 0-15,0 0 0,21 21 32,1 0-17,-1 0-15,-21 21 0,21 0 16,0-21-16,0 21 0,-21 0 0,21 0 15,1 1-15,-1-1 0,0-21 0,0 21 16,0 0-16,0 0 0,1 0 16,-1 1-16,21-22 0,-21 21 15,0-21-15,22 0 0,-22 0 16,0 0-16,21 0 0,-20 0 0,20 0 16,0 0-16,1 0 0,-22-21 0,21-1 15,0 1-15,1 0 0,-22 0 16,21 0-16,1 0 0,-22-1 0,0 1 15,0 0-15,0-21 0,0 21 16,-21-1-16,0-20 0,0 21 0,22 0 16,-22-22-16,0 22 0,0 0 0,21 0 15,-21 42 32,0 0-47,-21 0 0,21 1 0,0-1 16,0 0-16,-22 0 0,22 0 0,0 22 15,0-22-15,0 0 0,0 0 16,0 0-16,0 0 0,0 1 0,22-1 16,-1 0-16,0-21 15,0 0-15,-21 21 0,21-21 16,0 0-16,1 0 0,-1 0 0,0 0 16,0-21-16,0 0 0,0 0 15,1-1-15,-1 22 0,0-21 0,0-21 16,0 21-16,0 0 15,-21-1-15,43-126 16,-43 127-16,0 0 16,0 0-16,0 0 15,0 42 1,0 0 0,-21 21-16,21-21 0,-22 1 15,22-1-15,0 0 0,0 21 0,0-21 16,0 1-16,0-1 0,0 0 15,0 0-15,0 0 0,0 0 0,22 1 16,-1-22-16,0 0 16,0 0-16,0 0 15,0 0-15,1 0 0,-1 0 16,0-22-16,0 1 0,0 21 16,0-21-16,1 0 0,-1 0 0,0-22 15,-21 22-15,21-21 0,0 0 0,0-1 16,1 1-16,-1 0 0,-21-22 15,21 22-15,0-1 0,-21-20 0,0 21 16,0-1-16,21 22 0,-21-21 16,0 21-16,0-1 0,-21 44 31,21-1-31,-21 21 16,21-21-16,0 22 0,0-1 15,-21 0-15,21 1 0,-21-1 16,21 0-16,0 1 0,0-1 0,-22 0 15,22 1-15,-21-22 0,21 21 16,0-21-16,-21 0 0,21 1 0,0-1 16,0 0-16,0 0 0,0 0 15,0-42 32,0 0-31,0 0-16,0 0 15,0-1-15,21 1 0,0 0 16,1 0-16,-1 0 0,0 0 0,21-1 16,-21 1-16,1 0 0,20 0 15,-21 21-15,0 0 0,22-21 0,-22 21 16,0 0-16,0 0 0,0 0 16,0 0-16,1 21 0,-1 0 0,-21 0 15,21 0-15,-21 1 16,0-1-16,0 0 0,0 0 0,0 0 15,0 0-15,0 1 0,0-1 16,-21 0-16,0 0 16,-1-21-16,1 21 0,0 0 0,0-21 15,0 22-15,0-22 0,-1 0 0,-20 21 16,21-21-16,0 0 0,0 0 16,-1 0-16,1 0 0,0 0 0,0 0 15,0 0-15,0 0 16,-1 0-1,22-21-15</inkml:trace>
  <inkml:trace contextRef="#ctx0" brushRef="#br0" timeOffset="30711.76">13674 3344 0,'0'0'0,"21"-105"31,-21 83-31,0 1 0,-21 0 16,-1 0-16,1 21 0,0 0 16,-21 0-16,21 0 0,-1 0 0,-20 0 15,21 21-15,0 0 0,-22 0 16,22 22-16,0-22 0,0 21 0,0 22 16,21-22-16,0 0 0,-21 22 15,21-22-15,0 22 0,0-22 0,0 0 16,0 1-16,0-22 0,0 21 0,0 1 15,0-22-15,21 0 0,0 0 16,0 0-16,0 0 0,0 1 0,22-22 16,-22 0-16,0 0 0,21 0 15,-20 0-15,20 0 0,-21 0 0,21-22 16,-20 1-16,20 0 0,-21 0 16,21 0-16,-20 0 0</inkml:trace>
  <inkml:trace contextRef="#ctx0" brushRef="#br0" timeOffset="31001.59">14055 3217 0,'0'-21'0,"0"42"0,0-84 0,0 42 15,0 0-15,0-1 0,0 1 16,-22 21 0,1 21-16,21 1 15,0 20-15,-21-21 0,21 21 16,0 1-16,0 20 0,0-20 15,0 20-15,0-21 0,-21 1 0,21 20 16,-21-20-16,21-1 0,0 0 16,0 1-16,-21-22 0,21 21 0,0-21 15,0 0-15,0 22 0,0-22 16,0 0-16,21-21 16,0 0-16,0 0 15,0 0-15,0 0 0,1 0 0,-1 0 16,21-21-16,-21 0 0,0 0 0,22-1 15</inkml:trace>
  <inkml:trace contextRef="#ctx0" brushRef="#br0" timeOffset="32244.21">14605 3577 0,'0'0'0,"21"-21"0,0 0 0,0 0 16,-21 0-16,22-1 0,-22 1 15,0 0-15,0 0 0,0 0 0,0 0 16,0-1-16,-22 1 15,1 21-15,0-21 0,0 21 0,0 0 16,0 0-16,-22 21 0,22 0 16,-21 1-16,21-1 0,-22 21 0,22-21 15,-21 22-15,21-1 0,-1 0 16,1 1-16,0-1 0,0-21 16,21 21-16,0-20 0,0-1 0,0 0 15,0 0-15,0 0 0,0 0 16,21 1-16,0-22 0,0 0 15,1 0-15,-1 0 0,0 0 0,0 0 16,0 0-16,0 0 0,22 0 16,-22-22-16,0 1 0,0 21 0,0-21 15,1 0-15,-1-21 0,-21 20 16,21 1-16,0-21 0,0 21 0,-21-22 16,0 1-16,0 21 0,21 0 0,-21-22 15,0 22-15,22 0 0,-22 0 16,0 42 15,0 0-31,-22-21 0,22 43 0,-21-22 16,21 0-16,0 0 0,0 21 0,0-20 15,0 20-15,0-21 0,0 0 16,0 0-16,0 22 0,0-22 0,0 0 16,0 0-16,0 0 15,21-21-15,1 22 0,-1-22 16,0 0-16,0 0 0,0 0 15,0-22-15,1 1 16,20 21-16,-21-21 0,0 0 0,0 0 16,1 0-16,-1-1 0,0 1 15,0-21-15,0 21 0,0 0 16,1-22-16,-1 22 0,-21-21 0,0 21 16,0-1-16,0 1 0,0 0 15,-21 21 1,21 21-1,0 0-15,0 22 0,0-22 0,0 0 16,0 0-16,0 0 0,0 22 16,0-22-16,0 0 0,0 0 0,0 0 15,21 1-15,-21-1 0,21-21 16,-21 21-16,0 0 16,-21-21 30,0-21-46,-1 0 0,1 0 16,0 21-16,21-22 0,-21 22 16,0-21-16,0 21 15,-1 0 1,1 21 0,21 1-16,0-1 15,0 0-15,0 0 16,21 0-16,1-21 15,-1 0-15,0 21 0,0-21 0,0 0 16,0 0-16,22 0 0,-22 0 16,0 0-16,21 0 0,-20 0 0,20 0 15,0 0-15,-21-21 0,22 0 16,-1 21-16,-21-21 0,0 0 0,22 0 16,-22-1-16,0-20 0,21 21 0,-20 0 15,-1-22-15,-21 22 0,0-21 16,21 21-16,-21-22 0,0 22 0,0 0 15,0 0-15,0 0 0,0 0 16,-21 21 0,0 0-16,-1 21 0,1 0 15,0 0-15,21 0 0,-21 0 0,21 1 16,-21 20-16,21-21 0,0 0 0,0 22 16,0-22-16,0 0 0,0 0 15,0 0-15,0 0 0,0 1 0,21-1 16,-21 0-16,21 0 0,-21 0 15,0 0 1,-21-21 15,0 0-15,0 0-16,21-21 16,-22 21-16,1-21 15,21 0-15,0 0 16,0 0-16</inkml:trace>
  <inkml:trace contextRef="#ctx0" brushRef="#br0" timeOffset="36356.6">17124 3260 0,'0'0'0,"-21"0"15,-1 0 1,44-21 15,-1-1-15,0 22-16,0-21 0,21 21 15,-20-21-15,20 0 0,-21 0 0,21 0 16,-20-1-16,20 1 0,0-21 16,-21 21-16,22-22 0,-22 22 0,0-21 15,0 0-15,0-1 0,1 1 16,-1 0-16,-21 20 0,0-20 16,0 0-16,0 21 0,0-1 0,0 1 15,0 0-15,-21 21 16,-1 0-16,1 0 0,21 21 0,0 0 15,-21 1-15,21 20 0,-21 0 16,21 22-16,0-22 0,-21 22 0,21-1 16,0 1-16,0-1 0,0 1 15,0-1-15,0 1 0,0-1 0,0-21 16,0 22-16,0-22 0,0 22 16,0-22-16,0-21 0,0 22 0,0-22 15,0 0-15,0 0 0,0 0 16,0 0-16,-21-21 0,-1 22 15,1-22 1,0 0-16,0 0 0,0-22 16,0 22-16,-1-21 0,1 0 0,0 0 15,0 0-15,0 0 0,-22-22 16,22 22-16,0 0 0,0 0 0,0 0 16,0-1-16,-1 1 0,1 21 15,21 21 1,0 1-1,0-1-15,0 21 0,0-21 16,21 0-16,1 1 0,-1-1 16,0 0-16,0 0 0,0 0 0,0 0 15,22 1-15,-22-22 0,21 21 16,-21-21-16,22 0 0,-1 0 16,0 0-16,-20 0 0,20 0 0,0 0 15,1 0-15,-1 0 0,-21 0 16,21-21-16,1-1 0,-22 1 0,21 0 15,-21 0-15,1 0 0,-1-22 16,0 22-16,0-21 0,0 0 0,-21-1 16,0 22-16,0-21 0,0-1 15,0 22-15,0 0 0,0 0 16,0 0-16,-21 42 16,21 21-1,-21-21-15,21 22 0,0-22 0,0 21 16,-21 1-16,21-1 0,0-21 15,-21 21-15,21-20 0,0 20 0,0-21 16,0 0-16,0 0 0,0 1 16,0-1-16,21-21 47,0-21-47,-21-1 0,21 1 0,-21 0 15,21 0-15,-21 0 16,21-22-16,1 22 0,-22-21 0,21 21 15,-21-22-15,21 22 0,-21-21 16,21 21-16,0 0 0,0 21 16,-21 21-1,0 0-15,0 0 0,0 0 16,0 0-16,0 1 0,0 20 16,0-21-16,0 0 0,0 22 0,22-22 15,-22 0-15,21 0 0,-21 0 0,21 0 16,0 1-16,0-22 0,0 21 15,1-21-15,-1 0 0,0 0 0,21 0 16,-21 0-16,22 0 16,-22 0-16,21 0 0,-21-21 0,1 21 15,20-22-15,-21 1 0,0 0 0,0 0 16,1-21-16,-1 20 0,-21-20 16,21 0-16,0-22 0,-21 22 0,21-22 15,-21 1-15,21 21 0,-21-22 16,0 1-16,0 20 0,0 1 0,0 0 15,0-1-15,0 22 0,0 0 16,0 42 0,-21 0-1,0 22-15,0-1 0,0 0 0,21 1 16,-21-1-16,-1 21 16,1-20-16,21 20 0,-21-20 0,0-1 15,21 21-15,-21-20 0,21-1 16,0-21-16,0 22 0,0-22 0,-21 0 15,21 0-15,0 0 0,0 0 0,21-21 47,0 0-47,-21-21 0,21 0 16,0 0-16,0 0 0,-21 0 0,22-1 16,-1-20-16,0 21 0,0-21 15,0 20-15,0-20 0,1 21 16,-1 0-16,0 0 0,0 21 15,0 0-15,0 0 0,-21 21 16,0 0-16,0 0 0,22 0 16,-22 0-16,0 22 0,0-22 15,0 0-15,0 0 0,0 0 0,0 1 16,21-1-16,-21 0 0,0 0 16,0 0-16,0 0 0,21-21 0,0 22 15,0-22-15,0 0 16,1 0-16,-1 0 0,0 0 0,0 0 15,0 0-15,0 0 0,22 0 16,-22 0-16,0-22 0,21 1 16,-20 0-16,20 21 0,-21-21 0,0-21 15,22 20-15,-22 1 0,0-21 16,-21 21-16,21-22 0,-21 1 0,21 21 16,-21 0-16,0-22 0,0 22 15,0 0-15,0 0 0,-21 21 16,0 0-1,0 0-15,0 21 0,21 0 0,-22 0 16,1 1-16,0-1 0,21 0 16,0 0-16,-21 21 0,21-20 0,-21-1 15,21 0-15,0 21 0,0-21 16,0 1-16,0-1 0,0 0 16,0 0-16,21 0 15,0-21-15,-21 21 0,21-21 16,0 0-16,1 0 0,-1 0 0,0 0 15,0 0-15,0 0 0,0 0 16,1-21-16,-1 0 0,21 21 0,-21-21 16,0 0-16,1 0 0,-1-1 15,0 1-15,0-21 0,0 21 16,0-22-16,-21 22 0,22 0 0,-22-21 16,0 21-16,21 21 0,-21-22 0,0 44 46,0-1-46,0 0 0,0 0 0,0 0 16,0 0-16,0 1 0,0-1 16,0 0-16,0 0 0,0 0 0,21 0 15,0 1-15,0-1 16,-21 0-16,21-21 16,1 21-1,-1-21 16,0 0-31,0 0 16,0 0-16,0 0 16,1 0-16,-1 0 15,0-21-15,0 0 16,0 0-16,-21-1 0,21 1 16,-21 0-16,0 0 0,22 0 15,-22 0-15,21-1 0,-21-20 0,21 21 16,-21 0-16,0 0 0,0-1 15,0 1-15,21 21 0,-21 21 32,-21-21-32,21 22 15,-21-1-15,21 0 0,0 0 0,0 0 16,0 22-16,0-22 0,-21 0 16,21 0-16,0 0 0,0 0 15,0 1-15,0-1 0,0 0 16,0 0-16,21-21 0,-21 21 0,21-21 15,-21 21-15,21-21 0,0 0 16,0 0-16,1 0 16,-1 0-16,0 0 0,0 0 0,0-21 15,0 21-15,1-21 0,-22 0 16,21 0-16,0 0 0,0-22 0,0 22 16,0-21-16,1-1 0,-1 1 15,0-21-15,0 20 0,0-20 0,0 20 16,1-20-16,-22 21 0,0-22 15,0 22-15,0-1 0,0 22 16,0-21-16,0 21 0,0 0 0,-22-1 16,22 1-16,-21 21 0,0 0 15,0 0-15,0 0 0,0 21 16,-1 1-16,1 20 0,21-21 16,-21 21-16,0-20 0,21 20 0,-21 0 15,21 1-15,0-1 0,0 0 16,0 22-16,0-22 0,0 0 0,0-20 15,0 20-15,0 0 0,0 1 0,0-22 16,0 0-16,21 0 0,0 21 16,-21-20-16,21-22 0,0 21 15,-21 0-15,22-21 0,-1 0 16,-21 21-16,21-21 0,0 0 0,0 0 16,0 0-16,1 0 0,-1 0 15,0 0-15,0 0 0,21-21 0,-42 0 16,22 21-16,-1-21 0,0-1 0,0 1 15,0 0-15,0 0 0,1-21 16,-22 20-16,21 1 0,-21-21 0,21 21 16,-21 0-16,0-1 15,0 44 1,0-1 0,0 0-16,0 0 0,-21 0 15,21 0-15,-21 1 0,21-1 16,0 0-16,0 0 15,0 0-15,0 0 0,0 1 16,0-1 0,0 0-16,21 0 15,0-21-15,0 0 16,0 0-16,0 0 16,1 0-16,-1 0 0,0 0 15,0 0 1,0 0-16,0-21 0,1 0 15,-1 0-15,-21-1 0,21-20 16,-21 21-16,21 0 16,0 0-16,-21-1 0,0 1 0,21 0 15,-21 0-15,22 0 0,-1 0 16,0-1-16,-21 44 31,0-1-31,0 0 16,0 0-16,0 0 15,0 0-15,0 1 0,0-1 0,0 0 16,0 0-16,0 0 16,0 0-16,0 1 15,21-1-15,0-21 16,0 0 0,1 0-16,-1 0 0,0 0 15,0 0-15,0 0 0,0 0 16,1 0-16,-22-21 0,21 21 15,0-22-15,-21 1 0,21 0 0,0 0 16,-21 0-16,21 0 0,1-1 16,-22 1-16,21 0 0,0 21 15,-21-21-15,0 42 32,0 0-17,0 0-15,0 1 16,0-1-16,0 0 0,0 0 0,0 0 15,0 0-15,0 1 16,21-1 0,0-21-16,0 0 0,1 0 15,-1 0-15,0 0 0,0 0 16,0 0-16,22 0 0,-22 0 0,0 0 16,0-21-16,21 21 0,-20-22 15,-1 1-15,0 0 0,0 21 16,0-42-16,0 21 0,1-1 15,-22-20-15,21 21 0,-21-21 0,21 20 16,-21-20-16,0 21 0,0-21 0,0 20 16,0 1-16,0 0 15,-21 21-15,0-21 0,-1 21 0,-20 0 16,21 21-16,0 0 16,0-21-16,-22 21 0,22 22 0,0-22 15,0 0-15,0 0 0,-1 22 16,1-22-16,21 0 0,0 0 0,0 0 15,0 0-15,0 1 0,0-1 16,21-21-16,1 0 16,-22 21-16,21-21 0,0 0 0,0 0 15,0 0-15,0 0 16,1 0-16,-1 0 16,0 0-16,-21 21 15,0 0-15,0 0 0,0 1 16,0-1-16,0 0 0,0 0 15,0 21-15,0-20 0,0 20 0,0 0 16,0 1-16,0-1 0,0 21 0,0 1 16,0-1-16,0-20 0,0 20 15,0 1-15,0-1 0,0-20 16,0 20-16,0-21 0,-21 22 0,0-22 16,-1 1-16,22-1 0,-21 0 15,0 1-15,-21-1 0,21 0 0,-22 1 16,22-22-16,0 0 15,0 0-15,0-21 0,-1 0 0,1 0 16,0 0-16,0 0 0,0-21 16,0 0-16,-1 0 0,1-1 15,21 1-15,-21 0 0,0 0 16,0-21-16,21 20 0,0 1 0,-21 0 16,21 0-16,-22-21 0,22 20 15,0-20-15,0 0 0,0-1 0</inkml:trace>
  <inkml:trace contextRef="#ctx0" brushRef="#br0" timeOffset="36628.21">21484 3006 0,'-21'0'0,"42"0"0,-42-21 16,0 21-16,0 0 16,-1 0 46,1 0-62,0 0 16,0 0-16,0 0 15,0 0-15</inkml:trace>
  <inkml:trace contextRef="#ctx0" brushRef="#br0" timeOffset="36864.07">20362 3217 0,'0'0'0,"-21"0"0,0 22 0,0-22 0,42 0 31,0 0-15,21 0-16,-20 0 0,-1 0 15,21 0-15,-21-22 0,22 22 0,-1 0 16,-21 0-16,21-21 0,-20 21 16,-1 0-16,0 0 0,-21-21 15,0 0 1</inkml:trace>
  <inkml:trace contextRef="#ctx0" brushRef="#br0" timeOffset="37035.97">20129 3048 0,'-21'0'0,"42"0"0,-63 0 0,21 0 16,0 0-16</inkml:trace>
  <inkml:trace contextRef="#ctx0" brushRef="#br0" timeOffset="37351.79">23326 3069 0,'0'0'0,"-64"21"31,43-21-31,21 22 16</inkml:trace>
  <inkml:trace contextRef="#ctx0" brushRef="#br0" timeOffset="37648.62">23453 2942 0,'0'-21'0,"0"42"0,0-63 0,0 21 16,21-22-16,-21 22 16,0 42 15,-21 1-31,-1-1 15,22 0-15,-21 21 0,0 1 0,0-1 16,0 0-16,0 22 0,21-22 16,-22 22-16,1-1 0,0 1 15,21-22-15,0 21 0,-21-20 16,21-1-16,0 0 0,0-20 0,0-1 16,0 21-16,0-21 0,0 0 15,0-42 16,0 0-15,0 0-16,0 0 0</inkml:trace>
  <inkml:trace contextRef="#ctx0" brushRef="#br0" timeOffset="38312.96">23050 3344 0,'0'0'15,"-21"0"1,42 0-1,1 0 1,-1 0-16,0 0 0,0 0 16,21 0-16,1 0 0,-1-21 0,0 21 15,1-21-15,-1 0 0,22 21 16,-22-21-16,21 0 0,-20-1 0,-1 1 16,0 0-16,1 0 0,-1 0 15,-21 0-15,0-1 0,1-20 0,-1 21 16,-21 0-16,0 0 0,0-22 0,0 22 15,0 0-15,0 0 16,0 0-16,0-1 0,-21 22 16,-1 0-1,1 22-15,0-1 0,21 0 0,-21 0 16,0 21-16,0-20 0,-1 20 16,22 21-16,-21-20 0,0 20 0,0-20 15,21 20-15,-21-21 0,21 22 16,-21-22-16,21 1 0,0-1 0,0-21 15,0 21-15,-22-20 0,22-1 16,0 0-16,0 0 0,0-42 47,0 0-47,0 0 0,22-1 16,-22 1-16,21-21 0,0 21 15,0-22-15,0 1 0,22 0 0,-22-1 16,21 1-16,-21 0 0,22-1 15,-1 1-15,-21 21 0,21 0 16,1 0-16,-22 21 0,21 0 0,-21 0 16,1 0-16,-1 21 0,0 21 0,-21-21 15,0 22-15,0-1 0,21 0 0,-21 1 16,0-1-16,0-21 16,0 21-16,0 1 0,-21-22 0,21 0 15,0 0-15,0 0 0,-21 1 16,21-1-16,-21-21 0,21 21 15,0-42 17,0 0-32,0-1 15,21 22-15,-21-21 0,21 0 16</inkml:trace>
  <inkml:trace contextRef="#ctx0" brushRef="#br0" timeOffset="38668.76">24236 3387 0,'21'0'0,"0"0"16,0 0-16,0 0 15,1 0-15,-1 0 0,21 0 16,-21-21-16,0 21 0,1-22 16,20 22-16,-21-21 0,0 0 0,0 21 15,1-21-15,-1 0 0,-21 0 16,0-1-16,0 1 0,0 0 15,-21 21 1,-1 0-16,1 0 16,-21 0-16,21 0 0,0 21 0,-1 0 15,1 1-15,0 20 0,0 0 16,0-21-16,0 22 0,21-1 0,0 0 16,0-20-16,0 20 0,0-21 15,0 21-15,0-20 0,0-1 0,0 0 16,0 0-16,21-21 15,0 0-15,0 0 0,0 0 16,0 0-16,22 0 0,-22 0 0,0-21 16,0 0-16,22 0 0</inkml:trace>
  <inkml:trace contextRef="#ctx0" brushRef="#br0" timeOffset="39228.44">25993 3260 0,'0'0'0,"0"-21"15,0-1-15,0 1 16,0 0-16,0 0 0,0 0 0,21 0 16,-21-1-16,0 1 15,0 0-15,21 0 0,-21 0 0,21 21 16,-21-21-16,0 42 31,0 0-31,-21 21 16,0 1-16,21-1 0,-21 21 15,-1 1-15,1-1 0,0 22 16,0-21-16,0-1 0,0 1 0,-1 20 16,-20-20-16,21-1 0,0 1 0,-22 20 15,22-20-15,-21 21 0,21-22 16,-22 1-16,1 20 0,0-20 0,21-22 15,-22 22-15,1-1 0,21-21 16,-22 22-16,22-22 0,0 1 0,0-1 16,0-21-16,0 21 0,21-20 0,0-1 15,0-42 1,21-1-16,-21 1 16,21 0-16,0-21 0,0 21 15,-21-22-15,21 1 0</inkml:trace>
  <inkml:trace contextRef="#ctx0" brushRef="#br0" timeOffset="39612.83">25654 3366 0,'-21'-43'16,"42"86"-16,-63-128 0,20 64 0,1-22 0,21 1 15,0 21-15,0 0 0,0 0 16,0-1-16,0-20 0,21 21 15,22 21-15,-22-21 0,21 0 0,1-1 16,-1 1-16,21 21 0,-20 0 16,-1 0-16,22 0 0,-22 0 0,0 0 15,1 21-15,-1 1 0,-21-1 16,0 21-16,0-21 0,1 22 0,-22 20 16,0-21-16,0 1 0,0-1 15,-22 22-15,1-43 0,0 21 0,0 0 16,-21-20-16,-1 20 0,1-21 15,0-21-15,-1 21 0,22 0 0,-21-21 16,21 0-16,-1 0 0,1 0 16,0 0-16,0 0 15,21-21-15,0 0 16,21 21-16,0-21 0,0 0 16,1 21-16,20-21 0,-21-1 0,0 1 15,22 21-15,-22-21 0,21 0 16,-21 21-16</inkml:trace>
  <inkml:trace contextRef="#ctx0" brushRef="#br0" timeOffset="40012.17">26331 3239 0,'0'0'0,"0"-22"0,0 1 16,0 0-16,0 0 15,0 0-15,0 0 16,0-1-16,21 22 15,1-21-15,-1 21 0,0 0 16,0 0-16,0 0 0,0 0 0,22 0 16,-22 0-16,0 21 0,0 1 15,22-1-15,-22 21 0,0-21 0,0 22 16,0-1-16,0-21 0,-21 21 16,0 1-16,0-22 0,0 21 0,0-21 15,0 1-15,-21-1 0,0 0 16,21 0-16,-21 0 0,0-21 15,0 0-15,-1 0 16,1 0-16,21-21 16,0 0-16,0 0 0,0 0 15,0-1-15,0 1 0,0-21 16,21 21-16,1-22 0,-22 1 0,21 21 16,0-21-16,-21 20 0,21-20 15,0 21-15,0 0 0,1 0 0,-1 21 16,21-22-16,-21 22 0,0 0 15,22-21-15,-22 21 0,0 0 16</inkml:trace>
  <inkml:trace contextRef="#ctx0" brushRef="#br0" timeOffset="40424.93">27326 2985 0,'-63'42'16,"41"-21"-16,1 0 15,0 22-15,0-22 0,-21 21 16,20-21-16,1 22 0,0-1 0,0 0 16,21-21-16,0 22 0,0-1 15,0-21-15,0 0 0,0 1 16,0-1-16,21 0 0,0 0 0,0-21 16,1 21-16,-1-21 0,0 0 15,0 0-15,21 0 0,-20 0 0,-1 0 16,0 0-16,21-21 0,-21 21 15,1-21-15,-1 0 0,0-22 0,0 22 16,0 0-16,-21-21 0,0-1 16,0 1-16,0 0 0,0-1 0,0 22 15,-21-21-15,0 0 0,0 20 16,0 1-16,-1 0 0,1 0 0,-21 21 16,21 0-16,0 0 0,-22 0 15,22 0-15,0 0 0,0 21 16,0 0-16,-1 0 0,22 1 0,-21-1 15,21 21-15,0-21 0,0 22 16,0-1-16,0-21 0,0 21 0,21-20 16,1-1-16,-1 0 0,0 0 15,0 0-15</inkml:trace>
  <inkml:trace contextRef="#ctx0" brushRef="#br0" timeOffset="40812.71">27855 3027 0,'0'0'0,"0"-21"0,-21 21 15,0 0 1,21 21-16,-21-21 0,0 21 0,-1 0 16,22 22-16,-21-1 0,21 0 15,-21 22-15,21-22 0,-21 22 0,21-1 16,0 1-16,0-1 0,0 1 0,0-1 15,-21 1-15,21 20 0,0-20 16,0 20-16,-21-20 0,21 21 0,0-22 16,0 22-16,-22-22 0,1 1 15,0 20-15,21-20 0,-21-1 0,0 1 16,0-1-16,-1 1 0,1-1 16,0-20-16,0-1 0,21 0 15,-21 1-15,0-22 0,21 21 0,-22-21 16,22 1-16,0-44 31,0 1-31,0 0 0,0 0 16,0-21-16,22-1 0,-1 1 15,-21 0-15,21-22 0,-21 22 0,0-22 16</inkml:trace>
  <inkml:trace contextRef="#ctx0" brushRef="#br0" timeOffset="41140.6">27622 3471 0,'0'-42'16,"0"84"-16,0-147 0,0 62 0,0 1 0,0 0 16,0 20-16,0-20 0,0 21 15,0 0-15,22 0 0,-22-1 0,21 1 16,0 0-16,0 21 0,21-21 16,-20 21-16,20 0 0,0-21 0,-21 21 15,22 0-15,-1 0 0,-21 21 16,0-21-16,22 21 0,-43 0 0,21 0 15,-21 22-15,0-1 0,0-21 0,0 22 16,-21-1-16,0 0 0,-1-21 16,1 22-16,-21-22 0,21 0 15,-22 0-15,22 0 0,-21 1 16,21-1-16,-22-21 0,22 0 0,21 21 16,-21-21-16,0 0 15,42-21 16,0 0-31,-21-1 0,21 22 16</inkml:trace>
  <inkml:trace contextRef="#ctx0" brushRef="#br0" timeOffset="41548.4">28215 3302 0,'0'-21'16,"21"21"-1,-21-21-15,21 21 16,1-21-16,-1 21 0,-21-22 16,21 1-16,0 21 0,0-21 0,0 0 15,1 21-15,-1-21 0,0 0 16,-21-1-16,21 1 0,-21 0 16,0 0-16,0 0 15,-21 21 1,0 0-16,-22 21 15,22-21-15,0 21 0,0 0 0,-21 0 16,20 22-16,1-22 0,0 21 0,21 1 16,0-22-16,0 21 0,0-21 15,0 22-15,0-22 0,0 0 0,0 0 16,0 0-16,21 0 16,0-21-16,1 0 0,-1 0 0,0 22 15,0-22-15,0 0 0,0 0 16,1 0-16,-1 0 0,0-22 0,0 22 15,0-21-15,0 21 0,1-21 16,20 0-16,-42 0 0,21 0 0,0-1 16,0 1-16,1-21 15,-22 21-15</inkml:trace>
  <inkml:trace contextRef="#ctx0" brushRef="#br0" timeOffset="41888.72">28702 3196 0,'0'-42'0,"21"21"16,-42 105-16,21-105 0,42-63 0,-42 62 0,0 1 15,21 0-15,1 0 16,-1 0-16,0 21 0,0-21 15,0 21-15,0-22 0,1 22 0,-1 0 16,0 0-16,0 0 0,-21 22 16,21-1-16,-21 0 0,0 0 15,0 0-15,0 22 0,0-22 16,0 21-16,0 0 0,0 1 16,-21-1-16,0-21 0,21 22 15,0-22-15,-21 0 0,0 0 0,21 0 16,-22 0-16,22 1 15,-21-22 1,21-22 0,0 1-16,0 0 0,0 0 15,0 0-15,0-22 0,21 22 16,-21-21-16,22 21 0,-1-22 0,-21 22 16,21 0-16,0 0 0,0 0 15,-21 0-15,21-1 0,1 1 0,-1 21 16,-21-21-16,21 0 0,0 21 15,0-21-15,0 21 0,22-21 16</inkml:trace>
  <inkml:trace contextRef="#ctx0" brushRef="#br0" timeOffset="42921.12">29506 2752 0,'0'-43'31,"0"65"-15,-21-1 0,0 0-16,0 0 0,21 21 15,-21-20-15,21 20 0,-22-21 16,1 21-16,21 1 0,0-22 0,0 21 16,-21 1-16,21-1 0,0 0 15,-21-21-15,21 22 0,0-1 0,0-21 16,0 0-16,0 1 0,0-1 15,21 0-15,-21 0 0,21-21 0,0 0 16,1 0-16,-1 0 16,0 0-16,0 0 0,0-21 15,0 21-15,1-21 0,-1 0 16,0-22-16,0 22 0,0-21 0,0 21 16,1-22-16,-22 22 0,21-21 15,0 21-15,-21-1 0,21 1 16,-21 0-16,0 0 0,0 42 31,-21 0-31,21 0 16,-21 1-16,21 20 0,-21-21 15,21 21-15,0-20 0,-22 20 0,22-21 16,0 0-16,0 22 0,0-22 16,0 0-16,0 0 0,0 0 0,22 0 15,-1-21 1,0 0-16,0 0 0,0 0 0,22 0 15,-22 0-15,0 0 16,21 0-16,-21-21 0,22 0 0,-22 0 16,0-21-16,21 20 0,-20-20 15,-1 21-15,0-21 0,0-1 0,0 22 16,0-21-16,1 21 0,-22-22 16,21 22-16,-21 0 0,0 0 15,-43 21 1,43 21-16,-21 0 15,0-21-15,0 21 0,0 0 16,0 22-16,21-22 0,0 0 0,0 21 16,0-20-16,0-1 0,0 21 15,0-21-15,0 0 0,0 1 16,0-1-16,21 0 0,0 0 16,0-21-16,0 0 0,0 0 15,1 0-15,20 0 0,-21 0 0,21 0 16,1 0-16,-22 0 0,21 0 15,1-21-15,-1 0 0,-21 0 0,21-1 16,1 1-16,-22 0 0,21-21 16,-21 21-16,1-22 0,20 22 0,-21-21 15,0 21-15,-21-1 0,0 1 16,21 0-16,-21 0 16,0 42-1,-21 0 1,21 0-16,0 1 0,0-1 15,0 0-15,0 21 0,0-21 0,0 22 16,0-22-16,0 21 0,0-21 16,0 22-16,0-22 0,0 0 0,0 0 15,0 0-15,0 1 0,0-1 16,-21-21-16,21 21 0,-21-21 16,0 0-16,0 0 15,-1 0 1,1-21-16,21 0 15,0-1 1,0 1-16,0 0 0,0 0 16,0 0-16,-21 0 0,21-22 0,-21 22 15</inkml:trace>
  <inkml:trace contextRef="#ctx0" brushRef="#br0" timeOffset="43121.01">30438 2731 0,'0'0'0,"-64"0"31,43 0-31,0 0 0,0 0 16,-1 0 0,1 0-1,0 0 1,0 0-16,-21 0 0</inkml:trace>
  <inkml:trace contextRef="#ctx0" brushRef="#br0" timeOffset="43312.9">29295 2815 0,'0'0'0,"0"21"16,21-21-1,0 0-15,0 0 16,21 0-16,1 0 0,-1 0 16,0 0-16,22 0 0,-1 0 0,1 0 15,21-21-15,-1 21 0,22 0 16</inkml:trace>
  <inkml:trace contextRef="#ctx0" brushRef="#br0" timeOffset="44253.36">32279 2688 0,'0'0'0,"0"-42"31,-21 42-31,-21 0 0,20 0 15,1 0-15,-21 21 0,0-21 0,20 21 16,-20 0-16,0 22 16,21-22-16,-22 0 0,22 21 0,0-20 15,0 20-15,0-21 0,21 21 16,0-20-16,0 20 0,0-21 0,0 21 16,0-20-16,0-1 0,0 0 15,21 21-15,0-21 0,0-21 0,0 22 16,22-1-16,-22-21 0,21 0 15,0 0-15,-20 0 0,20 0 16,0 0-16,-21-21 0,22-1 0,-22 1 16,0 0-16,0 0 0,0 0 15,1-22-15,-1 22 0,-21-21 0,0 0 16,0 20-16,0-20 16,0 0-16,0-1 0,0 22 0,-21-21 15,-1 21-15,1 0 0,0-1 16,-21 1-16,21 21 0,-22 0 15,22 0-15,0 0 0,-21 0 0,20 0 16,1 0 0,21 21-16,0 1 0,21-1 15,22-21-15,-22 21 16,21-21-16,1 21 0,-1-21 0,0 0 16,1 0-16,-1 21 0,0-21 15,22 0-15,-22 0 0,0 0 16,-20 0-16,20 0 0,0 0 15,-21 0-15,1-21 0,20 21 16,-21-21-16,0 0 0,0 0 0,1 21 16,-22-22-16,0 1 0,0 0 15,0 0-15,-22 21 32,1 0-32,0 21 0,0 0 15,0 0-15,0 1 0,-1-1 0,1 21 16,0-21-16,0 22 15,0-22-15,0 21 0,-1 0 0,1 1 16,0 20-16,0-20 0,0 20 0,21 1 16,-21 20-16,-1-20 15,1-1-15,0 22 0,0-22 0,0 1 16,0 21-16,-1-22 0,1 1 16,0-1-16,0 1 0,0 20 0,-22-20 15,22-1-15,0-20 0,0 20 16,0-21-16,0 1 0,-1-1 0,22 0 15,-21 1-15,0-22 0,0 0 16,21 0-16,-21 0 0,0 1 0,-1-1 16,1-21-16,0 0 15,0 0-15,0 0 0,0 0 16,-1 0-16,1-21 16,0-1-16,0 1 15,0 0-15,21 0 0,0 0 16,-21 0-16,-1-1 0,1 1 0,0 0 15,21 0-15</inkml:trace>
  <inkml:trace contextRef="#ctx0" brushRef="#br0" timeOffset="46550.01">9737 5292 0,'0'0'0,"-22"0"0,22 21 16,0 0 0,22-21 15,-1-21-31,0 0 0,0 21 16,0-21-16,0-1 0,22 1 15,-22 0-15,21 0 0,-21 0 16,1 0-16,-1-1 0,0 1 0,-21 0 15,0 0-15,0 0 0,0 0 16,0-1-16,-21 1 0,-22 21 0,1-21 16,0 21-16,-1 0 0,-20 0 15,-1 0-15,22 21 0,0 0 0,-22-21 16,22 22-16,0 20 0,20-21 16,-20 0-16,21 22 0,0-22 15,0 0-15,21 21 0,0-21 0,0 1 16,0 20-16,0-21 0,0 0 15,21 0-15,0 1 0,0-1 0,21 0 16,-20 0-16,20 0 0,0 0 16,22 1-16,-22-1 0,0-21 0,1 21 15,-1 0-15,0 21 0,1-20 16,-22-1-16,0 0 0,0 0 0,-21 21 16,0-20-16,0-1 0,0 21 15,-21-21-15,0 0 0,-21 1 0,-1-1 16,22 0-16,-21 0 0,-1-21 0,1 21 15,0-21-15,-1 0 0,1 0 16,0 0-16,21 0 0,-22 0 0,22 0 16,0-21-16,0 0 0,0 21 15,-1-21-15,1 0 0,21-1 16,0-20-16,-21 21 0,0-21 0,21 20 16,-21-20-16,21 0 0,0-1 15,0 1-15,0 21 0,0 0 0,0-22 16,0 22-16,0 0 15,21 21 1,-21 21-16,21 0 0,0 1 16,-21-1-16,21 0 0,1 21 0,-22-21 15,21 22-15,0-22 0,-21 21 16,21-21-16,0 22 0,-21-22 0,21 21 16,1-21-16,-1 1 0,0-1 15,0 0-15,0-21 0,22 21 16,-22-21-16,0 0 0,21 0 0,-21 0 15,1 0-15,20 0 0,-21 0 16,0-21-16,22 21 0,-22-21 0,21 0 16,-21-1-16,22 1 0,-22 0 15,21 0-15,-21 0 0,0-22 0,1 22 16,-1 0-16,0-21 0,-21 21 0,21-22 16,-21 22-16,0 0 0,0 0 15,0 0-15,0-1 0,0 44 47,0-1-47,0 0 0,0 0 0,0 21 16,0-20-16,0 20 0,0-21 15,0 21-15,0-20 0,0-1 0,0 21 16,0-21-16,0 0 0,21-21 16,0 22-16,1-22 0,-1 21 15,0-21-15,0 0 0,0 0 16,0 0-16,1 0 0,-1-21 15,0 21-15,0-22 0,0 1 0,0 0 16,1 0-16,-1 0 0,0 0 16,0-1-16,0-20 0,0 21 0,-21-21 15,0 20-15,22 1 0,-22-21 16,0 21-16,0 0 0,0-1 16,0 44-1,0-1 1,-22 21-16,22-21 15,0 0-15,0 22 0,0-22 0,0 0 16,0 21-16,0-20 0,0-1 16,0 0-16,0 0 0,0 0 0,22 0 15,-1-21-15,0 0 0,0 22 16,0-22-16,0 0 0,22 0 16,-22 0-16,21 0 0,-21-22 0,1 22 15,20-21-15,0 0 0,-21 0 16,1 0-16,20 0 0,-21-22 0,0 22 15,0-21-15,1 21 0,-1-22 16,-21 22-16,0-21 0,0 21 0,0-22 16,0 22-16,0 0 0,0 0 15,0 0-15,0 42 32,0 0-32,0 0 0,-21 21 15,21-20-15,-22 20 0,22 0 16,-21 1-16,21 20 0,0-21 15,0 1-15,0-1 0,-21 22 0,21-22 16,0 21-16,0-20 0,0 20 16,0-20-16,-21 20 0,21 1 0,0-1 15,0 1-15,0 20 0,-21-20 0,0-1 16,21 1-16,-22-1 0,1-20 16,21 20-16,0-21 0,-21 1 0,21-1 15,-21 0-15,21-20 0,0-1 0,0 0 16,0-42 15,0 0-31,0-22 16,0 22-16,0-21 0,0-1 15,0 1-15</inkml:trace>
  <inkml:trace contextRef="#ctx0" brushRef="#br0" timeOffset="46900.14">11155 5525 0,'0'-22'0,"0"44"0,0-65 0,21 22 15,-21 0-15,21 0 0,0 21 16,-21-21-16,21-1 0,1 22 16,-1-21-16,0 21 0,0 0 15,0 0-15,0 0 0,1 0 0,-1 21 16,-21 1-16,0-1 0,21 0 15,-21 21-15,0-21 0,0 22 0,0-1 16,0-21-16,-21 22 0,0-1 0,21-21 16,-22 21-16,-20-20 0,21-1 15,0 0-15,0 0 0,-1-21 0,1 21 16,0 0-16,0-21 0,0 0 16,21-21 15,0 0-16,21 21-15,-21-21 0,21 0 16,0 0-16,0 21 0</inkml:trace>
  <inkml:trace contextRef="#ctx0" brushRef="#br0" timeOffset="47288.69">11642 5546 0,'21'0'47,"-21"-21"-47,21 21 0,0-22 0,0 1 15,0 21-15,1-21 16,-1 21-16,0-21 0,0 0 0,0 0 16,0-1-16,-21 1 15,0 0-15,0 0 16,-21 21-1,0 0-15,0 21 0,21 0 16,-21 0-16,0 1 0,-1-1 0,1 0 16,21 0-16,-21 0 0,21 22 15,0-1-15,0-21 0,0 21 0,0-20 16,0-1-16,0 21 16,0-21-16,21 0 0,0 1 0,1-1 15,-1-21-15,0 0 16,0 0-16,0 0 0,0 0 0,1 0 15,-1 0-15,0 0 0,21 0 16,-21-21-16,1 21 0,20-22 0,-21 1 16,0 0-16,0 0 0</inkml:trace>
  <inkml:trace contextRef="#ctx0" brushRef="#br0" timeOffset="47668.47">12255 5398 0,'0'0'0,"0"-22"0,0 1 16,0 0-16,0 0 0,0 0 15,0 0-15,0-1 16,22 1-16,-1 21 0,0-21 16,0 0-16,0 21 15,0 0-15,1 0 0,-1 21 0,0 0 16,0 0-16,0 1 0,-21-1 16,21 0-16,1 21 0,-22-21 0,21 22 15,-21-1-15,0-21 0,0 22 0,0-1 16,0-21-16,0 21 0,0-20 15,-21-1-15,21 0 0,-22 0 0,1 0 16,21 0-16,-21-21 16,21-21-1,0 0 1,0 0-16,0 0 0,0 0 16,0-1-16,0-20 0,0 21 0,0-21 15,0 20-15,21-20 0,-21 21 16,0-21-16,21 20 0,1 1 0,-1 0 15,-21 0-15,21 0 0,-21 0 16,21 21-16,0-22 0,0 22 0,-21-21 16,43 21-16,-22 0 0,0-21 15</inkml:trace>
  <inkml:trace contextRef="#ctx0" brushRef="#br0" timeOffset="49988.88">13483 5630 0,'0'0'0,"-21"0"15,0 0-15,21-21 31,0 0-15,21 0-16,0 0 0,-21 0 16,21 21-16,-21-22 0,21-20 0,-21 21 15,0 0-15,22 0 0,-1-22 0,0 1 16,-21 21-16,21-22 0,0 1 16,-21 21-16,21-21 0,-21 20 0,22 1 15,-22 0-15,21 21 0,0 0 16,0 21-1,-21 0-15,21 1 16,-21-1-16,0 0 0,0 0 0,0 0 0,0 0 16,0 1-16,0-1 15,21-21-15,-21 21 16,22-21-16,-1 0 16,0 0-1,0-21-15,-21 0 16,0-1-16,0 1 15,0 0-15,0 0 0,0 0 16,-21 0-16,21-1 0,-21 22 16,0 0-16,-1-21 0,1 21 15,0 0-15,0 21 16,0 1-16,0-1 0,21 0 16,0 0-16,-22 0 0,22 22 15,-21-22-15,0 21 0,21-21 0,0 22 16,0-22-16,0 21 0,-21 0 15,21-20-15,0 20 0,0-21 0,0 0 16,0 22-16,21-22 0,0 0 0,0-21 16,1 21-16,-1-21 0,21 0 15,-21 0-15,22 0 0,-1 0 0,0 0 16,1 0-16,-1 0 16,0-21-16,1 0 0,-22 21 0,21-21 0,0-22 15,1 22-15,-22 0 0,0-21 16,0 20-16,0-20 0,1 0 15,-1-1-15,0 1 0,-21 0 0,0-22 16,21 22-16,-21-22 0,21 22 16,-21 0-16,0-1 0,0 1 0,0 0 15,0 21-15,-21 21 16,21 21 0,-21 0-16,0 0 0,21 21 15,0 1-15,-21-1 0,21 0 0,-22 1 16,22-1-16,0 0 0,0 1 15,0-1-15,0 0 0,0 1 0,0-1 16,0-21-16,22 22 0,-1-22 16,0 0-16,0 0 0,-21 0 15,21 0-15,0 1 0,1-22 0,-1 0 16,0 0-16,0 0 0,0 0 16,0 0-16,1 0 0,-1-22 0,0 1 15,0 0-15,0 0 0,0 0 16,22 0-16,-22-1 0,0 1 0,-21-21 15,21 21-15,0-22 0,1 22 16,-1-21-16,0 21 0,0-22 0,0 22 16,0 0-16,1 0 0,-1 21 15,-21-21-15,21 21 0,-21 21 16,21 0 0,-21 0-16,0 0 15,0 1-15,0-1 0,21 0 0,-21 0 16,0 0-16,0 0 15,21 1-15,-21-1 0,22-21 16,-22-21 15,0-1-15,0 1-16,0 0 16,0 0-16,0 0 0,0 0 15,0-1-15,0 1 0,-22 0 16,1 0-16,21 0 0,-21 21 15,0 0-15,0 0 0,0 0 16,-1 0-16,1 0 0,21 21 16,-21 0-16,0 0 0,0 0 0,0 1 15,21-1-15,-22 21 0,22-21 16,-21 0-16,0 22 0,21-22 0,0 0 16,0 21-16,0-20 0,0-1 15,0 0-15,0 0 0,0 0 0,0 0 16,0 1-16,0-1 0,21-21 15,0 0-15,1 0 0,-1 0 16,0 0-16,0 0 0,0 0 0,0-21 16,1-1-16,-1 22 15,0-21-15,0 0 0,0 0 0,0 0 16,1 0-16,-1-1 0,0 1 16,0-21-16,-21 21 0,21-22 0,-21 22 15,21-21-15,-21 21 0,0 0 0,0-1 16,0 1-16,0 0 15,0 42 1,0 0 0,0 1-16,0-1 0,-21 0 0,21 0 15,0 0-15,-21 0 0,21 1 16,0-1-16,0 0 0,0 0 0,0 0 16,0 0-16,21 1 0,0-1 15,1 0-15,-1 0 0,0-21 16,21 21-16,-21-21 0,1 0 0,-1 0 15,0 0-15,0 0 0,0 0 16,0 0-16,1 0 0,20-21 0,-21 0 16,0 0-16,0 0 0,1-1 15,-1 1-15,0 0 0,0 0 16,0 0-16,-21-22 0,21 22 0,-21-21 16,0 21-16,0 0 0,0-1 0,0 1 15,0 0-15,0 0 0,-21 42 31,0 0-31,21 0 16,0 1-16,-21-1 0,21 0 0,0 0 16,0 0-16,0 0 0,0 1 15,0-1-15,0 0 0,21 0 16,-21 0-16,21-21 0,-21 21 16,21 1-16,1-22 15,-22 21 1,0-42 31,0-1-47,-22 22 15,1 0-15,21-21 16,-21 21-16,0 0 16,0 0-16,0 0 15,21 21 1,0 1-16,0-1 15,0 0 1,21-21-16,-21 21 0,21-21 0,0 0 16,0 0-16,0 0 15,1 0-15,-1 0 0,0 0 16,0 0-16,21 0 0,-20 0 16,-1-21-16,21 0 0,0 0 15,-20 21-15,20-22 0,-21 1 0,0-21 16,22 21-16,-43 0 0,21-22 15,0 22-15,-21-21 0,21-1 0,-21 22 16,0-21-16,0 21 0,0 0 0,0-1 16,-21 22-1,0 0-15,0 0 0,21 22 16,0-1-16,0 0 16,0 0-16,0 0 0,0 0 0,0 1 15,0-1-15,0 0 16,0 0-16,0 0 0,0 0 0,0 1 15,21-1-15,-21 0 0,0 0 0,0 0 16,0 0-16,0 1 16,0-1-16,-21 0 15,-1-21-15,1 0 0,0 21 16,0-21-16,0 0 0,0 0 0,-1 0 16,1 0-16,0 0 15,0 0-15,21-21 16,0 0-16</inkml:trace>
  <inkml:trace contextRef="#ctx0" brushRef="#br0" timeOffset="50703.99">17568 5546 0,'0'0'0,"0"21"15,-21-21-15,21 21 16,0-42 31,0 0-47,21 0 15,0-1-15,-21 1 0,22 0 0,-22 0 16,21 0-16,-21 0 0,0-1 0,21 1 16,-21 0-16,0-21 15,21 21-15,-21-1 0,0 1 16,0 42 0,0 1-1,0-1-15,0 0 0,0 0 0,0 0 16,0 22-16,0-22 0,0 0 15,0 0-15,0 0 0,0 0 0,0 1 16,0-1-16,21 0 16,0-21-16,1 0 15,-1 0 1,-21-21-16,21 21 16,-21-21-16</inkml:trace>
  <inkml:trace contextRef="#ctx0" brushRef="#br0" timeOffset="51088.56">17738 4868 0,'0'0'0,"-127"0"32,105 22-32,22-1 0,-21-21 15,0 21-15,21 0 0,0 0 0,0 0 16,0 1-16,0-1 15,0 0-15,21-21 16,0 0-16,1 0 16,-1 0-16,0 0 0,0-21 0,0 21 15,0-21-15,1-1 0,-22 1 0,21 0 16,0 0-16,-21 0 16,0 0-16,0-1 0,0 1 0,0 0 15,-21 0-15,0 21 0,21-21 16,-22 21-16,1 0 0,0 0 0,0 0 15,0 21-15,0 0 16,-1 0-16,22 0 0,-21 22 0,21-22 16,0 0-16,0 21 15,0-20-15,0-1 0,0 21 0,0-21 16,0 0-16,21 1 0,1-1 16,-1-21-16,0 21 0,0-21 0</inkml:trace>
  <inkml:trace contextRef="#ctx0" brushRef="#br0" timeOffset="52504.45">18013 5186 0,'0'21'32,"-21"0"-32,21 0 15,0 1-15,-22-1 0,22 0 16,0 0-16,0 0 0,0 0 0,0 1 15,0-1-15,0 21 0,0-21 16,0 0-16,0 1 0,0-1 0,0 21 16,0-21-16,0 0 0,0 1 15,0-1-15,-21-21 47,21-21-47,0-1 0,0 1 16,-21 0-16,21 0 0,0 0 15,0 0-15,0-22 0,0 22 16,0-21-16,0 21 0,21-22 16,0 1-16,1 0 0,20-1 0,-21 1 15,21 21-15,1-22 0,-1 22 16,0 0-16,1 21 0,-1 0 0,-21 0 16,22 0-16,-1 21 0,-21 0 0,0 1 15,0-1-15,1 0 0,-1 21 16,0-21-16,-21 22 0,0-1 0,0-21 15,0 22-15,0-22 0,0 21 16,0-21-16,0 22 0,0-22 16,0 0-16,0 0 0,0 0 15,0 0-15,0 1 0,21-22 16,0 0-16,0 0 16,1 0-16,-1-22 0,0 22 15,21-21-15,-21 0 0,1 0 0,-1 0 16,0-22-16,0 22 0,0 0 15,0-21-15,1 21 0,-22-22 0,21 1 16,-21 0-16,21-1 0,0-20 16,-21 20-16,0-20 0,0 21 0,0-1 15,0 1-15,0 0 0,0 20 16,0-20-16,0 21 0,0 0 16,0 0-16,0 42 31,0 0-31,0 0 0,-21 0 0,21 22 15,-21-1-15,21-21 0,0 21 16,0 1-16,-21-1 0,21 0 0,0 1 16,0-1-16,0 0 0,0-20 15,0 20-15,0 0 0,0 1 0,0-22 16,0 21-16,0-21 0,0 0 16,0 1-16,21-1 0,0 0 0,0 0 15,-21 0-15,21-21 0,0 0 0,1 0 16,-1 0-16,0 0 15,21 0-15,-21-21 0,1 21 0,20-21 16,-21 0-16,21 0 0,-20 21 16,-1-22-16,0 1 0,21 0 0,-21-21 15,1 21-15,-22-1 0,21 1 0,-21-21 16,21 21-16,-21 0 0,0-1 16,0 1-16,0 0 0,-21 21 31,0 0-31,-1 0 15,22 21-15,0 0 16,-21 1-16,21-1 0,-21-21 0,21 21 16,-21 0-16,21 0 0,0 0 15,0 1-15,0-1 0,0 0 16,0 0-16,0 0 0,0 0 16,0 1-1,21-1 1,0-21-16,0 0 0,1 0 15,-1 0-15,0 0 16,0 0 0,0 0-16,0 0 31,1 0 78,-1 0-93,-42 0 140,-1 0-140,22-21-1</inkml:trace>
  <inkml:trace contextRef="#ctx0" brushRef="#br0" timeOffset="54053.12">19325 5292 0,'0'-21'0,"0"-22"31,0 22-31,0 0 0,0 0 16,0 0-16,0-1 31,0 44 16,0-1-47,0 0 0,0 0 16,0 0-16,0 0 0,0 1 0,0 20 15,0-21-15,0 0 0,0 0 0,0 1 16,0-1-16,0 0 0,0 0 16,21 0-16,-21 0 0,0 1 0,21-1 15,1-21 1,-22 21-16,21-21 0,0 0 15,0 0-15,0 0 0,0 0 16,1 0-16,-1-21 16,0 21-16,0-21 0,0-1 15,0 22-15,1-21 0,-22 0 16,21 0-16,0 21 0,-21-21 0,0 0 16,0-1-16,21 1 0,-21-21 0,0 21 15,0 0-15,21-1 0,-21 1 16,0 0-16,0 0 0,0 42 62,0 0-62,0 0 0,0 1 16,0-1-16,0 0 0,0 0 0,0 0 16,0 0-16,0 1 0,0-1 15,0 0-15,0 0 0,0 0 16,0 0-16,0 1 0,0-1 15,0 0-15,21-21 0,1 0 16,-22 21-16,21-21 0,0 0 0,0 0 16,0 0-16,0 0 15,1 0-15,-1 0 0,0 0 0,0 0 16,0-21-16,0 0 16,22 21-16,-22-21 0,0-1 0,0 1 15,0 0-15,1 0 0,-1 0 0,0 0 16,-21-22-16,21 22 0,-21-21 15,0 21-15,0-22 0,0 22 0,0 0 16,0 0-16,0 0 0,-21 21 16,0 0-16,0 0 15,-1 0 1,22 21-16,0 0 16,0 0-16,0 0 15,22 0 1,-1 1-16,-21-1 15,21-21-15,0 21 16,-21 0-16,0 0 0,21 0 16,-21 1-16,21-1 15,-21 0-15,0 0 16,22-21-16,-22 21 16,21-21-16,0 0 0,0 0 15,0 0-15,0 0 0,1 0 0,-1 0 16,0 0-16,0 0 0,0 0 15,0 0-15,1-21 0,-1 21 0,0-21 16,0 21-16,0-21 0,0 0 16,1-1-16,-22 1 0,21 0 15,-21 0-15,21-21 0,0 20 0,-21 1 16,0-21-16,0 21 0,0 0 16,21-1-16,-21 1 0,0 42 31,0 1-16,-21-22-15,21 21 0,-21 0 16,21 0-16,0 0 0,0 0 0,0 22 16,-21-22-16,21 0 0,0 0 0,-21 0 15,21 1-15,0-1 0,0 0 16,0 0-16,0 0 0,0-42 78,0 0-78,21 0 0,-21 0 16,21-1-16,-21-20 0,0 21 15,0 0-15,21-22 0,0 22 0,0-21 16,1 0-16,-1-1 0,0 1 16,0 21-16,0-22 0,0 1 15,22 21-15,-22 0 0,0 0 0,0 21 16,0 0-16,1 0 0,-1 0 15,-21 21-15,21 0 0,-21 0 16,21 0-16,-21 0 0,0 22 16,0-22-16,0 21 0,0 1 0,0-22 15,0 0-15,0 21 0,0-21 0,0 1 16,0 20-16,0-21 0,0 0 16,0 0-16,0 1 0,0-1 15,0 0 1,0-42 15,-21 0-15,0-1-16,0 1 15,-1 0-15,1 21 0</inkml:trace>
  <inkml:trace contextRef="#ctx0" brushRef="#br0" timeOffset="54327.96">18881 4932 0,'-43'21'16,"86"-42"-16,-107 42 0,43-21 0,42 0 31,21 0-31,-20 0 0,-1 0 0,21-21 15,0 21-15,1-21 0,20 21 16,-20 0-16,20-21 0,-21 21 0,22-22 16,-22 22-16,1-21 0,-1 21 15,-21 0-15,0 0 0,0-21 0,1 21 16,-1 0-16,-21-21 16</inkml:trace>
  <inkml:trace contextRef="#ctx0" brushRef="#br0" timeOffset="54948.61">23241 4868 0,'0'0'0,"21"-211"31,-21 190-31,0-1 16,0 1-16,0 0 16,-21 42-1,21 0-15,0 1 16,0 20-16,0 0 0,0 1 0,0 20 16,0-21-16,-21 22 0,21-1 15,0-20-15,-21 20 0,21-20 0,0-1 16,0-21-16,0 21 15,0-20-15,0 20 0,0-21 0,0 0 16,0 0-16,0 1 16,21-44 15,0 1-31,-21 0 0</inkml:trace>
  <inkml:trace contextRef="#ctx0" brushRef="#br0" timeOffset="55952.58">23601 4720 0,'0'0'0,"0"-21"16,21 0-16,-21 0 0,0 0 0,0-1 15,0 1-15,-21 42 16,21 1 0,-21-1-16,21 0 0,-22 21 15,22 1-15,-21-1 0,21 0 0,0 1 16,0 20-16,0-21 0,-21 1 0,21-1 15,-21 0-15,21 1 0,-21-1 16,21-21-16,0 0 0,0 1 0,0-1 16,0 0-16,0 0 0,0-42 47,21 0-32,-21 0-15,21-1 0,0 1 0,0 0 16,1-21-16,-1 21 0,0-22 15,0 1-15,0 0 0,0-1 0,1 1 16,-1 21-16,0-22 0,0 22 16,0 0-16,0 21 0,1 0 0,-1 0 15,0 0-15,0 0 0,-21 21 16,21 0-16,0 1 0,-21 20 0,0 0 16,22-21-16,-22 22 0,21-22 15,-21 21-15,0 1 0,0-22 16,21 0-16,-21 0 0,21 21 15,-21-20-15,0-1 0,21-21 16,0 0-16,-21 21 0,22-21 0,-1 0 16,0 0-16,0 0 15,0-21-15,0 0 0,1 21 0,-1-22 16,0 1-16,0 0 0,-21-21 16,21 21-16,0-1 0,1-20 0,-22 0 15,21 21-15,-21-22 0,21 22 16,-21-21-16,0 21 0,0-1 0,0 1 15,0 42 17,0 1-32,0-1 0,0 0 15,0 21-15,-21-21 0,21 1 16,0 20-16,-21-21 0,21 21 16,0-20-16,0-1 0,0 21 0,0-21 15,0 0-15,0 1 0,0-1 16,21-21-16,0 21 0,0-21 0,0 0 15,0 0-15,1 0 0,-1 0 0,0 0 16,21 0-16,-21 0 0,22 0 16,-1-21-16,-21 0 0,22-1 0,-1 1 15,0 0-15,1 0 16,-1 0-16,0-22 0,1 22 0,-1-21 16,-21 0-16,21-1 0,-20 1 15,-1 0-15,-21-1 0,0 22 0,0-21 16,0 21-16,0-1 0,0 1 15,-21 21-15,-1 0 16,1 0-16,0 21 0,0 1 0,0-1 16,21 21-16,0-21 0,0 22 15,-21-22-15,21 21 0,0-21 0,0 22 16,0-22-16,0 0 0,21 21 16,0-21-16,-21 1 0,21-1 0,-21 0 15,21 0-15,-21 0 16,0 0-16,21-21 0,-21 22 15,0-1 1,-21-21 0,0 0-16,0 0 15,0-21-15,0-1 16,21 1-16,0 0 0,-22 21 0,1-42 16</inkml:trace>
  <inkml:trace contextRef="#ctx0" brushRef="#br0" timeOffset="56148.47">24596 4572 0,'0'0'15,"-22"0"-15,22-21 0,-21 21 16,0 0-16,0 0 16,0 0-16,0 0 15,-1 0-15,1 0 16,0 0-1,0 0-15,0 0 16,0 21-16,-1-21 0</inkml:trace>
  <inkml:trace contextRef="#ctx0" brushRef="#br0" timeOffset="56364.34">23008 4974 0,'0'0'0,"0"21"0,21-21 16,0 0-16,1 0 15,20 0-15,-21 0 16,0 0-16,0 0 0,22-21 0,-22 21 16,21-21-16,1 21 0,-1-21 15,-21 21-15,21-21 0,1 0 16,-1 21-16,0-22 0</inkml:trace>
  <inkml:trace contextRef="#ctx0" brushRef="#br0" timeOffset="58200.32">26818 5228 0,'0'-21'31,"0"0"-31,21 0 15,0 0-15,1-1 0,-1 1 0,0-21 16,0 21-16,0-22 0,0 22 16,22-21-16,-22 0 0,21-1 0,-21 1 15,22 0-15,-22-1 0,0 1 16,0 0-16,0 20 0,-21-20 16,0 21-16,0 0 0,0 0 0,-21-1 15,-21 1-15,21 21 0,-22 0 0,22 0 16,-21 0-16,21 0 15,-22 0-15,22 0 0,0 21 0,0 1 16,21-1-16,0 0 0,21 21 16,0-21-16,0 1 0,22 20 15,-22-21-15,21 21 0,1 1 0,-1-1 16,0 0-16,-21-20 0,22 20 16,-1-21-16,-21 21 0,0-20 0,1-1 15,-22 21-15,0-21 16,0 0-16,0 1 0,-22-22 15,1 0-15,0 0 0,0 0 16,0 0-16,-22 0 0,22 0 16,0 0-16,-21-22 0,21 1 15,-1 21-15,1-21 0,0 0 0,21 0 16,0 0-16,-21 21 16,42 0-1,-21 21 1,21-21-16,0 21 0,1 0 15,-1 0-15,0 0 0,0 1 16,0-22-16,0 0 0,1 21 16,-1-21-16,0 0 0,0 0 0,21 0 15,-20 0-15,-1 0 0,21-21 16,-21 21-16,22-22 0,-1 1 16,-21 0-16,21 0 0,-20 0 15,-1 0-15,21-1 0,-21 1 0,0-21 16,1 0-16,-1 20 0,0-20 15,0 0-15,0 21 0,-21-22 0,0 22 16,21-21-16,-21 21 0,22-1 16,-22 1-16,0 42 15,0 1 1,0-1-16,0 0 0,-22 21 16,1-21-16,21 22 0,-21-1 0,21-21 15,0 22-15,0-1 0,0-21 16,0 21-16,0-20 0,0-1 15,0 0-15,21 0 0,-21 0 16,21-21-16,1 0 0,-1 21 0,21-21 16,-21 0-16,0 0 0,22 0 15,-22 0-15,21-21 0,-21 0 0,22 0 16,-22 21-16,21-42 0,-21 20 16,1 1-16,-1 0 0,0-21 0,0 21 15,0-22-15,0 1 0,1 21 16,-22-22-16,0 22 0,0-21 0,0 21 15,0 0-15,0-1 0,-22 44 47,22-1-47,-21 0 0,21 21 16,-21-21-16,21 22 0,0-1 0,0-21 16,0 22-16,0-1 0,0-21 15,0 21-15,0-20 0,0-1 0,21 0 16,-21 0-16,21 0 0,1-21 15,-1 0-15,0 21 0,0-21 0,0 0 16,0 0-16,22 0 0,-22 0 16,21-21-16,-21 0 0,1 21 0,20-21 15,-21 0-15,0-22 0,22 22 16,-22-21-16,-21 0 0,21 20 0,-21-20 16,21 0-16,-21-1 0,21 1 15,-21 0-15,0-1 0,0 22 16,0-21-16,0 21 0,0-22 0,0 22 15,0 42 1,0 1 0,0-1-16,0 0 0,0 21 15,-21-21-15,21 22 0,0-1 16,-21 0-16,21 1 0,0-1 0,0 0 16,0 1-16,0-1 0,0 0 0,0-20 15,0 20-15,0-21 0,-21 0 16,21 0-16,0 1 15,-21-22-15,21-22 47,0 1-47,0 0 0,0 0 0,0 0 16,0 0-16,21-1 0,0 1 0,0 0 16,-21 0-16,21 0 0,22-22 15,-22 22-15,0 0 0,21 21 16,1-21-16,-1 21 0,0 0 0,1 0 15,-1 0-15,0 0 0,-21 0 16,22 21-16,-22 0 0,21 0 0,-21 1 16,-21-1-16,0 21 0,0-21 15,0 0-15,0 1 0,0-1 16,0 0-16,-42 0 0,21 0 0,0 0 16,-22-21-16,1 22 0,0-22 15,-1 0-15,22 21 0,-21-21 0,0 0 16,20 0-16,-20 0 0,21 0 15,0 0-15,0 0 16,42 0 0,0 0-1,0 0-15,0 0 0,0 0 16,1 0-16,-1-21 0,0 21 16</inkml:trace>
  <inkml:trace contextRef="#ctx0" brushRef="#br0" timeOffset="60252.54">29718 5122 0,'0'0'0,"0"-21"32,0 0-17,21 0-15,-21 0 16,21 0-16,-21-1 0,0 1 15,0 0-15,21 0 0,-21-21 0,22 20 16,-1-20-16,-21 21 0,0-21 16,21 20-16,0-20 0,0 21 0,0-21 15,1 20-15,-1-20 0,0 21 16,0 0-16,0 0 0,0-1 0,1 22 16,-1 0-1,-21 22-15,0-1 0,0 0 16,0 0-16,0 0 0,0 0 15,0 1-15,-21-1 0,21 0 16,0 0-16,0-42 63,0 0-63,0 0 0,0-1 15,0 1-15,0 0 16,0 0-16,0 0 0,0 0 15,0-1-15,0 1 0,-22 42 32,1-21-32,0 22 15,0-1-15,21 21 0,-21-21 16,0 0-16,-1 22 0,1-1 16,0-21-16,21 22 0,0-1 0,0 0 15,0 1-15,0-1 0,0-21 16,0 21-16,21-20 0,0-1 0,1 0 15,-1 0-15,0 0 0,21 0 16,-21-21-16,22 0 0,-22 0 0,21 0 16,-21 0-16,22 0 0,-22-21 15,21 0-15,-21 0 0,22 0 0,-22 0 16,21-22-16,-21 22 0,22-21 16,-22-1-16,0 1 0,21 0 15,-20-1-15,-1 1 0,0 0 0,0-1 16,0 1-16,-21 0 0,21-1 15,-21 1-15,0 21 0,0 0 16,0 0-16,0-1 0,-21 44 31,0-1-31,21 0 16,0 21-16,-21-21 0,0 22 0,21-22 16,0 21-16,0 1 0,-21-1 15,21 0-15,0 1 0,0-1 0,0 0 16,0 1-16,0-1 0,0-21 15,0 21-15,21-20 0,-21-1 0,21 0 16,0 0-16,0-21 16,0 0-16,1 0 0,-1 0 0,0 0 15,0 0-15,21 0 0,-20 0 16,20 0-16,0-21 0,-21 0 0,22 0 16,-1-1-16,0 1 0,-20-21 15,20 21-15,-21-22 0,0 22 16,0-21-16,-21 21 0,0-22 0,0 22 15,0 0-15,0 0 0,0 0 0,0 0 16,-21 21-16,0-22 0,0 22 16,0 0-16,-22 0 0,22 22 0,0-1 15,-21-21-15,21 21 0,-1 21 16,-20-21-16,21 1 0,0 20 16,21-21-16,-21 21 0,21 1 15,-22-22-15,22 0 0,0 21 0,0-20 16,0-1-16,0 0 0,0 0 15,0 0-15,22 0 0,-1-21 0,0 0 16,-21 22-16,21-22 0,0 0 16,0 0-16,1 0 0,-1 0 0,0 0 15,0-22-15,0 22 0,0-21 16,1 0-16,-1 0 0,-21 0 16,21 0-16,0-22 0,0 22 0,-21-21 15,0 21-15,21-22 0,1 1 16,-22 21-16,21 0 0,-21-1 15,0 1-15,0 42 32,-21 1-32,21-1 15,0 0-15,-22 0 0,22 21 0,-21-20 16,21 20-16,0-21 0,0 21 16,0-20-16,0-1 0,0 0 0,0 0 15,21 0-15,1 0 0,-1-21 16,0 22-16,0-22 0,0 0 0,0 0 15,1 0-15,-1 0 0,0 0 16,0 0-16,0 0 0,0 0 0,1-22 16,-1 1-16,0 0 15,21 0-15,-21 0 0,1 0 0,-1-22 16,-21 22-16,21-21 0,0-1 16,0 1-16,-21 21 0,0-21 0,0 20 15,21 1-15,-21 0 16,0 42-1,0 0-15,0 1 16,0-1-16,0 0 0,0 21 0,0-21 16,0 22-16,0-22 15,0 0-15,0 21 0,0-20 0,0-1 16,0 0-16,0 0 0,22-21 0,-22 21 16,0 0-16,0-42 46,0 0-30,-22 0-16,22 0 16,-21 21-16,21-21 0,0-1 15,-21 22-15,0 0 0,0 0 16,0 0-16,21 22 16,0-1-1,0 0-15,0 0 0,0 0 16,0 0-1,0 1-15,21-22 0,0 21 16,0-21-16,0 0 0,0 0 16,1 0-16,-1 0 0,0 0 15,0 0-15,0 0 0,0-21 16,1 21-16,20-22 0,-21 1 0,0 0 16,22 0-16,-22 0 0,21-22 15,-21 1-15,22 21 0,-22-21 0,0-1 16,0 1-16,0 0 0,0-1 15,1 1-15,-22 21 0,0 0 16,0-1-16,0 1 0,-22 21 16,1 0-16,0 0 15,0 21-15,0 1 0,0-1 0,-1 0 16,22 21-16,-21 1 0,21-22 16,0 21-16,0 0 0,0-20 0,0 20 15,21-21-15,1 21 0,-1-20 16,0-1-16,-21 0 0,21 0 0,0 0 15,0 0-15,1 1 0,-1-1 16,-21 0-16,-21 0 16,-1-21-1,1 0-15,0 0 0,0 0 16,-21 0-16,20 0 0,1 0 0,0 0 16,21-21 15</inkml:trace>
  <inkml:trace contextRef="#ctx0" brushRef="#br0" timeOffset="65011.95">11832 7197 0,'-21'0'16,"0"0"-16,0 0 15,42 0 32,0 0-47,0-21 0,0 21 0,0-22 16,22 1-16,-22 21 15,21-21-15,1 21 0,-22-21 0,21 0 16,-21 0-16,0 21 0,22-22 0,-22 1 16,0 0-16,0 0 0,0 0 15,-21 0-15,0-1 0,0 1 16,0 0-16,0 0 0,0 0 16,-21 21-1,0 21 1,21 21-16,0-21 15,0 1-15,0 20 0,0 21 16,0-20-16,0 20 0,0 1 16,0-22-16,0 22 0,0-1 0,0 1 15,0-1-15,0-21 0,0 1 16,0 20-16,0-42 0,-21 22 0,21-1 16,0-21-16,0 22 0,-21-22 0,21 0 15,-21-21-15,21 21 0,-22-21 16,1 0-16,0 0 15,0 0-15,0 0 0,0 0 16,-22-21-16,22 0 0,0 0 16,0-1-16,-22 1 0,22-21 0,-21 21 15,0 0-15,20-22 0,-20 22 16,21-21-16,-21 21 0,20-1 16,1 1-16,0 21 0,0 0 0,0 0 15,21 21 1,0 1-16,0 20 0,0-21 15,21 21-15,0-20 0,-21 20 16,21 0-16,0-21 0,1 22 0,-1-22 16,0 0-16,0 21 0,21-20 15,-20-1-15,-1-21 0,21 21 0,-21-21 16,22 0-16,-22 0 0,21 0 0,0 0 16,-20-21-16,20 21 0,0-21 15,1-1-15,-1 1 0,0 0 0,-21-21 16,22 21-16,-1-22 0,-21 22 15,0-21-15,1-1 0,-1 22 16,0-21-16,-21 0 0,21-1 0,-21 22 16,0-21-16,0 21 0,0-1 15,0 1-15,0 0 0,-21 21 16,0 21-16,21 0 16,0 1-16,0-1 0,0 21 15,0 0-15,0-20 0,0 20 0,0-21 16,0 21-16,0-20 0,0 20 15,0-21-15,0 0 0,0 0 0,0 1 16,0-1-16,0 0 0,0 0 16,0-42 15,0 0-15,0 0-16,21-1 0,-21-20 15,21 21-15,-21 0 0,0-22 0,21 1 16,0 0-16,1 21 0,-22-22 0,0 1 15,21 21-15,0-22 0,0 22 16,-21 0-16,21 21 0,0 0 0,1 0 16,-1 21-1,-21 22-15,0-22 0,0 0 16,0 21-16,0-21 0,0 22 0,0-22 16,21 21-16,-21-21 15,21 1-15,0-1 0,0 0 0,-21 0 16,22 0-16,-1-21 0,0 0 15,21 0-15,-21 0 0,1 0 0,20 0 16,-21 0-16,0 0 0,22 0 0,-22-21 16,21 0-16,-21 0 0,0 0 15,1-22-15,-1 22 0,0-21 0,0-1 16,0 1-16,-21 0 0,0-1 16,21-20-16,-21 21 0,0-1 15,0-20-15,0 20 0,0 1 0,0 0 16,0-1-16,-21 22 0,21 0 15,0 0-15,-21 21 16,21 42 0,0-21-16,0 22 0,0-1 15,0 22-15,0-22 0,0 21 16,-21-20-16,21 20 0,0-20 0,0-1 16,0 0-16,-21 1 0,21-1 0,-21 0 15,21-21-15,0 1 0,0-1 16,-22 0-16,22 0 0,0 0 0,-21-21 15,21-21 17,0 0-32,0 0 15,0-22-15,0 22 16,21 0-16,1-21 0,-22 21 0,21-22 16,0 22-16,0-21 0,-21 21 15,21-22-15,0 22 0,22 0 0,-22 0 16,0 0-16,0 21 0,0 0 0,1 0 15,-1 0-15,-21 21 16,21 0-16,-21 0 0,0 0 0,21 22 16,-21-22-16,21 0 0,-21 21 15,0-21-15,0 1 0,0 20 16,0-21-16,0 0 0,21-21 0,-21 21 0,22 1 16,-22-1-16,21-21 15,0 0-15,0 0 0,0 0 16,0 0-16,1 0 15,-1 0-15,0-21 0,0 21 16,0-22-16,0 1 0,1 0 0,-1 0 16,0 0-16,0 0 0,0-22 15,0 22-15,1-21 0,-22 21 0,0-22 16,0 1-16,21 21 0,-21-22 16,0 22-16,0 0 0,0 0 0,0 0 15,-21 21 1,-1 21-16,22 0 15,0 0-15,-21 0 0,21 22 16,-21-22-16,21 0 0,-21 21 16,21-20-16,0 20 0,0-21 0,0 21 15,0-20-15,0-1 0,0 0 16,0 0-16,0 0 0,0 0 0,0 1 16,21-22-16,0 21 0,0-21 15,1 0-15,-1 0 0,0 0 16,21 0-16,1-21 0,-22-1 0,21 22 15,-21-21-15,22 0 0,-1 0 16,-21 0-16,21 0 0,-20-1 16,-1-20-16,0 21 0,0 0 0,0-22 15,-21 22-15,0-21 0,0 21 16,0-22-16,0 22 0,0 0 0,-21 21 16,0 0-16,0 0 15,0 0-15,-1 0 0,22 21 16,0 0-16,0 1 0,0-1 15,0 0-15,0 0 0,22 0 16,-1 0-16,0 1 0,-21-1 0,21 0 16,0 0-16,0-21 0,1 21 15,-1 0-15,-21 1 0,0-1 16,21-21-16,-21 21 0,21-21 0,-21 21 0,21-21 16,-21 21-1,21-21-15,1 0 16,-1 0-16,0 0 15,0 0-15,-21-21 0,21 21 16,0-21-16,1 0 0,-1 0 16,0-1-16,0 1 0,-21 0 15,21 0-15,0 0 0,-21-22 16,0 22-16,22-21 0,-22 21 0,21-22 0,-21 22 16,21 0-16,-21 0 0,0 0 15,0 0-15,0 42 47,0 0-47,0 0 0,0 21 16,0-20-16,-21-1 0,21 21 0,0-21 15,0 22-15,0-22 0,0 0 0,0 0 16,0 21-16,0-20 0,21-1 16,0 0-16,0 0 0,0-21 15,1 0-15,-1 0 0,0 0 16,0 0-16,0 0 0,0 0 0,1-21 15,-1 21-15,21-21 0,-21 0 0,0-1 16,1 1-16,-1 0 16,0-21-16,0 21 0,0-22 0,-21 1 15,21 0-15,-21-22 0,22 22 0,-22-1 16,0-20-16,0 21 0,0-22 16,21 22-16,-21-22 0,0 22 15,0 0-15,0-1 0,0 22 0,0 0 16,0 0-16,-21 21 0,-1 0 15,1 0-15,0 21 16,21 0-16,-21 21 0,21-20 0,0 20 16,0 0-16,-21-21 0,21 22 0,0-1 15,0 0-15,0 1 0,0-1 16,0 0-16,0 1 0,0-1 16,0 0-16,21 1 0,-21-1 15,21-21-15,0 22 0,0-22 0,1 0 16,-1-21-16,0 21 0,0-21 15,0 21-15,0-21 0,22 0 0,-22 0 16,0 0-16,0-21 0,0 0 0,22 21 16,-22-21-16,0 0 0,0-1 15,0 1-15,1 0 0,-1-21 16,-21 21-16,21-22 0,-21 22 0,21 0 16,-21-21-16,0 20 0,0 1 0,0 0 15,0 42 16,0 0-31,0 1 16,0-1-16,0 0 0,0 21 0,0-21 16,0 1-16,0-1 0,0 21 0,0-21 15,0 0-15,21 1 0,0-1 16,1-21-16,-1 21 0,0-21 16,0 0-16,0 0 0,0 0 15,1 0-15,20 0 0,-21 0 0,0 0 16,0-21-16,1 21 0,-1-21 0,0-1 15,21 1-15,-21 0 16,1 0-16,-22-21 0,21 20 0,-21-20 16,21 21-16,-21-21 0,0 20 15,0 1-15,0 0 0,0 0 0,0 42 32,0 0-17,-21 0-15,0 1 0,21 20 0,-22-21 16,22 21-16,0-20 0,0-1 0,-21 21 15,21-21-15,0 0 0,0 1 16,0-1-16,0 0 0,0 0 0,0 0 16,21-42 31,-21 0-47,22 21 0,-1-21 15,0 0-15,-21-1 0,21-20 0,0 21 16,0-21-16,1 20 0,20-20 0,-21 0 15,0 21-15,22-1 0,-22 1 16,21-21-16,-21 42 16,0 0-16,1 0 0,-1 0 0,-21 21 15,0 0 1,0 0-16,0 1 0,0 20 0,0-21 16,0 0-16,0 22 0,0-22 15,21 21-15,-21-21 0,21 0 16,-21 1-16,21-1 0,-21 0 0,21 0 15,1 0-15,-1-21 0,0 21 16,21-21-16,-21 0 0,22 0 0,-1 0 16,0 0-16,1 0 0,-22 0 0,64 0 15,-43 0-15,0-21 16,1 0-16,-22 0 0,0 0 0,21-22 16,-21 22-16,-21-21 15,0 0-15,0-1 0,0 1 0,0 0 16,0-1-16,0 22 0,-21-21 0,0 21 15,21-1-15,-21 22 0,0 0 16,0 0-16,-1 0 0,1 0 16,0 0-16,0 0 0,-21 22 15,20-1-15,1 0 0,0 0 16,0 21-16,21-20 0,-21-1 0,0 42 16,21-42-16,0 1 15,0-1-15,0 0 0,0 0 16,21-21-16,0 0 0,0 0 15,0 0-15,0 0 0,1 0 16,-1 0-16,0 0 0,0-21 0,0 21 16,0-21-16,1 0 0,-1-1 15,0 1-15,-21 0 16,21 0-16,-21 0 0,21 21 0,-21 21 47,0 0-47,0 0 0,0 0 15,-21 22-15,21-22 0,0 21 16,-21-21-16,21 22 0,0-1 0,0 0 16,0 1-16,0-1 0,0 0 0,0 22 15,0-22-15,0 22 0,0-1 16,0 1-16,0-1 0,0 22 0,0-22 16,0 1-16,0 21 0,0-22 15,0 1-15,-21-1 0,0 1 16,-1-1-16,22 1 0,-21-1 0,0-21 15,0 22-15,-21 21 0,20-43 16,1-21-16,0 21 0,0-20 16,0-1-16,0 0 0,-1-21 0,1 21 15,0-21-15,21-21 16,-21 21 0,0-21-16,21 0 0,-21-1 0,21 1 15,-22 0-15,22 0 0,0-21 0,-21-1 16,0 22-16,21-21 0,-21-1 0,0-20 15,0 21-15,-1-1 0</inkml:trace>
  <inkml:trace contextRef="#ctx0" brushRef="#br0" timeOffset="65272.82">15917 6837 0,'0'0'0,"-21"-42"31,21 20-31,-21 22 16,0 0 31,0 0-32,-1 0-15,1 0 0,0 22 16,0-22-16,0 0 0</inkml:trace>
  <inkml:trace contextRef="#ctx0" brushRef="#br0" timeOffset="65463.71">15071 7049 0,'0'0'0,"0"21"0,-22-21 16,22 21-1,22-21 1,-1 0 0,0 0-16,0 0 0,0 0 0,0 0 15,1 0-15,-1 0 0,0 0 0,0 0 16,0-21-16,-21 0 16,0-1-16</inkml:trace>
  <inkml:trace contextRef="#ctx0" brushRef="#br0" timeOffset="65631.62">14690 6964 0,'0'0'0,"-22"0"0,1 0 16,42 0 15,1 0-15,-1 0-16,0 0 15,0 0-15,0-21 0</inkml:trace>
  <inkml:trace contextRef="#ctx0" brushRef="#br0" timeOffset="66211.92">18944 6604 0,'0'-42'0,"0"84"0,21-105 15,0 41-15,1-20 0,-22 21 0,0 0 16,21 0-16,0-1 16,-21 44-1,0-1 1,0 0-16,0 21 0,-21 22 0,0-22 16,-1 22-16,22-1 0,-21 1 15,0-1-15,0 1 0,0 20 0,0-20 16,-1-1-16,-20 1 0,21-22 0,0 22 15,21-22-15,-21 0 0,21 1 16,-22-1-16,22-21 0,0 0 0,0 0 16,0 1-16,0-44 31,-21 1-15,21 0-16,-21 0 0</inkml:trace>
  <inkml:trace contextRef="#ctx0" brushRef="#br0" timeOffset="66908.52">18267 7154 0,'21'0'31,"21"0"-31,-21 0 0,1 0 16,20 0-16,0 0 0,1 0 15,20 0-15,-21-21 0,22 0 0,-1 21 16,-20-21-16,20 0 15,1 0-15,-1-1 0,1 1 0,-1 0 16,1 0-16,-22 0 0,22 0 0,-22-22 16,0 22-16,-21 0 0,1-21 15,-1 20-15,0-20 0,-21 21 0,0-21 16,0 20-16,0 1 0,0 0 16,0 0-16,0 0 0,-21 21 0,0 0 15,-1 0-15,22 21 16,0 0-16,-21 21 0,0-20 0,21 20 15,-21 0-15,21 1 0,0-1 16,0 21-16,0-20 0,0-1 0,-21 22 16,21-22-16,0 21 0,-21-20 15,21-1-15,0 0 0,0 1 16,0-1-16,0 0 0,-22-20 0,22-1 16,0 0-16,0 0 0,-21-21 15,21-21 16,0 0-31,0 0 0,21-1 16,1-20-16,-1 0 0,-21 21 0,21-22 16,21 1-16,-21 0 0,1-1 15,20 1-15,-21 0 0,21 20 16,-20-20-16,20 21 0,0 21 0,1-21 16,-22 21-16,21 0 0,0 0 15,-20 0-15,20 21 0,-21 0 0,0 0 16,0 0-16,-21 1 0,0 20 15,0-21-15,0 21 0,0 1 0,0-22 16,0 21-16,-21 1 0,21-22 0,-21 0 16,0 21-16,21-21 0,0 1 15,0-1-15,-21-21 0,21 21 0,21-42 47,-21 0-47,21 21 0,0-22 16,-21 1-16,21 0 15,-21-21-15,0 21 0,22-1 0,-22 1 16,21 21-16,-21-21 0,0 0 16</inkml:trace>
  <inkml:trace contextRef="#ctx0" brushRef="#br0" timeOffset="67241.63">19918 7197 0,'0'0'16,"21"0"0,0 0-16,0 0 15,0 0-15,1 0 16,-1 0-16,0 0 0,0-21 0,0 21 15,22-22-15,-22 1 0,21 21 16,-21-21-16,22 0 0,-22 21 16,0-21-16,-21 0 0,0-1 15,0 1-15,0 0 16,-21 21-16,0 0 0,-1 0 0,1 0 16,-21 0-16,21 0 0,-64 64 15,64-22-15,0-21 16,0 21-16,-1-20 0,22 20 0,0 0 15,0-21-15,0 22 0,0-22 16,0 0-16,0 0 0,0 0 0,22 1 16,-22-1-16,21-21 0,0 0 15,0 0-15,0 0 0,0 0 0,1 0 16,-1 0-16,0 0 0,21 0 16,-21-21-16,1-1 0,20 1 15,-21 0-15,0 0 0,22 0 0,-22 0 16,0-22-16,0 22 0</inkml:trace>
  <inkml:trace contextRef="#ctx0" brushRef="#br0" timeOffset="67808.31">22098 6900 0,'0'-21'0,"0"42"0,21-63 16,-21 21-16,0 0 0,0 0 16,21-1-16,-21 1 15,0 0-15,0 42 32,0 0-32,0 22 15,0-22-15,0 21 0,-21 22 0,21-1 16,-21 1-16,21-1 0,-21 22 0,21-22 15,-21 22-15,-1 0 0,1-1 16,0 1-16,0-21 0,0 20 0,21 22 16,-21-21-16,-1-1 0,1 1 0,0 0 15,21-1-15,0 1 0,-21 0 16,21-1-16,-21-20 0,21-1 0,0 1 16,-21-1-16,21 1 0,0-22 15,0-21-15,0 22 0,0-22 16,0 0-16,0-42 15,0 0 1,0 0-16,21-22 0,-21 1 16,21 0-16,-21-1 0,0 1 0,0-22 15,0 1-15,0-1 0,0 1 0</inkml:trace>
  <inkml:trace contextRef="#ctx0" brushRef="#br0" timeOffset="68180.14">21907 7133 0,'-21'-21'0,"42"42"0,-42-84 0,0 42 16,21-22-16,0 22 0,0 0 0,0 0 15,0-22-15,0 22 0,0 0 16,0 0-16,21 0 0,0 0 0,1-22 16,20 22-16,-21 0 0,0 0 15,22 0-15,-22 21 0,21-22 0,-21 22 16,22 0-16,-22 0 0,0 22 15,0-1-15,0 0 0,-21 21 0,0 1 16,0-1-16,0-21 0,0 21 16,0 1-16,-21-1 0,0 0 0,0 1 15,0-22-15,-1 21 0,1-21 16,0 22-16,-21-22 0,42 0 16,-21 0-16,-1-21 0,1 21 0,0-21 15,21-21 16,0 0-15,0 0-16,0 0 0,0 0 16,21-1-16,0 1 0,1 0 15,-22 0-15,21 0 0</inkml:trace>
  <inkml:trace contextRef="#ctx0" brushRef="#br0" timeOffset="68600.16">22352 6858 0,'0'0'0,"21"0"0,-21-21 0,21 0 16,-21 0-16,21 21 15,1-22-15,-1 22 16,0-21-16,0 21 0,0 0 0,0 0 16,1 0-16,-1 0 0,21 0 15,-21 0-15,0 0 0,22 21 0,-22-21 16,0 22-16,21 20 0,-20-21 15,-1 0-15,-21 0 0,21 22 16,-21-22-16,0 0 0,0 21 0,0-20 16,0-1-16,0 0 0,-21 0 15,21 0-15,-21 0 0,-1-21 0,1 22 16,0-22 0,0 0-16,21-22 15,0 1-15,0 0 16,0 0-16,0 0 0,0 0 15,21-1-15,-21-20 0,21 21 16,0 0-16,-21-22 0,22 22 0,-1 0 16,0 0-16,0 0 0,0 0 0,0-1 15,22 1-15,-22 0 0,21 21 16,-21 0-16,1 0 0,20 0 16,-21-21-16,0 21 0,0 0 0,1 0 15</inkml:trace>
  <inkml:trace contextRef="#ctx0" brushRef="#br0" timeOffset="68972.31">23283 6731 0,'0'0'0,"0"21"0,-21 0 0,21 1 15,-21-1-15,21 0 0,0 0 16,-21 0-16,21 0 0,-21 22 0,21-22 16,0 0-16,0 0 0,0 0 0,0 1 15,0-1-15,0 0 0,0 0 16,21 0-16,0-21 15,0 0-15,0 21 0,0-21 16,1 0-16,-1 0 0,21 0 0,-21-21 16,0 21-16,1-21 0,20 0 15,-21 21-15,21-21 0,-20 0 0,-1-1 16,0 1-16,0 0 0,-21 0 16,0 0-16,0-22 0,0 22 0,0 0 15,0-21-15,-21 21 0,0-1 0,0 1 16,-1 21-16,1 0 0,-21 0 15,21 0-15,-22 0 0,22 0 16,-21 0-16,21 0 0,0 21 16,-1-21-16,1 22 0,0-1 0,0 0 15,21 0-15,0 0 0,0 0 16,0 1-16,0-1 16,42-21-16,-21 0 0,1 0 0,20 0 15,0 0-15</inkml:trace>
  <inkml:trace contextRef="#ctx0" brushRef="#br0" timeOffset="69324.36">23918 6731 0,'0'0'0,"0"-21"16,0 42 15,0 0-31,0 0 16,0 22-16,0-22 0,0 21 0,-21 1 15,21-1-15,0 0 0,0 1 16,0 20-16,0 1 0,0-1 0,0 1 16,0-1-16,0 1 0,21 20 0,-21-20 15,0-1-15,0 1 16,0-1-16,0 22 0,0-22 0,0 1 0,0 21 16,-21-22-16,0 1 0,0-1 15,0 1-15,-1-22 0,1 21 16,0-20-16,0-1 0,0 0 0,0 1 15,21-22-15,0 21 0,-22-21 0,22 1 16,22-22 15,-22-22-31,21 1 0,-21 0 0,21 0 16,-21-21-16,21-1 0,0 22 0</inkml:trace>
  <inkml:trace contextRef="#ctx0" brushRef="#br0" timeOffset="69668.69">23897 6985 0,'0'0'0,"0"-42"0,-21 21 0,21-1 16,0-83 15,21 83-31,0 1 0,0 21 0,1-21 16,20 21-16,-21 0 0,21 0 0,1 0 15,-22 0-15,0 0 0,0 0 0,0 0 16,1 21-16,-22 0 0,0 1 16,0-1-16,0 21 0,0-21 15,-22 0-15,1 1 0,0-1 16,-21 0-16,21 0 0,-1 0 0,-20 0 16,21 1-16,-21-1 0,20-21 0,1 21 15,0-21-15,0 0 0,0 0 16,42 0 15,0 0-31,0-21 16,0 0-16,1 21 0,-1-22 0</inkml:trace>
  <inkml:trace contextRef="#ctx0" brushRef="#br0" timeOffset="70352.5">24236 6922 0,'42'0'31,"-21"0"-31,0 0 16,1 0-16,-1 0 0,0-22 15,0 22-15,0-21 0,0 21 16,1-21-16,-1 0 0,0 21 0,0-21 16,-21 0-16,0-1 0,0 1 15,0 0-15,0 0 0,0 0 16,-21 21-16,21-21 15,-21 21-15,0 0 0,-1 0 16,1 21-16,0 0 0,0 0 0,0 0 16,0 0-16,-1 1 0,22 20 0,0-21 15,0 0-15,0 22 0,0-22 16,0 0-16,0 0 0,0 0 0,0 0 16,0 1-16,22-1 0,-1-21 15,0 21-15,0-21 0,0 0 0,0 0 16,1 0-16,20 0 0,-21 0 0,0 0 15,0 0-15,22 0 0,-22-21 16,0 21-16,0-21 0,0-1 0,1 1 16,-1 0-16,-21 0 0,21 0 15,-21 0-15,21-22 0,0 22 16,-21-21-16,21 21 0,1-22 0,-22 22 16,21 0-16,0 21 0,0-21 15,0 0-15,0 21 0,1 0 0,-1 0 16,0 0-16,0 21 0,0 0 15,0 0-15,-21 0 0,0 0 16,0 22-16,0-22 0,22 0 0,-22 21 16,0-20-16,0-1 0,0 0 15,0 0-15,0 0 0,0 0 0,0 1 16,0-1-16,0 0 16,-22-21-16,22-21 31,0 0-31,0-1 15,0 1-15,0 0 16,0 0-16,0 0 0,0 0 0,0-1 16,0 1-16,22 0 0,-22-21 0,21 21 15,-21-1-15,0 1 0,21 0 16,0 0-16,-21 0 0,21 0 0,0-1 16,1 22-16,-22-21 0,21 21 15,21 0-15,-21-21 0</inkml:trace>
  <inkml:trace contextRef="#ctx0" brushRef="#br0" timeOffset="71363.63">25696 6350 0,'0'-21'0,"0"42"0,-21-42 31,0 21-31,21 21 16,-21 0-16,0 0 0,-1 1 0,22 20 15,0-21-15,-21 21 0,21 1 16,-21-1-16,21-21 0,-21 22 0,21-1 16,-21 0-16,21 1 0,0-22 15,0 21-15,0 0 0,0-20 16,0-1-16,0 0 0,0 0 0,0 0 16,0 0-16,0 1 0,21-1 15,0-21-15,0 0 16,0 0-16,1 0 0,-1 0 15,0 0-15,21-21 0,-21-1 16,1 22-16,-1-21 0,21 0 0,-21 0 16,0 0-16,1 0 0,-1-1 15,21-20-15,-21 21 0,0 0 0,-21-22 16,22 22-16,-22 0 0,21 21 16,-21-21-16,0 42 31,-21 0-31,-1 0 0,22 1 15,-21-1-15,21 0 0,0 0 16,-21 0-16,21 0 0,0 1 0,0-1 16,0 0-16,0 0 0,0 0 15,0 0-15,0 1 0,21-22 16,0 21-16,1-21 0,-1 0 16,0 0-16,0 0 15,0 0-15,0 0 0,22 0 0,-22-21 16,0 21-16,0-22 0,0 1 15,1 0-15,-1 0 0,0 0 16,0 0-16,0-1 0,0 1 0,1 0 16,-22 0-16,0 0 0,21 0 15,-21-1-15,0 44 32,-21-1-32,-1-21 15,22 21-15,0 0 0,-21 0 0,0 22 16,21-22-16,-21 0 0,21 0 0,0 0 15,0 0-15,0 1 16,0-1-16,0 0 0,0 0 16,21-21-16,0 0 15,0 0-15,1 0 0,-1 0 16,0 0-16,21 0 0,-21-21 0,1 0 16,20 21-16,-21-21 0,21-1 0,-20 22 15,20-21-15,-21-21 0,21 21 16,-20 0-16,-1-22 0,0 22 0,0-21 15,0-1-15,0 22 0,-21 0 16,0 0-16,0 0 0,0 0 0,-21 42 31,0 0-31,0-21 16,0 21-16,21 0 0,0 0 16,0 22-16,0-22 0,0 0 15,0 0-15,0 0 0,0 1 16,0-1-16,0 0 0,0 0 0,0 0 15,0 0 1,0 1 0,-21-22 31,21-22-47,-22 22 0,22-21 15,-21 21-15,21-21 0,-21 0 16,0 0-16</inkml:trace>
  <inkml:trace contextRef="#ctx0" brushRef="#br0" timeOffset="71568.16">26268 6435 0,'0'0'0,"-21"0"0,-1 0 16,1 0-16,0-21 0,0 21 15,0 0 1,0 0-16,-1 0 31,1 0-15,0 0-16</inkml:trace>
  <inkml:trace contextRef="#ctx0" brushRef="#br0" timeOffset="71757.58">25252 6689 0,'0'0'16,"-21"21"-16,-1 0 0,1-21 0,21 21 0,21-21 31,1 0-15,-1 0-16,0 0 15,0 0-15,0 0 0,22 0 0,-22-21 16,21 21-16,-21-21 0,22 0 0,-22 21 15,0-21-15</inkml:trace>
  <inkml:trace contextRef="#ctx0" brushRef="#br0" timeOffset="72660.1">28427 6668 0,'0'0'0,"63"-64"16,-42 43-16,22-43 15,-22 43-15,0-21 0,0 0 0,-21-1 16,0 1-16,21 0 0,-21 20 0,22-20 16,-22 0-16,0 21 0,0-1 15,0-20-15,0 21 0,0 0 16,-22 21 0,1 21-16,0 0 15,0 0-15,21 22 0,-21-1 0,0 0 16,21 22-16,-22-1 0,22 1 15,-21-1-15,21 1 0,0 20 0,-21-20 16,21 21-16,-21-22 0,0 22 16,21-22-16,0 22 0,-21 0 0,21-1 15,-22 1-15,1 0 0,21-1 0,0 1 16,-21 0-16,0-22 0,0 22 16,21-1-16,0-20 0,0 21 15,-21-22-15,21 1 0,0-1 0,0 1 0,0-1 16,0-21-16,0 1 0,0-22 15,0 21-15,21-21 0,0 1 16,0-22-16,0 0 0,0 0 0,1 0 16,20 0-16,-21-22 0,21 1 0,1 0 15,-1 0-15,0-21 0,1-1 16,-1 1-16,0 0 0,1-1 0,-1-20 16,0-1-16,-20 1 0,20-1 0,-21 1 15,0-22-15,-21 22 0,0-22 16,0 21-16,0-20 0,0-1 0,-21 0 15,0 22-15,-21-1 0,20 1 0,-20-1 16,0 22-16,-1 0 0,1 21 16,0-1-16,-1 1 0,1 0 15,21 0-15,-21 21 0,20 0 16,1 0-16,0-21 0,0 21 0,42 0 31,0 0-15,0 0-16,1-21 0,-1 21 15,21 0-15,-21 0 0,0 0 16,1-22-16,-1 22 0,21-21 0,-21 21 16,0-21-16</inkml:trace>
  <inkml:trace contextRef="#ctx0" brushRef="#br0" timeOffset="73064.88">29062 6625 0,'0'0'15,"0"-21"-15,0 0 0,0 0 16,0 0-16,0-1 16,21 1-16,0 21 15,0 0-15,0 0 0,-21-21 0,43 21 16,-1 0-16,-21 0 16,0 21-16,1-21 0,-1 21 15,0 1-15,0-1 0,-21 0 16,0 0-16,21 21 0,-21-20 15,0-1-15,0 0 0,0 0 0,0 0 16,0 0-16,0 1 0,0-1 0,-21-21 16,21 21-16,-21-21 15,0 0-15,0 0 16,21-21 0,0 0-16,0-1 15,0 1-15,0 0 0,0 0 16,0-21-16,0 20 0,21 1 15,0 0-15,0-21 0,-21 21 0,21-1 16,0 1-16,1 0 16,-1 0-16,0 0 0,0 21 15,0 0-15,0 0 0,1 0 16</inkml:trace>
  <inkml:trace contextRef="#ctx0" brushRef="#br0" timeOffset="74028.94">30057 6414 0,'-22'0'0,"1"0"15,0 0-15,0 0 0,0 21 16,0 0-16,-22 0 0,22 0 16,0 0-16,0 1 0,0 20 15,-1-21-15,1 0 0,21 22 0,0-22 16,0 0-16,0 0 0,0 21 15,0-20-15,21-1 0,1 0 16,-1-21-16,0 21 0,0-21 0,0 0 16,0 0-16,22 0 0,-22 0 15,0 0-15,0 0 0,0 0 0,1-21 16,-1 21-16,-21-21 0,0 0 16,0-1-16,0 1 0,21 0 0,-21 0 15,0-21-15,0 20 0,0-20 16,0 0-16,21 21 0,-21-22 15,0 22-15,21-21 0,0 21 0,1-1 16,-1 1-16,0 0 0,0 0 16,0 21-16,0 0 0,22 0 0,-22 0 15,0 0-15,21 0 0,-20 21 16,-1 0-16,0 0 0,0 22 0,0-22 16,0 21-16,-21 1 0,0-22 15,0 21-15,0-21 0,0 22 0,0-22 16,0 0-16,0 0 0,-21 0 15,21 0-15,-21-21 0,21 22 0,-21-22 16,21-22 31,0 1-47,0 0 0,0 0 16,0 0-16,0 0 0,21-22 0,0 1 15,0 0-15,1-1 0,-1 1 16,0 0-16,21-1 0,1 22 0,-22-21 15,21 21-15,0-1 0,1 1 0,-22 0 16,0 21-16,0 0 0,0 0 16,1 21-16,-1 0 0,-21 1 0,0-1 15,0 21-15,0 0 16,21-20-16,-21 20 0,0 0 0,0 1 16,0-1-16,0-21 0,0 21 0,0-20 15,0-1-15,0 0 0,-21 0 16,21 0-16,-21 0 15,-1-21 1,22-21-16,0 0 16,0 0-16,0 0 15,0 0-15,0-1 0,0 1 0,0-21 16,22 0-16,-1-1 0,21 1 16,-21 0-16,22-1 0,-1 1 0,0 0 15,22 20-15,-22-20 16,0 21-16,1 0 0,-1 21 0,0 0 15,1 0-15,-22 21 0,0 0 0,0 0 16,0 22-16,-21-1 0,0 21 16,0-20-16,0 20 0,0-20 15,0-1-15,-21 0 0,21 1 0,0-22 16,-21 21-16,0-21 0,21 0 16,-21 1-16,21-1 0,0 0 15,-21-42 16,-1 0-15,1 21-16</inkml:trace>
  <inkml:trace contextRef="#ctx0" brushRef="#br0" timeOffset="74891.96">14838 9758 0,'0'0'0,"0"-21"15,0 42 16,0 0-15,0 0-16,0 0 0,0 22 0,0-22 16,0 0-16,0 21 0,0-20 0,0-1 15,0 0-15,0 0 0,0 0 16,0 0-16,0 1 0,0-1 16,21-21-1,0 0 1,0-21-16,-21-1 15,0 1-15,21 0 16,-21-21-16</inkml:trace>
  <inkml:trace contextRef="#ctx0" brushRef="#br0" timeOffset="75289.14">15049 9335 0,'0'0'0,"-21"-22"0,0 22 0,0 0 16,0 0-16,0 0 0,-22 0 0,22 22 15,0-1-15,0-21 0,21 21 16,0 0-16,-21 21 0,21-20 16,0-1-16,0 0 0,0 0 15,0 0-15,0 0 0,0 1 0,21-1 16,0-21-16,0 0 0,0 0 0,0 0 16,1 0-16,20 0 0,-21-21 15,21 21-15,-20-22 0,20 1 0,-21 0 16,21 0-16,-20 0 0,-1-22 15,0 22-15,0 0 0,-21 0 0,0 0 16,0-22-16,0 22 0,-21 0 16,0-21-16,-22 21 0,22-1 0,-21 22 15,0-21-15,-1 21 0,1 0 16,0 0-16,-1 0 0,1 21 16,21 1-16,0-1 0,-1 0 0,22 0 0,0 21 15,0-20-15,0-1 16,0 21-16,0-21 0,0 0 0,0 1 15,22-1-15,-1 0 0,0 0 16,21-21-16,-21 0 0,22 0 0,-22 0 16,21 0-16,1 0 0</inkml:trace>
  <inkml:trace contextRef="#ctx0" brushRef="#br0" timeOffset="75575.98">15642 8954 0,'0'0'0,"0"-22"16,0 1-16,0 42 31,0 1-31,0 20 0,0-21 16,0 21-16,0 1 0,0-1 16,0 0-16,0 1 0,0-1 0,0 22 15,-21-22-15,21 21 0,-21-20 16,21 20-16,0 1 0,0-1 0,-21-20 15,21 20-15,0-21 0,0 1 16,0-1-16,0-21 0,0 22 16,0-22-16,0 0 0,0 0 0,21-21 15,0 0-15,0 0 16,0 0-16,0 0 0,1-21 16</inkml:trace>
  <inkml:trace contextRef="#ctx0" brushRef="#br0" timeOffset="76000.74">16298 9610 0,'0'0'15,"21"-21"-15,1-1 0,-1 22 0,-21-21 0,0 0 16,0 0-16,0 0 16,0 0-16,0-1 15,-21 22-15,-1 0 16,1 0-16,0 0 0,0 0 15,-21 0-15,20 22 0,1-1 0,0 0 16,0 0-16,0 0 0,0 22 16,-1-22-16,1 0 0,21 21 0,0-21 15,0 1-15,0-1 0,0 0 0,0 0 16,43-21-16,-22 21 16,0-21-16,0 0 0,21 0 0,-20 0 15,20 21-15,-21-21 0,0 0 16,0 22-16,1-22 0,-1 0 15,0 21-15,-21 0 0,0 0 16,-21-21 0,0 21-16,-1-21 0,1 21 15,-21-21-15,21 0 0,0 0 16,-1 0-16,1 0 0,-21 0 0,21 0 16,0 0-16,-1 0 0,1-21 15,21 0-15,-21 21 16,21-21-16,-21 0 0,21-22 0,-21 22 15</inkml:trace>
  <inkml:trace contextRef="#ctx0" brushRef="#br0" timeOffset="76215.62">15727 9250 0,'21'-42'31,"0"20"-31,0 22 0,0-21 0,22 21 16,-22-21-16,21 21 0,1-21 16,-1 21-16,0 0 0,1-21 15,-1 21-15,-21 0 0,0 0 0,0 0 16,1 0-16,-1 0 0</inkml:trace>
  <inkml:trace contextRef="#ctx0" brushRef="#br0" timeOffset="77964.12">17970 9864 0,'-21'0'15,"21"-21"-15,0-1 16,0 1-16,0 0 0,0 0 16,0-21-16,21 20 0,-21-20 15,22 0-15,-1-1 0,0 1 0,21 0 16,-21-1-16,1 1 0,20 0 16,-21-1-16,0 1 0,22 0 0,-22-1 15,-21 1-15,21 0 0,-21 21 16,0-1-16,0 1 0,0 0 0,-21 21 15,0 0-15,-22 0 0,22 0 16,-21 21-16,21 0 0,-22 1 0,22-1 16,0 0-16,0 0 0,21 0 15,0 22-15,0-22 0,0 21 0,0-21 16,21 0-16,0 22 0,0-22 16,22 0-16,-22 21 0,21-20 15,-21 20-15,22-21 0,-22 21 0,21-20 16,-21-1-16,0 0 0,1 0 15,-22 0-15,0 0 0,0 1 0,0-1 16,-22-21 0,1 0-16,0 0 0,0 0 15,0 0-15,0 0 0,-1-21 0,1-1 16,-21 1-16,21 0 0,0 0 16,-1 21-16,1-21 0,0 0 0,0-1 15,0 22-15,21-21 0,-21 21 16,21 21-1,0 1 1,0-1-16,0 0 0,0 0 16,21 0-16,0 0 0,0 1 0,0-1 15,0 0-15,1-21 0,-1 21 16,0-21-16,0 0 0,0 0 0,22 0 16,-22 0-16,0 0 0,21 0 0,1 0 15,-22 0-15,21-21 0,-21 0 16,22 0-16,-22-1 0,21 1 15,-21-21-15,22 21 0,-22-22 0,0 22 16,0-21-16,-21 21 0,21-22 0,0 22 16,-21-21-16,22 21 0,-22 0 15,0-1-15,0 1 0,0 0 16,21 21-16,-21 21 31,0 0-31,0 1 0,0-1 16,0 21-16,0-21 0,-21 22 0,21-22 15,0 21-15,0-21 0,0 22 16,0-22-16,0 0 0,0 0 0,0 0 16,0 0-16,21 1 0,0-22 15,0 0-15,0 0 0,0 0 16,1 0-16,-1 0 0,0 0 0,0 0 16,0-22-16,0 1 15,1 0-15,-1 0 0,21 0 0,-21-22 16,0 22-16,1 0 0,-22-21 0,21 21 15,0-22-15,-21 22 0,0 0 16,0 0-16,0-22 0,21 22 16,-21 0-16,-21 42 31,21 0-31,0 1 0,-21-1 16,0 0-16,21 21 0,-22-21 0,22 22 15,0-22-15,0 21 0,0 1 0,0-22 16,0 21-16,0-21 0,0 0 15,22 1-15,-1-1 0,0-21 16,0 21-16,0-21 0,0 0 16,1 0-16,-1 0 0,21 0 0,-21 0 15,22-21-15,-22 21 0,21-21 0,-21-1 16,0 1-16,1 0 0,-1-21 16,0 21-16,0-22 0,0 22 0,0-21 15,-21-1-15,0 1 0,22 21 16,-1-21-16,-21-1 0,21 1 0,-21 0 15,0-1-15,21 1 0,-21 0 0,0 20 16,0 1-16,0 0 0,0 42 31,0 0-31,-21 1 16,21 20-16,-21-21 0,21 21 0,0-20 16,0 20-16,0 0 0,0-21 0,0 22 15,0-1-15,0-21 0,0 22 16,0-22-16,0 21 0,0-21 0,0 0 15,0 1-15,0-1 0,0 0 16,0 0-16,0 0 0,-21-21 0,21-21 47,0 0-47,0 0 0,0 0 16,0-1-16,21-20 0,0 21 15,0 0-15,0 0 0,0-1 16,1 1-16,-1 0 0,21 0 0,-21 0 15,22 0-15,-22-1 0,21 22 16,-21 0-16,0 0 0,22 0 0,-22 0 16,0 22-16,0-1 0,0-21 0,-21 21 15,0 0-15,0 0 0,0 0 16,0 1-16,0-1 0,0 0 0,-21 0 16,0 0-16,0 0 0,0 1 15,0-1-15,-1-21 0,1 21 16,-21 0-16,21-21 0,0 0 0,-1 0 0,1 21 15,0-21-15,0 0 16,0 0-16,0 0 0,-1 0 0,1 0 16,21-21-16,0 0 0,0 0 15,0 0-15,0-1 16,0 1-16,21 0 16,1 21-16,-1-21 0</inkml:trace>
  <inkml:trace contextRef="#ctx0" brushRef="#br0" timeOffset="79728.06">21209 9271 0,'0'-21'0,"0"42"0,21-63 16,-21 21-16,21-22 0,-21 22 15,0-21-15,21 21 0,-21-1 16,0-20-16,0 21 0,0 0 0,0 0 16,0-1-16,0 1 0,-21 21 15,0 0-15,0 0 16,0 21-16,0-21 0,21 43 16,-22-22-16,1 0 0,0 21 15,0-20-15,21 20 0,0 0 0,0 1 16,-21-22-16,21 21 0,0-21 15,0 22-15,0-22 0,0 21 0,0-21 16,0 0-16,21 1 0,0-1 0,0 0 16,0-21-16,1 21 0,-1-21 15,0 0-15,21 0 0,-21 0 0,22 0 16,-22 0-16,21-21 0,1 21 16,-1-21-16,0 0 0,-21-1 0,22 1 15,-1 0-15,0 0 0,-20-21 16,20 20-16,-21-20 0,0 0 15,0-1-15,1 1 0,-1-21 0,0 20 16,0 1-16,-21-22 0,0 22 16,0 0-16,0-1 0,0 22 0,0 0 15,0 0-15,-21 21 16,0 21 0,0 0-16,-1 0 0,22 1 0,0 20 15,-21 0-15,21 1 0,-21-1 16,21 0-16,0 1 0,0-1 0,0 0 15,0 1-15,0-1 0,0-21 0,0 21 16,21-20-16,0-1 16,1 0-16,-1 0 0,0 0 0,0 0 15,0-21-15,0 0 0,1 22 0,-1-22 16,21 0-16,-21 0 0,0 0 16,1 0-16,20-22 0,-21 1 0,0 0 15,0 21-15,22-21 0,-22 0 16,0 0-16,0-22 0,0 22 0,1 0 15,-22-21-15,0-1 0,21 22 0,-21-21 16,0 21-16,0-1 0,0 1 16,0 0-16,0 0 0,-21 21 0,-1 0 15,1 0-15,0 0 0,0 21 16,0 0-16,0 0 0,-1 1 16,1-1-16,0 0 0,0 21 0,21-21 15,0 1-15,-21 20 0,21-21 16,0 0-16,0 0 0,0 22 0,0-22 15,0 0-15,0 0 0,0 0 16,0 1-16,21-22 0,-21 21 16,21-21-16,0 0 15,0 0-15,1 0 0,-1-21 16,0-1-16,0 1 16,0 0-16,0 0 0,-21 0 15,22-22-15,-22 22 0,21 0 16,0 0-16,-21-21 0,0 20 15,0 1-15,21 0 0,-21 0 16,0 42 0,0 0-16,0 0 15,0 1-15,0-1 0,-21 0 16,21 0-16,0 0 0,0 0 16,0 1-16,0-1 0,0 0 15,0 0-15,21-21 0,0 21 16,0-21-16,1 0 0,20 0 0,-21 0 15,0 0-15,0 0 0,1 0 0,-1 0 16,21 0-16,-21 0 0,0-21 16,1 0-16,-22 0 0,21 0 15,0-1-15,0-20 0,0 21 0,-21 0 16,0-22-16,21 22 0,-21 0 16,22 0-16,-22 0 0,0 0 0,0-1 15,0 44 16,0-1-31,0 0 0,0 0 16,0 0-16,0 22 0,0-22 16,0 0-16,0 0 0,0 0 15,0 22-15,0-22 0,0 0 0,0 0 0,0 0 16,0 0-16,0 1 16,0-1-16,0-42 62,-22 21-62,22-22 0,-21 22 16,21-21-1,-21 21-15,0 0 16,21 21 0,0 1-1,0-1 1,21-21-1,0 0-15,0 0 16,1 0-16,20 0 0,-21 0 16,0 0-16,22 0 0,-22 0 15,21-21-15,-21 21 0,22-22 0,-1 1 16,-21 0-16,21 21 0,1-21 0,-22-21 16,21 20-16,-21 1 0,22-21 15,-22 0-15,0 20 0,0-20 0,-21 0 16,0 21-16,0-22 0,0 22 0,0 0 15,0 0-15,-21 21 16,0 0-16,0 0 16,0 21-16,-1 0 15,22 0-15,0 0 0,0 1 0,0-1 16,0 21-16,0-21 0,0 0 0,0 1 16,0-1-16,0 0 0,0 0 15,22 0-15,-22 0 0,21 1 16,-21-1-16,21-21 0,-21 21 15,0 0 1,-21-21-16,0 21 16,-1-21-16,1 0 15,0 0 1,0 0-16,21-21 16,0 0-16,0 0 15,21 0-15</inkml:trace>
  <inkml:trace contextRef="#ctx0" brushRef="#br0" timeOffset="80179.81">24320 8403 0,'0'0'0,"0"-21"0,0 42 47,0 0-47,-21-21 0,0 22 0,0-1 16,0-21 0,21 21-16,0 0 0,0-42 46,0 0-30,21 0 0,-21-1-16,21 22 0,-21-21 15,21 0-15,-21 0 0,21 0 16,1 21-16,-22 21 31,0 0-31,0 0 16,0 0-16,0 1 0,-22-1 0,1 21 15,0-21-15,0 0 0,0 1 16,0-1-16,21 0 0,-22 0 0,1 0 16,21 0-16</inkml:trace>
  <inkml:trace contextRef="#ctx0" brushRef="#br0" timeOffset="80544.6">24596 8424 0,'-22'0'0,"1"0"0,0 0 16,0 0 0,0 0-1,21 22 1,21-44 31,0 1-32,-21 0-15,21 21 16,-21 21 15,0 0-15,0 1-16,0-1 0,0 0 15,-21 0-15,21 0 0,0 0 16,0 1-16,0-1 0,-21-21 16</inkml:trace>
  <inkml:trace contextRef="#ctx0" brushRef="#br1" timeOffset="90177.68">4064 12721 0,'0'0'0,"21"0"16,-21-21-16,0 0 31,0 0 1,-21 42-1,0 0-31,21 0 15,-21 0-15,21 1 0,0 20 16,0-21-16,0 21 0,0-20 16,0 20-16,-22 0 0,22-21 0,0 22 15,-21-1-15,21 0 0,0 1 16,0-22-16,0 21 0,0-21 0,-21 22 16,21-22-16,0 0 0,-21 0 15,21 0-15,0 1 0,0-1 0,0 0 16,0 0-16,0-42 47,0 0-47,21 0 15,0-1-15</inkml:trace>
  <inkml:trace contextRef="#ctx0" brushRef="#br1" timeOffset="90611.43">4085 12827 0,'0'0'0,"0"-21"0,0 0 16,0 0-16,0-1 0,0 1 0,21 0 16,-21 0-16,21 21 15,1-21-15,-1 21 0,0-21 16,0 21-16,21 0 15,-20 0-15,-1 0 0,0 0 0,0 0 16,0 21-16,0 0 0,1 0 16,-1 0-16,0 0 0,0 22 0,0-22 15,0 21-15,-21-21 0,0 22 0,0-22 16,0 21-16,0 1 0,0-22 16,0 21-16,0-21 0,0 22 0,0-22 15,0 0-15,0 0 0,0 0 16,0 22-16,-21-22 0,21 0 15,0 0-15,-21-21 0,21 21 16,0 0-16,0-42 63,0 0-48,0 0 1</inkml:trace>
  <inkml:trace contextRef="#ctx0" brushRef="#br1" timeOffset="91008.45">4127 13208 0,'-21'0'0,"0"0"31,42 0-31,0 0 16,22 0-16,-22-21 0,0 21 16,21 0-16,-20 0 0,20-21 0,-21 21 15,21 0-15,-20 0 0,-1 0 16,0 0-16,0 0 0,0 0 15,0 0-15,1 0 16,-22-21-16,21 21 16,-42 0 62,-1 0-78,1 0 15</inkml:trace>
  <inkml:trace contextRef="#ctx0" brushRef="#br1" timeOffset="93655.67">4911 8043 0,'0'-21'0,"0"42"0,0-63 15,0 21-15,0 0 0,0 0 16,0 42 15,0 0-15,0 0-16,0 0 0,0 22 0,0-22 15,0 21-15,0 0 0,0 1 0,0-1 16,0 0-16,0 1 0,0-1 16,0-21-16,-22 22 0,22-1 15,0-21-15,0 0 0,0 0 0,-21 22 16,21-22-16,0 0 16,0 0-16,0 0 15,0-42 16,0 0-31,0 0 16,0 0-16,0 0 0,0-1 0,21 1 16</inkml:trace>
  <inkml:trace contextRef="#ctx0" brushRef="#br1" timeOffset="94512.18">4805 8170 0,'0'0'0,"-21"0"0,-1-21 16,1 21-16,0-21 15,21 0 1,0 0-16,0 0 16,0-1-16,21 22 15,0-21-15,1 0 0,-1 21 0,21-21 16,-21 21-16,0 0 0,22-21 15,-22 21-15,21 0 0,-21 0 16,22 0-16,-22 0 0,21 0 0,-21 21 16,1-21-16,20 21 0,-21 0 15,0 0-15,0 1 0,-21 20 0,0-21 16,22 0-16,-22 22 0,0-22 0,0 0 16,0 0-16,-22 21 0,1-20 15,0-1-15,0 0 0,0 0 0,0 0 16,-1 0-16,1 1 0,-21-22 0,21 21 15,0-21-15,-1 0 16,1 0-16,0 0 16,21-21 15,0-1-31,21 22 0,0-21 16,1 21-16,-1-21 0,0 21 0,0 0 15,0 0-15,0-21 0,1 21 16,-1 0-16,0 0 0,0 0 0,0-21 15,0 21-15,1 0 0,20 0 0,-21 0 16,0 0-16,0 0 0,1 0 16,-1 0-16,0 21 0,0 0 15,0-21-15,-21 21 0,21-21 16,-21 21-16,0 1 0,0-1 16,0 0-16,0 0 15,-21 0-15,0 0 0,0-21 16,-21 22-16,20-1 0,1-21 15,-21 21-15,21 0 0,-22-21 0,22 21 16,-21-21-16,21 0 0,0 0 0,-1 21 16,1-21-16,0 0 0,0 0 15,0 0-15,0 0 0,-1 0 16,1 0-16,0 0 47,0 0 15,21-21 32</inkml:trace>
  <inkml:trace contextRef="#ctx0" brushRef="#br1" timeOffset="97732.33">4889 3641 0,'22'0'31,"-1"0"32,-21-21-48,0-1 1,0 1-16,0 0 16,0 0-16,-21 21 15,-1-21-15,1 21 0,0 0 0,21-21 16,-21 21-16,0 0 0,-22 0 16,22 0-16,0 0 0,0 0 0,-21 0 15,20 0-15,1 0 0,-21 21 16,21 0-16,-22 0 0,22 0 15,-21 0-15,21 22 0,0-22 0,-1 21 16,1 1-16,0-1 0,0 0 16,21 1-16,0-1 0,0 0 0,0 22 15,0-22-15,0 0 0,0 1 16,21-1-16,0 0 0,0-20 0,1-1 16,20 21-16,-21-42 0,21 21 15,1 0-15,-1-21 0,0 0 0,1 0 16,-22 0-16,21 0 0,1 0 15,-1 0-15,-21-21 0,0 0 0,22 21 16,-22-21-16,0 0 0,0 0 16,0 21-16,0-22 0,1 1 15,-1 0-15,-21 0 0,21 0 16,0 0-16,-42 42 156,0-21-140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1:57:00.1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1884 1397 0,'0'0'0,"0"42"0,0 1 0,0-1 16,0 22-16,0-22 0,0 21 15,0 1-15,0-1 0,0 1 16,21-1-16,-21 1 0,0-1 0,0 1 16,21-1-16,-21 22 0,0-21 15,21 20-15,-21 1 0,0 0 16,0-22-16,0 22 0,0-22 16,0 22-16,0-22 0,0 22 0,0-21 15,0-1-15,0 22 0,0-22 16,0 1-16,0-22 0,0 22 0,0-22 15,0 0-15,0 1 0,0-22 16,0 0-16,0 0 0,21 0 0,1-21 16,-22-21 15,0 0-31,0 0 0,0 0 16,0-22-16,0 1 0</inkml:trace>
  <inkml:trace contextRef="#ctx0" brushRef="#br0" timeOffset="1400.19">1863 1482 0,'21'0'62,"0"0"-46,0 0-16,0 0 0,0 0 0,1 0 16,20 0-16,0 0 0,1 0 15,-1 0-15,21 0 0,22 0 16,0 0-16,-1 0 0,1 0 16,0 0-16,21 0 0,-22 0 15,22 0-15,0 0 0,21 0 0,0 0 16,0 0-16,0 0 0,0 0 15,0 0-15,0 0 0,0-21 0,-21 21 16,21 0-16,0 0 0,0 0 16,0 0-16,-21 0 0,21 0 0,-22 0 15,1 0-15,0 0 0,-21 0 16,21 0-16,-22 0 0,22 0 0,-21 0 16,-1 0-16,1 0 0,-21 0 15,-1 0-15,1 0 0,-22 0 0,0 0 16,1 0-16,-22 0 0,21 0 15,-21 0-15,0 0 0,1-22 16,-1 22-16,0 0 0,0 0 0,0 0 16,0 0-1,1 0-15,-1 0 32,-21 22-32,0-1 15,0 0-15,0 0 16,0 0-16,0 0 0,0 1 15,0-1-15,0 0 16,-21 21-16,21-21 0,0 22 0,-22-22 0,22 21 16,0 1-16,0-22 15,0 21-15,0 0 0,0-20 0,0 20 16,0 0-16,0 1 0,0-1 16,0 0-16,0 1 0,0-1 0,0 0 15,0 1-15,0-1 0,0 21 0,0-20 16,0 20-16,0-20 0,0 20 15,0-21-15,0 22 0,0-22 0,0 1 16,0 20-16,0-21 0,0 1 16,0-1-16,0 22 0,0-22 0,0 0 15,0 1-15,0-1 0,0 0 16,0 1-16,0-1 0,0 0 16,0-21-16,0 22 0,-21-22 0,21 0 15,-21 0-15,21 0 0,0 1 16,-21-1-16,0-21 0,0 21 0,-1-21 15,1 21-15,0-21 16,0 0-16,0 0 0,0 21 16,-1-21-16,1 0 0,0 0 0,-21 0 15,21 0-15,-22 0 0,1 0 16,0 0-16,-1 0 0,1 0 0,0 21 16,-1-21-16,-20 0 0,20 0 0,-20 0 15,-1 0-15,1 0 16,21 0-16,-43 0 0,21 0 0,1 0 15,-22 0-15,22 0 0,-22 0 0,0 0 16,1 0-16,-22 0 0,21 0 16,1 0-16,20 0 0,-21 0 0,22 0 15,-1 0-15,-20 0 0,20 0 16,1 0-16,-1 0 0,1 0 0,-1 0 16,-20 0-16,20 0 0,-21 0 15,22 0-15,-22 22 0,1-22 0,20 0 16,-21 0-16,22 0 0,-1 0 15,-20 0-15,41 0 0,-20 0 0,-1 0 16,1 0-16,21 0 0,-22 0 16,22 0-16,-1 0 0,1 0 15,0 0-15,-1 0 0,1 0 0,0 0 16,21 0-16,-22 0 0,1 0 16,21 0-16,-22 0 0,22 0 0,0 0 15,0 0-15,0 0 0,0 0 31,-1 0-15,1 0 0,0 21-1,21 0 17,0 0-17</inkml:trace>
  <inkml:trace contextRef="#ctx0" brushRef="#br0" timeOffset="2239.39">2032 7049 0,'0'0'0,"-21"-22"0,21 1 15,0 0-15,0 0 16,-21 21-16,21-21 0,0 0 15,0-1-15,0 1 16,-22 21-16,22-21 16,-21 21-16,21 21 31,0 0-31,0 1 0,0-1 0,0 21 16,0 0-16,0 22 0,0-1 15,0 1-15,0-1 0,21 22 0,-21 0 16,22-22-16,-1 22 0,-21 0 15,21-22-15,0 22 0,-21 21 16,0-22-16,21 1 0,-21 0 16,21-1-16,-21 1 0,0 0 0,0-1 15,0 22-15,0-21 0,0-1 16,0 22-16,-21-21 0,21 0 0,-21-1 16,21-20-16,0 20 0,0-20 0,-21-1 15,21-20-15,0 20 0,0-20 16,0-22-16,0 21 0,0-21 0,0 0 15,0 1-15,0-44 32,0 1-17,0 0-15,21 0 0,-21 0 16,0-22-16,0 22 0,0-21 0,21-22 16</inkml:trace>
  <inkml:trace contextRef="#ctx0" brushRef="#br0" timeOffset="3507.65">2053 7027 0,'0'0'16,"0"-21"-16,0 0 16,0 0 15,21 21-15,0 0-16,1 0 15,20 0-15,0 0 0,1 0 16,20 0-16,1-21 0,-1 21 15,1 0-15,20 0 0,1 0 0,0 0 16,-1 0-16,1-21 0,21 21 16,0 0-16,-1 0 0,22 0 0,0-22 15,0 22-15,22-21 0,-22 21 16,21 0-16,0 0 0,0-21 0,0 21 16,0 0-16,1 0 0,-1-21 15,0 21-15,-21 0 0,21 0 0,-21-21 16,0 21-16,0 0 0,0 0 0,-21-21 15,0 21-15,-22 0 0,1 0 16,0 0-16,-22 0 0,22-22 0,-22 22 16,1 0-16,-22 0 15,22 0-15,-22 0 0,0-21 0,1 21 16,-1 0-16,0 0 0,-20 0 0,20 0 16,-21 0-16,0 0 0,0 0 15,1 0-15,-1 0 0,0 0 16,0 0-1,-21 21-15,0 1 0,0-1 16,0 0-16,0 0 0,0 0 16,0 22-16,-21-22 0,0 0 15,21 21-15,-21-21 0,21 22 0,-22-1 16,22 0-16,-21 1 0,21-1 0,-21 0 16,21 22-16,0-22 15,0 1-15,0-1 0,0 21 0,0-20 16,0-1-16,0 0 0,0 1 0,0 20 15,0-20-15,-21-1 0,21 0 16,0 22-16,0-22 0,0 0 0,0 1 16,-21 20-16,21-20 0,0-1 0,0 0 15,0 22-15,0-22 0,0 0 16,0 1-16,0-1 0,0-21 0,0 22 16,0-1-16,0 0 0,0 1 0,0-22 15,0 21-15,0-21 0,0 22 16,-21-22-16,-1 0 0,1 0 0,21 0 15,-21 0-15,0 1 0,21-1 16,-21-21-16,0 21 0,-1-21 16,1 0-16,0 21 0,0-21 0,0 0 15,0 0-15,-22 21 0,22-21 0,-21 0 16,21 0-16,-22 21 0,1-21 0,0 0 16,-1 0-16,1 0 0,0 22 15,-22-22-15,22 0 0,-43 0 0,22 0 16,-22 21-16,21-21 0,-20 0 0,-22 0 15,21 21-15,1-21 0,-1 0 16,-21 21-16,21-21 0,1 0 0,-22 21 16,21 0-16,-21-21 0,22 22 15,-22-22-15,0 0 0,21 21 16,-20-21-16,20 0 0,-21 0 0,0 21 16,22-21-16,-22 0 0,0 0 0,21 0 15,1 21-15,-1-21 0,0 0 16,22 0-16,-1 0 0,1 0 0,20 0 15,-20 0-15,21 0 0,-1 0 16,-20 0-16,20 0 0,-20 0 0,21 0 16,-22 0-16,-21 0 0,22 0 0,-22 0 15,22 0-15,-1 21 0,-20-21 16,20 0-16,22 21 0,-1-21 0,1 0 16,21 0-16,0 0 15,0 0-15,-1 0 0,1 0 16,42 0 62</inkml:trace>
  <inkml:trace contextRef="#ctx0" brushRef="#br0" timeOffset="4291.71">2095 12340 0,'0'-21'0,"0"42"0,0-63 16,0 21-16,-21 21 15,21-21-15,-21 21 0,21-22 16,-21 22-1,21 22-15,-21-22 16,21 42-16,0-21 0,0 21 16,0 22-16,0-22 0,0 22 0,0 20 15,0-20-15,21 21 0,-21-1 16,21 1-16,-21 21 0,0-22 0,21 1 16,0 0-16,-21 21 0,22-22 15,-22 22-15,0-21 0,0-1 0,0 1 16,0 0-16,0-1 0,0 1 15,0 0-15,-22-1 0,1 1 0,21 0 16,-21-22-16,21 1 0,-21-22 16,21 22-16,0-22 0,0-21 15,0 21-15,0-20 0,0-44 32,0-20-32,21 21 15,-21 0-15,21-22 0,0 1 16,-21 21-16,0-21 0,22-22 0,-1 22 15,-21-1-15</inkml:trace>
  <inkml:trace contextRef="#ctx0" brushRef="#br0" timeOffset="5587.36">2053 12319 0,'0'0'15,"-21"-21"1,21 0-16,21 21 16,0 0-16,0-21 15,1 21-15,-1 0 0,21 0 0,0 0 16,1 0-16,20 0 0,1-22 15,20 22-15,-20 0 0,21 0 16,-1 0-16,1-21 0,0 21 0,-1-21 16,1 21-16,21 0 0,21-21 15,-21 21-15,21-21 0,0 21 0,21-21 16,-21 21-16,21 0 0,-21-22 16,42 22-16,-21 0 0,1 0 0,-1-21 15,0 21-15,0 0 0,0-21 16,0 0-16,1 21 0,-22-21 0,21 21 15,-21-21-15,-21 21 0,-1-22 0,1 22 16,-21 0-16,21-21 0,-22 0 16,-20 21-16,21 0 0,-22 0 15,-21-21-15,22 21 0,-22 0 16,1 0-16,-1 0 0,-21 0 0,21-21 16,1 21-16,-22 0 0,0 0 15,0 0 1,-21 21-1,0 0-15,0 0 0,0 0 16,0 1-16,0-1 0,0 21 16,0-21-16,0 22 0,0-1 0,-21 0 15,0-21-15,0 22 0,0-1 16,21 0-16,-22 1 0,1-1 16,0 0-16,21 1 0,-21-1 0,0 22 15,0-22-15,21 21 0,0-20 16,-22 20-16,22-20 0,-21 20 0,21-21 15,0 22-15,0-22 0,0 1 0,0 20 16,0-21-16,0 1 0,0-1 16,0 0-16,0 22 0,0-22 0,0 1 15,0-1-15,0 21 0,0-20 0,21-1 16,-21 0-16,22 1 0,-22-1 16,0 0-16,0 1 0,0-22 0,0 21 15,0-21-15,0 22 0,0-22 0,0 21 16,0-21-16,0 1 0,0-1 15,0 0-15,0 0 0,0 0 16,-22 0-16,1-21 0,0 22 0,0-22 16,0 21-16,0-21 15,-1 0-15,1 0 0,-21 0 0,21 0 16,0 0-16,-22 0 0,22 0 0,-21 0 16,-1 0-16,1 0 0,0 21 15,-1-21-15,1 0 0,-21 0 0,-1 0 16,1 0-16,-1 21 0,-21-21 0,1 0 15,-1 0-15,0 0 0,1 0 16,-1 21-16,-21-21 0,22 0 16,-1 0-16,-21 0 0,21 0 0,1 21 15,-22-21-15,21 0 0,1 0 16,-22 0-16,21 0 0,0 0 0,1 0 16,-1 22-16,0-22 0,-20 0 15,20 0-15,0 21 0,-21-21 0,1 21 16,20-21-16,0 0 0,1 0 15,20 21-15,-21-21 0,22 0 0,-1 0 16,22 0-16,-21 21 0,-1-21 16,22 0-16,-1 0 0,-20 0 0,21 0 15,-22 0-15,22 0 0,-22 21 16,22-21-16,0 22 0,-22-22 0,22 0 16,-1 0-16,1 21 0,0-21 0,21 0 15,-22 0-15,22 0 16,0 0-16,0 0 0,0 0 0,-1 0 15,1 0-15,0 0 0,0 0 16,0 0-16,0 0 16,21 21-16,-22-21 15,1 0 95,0 0-110,0 0 15</inkml:trace>
  <inkml:trace contextRef="#ctx0" brushRef="#br1" timeOffset="12344.45">2476 2096 0,'0'0'0,"0"-22"0,22 1 16,-1-21-1,-21 21-15,0 0 0,0-1 16,0 1-16,-21 21 15,-1 0 1,1 0-16,0 0 0,0 0 0,0 0 16,-22 21-16,22 1 0,-21-1 15,21 21-15,0-21 0,-22 22 0,22-1 16,0 0-16,0 1 0,0-1 16,-1 21-16,22-20 0,0 20 15,0 1-15,0-1 0,0-20 16,0 20-16,0-21 0,22 1 15,-1-22-15,21 21 0,-21-21 0,22 1 16,-1-1-16,21 0 0,-20-21 16,-1 0-16,0 0 0,22 0 0,-22 0 15,1 0-15,-1-21 0,0 21 16,1-21-16,-22-1 0,21 1 0,-21 0 16,0 0-16,-21-21 0,0 20 15,0 1-15,0 0 0,0 0 0,-21 0 16,0-22-16,0 22 0,0 0 15,-22 0-15,1 0 0,0 0 16,21 21-16,-22-22 0,1 22 16,21 0-16,0 0 0,-1 0 15,1 0-15,0 0 0,42 0 32,0 0-17,1 0-15,-1 0 0,0 0 16,0 0-16,0 22 0,0-22 0,1 21 15,-1 0-15,-21 0 0,21 0 16,0 22-16,-21-22 0,21 21 16,-21 0-16,0 1 0,0-22 0,0 21 15,0 1-15,0-1 0,0 0 16,0 1-16,0-1 0,-21 0 16,0 1-16,0-1 0,21-21 0,0 21 15,0-20-15,-21 20 0,21-21 16,0 0-16,0 0 0,-22 1 15,44-44 17,-1-20-32,-21 21 15,0 0-15,21-22 0</inkml:trace>
  <inkml:trace contextRef="#ctx0" brushRef="#br1" timeOffset="12783.49">2836 2413 0,'0'0'16,"0"-21"-16,0 0 16,21 0-16,1 21 15,-22-22 1,21 22-16,0 0 0,0 0 0,0 0 15,0 22-15,22-1 16,-22 0-16,0 0 0,-21 0 0,21 22 16,0-22-16,1 21 0,-22 0 15,0 1-15,0-22 0,0 21 0,0-21 16,0 1-16,0 20 0,0-21 16,0 0-16,-22-21 0,22 21 0,-21-21 15,21-21 16,0 0-31,0 0 0,0 0 16,0-22-16,0 22 0,21-21 16,-21 21-16,22-22 0,-22 1 15,0 21-15,0-21 0,21-1 0,0 22 16,0 0-16,-21 0 0,21 0 16,0-1-16,1 22 15,-1 0-15,0 0 16,0 0-16,-21 22 0</inkml:trace>
  <inkml:trace contextRef="#ctx0" brushRef="#br1" timeOffset="13335.61">3746 2477 0,'0'0'0,"0"-22"0,0 1 16,0 0-16,0 0 0,0 0 16,0 0-16,0-1 0,0 1 15,-21 21-15,0 0 0,0 0 16,0 0-16,0 0 0,-1 21 16,1-21-16,0 22 0,0 20 15,0-21-15,0 21 0,-1 1 0,1-22 16,21 21-16,0 1 0,-21-1 15,21-21-15,0 21 0,0-20 16,0-1-16,0 0 0,0 0 16,0 0-16,21 0 15,0-21-15,1 0 0,-1 0 16,0 0-16,0-21 0,0 0 16,0 0-16,1 0 0,-1 0 0,0-1 15,-21 1-15,21-21 0,0 21 16,-21-22-16,21 22 0,-21-21 0,0 0 15,0 20-15,0 1 0,0 0 16,0 0-16,0 42 31,0 0-31,0 0 0,0 1 16,0 20-16,0-21 0,0 0 16,0 22-16,0-22 0,0 0 0,0 0 15,0 0-15,0 0 0,0 1 16,0-1-16,0 0 0,22-21 15,-1 0-15,0 0 16,0 0-16,0 0 0,0 0 16,1-21-16,-1 0 0,0 21 15</inkml:trace>
  <inkml:trace contextRef="#ctx0" brushRef="#br1" timeOffset="13787.64">4043 2413 0,'0'0'0,"0"21"31,0 0-31,0 1 16,0-1-16,0 0 0,-21 21 15,21-21-15,0 1 0,0-1 16,0 0-16,0 0 0,0 0 0,0 0 16,0 1-16,-22-1 15,22-42 32,0-1-31,0 1-16,0 0 0,0 0 0,0 0 15,0 0-15,0-1 0,0-20 16,0 21-16,22-21 0,-1 20 0,0 1 16,0 0-16,0 0 0,0 0 15,1 0-15,-1 21 0,0 0 0,0 0 16,21 0-16,-20 0 0,-1 21 15,0-21-15,0 21 0,0 0 0,0 0 16,1 22-16,-1-22 0,-21 0 0,0 85 31,0-85-31,0 0 16,-21 0-16,-1 0 0,1-21 16,21 22-16,0-44 31,0 1-16</inkml:trace>
  <inkml:trace contextRef="#ctx0" brushRef="#br1" timeOffset="14327.33">4805 2371 0,'-85'-43'32,"85"22"-32,-21 21 0,0 0 15,0 0-15,-1 21 16,1 1-16,0-1 0,0 0 16,0 0-16,0 21 0,-1-20 0,1 20 15,21-21-15,-21 21 0,21-20 16,0-1-16,0 0 0,0 0 0,0 0 15,0 0-15,21-21 16,-21 22-16,21-22 0,1 0 16,-1 0-16,0 0 0,0 0 0,0-22 15,0 22-15,1-21 0,-1 0 16,0 0-16,0 0 0,0 0 0,0-1 16,1-20-16,-1 21 0,0-21 15,0-1-15,0 1 0,-21 21 0,21-22 16,-21 1-16,22 0 0,-22-1 15,0 22-15,0-21 0,21 21 0,-21 0 16,0-1-16,21 22 0,-21 22 31,0-1-31,0 21 16,0-21-16,-21 22 0,0-22 16,21 21-16,0 0 0,0-20 0,0 20 15,0-21-15,0 0 0,0 0 16,0 1-16,0-1 0,0 0 0,21-21 31,0 0-31,0 0 16,0 0-16</inkml:trace>
  <inkml:trace contextRef="#ctx0" brushRef="#br1" timeOffset="14599.37">5334 2032 0,'0'0'0,"0"-21"16,-21 21-16,0 21 15,21 0-15,-22-21 0,22 21 16,-21 22-16,21-22 0,0 0 0,0 21 16,0 1-16,-21-22 0,21 21 15,0 1-15,0-22 0,-21 21 16,21-21-16,0 22 0,0-22 0,0 0 15,0 0-15,0 0 0,0 0 16,21-21 0,0 0-16,0 0 15,-21-21-15,22 21 0,-1-21 0,-21 0 16</inkml:trace>
  <inkml:trace contextRef="#ctx0" brushRef="#br1" timeOffset="14823.67">5313 2053 0,'0'-21'31,"21"21"-31,0 0 16,0 0-16,0 0 0,1-21 15,-1 21-15,0 0 0,0 0 0,0 0 16,0 0-16,1 0 0,-1 0 15,-42 21 17</inkml:trace>
  <inkml:trace contextRef="#ctx0" brushRef="#br1" timeOffset="14983.58">5292 2286 0,'0'42'31,"21"-42"-31,0 0 0,0 0 16,0 0-16,0 0 15,1 0-15,-22-21 0,21 21 0,0 0 16,0 0-16</inkml:trace>
  <inkml:trace contextRef="#ctx0" brushRef="#br1" timeOffset="15519.69">5884 2307 0,'0'0'0,"0"-21"0,0 0 15,0 0-15,0 0 0,0-1 16,0 1-16,0 0 0,-21 21 15,21-21-15,-21 21 16,0 0-16,0 0 16,-1 21-16,1 0 0,21 0 15,-21 1-15,0-1 0,0 0 16,0 0-16,21 21 0,-22-20 0,1 20 16,21-21-16,-21 0 0,21 22 15,0-22-15,0 0 0,0 0 0,0 0 16,21-21-1,0 0-15,1 0 16,-1 0-16,0-21 16,0 0-16,0 21 0,-21-21 0,21 0 15,1-1-15,-22 1 0,0 0 16,21 0-16,0 0 0,-21-22 0,0 22 16,0 0-16,21 0 15,-21 0-15,0 42 31,0 0-31,0 0 0,0 0 16,0 22-16,0-22 0,0 0 0,0 0 16,0 22-16,0-22 0,0 0 15,0 0-15,0 0 0,0 0 0,0 1 16,21-22-16,0 0 16,1 0-1,-1 0-15,0-22 0,0 1 0</inkml:trace>
  <inkml:trace contextRef="#ctx0" brushRef="#br1" timeOffset="15771.68">6223 1926 0,'-64'148'16,"64"-126"-16,0 20 15,0 0-15,-21-21 0,21 22 0,0-22 16,0 21-16,-21-21 16,21 22-16,0-22 0,0 0 0,0 0 15,0 0-15,0 1 0,0-1 16,21-21 0,0 0-16,1-21 15,-22-1-15,21 1 0,0 0 16</inkml:trace>
  <inkml:trace contextRef="#ctx0" brushRef="#br1" timeOffset="16207.43">6477 1905 0,'-21'0'16,"0"0"-16,21 21 15,0 0-15,0 1 0,-22-1 0,1 21 16,21-21-16,-21 22 0,21-22 15,0 21-15,0 0 0,-21-20 0,21 20 16,-21 0-16,21-21 0,0 22 16,0-22-16,0 21 0,0-21 0,0 1 15,0-1-15,0 0 16,0-42 15,0 0-31,0-1 16,0 1-16,21 0 0,-21 0 15,21-21-15,0 20 0,-21 1 0,21 0 16,1 0-16,-1 0 0,0 0 16,0-1-16,-21 1 0,21 21 15,0 0-15,1 0 0,-1 0 0,0 21 16,-21 1-16,21-1 16,-21 0-16,0 0 0,0 21 15,0-20-15,0-1 0,0 0 0,0 0 16,0 0-16,-21 0 15,21 1-15,-21-1 16,0-21 0</inkml:trace>
  <inkml:trace contextRef="#ctx0" brushRef="#br1" timeOffset="16407.32">6138 2201 0,'0'22'31,"21"-22"1,1 0-32,-1 0 0,0 0 15,0 0-15,0 0 0,0 0 0,1-22 16,-1 22-16,21-21 0</inkml:trace>
  <inkml:trace contextRef="#ctx0" brushRef="#br1" timeOffset="16771.11">6837 2265 0,'-21'0'0,"42"0"0,-42 21 0,42-21 47,0 0-47,0 0 0,0-21 15,0 21-15,1-21 0,-1 21 16,-21-21-16,21 21 16,-42 0 15,0 0-31,-1 21 15,1 0-15,0 0 0,21 0 16,0 0-16,0 1 0,0-1 16,0 0-16,0 0 0,0 0 15,0 0-15,21-21 16,0 22-16,1-22 0,-1 0 16,0 0-16,0 0 0,0 0 15,22 0-15,-22-22 0,0 22 0,0-21 16</inkml:trace>
  <inkml:trace contextRef="#ctx0" brushRef="#br1" timeOffset="17122.91">7239 2138 0,'0'-21'16,"0"42"-16,0-63 0,0 20 16,21 22-1,0 0 1,0 0-16,1 0 15,-1 0-15,0 22 0,0-22 0,0 21 16,0 0-16,1 0 0,-22 0 16,21 22-16,0-22 0,-21 0 0,21 0 15,-21 0-15,0 0 0,0 1 0,0-1 16,0 0-16,0 0 0,-21 0 16,0 0-16,0-21 0,-1 0 31,1 0-31,21-21 15,0 0-15,0 0 16,0 0-16,0 0 0,0-22 16,21 22-16,1 0 0,-22-21 0,21 20 15,0-20-15,0 21 0,0 0 16,0-22-16,1 22 0,-1 0 0,0 0 16,0 21-16</inkml:trace>
  <inkml:trace contextRef="#ctx0" brushRef="#br1" timeOffset="18171.31">2709 7472 0,'0'-21'0,"0"42"0,0-63 0,-21 20 0,21 44 46,0-1-46,0 21 0,0 0 0,0 1 16,0-1-16,0 0 0,0 22 16,0-22-16,0 22 0,0-22 0,0 22 15,-21-22-15,0 0 0,21 1 16,0-1-16,-21 0 0,21-21 0,0 1 16,0-1-16,0 0 0,0-42 31,0 0-31,21 21 0,-21-22 15,21-20-15</inkml:trace>
  <inkml:trace contextRef="#ctx0" brushRef="#br1" timeOffset="18379.55">2625 7430 0,'0'0'0,"0"-22"0,0 1 16,21 21-16,0 0 15,0 0-15,0-21 0,0 21 0,1 0 16,20 0-16,-21-21 0,21 21 16,1 0-16,-22 0 0,21-21 0,-21 21 15,22 0-15,-22 0 0,0 0 16,0 0-16,0 0 0,-21 21 16,0 0-16,-21 0 15</inkml:trace>
  <inkml:trace contextRef="#ctx0" brushRef="#br1" timeOffset="18575.59">2625 7916 0,'0'22'0,"0"-44"0,0 65 16,21-43-16,0 0 16,0 0-16,0 0 0,0 0 15,1 0-15,-1 0 0,21 0 16,-21 0-16,0-21 0,1 21 0,20 0 15,-21-22-15,0 22 0,0 0 16,1-21-16,-1 0 0,0 21 16,0 0-16,0 0 0</inkml:trace>
  <inkml:trace contextRef="#ctx0" brushRef="#br1" timeOffset="19116.29">3492 7895 0,'0'0'0,"43"-21"32,-22 0-32,0 0 0,-21 0 15,21-1-15,-21 1 0,0 0 16,0 0-16,0 0 0,0 0 16,-21-1-16,0 1 0,0 0 15,-22 0-15,22 0 0,-21 21 16,21 0-16,-22 0 0,22 0 0,-21 0 15,21 21-15,0-21 0,-1 42 0,1-21 16,21 1-16,0 20 0,-21 0 16,21-21-16,0 22 0,0-1 0,0 0 15,0 1-15,0-1 16,0-21-16,0 22 0,21-22 0,-21 0 0,21 0 16,1-21-16,-1 0 15,0 0-15,0 0 0,21 0 0,-20-21 16,-1 21-16,21-21 0,-21 0 0,22-1 15,-22-20-15,0 21 0,21 0 16,-21-22-16,1 22 0,-1-21 0,0 21 16,-21-22-16,0 22 0,0-21 15,0 0-15,0 20 0,0-20 0,0 21 16,0 0-16,0 0 0,0 42 31,0 0-31,0 21 0,0-21 16,0 22-16,0-22 0,0 21 15,0-21-15,0 22 0,0-22 0,0 21 16,0-21-16,0 1 0,0-1 16,0 0-16,21 0 0,0 0 0,0-21 15,1 0-15,-1 0 0,0-21 16,0 0-16,0 0 16</inkml:trace>
  <inkml:trace contextRef="#ctx0" brushRef="#br1" timeOffset="19352">4106 7303 0,'0'0'0,"0"-22"0,0 1 0,0 0 15,-21 21-15,0 0 16,21 21-16,0 0 0,0 1 16,0 20-16,0 0 0,0 1 0,0-1 15,0 0-15,-21 1 0,21-1 16,0 0-16,0 1 0,0-1 0,0 0 15,0-21-15,0 22 0,0-22 0,0 0 16,0 21-16,21-42 0,-21 22 16,21-22-16,0 0 0,0 0 15,1-22-15,-1 1 16</inkml:trace>
  <inkml:trace contextRef="#ctx0" brushRef="#br1" timeOffset="19799.86">4466 7260 0,'0'0'0,"0"-21"0,-21 21 0,0 0 16,0 0-16,-1 21 15,22 0-15,-21 1 0,21-1 0,0 21 16,0-21-16,0 22 0,0-1 16,0 0-16,0-21 0,0 22 0,0-1 15,0-21-15,0 22 0,0-1 16,0-21-16,0 0 0,0 0 15,0 1-15,0-1 0,0 0 0,21 0 16,-21 0 0,0-42-1,0 0 1,0 0-16,0 0 0,0-1 16,0 1-16,0 0 0,0 0 0,22-21 15,-1 20-15,-21-20 0,21 0 0,21 21 16,-21-22-16,22 22 15,-22 0-15,21 0 0,1 21 0,-22 0 0,21 0 16,-21 21-16,0 0 0,1 0 16,-1 0-16,0 1 0,0 20 15,-21-21-15,0 21 0,0-20 0,0 20 16,0-21-16,0 0 0,0 0 16,-21 1-16,21-1 0,-21 0 0,0 0 15,-1 0-15,22-42 31,0 0-31</inkml:trace>
  <inkml:trace contextRef="#ctx0" brushRef="#br1" timeOffset="20176.16">4953 7684 0,'0'0'15,"0"21"-15,21-21 16,0 0 0,0 0-16,1 0 15,-1 0-15,-21-21 0,21-1 0,0 22 16,-21-21-16,0 0 0,21 21 0,-21-21 16,21 0-16,-21 0 0,0-1 15,0 1-15,0 0 0,0 0 0,0 0 16,-21 21-1,0 0-15,0 0 0,21 21 16,-21 0-16,0 0 0,21 22 0,0-22 16,-22 0-16,22 21 0,-21-21 15,21 22-15,0-22 0,0 0 0,0 0 16,0 0-16,0 1 0,0-1 0,21 0 16,1-21-16,-1 21 15,0-21-15,0 0 0,0 0 0,0 0 16,22 0-16,-22 0 0,0-21 0,0 21 15,0-21-15,1 0 0</inkml:trace>
  <inkml:trace contextRef="#ctx0" brushRef="#br1" timeOffset="20519.31">5376 7535 0,'0'-21'16,"0"42"-16,0-63 0,0 21 0,0 0 0,21 0 15,1-1-15,-22 1 0,21 0 16,0 21-16,0 0 0,0 0 0,0 0 15,22 0-15,-22 21 0,21-21 16,-21 43-16,1-22 0,-1 0 16,0 0-16,21 21 0,-21-20 0,1 20 15,-1-21-15,-21 21 0,0-20 16,21-1-16,-21 0 0,0 0 0,0 0 16,0 0-16,0 1 0,-21-22 15,0 21-15,-1-21 0,1 0 0,0 0 16,0 0-16,0 0 15,0 0-15,-1 0 0,22-21 16,0-1-16,0 1 0,0 0 0,0 0 16,22 0-16,-22 0 0,42-22 15,-21 22-15,0 0 0,22 0 0,-22 0 16,21-22-16,-21 22 0,22 0 16,-22 21-16,21-21 0,-21 0 0,0-1 15,1 22-15,-1-21 0</inkml:trace>
  <inkml:trace contextRef="#ctx0" brushRef="#br1" timeOffset="20787.15">3746 7472 0,'0'0'16,"-42"21"-16,0-21 0,21 0 16,-1 0-16,44 0 15,-1 0-15,21 0 0,0-21 16,1 0-16,-1 21 0,0-21 16,1-1-16,20 22 0,-20-21 0,-1 0 15,0 21-15,-21-21 0,22 0 16,-22 0-16,0-1 0,0 22 0,0-21 15</inkml:trace>
  <inkml:trace contextRef="#ctx0" brushRef="#br1" timeOffset="21491.94">4297 4318 0,'0'-42'0,"0"84"0,0-105 0,0 41 0,0 1 15,0 0-15,-21 0 0,21 0 16,0 0-16,0-1 0,0 1 0,0 0 16,-22 0-16,22 0 0,-21 0 15,21 42 1,0 0-1,0 0-15,0 21 0,0 22 0,0-1 16,21 1-16,1-1 0,-1 22 16,0 0-16,0-1 0,0 22 0,0 0 15,-21 0-15,22-21 0,-1 20 16,-21 1-16,21 0 0,-21-21 0,0 21 16,0-1-16,0 1 0,0 0 15,0-21-15,0-1 0,0 22 16,0-21-16,0 0 0,0-1 0,0-20 15,0-1-15,0 1 0,0-1 0,0-42 16,0 22-16,0-22 0,0 0 16,21-42-1,0 0-15,-21-22 0,21 1 0,-21 0 16,0-1-16,22-20 0,-1-1 16</inkml:trace>
  <inkml:trace contextRef="#ctx0" brushRef="#br1" timeOffset="22075.61">4276 4043 0,'-22'0'15,"-20"63"1,21-20-16,0-1 0,21 0 16,-21 1-16,-1-1 0,1 0 0,21 1 15,-21-1-15,0-21 0,0 22 16,0-1-16,21-21 0,-22 21 0,1-20 15,0 20-15,21-21 0,0 0 0,-21-21 16,21 21-16,0-42 31,0 0-15,21 0-16,-21 0 0,21 0 0,0-1 16,1 1-16,-22-21 15,21 21-15,0-22 0,0 1 0,-21 0 16,21-1-16,0 1 0,1 0 15,-1-1-15,-21 1 0,21 0 0,0-1 16,0 22-16,-21 0 0,21 0 16,1 21-16,-1 0 15,0 21-15,0 21 0,0-20 16,22 20-16,-22 21 0,21-20 0,0-1 16,1 0-16,-22 1 0,21 20 15,1-20-15,-22-22 0,21 21 0,-21 0 16,0-20-16,22 20 0,-22-21 15,0 0-15,-21 0 0,21 1 16,0-1-16,1-21 0,-22 21 16</inkml:trace>
  <inkml:trace contextRef="#ctx0" brushRef="#br1" timeOffset="24666.94">10604 4276 0,'0'0'0,"0"-21"0,0-1 0,0 1 16,0 0-16,-21 0 16,21 42 15,0 21-31,0-20 15,0-1-15,0 21 0,-21 0 0,21 1 16,0-1-16,0 0 0,0 1 16,-21-1-16,21 0 0,-21 1 0,0-1 15,21-21-15,0 22 0,0-1 16,0 0-16,-22-21 0,22 1 0,0-1 16,0 0-16,0 0 0,22-21 31,-1-21-31,-21 0 0,0 0 15,21-1-15</inkml:trace>
  <inkml:trace contextRef="#ctx0" brushRef="#br1" timeOffset="24899.36">10520 4191 0,'63'0'32,"-42"0"-32,1 0 0,20 0 0,-21-21 15,21 21-15,-20 0 0,20 0 16,0 0-16,-21 0 0,1 0 16,20 0-16,-21 0 0,0 0 0</inkml:trace>
  <inkml:trace contextRef="#ctx0" brushRef="#br1" timeOffset="25104.24">10520 4593 0,'0'0'0,"21"0"0,0 0 15,0 0-15,0 0 16,1 0-16,-1 0 0,0 0 16,0 0-16,0 0 0,0-21 0,1 21 15,-1 0-15,0 0 0,0-21 16,0 21-16</inkml:trace>
  <inkml:trace contextRef="#ctx0" brushRef="#br1" timeOffset="25679.91">11451 4530 0,'0'0'0,"21"0"0,-21-21 0,0-1 15,0 1 1,0 0-16,0 0 0,0 0 15,0 0-15,0-1 0,0 1 16,-21 0-16,0 0 16,0 21-16,0-21 0,-1 21 0,1 0 15,0 0-15,-21 0 0,21 0 0,-1 21 16,1-21-16,0 21 16,0 0-16,0 22 0,0-22 0,21 21 15,-22-21-15,1 22 0,21-22 16,-21 21-16,21-21 0,0 22 0,0-22 15,0 21-15,0-21 0,0 0 0,0 1 16,0-1-16,21-21 16,0 0-16,1 0 0,-1 0 0,0 0 15,0 0-15,0-21 0,0-1 0,22 22 16,-22-21-16,0 0 0,0 0 16,0 0-16,1 0 0,-1-1 0,0-20 15,-21 21-15,0 0 0,21-22 16,-21 22-16,0-21 0,0 21 15,0 0-15,0-1 0,0 1 0,0 42 32,0 1-32,0 20 15,0-21-15,-21 0 0,21 22 0,0-22 16,-21 21-16,21-21 0,0 0 16,0 22-16,0-22 0,0 0 0,0 0 15,0 0-15,0 1 0,21-22 16,0 0-16,0 0 15,0 0-15,1 0 0,-1-22 16</inkml:trace>
  <inkml:trace contextRef="#ctx0" brushRef="#br1" timeOffset="25919.77">11811 4064 0,'0'0'16,"0"-21"-16,-21 21 15,21 21-15,-21 0 0,21 22 16,0-1-16,-22 0 0,1 1 16,21-1-16,0 0 0,0 22 0,-21-22 15,21 0-15,-21 1 0,21-22 0,-21 21 16,21-21-16,0 22 16,0-22-16,0 0 0,0 0 15,21-21-15,0 0 16,0 0-16,0 0 0,1-21 15,-1 21-15,0-21 0</inkml:trace>
  <inkml:trace contextRef="#ctx0" brushRef="#br1" timeOffset="26379.51">12065 4043 0,'0'-21'15,"0"42"-15,0-63 0,-21 63 16,21 0-16,0 21 15,0-21-15,0 22 0,0-1 16,0 22-16,0-22 0,-21 0 0,21 1 16,0-1-16,0 0 0,0 1 15,-22-1-15,22-21 0,0 21 0,-21-20 16,21-1-16,0 0 0,0 0 16,0 0-16,0 0 0,0-42 46,0 0-46,0 0 0,0 0 16,0 0-16,21-1 0,1 1 16,-22-21-16,21 21 0,0 0 0,0-22 15,0 22-15,0-21 0,1 21 16,-1-1-16,21 1 0,-21 0 16,22 0-16,-22 21 0,21 0 0,-21 0 15,0 21-15,1-21 0,-1 21 0,0 0 16,-21 22-16,0-22 0,21 0 15,-21 21-15,0-20 0,0-1 0,0 0 16,0 0-16,0 0 0,0 0 0,-21 1 16,0-1-16,0 0 15,-1 0-15,1-21 16,0 0 0,21-21-1</inkml:trace>
  <inkml:trace contextRef="#ctx0" brushRef="#br1" timeOffset="26563.28">11705 4276 0,'0'0'16,"0"21"-16,21-21 31,0 0-31,1 0 15,20 0-15,-21 0 0,0 0 0,22 0 16,-1 0-16,-21 0 0</inkml:trace>
  <inkml:trace contextRef="#ctx0" brushRef="#br1" timeOffset="26923.58">12658 4466 0,'21'0'31,"0"0"-31,-21-21 16,21 0-16,0 21 0,-21-21 0,21 0 15,-21-1-15,22 22 0,-22-21 0,0 0 16,0 0-16,0 0 15,-22 21 1,1 21-16,0 0 16,0 0-16,0 0 0,21 1 0,0 20 15,-21-21-15,-1 0 0,22 22 0,0-22 16,0 0-16,0 0 16,0 0-16,0 0 0,0 1 0,0-1 15,22-21-15,-1 0 0,0 0 16,21 0-16,-21 0 0,1 0 15,20 0-15,-21 0 0,21-21 0</inkml:trace>
  <inkml:trace contextRef="#ctx0" brushRef="#br1" timeOffset="27276.14">13123 4318 0,'0'0'0,"21"-21"0,1 0 0,-1 21 0,0-21 16,0 21-16,0 0 15,0 0-15,1 0 16,-1 21-16,0 0 0,0 0 0,0 0 16,0 0-16,-21 1 0,0-1 15,22 0-15,-22 0 0,0 21 0,0-20 16,0-1-16,0 0 0,0 0 0,0 0 16,-22-21-16,1 21 0,21 1 15,-21-22-15,0 0 0,0 21 0,0-21 16,-1 0-16,1 0 15,21-21 1,0-1-16,0 1 0,0 0 16,21-21-16,1 21 0,-1-1 15,0 1-15,0 0 0,0-21 16,0 21-16,22-1 0,-22 1 0,0 0 16,21 21-16,-20-21 0,-1 21 15,0-21-15,0 21 0,0 0 0,-21-21 16</inkml:trace>
  <inkml:trace contextRef="#ctx0" brushRef="#br1" timeOffset="27908.78">14711 4466 0,'0'21'16,"21"-21"15,0 0-31,-21-21 0,21 21 0,0-21 15,1 0-15,-1 21 0,0-21 16,21 0-16,-21-1 0,22 1 0,-22 0 16,0 0-16,0 0 15,0-22-15,-21 22 0,0 0 0,0 0 16,0-21-16,-21 20 0,0 1 16,0 21-16,0 0 0,0 0 15,-22 0-15,22 0 0,0 21 0,0 1 16,0-1-16,21 21 0,0-21 15,-22 22-15,22-1 0,0 0 0,0-21 16,0 22-16,0-22 0,0 21 0,22-21 16,-1 1-16,-21-1 0,21 0 15,21 0-15,-21 0 0,1-21 0,20 0 16,0 21-16,-21-21 0,22 0 16,-1 0-16,0 0 0,-20 0 15,20-21-15,-21 21 0,0-21 0,22 0 16,-22 21-16,0-21 0</inkml:trace>
  <inkml:trace contextRef="#ctx0" brushRef="#br1" timeOffset="28367.51">15430 4276 0,'0'0'16,"22"-21"-16,-1-22 0,-21 1 0,21 21 15,0-22-15,0 22 0,22 0 0,-22 0 16,0 0-16,0 21 0,21 0 16,-20 0-16,-1 0 0,21 0 0,-21 21 15,0 0-15,1 21 0,-1-20 16,0 20-16,-21-21 0,0 21 0,0 1 15,0-22-15,0 21 0,0-21 16,0 22-16,0-22 0,-21 0 16,0 0-16,-1 0 0,1 1 0,0-1 15,0 0-15,0-21 0,0 0 0,-1 0 16,22-21 0,0 0-1,22-1-15,-1 1 0,21-21 16,-21 21-16,0-22 0,1 1 0,20 0 15,-21 21-15,0-22 0,22 1 16,-22 0-16,0 20 0,0 1 16,0 0-16,0 0 0,-21 42 31,-21 0-31,0 0 0,0 1 0,21-1 16,-42 21-16,42-21 0,-22 22 0,1-1 15,0-21-15,0 21 0,21-20 16,0 20-16,0-21 0,0 0 0,0 0 15,0 1-15,0-1 0,21 0 16,0-21-16,22 0 16,-22 0-16,0 0 0,0 0 0,21 0 15,-20-21-15,20 0 0,0 21 16,1-43-16,-1 22 0,0 0 0,1-21 16</inkml:trace>
  <inkml:trace contextRef="#ctx0" brushRef="#br1" timeOffset="28591.38">16552 3789 0,'0'0'0,"0"-21"0,0 0 0,-21 21 16,0 0-16,0 0 15,21 21-15,0 0 0,-21 0 0,-1 0 16,22 22-16,-21-1 0,0 0 0,21 22 16,0-22-16,-21 0 0,21 1 15,-21-1-15,21 0 0,0 1 0,0-1 16,0-21-16,0 22 15,0-22-15,0 0 0,21-21 0,0 21 0,0-21 16,0 0-16,1 0 16,-1 0-16,0 0 0,0 0 15,0-21-15,0 21 0</inkml:trace>
  <inkml:trace contextRef="#ctx0" brushRef="#br1" timeOffset="28779.28">16277 4149 0,'0'0'0,"21"0"31,0 0-15,1 0-16,-1 0 0,0 0 16,21 0-16,-21 0 0,22 0 0,-1 0 15,0-21-15,-20-1 0,20 22 0,-21 0 16,0-21-16</inkml:trace>
  <inkml:trace contextRef="#ctx0" brushRef="#br1" timeOffset="29155.45">16785 4297 0,'0'0'0,"-21"21"0,21 0 31,21-21-31,0 0 16,0 0-16,22-21 16,-22 0-16,0 0 0,21 21 0,-20-21 15,-1-1-15,0 1 0,0 0 0,0 0 16,0-21-16,1 20 0,-22 1 16,0 0-16,0 0 0,0 0 15,-22 21-15,1 0 0,0 0 16,-21 0-16,21 21 15,-1 0-15,1 0 0,0 0 0,0 22 16,0-22-16,0 21 0,21-21 16,0 22-16,0-22 0,0 0 0,0 0 15,0 0-15,0 1 0,0-1 16,21-21-16,0 21 0,0-21 16,0 0-16,0 0 0,1 0 0,-1 0 15,21-21-15,-21 21 0,22-21 16,-1-1-16,-21 1 0</inkml:trace>
  <inkml:trace contextRef="#ctx0" brushRef="#br1" timeOffset="29591.82">17357 4001 0,'0'-22'0,"0"44"0,0-22 32,0 21-32,0 21 15,0-21-15,0 0 0,-22 22 0,22-1 16,-21-21-16,21 22 0,-21-22 0,21 21 15,-21-21-15,21 0 0,0 1 16,0-1-16,0 0 0,0 0 0,0 0 16,0 0-1,-21-21 1,21-21 0,0 0-16,0 0 15,0 0-15,0 0 0,0-1 0,21 1 16,-21-21-16,21 21 0,0-22 0,22 1 15,-22 0-15,21-1 0,-21 1 16,22 21-16,-1-21 0,0 20 0,1 22 16,-1-21-16,0 21 0,1 0 15,-22 0-15,21 21 0,-21 1 0,0-1 16,1 21-16,-22-21 0,21 22 16,-21-1-16,0-21 0,0 21 0,0 1 15,0-22-15,-21 21 0,-1-21 0,1 1 16,0-1-16,0 0 15,0 0-15,21 0 0,-21-21 0,21 21 16,-22-21-16,44-21 31,-1 21-31,-21-21 0</inkml:trace>
  <inkml:trace contextRef="#ctx0" brushRef="#br1" timeOffset="30119.78">18394 3958 0,'0'0'0,"0"-21"0,-21 21 15,-1-21-15,1 21 16,21-21-16,-21 21 0,0 0 0,0 0 16,0 0-16,-1 0 0,1 0 0,0 0 15,-21 0-15,21 21 0,-1 0 16,1 21-16,-21-20 0,21 20 0,0 0 15,-1-21-15,-20 22 0,42-1 16,-21-21-16,21 22 0,0-22 0,0 0 16,0 0-16,0 0 0,0 0 0,21 1 15,0-1-15,0-21 16,1 0-16,-1 0 0,21 0 0,-21 0 16,0 0-16,1 0 0,-1-21 15,0-1-15,21 22 0,-21-21 16,1 0-16,-1-21 0,-21 21 0,21-22 15,0 1-15,0 0 0,-21-1 16,21 1-16,1-22 0,-1 22 0,-21 0 16,21-1-16,0 1 0,0 0 0,-21-1 15,0 22-15,21 0 0,-21 0 16,0 0-16,-21 42 16,21 0-16,-21 0 15,0 0-15,0 22 0,21-22 0,-21 21 16,21 1-16,-22-1 0,22 0 15,-21 22-15,21-22 0,0 0 16,0-20-16,0 20 0,0-21 0,0 21 16,0-20-16,0-1 0,0 0 15,0 0-15,21-21 0,1 0 16,-1 0-16,0 0 16,0 0-16</inkml:trace>
  <inkml:trace contextRef="#ctx0" brushRef="#br1" timeOffset="30479.84">18965 3937 0,'0'-21'0,"0"42"0,0-63 0,0 21 16,-21 21 0,0 0-16,0 0 15,0 21-15,-1-21 0,1 21 0,0 0 16,0 0-16,0 0 0,21 1 15,0-1-15,0 0 0,0 0 16,0 0-16,0 0 16,0 1-16,21-22 0,0 21 0,0-21 15,0 21-15,1-21 0,-1 21 16,0-21-16,0 21 0,0-21 0,-21 21 16,0 1-16,21-22 0,-21 21 15,0 0-15,0 0 16,-21-21-16,0 0 15,0 0-15,0 0 0,0 0 0,-1 21 16,1-21-16,0 0 0,-21 0 16,21 0-16,-1 0 0,1 0 0,0 0 15,0 0-15,0 0 0,0-21 16,-1 0-16</inkml:trace>
  <inkml:trace contextRef="#ctx0" brushRef="#br1" timeOffset="31425.05">20891 3704 0,'0'0'15,"64"-84"1,-64 62-16,0 1 0,0 0 15,0 0-15,-21 21 16,0 0-16,-22 0 0,22 0 0,-21 0 16,21 0-16,-22 0 0,1 21 15,0 21-15,-1-20 0,1 20 0,0 0 16,-1 22-16,22-22 0,-21 22 16,21 20-16,-1-20 0,22-1 0,0 1 15,0-22-15,0 22 0,0-22 0,22 0 16,-1-21-16,0 22 15,21-22-15,1-21 0,-1 21 0,0-21 16,1 0-16,-1 0 0,0 0 0,22 0 16,-22 0-16,0-21 0,1 0 15,-1 0-15,-21-1 0,0 1 0,1 0 16,-1 0-16,-21-21 0,0 20 16,0 1-16,0-21 0,0 21 0,-21-22 15,-1 22-15,1 0 0,-21-21 16,21 42-16,-22-21 0,22 21 0,0 0 15,0 0-15,0 0 0,0 0 16,42 0 15,0 0-31,0 0 0,0 21 16,0-21-16,1 0 0,-1 21 16,0-21-16,0 21 0,0 0 15,-21 0-15,0 1 0,21-1 0,-21 21 16,0-21-16,0 22 0,0-1 0,0 0 15,0-21-15,0 22 0,0-1 16,0 0-16,0 1 0,-21-1 0,21 0 16,-21 22-16,0-22 0,0 1 0,21 20 15,-21-21-15,-1 1 0,1 20 16,0-20-16,0-1 0,21-21 16,0 21-16,-21-20 0,21-1 0,0 0 15,21-42 1,0 21-1,0-43-15,0 22 0,1 0 0</inkml:trace>
  <inkml:trace contextRef="#ctx0" brushRef="#br1" timeOffset="31819.83">21209 3979 0,'0'0'0,"0"-21"0,0 0 0,0 0 16,0 0-16,0 0 0,0-1 16,21 1-16,0 21 0,0-21 15,1 21-15,-1 0 0,21 0 0,-21 0 16,22 0-16,-22 0 0,21 21 16,-21 0-16,22 1 0,-22-1 0,21 21 15,-21-21-15,0 22 0,1-1 0,-22 0 16,0-21-16,0 22 0,0-1 15,0-21-15,0 0 0,-22 1 0,1-1 16,0 0-16,0-21 0,0 0 16,0 0-16,-1 0 0,1 0 15,21-21 1,0 0-16,0-1 16,0 1-16,21-21 0,-21 21 0,22-22 15,-1 1-15,0 21 0,0-21 16,0-1-16,0 22 0,1 0 0,-1 0 15,21 0-15,-21-1 0,0 22 16,1 0-16,-1 0 0,21 0 0,-21 0 16</inkml:trace>
  <inkml:trace contextRef="#ctx0" brushRef="#br1" timeOffset="32375.31">22267 4191 0,'0'0'0,"21"0"0,1-21 0,20 21 0,-21-21 16,0 0-16,0-1 0,1-20 0,-22 21 15,0-21-15,21 20 0,-21-20 16,0 21-16,0-21 0,0 20 0,-21-20 16,-1 21-16,1 0 15,0 0-15,-21 21 0,21 0 0,-22 0 0,22 0 16,-21 0-16,21 0 0,-22 21 15,22 0-15,0 0 0,-21 21 16,20-20-16,1 20 0,0 0 0,0 1 16,21-1-16,0 0 0,0 1 15,0-22-15,0 21 0,0 0 0,0-20 16,21-1-16,0 0 0,0 0 16,1-21-16,-1 0 0,0 21 0,0-21 15,0 0-15,0 0 0,22 0 0,-22-21 16,21 0-16,-21 0 0,22 0 15,-22-1-15,21 1 0,-21-21 16,1 21-16,-1-22 0,0 1 0,0 21 16,0-21-16,-21-1 0,0 1 15,0 21-15,0 0 0,0-1 0,0 1 16,-21 21 0,0 0-16,21 21 0,-21 1 15,0-1-15,21 0 0,0 21 16,0-21-16,0 22 0,0-22 0,0 21 15,0-21-15,0 22 0,0-22 0,0 0 16,0 21-16,21-42 0,0 22 16,0-1-16,0-21 0,0 0 0,1 0 15,-1 0-15,21 0 0,0 0 16,-20 0-16,20 0 0,-21-21 16,21-1-16,-20 1 0,-1 0 0</inkml:trace>
  <inkml:trace contextRef="#ctx0" brushRef="#br1" timeOffset="32799.35">22923 3895 0,'0'0'16,"0"-21"-16,-21 21 16,0 21-1,0 0-15,21 0 16,0 21-16,0-20 0,0-1 0,0 21 16,0-21-16,-21 0 0,21 1 15,0-1-15,0 0 0,-21 0 0,21 0 16,0 0-16,0 1 15,-22-22 1,22-22 0,0 1-1,0 0-15,0 0 0,0 0 0,0 0 16,0-1-16,22-20 0,-22 21 16,21-21-16,0-1 0,21 22 0,-21-21 15,1 21-15,20-1 0,0-20 0,-21 21 16,22 21-16,-1-21 0,0 21 15,1 0-15,-1 0 0,-21 0 0,22 21 16,-22 0-16,0 0 0,0 0 16,-21 22-16,0-22 0,0 21 0,0 1 15,0-22-15,0 21 0,0-21 0,-21 22 16,0-22-16,0 0 16,21 0-16,-22 0 0,1 0 0,0 1 15</inkml:trace>
  <inkml:trace contextRef="#ctx0" brushRef="#br1" timeOffset="33320.05">23897 3810 0,'0'0'15,"0"-21"-15,-63-21 32,20 42-32,22 0 0,0 0 0,-21 0 15,-1 0-15,22 21 0,-21 0 0,-1 21 16,22-21-16,-21 22 0,21-22 16,-22 21-16,22-21 0,0 22 0,0-1 15,21-21-15,0 22 0,0-22 0,0 0 16,0 0-16,0 0 15,21 0-15,0-21 0,0 0 0,1 0 16,20 0-16,-21 0 0,0 0 0,22 0 16,-22 0-16,21-21 0,-21 0 15,22 0-15,-22 0 0,21-22 0,-21 22 16,22-21-16,-22 0 0,0-1 16,0 1-16,21 0 0,-20-22 0,-1 22 15,-21-22-15,21 1 0,0-1 16,-21 22-16,21-22 0,-21 22 0,0-21 15,21 41-15,-21-20 0,0 21 0,0 42 32,-21 0-32,21 22 0,-21-1 15,0 0-15,0 22 0,0-22 16,21 22-16,-22-22 0,22 21 0,-21-20 16,21-1-16,0 0 0,0 22 15,0-22-15,0-21 0,0 22 0,0-1 16,0-21-16,0 0 0,21 1 0,1-1 15,-1-21-15,0 0 16,0 0-16,0 0 0,0 0 16</inkml:trace>
  <inkml:trace contextRef="#ctx0" brushRef="#br1" timeOffset="33563.91">24511 3514 0,'0'-21'15,"0"42"-15,-21-42 16,0 21-16,-1 21 16,22 0-16,0 21 0,-21-21 15,0 22-15,21-1 0,-21 0 0,21 1 16,0-22-16,-21 21 0,21 1 0,-21-1 16,21 0-16,0-21 0,0 22 15,0-22-15,0 21 0,0-21 0,0 1 16,0-1-16,0 0 15,0-42 1</inkml:trace>
  <inkml:trace contextRef="#ctx0" brushRef="#br1" timeOffset="33779.79">24405 3641 0,'0'0'16,"0"-21"-16,0-1 0,0 1 15,0 0-15,21 21 16,0-21-16,1 21 0,-1 0 0,0 0 16,21 0-16,-21 0 15,1 0-15,20 0 0,-21 0 0,0 0 16,0 0-16,1 0 0,-1 0 16,0 0-16,-21 21 15,-21-21 1,0 21-16,-1 0 0</inkml:trace>
  <inkml:trace contextRef="#ctx0" brushRef="#br1" timeOffset="33931.69">24299 3831 0,'0'0'0,"0"21"0,0 1 16,0-1-16,21-21 16,1 0-1,-1 0-15,0 0 16,0 0-16,0 0 0,0 0 0,22 0 15,-22 0-15,0-21 0,0 21 0,22 0 16,-22 0-16</inkml:trace>
  <inkml:trace contextRef="#ctx0" brushRef="#br1" timeOffset="34435.42">25019 3852 0,'0'-21'0,"-21"0"15,21 0 1,-21 0-16,21 0 0,0-1 0,0 1 16,0 0-16,0 0 0,0 0 15,0 0-15,0-1 0,-22 22 16,1 0-16,0 0 16,0 22-16,0-1 0,-22 0 0,22 0 15,0 21-15,-21-20 0,21 20 16,-22 0-16,22 1 0,0-1 0,0 0 15,0 1-15,21-22 0,0 21 16,0 0-16,0-20 0,0-1 0,0 0 16,21 0-16,0 0 0,-21 0 0,42-21 15,-21 0-15,1 0 0,20 0 16,-21-21-16,21 0 0,-20 0 16,-1 0-16,21 0 0,-21-1 0,0-20 15,22 21-15,-22-21 0,0-1 16,-21 1-16,21 0 0,0-1 0,-21 22 15,22-21-15,-22 21 0,0-1 0,-22 44 32,1-1-32,0 0 15,21 0-15,-21 0 0,21 22 16,-21-22-16,21 21 0,-21-21 0,21 22 16,0-22-16,0 0 0,0 0 0,0 0 15,0 0-15,21 1 16,0-1-16,0-21 0,21 0 15,-20 0-15,-1 0 0,0-21 16,0 21-16,21-22 0</inkml:trace>
  <inkml:trace contextRef="#ctx0" brushRef="#br1" timeOffset="34664.28">25463 3514 0,'0'-43'0,"0"86"0,0-107 0,-21 85 31,21 1-31,-21-1 16,0 21-16,0-21 0,21 22 0,-21-1 16,21-21-16,-22 21 0,22 1 15,0-1-15,0 0 0,0-20 0,0 20 16,0 0-16,0-21 0,0 1 0,0-1 16,0 21-16,0-21 15,0 0-15,22-21 0,-1 0 0,0 0 16,0 0-16,0-21 15</inkml:trace>
  <inkml:trace contextRef="#ctx0" brushRef="#br1" timeOffset="35104.03">25760 3450 0,'0'0'0,"0"-21"0,0 0 0,0 42 15,0 0 1,-21 0-16,-1 22 0,22-22 15,-21 21-15,0 1 0,0-22 0,21 21 16,-21 0-16,21 1 0,-21-22 16,21 21-16,0 1 0,-22-22 0,22 0 15,-21 21-15,21-21 0,-21 1 0,21-1 16,0 0-16,0 0 16,0-42 15,0 0-31,0 0 0,0-1 15,0 1-15,21 0 0,0-21 0,1 21 16,-1-22-16,21 22 0,-21-21 16,22 21-16,-1-1 0,-21 1 0,21 0 15,1 0-15,-1 21 0,-21 0 16,0 0-16,22 0 0,-22 21 0,0 0 16,-21 0-16,0 1 0,0-1 0,0 0 15,0 21-15,0-21 0,0 1 16,-21-1-16,0 21 0,0-21 15,-1 0-15,1 1 0,0-1 0,21 0 16,-21 0-16,0-21 0,21 21 16,-21-21-1,-1 0 1,22-21-16</inkml:trace>
  <inkml:trace contextRef="#ctx0" brushRef="#br1" timeOffset="35295.92">25379 3641 0,'-21'0'16,"42"0"-16,-64 0 0,22 0 0,21 21 31,21-21-15,1 0-16,-1 0 15,21 21-15,-21-21 0,22 0 0,-22 0 16,21 0-16,0 0 0,1 0 0,-1 0 15,0 0-15</inkml:trace>
  <inkml:trace contextRef="#ctx0" brushRef="#br1" timeOffset="35643.72">26247 3768 0,'-22'42'31,"44"-42"-15,-1 0 0,0 0-16,0 0 0,0-21 15,0 21-15,1-21 0,-22 0 16,21 21-16,-21-22 0,21 1 16,-42 21 15,0 0-31,-1 0 0,1 21 0,0 1 15,0-1-15,0 0 0,0 0 16,21 0-16,-22 0 0,22 1 16,-21-1-16,21 0 0,0 0 0,0 0 15,0 0-15,0 1 0,0-1 16,21 0-16,1-21 0,-1 0 16,0 0-16,0 0 0,21 0 0,-20 0 15,20 0-15,-21 0 0</inkml:trace>
  <inkml:trace contextRef="#ctx0" brushRef="#br1" timeOffset="36012.23">26670 3683 0,'0'-21'16,"0"42"-16,0-63 16,21 42 15,0 0-31,0 21 0,1-21 15,-1 21-15,0-21 0,-21 21 0,21 0 16,-21 1-16,0-1 0,21 0 16,-21 0-16,0 0 0,0 22 0,0-22 15,0 0-15,0 21 0,0-21 16,0 1-16,-21-1 0,21 0 16,-21 0-16,21 0 0,0 0 15,0-42 16,0 0-31,0 0 0,0-21 16,21 20-16,0 1 0,0 0 16,1 0-16,-1-21 0,21-1 0,0 22 15,-20-21-15,20-1 0,0 22 16,1-21-16,-1 21 0,0-22 0,-21 22 16,1 0-16,-1 21 0,0-21 15,0 21-15</inkml:trace>
  <inkml:trace contextRef="#ctx0" brushRef="#br1" timeOffset="36678.83">27855 3387 0,'0'-21'0,"0"42"0,0-64 16,-21 43-16,0 0 0,0 0 15,-22 0-15,22 22 0,-21-22 0,0 21 16,20 0-16,1 0 0,-21 0 16,21 0-16,21 1 0,0-1 0,0 0 15,0 0-15,0 0 16,0 0-16,21 1 0,0-1 16,21 0-16,-20-21 0,20 21 15,-21 0-15,21 0 0,-20 1 16,20-1-16,-21 0 0,0 0 0,-21 0 15,0 22-15,0-22 0,0 0 16,0 21-16,-21-21 0,0 1 0,-21-1 16,20 0-16,-20 0 0,0 0 15,-1-21-15,1 21 0,21-21 16,-21 0-16,20 0 0,1 0 0,0 22 16,42-22-1,0 0 1,1 0-16,20 0 0,-21 0 15,0 0-15,0 0 0,1 0 16,-1 0-16,0 0 0,0 21 16,-21 0-16,0 0 0,0 21 15,0-20-15,0-1 0,-21 0 0,0 21 16,21-21-16,-21 22 0,-1-22 16,1 21-16,0-21 0,0 22 0,21-22 15,-21 0-15,21 21 0,-21-20 16,21-1-16,0 0 0,0 0 0,0 0 15,0 0-15,0 1 16</inkml:trace>
  <inkml:trace contextRef="#ctx0" brushRef="#br1" timeOffset="37348.14">26352 7197 0,'0'-21'16,"0"42"-16,-21-64 0,0 22 15,21 0-15,0 0 16,0 0-16,21 21 0,0-21 15,1 21-15,-1-22 0,0 22 0,0-21 16,0 21-16,22 0 0,-22 0 16,0 0-16,0 0 0,0 0 0,-21 21 15,0 1-15,0-1 16,0 0-16,-42 0 16,21 0-16,0 0 0,-22 22 0,22-22 15,-21 21-15,-1-21 0,22 22 16,-21-22-16,21 21 0,0-21 0,21 22 15,0-22-15,0 0 0,0 21 0,0-20 16,0-1-16,21 21 16,0-21-16,21 0 0,-21 1 0,22 20 15,-22-21-15,21 0 0,-21 0 0,1 1 16,20-1-16,-21 21 0,-21-21 0,0 0 16,0 1-16,0-1 0,0 0 15,0 0-15,-21 0 0,0 0 0,-22 1 16,22-1-16,-21-21 0,0 21 0,-22-21 15,22 0-15,-1 21 0,1-21 16,0 0-16,-1 0 0,1 0 0,21 0 16,0 0-16,0-21 0,21 0 0,0 0 15,0-1-15,0 1 0,21-21 0</inkml:trace>
  <inkml:trace contextRef="#ctx0" brushRef="#br1" timeOffset="37674.94">26628 5906 0,'-22'-22'0,"44"44"0,-65-65 0,22 22 0,0 21 16,0 0-16,0-21 0,-1 21 15,22-21 1,22 21 0,20 0-16,0 0 0,1 0 15,-1 0-15,21 0 0,-20 0 0,20 0 16,1 0-16,-1 0 0,1 0 16,-22 0-16,22 0 0,-22 0 0,0 0 15,1 21-15,-1-21 0,-21 0 16,0 21-16,0-21 0,-21 21 15,-21-21-15,-21 21 0</inkml:trace>
  <inkml:trace contextRef="#ctx0" brushRef="#br1" timeOffset="37895.82">26352 6054 0,'0'0'0,"-42"21"0,0-21 0,21 21 0,21 0 15,42-21 1,-21 21-16,21-21 0,1 0 15,-1 0-15,0 0 0,1 22 0,20-22 16,1 0-16,-1 0 0,1 0 16,-1 21-16,1-21 0,-1 0 0,1 0 15,-22 0-15,22 21 0,-22-21 16,-21 0-16,21 0 0,-20 0 0,-1 0 16,-21 21-16,-43-21 15,22 0 1</inkml:trace>
  <inkml:trace contextRef="#ctx0" brushRef="#br1" timeOffset="38104.69">26352 6414 0,'0'0'0,"-21"21"0,0 0 0,0-21 0,21 21 16,0 0-16,0 0 16,21-21-16,0 22 0,22-22 15,-22 0-15,0 0 0,21 0 16,1 0-16,-1 0 0,0 0 0,22 0 15,-1 0-15,-20 0 16,20 0-16,1 0 0,-1 0 0,1 0 16,-1-22-16,1 22 0,-1-21 0,-21 21 15,1 0-15,-22 0 0,21-21 16,-21 21-16</inkml:trace>
  <inkml:trace contextRef="#ctx0" brushRef="#br1" timeOffset="39083.86">8340 4318 0,'0'-21'0,"0"42"0,0-63 0,0 21 16,-22 21-16,1-22 0,0 22 15,-21 0-15,21 0 0,-22 0 0,22 0 16,-21 22-16,-1-1 0,22 0 16,-21 0-16,21 0 0,0 22 0,-1-22 15,1 21-15,21 0 0,0 1 16,0-22-16,-21 21 0,21 1 0,0-1 16,0-21-16,0 21 0,21-20 0,-21 20 15,21-21-15,1 21 0,-1-20 16,-21-1-16,21 0 0,21 0 0,-21-21 15,1 0-15,-1 0 16,0 0-16,0 0 0,0 0 0,22 0 16,-22-21-16,0 0 0,0 0 0,21-22 15</inkml:trace>
  <inkml:trace contextRef="#ctx0" brushRef="#br1" timeOffset="39351.44">8721 4085 0,'0'0'0,"0"-21"16,-22 42-1,22 0 1,-21 1-16,21 20 0,0-21 0,0 21 16,0 1-16,0-22 0,-21 21 0,21 1 15,0-1-15,-21-21 0,21 21 16,0 1-16,0-22 0,0 0 0,0 21 15,0-20-15,0-1 0,0 0 16,0 0-16,0 0 0,21-21 31,0 0-15,0 0-16</inkml:trace>
  <inkml:trace contextRef="#ctx0" brushRef="#br1" timeOffset="39807.18">9059 4445 0,'0'0'0,"21"-21"0,-21 0 16,0 0-16,0-1 15,-21 22-15,0 0 16,0 0-16,0 0 0,0 0 0,-1 0 16,1 0-16,0 0 0,0 22 0,0-1 15,-22 0-15,22 0 16,21 0-16,-21 22 0,0-22 0,0 21 0,21-21 15,0 22-15,0-22 0,0 21 16,0-21-16,0 0 0,0 1 16,0-1-16,0 0 0,0 0 0,21-21 15,0 0-15,0 0 0,0 0 16,1 0-16,-1 0 0,0 0 0,21-21 16,-21 0-16,1 0 0,-1-1 0,0 22 15,0-21-15,0 0 0,0 0 16,1 0-16,-22-22 0,0 22 0,0 0 15,0 0-15,0 0 0,0 0 16,0-1-16,0 44 31,0-1-15,0 0-16,0 0 0,0 0 16,0 0-16,0 1 0,0-1 0,0 0 15,0 0-15,0 0 16,0 0-16,21-21 15,0 0 1</inkml:trace>
  <inkml:trace contextRef="#ctx0" brushRef="#br1" timeOffset="40232.94">9525 4382 0,'0'0'0,"21"-43"15,-21 22 1,-21 21-16,0 0 16,0 0-16,-1 0 0,1 21 15,0-21-15,0 21 0,0 1 0,0-1 16,-1-21-16,1 21 0,21 0 16,0 0-16,-21 0 0,21 1 0,0-1 15,0 0-15,0 0 16,21-21-1,0 21-15,1-21 0,-1 0 16,0 21-16,0-21 0,0 0 16,0 0-16,1 22 0,-1-22 15,0 21-15,-21 0 16,0 0 0,-21-21-16,0 0 0,-1 21 15,1-21-15,0 0 0,0 0 0,0 0 16,0 21-16,-22-21 0,22 0 15,0 0-15,0 0 0,0 0 16,-1 0-16,22-21 31,0 0-31,0 0 16,22 21-16</inkml:trace>
  <inkml:trace contextRef="#ctx0" brushRef="#br1" timeOffset="40667.69">9864 4403 0,'21'0'0,"-42"0"0,42-21 0,-21-1 0,0 1 16,0 0-1,-21 21-15,-1 0 16,1 0-16,0 0 0,0 0 0,0 0 15,-22 21-15,22 0 0,0 1 0,0-22 16,0 21-16,0 0 0,21 0 16,0 0-16,0 0 0,0 1 0,0-1 15,0 0-15,21-21 16,0 21-16,0-21 0,0 0 16,0 0-16,1 0 0,-1 21 0,0-21 15,0 0-15,0 0 0,0 0 16,1 0-16,-22 21 0,21-21 0,-21 22 15,0-1 1,-21-21 0,-1 0-16,1 21 0,-21-21 0,21 21 15,0-21-15,-1 0 0,1 21 0,0-21 16,0 0-16,0 0 0,21 21 16,-21-21-16,-1 0 15,1 0 1,0 0-1,0 0-15</inkml:trace>
  <inkml:trace contextRef="#ctx0" brushRef="#br1" timeOffset="41556.91">4297 9504 0,'0'0'0,"-43"-21"31,22 21-31,0 0 16,21 21 0,0 0-16,-21 0 0,21 0 0,0 22 15,0-1-15,0 0 0,0 1 0,0-1 16,0 22-16,0-22 0,0 21 16,0 1-16,0-1 0,0 1 15,0-1-15,0 22 0,0 0 0,0-22 16,0 22-16,0 0 0,0-1 15,0 1-15,0 0 0,0-1 0,0 1 16,-21 0-16,0-1 0,21 1 0,-22 0 16,1-1-16,0 1 0,0 0 15,21-22-15,-21 22 0,0-22 0,21 1 16,0-1-16,-22-20 0,22-1 0,-21 0 16,21-21-16,0-42 31,0 0-31,21-21 0,-21 21 0,22-22 15,-22 1-15,0 0 16,21-22-16</inkml:trace>
  <inkml:trace contextRef="#ctx0" brushRef="#br1" timeOffset="42163.56">4191 9483 0,'-21'0'0,"42"0"0,-63-21 16,20-1 0,1 22-16,0 0 0,0 0 15,0 0-15,0 0 0,21 22 16,-22-22-16,1 21 0,0 21 15,21-21-15,-21 0 0,0 22 0,21-1 16,0-21-16,-21 22 0,21-1 16,-22-21-16,22 21 0,0-20 0,0 20 15,-21-21-15,21 0 0,-21 0 16,21 1-16,-21-1 0,21 0 16,-21-21-1,21 21-15,0-42 16,0 0-1,0 0-15,21-1 0,0 1 16,-21 0-16,21-21 0,0 21 0,1-22 16,-1 1-16,0 21 0,0-22 0,-21 1 15,21 21-15,0-21 0,1 20 16,-1 1-16,0 0 0,0 0 0,0 0 16,0 21-16,1 0 15,-1 0-15,0 0 0,0 21 16,0 0-16,22 0 0,-22 0 0,0 22 15,0-22-15,21 21 0,-20-21 16,-1 22-16,0-22 0,0 21 0,0-21 16,0 1-16,1 20 0,-1-21 15,0 0-15,0 0 0,-21 1 16,21-22-16,0 0 16,1 0-1,-22-22 1</inkml:trace>
  <inkml:trace contextRef="#ctx0" brushRef="#br1" timeOffset="42879.71">3069 12996 0,'0'-21'16,"0"0"-1,0 0 1,-21 21-16,0-21 0,0 21 16,-1 0-16,1 0 0,0 0 0,0 21 15,0 0-15,0 0 0,-1 0 16,-20 1-16,21 20 0,0 0 0,21 1 16,0-1-16,-21 0 0,21 1 15,0 20-15,0-21 0,0 22 0,21-22 16,0 1-16,-21 20 0,21-21 15,21 1-15,-20-1 0,-1-21 0,0 0 16,21 1-16,-21-1 0,22-21 16,-22 0-16,21 0 0,1 0 0,-1-21 15,0-1-15,-21 1 0,22 0 16,-1-21-16,0-1 0,1 22 0,-1-21 16,0-22-16,-20 22 15</inkml:trace>
  <inkml:trace contextRef="#ctx0" brushRef="#br1" timeOffset="43340.27">3598 12933 0,'-21'-21'0,"42"42"0,-42-63 16,0 20-16,21 1 0,-21 21 0,0 0 15,21 21-15,0 1 0,0-1 16,0 21-16,0 0 0,0-20 16,0 20-16,0 0 0,0 1 0,0-1 15,0 0-15,0 1 0,0-1 16,0 0-16,0 1 0,0-22 0,0 21 15,0-21-15,0 22 16,0-22-16,0 0 0,0 0 0,0-42 47,0 0-47,0 0 16,0-1-16,0-20 0,0 21 0,0 0 15,0-22-15,0 22 0,0-21 0,21 21 16,-21 0-16,21-22 0,0 22 15,0 0-15,22 0 0,-22 21 0,0-21 16,0 21-16,21 0 0,-20 0 16,-1 0-16,0 21 0,21-21 15,-21 21-15,1 0 0,-22 21 16,21-20-16,-21-1 0,0 0 0,21 21 16,-21-21-16,0 1 0,0 20 0,0-21 15,0 0-15,0 0 0,0 1 16,0-1-16,-21 0 0,21 0 15,0-42 1,0 0 0,0 0-16,0-1 15,0 1-15</inkml:trace>
  <inkml:trace contextRef="#ctx0" brushRef="#br1" timeOffset="43567.14">4254 13081 0,'0'42'16,"0"-20"0,0-1-16,0 0 0,0 0 0,-21 21 15,21-20-15,0-1 0,0 0 16,0 21-16,0-21 0,0 1 0,0-1 16,0 0-16,0 0 0,0 0 15,0 0-15,21-42 47,-21 0-47,0 0 0,22 0 16</inkml:trace>
  <inkml:trace contextRef="#ctx0" brushRef="#br1" timeOffset="43931.93">4297 12806 0,'-21'-21'16,"42"42"-16,-64-42 0,22 21 15,0 0-15,21 21 0,0 0 16,-21 0-16,21 0 0,0 1 16,0-1-16,0 0 0,0 21 15,0-21-15,0 1 0,21-1 0,0-21 16,0 21-16,1-21 0,-1 0 16,0 0-16,0 0 0,0 0 0,0 0 15,22-21-15,-22 0 0,-21-1 16,21 1-16,0 0 0,-21 0 0,0 0 15,0 0-15,0-1 0,0 1 16,0-21-16,0 21 0,-21 0 0,0-1 16,0 1-16,0 0 0,-1 0 15,1 0-15,-85 21 16,85 21 0,21 0-16,0 0 0,0 0 15,-21 1-15,21 20 0,0-21 0,0 0 16,0 22-16,0-22 0,0 21 15,0-21-15,21 0 0,0-21 0,1 22 16,-1-1-16</inkml:trace>
  <inkml:trace contextRef="#ctx0" brushRef="#br1" timeOffset="44199.78">4889 12721 0,'0'-21'0,"0"42"0,0-63 0,0 63 31,0 0-15,0 22-16,0-22 0,-21 21 0,21 0 15,0 1-15,-21-1 0,21 0 0,0 1 16,0-1-16,-21 0 0,21 1 16,-21-1-16,21 0 0,0-20 0,0 20 15,-21-21-15,21 21 0,-22-20 16,22-1-16,0 0 0,0 0 15,22-21 1,-1-21-16,0 0 16,0 0-16</inkml:trace>
  <inkml:trace contextRef="#ctx0" brushRef="#br1" timeOffset="44800.43">5567 12996 0,'0'0'15,"-21"-21"-15,-1 0 16,1 21-16,21-21 0,-21 21 16,0 0-16,0 0 0,0 0 15,-1 21 1,1-21-16,0 21 0,21 0 15,-21 1-15,0-1 0,21 0 0,0 0 16,-21 0-16,-1 22 0,22-22 16,-21 0-16,21 21 0,0-21 0,0 1 15,0-1-15,0 0 0,0 0 0,0 0 16,0 0-16,0 1 0,21-22 16,1 0-1,-1 0-15,0 0 0,0 0 16,0 0-16,0-22 0,1 1 0,-1 0 15,0 0-15,0 0 0,0 0 16,0-22-16,1 22 0,20-21 16,-21-1-16,0-20 0,-21 21 0,21-22 15,1 1-15,-22-1 0,0 22 0,21-22 16,-21 1-16,0 20 0,0 1 16,0 0-16,0 21 0,0-1 0,-21 65 31,21-22-31,0 21 15,0 1-15,0-1 0,-22 0 0,22 22 16,0-22-16,0 22 0,0-22 16,0 21-16,0-20 0,0-1 0,0 0 15,0-20-15,22 20 0,-22-21 16,21 0-16,0 0 0,-21 1 16,21-22-16,0 0 0,0 0 0,1 0 15,-1 0-15,0 0 0,0 0 0,0-22 16,22 1-16,-22 0 0,0 0 15,0-21-15,0 20 0,0-20 0</inkml:trace>
  <inkml:trace contextRef="#ctx0" brushRef="#br1" timeOffset="45422.94">9546 12107 0,'0'-21'0,"0"0"0,0 0 0,0 0 16,0 0-16,0-1 0,-21 1 15,0 21-15,0-21 0,-1 0 0,1 21 16,0 0-16,0 0 0,0 0 15,-22 0-15,22 21 0,0 21 0,0-20 16,0 20-16,21 0 0,0 1 0,0-1 16,-21 21-16,21-20 0,0-1 15,0 0-15,0 22 0,0-22 0,0 1 16,0-22-16,21 21 0,-21-21 16,21 22-16,0-22 0,0-21 15,0 21-15,22-21 0,-22 0 0,21 0 16,-21 0-16,22 0 0,-1-21 15,0 0-15,1-1 0</inkml:trace>
  <inkml:trace contextRef="#ctx0" brushRef="#br1" timeOffset="45891.67">10096 11917 0,'0'-42'15,"0"84"-15,-21-84 0,0 20 0,0 22 0,0 0 0,0 0 16,-1 0-16,1 0 0,21 22 15,0 20-15,-21-21 0,21 21 16,0 1-16,0 20 0,0-20 0,0 20 16,0-21-16,0 1 0,0-1 15,0 0-15,-21 1 0,21-1 0,0-21 16,0 22-16,0-22 0,0 0 0,0 0 16,0 0-16,0-42 31,0 0-16,0 0-15,0 0 16,0-1-16,0-20 0,0 21 0,0-21 16,0 20-16,21-20 0,0 0 0,0 21 15,1-22-15,-1 22 16,0 0-16,21 0 0,-21 0 0,22 21 16,-22 0-16,21 0 0,-21 0 0,22 21 15,-22 0-15,0 0 0,0 21 16,0-20-16,1 20 0,-22-21 0,0 21 15,0-20-15,0 20 0,0-21 16,0 0-16,0 22 0,0-22 0,0 0 16,0 0-16,-22-21 0,1 21 15,21-42 17,0 0-32,21 0 0,1 0 15,-1-1-15,0 1 0</inkml:trace>
  <inkml:trace contextRef="#ctx0" brushRef="#br1" timeOffset="46107.55">10689 12044 0,'0'63'32,"0"-20"-32,0-22 0,0 0 0,-21 21 15,21-20-15,0 20 0,0-21 0,-21 21 16,21-20-16,0-1 0,-21 0 15,21 0-15,0 0 0,0 0 16,0 1-16,21-22 31,0-22-31,0 1 16,-21 0-16,21 0 0</inkml:trace>
  <inkml:trace contextRef="#ctx0" brushRef="#br1" timeOffset="46472.34">10753 11790 0,'-22'-21'16,"44"42"-16,-44-63 0,1 42 0,0 0 0,0 0 15,0 21-15,21 0 0,0 0 16,0 0-16,0 0 0,0 1 16,0-1-16,0 0 0,0 0 0,0 0 15,0 0-15,21-21 0,0 22 16,0-22-16,0 0 0,1 0 15,-1 0-15,0 0 0,0 0 0,0-22 16,0 1-16,-21 0 16,22 0-16,-22 0 0,0 0 0,0-1 15,0 1-15,0 0 0,0 0 0,-22 0 16,1 0-16,0-1 0,0 1 16,0 21-16,0 0 0,-1 0 0,1 0 15,0 0-15,0 0 0,0 0 16,0 21-16,-1 1 0,22-1 15,-21 0-15,21 0 0,0 21 0,0-20 16,0 20-16,0-21 0,0 0 0,0 22 16,21-43-16,1 21 0,-1 0 15,0-21-15,0 0 0,0 0 0</inkml:trace>
  <inkml:trace contextRef="#ctx0" brushRef="#br1" timeOffset="46724.61">11197 11642 0,'0'0'0,"0"-21"0,21 21 0,-21-22 16,0 44-1,0-1-15,0 21 16,0-21-16,0 22 0,0-1 0,-21 21 16,21-20-16,-21 20 0,0 1 0,21-22 15,0 22-15,-21-22 0,-1 0 16,22 1-16,0-1 0,0 0 0,0-21 15,-21 1-15,21-1 0,0 0 0,0 0 16,21-21 15,1 0-31,-1-21 0,-21 0 16</inkml:trace>
  <inkml:trace contextRef="#ctx0" brushRef="#br1" timeOffset="47266.92">11769 12086 0,'21'0'0,"-42"0"0,42-21 15,-21 0-15,0 0 16,0 0-16,0-1 16,0 1-16,0 0 0,0 0 15,-21 0-15,-1 0 0,1-1 0,0 22 16,0 0-16,0 0 0,0 0 15,-1 0-15,-20 0 0,21 22 0,0-1 16,0 0-16,-1 21 0,-20-21 0,21 22 16,0-1-16,21 22 0,-21-22 15,-1 0-15,22 1 0,0-1 0,0 0 16,0-21-16,0 22 0,0-22 0,0 0 16,0 0-16,22 0 0,-1 1 15,0-22-15,0 0 0,0 0 0,0 0 16,1 0-16,-1 0 0,0-22 15,21 1-15,-21 0 0,1 0 16,-1 0-16,21-22 0,-21 22 0,0-21 16,1-22-16,20 22 0,-21-21 0,0-1 15,0 1-15,-21 20 0,0-20 16,22-1-16,-22 1 0,0-1 0,0 22 16,0-22-16,0 22 0,0 21 0,-22-21 15,22 20-15,-21 22 16,0 0-16,21 22 0,-21 20 15,21-21-15,0 21 0,0 1 0,-21-1 16,21 22-16,0-22 0,0 21 16,0 1-16,0-22 0,0 22 15,0-22-15,21 22 0,-21-22 0,21-21 16,0 21-16,-21-20 0,21-1 16,1 0-16,-1 0 0,0 0 0,21-21 15,-21 0-15,1 0 0</inkml:trace>
  <inkml:trace contextRef="#ctx0" brushRef="#br1" timeOffset="48523.91">13843 12129 0,'-21'0'0,"21"21"15,0-42 32,0-1-31,21 1-16,-21 0 0,0 0 0,0 0 15,0 0-15,21-22 0,-21 22 16,0 0-16,0 0 0,0 0 16,-21-1-16,0 1 0,21 0 0,-21 0 0,-1 0 15,22 0-15,-21 21 16,0 0-16,0 0 0,21 21 16,0 0-16,-21 0 0,21 0 15,0 22-15,0-1 0,0 0 16,0 1-16,0-1 0,21 0 0,-21 1 15,21-22-15,0 21 0,0-21 16,1 0-16,-1 1 0,-21-1 0,21 0 16,0-21-16,0 0 0,0 0 0,1 0 15,-1 0-15,0 0 16,0 0-16,0-21 0,-21 0 0,21-1 16,1-20-16,-1 21 0,0-21 0,0 20 15,0-20-15,0 0 16,1-22-16,20 22 0,-21 0 0,0-1 15,22 1-15,-22 21 0,21 0 0,0-1 16,-20 1-16,-1 21 0,21 0 16,-21 0-16,0 0 0,1 21 0,-1 1 15,0-1-15,-21 21 0,0-21 16,0 22-16,0-1 0,0 0 0,0-21 16,0 22-16,0-1 0,-21-21 0,0 22 15,21-22-15,0 0 0,-22 0 16,1 0-16,21 0 15,0-42 1,0 0 0,0 0-16,0 0 0,21 0 0,-21-22 15,22 1-15,-1 21 0,0-22 0,-21 1 16,21 0-16,0-1 0,0 1 16,-21 21-16,22-21 0,-22 20 0,21 1 15,-21 0-15,0 0 0,0 42 16,0 0-1,0 0-15,-21 1 0,21 20 0,-22-21 16,22 21-16,-21 1 0,21-22 16,-21 21-16,21 1 0,0-22 15,0 21-15,0-21 0,0 0 0,0 1 16,0-1-16,21 0 0,0 0 16,1-21-16,-1 0 0,0 0 0,21 0 15,-21 0-15,22 0 0,-22 0 0,21-21 16,1 21-16,-1-21 0,-21 0 15,21-1-15,1 1 0,-22-21 0,21 21 16,-21 0-16,1-22 0,-1 1 0,0 21 16,0-22-16,-21 1 0,0 21 15,0-21-15,0-1 0,0 1 16,0 0-16,0 20 0,0-20 0,0 21 0,0 0 16,0 42-1,0 0 1,0 0-16,0 0 0,0 22 0,-21-22 15,21 21-15,0 1 0,0-1 16,-21 0-16,21 1 0,0-22 0,0 21 16,0 0-16,0-20 0,0 20 15,0-21-15,0 0 0,0 0 0,0 1 16,21-22-16,0 21 0,0-21 16,0 0-16,1-21 15,-1-1-15,-21 1 16</inkml:trace>
  <inkml:trace contextRef="#ctx0" brushRef="#br1" timeOffset="48711.81">15113 11853 0,'0'0'16,"21"0"15,0 0-15,0 0-16,1 0 0,-1 0 15,21-21-15,0 21 0,-20 0 0,20-21 16,0 21-16,-21-21 0,22 21 16,-1-21-16,-21 21 0,0 0 0,22-21 15</inkml:trace>
  <inkml:trace contextRef="#ctx0" brushRef="#br1" timeOffset="49091.59">15748 11811 0,'0'0'0,"0"21"0,0 0 15,0 1 1,21-22 15,0 0-31,0-22 16,1 22-16,-1-21 0,0 0 16,0 0-16,-21 0 15,21 21-15,-21-21 0,0-1 0,0 1 16,0 0-16,0 0 15,-21 21-15,0 0 0,0 0 16,0 0-16,-1 21 16,1 0-16,0 0 0,21 1 0,-21 20 15,21-21-15,-21 0 0,21 22 0,-21-1 16,21-21-16,0 21 0,0-20 16,0-1-16,0 21 0,0-21 0,21 0 15,0-21-15,0 22 0,0-22 0,0 0 16,22 0-16,-22 0 15,21 0-15,1 0 0,-1 0 0,0-22 16,1 1-16,-1 0 0,0 0 0,1 0 16,-1 0-16,-21-1 0,21-20 15,-20 21-15,20 0 0</inkml:trace>
  <inkml:trace contextRef="#ctx0" brushRef="#br1" timeOffset="49523.15">16425 11726 0,'0'64'0,"0"-128"0,0 86 31,-21-1-31,21 0 0,-21-21 15,21 42-15,-21-21 0,21 1 16,0-1-16,0 21 0,-21-21 16,21 0-16,-22 22 0,22-22 0,0 0 0,0 0 15,-21 0-15,21 1 16,0-1-16,-21-21 0,21 21 0,0-42 47,0 0-47,0-1 15,0 1-15,0 0 0,0 0 0,0-21 16,0 20-16,0 1 0,21-21 16,0 21-16,1-22 0,-1 1 0,0 21 15,21-21-15,-21 20 0,22 1 0,-1 0 16,0 21-16,1 0 0,-1 0 16,0 0-16,-20 0 0,-1 21 15,21 0-15,-21 22 0,0-22 0,1 21 16,-22-21-16,0 22 0,0-22 15,0 21-15,0 1 0,0-22 0,0 0 16,0 0-16,0 21 0,-22-20 0,1-1 16,21 0-16,-21-21 15,21-21 17,0 0-32,21 21 15,0-22-15,1 1 0,-1 0 0,0 0 16</inkml:trace>
  <inkml:trace contextRef="#ctx0" brushRef="#br1" timeOffset="50011.87">17462 11832 0,'22'-21'0,"-44"42"0,65-42 0,-43 0 0,0 0 16,0 0-16,0-1 15,-21 22-15,-1-21 0,1 0 16,0 21-16,0 0 0,-21 0 0,20 0 15,1 0-15,-21 0 0,21 0 0,-22 21 16,22 0-16,0 1 0,0 20 16,0-21-16,0 21 0,-1 1 15,1-1-15,0 0 0,21 1 0,0-1 16,0-21-16,0 22 0,0-22 16,0 0-16,0 0 0,0 0 0,21-21 15,22 0-15,-22 0 16,0 0-16,21 0 0,-21 0 15,22-21-15,-22 0 0,21 0 0,-21-22 16,22 22-16,-22-21 0,0 0 0,21 20 16,-20-20-16,-1 0 0,-21-1 15,21-20-15,-21 21 0,0-1 0,0-20 16,0 20-16,0 1 0,0 0 0,0-1 16,0 22-16,0 0 15,-21 21-15,0 21 16,-1 22-16,22-22 15,-21 21-15,0 0 0,0-20 0,21 20 16,-21 0-16,0 1 0,-1-1 0,22 0 16,0 1-16,0-22 0,0 21 15,0-21-15,0 0 0,0 1 0,22-1 16,-1 0-16,0-21 0,21 0 0,-21 21 16,1-21-16,-1 0 0,21 0 15,-21 0-15</inkml:trace>
  <inkml:trace contextRef="#ctx0" brushRef="#br1" timeOffset="50348.68">18034 11726 0,'21'-21'15,"-42"42"-15,63-63 0,-42 21 0,0 0 16,0 0-16,-21 21 16,0 0-16,0 21 0,0-21 15,21 21-15,-22 0 0,1 0 16,0 0-16,0 1 0,21-1 0,0 0 15,0 0-15,0 0 0,0 0 0,0 1 16,0-1-16,0 0 0,21-21 16,0 21-16,0-21 0,1 21 15,-1 0-15,0-21 0,0 0 16,0 22-16,0-1 16,-21 0-1,0 0-15,-21-21 16,0 0-16,0 21 0,0-21 15,0 21-15,-22-21 0,22 0 0,-21 0 16,-1 0-16,22 0 0,-21 0 0,21 0 16,-22 0-16,22 0 0,-21 0 0,21 0 15,0-21-15</inkml:trace>
  <inkml:trace contextRef="#ctx0" brushRef="#br1" timeOffset="50855.33">20764 11345 0,'0'0'0,"0"-21"0,0-21 16,22 21-16,-22 0 0,0-1 0,0 1 16,-22 42-1,1 1 1,21-1-16,-21 21 0,21 0 0,0 22 16,0-22-16,-21 1 0,21 20 15,0-21-15,-21 1 0,21-1 0,0 0 16,0 1-16,0-22 0,0 21 15,0-21-15,0 1 0,0-1 0,0 0 16,0 0-16,21-21 31,0 0-31,0-21 16,0 0-16</inkml:trace>
  <inkml:trace contextRef="#ctx0" brushRef="#br1" timeOffset="51063.85">20743 11430 0,'0'-42'0,"0"84"0,0-105 0,0 41 0,0 1 16,0 0-16,0 0 0,0 0 0,0 0 15,21 21-15,1 0 16,-1 0-16,0 0 0,0-22 0,0 22 16,22 0-16,-22 0 0,0 0 15,0 0-15,21 0 0,-20 0 0,-1-21 16,0 21-16,0 0 0,0 0 15</inkml:trace>
  <inkml:trace contextRef="#ctx0" brushRef="#br1" timeOffset="51251.75">20828 11515 0,'-21'21'0,"42"-42"0,-63 42 0,42 0 0,0 0 16,0 0-16,0 1 15,0-1 1,21-21-16,0 0 0,0 0 16,0 0-16,0 0 0,1 0 15,-1 0-15,0 0 0,21 0 16,-21 0-16,1 0 0,-1 0 0,0-21 16,0 21-16,0-22 0</inkml:trace>
  <inkml:trace contextRef="#ctx0" brushRef="#br1" timeOffset="51875.2">21717 11599 0,'0'-21'0,"0"42"0,0-63 16,0 21 0,0 0-16,0 0 15,-21-1-15,0 1 0,21 0 16,-22 21-16,1-21 0,0 21 0,0 0 15,0 0-15,0 0 16,-22 0-16,22 0 0,0 21 0,-21 0 16,20 0-16,1 1 0,0-1 0,0 21 15,0-21-15,0 22 0,21-22 16,0 21-16,-22-21 0,22 0 0,0 1 16,0 20-16,0-21 0,0 0 15,0 0-15,22-21 16,-1 0-16,0 0 0,0 0 0,0 0 15,22 0-15,-22 0 0,0-21 0,0 21 16,21-21-16,-20 0 16,-1 0-16,0 0 0,21-1 0,-21 1 15,1 0-15,-22 0 0,21 0 0,-21-22 16,21 22-16,-21-21 0,0 21 16,0-22-16,0 22 0,0 0 0,0 0 15,0 42 1,0 0-16,0 0 15,0 1-15,-21 20 0,21-21 0,0 21 16,0-20-16,0 20 0,0-21 16,0 0-16,0 0 0,0 1 0,0-1 15,0 0-15,0 0 0,21-21 16,0 0-16,0 0 0,0 0 16,1 0-16,20 0 0</inkml:trace>
  <inkml:trace contextRef="#ctx0" brushRef="#br1" timeOffset="52119.06">22161 11240 0,'0'0'15,"22"-43"-15,-22 22 0,0-21 0,21 21 0,-21-1 16,0 1-16,0 42 16,0 1-1,0 20-15,-21 0 0,21 1 16,-22-1-16,22 0 0,0 22 15,-21-22-15,21 0 0,-21 1 0,21-1 16,-21-21-16,21 22 0,0-22 16,0 21-16,0-21 0,0 0 15,0 1-15,21-22 16,0 0-16,0 0 16</inkml:trace>
  <inkml:trace contextRef="#ctx0" brushRef="#br1" timeOffset="52579.8">22500 11070 0,'0'0'0,"0"-21"0,0 63 32,-21-20-32,21 20 15,0 0-15,0 1 0,0-1 16,-21 0-16,21 1 0,-21-1 0,21 21 15,-22-41-15,22 20 0,0 0 0,0 1 16,-21-22-16,21 0 0,-21 0 16,21 0-16,0 0 0,-21 1 0,21-1 15,0-42 17,0-1-17,0 1-15,21 0 0,0 0 16,0-21-16,-21 20 0,22-20 0,20 21 15,-21-21-15,0-1 0,22 22 16,-1-21-16,-21 21 0,21-1 0,1 22 16,-22 0-16,21 0 0,-21 0 15,22 22-15,-22-1 0,0 0 0,0 0 16,-21 0-16,0 22 0,0-22 0,0 0 16,0 21-16,0-21 0,0 1 15,-21 20-15,0-21 0,0 0 0,0-21 16,21 21-16,0 1 0,-22-22 0,1 0 15,21 21-15,-21-21 16,0 0 0,21-21-16,-21 21 0</inkml:trace>
  <inkml:trace contextRef="#ctx0" brushRef="#br1" timeOffset="52783.68">22077 11282 0,'-21'0'0,"42"0"0,-42 21 0,-1-21 0,22 21 15,0 0 1,22-21-16,-1 0 0,0 0 16,0 0-16,0 0 0,0 0 15,22 0-15,-22 0 0,21 0 0,1 0 16,-1 0-16,0 0 0,22 0 0</inkml:trace>
  <inkml:trace contextRef="#ctx0" brushRef="#br1" timeOffset="53163.28">23008 11515 0,'21'0'31,"0"0"-31,1 0 0,-1 0 16,21 0-16,-21-21 0,0-1 0,1 22 15,-1-21-15,0 21 0,0-21 16,0 0-16,0 0 0,-21 0 16,0-1-16,0 1 0,-21 21 31,0 0-31,0 21 0,0-21 15,0 22-15,-1 20 0,1-21 0,0 0 16,0 22-16,0-1 0,21-21 16,0 21-16,-21-20 0,21-1 0,0 21 15,0-21-15,0 0 0,0 1 0,21-22 16,0 21-16,0 0 0,0-21 16,0 0-16,1 0 0,20 0 0,-21 0 15,21 0-15,-20 0 0,20 0 0,-21 0 16,0-21-16,22 21 0,-22-21 15</inkml:trace>
  <inkml:trace contextRef="#ctx0" brushRef="#br1" timeOffset="53527.47">23580 11430 0,'0'-21'16,"0"42"-16,0-63 0,0-1 0,0 22 0,0 0 16,0 0-16,21 0 15,0 21-15,0 0 16,0 0-16,0 0 0,1 0 15,-1 21-15,0-21 0,0 21 16,0 0-16,0 22 0,1-22 0,-1 0 16,0 21-16,-21-21 0,21 22 0,-21-22 15,0 0-15,0 21 0,0-20 16,0-1-16,0 0 0,0 0 16,-21 0-16,0-21 0,0 0 15,21 21-15,-22-21 0,1 0 16,0 0-16,21-21 15,0 0 1,0 0-16,0 0 16,0 0-16,21-1 0,0 1 0,-21-21 15,22 21-15,-1-22 0,21 22 0,-21-21 16,0 0-16,1 20 0,20-20 16,-21 21-16,0 0 0,22 0 15,-22-1-15,21 1 0,-21 21 0,0-21 16,22 21-16</inkml:trace>
  <inkml:trace contextRef="#ctx0" brushRef="#br1" timeOffset="54081">24955 11091 0,'0'-21'0,"0"42"0,22-63 16,-22 21-16,0 0 15,-22 21 1,1 0-16,0 0 0,-21 0 0,21 0 15,-22 0-15,1 21 0,0-21 0,20 21 16,-20 0-16,21-21 16,0 21-16,0 1 0,-1-1 0,22 0 15,0 0-15,0 0 0,0 0 16,0 1-16,22-1 16,-1 0-16,0 0 0,-21 0 15,21-21-15,0 21 0,0 1 0,1-1 16,-22 0-16,0 0 0,0 0 15,0 0-15,0 1 0,0-1 16,0 0-16,0 0 0,0 0 31,-22-21-31,1 0 0,0 0 16,0 0-16,0 0 16,0 0-1,21-21-15,21 21 31,0 0-15,0 0-16,0 0 0,0 21 16,-21 0-16,22-21 0,-22 22 0,0-1 15,0 0-15,0 0 0,0 0 16,0 0-16,0 1 0,0-1 0,0 0 16,0 0-16,-22 0 0,1 0 0,21 1 15,-21-1-15,0 0 16,21 0-16,0 0 0,-21 0 15,21 1-15,0-1 32</inkml:trace>
  <inkml:trace contextRef="#ctx0" brushRef="#br1" timeOffset="54587.25">24024 13187 0,'-42'0'0,"84"0"0,-105-21 15,20 21-15,1 0 0,21 0 0,0 0 16,-1 0-16,1 0 0,42 0 31,1 0-31,20 21 16,0-21-16,1 0 0,-1 21 0,21-21 15,-20 0-15,20 21 0,1-21 0,-1 0 16,22 0-16,-22 0 0,22 0 16,-21 0-16,20 0 0,-20 0 0,20 0 15,-20 0-15,-1 0 0,-20 0 16,-1 0-16,0 0 0,-20 0 15,-44-21 1,-20 21-16,0 0 0,-1 0 16,-20 0-16,-1 0 0,-20 0 0,20 0 15,-20 0-15</inkml:trace>
  <inkml:trace contextRef="#ctx0" brushRef="#br1" timeOffset="54865.02">23643 13441 0,'0'0'0,"-21"21"0,0 0 0,21 0 15,0 1-15,21-22 16,0 0-16,0 21 0,22 0 16,-22-21-16,21 0 0,22 0 15,-22 21-15,21-21 0,1 0 0,21 0 16,-22 0-16,1 0 0,20 21 16,-20-21-16,20 0 0,1 0 0,-21 0 15,20 0-15,-20 0 0,-1 0 0,1 0 16,-22 0-16,0 0 0,1 0 15,-22 0-15,0 0 0,-42 0 16,0 0 0,-22 0-16,1 0 0,0 0 0,-22 0 15,1 0-15,-1 0 0,-20 0 0,20 0 16,-21 0-16,1 0 0</inkml:trace>
  <inkml:trace contextRef="#ctx0" brushRef="#br1" timeOffset="55120.18">23685 13716 0,'-21'21'0,"42"-42"0,-42 63 0,21-20 16,0-1 0,21-21-16,1 0 0,20 21 0,0-21 15,1 0-15,-1 0 0,21 21 0,1-21 16,-22 0-16,22 0 0,-1 0 16,22 0-16,-22 0 0,22 0 15,0 0-15,-1 0 0,1 0 0,-21 0 0,20 0 16,-20 0-16,-1 0 0,1 0 15,-22 0-15,0 0 0,1 0 16,-22 0-16,-42 0 16,0 0-1,-1 21-15,-20-21 0,21 0 0,-21 0 16,-1 21-16,1-21 0,0 22 16,-1-22-16</inkml:trace>
  <inkml:trace contextRef="#ctx0" brushRef="#br1" timeOffset="55675.67">24003 14499 0,'0'21'0,"21"-21"16,0 0-1,0 0-15,1 0 16,-1 0-16,21 0 0,-21 0 0,0 0 16,22 0-16,-22 0 0,21 0 0,-21 0 15,22 0-15,-22 0 0,0 0 16,21 22-16,-20-22 0,-22 21 16,21-21-16,-21 21 15,-21 0-15,-1 0 0,1-21 16,0 21-16,0 1 0,-21-1 15,20 0-15,-20-21 0,21 21 0,0 0 16,-22 0-16,22 1 0,21-1 16,0 0-16,-21-21 0,21 21 15,0 0-15,21 0 16,0-21-16,1 22 0,-1-22 0,0 21 16,0-21-16,21 21 15,-20-21-15,-1 21 0,21-21 0,-21 21 0,0-21 16,1 0-16,-1 0 0,0 21 0,-21 1 15,0-1 1,0 0-16,0 0 16,-21-21-16,0 21 0,-1-21 15,1 21-15,0-21 0,0 22 0,0-22 16,0 21-16,-1 0 16,1-21-1,0 0-15,21-21 16,-21 0-1,0 21-15,0-22 0</inkml:trace>
  <inkml:trace contextRef="#ctx0" brushRef="#br2" timeOffset="62220.13">7387 974 0,'0'-21'0,"0"-1"15,21 1-15,-21 0 0,21 0 16,1 0-16,-22 0 15,0 42 17,0 0-17,0 21-15,0-21 0,0 22 16,0-1-16,0 0 0,0 1 16,0 20-16,0-20 0,0-1 15,0 0-15,0 1 0,0-1 0,0 0 16,0-21-16,0 22 0,0-22 15,0 0-15,0 0 0,0 0 0,0 1 16,-22-22 15,22-22-31,-21 22 0,21-21 16,-21 0-16,21 0 0,0 0 16,0 0-16,0-1 15,0-20-15,0 21 0,0 0 0,0-22 0,21 22 16,0 0-16,1-21 15,-1 21-15,21-1 0,-21 1 0,22 0 16,-1 0-16,-21 21 0,21 0 16,1 0-16,-22 0 0,21 0 0,1 21 15,-22 0-15,0 0 0,0 1 16,0 20-16,0-21 0,-21 0 0,0 0 16,0 1-16,0-1 0,0 21 15,-21-21-15,0 0 0,0 1 16,0-22-16,0 21 0,-1 0 15,1-21-15,0 0 0,21-21 47,21 0-47</inkml:trace>
  <inkml:trace contextRef="#ctx0" brushRef="#br2" timeOffset="63211.51">8191 1080 0,'0'0'0,"-21"21"31,0 0-15,0 0-16,21 0 0,-21 0 16,21 1-16,-21 20 0,21-21 15,0 0-15,-22 0 0,22 1 0,0-1 16,0 0-16,0 0 0,0 0 15,0 0-15,22-21 16,-22 22-16,21-22 0,0 0 0,0 0 16,0 0-16,0 0 0,1 0 15,-1-22-15,0 1 16,-21 0-16,0 0 16,0 0-16,0 0 0,0-1 0,0 1 15,0 0-15,-21 0 0,21 0 16,-21 0-16,21-1 0,-22-20 15,22 21-15,0 0 0,0 0 16,0-1-16,0 1 0,22 21 16,-1-21-16,0 21 15,0 0-15,0 0 0,22 0 16,-22 0-16,0 21 0,0 0 16,0 1-16,0-1 0,1 0 0,-1 0 15,-21 0-15,0 22 0,21-22 16,-21 0-16,0 0 0,0 0 0,0 0 15,0 1-15,0-1 0,0 0 16,0 0-16,0 0 0,0 0 16,-21-21-16,0 0 31,-1 0-31,22-21 16,0 0-1,0 0-15,0 0 0,0 0 16,0-22-16,0 22 0,22 0 15,-1 0-15,0-22 0,-21 22 0,21 0 16,0-21-16,0 21 0,22 21 16,-22-22-16,0 22 0,0 0 0,0 0 15,1 0-15,-1 22 0,0-1 16,0 0-16,-21 0 0,21 0 16,-21 22-16,0-22 0,0 21 0,0-21 15,0 0-15,0 1 0,0 20 16,0-21-16,0 0 0,0 0 15,-21 1-15,0-22 16,0 0-16,0-22 31,21 1-31,0 0 16,0 0-16,0 0 0,0 0 16,21-22-16,0 22 0,0 0 15,0-21-15,0-1 0,22 22 0,-22-21 16,21-1-16,1 22 0,-1 0 15,0 0-15,1 0 0,-1 21 16,-21 0-16,21 0 0,1 0 16,-22 21-16,0 0 0,-21 21 0,0-20 15,0-1-15,0 21 0,0-21 16,0 22-16,0-22 0,0 21 0,0-21 16,-21 0-16,0 1 0,21-1 0,-21-21 15,21 21-15,0 0 0,-22-21 16,44-21 31,-22 0-47,21 0 15</inkml:trace>
  <inkml:trace contextRef="#ctx0" brushRef="#br2" timeOffset="63571.3">9356 1185 0,'0'22'0,"0"-1"16,21-21 0,0 0-1,0 0-15,0 0 16,0 0-16,1-21 16,-1 21-16,0-22 0,0 22 0,-21-21 0,21 0 15,0 21-15,-21-21 16,0 0-16,0 0 0,0-1 15,-21 1 1,0 21-16,-64 21 16,43 1-16,21-1 15,0 21-15,0-21 0,-1 0 0,22 22 16,0-22-16,-21 21 0,21-21 16,0 1-16,0-1 0,0 0 0,0 0 15,0 0-15,0 0 0,21 1 16,1-22-16,-1 0 15,0 0-15,0 0 0,0 0 0,22 0 0,-1 0 16,-21 0-16,21-22 16,1 22-16</inkml:trace>
  <inkml:trace contextRef="#ctx0" brushRef="#br2" timeOffset="63840.66">10075 931 0,'0'0'0,"-21"0"0,0 22 0,0-1 0,0 0 15,-1 0-15,1 0 0,0 0 16,0 22-16,0-22 0,0 21 16,21-21-16,-22 22 0,22-22 0,-21 0 15,21 0-15,0 0 0,0 1 16,0-1-16,0 0 0,0 0 0,21 0 15,1-21-15,-1 0 0,0 0 16,0 21-16,21-21 0,-20 0 16,20 0-16,0 0 0,1 0 0,-22-21 15,21 21-15</inkml:trace>
  <inkml:trace contextRef="#ctx0" brushRef="#br2" timeOffset="64095.52">10435 847 0,'21'0'0,"-42"0"0,63 0 15,-20 0 1,-1 0-16,-21 21 0,21 0 0,0 0 16,0 0-16,0 22 0,1-22 15,-1 0-15,-21 21 0,21 1 16,0-22-16,-21 21 0,0 1 0,0-22 15,0 21-15,0-21 0,0 22 0,-21-22 16,0 0-16,0 0 0,-22 0 16,22 0-16,0 1 0,-21-1 15,20-21-15,1 0 0,0 21 0</inkml:trace>
  <inkml:trace contextRef="#ctx0" brushRef="#br2" timeOffset="66099.88">7726 6710 0,'21'-21'16,"0"21"-16,-21-21 15,21-1-15,-21 1 16,0 0-16,0 0 15,-21 0-15,0 21 16,0 0-16,0 0 0,-1 0 0,1 0 16,0 0-16,0 21 0,-21 0 15,20 0-15,1 0 0,0 22 0,0-22 16,0 21-16,0-21 16,21 22-16,0-22 0,0 21 0,-22-21 0,22 22 15,0-22-15,0 0 0,0 0 16,0 22-16,22-22 0,-22 0 0,21 0 15,0-21-15,0 21 0,0 0 16,22-21-16,-22 22 0,0-22 16,21 0-16,-21 0 0,22 0 0,-1 0 15,-21 0-15,22 0 0,-1 0 16</inkml:trace>
  <inkml:trace contextRef="#ctx0" brushRef="#br2" timeOffset="66559.91">8318 6773 0,'0'-21'16,"0"42"-16,0-63 0,-21 21 0,0 0 0,0 21 15,0 0-15,0 0 0,-1 0 16,1 0-16,0 21 16,0 0-16,0 0 0,0 0 0,21 22 15,0-22-15,-22 0 0,1 21 16,21-20-16,-21 20 0,21-21 0,0 0 15,0 22-15,0-22 0,0 0 0,0 0 16,0 0-16,21-21 16,0 0-16,1 0 15,-1 0-15,0 0 0,0 0 16,0-21-16,0 0 0,1 21 0,-1-21 16,0 0-16,0-1 0,0 1 15,-21 0-15,21-21 0,-21 21 16,0-1-16,0 1 0,0 0 0,0 0 15,0 0-15,0 0 0,0-1 0,0 44 32,0-1-17,0 0-15,0 0 0,0 0 16,0 0-16,0 1 0,0-1 16,0 0-16,0 0 0,0 0 0,0 0 15,22-21-15,-22 22 0,21-22 16,0 0-16,-21 21 0,21-21 15,0 0-15,0 0 0,1 0 16,-1 0-16</inkml:trace>
  <inkml:trace contextRef="#ctx0" brushRef="#br2" timeOffset="66930.89">8594 6795 0,'0'0'0,"0"-22"0,0 1 16,0 0-16,0 0 15,0 0-15,21 21 0,0-21 16,0 21-16,0 0 0,0 0 0,1 0 16,-1 0-16,0 0 15,21 0-15,-21 0 0,1 21 0,-1 0 16,0 0-16,0 0 0,0 0 0,-21 1 16,0-1-16,0 0 0,0 0 15,0 0-15,0 0 0,0 1 0,0-1 16,-21 0-16,0 0 15,0-21-15,21 21 0,-21-21 16,-1 0-16,22-21 31,0 0-31,0 0 16,0 0-16,0-1 0,22 1 0,-1 0 16,-21 0-16,21 0 15,0 0-15,-21-22 0,21 22 0,0 0 16,1 0-16,-1 0 0,0-1 0,0 1 15,0 21-15,0-21 0,1 21 16,-1-21-16</inkml:trace>
  <inkml:trace contextRef="#ctx0" brushRef="#br2" timeOffset="67291.37">9588 6519 0,'0'0'16,"0"-21"-16,0 0 0,-21 0 0,0 21 16,0 0-16,0 0 15,0 0-15,-1 0 0,1 21 16,0 0-16,21 0 0,-21 1 15,21 20-15,-21-21 0,21 0 16,0 22-16,-21-22 0,21 0 0,0 21 16,0-21-16,0 1 0,0 20 15,0-21-15,0 0 0,0 0 0,0 1 16,0-1-16,0 0 16,21-21-16,0 21 0,0-21 15,0 0-15,0 0 16,1 0-16,-1 0 15,0 0-15</inkml:trace>
  <inkml:trace contextRef="#ctx0" brushRef="#br2" timeOffset="67587.2">9864 6414 0,'0'-22'16,"21"22"-16,0 0 0,0 0 16,0 0-16,0 0 0,1 22 15,-1-1-15,0 0 0,0 0 16,-21 0-16,0 22 0,21-22 0,0 21 16,-21 0-16,0 1 0,22-22 0,-22 21 15,0 1-15,0-22 0,0 21 16,0-21-16,0 22 0,-22-22 15,1 0-15,0 0 0,0 0 0,21 0 16,-21 1-16,0-1 0,-1 0 16,1-21-16,-21 21 0,21-21 0,0 21 15,-1-21-15</inkml:trace>
  <inkml:trace contextRef="#ctx0" brushRef="#br2" timeOffset="68543.17">6689 11007 0,'-22'0'0,"22"-21"0,-21 21 16,0 0-16,21-22 0,-21 22 16,0 0-16,0-21 0,-1 21 0,1 0 15,0 0-15,0 0 16,0 0-16,0 0 0,-1 21 0,1-21 15,0 22-15,21-1 0,0 21 0,0-21 16,-21 22-16,21-1 0,0 0 16,0 1-16,-21-1 0,21 0 0,0-21 15,0 22-15,0-1 0,0-21 16,0 22-16,0-22 0,21 0 0,0-21 16,0 21-16,0-21 0,22 0 0,-22 0 15,21 0-15,-21 0 0,22 0 16,-1 0-16,-21-21 0,22 0 15,-1 0-15,-21-1 0</inkml:trace>
  <inkml:trace contextRef="#ctx0" brushRef="#br2" timeOffset="68982.92">6964 11113 0,'0'-22'0,"0"44"0,-21-22 31,21 21-31,-22 0 16,22 0-16,0 0 0,-21 0 0,21 22 15,0-22-15,0 0 0,0 21 0,0-20 16,0-1-16,21 0 16,1 0-16,-1-21 0,0 0 15,0 0-15,0 0 0,0 0 0,22 0 16,-22-21-16,0 0 0,0 21 16,22-21-16,-22-1 0,0 1 0,0 0 15,-21 0-15,21-21 0,-21 20 16,21 1-16,-21 0 0,0 0 0,0 0 15,0 0-15,0-1 0,0 1 0,0 42 47,0 1-47,0 20 0,0-21 0,0 21 16,0 1-16,0-22 0,0 21 16,0 1-16,0-1 0,0 0 15,0 1-15,0 20 0,0-21 0,0 1 16,0-1-16,0 0 0,0 1 15,0-1-15,0 0 0,0 1 0,0-1 16,22 0-16,-22 1 0,21-1 0,-21 0 16,0-20-16,0 20 0,0-21 15,0 0-15,0 0 0,0 1 0,0-1 16</inkml:trace>
  <inkml:trace contextRef="#ctx0" brushRef="#br2" timeOffset="69103.85">7302 12298 0,'-42'0'15,"-64"0"-15,254 0 0,-338 0 0,148-21 16,-1 0-16,1-1 0,0 1 0,-1 0 15,1 0-15,0 0 16,20 0-16,1-1 0,0 1 0,0 0 16,21 0-16,0 0 0,0-22 0,0 22 15,0 0-15,0 0 0,21 0 16,0-22-16</inkml:trace>
  <inkml:trace contextRef="#ctx0" brushRef="#br2" timeOffset="69399.67">7578 11007 0,'0'0'0,"-22"0"15,1 0-15,0 0 0,0 21 16,0 0-16,0 0 0,-1 0 15,22 1-15,-21-1 0,21 21 0,-21 0 16,21-20-16,0 20 0,0-21 0,0 0 16,0 0-16,0 22 0,0-22 15,0 0-15,21 0 0,0-21 16,1 0-16,-1 0 16,21 0-16,-21 0 0,0 0 15,1 0-15,-1 0 0,0-21 0,0 0 16,21 0-16</inkml:trace>
  <inkml:trace contextRef="#ctx0" brushRef="#br2" timeOffset="69647.53">7916 10753 0,'0'0'0,"0"-21"0,-21 21 31,0 0-31,21 21 0,-21 0 0,21 0 16,0 0-16,-21 0 0,21 22 15,-22-1-15,22-21 0,-21 22 16,21-1-16,0 0 0,0 1 0,0-1 16,0-21-16,0 21 0,0-20 15,0 20-15,0-21 0,0 0 0,0 0 16,0 1-16,21-22 16,1 0-1,-1-22-15,0 1 0,0 21 16</inkml:trace>
  <inkml:trace contextRef="#ctx0" brushRef="#br2" timeOffset="70023.32">8022 11113 0,'0'21'15,"0"0"1,21-21-16,0 0 15,1 0-15,-1 0 0,0 0 16,0 0-16,0-21 0,0 21 0,-21-21 16,22-1-16,-1 22 0,-21-21 15,0 0-15,0 0 0,0 0 16,0 0-16,0-1 16,-21 22-1,-1 0-15,1 0 0,0 0 16,0 0-16,0 22 0,0-1 0,-1 21 15,1-21-15,0 0 16,21 22-16,0-22 0,0 21 0,0-21 16,0 22-16,0-22 0,0 0 15,0 0-15,0 0 0,0 1 0,0-1 16,21 0-16,0-21 0,1 0 16,-1 0-16,0 0 15,0 0-15,-21-21 16,21 21-16</inkml:trace>
  <inkml:trace contextRef="#ctx0" brushRef="#br2" timeOffset="70300.16">8699 10795 0,'-21'0'16,"42"0"-16,-63 0 0,21 0 0,0 21 15,0 0-15,21 1 0,-22-22 0,1 21 16,21 0-16,0 21 0,-21-21 16,0 1-16,21-1 0,0 21 15,0-21-15,0 0 0,-21 1 0,21 20 16,0-21-16,0 0 0,0 0 16,0 1-16,0-1 0,21-21 15,0 21-15,0-21 0,0 0 16,1 0-16,-1-21 15,0 21-15,0-21 0,0 21 0</inkml:trace>
  <inkml:trace contextRef="#ctx0" brushRef="#br2" timeOffset="70584">9229 10689 0,'0'21'16,"0"-42"-16,0 85 0,21-43 0,-21 0 0,0 21 16,0-20-16,0 20 0,0-21 15,0 21-15,0-20 0,0 20 0,0-21 16,-21 0-16,-1 0 0,22 1 15,-21-1-15,0 0 0,0 0 16,0 0-16,0 0 0,-1-21 16,1 0-16</inkml:trace>
  <inkml:trace contextRef="#ctx0" brushRef="#br2" timeOffset="76146.81">18923 5694 0,'0'-21'0,"0"0"31,0-1-15,0 1-1,0 0-15,21 21 16,-21-21-16,0 0 16,0 0-16,0-1 15,0-20 1,0 21-1,0 42 32,0 0-31,0 0-16,0 1 0,0-1 16,0 21-16,0-21 0,0 22 0,0-1 15,0 0-15,0 1 0,0-22 16,0 21-16,0 0 0,0-20 0,0 20 15,0-21-15,-21 0 0,21 0 16,0 1-16,0-1 0,0 0 16,0 0-16,0-42 62,0 0-62</inkml:trace>
  <inkml:trace contextRef="#ctx0" brushRef="#br2" timeOffset="76635.53">19325 5884 0,'0'22'32,"21"-22"-17,0 0-15,1 0 16,-1 0-16,0-22 15,0 1-15,0 21 16,-21-21-16,0 0 16,0 0-16,0 0 15,-21 21 17,21 21-32,-21 0 15,21 0 1,-21 0-16,21 0 15,0-42 64</inkml:trace>
  <inkml:trace contextRef="#ctx0" brushRef="#br2" timeOffset="77578.99">18986 6731 0,'0'0'0,"22"0"31,-44 0 0,1-21-15,21 0-16,0 0 15,0-1-15,-21 1 16,21 0-16,0 0 16,0 0-16,0 0 0,21-1 15,0 1 1,1 21-16,-1 0 0,0 0 16,0 0-16,0 0 0,0 0 15,1 0-15,-22 21 0,21-21 16,0 22-16,0-1 0,-21 0 0,0 0 15,21 0-15,-21 0 0,0 1 0,0 20 16,0-21-16,0 0 16,0 22-16,0-22 0,-21 21 0,0-21 15,21 0-15,-21 22 0,0-22 0,-22 21 16,22-21-16,0 1 0,0 20 16,0-21-16,-1 0 0,1 0 0,0 1 15,0-1-15,0 0 0,0-21 0,-1 0 16,1 0-16,0 0 0,0 0 15,0 0-15,0 0 0,-1-21 16,1 21-16,21-21 0,-21-1 0,0 1 16,0 0-16,21 0 15,-21 0-15,21 0 0,-22-1 0,22 1 16,0 0-16,0 0 0,0 0 16,0 0-16,22-1 0,-1 22 15,0-21-15,0 21 16,0 0-16,0 0 0,1 0 15,-1 0-15,0 0 0,0 0 16,0 21-16,0 1 0,1-22 16,-1 21-16,0 0 0,0-21 0,0 21 15,0 0-15,-21 0 0,22 1 0,-1-22 16,-21 21-16,0 0 0,21 0 16,0 0-16,-21 0 0,21-21 15,-21 22-15,0-1 16,21-21-1,1 0-15,-1 0 16,0 0 0,-21-21-16,21-1 0</inkml:trace>
  <inkml:trace contextRef="#ctx0" brushRef="#br2" timeOffset="78007.74">19643 6837 0,'0'0'0,"-22"21"0,1-21 16,21 21-16,0 0 15,0 1 16,21-22 1,1 0-32,-22-22 31,0 1-15,0 0-16,-22 21 31,1 0-16,21 21-15,0 0 16,0 1 0,21-44 15,-21 1-15,22 0-16,-1 21 15</inkml:trace>
  <inkml:trace contextRef="#ctx0" brushRef="#br2" timeOffset="78975.03">19431 5863 0,'-21'0'79,"0"0"-64,-1 0 1,22 21-16,0 1 15,-21-22-15,42 0 63,1 0-63,-22-22 16,0 1-1,0 0 1,0 0-1,-22 21 1,1 0 0,21 21-16,-21 0 15,21 0 1,0 1-16,0-1 16,0 0-1,21-21 1,0 0-1,1 0 1,-1 0-16,-21-21 16,0 0-16,0-1 15,0 1-15,21 21 16</inkml:trace>
  <inkml:trace contextRef="#ctx0" brushRef="#br2" timeOffset="82571.36">20129 5461 0,'0'-21'15,"22"0"-15,-22 0 16,0 42 31,21 0-47,-21 0 0,0 0 16,21 22-16,-21-1 0,0 0 0,0 1 15,0-1-15,0 21 0,0-20 0,21-1 16,-21 0-16,0-20 0,0 20 15,0-21-15,0 0 0,0 22 0,0-22 16,0 0-16,0-42 47,0 0-47,0-1 16,0 1-16,0 0 0,0 0 15,21 0-15,-21-22 16,21 22-16,-21-21 0,22 21 0,-1-22 15,-21 22-15,21 0 0,21-21 0,-21 21 16,1 21-16,20-22 0,-21 22 16,21 0-16,1 0 0,-22 0 0,42 43 15,-41-22-15,20 0 16,-42 21-16,21-20 0,-21 20 0,0-21 16,0 0-16,0 22 0,0-22 15,0 0-15,0 0 0,0 0 0,-21-21 16,21 21-16,0 1 0,-21-22 0,21 21 15,-21-21 1</inkml:trace>
  <inkml:trace contextRef="#ctx0" brushRef="#br2" timeOffset="83545.7">21145 5652 0,'0'0'0,"0"-22"0,-21 22 32,21 22-17,-21-22-15,21 21 0,-21 0 0,21 0 16,-21 21-16,0-20 0,21-1 16,0 21-16,0-21 0,-22 0 0,22 22 15,0-22-15,0 0 0,0 0 16,0 0-16,0 1 0,22-22 15,-1 0-15,0 0 16,0 0-16,0 0 0,0 0 16,1 0-16,-1-22 0,0 1 15,-21 0-15,21 21 0,-21-21 16,0 0-16,0 0 0,0-1 16,0 1-16,0 0 0,0-21 0,-21 21 15,0-1-15,21-20 0,0 21 16,0 0-16,-21 0 0,21-1 0,0 1 15,0 0-15,0 0 16,21 0-16,0 21 0,0 0 0,0 0 16,0 0-16,22 0 0,-22 0 0,0 21 15,21-21-15,-20 21 0,-1 21 16,21-20-16,-21-1 0,0 0 0,1 21 16,-22-21-16,21 1 0,-21 20 15,0-21-15,0 0 0,0 0 0,0 1 16,0-1-16,0 0 0,0 0 15,0 0-15,-21-21 32,-1 0-32,1-21 31,21 0-31,0 0 0,0 0 16,0-1-16,0 1 0,0-21 15,0 21-15,0-22 0,0 22 0,21-21 16,1 21-16,-22 0 0,21-1 15,0 1-15,0 0 0,21 21 0,-20 0 16,-1 0-16,21 0 0,-21 0 16,0 21-16,22 0 0,-22 1 15,0-1-15,0 0 0,0 21 0,-21-21 16,0 1-16,22 20 0,-22-21 16,0 0-16,0 0 0,0 22 0,0-22 15,0 0-15,0 0 0,-22 0 16,1 1-1,0-22-15,0 0 16,21-22 0,0 1-16,0 0 0,0 0 15,0 0-15,0 0 0,0-22 0,21 22 16,0-21-16,0 21 0,1-22 16,-1 1-16,0 21 0,0 0 15,0-22-15,0 22 0,22 21 0,-22 0 16,0 0-16,21 0 0,-20 0 15,-1 21-15,0 0 0,0 1 0,0-1 16,0 21-16,-21-21 0,0 22 16,0-22-16,0 21 0,0-21 0,0 22 15,-21-22-15,0 0 0,0 0 0,21 0 16,-21 0-16,0 1 0,21-1 16,0 0-16,-22-21 0,22-21 31,0 0-16,22 21-15</inkml:trace>
  <inkml:trace contextRef="#ctx0" brushRef="#br2" timeOffset="83915.58">22437 5800 0,'0'0'0,"0"21"16,0 0-1,21-21 1,0 0-16,0 0 0,0-21 16,0 21-16,1-21 15,-1 21-15,0-21 0,0-1 16,0 22-16,0-21 0,-21 0 0,0 0 16,22 0-16,-22 0 0,0-1 15,0 1-15,0 0 0,-22 0 16,1 21-16,0 0 15,0 0-15,0 21 0,0 0 0,-1 0 16,1 1-16,0 20 0,0 0 0,0-21 16,0 22-16,21-1 0,-22 0 15,22 1-15,0-22 0,-21 21 0,21-21 16,0 1-16,0-1 0,0 0 16,0 0-16,0 0 0,21-21 15,1 0-15,-1 0 16,0 0-16,0 0 0,0-21 0,0 0 15</inkml:trace>
  <inkml:trace contextRef="#ctx0" brushRef="#br2" timeOffset="84635.86">20849 6964 0,'0'-21'0,"0"42"0,21-63 0,0 42 0,-21-22 15,0 1-15,0 0 16,0 0-16,0 0 0,0 0 16,0-1-16,0 1 0,-21 21 15,0-21-15,0 21 0,0 0 0,-22 0 16,22 0-16,-21 0 0,21 0 0,-22 0 16,1 21-16,21 0 0,-21 1 15,20 20-15,1-21 0,-21 21 0,42 1 16,-21-1-16,21 0 0,-21 1 15,21-1-15,0 0 0,0 1 16,0-1-16,0 0 0,0-20 0,0-1 16,21 21-16,0-21 0,0-21 15,0 21-15,22 1 0,-22-22 0,21 0 16,0 0-16,1 0 0,-1 0 16,22 0-16,-22-22 0,0 1 0,1 21 15,-1-21-15</inkml:trace>
  <inkml:trace contextRef="#ctx0" brushRef="#br2" timeOffset="85095.59">21399 6922 0,'0'0'0,"0"-22"16,-63-20 0,42 42-16,0 0 15,-1 0-15,1 21 0,21 0 0,-21 1 16,0-1-16,0 0 0,0 21 15,21 1-15,-22-22 0,1 21 0,21 0 16,0-20-16,-21 20 0,21-21 0,0 21 16,0-20-16,0-1 0,0 0 15,0 0 1,21-21-16,0 0 0,1 0 16,-1-21-16,0 0 0,21 21 15,-21-21-15,1-1 0,-1 1 0,0 0 16,0 0-16,0 0 0,0 0 15,1-22-15,-22 22 0,0 0 0,21 0 16,-21 0-16,0-1 0,0 1 0,0 0 16,0 42-1,0 0 1,0 1-16,0 20 16,0-21-16,0 0 0,0 22 0,0-22 15,0 0-15,0 21 0,0-21 0,0 1 16,21-1-16,-21 0 0,0 0 15,0 0-15,21-21 0,0 21 16,0-21-16,1 0 0,-1 0 0,0 0 16,0 0-16,0 0 0,0 0 15,22-21-15,-22 0 0,0 21 0</inkml:trace>
  <inkml:trace contextRef="#ctx0" brushRef="#br2" timeOffset="85538.62">21865 7049 0,'0'0'0,"-21"-22"0,21-20 32,0 21-32,21 0 15,0 21 1,0 0-16,1 0 0,-1 0 0,21 0 16,-21 0-16,0 0 0,22 0 15,-22 0-15,0 21 0,0-21 0,0 21 16,1 0-16,-1 0 0,0 1 0,-21 20 15,0-21-15,0 0 0,0 22 16,0-22-16,0 0 0,0 0 0,0 0 16,-21 0-16,0 1 0,21-1 15,-22 0-15,1 0 16,0-21-16,21-21 31,0 0-31,0 0 16,0-1-16,0 1 0,0 0 0,0-21 15,0 21-15,0-1 0,0-20 16,0 21-16,0 0 0,21-22 0,0 22 16,-21 0-16,0 0 0,0 0 15,22 21-15,-1-21 0,0 21 16,0 0 0,0 0-1</inkml:trace>
  <inkml:trace contextRef="#ctx0" brushRef="#br2" timeOffset="88839.04">16341 13293 0,'0'-21'16,"0"-1"0,0 1-1,0 0 1,0 0 0,0 42 46,0 0-62,0 22 16,0-22-16,0 0 0,0 21 15,0 1-15,0-22 0,0 21 0,0 0 16,0 1-16,0-1 0,0 0 16,0 1-16,0-22 0,-22 21 0,22-21 15,0 1-15,0 20 0,0-21 16,0 0-16,0 0 0,22-42 47,-22 0-32,0 0-15</inkml:trace>
  <inkml:trace contextRef="#ctx0" brushRef="#br2" timeOffset="89271.79">16700 13547 0,'0'21'0,"22"-21"46,-1 0-30,-21-21-16,0 0 16,0-1-16,0 1 15,21 0 1,-21 0-16,0 42 47,0 0-47,0 0 15,0 1-15,0-1 0,0 0 16,0 0-16,0 0 0,0 0 16,0 1-16,21-22 31,0 0-15,0 0-16,1-22 15,-22 1-15,0 0 16</inkml:trace>
  <inkml:trace contextRef="#ctx0" brushRef="#br2" timeOffset="94211.05">17526 13166 0,'0'0'0,"0"-21"15,0 42 32,0 0-31,0 0-16,0 21 16,0-20-16,21 20 0,-21-21 0,21 21 15,-21-20-15,21 20 0,-21 0 16,0-21-16,0 22 0,0-22 0,0 0 15,0 0-15,0 0 0,0 1 0,0-1 16,0 0 0,0-42-1,0 0 1,0-1-16,0 1 0,0 0 16,0 0-16,0 0 0,0 0 0,0-1 15,0 1-15,0-21 0,0 21 16,22 0-16,-22-1 0,21 1 15,0 0-15,-21 0 0,21 21 16,0 0-16,0-21 0,1 21 0,-1 0 16,0 0-16,0 0 0,0 21 0,0 0 15,1-21-15,-22 21 0,21 0 16,-21 22-16,21-22 0,-21 0 0,0 0 16,0 0-16,0 22 0,0-22 15,0 0-15,0 0 0,0 0 16,0 1-16,0-1 15,0-42 17,0-1-32,0 1 15,21 21-15</inkml:trace>
  <inkml:trace contextRef="#ctx0" brushRef="#br2" timeOffset="95151.87">18182 13293 0,'-21'0'47,"21"21"-47,-21 0 16,21 0-1,0 0-15,0 1 0,0-1 0,0 0 16,0 0-16,0 0 0,0 0 15,0 1-15,21-1 16,-21 0-16,21-21 0,0 0 16,0 0-1,-21-21 1,0 0 0,0-1-16,0 1 15,0 0-15,0 0 0,-21 0 0,21 0 16,0-1-16,0 1 15,0 0-15,0 0 0,0 0 16,0 0-16,21-1 0,1 1 0,20 21 16,-21 0-16,0 0 15,22 0-15,-22 0 0,0 0 0,21 21 16,-21-21-16,22 22 0,-22-1 16,0 0-16,0 0 0,0 0 0,-21 0 15,0 1-15,0-1 0,0 0 0,0 0 16,0 0-16,0 0 15,-21 1-15,0-22 0,21 21 16,-21-21-16,21-21 31,0-1-31,0 1 16,0 0-16,0 0 0,0 0 16,21 0-16,-21-1 0,21 1 0,0 0 15,-21 0-15,22 0 0,-1 0 16,0-1-16,0 1 0,0 0 0,0 21 15,1 0-15,-1 0 0,0 0 16,0 0-16,0 21 0,0-21 0,1 21 16,-1 1-16,-21-1 0,21 0 0,-21 0 15,0 0-15,0 0 0,0 22 16,0-22-16,0 0 0,0 0 0,0 0 16,0 1-16,0-1 15,0 0 1,-21-21-16,21-21 31,0 0-31,0-1 16,0 1-16,0 0 0,0 0 0,0 0 15,21-22-15,0 22 0,-21-21 16,21 21-16,0-22 0,1 22 0,-1 0 16,21 0-16,-21 0 15,22 21-15,-22 0 0,0 0 0,21 0 0,-21 0 16,1 21-16,-1 0 0,0 0 15,0 0-15,0 1 0,-21 20 16,0-21-16,0 0 0,0 22 0,0-22 16,0 0-16,0 21 0,-21-21 0,0 1 15,21-1-15,0 0 0,-21 0 16,0 0-16,21-42 31,21 0-15,0 0-16</inkml:trace>
  <inkml:trace contextRef="#ctx0" brushRef="#br2" timeOffset="95552.8">19516 13272 0,'21'63'15,"0"-63"-15,0 21 16,0-21-1,0 0-15,1 0 0,-1 0 16,0 0-16,0 0 0,0-21 16,0 21-16,1-21 0,-22 0 0,21 21 15,0-21-15,0-1 0,-21 1 0,0 0 16,0 0-16,0 0 16,0 0-16,0-1 0,0 1 0,0 0 15,0 0-15,-21 0 0,0 21 0,0 0 16,-1 0-16,1 0 0,0 21 15,-21 21-15,21-21 0,-1 22 0,-20-22 16,21 21-16,0 1 0,0-22 16,21 21-16,0 0 0,0-20 0,0 20 15,0-21-15,0 21 0,21-20 0,0-1 16,0-21-16,21 21 0,-20-21 16,20 21-16,-21-21 0,21 0 0,1 0 15,-1-21-15,-21 0 0,22 21 16,-1-21-16,-21-1 0,21 1 0,-20 0 15,20 0-15,-21 0 0,-21 0 16</inkml:trace>
  <inkml:trace contextRef="#ctx0" brushRef="#br2" timeOffset="96426.96">16743 14499 0,'0'0'15,"-21"-21"-15,21 0 0,-22 0 16,22 0-16,0-1 15,0 1-15,0 0 16,0 0-16,0 0 16,22 21-16,-1 0 15,0 0-15,-21 21 0,21 0 0,0 0 16,0 22-16,1-1 0,-1 0 0,0 1 16,0-1-16,-21 0 0,0 1 15,0-1-15,0 0 0,0 1 0,-42-22 16,21 21-16,-1-21 0,-20 22 15,21-22-15,-21 0 0,20 0 0,-20 0 16,0 0-16,21 1 0,-22-22 0,22 0 16,0 0-16,0 0 15,0 0-15,-1-22 0,1 1 0,21 0 16,0-21-16,0 21 16,-21-1-16,21-20 0,0 0 0,0 21 15,0-22-15,0 1 0,0 0 0,21 20 16,-21 1-16,21-21 0,1 42 15,-1-21-15,21 21 0,-21 0 0,22 21 16,-22-21-16,21 21 0,-21 21 16,22-20-16,-22-1 0,0 21 0,0-21 15,0 22-15,0-1 0,-21-21 0,0 0 16,0 22-16,0-22 0,22 0 16,-22 21-16,0-21 0,0 1 15,21-1-15,-21 0 0,0 0 16,0 0-16,21-21 0,0 0 15,0 0 1</inkml:trace>
  <inkml:trace contextRef="#ctx0" brushRef="#br2" timeOffset="96610.86">17208 14774 0,'0'0'16,"22"0"46,-1 0-46,0 0-16,0 0 0</inkml:trace>
  <inkml:trace contextRef="#ctx0" brushRef="#br2" timeOffset="96956.65">18351 14393 0,'0'-21'0,"-63"-63"31,42 62-31,0 22 0,-1-21 0,-20 21 16,21 0-16,0 0 0,0 0 0,-1 0 15,1 0-15,0 21 0,0 1 16,0 20-16,0-21 0,21 21 0,-22 1 16,22-1-16,-21 0 0,21 1 0,0-1 15,0 0-15,0 1 0,0-1 16,0 0-16,0-20 0,0-1 0,0 21 16,21-21-16,-21 0 0,22-21 15,20 22-15,-21-22 0,0 0 16,22 0-16,-1 0 0,0 0 0,1 0 15,-1 0-15,0-22 0,22 1 16,-22 0-16,22 0 0,-1 0 0,1 0 16,-1-1-16,-21-20 0,22 21 0</inkml:trace>
  <inkml:trace contextRef="#ctx0" brushRef="#br2" timeOffset="97351.74">18902 14605 0,'63'-42'16,"-63"21"-16,0-43 16,0 43-16,-63 169 0,126-317 0,-84 169 15,0-21-15,0 21 0,0 0 0,-22 0 16,22 0-16,-21 0 0,21 21 0,-22-21 15,22 21-15,-21 21 16,21-21-16,-22 1 0,22 20 0,0-21 16,0 21-16,21-20 0,0 20 15,0-21-15,0 0 0,0 22 0,0-22 16,21 0-16,0 0 0,0-21 16,22 0-16,-22 0 0,0 0 15,0 0-15,21 0 0,-20 0 0,-1 0 16,21-21-16,-21 21 0,0-21 0,1 0 15,-22-1-15,21 1 0,0-21 16,-21 21-16,0 0 0,0-22 0,0 22 16,0-21-16,0 21 15,0-1-15,0 1 0,0 42 16,0 1 0,0-1-16,0 0 0,0 0 15,0 0-15,0 0 0,0 22 0,0-22 16,0 0-16,0 0 0,0 0 15,21 1-15,0-1 0,0-21 16,1 0-16,-1 0 0,0 0 16,21 0-16,-21 0 0,1 0 15,20 0-15,-21-21 0,0-1 0,0 22 16</inkml:trace>
  <inkml:trace contextRef="#ctx0" brushRef="#br2" timeOffset="97687.54">19262 14520 0,'0'-21'0,"0"42"0,0-63 0,0 0 0,0 21 15,0-1-15,0 1 0,21 0 16,0 21-16,0 0 0,0 0 16,0 0-16,1 0 0,-1 0 15,0 0-15,21 0 0,-21 21 0,1 0 16,-1 22-16,0-22 0,21 0 16,-21 0-16,-21 22 0,22-22 0,-22 0 15,21 0-15,-21 21 0,0-20 0,0-1 16,0 0-16,-21 0 15,-1-21-15,1 21 16,0-21 0,0-21-1,21 0-15,0 0 0,0 0 16,0-22-16,21 22 0,0-21 16,0-1-16,-21 1 0,22 0 0,-1-1 15,0 1-15,21 0 0,-21 21 0,1-22 16,-1 22-16,0 21 0,0-21 15,0 21-15,0 0 0,-21 21 16,0 0-16</inkml:trace>
  <inkml:trace contextRef="#ctx0" brushRef="#br2" timeOffset="98515.96">16658 15727 0,'0'0'0,"-21"-21"0,0 21 15,21-21-15,-21 21 0,21-22 32,0 1-17,0 0-15,21 21 0,0 0 16,0-21-16,21 21 0,-20 0 16,20 0-16,-21 0 0,21 0 0,-20 0 15,-1 21-15,21-21 0,-21 21 16,-21 0-16,0 1 0,0-1 0,0 0 15,0 0-15,0 0 0,-21 0 16,0 1-16,0-1 0,-22 0 0,22 0 16,0 0-16,0 0 0,0 1 15,0-22-15,-1 21 0,22-42 47,0-1-47,22 1 0,-22 0 16,21 21-16,0-21 0,0 21 0,0 0 15,22-21-15,-22 21 0,0 0 16,21 0-16,-21 0 0,22 0 0,-22 21 16,0 0-16,0 0 0,22 0 15,-22 1-15,-21-1 0,21 0 0,-21 0 16,0 21-16,0-20 0,0-1 16,0 21-16,-21-21 0,0 0 15,-22 1-15,22-1 0,0 0 0,-21 0 16,20-21-16,-20 21 0,21-21 15,0 0-15,-22 0 0,22 21 0,0-21 16,0 0-16,0 0 0,0 0 0,-1-21 16,1 0-16,21 0 15,-21 21-15,21-21 0,0 0 0,0-1 16,0 1-16,0 0 16,0 0-16,0 0 0,21 0 15,0-1-15,1 22 0</inkml:trace>
  <inkml:trace contextRef="#ctx0" brushRef="#br2" timeOffset="98727.61">17462 15875 0,'0'-42'31,"0"21"-16,22 21 17,-1 0-17,0 0 1,21-22-16</inkml:trace>
  <inkml:trace contextRef="#ctx0" brushRef="#br2" timeOffset="99643.56">18330 15579 0,'-21'0'16,"42"0"-16,-63 0 0,21 0 16,0 0-16,-1 0 0,1 0 0,-21 21 0,21 0 15,0 0-15,-1 22 0,1-22 16,21 21-16,-21-21 0,21 22 15,-21-1-15,21-21 0,0 21 0,0 1 16,0-22-16,0 0 0,0 0 16,21 0-16,0 1 0,0-1 0,1-21 15,-1 0-15,0 0 0,21 0 0,1 0 16,-22 0-16,21 0 0,0-21 16,-20-1-16,20 1 0,0 0 0,-21 0 15,1 0-15,20 0 0,-21-22 16,-21 22-16,21 0 0,-21 0 15,0 0-15,0-1 0,0 1 0,-21 21 32,0 0-32,21 21 15,-21 1-15,21-1 0,-21-21 16,21 21-16,0 0 0,0 0 16,0 0-16,0 1 0,21-1 15,0-21-15,0 0 0,0 0 16,0 0-16,1 0 0,20 0 0,-21 0 15,0 0-15,22 0 0,-22 0 0,0-21 16,21-1-16,-21 1 16,1 0-16,-1 0 0,0 0 0,0 0 15,-21-1-15,21 1 0,-21 0 16,0 0-16,0 0 0,0 0 16,0-1-16,0 44 31,0-1-16,0 0-15,0 0 0,0 0 0,-21 22 16,21-1-16,0-21 0,0 43 16,0-22-16,0 21 0,0-20 0,0 20 15,0 1-15,0-22 0,0 22 16,0-1-16,21 1 0,0-1 0,1 1 16,-1-1-16,0 1 0,0 20 15,21-20-15,-20-1 0,20 1 16,0-1-16,1 1 0,-22-22 0,21 22 15,-21-22-15,0 21 0,1-20 16,-22-1-16,0 0 0,0-20 0,0 20 16,-22-21-16,1 0 0,-21 0 0,21 1 15,-43-22-15,22 0 0,0 0 16,-22-22-16,22 1 0,-22 0 0,22 0 16,0-21-16,-22 20 0,22-20 15,-1-21-15,1 20 0,0-20 0,21-1 16,-22-20-16,22 20 0,0-21 15,0 1-15,21 20 0,0-20 16,0 20-16,0-21 0,0 22 0,21-1 16,0 1-16,0-22 0,0 22 15,1 20-15,-1-20 0,0-1 0,21 22 16,-21 0-16,22-1 0,-22 1 0,21 0 16,-21 21-16,22-22 0,-22 22 15,21 0-15,-21 0 0,1 0 0</inkml:trace>
  <inkml:trace contextRef="#ctx0" brushRef="#br2" timeOffset="99923.4">19325 15515 0,'0'-21'0,"0"42"0,0-63 16,-21 42-16,0 0 15,0-21-15,-1 21 0,1 0 16,0 0-16,0 21 0,0-21 15,0 21-15,-1 0 0,22 22 0,-21-22 16,21 21-16,-21-21 0,21 22 16,0-22-16,0 0 0,0 21 0,0-21 15,0 1-15,0-1 0,0 0 0,0 0 16,21 0-16,0 0 0,1-21 16,-1 0-16,0 0 0,0 0 0,0 0 15,22 0-15,-22-21 16,21 21-16,-21-21 0,22 0 0,-22 0 15,0 0-15,21-22 0,-21 22 0</inkml:trace>
  <inkml:trace contextRef="#ctx0" brushRef="#br2" timeOffset="100148.78">19643 15325 0,'0'0'0,"21"-43"16,-21 1-16,0 0 0,0 21 0,21-1 16,-21 1-16,0 42 15,0 1-15,0-1 16,-21 21-16,21 0 0,-21 1 0,21-1 0,0 22 15,-22-22-15,22 0 16,-21 1-16,21-1 0,0-21 0,0 21 16,0-20-16,0-1 0,0 0 15,0 0-15,0 0 0,0 0 0,21 1 16,1-22-16,-1 0 16,0 0-16,0 0 15,-21-22-15,21 22 0,0-21 0,-21 0 16</inkml:trace>
  <inkml:trace contextRef="#ctx0" brushRef="#br2" timeOffset="100533.57">19854 15642 0,'21'0'16,"1"0"0,-1 0-1,0 0-15,0 0 0,0 0 16,0 0-16,1 0 0,-1-21 15,0 21-15,-21-21 0,21 0 0,0 21 16,-21-21-16,21-1 0,-21 1 0,0 0 16,0 0-16,0 0 15,0 0-15,0-1 0,-21 1 0,0 21 16,0 0-16,0 0 0,0 0 16,-1 0-16,1 0 0,0 21 0,0 1 15,0 20-15,0-21 16,21 0-16,0 22 0,0-22 0,0 21 15,0-21-15,0 22 0,0-22 0,0 0 16,0 0-16,0 0 0,21 0 16,0 1-16,0-22 0,-21 21 0,21-21 15,0 0-15,1 0 0,-1 0 16,0 0-16,0 0 0,0 0 0,0 0 16,1 0-16,-1 0 0,0-21 0,0-1 15,0 1-15,0 0 0,1 0 16,-1 0-16,0 0 0</inkml:trace>
  <inkml:trace contextRef="#ctx0" brushRef="#br2" timeOffset="100731.31">20616 15685 0,'0'0'0,"0"21"0,-21-21 78,0 0-78,0 0 15,0 0-15,-1 0 0,-20 0 0,21 0 16,-21 0-16,20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2:03:56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127 0,'22'21'78</inkml:trace>
  <inkml:trace contextRef="#ctx0" brushRef="#br0" timeOffset="1270.97">1397 1101 0,'0'0'0,"0"-21"0,0-1 16,0 1-16,0 0 15,-21 0-15,21 0 0,0 0 16,0-1-16,0 1 0,0 0 0,-21 0 15,21 0-15,0 0 16,0-1-16,0 1 0,0 0 16,-22 21 15,22 21-15,0 0-1,0 1-15,0-1 0,0 21 0,0 0 16,0 1-16,0-1 0,0 0 15,0 22-15,0-22 0,0 1 0,0 20 16,0-21-16,0 22 0,22-22 16,-22 1-16,0 20 0,0-21 15,0 22-15,0-22 0,0 1 0,0-1 16,0 0-16,0 1 0,0-22 16,0 21-16,0-21 0,0 0 0,0 1 15,-22-44 32,22 1-47,-21 0 0,21 0 0,0-21 16,0 20-16,0-20 0,0 0 15,0-1-15,0 1 0,0 0 0,0-1 16,0 22-16,21-21 0,1 0 16,-1-1-16,0 1 0,0 21 15,21-22-15,-20 22 0,20-21 0,-21 21 16,0 0-16,22 21 0,-22-22 15,21 22-15,-21 0 0,22 0 0,-22 0 16,0 22-16,0-1 16,0 0-16,0 0 0,1 21 0,-1-20 15,-21 20-15,0-21 0,0 21 16,0 1-16,0-1 0,0-21 0,0 22 16,0-1-16,0-21 0,0 21 15,0-20-15,0-1 0,0 0 0,0 0 16,0 0-16,0-42 62,0 0-62,0 0 16,0 0-16,0-1 0,21 1 16</inkml:trace>
  <inkml:trace contextRef="#ctx0" brushRef="#br0" timeOffset="1560.81">2180 1334 0,'0'0'0,"0"-22"31,0 44 0,0-1-31,0 0 0,0 0 16,0 0-16,0 0 0,0 1 15,0-1-15,0 21 0,0-21 0,0 0 16,0 22-16,0-22 0,0 0 16,0 0-16,0 0 0,0 1 0,0-1 15,0 0-15,0-42 32,0 0-17,0-1-15,0 1 0,0 0 0,21-21 16</inkml:trace>
  <inkml:trace contextRef="#ctx0" brushRef="#br0" timeOffset="1916">2307 1058 0,'-42'22'31,"42"-1"-31,-21-21 0,21 21 16,0 0-16,21-21 31,0 0-31,0 0 0,0 0 16,0 0-16,1 0 0,-1 0 0,0-21 15,0 0-15,0 21 0,-21-21 16,0-1-16,0 1 16,0 0-16,-21 0 15,0 21-15,0 0 0,0 0 16,-1 0-16,1 0 0,-21 21 15,21-21-15,21 21 0,-21 0 0,-1-21 16,22 22-16,-21-1 0,21 0 16,0 0-16,0 0 0,0 0 15,0 1-15,0-1 16,21 0-16,1-21 0,-1 0 16,-21 21-16,21-21 15</inkml:trace>
  <inkml:trace contextRef="#ctx0" brushRef="#br0" timeOffset="2439.42">2667 1630 0,'0'21'0,"21"-21"32,0 0-17,0-21-15,1 0 16,-1 0-16,0 21 0,0-22 0,0 22 16,0-21-16,1 0 0,-1 21 15,-21-21-15,21 0 0,-21 0 16,0-1-16,0 1 0,0 0 15,0 0-15,-21 21 16,0-21-16,-1 21 16,1 0-16,0 0 0,0 0 0,-21 0 0,20 0 15,1 21-15,0 0 0,0-21 16,0 21-16,21 0 0,0 1 0,-21-1 16,21 0-16,0 0 15,0 21-15,0-20 0,0-1 0,0 21 16,0-21-16,0 0 0,21 1 15,-21-1-15,21 0 0,0 0 0,0 0 16,0-21-16,1 0 16,-22 21-16,21-21 0,0 0 0,0 0 15,0 0-15,0 0 0,1 0 16,-1-21-16,0 21 0,0-21 16,-21 0-16,21 0 0,0 21 0,1-21 15,-1-1-15,0-20 16,0 21-16,0 0 0,0 0 0</inkml:trace>
  <inkml:trace contextRef="#ctx0" brushRef="#br0" timeOffset="2947.14">3260 1376 0,'0'-21'31,"0"0"-31,0-1 32,0 1-17,21 21-15,0 0 0,0 0 0,0 0 16,0 0-16,1 0 0,-1 0 16,0 0-16,0 0 0,0 0 15,0 0-15,-21 21 0,22 1 0,-1-1 16,0 0-16,-21 0 0,21 0 15,-21 0-15,21 1 0,-21-1 0,0 0 16,0 0-16,0 0 0,0 0 16,0 1-16,0-1 0,-21 0 0,0 0 15,21 0-15,0 0 16,-21-21-16,0 22 0,21-44 31,0 1-31,0 0 16,0 0-16,0 0 0,0 0 0,0-1 15,0 1-15,21 0 0,-21-21 16,0 21-16,21-1 0,0 1 0,-21 0 16,21 0-16,-21 0 15,0 0-15,21 21 0,1 0 16,-22-22-16,21 22 16,0 0-1,0 0-15,0 0 16,0 0-16,1 0 0,-1 0 15,0 0-15</inkml:trace>
  <inkml:trace contextRef="#ctx0" brushRef="#br0" timeOffset="3527.92">4445 1397 0,'0'0'16,"0"-21"-16,-21 0 16,21 0-16,-21-1 0,21 1 15,-22 0-15,1 0 16,0 0-16,21 0 0,-21 21 0,0-22 16,21 1-16,-21 21 0,-1 0 15,1 0-15,0 0 0,0 0 16,0 0-16,-22 21 0,22-21 0,0 43 15,0-22-15,0 0 0,0 21 16,-1-20-16,22 20 0,-21 0 0,21-21 16,-21 22-16,21-22 0,0 21 15,0 1-15,0-22 0,0 0 0,0 0 16,21 0-16,0 0 16,1-21-16,-1 22 0,21-22 15,-21 0-15,0 0 0,1-22 16,-1 22-16,0-21 0,0 0 0,0 0 15,0 0-15,1 0 0,-1-1 0,0-20 16,-21 21-16,0-21 0,0 20 16,0 1-16,0-21 0,0 21 0,0 0 15,0-1-15,0 1 0,0 0 16,0 42 0,0 0-1,0 1-15,0-1 0,0 0 16,0 0-16,0 21 0,0-20 15,0-1-15,0 0 0,0 0 16,0 0-16,0 0 0,0 1 16,21-22-16,0 21 15,0-21-15,1 0 0,-1 0 0,0 0 16,0 0-16,0-21 0,22 21 16,-22-22-16</inkml:trace>
  <inkml:trace contextRef="#ctx0" brushRef="#br0" timeOffset="3947.44">4678 1397 0,'0'0'0,"-43"-42"15,43 21-15,0-1 16,0 1 0,0 0-16,22 21 0,-1 0 15,0-21-15,0 21 0,0 0 16,22 0-16,-22 0 0,0 0 0,21 0 15,-21 0-15,1 21 0,-1-21 0,0 21 16,0 0-16,0 1 0,-21 20 16,21-21-16,-21 0 0,0 0 0,0 22 15,0-22-15,0 0 0,-21 0 16,0 0-16,0 1 0,21-1 0,-21 0 16,21 0-16,-21-21 0,21-21 31,0 0-16,0 0-15,21-1 16,-21 1-16,21 0 0,0-21 0,-21 21 16,21-1-16,-21 1 0,21 0 0,1 0 15,-22 0-15,0 0 0,21-1 16,-21 1-16,21 21 0,0 0 16,0 0-1,0 0 1,1 0-16,-1 21 15</inkml:trace>
  <inkml:trace contextRef="#ctx0" brushRef="#br0" timeOffset="4280.25">5588 1270 0,'0'0'0,"21"-21"0,-21 0 0,0 0 16,0-1-16,0-20 0,0 21 0,0 0 15,0 0 1,-21-1-16,0 22 0,0 0 16,-1 0-16,1 22 0,0-1 0,0-21 15,0 42-15,21-21 0,-21 0 16,-1 1-16,1 20 0,0-21 0,21 21 16,0-20-16,-21 20 0,21-21 15,0 0-15,-21 22 0,21-22 0,0 0 16,0 0-16,0 21 0,0-20 15,0-1-15,21 0 0,0-21 0,0 21 16,22 0-16,-22-21 0,0 0 0,21 0 16,-21 0-16,22 0 15,-22 0-15,21 0 0,-21-21 0,22 0 16,-22 0-16,0 0 0,21-1 16,-20 1-16,-1-21 0</inkml:trace>
  <inkml:trace contextRef="#ctx0" brushRef="#br0" timeOffset="4815.93">5990 826 0,'0'0'16,"0"-43"-16,0 22 0,0 0 0,0 0 0,0 0 15,-21 21 1,0 21 0,21 0-16,0 0 0,0 0 15,0 22-15,0-1 0,-21 0 16,21 1-16,0-1 0,0 0 0,0 1 15,-22-1-15,22 0 0,0 1 16,0-1-16,0 0 0,0 1 0,0-22 16,0 21-16,0-21 0,0 0 15,0 1-15,0-1 0,0 0 0,0 0 16,0-42 31,0 0-47,0 0 15,0-1-15,0 1 0,0 0 0,0 0 16,22 0-16,-1 0 0,0-22 16,-21 22-16,21 0 0,0 0 15,0-22-15,22 22 0,-22 0 0,0 0 16,21 21-16,-20-21 0,-1 21 16,0 0-16,0 0 0,0 21 0,-21 0 15,21 21-15,-21-20 0,0-1 16,0 21-16,0-21 0,0 22 15,0-22-15,0 21 0,0-21 0,0 0 16,-21 1-16,21-1 0,-21 0 16,21 0-16,0 0 0,0 0 15,0-42 32,21 0-31,0 21-16,1-21 0,-1 0 0</inkml:trace>
  <inkml:trace contextRef="#ctx0" brushRef="#br0" timeOffset="5063.97">6667 1101 0,'0'-21'0,"0"42"31,-21 0-15,0 0-16,21 0 0,-21 22 15,21-22-15,0 0 0,0 0 0,-21 21 16,21-20-16,0-1 0,0 0 16,-21 0-16,21 0 0,0 0 0,0 1 15,0-1-15,0 0 0,0 0 16,21-21 0,0 0-16,0 0 15,-21-21-15,21 21 0,0-21 16,1 0-16</inkml:trace>
  <inkml:trace contextRef="#ctx0" brushRef="#br0" timeOffset="5395.78">6794 762 0,'0'0'0,"-21"0"0,0 0 0,0 0 15,0 0-15,0 0 0,-1 0 0,22 21 16,-21 0-16,0 1 15,21-1-15,0 0 0,0 0 16,21-21 0,0 0-16,1 0 0,-1 0 15,0 0-15,0 0 0,0 0 16,0-21-16,1 0 16,-22 0-16,21 21 0,-21-22 15,0 1-15,0 0 0,0 0 0,0 0 16,-21 0-16,-1 21 0,1 0 15,0 0-15,0 0 16,0 0-16,0 21 0,-1 0 0,1-21 16,0 21-16,0 0 0,21 0 15,0 1-15,0-1 0,0 0 0,0 42 16</inkml:trace>
  <inkml:trace contextRef="#ctx0" brushRef="#br0" timeOffset="6039.45">7218 1185 0,'0'-21'0,"0"0"16,0 0-1,0 0-15,0 0 16,0-1-16,-21 1 0,-1 21 0,22-21 15,-21 21-15,0 0 0,0 0 16,0 0-16,0 0 0,-1 0 0,1 0 16,0 21-16,0 0 0,0 1 15,-22-1-15,22 21 0,21-21 0,-21 22 16,0-22-16,21 21 0,-21 0 0,21-20 16,0 20-16,-21-21 15,21 21-15,0-20 0,0 20 0,0-21 16,0 0-16,21 22 0,-21-22 15,21 0-15,0 0 0,21-21 0,-20 21 16,-1-21-16,21 21 0,-21-21 0,22 0 16,-1 0-16,-21 0 0,21-21 15,1 0-15,-1 21 0,-21-21 0,22 0 16,-1 0-16,-21-1 0,21 1 16,1 0-16,-22 0 0,21 0 0,-21 0 15</inkml:trace>
  <inkml:trace contextRef="#ctx0" brushRef="#br0" timeOffset="6799.49">7726 1270 0,'21'-42'0,"-42"84"0,42-105 16,-21 41-16,0 1 0,0 0 16,-21 0-16,0 21 15,-1 0-15,1 0 0,0 0 0,0 0 16,0 0-16,0 0 0,-1 21 16,1 0-16,0 0 0,0 1 0,0-1 15,0 21-15,-1-21 0,22 0 16,0 1-16,-21 20 0,21-21 0,-21 0 15,21 0-15,0 1 0,0-1 16,0 0-16,0 0 0,0 0 0,0 0 16,21 1-16,0-22 0,1 0 15,-1 0-15,0 0 16,0 0-16,21 0 0,-20 0 0,-1-22 16,21 1-16,-21 21 0,0-21 15,1 0-15,-1 0 0,0-22 0,0 22 16,0 0-16,-21-21 0,0 21 0,0-22 15,21 22-15,-21-21 0,0 21 16,0-1-16,0 1 0,0 0 16,0 42-1,-21 0 1,21 1-16,0-1 0,0 0 16,-21 0-16,21 21 0,-21-20 15,21-1-15,0 0 0,0 0 16,0 0-16,0 0 0,0 1 15,0-1-15,21 0 0,-21 0 0,21-21 16,0 21-16,1-21 0,-1 0 0,0 0 16,0 0-16,21 0 0,-20 0 15,-1 0-15,21 0 0,-21 0 0,0-21 16,22 0-16,-22 0 0,0 0 0,21-1 16,-20 1-16,-1-21 0,0 21 15,0-22-15,0-20 0,-21 21 0,21-22 16,1 1-16,-22-1 0,0 1 15,0 20-15,21-20 0,-21 20 16,21 1-16,-21 0 0,0 21 16,0-1-16,0 1 0,0 0 0,0 42 31,-21 0-31,21 22 16,-21-22-16,21 21 0,0 1 0,-22 20 15,22-21-15,-21 1 0,21 20 16,-21-20-16,21 20 0,0-21 0,0 22 15,0-22-15,0 1 0,0-22 0,0 21 16,0 0-16,21-20 0,0-1 16,1 0-16,-1 0 0,0 0 0,0 0 15,0-21-15,22 0 16,-22 0-16,0 0 0,0 0 0,21 0 16,-20 0-16,-1 0 0,21-21 0,-21 0 15,0 21-15,22-42 0</inkml:trace>
  <inkml:trace contextRef="#ctx0" brushRef="#br0" timeOffset="11216.74">9906 1058 0,'0'0'0,"21"0"16,0 0 0,0 0-16,1 0 0,-1 0 15,0 0-15,0-21 0,21 21 16,-20-21-16,-1 0 0,21 0 0,-21 0 15,0-1-15,22-20 0,-22 21 0,0-21 16,0 20-16,0-20 0,1 21 16,-22-21-16,0 20 0,0-20 0,0 21 15,0 0-15,0 0 16,0-1-16,0 1 0,0 0 0,-22 21 16,1 21-1,21 22-15,-21-22 0,21 21 16,0 22-16,0-22 0,-21 21 0,21 1 15,-21 21-15,21-22 0,0 1 16,0-1-16,0 1 0,0-22 0,0 21 16,0-20-16,0 20 0,0-20 0,0-1 15,0 0-15,0 1 0,0-22 16,0 21-16,0-21 0,0 0 0,0 1 16,0-1-16,-21-21 31,-1 0-31,1-21 0,0-1 0,0 22 15,-21-42-15,20 21 0,-20 0 16,21 0-16,-21-22 0,20 22 0,-20-21 16,0 21-16,21-1 0,-22 1 0,22 0 15,0 0-15,0 21 0,0 0 16,-1 0-16,1 0 0,21 21 0,0 0 16,-21 0-16,21 1 0,0 20 0,0-21 15,0 21-15,21-20 0,0 20 16,1-21-16,-1 21 0,0-20 0,21-1 15,1 0-15,-22 0 0,42 0 16,-20-21-16,-1 0 0,21 0 16,-20 0-16,-1 0 0,22 0 0,-22-21 15,0 0-15,1 0 0,-1 0 16,0-1-16,1-20 0,-1 21 0,-21-21 16,21 20-16,-20-20 0,-1 0 0,0-1 15,-21 22-15,0-21 0,0 0 16,0 20-16,0-20 0,0 21 0,0 0 15,0 42 1,0 0 0,0 0-16,-21 22 0,21-22 0,-21 0 15,21 21-15,0 1 16,0-22-16,-22 21 0,22-21 0,-21 22 16,21-22-16,0 21 0,0-21 0,0 0 15,0 1-15,0-44 47,21 1-47,1 0 0,-22 0 0,21 0 16,0-22-16,0 22 0,-21 0 0,21-21 15,0 21-15,1-22 0,-1 22 16,0 0-16,0 0 0,0 0 0,0-1 16,1 22-16,-1 0 0,-21 22 15,0-1 1,0 0-16,0 0 0,21 0 0,-21 0 15,0 1-15,0 20 0,0-21 0,0 0 16,0 22-16,0-22 0,21 0 16,-21 0-16,21 0 0,0 0 0,1-21 15,-1 22-15,0-22 0,0 0 0,0 0 16,22 0-16,-22 0 0,21 0 16,-21-22-16,22 1 0,-22 0 0,21 0 15,-21 0-15,22 0 0,-22-22 16,0 1-16,0 21 0,0-22 0,0-20 15,1 21-15,-22-1 0,0-20 0,21 20 16,-21-20-16,0 21 16,0-1-16,0 1 0,0 21 0,0 0 15,0-1-15,-21 44 16,21-1-16,-22 21 16,22 0-16,0-20 0,0 20 0,-21 0 15,21 22-15,-21-22 0,21 0 16,0-20-16,0 20 0,0 0 0,-21 1 15,21-22-15,0 21 0,-21-21 0,21 22 16,0-22-16,0 0 0,0 0 16,0 0-16,0-42 31,0 0-15,0 0-16,21 0 0,0-1 0,-21 1 15,21-21-15,0 21 0,1-22 16,-1 22-16,-21-21 0,21 21 0,0 0 15,0-1-15,0 1 0,1 21 0,-1 0 16,0 0-16,0 0 0,-21 21 16,0 1-16,0-1 15,0 0-15,0 0 0,0 0 0,0 0 16,0 1-16,0-1 0,0 0 16,0 0-16,0 0 0,0 0 0,0 1 15,21-22-15,0 21 0,1-21 16,-1 0-16,0 21 0,0-21 15,0 0-15,22 0 0,-22 0 0,21 0 16,-21-21-16,22 21 0,-1-21 16,0-1-16,-21 22 0,22-21 0,-22-21 15,0 21-15,0 0 0,0-22 0,1 22 16,-1-21-16,-21 21 0,0-22 16,0 22-16,0 0 0,0 0 0,0 0 15,0-1-15,-21 22 16,-1 0-16,1 0 15,0 0-15,21 22 0,-21-1 0,0 0 16,21 21-16,0-21 0,-21 1 16,21-1-16,0 0 0,-22 21 15,22-21-15,0 1 0,0-1 0,0 0 16,0 0-16,0 0 0,0 0 16,22 1-16,-1-22 0,0 21 0,0-21 15,0 0-15,0 0 0,1 0 0,20 0 16,-21 0-16,21 0 0,-20-21 15,20 21-15,-21-22 0,21 1 0,-20 0 16,20 0-16,-21 0 0,0 0 0,0-1 16,1-20-16,-1 21 0,-21 0 15,0-22-15,0 22 0,0 0 16,0 0-16,-21 21 16,-1 21-1,22 0-15,0 0 16,0 1-16,0-1 0,0 0 15,0 0-15,0 0 0,0 0 0,0 1 16,0-1-16,22 0 0,-1 0 16,-21 0-16,0 0 0,21 1 15,0-22-15,0 21 0,0-21 16,1 0-16,-22 21 0,21-21 0,0 0 16,0 0-16,0 0 0,0-21 15,1 21-15,-1-21 16,0-1-16,0 22 0,0-21 0,0 0 15,1 0-15,-22 0 0,21-22 16,0 22-16,-21 0 0,0 0 0,21-21 16,-21 20-16,21 1 0,0 0 15,-21 42 17,0 0-17,-21 1-15,21-1 0,-21 0 0,21 21 16,-21-21-16,21 1 0,0-1 0,0 0 15,0 0-15,0 0 0,0 0 16,0 1-16,0-1 16,21 0-16,0-21 0,0 0 0,1 0 15,-1 0-15,0 0 0,0 0 16,0 0-16,22 0 0,-22 0 0,0-21 16,0 0-16,0-1 0,0 1 0,22 0 15,-22 0-15,0-21 0,0 20 16,-21-20-16,21 0 0,1-22 0,-1 22 15,-21-22-15,21 1 0,0 21 0,-21-22 16,0 22-16,0-22 0,21 43 16,-21-21-16,0 21 0,0-1 0,-21 44 31,21-1-15,0 0-16,-21 21 0,0-21 0,21 22 15,-21-1-15,21 0 0,-22 1 16,22-1-16,0 0 0,0 1 0,0-1 15,0 0-15,0 1 0,0-1 0,0-21 16,0 22-16,0-22 0,0 21 16,0-21-16,22 0 0,-22 1 0,21-1 15,0 0-15,21 0 0,-21-21 16,1 21-16,20-21 0,0 0 0,-21 0 16,22 0-16,-1 0 0,0 0 0,22-21 15,-22 0-15,1 21 0,-22-21 16,21-22-16,0 22 0,-20 0 15,20-21-15,-21 21 0,0-22 0,-21 1 16,0 21-16,21-22 0,-21 1 16,0 21-16,0-21 0,0 20 0,0 1 15,-21 0-15,0 0 0,0 21 0,-21 0 16,20 0-16,1 0 0,-21 0 16,21 0-16,-22 0 0,22 21 0,0 21 15,-21-20-15,21-1 0,-1 21 16,1 0-16,21-20 0,0 20 0,-21-21 15,21 0-15,0 22 0,0-22 0,0 0 16,0 21-16,0-21 16,0 1-16,21-22 0,-21 21 15,21-21-15,1 0 0,-1 0 16,0 0-16,0 0 0,0 0 0,0-21 16,1-1-16,-1 22 0,0-21 15,21 0-15,-21 0 0,1-21 0,-1 20 16,-21-20-16,21 21 0,0-21 15,0 20-15,0 1 0,-21-21 0,0 21 16,22 0-16,-22 42 31,0 0-31,0 0 16,0 0-16,0 0 0,0 1 0,0-1 16,0 0-16,0 0 0,0 21 15,0-20-15,0-1 0,0 0 0,0 0 16,0 0-16,21 0 0,0 1 15,0-22-15,0 0 16,0 0-16,1 0 0,-1 0 0,0 0 16,0 0-16,21 0 0,-20 0 0,-1-22 15,0 22-15,-21-21 0,21 0 16,0 0-16,0 0 0,1-22 0,-1 22 16,-21-21-16,21 21 0,0 0 15,0-22-15,-21 22 0,0 0 16,0 0-16,0 42 31,0 0-31,-21 0 0,21 0 0,-21 1 16,0-1-16,21 0 0,0 0 0,-21 0 15,-1 0-15,22 1 0,-21-1 16,21 0-16,0 0 0,0 0 16,0 0-16,0-42 46,0 0-46,21 0 0,1 0 16,-22 0-16,21-1 16,0 1-16,0 0 0,0 0 0,0 0 15,1 0-15,-1-1 0,-21 1 0,21 21 16,0 0-16,-21-21 0,21 21 16,0 0-16,-21 21 15,0 0-15,0 1 0,0-1 16,0 0-16,0 0 0,0 0 0,0 0 15,0 1-15,0-1 0,0 0 16,22 0-16,-1 0 0,0 0 16,0-21-16,0 0 15,0 0-15,1 0 16,-1 0-16,0 0 0,0 0 16,0-21-16,0 0 0,1 0 15,-1 0-15,0 0 0,0-1 16,0-20-16,22 21 0,-22 0 15,0-22-15,21 22 0,-21 0 0,1-21 16,20 21-16,-21-1 16,0 22-16,-21 22 15,0-1 1,0 0-16,0 0 16,0 0-16,0 0 15,0-42 48,0 0-63,0 0 15,21 0-15,-21 0 0,22-1 16,-22 1-16,0 0 0,0 0 16,-22 21-1,1 0-15,0 21 0,0 0 16,0 0-16,0 1 15,-1-1-15,1 21 0,0-21 0,0 0 16,0 1-16,21 41 16,0-42-16,-21 0 0,21 1 15,0-1-15,0 0 0,0 0 0,21 0 16,0 0-16,0-21 0,21 0 16,-20 22-16,-1-22 0,21 0 15,0 0-15,1 0 0,-1 0 0,0 0 16,1-22-16,-1 1 0,-21 21 0,22-21 15,-1 0-15,-21 0 0,21 0 16,-20-1-16,-1 1 0,0-21 16,0 21-16,0 0 0,0-1 0,-21 1 15,0 0-15,0 0 0,0 0 0,0 0 16,-21 21 0,0 0-16,0 0 15,0 0-15,0 21 0,21 0 0,-22 0 16,1 0-16,21 0 0,-21 1 0,21-1 15,0 0-15,0 0 0,0 0 16,0 0-16,0 1 0,0-1 0,0 0 16,0 0-16,21 0 0,0 0 0,1-21 15,-22 22-15,21-22 0,0 0 16,0 0-16,0 0 0,0 0 0,1 0 16,-1 0-16,0 0 0,21 0 15,-21-22-15,1 1 0,-1 21 0,21-21 16,-21 0-16,22 0 0,-22 0 15,21-22-15,0 22 0,-20-21 16,-1 21-16,21-22 0,-21 22 0,0-21 16,-21 21-16,0-1 0,0 1 15,-21 21-15,0 0 16,0 0-16,0 0 0,0 21 0,-1-21 16,1 22-16,21-1 0,-21 21 15,21-21-15,-21 0 0,21 1 0,0 20 16,0-21-16,0 0 0,0 0 0,0 1 15,0-1-15,0 0 0,21 0 16,0 0-16,-21 0 0,0 1 16,21-1-16,-21 0 0,22 0 0,-22 0 15,0 0 1,-22-21 0,1 0-16,0 0 15,0 0-15,0-21 16,0 0-16,-1 21 0,22-21 15,-21 0-15,0 0 0,0-1 16,0 1-16</inkml:trace>
  <inkml:trace contextRef="#ctx0" brushRef="#br0" timeOffset="11519.59">13885 995 0,'0'0'0,"21"0"16,22 0-16,-22 0 0,21 0 0,1 0 15,-1 0-15,0 0 0,22 0 16,-22 0-16,22 0 0,-22 0 15,0 0-15,1 0 0,-1 0 16,0 0-16,-21 0 0,1 0 0,-1 0 16,0 0-16,-21-21 0,0 0 15,0-1 1,-21 22-16,0-21 0</inkml:trace>
  <inkml:trace contextRef="#ctx0" brushRef="#br0" timeOffset="11727.47">13335 910 0,'0'0'0,"-42"21"0,20-21 16,1 0-16,0 0 0,42 0 62</inkml:trace>
  <inkml:trace contextRef="#ctx0" brushRef="#br0" timeOffset="12999.27">1376 2307 0,'-21'0'15,"-22"0"1,22 0-1,21 21 32,21-21-47,0 0 0,1 0 16,20 0-16,0 0 0,1 0 16,-1 22-16,0-22 0,22 0 0,-22 0 15,22 0-15,-1 0 16,1 0-16,-1 0 0,22 0 0,-22 0 15,22 0-15,21 0 0,-22 0 16,22 0-16,0 0 0,-21 0 0,21 0 16,-22 0-16,22 0 0,-21 0 15,-1 0-15,22 0 0,0 0 0,0 0 16,0 0-16,0 0 0,21 0 16,-22 0-16,1 0 0,0 0 0,21 0 15,0 0-15,0 0 0,21 0 0,0 0 16,1 0-16,-1 0 0,0 0 15,21 0-15,1 0 0,-22 0 0,21 0 16,-21 0-16,22 0 16,-1 0-16,-21 0 0,21 0 0,1 0 15,-1 0-15,-21 0 0,22 0 0,-1 0 16,-21 0-16,21 0 0,1 0 16,-22 0-16,21 0 0,1 0 0,-1 0 15,0 0-15,1 0 0,-1-22 0,21 22 16,1 0-16,-1 0 0,1-21 15,-1 21-15,1 0 0,-1 0 0,1-21 16,-1 0-16,1 21 0,-1 0 0,1 0 16,-1-21-16,1 21 0,-1 0 15,1 0-15,-1-21 0,-20 21 16,20 0-16,1 0 0,-1 0 16,1-22-16,-1 22 0,-20 0 0,20 0 15,1 0-15,-1 0 0,-21 0 0,22 0 16,-1 0-16,-20-21 0,-1 21 15,0 0-15,1 0 0,-22 0 0,0 0 16,0 0-16,-21 0 0,0 0 0,0 0 16,0 0-16,-42-21 0,21 21 15,-22 0-15,-20 0 0,-1 0 0,-20 0 16,-1 0-16,0 0 0,-20 0 16,-1 0-16,0 0 0,0 0 15,-21-21 1,-21 0 46,0 21-62,0 0 0</inkml:trace>
  <inkml:trace contextRef="#ctx0" brushRef="#br0" timeOffset="23675.36">5567 3556 0,'0'0'0,"-21"0"16,21-21-16,-22 21 0,22-21 0,-21 21 16,21-21-1,0-1-15,0 1 16,0 0-16,-21 21 15,21-21-15,0 0 16,0 0 0,0 42 15,-21 0-15,21 0-16,0 0 0,0 0 15,0 1-15,0-1 0,0 0 0,0 0 16,0 0-16,0 0 0,0 1 15,0-1-15,0 0 16,0 0-16,0 0 0,0 0 16,0 1-16,0-1 15,0 0-15,0 0 16,0 0 0,21-21-1</inkml:trace>
  <inkml:trace contextRef="#ctx0" brushRef="#br0" timeOffset="24343.98">5609 3641 0,'0'0'0,"0"-21"0,0-1 16,0 1 0,0 0-16,0 0 0,0 0 15,0 0 1,-21 21-16,21-22 0,0 1 16,-21 21-1,0 0 16,21 21-31,0 1 16,0-1-16,-22 0 0,22 0 16,0 0-16,0 0 0,0 22 15,-21-22-15,21 0 0,0 0 0,0 22 16,0-22-16,0 0 0,0 21 16,0 1-16,0-1 0,0 0 0,0 1 15,21 20-15,1-21 0,-22 1 16,0 20-16,0-20 0,21-1 0,-21 0 15,0 22-15,21-22 0,-21 0 0,0-20 16,0 20-16,0 0 16,0 1-16,0-1 0,0 0 0,0 1 15,0-1-15,0 21 0,0-20 16,0 20-16,0-20 0,0-1 0,-21 21 16,21-20-16,0-1 0,-21 0 0,21 1 15,0-1-15,0 0 0,0-20 16,0 20-16,0-21 0,0 0 0,0 22 15,0-22-15,0 0 0,0 0 16,0 0-16,21-21 0,-21 21 0,21 1 16,-21-1-16,21 0 15,-21 0 1,21-21-16,-21-21 62,0 0-62,0 0 0,0-1 0,0 1 16,0-21-16</inkml:trace>
  <inkml:trace contextRef="#ctx0" brushRef="#br0" timeOffset="26198.91">5651 3620 0,'0'0'0,"22"0"109,-1 0-109,0 0 16,0 0-1,0 0-15,0 0 16,1 0-16,-1 0 0,0 0 0,0 0 16,21 0-16,-20 0 0,20 0 15,-21 0-15,21 0 0,1 0 16,-1 0-16,0 0 0,1 0 0,-1 0 15,22 0-15,-1 0 0,1 0 0,-1 0 16,22 0-16,-22 0 0,22 0 16,0 0-16,-22 0 0,22 0 0,-1 0 15,1 0-15,0 0 0,-1 0 16,1 0-16,0 0 0,21 0 0,-22 0 16,22 21-16,-21-21 0,-1 0 15,22 0-15,-21 0 0,0 0 0,-22 0 16,22 0-16,-1 0 0,1 0 15,0 0-15,-1 0 0,1 0 16,-21-21-16,20 21 0,-20 0 0,-1 0 16,1 0-16,-1 0 0,-20 0 15,20 0-15,-21-22 0,-20 22 0,20 0 16,-21 0-16,21 0 0,-20 0 0,-1 0 16,0 0-16,0 0 0,0 0 15,0 0-15,1 0 16,-1 0-16,-21 22 47,0-1-32,0 0-15,0 0 16,0 0-16,0 0 16,0 1-16,0-1 0,0 0 15,0 0-15,0 0 0,0 0 0,0 22 16,0-22-16,0 21 0,0 1 15,0-1-15,0 0 0,0 1 0,0-1 16,0-21-16,0 21 0,0 1 0,0-1 16,21 0-16,-21 1 0,0-1 15,0 0-15,21 1 0,-21-1 16,21 0-16,-21 1 0,0-1 0,0 0 16,0 1-16,0 20 0,21-20 15,-21-1-15,0 0 0,22 1 0,-22-1 16,0 0-16,0-21 0,0 22 0,0-1 15,0-21-15,0 22 0,0-22 16,0 21-16,0-21 0,0 0 0,0 1 16,0 20-16,0-21 0,0 0 0,0 0 15,0 1-15,0-1 0,0 0 0,0 0 16,0 0-16,0 0 0,0 1 16,0-1-16,0 0 0,0 0 15,0 0-15,-22-21 16,22 21-16,-21-21 0,21 22 0,-21-22 15,21 21-15,-21-21 16,21 21-16,-21-21 0,0 0 16,21 21-16,-22-21 15,1 0-15,0 21 16,0-21-16,0 0 0,0 0 16,-1 0-16,1 0 0,0 21 0,0-21 15,0 0-15,0 0 0,-22 0 0,22 22 16,-21-22-16,-1 0 0,22 0 15,-21 0-15,0 21 0,-1-21 0,1 0 16,0 0-16,-1 0 0,1 21 16,-22-21-16,22 0 0,-21 0 15,-1 0-15,1 0 0,-1 0 0,22 21 16,-22-21-16,1 0 0,-1 0 0,1 0 16,-1 0-16,1 0 0,-1 0 0,1 0 15,-22 21-15,22-21 0,-1 0 16,1 0-16,20 0 0,-20 0 0,20 0 15,-20 21-15,21-21 0,-22 0 0,22 0 16,-1 0-16,1 0 0,-21 0 16,20 0-16,1 22 0,-22-22 0,22 0 15,0 0-15,-1 0 0,-20 0 0,21 0 16,-1 0-16,1 0 16,21 0-16,-22 0 0,1 0 0,21 0 15,-21 0-15,20 0 0,1 0 0,-21 0 16,21 0-16,-22 0 0,22 0 15,0 0-15,-21 0 0,21 0 0,-1 0 16,-20 0-16,21 0 0,0 0 16,0 0-16,-1 0 0,1 0 0,0 0 15,0 0-15,0 0 16,0 0-16,-1 0 16,1 0-1,21-22-15,-21 22 16,21-21-16,-21 21 15,0 0-15,21-21 16,-21 21-16,-1 0 0,1-21 16,0 21-1,0 0-15,0 0 0,0 0 0,-1 0 16,1 0-16,0 0 0,0 0 16,0 0-16,0 0 15,-1 0-15,1 0 16,0 0-1,21-21 17,0 0-17,0-1-15,0 1 16,0 0-16,0 0 0,0 0 16,0 0-16,-21-1 15,0 1-15,21 0 16,-21 21-1</inkml:trace>
  <inkml:trace contextRef="#ctx0" brushRef="#br0" timeOffset="27147.37">1630 8234 0,'0'-21'0,"0"42"0,0-63 0,0 20 16,-21 1-16,21 0 0,-22 0 15,1 0-15,21 0 0,0-1 16,0 1-16,-21 21 15,21-21-15,-21 21 16,21 21 0,0 22-1,0-22-15,0 21 0,-21 0 0,21 1 16,0 20-16,0-20 0,-21 20 16,21 1-16,0-1 0,0 1 15,0-1-15,0 1 0,0 20 0,0-20 16,0 20-16,0-20 0,0-1 15,0 1-15,0-1 0,0 1 16,0-1-16,0 1 0,0-22 0,0 22 16,0-22-16,0 22 0,0-22 15,0 21-15,0-20 0,0-1 0,0 22 16,0-22-16,0 0 0,0 1 0,0-1 16,0 0-16,0 1 0,0-1 15,0-21-15,0 21 0,0-20 0,0-1 16,0 0-16,0 0 0,0 0 15,0 0-15,0-42 47,0 0-47,0 0 16,0 0-16,0-22 0,0 22 0,0-21 16</inkml:trace>
  <inkml:trace contextRef="#ctx0" brushRef="#br0" timeOffset="28399.65">1482 8424 0,'-22'-21'0,"44"42"0,-65-63 16,43 21-16,0 0 0,-21 21 15,0-21-15,42 42 78,0-21-78,0 0 0,22 0 0,-22 0 16,21 0-16,1 0 0,-1 0 16,21 0-16,1-21 0,-22 21 0,43-22 15,-22 22-15,22-21 0,0 21 16,-1-21-16,1 21 0,21-21 0,0 21 16,0-21-16,-22 21 0,22-21 15,0 21-15,0 0 0,0-22 0,-1 22 16,22 0-16,-21-21 0,21 21 0,-21-21 15,0 21-15,0 0 0,-22 0 16,22 0-16,-21 0 0,0 0 16,-1 0-16,1 0 0,0 0 0,-22 0 15,1 0-15,20 0 0,-20 0 16,-22 0-16,22 0 0,-22 0 0,0 0 16,1 21-16,-1-21 0,0 21 0,-21-21 15,1 0-15,-1 0 0,0 22 16,0-22-16,0 0 0,0 21 0,1-21 15,-1 21-15,0-21 16,0 0-16,-21 21 0,21-21 0,0 21 16,1-21-16,-1 21 0,-21 1 15,21-22-15,0 21 0,-21 0 0,0 0 16,21 0-16,-21 0 16,0 1-16,0-1 0,0 0 0,0 0 15,0 0-15,0 0 0,0 22 0,0-22 16,0 0-16,0 21 0,21-20 15,-21 20-15,0-21 0,0 21 0,22 1 16,-22-1-16,21-21 0,0 22 0,-21-1 16,0 0-16,21 1 0,-21-1 15,21 0-15,-21-21 0,0 22 0,0-1 16,21 0-16,-21-20 0,0 20 0,22 0 16,-22 1-16,0-22 0,0 21 15,0 0-15,0-20 0,0 20 0,0 0 16,0-21-16,0 22 0,0-22 15,0 21-15,0-21 0,0 22 0,0-22 16,-22 0-16,22 0 0,-21 22 16,21-22-16,-21 0 0,21 0 0,-21 0 15,0-21-15,0 21 0,21 1 0,-22-22 16,1 21-16,0 0 0,0 0 16,0-21-16,0 0 0,-1 21 15,-20-21-15,21 0 0,0 0 0,0 21 16,-1-21-16,-20 0 0,21 0 0,0 22 15,0-22-15,-22 0 0,22 0 16,-21 21-16,21-21 0,-22 0 0,1 0 16,0 21-16,-1-21 0,-20 0 15,-1 0-15,22 21 0,-22 0 0,1-21 16,-22 0-16,22 21 0,-1-21 16,1 0-16,-22 22 0,0-22 0,22 21 15,-22-21-15,1 0 0,-1 21 0,0-21 16,1 0-16,-1 0 0,0 0 15,22 0-15,-1 0 0,-20 0 0,20 0 16,1 0-16,-22 0 0,21 0 0,-20 0 16,-1 0-16,-105 0 15,105 0-15,-21 0 0,21 0 16,1 0-16,-1 0 0,0 0 0,22 0 16,-1 0-16,1 0 0,-1 0 15,22 0-15,0-21 0,-1 21 0,1 0 16,0 0-16,21 0 0,-22 0 15,22 0-15,0 0 0,0 0 0,0 0 16,21-21 0,21-1 15,0 22-31,0-21 0,0 21 0,22-21 16</inkml:trace>
  <inkml:trace contextRef="#ctx0" brushRef="#br0" timeOffset="29131.23">7366 8128 0,'-42'-42'16,"20"42"-1,1 0 1,0 0-16,0 0 15,21 21-15,-21 0 0,21 0 16,0 22-16,-21-1 0,21 0 0,-22 22 16,22-22-16,0 22 0,0-1 15,0 1-15,0-1 0,0 22 0,0-22 16,-21 22-16,21-22 0,0 22 0,0-21 16,-21-1-16,21 1 0,0-1 15,0 1-15,0-1 0,0 1 0,0-1 16,0 1-16,0-1 0,0-21 0,0 22 15,0-22-15,0 1 0,0-1 16,0 0-16,0-21 0,0 22 16,0-22-16,21 0 0,0-21 15</inkml:trace>
  <inkml:trace contextRef="#ctx0" brushRef="#br0" timeOffset="30340.54">7175 8382 0,'0'0'15,"-21"-21"-15,21 0 0,0 0 0,0-1 0,0 1 16,0 0-16,0 0 16,0 0-16,0 0 31,21-1-15,1 22-1,-1 0-15,21-21 0,-21 21 16,43-21-16,-22 0 0,22 21 15,20-21-15,1 0 0,21-1 0,-22 1 16,22 0-16,0 0 0,0 0 16,21 0-16,-21-1 0,21 1 0,0 21 15,21-21-15,-21 0 0,0 0 0,-21 0 16,21 21-16,0-22 0,-21 22 16,21-21-16,-22 21 0,1 0 0,0-21 15,0 0-15,-21 21 0,-1 0 0,-20 0 16,-1-21-16,1 21 0,-22 0 15,0 0-15,1-21 0,-1 21 0,0 0 16,-20 0-16,-1 0 0,0 0 0,0 0 16,0 0-16,0 0 15,1 0-15,-1 0 16,0 0 0,0 0-16,-21 21 31,0 0-31,0 0 15,0 0-15,0 0 16,21 1-16,-21-1 0,0 0 16,0 0-16,21 21 0,-21 1 0,0-1 15,0 0-15,0 1 0,0-1 0,22 22 16,-22-22-16,0 0 0,0 22 16,0-22-16,0 22 0,0-22 15,0 0-15,0 22 0,0-22 0,0 22 16,0-22-16,0 21 0,0-20 0,0 20 15,0-20-15,0 20 0,0-21 16,0 1-16,0-1 0,0 0 0,0 1 16,0-22-16,0 21 0,0-21 0,0 22 15,0-22-15,0 21 0,-22-21 0,22 1 16,0-1-16,0 0 0,0 0 16,0 0-16,0 0 0,-21 1 0,21-1 15,0 0-15,-21 0 0,21 0 16,0 0-16,-21 1 0,0-1 15,0-21-15,21 21 16,-22 0-16,1-21 0,0 21 16,0-21-16,0 21 0,0-21 15,-1 0-15,1 0 0,0 22 16,0-22-16,0 0 0,0 0 0,-1 0 16,-20 0-16,21 0 0,0 21 0,-22-21 15,22 0-15,-21 0 0,21 0 0,-22 0 16,1 0-16,-21 21 0,-43-21 15,42 0-15,1 21 0,-1-21 16,1 0-16,-1 21 0,1-21 16,-22 21-16,22-21 0,-22 22 0,21-22 15,-20 21-15,20-21 0,-20 21 16,-1 0-16,0-21 0,1 21 0,-1-21 16,0 21-16,22-21 0,-22 0 0,22 0 15,-22 22-15,21-22 0,1 0 0,-1 0 16,1 0-16,-1 0 0,22 0 15,-21 0-15,20 0 0,-20 0 0,20 0 16,-20-22-16,21 22 0,-1 0 16,-20 0-16,20 0 0,1-21 0,0 21 0,21 0 15,-22 0-15,22 0 16,0 0-16,0 0 0,0 0 0,-1 0 0,1 0 16,0 0-16,21-21 31,0 0-16,0 0-15,21 0 16</inkml:trace>
  <inkml:trace contextRef="#ctx0" brushRef="#br0" timeOffset="30876.23">12044 8954 0,'0'21'0,"-43"0"16,43 0 30,22-21-14,-1 0-32,0 0 15,0 0-15,0 0 0</inkml:trace>
  <inkml:trace contextRef="#ctx0" brushRef="#br0" timeOffset="31063.12">12933 8911 0,'0'-21'16,"21"21"-1,0-21 1,0 21-16,-21-21 0</inkml:trace>
  <inkml:trace contextRef="#ctx0" brushRef="#br0" timeOffset="31280">13906 8805 0,'-21'0'31,"42"0"0,1 0-31,-1 0 16,0 0 0,0 0-16,0 0 0</inkml:trace>
  <inkml:trace contextRef="#ctx0" brushRef="#br0" timeOffset="31439.91">14541 8784 0,'0'0'0,"0"21"0,0 1 15,0-44 48,0 1-63</inkml:trace>
  <inkml:trace contextRef="#ctx0" brushRef="#br0" timeOffset="33088.17">4106 8128 0,'0'21'0,"0"0"15,0 1 1,21-44 46,-21 1-62,22 0 16,-1 0-16,0 0 0,21-22 0,-21 22 16,22-21-16,-1 0 0,0-1 15,22 1-15,-1 0 0,1-1 0,-1 1 16,1-22-16,-1 1 0,22-1 0,-21 1 16,-1-22-16,22 22 0,-1-1 15,1 1-15,0-22 0,-1 22 16,22-1-16,-21 22 0,0-22 15,-1 1-15,1-1 0,-22 22 0,1 0 16,-1-22-16,1 22 0,-22-1 0,1 1 16,-1 21-16,-21-21 0,21 20 15,-20 1-15,-1 0 0,0 0 0,0 0 16,0 0-16,-21-1 0,21 1 16,-21 0-1,-21 21 32,0 0-31,21 21-16,-21-21 15,0 0-15,0 0 16,-1 0-16,1 0 16,0 0-16,0 0 15,0 0-15,0 0 0,-1 0 16,1 0-16,0 21 0,0-21 15,0 0-15,0 0 16,-1 22-16,1-22 0,0 0 0,0 0 16,-21 21-16,20 0 0,1-21 15,0 21-15,0 0 0,0-21 16,0 21-16,-1-21 0,1 22 16,42-22 15,1 0-16,20 0-15,-21-22 0,21 22 0,-20-21 16,20 0-16,0 0 0,1 21 16,-22-21-16,21 0 0,0-1 0,-20 1 15,20 21-15,-21-21 0,21 0 16,-20 21-16,-1-21 0,0 21 0,0-21 16,0 21-16,0 0 15,-21 21 16,0 0-15,0 0-16,0 21 0,22-20 16,-22 20-16,0 0 0,0-21 15,0 22-15,0-1 0,0 0 0,0 1 16,0-22-16,0 21 0,0-21 16,0 1-16,0-1 0,21 0 0,-21 0 15,0 0-15,21-21 0,-21 21 16,21-21-16,0 0 0,0 0 15,1 0-15,-1 0 0,0-21 0,0 21 16</inkml:trace>
  <inkml:trace contextRef="#ctx0" brushRef="#br0" timeOffset="33688.11">8255 6160 0,'0'0'0,"-21"-22"0,21 1 16,-21 21 0,21 21 15,0 1-31,0-1 16,0 0-16,21-21 0,-21 21 0,0 21 15,21-20-15,0-1 16,0 21-16,-21 0 0,21 1 0,1-1 15,-1 22-15,0-22 0,0 0 0,0 22 16,0-1-16,22-20 0,-22 20 16,21 1-16,-21-22 0,22 21 0,-1 1 15,-21-1-15,22 22 0,-1-21 0,-21-1 16,0 1-16,22-1 16,-22-21-16,0 22 0,0-22 0,0 1 0,-21-1 15,21 0-15,-21 1 0,22-1 0,-22-21 16,0 21-16,0-20 0,0-1 15,0 0-15,0 0 0,0 0 0,0 0 16,0 1 0,0-44 15,0 1-31,0 0 16,-22 0-16,22 0 0,0 0 0,0-1 15,-21 1-15,21 0 0,0 0 16,0-21-16,-21 20 0</inkml:trace>
  <inkml:trace contextRef="#ctx0" brushRef="#br0" timeOffset="34360.04">8107 6287 0,'-21'0'16,"-1"0"-16,1 0 16,0 0-1,21 21-15,-21-21 0,21 21 16,-21 0-16,21 21 0,0-20 15,0 20-15,-21-21 0,21 21 0,-22 1 16,22-22-16,-21 21 0,21-21 0,0 22 16,0-22-16,0 0 0,0 0 15,-21 0-15,21 1 0,0-1 0,0 0 16,0-42 31,0 0-47,21-1 15,-21-20-15,21 21 0,1 0 16,-22-22-16,21 22 0,0-21 16,0 0-16,-21-22 0,21 22 15,0-1-15,-21 22 0,22-21 0,-1 21 16,-21 0-16,21-22 0,-21 22 16,21 0-16,0 21 15,0 0 1,1 0-16,-1 0 15,0 21-15,0-21 0,-21 21 0,21 0 16,0 1-16,1 20 0,-1-21 16,21 21-16,-21-20 0,22 20 15,-1-21-15,-21 21 0,21-20 0,1 20 16,-1-21-16,0 0 0,1 0 16,-22 1-16,21-1 0,-21 0 0,22-21 15,-22 21-15,0 0 0,0-21 0,0 21 16,1-21-1,-22-21 17,0 0-32</inkml:trace>
  <inkml:trace contextRef="#ctx0" brushRef="#br0" timeOffset="35479.39">15917 3408 0,'-42'-21'31,"21"21"16,0 0-47,-1 21 16,22-42 62,0 0-78,0-1 15,22 22-15,-22-21 16,0 42 31,0 1-47,0-1 15,0 0-15,0 0 0,0 0 16,0 0 0,21-21-16,0 0 15,0 0 1,0 0-16,0 0 16,1-21-16,-1 0 0,0 21 0,-21-21 15,0 0-15,21 21 0,-21-21 16,0-1-16,0 1 0,0 0 15,-21 0-15,0 21 16,0-21-16,-1 21 0,1 0 16,0 0-16,0 21 15,0 0-15,21 0 0,-21 0 0,21 1 16,0-1-16,-22 0 16,22 0-16,0 0 0,0 0 0,0 1 15,0-1-15,0 0 16,0 0-1,22-21-15,-1 0 16,0 0 0</inkml:trace>
  <inkml:trace contextRef="#ctx0" brushRef="#br0" timeOffset="35905.15">16256 3323 0,'0'21'16,"0"1"0,0-1-1,21-21 32,0 0-47,0 0 16,-21-21-16,22 21 15,-22-22-15,0 1 16,0 0-16,0 0 16,0 0-16,-22 21 15,1 0-15,0 0 16,0 0-16,21 21 15,-21 0-15,0 21 0,21-20 16,-22-1-16,22 21 0,0-21 0,0 0 16,0 1-16,0 20 0,0-21 15,0 0-15,0 0 0,22-21 16,-1 0 0,0 0-16</inkml:trace>
  <inkml:trace contextRef="#ctx0" brushRef="#br0" timeOffset="36387.22">15960 3366 0,'0'0'0,"-22"0"47,22 21-32,-21 0-15,21 0 0,0 0 0,0 0 16,0 22-16,-21-22 0,21 0 15,-21 21-15,21-20 0,0-1 0,0 0 16,0 0-16,0 0 0,0 0 16,21-21-1,21 0-15,-20 0 0,20 0 16,0 0-16</inkml:trace>
  <inkml:trace contextRef="#ctx0" brushRef="#br0" timeOffset="37212.24">17547 3302 0,'0'0'15,"-21"-21"-15,0 21 0,0 0 16,-1 0-16,1 0 0,0 0 16,0 21-1,21 0-15,0 0 16,21 1 0,0-22-16,0 0 0,22 0 15,-22 0-15,21 0 0,-21 0 0,22 0 16,-1 0-16,0-22 0,1 22 15,-22-21-15,21 21 0,1-21 0,-22 0 16,0 21-16,0-21 0,0 21 16,0-21-16,-21-1 0,0 1 15,-21 0 1,0 21-16,0 0 16,0 0-16,0 0 15,-1 21-15,22 0 0,-21 1 16,21-1-16,0 0 0,-21 21 15,21 1-15,-21-1 0,21-21 0,0 21 16,0 1-16,0-1 0,0 0 16,0 1-16,0-1 0,0 0 0,0 1 15,-21-22-15,21 21 0,0 1 0,0-1 16,0-21-16,0 21 0,0-20 16,0 20-16,0-21 0,0 0 0,0 0 15,0 1-15,0-1 0,0 0 16,-21 0-16,-1-21 15,-20 0-15,21 0 0,-21 0 0,-1 0 16,1 0-16,-22 0 16,22-21-16,0 0 0,-1 0 0,1-1 15,21 1-15,-21 0 0,-1 0 16,22 0-16,0 0 0,0 21 0,21-22 16,0 1-16,0 0 15,0 0-15,0 0 16,21 21-16,21-21 0,-21 21 15,1-22-15,20 22 0,0-21 16</inkml:trace>
  <inkml:trace contextRef="#ctx0" brushRef="#br0" timeOffset="37755.93">18119 3344 0,'0'-21'15,"0"0"1,0 42 0,0 22-1,0-22-15,0 0 0,0 21 16,0 1-16,-22-22 0,22 21 0,0 0 16,0 1-16,0-1 0,-21 0 15,21 1-15,-21-1 0,21 0 16,0 1-16,0-1 0,0-21 0,0 22 15,0-1-15,0-21 0,0 21 16,0-20-16,-21-1 0,21 0 0,0 0 16,-21-21 15,21-21-31,0 0 0,0 0 16,0-22-16,0 22 15,0 0-15,0-21 0,0 20 0,0-20 16,0 21-16,0 0 0,21-22 15,0 22-15,21 0 0,-20 0 0,-1 0 16,21 0-16,0-1 16,-20 22-16,20 0 0,-21 0 0,0 0 15,22 0-15,-22 0 0,0 22 0,-21-1 16,21 0-16,-21 0 0,0 0 16,0 0-16,0 1 0,0-1 0,0 0 15,0 0-15,0 0 0,-21 22 16,21-22-16,-21 0 0,0 0 0,21 0 15,-22 0-15,1 1 0,0-22 16,21-22 15,0 1-31</inkml:trace>
  <inkml:trace contextRef="#ctx0" brushRef="#br0" timeOffset="38143.69">18542 3937 0,'21'0'31,"0"0"-31,0 0 16,1 0-16,-1 0 16,0-21-16,0 0 0,0 21 0,0-21 15,22 21-15,-43-22 0,21 22 0,0-21 16,0 0-16,-21 0 15,0 0-15,0 0 16,-21 21 0,0 0-16,0 0 15,0 21-15,-1-21 0,1 21 0,0 0 16,0-21-16,0 21 0,21 0 16,-21 22-16,-1-22 0,22 0 0,0 0 15,0 22-15,0-22 0,0 0 16,0 0-16,0 0 0,0 0 0,22 1 15,-1-22-15,0 0 0,0 21 16,0-21-16,0 0 0,1 0 0,20 0 16,-21-21-16,0-1 0,0 22 15,1-21-15,-1 0 0,0 0 16,0-21-16,21 20 0,-20 1 0</inkml:trace>
  <inkml:trace contextRef="#ctx0" brushRef="#br0" timeOffset="40723.33">19981 3810 0,'-21'0'16,"0"-21"-16,0 0 15,21 0 1,0-1-16,-21 1 16,21 0-16,0 0 15,0 0-15,0 0 16,21 21 0,0 0-16,-21-22 0,21 22 0,0 0 15,0 0-15,1 0 0,-1 0 16,0 0-16,0 0 0,0 22 0,22-1 15,-22 0-15,0 21 0,0-21 16,0 22-16,0-1 0,-21-21 0,0 22 16,0-1-16,0 0 0,0 1 0,0-1 15,0 0-15,-21-21 0,21 22 16,-21-22-16,21 0 0,0 0 0,-21-21 16,21 21-16,0-42 46,0 0-46,0 0 0,0 0 0,0 0 16,0-1-16,0 1 0,0-21 16,0 21-16,0-22 0,0 22 0,0-21 15,21 0-15,-21 20 0,21-20 16,0 21-16,1 0 0,20-22 0,-21 22 16,21 0-16,-20 0 0,20 0 0,-21 21 15,21 0-15,-20 0 0,20 0 16,-21 0-16,0 21 0,0-21 0,1 21 15,-1 0-15,0 22 0,-21-22 16,0 0-16,21 0 0,-21 0 0,0 0 16,0 1-16,0-1 15,0 0-15,0 0 0,0 0 0,0 0 16,0 1-16,0-1 16,0-42 15,0-1-31,0 1 15,0 0-15,0 0 0,0 0 0,0 0 16,0-1-16,21 1 0,-21 0 16,21 0-16,-21 0 0,22-22 0,-1 22 15,0 0-15,0 0 16,-21 0-16,21 21 0,0 0 0,1 0 16,-1 0-16,0 0 0,0 0 15,0 0-15,-21 21 0,21 0 0,-21 0 16,22 0-16,-22 1 0,0 20 0,0-21 15,0 21-15,0-20 0,0 20 16,0-21-16,0 21 0,0-20 0,0 20 16,0-21-16,0 21 0,0-20 15,0-1-15,21-21 0,0 21 0,-21 0 16,21-21-16,0 0 16,0 0-16,1 0 0,-1 0 0,0-21 15,0 0-15,0 0 0,22 21 16,-22-22-16,0 1 0,0-21 15,0 21-15,22 0 0,-22-22 0,0 22 16,0 0-16,0-21 0,0 20 16,-21-20-16,0 21 0,22-21 0,-22 20 15,0 1-15,0 0 0,0 0 16,0 0-16,-22 21 31,1 21-31,21 0 0,0 0 16,0 0-16,-21 1 0,21-1 15,0 21-15,0-21 0,0 22 0,0-22 16,0 0-16,0 21 0,0-21 16,0 1-16,0 20 0,0-21 15,21 0-15,0 0 0,1 1 16,-1-22-16,0 0 16,21 0-16,-21 0 0,1 0 0,-1-22 15,0 1-15,0 21 0,21-21 16,-20 0-16,-1 0 0,0 0 0,-21-1 15,21-20-15,0 21 0,-21 0 0,21 0 16,-21-1-16,0-20 0,0 21 16,0 0-16,0 0 0,0-1 0,0 1 15,0 0-15,0 42 47,0 0-47,0 1 0,0-1 0,-21 0 16,21 21-16,0-21 0,0 1 15,0 20-15,0-21 0,0 21 0,0-20 16,0 20-16,0-21 0,0 0 0,21 0 16,1 1-16,-1-1 0,0-21 15,0 0-15,0 0 0,0 0 16,1 0-16,-1 0 0,0 0 16,0 0-16,0-21 0,0-1 0,1 1 15,-1 0-15,0 0 0,0 0 16,0-22-16,-21 22 0,21 0 15,-21-21-15,22-1 0,-22 22 0,21-21 16,-21 0-16,0-1 0,0 1 16,0 0-16,0-1 0,21 1 0,-21 0 15,0-1-15,0 1 0,0 21 16,0 0-16,0-1 0,0 1 0,0 42 31,0 1-31,-21-1 0,21 21 16,-21-21-16,21 22 0,0-1 15,-22 0-15,22 1 0,-21 20 0,21-21 16,-21 1-16,21-1 0,0-21 16,0 22-16,0-1 0,0 0 15,0 1-15,21-1 0,0 0 0,1-21 16,-22 22-16,42-22 0,-21 0 16,0 0-16,0 0 0,1-21 0,20 0 15,-21 22-15,0-22 0,22 0 16,-22 0-16,21 0 0,-21-22 0,0 1 15,22 21-15,-22-21 0,0 0 16,0-21-16,0 20 0,22-20 16,-22 0-16,0-1 0,0 1 0,0 0 15,1-1-15,-1 1 0,-21 0 16,21-1-16,0 1 0,0 0 0,-21-22 16,0 22-16,21 21 0,-21-22 15,0 22-15,0 0 0,0 0 0,0 0 16,-21 21-1,21 21-15,-21 0 16,0 21-16,0-20 0,21 20 16,-21-21-16,21 21 0,-22 1 0,1-1 15,21 0-15,0 1 0,-21-1 0,0-21 16,21 22-16,0-1 0,-21 0 16,21 1-16,0-1 0,0-21 15,0 21-15,0-20 0,0-1 16,21 0-16,0 0 0,0 0 0,0-21 15,1 0-15,-1 21 0,0-21 16,0 0-16,0 0 0,0 0 16,22-21-16,-22 0 0,0 21 0,0-21 15,0 0-15,1 0 0,-1-1 16,0-20-16,0 21 0,-21 0 0,21-22 16,0 22-16,-21-21 0,22 21 15,-22 0-15,0-1 0,0 1 16,0 42 15,0 1-31,0-1 0,0 0 16,0 0-16,0 0 0,0 22 15,0-22-15,0 0 0,0 0 0,0 0 16,0 0-16,0 1 0,0-1 16,0 0-16,21-21 0,0 0 15,0 0-15,0 0 0,0 0 0,1 0 16,-1-21-16,0 21 15,-21-21-15,0-1 0,21 1 0,0 0 16,-21 0-16,21 0 0</inkml:trace>
  <inkml:trace contextRef="#ctx0" brushRef="#br0" timeOffset="41060.12">23453 3366 0,'0'0'0,"-22"21"0,1 0 0,0 0 16,0 0-16,21 0 15,0 1-15,0-1 16,21-21-16,0 0 16,0 0-16,1 0 0,-1 0 15,0-21-15,-21-1 0,21 22 16,0-21-16,-21 0 0,0 0 15,0 0-15,0 0 0,0-1 16,0 1-16,0 0 16,-21 21-16,0 0 0,0 0 15,0 0-15,-1 0 0,1 21 16,21 0-16,-21 1 0,0-22 0,0 21 16,21 0-16,0 0 0,0 0 15,-21-21-15,21 21 0,-22 1 16</inkml:trace>
  <inkml:trace contextRef="#ctx0" brushRef="#br0" timeOffset="41289">22585 3768 0,'0'0'0,"0"42"31,21-42-31,0 0 16,0 0-16,0 0 0,22 0 0,-1 0 15,-21-21-15,22 21 0,-1-21 16,0 21-16,-21 0 0,22-21 16,-1 21-16,-21 0 0,0-22 0,1 22 15</inkml:trace>
  <inkml:trace contextRef="#ctx0" brushRef="#br0" timeOffset="41775.44">23876 3725 0,'-21'0'0,"0"0"16,-1 0-1,1 0 1,21 22-16,0-1 16,0 0-16,0 0 15,0 0-15,0 22 0,0-22 0,0 21 16,0 0-16,0 1 0,0 20 15,0-20-15,0 20 0,0 1 0,0-1 16,-21-21-16,0 43 0,0-21 0,0-1 16,21 1-16,-22 20 15,1-20-15,0 20 0,0-20 0,0 21 16,0-22-16,-1 1 0,1-1 0,21 1 16,-21-22-16,0 21 0,0-20 15,0-1-15,-1 0 0,1-20 0,21 20 16,-21-21-16,0 0 0,21 0 0,-21-21 15,21-42 17,21 21-32,0 0 0,0 0 0,-21-22 15,21 1-15,1 0 0,-1-1 16,0 1-16,0-22 0,0 1 16,0-22-16</inkml:trace>
  <inkml:trace contextRef="#ctx0" brushRef="#br0" timeOffset="42099.26">23664 4001 0,'0'0'0,"0"-43"0,0 1 16,0 0-16,-21 20 0,21-20 0,0 21 15,0 0-15,0 0 0,0-1 0,0 1 16,21 21-16,0-21 0,1 21 16,-1-21-16,21 21 0,-21 0 0,22 0 15,-22 0-15,21 0 16,0 0-16,-20 0 0,20 21 0,-21 0 15,0 0-15,22 1 0,-43-1 0,21 0 16,-21 21-16,0-21 0,0 1 16,0 20-16,0-21 0,-21 21 0,-1-20 15,-20-1-15,21 21 0,-21-21 16,-1 0-16,1 1 0,0-1 0,20-21 16,-20 21-16,0 0 0,21-21 15,-1 0-15,1 0 0,0 21 0,21-42 31,21 0-15,0 21-16,1-21 0,-1 0 16</inkml:trace>
  <inkml:trace contextRef="#ctx0" brushRef="#br0" timeOffset="42399.29">24426 3217 0,'0'0'0,"-21"0"16,0 0-16,21 22 0,-21-1 15,21 0-15,-21 0 0,21 21 0,0 1 16,-22-1-16,22 0 0,0 22 16,-21-22-16,21 1 0,0 20 15,0-21-15,0 1 0,0-1 0,-21 0 16,21 1-16,0-1 0,0 0 15,0 1-15,0-22 0,0 0 0,0 0 16,0 0-16,0 1 0,0-1 0,21-21 31,0-21-15,1-1-16,-22 1 0,21 0 16</inkml:trace>
  <inkml:trace contextRef="#ctx0" brushRef="#br0" timeOffset="42741.1">24511 3852 0,'0'22'31,"21"-22"-15,0 0-16,0 0 0,1 0 16,-1 0-16,0 0 0,0 0 15,21-22-15,-20 22 0,-1 0 0,0-21 16,0 0-16,-21 0 15,0 0-15,0 0 16,-21 21-16,0 0 16,0 0-16,-1 0 0,1 0 15,0 21-15,-21-21 0,21 21 0,-1 0 16,1 0-16,21 0 0,0 22 16,-21-22-16,21 21 0,0-21 0,0 1 15,0-1-15,0 0 0,0 0 0,21 0 16,-21 0-16,21 1 0,1-22 15,-1 0-15,0 0 0,0 0 0,0 0 16,0 0-16,1 0 0,-1-22 16,0 1-16,0 21 0,0-21 0</inkml:trace>
  <inkml:trace contextRef="#ctx0" brushRef="#br0" timeOffset="44539.06">25675 4149 0,'0'-21'31,"0"-1"-15,0 1-16,21 21 15,-21-21-15,21 0 0,22 0 16,-22-22-16,0 22 0,21 0 0,1-21 16,-1 21-16,0-22 0,22 1 15,-22 0-15,1-1 0,20-20 0,-21 20 16,1-20-16,-22 21 0,21-22 0,-21 22 15,-21-1-15,0 1 0,0 21 16,0 0-16,0 0 0,-42 21 0,21 0 16,-21 0-16,-1 0 0,1 21 15,0 21-15,-1-21 0,1 22 0,0-1 16,20 0-16,1 1 16,0 20-16,21-21 0,0 1 0,0-1 15,21 0-15,0 1 0,1-1 16,-1-21-16,21 22 0,-21-22 0,22 21 15,-22-21-15,21 0 0,-21 1 0,0-1 16,1 0-16,-1 0 0,-21 0 16,-21-21 15,-1 0-31,1-21 0,0 0 0,-21 0 16,21 21-16,-1-21 0,1-1 0,0 1 15,0 0-15,0 0 0,0 0 16,-1 21-16,22-21 0,0-1 15,0 44 1,0-1 0,22 0-16,-1 0 0,0 0 15,-21 0-15,21 1 0,0-22 16,0 21-16,-21 0 0,22 0 0,-1-21 16,0 21-16,0-21 0,0 0 15,0 0-15,22 0 0,-22 0 0,0 0 16,0 0-16,22 0 0,-22-21 0,0 0 15,21 0-15,-21 21 0,22-21 16,-22-1-16,0 1 0,0-21 0,0 21 16,1 0-16,-1-22 15,0 22-15,-21-21 0,0 21 0,0-22 16,0 1-16,0 21 0,0 0 0,0-1 16,0 1-16,0 42 15,0 1 1,0 20-16,0-21 15,-21 0-15,21 22 0,0-22 0,0 21 16,0-21-16,0 22 0,0-22 0,0 0 16,0 21-16,0-21 0,21 1 15,0-1-15,0 0 0,0-21 16,22 0-16,-22 0 16,0 0-16,21 0 0,-20 0 0,20 0 15,0-21-15,-21 21 0,22-21 16,-22-1-16,21 1 0,-21 0 0,1 0 15,-1 0-15,0-22 0,0 22 0,-21-21 16,21 21-16,-21-22 0,21 22 16,-21-21-16,0 21 0,0 0 0,0-1 15,0 1-15,0 42 16,0 1 0,-21-1-16,0 0 0,21 21 0,-21-21 15,21 22-15,0-22 16,0 0-16,-21 21 0,21-20 0,0 20 15,0-21-15,0 0 0,0 0 16,0 1-16,21-1 0,0-21 16,0 0-16,0 0 15,1 0-15,-1 0 0,0 0 0,0-21 16,0-1-16,0 1 0,1 0 0,-1 0 16,0 0-16,0-22 0,0 22 15,-21-21-15,21 0 0,1-1 0,-1 1 16,-21 0-16,0-22 0,0 22 15,21-22-15,-21 22 0,0-22 0,0 22 16,0 21-16,0-21 16,21 20-16,-21 1 0,0 0 0,0 42 15,0 0 1,0 1-16,0 20 0,0 0 0,0 1 16,0 20-16,-21-21 0,21 22 0,-21-22 15,21 22-15,-21-22 0,21 0 16,0 1-16,0-1 0,0 0 0,-22 1 15,22-22-15,0 21 0,0-21 16,0 1-16,0-1 0,0 0 0,0 0 16,0-42 15,0 0-31,0 0 16,0-1-16,0 1 0,0 0 15,0 0-15,0 0 0,22-22 0,-1 22 16,-21-21-16,21 21 0,0-22 15,0 22-15,22 0 0,-22 0 0,0 0 16,21 21-16,1 0 0,-22 0 16,21 0-16,-21 0 0,22 0 0,-1 0 15,-21 21-15,21 0 0,-20 0 16,-1 0-16,-21 22 0,0-22 0,0 0 16,0 0-16,0 0 0,-21 1 0,-1-1 15,-20 0-15,21 0 16,-21 0-16,-1 0 0,1 1 0,0-1 15,20-21-15,-20 21 0,0-21 16,21 0-16,-22 21 0,22-21 0,0 0 16,0 0-16,0 0 15,-1 0 1,22-21-16,0 0 16,22 0-16,-1-1 15</inkml:trace>
  <inkml:trace contextRef="#ctx0" brushRef="#br0" timeOffset="46888.15">28681 3979 0,'-21'0'0,"42"0"0,-64 0 0,22 0 0,21-21 47,0 0-47,21 0 16,1 0-16,-1 0 0,0-1 15,0 1-15,0-21 0,0 21 0,1-22 16,20 1-16,-21 0 0,21-1 15,-20 1-15,20 0 0,0-1 0,-21 1 16,22 0-16,-22 21 0,0-1 16,0 1-16,0 21 0,1 0 0,-22 21 15,0 1-15,0-1 16,21 0-16,-21 0 0,0 21 0,0-20 16,0 20-16,0-21 0,0 0 15,0 0-15,0 1 0,0-1 16,0 0-16,0 0 0,0-42 47,0 0-47,0 0 15,0-1-15,0 1 0,0-21 16,0 21-16,0 0 0,0-22 16,0 22-16,0 0 0,-21-21 0,21 20 15,-22 1-15,22 0 0,-21 21 16,0 0-16,0 21 0,0 0 15,21 1-15,-21-1 0,-1 21 16,1 0-16,0 1 0,0-22 16,21 21-16,-21 1 0,0-1 0,-1 0 15,22-21-15,0 22 0,0-1 16,0-21-16,0 0 0,0 22 0,0-22 16,22 0-16,-1 0 0,21 0 15,-21-21-15,22 22 0,-22-22 0,21 0 16,0 0-16,1 0 0,-1 0 15,0 0-15,1 0 0,-22-22 0,21 1 16,1 21-16,-22-21 0,21-21 16,-21 21-16,0-22 0,1 22 15,-1-21-15,0-1 0,0-20 0,0 21 16,0-22-16,1 1 0,-1-1 16,0 1-16,-21-1 0,0 22 0,21-22 15,-21 43-15,0-21 0,0 21 16,0-1-16,0 44 15,-21-1 1,0 21-16,21 0 0,0 1 0,0-1 16,-21 22-16,21-22 0,0 21 15,-22 1-15,22-22 0,0 1 0,0 20 16,0-21-16,0 1 0,0-1 16,0-21-16,0 22 0,0-22 0,22 0 15,-1 0-15,-21 0 0,21 0 16,0-21-16,0 0 15,0 0-15,1 0 0,-1 0 16,0 0-16,-21-21 16,21 0-16,0 0 0,0 0 0,1-22 15,-1 22-15,0 0 0,21-21 16,-21-1-16,22 1 0,-1 21 0,0-21 16,1-1-16,-1 22 0,-21-21 15,22 21-15,-1 21 0,-21 0 0,0 0 16,22 0-16,-22 0 15,0 21-15,-21 21 0,21-21 0,-21 0 16,0 22-16,0-22 16,0 0-16,0 21 0,0-20 0,0-1 15,0 0-15,0 0 0,-21-21 0,21 21 16,0 0-16,0-42 47,0 0-32,0 0-15,0 0 0,0 0 16,0-1-16,21 1 0,-21-21 0,0 21 16,0-22-16,0 22 0,0-21 15,0 21-15,0 0 0,-21-1 16,0 22-16,0 0 0,-1 0 16,1 0-16,0 0 0,-21 0 0,21 0 15,-1 22-15,-20-1 0,0 0 16,21 21-16,-1-21 0,-20 22 0,21-22 15,0 21-15,0-21 0,-1 22 0,22-22 16,-21 21-16,21-21 0,0 1 16,0 20-16,0-21 0,0 0 0,0 0 15,21 1-15,1-1 0,-22 0 16,21-21-16,0 0 0,0 21 0,0-21 16,0 0-16,1 0 0,-1 0 15,0 0-15,0-21 0,0 21 0,0-21 16,1 0-16,-1-1 15,0 1-15,0 0 0,0-21 0,0 21 16,1-1-16,-1-20 0,0 0 16,0-1-16,-21 1 0,21 0 0,0-1 15,-21 22-15,0-21 0,0 21 16,22 0-16,-22 42 31,0 0-31,0 0 0,0 0 0,-22 22 16,22-1-16,0-21 0,0 21 15,-21 1-15,21-22 0,-21 0 16,21 21-16,0-20 0,0-1 0,0 0 16,0 0-16,0 0 0,0 0 15,0 1-15,21-22 0,0 0 0,1 0 16,-1 0-16,0 0 16,0 0-16,0 0 0,0-22 0,1 22 15,-1-21-15,21 0 0,-21 0 16,22 0-16,-1 0 0,0-1 0,-21-20 15,22 21-15,-1-21 0,-21-1 16,22 22-16,-22-21 0,0-1 0,0 22 16,-21 0-16,0 0 0,-21 42 31,0-21-31,0 21 0,-1 0 16,22 1-16,-21-1 0,0 0 15,21 21-15,0-21 0,0 1 16,0-1-16,0 0 0,0 0 0,0 0 15,0 0-15,0 1 0,0-1 16,0 0-16,0 0 0,0 0 16,0-42 31,0 0-47,0 0 15,0 0-15,0-1 16,0 1-16,-21 21 15,0 0 1,0 0-16,-1 0 16,1 21-16,21 1 15,-21-1-15,21 0 16,0 0-16,0 0 0,0 0 16,21-21-16,0 0 15,1 0-15,-1 0 0,0 0 0,0 0 16,21 0-16,-20 0 0,20 0 15,0 0-15,1 0 0,-1 0 0,0-21 16,1 0-16,-1 0 16,0 0-16,1 0 0,-1-1 0,0 1 15,1-21-15,-22 21 0,21-22 16,-21 1-16,0 0 0,1-1 0,-22 22 16,0-21-16,21 21 0,-21 0 15,0-1-15,0 1 0,-21 21 16,-1 0-16,1 21 15,0 1-15,0-1 0,0 0 16,21 21-16,-21-21 0,21 1 0,-22 20 16,22-21-16,0 0 0,0 22 15,0-22-15,0 0 0,0 0 16,0 0-16,0 0 0,0 1 16,0-1-16,22 0 0,-22 0 15,-22-21 32,1 0-31,0 0-16,0 0 15,0 0-15,0-21 0,-1 21 0,1-21 16,0 21-16</inkml:trace>
  <inkml:trace contextRef="#ctx0" brushRef="#br0" timeOffset="51999.44">17124 5186 0,'0'0'0,"-21"-21"0,-1 0 16,1 21-1,0 0-15,0 0 16,0 21-16,21 0 0,0 0 16,-21 0-16,21 0 0,0 1 0,0-1 15,0 0-15,0 0 0,0 0 16,0 0-16,21 1 0,0-22 0,0 21 15,0 0-15,22-21 0,-22 0 0,21 0 16,-21 0-16,22 0 0,-1 0 16,0 0-16,1-21 0,-1 0 0,0-1 15,-21 22-15,22-21 0,-1 0 16,0 0-16,-20 0 0,-1-22 16,0 22-16,0 0 0,-21 0 0,21-21 15,-21 20-15,0-20 0,0 21 16,0 0-16,0 0 0,0-1 0,-21 1 15,0 21-15,0 0 16,0 0-16,21 21 0,-22 1 0,22-1 16,-21 21-16,21 0 0,-21 1 15,21-1-15,0 0 0,0 22 0,0-22 16,0 22-16,0-1 0,-21-20 16,21 20-16,0 1 0,0-1 0,0-21 15,-21 22-15,21-22 0,0 1 0,0-1 16,0-21-16,0 21 15,0-20-15,0-1 0,-21 0 0,21 0 16,-22-21-16,22 21 0,-21-21 16,0 0-16,0 0 15,0 0-15,0 0 0,-1-21 0,1 0 16,0 21-16,0-21 0,0 0 16,0-1-16,-1-20 0,1 21 0,-21-21 15,21 20-15,0-20 0,-1 0 16,-20 21-16,21-22 0,0 22 15,21 0-15,0 0 0,-21 21 0,21 21 16,0 0 0,0 21-16,21-20 0,-21 20 15,21 0-15,0-21 0,0 22 16,22-22-16,-22 21 0,0-21 0,0 1 16,21-1-16,-20 0 0,-1 0 15,21-21-15,-21 0 0,22 21 0,-22-21 16,21 0-16,0 0 0,-20 0 0,20 0 15,-21-21-15,21 0 0,1 0 16,-22 0-16,21-1 0,-21 1 0,22 0 16,-22 0-16,21-21 0,-21 20 15,1-20-15,-22 21 0,0-21 0,21-1 16,-21 1-16,0 0 0,0 20 16,0 1-16,0-21 0,0 21 15,0 42 1,0 0-1,0 21-15,0-20 0,0 20 0,0 0 16,0-21-16,0 22 0,0-1 0,0-21 16,0 0-16,0 22 0,0-22 15,0 0-15,0 0 0,0 0 16,0-42 31,0 0-47,21 0 15,-21 0-15,0 0 0,0-22 0,21 22 16,0-21-16,0-1 0,-21 22 16,22-21-16,-22 0 0,21 20 0,0-20 15,0 21-15,0 0 0,0 21 16,1 0-16,-1 21 16,-21 0-16,0 0 0,0 22 0,21-1 15,-21-21-15,0 21 0,0 1 16,0-22-16,21 21 0,-21-21 0,0 22 15,0-22-15,0 0 0,21 0 0,0 0 16,1 1-16,-22-1 16,21-21-16,0 0 0,0 0 0,0 0 15,22 0-15,-22 0 0,0 0 16,21-21-16,-21 21 0,1-22 0,20 1 16,-21 0-16,21 0 0,-20 0 0,-1-22 15,0 1-15,0 21 0,0-21 16,0-1-16,-21-20 0,0 20 0,0 1 15,0 0-15,0-22 0,0 22 16,0 0-16,22-149 31,-22 212-15,0 0-16,0 1 0,0-1 16,0 21-16,0 0 0,0 1 15,0-1-15,0 22 0,0-22 0,-22 0 16,22 22-16,-21-22 0,21 0 0,0 22 15,-21-22-15,21-21 0,-21 22 16,21-1-16,0-21 0,0 0 0,0 1 16,-21-1-16,21 0 0,0 0 15,0-42 17,0 0-32,21 0 15,-21-1-15,21 1 0,0-21 16,-21 21-16,21-22 0,1 1 15,-22 0-15,21-1 0,0 1 16,0 0-16,0-1 0,-21 22 0,21 0 16,1 0-16,-1 0 0,-21 0 15,21 21-15,0 21 16,-21 0-16,0 0 0,0 0 0,0 0 16,0 22-16,0-22 0,0 21 15,0 1-15,0-22 0,21 21 0,-21-21 16,0 0-16,0 22 0,21-22 15,-21 0-15,0 0 0,22 0 0,-1-21 16,0 22-16,-21-1 0,21-21 16,0 0-16,0 0 0,22 0 15,-22 0-15,0 0 0,21 0 0,-20 0 16,20-21-16,-21 21 0,21-22 0,-20 1 16,20 21-16,-21-21 0,0 0 15,0 0-15,1-22 0,-1 22 0,-21 0 16,0-21-16,0 21 0,0-22 15,0 1-15,0 21 0,0-22 0,0 22 16,0 0-16,0 0 0,-21 21 31,-1 21-31,22 0 0,-21 0 16,21 1-16,0 20 0,0-21 16,-21 21-16,0 128 31,21-149-31,0 0 0,0 0 15,0 0-15,0 1 0,0-1 16,21-21-16,0 0 0,0 0 16,1 0-16,20 0 0,106-43 31,-106 22-31,1 21 0,-22-21 16,21 0-16,-21 0 0,1-22 0,-1 22 15,0 0-15,0 0 0,0-21 16,-21 20-16,0-20 0,0 21 0,0 0 15,0 0-15,0-1 0,-21 22 32,0 0-32,0 0 0,21 22 15,0-1-15,0 0 0,0 0 16,0 0-16,0 0 0,0 1 16,0 20-16,0-21 0,21-21 0,0 21 15,-21 0-15,21 1 0,-21-1 0,0 0 16,21-21-16,-21 21 0,22 0 15,-22 0-15,0 1 16,21-1 0,0-21-1,0 0-15,0 0 16,0 0-16,1 0 0,-1 0 16,0 0-16,0-21 0,0 21 0,0-22 15,1 1-15,20 21 0,-42-21 0,21 0 16,0 0-16,0-22 0,1 22 15,-22 0-15,0-21 0,0 21 0,0-1 16,0-20-16,0 21 0,0 0 16,0 0-16,0 42 31,0 0-15,0 0-16,-22 0 0,22 0 0,-21 1 15,21-1-15,0 0 0,0 21 16,0-21-16,0 1 0,0-1 0,0 0 15,0 0-15,0 0 0,0 0 0,0 1 16,21-1-16,1-21 16,-1 21-16,0-21 0,0 0 15,0 0-15,0 0 0,22 0 0,-22 0 16,0 0-16,0-21 0,0 21 16,22-21-16,-22-1 0,0 1 0,0 0 15,0 0-15,1 0 0,-22 0 16,21-22-16,0 1 0,0 0 15,0-1-15,-21-20 0,21 20 0,1-20 16,-1 21-16,0-1 0,0-20 16,0 20-16,0 1 0,1 0 0,-1 21 15,-21-1-15,0 1 0,0 0 0,0 0 16,0 42 0,-21 0-1,-1 0-15,22 1 0,-21-1 16,21 21-16,-21-21 0,0 22 15,21-1-15,0-21 0,-21 21 0,21 1 0,-21-1 16,21 0-16,-22 1 16,22-1-16,0 0 0,0 1 0,0-22 15,0 21-15,0-21 0,0 22 0,0-22 16,0 0-16,0 0 0,0 0 16,0 1-16,0-1 0,22-21 15,-1 0-15,0 0 0,0 0 16,0 0-16,0 0 0,1 0 0,-1 0 15,0 0-15,0 0 0,21-21 0,-20 21 16,-1-22-16,0 1 0,21 0 16,-21 0-16,1 0 0,-1 0 15,0-1-15,-21-20 0,21 21 0,-21-21 16,0 20-16,21-20 0,-21 21 16,0-21-16,0 20 0,0 1 0,0 0 15,0 0-15,-21 21 16,0 0-16,0 0 0,0 21 15,-1 0-15,22 0 0,0 1 16,-21-1-16,0 0 0,21 0 16,-21 0-16,21 22 0,0-22 0,0 0 15,0 21-15,0-21 0,0 1 16,0-1-16,0 0 0,0 0 0,0 0 16,0 0-16,21 1 15,0-1-15,0-21 16,1 0-16,-1 0 15,0 0-15,0 0 0,0 0 0,0 0 16,22 0-16,-22-21 0,0 21 16,21-22-16,-20 1 0,-1 0 0,21 0 15,-21 0-15,22 0 0,-22-1 0,0 1 16,0-21-16,0 21 0,0-22 16,-21 22-16,0-21 0,0 21 0,0 0 15,0-1-15,-21 22 16,0 0-16,0 0 15,21 22-15,-21-1 0,21 0 16,-21 0-16,21 0 16,0 0-16,0 1 0,0-1 0,0 0 15,0 0-15,0 0 0,0 0 0,0 1 16,21-22-16,-21 21 0,21 0 16,-21 0-16,0 0 0,21-21 15,-21 21-15,21-21 0,-21 22 16,21-22-16,-21 21 15,22-21-15,-1 0 0,0 0 16,0 0-16,0 0 0,0 0 16,1 0-16,-1 0 0,0 0 0,0 0 15,0-21-15,0-1 0,1 22 0,-1-21 16,-21 0-16,21 0 16,0-21-16,-21 20 0,21 1 15,-21-21-15,0 21 0,21-22 0,1 22 16,-22 0-16,0 0 0,0 0 15,21 21-15,-21 21 32,0 0-32,0 0 0,0 0 15,0 1-15,0-1 0,0 0 0,0 21 16,0-21-16,0 1 0,0-1 16,0 0-16,0 0 0,0 0 0,0 0 15,0 1 1,21-22-16,0 0 15,0 0-15,0 0 0,1 0 16,-1 0-16,0 0 16,-21-22-16,21 22 0,0-21 0,0 21 15,-21-21-15,22 0 0,-1 0 0,-21 0 16,0-1-16,21-20 0,-21 21 16,21 0-16,-21-22 0,0 22 0,0 0 15,0 42 1,0 0-1,0 1-15,0-1 0,0 0 16,-21 21-16,0-21 0,21 1 16,-21-1-16,21 0 0,-22 0 0,22 0 15,0 0-15,0 1 16,22-22 31,-1-22-47,-21 1 0,21 21 15,0-21-15,-21 0 0,21 0 0,0 0 16,1-1-16,-1 1 0,-21 0 0,21 0 16,0 0-16,0 0 15,-21-1-15,21 22 0,22-21 16,-22 21-16,0 0 0,-21 21 16,0 1-16,0-1 15,0 0-15,0 21 0,0-21 0,0 1 16,0-1-16,0 0 0,0 0 15,21 0-15,-21 0 0,21-21 0,1 22 16,-1-1-16,21 0 0,-21-21 16,0 0-16,1 21 0,20-21 15,-21 0-15,21 0 0,-20 0 0,20 0 16,0 0-16,-21 0 0,22 0 0,-22 0 16,0-21-16,21 21 0,-20-21 15,-1 0-15,0-1 0,0 1 16,0-21-16,0 21 0,-21-22 15,22 22-15,-1-21 16,-21 0-16,0-1 0,0 1 0,0 21 0,0-22 16,0 22-16,0 0 0,0 0 0,-21 21 31,21 21-31,-22 0 0,1 0 0,0 1 16,0-1-16,0 21 0,0-21 15,-1 22-15,1-1 0,21-21 16,-21 21-16,21 1 0,0-22 15,0 0-15,0 0 16,21-21 0,0 0-16,1 0 0,-1 0 15,0 0-15,0 0 16,0-21-16,0 0 0,1 0 16,-1 0-16,-21-1 0,21 1 0,-21 0 15,21 21-15,0-21 0,0 0 16,1 21-16,-1 0 0,0 21 15,-21 0-15,0 0 0,0 0 16,21 1-16,-21-1 0,0 21 16,21-21-16,-21 22 0,0-1 0,0 0 15,0 1-15,0-1 0,0 0 16,0 1-16,0 20 0,0-21 16,-21 22-16,0-1 0,0 1 0,21-22 15,-21 22-15,-1-1 0,1 64 16,0-84-16,0 20 0,21 1 15,-21-1-15,-22 64 0,22-63 16,0-1-16,0-21 0,-21 1 0,20 20 16,1-20-16,-21-22 0,21 21 15,0-21-15,-22 0 0,22 1 16,-21-22-16,21 0 0,-1 0 0,1 0 16,0 0-16,0 0 0,0-22 15,0 22-15,-22-42 0,22 21 16,0-21-16,21 20 0,0 1 0,0-21 15,0 21-15,0-22 0,0 1 16,0 0-16,0 21 0,0-43 0,0 22 16,21-1-16,-21 1 0,21 0 15,0-22-15,1 1 0</inkml:trace>
  <inkml:trace contextRef="#ctx0" brushRef="#br0" timeOffset="52247.27">22775 5419 0,'0'0'0,"0"-21"0,-21 21 0,21-22 31,-21 22-31,0 0 16,0 0 15,-1 0-15,1 0-16,0 0 0,0 0 15</inkml:trace>
  <inkml:trace contextRef="#ctx0" brushRef="#br0" timeOffset="52504.24">21336 5630 0,'-21'22'15,"42"-44"-15,-63 44 0,20-22 0,22 21 16,22-21 15,-1-21-31,0 21 16,21 0-16,-21-22 0,1 22 0,20-21 15,-21 21-15,21 0 0,-20-21 16,-1 21-16,0 0 0,0 0 0,-21-21 16,0 0-16</inkml:trace>
  <inkml:trace contextRef="#ctx0" brushRef="#br0" timeOffset="52717.12">20680 5546 0,'-21'0'0,"42"0"0,-64 0 0,22 0 16,0 0 0,0 0 15</inkml:trace>
  <inkml:trace contextRef="#ctx0" brushRef="#br0" timeOffset="62887.93">24828 6033 0,'-21'0'0,"0"0"16,21-22 15,0 1-15,21 21-16,0-21 0,1 0 16,-1 0-16,0 0 0,0-1 15,0-20-15,0 21 0,1 0 16,-1-22-16,0 1 0,0 0 0,-21-1 15,0 1-15,21 0 0,-21-1 16,0 1-16,0 0 0,0 21 0,0-22 16,0 1-16,0 21 0,0 0 15,0-1-15,0 1 0,0 0 0,-21 21 16,21 21 0,0 0-16,0 1 0,-21-1 15,21 21-15,0-21 0,-21 22 0,21-1 16,0 0-16,-21 22 0,21-22 0,0 0 15,0 22-15,0-22 0,0 1 16,0-1-16,0 0 0,0 1 0,0-22 16,0 21-16,21-21 15,0 0-15,0 1 0,-21-1 0,21 0 16,0-21-16,22 0 0,-22 0 0,0 0 16,0 0-16,22 0 0,-22 0 15,0 0-15,21-21 0,-21 21 0,1-21 16,20-1-16,-21-20 0,0 21 0,22-21 15,-22 20-15,0-20 0,0-21 16,0 20-16,0 1 0,1-22 16,-1 22-16,-21 0 0,0-22 0,21 22 0,-21 0 15,0-1-15,21 1 16,-21 21-16,0-22 0,0 22 0,0 0 0,-21 21 31,21 21-31,-21 0 16,21 1-16,0-1 0,-21 21 0,21 0 15,-22 1-15,22-1 0,-21 0 16,21 22-16,-21-22 0,21 1 0,0-1 16,0 0-16,0 1 0,-21-1 0,21 0 15,0-21-15,0 22 0,0-22 16,0 0-16,0 0 0,0 0 16,0-42 15,21 0-31,0 0 0,-21 0 0,21 0 15,1-22-15,-1 22 16,0-21-16,0-1 0,0 22 0,0-21 16,1 0-16,-1 20 0,0 1 0,-21 0 15,21 0-15,0 21 0,0 21 16,-21 0 0,0 22-16,22-22 15,-22 0-15,0 0 0,0 21 0,0-20 16,21-1-16,-21 0 0,21 0 0,0 0 15,-21 0-15,21 1 0,0-1 16,1-21-16,-1 0 0,0 21 0,0-21 16,0 0-16,22 0 0,-22 0 15,0 0-15,21-21 0,-21 0 16,1 21-16,20-22 0,-21 1 0,0-21 16,0 21-16,1 0 0,-1-22 0,0 22 15,-21-21-15,0-1 0,21 1 16,-21 21-16,0-21 0,0 20 0,0 1 15,0 0-15,0 0 0,-21 21 16,0 0-16,0 21 16,-1 0-16,22 0 0,-21 1 0,0 20 15,0 0-15,21 1 0,-21-1 16,21-21-16,0 21 0,0 1 16,0-22-16,0 21 0,0-21 0,0 1 15,21-1-15,0 0 0,0-21 16,0 0-16,1 21 0,62-21 15,-63-21 1,22 21-16,-22-21 0,0 0 0,0-1 16,0 1-16,1 0 0,-1 0 0,-21-21 15,0 20-15,0-20 0,0 0 16,0 21-16</inkml:trace>
  <inkml:trace contextRef="#ctx0" brushRef="#br0" timeOffset="63107.8">24955 5546 0,'0'0'16,"-42"21"-16,0-21 0,-1 21 0,22-21 0,0 0 16,21 21-16,42-21 15,-20 0 1,20 0-16,0-21 0,1 21 15,-1-21-15,0 0 0,22 21 0,-22-21 16,22-1-16,-22 1 0,0 0 0,22 21 16,-22-21-16</inkml:trace>
  <inkml:trace contextRef="#ctx0" brushRef="#br0" timeOffset="63639.5">28130 5440 0,'0'-21'0,"0"42"0,0-63 0,0 20 0,0 1 16,0 0-16,0 0 0,0 0 16,0 0-16,0-1 0,0 1 0,0 0 15,0 42 16,0 0-31,0 1 0,0 20 0,0-21 16,0 43-16,-21-1 0,0 1 16,0-1-16,0 22 0,0-22 0,-1 22 15,1 0-15,0-1 0,-21 1 0,21 0 16,-1-1-16,1 1 0,21 0 16,-21-1-16,0 22 0,0-21 0,0-22 15,21 22-15,-22-22 0,1 22 0,21-21 16,-21-22-16,21 21 0,-21-20 15,21-1-15,-21 0 0,21 1 16,0-64 0,0-1-16,0 1 15,0-21-15,0 0 0,0-1 16,0 1-16,0-22 0</inkml:trace>
  <inkml:trace contextRef="#ctx0" brushRef="#br0" timeOffset="63984.3">27771 6011 0,'0'0'0,"0"-84"0,0 20 0,-22 1 16,22-22-16,-21 22 0,21 20 16,-21-20-16,21 20 0,0-20 0,0 21 15,0-1-15,0 22 0,21-21 16,0-1-16,1 22 0,-1-21 16,21 21-16,0 0 0,1-1 0,-1 1 15,0 0-15,1 0 0,20 21 16,1 0-16,-22 0 0,0 0 0,22 0 15,-22 42-15,1-21 0,-22 22 16,0-22-16,0 21 0,-21 1 0,0-1 16,-21 0-16,0 1 0,0-1 0,-22 0 15,1 1-15,0-1 0,-1-21 16,1 0-16,21 22 0,-22-43 0,1 21 16,0 0-16,21-21 0,-1 0 15,1 0-15,0 0 16,42-21-1,0 0-15,22-1 16,-22 1-16,0 0 0,21 0 0,1 0 16,-22 0-16,21-1 0</inkml:trace>
  <inkml:trace contextRef="#ctx0" brushRef="#br0" timeOffset="64408.06">28596 5376 0,'0'-42'31,"0"21"-31,0 0 0,0 0 16,0-1-16,21 1 0,-21 0 15,21 21-15,1-21 0,-1 21 16,0 0-16,0 0 0,0 0 0,0 0 16,1 0-16,-1 0 0,0 21 15,0 0-15,0 0 0,0 22 0,1-22 16,-1 21-16,-21-21 0,0 22 15,0-22-15,0 21 0,0-21 0,0 1 16,0-1-16,0 0 0,0 0 0,0 0 16,-21-21-16,21 21 15,-22-21-15,22-21 16,0 0 0,0 0-16,0 0 15,0 0-15,0-22 0,0 22 0,22 0 16,-1 0-16,-21-22 0,21 22 15,0 0-15,0-21 0,-21 21 0,21-1 16,1 1-16,20 21 0,-21-21 16,0 21-16,0 0 0,1 0 0,-1 0 15,0 0-15,0 0 0,0 0 16,22 0-16,-22 0 0,0 0 16,0 0-16,0 0 0</inkml:trace>
  <inkml:trace contextRef="#ctx0" brushRef="#br0" timeOffset="64772.17">29422 5207 0,'21'0'0,"-21"21"31,-21 0-31,-1 1 0,1-1 16,21 0-16,-21 0 0,0 0 0,0 0 15,0 22-15,-1-22 0,22 21 16,0-21-16,0 1 0,0-1 0,0 0 16,0 0-16,0 0 0,0 0 15,22 1-15,-1-22 0,0 0 0,0 21 16,21-21-16,-20 0 0,-1 0 0,21 0 15,-21-21-15,22 21 0,-22-22 16,0 1-16,21 0 0,-21 0 16,1 0-16,-22-22 0,0 22 15,0 0-15,0-21 0,0-1 0,0 22 16,0-21-16,0 0 0,-22 20 16,1-20-16,0 21 0,0 0 0,0 21 15,-22 0-15,22 0 0,0 0 0,0 0 16,-21 0-16,20 21 0,1 0 15,0 0-15,0 0 0,21 1 0,0 20 16,0-21-16,0 0 0,0 0 16,0 1-16,0-1 0,21 0 0,0 0 15,0-21-15,1 0 0,-1 21 0,21-21 16,-21 0-16,22 0 16</inkml:trace>
  <inkml:trace contextRef="#ctx0" brushRef="#br0" timeOffset="65103.79">29993 5313 0,'21'-21'0,"-42"42"0,63-63 0,-20 20 16,-22 1-16,0 0 16,0 42 15,-22 0-31,1 1 0,21 20 0,-21-21 16,0 21-16,21 22 0,-21-22 15,21 22-15,-21-1 0,21 22 0,0-22 16,0 22-16,0-21 0,0 20 15,-22-20-15,22 20 0,-21 1 16,21-21-16,-21 20 0,0 1 0,0 0 16,0-1-16,-1-20 0,1-1 0,0 1 15,0-1-15,0 1 0,0-22 16,-1 0-16,1 1 0,0-22 0,21 0 16,0 0-16,0 0 0,0-42 31,0 0-31,0 0 0,21-21 0,-21 20 15,21-20-15,1 0 0,-1-1 0,0-20 16,-21 21-16,21-43 0,0 21 16</inkml:trace>
  <inkml:trace contextRef="#ctx0" brushRef="#br0" timeOffset="65407.61">29887 5482 0,'0'-42'16,"0"84"-16,0-126 0,0 62 0,0 1 0,0-21 15,0 21-15,0 0 0,21-1 16,1 1-16,-1 21 0,0 0 16,0 0-16,21 0 0,-20 0 15,-1 0-15,21 0 0,-21 21 16,0 1-16,1-1 0,-1 0 0,0 0 16,-21 0-16,0 22 0,0-22 15,0 0-15,0 21 0,-42-21 0,20 22 16,1-22-16,-21 0 0,21 0 15,-22 0-15,22 1 0,-21-1 0,21-21 16,0 21-16,-1-21 0,1 0 0,0 0 16,42 0-1,0-21 1,1 0-16,-1-1 0,0 22 16,0-21-16,21 0 0</inkml:trace>
  <inkml:trace contextRef="#ctx0" brushRef="#br0" timeOffset="65723.42">30311 5525 0,'42'-22'31,"-21"1"-31,0 0 16,0 21-16,-21-21 0,22 0 0,-1 21 15,0-21-15,0-1 0,0 1 16,0 0-16,1 0 0,-22 0 15,21 0-15,-42 21 32,-1 21-17,1 0-15,0 0 0,0 0 16,0 22-16,0-22 0,21 0 0,-22 0 16,22 21-16,-21-20 0,21-1 15,0 0-15,0 0 0,0 0 0,0 0 16,21-21-16,1 0 0,-1 22 0,0-22 15,0 0-15,0 0 0,0 0 16,22-22-16,-22 1 0,0 21 0</inkml:trace>
  <inkml:trace contextRef="#ctx0" brushRef="#br0" timeOffset="66095.36">30776 5419 0,'0'0'0,"0"-21"0,0-1 0,0 1 0,0 0 15,0 0-15,0 0 16,0 0-16,21-1 15,1 22 1,-1 0-16,0 0 0,0 0 16,0 0-16,0 0 0,1 0 0,-1 22 15,0-1-15,-21 0 0,21 0 16,-21 0-16,0 0 0,0 1 0,0-1 16,0 21-16,0-21 0,0 0 15,-21 1-15,0-1 0,0 0 0,21 0 16,-22 0-16,22 0 15,-21-21-15,0 22 0,21-44 32,0 1-32,0 0 15,0 0-15,0 0 0,0 0 16,0-1-16,0 1 0,0-21 16,21 21-16,0 0 0,1-22 0,-22 22 15,21 0-15,0-21 0,21 20 16,-21-20-16,1 21 0,-1 0 0,0 0 15,0-1-15,0 1 16,0 21-16,1-21 0,-1 21 0</inkml:trace>
  <inkml:trace contextRef="#ctx0" brushRef="#br0" timeOffset="67067.71">31411 4995 0,'0'-21'0,"0"42"0,21-42 15,-21 0-15,0 42 31,-21 0-15,21 1-16,-21 20 0,21-21 16,-21 21-16,21-20 0,-21 20 0,0 0 15,21-21-15,-22 22 0,22-1 16,-21-21-16,21 22 0,-21-22 16,21 21-16,0-21 0,0 0 15,0 22-15,0-22 0,0 0 0,21 0 16,0 0-16,1-21 15,-1 0-15,21 0 0,-21 0 16,0 0-16,1-21 0,-1 21 0,0-21 16,0 0-16,21 0 0,-20 0 15,-1-1-15,0 1 0,0 0 0,0 0 16,-21 0-16,21 0 0,1-1 16,-1 1-16,-21 0 0,0 0 0,0 42 46,-21 0-30,21 0-16,0 1 0,-22-1 0,22 0 16,-21 0-16,21 0 0,-21 0 15,21 22-15,0-22 0,0 0 0,0 0 16,0 0-16,0 1 0,21-22 16,0 21-16,1 0 0,-1-21 0,0 0 15,0 0-15,0 0 0,0 0 0,1 0 16,20-21-16,-21 0 0,0 21 15,0-22-15,1 1 0,-1 0 0,21 0 16,-21 0-16,0 0 16,1-22-16,-1 22 0,0 0 0,0 0 15,0 0-15,0-1 0,1 1 16,-22 0-16,-22 42 31,1 0-31,0 1 16,0-1-16,0 0 0,21 21 15,0-21-15,-21 1 0,21-1 0,0 0 16,0 0-16,0 0 0,0 0 16,0 1-16,0-1 0,21-21 15,0 0-15,0 0 16,0 0-16,0 0 0,1 0 16,-1-21-16,0-1 0,21 22 15,-21-21-15,22 0 0,-22 0 0,21 0 16,-21 0-16,22-1 0,-1 1 15,-21-21-15,0 21 0,22 0 0,-22-1 16,0 1-16,0 0 0,-42 21 31,0 21-15,21 0-16,-21 1 0,0-1 0,-1 0 16,22 0-16,0 0 15,0 0-15,0 1 0,0-1 0,0 0 16,0 0-16,0 0 15,0 0-15,0 1 0,0-1 16,-21-21 0,0 0-16,0 0 31,21-21-31,-21 21 0,21-22 16,0 1-16,0 0 15,0 0-15,0 0 0,0 0 0,-21-1 16,21 1-16,-22-21 0</inkml:trace>
  <inkml:trace contextRef="#ctx0" brushRef="#br0" timeOffset="67251.61">32258 5101 0,'0'0'0,"-21"0"0,0 0 15,-1 0-15,1 0 0,0 0 16,0-21-16,0 21 15,21-21 32</inkml:trace>
  <inkml:trace contextRef="#ctx0" brushRef="#br0" timeOffset="67443.5">31178 5228 0,'0'0'0,"-42"21"0,21-21 16,0 22-16,42-22 15,0 0 1,21 0-16,1 0 0,-1 0 16,22 0-16,-22 0 0,21 0 15,-20 0-15,20-22 0,-20 22 16,-1-21-16,0 21 0,-21 0 0,1-21 15</inkml:trace>
  <inkml:trace contextRef="#ctx0" brushRef="#br0" timeOffset="69824.17">17780 8255 0,'-21'21'0,"42"-42"0,-63 63 0,42-20 16,-22-1-16,22 0 0,22-21 31,-22-21-15,21 0-16,21-1 0,-21-20 0,22 21 15,-1-21-15,0-1 0,1 1 0,-1 0 16,21-1-16,-20 1 0,-1-22 15,0 22-15,1 0 0,-1-1 16,-21-20-16,0 21 0,1-1 0,-22 1 16,0-22-16,0 22 0,0 0 15,0-1-15,0 22 0,-22-21 0,1 21 16,-21-22-16,21 43 0,0-21 16,-1 21-16,1 0 0,0 0 0,0 21 15,0 1-15,0 20 0,-1 21 16,1-20-16,0 20 0,0 22 0,0-22 15,0 43-15,21-21 0,-22 0 0,1 20 16,0 1-16,21-21 0,0 21 16,-21-22-16,21 22 0,-21-21 0,21 21 15,-21 0-15,21-1 0,0-20 16,0 21-16,-22 0 0,22-22 0,0 22 16,-21 0-16,21-21 0,0 21 15,0-22-15,0 1 0,0 0 0,0-22 16,0 1-16,0-1 0,0-21 0,21 1 15,1-1-15,-22 0 0,21-20 16,0-1-16,0 0 0,0-21 0,0 0 16,1 0-16,20-21 0,-21 0 0,0-1 15,22 1-15,-1-21 0,0 0 0,1-1 16,-1 1-16,0-22 0,1 1 16,-1-1-16,0-20 0,1-1 0,-22 22 15,0-22-15,0 0 0,-21 1 16,0-1-16,0 0 0,-21-21 0,0 22 15,-22-1-15,1 22 0,0-22 16,-22 21-16,22 1 0,-22 21 0,1-1 16,-1 1-16,22 0 0,-21 20 0,20 1 15,-20 21-15,20 0 0,1 0 16,0 0-16,-1 0 0,1 0 0,21 0 16,0 0-16,0 21 0,21 1 15,21-22 1,0 0-16,21 0 0,-21 0 0,22 0 15,-22-22-15,21 22 0,1-21 16,20 0-16,-21 0 0,22 0 16,21-22-16,-22 22 0,1-21 0,-1 21 15,1-22-15,-1 1 0,-21 0 16,1-1-16,-22-20 0,0 21 0,-21-1 16,0 22-16,0-21 0,0 21 0,-21-1 15,0 22-15,0 0 0,-1 0 16,1 0-16,-21 0 0,21 0 0,0 22 15,-22-22-15,43 21 0,-21 21 16,21-21-16,0 0 0,0 22 0,0-22 16,0 21-16,21-21 0,0 22 0,1-22 15,-1 0-15,0 21 16,21-20-16,-21-1 0,22 0 0,-22 0 16,0-21-16,21 21 0,-20-21 0,-1 0 15,21 0-15,-21 0 0,0 0 16,1 0-16,-1 0 0,0 0 0,0 0 15,0-21-15,0 21 0,1-21 0,-1 0 16,0 0-16,0-22 0,0 22 16,0-21-16,1 21 0,-1-22 0,0 1 15,0 0-15,0 20 0,-21-20 0,0 21 16,0 0-16,0 0 0,21-1 16,-21 44-1,0-1-15,0 0 16,0 21-16,0-21 0,0 1 0,0 20 15,0 0-15,0-21 0,0 22 16,0-22-16,0 21 0,0-21 16,0 1-16,0 20 0,22-21 0,-22 0 15,21-21-15,0 21 0,0 1 0,0-22 16,0 0-16,1 0 0,-1 0 16,0 0-16,0 0 0,0 0 0,0 0 15,1 0-15,20-22 0,-21 1 16,-21 0-16,21 0 0,0 0 0,-21 0 15,0-1-15,0 1 0,0-21 16,0 21-16,0-22 0,0 22 0,-21-21 16,-21 21-16,21-22 0,0 22 15,-22 0-15,22 0 0,-21 0 0,21 21 16,-22 0-16,22 0 0,0 0 0,0 0 16,0 0-16,-1 21 0,1-21 15,42 0 1,1 0-16,20 0 15,-21 0-15,21 0 0,1 0 0,-1 0 16,0-21-16,1 21 0,-1-21 0,0 21 16,1 0-16,-1-22 0,0 22 15,1 0-15,-1 0 0,0 0 0,-20 0 16,20 0-16,-21 22 0,0-1 16,-21 0-16,0 0 0,0 21 15,0-20-15,0 20 0,0-21 0,0 21 16,0-20-16,0 20 0,0-21 0,0 21 15,0-20-15,0-1 0,-21 0 16,21 0-16,0 0 0,0 0 0,0-42 47,0 0-47,0 0 0,0 0 16,0 0-16,0-1 0,0-20 0,0 21 15,21-21-15,-21 20 16,21-20-16,-21 0 0,22-1 0,-22 1 15,21 21-15,0-21 0,0 20 0,-21 1 16,21 21-16,0-21 0,1 21 16,-1 0-16,0 0 0,0 21 0,0 0 15,-21 22-15,0-22 0,0 0 16,21 21-16,-21-20 0,0 20 16,0-21-16,0 21 0,0-20 0,0-1 15,0 0-15,0 0 0,0 0 0,0 0 16,0 1-1,0-44 17,22 22-32,-22-21 0,21 0 15,-21 0-15,21 0 0,0-22 0,0 22 16,0-21-16,1 0 0,-1-1 0,21 1 16,-21 21-16,22-22 0,-1 22 15,-21-21-15,21 21 0,-20 21 0,20 0 16,-21 0-16,0 0 0,0 21 0,1 21 15,-22-21-15,0 1 16,0 20-16,0 0 0,0-21 0,-22 22 16,1-1-16,21 0 0,-21-20 15,0 20-15,21-21 0,-21 0 0,21 22 16,0-22-16,0 0 16,0 0-16,-21-21 0,-1 0 31,22-21-16</inkml:trace>
  <inkml:trace contextRef="#ctx0" brushRef="#br0" timeOffset="71924.97">22500 7599 0,'-21'-21'15,"42"42"-15,-42-63 0,21-1 0,0 1 0,-21 0 16,21 20-16,-21-20 0,-1 0 16,22 21-16,-21-22 0,21 1 0,-21 21 15,21 0-15,-21-22 0,21 22 0,-21 0 16,21 0 0,-21 21-16,-1 0 15,1 21-15,21 0 16,-21 21-16,0 1 0,0 20 0,0 1 15,-1-1-15,1 1 0,0 20 0,0-20 16,0 21-16,21-1 0,-21-20 16,21 20-16,-22-20 0,22-1 0,0 1 15,0-22-15,0 22 0,0-22 0,22-21 16,-1 22-16,0-22 0,21 0 16,-21 0-16,22 0 0,-22-21 0,21 0 15,1 0-15,-1 0 0,0 0 0,22-21 16,-22 0-16,22 0 15,-22 0-15,0-22 0,22 22 0,-22-21 16,0-1-16,1-20 0,-22 21 0,0-1 16,0-20-16,0 20 0,-21-20 15,0-1-15,0 22 0,0-21 0,0-1 16,-21 1-16,0 20 0,0-20 0,0-1 16,-22 22-16,1 0 0,0-1 15,-1 22-15,1 0 0,0 0 0,-1 21 16,-20 0-16,21 21 15,-1 0-15,1 21 0,0 1 0,-1-1 16,1 0-16,21 22 0,0-1 0,-1 1 16,22-1-16,-21 1 0,21-1 15,0 1-15,0-1 0,0 1 0,21-22 16,1 1-16,-1-1 0,21 0 0,-21 1 16,22-22-16,-1 0 0,0 0 15,22 0-15,-22-21 0,0 0 0,1 0 16,20 0-16,-20 0 0,-1-21 15,21 0-15,-20 0 0,-1 0 0,0-1 16,1-20-16,-22 21 0,21-21 0,-21-1 16,1 22-16,-1-21 0,0-1 15,-21 22-15,0-21 0,21 21 0,-21 0 16,0-1-16,0 44 31,0-1-31,0 0 0,-21 21 16,21-21-16,0 22 0,0-22 0,0 21 15,-21-21-15,21 22 0,0-22 16,0 0-16,-21 0 0,21 0 0,0 1 16,0-1-16,0-42 31,21-1-15,0 1-16,-21-21 0,21 21 0,0 0 15,-21-22-15,21 1 0,1 21 16,-22-22-16,21 1 0,0 21 15,0-21-15,-21 20 0,21 1 0,-21 0 16,21 0-16,1 21 16,-22 21-16,0 0 0,21 0 15,-21 22-15,0-22 0,0 21 0,21-21 16,-21 22-16,0-1 0,0-21 16,21 22-16,0-1 0,-21-21 0,21 0 15,1 0-15,-1 1 0,0-1 16,0 0-16,21-21 0,-20 0 0,20 0 15,0 0-15,-21 0 0,22 0 0,-1-21 16,0 0-16,-20-1 0,20 1 16,0 0-16,-21-21 0,1-1 15,-1 22-15,0-21 0,0 0 0,0-1 16,0-20-16,-21 20 0,0-20 0,0 21 16,22-22-16,-22 1 0,0-1 15,21 22-15,-21-22 0,0 1 0,0 20 16,0 22-16,0 0 0,0 0 15,0 42 1,0 21-16,0 1 0,-21-1 0,-1 0 16,1 1-16,21 20 0,-21 1 15,0-22-15,21 22 0,0-1 16,-21-21-16,21 22 0,0-22 0,0 22 16,0-22-16,0 0 0,0 1 15,0-22-15,21 21 0,0-21 0,0 1 16,0-1-16,1-21 0,-1 0 0,0 21 15,0-21-15,0 0 0,0 0 16,22-21-16,-22 21 0,0-21 16,0-1-16,0 1 0,1 0 0,-1-21 0,0 21 15,0-22-15,0 22 0,0-21 16,-21-1-16,22 22 0,-22 0 0,21 0 16,-21 0-16,0 0 0,0 42 31,0 0-31,0 0 15,0 0-15,-21 22 0,21-22 0,0 0 16,0 0-16,0 0 0,0 0 16,0 1-16,0-1 0,0 0 0,21-21 15,-21 21-15,21-21 0,0 0 0,0 0 16,0 0-16,22 0 0,-22 0 16,21 0-16,-21-21 0,22 21 0,-22-21 15,0 0-15,0-1 0,22 1 0,-22 0 16,-21-21-16,21 21 0,0-1 15,0 1-15,-21-21 0,21 21 0,-21 0 16,0-1-16,0 1 16,0 42-1,-21 1 1,21-1-16,-21 21 0,21-21 16,-21 22-16,0-22 0,21 21 15,0 0-15,-21 1 0,21-1 0,0 22 16,0-22-16,0 0 0,0 22 0,0-22 15,0 0-15,0 22 0,0-22 16,0 1-16,0 20 0,0-21 0,0 22 16,0-22-16,0 22 0,0-22 0,-22 22 15,22-22-15,-21 0 0,0 1 0,0-1 16,0 0-16,0 1 16,-1-22-16,1 0 0,0 0 0,0 0 15,0 0-15,0 1 0,-1-22 0,1 0 16,0 0-16,0 0 0,-21 0 15,20 0-15,1 0 0,-21-22 16,21 1-16,0 0 0,-22 0 0,22 0 16,0 0-16,21-1 0,0 1 0,-21-21 15,21 21-15,0-22 0,0 22 0,0-21 16,0 21-16,21-22 0,0 1 16,0 0-16,0-1 0,1 1 15,20 0-15,-21-1 0,21 1 0</inkml:trace>
  <inkml:trace contextRef="#ctx0" brushRef="#br0" timeOffset="73131.31">26458 7006 0,'-21'0'0,"42"0"0,-63 0 0,21 21 16,0 1-16,-22-1 0,22 21 0,-21 22 16,21-1-16,-1 1 0,-20-1 15,21 1-15,0-1 0,0 22 0,-1-22 16,22 1-16,-21-1 0,21-20 15,0 20-15,0-21 0,0 22 0,21-22 16,1-21-16,-1 22 0,0-22 0,0 0 16,0 0-16,0 0 0,22-21 15,-22 0-15,21 0 0,1 0 0,-1 0 16,0 0-16,1-21 0,-1 0 0,21 0 16,-20-21-16,-1 20 0,0-20 15,22 0-15,-22-1 0,1 1 16,-22 0-16,21-1 0,-21-20 0,0-1 15,1 1-15,-22-1 0,0 1 16,0-1-16,0 1 0,-22-1 0,1 22 16,0 0-16,-21-1 0,-1 22 0,-20 0 15,21 0-15,-22 21 0,1 0 16,-1 0-16,1 21 0,20 0 0,-20 0 16,-1 22-16,22-1 0,0 22 0,-1-1 15,22 1-15,0-1 16,0-21-16,21 22 0,0-1 0,0-20 0,0 20 15,21-20-15,0-1 0,0 0 16,22 1-16,-1-1 0,-21 0 16,21-21-16,22 1 0,-22-1 0,1 0 15,-1-21-15,0 0 0,1 0 0,-1 0 16,0 0-16,1 0 0,-1-21 16,0 0-16,1-1 0,-1 1 15,0-21-15,1 21 0,-1 0 0,-21-22 16,21 22-16,-20-21 0,-1 21 0,0-22 15,0 22-15,-21 0 0,0 0 16,0 42 0,0 0-1,-21 21-15,21-20 0,-21-1 16,21 0-16,0 21 0,-21-21 0,-1 1 16,22 20-16,0-21 0,-21 0 15,21 0-15,0 1 0,0-1 16,0 0-16,0-42 31,21 0-31,1-1 16,-1 1-16,-21 0 0,21 0 0,0-21 15,0 20-15,0 1 16,1-21-16,-1 21 0,0 0 0,0-1 0,-21 1 16,21 0-16,-21 0 0,21 21 15,-21 21 1,0 0-16,0 0 15,0 1-15,0-1 0,0 0 0,0 0 16,0 0-16,0 0 0,0 1 0,0-1 16,0 0-16,0 0 0,0 0 15,0 0-15,0 1 0,22-1 16,-1-21-16,0 0 0,0 0 0,21 0 16,-20 0-16,-1 0 0,21 0 15,-21-21-15,22-1 0,-22 22 0,21-21 16,-21 0-16,22 0 0,-22 0 15,0-22-15,21 22 0,-21 0 16,1-21-16,-1 21 0,0-22 0,-21 1 16,0 21-16,0 0 0,0-22 0,0 22 15,-21 21 1,0 0-16,-1 21 0,1 0 16,0 1-16,0-1 0,0 0 0,0 21 15,21-21-15,0 22 0,0-22 16,0 0-16,-22 21 0,22-20 0,0-1 15,0 0-15,0 21 0,0-21 16,0 1-16,22-22 16,-1 0-16,0 0 15,0 0-15,0 0 0,-21-22 16</inkml:trace>
  <inkml:trace contextRef="#ctx0" brushRef="#br0" timeOffset="75179.77">19579 9843 0,'21'0'0,"-42"0"0,42-22 0,0 1 16,1 21-16,-1-21 16,0 0-16,0 0 0,0 0 15,0-1-15,22 1 0,-22-21 0,21 21 16,-21 0-16,22-22 0,-1 22 15,0-21-15,-20 21 0,-1-1 0,21-20 16,-42 21-16,0 0 0,0 0 0,0-1 16,0 1-16,-21 0 0,0 0 15,-22 21-15,22 0 0,-42 0 0,20 0 16,1 0-16,-21 21 0,-1-21 0,22 21 16,-22 0-16,22 1 0,0-1 15,-1 0-15,1 21 0,21-21 0,21 22 16,0-22-16,0 21 0,0-21 15,21 22-15,0-22 0,0 21 16,22 1-16,-1-22 0,-21 21 0,21-21 16,1 22-16,-1-22 0,0 21 0,1-21 15,-1 22-15,0-22 0,-20 0 16,20 21-16,-21-21 0,0 1 0,0-1 16,-21 0-16,0 0 0,0 0 0,0 0 15,0 1-15,-21-1 0,0 0 16,-21 0-16,-1 0 0,1 0 0,0-21 15,-22 22-15,22-22 0,-22 0 0,22 0 16,-21 0-16,20 0 0,-20 0 16,20 0-16,1-22 0,21 1 0,-21 0 15,20 0-15,1 0 0,-21 0 16,42-1-16,-21 1 0,0-21 16,21 21-16,-22-22 0,22 22 0,0-21 15,0 21-15,0 0 0,0-1 0,0 1 16,22 21-16,-1 0 0,0 0 15,0 0-15,0 21 0,22 1 0,-22-1 16,21 21-16,-21-21 0,22 0 0,-22 22 16,0-22-16,21 0 0,-21 21 15,1-20-15,-1-1 0,0 0 0,21 0 16,-21 0-16,1-21 0,-1 21 0,0-21 16,21 0-16,-21 0 0,1 0 15,-1 0-15,21 0 0,-21-21 16,0 21-16,22-21 0,-22 0 0,0 0 15,0 0-15,0-1 0,1 1 0,-1 0 16,0 0-16,0-21 0,-21 20 16,0-20-16,0 21 0,0-21 0,0 20 15,0 1-15,0-21 0,0 21 16,0 0-16,0 42 16,0 0-16,0 0 15,0 0-15,0 0 0,0 1 0,0 20 16,0-21-16,0 21 0,0-20 15,0 20-15,0-21 0,0 0 0,0 0 16,0 1-16,0-1 0,21 0 16,0 0-16,1-21 0,-1 0 15,0 0-15,21 0 0,-21 0 0,22 0 16,-22 0-16,21 0 0,-21-21 0,22 0 16,-22 0-16,21-1 0,1 1 15,-22 0-15,0 0 0,0 0 0,0-22 16,0 22-16,1 0 0,-22-21 0,0 21 15,0-22-15,0 22 0,0 0 0,0 0 16,0 0-16,-22 21 16,22 21-1,-21 0-15,21 0 0,-21 0 0,21 0 16,0 1-16,0 20 16,0-21-16,0 0 0,0 0 0,0 22 15,0-22-15,0 0 0,21-21 0,0 21 16,1 0-16,-1-21 0,0 0 15,0 22-15,0-22 0,22 0 0,-1 0 16,-21 0-16,21 0 0,1-22 0,-1 1 16,0 21-16,-20-21 0,20 0 0,-21 0 15,21 0-15,-20-22 0,-22 22 16,21-21-16,-21 21 0,0-22 0,0 22 16,0-21-16,0 21 0,0-1 15,0 1-15,0 0 0,-21 0 0,-1 42 31,1 0-31,0 0 0,21 1 0,-21 20 16,21 0-16,0-21 0,0 22 16,-21-1-16,21 0 0,0 22 0,-21-22 15,21 1-15,0 20 0,0 1 0,0-1 16,0 1-16,0-1 0,0 1 16,0-1-16,0 1 0,21 20 0,-21-20 15,21-1-15,-21 1 0,0 20 0,0 1 16,0-21-16,0-1 0,0 1 0,21-22 15,-21 21-15,0-20 16,21-1-16,-21-21 0,0 0 0,0 1 0,0-1 16,0 0-16,0-42 15,0 0 1,0-1-16,0 1 0,21 0 16,-21-21-16,22 21 0,-22-22 0,0-20 15,0 20-15,0-20 0,0 21 0,21-22 16</inkml:trace>
  <inkml:trace contextRef="#ctx0" brushRef="#br0" timeOffset="75491.59">21167 9927 0,'0'0'0,"-22"-21"0,1-21 16,21 21-16,0-22 0,0 22 0,0 0 15,0 0-15,0 0 0,0-1 16,21 1-16,1 0 0,-1 21 15,0 0-15,0 0 0,21 0 0,-20 0 16,20 0-16,-21 21 0,21 0 16,-20 1-16,-1-1 0,0 21 0,-21-21 15,0 22-15,0-22 0,0 21 0,0-21 16,-21 22-16,0-22 0,-22 21 16,22-21-16,0 0 0,-21 1 0,20-1 15,-20 0-15,21 0 0,0-21 16,0 21-16,-1-21 15,22-21 17,22 21-32,-1-21 0,0 0 15</inkml:trace>
  <inkml:trace contextRef="#ctx0" brushRef="#br0" timeOffset="75887.36">21590 9970 0,'0'0'0,"0"21"0,21-42 47,0 21-47,-21-22 0,21 1 15,1 21-15,-1-21 0,0 0 0,0 0 16,0 0-16,0-1 0,-21 1 15,0 0-15,22 0 0,-22 0 0,0 0 16,0-1-16,-22 22 31,1 0-31,21 22 0,-21 20 0,0-21 16,0 0-16,0 22 0,21-22 16,0 21-16,0-21 0,0 22 0,0-22 15,0 21-15,0-21 0,0 0 16,0 1-16,0-1 0,0 0 0,21-21 15,0 21-15,0-21 0,0 0 0,0 0 16,1 0-16,-1 0 0,21 0 16,-21 0-16,0 0 0,1-21 0,-1 0 15,0 21-15,0-21 0,0-1 0,0 1 16,1 0-16</inkml:trace>
  <inkml:trace contextRef="#ctx0" brushRef="#br0" timeOffset="76211.69">22119 9779 0,'21'-21'31,"0"21"-15,1 0-16,-1 0 0,0 0 15,0 21-15,0 0 16,0-21-16,1 21 0,-22 1 0,21-1 16,0 0-16,-21 21 0,21-21 0,-21 1 15,0-1-15,0 0 0,0 21 16,0-21-16,0 1 0,0-1 0,-21-21 15,0 21-15,0 0 0,-1-21 16,22 21-16,-21-21 0,0 0 16,0 0-1,21-21-15,0 0 16,0 0-16,0 0 0,0-1 0,0 1 16,0 0-16,21-21 0,0 21 15,0-22-15,1 1 0,-22 0 0,21-1 16,0 22-16,0-21 0,0-1 0,0 22 15,1-21-15,-1 21 0,21 0 0,-21-1 16</inkml:trace>
  <inkml:trace contextRef="#ctx0" brushRef="#br0" timeOffset="78452.41">24151 10012 0,'0'0'0,"21"0"0,-21-21 31,0 0-15,21-1-16,-21 1 0,0 0 15,22 0-15,-22 0 0,21-22 0,0 22 16,0-21-16,0 21 0,-21-22 16,21 1-16,22 0 0,-22-1 0,0 1 15,0 0-15,0-1 0,1 1 16,-1 0-16,21-1 0,-21 22 16,0-21-16,1 21 0,-1 21 0,0 0 15,0 0-15,0 0 0,0 0 0,-21 21 16,0 0-16,0 0 0,0 0 15,0 1-15,22-1 0,-22 0 0,0 0 16,0 0-16,0 0 0,21 1 0,-21-1 16,0 0-16,21-21 15,0 0 1,0-21 0,-21 0-16,21 21 15,-21-22-15,0 1 0,0 0 16,0 0-16,0 0 0,0 0 0,0-1 15,0 1-15,-21 0 0,0 0 16,0 21-16,0 0 0,0 0 0,-1 0 16,1 0-16,0 0 0,0 0 0,0 21 15,0 0-15,-1 22 0,1-22 0,21 21 16,-21 0-16,0 1 0,21-1 16,-21 0-16,21 1 0,0 20 0,0-20 15,0-1-15,0 0 0,0 1 16,0-1-16,21-21 0,0 21 15,0-20-15,0-1 0,1 0 0,20 0 16,0-21-16,1 0 0,-1 0 0,0 0 16,1 0-16,-1 0 0,0 0 15,1 0-15,-1-21 0,0 0 0,1 0 16,-22-1-16,21-20 0,-21 21 0,22-21 16,-22-1-16,0-20 0,0 20 15,0 1-15,-21-21 0,21-1 0,-21 22 16,22-22-16,-22 22 0,0-22 0,0 1 15,0 21-15,21-22 0,-21 22 16,0-1-16,0 1 0,0 21 16,0 0-16,0 0 0,21-1 0,-21 44 31,0 20-31,0 0 0,0 1 0,0-1 16,0 0-16,0 22 0,-21-22 0,21 22 15,-21-1-15,21 1 0,0-22 16,0 21-16,0 1 0,0-22 0,0 22 15,0-22-15,0 0 0,0 1 0,0-22 16,0 21-16,21-21 0,0 1 16,0-1-16,21 0 0,-20-21 15,20 0-15,-21 0 0,21 0 0,1 0 0,-22 0 16,21 0-16,1 0 0,-1-21 16,0 0-16,1-1 0,-22 1 15,21 0-15,0 0 0,-20-21 0,20 20 16,-21-20-16,0 0 0,-21-1 0,0 1 15,21 0-15,-21-1 0,0 1 16,0 0-16,0-1 0,0 22 0,0 0 16,-21 0-16,0 0 0,0 21 0,0 0 15,0 0-15,-22 0 0,22 21 0,-21 0 16,21 21-16,-22-20 0,22 20 16,-21 0-16,21 1 0,-1-1 0,1 0 15,0 1-15,0-22 0,21 21 0,0 0 16,0 1-16,0-22 15,0 0-15,0 0 0,0 0 0,21 1 16,0-22-16,0 0 0,1 21 0,-1-21 16,0 0-16,0 0 0,0 0 15,0-21-15,1 21 0,-1-22 0,21 1 16,-21 0-16,0 0 0,1-21 0,-1 20 16,0-20-16,0 0 0,0-1 0,0 1 15,1 0-15,-22-1 0,0 22 16,0-21-16,21 21 0,-21 0 0,0-1 15,0 1-15,0 42 16,0 1-16,-21-1 16,-1 0-16,22 0 0,0 21 15,0-20-15,0 20 0,-21-21 0,21 21 16,0-20-16,0 20 0,0-21 16,0 0-16,0 0 0,0 1 0,21-1 15,1 0-15,-22 0 0,21-21 0,0 0 16,21 0-16,-21 0 0,1 0 0,20 0 15,-21 0-15,21 0 0,1-21 16,-22 21-16,21-21 0,-21 0 0,22-22 16,-1 22-16,0 0 0,1-21 0,-1-1 15,-21 1-15,22 21 0,-22-22 16,0 1-16,-21 0 0,0 21 0,0-1 16,0-20-16,-21 21 15,0 21-15,-1 0 0,1 0 16,0 0-16,0 21 0,0 0 0,0 0 15,21 1-15,-22 20 0,22-21 0,0 21 16,0-20-16,0-1 0,22 21 16,-1-21-16,0 22 0,-21-22 0,21 0 15,0 0-15,0 21 0,1-20 0,-22-1 16,21 0-16,-21 0 16,0 0-16,-21-21 31,-1 0-31,1 0 0,0 0 15,0-21-15,0 0 16,21 0-16,-21 21 0,21-21 16,0-1-16,-22 22 0,1-21 15,0 42 1,21 1 0,0-1-16,0 0 0,0 0 15,0 0-15,0 0 16,21 1-16,0-22 0,1 21 0,-1-21 15,0 0-15,0 0 0,21 0 16,-20 0-16,-1 0 0,0 0 0,21 0 16,-21-21-16,22 21 0,-22-22 15,21 1-15,1 0 0,-1 0 16,0-21-16,1 20 0,20-20 0,-21 0 16,1-1-16,-1 1 0,0 0 15,1-1-15,-1 1 0,-21 0 0,0-1 16,1 1-16,-22 21 0,0-21 0,0 20 15,0 1-15,-22 21 16,1 0-16,-21 0 0,21 0 0,0 21 16,-1 1-16,-20-1 0,21 0 0,0 0 15,0 0-15,21 22 16,0-22-16,0 21 0,0-21 0,0 22 0,0-22 16,21 21-16,0-21 0,0 22 15,0-22-15,0 0 0,1 0 16,-1 0-16,0 0 0,-21 1 0,21-1 15,-21 0-15,21-21 0,-21 21 16,-21-21 15,0 0-31,0 0 0,0 0 0,-1 0 16,1 0-16,0-21 0,0 21 0,0 0 16,0 0-16,-1-21 0,1 21 15,0 0-15,21-21 0,0-1 16,0 1-16,0 0 15,21 0-15</inkml:trace>
  <inkml:trace contextRef="#ctx0" brushRef="#br0" timeOffset="78919.14">28363 8869 0,'0'0'0,"-21"0"62,21-21-31,0 0-15,0-1-16,0 1 16,0 0-16,0 0 0,0 0 31,21 21-15,-21 21-1,0 0-15,21 0 16,-21 0-16,0 1 0,0 20 0,0-21 15,0 0-15,0 22 0,0-22 16,-21 0-16,0 0 0,21 0 0,-21 0 16,0 1-16,0-22 0,21 21 0,-22-21 15,1 0-15,42-21 32,1 21-32,-1-22 15,0 1-15</inkml:trace>
  <inkml:trace contextRef="#ctx0" brushRef="#br0" timeOffset="79223.96">28596 8742 0,'0'-21'62,"0"0"-46,0-1 0,21 22 15,0 0-31,-21 22 16,0-1-16,22 0 0,-22 0 15,0 0-15,21 0 0,-21 1 0,0 20 16,0-21-16,0 0 0,0 0 15,0 1-15,-21-22 0,-1 21 0,22 0 16,-21-21-16,0 0 0,-21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5T02:05:55.0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5461 1969 0,'0'0'0,"0"-22"0,0 1 16,-21 0-16,21 0 16,-21 21-16,21-21 0,0 0 0,-22 21 15,22 21 32,0 0-47,0 0 16,0 21-16,0-20 0,0 20 0,0 0 15,0 1-15,0 20 0,0 1 16,0-1-16,0 1 0,0-1 16,0 22-16,0-1 0,0 1 15,0-21-15,0 20 0,0 1 0,0-22 16,0 22-16,0 0 0,0-22 15,0 22-15,0 0 0,0-1 0,0-20 16,22 20-16,-22-20 0,21-1 16,-21 1-16,0-1 0,0 1 0,21-22 15,-21 22-15,21-22 0,-21 22 0,21-22 16,-21-21-16,0 21 16,0-20-16,0 20 0,21-42 0,-21 21 0,22-21 15,-22-21 1,0 0-1,0 0-15,0-22 0,0 1 0,0 0 16</inkml:trace>
  <inkml:trace contextRef="#ctx0" brushRef="#br0" timeOffset="1307.96">5546 2223 0,'0'-22'0,"0"44"0,-22-44 0,22 1 15,0 0-15,0 0 16,0 0 15,22 21 1,-1 0-17,0 0-15,21 0 0,1 0 16,-1 0-16,21 0 0,1 0 0,-1 0 15,1 0-15,-1 0 0,22 0 16,0 0-16,-1 0 0,22 0 0,0 0 16,0 0-16,21 0 0,-21 0 15,21 0-15,0 0 0,-21 0 0,42 0 16,-21 0-16,21 0 0,-21 21 16,0-21-16,21 0 0,-21 0 0,21 0 15,-21 0-15,21 0 0,1 0 16,-1 21-16,-21-21 0,0 0 15,0 0-15,0 0 0,0 0 0,0 0 16,-21 0-16,-1 0 0,1 0 16,0 0-16,-21 0 0,-1 0 0,-20 0 15,-1 0-15,1 0 0,-22 0 16,22 0-16,-43 0 0,21 0 0,-21 0 16,1 0-16,-1 0 0,0 0 15,0 0 1,-21 21 31,0 0-47,0 1 15,0-1-15,0 0 0,0 0 16,0 0-16,0 22 0,0-22 16,0 21-16,0 0 0,0 22 0,0-22 15,0 22-15,0-22 0,0 0 16,0 22-16,0-1 0,21-20 0,-21 20 15,0-20-15,0 20 0,21 1 0,-21-1 16,22 1-16,-22 20 0,0-20 16,0-1-16,0 1 0,0-1 0,0 1 15,0 20-15,0-20 0,0-1 16,0 1-16,-22-1 0,22 1 16,0-1-16,0 1 0,0-1 0,0-20 15,0-1-15,0 0 0,0-20 16,0 20-16,0-21 0,0 0 0,0 0 15,-21 1-15,21-1 0,-21-21 16,21 21-16,-21-21 0,0 0 16,0 0-16,-1 21 0,1-21 15,0 0-15,0 0 0,0 0 16,0 0-16,-1 0 0,-20 0 16,21 0-16,0 0 0,-22 0 0,1 0 15,0 0-15,-1 0 0,-20 0 0,-1 0 16,1 0-16,-22 0 15,1 0-15,20 0 0,-21 0 0,1 0 16,-1 0-16,0 0 0,1 0 0,-22 0 16,0 0-16,0 0 0,0 0 15,1 0-15,-1 0 0,-21 0 0,21 0 16,0 0-16,0 0 0,-21 0 0,0 0 16,21 0-16,-21 0 0,0-21 15,22 21-15,-22 0 0,0 0 0,21 0 16,-21 0-16,0 0 0,0 0 15,0 0-15,21 0 0,21 0 0,1 0 16,-1 0-16,0 0 0,22 0 0,-1 0 16,1 0-16,-1 0 15,1 0-15,20 0 0,-20-21 0,21 21 16,-1 0-16,-20 0 0,20 0 0,1 0 16,21 0-16,-21 0 0,20 0 15,1 0-15,0 0 0,0 0 0,21-21 16,0-1 15,0 1-15,0 0-16,21 0 15,0 0-15,-21 0 0,21-1 16,1 1-16</inkml:trace>
  <inkml:trace contextRef="#ctx0" brushRef="#br0" timeOffset="1727.45">5778 2921 0,'0'0'0,"-21"0"0,0 0 15,21 21 17,0 0-32,0 22 0,21-22 0,-21 21 15,0 22-15,21-22 0,-21 22 16,22-1-16,-22-21 0,0 22 0,0-1 15,0 1-15,0-22 16,0 1-16,0-1 0,0 0 0,0 1 0,0-1 16,-22-21-16,22 0 0,-21 0 15,21 1-15,0-1 0,0 0 16,0-42 15,0 0-31,0-1 16,-21 1-16,21 0 0</inkml:trace>
  <inkml:trace contextRef="#ctx0" brushRef="#br0" timeOffset="2120.23">5673 3069 0,'0'-21'16,"0"42"-16,-22-63 0,1 21 0,0 0 15,21-1-15,0 1 16,0 0-16,0 0 0,0 0 16,21 0-16,0-1 0,1 1 15,20 0-15,-21 21 0,21-21 16,1 21-16,-1-21 0,22 21 0,-22 0 16,0 21-16,22 0 0,-22 0 0,0 0 15,1 1-15,-1 20 16,-21-21-16,0 21 0,-21-20 0,0 62 15,0-63-15,-21 22 16,0-1-16,0 0 0,-21-20 0,20 20 16,-20-21-16,0 21 0,21-20 15,-1-1-15,-20 0 0,21 0 0,0 0 16,0-21 0,21 21-16,-22-21 0</inkml:trace>
  <inkml:trace contextRef="#ctx0" brushRef="#br0" timeOffset="2736.87">6604 3789 0,'21'0'0,"0"0"15,-21-21-15,0 0 16,21-1-16,-21 1 16,0 0-16,0 0 0,0 0 15,0 0-15,0-22 0,0 22 0,0-21 16,0-1-16,-21 22 0,21-21 15,-21 21-15,0 0 0,0-1 0,0 22 16,-1 0-16,1 0 0,-21 0 16,21 0-16,0 22 0,-22-1 0,22 0 15,0 0-15,-21 21 0,20-20 16,1 20-16,0 0 0,21-21 0,-21 22 16,21-1-16,-21-21 0,21 22 15,0-22-15,0 21 0,0-21 16,0 0-16,0 1 0,21-22 15,0 0-15,0 0 0,0 0 16,1 0-16,-1 0 0,0 0 0,21 0 16,-21-22-16,22 22 0,-22-21 15,21 0-15,-21-21 0,22 21 0,-22-1 16,0 1-16,0-21 0,-21 21 0,0-22 16,21 22-16,-21 0 0,0 0 15,0 0-15,0 42 31,-21 0-31,21 0 0,0 0 16,0 1-16,0 20 16,0-21-16,-21 0 0,21 22 0,0-22 15,0 0-15,0 0 0,0 0 16,0 0-16,21 1 16,0-22-16,1 0 0,-1 0 15,0 0-15,0 0 16,0 0-16,0 0 0,1-22 15</inkml:trace>
  <inkml:trace contextRef="#ctx0" brushRef="#br0" timeOffset="3191.61">6943 3556 0,'0'0'0,"0"-21"15,-22 0-15,22 0 16,0-1-16,0 1 16,22 0-16,-1 21 0,-21-21 15,21 21-15,0-21 0,0 0 0,22 21 16,-22 0-16,0 0 0,0 0 0,0 0 16,0 0-16,1 21 0,-1 0 15,0 0-15,-21 0 0,21 0 0,-21 22 16,21-22-16,0 0 0,-21 21 15,0-20-15,0 20 0,0-21 16,0 0-16,0 22 0,0-22 0,0 0 16,0 0-16,-21-21 0,21 21 15,-21 0-15,0-21 0,0 0 16,21-21 0,0 0-1,0 0-15,0 0 0,0-22 0,0 22 16,21 0-16,-21-21 0,21 21 15,0-22-15,-21 1 0,0 21 16,21 0-16,1-22 0,-1 22 0,0 0 16,0 0-16,0 21 0,0 0 15,1-21-15,-1 21 16,0 0-16,0 0 16</inkml:trace>
  <inkml:trace contextRef="#ctx0" brushRef="#br0" timeOffset="3623.56">7768 3725 0,'0'22'31,"21"-22"-31,0 0 0,1 0 15,-1 0-15,0-22 0,0 1 16,0 21-16,0-21 0,1 0 16,20 0-16,-21 21 0,0-21 0,0-1 15,1 1-15,-22-21 0,0 21 16,0 0-16,0-1 0,0 1 0,0 0 16,0 0-16,-22 0 0,1 21 15,0 0-15,-21 0 16,21 0-16,-1 21 0,1-21 0,0 21 0,0 0 15,0 22-15,0-22 16,-1 0-16,1 21 0,21-21 0,0 22 16,0-22-16,0 21 0,0-21 0,0 1 15,0-1-15,0 0 0,0 0 16,0 0-16,21 0 0,1-21 0,-1 22 16,21-22-16,-21 0 0,0 0 0,22 0 15,-1 0-15,0 0 0,-20 0 16,20-22-16,0 1 0,1 0 0,-22 0 15,0 0-15,21 0 0</inkml:trace>
  <inkml:trace contextRef="#ctx0" brushRef="#br0" timeOffset="4111.83">8403 3408 0,'0'63'31,"-21"-41"-31,21-1 0,0 0 0,0 0 15,0 21-15,0-20 0,0-1 16,0 0-16,0 0 0,0 21 0,0-20 16,0-1-16,0 0 0,0 0 15,0 0-15,0 0 0,0 1 16,0-1-16,0 0 0,0 0 31,0-42-15,0 0-1,0 0-15,0-1 16,0-20-16,0 21 0,0-21 0,0-1 16,21 1-16,-21 0 0,21-1 15,0 1-15,1 21 0,20-22 16,-21 1-16,21 0 0,1 21 0,-1-1 0,0 1 16,22 21-16,-22 0 15,1 0-15,20 0 0,-21 21 0,-20 1 16,-1 20-16,0-21 0,0 21 0,-21 1 15,0-22-15,0 21 0,0 1 16,0-1-16,0-21 0,-21 21 0,21-20 16,-21 20-16,21-21 0,-21 0 15,21 0-15,-22 1 0,22-1 16,0 0-16,0-42 31,0 0-15,22-1-16,-1 1 0,0 0 15</inkml:trace>
  <inkml:trace contextRef="#ctx0" brushRef="#br0" timeOffset="4491.6">9440 2773 0,'-21'21'31,"21"0"-31,0 0 0,-21 1 0,21-1 16,-21 0-16,21 0 0,0 21 16,0 1-16,-21-22 0,21 21 15,-22 1-15,22-1 0,0 21 16,0-20-16,0-1 0,0 22 0,0-22 15,0 0-15,0 1 0,0-1 0,0 0 16,0 1-16,0-22 0,0 21 16,0-21-16,0 0 0,0 1 0,0-1 15,22-21-15,-1 21 0,0-21 0,0 0 16,0 0 0,0 0-16,1 0 15,-1 0-15,-21-21 0,21 0 0,0-1 0,-21 1 16,21 0-16,0 0 15,1-21-15,-22 20 0</inkml:trace>
  <inkml:trace contextRef="#ctx0" brushRef="#br0" timeOffset="4767.46">9292 3217 0,'-21'0'0,"42"0"32,0 0-32,0 0 0,22 0 0,-22 0 15,21 0-15,-21 0 0,22 0 16,-1-21-16,0 21 0,-20 0 0,20-21 16,0 21-16,-21 0 0,22 0 0,-22-21 15,0 21-15,0 0 0,0-21 16,22 21-16,-22-21 0,0 21 0,0 0 15,0-22-15,1 22 0,-1 0 0,0 0 16</inkml:trace>
  <inkml:trace contextRef="#ctx0" brushRef="#br0" timeOffset="5675.96">2307 6900 0,'0'0'16,"0"-42"-16,0 21 0,0 0 0,0 0 16,0-1-16,0 1 0,0 0 0,-21 0 15,21 0-15,0 0 16,-21 21-16,0 0 16,21 21-16,0 21 15,-22-21-15,22 22 0,0-1 16,0 21-16,0 1 15,0 21-15,0-1 0,0 1 0,0 21 16,0-22-16,0 22 0,0 0 16,0 0-16,0 0 0,0 0 0,0-1 15,0 1-15,0 0 0,0 0 16,0-21-16,0 20 0,0 1 0,-21 0 16,21 0-16,0-21 0,0 20 15,0-20-15,0 0 0,0-1 0,0-20 16,0 21-16,0-43 0,0 21 0,0-20 15,0-1-15,0 0 16,0-20-16,0-1 0,0-64 31,0 22-31,0-21 0,0 0 16,0-1-16</inkml:trace>
  <inkml:trace contextRef="#ctx0" brushRef="#br0" timeOffset="6743.27">2434 6964 0,'0'0'0,"21"0"16,-21-21-1,43 21-15,-22 0 0,0 0 0,21-21 0,1 21 16,-1 0-16,0 0 0,1 0 15,20-22-15,-21 22 0,22 0 16,-1 0-16,1 0 0,-1 0 16,22 0-16,21 0 0,0 0 0,0 0 15,21 0-15,-22 0 0,22 0 16,22-21-16,-22 21 0,42 0 0,-21 0 16,0 0-16,0-21 0,1 21 0,-1 0 15,0 0-15,21 0 0,-21 0 16,-21 0-16,22 0 0,-22-21 0,0 21 15,0 0-15,-22 0 0,1 0 16,0 0-16,0 0 0,-21 0 0,-1 0 16,-20 0-16,-1 0 0,-20 0 0,-1 0 15,0 21-15,-21-21 16,1 0-16,-22 21 0,21 0 16,-21 1-16,0-1 15,0 0-15,0 0 0,0 0 16,0 0-16,0 1 0,0-1 0,0 21 15,-21-21-15,21 22 0,0-1 16,0 0-16,-22 1 0,22 20 0,-21-21 16,21 1-16,-21 20 0,21-20 0,0 20 15,0-21-15,0 22 0,0-22 16,0 22-16,0-1 0,0 1 0,0 20 16,0-20-16,21-1 0,0 1 15,1-1-15,-1 1 0,-21-1 16,21 22-16,0-21 0,-21-1 0,21 1 15,0-1-15,1 85 0,-22-84 16,21-1-16,-21-20 0,21 20 16,-21 1-16,0-22 0,0 0 0,0 22 15,0-22-15,0 0 0,0 1 0,0-22 16,0 21-16,0 1 0,0-22 16,-21 0-16,21 0 0,-21 0 0,-1 0 15,1-21-15,0 22 16,0-22-16,0 0 0,-22 0 0,22 0 15,-21 0-15,0 0 0,-1-22 16,-20 22-16,20-21 0,-20 0 0,-22 21 16,22-21-16,-22 0 0,0 21 0,-20-21 15,-1 21-15,0 0 0,-21-22 16,0 22-16,0 0 0,0 0 0,-21 0 16,0 0-16,-22 0 0,1 22 15,0-22-15,-1 21 0,-20 0 0,-1 0 16,1 21-16,-1-20 0,1-1 15,-1 21-15,22-21 0,0 0 0,20 22 16,1-22-16,21-21 0,21 21 16,1 0-16,20-21 0,21 0 15,1 0-15,21 0 0,20 0 0,1 0 16,0-21-16,21 0 0,0 0 16,0 0-16,0-1 0,21 22 15,-21-21-15,21 0 0,1 0 0,20-21 16,-21 20-16,0 1 0,22-21 15,-22 21-15,21-22 0</inkml:trace>
  <inkml:trace contextRef="#ctx0" brushRef="#br0" timeOffset="7139.69">3006 7916 0,'0'0'0,"-85"-21"31,64 21-31,-22 0 0,22 0 0,-21 21 15,21 1-15,-22 20 0,22 0 16,-21 1-16,21-1 0,0 21 0,-1 1 16,22-22-16,-21 22 0,21-1 15,0 1-15,0-22 0,0 22 0,21-1 16,1-21-16,-1 22 0,0-22 16,0 1-16,0-22 0,0 21 0,22-21 15,-22 0-15,21 1 0,-21-1 16,22-21-16,-1 0 0,-21 0 0,22 0 15,-1-21-15,-21-1 16,21 1-16,1-21 0,-1 0 0,0-1 0</inkml:trace>
  <inkml:trace contextRef="#ctx0" brushRef="#br0" timeOffset="7643.4">3535 7959 0,'0'0'15,"-21"0"-15,21 21 0,0 21 16,-22-21-16,22 22 0,0-1 0,0 0 16,-21 1-16,21-1 0,0 0 15,0 22-15,0-22 0,0 1 0,0-1 16,0 0-16,0 1 0,0-1 0,-21 0 16,21-21-16,0 22 15,-21-22-15,21 0 0,0 0 0,0 0 16,0 1-16,0-1 15,-21-21-15,0-21 16,21-1 0,0 1-16,0 0 0,0 0 0,0-21 15,0 20-15,0-20 0,0 0 16,0-1-16,0 22 0,0-21 0,21 0 16,0-1-16,0 1 0,0 21 0,0-22 15,22 22-15,-1 0 16,-21 21-16,22 0 0,-1 0 0,0 0 0,1 21 15,-22 0-15,21 1 16,-21-1-16,0 21 0,1-21 0,-1 22 16,-21-1-16,21 0 0,-21-21 0,0 22 15,0-1-15,0 0 0,0-20 16,0 20-16,0-21 0,0 21 0,0-20 16,-21-1-16,21 0 0,-21 0 15,21 0-15,0-42 31,0 0-31,0 0 16,21 0-16,0-1 0,-21 1 16,21-21-16</inkml:trace>
  <inkml:trace contextRef="#ctx0" brushRef="#br0" timeOffset="7883.78">4233 8255 0,'0'64'16,"0"-43"-16,0 0 0,0 21 16,-21-21-16,21 22 0,0-22 0,0 0 15,0 21-15,0-20 0,0 20 16,0-21-16,0 0 0,0 0 0,0 1 16,0-1-16,0 0 0,0 0 15,0-42 16,21 21-31,-21-21 16,21-22-16,-21 22 0</inkml:trace>
  <inkml:trace contextRef="#ctx0" brushRef="#br0" timeOffset="8295.45">4233 7895 0,'-21'0'0,"-64"127"32,85-106-32,0 1 0,0-1 15,0 0-15,0 0 0,22 0 16,-1-21-16,0 21 0,0-21 16,0 0-16,0 0 0,22 0 0,-22 0 15,21-21-15,-21 0 0,1 0 0,-1 0 16,21 0-16,-21-1 0,-21 1 15,21 0-15,-21-21 0,0 21 0,0-1 16,0 1-16,0-21 16,-21 21-16,0 0 0,-21-1 0,21 1 15,-22 0-15,1 21 0,21 0 0,-22 0 16,22 0-16,-21 0 0,21 21 16,0 0-16,-1 1 0,1 20 0,0-21 15,0 21-15,21-20 0,0 20 16,0 0-16,-21-21 0,21 22 0,0-22 15,0 0-15,0 0 0,21 0 16,0 1-16,0-22 0,0 0 0,1 0 16,-1 0-16,21 0 0,0-22 0,-20 1 15,20 0-15</inkml:trace>
  <inkml:trace contextRef="#ctx0" brushRef="#br0" timeOffset="8563.82">4932 7662 0,'0'0'0,"0"22"16,0-1-1,0 0-15,0 0 0,0 21 0,0-20 16,0 20-16,0 21 0,0-20 16,0 20-16,0-20 0,0 20 0,0-21 15,21 22-15,-21-22 0,0 22 16,0-22-16,0 0 0,21-20 15,-21 20-15,0-21 0,0 21 0,0-20 16,0-1-16,0 0 0,0 0 16,0 0-16,21-21 15,0 0 1,1-21-16,-1 0 16</inkml:trace>
  <inkml:trace contextRef="#ctx0" brushRef="#br0" timeOffset="9112.14">5715 8234 0,'0'0'0,"0"-21"0,21 0 0,-21-1 0,0 1 16,0-21-16,0 21 0,0 0 0,-21-1 15,0 1-15,0 21 16,-22 0-16,22 0 0,0 0 0,-21 0 15,20 21-15,-20 1 0,21-1 0,-21 0 16,20 21-16,1 1 0,-21-22 16,21 21-16,0 0 0,21 1 0,-22-1 15,22 0-15,-21-20 0,21 20 16,0-21-16,0 21 0,0-20 0,0-1 16,21-21-16,1 21 0,-1-21 15,21 0-15,-21 0 0,0 0 16,22 0-16,-22 0 0,0-21 0,21 0 15,-20 21-15,20-43 0,-21 22 0,0 0 16,22-21-16,-22-1 0,0 1 16,0 0-16,0-22 0,0 1 15,1-1-15,-1 1 0,-21-1 0,0 1 0,0-22 16,0 21-16,0 1 0,0-1 16,0 22-16,0 0 0,0-1 0,0 22 15,0 0-15,-21 21 0,-1 0 16,22 21-16,-21 0 15,0 1-15,21 20 0,0 0 0,-21 1 16,21-1-16,0 0 0,0 22 16,0-1-16,0 1 0,0-1 0,21-20 15,0 20-15,0-21 0,1 22 0,-22-22 16,21-21-16,0 22 0,0-22 16,-21 0-16,21 0 0,0 0 0,1 1 15,-1-22-15,0 0 0,0 0 16,0-22-16,0 1 15</inkml:trace>
  <inkml:trace contextRef="#ctx0" brushRef="#br0" timeOffset="9764.76">9038 7006 0,'-21'-21'15,"0"21"1,0 0-16,-1 0 0,1 0 16,21 21-16,-21 0 0,21 1 0,-21 20 15,21 0-15,0 22 0,0-1 16,0 1-16,0 20 0,0 1 0,0 21 15,21-21-15,-21 20 16,21 1-16,-21 0 0,0 21 0,0-21 0,0 0 16,0 0-16,-21-1 0,0 22 15,21-21-15,-21 0 0,21-21 16,-21 21-16,21-22 0,0 1 0,-22 0 16,22-22-16,0 1 0,0-1 0,0 1 15,0-43-15,0 21 0,0-21 16,0 0-16,22-21 15,-22-21-15,0-21 0,0 21 0,21-22 16,-21 1-16,21-21 0,-21-1 0</inkml:trace>
  <inkml:trace contextRef="#ctx0" brushRef="#br0" timeOffset="10703.89">8848 7006 0,'0'0'0,"-43"0"0,22-21 16,0 21-16,0 0 15,0 0-15,42 0 31,0 0-31,0 21 0,0-21 16,22 0-16,-1 0 0,0 0 0,1 0 16,-1 0-16,21 0 0,1 0 15,-1-21-15,1 21 0,21-21 0,-1 21 16,1-21-16,42 21 0,-21-21 16,21-1-16,0 22 0,21-21 0,-21 21 15,42-21-15,1 21 0,-1-21 0,0 21 16,22 0-16,-22-21 0,22 21 15,-1 0-15,1 0 0,-22 0 0,-21-21 16,21 21-16,-20 0 0,-1 0 16,0 0-16,-21 0 0,0 0 15,-21-22-15,0 22 0,-22 0 0,1 0 16,-22 0-16,-20-21 0,-1 21 16,-21 0-16,22 0 0,-22 0 0,0 0 15,-21 21 1,0 1-1,0-1-15,0 0 0,0 0 16,0 0-16,-21 22 0,21-1 0,-21-21 16,21 21-16,0 22 0,-22-22 0,22 22 15,0-1-15,0-20 0,0 20 16,0 1-16,0-1 0,0 1 0,0-1 16,22 1-16,-22 20 0,21-20 0,0 20 15,-21 1-15,21-21 16,-21 20-16,21 1 0,0-22 0,-21 22 15,0-21-15,0 20 0,0-20 0,22 20 16,-22-20-16,0-1 0,0 22 16,0-21-16,0-1 0,0 1 0,0-22 15,0 21-15,-22-20 0,22-1 0,-21 0 16,21-20-16,-21 20 0,0-21 0,0 0 16,0 0-16,21 1 0,-22-1 15,1-21-15,0 0 0,-21 0 16,21 0-16,-1 0 0,1 0 0,0 0 15,-21 0-15,-1 0 0,1 0 0,0-21 16,-1 21-16,-20-22 0,-1 1 16,-20 21-16,20-21 0,-42 21 0,22-21 15,-22 0-15,-21 21 0,0-21 0,-21 21 16,0 0-16,-1 0 0,-20 0 16,-21 0-16,-1 0 0,1 0 0,-1 0 15,1 0-15,-1 0 0,1 21 0,20-21 16,-20 21-16,42-21 0,-1 21 0,22-21 15,0 0-15,22 21 0,20-21 16,0 0-16,22 0 0,-1 0 0,22 0 16,0 0-16,20 0 0,22-21 15,0 0-15,0 0 16,22 0-16,-1-1 0,0 1 16,0-21-16,21 21 0,-20-22 0,-1 22 15</inkml:trace>
  <inkml:trace contextRef="#ctx0" brushRef="#br0" timeOffset="11019.71">10096 7789 0,'0'0'0,"-21"0"0,0 0 0,0 0 0,-21 0 15,-1 0-15,22 0 0,-21 22 16,-1-22-16,1 42 0,0-21 0,-1 21 16,22 1-16,-21-1 0,21 22 0,0-1 15,-1 1-15,1-22 0,21 21 16,0 1-16,0-22 0,0 22 0,0-22 16,0 0-16,21 1 15,22-22-15,-22 21 0,21-21 0,-21 1 16,22-1-16,20 0 0,-20-21 0,20 0 15,-21 0-15,22 0 0,-22 0 16,22-21-16,-22 0 0,22-1 0,-22 1 16,0-21-16</inkml:trace>
  <inkml:trace contextRef="#ctx0" brushRef="#br0" timeOffset="11503.43">10604 7684 0,'0'0'0,"-84"-22"31,63 44-31,21-1 0,0 0 0,-22 0 16,1 21-16,21 1 0,0 20 15,-21-20-15,21 20 0,0 1 16,0-1-16,0 1 0,0-22 0,0 21 16,0-20-16,0-1 0,0 0 0,0 1 15,0-1-15,0-21 0,0 0 16,0 1-16,0-1 0,0 0 15,21-21 1,-21-21-16,21 0 16,-21-1-16,0-20 0,0 21 15,0-21-15,0-1 0,0 1 0,0 0 16,22-22-16,-22 22 0,21-1 16,0-20-16,-21 21 0,42-1 0,-21 22 15,1-21-15,20 42 0,-21-21 16,21 21-16,1 0 0,-22 0 15,21 21-15,-21 0 0,22 21 0,-22 1 16,0-22-16,0 21 0,0 0 0,-21 1 16,0-1-16,0 0 0,0 1 15,0-1-15,0-21 0,0 22 0,0-22 16,0 0-16,0 0 0,-21 0 0,21 0 16,0 1-16,-21-22 15,21-22 16,0 1-31,0 0 0,21 0 0,-21-21 16</inkml:trace>
  <inkml:trace contextRef="#ctx0" brushRef="#br0" timeOffset="11743.89">11345 7959 0,'0'0'0,"0"21"0,0 0 15,0 43-15,0-22 16,0-21-16,0 64 0,0-64 0,0 21 16,-21-21-16,21 1 15,0-1-15,0 21 0,0-21 0,0 0 16,0 1-16,0-1 0,0 0 16,21-21-1,0 0 1,1-21-16,-22 0 0,21-1 15,0 1-15,-21 0 0</inkml:trace>
  <inkml:trace contextRef="#ctx0" brushRef="#br0" timeOffset="12127.67">11388 7662 0,'0'0'15,"-22"0"-15,1 0 0,0 0 0,0 0 16,0 0-16,0 22 0,-1-1 0,1 0 15,21 0-15,-21 0 0,21 0 0,0 1 16,0-1-16,0 0 16,21 0-16,0 0 0,1-21 0,-1 0 15,0 0-15,0 0 0,21 0 0,-20 0 16,-1 0-16,0 0 0,0-21 16,0 21-16,0-21 0,1 0 0,-1 0 15,-21-1-15,0 1 0,21 0 16,-21 0-16,0-21 0,0 20 0,0-20 15,0 21-15,0-21 0,-21 20 16,0-20-16,21 21 0,-22 0 0,1 0 16,0 21-16,0 0 0,0 0 15,0 21-15,-1 0 0,1 0 0,0 0 16,0 22-16,0-22 0,0 21 0,-1-21 16,1 22-16,0-22 0,21 21 15,0-21-15,0 0 0,0 22 0,0-22 16,21-21-1,0 0-15,1 0 0,-1 0 0,0 0 16</inkml:trace>
  <inkml:trace contextRef="#ctx0" brushRef="#br0" timeOffset="12384.52">11938 7387 0,'0'0'0,"0"21"16,0 1-1,0-1-15,0 0 0,-21 0 0,21 21 16,-21 1-16,21-22 0,-22 21 0,22 1 16,0-1-16,0 21 0,0-20 15,0-1-15,-21 22 0,21-22 0,0 21 16,-21-20-16,21-1 0,0 0 0,0 1 16,0-1-16,-21 0 0,21-20 15,0 20-15,-21-21 0,21 0 16,0 0-16,0 1 0,0-1 15,21-21 1,0 0-16</inkml:trace>
  <inkml:trace contextRef="#ctx0" brushRef="#br0" timeOffset="12935.2">12594 7980 0,'0'-21'16,"0"42"-16,0-63 0,-21 20 0,0 1 16,0 0-16,-1 21 15,22-21-15,-21 21 0,0-21 0,0 21 16,0 0-16,0 0 0,-1 0 16,1 21-16,0 0 0,0 0 15,0 22-15,0-22 0,-1 21 0,1-21 16,21 22-16,-21-1 0,0 0 0,21 1 15,-21-1-15,21-21 0,0 21 16,0-20-16,0-1 0,0 0 16,0 0-16,21 0 0,0 0 0,0-21 0,22 0 15,-22 0-15,0 0 16,0 0-16,0 0 0,0 0 0,1-21 16,-1 21-16,21-21 0,-21 0 0,0 0 15,1-22-15,-1 22 0,0-21 16,0 0-16,0-1 0,0 1 0,-21-22 15,22 22-15,-1-21 0,-21-1 0,21 1 16,-21-1-16,21 1 0,-21-1 16,0 1-16,0-1 0,0 22 0,0-1 15,0 1-15,0 21 0,0 0 0,0 0 16,-21 42 0,0 0-16,0 21 0,21 1 15,-22-1-15,22 0 0,-21 22 0,0-1 16,21-20-16,0 20 0,0 1 15,0-1-15,0-21 0,0 22 0,0-22 16,0 22-16,0-22 0,0 0 0,21-20 16,-21 20-16,21-21 0,1 0 15,-22 0-15,21 1 0,0-22 16,0 0-16,0 0 0</inkml:trace>
  <inkml:trace contextRef="#ctx0" brushRef="#br0" timeOffset="13507.87">15854 6816 0,'21'-21'16,"-42"42"-16,63-85 0,-42 43 0,0 0 0,0 0 15,21 0-15,-21-1 0,0 44 32,0-1-32,0 0 0,0 21 0,0 1 15,0 20-15,0 1 0,0-1 16,0 22-16,0 21 0,0-22 0,0 22 15,0-21-15,0 21 0,0-1 0,0-20 16,0 21-16,0 0 0,0-22 16,-21 22-16,21-21 0,0 0 0,-21-1 15,0 1-15,21-22 0,-21 22 0,-1-21 16,22-1-16,0-21 0,0 1 16,0-1-16,0-21 0,0 22 0,0-22 15,0-42 1,22-1-1,-22-20-15,21 21 0,0-21 0,-21-22 16,21 22-16,0-1 0</inkml:trace>
  <inkml:trace contextRef="#ctx0" brushRef="#br0" timeOffset="14334.07">15769 6879 0,'0'0'16,"-21"-21"-16,0 21 0,21-21 0,0 0 16,0 0-1,21-1 1,21 22-16,-21 0 0,43-21 0,-22 21 16,43 0-16,0-21 0,20 0 0,1 21 15,0-21-15,21 0 0,0-1 16,21 22-16,0-21 0,22 0 0,-1 21 15,0-21-15,22 21 0,-1 0 16,1 0-16,-1 0 0,-20-21 0,-1 21 16,0 0-16,1 0 0,-43-21 15,21 21-15,-42-22 0,0 22 16,-1-21-16,-20 0 0,-21 21 16,-1-21-16,-21 21 0,1 0 0,-1-21 15,-21 21-15,0 0 0,22 0 0,-22 0 16,0 0-16,0 21 15,-21 0-15,0 0 0,21 0 0,-21 1 16,0 20-16,22-21 0,-22 21 16,0 1-16,0-22 0,0 21 0,0 1 15,0-22-15,0 21 0,0 0 16,0 22-16,0-22 0,0 22 0,0-1 16,0 1-16,0-1 0,0 22 0,-22-22 15,22 1-15,-21 21 16,21-22-16,0 1 0,0-1 0,0 22 15,0-22-15,0 1 0,0 20 0,0-20 16,0-1-16,0 1 0,0-1 16,0 1-16,0-1 0,0-20 0,0-1 15,0 22-15,0-22 0,0 0 0,-21 1 16,21-1-16,-21-21 0,0 21 16,21-20-16,-21 20 0,-1-21 0,22 0 15,-21 0-15,0 1 0,0-22 0,0 21 16,0-21-16,-1 0 0,1 21 15,-21-21-15,21 0 0,-22 0 0,1 0 16,-21 0-16,20 0 0,-20 21 16,-1-21-16,-20 0 0,20 0 15,-21 0-15,-20 0 0,-1 0 0,0 0 16,-21 0-16,-21 0 0,0 0 0,-1 0 16,1 0-16,-21 0 0,-22 0 0,22 0 15,-21 0-15,-1 0 0,22 0 16,-22 0-16,22 0 0,21 0 0,21 0 15,0 0-15,21 0 0,21 0 0,22 21 16,-1-21-16,22 0 16,21 0-16,0 0 0,-1 0 0,22-21 15,0 0-15,22 21 0,-1-21 16,0 0-16,0-1 16,0 1-16,0 0 0,1-21 0,20 21 15,-21-22-15</inkml:trace>
  <inkml:trace contextRef="#ctx0" brushRef="#br0" timeOffset="14650.89">16997 7260 0,'0'0'0,"-21"-21"0,-1 0 0,-20 0 0,21 21 16,-21 0-16,20 0 0,-20 0 15,0 21-15,-1 0 0,22 21 16,-21-20-16,0 20 0,-1 0 0,1 22 16,21-22-16,0 22 0,-1-1 15,1-21-15,0 22 0,21-1 0,0 1 16,0-22-16,0 22 0,0-22 0,0 22 16,21-22-16,0-21 0,1 21 15,20-20-15,0-1 0,-21 0 0,22-21 16,-1 0-16,0 0 0,1 0 0,-1 0 15,22 0-15,-22-21 0,0 0 16,1-1-16,-1 1 0,0-21 16,1 0-16,-1 20 0</inkml:trace>
  <inkml:trace contextRef="#ctx0" brushRef="#br0" timeOffset="15127.61">17420 7366 0,'0'0'0,"0"-42"0,0-1 0,0 1 0,0 21 16,-21 21-16,0 0 15,0 21-15,-1 21 0,1-20 16,21 20-16,-21 21 0,21-20 0,-21 20 16,21-20-16,0 20 0,-21-21 15,21 22-15,0-22 0,-21 22 0,21-22 16,0 0-16,0 1 0,0-1 0,0 22 16,0-43-1,0 0-15,0 0 0,0 0 0,0 0 16,0-42 15,0 0-31,0 0 0,0 0 0,0-22 16,21 22-16,0-21 0,-21 0 0,21 20 15,0-20-15,0 0 0,1-1 16,-1 1-16,21 0 0,-21-1 0,22 22 16,-22 0-16,21 0 0,0 0 15,1 21-15,-22 0 0,21 0 16,-21 21-16,22-21 0,-22 21 0,0 21 15,-21-20-15,21-1 0,-21 21 0,0-21 16,21 0-16,-21 22 0,0-22 16,0 21-16,0-21 0,0 22 0,0-22 15,0 21-15,0-21 0,-21 1 0,21-1 16,-21-21-16,21 21 0,-21 0 16,21-42 15,0 0-31,0 0 15,21-22-15,0 22 0,0-21 0,1-1 16</inkml:trace>
  <inkml:trace contextRef="#ctx0" brushRef="#br0" timeOffset="15331.98">18097 7620 0,'0'0'0,"0"21"16,0 0-1,0 1-15,0-1 0,-21 21 0,0-21 16,21 22-16,-21-22 0,21 21 0,0 0 15,-21-20-15,21 20 0,-21-21 16,21 0-16,0 0 0,0 1 0,0-1 16,0 0-16,21-21 31,0-21-31,-21 0 0,0-1 16,21 1-16,0 0 0,0 0 0,-21-21 15,22 20-15</inkml:trace>
  <inkml:trace contextRef="#ctx0" brushRef="#br0" timeOffset="15676.3">18161 7197 0,'-21'0'0,"42"0"0,-85 0 0,43 0 0,0 21 16,0 0-16,0 0 0,0 0 16,-1 1-16,22 41 15,0-42-15,0 0 0,0 1 0,0-1 16,22-21-16,-1 0 15,0 0-15,0 0 0,0 0 16,0 0-16,1 0 0,-1 0 0,0-21 16,0-1-16,0 1 0,0 0 15,-21 0-15,0-21 0,0 20 0,0-20 16,0 21-16,0-21 0,0 20 16,0 1-16,-21 0 0,21 0 0,-21 0 15,0 21-15,0 0 0,0 0 0,-1 0 16,1 21-16,0-21 0,0 21 15,0 0-15,0 22 0,-1-22 0,22 0 16,0 0-16,0 0 16,0 22-16,0-22 0,0 0 15,22-21-15,-1 0 0,0 0 0,21 0 16,1 0-16</inkml:trace>
  <inkml:trace contextRef="#ctx0" brushRef="#br0" timeOffset="15915.69">18669 7027 0,'0'0'0,"0"-21"0,21 0 0,-21 42 31,0 0-31,-21 22 0,0-22 16,21 21-16,-21 1 0,21 20 16,-22-21-16,1 22 0,0-1 15,21-20-15,-21 20 0,0-20 0,0-1 16,21 0-16,0 1 0,-22-1 0,22 0 15,0-21-15,0 1 0,0-1 16,0 0-16,0 0 0,0 0 0,22-21 16,-1 0-16,0 0 15,0 0-15</inkml:trace>
  <inkml:trace contextRef="#ctx0" brushRef="#br0" timeOffset="16407.41">19304 7557 0,'0'0'16,"0"-22"-16,0 1 0,0 0 0,0-21 0,-21 42 15,0-21-15,-1-1 0,1 22 16,0 0-16,0 0 0,0 0 0,-22 22 16,22-1-16,0 0 0,0 0 0,0 0 15,0 22-15,-1-22 0,1 21 16,0-21-16,0 22 0,0-22 0,21 21 15,-21-21-15,21 22 0,0-22 0,0 0 16,0 0-16,0 21 0,0-20 16,0-1-16,21-21 0,0 0 15,0 0-15,0 0 0,0 0 16,22 0-16,-22 0 0,0-21 16,0-1-16,22 1 0,-22 0 0,0-21 15,21 21-15,-21-22 0,1 1 0,20 0 16,-21-1-16,0-20 0,0-1 15,1 1-15,-1-1 0,0 1 0,-21 20 16,21-20-16,-21 21 0,0-1 16,21 22-16,-21 0 0,-42 21 15,42 21 1,-21 0-16,0 22 0,-1-1 16,1 0-16,21 1 0,-21 20 0,21-21 15,0 22-15,0-22 0,-21 1 16,21 20-16,0-21 0,-21 1 15,21-1-15,0-21 0,0 22 0,0-1 16,0-21-16,0 0 0,21 0 0,21 1 16,-21-1-16,1 0 0,20-21 15</inkml:trace>
  <inkml:trace contextRef="#ctx0" brushRef="#br0" timeOffset="16648.27">20807 7874 0,'0'0'0,"-21"0"0,-1 0 0,1 0 16,0 0-1,0 0 1,42 0 15,0 0-31,0 0 16,22 0-16</inkml:trace>
  <inkml:trace contextRef="#ctx0" brushRef="#br0" timeOffset="16839.16">21463 7916 0,'0'0'16,"21"0"15,0 0-31,0 0 16,1 0-16,-1-21 16,0 21-16,0 0 0,21 0 0,-20-21 15,-1 21-15,21 0 0</inkml:trace>
  <inkml:trace contextRef="#ctx0" brushRef="#br0" timeOffset="17027.05">22373 7916 0,'21'0'62,"0"0"-46,1-21-16,20 21 16,-21 0-16,0-21 0,22 21 0</inkml:trace>
  <inkml:trace contextRef="#ctx0" brushRef="#br0" timeOffset="17223.93">23177 7853 0,'0'0'0,"22"0"47,-1 0-32,0 0 1,0 0-16,-21-21 16,21 21-16,0-21 0,1 21 0,-1 0 15,0 0-15,21-22 0,-21 22 16,22 0-16</inkml:trace>
  <inkml:trace contextRef="#ctx0" brushRef="#br0" timeOffset="17379.84">23643 7811 0,'0'0'0,"0"21"0,0 0 31,21-21 0,-21-21 0,0 0-31,-21 21 0,0-22 16</inkml:trace>
  <inkml:trace contextRef="#ctx0" brushRef="#br0" timeOffset="18352.29">8001 4741 0,'21'0'16,"-42"0"-16,63-21 0,-21 21 15,-42 0 1,0 21 0,0 1-16,-21-1 15,-1 21-15,1 0 0,0 1 0,-22 20 16,-21-20-16,22 20 0,-22 1 16,1 20-16,-1-20 0,-21 20 0,21 1 15,-42 0-15,22-1 0,-22 22 0,0-21 16,21 0-16,-21-1 0,0 22 15,21-21-15,0-1 0,0 1 0,0 0 16,22-22-16,-1 1 0,0-1 16,22-20-16,21-1 0,-1 0 0,1-21 15,0 22-15,20-22 0,1-21 16,21 21-16,0-42 31,0 0-31,21 0 0,1-1 16,20-20-16</inkml:trace>
  <inkml:trace contextRef="#ctx0" brushRef="#br0" timeOffset="19071.39">10287 4741 0,'0'0'0,"0"-21"16,0 0-16,0 0 0,0 0 0,0 0 16,-21-1-16,21 1 0,-21 21 15,21-21-15,0 0 16,-22 21-16,1 0 0,0 0 15,21 42 17,0-21-32,0 43 0,0-1 0,21 1 15,0 21-15,1 20 0,-1-20 16,0 21-16,0 0 0,0 0 0,0 21 16,1-22-16,-1 1 0,-21 0 0,0 0 15,21-21-15,-21 20 0,0-20 16,21 0-16,-21-1 0,0-20 0,0-1 15,0 1-15,21-22 0,-21 1 0,21-1 16,-21 0-16,0-21 16,0 1-16,22-22 0,-1 0 15,0-22 1,-21 1-16,21-21 0,-21 21 16,0-22-16,0 1 0</inkml:trace>
  <inkml:trace contextRef="#ctx0" brushRef="#br0" timeOffset="19684.04">10689 4572 0,'0'0'15,"-21"-21"-15,0 21 16,21-21-16,-21 21 0,42 0 47,0 0-47,21 0 0,22 0 16,-1 21-16,1 0 0,20 0 15,1-21-15,0 21 0,-1 1 0,22 20 16,-21-21-16,21 0 0,21 22 15,0-1-15,0 0 0,21 1 0,0-1 16,0 21-16,0-20 0,43 20 16,-1 1-16,1-1 0,-1-20 0,43 20 15,-21 22-15,21-22 0,0 1 0,-22 20 16,22-20-16,0-1 0,-21 22 16,-1-43-16,-20 22 0,-22-1 15,-21-20-15,0-1 0,-21 0 0,-21-20 16,-21 20-16,0-21 0,-22 0 15,-21 0-15,1-21 0,-22 0 0,21 0 16,-21 22-16,1-22 0,-1 0 16,0 0-16,0 0 0,0 0 15,0 0-15,1 0 0,-1 0 0,0 0 16,0 0-16,0 0 16,0 0-1,-21-22 16,0 1-15,0 0 0,-21 0-1,21 0 1</inkml:trace>
  <inkml:trace contextRef="#ctx0" brushRef="#br0" timeOffset="20075.81">16785 5884 0,'-21'-21'0,"42"42"0,-63-63 15,21 21-15,-1 0 16,22 42 31,22 0-32,-1 0-15,0 0 0,0 1 0,0-1 16,0 0-16,1 0 0,-1 0 16,21 22-16,-21-22 0,0 0 0,1 0 15,-1 0-15,0 0 0,0-21 0,0 22 16,-21-1-16,0 0 16,0 0-16,-21-21 15,0 21-15,0-21 16,0 0-16,-22 21 0,22-21 15,-21 22-15,-1-22 0,1 21 0,0 0 16,-1-21-16,1 21 0,21 0 16,-21 0-16,-1-21 0,22 22 0,-21-1 15,21-21-15,-1 0 0,1 0 0,-21 0 16,21 0-16,0 0 0,-1 0 16,1-21-16,0-1 0,0 22 0</inkml:trace>
  <inkml:trace contextRef="#ctx0" brushRef="#br0" timeOffset="20783.79">9779 6287 0,'0'0'0,"0"21"31,21-21-15,0 21-16,0-21 0,1 21 15,20 0-15,0 0 0,-21 1 0,22-1 16,-1 0-16,0 21 0,-20-21 0,20 1 16,0 20-16,-21-21 0,1 0 15,20 0-15,-21 22 0,-21-22 0,21 0 16,0 0-16,1 0 0,-22 1 15,21-22-15,-21 21 16,21-21 0,-21-21-1</inkml:trace>
  <inkml:trace contextRef="#ctx0" brushRef="#br0" timeOffset="20972.68">10710 6223 0,'0'21'16,"0"0"-16,-21 1 0,0 20 0,0-21 15,0 21-15,-1-20 0,-20 20 0,21-21 16,0 0-16,0 22 0,-1-22 16,22 0-16,-21 0 0,0 0 0,0 0 15,0-21-15,21 22 0,-21-22 16,-1 21-16</inkml:trace>
  <inkml:trace contextRef="#ctx0" brushRef="#br0" timeOffset="22010.55">5334 6287 0,'0'21'47,"0"0"-47,0 0 0,0 21 15,21-20-15,-21 20 0,21 0 0,0 1 16,-21-1-16,22 0 0,-1 22 16,-21-22-16,0-21 0,21 22 0,0-1 15,0-21-15,-21 21 0,21-20 0,-21-1 16,0 0-16,22 0 0,-1-21 16,-21 21-16,21-21 15,-21 21-15,21-21 0,0-21 31,0 0-31,1 0 16,-1 0-16</inkml:trace>
  <inkml:trace contextRef="#ctx0" brushRef="#br0" timeOffset="22259.4">6308 6498 0,'0'0'0,"0"21"15,0 1-15,-22-1 16,1 0-16,0 0 0,0 0 0,0 0 16,0 22-16,-22-22 0,22 0 15,0 0-15,-21 0 0,20 1 16,1-1-16,0 0 0,0 0 0,0 0 16,0 0-16,-1 1 0,1-1 0,0-21 15,0 21-15,21 0 0,-21-21 16,21 21-16,-21 0 0,-1-21 15</inkml:trace>
  <inkml:trace contextRef="#ctx0" brushRef="#br0" timeOffset="27051.49">1947 11282 0,'0'0'0,"21"-21"16,1 0-16,-22-1 0,0-20 15,21 21-15,-21 0 0,0 0 0,0-1 16,0 1-16,0 0 0,0 0 15,0 0-15,-21 21 0,-1 0 16,1 0-16,-21 0 0,21 0 16,-22 21-16,1 21 0,0-21 0,-1 22 15,1-1-15,0 22 0,-1-22 16,1 21-16,21 1 0,-21-1 0,42 1 16,0-22-16,-22 22 0,22-1 15,0-20-15,0 20 0,0-21 16,0 22-16,22-22 0,-1 1 0,0-22 15,0 21-15,21-21 0,1 0 16,-22 1-16,21-22 0,1 0 16,-1 0-16,0 0 0,1-22 0,-1 1 15,0 0-15,1 0 0,-22-21 16,42 20-16</inkml:trace>
  <inkml:trace contextRef="#ctx0" brushRef="#br0" timeOffset="27575.2">2349 11028 0,'0'0'0,"-21"-21"15,21 42 1,0 0 0,0 0-16,0 22 0,0-1 0,0 0 15,0 22-15,21-22 0,-21 22 16,0-22-16,0 21 0,0-20 0,0 20 15,0-20-15,0-1 0,0 0 16,0 1-16,0-1 0,0-21 0,0 21 16,0-20-16,0-1 0,-21 0 15,21-42 17,-21 21-32,21-21 15,0-1-15,0 1 0,0 0 16,0 0-16,0-21 0,0 20 0,0-20 15,0 0-15,21 21 0,0-22 16,1 1-16,-1 21 0,21-22 0,0 22 16,-20 0-16,20 0 0,0 0 0,1 0 15,-1 21-15,0 0 0,-21 0 16,22 21-16,-22 0 0,0 0 0,0 0 16,0 22-16,-21-22 0,22 0 15,-22 21-15,0-21 0,0 22 16,0-22-16,0 21 0,-22-21 15,1 1-15,0-1 0,21 0 0,0 0 16,-21 0-16,21 0 0,-21-21 0,0 0 31,21-21 1,0 0-32,0 0 0</inkml:trace>
  <inkml:trace contextRef="#ctx0" brushRef="#br0" timeOffset="27831.63">3217 11430 0,'0'106'16,"0"-85"-1,0 0-15,0 0 0,0 1 16,-21 20-16,21-21 0,0 0 0,-21 0 15,21 1-15,0 20 0,0-21 0,0 0 16,0 0-16,0 1 0,0-1 16,-21 0-16,21-42 47,0 0-47,21 21 15,-21-43-15</inkml:trace>
  <inkml:trace contextRef="#ctx0" brushRef="#br0" timeOffset="28211.41">3154 11028 0,'0'0'0,"-21"0"0,-1 0 0,1 21 16,0 0-16,21 22 15,0-22-15,0 21 0,0-21 0,0 22 16,0-22-16,0 0 0,0 0 15,0 0-15,21 0 0,0 1 16,1-22-16,-1 0 0,0 0 0,0 0 16,0 0-16,0-22 0,22 1 15,-22 21-15,0-21 0,0 0 0,0 0 16,1-22-16,-22 22 0,0 0 16,0 0-16,0-21 0,0 20 0,0 1 15,0 0-15,0 0 0,-22 0 16,1 0-16,0 21 0,-21 0 0,21 0 15,-1 0-15,1 0 0,-21 0 0,21 21 16,0-21-16,-1 21 16,22 0-16,-21 21 0,21-20 0,-21 20 0,21-21 15,0 21-15,0-20 16,0 20-16,0-21 0,21 0 0,0 0 16,1-21-16,20 0 0,-21 0 15,21 0-15,1 0 0</inkml:trace>
  <inkml:trace contextRef="#ctx0" brushRef="#br0" timeOffset="28480.26">3916 10922 0,'-21'42'15,"21"1"-15,0-22 16,0 21-16,-22 1 0,22 20 15,-21 1-15,21-22 0,0 21 0,0 1 16,-21-22-16,0 22 0,21-22 16,-21 0-16,0 1 0,21-1 0,0-21 15,0 22-15,-22-22 0,22 0 0,0 0 16,0 0-16,22-21 16,-1-21-1,0 21 1,0-21-16,0 0 0,0 0 0</inkml:trace>
  <inkml:trace contextRef="#ctx0" brushRef="#br0" timeOffset="29024.32">4508 11515 0,'22'0'15,"-44"0"-15,65-21 0,-22 21 0,0-22 0,0 22 16,-21-21-16,0 0 0,0 0 15,0 0-15,0 0 16,-21-1-16,0 1 0,0 0 16,0 21-16,-1 0 0,-20-21 15,21 21-15,-21 0 0,20 0 0,1 21 16,-21 0-16,21 22 0,0-22 0,-1 21 16,1-21-16,0 22 0,0-1 15,0 0-15,0 1 0,21-22 0,-22 21 16,22-21-16,0 22 0,0-22 15,0 0-15,0 0 0,22 0 16,-1-21-16,0 0 0,0 0 0,0 0 16,0 0-16,1 0 15,20-21-15,-21 0 0,0 0 0,22 0 0,-22-1 16,0 1-16,21 0 0,-21-21 16,1-1-16,20 1 0,-21 0 0,0-1 15,-21-20-15,21 21 0,-21-22 16,22 1-16,-22-1 0,21 1 0,-21 20 15,0-20-15,0 20 0,0 1 16,0 21-16,0 0 0,0 0 0,-21 21 16,-1 21-1,22 0-15,-21 21 0,0-21 0,0 43 16,21-22-16,0 22 0,0-1 0,0 1 16,0-1-16,0-20 0,0 20 15,0-21-15,0 1 0,21-1 16,-21 0-16,21 1 0,0-22 0,1 0 15,-1 0-15,-21 0 0,21-21 16,0 0-16,0 22 0,0-22 16,1 0-16,-1 0 0</inkml:trace>
  <inkml:trace contextRef="#ctx0" brushRef="#br0" timeOffset="31682.67">6286 11599 0,'0'0'0,"-21"22"0,21-44 47,0 1-47,0 0 16,21 0-16,1 0 0,-1-22 16,0 22-16,0-21 0,0 0 0,0-1 15,1-20-15,-1 20 0,0 1 16,-21 21-16,0-21 0,0 20 15,0 1-15,0 0 0,-21 0 0,0 21 16,-1 0-16,1 0 0,0 0 16,0 21-16,0 0 0,0 0 0,21 1 15,-22 20-15,22 0 0,-21 1 0,21-1 16,0 0-16,0 22 0,0-22 16,0 0-16,21-20 0,1 20 0,-22-21 15,21 21-15,0-20 0,21-1 16,-21-21-16,1 21 0,20-21 15,0 0-15,-21 0 0,22 0 0,-1 0 0,-21 0 16,22-21-16,-22 0 0,0 21 16,21-22-16,-21-20 0,1 21 15,20 0-15,-21-22 0,0 22 16,0-21-16,1 0 0,-1-1 0,0 1 16,0 21-16,0-22 0,0 1 0,1 21 15,20 0-15,-21 0 0,21-1 16,-20 22-16,-1 0 0,0 0 0,0 22 15,0-1-15,0 0 0,-21 0 0,0 21 16,0-20-16,0 20 0,0 0 16,0-21-16,0 22 0,-21-1 0,0-21 15,21 22-15,-21-22 0,0 0 0,21 0 16,-21 0-16,21 0 0,0 1 16,0-44 15,21 1-31,0 0 0,0 0 15,0 0-15,0-22 0,1 1 0,-1 0 16,0-1-16,0 1 0,0 0 16,22-1-16,-22 1 0,0 0 0,0 21 15,0-1-15,0 1 0,-21 0 0,0 42 32,0 0-32,-21 1 0,21 20 15,-21 0-15,0-21 0,0 22 16,0-1-16,-1 0 0,22 1 15,0-1-15,-21 0 0,21 1 0,0-22 16,0 21-16,0-21 0,0 1 16,0-1-16,21 0 0,1-21 0,-1 0 15,0 0-15,0 0 0,21 0 0,-20 0 16,20 0-16,0-21 0,1 0 16,-1-1-16,0 1 0,1 0 0,-1-21 15,0 21-15,-21-22 0,22 1 0,-1 0 16,-21-1-16,0-20 0,1 20 15,-1 1-15,0-21 0,-21 20 0,21 1 16,-21 0-16,0 20 0,0 1 0,0-21 16,-21 21-16,0 21 15,0 0-15,-1 0 16,1 21-16,21 0 0,-21 0 0,0 0 16,21 22-16,0-1 0,-21 0 15,21 1-15,-21 20 0,21-20 0,0 20 16,0-21-16,0 1 0,0-1 15,0 0-15,0 1 0,21-22 0,0 0 16,0 21-16,21-20 0,-20-1 16,-1-21-16,0 0 0,21 0 15,1 0-15,-22 0 0,21 0 16,0-21-16,1-1 0,-22 1 0,21 0 16,1 0-16,-1-21 0,0 20 0,1-20 15,-22 21-15,0-21 0,0-1 16,0-20-16,-21 20 0,0 1 15,0 21-15,-21 0 0,0 0 16,21-1-16,-21 1 0,0 21 0,-1 0 16,1 0-16,0 0 0,21 21 0,-21 1 15,0-1-15,21 0 0,0 21 16,0-21-16,0 22 0,0-1 0,0 0 16,0-20-16,0 20 0,0-21 0,21 21 15,0-20-15,0-1 16,0 0-16,1 0 0,-1-21 0,21 0 15,0 0-15,-20 0 0,20 0 0,0 0 16,1 0-16,-1 0 0,0-21 16,1 0-16,-22 0 0,21-1 0,-21 1 15,22 0-15,-22 0 0,0-21 0,-21 20 16,0 1-16,21-21 0,-21 21 16,0-22-16,0 22 0,0 0 0,0 0 15,0 0-15,-21 21 16,21 21-1,0 0-15,0 0 0,0 22 0,-21-22 16,21 0-16,0 21 0,-21-21 16,21 1-16,0 20 0,0-21 15,0 0-15,0 0 0,0 1 0,0-1 16,0 0-16,0-42 47,0 0-47,21 21 0,-21-22 0,21 1 15,0 0-15,-21-21 0,21 21 16,0-22-16,1 22 0,-1-21 0,0 21 16,0-1-16,0 1 0,22 0 0,-22 0 15,0 0-15,0 21 0,0 0 16,0 21 0,1 0-16,-22 0 0,0 0 0,0 1 15,21-1-15,-21 0 0,21 0 16,-21 0-16,0 22 0,0-22 0,21 0 15,-21 0-15,21 0 0,0 0 0,1 1 16,-1-22-16,0 0 16,21 0-16,-21 0 0,1 0 0,20 0 15,-21 0-15,21 0 0,-20-22 0,20 1 16,0 21-16,-21-21 0,22 0 16,-22 0-16,21-22 0,-21 22 0,1 0 15,-1-21-15,0-1 0,-21 22 16,0-21-16,0 21 0,0-22 15,0 22-15,0 0 0,0 0 0,0 0 16,-21 21-16,0 0 0,-22-21 0,22 21 16,0 0-16,-21 0 0,20 0 15,1 21-15,-21 0 0,21 0 0,0 0 16,-1 0-16,1 22 0,0-22 0,21 21 16,-21 1-16,21-1 0,-21-21 15,21 21-15,0-20 0,0-1 0,0 21 16,0-21-16,0 0 0,0 1 15,0-1-15,21-21 0,0 0 16,0 0-16,0 0 0,1 0 0,-1 0 16,0-21-16,0-1 0,0 22 15,0-21-15,1 0 0,-1 0 16,0-21-16,0 20 0,0-20 16,0 0-16,1-1 0,-22 1 0,21-21 0,0 20 15,-21 1-15,0 0 0,0-22 16,0 22-16,0-1 0,0 1 0,0 0 15,0 21-15,0-22 0,0 22 0,0 0 16,0 42 0,0 0-1,0 0-15,0 1 0,0 20 0,0 0 16,0 1-16,0-1 0,0 21 16,0-20-16,0-1 0,0 22 15,0-22-15,0 0 0,0 1 0,0-1 16,0-21-16,0 21 0,21-20 15,0-1-15,0 0 0,1 0 0,-1-21 16,0 0-16,0 0 0,21 0 0,-20 0 16,20 0-16,-21-21 0,0 21 15,22-21-15,-22 0 0,21-1 0,-21-20 16,64-21-16,-64 41 0,21-20 16,-20 0-16,-1-1 0,0 22 15,0-21-15,0 21 0,-21-22 0,21 22 16,-21 0-16,0 0 0,0 0 15,-21 21-15,0 0 16,0 0-16,0 21 0,0 0 0,-1 0 16,22 22-16,0-22 0,-21 0 0,21 0 15,0 21-15,0-20 0,0 41 16,0-42-16,21 0 0,-21 1 16,22-1-16,-22 0 0,21 0 15,-21 0-15,0 0 16,0 1-16,0-1 15,-21-21-15,-1 0 16,1 0-16,0 0 0,0 0 16,0 0-16,0 0 0,-1 0 0,1 0 15,-21-21-15,21-1 0,-22 1 16,1 0-16,0 21 0</inkml:trace>
  <inkml:trace contextRef="#ctx0" brushRef="#br0" timeOffset="31895.55">8022 11007 0,'0'0'0,"-21"0"16,42 0-1,0 0-15,22-21 0,-1 21 16,0-22-16,1 22 0,-1-21 15,21 0-15,-20 21 0,20-21 0,1 0 16,-22 21-16,22-21 0,-22-1 0,21 1 16,-20 21-16</inkml:trace>
  <inkml:trace contextRef="#ctx0" brushRef="#br0" timeOffset="32383.24">13123 10816 0,'0'-42'15,"0"84"-15,0-105 0,0 20 0,0 22 0,0-21 16,0 21-16,0 0 0,0-1 0,21 1 15,-21 0-15,0 42 16,0 0-16,0 22 0,22-1 16,-22 0-16,0 1 0,21 20 15,-21 1-15,0-1 0,0 1 0,0-1 16,0 1-16,0-1 0,0-20 16,0 20-16,-21-21 0,21 1 15,0-1-15,0 0 0,0 1 0,0-22 16,0 0-16,0 0 0,0 0 15,21-21 1,-21-21-16</inkml:trace>
  <inkml:trace contextRef="#ctx0" brushRef="#br0" timeOffset="32692.24">12933 10943 0,'0'-63'16,"0"126"-16,-21-169 0,21 64 0,0 0 0,0-1 15,0 1-15,0 0 0,21-1 16,0 1-16,21 0 0,1-1 0,20 1 16,-21 21-16,43 0 0,-21 0 15,-1 21-15,22 0 0,-22 0 0,1 21 16,-1 0-16,-20 21 0,-1 22 0,0-22 16,1 0-16,-43 22 0,0-22 15,0 1-15,0-1 0,-22 21 0,1-20 16,-21-22-16,0 21 0,20 1 0,-20-22 15,0 21-15,-1-21 0,1 0 16,21 1-16,0-1 0,0 0 0,-1-21 16,44 0 15,-1 0-31,0 0 0,0-21 0,0 21 16,22 0-16</inkml:trace>
  <inkml:trace contextRef="#ctx0" brushRef="#br0" timeOffset="33195.94">14309 11049 0,'0'0'0,"21"0"0,0 0 0,-21-42 16,0 21 0,0-1-16,0 1 0,0 0 15,-21 0-15,0 21 0,-1-21 0,1 0 16,0-1-16,0 22 0,-21 0 15,20 0-15,1 0 0,-21 0 0,21 22 16,-22-1-16,22 0 0,0 0 0,0 0 16,0 22-16,0-1 0,-1 0 15,22 1-15,-21-1 0,21 0 0,0 1 16,0-1-16,0 0 0,0 1 0,0-22 16,0 0-16,21 0 0,1 0 15,-1-21-15,0 0 0,0 0 0,0 0 16,22 0-16,-22 0 0,21-21 15,-21 0-15,22 0 0,-22 0 16,0-1-16,21-20 0,-21 21 0,1-21 16,-1 20-16,0-20 0,0 0 0,0-1 15,-21 22-15,0-21 0,0 21 16,0 0-16,0-1 0,0 1 0,0 42 16,0 1-1,-21 20-15,21-21 16,-21 21-16,21 1 0,0-1 0,0-21 15,0 22-15,0-1 0,0-21 16,0 21-16,0-20 0,21-1 0,0 0 16,0 0-16,1-21 0,20 0 15,-21 0-15,21 0 0,-20 0 16,20 0-16,-21 0 0,21 0 0,-20-21 16,-1 21-16,0-21 0</inkml:trace>
  <inkml:trace contextRef="#ctx0" brushRef="#br0" timeOffset="33555.75">14774 11155 0,'0'-21'15,"0"42"-15,0-85 0,0 43 0,0-21 16,0 21-16,0-22 0,0 22 0,21 0 16,1 0-16,-1 0 0,0 21 0,0 0 15,0 0-15,0 0 0,1 0 16,20 0-16,-21 0 0,0 21 0,0 0 16,1 0-16,-1 0 0,0 22 15,-21-22-15,0 21 0,21-21 16,-21 22-16,0-22 0,0 21 0,0-21 15,0 1-15,0 20 0,-21-21 0,0 0 16,0-21-16,21 21 0,-22 1 16,1-22-16,21-22 31,0 1-31,0 0 0,0 0 16,0 0-16,0 0 0,21-1 0,1-20 15,-1 0-15,0 21 0,0-22 16,0 22-16,22-21 0,-22 21 0,0-1 15,0 1-15,0 21 0,0-21 16,1 21-16,-1 0 0,0 0 16,0 0-16,-21 21 15,0 0-15,0 1 16,0-1-16,0 0 0</inkml:trace>
  <inkml:trace contextRef="#ctx0" brushRef="#br0" timeOffset="34508.21">15409 11155 0,'21'21'0,"-42"-42"0,42 63 0,1-42 16,-1 21-16,0-21 0,0 0 15,0 0-15,0 0 0,1 0 16,-1 0-16,21 0 0,-21-21 0,0 21 16,1-21-16,20 0 15,-21 0-15,0 0 0,-21-1 0,0 1 16,21 0-16,-21 0 0,0 0 0,0 0 16,0-1-16,-21 1 0,0 21 15,0 0-15,0 0 0,0 0 16,-22 0-16,22 21 0,0 1 0,0-1 15,0 0-15,-1 0 0,1 0 16,21 22-16,0-22 0,0 21 0,0-21 16,0 0-16,0 22 0,0-22 15,21 0-15,22 0 0,-22 0 0,21-21 16,-21 0-16,22 0 0,-1 0 16,0 0-16,1 0 0,-1 0 0,0 0 15,1-21-15,-1 0 0,-21 0 16,22 0-16,-22 0 0,0-1 0,0 1 15,0 0-15,0-21 0,1 21 0,-1-22 16,-21 22-16,0 0 0,21 0 16,-21 0-16,0-1 0,0 1 0,0 42 31,-21 1-31,21-1 16,0 0-16,-21 0 0,21 0 0,-22 22 15,22-22-15,-21 0 0,21 21 16,0-21-16,0 1 0,-21-1 15,21 0-15,-21 0 0,21 0 16,0-42 15,0 0-31,0 0 16,0 0-16,21-1 0,0 1 16,0-21-16,1 21 0,-1-22 0,0 22 15,21-21-15,1 0 0,-22 20 16,21 1-16,0 0 0,1 0 0,-22 0 15,21 21-15,-21 0 0,1 0 16,-1 0-16,-21 21 0,21-21 0,-21 21 16,0 0-16,0 22 0,0-22 15,0 0-15,0 21 0,0-21 0,0 1 16,0 20-16,0-21 0,0 0 0,0 0 16,0 1-16,0-1 0,0 0 15,21-21-15,0 0 0,0 0 16,1 0-16,-1 0 0,0 0 15,0-21-15,0 21 0,0-21 16,1-1-16,-22 1 0,21-21 0,0 21 16,0 0-16,0-22 0,0 22 15,-21-21-15,22 21 0,-22-22 16,21 1-16,-21 0 0,0-22 0,21 22 0,0-1 16,-21 22-16,0-21 0,21 21 15,-21 0-15,21 21 0,-21 21 16,0 0-1,0 0-15,-21 21 0,0-20 0,21 20 16,0 0-16,-21-21 0,21 22 16,-21-1-16,0-21 0,21 22 0,0-22 15,0 21-15,0-21 0,-22 0 0,22 22 16,0-22-16,0 0 16,0 0-16,22-21 15,-1 0 1,0 0-16,0 0 15,0-21-15,0 0 0,-21 0 0,22 0 16,-1-1-16</inkml:trace>
  <inkml:trace contextRef="#ctx0" brushRef="#br0" timeOffset="34683.11">16785 10816 0,'-21'0'0,"42"0"0,-42 21 16,42-21-16,0 0 15,0 22-15,22-22 0,-1 0 16,0 0-16,1 0 0,20 0 16,-20 0-16,20 0 0,1 0 0,-1-22 15,1 22-15,-1-21 0,1 0 16,-1 0-16,1 21 0,-22-21 0</inkml:trace>
  <inkml:trace contextRef="#ctx0" brushRef="#br0" timeOffset="35523.76">6583 7747 0,'0'0'0,"-21"-21"16,-1 21-16,1 0 15,0 0 1,21 21-16,0 0 0,-21 22 16,21-1-16,0 0 0,0 1 0,0 20 15,0 1-15,0-1 0,0-21 16,0 22-16,0-22 0,0 22 15,0-22-15,0 0 0,0-20 16,0 20-16,21-21 0,0 0 0,-21 22 16,21-43-16,1 21 0</inkml:trace>
  <inkml:trace contextRef="#ctx0" brushRef="#br0" timeOffset="36357.28">12763 7705 0,'0'0'0,"22"0"0,-22-21 0,21 21 16,0 0-16,0 0 16,-21-22-16,21 22 0,0 0 0,1 0 0,-1 0 15,0 0-15,0 0 16,0 0-16,0 0 0,1 22 0,-1-1 16,-21 0-16,0 0 0,0 21 0,0-20 15,0 20-15,0 0 0,-21 22 16,-1-22-16,1 0 0,-21 22 0,21-22 15,-22 1-15,22-22 0,-21 21 16,21-21-16,0 22 0,-1-22 0,22 0 16,0 0-16,22-21 15,20 0 1,-21 0-16,21 0 0,1-21 16,-1 0-16,22 0 0,-1-1 0,1 1 15,-22 0-15,21 0 0,1-21 16,-1 20-16,-20 1 0,20 0 0</inkml:trace>
  <inkml:trace contextRef="#ctx0" brushRef="#br0" timeOffset="37227.56">19664 7578 0,'0'0'0,"0"-21"0,-21 21 0,-1-22 15,1 22 1,21-21-16,-21 21 0,21-21 16,21 21-1,0 0 1,22 0-16,-22 0 0,0 0 0,21 21 0,-20 0 15,-1 1-15,0-22 0,0 42 16,-21-21-16,0 0 0,0 0 16,0 1-16,-21-1 0,0 0 0,0 0 15,-22 0-15,22 0 0,-21 1 16,-1-1-16,1 0 0,0 0 0,21-21 16,-1 21-16,1-21 0,0 0 0,21 21 15,21-21 1,22 0-16,-1 0 0,0 0 15,22 0-15,-1 0 0,1 0 16,-22 0-16,22 0 0,-22 22 0,0-1 16,1 0-16,-22-21 0,0 21 15,-21 0-15,0 0 0,0 1 16,0 20-16,-42-42 0,20 21 0,-41 0 16,21 0-16,-22 1 0,-21-1 15,1 0-15,-1 0 0,0 0 0,-20-21 16,20 21-16,0 1 0</inkml:trace>
  <inkml:trace contextRef="#ctx0" brushRef="#br0" timeOffset="38196">4868 11070 0,'21'0'0,"-42"0"0,64-21 15,-22 21-15,0-21 0,0 0 16,0 21-16,-21-21 0,21 21 0,1 0 16,-1-22-16,-21 44 31,0 20-31,0-21 0,0 21 15,0 1-15,0 20 0,0-20 16,0 20-16,0-21 0,0 22 0,0-1 16,0-20-16,-21 20 15,21-20-15,0-1 0,0 0 0,0-21 16,0 22-16,0-22 0,0 21 0,0-21 16,0 1-16,0-1 0</inkml:trace>
  <inkml:trace contextRef="#ctx0" brushRef="#br0" timeOffset="38795.61">2117 13610 0,'0'-21'16,"0"42"-16,0-63 0,0 21 0,-22 0 0,1 21 15,21-22-15,-21 22 16,0 0-16,0 22 16,0-1-16,-1 0 0,-20 21 0,21 1 15,0-1-15,0 0 16,-1 1-16,1 20 0,0-21 0,21 22 16,0-22-16,0 1 0,0 20 15,0-21-15,0-20 0,21 20 0,0 0 16,1-21-16,-1 1 0,0-1 15,0 0-15,21 0 0,1-21 0,-1 0 16,0 0-16,22-21 0,-22 0 16,43 0-16,-22-22 0,1 22 15,-1-21-15,22-1 0,-21 1 16</inkml:trace>
  <inkml:trace contextRef="#ctx0" brushRef="#br0" timeOffset="39417.32">2730 13272 0,'-21'21'0,"42"-42"0,-63 63 0,42 0 0,-21 1 15,21 20-15,-21-21 0,21 22 16,-21-1-16,21 1 0,0-1 0,0 1 16,0-1-16,-22-20 0,22-1 15,-21 0-15,21 1 0,0-1 16,0-21-16,0 0 0,0 1 0,0-1 15,0-42 17,21-1-32,1 1 15,-1 0-15,0-21 0,0 21 16,0-22-16,0 1 0,1 0 0,-1-1 16,0 1-16,21 21 0,-21-22 15,1 22-15,-1 0 0,21 0 0,-21 21 16,0 0-16,1 21 0,-1 0 15,0 0-15,-21 1 0,0-1 0,0 21 16,0-21-16,0 22 16,0-22-16,0 21 0,0-21 0,0 0 0,0 1 15,0-1-15,0 0 16,0 0-16,21-21 0,0 0 16,0 0-16,1 0 15,20-21-15,-21 21 0,0-21 16,0 0-16,1-1 0,20 1 15,-21-21-15,0 21 0,0-22 0,1 1 16,-1 0-16,0 21 0,0-22 16,0 22-16,0 0 0,1 21 15,-22 21 1,0 21-16,0-20 16,0-1-16,0 21 0,0-21 0,0 0 15,0 22-15,-22-22 0,22 0 16,0 0-16,0 0 0,0 1 0,0-1 15,0 0-15,22-21 32,-22-21-32,21 0 15,0-1-15,0-20 0</inkml:trace>
  <inkml:trace contextRef="#ctx0" brushRef="#br0" timeOffset="39767.39">3768 13377 0,'-22'0'0,"44"0"0,-65 22 0,1-22 16,21 21-16,0 0 0,21 21 15,-22-21-15,22 1 0,-21-1 0,21 0 16,0 0-16,0 0 0,0 0 16,21-21-16,1 0 0,-1 0 15,0 0-15,0 0 0,21 0 0,-20-21 16,-1 0-16,21 0 0,-21 0 15,0 0-15,1-1 0,-1-20 0,-21 21 16,0 0-16,0 0 16,0-1-16,0 1 0,-43 0 0,22 0 15,0 0-15,0 0 0,-21 21 16,20 0-16,-20 0 0,21 0 0,-21 0 16,20 0-16,1 21 0,0-21 15,0 42-15,0-21 0,21 0 0,0 1 16,0 20-16,0-21 0,0 21 15,0-20-15,42 20 0,-21-21 16,22 0-16,-1-21 0,0 0 16</inkml:trace>
  <inkml:trace contextRef="#ctx0" brushRef="#br0" timeOffset="40003.35">4487 13208 0,'0'-21'0,"0"42"0,-21-42 15,21 42-15,-21 0 16,0 0-16,0 1 0,-1 20 16,1 0-16,0 1 0,0-1 0,21 0 15,-21 22-15,0-1 0,-1-20 16,1-1-16,0 21 0,21-20 0,0-1 16,0 0-16,0-20 0,0-1 15,0 21-15,0-21 0,0 0 16,21-21-16,0 0 15,1 0-15,20 0 0,-21 0 16,21 0-16</inkml:trace>
  <inkml:trace contextRef="#ctx0" brushRef="#br0" timeOffset="40480.12">5080 13610 0,'0'-21'16,"0"42"-16,0-63 0,0 21 0,0 0 0,-21-1 15,0 1-15,-1 21 0,-20 0 16,21 0-16,-21 0 0,-1 0 16,1 21-16,0 1 0,-1 20 15,1-21-15,0 21 0,20 1 0,1-22 16,-21 21-16,21 43 0,21-43 16,0-21-16,0 22 0,0-22 15,0 0-15,0 0 0,21 0 0,-21 1 16,42-1-16,-21-21 0,1 0 15,20 0-15,-21 0 0,21 0 0,1-21 16,-22-1-16,21 1 0,1 0 16,-22-21-16,21 21 0,-21-22 0,0 1 15,1-22-15,-1 22 0,0-21 0,0 20 16,-21-20-16,0 20 16,0 1-16,0 0 0,0-1 0,0 1 15,0 21-15,0 0 0,0 0 16,-21 21-16,0 0 0,0 21 15,21 0-15,-22 21 0,1-21 0,0 22 16,21 20-16,0-20 0,0 20 16,0-21-16,0 22 0,0-22 0,0 1 15,0 20-15,0-42 0,0 22 16,0-22-16,21 21 0,-21-21 0,21 0 16,1-21-16,-1 22 0,0-22 15,0 0-15,0 0 0,0 0 16,1-22-16,-1 1 0</inkml:trace>
  <inkml:trace contextRef="#ctx0" brushRef="#br0" timeOffset="40821.44">5673 13335 0,'0'-21'15,"0"42"-15,0-63 0,21 42 31,0 0-31,0 0 0,21 0 16,-20 0-16,-1 0 0,21 0 0,-21 0 16,0 21-16,1 0 0,-1 0 15,-21 0-15,0 1 0,0 20 0,0-21 16,0 21-16,-21 1 0,-22-1 16,22 0-16,-21-20 0,-1 20 0,1 0 15,0 1-15,-1-22 0,1 0 0,21 0 16,0 0-16,0 0 0,21 1 15,0-1-15,21-21 16,0 0-16,0 0 16,21 0-16,-20 0 0,20 0 0,0-21 15,1-1-15,-1 1 0,21 21 16,-20-21-16,-1 0 0,-21 0 0,22-22 16,-1 22-16</inkml:trace>
  <inkml:trace contextRef="#ctx0" brushRef="#br0" timeOffset="43467.35">7874 13377 0,'-21'0'31,"21"-21"-15,21 21-16,0-21 16,0 0-16,0 0 0,1 0 0,-1-1 15,-21 1-15,21-21 0,0 21 16,-21 0-16,0-22 0,0 22 16,0 0-16,0 0 0,0-22 0,0 22 15,0 0-15,-21 0 0,0 21 16,0-21-16,-1 21 0,1 0 0,0 0 15,0 0-15,-21 0 0,20 21 16,1-21-16,21 21 0,-21 21 0,21-20 16,-21 20-16,21 0 0,0 1 15,0-1-15,0 0 0,0 1 0,0-1 16,0 0-16,21 1 0,0-1 0,0-21 16,1 21-16,-1-20 0,0-1 15,0 0-15,0 0 0,22 0 0,-22-21 16,0 0-16,21 0 0,-21 0 15,1 0-15,-1-21 0,0 21 16,0-21-16,0 0 0,0-22 0,1 22 16,-1 0-16,0 0 0,-21-21 15,21 20-15,-21-20 0,0 21 0,21-21 16,0 20-16,1-20 0,-22 0 16,21 21-16,0-1 0,-21-20 0,21 21 15,0 0-15,0 21 0,1 0 0,-1 0 16,0 0-16,0 21 15,-21 0-15,0 21 0,0-20 0,0-1 16,0 21-16,0-21 0,0 22 16,0-22-16,0 21 0,0-21 0,0 0 15,-21 22-15,0-22 0,21 0 16,-21 0-16,21 0 0,0 1 16,0-1-16,0-42 31,0-1-16,21 1-15,-21 0 0,21 0 16,0 0-16,0 0 0,-21-22 0,21 22 16,1-21-16,-1 21 0,-21-22 15,21 22-15,0-21 0,0 21 16,-21-1-16,0 1 0,21 0 0,-21 42 31,0 0-31,0 1 0,0-1 16,0 0-16,0 0 0,0 21 0,0-20 15,0-1-15,0 21 0,0-21 16,0 0-16,0 1 0,0-1 0,22-21 16,-1 21-16,0-21 0,0 0 0,0 0 15,0 0-15,1 0 0,-1 0 16,21 0-16,-21 0 0,0-21 0,22 0 16,-22-1-16,0 1 0,0 0 15,0 0-15,1 0 0,-1 0 16,0-22-16,0 22 0,0-21 0,-21-1 15,0 1-15,0 0 0,21-1 16,-21 1-16,22 0 0,-22-1 0,0 1 16,0 21-16,0-21 0,0 20 15,0 44 1,0 20 0,0-21-16,0 21 0,0 1 0,-22-1 15,22 22-15,-21-22 0,21 0 0,-21 1 16,21-1-16,0-21 0,0 21 15,0-20-15,0 20 0,0-21 0,0 0 16,0 0-16,0 1 0,0-1 16,21-21-16,0 0 15,1 0-15,-1 0 0,0 0 16,0-21-16,0 21 16,0-22-16,1 1 0,-1 0 0,-21 0 15,21 0-15,0 0 0,-21-1 0,0 1 16,21 0-16,-21 0 0,0 0 15,0 0-15,0-1 0,0 1 0,0 0 16,0 0-16,-21 42 31,21 0-31,0 0 0,0 1 16,0-1-16,0 21 16,0-21-16,0 0 0,0 1 0,21-1 15,-21 0-15,21 0 0,-21 0 0,22-21 16,-1 21-16,0-21 0,0 0 15,0 0-15,0 0 0,1 0 0,-1 0 16,21 0-16,-21 0 0,0 0 16,22-21-16,-22 0 0,21 21 0,-21-21 15,1 0-15,20 0 0,-21-1 0,0 1 16,0 0-16,-21-21 0,0 21 16,22-1-16,-22 1 0,0-21 0,0 21 15,0 0 1,0 42-1,0 0-15,0 0 0,0 0 16,0 0-16,-22 1 0,22 20 16,0-21-16,0 0 0,0 0 0,-21 1 15,21-1-15,0 0 16,0-42 31,0 0-32,0-1-15,0 1 0,21 0 16,-21 0-16,22 0 16,-22 0-16,21-1 0,0 1 0,-21 0 15,21 0-15,0 0 0,0 21 0,1 0 16,-1 0-16,-21 21 16,21 0-16,0-21 0,0 21 0,0 0 15,1 1-15,-1 20 0,0-21 16,0 0-16,0-21 0,0 21 0,1 1 15,-1-1-15,0-21 0,0 21 0,21-21 16,-20 0-16,-1 0 0,0 0 16,0 0-16,0 0 0,22 0 0,-22 0 15,0 0-15,0-21 0,0 21 16,0-21-16,1 21 0,-1-22 16,0 1-16,-21 0 0,0 0 0,0 0 15,0 0-15,0-22 0,0 22 16,0-21-16,0 21 0,-21-1 0,21-20 15,-21 21-15,-1 0 0,1 0 0,21-1 16,-21 22-16,0 0 16,0 0-16,21 22 0,-21-1 0,21 21 15,-22-21-15,1 22 0,21-22 16,0 21-16,0-21 0,-21 22 0,21-22 16,0 0-16,0 21 0,0-21 0,0 1 15,0-1-15,0 0 16,21-21-16,-21 21 15,21-21-15,1 0 0,-1 0 16,0-21-16,0 21 16,-21-21-16,21 0 0,0-1 0,1 1 15,-22 0-15,21-21 0,-21 21 0,0-22 16,21 22-16,0-21 0,-21-1 16,21-20-16,-21 21 0,0-1 0,0-20 15,0 20-15,0 1 0,0 21 16,0-21-16,0-1 0,0 22 0,0 0 15,21 21 1,-21 21 0,0 0-16,22 0 0,-22 22 0,0-1 15,0 0-15,0 1 0,0-1 16,0 0-16,0 1 0,0-1 16,21 0-16,-21 1 0,0-22 0,0 21 15,21-21-15,0 1 0,0-1 16,0 0-16,1-21 0,-1 0 15,0 21-15,0-21 0,0 0 0,0 0 0,22 0 16,-22 0-16,0-21 0,0 0 16,22 0-16,-22-1 0,0 1 0,0 0 15,0 0-15,0-21 0,1 20 16,-1-20-16,-21 0 0,21-1 16,-21 1-16,21 21 0,-21-21 0,21 20 15,-21 1-15,0 42 16,0 1-1,21-1-15,-21 0 0,0 21 0,0 1 16,0-22-16,0 21 0,0-21 16,0 22-16,0-22 0,0 0 0,0 0 15,0 0-15,0 0 0,0 1 0,0-1 16,0 0 0,-21-21-1,0 0-15,0 0 16</inkml:trace>
  <inkml:trace contextRef="#ctx0" brushRef="#br0" timeOffset="43667.24">9398 12912 0,'-21'0'15,"42"0"-15,-85 0 0,43 0 0,0 0 16,42-21-1,0 21 1,1 0-16,-1-22 0,21 1 16,0 0-16,1 21 0,-1-21 0,22 0 15,-1 0-15,1-1 0</inkml:trace>
  <inkml:trace contextRef="#ctx0" brushRef="#br0" timeOffset="44135.07">13758 12510 0,'0'0'0,"0"-22"0,-21 1 16,21 0-16,0 0 0,-21 0 0,21 0 16,0-22-16,0 22 0,0 0 15,0-21-15,0 20 0,0 1 0,0 0 16,0 42-1,0 22 1,0-22-16,0 42 0,0-20 0,0 20 16,0 1-16,0-1 0,0 1 15,0-1-15,0 1 0,-21-1 0,0 1 16,21-1-16,-22-21 0,22 22 0,0-22 16,0 1-16,0-22 0,0 21 15,0-21-15,0 0 0,0 1 0,0-1 16,22-21-1,-22-21 1,21-1-16</inkml:trace>
  <inkml:trace contextRef="#ctx0" brushRef="#br0" timeOffset="44423.91">13504 12742 0,'0'0'15,"-21"-42"-15,-21 0 0,42-1 0,-21 22 16,-1-21-16,22 21 0,0 0 0,0-22 15,0 22-15,0 0 0,22 0 16,-1 0-16,21-1 0,-21 1 0,22 0 16,-1 0-16,0 0 0,85 0 15,-63 21-15,-1 0 0,1 21 16,-1 0-16,-20 0 0,20 0 16,-21 22-16,1-22 0,-22 21 0,0-21 15,-21 22-15,0-22 0,0 21 16,-21 0-16,-21-20 0,-1 20 0,1 0 15,0-21-15,-1 22 0,1-22 16,0 0-16,-1 0 0,1 0 0,21 1 16,-22-1-16,22-21 15</inkml:trace>
  <inkml:trace contextRef="#ctx0" brushRef="#br0" timeOffset="46015.77">14647 12848 0,'21'-21'0,"-42"42"0,64-42 0,-43 0 0,0 0 16,0 0-16,0-1 0,0 1 16,0 0-16,0 0 0,-22 0 15,22 0-15,-21-1 0,0 22 0,0-21 16,0 21-16,0 0 0,-1 0 15,1 0-15,0 0 0,21 21 0,-42 1 16,21-1-16,-1 0 0,22 21 0,-21 1 16,0-1-16,0 0 15,21 1-15,-21-1 0,21 0 0,0 1 16,0-22-16,0 21 0,0-21 0,0 0 16,0 1-16,21-1 0,0-21 15,0 0-15,0 0 0,1 0 16,-1 0-16,0 0 0,21 0 15,-21-21-15,1-1 0,-1 1 0,0 0 16,0 0-16,0 0 0,0-22 0,1 22 16,-1-21-16,-21 0 0,0-1 15,21 1-15,-21 21 0,21-22 0,-21 22 16,0 0-16,0 0 0,0 42 31,0 0-15,0 22-16,0-22 0,0 0 0,0 21 15,0-21-15,0 22 0,0-22 16,0 21-16,0-21 0,0 1 0,21-1 16,0 0-16,-21 0 0,22-21 0,-1 21 15,0-21-15,0 0 0,0 0 16,0 0-16,1 0 0,-1 0 0,21 0 16,-21-21-16,0 0 0,1 0 15,20 21-15,-21-43 0,0 22 0,0 0 16,1 0-16,-1-21 0,0-1 15,0 22-15,-21-21 0,0 21 16,21-22-16,-21 22 0,21 0 16,-21 0-16,0 42 15,0 0 1,0 0-16,0 0 0,0 22 0,0-22 16,0 0-16,0 21 0,-21-20 15,21 20-15,0-21 0,0 0 0,0 0 16,0 1-16,0-1 0,21 0 0,1 0 15,-1-21-15,0 0 0,0 21 16,0-21-16,22 0 0,-22 0 0,21 0 16,-21 0-16,0-21 0,22 0 15,-22 21-15,21-21 0,-21 0 16,1-1-16,-1-20 0,0 21 0,0 0 16,-21-22-16,0 1 0,21 21 15,-21-21-15,0-1 0,0 22 0,0 0 16,0 0-16,0 0 0,0-1 0,0 1 15,-21 21-15,0 0 16,0 21-16,21 1 0,0-1 16,-21 21-16,21-21 0,-22 22 15,22-22-15,0 21 0,0-21 16,0 22-16,0-22 0,0 21 0,0-21 0,0 0 16,22 1-16,-1-1 15,0-21-15,0 21 0,0-21 0,0 0 16,22 0-16,-22 0 0,0 0 0,21 0 15,-20 0-15,20-21 0,-21 0 16,0 21-16,22-22 0,-22 1 0,0-21 16,21 21-16,-21 0 0,1-22 15,-1 22-15,-21-21 0,0 21 0,21-1 16,-21 1-16,0 0 0,-21 42 31,0 0-31,21 1 0,-22 20 16,1-21-16,21 0 0,0 0 0,0 22 15,-21-22-15,21 0 16,0 0-16,0 0 0,21-21 31,0 0-15,1 0-16,-22-21 0,21 0 0,0 0 16,0 0-16,0 0 0,0-1 15,1 1-15,-1 0 0,0 0 0,0-21 16,0 20-16,0 1 0,1 0 15,-1 0-15,0 0 0,0 21 16,0 0-16,-21 21 16,0 0-16,0 0 15,0 0-15,0 1 0,0-1 16,0 0-16,0 0 0,0 0 0,0 0 16,0 1-16,21-1 0,1-21 15,-1 21-15,0-21 0,0 0 0,0 0 16,0 0-16,22 0 0,-22 0 0,0 0 15,21 0-15,-20 0 0,-1-21 16,0 0-16,0 21 0,-21-22 0,21-20 16,-21 21-16,21 0 0,-21-22 15,0 1-15,0 21 0,0-21 16,22-1-16,-22 1 0,0 0 0,0-1 0,0-20 16,0 20-16,0 1 15,21 0-15,-21 21 0,0-1 0,0 1 16,0 0-16,0 42 15,0 22-15,0-22 16,0 21-16,-21 0 0,-1 22 0,22-22 16,-21 1-16,0 20 0,21-21 15,0 1-15,-21 20 0,21-20 0,-21-1 16,21 0-16,0 1 0,0-22 0,0 21 16,0-21-16,0 0 0,0 1 15,0-1-15,0 0 0,21-21 16,0 0-16,0 0 31,0-21-31,-21 0 0</inkml:trace>
  <inkml:trace contextRef="#ctx0" brushRef="#br0" timeOffset="46251.63">16595 12573 0,'-22'0'0,"44"0"0,-44 21 0,22 0 16,0 1-16,22-1 0,-1 0 16,0 0-16,0 0 0,0-21 0,22 21 15,-1 1-15,-21-22 16,21 0-16,1 0 0,-1 0 0,0 0 16,1 0-16,-1 0 0,0 0 0,1 0 15,-22-22-15,21 1 0,1 0 16,-22 21-16,21-21 0,-21 21 0,0-21 15,-42 21 1</inkml:trace>
  <inkml:trace contextRef="#ctx0" brushRef="#br0" timeOffset="47051.69">3302 15071 0,'0'0'0,"-21"-21"0,0 21 15,-1-22-15,1 1 0,0 21 0,0 0 16,-21 0-16,-1 0 0,1 0 15,0 0-15,-22 21 0,1 22 0,-1-1 16,1 0-16,-1 1 0,1 20 16,-1 1-16,22-1 0,-1 1 0,1-1 15,21 1-15,0-1 0,21 1 16,0-1-16,0 1 0,0-22 0,21 0 16,21 1-16,1-1 0,-22-21 15,42 22-15,-20-43 0,-1 21 16,21-21-16,1 0 0,-22 0 15,22 0-15,-1-21 0,-20-1 0,20 1 16,1-21-16,-1 0 0,22 20 16,-22-41-16,1 21 0,-1-1 0,1-20 15,-1 20-15,-20-20 0,-1-1 16,-21 1-16</inkml:trace>
  <inkml:trace contextRef="#ctx0" brushRef="#br0" timeOffset="47639.35">3704 15028 0,'-21'-21'0,"42"42"0,-42-63 0,0 42 0,0 0 15,-1 21-15,22 0 0,-21 1 16,21 20-16,-21 0 0,21 22 16,-21-1-16,21-20 0,0 20 0,0 1 15,0-1-15,-21-21 0,21 22 16,-21-22-16,21 1 0,0-1 0,0 0 16,0 1-16,0-22 0,0 21 15,0-21-15,0 0 0,0 1 16,21-22-1,0 0-15,0-22 0,-21 1 16,21 0-16,0 0 0,-21 0 0,22 0 16,-1-22-16,0 22 0,-21 0 15,21-21-15,0 20 0,0-20 16,1 21-16,-1 0 0,0 21 0,0-21 0,0 21 16,0 0-16,1 0 15,-1 21-15,0 0 0,-21 0 16,0 0-16,0 22 0,0-22 15,21 0-15,-21 21 0,0-21 0,0 22 16,21-22-16,-21 0 0,0 0 16,0 0-16,21 1 0,1-1 0,-1-21 15,0 0-15,0 0 16,0 0-16,0 0 0,1 0 16,-1-21-16,0-1 0,0 1 15,0-21-15,0 21 0,1 0 0,-1-22 16,-21 22-16,21-21 0,-21-1 15,21 22-15,-21 0 0,0-21 16,21 21-16,-21 42 31,0 0-31,0 0 0,0 0 16,0 0-16,0 1 0,0-1 16,0 0-16,0 0 0,0 0 0,0 0 15,0 1-15,0-1 16,0 0-16,21-21 31,-21-21-31,22 0 0,-22-1 16</inkml:trace>
  <inkml:trace contextRef="#ctx0" brushRef="#br0" timeOffset="47991.05">4424 15155 0,'0'0'0,"-21"0"0,-1 0 0,1 0 15,21 22-15,0-1 0,0 21 16,0-21-16,0 0 0,0 1 16,0 20-16,0-21 0,0 0 0,21 0 15,1-21-15,-1 0 0,0 0 16,0 0 0,0 0-16,0 0 0,1-21 0,-1 0 15,0 21-15,-21-21 0,21 0 16,-21-22-16,0 22 0,0 0 0,0 0 15,0 0-15,0-22 0,-21 22 16,0 0-16,-22 0 0,22 0 0,-21 21 16,21 0-16,0 0 0,-22 0 15,22 0-15,0 0 0,21 21 0,-21 0 16,21 0-16,0 0 0,0 1 16,0 20-16,0-21 0,0 0 0,21 22 15,-21-22-15,21 0 0,21 0 16,-20 0-16,-1-21 0,21 0 15,-21 21-15,22-21 0</inkml:trace>
  <inkml:trace contextRef="#ctx0" brushRef="#br0" timeOffset="48227.91">5080 15155 0,'0'0'0,"0"-21"0,0 42 31,-21 1-31,0 20 0,21-21 15,0 21-15,0 1 0,-22-1 0,22 0 16,0 1-16,-21-1 0,21-21 0,0 22 16,0-1-16,0-21 15,0 21-15,0-20 0,0 20 0,0-21 16,0 0-16,0 0 0,0 1 16,0-1-16,21-21 0,1 0 15,-1 0-15,0 0 0,0 0 0,0 0 16,0-21-16</inkml:trace>
  <inkml:trace contextRef="#ctx0" brushRef="#br0" timeOffset="48731.63">5757 15431 0,'0'0'0,"0"-22"0,0 1 0,-21 0 0,-42 0 15,41 0-15,-20 21 0,0 0 16,21 0-16,-22 0 0,1 0 15,0 0-15,20 21 0,-20 0 0,21 0 16,0 0-16,0 1 0,-1 20 16,1-21-16,21 21 0,0-20 0,0 20 15,0-21-15,0 21 0,0-20 16,0 20-16,0-21 0,0 0 0,21 0 16,-21 1-16,43-1 0,-22-21 15,0 0-15,0 0 0,22 0 0,-22 0 16,21 0-16,0-21 0,-20-1 0,20 22 15,0-21-15,-21-21 16,22 21-16,-22 0 0,21-22 0,-21 22 16,1-21-16,-1-1 0,0 1 0,0-21 15,-21 20-15,0-20 0,0-1 16,0 1-16,0 20 0,0-20 0,0 21 16,0-1-16,0 1 0,0 21 15,0 0-15,0-1 0,-21 44 16,0-1-16,21 0 15,-21 21-15,21 1 0,0-1 0,0 0 16,0 22-16,0-1 0,-22-20 0,22 20 16,0-21-16,0 1 15,0-1-15,0 0 0,0 1 0,0-22 16,0 21-16,0-21 0,0 1 16,0-1-16,22-21 0,-1 0 0,0 21 15,0-21-15,0 0 0,0 0 0,22-21 16,-22 0-16,21-1 0</inkml:trace>
  <inkml:trace contextRef="#ctx0" brushRef="#br0" timeOffset="49166.37">6350 15177 0,'0'-22'0,"0"44"0,0-65 16,0 22-16,21 21 46,-21 21-46,21 0 0,0-21 16,1 22-16,-1-22 0,0 21 16,-21 0-16,0 0 0,21 0 0,-21 0 15,0 1-15,0-1 16,0 0-16,-21 0 0,0 0 0,0 0 16,-1 1-16,1-1 0,0 0 0,0-21 15,21 21-15,21-21 47,0 0-31,0 0-16,1 0 0,-1 0 0,21 0 15,-21 0-15,0 0 0,1 0 16,-1 0-16,0 21 0,0-21 0,-21 21 16,0 1-16,0-1 15,0 0-15,0 0 0,-21 0 16,0 0-16,0-21 0,-1 22 15,-20-22-15,21 21 0,-21-21 16,-1 21-16,22-21 0,-21 0 0,-1 21 16,1-21-16,21 0 0,-21 0 0,20 0 15,1 0-15</inkml:trace>
  <inkml:trace contextRef="#ctx0" brushRef="#br0" timeOffset="51607.51">8488 15346 0,'0'0'0,"-21"0"15,-1 0 1,22-21 15,0 0-31,0-1 16,22 1-16,-1 0 0,0 0 16,0 0-16,0-22 0,22 22 0,-22 0 15,0 0-15,0 0 0,-21-22 16,0 22-16,0 0 0,0 0 15,0 0-15,-21 21 0,0 0 0,0 0 16,-1 0-16,1 0 16,0 0-16,0 0 0,0 21 0,0 0 15,21 21-15,-22-20 0,22-1 16,0 21-16,0-21 0,0 22 0,0-1 16,0-21-16,0 0 0,0 22 15,22-22-15,-22 0 0,21 0 0,0-21 16,0 21-16,0-21 0,0 0 0,22 0 15,-22 0-15,21 0 0,-21 0 16,22-21-16,-1 0 0,0 21 0,-20-21 16,20-22-16,0 22 0,1 0 15,-22-21-15,21 21 0,-21-22 16,22 22-16,-22-21 0,0 21 0,0-22 16,0 22-16,0 0 0,1 0 15,-1 21-15,0 0 0,-21 21 16,0 0-16,0 0 15,0 0-15,0 22 0,0-22 0,0 21 16,0 1-16,0-22 0,0 21 0,0 0 16,0-20-16,-21-1 0,21 21 15,0-21-15,0 0 0,0 1 16,0-44 15,21 22-31,0-21 0,0 0 0,0 0 16,-21-21-16,22 20 15,-1-20-15,0 21 0,0-21 0,-21-1 16,21 1-16,-21 0 0,21 20 16,-21-20-16,0 0 0,0 21 0,0-1 15,0 1-15,0 0 0,0 42 32,0 0-32,0 1 0,-21-1 0,21 0 15,0 21-15,0 1 0,0-1 0,0 0 16,0 1-16,0-1 0,0-21 15,0 21-15,21-20 0,1 20 0,-1-21 16,0 0-16,0-21 16,0 21-16,22-21 0,-1 0 0,-21 0 0,21 0 15,1 0-15,-1-21 0,0 0 16,1 0-16,-1 0 0,0 0 16,1-22-16,-1 22 0,-21-21 0,22-1 15,-22 1-15,21 0 0,-21-1 16,0 1-16,1 0 0,-22-1 0,0 1 15,0-21-15,0 20 0,0-20 0,0 20 16,0 1-16,0 0 16,-22 21-16,22-1 0,-21 1 0,0 21 15,0 0-15,-21 0 0,20 21 16,1 1-16,0-1 0,0 21 0,21 0 16,0 1-16,0-1 0,0 0 0,0 1 15,0-1-15,0 0 0,0 22 16,0-22-16,21 1 0,0-1 0,0 0 15,1-21-15,-1 22 0,21-22 16,-21 21-16,0-21 0,22 1 0,-22-22 16,0 21-16,21-21 0,-20 0 0,20 0 15,-21 0-15,0-21 0,22-1 16,-22 22-16,21-21 0,-21-21 0,22 21 16,-22 0-16,0-22 0,0 22 15,0-21-15,0 21 0,-21-1 16,0-20-16,0 21 0,0 0 0,0 0 15,0-1-15,-21 22 16,0 0-16,0 0 16,0 22-16,21-1 0,-21 0 0,21 0 15,0 0-15,-22 22 0,22-22 16,0 21-16,0-21 0,0 0 0,0 1 16,0 20-16,22-21 0,-1 0 15,0 0-15,0-21 0,0 0 16,0 0-16,1 0 0,-1 0 0,21 0 15,-21 0-15,0-21 0,1 0 16,20 0-16,-21 0 0,0 0 16,-21-1-16,21 1 0,-21-21 0,22 21 15,-22 0-15,0-1 0,0 1 16,0 0-16,0 42 31,0 0-31,0 1 0,0-1 16,0 0-16,0 0 0,0 0 0,0 0 15,0 1-15,0-1 0,0 0 16,0 0-16,21 0 16,0-21-16,0 0 0,0 0 15,0 0-15,1-21 16,-1 0-16,0 21 0,0-21 16,0 0-16,0-1 0,1 1 15,-1 21-15,0-21 0,0 0 0,0 0 16,0 0-16,-21-1 0,22 22 0,-1 0 15,0 0-15,0 22 16,-21-1 0,0 0-16,21 0 0,-21 0 0,0 0 15,0 1-15,21-1 0,1 0 16,-1 0-16,0 0 0,0 0 16,21-21-16,-20 0 0,-1 0 15,21 0-15,-21 0 0,0 0 0,22 0 16,-22 0-16,21-21 0,-21 0 0,22 21 15,-22-21-15,21 0 16,-21 0-16,1-22 0,-1 22 0,0 0 16,-21 0-16,0 0 0,0-22 0,0 22 15,0 0-15,0-21 0,0 20 16,0 1-16,-21 0 0,0 21 16,-1 0-16,1 0 0,0 0 15,0 0-15,0 21 0,0 0 0,-1 1 16,22-1-16,-21 0 0,0 0 15,0 21-15,21-20 0,0 20 0,-21-21 16,21 21-16,0-20 0,0-1 16,0 0-16,0 0 0,0 0 0,0 0 15,21-21-15,0 0 16,0 0-16,22 0 0,-22 0 16,0 0-16,0-21 0,0 0 0,0 0 15,1 0-15,-1 0 0,0-1 16,0-20-16,0 21 0,0-21 0,1-1 15,-1 22-15,-21-21 0,0-1 16,21 1-16,-21 0 0,21-22 0,-21 22 16,0-22-16,0 22 0,0 0 0,0 21 15,0-22-15,-21 64 32,0 1-32,0 20 0,21 0 0,0 1 15,-22-1-15,22 0 0,0 1 16,-21-1-16,21 0 0,0 1 0,0-1 15,0-21-15,21 21 0,1-20 16,-1 20-16,0-21 0,0 0 0,0-21 16,0 21-16,1-21 0,-1 0 0,21 0 15,-21 0-15,0 0 0,22-21 16,-1 0-16,-21 0 0,0 0 16,1 0-16,-1-1 0,0 1 15,0 0-15,0-21 0,-21 21 16,0-1-16,21 1 0,-21 0 0,0 0 0,22 0 15,-22 42 1,0 0 0,0 0-16,0 0 0,0 1 0,-22-1 15,22 0-15,-21 21 0,21-21 16,0 1-16,-21-1 0,21 0 16,0 0-16,-21-21 31,0 0-31,21-21 0</inkml:trace>
  <inkml:trace contextRef="#ctx0" brushRef="#br0" timeOffset="51855.37">10245 14817 0,'-43'21'0,"86"-42"0,-128 42 0,64-21 0,0 0 16,42 0-1,0 0 1,0 0-16,21 0 0,1-21 0,-22 0 16,21 21-16,22-22 0,-22 22 15,0-21-15,1 0 0,20 0 0,-20 0 16,-1 0-16,21 21 0,-20-22 0</inkml:trace>
  <inkml:trace contextRef="#ctx0" brushRef="#br0" timeOffset="52397.06">15155 14266 0,'0'-21'0,"0"42"0,0-84 0,0 42 0,0 0 15,0-1-15,-21 22 16,0 0-16,21 22 0,-21-1 16,0 0-16,-1 42 0,1-20 0,21 20 15,-21 1-15,0-1 0,0 22 16,0-22-16,21 1 0,-22 42 16,22-43-16,-21-20 0,21-1 15,0 0-15,0 1 0,0-1 16,0 0-16,0-21 0,0 1 0,0-1 15,0 0-15,0 0 0</inkml:trace>
  <inkml:trace contextRef="#ctx0" brushRef="#br0" timeOffset="52731.86">14774 14605 0,'0'0'0,"-21"-42"0,0-22 0,21 1 15,-21 20-15,21-20 0,0 21 0,0-1 16,0 1-16,21 0 0,0-1 16,0 1-16,22 21 0,-1-22 0,0 22 15,1-21-15,20 21 0,1 21 16,-1-21-16,1 21 0,20 0 0,-20 21 16,-22-21-16,22 21 0,-22 21 15,-21-21-15,21 22 0,-42-22 0,0 21 16,0 1-16,-21 20 0,0-21 0,-21 1 15,-1-1-15,1 22 0,0-22 16,-1 0-16,-20-21 0,21 22 0,-1-22 16,1 0-16,0 0 15,20 0-15,1 1 0,-21-1 0,21 0 16,21 0 0,21-21-1,0 0-15,0 21 16,0-21-16,22 0 0</inkml:trace>
  <inkml:trace contextRef="#ctx0" brushRef="#br0" timeOffset="54317.29">15896 15007 0,'21'0'15,"-42"0"-15,63 0 0,-20-21 0,-22 0 16,21 0-16,-21 0 0,0-1 15,0 1-15,0 0 0,0 0 0,0 0 16,0-22-16,-21 22 0,21-21 16,-43 0-16,22 20 0,0-20 0,0 21 15,0 0-15,-1 0 0,1 21 16,0 0-16,0 0 0,0 21 0,0 0 16,-1 21-16,22 1 15,0-1-15,0-21 0,-21 21 0,21 1 0,0-1 16,0 0-16,0 1 0,0-22 0,0 21 15,0-21-15,0 22 16,21-22-16,1 0 0,-1-21 0,0 21 16,0-21-16,0 0 0,22 0 15,-22 0-15,0 0 0,21-21 0,-21 0 16,1 0-16,-1 0 0,0-1 0,0 1 16,0 0-16,0 0 0,-21-21 15,0 20-15,0 1 0,0-21 0,0 21 16,0-22-16,0 22 0,0 0 15,0 0-15,0 42 16,0 0 0,0 0-16,0 1 0,0 20 15,0-21-15,0 0 0,0 0 16,0 1-16,0-1 0,0 0 0,22 0 16,-1 0-16,0 0 15,0 1-15,0-22 0,0 0 0,1 0 16,-1 0-16,0 0 0,0 0 15,0 0-15,0 0 0,1 0 0,20-22 16,-21 1-16,0 0 0,0 0 16,1 0-16,-1 0 0,0-1 0,0 1 15,0-21-15,0 21 0,1 0 16,-1-1-16,-21 1 0,0 0 16,0 0-16,0 42 15,0 0-15,0 0 16,0 1-16,0-1 0,21 0 15,-21 0-15,0 0 0,21 0 0,-21 1 16,21-1-16,0 0 0,1-21 16,-1 21-16,0-21 0,0 0 15,0 0-15,0 0 0,1 0 0,-1 0 16,21 0-16,-21 0 0,0 0 16,22-21-16,-22 21 0,0-21 0,0 0 15,22-1-15,-22 1 0,0 0 16,-21 0-16,0-21 0,21 20 15,-21-20-15,0 21 0,0-21 0,0 20 0,0-20 16,-21 21-16,0 21 16,0 0-16,-1 0 15,1 0-15,0 0 0,0 21 0,0 0 0,21 0 16,0 22-16,-21-22 0,21 0 16,0 21-16,0-20 0,0-1 0,0 0 15,0 21-15,0-21 0,21 1 16,0-1-16,0 0 0,0-21 15,0 0-15,1 21 0,-1-21 0,0 0 16,0 0-16,0 0 0,22 0 16,-22 0-16,0-21 0,21 0 15,-21 0-15,1 21 0,-1-22 0,0 1 16,21 0-16,-42 0 0,21 0 16,1 0-16,-1-1 0,-21 1 0,0 0 15,21 21-15,-21 21 31,0 0-31,0 1 0,0-1 16,0 0-16,0 0 0,0 0 16,0 0-16,0 1 0,0-1 15,21-21 1,0 0 0,0 0-16,1 0 0,-1 0 15,0 0-15,0-21 0,0-1 16,0 22-16,1-21 0,-1 0 15,0 0-15,-21 0 0,21 0 0,0-1 16,0 1-16,-21 0 0,22 21 16,-1-21-16,0 21 0,0 0 15,-21 21 1,0 0-16,0 0 0,21 1 16,-21-1-16,0 0 0,0 0 15,21 0-15,1-21 0,-1 21 16,0-21-16,0 22 15,0-22-15,0 0 0,1 0 0,-1 0 16,0 0-16,0 0 0,0 0 16,22 0-16,-22-22 0,0 22 0,0-21 15,0 21-15,-21-21 0,21 0 0,1 0 16,-1 0-16,-21-22 0,0 22 16,21-21-16,0-1 0,0 1 0,-21-21 15,0 20-15,21-20 0,-21-1 16,22 22-16,-22 0 0,21-22 0,0 22 15,0 21-15,-21-22 0,21 22 0,-21 42 32,0 22-32,-21-22 15,21 21-15,-21 0 16,0 22-16,0-22 0,-1 22 0,1-22 16,0 22-16,0-22 0,0 0 0,0 1 15,21-1-15,-22 0 0,22-21 16,-21 22-16,21-22 0,0 0 0,0 0 15,0 0-15,0 1 0,21-1 16,1-21-16,-1 0 16,0 0-16,0 0 0,0-21 15,0-1-15,22 1 16,-22 21-16,0-42 0,0 21 16,0 0-16</inkml:trace>
  <inkml:trace contextRef="#ctx0" brushRef="#br0" timeOffset="54564.15">18436 14372 0,'0'0'15,"-21"0"-15,-21 0 0,20 0 0,44 0 32,-1 0-32,0 0 0,21 0 15,1 0-15,-1 0 0,21 0 16,-20 0-16,-1 0 0,22-21 15,-22 21-15,0-21 0,1 21 0,-1-21 16,-21 21-16,0-21 0,0 21 16,1 0-16,-22-22 0,0 1 15,0 0-15,0 0 16,-22 21-16,-20 0 0,21-21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EA4F-2493-4856-938E-DC0699732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987E5-CD90-4B50-90DC-C4EEE4E8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DFADD-2D61-4AA8-B3DD-32F9E21D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9090-90A8-4EEC-90A6-24E05C07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258A-1015-45F2-833D-30C8EAE7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3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10E4-8235-4F56-8F99-9C4B5CDB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D7E83-CA26-4FE8-9A1F-42FDCCA2D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21D9-8A1E-4F02-AA23-228B50F2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3EE4-31FE-4F2A-908F-03BE5374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3643-E5B8-4101-A614-8FD99B12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E06F2-D42D-4E01-A7E6-2501C6139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201DB-29CD-41A2-A1CA-CF4F8EC7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820A-77F1-4441-8586-2FAF6E5A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4BE2-635A-4AD1-BFA0-237FF0CE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E651-9498-41C4-A79D-CAB8C7EC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67E7-A27F-48D3-BAC1-67D38371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C506-83CC-4C83-A343-A76F02CD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7760-D04A-4DA0-A8A2-EA205AB8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78CFD-C044-4068-8C2A-0AAFA5CF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4E73-4C24-4849-95B9-FFD1ECBD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224E-C80C-4E83-A860-E608B457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2BF47-1BF1-4956-8215-045C73B2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FA1BF-0CED-427D-98E6-D25798B5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9B35-1553-4712-BE5D-B4CC0E1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008D-A9DB-4561-8A74-3FE64756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9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0C6-69CA-4E8B-8886-FFDE644C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C8CC-4AA8-4B8C-872F-340F7EE14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A1C1F-71B3-4440-A08C-3E33FEDF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986A-98FB-48D9-B024-16A55498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079E-B670-4A7B-AE14-631AC3AE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A009A-217D-4F08-9D32-536BB774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716B-30E5-414F-99F0-1220C132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7862-49E8-42AF-88A8-17F7DF30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F404-7A15-491C-8F78-1B5025B25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8D764-22BE-4865-94ED-0A48F4427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D1639-2662-41AA-93EC-46987D2C5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7ABF0-A940-49FE-9342-26E1A9A6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60C49-C3F0-4D38-809F-20627EA3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0FF3E-ACBC-4E66-BF1A-B0865606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09FC-C48A-4838-8722-7A65634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F537F-31E0-4446-802F-187D354F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09EDB-7D20-4146-AEF8-53AC53CB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9355E-30E7-4213-8404-A88A20D1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5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A413-A37F-4316-906A-127321EB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E3888-680F-41CA-A994-9D15A384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F1D64-4D94-4E93-B073-7532EF0B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7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95D5-29CA-4CDA-8531-E5061DEF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8D7B-E24E-49E5-8184-5E2E1E09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178AF-7C27-4EC3-AA04-434F59AAF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5A7A1-1CF3-4A19-8156-1C5A6EE0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3D8A-07DD-43F4-9683-8D10BD3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1B50E-F399-4500-8349-7ACB262B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2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3E2B-BC5B-44FD-AE9B-7D844AED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05425-211D-4439-9981-04A816CD3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F062A-7DC8-4576-A05C-156FDDBDA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22F7-136C-4999-B5B6-CA51E677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16465-5957-46A1-AA89-192F21A2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6B3E-394B-4835-954B-DD8C4F34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9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E0DEA-8904-4E98-B86D-A8DA6E9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FEA1B-9E45-4402-997A-E8C56D00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6DFA-ACF1-4ABF-8E86-E7B491834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8DFF-7317-44C3-A6AC-25600D889301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1E18-8371-4A12-A0E2-D89E506B9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81B2-4D3B-4A31-B27F-B18D1FACB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A1F9-DD43-4C6C-A620-0E5E601CC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8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230BA6-78DA-4C52-BE8F-4E92C4F08874}"/>
                  </a:ext>
                </a:extLst>
              </p14:cNvPr>
              <p14:cNvContentPartPr/>
              <p14:nvPr/>
            </p14:nvContentPartPr>
            <p14:xfrm>
              <a:off x="198000" y="68760"/>
              <a:ext cx="854244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230BA6-78DA-4C52-BE8F-4E92C4F088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9400"/>
                <a:ext cx="856116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9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B7913C-FB4E-46D0-AEDF-A6F8A635AC2B}"/>
                  </a:ext>
                </a:extLst>
              </p14:cNvPr>
              <p14:cNvContentPartPr/>
              <p14:nvPr/>
            </p14:nvContentPartPr>
            <p14:xfrm>
              <a:off x="320040" y="45720"/>
              <a:ext cx="879372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B7913C-FB4E-46D0-AEDF-A6F8A635AC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6360"/>
                <a:ext cx="881244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07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632A8D-264B-4B1F-A743-6E81F0B96454}"/>
                  </a:ext>
                </a:extLst>
              </p14:cNvPr>
              <p14:cNvContentPartPr/>
              <p14:nvPr/>
            </p14:nvContentPartPr>
            <p14:xfrm>
              <a:off x="259200" y="251640"/>
              <a:ext cx="9022320" cy="634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632A8D-264B-4B1F-A743-6E81F0B96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42280"/>
                <a:ext cx="9041040" cy="63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01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BED987-5D07-404A-974A-86A0CDFF67C0}"/>
                  </a:ext>
                </a:extLst>
              </p14:cNvPr>
              <p14:cNvContentPartPr/>
              <p14:nvPr/>
            </p14:nvContentPartPr>
            <p14:xfrm>
              <a:off x="495360" y="83880"/>
              <a:ext cx="8557560" cy="528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BED987-5D07-404A-974A-86A0CDFF67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74520"/>
                <a:ext cx="8576280" cy="52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50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A45E4-C083-4D92-B447-CAD553468F27}"/>
                  </a:ext>
                </a:extLst>
              </p14:cNvPr>
              <p14:cNvContentPartPr/>
              <p14:nvPr/>
            </p14:nvContentPartPr>
            <p14:xfrm>
              <a:off x="0" y="868680"/>
              <a:ext cx="8946360" cy="425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A45E4-C083-4D92-B447-CAD553468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59320"/>
                <a:ext cx="896508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7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7D1C3D-DA73-4453-9767-86BCF3EF229A}"/>
                  </a:ext>
                </a:extLst>
              </p14:cNvPr>
              <p14:cNvContentPartPr/>
              <p14:nvPr/>
            </p14:nvContentPartPr>
            <p14:xfrm>
              <a:off x="190440" y="152280"/>
              <a:ext cx="888516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7D1C3D-DA73-4453-9767-86BCF3EF22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42920"/>
                <a:ext cx="890388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10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29E91-F359-4501-82E5-8371A904B473}"/>
                  </a:ext>
                </a:extLst>
              </p14:cNvPr>
              <p14:cNvContentPartPr/>
              <p14:nvPr/>
            </p14:nvContentPartPr>
            <p14:xfrm>
              <a:off x="479880" y="190440"/>
              <a:ext cx="7178400" cy="266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29E91-F359-4501-82E5-8371A904B4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181080"/>
                <a:ext cx="7197120" cy="26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0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5829DB-8877-4248-A844-3C340B7DEF4C}"/>
                  </a:ext>
                </a:extLst>
              </p14:cNvPr>
              <p14:cNvContentPartPr/>
              <p14:nvPr/>
            </p14:nvContentPartPr>
            <p14:xfrm>
              <a:off x="129600" y="152280"/>
              <a:ext cx="4991400" cy="470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5829DB-8877-4248-A844-3C340B7DE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42920"/>
                <a:ext cx="5010120" cy="47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92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97C498-A621-4EF3-B275-290FBB25D5D5}"/>
                  </a:ext>
                </a:extLst>
              </p14:cNvPr>
              <p14:cNvContentPartPr/>
              <p14:nvPr/>
            </p14:nvContentPartPr>
            <p14:xfrm>
              <a:off x="228600" y="106560"/>
              <a:ext cx="8321400" cy="57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97C498-A621-4EF3-B275-290FBB25D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97200"/>
                <a:ext cx="8340120" cy="57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54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142642-5C79-486D-991B-10F95943864B}"/>
                  </a:ext>
                </a:extLst>
              </p14:cNvPr>
              <p14:cNvContentPartPr/>
              <p14:nvPr/>
            </p14:nvContentPartPr>
            <p14:xfrm>
              <a:off x="388440" y="152280"/>
              <a:ext cx="11438280" cy="527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142642-5C79-486D-991B-10F959438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42920"/>
                <a:ext cx="11457000" cy="52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4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ADAE52-B47B-4711-85A5-A2F3A55D2BD2}"/>
                  </a:ext>
                </a:extLst>
              </p14:cNvPr>
              <p14:cNvContentPartPr/>
              <p14:nvPr/>
            </p14:nvContentPartPr>
            <p14:xfrm>
              <a:off x="670680" y="297360"/>
              <a:ext cx="935748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ADAE52-B47B-4711-85A5-A2F3A55D2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288000"/>
                <a:ext cx="937620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72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92F9B6-1C84-41D8-9D4D-2E89F6B9E572}"/>
                  </a:ext>
                </a:extLst>
              </p14:cNvPr>
              <p14:cNvContentPartPr/>
              <p14:nvPr/>
            </p14:nvContentPartPr>
            <p14:xfrm>
              <a:off x="464760" y="45720"/>
              <a:ext cx="1130076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92F9B6-1C84-41D8-9D4D-2E89F6B9E5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36360"/>
                <a:ext cx="1131948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1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C7D6-476F-485D-9DB3-A0B936F4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784CB-84B6-43B3-9463-ECCC5004D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D07ADF-90BE-44AC-8AA9-8509565EF179}"/>
                  </a:ext>
                </a:extLst>
              </p14:cNvPr>
              <p14:cNvContentPartPr/>
              <p14:nvPr/>
            </p14:nvContentPartPr>
            <p14:xfrm>
              <a:off x="525600" y="663120"/>
              <a:ext cx="7993800" cy="51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D07ADF-90BE-44AC-8AA9-8509565EF1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653760"/>
                <a:ext cx="801252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06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2021-10-05T02:26:09Z</dcterms:created>
  <dcterms:modified xsi:type="dcterms:W3CDTF">2021-10-05T02:26:34Z</dcterms:modified>
</cp:coreProperties>
</file>