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2:46:11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1397 0,'0'-21'78,"0"0"-62</inkml:trace>
  <inkml:trace contextRef="#ctx0" brushRef="#br0" timeOffset="804.26">2667 550 0,'0'0'0,"0"-42"31,0 63 1,0 0-32,0 1 15,-21 20-15,0 0 0,-22 1 0,22 20 16,0 22-16,0-22 0,-22 22 16,22-22-16,0 22 0,-21-21 15,21-1-15,-1 1 0,1-1 0,0 1 16,0-22-16,0 0 0,21 1 15,-21-1-15,21-21 0,0 21 0,0-20 16,0-44 15,0 1-31,0-21 0,21 21 16,0-22-16</inkml:trace>
  <inkml:trace contextRef="#ctx0" brushRef="#br0" timeOffset="1112.08">2540 762 0,'0'0'0,"21"-42"31,-21 21-31,21 21 0,0 0 16,-21 21-16,22 0 15,-1 21-15,0 1 0,-21-1 0,0 0 16,21 22-16,-21-22 15,21 22-15,-21-1 0,0-21 0,0 22 16,0-22-16,0 22 0,0-22 16,0 0-16,0-20 0,0 20 0,0 0 15,-21-21-15,21 1 0,-21-1 16,21 0-16,0 0 0,0 0 0,-21-21 16,0 0-1,21-21-15,-22 0 16,22 0-16,0 0 0,-21-1 15</inkml:trace>
  <inkml:trace contextRef="#ctx0" brushRef="#br0" timeOffset="1319.96">2265 1418 0,'0'0'0,"21"0"46,0 0-46,0 0 0,0 0 0,22 0 16,-22-21-16,21 21 0,1 0 16,-22-21-16,21 21 0,-21 0 0,0 0 15,1 0-15,20 0 0,-42-21 16,21 21-16,0 0 0,0 0 0</inkml:trace>
  <inkml:trace contextRef="#ctx0" brushRef="#br0" timeOffset="2127.67">3217 1355 0,'0'0'0,"21"0"0,1-21 0,-1 21 0,-21-22 0,0 1 15,0 0-15,0 0 16,0 0-16,0 0 15,0-1-15,-21 22 16,-1 0-16,1 0 0,0 0 16,0 0-16,0 0 0,0 0 0,-1 0 15,1 22-15,0-1 0,-21 0 16,21 0-16,-1 21 0,1-20 0,0-1 16,21 0-16,-21 21 0,21-21 15,-21 1-15,21-1 0,0 0 0,0 0 16,0 0-16,21 0 15,0-21-15,0 0 0,0 0 0,1 0 16,-1 0-16,0 0 0,21-21 16,-21 21-16,1-21 0,20 0 15,-21 0-15,21 0 0,-20-1 16,-1 1-16,0 0 0,0 21 0,-21-21 16,0 0-16,21 0 0,-21-1 15,21 22-15,-21-21 16,0 42 15,0 1-31,-21-1 16,0 21-16,21-21 0,-21 0 15,21 22-15,0-1 0,0 0 0,0 22 16,0-22-16,-21 22 16,21-1-16,0 1 0,0-1 0,0-20 15,0 20-15,0 1 0,0-1 16,21 1-16,0-1 0,-21 1 0,0-1 15,21 1-15,0-22 0,1 21 16,-22-20-16,21 20 0,0-20 0,-21-1 16,21 0-16,-21 1 0,0-1 0,0-21 15,0 21-15,0-20 0,-21-1 16,0 0-16,-22 0 0,22-21 0,0 0 16,-21 21-16,21-21 0,-1 0 15,-20 0-15,21-21 0,0 0 0,0 0 16,-22-22-16,22 1 15,0 0-15,21-22 0,-21 1 0,21-1 16,0 1-16,0-22 0,0 0 16,0 22-16,0-22 0,0 22 0,0-22 15,21 22-15,0-1 0,-21 1 16,21-1-16,0 22 0,1-22 0,20 22 16,-21 0-16,0-1 0,0 1 15,22 21-15,-22-22 0,0 22 0,0 0 16,0 0-16,22 0 0,-22 0 15,-21-1-15,21 22 0,0-21 0,0 21 16</inkml:trace>
  <inkml:trace contextRef="#ctx0" brushRef="#br0" timeOffset="2911.27">3556 1397 0,'0'-21'15,"21"0"1,0 0 0,0-1-1,1 1-15,-1 21 0,-21-21 0,21 21 16,-21-21-16,21 0 0,-21 0 16,-21 42 15,-21 0-16,20 0-15,1 0 0,0 0 16,0 1-16,0 20 0,0-21 0,21 0 16,0 0-16,0 1 0,0-1 15,0 0-15,0 0 0,0 0 0,0 0 16,21-21-16,21 0 16,-21 0-16,0 0 0,22 0 0,-1 0 15,-21 0-15,22 0 0,-1-21 16,-21 0-16,21 0 0,-20 21 15,20-21-15,-21 0 0,0-1 16,0-20-16,1 21 0,-1 0 0,-21 0 16,0-1-16,0 1 0,0 0 15,0 0-15,0 0 16,-21 21-16,-1 21 16,1 0-16,21 0 15,-21 0-15,21 1 0,0-1 16,0 0-16,0 0 0,0 21 0,0-20 15,0-1-15,-21 0 0,21 0 16,0 0-16,0 0 0,0 1 0,0-1 16,0 0-16,0-42 47,21 0-47,-21-1 15,21 1-15,-21-21 0,21 21 16,1 0-16,-22-22 0,21 22 0,0-21 15,0 21-15,0-1 0,0 1 16,1 0-16,-1 0 0,0 0 0,0 21 16,0 0-16,0 0 0,1 0 15,-1 0-15,0 21 0,0 0 16,-21 0-16,0 0 0,0 1 16,0-1-16,0 0 0,0 0 0,0 21 15,0-20-15,0-1 0,0 0 16,0 0-16,0 0 0,0 0 15,21-21 32</inkml:trace>
  <inkml:trace contextRef="#ctx0" brushRef="#br0" timeOffset="3503.31">5059 1312 0,'0'0'0,"0"-84"31,-21 63-31,-1 21 0,1-22 0,0 22 16,0 0-16,0 0 0,0 0 15,-1 0-15,1 0 0,-21 0 0,21 22 16,0-1-16,-1 0 0,-20 21 15,21-21-15,0 22 0,0-22 0,-1 21 16,1 1-16,0-22 0,0 21 16,21 0-16,0-20 0,0 20 15,0-21-15,0 0 0,0 0 0,0 1 16,21-22-16,0 0 0,22 0 16,-22 0-16,0 0 0,21 0 0,-21-22 15,22 22-15,-1-42 0,-21 21 16,22 0-16,-22-22 0,21 22 0,-21-21 15,0 0-15,1 20 0,-1-41 16,0 21-16,0-1 0,0 1 0,0-22 16,-21 22-16,0 0 0,0-1 15,22 1-15,-22 0 0,0-1 0,0 22 16,0 0-16,0 0 0,0 0 16,-22 21-1,22 21 1,0 21-16,0-21 0,-21 22 15,21-1-15,-21 0 0,21 1 0,0 20 16,-21-20-16,21-1 0,0 0 0,0 22 16,0-22-16,0-21 0,0 22 15,0-1-15,0 0 0,0-21 0,0 22 16,0-22-16,0 0 0,0 0 16,21 0-16,0 1 0,0-22 0,1 0 15,-1 0-15,0 0 0,21 0 16,-21 0-16,1 0 0,-1 0 15,21-22-15,-21 22 0,22-21 16,-22 0-16</inkml:trace>
  <inkml:trace contextRef="#ctx0" brushRef="#br0" timeOffset="3992.39">5863 1355 0,'0'0'15,"0"-21"-15,0-1 0,0 1 0,0 0 0,0 0 16,-21 21-16,0-21 0,0 21 15,-1 0-15,1 0 0,0 0 16,0 0-16,0 0 16,0 0-16,-1 21 0,1 0 0,0 0 15,0 0-15,0 1 0,0-1 16,21 0-16,0 21 0,-22-21 0,22 1 16,0-1-16,0 0 0,0 0 15,0 0-15,0 0 0,0 1 0,0-1 16,22 0-1,-1-21-15,0 0 0,0 0 16,0-21-16,0 21 0,1-21 16,-1-1-16,0 1 0,0 0 0,0 0 15,0 0-15,1 0 0,-1-22 16,0 22-16,-21-21 0,21 21 16,0-1-16,-21 1 0,0 0 0,21 21 15,-21 21 1,0 0-1,-21 22-15,21-22 16,0 0-16,0 0 0,-21 22 0,21-22 16,0 0-16,0 21 0,0-21 15,0 1-15,0-1 0,0 0 0,21 0 16,0 0-16,1 0 0,-1-21 16,0 22-16,0-22 0,0 0 15,0 0-15,1 0 0,-1 0 16,0-22-16,0 1 0,-21 0 15,21 21-15,-21-21 0</inkml:trace>
  <inkml:trace contextRef="#ctx0" brushRef="#br0" timeOffset="4695.95">2244 2096 0,'-22'0'16,"44"0"-16,-65 0 0,22 0 0,0 0 0,0 0 16,0 0-16,-1 0 0,1 0 15,0 0-15,0 0 0,0 0 16,42 0 46,0 0-46,21 0-16,-20 0 0,20 21 16,21-21-16,-20 21 0,41-21 0,-20 21 15,21-21-15,-1 0 0,22 21 16,0-21-16,0 0 0,0 21 15,21-21-15,0 0 0,21 0 0,0 0 16,0 0-16,0 0 0,0 0 16,22 0-16,-22 0 0,21 0 0,-21 0 15,1 0-15,-1 0 0,-21 0 16,0 0-16,0 0 0,-21 0 0,-1 0 16,-20-21-16,0 21 0,-1-21 0,-20 21 15,-1 0-15,-20 0 0,-1-21 16,-21 21-16,0 0 0,1 0 15,-1 0-15,-21-21 16,-21 21 15,-1 0-31,1 0 16,0 0-16,0 0 0,0 0 0,-22 0 16,22 21-16,0-21 0</inkml:trace>
  <inkml:trace contextRef="#ctx0" brushRef="#br0" timeOffset="5472.23">1714 3408 0,'0'0'16,"0"-42"-1,0 63 17,0 0-32,0 21 15,0-21-15,0 22 0,0-1 16,0 0-16,0 22 0,0-22 15,0 1-15,-21 20 0,21-21 0,0 1 16,0 20-16,-21-20 0,21-1 16,0 0-16,0-21 0,0 1 0,0-1 15,0 0-15,0 0 0,0-42 32,0 0-17,0 0-15,21-22 0,-21 22 0,21 0 16</inkml:trace>
  <inkml:trace contextRef="#ctx0" brushRef="#br0" timeOffset="5781.05">2138 3789 0,'0'21'16,"0"21"-1,0-20 1,21-22 0,-21-22-1,21 22-15,0-21 0,-21 0 16,0 0-16,0 0 16,-21 21-1,0 0-15,0 0 16,21 21-1,0 0-15,0 0 32</inkml:trace>
  <inkml:trace contextRef="#ctx0" brushRef="#br0" timeOffset="6755.65">3429 3471 0,'-21'-21'0,"42"42"0,-42-63 0,0 42 16,21-21-16,0 0 0,-22 21 15,1 0-15,21-21 0,-21 21 16,21 21 0,0 0-16,0 21 0,0-21 15,0 22-15,0-1 0,0 0 16,0 1-16,0-22 0,0 21 0,0 1 15,-21-22-15,21 21 0,0-21 16,0 0-16,0 1 0,0-1 0,0 0 16,-21-42 15,21 0-31,-21-1 16,21 1-16,0 0 0,0 0 15,0 0-15,0 0 0,0-1 0,0 1 16,0-21-16,0 21 0,0-22 15,0 22-15,0 0 0,21 0 16,0 0-16,0 0 0,0-1 0,0 22 16,22 0-16,-22 0 0,0 0 15,21 0-15,-20 0 0,20 22 0,-21-1 16,21 0-16,-20 0 0,-1 0 0,0 0 16,0 22-16,-21-22 0,0 0 15,21 0-15,-21 0 0,0 1 0,0-1 16,0 0-16,0 0 0,0 0 15,0 0-15,-21-21 16,21-21 15,0 0-15,0 0-16,0 0 0,0 0 0,0-1 16,21-20-16,0 21 0,1-21 0,-1-1 15,0 22-15,0-21 0,0 21 16,0-1-16,22 1 0,-22 0 0,0 21 15,0 0-15,22 0 0,-22 21 16,0 22-16,0-22 0,-21 0 0,21 21 16,-21-21-16,21 22 15,-21-22-15,0 21 0,0-21 0,0 1 16,0 20-16,0-21 0,0 0 0,0 0 16,0 1-16,0-1 0,-21-21 15,21 21-15,-21-21 0,21-21 47,0 0-47</inkml:trace>
  <inkml:trace contextRef="#ctx0" brushRef="#br0" timeOffset="7141.97">4297 3747 0,'0'0'15,"21"0"17,0 0-32,0-22 0,0 22 0,1-21 15,-22 0-15,21 21 0,0-21 16,0 0-16,0 0 0,0 21 16,1-22-16,-22 1 0,21 0 0,-21 0 15,0 0-15,0 0 0,-21 21 16,-1 0-16,1 0 15,0 0-15,0 0 0,0 21 0,-22 0 16,22 0-16,0 21 0,0-20 16,0 20-16,0-21 0,21 21 0,-22-20 15,22-1-15,0 0 0,0 0 16,0 0-16,0 0 0,0 1 0,22-1 16,-1-21-16,0 0 0,0 21 15,21-21-15,-20 0 0,-1 0 0,21 0 16,-21 0-16,22 0 0,-1-21 0,-21 0 15,21-1-15,-20 1 0,20 0 16,0 0-16,-21 0 0,22-22 16</inkml:trace>
  <inkml:trace contextRef="#ctx0" brushRef="#br0" timeOffset="7387.82">5038 3133 0,'0'0'0,"0"-43"0,0 22 16,0 42-1,0 1-15,0-1 0,-22 21 16,22 0-16,-21 1 0,21 20 16,0 1-16,-21-22 0,21 22 0,0-1 15,0-21-15,0 1 0,0 20 16,0-20-16,-21-22 0,21 21 0,0 0 16,0-20-16,-21-1 0,21 0 15,0 0-15,0 0 0,0 0 16,0-42-1,21 0 1,0-21-16,-21 21 0</inkml:trace>
  <inkml:trace contextRef="#ctx0" brushRef="#br0" timeOffset="7843.56">5313 3069 0,'0'0'0,"0"21"15,0 22-15,0-22 16,0 21-16,0 22 0,0-22 0,-21 0 16,21 22-16,-22-22 0,22 22 15,0-22-15,-21 0 0,21 1 0,-21-1 16,21 0-16,0 1 0,0-22 16,0 0-16,0 0 0,0 0 0,0 1 15,0-1-15,0-42 47,0-1-47,0 1 0,0 0 0,0-21 16,0 21-16,21-22 0,0 1 15,-21 0-15,22-1 0,-22 1 0,21 0 16,0-1-16,0 22 0,0-21 16,0 21-16,1 21 0,-1 0 0,0 0 15,0 0-15,0 21 0,0 0 16,1 0-16,-22 21 0,21 1 0,-21-22 15,21 21-15,-21 1 0,21-1 0,-21-21 16,0 21-16,0-20 0,0 20 16,0-21-16,0 0 0,0 0 0,0 1 15,0-1-15,0 0 16,-21-21-16,0 0 16,21-21-16,-21 21 15,-1-21-15,22-1 16</inkml:trace>
  <inkml:trace contextRef="#ctx0" brushRef="#br0" timeOffset="8043.45">5059 3535 0,'0'0'0,"0"21"31,21-21-15,0 0-16,0 0 15,0 0-15,1 0 0,-1 0 0,21 0 16,-21 0-16,0 0 0,22 0 0,-22 0 16,21-21-16,-21 21 0,1 0 15,-1 0-15,0 0 0,21 0 0</inkml:trace>
  <inkml:trace contextRef="#ctx0" brushRef="#br0" timeOffset="8468.2">6011 3556 0,'-21'0'16,"0"0"-16,0 0 0,21 21 0,-21-21 16,-1 21-16,22 1 0,-21-1 15,0 0-15,21 0 0,-21 0 0,21 0 16,0 22-16,0-22 0,-21 0 15,21 0-15,0 0 0,0 1 0,0-1 16,0 0-16,21-21 0,0 21 0,0 0 16,0-21-16,1 0 0,-1 0 15,21 0-15,-21 0 0,0 0 0,1-21 16,-1 0-16,0 21 16,0-21-16,0 0 0,0-1 0,-21 1 15,0 0-15,0 0 0,22 0 0,-22 0 16,0-22-16,0 22 0,0-21 15,-22 21-15,22-1 0,-21 1 0,0 0 16,0 21-16,0-21 0,0 21 16,-1 0-16,1 0 0,0 0 0,0 0 15,0 21-15,0-21 0,-1 21 16,22 0-16,0 1 0,0-1 16,0 0-16,0 0 0,0 0 15,22-21-15</inkml:trace>
  <inkml:trace contextRef="#ctx0" brushRef="#br0" timeOffset="9007.92">6625 3556 0,'0'0'0,"0"-21"0,0 0 0,0 0 0,0-1 15,-21 1-15,0 21 16,0 0-16,-1 0 0,1 0 15,0 0-15,0 0 0,0 0 16,-22 21-16,22 1 0,0-1 0,0 21 16,0-21-16,0 0 0,21 22 15,-22-22-15,22 21 0,-21-21 16,21 1-16,0 20 0,0-21 0,0 0 16,0 0-16,0 1 0,0-1 0,21 0 15,1 0-15,-1-21 16,0 0-16,0 0 0,0 0 0,0 0 15,1 0-15,-1 0 0,0-21 16,0 0-16,0 0 0,22-1 0,-22 1 16,0 0-16,0-21 0,0-1 15,22 1-15,-22 0 0,0-22 0,0 22 16,0-22-16,22 1 0,-22-1 0,0 1 16,0-1-16,0 1 15,-21 21-15,0-22 0,21 22 0,-21 21 16,0-1-16,0 1 0,0 0 15,-21 21 1,0 21-16,0 0 0,0 22 16,0-1-16,21 0 0,-22 22 0,1-1 15,0 1-15,0-1 0,21 1 0,0-1 16,0 1-16,0-22 0,0 1 16,0-1-16,0 0 0,0 1 15,0-22-15,0 21 0,21-21 0,0 0 16,0-21-16,1 22 0,-1-22 0,0 0 15,0 0-15,0 0 0,0 0 16,1 0-16</inkml:trace>
  <inkml:trace contextRef="#ctx0" brushRef="#br0" timeOffset="13359.58">9144 3027 0,'0'0'0,"21"-42"16,-21-1-16,0 1 15,0 21-15,0 0 0,0-22 0,0 22 16,-21 0-16,0 0 0,0 0 15,21-1-15,-22 22 0,1 0 0,0 0 16,0 0-16,0 0 0,0 0 16,-22 22-16,22-1 0,0 21 0,-21-21 15,20 22-15,1 20 0,-21-21 16,21 22-16,0-1 0,-1 1 0,1-1 16,21 22-16,0-21 0,-21-1 15,21 1-15,0-22 0,0 21 0,0-20 16,0-1-16,21-21 0,0 22 15,1-22-15,-1 0 0,21 0 16,0 0-16,1-21 0,-1 0 0,0 0 16,22 0-16,-22 0 0,1 0 15,20-21-15,-21 0 0,1 0 0,-1 0 16,0-22-16,-20 22 0,20-21 0,-21-1 16,0 1-16,0-21 0,1-1 15,-22 1-15,0-1 0,0 22 0,0-22 16,0 1-16,-22-1 0,1 1 15,0 20-15,-21-20 0,21 21 0,-22-1 16,1 1-16,0 21 0,-1 0 16,1-1-16,0 22 0,-1 0 15,1 0-15,0 22 0,20-1 0,-20 21 16,0 0-16,21 1 0,-22-1 16,22 22-16,21-1 0,0 1 0,0 20 15,0-20-15,0-1 0,0 1 16,0-1-16,0 1 0,21-22 0,0 0 15,1 1-15,20-1 0,-21-21 0,21 22 16,-20-22-16,20 0 0,0-21 16,1 0-16,-22 0 0,21 0 0,0 0 15,-20 0-15,20 0 0,-21 0 16,21-21-16,-20 0 0,20-1 0,-21 1 16,21 0-16,-20-21 0,20-1 15,-21 22-15,0-21 0,0 0 16,1 20-16,-1-20 0,0 21 0,-21 0 15,0 0-15,0-1 16,0 44 0,0-1-16,0 21 15,0-21-15,0 0 0,0 22 16,0-22-16,0 21 0,0-21 0,0 1 16,0 20-16,0-21 0,0 0 15,0 0-15,0 1 0,0-1 16,21-21-16,0 0 0,0 0 0,1 0 15,-1 0-15,0 0 16,0 0-16,0 0 0,0 0 0,1-21 16,-1-1-16,0 1 0,0 0 15,0 0-15,0-21 0,1 20 0,-1-20 16,0 0-16,0-1 0,0 22 0,-21-21 16,0 21-16,0 0 0,21-1 15,-21 1-15,0 0 0,22 21 0,-22 21 47,0 0-47,0 1 0,0 20 0,0-21 0,0 0 16,0 22-16,-22-22 0,22 21 15,0-21-15,0 0 0,0 22 16,0-22-16,0 0 0,0 0 16,0 0-16,0 1 0,22-1 0,-1-21 15,0 21-15,0-21 0,0 0 0,0 0 16,22 0-16,-22 0 0,21 0 15,-21 0-15,22 0 0,-22-21 0,21 21 16,-21-21-16,22-1 0,-22 1 0,0 0 16,0 0-16,0-21 0,1 20 15,-1-20-15,-21 21 0,0-21 0,0 20 16,0-20-16,0 21 16,0-21-16,0 20 0,0 1 0,-21 0 15,-1 21-15,1 0 0,0 0 16,0 0-16,0 21 15,21 0-15,-21 1 0,21-1 0,-22 0 16,22 0-16,-21 21 0,21-20 16,0 20-16,0-21 0,0 21 0,0-20 15,0-1-15,0 0 0,0 0 0,0 0 16,0 0-16,0 1 0,0-1 16,21-21-16,1 0 0,-1 21 15,0-21-15,0 0 16,0 0-16,22 0 0,-22 0 15,0 0-15,21-21 0,-21 21 0,1-21 16,20-1-16,0 1 0,-21 0 16,22-21-16,-22 21 0,0-22 0,0 22 15,0-21-15,1 21 0,-22-22 0,0 22 16,0 0-16,0 0 0,0 0 16,0-1-16,0 1 0,-22 21 0,1 0 15,0 0-15,0 0 0,0 0 16,0 0-16,21 21 0,0 1 15,0-1-15,0 0 0,0 0 0,0 0 16,0 0-16,0 1 0,0-1 16,0 0-16,21 0 0,0 0 15,-21 0-15,21-21 0,-21 22 16,21-1-16,-21 0 0,21 0 0,-21 0 16,0 0-16,22-21 0,-22 22 15,21-22-15,0 21 0,0-21 16,0 0-16,0 0 15,1 0-15,-1 0 0,0 0 0,0 0 16,0 0-16,0 0 0,1 0 16,-1 0-16,0-21 0,0 21 0,0-22 15,0 1-15,1 0 0,-1 0 0,-21-21 16,21 20-16,0-20 0,-21 21 16,21-21-16,-21-1 0,0 22 15,0 0-15,0 0 0,0 0 16,-21 21-1,0 0-15,0 0 16,21 21-16,0 0 0,-21 0 16,21 0-16,-22 0 0,22 1 0,-21 20 15,21-21-15,0 0 0,0 0 16,0 1-16,0-1 0,0 0 0,0 0 16,0 0-16,0 0 0,21-21 15,1 22-15,-1-22 16,0 21-16,0-21 0,0 0 0,0 0 15,1 0-15,-1 0 16,0 0-16,0 0 0,0 0 16,0-21-16,22 21 0,-22-22 0,0 1 15,0 0-15,0 0 0,1 0 0,-1 0 16,0-1-16,0 1 0,0 0 16,0-21-16,-21 21 0,0-1 15,22 22-15,-22-21 16,0 42-1,-22 1-15,22-1 16,-21 0-16,21 0 0,0 0 16,-21 0-16,21 1 0,-21-1 15,21 0-15,0 0 0,0 0 0,0 0 16,0 1-16,0-1 0,0 0 16,21-21-16,0 21 15,0-21-15,1 0 0,-1 0 16,0 0-16,0 0 0,0 0 0,22 0 15,-22-21-15,0 0 0,21 21 0,-21-21 16,22-1-16,-22 1 0,21 0 16,-21 0-16,1 0 0,20-22 0,-21 22 15,0 0-15,0 21 0,-21-21 0,22 0 16,-1 21-16,-21 21 47,0 0-47,0 0 15,0 0-15,-21 1 0,21-1 0,0 0 16,0 0-16,0 0 16,0 0-16,0 1 0,21-1 15,0-21-15,0 0 16,0 0-16,0 0 16,1 0-16,-1 0 0,0 0 0,0-21 15,0-1-15,0 22 0,1-21 16,-1 0-16,0 0 0,21 0 15,-21-22-15,1 22 0,-1-21 0,0 21 16,-21-22-16,0 1 0,21 0 16,-21-1-16,0 22 0,0-21 0,0 21 15,0 0-15,0-1 0,-21 1 0,0 21 16,0 0-16,-1 0 16,1 0-16,0 0 0,0 21 0,-21 1 15,20-1-15,1 21 0,0 0 16,21-20-16,-21 20 0,0 0 0,21-21 15,-21 22-15,21-22 0,0 21 16,0-21-16,0 1 0,0 20 16,0-21-16,0 0 0,0 0 0,21 1 15,0-22 1,0 0-16,0 0 0,0 0 16,1 0-16,-1 0 0,0 0 0,0-22 15,0 1-15,0 0 0,1 0 16,-1 0-16,0-22 0,0 22 0,-21-21 15,21-22-15,0 22 0,1-21 16,-1-1-16,-21 1 0,0-1 0,21 22 16,-21-22-16,0 1 0,0 20 0,0 1 15,0 0-15,0-1 16,0 1-16,0 21 0,0 0 0,0 0 16,-21-1-16,0 22 0,-1 0 15,22 22 1,-21-22-16,0 21 0,21 21 0,0-21 15,-21 22-15,21-1 0,0-21 16,-21 21-16,21 1 0,-21 20 0,21-20 16,0 20-16,0-21 0,0 22 15,0-22-15,0 1 0,0 41 16,0-41-16,0-1 0,0 0 0,21-21 16,-21 1-16,21 20 0,0-21 15,0-21-15,0 21 0,1 0 16,-1-21-16,0 0 0,0 0 0,0 0 15,0 0-15,1 0 0,-1 0 16,0 0-16,0 0 0,0-21 0,0 0 16,22 21-16,-22-21 0,0-21 15,0 20-15,0 1 0,1-21 0,-1 21 16,-21-22-16,21 22 0,0 0 0,0 0 16,-21 0-16,0 0 0,0-1 15,21 22-15,-21 22 31,0-1-31,0 0 0,-21 0 16,21 0-16,0 0 0,0 1 16,0-1-16,0 0 0,-21 0 15,21 0-15,0 0 0,0 1 0,0-1 16,0 0-16,0 0 0,0 0 0,0 0 16,21 1-1,0-22-15,-21 21 0,22-21 0,-1 0 16,0 0-16,0 0 0,0 0 15,0 0-15,1 0 0,-1 0 16,0-21-16,0-1 0,0 22 0,0-21 16,1 0-16,-22 0 0,21 0 15,0-22-15,0 22 0,-21-21 16,21 21-16,-21-22 0,21 22 0,-21 0 16,0 0-16,0 0 0,0 42 46,0 0-46,0 0 0,0 0 16,0 1-16,0 20 0,0-21 0,0 0 16,0 0-16,-21 1 0,21-1 15,0 0-15,0 0 0,0 0 16,0 0 0,0-42 15,0 0-16,21 0-15,-21 0 0,22 0 16,-1-1-16,0-20 0,0 21 0,0 0 16,0-22-16,1 22 0,-22 0 15,21 0-15,0 0 0,0 0 0,0 21 16,0 0-16,-21-22 0,22 22 16,-1 0-16,-21 22 15,0-1-15,0 0 16,0 0-16,0 0 0,0 0 15,0 1-15,0-1 0,0 0 0,0 0 16,0 0-16,21 0 0,0 1 16,0-1-16,0-21 15,1 0-15,20 21 0,-21-21 0,0 0 16,22 0-16,-22 0 0,0 0 16,21 0-16,-21 0 0,22-21 0,-22 21 15,21-21-15,-21 21 0,1-22 0,20 1 16,-21 0-16,0 0 0,0-21 15,-21 20-15,22-20 0,-1 0 16,-21-1-16,0 1 0,21 0 0,-21 21 16,0-22-16,0 22 0,0 0 0,0 0 15,-21 21 1,0 0-16,-1 21 0,1-21 16,0 21-16,-21 0 0,21 22 15,-1-22-15,-20 0 0,21 21 0,0-21 16,0 22-16,-1-22 0,1 0 15,21 0-15,0 0 0,0 1 16,0-1-16,0 0 0,0 0 16,21-21-16,1 0 0,-1 0 0,0 0 15,0 0-15,0 0 0,0 0 0,22 0 16,-22-21-16,0 21 0,0-21 16,0 21-16,1-21 0,-1-1 15,0 1-15,-21 0 0,0 0 0,21 0 16,-21 0-16,0-1 0,0 44 62,-21-22-62,21 21 0,0 0 16,-21 0-16,21 0 0,0 0 0,0 22 16,0-22-16,-21 21 0,21-21 0,-22 22 15,22-22-15,0 21 0,0 1 16,0-1-16,0 0 0,0 1 15,0-1-15,0 0 0,0 1 0,0 20 0,0-21 16,0 1-16,0 20 0,0-20 16,0 20-16,0-21 0,0 1 0,0-1 15,0 0-15,0 22 0,0-22 16,0 1-16,0-1 0,0 0 16,-21 1-16,21-1 0,-21 0 0,21 1 15,-21-22-15,21 21 0,0-21 0,-21 0 16,21 1-16,-21-1 0,21 0 15,-22-21-15,1 0 16,0 0-16,0 0 16,0 0-16,21-21 0,-21 0 15,-1-1-15,-20 1 0,21 0 0,0 21 16,0-21-16,-22 0 0,22 0 16,0-1-16,0 1 0,0 0 0,-1 0 15,22-21-15,0 20 0,-21 1 16,21 0-16,0 0 0,0-21 0,0 20 15</inkml:trace>
  <inkml:trace contextRef="#ctx0" brushRef="#br0" timeOffset="13683.01">13906 3048 0,'0'0'0,"-21"0"0,0 0 15,0 0 1,0 0 46,0 0-62,-1 0 16,1 0-16</inkml:trace>
  <inkml:trace contextRef="#ctx0" brushRef="#br0" timeOffset="13935.32">11620 3006 0,'0'0'0,"-21"0"31,0 0 16</inkml:trace>
  <inkml:trace contextRef="#ctx0" brushRef="#br0" timeOffset="15647.09">1566 5186 0,'-21'0'15,"21"-21"1,0 0 0,0-1-16,0 1 15,0 0-15,0 0 16,0 0-16,0 0 0,21-1 0,-21 1 16,21 0-16,1 0 0,-1 0 15,0 21-15,0-21 0,0-1 0,0 22 16,1 0-16,-1 0 0,0 0 15,0 0-15,0 0 0,0 22 0,-21-1 16,22 21-16,-22-21 0,21 22 16,-21-1-16,0 0 0,0 1 0,0-22 15,0 42-15,0-42 0,0 22 16,0-1-16,-21 0 0,-1 1 16,1-1-16,0 0 0,0 1 15,-21-22-15,20 21 0,-20 1 16,21-22-16,-21 21 0,-1-21 0,22 0 15,0-21-15,-21 22 0,20-1 16,1-21-16,-21 0 0,21 0 0,0 0 16,-1 0-16,-20-21 0,21-1 15,0 1-15,0 0 0,21 0 0,0 0 16,-22-22-16,22 22 0,0-21 16,0 0-16,0 20 0,0-20 15,22 21-15,-1-21 0,0 20 0,0 1 16,0 0-16,0 0 15,1 0-15,-1 21 0,21 0 0,-21 0 16,0 0-16,1 0 0,-1 21 16,21 0-16,-21 0 0,0 0 0,1 1 15,-1-1-15,0 0 0,-21 21 16,21-21-16,0 22 0,0-22 16,-21 0-16,0 21 0,22-20 0,-1-1 15,-21 0-15,21 0 0,-21 0 16,0 0-16,0 1 0,21-22 15</inkml:trace>
  <inkml:trace contextRef="#ctx0" brushRef="#br0" timeOffset="16016.26">2138 5567 0,'21'21'0,"0"0"15,0-21-15,0 0 16,22 0-1,-22-21-15,0 21 0,-21-21 16,21 21-16,-21-21 16,0 0-16,0-1 15,-21 22 1,0 0-16,0 0 16,0 0-16,21 22 15,-22-1-15,1 0 16,21 0-1,21-21 1,1 0 0</inkml:trace>
  <inkml:trace contextRef="#ctx0" brushRef="#br0" timeOffset="16947.62">3683 4678 0,'0'0'0,"0"-21"15,-21 21 17,0 0-17,21 21-15,-22 191 32,22-149-32,-21 1 0,21-1 0,0 1 0,0 20 15,0-20-15,0-22 16,0 22-16,0-1 0,0-21 0,-21 22 15,21-22-15,0 1 0,0-1 0,0-21 16,0 0-16,0 22 0,0-22 16,0 0-16,0-42 31,0 0-31,0-1 16,-21 1-16</inkml:trace>
  <inkml:trace contextRef="#ctx0" brushRef="#br0" timeOffset="17267.43">3323 4974 0,'0'0'15,"0"-42"-15,-21 0 0,21 20 0,-21-20 0,21 21 16,0-21-16,0 20 0,0 1 16,0 0-16,21 0 0,0 0 0,0 0 15,22-1-15,-22 22 0,21-21 16,0 21-16,1 0 0,20 0 0,-20 0 15,20 0-15,-21 0 0,22 0 16,-22 21-16,1 1 0,20 20 0,-21-21 16,-20 21-16,20 22 15,-21-22-15,-21 1 0,0 20 0,0-21 16,0 1-16,0-1 0,-21 0 16,0 1-16,0-1 0,-22 0 0,22-20 15,-21 20-15,21-21 0,-22 0 0,22 0 16,0 1-16,0-22 0,0 21 15</inkml:trace>
  <inkml:trace contextRef="#ctx0" brushRef="#br0" timeOffset="18747.18">4106 5779 0,'0'0'0,"21"-22"31,-21 1-15,0 0-16,22 0 0,-1-21 0,0 20 16,0 1-16,0-21 0,0 0 15,1 20-15,-1-20 0,0 0 0,0-1 16,0 22-16,0-21 15,1 21-15,-22-22 0,0 22 0,0 0 16,0 42 0,0 0-1,0 22-15,-22-22 0,22 21 16,0-21-16,-21 22 0,21-1 16,-21-21-16,21 22 0,0-1 0,0 0 15,0 1-15,0-22 0,0 21 16,0-21-16,21 0 0,0 1 0,1-1 15,-1 0-15,0-21 0,0 0 16,21 0-16,-20 0 0,-1 0 16,21 0-16,-21-21 0,22 0 0,-22-1 15,21 1-15,-21 0 0,22-21 16,-22 21-16,0-22 0,0 22 0,0-21 16,0-1-16,-21 1 0,0 0 15,0 21-15,0-22 0,0 1 0,-21 0 16,-21-1-16,21 1 0,-22 21 15,22-22-15,-21 22 0,0 0 0,20 21 16,-20 0-16,0 0 0,-1 0 16,1 0-16,21 0 0,-21 42 0,20-20 15,1-1-15,0 21 0,0 0 0,21-20 16,0 20-16,0 0 16,0 1-16,0-1 0,0-21 0,21 21 0,0-20 15,0 20-15,22-21 16,-22 0-16,21 0 0,1-21 0,-22 22 15,21-22-15,0 0 0,1 0 16,-1 0-16,0-22 0,1 22 0,-1-21 16,0 0-16,1-21 0,-1 21 0,0-1 15,1-20-15,-1 0 0,-21-1 16,22 1-16,-22 0 0,0-22 16,0 1-16,0 20 0,-21-20 0,0-1 15,0 1-15,0 21 0,0-1 16,0 1-16,0 21 0,0 0 15,0-1-15,0 1 0,-21 21 16,0 21 0,21 1-16,-21 20 0,21 0 0,0 1 15,0-1-15,0 21 0,0-20 0,0 20 16,0 1-16,-21-22 0,21 22 16,0-22-16,0 21 0,0-20 0,0-1 15,0 22-15,0-22 0,0-21 16,0 21-16,21-20 0,0 20 0,0-21 15,0-21-15,0 21 0,22-21 16,-22 0-16,21 0 0,1 0 16,-1-21-16,-21 21 0,21-21 0,1 0 15,-1-22-15,0 22 0,-20-21 16,20 21-16,-21-22 0,0 1 0,0 21 16,-21-21-16,0-1 0,22 22 0,-22 0 15,0 0-15,0 0 0,0-1 16,0 44-1,0-1 1,-22 0-16,22 0 0,-21 0 0,21 0 16,0 1-16,0-1 0,0 21 15,-21-21-15,21 0 0,0 1 0,0-1 16,0 0-16,0 0 0,0 0 16,21-21-16,0 0 0,1 21 15,-1-21-15,0 0 0,0 0 0,21 0 16,-20-21-16,-1 0 0,21 21 15,-21-21-15,0-21 0,1 20 0,-1 1 16,-21 0-16,21-21 0,-21 21 0,21-1 16,-21 1-16,0 0 0,0 0 15,0 0-15,0 0 0,0-1 16,0 44 15,0-1-31,0 0 0,0 0 0,0 0 16,0 0-16,0 22 15,0-22-15,0 21 0,0 22 0,0-22 16,0 0-16,0 22 0,0-1 0,0 1 16,0-1-16,0 1 0,0-1 15,0 1-15,0-1 0,0 1 0,0-1 16,0 1-16,0 21 0,0-22 0,0 1 16,0 20-16,21-20 0,-21-1 15,0-20-15,0 20 0,0-21 0,0 1 16,-21-1-16,0 0 0,0-20 0,0 20 15,-22-21-15,1 0 0,0-21 16,-1 0-16,-20 0 0,20 0 16,-20 0-16,21-21 0,-22 0 0,22 0 15,-1 0-15,1-22 0,0 1 16,-1 0-16,1-1 0,21-20 0,0-1 16,0 1-16,-1-1 0,22 1 0,0-22 15,0 22-15,0-1 0,22 1 16,-1 20-16,0-20 0,21-1 0,1 22 15,-1 0-15,0-22 0,1 22 0</inkml:trace>
  <inkml:trace contextRef="#ctx0" brushRef="#br0" timeOffset="19431.46">6456 5334 0,'0'0'0,"-21"-21"0,-1 21 31,22 21-31,-21-21 16,21 21-16,0 0 0,0 1 16,0-1-16,0 0 0,0 0 15,0 0-15,0 0 16,0 1-16,0-1 0,0 0 0,0 0 0,0 0 15,0 0-15,0-42 47,0 0-47,-21 0 16,21 0-16,0 0 0,0-1 0,0 1 16,0-21-16,0 21 0,0 0 15,0-1-15,0-20 0,21 21 0,0 0 16,1 0-16,-1-1 0,0 1 15,21 0-15,1 21 0,-22 0 0,21-21 16,0 21-16,1 0 16,-22 0-16,21 21 0,-21 0 0,22 0 0,-22 1 15,0-1-15,0 0 0,0 21 16,1-21-16,-22 1 0,0 20 16,0-21-16,0 0 0,0 0 0,0 1 15,0-1-15,-22 0 0,1-21 16,21 21-16,-21-21 0,0 0 0,0 0 15,0-21 1,21 0 0,0 0-16,0-1 0,0 1 0,0 0 15,21 0-15,0-21 16,0 20-16,0 1 0,0-21 0,22 21 0,-22 0 16,21-22-16,-21 22 0,22 21 15,-22-21-15,0 0 0,21 21 16,-20 0-16,-1 0 0,0 0 0,0 21 15,0 0-15,-21 0 0,0 0 16,21 1-16,-21 20 0,0-21 0,0 0 16,0 0-16,0 22 0,0-22 0,-21 0 15,0 0-15,21 0 0,-21 1 16,21-1-16,-21-21 0</inkml:trace>
  <inkml:trace contextRef="#ctx0" brushRef="#br0" timeOffset="19852.33">7556 5165 0,'0'0'16,"-21"0"-1,0 0-15,21 21 16,-21 0-16,21 0 0,0 0 15,-21 22-15,21-22 0,-21 0 0,21 21 16,-22-20-16,22-1 16,0 21-16,0-21 0,0 0 0,0 1 15,0-1-15,0 0 0,22 0 0,-1-21 16,21 21-16,-21-21 0,0 0 16,1 0-16,20 0 0,-21 0 0,0-21 15,22 0-15,-22 21 0,0-21 16,0 0-16,0-1 0,0 1 0,1-21 15,-22 21-15,0-22 0,0 22 0,0-21 16,0 0-16,0 20 0,0 1 16,-22-21-16,1 21 0,0 0 0,0 21 15,0-22-15,0 22 0,-1 0 16,1 0-16,0 0 0,0 22 16,0-22-16,0 21 0,21 0 15,-22 0-15,22 0 16</inkml:trace>
  <inkml:trace contextRef="#ctx0" brushRef="#br0" timeOffset="20727.91">8128 5588 0,'0'0'0,"0"-21"0,0 0 16,0 0-16,0-1 16,21 1-16,-21 0 15,21 0-15,0 0 0,-21 0 0,22-1 16,-1 1-16,0 0 0,0-21 0,0 21 16,0-22-16,1 22 0,-1-21 15,0-1-15,-21 1 0,0 21 0,0 0 16,0 0-16,0-1 0,-21 22 15,0 0 1,-1 0-16,1 22 0,0-1 16,0 0-16,21 0 0,-21 0 0,21 22 15,-21-22-15,21 0 0,0 21 0,0-21 16,0 1-16,0-1 16,0 0-16,21 0 0,0 0 15,0-21-15,0 21 0,0 1 16,1-22-16,-1 0 15,-21 21-15,0 0 0,21-21 16,0 0 0,0 0-1,0 0-15,1-21 16,-22 0-16,21 21 0,0-22 16,0 1-16,21 0 0,-20 0 0,-1 0 15,21 0-15,-21-1 0,22-20 0,-22 21 16,0 0-16,0 0 15,0-1-15,0 1 0,1 21 0,-22-21 16,0 0-16,0 42 31,0 0-31,0 0 0,0 1 0,0 20 16,-22 0-16,22-21 0,-21 22 16,0-1-16,21 22 0,-21-22 0,21 21 15,-21 1-15,0-1 0,21 1 16,-22-1-16,1 1 0,21-1 0,-21 1 15,0-1-15,21 1 0,-21-1 0,21 1 16,-21-1-16,21 1 0,0-1 16,-22-20-16,22 20 0,0-20 15,0-1-15,0 0 0,0 1 0,0-22 16,0 0-16,22-21 16,-22-21-1,21 0-15,0-22 0,-21 22 0,21-21 16,0-22-16,-21 22 0</inkml:trace>
  <inkml:trace contextRef="#ctx0" brushRef="#br0" timeOffset="21047.73">8848 5334 0,'-22'-42'0,"44"84"0,-44-127 0,1 43 16,21 21-16,0 0 0,0-22 15,0 22-15,0 0 0,0 0 16,0 0-16,0 0 0,21 21 0,1-22 15,20 22-15,-21 0 0,21 0 16,-20 0-16,20 0 0,-21 22 0,21-1 16,-20 0-16,20 0 0,-21 21 15,0-20-15,0 20 0,-21-21 0,0 21 16,0-20-16,0-1 0,0 21 0,-21-21 16,0 0-16,0-21 0,0 22 15,0-1-15,-22-21 0,22 0 16,0 0-16,-21 21 0,20-21 0,1 0 0,0 0 31,21-21-31,0 0 16,21 21-16,0-22 15,1 22-15,-1 0 16</inkml:trace>
  <inkml:trace contextRef="#ctx0" brushRef="#br0" timeOffset="21768.31">9292 5376 0,'0'0'0,"21"0"0,0-21 0,1 21 16,62-84-1,-63 62-15,1 1 0,-22-21 16,21 0-16,0-1 0,0 1 0,-21 0 16,0-1-16,0-20 0,0 20 15,0 1-15,0 0 0,0 21 0,0-1 16,0 1-16,0 0 0,0 0 0,-21 21 15,0 0-15,0 21 16,21 0-16,0 0 0,-22 1 0,22 20 16,-21 0-16,21 1 0,-21-1 15,21 21-15,0-20 0,0-1 0,0 0 16,-21 22-16,21-22 0,0 1 0,0-22 16,0 21-16,0 0 15,0-20-15,0-1 0,0 0 0,0 0 16,0 0-16,21-21 15,0-21 1,-21 0-16,21 21 16,1-21-16,-22-22 0,21 22 15,0 0-15,-21 0 0,21-21 0,0 20 16,-21 1-16,21 0 0,1 0 16,-22 0-16,21 0 0,0 21 15,0 0-15,0 21 16,-21 0-16,21 0 15,-21 0-15,0 0 0,0 1 16,0-1-16,22 0 0,-1 0 16,-21 0-16,21 0 0,0-21 15,0 22-15,0-22 0,1 0 16,-1 0-16,0 0 0,21 0 16,-21 0-16,1-22 0,-1 1 15,0 21-15,0-21 0,0 0 0,0-21 16,1 20-16,-1 1 0,0-21 0,0 21 15,0 0-15,-21-22 0,0 22 16,0 0-16,0 42 31,0 0-15,0 22-16,0-22 0,0 0 0,-21 0 16,21 0-16,0 0 0,-21 1 15,21-1-15,0 0 16,21-21 15,-21-21-31,21 0 16</inkml:trace>
  <inkml:trace contextRef="#ctx0" brushRef="#br0" timeOffset="21940.22">10245 4868 0,'0'0'0,"-43"-21"31,22 21-15,21 21 0,0 1-1,0-1-15,0 0 16,21 0-16,0-21 0,-21 21 16</inkml:trace>
  <inkml:trace contextRef="#ctx0" brushRef="#br0" timeOffset="23195.5">10731 5059 0,'0'0'0,"22"0"0,-1 0 0,0 0 15,0-21-15,0 0 0,-21-1 16,0 1-16,0 0 0,0 0 16,-21 21-16,0 0 0,0 0 15,0 0-15,-1 0 0,1 0 0,0 0 16,0 0-16,0 21 0,0-21 15,-1 21-15,1 0 0,0 1 0,21-1 16,-21 0-16,21 0 0,0 0 16,0 0-16,0 1 0,0-1 15,21 0-15,0 0 0,0 0 16,1-21-16,-1 21 0,0 1 16,0-1-16,0 0 0,-21 0 15,0 0-15,0 0 16,0 1-1,-21-22-15,0 0 16,0 0-16,0 0 0,-1 0 0,1 0 16,0 0-16,0 0 0,0 0 15,21-22-15,-21 1 0,-1 21 0,1-21 16,21 0-16,-21 21 0,21-21 16,0 0-16,0-1 15,-21 22-15,42 22 47,0-1-47,0-21 0,-21 21 0,22 0 16,-1-21-16,0 21 0,0 0 15,21-21-15,-20 0 0,-1 0 0,21 0 16,-21 0-16,22 0 0,-1 0 0,0 0 16,22 0-16,-22 0 0,0-21 15,22 0-15,-22 21 0,1-21 0,-1 0 16,-21 0-16,21-1 0,-20 1 15,-1-21-15,0 21 0,0-22 16,-21 1-16,0 0 0,0-1 0,0 22 16,0-21-16,0 21 0,0 0 15,0-1-15,0 1 0,-21 21 32,21 21-32,-21 1 0,0-1 0,21 0 15,-22 21-15,22-21 0,-21 22 0,0-1 16,21-21-16,0 22 0,-21-1 15,21-21-15,-21 0 0,21 22 0,-21-22 16,21 0-16,0 0 0,0 0 16,0 0-16,21-42 47,0 0-47,-21 0 0,21 0 15,0 0-15,0-1 0,1-20 0,-1 21 16,0-21-16,0 20 0,0-20 15,22 0-15,-22 21 0,0-1 0,0-20 16,0 42-16,0-21 0,-21 0 16,22 21-16,-1 0 15,-21 21-15,0 0 0,21 0 0,-21 22 16,0-22-16,0 0 0,0 21 16,0-21-16,0 1 0,0 20 0,0-21 15,0 0-15,0 0 16,0 1-16,0-1 0,0 0 0,0 0 15,21 0-15,0-21 16,0 0 0,-21-21-16,0 0 15,22 21-15,-22-21 0,21 0 16,0-1-16,0-20 0,0 21 0,0-21 16,1-1-16,-1 22 0,21-21 0,-21-1 15,0 1-15,22 0 16,-22 21-16,0-1 0,-21 1 0,21 21 15,-21 21 1,0 22-16,0-22 0,0 0 16,0 21-16,0 1 0,0-22 0,-21 21 15,21 1-15,0-22 0,0 0 16,0 21-16,0-21 0,21-21 0,0 22 16,1-1-16,-1-21 0,0 0 0,0 0 15,21 0-15,-20 0 0,20 0 16,-21 0-16,0 0 0,22 0 0,-22 0 15,0-21-15,0-1 0,0 22 16,0-21-16,1 0 0,-22 0 0,21 0 16,-21 0-16,21-1 0,-21 1 15,0 0-15,0 0 0,21 21 16,-42 0 0</inkml:trace>
  <inkml:trace contextRef="#ctx0" brushRef="#br0" timeOffset="24436.98">1503 7176 0,'0'0'0,"-21"-22"31,21 1-15,0 0-1,0 0-15,21 21 16,0-21-16,0 21 15,21 0-15,-20 0 0,20-21 0,-21 21 16,21 0-16,-20 0 0,20 0 16,-21 21-16,0 0 0,0 0 0,1 21 15,-22 1-15,0-1 0,0 0 16,0 1-16,0 20 0,-22-20 0,-20-1 16,21 0-16,0 1 0,-22-22 15,22 21-15,0-21 0,0 0 0,0-21 16,0 22-16,-1-22 15,22-22 1,0 1 0,0 0-16,0 0 15,22 0-15,-1 0 16,0-1-16,0 1 0,0 21 0,0 0 16,1-21-16,20 21 0,-21 0 15,21 0-15,-20 21 0,20-21 0,0 21 16,-21 1-16,1-1 0,20 21 15,-21-21-15,0 22 0,-21-22 0,0 21 16,0-21-16,0 22 0,0-1 16,-21 0-16,0-21 0,0 22 0,-22-22 15,22 21-15,-21-21 0,0 1 16,20-1-16,-20 0 0,0-21 0,-1 0 16,22 0-16,-21 0 15,21 0-15,-22 0 0,22-21 0,-21 0 16,21-1-16,0 1 0,-1 0 15,1 0-15,0 0 0,0 0 16,0-1-16,0 1 0,21 0 0,0 0 16,0 0-16,0 0 0,0-1 15,0 1-15,0 0 0,21 0 16,0 21-16,21-21 0</inkml:trace>
  <inkml:trace contextRef="#ctx0" brushRef="#br0" timeOffset="24639.95">2265 7662 0,'0'0'0,"21"0"0,-42 0 32,0 0-17,-1 0 1,22-21 15,22 21-31,-1 0 0,0 0 0</inkml:trace>
  <inkml:trace contextRef="#ctx0" brushRef="#br0" timeOffset="25079.77">3281 7324 0,'-21'-21'0,"42"42"0,-42-64 0,-1 22 15,22 0-15,0 0 0,0-21 16,0 20-16,0 1 0,0-21 0,22 21 16,-1 0-16,-21-1 0,21 1 15,-21 0-15,0 0 16,0 42 0,0 0-16,0 0 0,0 1 15,-21 41-15,0-21 0,21 22 16,-22-1-16,1-20 0,21 20 15,-21 1-15,0-1 0,0-20 0,0 20 16,21-21-16,-22 1 0,22-1 16,-21-21-16,21 22 0,0-22 0,0 0 15,0 0-15,0 0 0,0-42 32,0 0-17</inkml:trace>
  <inkml:trace contextRef="#ctx0" brushRef="#br0" timeOffset="25620.71">3090 7239 0,'0'0'0,"21"-42"15,1-43 1,-1 64-16,0 0 0,0 0 0,0 21 16,22-22-16,-22 22 0,21 0 15,0 0-15,-20 0 0,83 0 16,-62 22-16,-22-1 0,21 0 15,1 21-15,-22-21 0,0 22 0,-21-1 16,0 0-16,0 1 0,-21-1 0,0 0 16,-22 1-16,1-22 15,0 21-15,-1-21 0,1 22 0,0-22 0,-1 0 16,22-21-16,-21 21 0,21-21 16,-1 0-16,22-21 15,0 0 1,0 0-16,0 0 0,22-1 15,-1 1-15,0 0 0,21 0 0,-21 21 16,22-21-16,-1 0 0,0 21 16,1 0-16,-1 0 0,0 0 0,1 0 15,20 21-15,-20 0 0,-1 0 16,0 0-16,1 22 0,-1-22 0,-21 21 16,0-21-16,0 22 0,-21-1 0,0-21 15,0 21-15,0 1 0,-21-1 16,-21-21-16,0 22 0,-1-22 15,1 0-15,-22 21 0,22-42 16,-21 21-16,20 1 0,-20-22 0,20 0 16,1 0-16,-21 0 0,41-22 0,-20 1 15,0 21-15,21-21 0,-1 0 16,1 0-16,0 0 0,21-22 0,-21 22 16,21 0-16,0 0 0,0-22 15,0 22-15,0-21 0,21 21 0,0-22 16,0 1-16,1 21 0,20-21 15,-21 20-15,21-20 0</inkml:trace>
  <inkml:trace contextRef="#ctx0" brushRef="#br0" timeOffset="25895.55">4339 7027 0,'0'0'0,"0"22"15,0-1-15,0 0 0,0 0 16,0 21-16,0 1 0,0-1 0,0 22 16,0-22-16,0 0 0,0 22 15,0-22-15,0 0 0,0 1 0,0-1 16,0 0-16,0 1 0,0-1 0,0-21 16,0 0-16,0 22 0,0-22 15,21 0-15,-21 0 16,21-21-16,1 0 0,-1 0 15,0 0-15,0-21 16,0 0-16,0 21 0,1-21 0,-1 0 16,0-1-16</inkml:trace>
  <inkml:trace contextRef="#ctx0" brushRef="#br0" timeOffset="26324.31">4868 7303 0,'0'0'0,"0"42"15,0 0-15,0-21 16,-21 22-16,0-22 0,0 21 16,21 1-16,-21-1 0,21-21 0,-22 21 15,22-20-15,0 20 0,0-21 16,-21 0-16,21 0 0,0 1 0,0-1 16,0 0-16,21-21 0,1 21 15,-1-21-15,0 0 0,21 0 16,-21 0-16,1 0 0,-1-21 0,21 0 15,-21 21-15,0-21 0,22-1 16,-22 1-16,0 0 0,0-21 16,-21 21-16,0-1 0,21-20 0,-21 21 15,0-21-15,0-1 0,0 22 0,-21-21 16,0-1-16,0 22 0,0 0 16,0 0-16,-22 0 0,22 0 0,-21 21 15,21 0-15,-1 0 0,-20 0 16,21 21-16,21 0 0,-21 0 0,21 0 15,-21 0-15,21 1 0,0 20 16,0-21-16,0 21 0,0-20 0,0 20 16,0-21-16,21 0 0,-21 0 0,21 1 15,0-1-15,0 0 0,0 0 16,1-21-16,-1 0 16,21 0-16,-21 0 0,0 0 0</inkml:trace>
  <inkml:trace contextRef="#ctx0" brushRef="#br0" timeOffset="27551.6">5567 7324 0,'0'-21'0,"0"42"0,0-64 16,0 22-16,-21 21 16,-1 0-16,1 21 15,0 1-15,21-1 0,0 0 16,-21 0-16,0 21 15,21-20-15,-21 20 0,21 0 0,0 1 16,0-1-16,0-21 0,0 21 0,0 1 16,0-22-16,0 0 0,21 21 15,0-20-15,0-1 0,21 0 0,-20 0 16,20 0-16,0-21 0,1 21 0,-1-21 16,0 0-16,1 0 0,20 0 15,-21 0-15,1-21 0,20 0 0,-20 0 16,-1 0-16,-21 0 0,21-1 0,-20-20 15,20 0-15,-21-1 0,0-20 16,0-1-16,-21 1 0,22-1 16,-22-20-16,21 20 0,-21 1 0,0-1 15,0 1-15,0 20 0,0 1 16,0 0-16,0 21 0,0-1 0,0 1 16,0 0-16,-21 42 15,21 0-15,-22 1 16,22-1-16,0 21 0,-21 0 0,21 1 15,-21 20-15,0-20 0,21 20 16,-21 1-16,21-1 0,0 1 0,-21-22 16,21 21-16,-22-20 0,22-1 0,0-21 15,0 22-15,0-22 0,0 21 16,0-21-16,0 0 0,-21-21 16,21-21 15,0 0-31,0 0 0,21 0 15,-21 0-15,22-22 0,-1 22 0,-21-21 16,21 21-16,0-1 0,0-20 16,0 21-16,1 0 0,-1 0 15,21-1-15,-21 1 0,0 0 0,1 21 16,-1 0-16,0 0 0,0 0 16,0 0-16,-21 21 15,0 0-15,0 1 16,-21-1-16,0 0 0,0 0 15,0 0-15,-1 0 16,1-21-16,0 0 0,21 22 16,-21-22-16,0 0 0,0 0 15,-1 0 1,22 21 15,0 0-31,0 0 16,0 0-16,0 0 15,0 1-15,0-1 0,0 0 16,0 0-16,0 0 0,22 0 0,-22 1 16,21-1-1,0-21-15,0 0 0,0 21 0,0-21 16,1 0-16,20 0 0,-21 0 16,0 0-16,22 0 0,-1-21 15,-21 0-15,21 21 0,1-22 0,-1 1 16,0 0-16,1 0 0,-1 0 0,-21 0 15,22-22-15,-1 22 0,-21-21 16,0-1-16,22 22 0,-22-21 0,0 0 16,-21-1-16,21 22 0,-21 0 15,0 0-15,0 0 0,0-1 0,-21 22 16,0 0 0,0 22-16,-1-1 15,1 0-15,0 0 0,0 0 0,0 0 16,21 1-16,0 20 0,0-21 0,0 0 15,0 0-15,0 1 0,0-1 16,0 0-16,21 0 0,0-21 16,0 21-16,0 0 0,1-21 0,-1 22 15,0-22-15,0 0 0,0 21 16,0-21-16,-21 21 16,0 0-1,-21-21 1,0 0-16,0 0 15,0 0-15,0 21 0,-1-21 16,1 0-16,0 0 0,0 0 0,0 0 16,0 0-1</inkml:trace>
  <inkml:trace contextRef="#ctx0" brushRef="#br0" timeOffset="27708.51">7091 7832 0,'-21'0'31,"-1"0"-15,22-21-16,-21-1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44:18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1080 0,'0'0'0,"-42"-64"16,21 43-16,0 0 15,21 0-15,-22-1 16,22 1-16,-21 0 0,21 0 15,0 0-15,-21 21 16,21 21-16,-21 0 16,21 0-16,0 22 0,0-1 15,0 0-15,0 22 0,0-22 0,0 22 16,0-1-16,0 1 0,0-1 16,0 1-16,0-1 0,0 1 15,0 20-15,0-20 0,0-1 0,0 1 16,21-1-16,-21 1 0,0-22 15,21 0-15,0-20 0,1 20 16,-1-21-16,0 0 0,0-21 16,0 0-16,0 0 0,1 0 0,-1 0 15,21-21-15,-21 0 0,22 0 16,-1-22-16,0 1 0,-21 0 0,22-1 16,-1-20-16,0-1 0,1 1 15,-22-1-15,21 1 0,-21-1 16,22 1-16,-22-1 0,-21 22 0,21-21 15,-21-1-15,21 22 0,-21-1 16,0-20-16,0 21 0,0-1 0,0 22 16,0-21-16,0 21 0,0-1 15,0 44 17,0-1-32,0 21 15,-21-21-15,21 22 0,0-22 0,0 21 16,0 0-16,0 1 0,0-22 15,21 21-15,0-21 0</inkml:trace>
  <inkml:trace contextRef="#ctx0" brushRef="#br0" timeOffset="480.77">2498 1609 0,'0'0'15,"21"-21"-15,0 21 0,0-22 16,0 1-16,0 0 0,1 0 15,-22 0-15,0 0 0,0-1 16,-22 22-16,1-21 16,-21 21-16,21 0 0,0 0 15,-22 0-15,1 0 0,0 21 0,20 1 16,-20-1-16,0-21 0,21 42 16,-22-21-16,22 0 0,0 1 15,0-1-15,21 0 0,0 0 0,0 0 16,0 0-16,21 1 0,0-22 15,0 21-15,22 0 0,-1-21 0,0 21 16,1 0-16,-1-21 16,0 21-16,1 1 0,-1-1 0,0 0 15,1-21-15,-22 21 0,21 0 16,-21 0-16,-21 1 0,0-1 0,0 0 16,0 0-16,-21 0 15,-21-21-15,21 21 0,-22-21 0,1 0 16,0 0-16,-1 0 0,1 0 15,0 0-15,-1 0 0,1 0 0,0 0 16,-1 0-16,22-21 0,0 21 16,0-21-16,0 0 0,-1 21 0,22-21 15,-21 21-15,21-21 0,0-1 16,0 1-16,21 0 16,1 21-1,-1 0-15,0-21 0,0 21 0,21-21 16,1 21-16</inkml:trace>
  <inkml:trace contextRef="#ctx0" brushRef="#br0" timeOffset="1676.42">3217 1672 0,'0'0'0,"21"-21"0,1 0 0,20-21 15,-42 20-15,0 1 16,0 0-16,0 0 0,-21 0 15,0 21-15,-1-21 0,1-1 16,0 22-16,0 0 0,-21 0 0,20 0 16,1 0-16,0 0 0,0 0 15,0 22-15,0-1 0,-1 21 0,1-21 16,0 22-16,21-1 0,-21 0 16,21 1-16,-21-1 0,21 0 0,0 1 15,0-1-15,0 0 0,0-21 0,0 1 16,0-1-16,0 0 15,0 0-15,21-21 0,0 0 0,0 0 16,0 0-16,1 0 0,-1 0 16,0 0-16,0-21 0,0 0 15,22 0-15,-22-1 0,0-20 16,0 21-16,0 0 0,22-22 0,-22 1 16,0 21-16,0-21 0,0-1 15,0 22-15,1-21 0,-22 21 0,21-1 16,-21 1-16,21 0 0,-21 42 31,0 0-15,-21 22-16,0-22 0,21 21 0,-22 1 15,22-22-15,0 21 0,-21 0 16,21 1-16,0-22 0,0 21 0,0-21 16,0 1-16,0-1 0,21 0 15,1 0-15,-1 0 0,21-21 16,-21 0-16,22 0 0,-1 0 0,0 0 15,1 0-15,-1-21 0,21 0 16,-20 0-16,-1 21 0,22-21 0,-22-22 16,0 22-16,1 0 0,-1 0 15,0-22-15,-21 22 0,22-21 0,-22 0 16,0 20-16,-21-20 0,0 21 16,0 0-16,0-22 0,0 22 0,-21 21 15,-21-21-15,20 21 0,1 0 16,-21 0-16,0 0 0,20 0 0,-20 21 15,0 0-15,21 1 0,-22-1 16,22 0-16,-21 21 0,21-21 16,-1 22-16,22-22 0,0 21 0,0-21 15,0 1-15,0-1 0,0 0 16,22 0-16,-1-21 0,0 0 16,21 0-16,-21 0 0,22 0 15,-22 0-15,21-21 0,-21 21 0,22-21 16,-22 0-16,0 21 0,21-22 15,-20 1-15,-22 0 0,21 0 0,0 0 16,-21 0-16,21 21 16,-21-22-16,0 1 0,0 0 0,21 21 31,-21 21-15,0 0-16,0 22 15,0-22-15,0 21 0,-21 1 0,21-1 16,-21 0-16,21 22 0,0-22 0,0 22 15,0-1-15,0 1 0,0-1 16,0 22-16,0-22 0,0 22 0,0 0 16,0-1-16,0-20 0,0 20 15,0 1-15,0 0 0,21-1 16,0-20-16,-21 21 0,0-1 0,0-20 0,21 20 16,-21-20-16,0-1 15,0 1-15,0-1 0,0-20 0,0 20 16,0-20-16,-21-1 0,0 0 15,0-21-15,0 1 0,0-1 0,-22-21 16,22 0-16,0 0 0,-21 0 0,20-21 16,-20-1-16,0-20 0,21 21 15,-22-21-15,22-22 0,0 22 0,0-22 16,0-20-16,21-1 0,0 0 0,0 1 16,0-1-16,21 0 0,0-21 15,0 22-15,0-22 0,22 0 0,-22 21 16,21-20-16,0 20 15,1 0-15,20 22 0,-20-22 0,-1 22 16,21 20-16,-20-20 0,20 20 0,-20-20 16,20 21-16,-21 20 0,1-20 15,-1 0-15,0 21 0,1-1 0</inkml:trace>
  <inkml:trace contextRef="#ctx0" brushRef="#br0" timeOffset="2032.1">4826 1778 0,'42'21'16,"-21"-21"-16,1 0 16,-1 0-16,0 0 0,0-21 15,0 0-15,0 21 0,1-21 16,-1 0-16,0-1 0,0 1 0,0-21 16,0 21-16,1 0 0,-22-1 15,0 1-15,0 0 0,0 0 16,-22 0-16,-20 21 0,21 0 15,0 0-15,-22 0 0,1 21 0,21 0 16,-21 0-16,-1 0 0,22 22 16,-21-1-16,21 0 0,-22 149 31,43-149-31,0-21 0,21 1 16,1-1-16,20 0 0,-21 0 0,21-21 15,1 0-15,20 0 0,-20 0 16,20 0-16,-21 0 0,22 0 0,-22-21 15,1 0-15,20 21 0,-21-21 16,-20-1-16,20 22 0,-21-21 0,-21 0 16,0 0-16</inkml:trace>
  <inkml:trace contextRef="#ctx0" brushRef="#br0" timeOffset="2564.8">1820 2540 0,'-84'21'0,"168"-42"0,-232 42 16,85-21-16,20 0 0,-20 21 0,20-21 15,1 0-15,21 0 0,0 0 16,0 0-16,-1 0 0,44 0 31,20 0-31,0 0 16,1 0-16,20 0 0,1 0 16,20 0-16,1-21 0,0 21 0,20 0 15,22 0-15,0 0 0,22-21 16,-1 21-16,21-21 0,0 21 0,1 0 15,-1 0-15,22-21 0,-1 21 16,-21 0-16,22 0 0,-22-21 0,22 21 16,-22-22-16,22 22 0,-22 0 15,-21-21-15,21 21 0,-20 0 0,-22-21 16,21 21-16,-42-21 0,21 21 16,-43 0-16,1 0 0,0-21 15,-43 21-15,21 0 0,-20 0 0,-22 0 16,0 0-16,0 0 0,0 0 15,-42 0 17,0 0-32,0 0 15,0 0-15,0 0 0,-1 0 16,1 21-16,-21 0 0</inkml:trace>
  <inkml:trace contextRef="#ctx0" brushRef="#br0" timeOffset="3841.02">571 4932 0,'0'21'15,"-21"-21"-15,0 0 16,0 21 0,0-21-16,0 0 0,-1 0 15,1 0-15,0 0 0,-21 0 16,21 21-16,-22-21 0,22 0 0,-21 0 16,21 0-16,-22 0 0,22 0 15,0 0-15,-21 0 0,20 0 0,1 0 16,0 0-16,0 0 15,42 0 48,0 0-63,22 22 0,-1-22 0,21 21 16,1-21-16,-1 0 0,1 21 15,21-21-15,-22 0 0,22 0 16,-22 0-16,22 0 0,-22 0 0,22 0 15,-21 0-15,20 0 0,-20 0 16,-1 0-16,1 0 0,20-21 0,-41 21 16,20-21-16,-20 21 0,-1 0 15,0 0-15,1-22 0,-22 22 16,0 0-16,-21-21 16,0 0-1,-21 0-15,0 21 16,-1 0-16,1-21 0,-21 21 0,21 0 15,-22-21-15,22 21 0,-21 0 16,21 0-16,0 0 0,-1-22 0,1 22 16,0 0-16,0 0 0,0 0 15,0 0-15,-1 0 16,44 0 15,-1 0-15,21 0-16,-21 0 0,22 0 15,-1 0-15,0 0 0,-21 0 16,22 0-16,-1 0 0,-21 0 16,22 22-16,-22-22 0,0 0 0,0 21 15,0-21-15,0 21 0,-21 0 16,0 0-16,0 0 0,-21 1 16,0-1-16,0 21 15,-21-21-15,-1 0 0,22 1 16,-21 20-16,-1-21 0,1 0 0,0 0 15,-1 1-15,22-1 0,0 0 0,0 0 16,0 0-16,0-21 16,-1 21-16,44-21 47,-1 0-47,-21-21 0,21 21 15,0-21-15</inkml:trace>
  <inkml:trace contextRef="#ctx0" brushRef="#br0" timeOffset="5499.94">3090 5017 0,'0'-22'16,"0"1"-16,0 0 16,0 0-16,0 0 15,0 0-15,21-1 0,-21 1 0,0 0 16,0 0-16,0-21 0,0 20 15,0 1-15,0 0 0,0 0 0,0 0 16,22 0-16,-22-1 31,0 44 32,0-1-48,0 0-15,0 0 0,0 0 16,0 0-16,0 22 0,0-22 16,0 21-16,0 1 0,0-1 0,0 0 15,0 1-15,0-1 0,0-21 16,0 21-16,-22 1 0,22-22 0,0 21 16,0-21-16,0 1 0,0-1 15,0 0-15,0 0 0,0 0 16,22-21-1,-1 0-15,0 0 16,21-21-16,-21 0 0,1 0 0,20 0 16,0-1-16,-21-20 0,22 21 15,-1-21-15,0-1 0,-20 1 0,20 0 16,-21-1-16,0 1 0,22-22 16,-22 22-16,-21 21 0,21-21 0,0-1 15,-21 22-15,0 0 0,0 0 0,0 42 47,0 0-47,-21 21 0,21-20 16,-21 20-16,0 0 0,-1 1 0,1-1 15,0 21-15,0-20 0,21-1 0,0-21 16,-21 22-16,21-1 0,0-21 16,0 0-16,0 22 0,21-22 15,0 0-15,0-21 0,22 0 16,-22 0-16,21 0 0,0 0 0,1-21 15,-1 21-15,0-21 0,-20-1 0,20 1 16,0 0-16,1-21 0,-1 21 16,-21-22-16,21 22 0,-20-21 0,20-1 15,-21 1-15,0 0 16,0 21-16,-21-22 0,0 22 0,0 0 16,0 0-16,-21 21 15,0 0 1,21 21-16,0 0 0,-21 21 0,0-20 15,21 20-15,0-21 0,0 21 16,0-20-16,0-1 0,0 21 0,0-21 16,0 0-16,0 22 0,0-22 0,0 0 15,21 0-15,-21 0 0,21-21 16,-21 22-16,0-1 16,0-42 15,-21 21-16,21-22-15,-21 1 16,0 0-16,-1 21 0,22-21 16,-21 21-1,0 21 1,21 0-16,0 0 0,0 1 16,0-1-1,0 0-15,21-21 0,0 0 0,1 21 16,-1-21-16,0 0 0,21 0 0,-21 0 15,22 0-15,-1 0 0,0 0 16,1 0-16,-1-21 0,22 0 16,-22 21-16,21-21 0,-20-1 0,-1 1 15,0 0-15,1 0 0,-1 0 16,0-22-16,-20 22 0,-1 0 0,0-21 16,0 21-16,0-22 0,-21 22 15,21-21-15,-21 21 0,0-1 0,0 1 16,0 0-16,-21 21 15,0 0-15,0 0 0,0 21 16,0 0-16,-1 22 0,22-22 0,-21 0 16,0 21-16,0-20 0,0 20 15,21-21-15,0 21 0,0-20 0,-21-1 16,21 0-16,0 21 0,0-21 16,0 1-16,21-1 15,0-21-15,0 21 0,0-21 0,0 0 16,22 0-16,-22 0 0,21 0 0,1 0 15,-1 0-15,0 0 0</inkml:trace>
  <inkml:trace contextRef="#ctx0" brushRef="#br0" timeOffset="6024.9">5842 4911 0,'0'0'0,"21"-43"0,-21 22 0,0 0 0,0 0 0,0 0 16,-21 0-1,0 21-15,0 0 0,-1 0 0,1 0 16,-21 0-16,21 0 0,-22 0 0,22 21 16,-21 0-16,21 0 0,-22 21 15,22-20-15,0-1 0,0 21 0,0 0 16,0-20-16,21-1 0,-22 21 16,22-21-16,0 22 0,0-22 0,0 0 15,0 0-15,22 0 0,-1-21 0,0 21 16,0-21-16,0 0 0,0 0 15,1 0-15,20 0 0,-21 0 0,0-21 16,22 21-16,-22-21 0,21 0 16,-21 0-16,22-22 0,-22 22 15,0-21-15,21 0 0,-21-1 0,1 1 16,-1 0-16,0-22 0,0 22 0,0-22 16,0 22-16,1 0 0,-1-1 15,-21 1-15,0 0 0,0-1 0,0 22 16,0 0-16,0 0 0,-21 21 15,-1 0-15,22 21 0,-21 0 16,0 0-16,21 22 0,-21-1 0,0-21 16,21 43-16,0-22 0,-21 0 15,21 22-15,-22-22 0,22 22 0,0-22 16,0 0-16,0 1 0,0-1 16,0 0-16,22 1 0,-22-22 15,21 0-15,0 0 0,0 0 0,0 0 16,0-21-16,1 0 0,-1 0 0,0 0 15,21 0-15,-21 0 0,22 0 16,-1-21-16,0 0 0,1 0 0,-1 0 16</inkml:trace>
  <inkml:trace contextRef="#ctx0" brushRef="#br0" timeOffset="6320.73">7472 4403 0,'0'0'0,"0"-21"16,0-1-16,0 1 16,0 42-1,-21 1-15,-1-1 0,22 0 16,0 0-16,-21 21 0,0 1 16,21-1-16,-21 0 0,21 1 0,0 20 15,0-20-15,-21 20 0,21-21 0,-21 1 16,21 20-16,-22-20 0,22-1 15,-21 0-15,21-21 0,0 22 0,0-22 16,0 0-16,0 0 0,0 0 0,21-21 31,1 0-31,-1 0 16,0-21-16,0 0 0,21 0 0,-20-21 16</inkml:trace>
  <inkml:trace contextRef="#ctx0" brushRef="#br0" timeOffset="6695.79">7832 4699 0,'0'0'0,"0"-21"0,-22 42 31,1 0-31,0 0 0,0 1 16,21 20-16,-21-21 16,0 21-16,21-20 0,-22 20 0,22-21 15,0 21-15,0-20 0,0-1 0,0 21 16,0-21-16,0 0 0,0 1 15,22-22-15,-1 21 0,21-21 0,-21 0 16,22 0-16,-22 0 0,21 0 0,0 0 16,1-21-16,-22-1 0,21 1 15,-21 0-15,22 0 0,-22 0 0,0 0 16,0-22-16,0 1 0,-21 21 0,0-22 16,0 1-16,0 0 0,0 21 15,0-22-15,-21 22 0,0 0 0,0 0 16,-21 0-16,20-1 0,-20 22 15,21 0-15,-21 0 0,-1 0 16,22 0-16,-21 0 0,21 0 0,-22 0 16,22 22-16,0-22 0,0 21 0,0-21 15,-1 0-15,22 21 0,-21-21 16</inkml:trace>
  <inkml:trace contextRef="#ctx0" brushRef="#br0" timeOffset="6896.16">7112 4614 0,'0'0'0,"-21"0"15,42 0 1,0 0-16,0 0 0,22 0 16,-22 0-16,21 0 0,0 0 15,22 0-15,-1 0 0,-20-21 0,20 21 16,1 0-16,-1 0 0,1 0 0,-22 0 15,22 0-15,-22-21 0,0 21 16,1 0-16,-22 0 0,0 0 0</inkml:trace>
  <inkml:trace contextRef="#ctx0" brushRef="#br0" timeOffset="7352.59">9779 4826 0,'0'-21'0,"0"42"0,0-63 0,0-1 0,0 22 16,0 0-16,0 0 0,0 0 16,0 0-16,0-1 0,0 44 31,-21-1-16,0 0-15,21 0 0,-22 21 16,1-20-16,0 20 0,0-21 0,0 21 0,21 1 16,-21-22-16,21 0 15,-22 21-15,22-20 0,0-1 0,0 0 16,0 0-16,22-42 31,-1 21-31,0-21 16</inkml:trace>
  <inkml:trace contextRef="#ctx0" brushRef="#br0" timeOffset="7782.34">9969 4191 0,'0'0'0,"-21"-21"0,0 0 15,0 0-15,0 21 0,0 0 0,-1 0 16,1 21-16,-21 0 0,21 0 0,0 0 15,-1 22-15,22-22 0,-21 21 16,0-21-16,21 22 0,0-22 0,0 0 16,0 0-16,0 0 0,0 0 15,0 1-15,21-1 0,0-21 0,1 0 16,20 0-16,-21 0 0,21 0 0,-20 0 16,20 0-16,0-21 0,-21-1 15,22 1-15,-22 21 0,0-21 0,21 0 16,-42 0-16,0-22 0,0 22 15,0 0-15,0 0 0,0-21 16,0 20-16,-21 1 0,0 0 0,0 0 16,0 21-16,0 0 0,-1 0 0,-20 0 15,21 0-15,0 21 0,-22 0 16,22 0-16,-21 1 0,21 20 0,0-21 16,-1 0-16,1 22 0,0-22 0,21 21 15,-21-21-15,21 0 0,0 1 16,0-1-16,0 0 0,0 0 0,21 0 15,0 0-15,0 1 0,22-22 16,-22 0-16,21 0 0,1 0 16,-1 0-16,21 0 0</inkml:trace>
  <inkml:trace contextRef="#ctx0" brushRef="#br0" timeOffset="8721.18">10456 4551 0,'0'0'0,"-21"0"31,21 21-15,0 0-16,-21-21 0,21 21 16,-21 1-16,0-1 0,21 0 15,0 0-15,0 0 0,-22 0 16,22 1-16,-21 20 0,21-21 0,-21 0 0,21 0 16,-21 1-16,21-1 0,0 0 15,0 0-15,0-42 31,0 0-15,0 0-16,0-1 16,21 1-16,-21 0 0,21-21 0,0 21 15,1-22-15,-1 22 0,0-21 16,21-1-16,-21 22 0,1-21 0,20 21 16,0-22-16,-21 22 0,22 0 0,-22 21 15,21 0-15,-21 0 0,22 0 16,-22 0-16,0 0 0,0 21 0,0 0 15,1 1-15,-22 20 0,0-21 16,0 0-16,0 22 0,0-22 0,0 21 16,0 0-16,0-20 0,0 20 15,-22-21-15,22 0 0,0 22 0,0-22 16,0 0-16,0 0 0,22-21 16,-1 0-16,0 0 0,0 0 15,0 0-15,0 0 0,1 0 0,20 0 16,-21 0-16,21-21 0,-20 0 0,-1 0 15,21-1-15,-21 1 16,0-21-16,1 21 0,-1 0 0,0-22 0,0 22 16,0-21-16,0 21 0,-21-22 15,0 22-15,0 0 0,0 0 16,0 0-16,0-1 0,-21 44 31,21-1-31,-21 0 16,0 0-16,21 0 0,0 0 0,-21 22 15,21-22-15,0 21 0,-21-21 0,21 1 16,0 20-16,0-21 0,0 21 16,0-20-16,0-1 0,21 0 0,0-21 15,0 21-15,0-21 0,0 0 16,1 0-16,-1 0 0,21 0 16,-21 0-16,0 0 0,22 0 0,-22-21 15,0 0-15,0 0 0,22-1 0,-22-20 16,0 21-16,0-21 0,0 20 15,-21-20-15,21 0 0,1-1 0,-1 1 16,0 0-16,-21-22 0,0 22 0,21 0 16,-21-1-16,21 1 0,-21 0 15,0 20-15,0 1 0,0 0 0,0 0 16,-21 21-16,0 0 16,21 21-16,-21 0 0,21 22 15,-21-22-15,-1 21 0,22 0 16,0 1-16,-21-1 0,21 0 0,-21 1 15,21-1-15,0 0 0,0-20 16,0 20-16,0 0 0,0-21 0,0 1 16,21 20-16,0-21 0,-21 0 0,22-21 15,-1 21-15,0 1 0,0-22 16,0 0-16,0 0 0,1 0 16,-1-22-16,-21 1 0,21 21 0,0-21 15,0 0-15</inkml:trace>
  <inkml:trace contextRef="#ctx0" brushRef="#br0" timeOffset="8912.07">11726 4466 0,'0'0'16,"-21"0"-16,0 0 0,42 0 31,0 0-31,0 0 0,1 0 16,-1 0-16,21 0 0,-21 0 0,22 0 15,-22 0-15,21 0 0,0 0 16,-20 0-16,20 0 0,-21-21 0,0 21 16,0 0-16,1-21 0,-22 0 0</inkml:trace>
  <inkml:trace contextRef="#ctx0" brushRef="#br0" timeOffset="9111.95">11324 4276 0,'0'0'0,"-21"0"0,-43 0 31,43 0-31,21 21 16,0 0 0,21-21-1,1 0-15,-1 0 16,0 0-16,0 0 0,0 21 0</inkml:trace>
  <inkml:trace contextRef="#ctx0" brushRef="#br0" timeOffset="10108.66">12298 4657 0,'21'0'0,"-42"0"0,63 0 0,-21 0 15,0 0-15,1 0 16,-1-21-16,0-1 0,0 22 0,-21-21 16,0 0-16,21 21 0,-21-21 0,0 0 15,0 0-15,0-1 0,0 1 16,0 0-16,0 0 0,-21 0 0,0 21 16,0-21-16,0-1 0,-1 22 0,1 0 15,-21 0-15,21 0 0,0 0 16,-1 0-16,-20 22 0,21-1 0,0 0 15,0 0-15,-22 0 0,43 22 0,-21-22 16,0 21-16,0 0 0,21-20 16,0 20-16,0-21 0,0 21 0,0-20 15,0 20-15,0-21 0,0 0 16,21 0-16,0-21 0,21 0 16,-20 22-16,-1-22 0,21 0 0,-21 0 15,22 0-15,-22-22 0,0 1 0,21 0 16,-21 0-16,1 0 0,-1 0 15,0-1-15,0 1 0,0 0 0,0-21 16,-21 21-16,0-22 0,0 22 16,22 0-16,-22-21 0,0 20 0,0 1 15,0 0-15,0 0 0,0 0 0,-22 42 32,1 0-32,0 0 0,0 0 15,21 1-15,-21-1 0,21 0 16,-21 21-16,21-21 0,0 1 0,0 20 15,0-21-15,0 0 0,0 0 16,0 1-16,0-1 0,21 0 0,0 0 16,0-21-16,0 0 0,0 0 0,1 0 15,20 0-15,-21 0 0,0 0 16,22 0-16,-22-21 0,21 0 0,-21 0 16,0-1-16,22-20 0,-22 21 0,0 0 15,0-22-15,22 1 0,-22 0 16,0-1-16,0 1 0,0-21 15,-21 20-15,21-20 0,1 20 0,-22-20 0,21 21 16,-21 20-16,0-20 16,0 21-16,0 0 0,-21 21 15,-1 21-15,1 0 16,0 0-16,0 22 0,-21-1 0,20 0 16,1 1-16,0-1 0,0 21 0,0-20 15,0-1-15,21 0 0,0 1 16,0-1-16,0 0 0,0 1 0,0-1 15,0-21-15,0 22 0,21-22 0,0 0 16,0 0-16,21 0 0,-20-21 16,20 0-16,-21 0 0,21 0 0,-20 0 15,20 0-15,0 0 0,-21-21 0,1 0 16,20 0-16,-21 0 16,0-1-16,0 1 0,1 0 0,-1 0 15,0-21-15,-21 20 0,21 1 0,-21 0 16,0 0-16,0 0 0,0 0 15,-21 21 1,0 0-16,21 21 0,-43 21 16,43-21-16,-21 0 15,21 1-15,-21-1 0,21 0 0,0 0 16,0 0-16,0 0 16,0 1-16,21-22 15,0 0-15,1 0 16,-1-22-16</inkml:trace>
  <inkml:trace contextRef="#ctx0" brushRef="#br0" timeOffset="10284.56">13398 4339 0,'0'0'16,"-42"-21"-1,21 21-15,0 0 0,0 0 16,21 21 15,21-21-15,0 0-16,0 0 0</inkml:trace>
  <inkml:trace contextRef="#ctx0" brushRef="#br0" timeOffset="10905.02">13801 4487 0,'0'0'16,"-22"0"-16,1 0 16,42 0 15,1 0-31,-1 0 16,0 0-16,0 0 0,0 0 0,0 22 15,-21-1-15,22 0 0,-22 0 16,0 0-16,0 0 15,0 1-15,0-1 0,-22 21 0,1-21 16,-21 0-16,21 1 0,0-1 0,-22 0 16,22 0-16,-21 0 0,21-21 15,-1 21-15,-20 1 0,21-22 0,0 0 16,21 21-16,0-42 31,21 21-31,-21-22 16,21 22-16,0-21 0,0 21 0,1 0 15,-1 0-15,0 0 0,21-21 16,-21 21-16,1 0 0,-1 0 0,0 0 16,0 21-16,0 0 0,0-21 0,1 22 15,-1-1-15,0 0 0,0 0 16,-21 21-16,21-20 0,0 20 0,-21-21 16,0 21-16,22 1 0,-22-1 0,0-21 15,0 22-15,0-1 0,0 0 0,-22 1 16,1-22-16,0 21 0,-21-21 15,21 22-15,-22-22 0,22 0 0,-21 0 16,-1 0-16,1 0 0,0-21 16,21 0-16,-22 0 0,1 0 15,0 0-15,-1 0 0,1 0 0,0-21 16,-1 0-16,1 0 0,21 21 0,0-21 16,-1-22-16,1 22 0,21 0 0,0 0 15,0 0-15,0-22 0,0 22 16,0 0-16,0-21 0,21 21 0,1-1 15,-1-20-15,0 21 0,0 0 0,21-22 16,-20 22-16,20-21 0,-21 0 16,21 20-16</inkml:trace>
  <inkml:trace contextRef="#ctx0" brushRef="#br0" timeOffset="11259.83">14224 4593 0,'21'0'47,"0"0"-47,0 0 0,1 0 16,20 0-16,-21-21 0,0 21 0,0-21 16,1 21-16,-1-21 0,0 0 0,0 21 15,0-22-15,0 1 16,-21 0-16,0 0 0,0 0 15,-21 21 1,0 0-16,0 0 0,0 0 16,0 21-16,-1 0 0,-20 0 0,21 0 15,0 1-15,0-1 0,21 21 0,0-21 16,-22 0-16,22 22 0,0-22 16,0 0-16,0 0 0,0 0 0,22 1 15,-1-22-15,0 21 0,0 0 0,21-21 16,-20 0-16,-1 0 0,21 0 15,-21 0-15,0 0 0,22 0 0,-22-21 16</inkml:trace>
  <inkml:trace contextRef="#ctx0" brushRef="#br0" timeOffset="11728.18">16002 4212 0,'0'0'0,"0"-42"0,21 21 0,0-22 16,-21 22-16,21-21 0,-21 21 0,0 0 15,0-1-15,0 1 0,0 0 0,0 42 32,0 0-32,-21 22 0,21-1 0,-21 0 15,0 1-15,0-1 0,0 22 16,-1-22-16,1 21 0,0-20 0,0 20 15,0-20-15,0-1 0,-1-21 16,1 21-16,21 1 0,0-22 0,-21 0 16,21 21-16,-21-20 0,21-1 15,0 0-15,21-21 32,0 0-32,0-21 0,1 0 0,-1-1 15,0 1-15,0 0 0,21 0 16,-20 0-16</inkml:trace>
  <inkml:trace contextRef="#ctx0" brushRef="#br0" timeOffset="12387.98">16362 4085 0,'0'0'0,"0"-21"0,0 0 0,0 42 32,0 0-32,0 0 0,0 1 15,-21 20-15,21 0 0,-22 1 0,1-1 16,0 0-16,21 1 0,-21-1 15,0 0-15,0 1 0,-1-22 0,1 0 16,21 21-16,-21-21 0,0 1 0,21-1 16,0 0-16,-21-21 0,21 21 15,-21-21-15,42-21 32,0 0-32,0 21 15,0-21-15,0-22 0,1 22 16,20 0-16,-21 0 0,21-22 0,1 22 15,-22-21-15,21 21 0,-21 0 16,22-1-16,-22 22 0,0 0 0,0 0 16,0 0-16,1 0 0,-22 22 15,0-1-15,0 0 16,0 21-16,0-21 0,-22 1 0,1-1 16,21 0-16,-21 0 0,21 0 0,0 0 15,0 1-15,0-1 16,0 0-16,21-21 15,0 21-15,1-21 0,-1 0 0,21 0 16,-21 0-16,22 0 0,-22 0 16,21 0-16,-21-21 0,22 0 0,-1 21 15,-21-21-15,0-1 0,22 1 0,-22 0 16,0 0-16,0 0 0,0-22 16,-21 22-16,0 0 0,0-21 0,0 21 15,0-1-15,0 1 0,-21 21 16,0 0-1,0 21-15,0 1 0,-1-1 0,1 0 16,0 0-16,0 0 0,21 0 16,0 1-16,-21-1 0,21 0 15,0 0-15,0 0 0,0 0 0,0 1 16,0-1-16,0 0 0,21-21 16,0 0-16,0 0 15,0 0-15,1 0 0,-1 0 16,0 0-16,0-21 0,0 21 15,-21-21-15,0-1 0,0 1 16,21 21-16</inkml:trace>
  <inkml:trace contextRef="#ctx0" brushRef="#br0" timeOffset="12655.83">15536 4276 0,'-21'21'0,"42"-42"0,-63 42 0,21-21 0,42 0 31,21 0-31,-21 0 16,22 0-16,-22 0 0,21 0 0,22 0 15,-22 0-15,0 0 0,22 0 0,-22 0 16,22 0-16,-22 0 15,22 0-15,-22 0 0,-21 0 0,21 0 16,-20 0-16,-1 0 0,0 0 0,0 0 16,0 0-16</inkml:trace>
  <inkml:trace contextRef="#ctx0" brushRef="#br0" timeOffset="13648.48">18711 4847 0,'-21'-21'16,"21"0"0,0 0-16,0 0 15,0-1-15,0 1 0,0 0 16,0-21-16,21 21 0,0-1 0,1 1 15,-1-21-15,0 21 0,0-22 0,21 1 16,-20 0-16,20-1 0,-21 1 16,0 0-16,0 21 0,1-22 0,-1 1 15,-21 21-15,0 0 0,0-1 16,-21 22 0,-1 43-16,1-22 15,0 21-15,0-21 0,21 22 0,0-1 16,-21 0-16,21 1 0,0-1 0,0 0 15,0-20-15,0 20 16,0 0-16,0-21 0,21 22 0,-21-22 16,0 0-16,21 0 0,-21 0 0,0 1 15,0-1-15,21-21 0,-21 21 16,-21-21 0,0 0-16,0-21 0,0 0 15,-1-1-15,22 1 16,-21 0-16,21 0 0,-21 0 0,0 0 15,21-22-15,0 22 0,0 0 16,0 0-16,0 0 0,0-1 0,0 44 31,0-1-15,0 0-16,0 0 0,0 0 0,0 0 16,0 22-16,21-22 0,-21 0 0,21 0 15,0 0-15,1 1 0,-1-1 16,0-21-16,0 21 0,21-21 0,-20 0 15,20 0-15,0 0 0,-21 0 0,22 0 16,-1 0-16,0 0 0,1-21 16,-1 0-16,0-1 0,1 1 0,-22 0 15,21 0-15,1 0 0,-22-22 16,0 22-16,0-21 0,21 0 16,-20-1-16,-1 1 0,-21 0 0,21-22 15,0 22-15,-21-1 0,0 1 16,0 0-16,0 21 0,0-22 0,-21 43 31,0 21-31,21 22 0,-43-22 16,22 21-16,0 1 0,0-1 0,0 21 15,0-20-15,-1-1 0,1 0 16,0-20-16,0 20 0,21-21 0,-21 21 16,21-20-16,0-1 0,0 0 0,0 0 15,21 0-15,0 0 0,0-21 16,0 0-16,1 0 0,-1 0 0,0 0 15,0 0-15,0 0 0,0 0 16,1 0-16,-1-21 0,-21 0 16</inkml:trace>
  <inkml:trace contextRef="#ctx0" brushRef="#br0" timeOffset="13832.8">19473 4445 0,'-21'0'16,"42"0"-16,-63 0 0,63 0 31,0 0-15,0 0-16,1 0 0,-1 0 0,0 0 15,21 0-15,-21 0 0,22 0 0,-1 0 16,0 0-16,1 0 0,-1 0 16,-21 0-16,22 0 0,-1 0 0</inkml:trace>
  <inkml:trace contextRef="#ctx0" brushRef="#br0" timeOffset="14412.24">20320 4720 0,'0'0'15,"0"21"-15,0-42 47,21 0-47,0 21 0,0-21 16,1 0-16,-22 0 0,21-1 15,-21 1-15,0 0 0,0 0 0,0 0 16,0 0-16,0-22 0,0 22 16,0-21-16,-21 21 0,21-22 0,-22 22 15,1 0-15,0 21 0,0 0 16,-21 0-16,20 0 0,1 0 0,-21 0 16,21 21-16,0 0 0,-22 22 0,22-22 15,0 21-15,0-21 0,0 22 16,-1-1-16,1-21 0,21 21 15,0-20-15,0 20 0,0-21 0,0 0 16,0 22-16,21-22 0,1 0 16,-1-21-16,0 21 0,0-21 0,0 0 15,0 0-15,22 0 0,-22 0 0,21 0 16,-21 0-16,22-21 0,-22 0 16,21 21-16,-21-21 0,1-1 0,-1 1 15,0 0-15,0 0 0,0 0 0,0-22 16,1 22-16,-22-21 0,21 21 15,-21-22-15,21 22 0,-21-21 16,0 21-16,0 0 0,-21 42 31,0 0-31,-1 0 16,22 21-16,-21-20 0,21-1 0,-21 21 16,21-21-16,0 0 0,0 1 15,0-1-15,0 0 0,0 0 0,0 0 16,21 0-16,0 1 0,1-22 15,-1 0-15,0 0 0,21 0 16,-21 0-16,1 0 0,-1 0 0,21-22 16,-21 1-16,0 0 0,22 0 0</inkml:trace>
  <inkml:trace contextRef="#ctx0" brushRef="#br0" timeOffset="15292.05">21082 4022 0,'0'0'0,"0"-43"0,0 22 15,0 0-15,0 0 0,0 42 16,-21 21 0,0-20-16,-1 20 0,1 64 15,0-64-15,0 0 0,0 22 16,0-22-16,21 1 0,-22 20 0,22-21 16,-21-20-16,21 20 0,0 0 0,0-21 15,0 1-15,0-1 16,0 0-16,0 0 0,21-21 0,1 21 15,-1-21-15,0 0 0,0 0 16,0 0-16,0 0 0,22 0 16,-22-21-16,0 0 0,0 21 0,0-21 15,1 0-15,-1-1 0,0 1 0,-21 0 16,21 0-16,0 0 0,0 0 16,-21-1-16,0 1 0,0 42 31,0 1-31,0-1 15,-21 0-15,0 0 0,21 0 16,-21 0-16,21 1 0,0-1 16,0 0-16,0 0 0,0 0 0,0 0 15,21-21-15,0 0 16,0 22-16,1-22 0,-1 0 0,0 0 16,0 0-16,0 0 0,22 0 15,-22 0-15,0-22 0,0 22 0,0-21 16,0 0-16,1 21 0,-1-21 0,0-21 15,0 20-15,0 1 0,0 0 16,1-21-16,-1 21 0,0-1 0,0-20 16,0 42-16,0-21 0,1 0 0,-1 21 15,0 0 1,-21 21 0,0 0-16,0 0 15,0 0-15,0 1 16,0-44 46,21 22-62,-21-21 0,0 0 0,0 0 16,0 0-16,0 0 16,0-1-16,0 1 15,-21 21 1,0 0-16,0 0 0,-1 21 15,1-21-15,0 22 0,0-1 0,0 0 16,0 21-16,-1-21 0,22 1 16,0-1-16,-21 21 0,21-21 0,0 0 15,0 1-15,0-1 0,0 0 0,0 0 16,21-21-16,-21 21 0,22 0 16,-1-21-16,21 0 0,-21 22 0,0-22 15,22 0-15,-1 0 0,-21 0 0,22 0 16,-22-22-16,21 22 0,-21-21 15,0 21-15,1-21 0,-1 0 0,0 0 16,0 0-16,-21-1 0,0 1 16,21 0-16,-21-21 0,0-1 15,0 22-15</inkml:trace>
  <inkml:trace contextRef="#ctx0" brushRef="#br0" timeOffset="15476.83">21844 4085 0,'0'0'0,"-21"0"0,0 0 16,21 21-1,0-42 32,-22 21-31</inkml:trace>
  <inkml:trace contextRef="#ctx0" brushRef="#br0" timeOffset="15665.17">20849 4212 0,'0'0'0,"-42"21"31,42 1-31,21-22 16,0 0-1,21 0-15,-20 0 0,20 0 0,0 0 16,1 0-16,-22 0 0,21 0 0,22 0 16,-22 0-16,0 0 0,1-22 15</inkml:trace>
  <inkml:trace contextRef="#ctx0" brushRef="#br0" timeOffset="17472.66">23410 4784 0,'0'0'0,"0"-21"16,0-1-1,0 1-15,21 0 16,1 0-16,-1 0 0,0-22 16,0 22-16,-21 0 0,0 0 15,21-21-15,-21 20 0,0-20 16,0 0-16,0 21 0,0-22 0,0 22 15,-21-21-15,21 21 0,-21-1 16,-21 22-16,20 0 0,1 0 0,-21 0 16,21 0-16,-22 22 0,-41 41 15,41-42-15,1 22 0,21-1 16,-21 0-16,20-21 0,-20 22 0,21-1 16,0-21-16,21 22 0,0-22 0,0 0 15,0 0-15,0 0 16,21 0-16,21 1 0,-21-1 0,1-21 0,-1 0 15,21 0-15,0 0 16,-20 0-16,20 0 0,0 0 0,1-21 16,-1-1-16,0 1 0,1 0 0,-1 0 15,0 0-15,-21 0 0,22-1 16,-22-20-16,21 0 0,-21-1 0,1 1 16,-1 0-16,0-22 0,0 22 0,0-22 15,0 22-15,1-21 0,-22 20 16,0 1-16,0 0 0,21 20 15,-21-20-15,0 21 0,-21 42 16,-1 0 0,1 22-16,0-22 0,0 42 0,0-20 15,0-1-15,-1 21 0,1-20 16,0-1-16,21 0 0,0 22 0,0-22 16,0-21-16,0 22 0,0-1 0,0-21 15,0 0-15,21 22 0,0-22 16,1-21-16,-1 21 0,21 0 0,-21-21 15,22 0-15,-1 0 0,0 0 16,1 0-16,-1 0 0,0 0 0,-21 0 16,22-21-16,-1 0 0,-21 21 0,0-21 15,22 0-15,-22-1 0,-21-20 16,21 21-16,-21 0 0,21-22 16,-21 22-16,0-21 0,0 21 0,0 0 15,0-1-15,-21 1 0,0 21 16,0 0-16,0 0 0,-1 0 0,1 0 15,0 21-15,0 1 0,-21-1 0,20 0 16,1 0-16,0 0 0,0 0 16,0 1-16,0-1 0,21 21 0,0-21 15,0 0-15,0 1 0,0-1 16,21 0-16,0-21 16,0 0-16,0 0 0,22 0 15,-22 0-15,0 0 0,0 0 16,21 0-16,-20 0 0,-1-21 15,0 21-15,0-21 0,0-1 0,0 1 16,1 0-16,-22 0 0,21 0 0,0 0 16,-21-1-16,0 1 0,0 0 15,0 42 17,0 0-32,0 1 0,0-1 15,0 0-15,0 0 0,0 0 0,0 0 16,0 1-16,0-1 15,21-21-15,0 0 16,0 0-16,1 0 16,-1 0-16,0 0 0,21 0 15,-21 0-15,1-21 0,-1 21 0,0-22 16,0 1-16,0 0 0,-21 0 0,21 0 16,1 0-16,-1-22 0,-21 1 15,21 0-15,-21-1 0,21 1 0,0 0 16,0-1-16,-21-20 0,22 20 0,-1 1 15,0 0-15,-21 21 0,0-1 16,21 1-16,-21 0 0,0 42 16,0 22-1,0-22-15,-21 21 0,0 0 0,0 1 16,-1-1-16,1 0 0,0 1 16,21-1-16,-21 0 0,21 1 15,-21-1-15,21 0 0,0-20 0,0 20 16,0-21-16,0 0 0,0 0 0,0 1 15,21-1-15,0 0 0,0-21 16,0 0-16,1 21 0,-1-21 0,0 0 16,21 0-16,-21 0 0,22 0 0,-22 0 15,21-21-15,-21 0 0,22 21 16,-22-21-16,0-1 0,21 1 0,-20 0 16,-1 0-16,-21 0 0,21-22 15,0 22-15,-21 0 0,0-21 0,0 21 16,0-1-16,0 1 0,0 0 15,-21 21 1,0 0-16,0 21 0,-22 0 16,22 1-16,0 20 0,0-21 0,0 0 15,-1 22-15,1-22 0,0 0 16,0 0-16,21 0 0,0 0 0,0 1 16,0-1-16,0 0 0,0 0 15,21-21 1,0 0-16,0 0 0,1 0 15,-1 0-15,0 0 0,0-21 16,0 21-16,-21-21 0,21 0 16,1-1-16,-1 1 0,0 0 0,0 0 15,0 0-15,0 0 0,1 21 16,-22-22-16,0 1 0,21 21 0,-21 21 31,-21 1-31,-1-1 16,22 0-16,-21-21 0,21 21 0,-21 0 15,21 0-15,-21 1 0,21-1 16,0 0-16,0 0 16,21-21-16,0 21 15,0-21-15,1 0 0,20 0 0,-21 0 16,0 0-16,22 0 16,-22 0-16,21 0 0,-21-21 0,0 0 15,1 0-15,-1 21 0,0-21 0</inkml:trace>
  <inkml:trace contextRef="#ctx0" brushRef="#br0" timeOffset="17805.47">24342 4064 0,'0'0'0,"-43"0"0,22 0 0,21 21 16,0 0 0,21-21-16,0 0 0,1 0 0,20 0 15,0 0-15,1 0 0,-1 0 16,21 0-16,1 0 0,-1 0 0,1 0 16,-1 0-16,-20 0 0,20 0 15,-20 0-15,20 0 0,-21 0 0,-20 0 16,20 0-16,-21 0 0,-21-21 0,21 21 15,-42 0 17,0 0-32,0 0 15,0 0-15,-1 0 0,-20 21 0,21 1 16</inkml:trace>
  <inkml:trace contextRef="#ctx0" brushRef="#br0" timeOffset="24356.86">17611 3175 0,'0'0'0,"21"0"0,0 0 15,0 21 1,-21 0-16,0 1 0,0 20 0,0-21 15,0 21-15,0 1 0,0-1 0,0-21 16,-21 22-16,0-1 0,0 0 16,-1-21-16,1 22 0,21-22 0,-21 21 15,0-21-15,21 1 0,-21-1 16,21 0-16,0 0 0,0-42 47,21 0-47,0 0 15,0-1-15,0 1 0,1 0 0,-1-21 16,0 21-16,0-22 0,0 1 16,0 0-16,22-1 0,-22 22 0,-21-21 15,21-1-15,0 22 0,-21 0 16,21 0-16,-21 42 16,0 0-1,0 22-15,0-22 0,0 0 16,0 21-16,0 1 0,0-22 0,0 21 0,0-21 15,0 0-15,0 1 16,0 20-16,0-21 0,0 0 16,0 0-16,22-21 0,-1 0 0,0 0 15,0 0-15,0 0 16,0 0-16,1 0 0,20-21 0,-21 21 16,0-21-16,22 0 0,-22 0 15,0 0-15,0-1 0,21 1 0,-20-21 16,-1 21-16,0 0 0,-21-22 15,21 22-15,0 0 0,-21 0 16,21 0-16,-21-1 0,0 44 16,0-1-16,0 0 15,-21 0-15,0 0 0,0 0 16,21 1-16,-21 20 0,0-21 16,21 0-16,0 0 0,-22 1 0,22-1 15,0 0-15,0 0 0,0 0 16,22-21-1,-1 0-15,0 0 0,0 0 0,0 0 16,0 0-16,1-21 0,20 21 16,-21-21-16,0 0 0,0 0 15,-21-1-15,0 1 0,0 0 16,0 0-16,0 0 0,0 0 16,-21-1-16,0 1 0,21 0 0,-21-21 15,0 42-15,0-21 0,-1-1 16,1 1-16,21 0 15,0 0-15,43 21 16,-22 0-16,21-21 0,-21 21 16,22 0-16,-1 0 0,0-21 0,1 21 15,-1 0-15,0 0 0,1 0 16,-22 0-16,21 21 0,-21 0 0,22 0 16,-22 0-16,-21 0 0,21 1 15,-21 20-15,0-21 0,0 21 16,0 1-16,0-22 0,0 0 0,0 21 15,0-20-15,-21-1 0,21 0 16,0 0-16,-21-21 0,21 21 0,-22-21 16,1 0-1,21-21 1,0 0-16,0 0 16,0 0-16,21-1 0,1 1 15,-22-21-15,21 21 0,0-22 0,0 1 16,21 0-16,-20-1 0,-1 22 15,21-21-15,-21 21 0,22 0 16,-1-1-16,0 22 0,-21 0 0,22 0 16,-22 22-16,0-1 0,0 0 15,0 21-15,-21-21 0,0 22 0,0-1 16,0-21-16,0 22 0,0-1 16,-21-21-16,0 21 0,0-20 0,0 20 15,0-21-15,-22 0 0,22 0 16,-21 1-16</inkml:trace>
  <inkml:trace contextRef="#ctx0" brushRef="#br0" timeOffset="24760.87">17949 4191 0,'0'0'0,"0"-21"0,0 0 0,0 0 16,0-1-16,0 44 31,0-1-31,-21 21 0,21 0 15,0 1-15,0-1 0,0 0 0,-21 1 16,21-1-16,-21 0 0,0 1 16,-1-1-16,22 0 0,-21 1 0,0-22 15,0 21-15,0 1 0,21-22 0,-21 0 16,21 0-16,-22 0 0,22 0 16,22-42 15,-1 0-31,0 0 0,0-21 15,0 20-15,0-20 0,-21 0 0,22-1 16</inkml:trace>
  <inkml:trace contextRef="#ctx0" brushRef="#br0" timeOffset="25080.73">17970 4191 0,'0'-42'16,"0"84"-16,0-105 0,0 41 0,0 1 16,-21 21-16,0 0 15,0 0-15,0 21 0,21 1 16,-21-22-16,-1 21 0,1 0 0,0 0 15,21 0-15,-21 0 0,21 1 16,21-44 15,0 1-15,0 0-16,1 21 0,-1-21 16,0 0-16,0 0 0,21-1 0,-20 1 15,-1 0-15,0 0 0,0 0 16,0 21-16,0 0 0,1 0 0,-1 21 15,-21 0-15,21 0 16,-21 0-16,0 22 0,0-1 0,0-21 16,0 22-16,0-22 0,0 21 0,0-21 15,0 0-15,0 22 0,0-22 16,-21 0-16,0 0 0,-1 0 16,22 1-16</inkml:trace>
  <inkml:trace contextRef="#ctx0" brushRef="#br0" timeOffset="28756.55">5757 6646 0,'0'0'0,"0"-21"0,-21 0 15,0 0 1,0 0-16,21 0 0,0-1 16,0 1-16,0 0 0,0 0 15,0 0-15,0 0 16,0-1-16,0 1 0,21 0 0,0 21 15,0-21-15,0 21 0,1 0 0,-1 0 16,0 0-16,0 0 0,0 21 16,0 21-16,-21-20 0,0 20 0,22 0 15,-22 1-15,0-1 0,0 0 0,0 1 16,0-1-16,0 0 0,0-21 16,0 22-16,0-22 0,0 0 0,0 0 15,0 0-15,-22 1 0,1-1 16,0-21-1,21-21 1,0-1 0,0 1-16,0-21 15,21 21-15,0 0 0,1-22 0,-22 22 16,21-21-16,0-1 0,0 1 0,0 21 16,0-21-16,1-1 0,-1 22 15,0 0-15,0 0 0,0 0 0,0 21 16,1 0-16,-1 0 0,-21 21 0,21 0 15,-21 0-15,21 21 0,-21-20 16,21-1-16,-21 21 0,0-21 0,0 22 16,0-22-16,0 0 0,0 0 15,0 21-15,0-20 0,0-1 0,0 0 16,0 0-16,21-42 47,1 0-47,-22 0 15,21-1-15,0 1 0,-21-21 0,21 0 16,0-1-16,0 1 0,1 0 16,-1-1-16,0 1 0,21 0 0,-21 20 15,1 1-15,-1 0 0,21 0 16,-21 21-16,0 0 0,1 0 0,-1 0 16,-21 21-16,0 0 0,21 0 0,-21 1 15,0 20-15,0 0 0,0 1 16,0-22-16,0 21 0,0 0 15,0 1-15,0-22 0,0 21 0,0 1 16,0-22-16,21 0 0,0 0 0,-21 0 16,21 0-16,1 1 0,-1-22 15,21 0-15,-21 0 0,22 0 0,-22 0 16,21 0-16,-21 0 0,22-22 0,-1 1 16,-21 0-16,21 0 0,1 0 15,-22 0-15,0-22 0,21 22 0,-42-21 16,22 21-16,-1-22 0,-21 1 0,0 0 15,0-1-15,0 22 0,0-21 16,0 21-16,0-22 0,0 22 16,-21 21-16,21 21 15,-22-21-15,1 21 16,21 22-16,-21-22 0,21 21 0,0 1 16,0-22-16,0 21 0,0 0 0,0 1 15,0-22-15,0 21 0,0-21 16,0 1-16,21-1 0,0 0 0,1 0 15,-1-21-15,0 0 0,21 21 0,-21-21 16,22 0-16,-22 0 0,21 0 16,1-21-16,-1 0 0,-21 0 0,21 21 15,1-21-15,-22-1 0,21-20 0,-21 21 16,1 0-16,-1-22 0,0 1 16,-21 21-16,0-21 0,0-1 15,0 22-15,0 0 0,0 0 0,0 0 16,0-1-16,0 44 15,0-1-15,-21 0 16,21 21-16,-21-21 0,21 22 0,-22-22 16,22 21-16,0-21 0,0 1 15,0 20-15,-21-21 0,21 0 0,0 0 16,0 1-16,0-1 0,-21-21 0,21 21 16,0-42 15,21 21-31,-21-21 15,21-1-15,-21 1 0,0 0 16,22-21-16,-1 21 0,0-22 16,-21 22-16,21-21 0,-21-1 0,21 22 15,0-21-15,-21 21 0,22 0 0,-1 21 16,0 0-16,0 0 16,0 0-16,-21 21 0,0 21 0,21-21 15,1 0-15,-22 22 0,0-22 0,0 0 16,0 21-16,21-20 0,-21 20 15,0-21-15,0 0 0,0 0 0,21 1 16,-21-1-16,0 0 0,21-21 16,0 0-1,0 0 1,1-21-16,-1 0 0,0-1 16,0-20-16,0 21 0,-21 0 0,21 0 15,1-22-15,-22 1 0,0 21 16,21-22-16,0 1 0,-21 21 0,0 0 15,0-22-15,21 43 0,-21-21 0,0 42 32,0 22-32,0-22 15,0 0-15,0 21 0,0 1 16,0-22-16,0 21 0,-21 1 16,21-22-16,0 21 0,0-21 0,0 0 15,0 1-15,0-1 0,0 0 0,21 0 16,0 0-16,0-21 0,1 0 0,-1 0 15,0 0-15,21 0 0,1 0 16,-22 0-16,21-21 0,-21 21 0,22-21 16,-1 0-16,-21 0 0,0-1 0,22-20 15,-22 21-15,0-21 16,-21 20-16,0-20 0,21 0 0,-21-1 16,0-20-16,0 21 0,0-1 0,0 22 0,0-21 15,0 21-15,0-1 16,-21 22-16,0 0 15,0 22-15,21 20 0,-22-21 16,1 21-16,21 1 0,0-1 0,-21 0 16,21 1-16,-21-1 0,0 0 15,21 1-15,0-22 0,0 21 0,0-21 16,-21 22-16,21-22 0,0 0 0,0 0 16,0-42 15,21 0-16,-21 0-15,21 0 0,0-1 16,-21 1-16,21-21 0,0 21 16,1-22-16,-22 22 0,21 0 0,0 0 15,0 0-15,0 0 0,0-1 16,1 22-16,-1 0 0,0 0 16,0 22-16,-21-1 0,21-21 15,-21 21-15,21 0 0,-21 0 0,0 0 16,0 1-16,0-1 0,0 0 15,0 0-15,0 0 0,0 0 0,-21 1 16,0-22-16,21 21 0,-21 0 0,0-21 16,0 0-16,-1 0 15,1 0-15,0 0 16,0 0-16,21-21 16,-21 21-16,21-21 0,0-1 15,-21 22-15,-1 0 31,22 22-15,0-1 0,0 0-16,22-21 0,-1 21 0,-21 0 15,21-21-15,0 21 0,0-21 0,0 0 16,1 0-16,-1 0 0,21 0 16,-21 0-16,22 0 0,-1 0 0,0 0 15,1 0-15,-22 0 0,21-21 16,0 21-16,-20-21 0,20 0 0,-21 0 15,0 0-15,0-1 0,1 1 16,-1-21-16,-21 21 0,0-22 0,0 22 16,0-42-16,0 42 0,0-1 15,0 1-15,-21 21 16,-1 0-16,1 0 0,0 21 16,0 1-16,0-1 0,0 21 15,21-21-15,-22 0 0,22 22 0,-21-22 16,21 0-16,0 21 0,0-20 15,0-1-15,0 0 0,0 0 0,0 0 16,21 0-16,1-21 16,-1 0-16,0 0 0,0 0 15,0 0-15,0 0 0,1 0 16,-1 0-16,0-21 0,21 21 0,-21-21 16,1 0-16,-1 0 0,0 0 0,0-1 15,0 1-15,-21 0 0,21-21 0,-21 21 16,22-1-16,-22 1 0,21 21 15,-21-21-15,0 42 32,-21 0-32,21 1 0,-22-22 15,1 21-15,21 0 0,0 0 0,0 21 16,0-20-16,0-1 16,0 0-16,0 0 0,0 0 15,21 0-15,1 1 0,-1-22 16,21 0-16,-21 0 0,22 0 0,-1 0 15,0 0-15,1 0 0,-1 0 0,-21-22 16,21 1-16,1 21 0,-1-21 16,0 0-16,-20-21 0,20 20 0,-21 1 15,21-21-15,-20 0 0,-1-22 16,-21 22-16,0 21 0,0-1 0,0 1 16,0 0-16,-21 21 15,-1 0-15,1 0 0,0 21 16,21 0-16,0 1 0,-21-1 15,21 0-15,0 0 0,0 0 16,0 0-16,0 22 0,0-22 0,0 0 16,21 0-16,-21 0 0,0 1 0,21-1 15,-21 0-15,21 0 0,-21 0 16,0 0 0,-21-21-16,0 0 15,0 0-15,0 0 0,0 0 0,-1 0 16,1 0-16,0 0 0,0-21 15,0 21-15,21-21 0</inkml:trace>
  <inkml:trace contextRef="#ctx0" brushRef="#br0" timeOffset="29845.93">11366 6816 0,'-42'21'0,"84"-42"0,-105 42 0,42 0 16,0-21-16,-1 0 15,22 21-15,-21-21 0,0 0 16,21-21 15,0 0-15,21 0-16,0 0 0,1-1 15,-22 1-15,21 0 0,0-21 0,0 21 16,-21-22-16,21 22 0,0-21 16,1-1-16,-22 22 0,21-21 15,-21 21-15,21 0 0,-21-1 0,21 22 16,-21-21-16,0 42 15,0 1 1,0 20-16,0-21 0,-21 21 0,0-20 16,21 20-16,-21 0 0,21 1 15,0-1-15,0-21 0,0 21 0,0-20 16,0-1-16,0 0 0,0 0 0,0 0 16,0 0-16,21-21 15,0 22-15,0-22 0,0 0 0,0 0 16,1 0-16,-1 0 0,0-22 0,0 22 15,21-21-15,-20 0 0,-1 21 0,0-21 16,0 0-16,0-22 16,-21 22-16,0 0 0,0 0 0,0-21 0,0 20 15,-21-20-15,0 21 0,0 0 16,0 0-16,-1-1 0,-20 1 16,21 21-16,0-21 0,0 21 0,-1 0 15,22 21 1,22-21-1,-1 0-15,21 0 16,-21 0-16,22 0 0,-22 0 0,21 0 16,0 0-16,1 0 0,20-21 15,-20 0-15,20 21 0,-21-21 16,1 0-16,20-1 0,-20 1 0,-1 21 16,-21-21-16,21 0 0,-20 21 15,-1 0-15,-21-21 0,-21 21 31,21 21-31,-22 0 16,1 0-16,21 0 0,0 1 16,0 20-16,-21-21 0,21 21 0,-21 1 15,21 20-15,0-20 0,0-1 0,0 21 16,0-20-16,-21 20 0,21-20 16,0 20-16,0 1 0,0-1 15,0 1-15,0-1 0,0 22 0,0-22 16,0 1-16,0-1 0,0 1 0,0-1 15,0 1-15,-21-1 0,21 1 16,-22-22-16,1 22 0,0-22 0,0 21 16,21-20-16,-21-22 0,0 21 0,-1-21 15,1 1-15,21-44 16,0 1 0,0-21-16,0 21 0,0-22 0,0 1 15,0-21-15,0 20 0,21-20 0,1-1 16,-1 1-16,0-1 0,0 1 0,0-22 15,0 0-15,1 22 0,20-22 16,-21 22-16,0-1 0,22 1 16,-22 20-16,0 1 0,21-21 0,-21 41 15,22-20-15,-22 0 0,0 21 0,0-1 16,22 1-16,-22 0 0,0 0 16,0 0-16,0 0 0,0-1 0,1 1 15,20 21-15,-21-21 0</inkml:trace>
  <inkml:trace contextRef="#ctx0" brushRef="#br0" timeOffset="30131.76">13589 6117 0,'0'0'0,"0"-21"0,0 42 16,0 0-1,-21 22-15,21-22 16,-21 21-16,-1 1 0,22-1 0,-21 21 16,0-20-16,0-1 0,21 0 0,-21 1 15,0-1-15,21 0 0,-22 1 16,22-22-16,0 0 0,0 21 0,0-20 16,0-1-16,22-21 31,-1 0-31,0-21 15,0-1-15,0 1 0,0 0 0,1 0 16</inkml:trace>
  <inkml:trace contextRef="#ctx0" brushRef="#br0" timeOffset="30776.91">13822 6202 0,'0'0'16,"0"-21"-16,0 42 15,0 0 1,-21 0-16,21 22 0,-22-22 15,22 21-15,-21 0 0,21-20 16,-21 20-16,21 0 0,0-21 16,0 22-16,0-1 0,0-21 0,-21 0 15,21 1-15,0-1 0,0 0 16,0 0-16,21-21 31,0-21-15,-21 0-16,21 0 0,-21-1 0,22 1 15,-1 0-15,0-21 0,-21 21 0,21-1 16,0 1-16,-21 0 0,0 0 16,21 21-16,1 0 0,-22 21 31,0 0-31,0 0 0,0 1 16,0-1-16,0 0 0,0 21 0,0-21 15,0 1-15,0-1 0,21 0 0,-21 0 16,21 0-16,0-21 0,0 21 15,22-21-15,-22 22 0,0-22 16,0 0-16,21 0 0,-20 0 0,20 0 16,-21-22-16,21 22 0,-20-21 15,20 0-15,-21 21 0,0-21 0,0-21 16,1 20-16,-1 1 0,-21-21 0,0 21 16,0-22-16,0 1 0,0 21 15,0 0-15,0-22 0,0 22 16,-21 21-1,-1 21-15,1 1 0,0-1 16,0 0-16,21 0 0,0 21 16,-21-20-16,21 20 0,0-21 0,-21 0 15,21 22-15,0-22 0,0 0 0,0 0 16,0 0-16,21-21 0,0 21 16,0 1-16,0-22 0,0 0 0,22 0 15,-22 0-15,0 0 0,0 0 16,22 0-16,-22 0 0,0-22 15,0 1-15,0 21 0,-21-21 0,0 0 16,0 0-16,0-22 0,0 22 16,0 0-16</inkml:trace>
  <inkml:trace contextRef="#ctx0" brushRef="#br0" timeOffset="30996.78">13398 6350 0,'0'0'0,"-21"0"0,0 0 0,21 21 16,-21-21-16,42 0 15,0 0 1,0 0-16,1 0 0,-1 0 16,0 0-16,21 0 0,1 0 0,-1 0 15,0 0-15,1-21 0,-1 21 16,0 0-16,1-21 0,-1 0 0,0 21 15,1 0-15</inkml:trace>
  <inkml:trace contextRef="#ctx0" brushRef="#br0" timeOffset="32760.77">15769 6392 0,'0'0'0,"0"-21"0,42-63 31,-42 62-31,0 1 16,-21 21 0,0 0-16,0 0 15,0 0-15,0 0 0,-1 21 0,1 1 16,0-1-16,-21 0 0,21 21 0,-1 1 16,1-22-16,0 21 0,0 0 15,0 1-15,0-1 0,21 0 0,0 1 16,0-22-16,0 21 0,0-21 0,0 22 15,21-22-15,0 0 0,0-21 16,0 21-16,0 0 0,22-21 0,-1 0 16,-21 0-16,22 0 0,-1 0 0,0 0 15,1 0-15,-1-21 0,21 0 0,-20 0 16,-1 0-16,0 0 16,1-1-16,-22-20 0,21 0 0,-21 21 15,22-43-15,-22 22 0,0-1 0,0-20 16,-21 21-16,21-22 0,-21 22 15,0-1-15,0 1 0,0 0 0,0 21 16,0-1-16,0 1 0,0 0 0,-21 42 31,0 0-31,0 1 0,21 20 16,-21-21-16,0 21 0,21 1 0,0-1 16,0 22-16,-22-22 0,22 0 15,0 1-15,0 126 16,22-148-16,-22 0 15,21 22-15,0-22 0,21 0 16,-21 0-16,22 0 0,-22-21 0,21 21 16,-21-21-16,22 0 0,-1 0 0,-21 0 15,22 0-15,-22 0 0,21 0 0,-21 0 16,0 0-16,22-21 0,-22 0 16,0 0-16,0 0 0,0 0 0,-21-22 15,22 22-15,-22-21 0,21-1 0,-21 1 16,0 0-16,0-1 0,0 22 15,0-21-15,0 21 0,0 0 0,-21 21 16,-1 0 0,1 21-16,0 0 15,0 0-15,-21 0 0,20 0 0,1 22 16,0-22-16,21 0 0,-21 21 0,21-20 16,-21-1-16,21 0 0,0 0 15,0 0-15,0 0 0,0 1 0,0-1 16,21-21-16,0 21 0,0-21 15,0 0-15,1 0 0,-1 0 16,0 0-16,0 0 0,0 0 0,0-21 16,1 21-16,-1-21 0,0-1 0,0 1 15,0 0-15,0 0 0,1 0 16,-22 0-16,0-22 0,21 22 16,-21-21-16,21 21 0,-21-1 0,0 1 15,0 0-15,-21 21 31,0 21-31,21 0 0,-22 1 0,22 20 16,-21-21-16,21 0 0,0 22 0,0-22 16,0 0-16,0 21 0,0-21 15,0 1-15,0-1 0,0 0 0,0 0 16,21 0-16,1-21 0,-1 21 0,0-21 16,0 0-16,21 0 0,-20 0 15,20 0-15,-21 0 0,21 0 16,1 0-16,-1 0 0,-21-21 0,22 0 15,-1 21-15,-21-21 0,21 0 0,-20 0 16,20-1-16,-21-20 0,0 21 16,22-43-16,-22 22 0,0 0 15,-21 21-15,0-22 0,0 22 0,0 0 16,0 0-16,-21 21 16,0 21-16,-1-21 15,1 21-15,0 0 0,21 0 0,0 22 16,-21-22-16,21 0 0,0 21 15,0-20-15,0 20 0,0-21 0,0 0 16,0 0-16,0 1 0,0-1 16,0 0-16,0 0 0,0 0 15,0 0 1,0-42 15,0 0-15,0 0-16,-21 0 0,21 0 15,-21 21-15,-1-22 16,1 22-16,21 22 31,0-1-31,0 0 16,0 0 0,21-21-16,1 0 0,-1 21 15,0-21-15,0 0 0,21 0 0,-20 0 16,20 0-16,0 0 0,-21 0 15,22 0-15,-1-21 0,0 0 0,-20 21 16,20-21-16,-21 0 0,21-1 0,-20 1 16,20 0-16,-21 0 0,0-21 15,0-1-15,22 22 0,-22-21 0,0-1 16,0 1-16,0-43 16,-21 64-16,0 0 0,0 0 0,0 0 15,-21 42 1,0 0-16,0 0 0,0 22 15,0-1-15,21 0 0,0-21 0,-22 22 16,22-1-16,0 0 0,0-20 16,0 20-16,0-21 0,0 0 0,0 0 15,0 1-15,22-1 0,-22 0 0,0 0 16,21-21-16,-42 0 62,21-21-62,-22 21 0,22-21 16</inkml:trace>
  <inkml:trace contextRef="#ctx0" brushRef="#br0" timeOffset="33020.62">18563 6879 0,'0'21'16,"-21"-21"31,0 0-47,0 0 15,-1 0-15,1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47:2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2265 0,'0'21'94</inkml:trace>
  <inkml:trace contextRef="#ctx0" brushRef="#br0" timeOffset="1056.15">3958 1080 0,'0'0'0,"42"0"31,-20 0-31,-1 0 0,0 0 16,-21-22-16,21 1 0,0 21 15,-21-21-15,21 0 0,-21 0 16,22 21-16,-1-21 0,-21-1 15,0 1-15,0 0 0,0 0 16,0 0-16,0 0 0,0-1 0,0 1 16,0 0-16,0 0 0,-21 21 15,21-21-15,-22 21 0,1 0 0,-21 0 16,21 0-16,-22 0 0,1 0 16,0 21-16,-1 0 0,1 0 0,0 0 15,-1 22-15,1-1 0,0-21 16,21 22-16,-22-1 0,22 0 0,0-21 15,21 22-15,0-22 0,0 0 16,0 0-16,0 0 0,0 1 16,21-1-16,0 0 0,0-21 15,1 21-15,-1-21 0,21 21 0,-21 0 16,22-21-16,-22 22 0,21-1 16,0 0-16,-20-21 0,20 21 0,0 21 15,-21-20-15,22-1 0,-22 0 16,0 0-16,0 21 0,0-20 15,-21 20-15,0-21 0,0 21 0,0 1 16,0-22-16,-21 21 0,0-21 16,-21 22-16,-1-22 0,1 21 0,0-21 15,-1 1-15,-20-1 0,21-21 16,-22 0-16,1 21 0,20-21 16,-20 0-16,20 0 0,-20-21 0,21 0 15,-1-1-15,1 1 0,21 0 16,-22-21-16,22 21 0,0-22 0,0 1 15,0 21-15,21-22 0,-21 1 16,21 21-16,0-21 0,0 20 16,0 1-16,21 0 0,0 0 15,0 21-15,0 0 0,0-21 16,22 21-16,-22-21 0,21 21 0,1 0 16,-1-22-16,0 22 0</inkml:trace>
  <inkml:trace contextRef="#ctx0" brushRef="#br0" timeOffset="1383.96">4403 868 0,'0'0'0,"21"-21"0,-21-43 31,21 64-31,-21 21 15,0 1-15,0-1 16,0 21-16,0-21 0,0 43 16,-21-22-16,0 22 0,21-22 15,-22 21-15,1 1 0,0-1 0,0 1 16,0-22-16,0 22 0,21-1 16,0-20-16,-22 20 0,22-21 0,-21 1 15,21-22-15,0 21 0,0-21 16,0 1-16,0-1 0,0 0 0,21-21 31,1 0-31,-1-21 0,0 0 16,-21-1-16,21 1 0</inkml:trace>
  <inkml:trace contextRef="#ctx0" brushRef="#br0" timeOffset="1583.85">4191 1461 0,'0'0'16,"-21"0"-16,21 21 0,21-21 31,0 0-31,0 0 0,0 0 16,22-21-16,-22 21 0,0 0 16,21 0-16,-20-22 0,-1 22 15,21-21-15,-21 21 0,0 0 0,1 0 16,-22-21-16,21 21 0</inkml:trace>
  <inkml:trace contextRef="#ctx0" brushRef="#br0" timeOffset="2198.69">4995 1651 0,'0'0'0,"21"-21"0,-21 0 16,0 0-16,0-1 0,0 1 15,22 21-15,-22-21 0,0 0 16,0 0-16,0 0 0,0-1 0,0-20 16,0 21-16,-22 0 15,1 0-15,21-1 0,-21 22 0,0 0 16,0 0-16,0 0 0,-1 0 15,1 0-15,-21 0 0,21 22 0,0-1 16,-22 0-16,22 21 0,-21-21 16,21 22-16,-1-22 0,1 21 0,0 1 15,0-1-15,21 0 0,0-21 16,0 22-16,-21-22 0,21 21 16,0-21-16,0 1 0,0-1 15,21 0-15,0-21 0,0 0 16,0 0-16,1 0 0,20 0 15,-21 0-15,0 0 0,22-21 0,-22 0 16,21-1-16,-21 1 0,0 0 16,1-21-16,20 21 0,-21-1 0,0-20 15,-21 0-15,21 21 0,-21-22 16,22 22-16,-22-21 0,0 21 0,0-1 16,0 1-16,0 0 0,0 42 31,0 0-16,0 1-15,0 20 0,0-21 16,-22 0-16,22 22 0,-21-22 0,21 21 16,0-21-16,0 22 0,0-22 15,0 0-15,0 0 0,0 0 0,0 0 16,21-21 0,1 0-1,-1-21-15,0 21 0,-21-21 16</inkml:trace>
  <inkml:trace contextRef="#ctx0" brushRef="#br0" timeOffset="3167.17">5503 826 0,'-21'0'0,"21"21"15,0 21-15,-21-21 0,21 22 16,-21-1-16,21 0 0,-21 1 16,21 20-16,-22-21 0,22 1 0,-21 20 15,21-20-15,-21-1 0,0 21 16,21-20-16,0-1 0,0 0 0,-21-20 16,21 20-16,0 0 15,0-21-15,0 1 0,0-1 0,0 0 16,0 0-16,21-21 0,0 0 15,0 0-15,0 0 0,1 0 16,-1-21-16,0 21 0,21-21 16,-21 0-16,1-22 0,-1 22 0,0 0 15,0 0-15,0-22 0,-21 22 16,21 0-16,1-21 0,-22 21 0,0-1 16,21 1-16,-21 42 31,0 1-16,0-1-15,0 0 16,0 0-16,0 0 0,-21 22 0,21-22 16,0 0-16,0 21 0,0-21 15,0 1-15,0 20 0,0-21 0,0 0 16,21 0-16,0-21 0,-21 22 16,21-1-16,0-21 0,0 0 0,1 0 15,-1 0-15,0 0 0,0 0 16,0-21-16,0-1 0,1 1 0,-1 0 15,0 0-15,0-21 0,0 20 16,0-20-16,1 0 0,-1-1 0,0 22 16,0-21-16,-21 0 0,21 20 0,0-20 15,1 21-15,-22 0 16,0 0-16,21-1 0,0 22 0,0 0 31,-21 22-15,0-1-16,0 0 15,0 0 1,21-21 15,-21-21-15,0 0 0,0 0-16,0-1 15,0 1-15,0 0 16,-21 21 15,0 0-31,0 0 0,21 21 16,-21 0-16,21 22 15,-22-22-15,1 0 0,21 21 0,-21-20 16,21 20-16,0-21 0,0 21 16,-21-20-16,21 20 0,0-21 0,0 21 15,0-20-15,0-1 16,21 0-16,0-21 0,-21 21 0,21 0 15,1-21-15,-1 0 0,0 0 0,0 0 16,0 0-16,0 0 0,22 0 16,-22-21-16,0 0 0,0 0 0,0 0 15,1-1-15,-1 1 0,0 0 16,0-21-16,0 21 0,0-22 0,1 22 16</inkml:trace>
  <inkml:trace contextRef="#ctx0" brushRef="#br0" timeOffset="3481.01">6202 995 0,'0'21'0,"0"-42"0,0 63 16,21-42-1,0-21 1,0 21-16,-21-21 0,0 0 16,21 0-16,-21-1 0,0 1 15,0 0-15,0 0 0,0 0 16,0 0-16,-21 21 16,0 0-16,0 0 15,0 0-15,0 0 0,-1 21 16,1-21-16,0 21 0,0-21 15,0 21-15,0 0 0,-1-21 0,-20 21 16</inkml:trace>
  <inkml:trace contextRef="#ctx0" brushRef="#br0" timeOffset="3703.39">5228 1228 0,'0'0'16,"-21"0"-16,42 0 31,0 0-31,0 0 0,1-21 0,20 21 16,-21-22-16,21 22 0,1-21 16,-1 21-16,22-21 0,-22 21 0,0-21 15,-21 21-15,22-21 0,-1 21 16,-21 0-16</inkml:trace>
  <inkml:trace contextRef="#ctx0" brushRef="#br0" timeOffset="4235.55">7578 677 0,'0'0'0,"0"-42"15,0 63 1,0 0-16,0 1 15,0 20-15,0 0 0,-22 1 16,22 20-16,0 1 0,0 20 16,-21-20-16,21-1 0,-21 1 0,0-1 15,21 1-15,-21-1 0,0 1 16,-1-1-16,1-20 0,21-1 0,-21 0 16,21 1-16,-21-1 0,21-21 15,0 0-15,0 0 0,0 1 0,0-44 31,0 1-15,0 0-16</inkml:trace>
  <inkml:trace contextRef="#ctx0" brushRef="#br0" timeOffset="4840.41">7197 1080 0,'0'-22'0,"0"44"0,0-65 15,0 22-15,0-21 0,0 21 0,0-1 16,0-20-16,0 21 0,21-21 16,0 20-16,0 1 0,0-21 0,0 21 15,22 0-15,-1-1 0,0 1 16,1 0-16,20 21 0,-20 0 16,20 0-16,-21 0 0,22 0 0,-22 21 15,1 0-15,-1 22 0,0-1 16,-21 0-16,1 22 0,-1-1 15,0-20-15,-21 20 0,0 1 0,0-22 16,0 22-16,0-22 0,0 0 16,0-21-16,0 22 0,0-22 0,0 0 15,0 0-15,-21 0 0,0-21 16,21-21 0,0 0-1,0-21 1,0 21-16,0-22 0,21 1 0,0 0 0,0-1 15,0 1-15,0-22 16,22 1-16,-22-1 0,21 1 0,-21 21 16,22-22-16,-1 22 0,-21-1 15,22 1-15,-1 21 0,0 0 0,1 0 16,-1 21-16,0 0 0,-21 21 16,22 0-16,-1 0 0,-21 21 0,0 1 15,1-1-15,-22 22 0,0-22 16,0 21-16,0 22 0,0-21 0,-22-1 15,1 1-15,0-22 0,0 21 16,0-20-16,0-1 0,-1 0 0,1 1 16,0-22-16,21 21 0,-21-21 15,21 1-15,0-1 0,0 0 16,0-42 15,0 0-31,0-1 16,21 1-16,0 0 0,0 0 15</inkml:trace>
  <inkml:trace contextRef="#ctx0" brushRef="#br0" timeOffset="5219.6">8784 1418 0,'0'0'0,"21"0"0,0 0 15,1 0-15,-1 0 0,0 0 0,0 0 16,0 0-16,0-21 0,1 21 16,-1-21-16,0 0 0,0 0 0,0 21 15,-21-22-15,21 1 0,-21 0 16,22 0-16,-22 0 0,0 0 0,0-1 16,0 1-16,-22 21 15,1 0-15,0 0 16,0 0-16,0 21 0,0 1 0,-1-1 15,-20 0-15,21 0 0,0 21 16,0-20-16,21-1 0,-22 21 0,22-21 16,0 0-16,-21 22 0,21-22 15,0 0-15,0 0 0,0 0 0,21 1 16,1-22-16,-1 21 0,0-21 16,0 0-16,0 0 0,0 0 0,22 0 15,-22 0-15,21 0 0,-21 0 0,22-21 16,-22-1-16,21 1 0,-21 21 15,22-21-15</inkml:trace>
  <inkml:trace contextRef="#ctx0" brushRef="#br0" timeOffset="5903.39">9483 1185 0,'0'0'0,"0"22"15,0-1 1,-22 0-16,22 0 0,0 0 15,-21 0-15,21 1 0,-21-1 16,21 21-16,0-21 0,0 0 0,0 1 16,-21-1-16,21 0 15,0 0-15,0 0 0,0-42 63,0 0-63,0 0 15,0 0-15,0-1 0,21 1 0,-21-21 16,0 21-16,21 0 0,0-22 16,-21 22-16,22-21 0,-1 21 0,0-1 15,0 1-15,0 0 0,0 0 16,1 21-16,-1 0 0,21 0 0,-21 0 16,0 0-16,22 21 0,-22 0 15,0 0-15,0 1 0,0 20 0,1-21 16,-1 0-16,-21 22 15,0-22-15,0 0 0,0 21 0,0-21 16,0 1-16,0-1 0,0 0 0,0 0 16,0 0-16,0 0 15,-21-21 1,-1 0-16,22-21 16,0 0-1,0 0-15,0 0 0,0 0 16,0-1-16,0 1 0,22-21 0,-1 21 15,0-22-15,21 22 0,-21-21 16,22 21-16,-22-22 0,21 22 16,1 0-16,-22 21 0,21 0 0,0 0 15,-20 0-15,20 0 0,-21 0 16,0 21-16,0 0 0,-21 1 0,0 20 16,0-21-16,0 0 0,0 22 15,0-22-15,0 21 0,0-21 0,0 0 16,0 1-16,-21-1 0,21 0 15,-21 0-15,21 0 0,-21 0 0,21-42 47,21 21-47,0-21 0,0 0 16</inkml:trace>
  <inkml:trace contextRef="#ctx0" brushRef="#br0" timeOffset="6439.32">10774 720 0,'-21'-43'15,"-1"43"-15,1 22 16,21-1-16,-21 0 0,21 21 0,0 1 16,0-1-16,-21 0 0,0 22 15,21-22-15,-21 22 0,21-22 0,-22 0 16,22 22-16,0-22 15,-21 0-15,21 1 0,0-22 0,-21 21 16,21-21-16,0 1 0,0 20 0,0-21 16,0 0-16,0-42 47,0 0-47,0 0 15,0-22-15,0 22 16,0 0-16,21-21 0,0 21 0,1-22 15,-1 22-15,0-21 0,0 21 16,21-22-16,-20 22 0,20 0 16,0 21-16,1 0 0,-22 0 0,21 0 15,0 0-15,-20 21 0,20-21 16,-21 42-16,0-20 0,0-1 0,-21 0 16,0 21-16,0-21 0,0 1 15,0-1-15,0 0 0,-21 0 0,0 21 16,0-20-16,-21-22 0,-1 21 15,22 0-15,-21 0 0,-1-21 0,22 21 16,-21-21-16,0 0 0,20 0 0,1 0 16,0 0-16,0 0 0,0 0 15,0 0-15,21-21 32,21 0-32,0 0 0,0 21 15,0-21-15</inkml:trace>
  <inkml:trace contextRef="#ctx0" brushRef="#br0" timeOffset="6795.44">11261 1418 0,'0'0'0,"63"0"31,-42 0-31,0-21 0,1 0 15,-1 21-15,0-21 0,0 0 0,0-1 16,-21 1-16,21 0 16,-21 0-16,0 0 0,0 0 15,0-1-15,0 1 16,-21 21-16,0 0 0,0 0 0,0 21 16,0 1-16,-1-1 0,1 0 15,0 0-15,21 0 0,-21 22 0,0-22 16,0 0-16,21 21 0,0-21 15,0 1-15,0-1 0,0 21 0,0-21 16,0 0-16,21-21 0,0 22 16,21-1-16,-21-21 0,1 0 0,20 0 15,-21 0-15,0 0 0,22 0 16,-22 0-16,0 0 0,21-21 16,-21 21-16</inkml:trace>
  <inkml:trace contextRef="#ctx0" brushRef="#br0" timeOffset="7163.23">11726 1482 0,'21'-21'0,"43"-106"31,-64 105-31,21 1 0,0 0 0,0 0 0,-21 0 16,22 0-16,-1 21 0,0-22 15,0 22-15,0 0 0,0 0 0,1 0 16,-1 0-16,0 0 0,0 22 0,0-1 16,0 0-16,1 0 0,-1 0 15,-21 0-15,0 22 0,0-22 16,0 0-16,0 21 0,0-20 15,0 20-15,0-21 0,0 0 0,0 22 16,0-22-16,0 0 0,-21 0 0,21 0 16,-22 0-16,1-21 0,21 22 15,-21-22-15,0 0 16,21-22 0,0 1-16,0 0 0,0 0 0,21 0 15,0 0-15,0-22 16,1 22-16,-1 0 0,0-21 0,0 20 15,0-20-15,0 21 0,1-21 0,-1 20 0,21-20 16,-21 21-16,0 0 16,1 0-16,-1 21 0,0 0 0,-21-22 15,21 22-15,0 0 16,-21 22-16</inkml:trace>
  <inkml:trace contextRef="#ctx0" brushRef="#br0" timeOffset="7607.49">13102 1376 0,'0'-21'0,"0"42"0,0-63 16,0 20-16,0 1 0,0 0 15,-21 21 1,0 0-16,0 0 0,-1 0 0,1 0 15,0 0-15,0 0 0,0 21 16,0 0-16,-1 1 0,1-1 0,-21 0 16,21 0-16,21 0 0,0 0 15,0 1-15,0-1 0,0 0 16,21-21-16,0 21 0,0-21 16,0 0-16,1 0 0,20 0 15,0 21-15,-21-21 0,22 0 16,-22 0-16,21 21 0,-21 1 0,1-22 15,-1 21-15,-21 0 16,0 0-16,0 0 0,0 0 16,-21 1-16,-1-22 15,1 21-15,-21-21 0,21 0 0,0 21 16,-22-21-16,22 0 0,-21 0 0,21 0 16,-1 0-16,1 0 0,-21 0 15,21 0-15,0 0 0,-1 0 16,1 0-16,0 0 0,0 0 0,0 0 15,0 0-15,-1-21 0,1 21 16,0 0-16</inkml:trace>
  <inkml:trace contextRef="#ctx0" brushRef="#br0" timeOffset="8536.01">3831 2223 0,'0'0'0,"-21"0"16,0 0-16,0 0 16,42 0 30,0 0-46,0 0 16,21 0-16,-20 0 0,20 0 16,-21 0-16,21 0 0,1 0 0,-1 0 15,22 0-15,-22 0 0,43 0 0,-22 0 16,22 0-16,-1 0 0,22 0 16,-21 0-16,42 0 0,-21 21 0,0-21 15,21 0-15,0 0 0,0 0 16,0 0-16,0 0 0,21 0 0,-21 0 15,21 0-15,0 0 0,0 0 0,0 0 16,22 0-16,-22 0 16,21 0-16,-21 0 0,22 0 0,-1 0 0,0 0 15,1 0-15,-1 0 16,0 0-16,1 0 0,-1 0 0,22 0 16,-22 0-16,0 0 0,22 0 0,-22 0 15,22 0-15,-1 0 0,1 0 16,-22 0-16,21 0 0,1 0 0,-1 0 15,1 0-15,-22 0 0,1 0 16,20 0-16,-21 0 0,1 0 0,-1 0 16,-21 0-16,22 0 0,-22 0 0,-21 0 15,21 0-15,-21 0 0,0 0 16,-21 0-16,0 0 0,-1 0 16,-20 0-16,0 0 0,-22 0 0,1 0 15,-22 0-15,22 0 0,-43 0 16,21 0-16,-21 0 0,0 0 0,1 0 15,-44 0 32,1 0-47,0 0 16,-21 21-16,21-21 0</inkml:trace>
  <inkml:trace contextRef="#ctx0" brushRef="#br0" timeOffset="9587.24">3704 3747 0,'0'0'0,"0"-22"0,0 1 15,0 0-15,0 0 16,0 0-16,0 0 0,0-1 15,0 1-15,0 0 0,0 0 16,0 0-16,0 0 0,0-1 0,0 1 16,0 0-1,0 42 1,0 0-16,0 1 16,0-1-16,0 0 0,0 21 0,0 1 15,0-1-15,0 0 16,0 1-16,0-1 0,0 21 0,0-20 15,0-1-15,0 22 0,-21-22 16,21 21-16,0-20 0,0-1 0,-21 0 16,21-20-16,0 20 0,0-21 0,-21 0 15,21 0-15,0 1 16,0-44 15,0 1-31,0 0 16,0 0-16,0 0 15</inkml:trace>
  <inkml:trace contextRef="#ctx0" brushRef="#br0" timeOffset="9888.25">4085 4085 0,'0'0'0,"21"0"0,0-21 32,1 0-32,-22 0 0,0 0 15,0-1-15,0 1 0,0 0 16,0 0-16,-22 21 31,1 0-31,0 0 16,21 21-16,0 0 0,-21 0 15,21 1-15,0-1 16,0 0-16,21-21 31</inkml:trace>
  <inkml:trace contextRef="#ctx0" brushRef="#br0" timeOffset="10535.23">5461 3895 0,'0'-21'16,"0"-1"-16,21 22 0,0-21 0,0 0 15,1 0-15,-1 21 16,0-21-16,0 0 0,0-1 0,0 22 16,1-21-16,-22 0 0,0 0 15,0 0-15,0 0 0,0-1 0,0 1 16,0 0-16,-22 21 15,-20 0-15,21 0 0,0 0 0,-22 0 16,1 0-16,0 21 0,21 0 16,-22-21-16,22 22 0,0-1 0,0 0 15,0 0-15,21 0 0,0 0 16,0 22-16,0-22 0,0 0 16,21 0-16,0 0 0,0 1 0,0 20 15,22-21-15,-22 0 0,21 22 16,0-22-16,-20 21 0,20-21 0,-21 0 15,0 22-15,0-22 0,1 0 16,-22 0-16,0 0 0,0 1 0,0-1 16,-22 0-16,1 0 0,0 0 0,-21-21 15,21 21-15,-22-21 16,1 0-16,0 0 0,-1 0 0,22 0 0,-21 0 16,-1-21-16,22 21 15,-21-21-15,21 0 0,0 0 0,-1 0 16,1-22-16,21 22 0,-21 0 0,21-21 15,-21 20-15,21 1 0,0 0 16,0 0-16,0 0 0,21 0 16,0-1-16,0 22 0,22 0 15,-22-21-15,0 21 0,21 0 0,-20-21 16,20 21-16,0 0 0</inkml:trace>
  <inkml:trace contextRef="#ctx0" brushRef="#br0" timeOffset="10784.09">6159 3620 0,'0'0'0,"0"-64"31,0 85-15,0 0-16,0 22 0,-21-22 0,0 21 15,21-21-15,-21 22 0,0-1 0,21 22 16,-21-22-16,-1 0 0,22 1 15,0 20-15,0-21 0,-21-20 0,21 20 16,0 0-16,0-21 16,0 1-16,0-1 0,21-21 15,1 0 1</inkml:trace>
  <inkml:trace contextRef="#ctx0" brushRef="#br0" timeOffset="10974.99">5800 3895 0,'0'0'0,"-22"0"15,22-21-15,22 21 16,-1 0 0,0 0-16,0 0 0,21 0 15,-20 0-15,20 0 0,0 0 0,1 0 16,-1-22-16,-21 22 0,21 0 15,1 0-15,-1-21 0,0 21 0</inkml:trace>
  <inkml:trace contextRef="#ctx0" brushRef="#br0" timeOffset="11546.97">6900 4043 0,'-21'0'15,"21"-21"1,0 0-16,0-1 0,0 1 16,-21 21-16,21-21 0,0 0 15,0 0-15,0 0 0,-21-1 0,0 1 16,21 0-16,-22 0 0,1 21 16,0-21-16,-21 21 0,21 0 0,-1 0 15,1 0-15,-21 0 0,21 21 16,0-21-16,-1 21 0,1 0 0,-21 22 15,42-22-15,-21 21 0,0 0 0,21 1 16,-22-1-16,22 0 0,0 1 16,0-1-16,0-21 0,0 22 15,0-22-15,22 0 0,-1 0 16,0 0-16,0-21 0,0 0 0,0 0 16,22 0-16,-22 0 0,21-21 15,-21 0-15,22 21 0,-22-21 0,21-22 16,1 22-16,-22 0 0,0-21 0,21 21 15,-21-22-15,1 22 0,-22-21 16,21-1-16,-21 22 0,0-21 0,21 21 16,-21-22-16,0 22 0,0 0 0,0 0 15,-21 21 1,0 63 0,21-41-1,0-1-15,0 21 0,0-21 0,0 22 16,0 20-16,0-21 0,0-20 15,0 20-15,0-21 0,21 0 16,-21 0-16,21 1 0,0-22 0,-21 21 16,21-21-16,0 0 0,1 0 15,-1 0-15,0 0 0,-21-21 0,21 21 16,0-22-16,0 1 0,1 0 0,-1-21 16</inkml:trace>
  <inkml:trace contextRef="#ctx0" brushRef="#br0" timeOffset="12411.82">7387 3535 0,'0'0'0,"0"-21"16,0 0-16,0 42 31,0 0-31,0 21 16,0-21-16,-21 22 0,21-1 0,0-21 15,-21 22-15,21-1 0,0 0 16,0 1-16,0-1 0,0 21 0,0-41 15,0 20-15,0 0 0,0 1 0,0-22 16,0 0-16,0 0 0,21 0 16,-21 0-16,21-21 0,0 0 15,0 0-15,1 0 0,20 0 16,-21-21-16,0 0 0,22 0 0,-22 0 16,21 0-16,-21-1 0,0-20 0,1 21 15,-1-21-15,0 20 0,0-20 16,-21 21-16,21 0 0,-21 0 0,0-1 15,0 1-15,0 42 32,-21-21-32,21 22 0,-21-1 0,21 21 15,-21-21-15,21 0 16,0 22-16,0-22 0,0 21 0,0-21 0,0 1 16,0-1-16,0 0 0,0 0 15,21 0-15,-21 0 0,21-21 16,0 0-16,22 0 0,-22 0 0,0 0 15,0 0-15,21 0 0,-20-21 16,-1 0-16,21 0 0,-21 0 0,22 0 16,-22-1-16,0 1 0,21-21 0,-21 21 15,1-22-15,20 22 0,-21-21 16,0 21-16,0-22 0,1 22 0,-1 0 16,-21 0-16,21 0 15,0 21-15,-21 21 16,0 0-1,0 0 1,0 0-16,0 1 16,0-44 15,0 1-15,21 21-16,-21-21 0,21 0 15,-21 0-15,0 0 16,0-1-16,-21 1 15,0 21 1,0 0-16,0 0 0,21 21 16,-21-21-16,-1 22 15,1-1-15,0 0 0,0 21 0,21-21 16,-21 22-16,0-1 0,-1-21 0,22 22 16,0-1-16,0-21 0,0 0 15,0 22-15,0-22 0,22 0 0,-1 0 16,0-21-16,0 21 0,0-21 15,0 0-15,22 0 0,-22 0 0,0 0 16,21 0-16,1-21 0,-22 0 0,21 0 16,-21 0-16,1-1 0,20 1 15,-21 0-15,0-21 0,0 21 0,-21-22 16,0 22-16,0-21 0</inkml:trace>
  <inkml:trace contextRef="#ctx0" brushRef="#br0" timeOffset="12599.96">8340 3366 0,'0'21'15,"0"0"1,-22-21-1,1 0-15,0 0 0</inkml:trace>
  <inkml:trace contextRef="#ctx0" brushRef="#br0" timeOffset="12787.99">7239 3577 0,'0'0'0,"-21"0"0,-22 21 31,43 1-31,22-22 16,-1 0 0,0 0-1,21 0-15,-21 0 0,22 0 0,-22-22 16,21 22-16,1-21 0,-1 21 0</inkml:trace>
  <inkml:trace contextRef="#ctx0" brushRef="#br0" timeOffset="13402.92">9800 3598 0,'0'0'0,"-21"-21"0,0 0 0,0 0 15,21-21-15,0 20 0,0 1 0,0-21 16,0 21-16,0 0 15,0-1-15,0 1 0,21 0 0,0 21 16,21 0-16,-21 0 0,1 21 16,20 0-16,-21 1 0,21-1 15,-20 21-15,20 0 0,-21 1 0,0 20 16,0-20-16,-21-1 0,22 21 16,-22-20-16,0-1 0,0 0 0,0 1 15,-22-1-15,1 0 0,0 1 0,0-22 16,21 0-16,-21 0 0,21 0 15,-21-21-15,21-21 32,0 0-32,0 0 0,0-21 15,0 20-15,21-20 0,0 21 0,21-21 16,-21-1-16,1 1 0,-1-22 16,21 22-16,-21-21 0,22 20 0,-22-20 15,21 20-15,-21-20 0,0 21 16,1 20-16,-1-20 0,0 21 0,0 21 15,0 0-15,0 0 0,-21 21 16,0 0-16,0 0 0,22 1 16,-22 20-16,0-21 0,21 21 0,-21-20 15,0 20-15,0-21 0,0 21 16</inkml:trace>
  <inkml:trace contextRef="#ctx0" brushRef="#br0" timeOffset="14186.78">10837 3979 0,'21'-21'0,"-42"42"0,64-63 0,-22 42 15,0-21-15,0 0 0,0 0 0,-21-1 16,0-20-16,0 21 0,0 0 16,0-22-16,0 1 0,0 21 0,0-21 15,0 20-15,-21-20 0,0 21 16,0 0-16,0 21 0,-22 0 15,22 0-15,0 0 0,-21 0 0,20 21 16,-20 0-16,21 0 0,0 22 16,0-22-16,-1 21 0,1 0 0,0 1 15,0-1-15,21 0 0,-21-20 16,21 20-16,0 0 0,0 1 0,0-22 16,0 0-16,0 21 0,0-21 0,21-21 15,0 22-15,0-22 0,0 21 16,1-21-16,-1 0 0,0 0 0,21-21 15,-21-1-15,22 22 0,-22-21 16,0 0-16,21 0 0,-20-21 0,20 20 16,-21 1-16,0-21 0,0 21 15,-21-22-15,0 22 0,22-21 16,-22 21-16,0-22 0,21 22 0,-21 0 16,0 0-16,0 0 0,-21 21 31,-1 21-31,1 0 0,21 0 15,0 0-15,0 1 0,-21 20 16,21-21-16,0 0 0,0 22 0,0-22 16,0 21-16,0-21 0,0 0 0,0 1 15,0-1-15,21 0 0,-21 0 16,21-21-16,1 0 0,20 0 16,-21 0-16,0 0 0,22 0 15,-22 0-15,21 0 0,-21-21 0,22 0 16,-22 0-16,21-1 0,-21 1 0,0 0 15,1 0-15,-1-21 0,0 20 16,0-20-16,0 21 0,-21-21 0,0 20 16,0-20-16,0 21 0,0 0 15,0 0-15,-21 21 16,0 0-16,0 0 0,0 0 0,-1 21 16,1-21-16,0 21 0,21 0 15,0 21-15,0-20 0,0-1 0,0 0 16,0 0-16,0 21 0,0-20 15,0-1-15,21 0 0,-21 0 16,21 21-16,1-20 0,-1-1 0,0 0 16,-21 0-16,21 0 0,0 0 0,0-21 15,1 22-15,-1-22 0,21 0 16,-21 0-16,0 0 0,1 0 0,-1 0 16,0 0-16,21 0 0,-21-22 15,22 1-15</inkml:trace>
  <inkml:trace contextRef="#ctx0" brushRef="#br0" timeOffset="14815.52">12044 3641 0,'0'-21'0,"0"42"0,0-64 0,-21 43 16,-1 0-16,1 0 0,0 0 0,0 0 16,0 0-16,-22 22 0,22-1 15,0 0-15,-21 0 0,21 21 0,-1-20 16,1 20-16,0-21 0,0 21 15,0-20-15,0 20 0,21-21 0,0 21 16,0-20-16,0-1 0,0 21 0,0-21 16,21 0-16,0-21 0,0 22 15,0-22-15,0 0 0,1 0 16,-1 0-16,21 0 0,-21 0 0,0-22 16,22 22-16,-22-21 0,0 0 15,21 0-15,-20-21 0,-1 20 0,0 1 16,0-21-16,0 0 0,-21 20 15,21-20-15,-21 21 0,22-21 0,-22 20 16,21 1-16,-21 0 0,-21 42 31,-1 0-15,1 1-16,21 20 0,-21-21 16,21 21-16,0-20 0,-21-1 15,21 21-15,0-21 0,0 0 0,0 22 0,0-22 16,0 0-16,0 0 0,21-21 15,0 21-15,0-21 0,1 0 16,-1 0-16,21 0 0,-21 0 0,0 0 16,22-21-16,-22 0 0,0 21 15,21-21-15,-20 0 0,-1-22 0,0 22 16,0 0-16,21 0 0,-42 0 16,22-22-16,-1 22 0,-21 0 0,0 0 15,0 0-15,0 42 31,0 0-31,0 0 0,0 0 16,0 1-16,0-1 0,0 0 16,-21 0-16,21 0 0,0 0 0,0 1 15,0-1-15,0 0 16,0 0 0,21-21-16,-21-21 15</inkml:trace>
  <inkml:trace contextRef="#ctx0" brushRef="#br0" timeOffset="15159.4">12658 3429 0,'0'0'0,"-64"0"31,43 0-31,0 21 16,21 0-16,0 1 15,0-1-15,0 0 0,0 0 16,21-21-16,0 0 0,0 21 16,0-21-16,1 0 0,-1 0 0,0 0 15,0 0-15,0 0 0,0 0 0,1-21 16,-22 0 0,0 0-16,0 0 0,0-1 15,0 1-15,-22 0 16,1 0-16,0 21 0,0-21 15,0 21-15,0 0 0,-1 0 16,1 0-16,21 21 16,-21-21-16,21 21 0,0 0 0,0 0 15,0 1-15,0-1 16,0 0-16</inkml:trace>
  <inkml:trace contextRef="#ctx0" brushRef="#br0" timeOffset="15695.54">13123 3366 0,'0'0'16,"0"21"15,0 0-31,0 0 0,-21 0 16,0 22-16,21-1 0,-21-21 15,21 21-15,-21 1 0,21-22 0,0 21 16,-22 1-16,22-22 0,-21 21 0,21-21 16,0 0-16,0 1 0,0-1 15,-21 0-15,21 0 0,-21 0 16,21-42 0,0 0-1,0 0-15,21 0 16,-21-1-16,21 1 15,0 0-15,1-21 0,-1 21 0,0-1 16,0-20-16,0 21 0,22 0 0,-1 0 16,-21-1-16,21 1 0,1 21 15,-1 0-15,0 0 0,1 0 0,-22 21 16,0 1-16,21-1 0,-42 0 16,0 0-16,0 0 0,0 22 0,0-22 15,0 21-15,0-21 0,0 0 16,-42 22-16,21-22 0,0 0 0,0 0 15,-22 0-15,22 1 0,-21-1 16,-1 0-16,22 0 0,0-21 16,-21 0-16,21 21 0,-1-21 0,1 0 15,-21 0-15,21 0 0,0 0 16,21-21 0,0 0-16,0 0 15,0 0-15,21-1 0,0 1 0</inkml:trace>
  <inkml:trace contextRef="#ctx0" brushRef="#br0" timeOffset="15959.42">13843 3239 0,'0'21'16,"0"0"-16,0 21 0,0-21 15,-21 22-15,0-1 0,-1 0 16,22 22-16,-21-22 0,0 1 0,0-1 16,21 0-16,-21 1 0,0-1 0,21 0 15,0-21-15,-22 1 0,22 20 16,-21-21-16,21 0 0,0 0 16,21-21 15,1 0-31,-22-21 0,21 0 0</inkml:trace>
  <inkml:trace contextRef="#ctx0" brushRef="#br0" timeOffset="16638.74">14055 3725 0,'0'22'15,"21"-22"1,0 0-16,0 0 0,0 0 16,0-22-16,1 1 0,-1 21 15,0-21-15,0 21 0,-21-21 0,21 0 16,-21 0-16,21-1 16,-21 1-16,0 0 0,-21 21 31,0 0-31,0 0 15,0 0-15,0 21 0,-1 0 0,1 1 16,0 20-16,0-21 0,0 0 16,0 22-16,21-22 0,-22 0 0,22 21 15,-21-21-15,21 1 0,0-1 16,0 0-16,0 0 0,0 0 16,21-21-16,1 21 0,-1-21 0,0 0 15,21 0-15,-21 0 0,1 0 16,20 0-16,0 0 0,-21 0 0,22-21 15,-22 21-15,21-21 0,1 0 0,-1 0 16,-21 0-16,21-1 0,1 1 16,-22 0-16,21 0 0,-21-21 0,22 20 15,-22-20-15,0 21 0,-21 0 16,0-22-16,21 43 0,-21-21 0,0 0 16,-21 21-1,0 21-15,0 0 16,21 1-16,-21-22 0,21 21 0,-22 21 15,22-21-15,0 0 0,0 1 0,0-1 16,0 0-16,0 0 16,0 0-16,0 0 0,22 1 0,-1-1 15,-21 0-15,21-21 16,-21 21-16,21-21 0,0 21 16,-42-21 30,0 0-30,21-21 0,-21 21-16,0-21 15,-1 21-15</inkml:trace>
  <inkml:trace contextRef="#ctx0" brushRef="#br0" timeOffset="17787.57">3598 5546 0,'-21'0'16,"21"-21"-1,0-1-15,0 1 16,0 0-16,0 0 15,0 0-15,0 0 16,21-1-16,0 1 0,1 21 16,-1-21-16,0 21 0,0-21 15,0 21-15,0 0 16,1 0-16,-1 0 0,0 21 0,-21 0 16,21 0-16,0 1 0,0-1 15,-21 21-15,0-21 0,0 22 16,0-1-16,0 0 0,0 1 0,0 20 15,-21-21-15,21 1 0,-21-1 0,-21 0 16,21-20-16,-1 20 0,-20 0 16,0-21-16,-1 1 0,22 20 0,-21-21 15,0-21-15,20 21 0,-20 0 16,21-21-16,0 0 0,0 0 0,-1 0 16,1 0-16,0 0 0,0-21 15,21 0-15,-21 0 0,21 0 0,0 0 16,0-22-16,0 22 0,0-21 15,0-1-15,21 1 0,0 0 16,0-1-16,0 22 0,1-21 0,-1 21 16,0 0-16,0-1 0,0 1 15,0 21-15,1 0 0,-1 0 0,0 21 16,0 1-16,0-1 0,0 21 16,1-21-16,-1 22 0,0-22 0,-21 21 15,0-21-15,21 22 0,-21-22 16,21 0-16,-21 21 0,21-21 0,-21 1 15,0-1-15,0 0 0,0 0 16,22-21-16,-1 0 31,-21-21-15</inkml:trace>
  <inkml:trace contextRef="#ctx0" brushRef="#br0" timeOffset="17987.5">4106 5842 0,'0'-21'109</inkml:trace>
  <inkml:trace contextRef="#ctx0" brushRef="#br0" timeOffset="18930.75">5313 6138 0,'0'-21'16,"0"0"-16,0 0 0,21 21 15,0-21-15,0 0 16,-21-1-16,21-20 0,1 21 0,-1-21 16,0-1-16,0 1 0,0 0 0,22-1 15,-22 1-15,0 0 0,0-1 16,0 1-16,-21 21 0,0-22 0,21 43 15,-21-21-15,-21 21 16,21 21 0,-21 1-16,0 20 0,0-21 15,0 21-15,21 22 0,0-22 0,0 1 16,0-1-16,0 0 0,0 1 16,0-22-16,0 21 0,21-21 0,21 22 15,-21-22-15,0 0 0,1 0 16,-1 0-16,0-21 0,0 21 0,0-21 15,0 0 1,-42-21 15,0 21-31,0-21 0,0 0 0,0 0 16,21 0-16,-22-1 0,1 1 0,0 0 16,0 0-16,0 0 0,0 21 15,21 21 16,0 0-31,0 0 0,0 0 0,0 1 16,0-1-16,21 0 0,0 0 0,0 0 16,0-21-16,0 21 0,1 1 15,-1-22-15,0 0 0,21 0 0,1 0 16,-22 0-16,21 0 0,0 0 0,-20 0 16,20-22-16,0 22 0,1-21 15,-22 0-15,21 0 0,-21 0 0,22 0 16,-22-22-16,0 1 0,0 21 15,0-22-15,0-20 0,1 21 0,-1-1 16,-21-20-16,0 20 0,0 1 16,21 0-16,-21-1 0,0 22 15,0 0-15,0 0 0,-21 21 16,21 21 0,-21 0-16,21 0 0,-22 22 0,22-1 15,-21 0-15,21 1 0,-21 20 16,21-20-16,-21-1 0,21 21 0,0-20 15,0-1-15,0-21 0,0 22 0,0-22 16,0 21-16,0-21 0,0 0 16,0 1-16,0-1 15,21-21-15,0 0 0,0 0 16,-21-21-16,22-1 0,-22 1 16,21 0-16,-21 0 15</inkml:trace>
  <inkml:trace contextRef="#ctx0" brushRef="#br0" timeOffset="19107.66">6159 5779 0,'-42'0'15,"84"0"-15,-105 0 0,84 0 32,0 0-32,0 0 0,1 0 15,-1 0-15,21 0 0,-21 0 16,22 0-16,-1 0 0,-21 0 0,21 0 15,1 0-15,-1 0 0,0 0 16,22 0-16</inkml:trace>
  <inkml:trace contextRef="#ctx0" brushRef="#br0" timeOffset="19668.34">7048 5927 0,'43'-85'32,"-43"64"-32,0 0 0,0 0 0,0-1 15,0 1-15,0 0 16,0 0-16,-21 0 0,-1-22 0,1 22 16,0 0-16,0 21 15,0 0-15,0 0 0,-1 0 0,1 0 16,0 21-16,0 0 0,-21 1 0,20 20 15,1-21-15,0 21 0,-21 1 16,21-1-16,21 0 0,-22 1 0,22-22 16,-21 21-16,21-21 0,0 1 15,0 20-15,0-21 0,21 0 16,1-21-16,-1 0 0,0 0 0,0 0 16,0 0-16,22 0 0,-22 0 15,0 0-15,21-21 0,64-64 16,-85 64-1,0 0-15,-21-21 0,22 21 16,-1-22-16,-21 1 0,21 0 0,-21 20 16,0-20-16,0 0 0,0 21 0,0-1 15,0 1-15,-21 42 32,21 1-32,-21 20 0,-1-21 15,22 21-15,0 1 0,0-22 0,0 21 16,-21 1-16,21-22 0,0 21 0,0-21 15,0 0-15,0 22 16,0-22-16,21-21 0,-21 21 0,22-21 16,-1 0-16,0 0 0,0 0 0,0 0 15,0 0-15,1 0 0,-1-21 16,0 0-16,0 21 0,0-43 0,0 22 16</inkml:trace>
  <inkml:trace contextRef="#ctx0" brushRef="#br0" timeOffset="20520.05">7535 5376 0,'0'0'0,"0"-21"0,0 0 0,0 0 16,-21 21-1,0 21-15,21 0 16,-21 0-16,21 1 0,-21 20 0,21 0 16,0 1-16,-22-1 0,22 0 0,-21 1 15,21 20-15,0-21 0,0 1 16,0-1-16,0 0 0,0 1 0,0-22 15,0 21-15,0-21 0,0 1 16,0-1-16,21-21 0,1 21 0,-1-21 16,0 0-16,0 0 0,0 0 0,0 0 15,22-21-15,-22 0 0,0-1 16,21 1-16,-20 0 0,-1 0 16,0 0-16,0 0 0,0-22 0,0 22 0,-21-21 15,0-1-15,0 22 16,0 0-16,0 0 0,0 0 0,0 42 31,0 0-31,-21 0 16,21 22-16,-21-22 0,0 21 0,21-21 15,0 0-15,0 22 0,0-22 16,0 0-16,0 0 0,0 0 0,0 1 16,0-1-16,21 0 0,0-21 15,22 0-15,-22 0 0,0 0 16,0 0-16,21 0 0,-20 0 0,20 0 15,-21-21-15,0 0 0,22-1 0,-22 1 16,0 0-16,21 0 16,-21 0-16,22-22 0,-22 1 0,21 21 15,-21-21-15,1-1 0,-1 22 0,0 0 16,0 0-16,-21 0 0,0-1 16,21 22-16,-21 22 15,0-1 1,0 0-16,0 0 15,0 0-15,0 0 0,0 1 16,21-22 15,1 0-31,-22-22 16,0 1-16,0 0 16,0 0-16,0 0 0,0 0 15,0-1-15,0 1 0,0 0 16,0 0-16,-22 21 15,1 0-15,0 0 0,0 0 16,0 21-16,0 0 0,-1 0 16,1 22-16,0-1 0,0-21 0,0 22 15,0-1-15,-1 0 0,22 1 0,0-22 16,0 21-16,0-21 16,0 0-16,22 1 0,-1-1 0,0-21 15,0 21-15,0-21 0,0 0 0,22 0 16,-22 0-16,0 0 0,21 0 0,-20 0 15,-1-21-15,21 21 0,-21-21 16,0-1-16,1 1 0,-1 21 0,0-42 16,0 21-16,-21 0 0,0-22 0,21 22 15,-21-21-15</inkml:trace>
  <inkml:trace contextRef="#ctx0" brushRef="#br0" timeOffset="20711.93">8403 5186 0,'0'0'16,"-21"0"-16,0 0 0,0 0 0,21 21 31,0 0-15</inkml:trace>
  <inkml:trace contextRef="#ctx0" brushRef="#br0" timeOffset="20882.84">7387 5503 0,'0'0'0,"-21"22"0,0-1 0,21 0 16,21-21-1,0 0-15,0 0 16,22 0-16,-1 0 0,0 0 0,1 0 16,-1-21-16,21 0 0</inkml:trace>
  <inkml:trace contextRef="#ctx0" brushRef="#br0" timeOffset="21307.59">9969 5376 0,'0'0'0,"0"-21"0,0 0 0,-21 0 16,0 0-16,0 21 15,0 0-15,0 0 0,-1 21 0,1 21 16,0-21-16,0 22 0,0-1 15,0 0-15,-1 1 0,1-1 0,0 0 16,0 22-16,21-22 0,-21 1 0,0-22 16,-1 21-16,22-21 15,0 22-15,0-22 0,0 0 16,22-21 0,-1 0-16,-21-21 15</inkml:trace>
  <inkml:trace contextRef="#ctx0" brushRef="#br0" timeOffset="21815.3">9673 5525 0,'0'0'0,"0"-43"0,0 1 15,0 21-15,0-22 0,0 22 16,21 0-16,0 0 0,1 0 0,-22 0 0,21 21 16,21 0-16,-21 0 15,22 0-15,-22 0 0,21 21 0,0 0 16,1 0-16,-1 0 0,0 0 0,-20 22 15,20-22-15,-21 21 0,0 1 16,-21-22-16,0 21 0,0 0 0,-21-20 16,0 20-16,-21-21 0,-1 0 0,1 0 15,0 1-15,-1-1 0,1 0 16,0-21-16,20 0 0,-20 0 0,21 0 16,0 0-16,0 0 0,21-21 15,0 0-15,0-1 0,21 1 16,0 0-16,21 0 0,-21 0 0,22 21 15,-1-21-15,22-1 16,-22 22-16,0 0 0,1 0 0,-1 0 16,0 0-16,1 22 0,-1-1 0,0 0 15,-21 0-15,22 21 0,-43-20 16,21-1-16,-21 0 0,0 21 0,0-21 16,0 1-16,-21 20 0,0-21 0,-22 0 15,1 0-15,-22 1 0,1-1 16,-1 0-16,1-21 0,-1 21 0,1-21 15,-22 0-15,43 0 0,-22 0 0,1 0 16,21 0-16,20 0 0,-20 0 16,21-21-16,0 0 0,0 0 0,-1 21 15,22-22-15,0 1 0,0-21 16,0 21-16,0 0 0,22-22 16,-1 22-16,21-21 0,-21-1 0,22 1 15,-1 0-15,21 21 0</inkml:trace>
  <inkml:trace contextRef="#ctx0" brushRef="#br0" timeOffset="22063.16">10710 5207 0,'-21'148'31,"21"-105"-31,0-1 16,0 0-16,-21 1 0,21-1 15,-21 21-15,21-20 0,-21-1 0,21 0 16,0 1-16,0-1 0,-22 0 16,22-20-16,0-1 0,0 21 0,0-21 15,0 0-15,22-21 32,-1 0-32,0-21 15,0 0-15</inkml:trace>
  <inkml:trace contextRef="#ctx0" brushRef="#br0" timeOffset="22442.94">11007 5546 0,'0'-21'0,"0"42"0,0-21 16,-22 21-16,1 0 16,0 0-16,0 0 0,21 1 15,-21 20-15,0 0 0,21-21 0,0 22 16,-22-22-16,22 21 0,-21-21 15,21 1-15,0-1 0,0 0 0,0 0 16,0 0-16,21-21 0,1 0 16,-1 0-16,0 0 0,0 0 15,0 0-15,22 0 0,-22 0 0,21-21 16,-21 21-16,0-21 0,22 0 0,-22 0 16,0-22-16,0 22 0,0-21 15,-21 21-15,0-22 0,0 1 0,0 0 16,0 20-16,0-20 0,-21 21 0,0-21 15,0 42-15,-21-22 0,20 22 16,1 0-16,-21 0 0,21 0 16,0 0-16,-22 22 0,22-1 0,0 0 15,0 0-15,21 21 0,0-20 0,-21-1 16,21 21-16,0-21 0,0 0 16,0 1-16,21-1 0,0 0 15,0-21-15,21 0 0,-20 21 0</inkml:trace>
  <inkml:trace contextRef="#ctx0" brushRef="#br0" timeOffset="22702.79">11747 5503 0,'0'0'0,"0"-21"0,0 0 16,0 0-16,-21 21 0,0 0 15,0 0-15,0 21 16,0 0-16,-1 0 0,1 1 15,0 20-15,0-21 0,21 21 0,-21 1 16,21-1-16,-21-21 0,21 22 16,0-1-16,0-21 0,0 21 0,0-20 15,0-1-15,0 0 0,21 0 0,0 0 16,0-21-16,0 0 0,0 21 16,22-21-16,-22 0 0,21 0 0,1 0 15,-1-21-15,0 0 0,-21 0 0,22 0 16</inkml:trace>
  <inkml:trace contextRef="#ctx0" brushRef="#br0" timeOffset="23247.48">12298 5355 0,'0'0'0,"0"-42"0,21-43 32,-21 106-32,-21 1 15,21 20-15,-21-21 0,-1 21 0,1 1 16,0-1-16,0 0 0,0 22 15,0-22-15,-1 1 0,1-1 0,0 0 16,21 1-16,-21-1 0,21-21 16,-21 0-16,21 0 0,0 1 0,0-1 15,21-42 17,0-1-32,0 1 15,0 0-15,1 0 0,-1-21 0,21 20 16,-21-20-16,22 21 0,-22-21 15,0 20-15,21 1 0,-21 0 0,1 0 16,20 0-16,-21 21 0,0 0 0,0 0 16,1 0-1,-22 21-15,0 0 0,0 0 16,0 0-16,-22-21 0,1 22 16,0-22-16,0 21 0,0-21 15,-22 21-15,22-21 0,-21 0 0,21 21 16,0-21-16,-1 0 0,1 21 15,0-21-15,21 21 0,0 1 16,0-1-16,0 0 16,21-21-16,0 21 0,1-21 15,-1 21-15,0 0 0,0-21 0,0 22 16,0-22-16,1 21 0,-1-21 0,21 21 16,-21-21-16,0 0 0,1 0 15,-1 21-15,0-21 0,0 0 16,0 0-16,-21-21 47</inkml:trace>
  <inkml:trace contextRef="#ctx0" brushRef="#br0" timeOffset="24114.98">14309 4974 0,'21'-21'0,"-42"42"0,42-63 16,-21 21-16,0 0 0,0-1 16,0 1-16,0 0 15,0 42 17,0 0-32,0 22 15,-21-1-15,-1 0 0,1 22 0,-21-1 16,0 1-16,-1-1 0,1 22 15,0-21-15,-1 20 0,-20 1 0,20-22 16,1 22-16,-21-21 0,20-1 16,1 1-16,21-22 0,-22 0 0,22 1 15,-21-1-15,21 0 0,0-21 0,21 1 16,0-1-16,-22 0 0,22-42 47,22 0-47,-22-1 15,21 1-15,-21 0 16,21 0-16,0 0 0,-21 0 0</inkml:trace>
  <inkml:trace contextRef="#ctx0" brushRef="#br0" timeOffset="25110.95">14838 5969 0,'0'0'16,"-21"0"0,21-21-16,0 0 0,0 0 15,0-1-15,21 1 16,0 0-16,0 0 0,0 0 0,0-22 15,22 22-15,-22-21 0,21 0 0,1 20 16,-1-20-16,0 0 0,-21-1 16,22 1-16,-1 21 0,-21-21 0,0 20 15,1 1-15,-22 0 16,-43 21-16,22 0 16,0 21-16,-21 0 0,-1 1 0,22-1 15,0 21-15,-21-21 0,20 22 16,22-1-16,0 0 0,0-21 15,0 22-15,0-1 0,22 0 16,-1-20-16,21 20 0,-21-21 0,22 21 16,-22-20-16,21-1 0,-21 0 0,0 0 15,22 0-15,-22-21 0,0 21 16,-21 1-16,-21-22 31,-21-22-31,20 1 16,1 0-16,-21 21 0,21-21 0,0 0 15,-1 0-15,1-1 0,0 1 16,0 0-16,21 0 0,0 0 16,21 42 15,0 0-31,0 0 0,1 0 16,-1-21-16,21 22 0,-21-1 0,0 0 15,22-21-15,-22 21 0,21-21 16,1 0-16,-22 0 0,21 0 0,0 0 15,-20 0-15,20 0 0,0 0 16,-21 0-16,22-21 0,-22 0 16,21 0-16,-21-1 0,1 1 0,-1 0 0,0 0 15,0-21-15,0 20 0,0-20 16,1 0-16,-22-1 0,21 1 16,-21 21-16,0-21 0,0-1 15,0 1-15,0 21 0,0-22 0,0 22 16,0 0-16,-21 21 0,-1 0 15,1 21-15,0-21 16,21 43-16,-21-22 0,0 21 0,21 0 16,0 1-16,-21-1 0,21 0 15,-22 1-15,22-1 0,0 0 0,0 1 16,0-1-16,0 0 0,0-20 0,0-1 16,0 0-16,0 0 0,0 0 15,22-21-15,-1 21 0,0-21 16,0 0-16,0 0 15,0-21-15,1 0 0,-1 21 16,-21-21-16,0 0 0</inkml:trace>
  <inkml:trace contextRef="#ctx0" brushRef="#br0" timeOffset="25294.85">15706 5588 0,'0'0'0,"-22"0"0,1 0 16,42 0 15,-21 21-31,22-21 0,-1 0 0,21 0 16,-21 0-16,22 0 0,-22 0 15,42 0-15,-20 0 0,-1 0 16,21 0-16,-20 0 0,20 0 0,-20 0 16,20 0-16</inkml:trace>
  <inkml:trace contextRef="#ctx0" brushRef="#br0" timeOffset="26723.58">16764 5800 0,'0'0'0,"21"0"31,-21-21-31,21 21 0,-21-22 16,0 1-16,0 0 15,21 0-15,-21 0 0,0 0 16,0-1-16,0-20 0,0 21 0,0 0 15,-21 0-15,0-22 0,21 22 0,-21 0 16,0 0-16,0 0 0,-1-1 16,1 1-16,0 21 0,0 0 15,0 0-15,-22 0 0,22 21 0,-21 1 16,21-1-16,0 21 0,-22 0 0,22-20 16,0 41-16,0-21 0,0 1 15,-1-1-15,1 0 0,21 1 16,0-1-16,0 0 0,0-20 0,0-1 15,21 0-15,1 0 0,-1 0 16,21-21-16,-21 0 0,22 0 0,-22 0 16,21 0-16,0 0 0,-20-21 15,20 0-15,0 0 0,-21 0 0,1-1 16,20 1-16,-21-21 0,0 0 0,0 20 16,-21-20-16,22 0 0,-22-1 15,21 1-15,-21 0 0,0 21 0,0-22 16,0 22-16,0 0 0,0 0 15,0 0-15,0 42 16,-21 0-16,21 0 16,-22 0-16,22 0 0,-21 22 15,21-1-15,0-21 0,0 22 0,0-1 0,0-21 16,0 21-16,0-20 0,0 20 16,0-21-16,21 0 0,-21 0 15,22-21-15,-1 22 0,0-22 0,21 0 16,-21 0-16,1 0 0,20 0 15,0 0-15,-21-22 0,22 1 0,-22 0 16,21 0-16,-21-21 0,1 20 0,-1-20 16,0 0-16,0-1 0,0-20 15,0 21-15,1-1 0,-1-20 0,0 20 16,0-20-16,0 21 16,-21-22-16,21 22 0,1 21 0,-22-22 15,21 22-15,-21 0 0,0 42 16,0 0-1,0 0-15,0 1 0,-21 20 0,-1 0 16,1 1-16,0-1 0,21 21 16,-21-20-16,0-1 0,0 22 0,21-22 15,0 0-15,0 22 0,0-22 16,0 0-16,0-20 0,0 20 0,0-21 16,0 0-16,21 0 0,0 1 0,0-1 15,0-21-15,0 0 0,22 0 16,-22 0-16,0 0 0,21-21 15,-20-1-15,-1 1 0,21 0 0,-21 0 16,0 0-16,1-22 0,-1 1 16,0 21-16,0-21 0,-21-1 0,0 22 15,21-21-15,-21 21 0,0-1 16,0 44 0,0-1-16,0 21 15,-21-21-15,21 0 0,0 22 16,0-22-16,0 21 0,0-21 0,0 1 15,0-1-15,0 0 0,0 0 0,0 0 16,0 0-16,0 1 0,21-22 16,0 0-16,22 0 0,-22 0 15,0 0-15,0 0 0,22 0 16,-22-22-16,0 22 0,21-21 0,-21 0 16,1 0-16,20-21 0,-21 20 0,21-20 15,-20 21-15,-1-21 0,21-1 16,-21 1-16,0 0 0,1 20 0,-1-20 15,0 21-15,0 0 0,0 21 16,-21 21 15,0 0-31,0 0 0,0 0 16,0 1-16,0-1 16,-21-21-16,21 21 15,0-42 16,0 0-15,0-1-16,0 1 0,0 0 16,0 0-16,0 0 15,-21 0-15,0 21 16,0 0-16,-1 21 16,1 0-16,0 0 15,0 0-15,21 0 0,-21 22 0,0-1 16,-1-21-16,-20 64 0,42-64 15,0 21-15,0-20 16,0 20-16,0-21 0,0 0 0,21 0 16,-21 1-16,43-22 0,-22 21 0,0-21 15,21 0-15,-21 0 0,22 0 16,-22 0-16,21 0 0,-21 0 0,22 0 16,-22-21-16,21-1 0,-21 22 15,1-21-15,-1-21 0,0 21 0,0 0 16,0-22-16,-21 1 0,21 0 0,-21-1 15,0 1-15</inkml:trace>
  <inkml:trace contextRef="#ctx0" brushRef="#br0" timeOffset="26916.66">18373 5059 0,'0'0'0,"-22"0"16,1 0 62,0 0-62</inkml:trace>
  <inkml:trace contextRef="#ctx0" brushRef="#br0" timeOffset="27099.55">17399 5292 0,'0'0'15,"-21"21"-15,0 0 0,-1-21 0,22 21 16,22-21 0,20 0-16,0 0 0,-21 0 15,22 0-15,20 0 0,-20 0 0,-1 0 16,0 0-16,1 0 0,-1 0 15,-21-21-15,21 21 0</inkml:trace>
  <inkml:trace contextRef="#ctx0" brushRef="#br0" timeOffset="27587.2">19918 5546 0,'0'0'0,"0"-21"0,21-1 0,0 1 0,-21 0 15,0 42 16,0 0-31,0 1 0,0-1 0,-21 0 16,21 0-16,0 21 0,-21-20 16,21 20-16,-21-21 0,-1 0 0,22 0 15,0 1-15,0-1 0,-21 0 16,21 0-16,-21 0 0,21 0 16,0-42 15,0 0-31,0 0 15</inkml:trace>
  <inkml:trace contextRef="#ctx0" brushRef="#br0" timeOffset="27931.01">20045 5122 0,'-21'0'0,"42"0"0,-64 0 0,43 22 15,-21-1-15,0-21 0,21 21 16,21-21 15,0 0-31,1 0 16,-1-21-16,0 21 0,0-21 16,0 21-16,-21-22 0,21 1 15,-21 0-15,0 0 0,0 0 16,-21 21-16,0 0 15,0 0-15,0 0 0,0 0 16,-1 0-16,1 21 16,0 0-16,21 0 0,-21 0 0,21 1 15,0-1-15,0 0 0,0 0 0,0 0 16,0 0-16,0 1 16,0-1-16,21 0 15</inkml:trace>
  <inkml:trace contextRef="#ctx0" brushRef="#br0" timeOffset="28879.22">20320 5376 0,'0'0'0,"0"22"0,0-1 16,0 0 0,0 0-16,-21 0 0,21 0 15,0 1-15,-21-22 0,21 21 0,0 0 16,0 0-16,0 0 15,0 0-15,0 1 0,0-1 0,0 0 16,0 0-16,0 0 16,0-42 31,0 0-47,0 0 0,0 0 15,0-1-15,0 1 0,21-21 16,0 21-16,0 0 0,0-22 0,22 1 15,-22 21-15,21 0 0,0-22 0,1 22 16,-1 0-16,22 21 0,-22 0 16,0 0-16,1 0 0,-22 0 15,21 0-15,0 21 0,-20-21 16,-1 21-16,-21 0 0,0 22 0,0-22 16,0 0-16,0 21 0,0-20 0,0 20 15,0-21-15,0 0 0,0 22 16,-21-22-16,21 0 0,-22 0 0,22 0 15,22-21 1,-1 0-16,0 0 16,0 0-16,0 0 0,0 0 0,1-21 15,-1 21-15,21-21 0,-21 0 16,0 0-16,1-1 0,20-20 0,-21 21 16,0 0-16,0 0 0,-21-22 15,0 22-15,22 0 0,-22-21 16,0 20-16,0 1 0,0 42 31,-22 1-31,1-1 16,21 21-16,0-21 0,-21 22 15,0-22-15,21 21 0,-21-21 0,21 22 16,0-22-16,0 0 0,0 21 0,0-21 16,0 1-16,0-1 15,21 0-15,0-21 0,0 0 16,0 0-16,1 0 0,20 0 15,-21 0-15,0-21 0,0 0 16,22-1-16,-22 1 0,0 0 0,0-21 16,22 21-16,-22-22 0,0 22 15,0-21-15,0-1 0,0 1 0,1 0 16,-1-1-16,0-20 0,-21 21 16,21-1-16,-21 1 0,0 0 0,21 20 15,-21-20-15,0 21 0,0 42 31,0 0-31,-21 22 0,0-22 16,0 21-16,21 0 16,-21 1-16,-1-1 0,22 0 0,-21 22 0,21-22 15,-21 1-15,21-1 0,-21 0 16,21 1-16,0-22 0,0 21 16,0-21-16,0 0 0,0 1 0,0-1 15,0 0-15,0 0 0,21-21 16,0 0-16,0 0 0,1 0 15,-1 0-15,0-21 0,0 0 16,0 0-16,0-1 0,-21 1 16,22 0-16,-1-21 0</inkml:trace>
  <inkml:trace contextRef="#ctx0" brushRef="#br0" timeOffset="29055.29">21632 5398 0,'0'0'0,"-21"0"0,42 0 31,0-22-31,1 22 0,-1 0 0,0 0 16,0 0-16,21 0 0,-20 0 15,-1-21-15,21 21 0,-21-21 0,0 21 16,22 0-16,-22-21 0,0 21 16,0-21-16,-21 0 0</inkml:trace>
  <inkml:trace contextRef="#ctx0" brushRef="#br0" timeOffset="29251.47">21315 5165 0,'0'0'0,"-21"21"0,-1-21 31,22 21 0,22-21-31,-1 0 16,0 0-16,0 0 0,0 0 16,0 0-16</inkml:trace>
  <inkml:trace contextRef="#ctx0" brushRef="#br0" timeOffset="29823.94">22310 5630 0,'21'-21'0,"-42"42"0,42-63 0,-21 21 16,0 0-16,0 0 16,21-1-16,-21 1 0,0 0 0,0-21 15,0 21-15,0-22 0,0 22 16,0 0-16,-21 0 0,0 0 0,21-1 15,-22 22-15,1 0 0,0 0 0,0 0 16,0 22-16,0-1 0,-1 0 16,-20 0-16,21 21 0,0-20 0,0 20 15,-1 0-15,1 1 0,0-1 16,0 0-16,21 1 0,0-22 0,0 21 16,0-21-16,0 0 0,0 1 0,0-1 15,21 0-15,0-21 0,0 0 16,1 0-16,-1 0 15,21 0-15,-21-21 0,0 0 0,1-1 16,-1 1-16,0 0 0,0 0 16,0-21-16,0 20 0,1-20 0,-1 21 15,0-21-15,0-1 0,-21 1 16,21 21-16,-21-22 0,21 22 0,-21 0 16,0 0-16,0 42 15,-21-21 1,0 21-16,21 22 0,-21-22 0,0 0 15,0 21-15,21 1 0,0-22 16,0 21-16,0 0 0,0-20 16,0 20-16,0-21 0,0 0 0,0 0 15,21 1-15,0-1 0,0-21 16,0 0-16,0 0 0,22 0 0,-22 0 16,21 0-16,-21 0 0,22-21 0,-22-1 15,21 1-15,1 0 0,-22-21 16</inkml:trace>
  <inkml:trace contextRef="#ctx0" brushRef="#br0" timeOffset="30235.2">23050 5038 0,'0'0'0,"0"-21"0,0-1 0,0 1 16,-21 42 0,0 1-16,0 20 0,0 0 0,0-21 15,-1 22-15,1-1 0,0 0 16,0 1-16,0-1 0,0 0 15,-1 1-15,22-1 0,0 0 0,-21 1 16,21-1-16,0 0 0,0-20 0,0-1 16,0 21-16,0-21 0,21 0 15,1 1-15,-1-22 0,0 0 16,0 0-16,21 0 16,-20-22-16,-1 1 0,0 21 0,0-21 15,0 0-15,0 0 0,1-22 0,-1 22 16,0 0-16,-21-21 0,21 21 15,-21-1-15,21 1 0,-21 0 16,0 0-16,0 42 31,0 0-31,-21 0 0,0 1 0,21-1 16,-21 0-16,0 0 0,21 0 16,0 22-16,-22-22 0,1 0 15,21 0-15,0 0 16,0-42-1,21 21 1,1-21-16</inkml:trace>
  <inkml:trace contextRef="#ctx0" brushRef="#br0" timeOffset="30411.48">23262 5292 0,'0'0'0,"-21"0"16,0 0-16,0 0 15,-1 0 1,44 0 15,-1 0-15,0 21-16,21-21 0</inkml:trace>
  <inkml:trace contextRef="#ctx0" brushRef="#br0" timeOffset="30955.74">23558 5503 0,'0'0'0,"22"-21"32,-1 21-17,0 0-15,0 0 0,0 0 16,0 0-16,1 0 0,-22 21 15,0 1-15,0 20 16,0-21-16,0 21 16,-22-20-16,-20-1 0,21 21 0,-21-21 15,-1 0-15,1 22 0,0-22 16,-1 0-16,1 0 0,0 0 0,20 1 16,-20-22-16,21 21 0,0-21 0,0 0 15,42 0 16,0 0-31,21 0 0,-21 0 0,1 0 16,20 0-16,-21 0 0,21 0 16,-20 0-16,-1 0 0,21 21 15,-21 0-15,0-21 0,1 21 0,-1 0 16,0 1-16,0-1 0,0 0 16,0 0-16,-21 21 0,0-20 0,0-1 15,0 0-15,0 0 0,0 21 0,0-20 16,-21-1-16,0 21 0,0-21 15,0 0-15,0 1 0,-22-1 0,1 0 16,21 0-16,-22-21 0,1 21 0,0-21 16,-1 0-16,22 0 0,-21 0 15,0 0-15,20 0 0,-20 0 0,21 0 16,0 0-16,0 0 0,-1-21 16,22 0-16,0 0 0,0 0 15,0-1-15,0 1 0,0-21 0,22 21 16,-1-22-16,0 1 0</inkml:trace>
  <inkml:trace contextRef="#ctx0" brushRef="#br0" timeOffset="31291.56">23961 5503 0,'0'0'0,"84"-84"31,-63 63-31,1-1 0,-1 22 16,-21-21-16,0 0 0,21 21 15,-21-21-15,-21 21 16,0 21 0,-1-21-16,1 21 0,0 0 15,0 22-15,0-22 0,0 0 0,-1 0 16,22 22-16,-21-22 0,21 21 15,0-21-15,0 0 0,0 22 0,0-22 16,21 0-16,1-21 0,-22 21 0,21 0 16,0-21-16,0 0 0,0 0 15,0 0-15,22 0 0,-22 0 16,0 0-16,0 0 0,0-21 0,1 0 16</inkml:trace>
  <inkml:trace contextRef="#ctx0" brushRef="#br0" timeOffset="31623.37">24278 5546 0,'0'0'0,"0"-21"0,0-22 15,21 22-15,-21 0 0,0 0 0,0 0 16,0-1-16,21 1 0,-21 0 0,22 21 16,-1-21-16,0 21 15,0-21-15,0 21 0,22 0 0,-22 0 16,0 0-16,21 0 0,-21 0 16,1 0-16,-1 21 0,0 0 15,-21 0-15,0 0 0,0 1 0,0 20 16,0-21-16,0 0 0,0 22 15,0-22-15,0 0 0,0 21 0,0-21 16,-21 1-16,0-22 0,-1 21 16,22 0-16,-21-21 0,0 0 15,21-21 1,0 0-16,0-1 16,0 1-16,21 0 0,0 0 15,1 0-15,-1 0 0,0-1 16,0-20-16,0 21 0,22 0 0,-22-22 15,21 22-15,-21 0 0,22 0 16,-1 0-16,-21 0 0,21-1 16,-20 22-16</inkml:trace>
  <inkml:trace contextRef="#ctx0" brushRef="#br0" timeOffset="32031.11">25273 5292 0,'0'0'0,"21"0"0,0 0 0,0 0 16,1 0-16,-22-21 31,-22 21-15,1 0-16,0 0 0,-21 0 16,21 0-16,-1 0 0,1 0 0,-21 0 15,21 21-15,0 0 0,-1-21 0,1 21 16,21 0-16,-21-21 0,21 21 15,0 1-15,0-1 0,0 0 16,21-21-16,0 21 0,1-21 16,-1 21-16,21-21 0,-21 21 0,22-21 15,-22 22-15,21-1 0,-21-21 0,22 21 16,-22-21-16,0 0 16,0 21-16,-21 0 15,0 0 1,-21-21-16,0 0 0,0 0 15,-22 0-15,22 0 0,-21 0 0,21 22 16,-22-22-16,1 0 0,0 0 16,20 0-16,-20 0 0,0 21 0,21-21 15,-22 0-15,22 0 0,-21 0 0,21 0 16,-22 21-16</inkml:trace>
  <inkml:trace contextRef="#ctx0" brushRef="#br0" timeOffset="33666.91">3746 7408 0,'0'0'0,"0"-21"31,0 0-31,0 0 16,0 0-16,0 0 16,22-1-16,-1 22 0,0-21 0,-21 0 15,21 21-15,0-21 0,0 21 0,1 0 16,-22-21-16,21 21 0,0 0 15,0 0-15,0 0 0,0 0 0,1 21 16,-1 0-16,0 0 16,0 0-16,-21 22 0,0-22 0,0 21 0,0-21 15,0 22-15,0-22 0,0 21 0,-42-21 16,21 1-16,-1 20 16,1-21-16,0 0 0,0 0 0,-21 1 15,20-1-15,1-21 0,0 0 16,0 0-16,0 0 0,0-21 31,21-1-31,0 1 0,0 0 16,0 0-16,0 0 0,21 0 15,-21-1-15,21 1 0,0 21 16,0-21-16,0 21 0,1 0 16,-1 0-16,0 0 0,0 0 0,0 0 15,22 0-15,-22 0 0,0 21 16,0 0-16,0 1 0,0-1 0,-21 21 15,0-21-15,0 0 0,0 22 0,0-22 16,0 21-16,0-21 0,0 22 16,-21-22-16,0 21 0,0-21 0,-21 22 15,20-22-15,1 0 0,-21 0 0,0 0 16,20-21-16,-20 0 0,21 22 16,-21-22-16,-1 0 0,22 0 0,-21 0 15,21-22-15,-22 1 0,22 0 16,0 0-16,0 0 0,0 0 15,21-1-15,0 1 0,0 0 0,0 0 16,0 0-16,0 0 0,0-1 16,0 1-16,21 21 0,0 0 15,0-21-15,0 21 0,22 0 16,-22-21-16,21 0 0,-21 21 0,22 0 16</inkml:trace>
  <inkml:trace contextRef="#ctx0" brushRef="#br0" timeOffset="33867.26">4508 7578 0,'0'0'0,"22"0"0,-1 0 0,0 0 94,0 0-94</inkml:trace>
  <inkml:trace contextRef="#ctx0" brushRef="#br0" timeOffset="34414.94">5376 7768 0,'-21'21'0,"0"-21"0,0 0 0,0 0 16,-1 0-16,1 0 0,0 0 0,21-21 16,-21 21-16,21-21 0,0 0 15,0 0-15,0 0 0,0-1 16,0 1-16,21-21 0,0 21 15,0-22-15,22 22 0,-22-21 16,21 0-16,-21-1 0,22-20 0,-1 20 16,-21 1-16,22 0 0,-22-1 0,0 22 15,0 0-15,-21 0 0,0 0 16,0 0-16,-21 21 16,0 0-16,0 21 0,-1 0 0,1 0 15,0 0-15,0 0 0,0 22 16,21-1-16,0 0 0,0 1 0,0-1 15,0 0-15,0 1 0,21-1 16,0 0-16,0 1 0,0-1 16,1-21-16,-1 22 0,0-22 0,0 0 15,0 0-15,0 0 0,-21 0 0,0 1 16,22-1-16,-22 0 16,-22-21-1,1 0-15,0 0 0,0 0 0,-21 0 16,20 0-16,-20 0 0,21-21 15,-21 0-15,20 21 0,1-22 0,-21 1 16,21 21-16,0-21 0,21 0 0,0 0 16,-22 21-16,22-21 0,0-1 15,0 1-15,22 0 16,-1 0-16,21 21 0,-21-21 16</inkml:trace>
  <inkml:trace contextRef="#ctx0" brushRef="#br0" timeOffset="34647.87">6117 7112 0,'0'0'0,"0"21"15,0 0 1,0 1-16,0 20 0,0 0 0,-21 22 16,21-22-16,0 0 0,0 1 0,-21-1 15,21 0-15,-21 1 0,21-1 16,-22 0-16,22-20 0,-21 20 15,21-21-15,0 0 0,0 0 0,0 1 16,0-1-16,0-42 31</inkml:trace>
  <inkml:trace contextRef="#ctx0" brushRef="#br0" timeOffset="34827.79">5694 7578 0,'0'0'15,"0"-21"1,21 21 0,0 0-16,21 0 0,-20 0 15,20 0-15,0-22 0,1 22 16,-1 0-16,0 0 0,1-21 0,20 0 16,-21 21-16,1-21 0,20 21 0,-20-21 15,20 21-15,-21 0 0,1 0 16,-1 0-16</inkml:trace>
  <inkml:trace contextRef="#ctx0" brushRef="#br0" timeOffset="35359.53">6752 7747 0,'0'0'0,"0"21"31,21-42-15,-21 0-16,21 0 15,-21 0-15,22-1 0,-22 1 0,21 0 16,-21 0-16,0 0 0,0 0 16,0-1-16,0 1 0,0 0 0,-21 0 15,-1 0-15,1 0 0,0 21 0,0 0 16,0 0-16,-22 0 0,22 0 16,-21 0-16,0 21 0,20 0 0,-20 0 15,0 0-15,21 22 0,-22-22 0,22 21 16,0 0-16,0 1 0,21-1 15,0-21-15,0 22 0,0-1 16,0-21-16,0 0 0,0 0 0,0 1 16,21-1-16,0-21 0,21 0 15,-20 0-15,20 0 0,-21 0 0,21-21 16,1-1-16,-1 1 0,0 0 0,1 0 16,-1 0-16,-21 0 0,22-1 0,-22 1 15,21-21-15,-21 21 0,-21 0 16,0-22-16,21 22 0,-21 0 0,0-21 15,0 20-15,0 1 0,0 0 16,-21 21-16,0 21 16,21 0-16,0 1 0,-21-1 15,21 0-15,-21 0 0,21 21 16,-21-20-16,21 20 0,0-21 16,0 0-16,0 0 0,0 22 0,0-22 15,0 0-15,21 0 0,0-21 16,0 0-16,0 0 0,0 0 15,22 0-15,-22 0 0,0-21 0,0 0 16,22 0-16</inkml:trace>
  <inkml:trace contextRef="#ctx0" brushRef="#br0" timeOffset="35883.23">7387 7176 0,'0'-43'0,"0"86"0,0-107 16,0 43-16,0 0 0,-21 42 31,21 0-31,-21 21 0,21 1 0,-21-1 16,21 0-16,-22 22 0,22-22 0,0 1 15,0 20-15,-21-21 0,21 1 16,-21 20-16,21-20 0,0-22 0,0 21 16,0-21-16,0 22 0,0-22 0,0 0 15,21-21-15,0 0 0,1 0 16,-1 0-16,0 0 0,0 0 15,0 0-15,0-21 0,1 0 16,-1-1-16,0 1 0,0 0 0,0 0 16,0 0-16,1 0 0,-1-22 15,-21 22-15,21-21 0,-21 21 0,21-1 16,-21-20-16,0 21 0,21 21 16,-21 21-1,0 0-15,0 0 0,0 22 16,0-22-16,0 21 0,0-21 0,0 1 15,0 20-15,0-21 0,0 0 16,0 0-16,0 1 0,21-1 0,1 0 16,20-21-16,-21 0 0,0 0 15,0 0-15,1 0 0,20 0 16,-21 0-16,0-21 0,22 21 16,-22-21-16,0-1 0,21 1 0,-21 0 15,1-21-15,-1 21 0,0-22 0,0 22 16,21-21-16,-20-1 0,-1 1 15,0 21-15,0-21 0,0-1 0,0 22 16,1 0-16,-1 21 0</inkml:trace>
  <inkml:trace contextRef="#ctx0" brushRef="#br0" timeOffset="36207.17">8382 7408 0,'0'-21'0,"0"-42"15,-21 42 1,0 21-16,-1 21 16,1 0-16,0 0 0,21 0 15,-21 0-15,0 22 0,21-1 16,-21-21-16,-1 22 0,1-1 15,21 0-15,0-21 0,0 22 0,0-22 0,0 21 16,0-21-16,0 1 0,21-1 16,1-21-1,-1 0-15,0 0 0,0 0 0,21 0 16,-20 0-16,-1-21 0,0 21 0,0-22 16,0 1-16,0 0 0,1 0 15,-1 0-15,0 0 0,0-22 0,-21 22 16,0-21-16,21-1 0</inkml:trace>
  <inkml:trace contextRef="#ctx0" brushRef="#br0" timeOffset="36403.06">8213 6964 0,'0'0'0,"0"21"0,-22-21 0,1 21 16,21 0-1,0 1 1</inkml:trace>
  <inkml:trace contextRef="#ctx0" brushRef="#br0" timeOffset="36571.96">7366 7324 0,'-21'21'0,"42"-42"0,-63 42 0,42 0 0,21-21 31,0 0-31,0 0 0,21 0 16,1 0-16,-1-21 0,0 21 0,1-21 15,20 0-15,1-1 0,-22 1 0</inkml:trace>
  <inkml:trace contextRef="#ctx0" brushRef="#br0" timeOffset="37447.37">9292 7324 0,'0'-21'16,"0"42"-16,0-64 0,0 22 0,0-21 0,21 21 16,0 0-16,-21-1 0,22 1 15,-1 0-15,0 0 0,0 21 0,21 0 16,-20 0-16,20 0 0,-21 0 0,21 21 16,-20 0-16,20 22 15,-21-22-15,0 21 0,0 0 0,1 22 16,-22-22-16,0 1 0,0-1 0,0 0 15,0-21-15,0 22 0,-22-22 16,1 21-16,0-21 0,0 1 0,0-22 16,21 21-16,-21-21 15,21-21 1,0-1-16,0 1 16,0 0-16,0 0 0,0 0 15,0-22-15,0 22 0,21-21 0,0 0 16,0 20-16,0-20 0,0 0 0,1-1 15,20 22-15,-21-21 16,21 21-16,1 0 0,-22-1 0,21 22 16,-21 0-16,1 0 0,20 22 0,-21-1 15,0 21-15,0-21 0,-21 22 16,0-1-16,0 0 0,0 1 0,0-1 16,0 0-16,0 1 0,0-22 0,0 21 15,0-21-15,0 22 0,0-22 16,0 0-16,0 0 0,0-42 31,0 0-15,0 0-16,0-1 0,22 1 15,-1-21-15,0 21 0,0-22 16,0 22-16,0-21 0,1 0 0,-1-1 16,0 1-16,21 0 0,-21-1 15,1 22-15,-1 0 0,0 21 0,0 0 16,0 0-16,0 0 0,-21 21 0,0 0 15,0 22-15,0-22 0,0 21 16,0 0-16,0 1 0,0-22 0,0 21 16,-21 1-16,0-22 0,21 21 0,-21-21 15,21 0-15,0 1 16,0-1-16,0 0 0,0 0 0,21-21 31,-21-21-31,21 21 16</inkml:trace>
  <inkml:trace contextRef="#ctx0" brushRef="#br0" timeOffset="37811.17">10731 7472 0,'22'0'0,"-1"0"15,0 0-15,0 0 16,0 0-1,0-21-15,1 21 0,-1-21 0,0 21 0,0-22 16,0 1-16,0 0 0,1 0 16,-1 0-16,0 21 0,-21-21 15,0-1-15,0 1 0,0 0 0,-21 21 16,0 0 0,-1 0-16,1 0 0,0 0 0,-21 21 15,21 0-15,-1 1 0,-20 20 0,21-21 16,0 21-16,0 1 0,-1-1 0,1-21 15,21 22-15,0-22 0,0 21 16,0-21-16,0 0 0,0 1 0,0-1 16,21 0-16,1 0 0,-1-21 0,0 0 15,0 21-15,0-21 16,22 0-16,-22 0 0,21 0 0,0 0 16,1 0-16,-1-21 0,0 0 0,1 21 15,-1-21-15</inkml:trace>
  <inkml:trace contextRef="#ctx0" brushRef="#br0" timeOffset="38055">11726 7027 0,'0'-21'0,"0"42"0,0-63 16,0 21-16,0 42 31,-21 21-31,0-20 0,0 20 0,21 0 16,-21 22-16,-1-22 0,1 22 0,21-22 15,-21 21-15,0-20 0,21-1 16,0 0-16,0 1 0,-21-22 0,21 21 16,0-21-16,0 1 0,0-1 0,0 0 15,21-21 1,0 0 0,0-21-16,0 0 0,1-1 0</inkml:trace>
  <inkml:trace contextRef="#ctx0" brushRef="#br0" timeOffset="38526.94">12044 6964 0,'-21'106'31,"21"-85"-31,-22 21 0,22 1 16,-21-1-16,21 21 0,-21-20 0,0-1 15,21 0-15,0 1 0,0-1 0,-21 0 16,21 1-16,0-22 16,0 21-16,0-21 0,0 22 0,0-22 0,0 0 15,0 0-15,0 0 16,21-21 0,0-21-1,0 21-15,0-21 0,-21 0 16,22 0-16,-1 0 0,0-22 0,0 22 15,0-21-15,0-1 0,22 22 16,-22-21-16,0 0 0,0-1 0,22 22 16,-22 0-16,0 0 0,0 21 0,0 0 15,-21 21-15,0 0 16,0 0-16,0 22 0,0-1 16,0-21-16,0 21 0,0 1 0,0-1 15,0-21-15,0 22 0,0-22 0,0 0 16,0 21-16,0-21 0,0 1 15,0-1-15,-21-21 32,21-21-17,0-1-15,-21 1 16</inkml:trace>
  <inkml:trace contextRef="#ctx0" brushRef="#br0" timeOffset="38731.33">11578 7324 0,'21'0'31,"0"0"-31,1 0 16,-1 0-16,0 0 0,21 0 0,-21 0 15,1 0-15,20 0 0,-21 0 16,21 0-16,-20 0 0,20 0 0,-21 0 15,0 0-15,22 0 0,-22 0 0,0 0 16</inkml:trace>
  <inkml:trace contextRef="#ctx0" brushRef="#br0" timeOffset="39119.16">12785 7303 0,'-22'0'0,"44"0"0,-65 21 0,22-21 0,0 21 16,0 0-16,0 0 0,21 0 0,0 1 15,-22-1-15,22 21 0,-21-21 16,21 0-16,0 1 0,0-1 0,0 0 16,0 0-16,0 0 0,21 0 15,1-21-15,-1 0 16,0 0-16,0 0 0,0 0 15,22 0-15,-22 0 0,0-21 0,0 0 16,0 21-16,0-21 0,1 0 0,-1 0 16,0-1-16,-21 1 0,21-21 15,-21 21-15,0-22 0,0 22 0,0-21 16,0 21-16,0 0 0,-21-22 0,0 43 16,0-21-16,-1 21 0,-20 0 15,21 0-15,0 0 0,-22 21 0,22 0 16,0 1-16,0-1 0,0 0 0,21 0 15,-21 0-15,21 0 0,0 1 16,0-1-16,21-21 16</inkml:trace>
  <inkml:trace contextRef="#ctx0" brushRef="#br0" timeOffset="39639.25">13779 7260 0,'0'0'0,"0"-21"0,0 0 0,0-21 0,0 20 16,0 1-16,0 0 0,0 0 16,-21 21-16,0-21 0,-21 21 0,21 0 15,-1 0-15,-20 0 0,21 0 16,-21 21-16,20 0 0,-20 0 16,21 22-16,0-1 0,-22-21 0,22 21 15,0 1-15,0-1 0,21 0 0,0 1 16,0-1-16,0-21 0,0 22 15,21-22-15,0 0 0,0 0 0,1 0 16,20-21-16,-21 0 0,21 0 0,-20 0 16,-1 0-16,21 0 0,-21 0 0,22-21 15,-22 21-15,0-21 16,21 0-16,-21 0 0,1-22 0,-1 22 16,0-21-16,-21-1 0,21 1 0,0 0 15,-21-1-15,0-20 0,21-1 16,-21 22-16,22-21 0,-22 20 0,0-20 15,21 20-15,-21 1 0,0 21 0,0 0 16,0 0-16,0 42 16,0 0-16,-21 0 0,-1 21 15,1-20-15,0 20 0,0 0 16,0 22-16,0-22 0,-1 0 0,22 22 16,0-22-16,0 1 0,0-1 0,0 0 15,0 1-15,0-1 0,22-21 16,-1 21-16,-21-20 0,21-22 0,0 21 15,0 0-15,0-21 16,1 0-16,-1 0 0,0 0 0,0 0 16,0 0-16,0-21 0,1 0 15,-1 21-15</inkml:trace>
  <inkml:trace contextRef="#ctx0" brushRef="#br0" timeOffset="39795.42">14436 7535 0,'0'22'47,"-22"-22"-31,1 0-16,0 0 0,0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50:23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5376 2836 0,'0'0'0,"0"22"31,0-1-16,21-21-15,1 21 0</inkml:trace>
  <inkml:trace contextRef="#ctx0" brushRef="#br0" timeOffset="1471.81">4953 1672 0,'21'0'16,"-21"-21"-16,21 21 15,-21-21-15,0 0 16,0 0-16,0-1 16,0 1-1,0 0-15,-21 21 16,0 0-16,0 0 15,0 0-15,-1 0 0,1 0 16,0 0-16,0 21 0,-21-21 16,20 21-16,1 22 0,-21-22 0,21 21 15,0 1-15,-22-1 0,22 0 16,0 1-16,0-1 0,0 0 0,-1 1 16,1-1-16,21 0 0,-21 1 15,21-1-15,0 0 0,0-21 16,0 22-16,0-22 0,0 21 0,0-21 15,21 1-15,0-1 0,1 0 16,-1 0-16,21 0 0,-21 0 0,0-21 16,22 0-16,-22 0 0,21 0 15,1 0-15,-1 0 0,-21 0 0,21 0 16,1-21-16,-1 0 0,-21 21 16,22-21-16,-1 0 0,-21-22 0,21 22 15,-20 0-15,20-21 0,-21 21 16,0-22-16</inkml:trace>
  <inkml:trace contextRef="#ctx0" brushRef="#br0" timeOffset="1779.64">5440 1461 0,'0'0'0,"-21"0"31,-1 0-31,22 21 15,0 0-15,0 21 0,0-21 16,0 22-16,-21-1 0,21 0 0,0 22 16,0-22-16,0 1 15,0 20-15,0-21 0,0 1 0,-21-1 0,21 0 16,-21 1-16,21-1 16,0 0-16,0-20 0,0 20 0,-21-21 15,21 0-15,0 0 0,0 1 16,0-1-16,0 0 0,0 0 15,21-21 1,0 0-16,0-21 16,-21 0-16,21 21 0,1-21 15</inkml:trace>
  <inkml:trace contextRef="#ctx0" brushRef="#br0" timeOffset="2380.3">6096 1990 0,'0'0'0,"0"-21"0,0-43 31,-21 43-31,0 0 0,-1 21 16,1-21-16,0 21 15,0 0-15,0 0 0,0 0 0,-1 0 16,-20 21-16,21-21 0,0 21 16,-22 0-16,22 21 0,0-20 0,-21-1 15,21 21-15,-1-21 0,1 22 16,21-1-16,0-21 0,-21 21 0,21-20 16,0-1-16,0 0 0,0 0 15,0 0-15,0 0 0,0 1 0,21-1 16,0 0-16,1-21 0,-1 0 15,0 0-15,0 0 0,0 0 16,0 0-16,22 0 0,-22-21 0,0 0 16,0-1-16,22 22 15,-22-21-15,0 0 0,0 0 0,0-21 16,0 20-16,1 1 0,-22-21 0,21 21 16,-21 0-16,21-22 0,-21 22 15,0 0-15,0 0 0,0 0 16,0 42 15,0 0-31,0 0 0,0 0 16,0 0-16,0 1 0,0-1 15,0 0-15,0 21 0,0-21 0,0 1 16,-21-1-16,21 0 0,0 0 0,0 0 16,0 0-16,0 1 0,0-1 15,0 0-15,21-21 31,0 0-31,0 0 16,0-21-16</inkml:trace>
  <inkml:trace contextRef="#ctx0" brushRef="#br0" timeOffset="2939.98">6837 1905 0,'0'0'0,"0"-42"31,-21 42-31,-1 0 0,1 0 16,0 0-16,-21 0 0,21 0 0,-1 21 16,-20-21-16,21 21 0,-21 0 15,20 0-15,-20 1 0,21-1 0,-21 0 16,20 0-16,1 0 0,0 0 15,0 1-15,21-1 0,0 0 16,0 0-16,21-21 16,0 0-16,0 0 0,1 0 15,20 21-15,-21-21 0,0 0 16,22 0-16,-22 0 0,0 0 16,21 0-16,-21 0 0,1 0 0,-1 21 15,0-21-15,0 0 0,0 22 16,0-22-16,1 0 0,-22 21 0,0 0 15,0 0-15,0 0 16,0 0-16,-22-21 0,1 22 16,0-1-16,0 0 0,-21 0 0,20-21 15,1 21-15,-21 0 0,21-21 16,0 0-16,-1 22 0,-20-22 0,21 0 16,0 0-16,0 0 0,-1 0 15,1 0-15,0 0 0,21-22 16,-21 22-16,0-21 0,21 0 15,0 0-15,-21 21 0,21-21 16,-22 21-16,22-21 16,22-1 15,-1 22-31,0 0 0,0 0 16</inkml:trace>
  <inkml:trace contextRef="#ctx0" brushRef="#br0" timeOffset="3492.66">7599 1947 0,'0'0'0,"0"-21"0,-21 21 0,-1 0 16,1 0-16,0 0 0,0 0 0,0 0 16,0 0-16,-1 0 0,-20 21 15,21-21-15,0 22 0,0-1 0,-1-21 16,1 21-16,0 0 0,0 0 16,21 0-16,0 1 0,0-1 15,0 0-15,0 0 16,0 0-16,21-21 15,0 21-15,0-21 0,1 0 16,-1 0-16,21 22 0,-21-22 16,0 0-16,1 0 0,20 21 0,-21-21 15,0 0-15,0 0 0,1 21 0,-1-21 16,0 0-16,0 0 16,-21 21-16,0 0 0,0 0 15,-21 1 1,0-22-16,-22 21 15,22-21-15,0 0 0,-21 0 16,21 21-16,-1-21 0,-20 21 0,21-21 16,-21 0-16,20 0 0,1 0 0,0 0 15,0 0-15,0 0 0,0 0 16,-1 0-16,1 0 0,0 0 0,21-21 16,0 0-1,0 0 16</inkml:trace>
  <inkml:trace contextRef="#ctx0" brushRef="#br0" timeOffset="5255.6">9906 1439 0,'21'-21'0,"-21"42"47,0 1-47,-21-1 16,21 0-16,-21 21 0,0 22 15,-1-22-15,-20 22 0,21-1 0,-21 1 16,-1-22-16,22 21 0,-21 1 16,-1-22-16,1 22 0,0-22 0,21 0 15,-1 1-15,-20-22 0,21 21 16,0-21-16,21 1 0,-21-1 16,21 0-16,-22-21 0,22-21 31,0 0-31,0-1 15,0 1-15,22-21 0,-1 21 16,-21-22-16,21 22 0,-21-21 0,21 0 16,0-1-16,0 1 0,-21 0 15,22-1-15,-1 1 0,-21 21 0,0 0 16,21-1-16,-21 1 0,21 21 16,-21 21-16,0 1 15,0-1-15,0 0 0,21 21 16,-21-21-16,0 22 0,0-22 15,21 21-15,-21 1 0,0-22 0,0 21 16,22-21-16,-1 0 0,-21 1 16,21-1-16,0 0 0,0 0 0,0 0 15,1 0-15,-1-21 0,21 0 16,-21 0-16,22 0 0,-22 0 0,21 0 16,0 0-16,-20 0 0,20 0 0,0-21 15,1 21-15,-1-21 0,-21 0 16,21 0-16,-20-22 0,-1 22 0,21-21 15,-21 21-15,0-22 16,-21 1-16,22-21 0,-22 20 0,21-20 16,-21-1-16,0 1 0,0 20 15,0-20-15,0 21 0,-21-1 0,-1 1 16,1 0-16,0-1 0,-21 22 0,21 0 16,-22 0-16,1 0 0,0 21 15,-1 0-15,1 0 0,0 0 0,-1 0 16,1 0-16,0 42 0,-1-21 15,22 0-15,-21 22 0,21 20 0,-1-21 16,1 22-16,21-22 0,-21 22 16,21-1-16,0-20 0,0 20 0,21-21 15,0 1-15,1-1 16,-1-21-16,21 22 0,-21-22 0,22 0 16,-1 0-16,-21 0 0,21-21 15,1 0-15,-1 21 0,0-21 0,1 0 16,-1 0-16,0 0 0,1 0 0,-22-21 15,21 21-15,-21-21 0,1 0 16,20 21-16,-21-21 0</inkml:trace>
  <inkml:trace contextRef="#ctx0" brushRef="#br0" timeOffset="6327.72">10499 1990 0,'0'21'16,"21"-21"-1,0 0 1,0 0 0,0 0-16,0 0 0,1 0 0,-1 0 15,0-21-15,0 0 16,0 21-16,-21-22 0,21 22 0,-21-21 16,0 0-16,0 0 0,0 0 15,-21 0 1,0 21-16,0 0 0,0 0 15,0 0-15,-1 0 0,1 21 16,0 0-16,0 0 0,21 0 0,-21 0 16,0 1-16,21-1 0,-22 21 15,22-21-15,0 0 0,0 1 0,0-1 16,0 0-16,0 0 0,0 0 16,0 0-16,22-21 0,-1 0 15,0 0-15,0 0 0,0 0 0,0 0 16,1 0-16,20 0 0,-21 0 15,21 0-15,-20 0 0,20-21 0,-21 0 16,21 21-16,-20-21 0,20 0 16,-21 0-16,0-1 0,0 1 0,1-21 15,-1 21-15,0 0 0,-21-22 16,21 22-16,-21 0 0,21 0 16,-21 0-16,0-1 0,0 1 15,0 42 1,0 1-1,-21-22-15,0 21 0,21 0 16,-21 0-16,21 21 0,0-20 0,0-1 16,-21 0-16,21 21 0,-22-21 15,22 1-15,0-1 0,0 0 0,0 0 16,0 0-16,0 0 0,-21 1 16,21-44 30,0 1-30,0 0-16,0 0 0,0 0 0,0 0 16,21-22-16,-21 22 0,22 0 15,-1 0-15,0-22 0,-21 22 0,21 0 16,0 0-16,0 0 0,1 21 16,-1-21-16,21-1 0,-21 22 0,0 0 15,1 0-15,-1 0 0,0 22 16,0-1-16,0-21 0,0 21 15,-21 21-15,22-21 0,-22 1 0,21-1 16,-21 0-16,0 21 0,0-21 16,0 1-16,0-1 0,0 0 0,0 0 15,0 0-15,0 0 16,0 1-16,-21-22 16,-1 0-1,22-22 1,0 1-16,0 0 0,0 0 15,0 0-15,22 0 0,-1-22 16,0 22-16,0 0 0,0-21 0,0-1 16,1 22-16,-1-21 0,21 21 15,-21-1-15,22 1 0,-1 0 0,-21 0 16,21 21-16,1 0 0,-22 0 16,0 21-16,21 0 0,-20 0 15,-22 1-15,21-1 0,-21 0 0,21 0 16,-21 21-16,0-20 0,0-1 15,0 21-15,0-21 0,0 0 0,-21 1 16,0-1-16,21 0 0,-22 0 0,22 0 16,-21-21-16,0 21 15,21-42 17</inkml:trace>
  <inkml:trace contextRef="#ctx0" brushRef="#br0" timeOffset="6815.9">12425 1736 0,'-85'0'31,"85"21"-31,-21-21 0,0 21 16,0 0-16,-1 0 16,22 22-16,-21-22 0,0 0 0,0 0 15,21 0-15,0 1 0,0 20 0,-21-21 16,21 0-16,0 0 0,0 1 16,0-1-16,0 0 0,0 0 15,21 0-15,0-21 0,0 0 16,0 21-16,1-21 0,-1 0 0,0 0 15,0 0-15,21 0 0,-20 0 0,-1 0 16,0 0-16,0-21 0,21 0 16,-42 0-16,22 0 0,-1 0 15,0-1-15,0-20 0,-21 21 16,0-21-16,0-1 0,21 1 0,-21 0 16,0-1-16,0 1 0,0 21 15,0-22-15,-21 22 0,0 0 0,21 0 16,-21 21-16,0 0 0,-22 0 0,22 0 15,0 0-15,0 0 0,0 21 16,-1 0-16,-20-21 0,21 21 0,0 1 16,0-1-16,21 0 0,0 0 15,-22 0-15,22 0 0,0 1 16,0-1-16</inkml:trace>
  <inkml:trace contextRef="#ctx0" brushRef="#br0" timeOffset="8136.67">14203 1397 0,'21'-21'15,"-42"42"-15,63-63 0,-42 21 16,0-1-1,0 1-15,0 0 16,-21 21-16,0 0 16,0 0-16,-1 0 15,1 0-15,-21 0 0,21 0 0,-22 0 16,22 21-16,-21-21 0,21 21 16,-22-21-16,22 22 0,-21-22 0,21 21 15,0-21-15,-1 21 0,1-21 16,0 21-16,0 0 0,0 0 15,21 1-15,0-1 16,0 0-16,0 0 16,0 0-16,0 0 15,0 1 1,21-22-16,0 0 0,0 0 0,0 21 16,1-21-16,-1 0 0,0 0 15,0 21-15,21-21 0,-20 0 0,-1 0 16,21 21-16,-21 0 0,22-21 15,-22 21-15,0-21 0,0 22 0,0-22 16,0 21-16,1 0 0,-22 0 16,21 0-16,-21 0 0,0 1 15,0-1-15,0 0 0,-21 0 16,21 0-16,-22 0 16,1-21-16,-21 22 0,21-1 0,-22 0 15,22-21-15,-21 21 0,0 0 16,20-21-16,-20 0 0,21 21 0,0-21 15,-22 0-15,22 0 0,0 0 16,0 0-16,0 0 16,42-21 31,0 21-47,0 0 15,0 0-15,1 0 0,-1 0 16,0 0-16,0 0 0,0 0 0,0 0 15,1 0-15,-1 0 0,0 0 16,0 0-16,-21 21 0,0 1 0,21-22 16,-21 21-16,0 0 15,0 0-15,0 0 0,-21 0 16,0 1-16,0 20 0,0-21 0,-1 0 16,1 22-16,0-22 0,0 21 15,0 0-15,0-20 0,21 20 0,-22 0 16,1-21-16,21 22 0,0-22 15,0 21-15,0-21 0,0 1 0,0 20 16,0-21-16,0 0 16,0 0-16,0 1 0,21-1 15,1-21-15,-1 0 16,0 0-16,0 0 0,0 0 16,0 0-16,1 0 0,20 0 0,-21 0 15,0 0-15,0 0 0,1 0 0,-1 0 16,-21-21-16,21 21 15,-21-22 1</inkml:trace>
  <inkml:trace contextRef="#ctx0" brushRef="#br0" timeOffset="9699.61">14414 15219 0,'0'0'0,"-21"0"16,21-21-16,0 0 0,-21-1 16,21 1-16,0 0 15,0 0-15,0 0 0,0 0 16,0-1-16,21 1 16,0 0-16,1 21 0,-22-21 15,21 21-15,21 0 0,-21 0 0,0 0 16,1 0-16,-1 0 0,21 0 15,-21 0-15,0 0 0,1 0 0,-1 0 16,0 21-16,0 0 0,0 0 0,-21 1 16,0-1-16,0 21 15,0-21-15,0 22 0,0-1 0,-21 0 16,-21-21-16,21 22 0,-1-1 16,-20 0-16,0 1 0,-1-1 0,1 0 15,0 1-15,-1-1 0,-20 0 0,21-20 16,-1 20-16,22 0 0,-21 1 15,21-1-15,-1 0 0,1 1 0,0-22 16,21 21-16,0 0 0,0-20 16,0 20-16,0-21 0,21 0 0,0 0 15,1 1-15,20-1 0,-21 0 16,21-21-16,1 0 0,-22 0 0,21 0 16,1 0-16,-1 0 0,0 0 15,-21 0-15,22 0 0,-22-21 16,0 21-16,0-21 0,0-1 0,1 1 15,-22 0 1,-22 21 0,1 0-16,0 21 15,0 0-15,0 1 0,0-1 16,-1 0-16,1 0 0,0 0 16,21 0-16,0 22 0,-21-22 15,21 0-15,-21 0 0,21 22 0,0-22 16,0 0-16,0 21 0,21-21 15,-21 1-15,21 20 0,0 0 16,0 1-16,1-22 0,20 21 0,-21 0 16,0 1-16,0-1 0,1 0 15,-22 1-15,0-22 0,21 21 0,-21 1 16,0-1-16,0-21 0,0 21 16,-21-20-16,-1 20 0,-62 0 15,63-21-15,-22 1 0,1-1 16,0-21-16,-1 21 0,1-21 0,0 0 15,-1 0-15,1 0 0,0 0 16,20 0-16,-20 0 0,21 0 0,-21 0 16,20 0-16,1 0 0,21-21 15,-21 21-15,21-21 16,0-1-16,0 1 0,0 0 16,0 0-16,0-21 0,0 20 15</inkml:trace>
  <inkml:trace contextRef="#ctx0" brushRef="#br0" timeOffset="12179.34">6435 4255 0,'0'0'0,"0"21"0,0 0 16,0 0-1,21-21 32,0 0-47,-21-21 0,21 21 16,0-21-16,0 0 0,1 21 0,-1-22 15,0 1-15,0 0 0,-21 0 0,21 0 16,-21 0-16,0-1 16,0 1-16,-21 21 15,0-21-15,0 21 0,-22 0 16,22 0-16,-21 0 0,21 0 0,-22 21 16,22-21-16,0 21 0,-21 1 15,21-22-15,-1 21 0,1 0 16,0 0-16,21 0 0,0 0 15,0 1-15,0-1 0,0 0 16,0 0 0,21-21-16,0 21 0,1-21 0,-1 21 15,0-21-15,0 0 0,0 0 16,0 22-16,22-1 0,-22-21 0,0 21 16,0-21-16,0 21 0,1-21 0,-1 21 15,0-21-15,-21 21 0,0 1 16,0-1-16,0 0 15,0 0-15,-21 0 0,0-21 0,-22 21 16,22 1-16,-21-1 0,21 0 16,-22 0-16,1-21 0,21 21 0,-22-21 15,22 0-15,-21 21 0,21-21 0,-22 0 16,22 0-16,-21 0 0,21 0 16,-22-21-16,22 21 0,-21-21 0,21 0 15,0 21-15,-1-21 0,1 0 0,0-1 16,0 1-16,0 0 0,21 0 15,-21 0-15,21 0 0,0-1 0,0 1 16,0 0-16,21 21 16,0-21-16,0 21 15,0 0-15,0-21 0,1 21 0,-1 0 16,21 0-16,-21-21 0</inkml:trace>
  <inkml:trace contextRef="#ctx0" brushRef="#br0" timeOffset="12488.17">7027 4022 0,'0'21'31,"0"0"-31,0 0 15,0 0-15,0 1 0,-21 20 0,21-21 16,0 21-16,-21 1 0,21-1 0,-21-21 16,21 22-16,0-1 0,0 0 15,-21-21-15,21 22 0,-22-22 0,22 0 16,0 0-16,0 0 0,0 1 16,0-1-16,0 0 0,0 0 15,22-42 16,-22 0-31</inkml:trace>
  <inkml:trace contextRef="#ctx0" brushRef="#br0" timeOffset="12703.19">6794 4382 0,'22'0'31,"-1"0"-31,0 0 16,0 0-16,0 0 0,22 0 15,-22 0-15,21-22 0,-21 22 16,0 0-16,22 0 0,-22-21 16,0 21-16,0 0 0,0 0 15</inkml:trace>
  <inkml:trace contextRef="#ctx0" brushRef="#br0" timeOffset="13343.82">7620 4487 0,'0'0'0,"21"-21"16,-21 0-16,0 0 0,21 0 16,-21 0-16,0-1 0,0 1 15,0 0-15,0 0 16,0 0-16,0 0 0,0-1 0,-21 1 16,0 0-16,21 0 0,-21 0 15,0 21-15,-1 0 0,1 0 0,0 0 16,0 0-16,0 0 0,0 21 0,-1 0 15,-20 0-15,21 0 0,0 22 16,-43 126 0,64-148-16,0 22 15,0-22-15,0 0 0,0 21 16,0-21-16,0 1 0,0-1 0,0 0 16,0 0-16,21-21 0,1 0 15,-1 0-15,0 0 16,0 0-16,0 0 0,0 0 0,22-21 15,-22 0-15,0 0 0,0-1 0,22 1 16,-22 0-16,0 0 0,0 0 16,21-22-16,-20 22 0,-22-21 0,21 21 15,-21-22-15,21 1 0,-21 21 0,0 0 16,0 0-16,0-1 16,0 1-16,0 0 0,-21 42 31,21 0-31,-21-21 0,21 22 0,-22 20 15,22-21-15,0 0 0,0 22 0,0-22 16,0 21-16,-21-21 0,21 0 16,0 22-16,0-22 0,0 0 15,0 0-15,0 0 0,0 1 0,0-1 16,21-21-16,1 0 16,-1 0-16,0 0 15,0 0-15,0-21 0,22-1 16,-22 22-16</inkml:trace>
  <inkml:trace contextRef="#ctx0" brushRef="#br0" timeOffset="13648.06">8213 3958 0,'-22'0'16,"22"21"-16,-21-21 0,21 43 15,-21-22-15,21 0 0,0 21 16,0-20-16,-21 20 0,21 0 16,-21 1-16,21-22 0,0 21 0,0-21 15,0 22-15,0-22 0,0 21 16,-21-21-16,21 0 0,0 1 0,0-1 16,0 0-16,0 0 0,0 0 15,0 0 1,21-21-16,-21 22 0,21-22 15,0 0-15,0 0 16,0-22-16,-21 1 0,22 21 16,-22-21-16,21 0 0</inkml:trace>
  <inkml:trace contextRef="#ctx0" brushRef="#br0" timeOffset="13919.06">8467 4318 0,'0'21'0,"-22"-21"0,22 21 15,0 1-15,-21-1 16,21 0-16,-21 0 0,21 0 0,0 0 16,0 1-16,0-1 0,0 0 15,-21 0 1,21 0-16,0 0 15,0-42 32,21 0-47,-21 0 0,21 0 16</inkml:trace>
  <inkml:trace contextRef="#ctx0" brushRef="#br0" timeOffset="14216.89">8530 4022 0,'0'0'0,"0"21"16,0 0 0,0 0-16,21-21 31,0 0-31,-21-21 15,0 0-15,0 0 16,0 0 0,-21 21-1,0 0 1,21 21 0,0 0-16,0 0 15</inkml:trace>
  <inkml:trace contextRef="#ctx0" brushRef="#br0" timeOffset="14459.75">7937 4233 0,'0'0'0,"0"22"0,-21-22 16,42 0 0,1 0-1,-1 0-15,0 0 0,0 0 16,21 0-16,-20 0 0,-1 0 0,0-22 16,0 22-16,0 0 0,0 0 0,1 0 15,-1 0-15</inkml:trace>
  <inkml:trace contextRef="#ctx0" brushRef="#br0" timeOffset="14911.52">9144 4255 0,'0'0'0,"0"-22"15,0 1-15,-21 0 16,21 0 0,-21 21-16,-1 0 0,1 0 15,0 0-15,0 0 16,0 0-16,0 21 0,-1-21 0,1 21 15,0 0-15,0 1 0,0-1 0,0 21 16,-1-21-16,22 0 0,-21 22 16,0-22-16,21 0 0,0 21 0,0-20 15,0-1-15,0 0 0,0 0 0,0 0 16,21 0-16,0-21 16,1 0-16,20 22 0,-21-22 15,0 0-15,22 0 0,-22 0 0,21 0 0,-21 0 16,0 0-16,22 0 15,-22-22-15,0 22 0,0 0 0,-21-21 16,21 21-16,-21-21 0,22 21 0,-22-21 16,0 0-16,0 0 0</inkml:trace>
  <inkml:trace contextRef="#ctx0" brushRef="#br0" timeOffset="15504.71">10880 4276 0,'42'-21'31,"-42"42"16,0 0-47,0 0 0,0 0 0,0 0 16,0 1-16,-21-1 0,21 0 15,-21 0-15,21 0 0,0 0 0,0 1 16,0-1-16,-22 0 0,22 0 16,0 0-1,0-42 16,22 0-15,-22 0-16</inkml:trace>
  <inkml:trace contextRef="#ctx0" brushRef="#br0" timeOffset="15907.96">10922 3916 0,'-21'0'0,"42"0"0,-63 0 0,42 21 16,-22 0-16,1 0 15,21 1-15,0-1 16,0 0 0,21-21-1,1 0-15,-1 0 0,0 0 0,0 0 16,0 0-16,0 0 0,1-21 15,-1 21-15,0-21 0,0-1 0,-21 1 16,21 0-16,-21 0 16,0 0-16,0 0 15,-21 21-15,0 0 0,21-22 0,-21 22 16,0 0-16,-1 0 0,1 0 0,0 0 16,0 0-16,0 22 15,0-1-15,21 0 16,0 0-16,0 0 0,0 0 15,0 1-15,0-1 0,0 0 16,0 0-16,0 0 0,21 0 16,0 1-16,0-22 15,0 21-15</inkml:trace>
  <inkml:trace contextRef="#ctx0" brushRef="#br0" timeOffset="16447.65">11451 4128 0,'0'21'15,"0"0"1,0 0-16,0 0 0,0 0 16,0 1-16,-21-1 15,21 0-15,0 0 0,0 0 0,0 0 16,0 1-16,0-1 0,0 0 0,0 0 15,0 0-15,0 0 16,-21-21 0,0 0 15,21-21-15,0 0-16,0 0 0,0-21 15,0 20-15,0 1 0,0 0 16,0-21-16,21 21 0,-21-22 0,21 22 15,0-21-15,0 21 0,0-22 0,1 22 16,-1 0-16,21 0 0,-21 21 16,22 0-16,-22-21 0,21 21 0,-21 0 15,0 21-15,22-21 0,-22 21 0,0 0 16,0 21-16,0-20 16,-21 20-16,0-21 0,0 21 0,0-20 0,0 20 15,0-21-15,0 21 0,0-20 16,-21-1-16,0 0 0,21 0 15,-21 0-15,0 0 0,21 1 0,-21-1 16,21 0-16,-22-21 16,22-21 15,0 0-31,22 21 16,-1-22-16,0 1 0</inkml:trace>
  <inkml:trace contextRef="#ctx0" brushRef="#br0" timeOffset="16771.58">12404 3831 0,'0'0'0,"0"21"31,0 1-31,-22-1 16,22 0-16,-21 21 0,0-21 0,21 22 16,-21-1-16,0 0 0,21 1 0,-21-1 15,-1-21-15,1 22 0,21-1 16,0-21-16,-21 21 0,21-20 16,-21-1-16,21 0 0,0 0 0,0 0 15,0 0-15,21 1 16,0-22-16,0 0 15,1 0-15,-1 0 0,0-22 16,0 1-16,0 0 0,0 0 16,1 21-16,-1-21 0</inkml:trace>
  <inkml:trace contextRef="#ctx0" brushRef="#br0" timeOffset="16983.43">12192 4106 0,'0'0'0,"21"0"31,0 0-31,0 0 0,43 0 16,-43 0-16,0 0 0,22 0 16,-22 0-16,0 0 0,0 0 15,0-21-15,0 21 0,1 0 0,-1 0 16,0 0-16</inkml:trace>
  <inkml:trace contextRef="#ctx0" brushRef="#br0" timeOffset="17535.95">13864 4064 0,'0'0'0,"21"-21"0,-21 42 47,0 0-47,0 0 0,-21 1 15,0-1-15,21 21 0,-21-21 16,21 0-16,-21 22 0,21-22 0,0 0 16,-22 21-16,22-20 0,-21-1 0,21 0 15,0 0-15,0 0 0,0 0 16,0 1-1,21-22 1,1 0-16,-1 0 16,0 0-16,-21-22 0,21 1 0,0 21 15,0-21-15,1 0 0</inkml:trace>
  <inkml:trace contextRef="#ctx0" brushRef="#br0" timeOffset="17932.09">14012 3747 0,'-63'42'31,"42"-21"-31,21 0 0,0 0 16,21-21-1,0 0 1,0 0-16,0 0 0,0 0 16,1-21-1,-22 0-15,0 0 16,0 0 0,-22 21-1,1 0-15,0 0 0,0 0 16,0 21-1,21 0 1,0 0 0,0 0-1,21-21-15,0 0 16,0 0-16,0 0 0</inkml:trace>
  <inkml:trace contextRef="#ctx0" brushRef="#br0" timeOffset="20636.73">14732 4085 0,'-21'0'78,"0"0"-62,-1 0-1,1 0 17,0 0-1,0 0-15,42 0 109,0-21-125,0 21 15,1 0-15,-1 0 0,0 0 16,21 0-16,-21 0 0,1-21 0,-1 21 15,21 0-15,-21 0 0,0 0 0,1 0 16,-1 0-16,0 0 16,0 0-16,0 0 0,-42 0 78,0 0-63,0 0-15,0 0 32</inkml:trace>
  <inkml:trace contextRef="#ctx0" brushRef="#br0" timeOffset="21455.68">14584 4297 0,'0'21'15,"0"0"16,21-21-15,0 0 0,0 0-16,0 0 0,1 0 0,-1 0 15,0 0-15,0 0 0,21 0 0,-20 0 16,-1 0-16,0-21 0,21 21 16,-21 0-16,1 0 0,-1 0 15,0 0-15,0 0 0,0 0 0,-21-21 78,0 0 329</inkml:trace>
  <inkml:trace contextRef="#ctx0" brushRef="#br0" timeOffset="21847.45">15621 3831 0,'0'0'16,"0"-21"-1,0 42 17,0 0-32,0 1 15,0-1-15,0 21 0,0 0 0,0 1 16,0-1-16,0 0 0,0 1 0,0-1 15,0 0-15,-21 1 0,21-22 16,-21 21-16,21-21 0,0 22 0,0-22 16,0 0-16,0 0 0,-22 0 15,22 1-15,22-22 47,-1-22-47,-21 1 0,0 0 16,21 21-16,0-21 0</inkml:trace>
  <inkml:trace contextRef="#ctx0" brushRef="#br0" timeOffset="22380.11">16171 3874 0,'-21'21'31,"0"-21"-31,21 21 16,-21 0-16,0 0 0,21 0 0,-22 1 15,22 20-15,-21-21 0,21 0 16,0 22-16,-21-22 0,21 0 0,-21 21 16,21-21-16,-21 1 0,21 20 0,0-21 15,0 0-15,0 0 0,0 1 16,0-1-16,21 0 0,0-21 15,0 0-15,0 21 0,22-21 0,-22 0 16,0 0-16,21 0 0,1 0 16,-1 0-16,-21 0 0,22 0 0,-1-21 15,0 0-15,1 0 0,-22-1 16,21 1-16,-21 0 0,22-21 16,-22 21-16,0-22 0,0 1 0,0 0 15,0-1-15,-21-20 0,0 20 0,0 1 16,0 0-16,0 21 0,0-22 15,0 22-15,-21-21 0,0 21 0,0 21 16,0-22-16,0 22 0,-22-21 16,22 21-16,-21 0 0,-1 0 0,22 0 15,-21 21-15,21 1 0,-22-1 0,22 0 16,0 0-16,0 0 0,-21 0 16,20 22-16,1-22 0,21 21 15,-21-21-15,21 1 0,-21 20 0,21-21 16,0 0-16,0 0 0,0 1 15,0-1-15,0 0 16,21-21-16,0 0 0</inkml:trace>
  <inkml:trace contextRef="#ctx0" brushRef="#br0" timeOffset="22751.9">17230 3937 0,'0'-21'78,"0"0"-78,0 0 16,-22 21 31,1 0-32,21 21-15,0 0 16,0 0-1,0 0 1</inkml:trace>
  <inkml:trace contextRef="#ctx0" brushRef="#br0" timeOffset="23327.57">17251 4318 0,'0'0'0,"0"-21"47,0 0-47,21 21 15,0 0 1,0 0-16,0 0 15,-21 21-15,22-21 16,-22 21-16,0 0 16,0 0-16,0 1 15,0-1-15,-22-21 0,1 0 16,0 21-16,0-21 16,0 0-16,0 0 15,-1 0 1,22-21-1,0 0 1,0-1 0,22 1-16,-1 21 15,-21-21-15,21 21 16,0 0 0,0 0-16,0 0 15,1 0-15,-22 21 0,0 0 16,21-21-16,-21 22 0,0-1 15,21 0-15,-21 0 0,0 0 16,0 0-16,0 22 0,0-22 0,0 0 16,-21 0-16,0 0 0,-22 1 15,22-1-15,-21 21 0,-1-21 0,22 0 16,-42 1-16,20-1 0,1 0 16,0 0-16,21 0 0,-22 0 0,1 1 15</inkml:trace>
  <inkml:trace contextRef="#ctx0" brushRef="#br0" timeOffset="25359.93">7662 6096 0,'0'-21'0,"0"0"16,-21 21-16,0 0 16,21 21-1,0 0-15,0 0 0,0 0 16,0 22-16,-21-1 0,21 0 0,-21 22 15,21-22-15,0 22 0,-22-1 16,22-20-16,-21 20 0,0-21 0,21 22 16,0-22-16,0 1 0,-21-22 15,21 21-15,0-21 0,-21 22 0,21-22 16,0 0-16,0 0 0,0-42 47,0 0-47,0 0 15,0-1-15</inkml:trace>
  <inkml:trace contextRef="#ctx0" brushRef="#br0" timeOffset="25731.72">7366 6223 0,'0'0'0,"-21"0"0,21-21 15,0 0-15,0 0 16,0-1-16,21 22 16,0-21-16,0 0 0,0 21 0,1-21 15,20 0-15,0 21 0,1 0 16,-1 0-16,0 0 0,1 0 0,-1 0 16,21 0-16,-20 21 0,-1 0 0,0 0 15,1 22-15,-22-22 0,0 0 16,0 21-16,-21 1 0,0-22 0,0 21 15,-21 0-15,0-20 0,-21 20 0,20-21 16,-20 0-16,0 22 0,-1-22 16,22 0-16,-21 0 0,0-21 0,-1 21 15,22-21-15,-21 0 0,21 0 0,-1 21 16,1-21-16,0 0 16,21-21-1,0 0 1,21 21-16,0-21 0,1 0 0,-1 21 15</inkml:trace>
  <inkml:trace contextRef="#ctx0" brushRef="#br0" timeOffset="26288.45">8848 6287 0,'0'0'0,"0"-22"0,21 22 16,0-21-16,-21 0 0,21 0 0,-21 0 15,0 0-15,0-1 16,-21 22-16,0 0 16,-22 0-16,22 0 0,-21 0 0,0 0 15,-1 22-15,1-22 0,0 21 16,20 0-16,-20 0 0,0-21 0,21 21 15,-1 0-15,1 1 0,0-1 16,21 0-16,0 0 0,0 0 16,0 0-16,0 1 0,21-1 15,0 0-15,1-21 0,-1 21 16,21 0-16,-21-21 0,22 21 16,-22 1-16,21-22 0,-21 21 0,22-21 15,-22 21-15,0 0 0,21 0 0,-21-21 16,1 21-16,-1 1 0,-21-1 15,21 0-15,-21 0 0,0 0 16,0 0-16,-21 1 0,0-22 16,-1 21-16,1-21 0,-21 21 15,21-21-15,-22 0 0,1 0 16,21 21-16,-21-21 0,-1 0 0,1 0 0,21 0 16,-22 0-16,22 0 0,-21 0 15,21 0-15,0-21 0,-1 21 16,1-21-16,0 21 0,0-21 0,21-1 15,0 1-15,0 0 16,0 0 0,21 0-16,0 21 0,0-21 15,22 21-15,-22 0 0</inkml:trace>
  <inkml:trace contextRef="#ctx0" brushRef="#br0" timeOffset="26607.26">9377 6181 0,'0'21'31,"0"0"-31,0 0 0,0 0 15,0 1-15,0 20 0,0 0 16,0 1-16,0-1 0,0 0 0,21 1 16,-21-22-16,21 21 0,-21 0 15,0 1-15,0-22 0,21 0 0,0 21 16,-21-20-16,22-1 0,-22 0 16,0 0-16,21-21 15,0-21 1,-21 0-1</inkml:trace>
  <inkml:trace contextRef="#ctx0" brushRef="#br0" timeOffset="26887.87">9885 6202 0,'-21'0'15,"21"21"1,-43-21-16,22 21 0,0 0 16,0 22-16,-22-22 0,22 21 0,0 1 15,-21-22-15,21 21 0,-1 0 0,-20-20 16,21 20-16,0 0 0,0-21 16,21 1-16,-22-1 0,22 0 15,-21 0-15,21 0 0,0 0 16,21-21 15,1 0-31,-1-21 0,0 0 0,21 21 16</inkml:trace>
  <inkml:trace contextRef="#ctx0" brushRef="#br0" timeOffset="27199.69">10414 6181 0,'0'0'0,"-21"0"15,0 0 1,-1 0-16,22 21 16,0 0-16,-21 0 0,21 0 0,-21 1 15,21 20-15,0-21 0,0 21 16,-21 1-16,21-1 0,-21-21 0,0 22 15,21-1-15,0-21 0,0 0 0,0 22 16,-22-22-16,22 0 0,0 0 16,0 0-16,22-21 31,-22-21-15,21 0-16</inkml:trace>
  <inkml:trace contextRef="#ctx0" brushRef="#br0" timeOffset="27459.54">10350 6223 0,'0'0'0,"22"-21"0,-1 0 15,0 21 1,0 0 0,0 0-16,-21 21 0,21 0 0,1 0 15,-1 22-15,-21-22 0,21 0 16,0 21-16,-21-21 0,21 22 15,0-22-15,-21 21 0,43 22 16,-43-43-16,0 0 0,21 0 0,0 0 16,-21 1-16,21-22 0,-21 21 15,21-21 1,1 0-16,-22-21 16,0-1-16,21 1 15,0 0-15,-21 0 0</inkml:trace>
  <inkml:trace contextRef="#ctx0" brushRef="#br0" timeOffset="27935.3">11176 6160 0,'-21'0'16,"0"0"0,-1 0-16,1 21 0,0-21 0,0 21 15,0 0-15,0 0 0,-1 0 0,1 1 16,0-1-16,-21 0 0,21 21 15,-1-21-15,1 1 0,0-1 0,0 0 16,0 0-16,0 0 0,-1 0 0,22 1 16,0-1-1,22-21 1,-22-21-16,42 21 0,-21-22 16,0 1-16,0 0 0,22 0 0,-22-21 15,0 20-15,21 1 0,-20-21 16,-1 21-16,0 0 0,21-1 0,-21-20 15,1 21-15,-1 0 0,-21 0 0,21 21 16,0-22-16,0 22 16,-21 22-1,0-1-15,0 0 16,0 0-16,0 0 0,0 22 16,0-22-16,0 21 0,0 0 15,0 1-15,0-1 0,0-21 0,0 22 16,0-1-16,0 0 0,0-21 15,0 22-15,0-22 0,0 0 0,0 21 16,0-20-16,0-1 0,0 0 16,0 0-16,0 0 15,21-42 1</inkml:trace>
  <inkml:trace contextRef="#ctx0" brushRef="#br0" timeOffset="28943.73">13420 6244 0,'0'-21'16,"0"42"-16,21-42 0,0 0 0,-21 0 0,21 21 15,-21-21-15,0-1 0,0 1 16,0 0-16,-21 21 16,0 0-16,21-21 0,-21 21 15,-1 0-15,1 0 0,0 0 16,0 0-16,-21 0 0,20 0 15,-20 21-15,0-21 0,21 21 0,-22 0 16,1-21-16,0 22 0,-1-1 0,22 0 16,-21 0-16,21-21 0,-1 21 15,1 0-15,0-21 0,21 22 0,0-1 16,0 0-16,21-21 16,22 21-1,-22-21-15,0 0 0,0 21 0,21-21 16,-20 0-16,20 21 0,0-21 15,-21 22-15,22-1 0,-22-21 0,21 21 16,-21 0-16,1-21 0,-1 21 16,0 0-16,0 1 0,0-1 15,-21 0-15,0 0 0,0 0 0,0 0 16,0 1-16,-21-1 0,-21 0 16,21 0-16,-22-21 0,1 21 15,0 0-15,-1-21 0,1 22 0,0-22 16,-1 0-16,22 0 0,-21 21 0,21-21 15,-1 0-15,1 0 0,0 0 16,21-21 15,21 21-31,0 0 0,1 0 16,-1-22-16,0 22 0,0 0 16,0 0-16,22 0 0,-22 0 0,0 0 15,0 0-15,0 0 0,0 0 0,1 0 16,-1 22-16,0-22 0,-21 21 15,0 0-15,0 0 0,0 0 0,0 0 16,0 1-16,-21-1 0,0 21 0,-1-21 16,1 22-16,-21-22 0,21 21 15,0 0-15,-22-20 0,22 20 0,0 0 16,21-21-16,-21 22 0,21-22 0,0 0 16,0 0-16,0 0 0,0 1 15,0-1-15,0 0 0,21-21 0,0 0 16,0 0-16,0 0 0,1 0 15,-1 0-15,0 0 0,0 0 16,0 0-16,0 0 0,1 0 0,-1-21 16,0 0-16,0 21 15,-21-22-15</inkml:trace>
  <inkml:trace contextRef="#ctx0" brushRef="#br0" timeOffset="30027.73">13166 11113 0,'0'-64'31,"0"43"-31,0 0 0,21 21 16,0-21-16,0 21 16,0 0-16,22-22 0,-22 22 0,21 0 15,-21 0-15,22 0 0,-22 0 16,21 0-16,-21 0 0,0 22 0,22-22 16,-22 21-16,0 0 0,-21 0 0,0 0 15,0 22-15,0-22 0,0 21 16,0-21-16,-42 22 0,21-1 0,-22-21 15,1 21-15,0-20 0,-1 20 0,-20-21 16,20 21-16,1-20 0,0-1 16,-1 21-16,1-21 0,21 0 0,-21 1 15,20-22-15,22 21 0,0 0 0,0 0 16,22-21 15,-1 0-31,0 0 0,21 0 0,-21 0 16,1 0-16,20 0 0,-21 0 0,0-21 15,0 21-15,1 0 0,-1-21 0,-21 0 16,-21 21 15,-1 21-31,1-21 16,0 21-16,0 0 0,21 0 16,0 0-16,-21 22 0,21-22 0,0 0 15,0 21-15,0 1 0,0-1 16,0-21-16,0 22 0,21-1 0,0 0 15,-21 1-15,21-1 0,-21 0 16,21-21-16,-21 22 0,0-1 0,0-21 16,0 0-16,0 22 0,0-22 0,0 0 15,-21 0-15,0 0 0,0 1 16,-21-1-16,20-21 0,-20 21 0,0-21 16,21 0-16,-22 0 0,1 21 0,21-21 15,0 0-15,-1 0 0,1 0 0,0 0 16,0-21-16,21 0 15,0 0-15,0-1 16,0 1 0</inkml:trace>
  <inkml:trace contextRef="#ctx0" brushRef="#br1" timeOffset="61696.32">10414 7938 0,'21'0'16,"0"0"15,0 0-15,-21-22-16,22 22 15,-22-21-15,0 0 16,0 0-16,0 0 16,0 0-1,-22 21 1,1 0-16,0 0 0,0 0 16,0 0-16,0 21 0,-1-21 15,1 21-15,0-21 0,0 21 0,0 0 16,0-21-16,-1 21 0,22 1 15,-21-1-15,0 0 0,21 0 16,0 0-16,0 0 16,0 1-16,0-1 0,0 0 15,21-21-15,0 21 0,1-21 16,-1 21-16,0 0 0,0-21 16,0 22-16,0-22 0,1 21 0,-1-21 15,0 21-15,0 0 0,0-21 0,0 21 16,1-21-16,-1 21 15,-21 1-15,0-1 0,0 0 16,0 0-16,0 0 16,-21 0-16,-22 1 15,22-22-15,0 21 0,-21-21 0,20 0 16,-20 21-16,21-21 0,-21 0 0,-1 0 16,22 0-16,-21 0 0,21 0 0,-22 0 15,22 0-15,0-21 0,-21 21 16,20-21-16,1-1 0,0 22 0,21-21 15,-21 0-15,21 0 0,-21 0 0,0 0 16,21-1 0,0 1-16,21 21 31,0 0-31,0 0 0,0 0 16,22 0-16,-22 0 0</inkml:trace>
  <inkml:trace contextRef="#ctx0" brushRef="#br1" timeOffset="62291.98">11134 8001 0,'0'0'0,"0"-21"16,-22 21 0,1 0-16,0 0 0,0 0 15,0 21-15,0 0 16,-1 0-16,1 1 0,21-1 0,-21 0 16,0 0-16,0 21 0,21-20 0,-21-1 15,-1 21-15,22-21 0,-21 0 0,0 22 16,21-22-16,0 0 0,0 0 15,0 0-15,-21 1 0,21-1 16,0 0-16,0 0 0,0 0 16,21-21-16,0 0 0,0 21 15,1-21-15,-1 0 0,0 0 0,0 0 16,21 0-16,-20 0 0,20 0 0,-21 0 16,0-21-16,22 0 0,-22 0 0,21 21 15,-21-21-15,0 0 0,22-1 16,-22 1-16,0-21 0,-21 21 0,21-22 15,-21 22-15,0-21 0,0 0 0,0 20 16,0-20-16,0 21 0,-21-21 16,21 20-16,-21 1 0,-21-21 0,20 21 15,1 21-15,-21-21 0,0 21 16,20 0-16,-20 0 0,0 0 16,21 0-16,-22 0 0,22 21 0,-21 0 15,21 0-15,-1 0 0,1 0 0,21 1 16,0 20-16,-21-21 0,21 0 15,0 22-15,0-22 0,0 0 0,0 0 16,0 0-16,0 0 0,0 1 0,0-1 16,21 0-16,0-21 0,1 21 15,20-21-15,-21 0 0</inkml:trace>
  <inkml:trace contextRef="#ctx0" brushRef="#br1" timeOffset="62631.87">11832 8001 0,'0'0'0,"0"-21"0,0 0 15,-21 42 16,21 0-31,0 0 0,0 22 16,-21-22-16,21 0 16,-21 21-16,21 1 0,0-22 0,0 21 15,-22-21-15,22 22 0,0-22 0,-21 21 16,21-21-16,0 0 0,0 1 0,0 20 16,0-21-16,0 0 15,0 0-15,0 1 16,0-44 15,0 1-31</inkml:trace>
  <inkml:trace contextRef="#ctx0" brushRef="#br1" timeOffset="62947.69">11790 7959 0,'0'0'0,"-21"0"0,21-21 0,0-1 16,0 1-16,21 21 16,0 0-16,21-21 0,-21 21 15,1 0-15,20 0 0,0 0 0,1 0 16,-1 0-16,-21 0 0,21 0 0,1 0 16,-22 21-16,0 0 0,0 1 15,0-1-15,-21 0 0,0 0 0,0 0 16,-21 22-16,0-22 0,0 0 15,-21 0-15,-1 0 0,1 0 16,0 1-16,-1-1 0,1 0 0,0 0 16,20-21-16,-20 21 0,0-21 0,21 0 15,-1 21-15,1-21 0,0 0 16,0 0-16,42-21 16</inkml:trace>
  <inkml:trace contextRef="#ctx0" brushRef="#br1" timeOffset="63579.75">13758 7768 0,'0'0'0,"0"-21"16,0 0-1,-21 21 1,0 0-16,0 0 0,0 0 16,-1 21-16,1 0 0,0-21 15,0 43-15,0-22 0,0 0 0,-22 21 16,22 1-16,-21-1 0,21 0 0,-1 1 16,1-1-16,-21 0 0,21 1 15,0-1-15,-1 0 0,22 1 0,-21-1 16,21-21-16,0 21 0,-21-20 0,21 20 15,0-21-15,0 0 0,0 0 16,0 1-16,21-1 0,0 0 16,1-21-16,-1 21 0,21-21 0,-21 0 15,0 0-15,22 0 0,-22 21 0,21-21 16,-21 0-16,22 0 0,-22 0 16,21-21-16,-21 21 0,22-21 0,-1 0 15,-21 0-15</inkml:trace>
  <inkml:trace contextRef="#ctx0" brushRef="#br1" timeOffset="63895.57">14330 8086 0,'0'0'16,"0"21"31,0 0-47,0 0 0,0 0 0,0 1 15,-21-1-15,21 0 0,-22 0 0,22 21 16,-21-20-16,0-1 0,21 0 16,0 0-16,0 0 0,-21 0 15,21 1-15,0-1 0,-21-21 0,21 21 16,21-21 15,0-21-15,0 21-16,-21-21 0</inkml:trace>
  <inkml:trace contextRef="#ctx0" brushRef="#br1" timeOffset="64291.35">14457 7853 0,'0'0'0,"-21"0"31,-1 0-31,1 0 16,21 21-16,-21-21 0,21 21 16,0 0-16,0 1 15,0-1 1,21-21-16,0 0 0,1 0 15,-1 0-15,0 0 16,0 0-16,-21-21 0,21 21 0,-21-22 16,21 1-16,-21 0 15,0 0-15,0 0 0,0 0 16,0-1-16,-21 22 16,0-21-16,0 21 0,0 0 15,0 0-15,-1 0 0,1 0 0,0 21 16,0 1-16,21-1 15,-21-21-15,21 21 0,0 0 0,0 0 16,0 0-16,21 1 16,0-22-1,0 0-15,0 0 0,1 0 0</inkml:trace>
  <inkml:trace contextRef="#ctx0" brushRef="#br1" timeOffset="64704.11">14880 7535 0,'-21'0'0,"42"0"0,-42 22 47,21-1-47,21 0 0,0-21 15,0 21-15,1-21 16,-1 21-16,21 0 0,-21 1 0,22-1 16,-22 0-16,0 0 0,21 0 0,-21 22 15,1-22-15,-1 21 0,0 0 16,0 1-16,-21-1 0,0 0 0,0 1 16,0-1-16,0 0 0,0 1 0,-21-22 15,0 21-15,0-21 0,-1 22 16,-20-22-16,21 0 0,-21 0 0,20 0 15,-20 1-15,21-1 0,-21-21 0,20 21 16,1-21-16,0 0 0,0 0 16,0 21-16,0-21 0,-1 0 15,22-21 1,0 0 0,0 0-16,0-1 15,22 1-15</inkml:trace>
  <inkml:trace contextRef="#ctx0" brushRef="#br1" timeOffset="65120.88">16489 7959 0,'0'0'0,"-21"0"0,-1 0 16,44 0 31,-1 0-47,-21-21 0,0-1 31,0 1-15,-21 21 15,-1 0-31,1 0 16,21 21-16,0 1 15,0-1 1,0 0-16,21 0 15</inkml:trace>
  <inkml:trace contextRef="#ctx0" brushRef="#br1" timeOffset="65635.59">16510 8276 0,'-42'0'16,"63"-21"47,0 21-63,-21 21 31,0 0-31,0 1 15,0-1-15,0 0 0,0 0 16,0 0-16,-21-21 0,21 21 16,-21-21-16,-1 0 0,22 22 15,-21-22-15,0 0 0,0 0 16,21-22 15,0 1-15,0 0-16,0 0 0,21 21 15,0-21-15,0 21 0,1 0 16,-1 0-16,0 0 16,0 0-16,0 0 0,-21 21 15,21 0 1,-21 0-16,0 0 0,0 1 16,0-1-16,0 0 0,-21 0 0,0 0 15,0 22-15,0-22 0,-22 0 0,1 0 16,0-21-16,-1 21 0,-20 0 15,21 1-15,-1-1 0,-20-21 16,20 0-16,1 0 0,0 0 0,-1 0 0</inkml:trace>
  <inkml:trace contextRef="#ctx0" brushRef="#br1" timeOffset="72555.99">8911 9271 0,'0'0'0,"0"-21"15,0 0-15,0 0 16,0-1-16,0 1 15,0 0-15,-21 21 16,0 0 0,21 21-16,-21 0 15,21 22-15,-22-22 0,1 21 16,0 1-16,0-1 0,0 0 0,0 1 16,-1 20-16,1-21 0,0 22 0,-21-22 15,21 1-15,-1-1 0,1 0 16,0 1-16,0-1 0,0-21 0,0 21 15,-1-20-15,1-1 0,0-21 0,21 21 16,-21-21 0,21-21-16,0 0 15,0-1-15,0 1 0,0 0 0,0 0 16,0-21-16,0 20 0,0-20 16,0 21-16,0-21 0,21 20 0,-21 1 15,0 0-15,0 0 0,21 0 16,-21 0-16,21 21 15,-21-22-15,22 22 16,-1 0 15,-21 22 1,21-22 77,-21-22-109,21 22 0</inkml:trace>
  <inkml:trace contextRef="#ctx0" brushRef="#br1" timeOffset="73208.62">8890 9271 0,'21'0'16,"-42"0"-16,42-21 0,0 21 0,-21-21 15,0 0-15,0-1 32,-21 22-17,0 0 1,0 0-16,0 22 0,-1-22 15,1 21-15,-21 0 0,21-21 0,0 21 16,-1 0-16,1 0 0,0 1 16,0-1-16,0-21 0,21 21 0,0 0 15,0 0-15,0 0 0,0 1 16,0-1-16,0 0 0,0 0 16,21 0-16,0 0 0,0 1 15,0-22-15,22 21 0,-22 0 0,0 0 16,0 0-16,22-21 0,-22 21 15,0 1-15,0-1 0,0 0 0,-21 0 16,21 0-16,-21 0 16,0 1-16,0-1 0,-21 0 15,0 0-15,0-21 0,-21 21 16,-1 0-16,1-21 0,0 22 0,-1-22 16,-20 0-16,20 21 0,1-21 0,21 0 15,-21 0-15,-1 0 0,22 0 16,0 0-16,0-21 0,0-1 0,-1 22 15,1-21-15,21 0 0,0 0 0,0 0 16,0 0-16,0-1 16,21 1-1,1 21-15,-1-21 0,0 21 16,0 0-16,0 0 0,0 0 16,1 0-16,-1-21 0,0 21 15,0 0-15,0 0 0</inkml:trace>
  <inkml:trace contextRef="#ctx0" brushRef="#br1" timeOffset="73684.39">9334 9419 0,'0'0'0,"22"0"0,-22-42 31,-22 42-16,1 0 1,0 21-16,21 0 0,-21 22 16,0-22-16,21 21 0,-21 0 15,-1 1-15,1-1 0,21 0 0,0-20 16,-21 20-16,21 0 0,0 1 0,0-22 16,0 21-16,0-21 0,0 0 15,0 1-15,0-1 0,21 0 16,0-21-16,1 0 0,-1 0 0,21 0 15,-21 0-15,0 0 0,22-21 16,-22 0-16,0-1 0,21 1 0,-20 0 16,-1-21-16,0-1 0,0 22 15,0-21-15,-21 0 0,21-1 0,-21 1 16,0 0-16,0-1 0,-21 1 16,0 21-16,0-22 0,0 22 0,-22 0 15,22 0-15,-21 21 0,21 0 0,-22 0 16,1 0-16,21 0 0,0 0 15,0 0-15,-1 21 0,1 0 0,0 0 16,21 22-16,0-22 0,0 0 0,0 21 16,0-20-16,0 20 0,0-21 15,21 21-15,0-20 0,1-1 16,-1 0-16,0 0 0,0-21 0,21 0 16</inkml:trace>
  <inkml:trace contextRef="#ctx0" brushRef="#br1" timeOffset="73948.24">10075 9419 0,'0'0'0,"0"-21"0,0 0 16,-21 42 15,21 0-31,-21 0 0,21 1 0,-21 20 16,21 0-16,-21-21 0,21 22 0,0-1 15,0 0-15,-22 1 0,22-1 16,-21-21-16,21 22 0,0-22 0,0 21 16,0-21-16,0 0 0,0 1 0,0-1 15,21-21 17,-21-21-32</inkml:trace>
  <inkml:trace contextRef="#ctx0" brushRef="#br1" timeOffset="74239.08">10012 9440 0,'0'0'0,"0"-21"0,0 0 15,0 0-15,0 0 0,0 0 16,0-1-16,21 1 0,0 21 16,0-21-16,0 21 0,22 0 0,-1 0 15,-21 0-15,22 0 0,-1 21 0,0 0 16,1-21-16,-1 22 0,0-1 15,-21 0-15,1 21 0,-1-21 0,-21 1 16,0-1-16,0 21 0,-21-21 0,-1 0 16,1 1-16,-21-1 0,0 0 15,20 0-15,-20-21 0,0 21 16,-1 0-16,1-21 0,0 0 0,21 0 16,-22 0-16,22 22 0,0-22 0,0 0 15,21-22 1,42 1-16,-21 0 15,0 21-15,1-21 0</inkml:trace>
  <inkml:trace contextRef="#ctx0" brushRef="#br1" timeOffset="74564.89">11769 9081 0,'0'0'0,"0"-22"0,0 1 16,-22 0-16,1 21 15,0 0-15,0 21 16,0 0-16,0 1 0,-1-1 0,1 0 16,-21 21-16,0 1 0,20-1 15,-20 0-15,0 22 0,-1-22 0,1 22 16,0-22-16,-1 21 0,22 1 0,-21-22 15,21 22-15,0-22 0,-1 0 0,22 1 16,0-1-16,0 0 0,0-20 16,0 20-16,22-21 0,20 0 15,-21 0-15,21 1 0,1-1 0,-1-21 16,0 0-16,1 0 0,-1 0 0,0 0 16,22 0-16</inkml:trace>
  <inkml:trace contextRef="#ctx0" brushRef="#br1" timeOffset="75463.82">12446 9292 0,'0'0'0,"0"-21"0,0 0 16,0 42 15,0 21-31,0-20 0,0 20 16,-21-21-16,0 43 0,21-22 0,-22 0 16,1 1-16,0-1 0,0 0 15,0 1-15,0-1 0,-22 0 0,22 1 16,0-22-16,0 0 0,0 0 0,-1 0 15,1-21-15,0 0 0,0 0 16,0 0 0,21-21-16,0 0 0,0 0 15,0 0-15,0-1 0,0-20 0,0 0 16,0-1-16,0 22 0,0-21 16,21 0-16,0-1 0,-21 22 0,21 0 15,0 0-15,-21 0 0,22 21 0,-1 0 16,0 21-1,-21 0-15,0 0 0,21 21 0,0 1 16,-21-22-16,21 21 0,-21 1 0,0-1 16,0 0-16,22-21 0,-1 22 0,-21-22 15,21 21-15,-21-21 16,21 1-16,0-1 0,0 0 0,1-21 16,-1 21-16,21-21 0,-21 0 15,0 0-15,1 0 0,-1-21 16,21 0-16,-21 0 0,22-1 0,-22 1 15,21 0-15,-21-21 0,0-1 0,1 1 16,-1 0-16,0-1 0,0-20 0,-21 21 16,0-22-16,0 22 0,0-22 15,0 22-15,-21 0 0,0-1 0,0 1 16,-22 21-16,22-22 0,-21 22 0,-1 21 16,1 0-16,21 0 0,-21 0 15,-1 0-15,22 21 0,-21 1 16,21-1-16,-1 21 0,22 0 0,0 1 15,0-1-15,0 0 0,0 22 16,0-22-16,0 1 0,0-1 0,0 0 16,22 1-16,-1-22 0,0 21 0,0-21 15,0 0-15,22 1 0,-22-22 0,21 21 16,-21-21-16,22 0 0,-1 0 16,0 0-16,1 0 0,-1-21 0,0-1 15,1 22-15,-22-21 0,21 0 0</inkml:trace>
  <inkml:trace contextRef="#ctx0" brushRef="#br1" timeOffset="75819.61">13081 9673 0,'0'21'16,"0"1"-16,21-1 16,0-21-1,0 0-15,1 0 0,-1 0 16,0 0-16,0 0 0,21-21 15,-20 21-15,-1-22 0,0 1 0,0 0 16,-21 0-16,0 0 16,0 0-16,0-1 15,-21 22-15,0 0 0,0 0 0,-1 0 16,1 0-16,0 0 0,-21 22 16,21-1-16,-1 0 0,-20 0 15,21 0-15,0 22 0,21-22 0,0 21 16,-21-21-16,21 0 0,0 22 0,0-22 15,0 0-15,0 0 0,0 0 0,21 1 16,0-22-16,0 21 0,21-21 16,-20 0-16,20 0 0,-21 0 0,21 0 15,1 0-15,-1 0 0,0 0 0,1-21 16,-1-1-16,-21 1 0,22 0 0,-1 0 16,-21 0-16</inkml:trace>
  <inkml:trace contextRef="#ctx0" brushRef="#br1" timeOffset="76419.14">13737 9589 0,'0'-22'16,"0"44"0,-21-22-16,21 21 15,-21 21-15,21-21 0,0 0 16,0 1-16,0 20 0,-21-21 0,21 0 16,0 0-16,0 22 0,-22-22 0,22 0 15,0 0-15,0 0 0,0 1 16,0-44 31,0 1-47,0 0 0,0 0 15,0-21-15,0 20 0,0 1 16,22-21-16,-1 0 0,-21 20 0,21 1 16,0-21-16,0 21 0,0 0 0,1-1 15,20 22-15,-21 0 0,0 0 16,0 0-16,1 0 0,-1 22 0,0-1 15,0 0-15,0 0 0,0 0 0,1 0 16,-1 1-16,0 20 0,-21-21 0,0 0 16,0 0-16,0 1 15,0-1-15,0 0 0,0 0 0,0 0 16,-21-21-16,21 21 0,-21-21 16,21-21 15,0 0-31,0 0 0,0 0 0,0 0 15,0-1-15,21 1 0,0 0 0,0-21 16,0 21-16,0-22 0,1 22 16,-1-21-16,21 21 0,-21-1 0,0 1 15,22 21-15,-22 0 0,0 0 0,21 0 16,-20 0-16,-1 21 0,0 1 16,0-1-16,0 0 0,-21 0 15,0 21-15,0-20 0,0-1 0,0 21 16,0-21-16,0 0 0,-21 1 0,21-1 15,-21 0-15,0 0 0,0-21 16,-1 21-16,22 0 0,-21-21 16,42 0-1,1-21 1</inkml:trace>
  <inkml:trace contextRef="#ctx0" brushRef="#br1" timeOffset="76832.98">14901 9504 0,'0'0'0,"-21"0"31,0 0-31,0 21 0,0 0 16,-1 0-16,22 1 0,-21-1 15,0 21-15,0-21 0,21 22 0,0-22 16,-21 0-16,21 21 0,0-21 0,-21 1 15,21-1-15,0 0 0,0 0 16,0 0-16,0 0 0,21-21 0,0 0 16,-21 22-16,21-22 0,0 0 0,22 0 15,-22 0-15,0 0 0,0-22 16,0 1-16,22 0 0,-22 0 16,0 0-16,0 0 0,-21-1 0,21-20 15,-21 21-15,21-21 0,-21-1 0,0 1 16,0 21-16,0-22 0,0 22 15,-21 0-15,0 0 0,0 21 0,0 0 16,0 0-16,-22 0 0,22 0 0,0 0 16,0 21-16,-22 0 0,22 0 0,21 1 15,-21 20-15,21-21 0,-21 0 16,21 0-16,0 1 0,0-1 0,0 0 16,0 0-16,21 0 0,0 0 0,0-21 15,1 0-15</inkml:trace>
  <inkml:trace contextRef="#ctx0" brushRef="#br1" timeOffset="77180.47">15557 9673 0,'0'0'0,"-21"0"15,0 0-15,0 21 0,0 1 0,21-1 16,-21 0-16,-1 0 15,22 0-15,0 0 16,0 1 0,0-1-16,22-21 0,-1 0 15,0 0 1,0 0-16,-21-21 0,0-1 16,0 1-16,0 0 0,0 0 15,0 0-15,0 0 16,-21-1-16,0 22 15,0 0-15,-1 0 16,1 22 0,0-1-16,21 0 15,0 0-15,21-21 16,0 21-16</inkml:trace>
  <inkml:trace contextRef="#ctx0" brushRef="#br1" timeOffset="77487.28">16150 9589 0,'0'-22'0,"-21"22"31,0 22-15,0-22-16,-1 21 0,22 0 15,-21 21-15,0-21 0,21 1 0,0-1 16,-21 21-16,21-21 0,-21 0 0,21 1 16,-21-1-16,21 0 0,0 0 15,0 0-15,0 0 0,0 1 16,0-1 0,21-21-16,0 0 0,0 0 15,0 0-15,0-21 0,1 21 16,-1-22-16,0 1 0,0 0 0,0 0 15,0 0-15</inkml:trace>
  <inkml:trace contextRef="#ctx0" brushRef="#br1" timeOffset="77812.11">16214 9271 0,'0'0'0,"-85"0"16,64 0-16,0 21 0,-1 0 15,1-21-15,21 22 0,-21-1 0,21 0 16,0 0-16,0 0 16,21-21-16,0 0 0,1 21 15,-1-21-15,0 0 16,0 0-16,0 0 0,0 0 0,1 0 16,-22-21-16,21 21 15,-21-21-15,0 0 0,0 0 16,0 0-16,0-1 0,-21 22 15,-1-21-15,1 21 16,0 0-16,0 21 16,21 1-16,0-1 15,0 0-15,0 0 16,21-21-16,0 21 16</inkml:trace>
  <inkml:trace contextRef="#ctx0" brushRef="#br1" timeOffset="78177.89">16912 9250 0,'0'0'0,"0"-21"0,21 21 31,0 21-31,1 0 0,-1-21 16,0 21-16,0 0 0,0 1 16,0 20-16,1-21 0,-1 21 0,0 1 15,0-1-15,0 0 0,-21 1 16,0-1-16,0 0 0,0 1 0,0-1 16,0 0-16,-42 1 0,21-1 0,0-21 15,-22 22-15,1-22 0,21 0 16,-22 0-16,1 0 0,0 0 0,-1-21 15,22 0-15,-21 22 0,21-22 0,0 0 16,-1 0-16,1 0 0,21-22 31,21 1-31,22 0 0,-22 0 16,21 0-16</inkml:trace>
  <inkml:trace contextRef="#ctx0" brushRef="#br1" timeOffset="78548.67">18097 9483 0,'-21'0'0,"21"21"15,0 0 1,21-21 0,-21-21-1,22 21-15,-22-21 16,0 0-16,0-1 16,-22 22-1,1 0 16,0 0-31,21 22 0,-21-22 16,21 21-16,0 0 16,0 0-16,0 0 15,0 0-15,21-21 16,-21 22-16</inkml:trace>
  <inkml:trace contextRef="#ctx0" brushRef="#br1" timeOffset="79247.78">18161 9970 0,'0'0'0,"0"-22"47,0 1-32,0 42 17,0 1-32,0-1 15,-21-21-15,21 21 0,-21 0 16,-1-21-16,22-21 62,0 0-62,0 0 16,22 21-16,-1 0 0,-21-22 16,21 22-16,-21-21 0,21 21 0,0 0 15,0 0-15,1 0 16,-22 21 0,0 1-16,0-1 0,0 0 15,0 0-15,0 0 0,0 0 16,-22 1-16,1-1 0,0-21 15,21 21-15,-21-21 16,0 0-16,0 21 0,-1-21 16,1 0-16,0 0 15,21-21-15,0 0 16,0 0 0,0-1-16,21 22 0,0-21 15,1 0-15,-1 0 0,0 21 16,0 0-16,0-21 0,0 21 15,1 0-15,-1 21 16,0 0-16,-21 0 16,0 0-16,0 1 0,0-1 0,0 0 15,0 0-15,-21 21 0,0-20 16,-1-1-16,1 0 0,0 21 16,0-21-16,-21 1 0,20 20 0,-20-21 15,21 0-15,-21 0 0,-1 1 0,22-1 16,-21-21-16,-1 21 0,22-21 0,-21 0 15,21 0-15,-22 0 0,22 0 16</inkml:trace>
  <inkml:trace contextRef="#ctx0" brushRef="#br1" timeOffset="79816.61">18013 9546 0,'0'21'15,"0"1"-15,21-22 16,0 0-16,0 0 0,0 0 16,-21-22-16,22 22 15,-22-21-15,21 0 0,-21 0 16,0 0-16,0 0 0,0-1 15,-21 22-15,-1 0 16,1 0 0,0 22-1,21-1-15,-21-21 0,21 21 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59:11.0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910 0,'0'0'0,"21"-21"15,0 0-15,-21 0 16,0 0-16,0-1 15,0 1-15,0 0 16,-21 21 0,0 0-16,0 0 15,-1 0-15,1 0 0,0 0 16,0 0-16,0 21 0,-22 0 0,22 1 16,-21-1-16,21 21 15,-22 0-15,22 1 0,-21-1 0,21 0 16,-22 1-16,22-1 0,0 22 15,0-22-15,0 0 0,21 1 0,-21-22 16,21 21-16,0 0 0,0-20 16,0 20-16,21-21 0,0 21 15,0-20-15,0-1 0,0 0 0,1 0 16,-1 0-16,21 0 0,-21-21 16,0 0-16,22 22 0,-22-22 0,21 0 15,-21 0-15,22 0 0,-22 0 16,0-22-16,21 1 0,-20 0 15,20 21-15,-21-42 0,21 21 16,-20-1-16,20-20 0,0 21 16</inkml:trace>
  <inkml:trace contextRef="#ctx0" brushRef="#br0" timeOffset="1911.68">3873 741 0,'0'-21'0,"0"42"0,0-63 0,0 20 0,-21 22 31,0 0-31,0 22 16,21-1-16,-21 0 0,0 0 16,-1 21-16,1 1 0,21-1 15,-21 22-15,0-22 0,0 21 0,0-20 16,21 20-16,-22-20 0,1-1 15,21 0-15,-21 1 0,21-1 0,0 0 16,0-21-16,0 22 0,0-22 16,0 0-16,0 21 0,0-20 15,0-1-15,0 0 0,21 0 16,0 0-16,1-21 0,-1 0 16,0 0-16,0 0 0,0 0 15,0-21-15,1 0 16,-1 0-16,0 0 0,0-1 0,0 1 15,0-21-15,1 21 0,-1-22 16,0 1-16,0 21 0,0-21 0,22-1 16,-22 1-16,0 21 0,0-22 15,0 22-15,0-21 0,1 21 0,20 0 16,-21-1-16,21 22 0,-20 0 16,20-21-16,0 21 0,-21 0 15,22 0-15,-22 21 0,0 1 0,0-1 16,0 0-16,1 0 0,-22 0 15,0 0-15,0 1 0,0-1 0,0 21 16,0-21-16,0 0 16,-22-21-16,1 22 0,21-1 0,0 0 15,-21 0 1,21-42 15,0 0-31,0 0 16,0-1-16,0 1 0,21 0 15,-21-21-15,0 21 0,0-22 0,0 22 16,0-21-16,0 21 0,0-1 16,0 1-16,-21 0 0,0 0 15,0 21-15,0-21 0,-1 21 16,1 0-16,0 0 0,0 21 16,-21 0-16,20 0 0,1 0 0,0 1 15,-21 20-15,21-21 0,-1 21 16,22-20-16,-21 20 0,0-21 0,0 21 15,21-20-15,-21 20 0,21-21 16,0 0-16,0 0 0,0 1 0,0-1 16,0 0-16,0 0 0,0 0 15,21 0-15,0-21 16,0 0-16,0 0 0,1 0 16,-1 0-16,21 0 0,-21 0 15,0-21-15,22 0 0,-22 0 0,0 0 16,0 0-16,0-1 15,1 1-15,-1 0 0,0-21 0,0 21 16,0-1-16,0-20 0,-21 21 16,0 0-16,22 0 0,-22-1 0,0 1 15,21 21-15,-21-21 0,-21 21 47,21 21-47,-22-21 0,22 21 16,0 1-16,0-1 0,-21 0 0,21 0 15,-21 0-15,21 0 0,0 22 16,0-22-16,0 0 0,0 0 16,0 0-16,0 1 15,0-1-15,0 0 0,21-21 16,0 0-16,1 0 16,-1 0-16,0 0 0,0 0 0,21 0 15,-20 0-15,-1-21 0,0 21 16,21-21-16,-21-1 0,22 1 0,-22 0 15,21 0-15,-21-21 0,1 20 16,-1-20-16,0 21 0,0 0 0,0-22 16,0 22-16,-21 0 15,0 0-15,-21 42 32,0-21-32,0 21 0,21 0 15,-21 1-15,21-1 0,-21 0 16,21 0-16,0 0 0,0 0 15,0 1-15,0-1 16,0 0-16,21-21 0,0 21 0,0 0 16,0-21-16,-21 21 15,21-21-15,1 22 0,-1-22 0,-21 21 16,21-21-16,-21 21 16,0 0-16,0 0 31,-21-42 0,0 0-31,-1 21 0,22-21 0,-21 21 16,0 0-16,21-21 0,-21 21 15,0 0-15,21-22 0,-21 22 16,-1 0-16,1 0 16,21 22-1,0-1 1,21 0-1,1-21-15,-1 21 0,0-21 16,0 21-16,0-21 0,0 0 16,1 0-16,-1 0 0,0 0 0,0 0 15,0 0-15,0 0 0,1-21 16,-1 0-16,0 21 0,21-21 0,-21 0 16,22-1-16,-22 1 0,21 0 15,1 0-15,-22-21 0,21 20 0,0-20 16,1 21-16,-22-21 0,21 20 15,-21 1-15,1 0 0,-22 0 16,0 0-16,-22 21 31,1 0-31,0 0 16,0 21-16,0 0 0,0 0 16,21 0-16,0 1 0,0-1 15,0 0-15,0 0 0,0 0 16,0 0-16,0 1 0,21-1 15,0-21-15,-21 21 0,21 0 16,0-21-16,-21 21 0,21-21 0,-21 21 16,22-21-16,-22 22 15,21-22-15,-21 21 0,-21 0 32,-1-21-32,1 0 15,0 0-15,0 0 0,0 0 16,0 21-16,-1-21 0,1 0 15,0 0-15,0 0 0,0 0 0,0 0 32,-1 0-17,22-21 1</inkml:trace>
  <inkml:trace contextRef="#ctx0" brushRef="#br0" timeOffset="2719.42">7408 1016 0,'21'0'0,"-42"0"0,85-21 15,-43 0-15,21 21 0,-21-21 16,22 21-16,-22-22 0,21 1 16,1 0-16,-22 0 0,21 0 0,-21 0 15,0-1-15,1 1 0,-1 0 16,-21 0-16,21 0 0,-21 0 16,0-1-16,0 1 0,-21 0 0,0 21 15,-1 0-15,-20 0 0,21 0 16,-21 0-16,-1 0 0,1 0 15,0 0-15,-1 0 0,1 21 0,0 0 16,20 1-16,1-1 0,0 0 16,0 0-16,21 21 0,-21-20 0,21 20 15,0-21-15,0 0 0,0 22 16,0-22-16,21 21 0,0-21 0,0 0 16,0 1-16,1-1 0,-1 21 15,21-21-15,-21 0 0,22 1 0,-22-1 16,0 0-16,21 0 15,-21 0-15,1 0 0,-1 1 0,0-1 16,-21 0-16,21 0 0,-21 0 16,0 0-16,0 1 0,-21-1 15,0 0-15,-22 0 0,22-21 16,-21 21-16,21 0 0,-22-21 0,1 0 16,0 22-16,-1-22 0,1 0 15,21 0-15,-21 0 0,20-22 0,1 22 16,-21-21-16,21 0 0,0 0 15,-1 0-15,1 0 0,21-22 0,-21 22 16,21 0-16,-21 0 0,21-22 16,0 22-16,0 0 0,0 0 15,0 0-15,21 21 16,0 0 0,0 0-1,1 0-15,-1 21 16,0 0-1</inkml:trace>
  <inkml:trace contextRef="#ctx0" brushRef="#br0" timeOffset="3324.08">8340 1312 0,'0'0'0,"0"-21"0,0 0 0,0 0 16,0 0-16,0 0 0,0-1 15,0 1-15,0 0 0,0 0 16,0 0-16,0 0 0,0-1 16,-22 22-16,1 0 0,0 0 15,0 0-15,0 22 0,-22-22 16,22 21-16,0 0 15,0 0-15,0 21 0,0-20 0,-1 20 16,22-21-16,-21 21 0,21-20 16,-21 20-16,21-21 0,0 0 0,0 0 15,0 1-15,0-1 0,0 0 16,0 0-16,0 0 0,21-21 0,0 0 16,1 21-16,-1-21 0,0 0 15,0 0-15,0 0 0,0 0 0,1-21 16,-1 21-16,0-21 0,0 0 15,0 0-15,0 0 0,1-1 16,-1-20-16,-21 21 0,21 0 0,-21-22 16,0 22-16,0-21 0,0 21 15,0 0-15,0-1 0,0 1 16,0 42 15,0 1-31,0-1 0,-21 0 0,21 21 16,0-21-16,0 1 0,0-1 15,0 21-15,0-21 0,0 0 0,0 1 16,0-1-16,0 0 0,0 0 16,0 0-16,21-21 0,0 0 15,0 0-15,0 0 0,1 0 16,-1 0-16,0 0 0,0 0 0,0-21 16,22 0-16,-22 21 15,21-21-15,-21 0 0,22-22 0</inkml:trace>
  <inkml:trace contextRef="#ctx0" brushRef="#br0" timeOffset="4015.51">8911 1143 0,'-21'21'31,"0"0"-31,21 1 16,-21-1-16,21 0 0,0 0 15,0 0-15,0 0 0,-22 1 0,22-1 16,0 0-16,0 0 0,-21 0 15,21 0-15,0 1 16,0-1-16,0 0 0,0 0 16,-21-21-1,0-21 17,21 0-32,0 0 0,0-1 15,0 1-15,0 0 0,0-21 16,0 21-16,0-1 0,0-20 0,0 21 15,21-21-15,0 20 0,0 1 16,1 0-16,-1 0 0,0 0 0,0 0 16,0-1-16,22 22 0,-22 0 15,0 0-15,21 0 0,-21 0 16,1 0-16,-1 0 0,0 22 16,0-1-16,0 0 0,0 21 0,-21-21 15,22 1-15,-22 20 0,0-21 16,0 21-16,0-20 0,0-1 0,0 21 15,0-21-15,0 0 0,-22 1 16,1-1-16,21 0 16,0-42 15,0 0-31,0-1 0,0 1 16,21 0-16,1 0 0,-1-21 15,0-1-15,0 22 0,0-21 16,0-1-16,1 22 0,-1 0 15,0 0-15,0 0 0,21 0 0,-20 21 16,-1 0-16,0 0 0,0 0 16,0 21-16,0-21 0,1 21 0,-22 0 15,0 0-15,21 22 0,-21-22 16,0 0-16,0 21 0,0-21 0,0 1 16,0-1-16,0 0 0,0 0 15,0 0-15,0 0 0,-21-21 0,21 22 16,-22-22-16,22 21 15,0-42 17,0-1-17</inkml:trace>
  <inkml:trace contextRef="#ctx0" brushRef="#br0" timeOffset="4396.3">10054 974 0,'0'0'0,"-21"21"47,21 0-47,-21 0 0,21 0 16,0 1-16,0 20 0,-21-21 0,21 21 15,-22 1-15,22-1 0,-21 0 16,21 1-16,-21-1 0,21 0 0,0 1 15,0 20-15,-21-20 0,21 20 0,0 1 16,0-22-16,-21 21 0,21 1 16,0-22-16,0 22 0,0-22 0,0 0 15,0 1-15,0-1 0,0 0 16,0-20-16,0-1 0,0 21 0,0-21 16,0 0-16,0 1 15,21-22 1,-21-22-1,0 1-15,21 21 0,-21-21 16,0-21-16,0 21 0,0-22 0,21 22 16,-21-21-16,21-22 0,1 22 0,-22-22 15</inkml:trace>
  <inkml:trace contextRef="#ctx0" brushRef="#br0" timeOffset="4723.8">10075 1058 0,'0'-21'0,"0"42"0,0-84 0,0 42 0,0-22 16,21 22-16,1 0 0,-22 0 16,21 0-16,0 21 0,21-21 0,-21 21 15,1 0-15,20 0 0,-21 0 16,0 0-16,0 0 0,1 21 0,-1 0 16,0 0-16,0 0 0,-21 0 15,0 22-15,0-22 0,0 21 0,0-21 16,0 22-16,-21-22 0,0 0 15,0 21-15,-1-20 0,-20-1 16,21 0-16,0 0 0,-22-21 0,22 21 16,-21-21-16,21 0 0,-22 21 0,22-21 15,0 0-15,0 0 16,0 0-16,21-21 31,21 0-15,0 21-16,0-21 0,0 0 15,1 0-15</inkml:trace>
  <inkml:trace contextRef="#ctx0" brushRef="#br0" timeOffset="5047.72">10964 423 0,'-21'22'31,"0"-22"-31,0 21 16,21 0-16,-21 0 0,-1 21 0,22-20 15,-21 20-15,0 0 0,21 1 16,-21 20-16,0-21 0,21 22 0,0-22 16,-21 1-16,-1 20 0,22-21 15,0 1-15,-21-22 0,21 21 0,0-21 16,0 22-16,0-22 0,0 0 15,0 0-15,21-21 16,1 0 0,-1 0-16,0 0 0,0 0 15,0-21-15,0 0 0,1 21 16,-1-21-16,0-22 0,21 22 0,-21 0 16</inkml:trace>
  <inkml:trace contextRef="#ctx0" brushRef="#br0" timeOffset="5427.5">11091 995 0,'0'21'32,"21"-21"-1,1 0-31,-1 0 0,0 0 16,0 0-16,0 0 0,0 0 0,1 0 15,-1-21-15,0 0 16,0 21-16,0-21 0,-21-1 0,0 1 15,0 0-15,0 0 16,0 0-16,-21 21 16,0 0-1,-21 0-15,20 21 0,1-21 16,0 21-16,0 0 0,0 0 16,0 22-16,21-22 0,-22 0 0,22 0 15,0 22-15,-21-22 0,21 0 16,0 0-16,0 0 0,0 0 0,0 1 15,21-1-15,1-21 16,-1 0-16,0 21 0,0-21 16,0 0-16,0 0 0,1 0 15,-1-21-15,0 21 0,0-21 16,0-1-16,0 1 0,1 0 16,-1 0-16</inkml:trace>
  <inkml:trace contextRef="#ctx0" brushRef="#br0" timeOffset="6319.78">12890 487 0,'0'-21'0,"0"42"0,0-63 16,0 20-16,0 1 15,0 0-15,0 0 16,0 0-16,-21 21 0,0-21 16,0 21-16,0 0 0,0 0 15,-1 0-15,1 0 0,0 0 16,-21 0-16,21 21 0,-1 0 0,1 0 15,0 0-15,-21 0 0,21 1 16,-1-1-16,-20 0 0,21-21 0,21 21 16,-21 0-16,21 0 0,-21-21 15,21 22-15,0-1 0,21 0 16,0-21 0,0 0-16,21 21 0,-20-21 15,-1 21-15,21-21 0,-21 21 0,22 1 16,-22-22-16,21 21 0,-21 0 15,0-21-15,1 21 0,-1 0 0,-21 0 16,0 1-16,0-1 0,0 0 16,0 0-16,0 0 0,0 0 0,0 1 15,-21-1-15,-1 0 0,1 21 16,-21-21-16,21 1 0,0-1 0,-22-21 16,22 21-16,-21 0 0,21-21 15,-1 0-15,1 21 0,0-21 0,0 0 16,0 0-16,0 0 0,-1 0 15,22-21 17,22 0-17,-1 21-15,0 0 16,0 0-16,0 0 0,22 0 0,-22 0 16,0 0-16,0 0 0,-21 21 15,21-21-15,0 21 0,-21 0 16,0 1-16,0-1 0,0 0 15,0 21-15,0-21 0,-21 1 16,0 20-16,0-21 0,0 21 16,0 1-16,-1-22 0,1 21 15,0 1-15,0-22 0,0 21 0,21 0 16,0-20-16,-21-1 0,21 0 0,0 0 16,0 0-16,0 0 0,0 1 15,21-22-15,0 0 0,0 0 16,0 0-16,0 0 15,1 0-15,-1 0 0,0 0 16,0 0 0,-21-22-16,0 1 0,0 0 47</inkml:trace>
  <inkml:trace contextRef="#ctx0" brushRef="#br0" timeOffset="8887.91">13293 15642 0,'-22'0'0,"1"0"32,0 0-17,21-21 32,0 0-47,21 21 16,0-21-16,1 21 0,-1-21 15,0 21-15,0 0 0,0-22 0,0 1 16,22 21-16,-22 0 0,0 0 0,21 0 16,-20 0-16,-1 0 0,0 0 15,0 0-15,0 0 0,0 21 16,-21 1-16,0-1 16,0 0-16,0 0 0,0 0 0,0 0 15,-21 1-15,21-1 16,-21 21-16,0-21 0,0 22 0,0-22 15,-1 21-15,1 0 0,0 1 16,0-1-16,0 0 0,0 22 0,-1-22 16,1 1-16,0-1 0,21 0 0,0 1 15,-21-22-15,21 21 0,0-21 16,0 0-16,0 1 0,21-1 0,0-21 16,0 21-16,1-21 0,-1 0 15,0 0-15,21 0 0,-21 0 0,22 0 16,-1 0-16,-21-21 15,22 21-15,-22-21 0,0-1 0,21 22 0,-21-21 16,-21 0 0,0 0-16,-21 21 31,0 0-31,0 0 0,0 0 0,0 0 16,-1 21-16,1 0 0,0-21 0,0 21 15,0 1-15,0-1 0,-1 21 16,22-21-16,-21 0 0,0 22 0,21-1 15,0 0-15,-21 1 0,21 20 16,-21-20-16,21 20 0,0-21 16,0 1-16,0 20 0,0-20 15,0-1-15,0 0 0,0 1 0,0-1 0,0 0 16,0 1-16,0-1 0,0 0 16,0 1-16,0-1 0,0 0 15,0 1-15,-21-22 0,-1 21 0,1 0 16,0-20-16,0-1 0,0 0 15,-22 0-15,22-21 0,-21 0 0,21 0 16,-22 0-16,22 0 0,-21 0 16,21-21-16,0 0 0,-22 0 0,22-1 15,0 1-15,21 0 0,-21 0 16,21 0-16,-21 0 0,21-1 0,0 1 16,0 0 62,21 21-78</inkml:trace>
  <inkml:trace contextRef="#ctx0" brushRef="#br0" timeOffset="9052.83">13039 17568 0,'0'0'0,"21"0"0,0 0 15,-42 0 48,0-21-47</inkml:trace>
  <inkml:trace contextRef="#ctx0" brushRef="#br0" timeOffset="12511.8">4170 3577 0,'0'-21'0,"0"42"62,0 0-62,0 1 0,0 20 16,0-21-16,0 21 0,0 1 15,0-1-15,21 0 0,-21 1 0,0 20 16,0-20-16,0 20 0,0 1 16,0-1-16,0-21 0,0 22 0,0-22 15,0 22-15,0-22 0,0 0 16,0 1-16,0-1 0,0 0 0,0-20 16,0-1-16,0 0 0,0 0 15,0 0-15,0 0 0,0-42 31,0 0-31,0 0 16,0 0-16,0 0 0,0-22 16,0 22-16,0-21 0</inkml:trace>
  <inkml:trace contextRef="#ctx0" brushRef="#br0" timeOffset="12899.57">4106 3831 0,'-21'0'0,"42"0"0,-42-21 16,21 0-16,-21 21 15,21-21-15,0 0 16,0-1-16,0 1 16,21 21-16,0-21 0,0 21 15,1-21-15,-1 21 0,21 0 16,-21 0-16,22 0 0,-1 0 0,0 0 15,1 0-15,20 21 0,-21 0 16,1 0-16,-22 1 0,0-1 0,0 21 16,-21-21-16,0 22 0,0-22 15,0 21-15,-21 0 0,0-20 0,0 20 16,-22-21-16,1 21 0,0-20 16,-1-1-16,1 0 0,21 0 0,0 0 15,-22-21-15,22 21 16,0-21-16,21-21 31,0 0-31,21 0 16,0 0-16,1 0 0,-1-1 15,0 1-15,0 0 0</inkml:trace>
  <inkml:trace contextRef="#ctx0" brushRef="#br0" timeOffset="13408.31">4911 3662 0,'0'0'0,"21"0"0,-21 21 31,0 0-31,0 0 16,0 1-16,0-1 0,0 21 15,0-21-15,0 0 0,0 22 0,0-22 16,0 21-16,0-21 0,0 22 15,0-22-15,0 0 0,0 21 0,0-20 16,0-1-16,0 0 16,21-21-16,0 0 15,0 0-15,0 0 0,1 0 16,-1-21-16,0 0 0,0-1 16,0 1-16,-21-21 0,21 21 0,1-22 15,-1 22-15,0-21 0,0 0 16,-21 20-16,21-20 0,-21 0 0,21 21 15,-21-1-15,0-20 0,0 21 16,-21 21 0,0 21-1,21 0-15,-21 0 0,21 1 0,0-1 16,0 0-16,0 21 0,-21-21 16,21 22-16,0-22 0,0 21 15,0-21-15,0 22 0,0-22 16,0 0-16,0 0 0,0 0 0,0 1 15,21-1-15,0 0 0,0-21 16,0 0-16,1 0 0,-1 0 16,0 0-16,0-21 0,0 0 15,0-1-15,1 1 0,-1-21 0,0 21 16</inkml:trace>
  <inkml:trace contextRef="#ctx0" brushRef="#br0" timeOffset="13959.85">5694 3429 0,'0'0'0,"0"-21"16,-21 21 0,-1 0-1,22 21-15,-21 0 0,21 0 16,0 22-16,-21-22 0,21 21 0,0-21 16,-21 22-16,21-1 0,0 0 15,0-20-15,0 20 0,0 0 0,0 1 16,0-1-16,0 0 0,0-21 15,0 22-15,0-22 0,0 0 0,0 0 16,0 0-16,0 1 0,0-44 47,21 1-47,-21 0 16,0 0-16,21 0 0,-21 0 15,0-22-15,0 22 0,21 0 0,1 0 16,-22 0-16,21-1 0,0 1 15,0 0-15,21 0 0,-20 0 0,20 21 16,-21 0-16,21-21 0,-20 21 16,20 0-16,-21 0 0,21 0 0,-20 21 15,-1-21-15,0 21 0,0 0 0,0 0 16,-21 0-16,0 1 0,0-1 16,0 0-16,0 0 0,-21 21 0,0-20 15,0-1-15,0 0 16,-22 21-16,22-21 0,-21 1 0,21-1 15,-22-21-15,22 21 0,-21 0 16,21-21-16,-22 0 0,22 0 0,0 0 16,0 0-16,0 0 0,-1 0 15,1 0-15,21-21 16,0 0-16,0 0 0,0-1 16,0 1-16,0 0 15,21 0-15,1 0 16,-1 0-16</inkml:trace>
  <inkml:trace contextRef="#ctx0" brushRef="#br0" timeOffset="14963.3">6308 3450 0,'0'0'0,"0"-21"0,0 42 31,0 0-15,0 1-16,0 20 15,0-21-15,0 21 0,0-20 0,-22 20 16,22 0-16,-21-21 0,21 22 16,0-1-16,0-21 0,-21 22 15,21-1-15,0-21 0,0 21 0,0-20 16,0-1-16,0 0 0,0 0 15,0 0-15,0 0 0,21-21 16,0 0-16,1 0 16,-1 0-16,0 0 0,0-21 0,0 0 15,0 0-15,1 0 0,20 0 16,-21-1-16,0-20 0,0 21 0,22-21 16,-22 20-16,-21-20 0,21 21 15,0 0-15,-21 0 0,0-1 16,0 1-16,0 42 31,0 1-31,0-1 16,0 0-16,0 0 15,0 21-15,0-20 0,0-1 0,0 0 16,0 0-16,0 0 0,0 0 16,0 1-16,0-1 0,21-21 0,-21 21 15,22 0-15,-1-21 0,0 0 16,0 0-16,0 0 0,0 0 15,1 0-15,-1 0 0,0-21 0,0 0 16,21 0-16,-20-1 0,-1 1 16,0-21-16,0 21 0,0 0 0,0-22 15,-21 22-15,22-21 0,-1 21 16,0-22-16,0 22 0,0 0 0,0 0 16,1 0-16,-1 21 0,0 0 15,0 0-15,-21 21 16,0 0-1,0 0-15,0 0 16,0 0-16,21 1 31,-21-44 1,0 1-17,0 0-15,0 0 16,0 0-16,0 0 15,0-1-15,-21 22 0,21-21 16,-21 21 0,0 0-16,21 21 15,-21 1-15,-1-1 16,22 0-16,-21 0 0,0 0 0,21 22 16,0-22-16,-21 0 0,0 21 15,21-21-15,0 22 0,0-22 16,0 0-16,0 21 0,0-20 0,0-1 15,0 0-15,0 0 0,21 0 16,0-21-16,0 0 0,0 21 0,1-21 16,-1 0-16,0 0 0,0 0 15,0 0-15,0-21 0,1 0 0,-1 0 16,0 0-16,0 0 0,0-1 16,0 1-16,1 0 0,-1-21 0,0 21 15,0-1-15,-21-20 0,0 21 0,0-21 16,21 20-16</inkml:trace>
  <inkml:trace contextRef="#ctx0" brushRef="#br0" timeOffset="15431.98">6837 3196 0,'0'0'0,"0"21"0,-21 1 0,21-1 15,-22 0-15,22 0 16,0 0-16,0 0 15,22-21 1,-1 0-16,0 0 0,0 0 16,0 0-16,0 0 0,1 0 0,-1 0 15,0-21-15,0 0 0,0 21 16,-21-21-16,0 0 0,21 0 0,-21-1 16,0 1-1,0 0-15,-21 21 0,0 0 16,0 0-16,0 0 15,0 0-15,-1 0 0,1 21 0,0 0 16,0 1-16,0-1 0,21 0 16,0 0-16,0 0 0,0 0 15,0 1-15,0-1 16,0 0-16,21-21 16,0 21-16</inkml:trace>
  <inkml:trace contextRef="#ctx0" brushRef="#br0" timeOffset="16511.58">8763 3641 0,'0'0'0,"21"0"0,0-21 0,0 21 15,1-22-15,-1 22 0,0-21 16,0 21-16,0-21 0,22 21 16,-22-21-16,0 21 0,0-21 0,0 21 0,-21-21 15,21-1 1,-21 1-16,-21 21 16,0 0-16,0 0 15,-21 0-15,-1 0 0,1 0 0,0 0 16,-1 21-16,22 1 0,-21-22 15,-1 21-15,22 0 0,0 0 0,0-21 16,21 21-16,0 0 0,0 1 16,0-1-16,0 0 0,21-21 15,21 21-15,-20 0 0,-1-21 16,21 21-16,0-21 0,-20 22 0,20-1 16,0-21-16,1 21 0,-1-21 15,-21 21-15,21 0 0,-20 0 16,-1-21-16,0 22 0,-21-1 0,0 0 15,0 0-15,0 0 16,-21 0-16,-22 1 0,22-1 0,-21-21 16,0 21-16,-1 0 0,1-21 15,0 0-15,-1 0 0,22 0 0,-21 0 16,21 0-16,-22 0 0,22-21 16,0 0-16,0 21 0,0-21 0,21-1 15,0 1-15,-22 0 0,22 0 16,0 0-16,0 0 15,0-1-15,0 1 0,0 0 0,22 21 16,-1-21-16,0 0 0,0 21 16,0-21-16,22-1 0,-22 22 0</inkml:trace>
  <inkml:trace contextRef="#ctx0" brushRef="#br0" timeOffset="16811.9">9440 3429 0,'0'21'15,"-21"-21"1,21 43-16,-21-22 0,21 0 16,0 21-16,-21-21 0,21 22 0,-21-1 15,21-21-15,-22 22 0,22-1 16,0-21-16,0 21 0,-21-20 0,21 20 15,0-21-15,0 21 0,0-20 16,0-1-16,0 0 0,0 0 16,21-21-16,1 0 15,-1 0-15,0-21 16,0 0-16,-21 0 16,21-1-16,-21 1 0</inkml:trace>
  <inkml:trace contextRef="#ctx0" brushRef="#br0" timeOffset="17000.57">9165 3683 0,'-21'0'15,"42"0"-15,-42 21 16,42-21 0,0 0-1,0 0-15,1 0 0,-1 0 0,21 0 16,-21 0-16,0 0 0,22 0 15,-1 0-15,-21 0 0,22-21 16,-1 21-16,0-21 0,-21 21 0,22 0 16</inkml:trace>
  <inkml:trace contextRef="#ctx0" brushRef="#br0" timeOffset="17598.28">10012 3810 0,'63'0'16,"-42"0"-1,1-21-15,-1 21 0,0-21 16,0 0-16,-21-1 0,21 1 16,-21 0-16,0 0 0,0 0 15,0 0-15,0-1 0,-21 1 0,21 0 16,-21 0-16,0 0 0,-22 0 15,22-1-15,-21 22 0,21 0 0,-22 0 16,22 0-16,-21 22 0,0-1 16,20 0-16,-20 0 0,21 21 0,0-20 15,-22 20-15,22-21 0,0 21 16,21-20-16,0 20 0,-21-21 16,21 21-16,0-20 0,0-1 0,0 0 15,21 0-15,0 0 0,0 0 0,1-21 16,-1 0-16,0 0 0,21 0 15,-21 0-15,22 0 0,-22 0 16,21 0-16,-21-21 0,22 21 0,-22-21 16,0 0-16,21 0 0,-20 0 15,-1-1-15,0-20 0,0 21 0,0 0 16,0-22-16,1 22 0,-22-21 16,0 21-16,21 0 0,-21-1 0,0 1 15,0 0-15,0 42 31,0 0-31,-21 1 16,21-1-16,-22 21 0,22-21 16,-21 0-16,21 22 0,0-22 0,0 0 15,0 0-15,0 0 0,0 1 0,0-1 16,0 0-16,0 0 0,0 0 16,21-21-16,-21 21 0,22-21 0,-1 0 15,0 0-15,0 0 16,0 0-16,0-21 0,1 0 0,-1 0 15</inkml:trace>
  <inkml:trace contextRef="#ctx0" brushRef="#br0" timeOffset="18547.74">10689 3239 0,'0'-22'0,"0"44"0,0-65 16,-21 43-1,0 0-15,21 21 16,0 1-16,0-1 0,-21 0 16,21 21-16,0-21 0,0 22 0,-22-1 15,22-21-15,0 22 0,0-1 16,0 0-16,0 1 0,0-22 0,0 21 16,0 0-16,0-20 0,0 20 15,0-21-15,0 0 0,0 0 16,0 1-16,0-1 0,0 0 15,22-21-15,-1 21 0,0-21 16,0 0-16,0 0 0,0 0 16,1-21-16,-1 0 0,0 21 15,0-21-15,0-1 0,0 1 0,1 0 16,-1 0-16,0 0 0,0-22 0,0 22 16,-21 0-16,0 0 0,21 0 15,1 21-15,-22-21 0,0 42 31,0 0-31,0 0 0,0 0 16,0 0-16,0 1 0,0-1 0,0 0 16,0 0-16,0 0 0,0 0 15,0 1-15,0-1 0,21-21 16,0 21-16,0-21 16,0 0-16,0 0 0,1 0 15,-1 0-15,0 0 0,0 0 0,0-21 16,0 21-16,1-21 0,-1-1 15,0 1-15,-21 0 0,21 0 0,0 0 16,0-22-16,1 22 0,-1-21 16,0 21-16,0 0 0,0-1 0,0 1 15,1 0-15,-22 0 0,21 0 16,-21 42 15,0 0-31,0 0 16,0 0-16,0 1 31,0-44 0,0 1-15,0 0-16,0 0 16,0 0-16,0 0 15,-21 21 16,-1 0-31,1 0 16,21 21-16,0 0 0,-21 0 0,0 0 16,21 22-16,-21-22 0,21 0 15,0 21-15,0-21 0,-21 1 0,21-1 16,0 21-16,0-21 0,0 0 16,0 1-16,21-1 0,-21 0 0,21-21 15,0 21-15,0-21 0,0 0 16,1 0-16,-1 0 0,0 0 15,0 0-15,0 0 0,0 0 0,1-21 0,-1 0 16,0 0-16,0 21 16,0-22-16,0-20 0,-21 21 0,22 0 15,-1-22-15,-21 22 0,0-21 0,21 0 16,-21-1-16,21 1 0,-21 0 16</inkml:trace>
  <inkml:trace contextRef="#ctx0" brushRef="#br0" timeOffset="18863.55">11472 3133 0,'0'0'0,"-21"21"0,-21 42 32,42-41-32,0-1 15,21-21 16,0 0-31,-21-21 16,21-1-16,-21 1 16,0 0-16,0 0 15,0 0 1,-21 21-16,0 0 0,0 0 31,0 0-31,-1 21 16,22 0-1,-21-21-15,0 21 16,0-21-16</inkml:trace>
  <inkml:trace contextRef="#ctx0" brushRef="#br0" timeOffset="19062.9">10604 3450 0,'0'0'0,"-21"21"31,42-21-31,1 0 16,20 0-16,-21 0 0,0 0 15,0 0-15,22 0 0,-1 0 0,-21-21 16,22 21-16,-22 0 0,21-21 16,-21 21-16,0 0 0,1-21 0,20 21 15</inkml:trace>
  <inkml:trace contextRef="#ctx0" brushRef="#br0" timeOffset="19591.66">13123 3429 0,'0'0'0,"0"-21"0,0 0 16,0 42 0,0 21-16,0-21 15,0 1-15,0 20 0,21 0 16,-21-21-16,22 22 0,-22-1 15,0 0-15,0-20 0,0 20 0,0-21 16,0 21-16,0-20 0,0-1 16,0 0-16,0 0 0,0 0 15,0 0-15,21-21 32,-21-21-32,21 0 0,0 0 15,-21 0-15,0 0 0,21-1 16,0-20-16,1 21 0</inkml:trace>
  <inkml:trace contextRef="#ctx0" brushRef="#br0" timeOffset="19824.53">13568 3344 0,'0'0'0,"0"-21"16,0 42 15,-21 1-31,-1 20 0,1-21 0,0 21 16,0-20-16,-21 20 0,20 0 15,1 1-15,0-22 0,0 21 0,0-21 16,0 22-16,-1-22 0,1 0 0,0 0 16,21 0-16,0 0 0,0 1 15,0-1-15,21-21 32,0 0-32,1 0 0,-1 0 15,0-21-15,21-1 0,-21 1 0</inkml:trace>
  <inkml:trace contextRef="#ctx0" brushRef="#br0" timeOffset="20279.27">13758 3450 0,'21'0'16,"-42"21"15,0 1-31,21-1 0,-21 0 0,0 0 16,0 21-16,-1-20 0,22-1 15,-21 21-15,0-21 0,0 22 16,21-22-16,0 0 0,-21 0 0,21 0 16,0 0-16,0 1 0,0-1 15,0 0-15,21 0 16,0-21-16,0 0 0,0 0 16,1 0-16,20 0 0,-21 0 0,0-21 15,22 21-15,-22-21 0,21 0 16,-21-1-16,22 1 0,-22 0 0,0 0 15,0 0-15,0 0 0,0-1 16,1-20-16,-22 21 0,0-21 0,0 20 16,0-20-16,0 21 0,-22-21 15,-20 20-15,21 22 0,-21-21 16,20 21-16,-20 0 0,21 0 0,-21 21 16,20-21-16,-20 22 0,21-1 15,0 0-15,0 0 0,-1 0 0,1 22 16,0-22-16,21 0 0,0 0 15,0 0-15,0 0 0,0 1 0,0-1 16,0 0-16,21-21 16,0 0-16,1 0 15,-1 0-15,0 0 0,21 0 0</inkml:trace>
  <inkml:trace contextRef="#ctx0" brushRef="#br0" timeOffset="20523.13">14414 3471 0,'0'0'16,"0"22"-1,0-1-15,0 0 0,0 0 16,0 0-16,0 0 0,0 1 0,0-1 16,-21 0-16,0 21 0,21-21 0,-21 1 15,21-1-15,0 0 16,-21 0-16,21 0 0,0 0 15,21-42 32</inkml:trace>
  <inkml:trace contextRef="#ctx0" brushRef="#br0" timeOffset="20883.74">14541 3154 0,'0'0'0,"-21"0"0,0 0 16,0 0-16,0 21 15,21 0-15,-21 0 0,21 1 16,-22-1-16,22 0 0,0 0 16,0 0-16,0 0 0,0 1 0,0-1 15,22 0-15,-1-21 16,0 0-16,0 0 0,0 0 15,0 0-15,1-21 0,-1 21 16,-21-21-16,0-1 0,21 1 16,-21 0-16,0 0 0,0 0 0,0 0 15,0-22-15,0 22 0,0 0 16,0 0-16,-21 21 0,0-21 0,-1 21 16,1 0-16,0 0 15,0 21-15,0-21 0,0 21 16,-1 0-16,1 21 0,0-20 15,21 20-15,-21-21 0,21 21 0,0-20 16,0 20-16,0-21 0,0 21 16,0-20-16,21-1 0</inkml:trace>
  <inkml:trace contextRef="#ctx0" brushRef="#br0" timeOffset="21455.71">15240 3598 0,'0'0'0,"0"-21"0,0 0 15,0 0-15,0 0 16,0 0-16,-21 21 0,0-22 0,21 1 16,-22 21-16,1 0 0,-21 0 15,21 0-15,0 0 0,-1 0 0,1 21 16,-21 1-16,21-1 0,0 0 15,-22 0-15,22 21 0,0-20 0,0-1 16,0 21-16,-1-21 0,1 22 16,21-22-16,0 0 0,0 0 0,0 0 15,0 0-15,0 1 0,0-1 16,21-21-16,1 21 16,-1-21-16,21 0 0,-21 0 0,0 0 15,22 0-15,-22 0 0,21-21 16,-21 21-16,22-21 0,-22-1 0,21 1 15,-21 0-15,1-21 0,20 21 16,-21-22-16,0 1 0,22 0 0,-22-22 16,0 22-16,0-22 0,0 1 15,0-1-15,1 22 0,-1 0 16,-21-1-16,0 1 0,0 21 0,0 0 0,0-1 16,-21 22-1,-1 0-15,1 22 16,21 20-16,-21-21 0,0 21 15,0 1-15,0-1 0,21 0 0,0 22 16,-22-22-16,22 1 0,-21-1 16,21 0-16,0 1 0,0-22 0,0 21 15,0-21-15,0 0 0,0 1 16,21-1-16,1 0 0,-1 0 0,0-21 16,0 0-16,0 0 0,0 0 15,22 0-15,-22 0 16,0 0-16</inkml:trace>
  <inkml:trace contextRef="#ctx0" brushRef="#br0" timeOffset="22211.86">16637 3725 0,'0'0'0,"21"0"0,0 0 15,0 0-15,1 0 0,-1 0 0,0 0 16,0 0-16,21 0 0,-20 0 16,-1-21-16,0 21 0,21-21 0,-21 0 15,1 21-15,-22-21 0,21 0 0,-21-1 16,21 1-16,-21 0 0,0-21 16,0 21-16,0-22 0,0 22 15,-21-21-15,0 21 0,-1-22 0,1 22 16,0 21-16,0-21 0,-21 21 15,20 0-15,1 0 0,-21 21 16,21 0-16,-22 0 0,22 1 0,0 20 16,-21 0-16,21 1 0,-1-1 15,1 0-15,0-21 0,0 22 0,21-1 16,0-21-16,0 0 0,0 22 16,0-22-16,21 0 0,0 0 0,0-21 15,1 21-15,-1-21 0,0 0 0,21 0 16,-21 0-16,1 0 15,20 0-15,-21 0 0,21 0 0,-20-21 16,-1 21-16,21-21 0,-21 0 16,0 0-16,1 0 0,-1-22 0,0 22 15,0-21-15,0 21 0,0-22 16,-21 1-16,22 0 0,-22 20 0,0-20 16,0 21-16,0 0 0,-22 21 31,1 21-31,21 0 0,-21 21 15,21-20-15,0 20 0,-21-21 0,21 21 16,-21-20-16,21 20 0,0-21 16,0 0-16,0 0 0,0 1 0,0-1 15,0 0-15,21 0 0,0-21 16,0 21-16,22-21 16,-22 0-16,21 0 0,-21 0 0,22 0 15,-1 0-15,0 0 0,1 0 16,-1-21-16,0 0 0</inkml:trace>
  <inkml:trace contextRef="#ctx0" brushRef="#br0" timeOffset="22719.57">17780 3514 0,'0'0'0,"0"-21"0,21-22 15,-21 22-15,0 0 0,0 0 16,0 0-16,0-1 0,0 1 16,-21 21-16,0 0 0,0 0 15,-1 0-15,-20 0 0,21 21 16,-21-21-16,20 22 0,-20 20 15,21-21-15,-21 0 0,20 22 0,-20-22 16,21 21-16,0-21 0,0 22 16,-1-22-16,1 0 0,21 0 0,0 21 15,0-20-15,0-1 16,0 0-16,21 0 0,1-21 0,-1 0 16,0 0-16,21 0 0,-21 0 15,1 0-15,20 0 0,-21 0 16,21 0-16,-20 0 0,-1-21 0,21 0 0,-21 0 15,22-1-15,-22 1 0,0-21 16,0 21-16,0-22 0,22 1 16,-22-21-16,0 20 0,0-20 15,0 20-15,0-20 0,1 21 0,-22-22 16,0 22-16,0 21 0,0-22 16,0 22-16,0 0 0,0 0 0,-22 21 15,1 0-15,0 21 16,0 0-16,0 0 0,0 22 0,21-1 15,0 0-15,-22 1 0,22-1 16,0 21-16,-21-20 0,21-1 0,0 0 16,0 1-16,0-1 0,0-21 15,0 22-15,0-22 0,21 0 16,1 0-16,-22 0 0,0 0 16,21 1-16,0-22 0,0 21 15,0-21-15,0 0 0,1 0 16,-1 0-16,0 0 0,0 0 15</inkml:trace>
  <inkml:trace contextRef="#ctx0" brushRef="#br0" timeOffset="23308.04">18627 3429 0,'0'-21'0,"0"42"0,0-63 16,0 21-16,-22-1 15,1 22-15,0 0 16,0 0-16,0 0 0,0 0 0,-1 22 16,-20-1-16,21 0 0,0 0 15,-22 0-15,22 0 0,0 1 0,0 20 16,0-21-16,0 0 0,-1 22 16,22-22-16,-21 0 0,21 0 15,0 0-15,0 0 0,0 1 0,0-1 16,21 0-16,1-21 15,-1 0-15,0 21 0,0-21 16,0 0-16,0 0 0,1 0 0,20 0 16,-21 0-16,0-21 0,22 21 0,-22-21 15,21 0-15,-21-1 0,22 1 16,-22 0-16,21-21 0,-21-1 0,0 1 16,22 0-16,-22-22 0,0 22 15,0-22-15,0 1 0,22 21 0,-43-22 16,21 22-16,0-22 0,-21 22 15,21 0-15,-21 20 0,0-20 0,0 21 16,0 0-16,0 42 31,0 0-31,-21 0 0,21 22 16,-21-1-16,0 0 0,0 1 0,21 20 16,-22-21-16,1 22 0,21-1 15,0-20-15,-21 20 0,21-20 0,-21-1 16,21 0-16,-21 1 0,21-22 15,0 21-15,0-21 0,0 22 0,0-22 16,0 0-16,0 0 16,0 0-16,21-21 0,0 0 0,0 0 15,0 0-15,1 0 0,-1 0 16,0 0-16,0 0 0,0-21 16,22 0-16,-1 21 0</inkml:trace>
  <inkml:trace contextRef="#ctx0" brushRef="#br0" timeOffset="23627.82">19875 3027 0,'0'-21'16,"-63"0"-1,42 21 1,0 0-16,-1 21 0,1 0 15,0 0-15,0 21 0,0-20 16,0 20-16,-1 0 0,1 1 0,0-1 16,0 0-16,0 1 0,0-1 15,21 0-15,0 1 0,-22-1 0,22 0 16,0 1-16,0-22 0,0 21 16,0-21-16,0 0 0,0 1 0,0-1 15,0 0-15,22 0 0,-22 0 16,21-21-16,0 21 0,0-21 0,0 0 15,0 0-15,1 0 0,-1 0 0,0 0 16,0 0-16,0-21 0,22 21 16</inkml:trace>
  <inkml:trace contextRef="#ctx0" brushRef="#br0" timeOffset="24008.62">20447 2942 0,'0'0'0,"0"-21"0,0 0 16,21 21 15,0 0-31,0 0 16,1 0-16,-1 21 0,21 0 15,-21-21-15,22 21 0,-22 1 16,21 20-16,0-21 0,-20 0 15,20 22-15,-21-1 0,0 0 0,0 1 16,1-1-16,-22 0 0,0 22 16,0-22-16,0 0 0,0 1 0,-22-1 15,1 0-15,-21 1 0,21-1 16,-22-21-16,22 22 0,-21-22 0,0 0 16,20 21-16,-20-21 0,21 1 15,0-22-15,0 21 0,-1-21 0,1 0 16,21 21-16,-21-21 0,42-21 47,0 0-47,1 21 0</inkml:trace>
  <inkml:trace contextRef="#ctx0" brushRef="#br0" timeOffset="24800.43">21950 3006 0,'-21'-43'15,"-1"43"1,1 0-16,0 0 0,-21 0 16,21 0-16,-1 0 0,-20 0 0,0 0 15,21 0-15,-22 22 0,22-22 16,-21 21-16,21-21 0,-1 21 16,1-21-16,21 21 0,0 0 15,0 0 1,21-21-16,1 0 0,-1 22 0,21-1 15,-21-21-15,22 21 0,-1-21 16,0 21-16,-21-21 0,22 21 0,-22 0 16,21 1-16,-21-22 0,1 21 15,-22 0-15,0 0 0,0 0 0,0 0 16,0 1-16,0-1 0,-22 0 16,1 0-16,0 0 0,0-21 0,-21 21 15,20 1-15,-20-1 0,0 0 16,21-21-16,-22 21 0,22-21 15,-21 0-15,21 21 0,-1-21 16,1 0-16,0 0 0,0 0 16,42 0 15,0 0-31,0 0 0,1 0 0,-1 0 16,0 0-16,0 21 0,0-21 15,0 22-15,1-22 0,-22 21 0,21 0 16,-21 0-16,0 0 15,0 0-15,0 1 0,-21-1 0,-1 0 16,1 21-16,-21-21 16,21 1-16,-22 20 0,1 0 0,0-21 0,21 22 15,-22-1-15,22-21 16,-21 22-16,21-22 0,21 21 0,0-21 16,0 0-16,0 1 0,0-1 0,0 0 15,0 0-15,21-21 16,0 0-16,0 0 0,0 0 15,22 0-15,-22 0 0,0 0 16,0 0-16,0 0 0,0 0 0,1 0 16,-22-21-16,21 0 15,-42 21 17,-1 0-32</inkml:trace>
  <inkml:trace contextRef="#ctx0" brushRef="#br0" timeOffset="26423.79">20722 6689 0,'-21'0'15,"21"-21"1,0-1-16,21 22 16,0-21-16,0 21 0,1-21 15,-1 21-15,0-21 0,0 0 0,21 21 16,-20 0-16,-1-21 0,21 21 15,-21 0-15,0 0 0,1 0 0,-1 0 16,0 0-16,-21 21 16,21 0-16,-21 0 0,0 0 15,0 0-15,0 1 0,0-1 0,-21 0 16,0 0-16,0 0 0,-22 0 16,22 1-16,-21-1 0,21 0 0,-22 0 15,1 0-15,0 0 0,20 1 0,-20-1 16,0 0-16,21 0 0,-1 0 15,1 0-15,0 1 0,0-22 0,21 21 16,0 0-16,0 0 16,21-21-16,0 0 0,0 0 15,1 0-15,-1 0 0,21 0 16,-21 0-16,22 0 0,-22 0 0,21 0 16,-21 0-16,0 0 0,1-21 15,-1 21-15,-21 21 31,-21-21-15,-1 21-16,22 0 0,-21 1 0,21 20 16,-21-21-16,21 0 0,-21 22 15,21-22-15,0 21 0,0-21 0,0 22 16,0-22-16,0 0 0,0 0 0,-21 21 16,21-20-16,-21-1 0,21 0 15,-22 0-15,1 0 16,0-21-16,21 21 0,-21-21 0,0 22 15,0-22-15,-22 0 0,22 0 16,0 0-16,0 0 0,0 0 0,-1 0 16,1 0-16,0 0 0,0 0 0,0 0 15,0 0-15,-1-22 0,1 22 16,0-21-16,0 0 0,0 21 0,0-21 16</inkml:trace>
  <inkml:trace contextRef="#ctx0" brushRef="#br0" timeOffset="27563.76">11642 5292 0,'21'0'15,"0"0"-15,0 0 16,0-21-16,0-1 0,1 22 0,20-21 16,-21 21-16,0-21 0,0 0 15,1 0-15,-1 21 0,0-21 16,-21-1-16,0 1 0,0 0 16,0 0-16,-21 21 0,0 0 15,-1 0-15,-20 0 0,0 0 0,21 0 16,-22 0-16,1 0 0,0 0 15,-1 21-15,1 0 0,0-21 0,20 21 16,-20 1-16,21-1 0,-21-21 16,20 21-16,22 0 0,0 0 0,0 0 15,0 1-15,0-1 16,0 0-16,22 0 0,20 0 0,-21-21 16,0 21-16,22 1 0,-1-1 0,0 0 15,1 0-15,-1 0 16,0 0-16,-21 22 0,22-22 0,-1 0 15,-21 21-15,0-20 0,1-1 16,-22 21-16,0-21 0,0 0 0,-22 22 16,1-22-16,0 0 0,-21 0 0,-1 0 15,1 1-15,-21-1 0,20 0 16,-20 0-16,-1-21 0,22 0 0,-22 0 16,1 0-16,21 0 0,-1 0 15,-20-21-15,20 0 0,1 0 0,21-1 16,-21 1-16,20 0 0,1-21 0,0-1 15,0 22-15,0-21 0,21 0 16,0-1-16,0 22 0,0 0 16,0 0-16,0 0 0,21-1 15,0 1-15,0 0 0,0 21 0,1 0 16,-1 0-16,0 0 0,21-21 0,-21 21 16,1 0-16,20 0 0,-21 0 15</inkml:trace>
  <inkml:trace contextRef="#ctx0" brushRef="#br0" timeOffset="28083.96">12467 5292 0,'0'-21'0,"0"-1"0,0 1 31,-21 21-31,0 21 16,0 1 0,-1-22-16,1 21 0,21 21 0,-21-21 15,0 0-15,21 22 0,-21-22 0,0 21 16,21 1-16,-22-1 0,22 0 16,0-21-16,-21 22 0,21-1 0,0 0 15,0-20-15,0-1 0,0 21 16,0-21-16,0 0 0,21 1 15,1-22-15,-1 21 0,0-21 0,0 0 16,0 0-16,22 0 0,-22 0 16,0 0-16,0-21 0,21-1 0,-20 1 15,-1 0-15,0 0 0,0-21 0,0 20 16,0-20-16,1 0 0,-22-1 16,0 1-16,0 0 0,0-22 0,0 22 15,0 0-15,0-1 0,0 1 16,-22 0-16,1 20 0,0-20 0,0 21 15,0 0-15,0 21 0,-22 0 16,22 0-16,0 0 0,0 0 16,0 21-16,-1-21 0,1 42 0,21-21 15,-21 1-15,21-1 0,0 21 16,0-21-16,0 0 0,0 22 0,0-22 16,0 0-16,21 0 0,0 0 0,1 1 15,-1-22-15,0 21 0,0-21 16,0 0-16</inkml:trace>
  <inkml:trace contextRef="#ctx0" brushRef="#br0" timeOffset="28355.81">13335 5186 0,'0'-21'0,"0"42"0,0-63 15,-21 42 1,21 21-1,-21 0-15,-1 0 0,22 21 0,0-20 16,0 20-16,-21-21 0,21 21 16,-21 1-16,21-22 0,0 21 0,0 1 15,-21-1-15,21-21 0,-21 21 16,21-20-16,0 20 0,0-21 16,0 0-16,0 0 0,0 1 0,0-1 0,0 0 31,21-42-16,0 0-15</inkml:trace>
  <inkml:trace contextRef="#ctx0" brushRef="#br0" timeOffset="28643.64">13271 5398 0,'0'-22'0,"0"44"0,0-86 16,0 22-16,0 21 0,0-22 15,22 22-15,-22 0 0,21 0 0,0 0 16,-21-1-16,21 1 0,0 21 0,22 0 15,-22-21-15,0 21 0,21 0 16,-21 0-16,22 0 0,-22 0 16,21 21-16,-21 0 0,1 1 15,-1-1-15,0 0 0,0 0 0,-21 0 16,0 22-16,0-22 0,0 0 0,0 0 16,-21 0-16,0-21 0,0 21 15,-22 1-15,22-1 0,-21-21 0,21 21 16,-22-21-16,22 0 0,-21 21 15,21 0-15,-1-21 0,1 0 0,0 0 16,0 0-16</inkml:trace>
  <inkml:trace contextRef="#ctx0" brushRef="#br0" timeOffset="29335.66">15473 4847 0,'0'0'0,"21"-63"31,-21 42-31,-21-1 15,0 22-15,-1 0 16,1 0-16,0 0 0,0 0 16,-21 0-16,20 22 0,-20-1 15,0 21-15,-1 0 0,1 1 0,0-1 16,-1 0-16,22 22 0,-21-1 16,0-20-16,-1 20 0,1 1 0,21-22 15,-22 22-15,22-22 0,0 21 16,0-20-16,0-1 0,21 0 0,0 1 15,0-1-15,0 0 0,0 1 16,0-22-16,0 21 0,21-21 0,0 1 16,0-1-16,0 0 0,22-21 15,-22 21-15,21-21 0,1 0 0,-1 0 16,0 0-16,-21 0 0,22 0 0,-1 0 16,0 0-16,-20-21 0,20 21 15,0-21-15,-21 0 0,22-1 16,-22 1-16,21-21 0</inkml:trace>
  <inkml:trace contextRef="#ctx0" brushRef="#br0" timeOffset="46215.85">15811 5186 0,'0'0'0,"22"0"0,-22-21 31,21 21-15,-21-21 15,21 21-31,0 0 31,-21-22-15</inkml:trace>
  <inkml:trace contextRef="#ctx0" brushRef="#br0" timeOffset="46407.74">15917 5122 0</inkml:trace>
  <inkml:trace contextRef="#ctx0" brushRef="#br0" timeOffset="49172.65">15833 5228 0,'0'0'0,"0"-21"16,0 0 0,21 21-16,-21-21 0,0 0 31,21 21-16,-21 21 17,0 0-32,0 0 15,0 0-15,0 0 0,0 22 16,0-22-16,0 21 0,-21-21 0,21 22 16,-21-1-16,21-21 0,0 22 0,0-22 15,0 21-15,-22-21 0,22 0 16,0 1-16,-21-1 0,21 0 0,0 0 15,0 0-15,0 0 16,0-42 15,0 0-31,21 0 16,1 0 0</inkml:trace>
  <inkml:trace contextRef="#ctx0" brushRef="#br0" timeOffset="49683.36">16256 5271 0,'21'0'0,"-42"0"0,42-22 15,0 22-15,-21-21 0,0 0 16,21 21-16,-21-21 16,0 42 15,0 0-16,0 0-15,0 1 0,-21 20 0,21-21 16,-21 21-16,21-20 0,-21-1 16,21 21-16,-21-21 0,21 22 0,0-22 15,0 0-15,0 21 0,0-21 16,0 1-16,0-1 0,0 0 0,0 0 16,21 0-16,0-21 15,21 0-15,-20 0 0,-1 0 16,0 0-16,21 0 0,-21 0 0,22 0 15,-1-21-15,-21 0 0,0 0 16,22 0-16,-22-1 0,0-20 16,0 21-16,0-21 0,1 20 0,-1-20 15,-21 0-15,0-1 0,0 1 0,0 21 16,0-21-16,0-1 0,0 1 16,-21 0-16,-1 20 0,1 1 0,0 0 15,0 0-15,0 0 0,0 21 0,-22 0 16,22 0-16,0 0 0,0 21 15,-22 0-15,22 0 0,0 22 0,0-22 16,21 0-16,-21 21 0,21-21 16,-21 1-16,21-1 0,0 0 15,0 0-15,0 0 0,0 0 0,0 1 16,21-1-16,0-21 0,0 0 16,0 21-16,0-21 0,1 0 0</inkml:trace>
  <inkml:trace contextRef="#ctx0" brushRef="#br0" timeOffset="49983.89">17462 5186 0,'0'0'0,"0"-21"31,0 42-16,0 0 1,-21 0-16,0 0 0,21 1 16,-21 20-16,21-21 0,0 21 0,-21-20 15,0 20-15,-1-21 0,22 21 0,0-20 16,-21 20-16,21-21 0,-21 0 16,21 0-16,-21 1 0,21-1 0,0 0 15,0 0-15</inkml:trace>
  <inkml:trace contextRef="#ctx0" brushRef="#br0" timeOffset="50215.76">17166 5398 0,'21'0'15,"0"0"1,1 0-16,-1 0 0,0 0 0,0 0 16,0 0-16,0 0 0,1 0 15,-1 0-15,0 0 0,0 0 16,21 0-16,-20 0 0,-1 0 0,0 0 16,0 0-16,0 0 0,0 0 15,1 0-15,-1 0 0,0 0 16,-21-22-16,21 22 0</inkml:trace>
  <inkml:trace contextRef="#ctx0" brushRef="#br0" timeOffset="50899.37">18436 5313 0,'0'-21'0,"0"0"15,0-1-15,0 1 16,0 0-16,0 0 16,0 0-16,21 0 0,0-1 15,1 1-15,-1 21 16,0-21-16,0 21 0,0 0 15,0 0-15,1 0 0,-1 0 0,0 0 0,0 0 16,0 0 0,0 21-16,-21 0 0,22 1 0,-22-1 15,0 0-15,0 0 0,0 21 0,0-20 16,0 20-16,0-21 0,0 21 16,-22-20-16,22 20 0,-21 0 0,0-21 15,0 1-15,0 20 0,-22-21 0,22 0 16,-21 0-16,21 1 0,-22-1 15,1 0-15,21 0 0,-21-21 0,-1 0 16,22 21-16,-21-21 0,-1 0 16,22 0-16,0 0 0,-21 0 0,21 0 15,21-21-15,-22 0 0,22 0 16,0 0-16,0-1 16,0 1-16,0 0 0,22 0 0,-1 0 15,0 0-15,0-1 0,0-20 0,0 21 16,1 0-16,-1 21 0,0-21 15,0-1-15,0 22 0,0 0 0,1 0 16,-1 0-16,0 0 0,0 0 0,0 22 16,0-1-16,1 0 15,-22 0-15,21 21 0,-21-20 0,21-1 16,-21 0-16,0 0 0,0 0 16,0 0-16,0 1 0,0-1 15,0 0-15,21-21 0,-21 21 0,21-21 16,-21 21-16,0 0 15,21-21-15,1 0 16,-1 0 0,0 0-16,0-21 0,-21 0 0,21 21 15,0-21-15</inkml:trace>
  <inkml:trace contextRef="#ctx0" brushRef="#br0" timeOffset="51433.3">19367 5271 0,'0'0'16,"0"-22"-16,0 44 31,0-1-31,-21 0 16,0-21-16,0 21 0,0 0 0,0 0 15,-1 1-15,22-1 0,-21 21 16,0-21-16,0 0 0,21 1 0,0-1 16,-21 0-16,21 0 0,-21 0 15,21 0-15,0 1 0,0-1 16,0 0-16,0 0 0,21 0 16,0-21-16,0 0 0,0 0 15,22 0-15,-22 0 0,0 0 16,21 0-16,-21-21 0,22 21 0,-22-21 15,21 0-15,1 0 0,-22-1 0,21 1 16,-21 0-16,0-21 0,22 21 16,-43-1-16,21-20 0,0 21 0,-21-21 15,0 20-15,0-20 0,0 21 0,0-21 16,0 20-16,-21 1 0,0 21 16,0-21-16,-1 21 0,1-21 15,0 21-15,-21 0 0,21 0 0,-22 0 16,22 21-16,0 0 0,-21-21 15,20 21-15,1 1 0,0-1 0,0-21 16,21 21-16,-21 0 0,21 0 16,-21 0-16,21 1 0,0-1 15,0 0 1,21-21 0</inkml:trace>
  <inkml:trace contextRef="#ctx0" brushRef="#br0" timeOffset="53223.81">20235 4720 0,'-21'-21'0,"21"0"16,21 21 15,0 0-31,1 0 16,20 0-16,0 0 0,-21 0 0,43 21 15,-22-21-15,1 21 0,-1 0 16,0 1-16,22 20 0,-22-21 0,-21 21 16,22-20-16,-22 20 0,0 0 15,0 1-15,-21-1 0,0 0 0,0 1 16,0-1-16,-21 0 0,0 1 0,0-1 15,-22 0-15,1 1 0,0-1 16,-1-21-16,1 21 0,-22-20 0,22-1 16,0 0-16,-22 0 0,22 0 0,0 0 15,-1 1-15,1-22 16,21 0-16,0 21 0,-1-21 0,1 0 16,0 0-16,21-21 31,21-1-16,0 22-15</inkml:trace>
  <inkml:trace contextRef="#ctx0" brushRef="#br0" timeOffset="53551.62">21442 5122 0,'-21'-21'16,"-1"21"-1,22-21-15,-21 21 16,21-21-16,0 42 62,0 0-46,21-21-16,-21 21 0,22-21 0,-22 22 16</inkml:trace>
  <inkml:trace contextRef="#ctx0" brushRef="#br0" timeOffset="53807.48">21357 5440 0,'0'21'31,"0"0"-31,0 0 16,0 1-1,0-1-15,0 0 0,0 0 16,0 0-16,-21 0 16,0-21-16,0 22 0,-1-1 0,1 0 15,0 0-15,-21-21 0,21 0 16,-1 21-16,1-21 0,0 0 16,-21 0-16,21 21 0</inkml:trace>
  <inkml:trace contextRef="#ctx0" brushRef="#br0" timeOffset="58543.34">8403 8911 0,'0'0'0,"0"-21"0,0 0 16,0 0-16,0 0 0,0-1 0,0 1 15,0 0-15,0 0 0,0 0 0,0 0 16,0-1 0,0 1-16,21 21 0,-21-21 15,0 42 16,0 0-31,0 1 16,0 20-16,0-21 0,-21 21 0,21 1 16,0 20-16,0-20 0,-21-1 15,0 21-15,0-20 0,-1-1 0,22 0 16,-21 22-16,0-22 0,0 1 0,21-22 16,-21 21-16,21 0 0,-21 1 15,-1-22-15,22 0 0,0 21 0,0-20 16,0-1-16,-21 0 15,21-42 17,0 0-32,0-1 15,21 1-15,-21 0 0,0 0 16,0 0-16,22-22 0,-1 22 0</inkml:trace>
  <inkml:trace contextRef="#ctx0" brushRef="#br0" timeOffset="58916.6">8276 8890 0,'0'-21'0,"0"42"0,0-63 15,0 21-15,0-1 0,-21 1 16,21 0-16,0 0 0,0 0 16,0 0-16,21-1 0,-21 1 15,21 21-15,0-21 0,22 0 16,-22 21-16,21-21 0,1 21 0,-1 0 15,0 0-15,1 0 0,20 0 0,-21 0 16,1 21-16,20 0 0,-20 0 16,-1 0-16,-21 1 0,21-1 0,-42 21 15,0 0-15,0-20 0,0 20 0,-21 0 16,0-21-16,-21 22 0,-1-22 16,1 21-16,0-21 0,-22 1 0,22-1 15,0 0-15,-1 0 0,1 0 16,0-21-16,20 21 0,1-21 15,0 0-15,0 0 0,0 0 0,42-21 47,0 21-47,0-21 0,22 21 0,-22-21 16,21 0-16,0 0 0</inkml:trace>
  <inkml:trace contextRef="#ctx0" brushRef="#br0" timeOffset="59464.66">9715 8827 0,'0'0'0,"22"-22"0,20-41 31,-42 42-31,0 0 15,0-1-15,-21 22 16,0 0-16,-22 0 0,22 0 0,-21 0 16,21 0-16,-22 22 0,22-1 15,-21 0-15,-1 0 0,22 0 16,-21 0-16,21 1 0,0-1 0,-1 0 16,1 0-16,0 0 0,21 0 0,0 1 15,0-1-15,0 0 16,0 0-16,21-21 0,0 0 15,22 21-15,-22-21 0,0 0 0,21 21 16,-20-21-16,20 0 0,0 22 16,-21-1-16,22-21 0,-1 21 0,-21-21 15,22 21-15,-22-21 0,0 21 0,0 0 16,0-21-16,-21 22 0,0-1 16,0 0-16,0 0 15,-21-21-15,0 21 0,-21 0 0,20 1 16,-20-22-16,0 21 0,-1-21 15,1 21-15,0-21 0,-1 0 0,22 0 16,-21 21-16,0-21 0,20 0 0,-20 0 16,21 0-16,0 0 0,0 0 0,-1-21 15,1 21-15,0-21 0,0 21 16,21-21-16,0-1 0,0 1 16,0-21-1,0 21-15,21 0 0,0-1 16,0 22-16,1-21 0</inkml:trace>
  <inkml:trace contextRef="#ctx0" brushRef="#br0" timeOffset="59824.45">10287 8721 0,'0'0'0,"0"-21"0,21-43 31,-21 43-31,21 21 16,0 21 0,1 0-16,-22 22 0,21-22 15,-21 21-15,0 0 0,21 1 0,-21-1 16,21 0-16,-21 1 0,21-1 15,-21-21-15,0 22 0,0-1 0,0-21 16,21 0-16,-21 22 0,0-22 0,22 0 16,-22 0-16,0 0 15,0 0 1,21-21-16,0-21 16,-21 0-16,21 21 15,-21-21-15,21 0 0</inkml:trace>
  <inkml:trace contextRef="#ctx0" brushRef="#br0" timeOffset="60091.76">11261 8573 0,'-43'0'31,"22"0"-31,-21 21 0,21 0 0,-22 0 16,1 0-16,0 22 0,-1-22 0,1 21 15,21 0-15,-22 1 0,1-1 16,0-21-16,21 22 0,-22-1 16,22-21-16,0 21 0,0-20 0,0-1 15,-1 0-15,22 0 0,-21 0 16,21 0-16,0 1 0,21-22 31,1-22-15,-1 1-16,0 21 0</inkml:trace>
  <inkml:trace contextRef="#ctx0" brushRef="#br0" timeOffset="60383.59">11536 8594 0,'0'0'0,"21"0"31,-21 21-31,0 0 16,0 0-16,0 0 0,0 22 0,0-22 15,0 21-15,-21 1 0,21-1 0,-21-21 16,21 21-16,0 1 0,-22-22 0,22 21 16,-21-21-16,0 1 0,21-1 15,0 0-15,0 0 0,-21 0 0,21 0 16,0 1-1,0-44 17,0 1-32</inkml:trace>
  <inkml:trace contextRef="#ctx0" brushRef="#br0" timeOffset="60648.44">11536 8594 0,'0'0'0,"21"-21"0,-21-1 15,21 1 1,0 21-16,0 0 16,1 0-16,-22 21 0,21 1 15,0-1-15,0 0 0,-21 21 0,21-21 16,0 22-16,1-22 0,-1 21 16,0-21-16,0 22 0,0-1 0,0-21 15,-21 0-15,22 22 0,-1-22 0,-21 0 16,21 0-16,-21 0 15,0-42 17,0 0-17,21 0-15</inkml:trace>
  <inkml:trace contextRef="#ctx0" brushRef="#br0" timeOffset="61113.17">12404 8509 0,'0'0'0,"-22"0"16,1 21-1,0 0-15,0 1 0,0-1 0,0 0 16,-1 0-16,-20 0 0,21 0 0,-21 22 16,20-22-16,1 0 15,-21 0-15,21 22 0,0-22 0,-1 0 16,1 0-16,21 0 0,0 0 15,21-21 17,1-21-32,-1 0 0,0 0 0,0 0 15,21 0-15,-20-1 0,-1 1 16,21-21-16,-21 21 0,0 0 0,22-22 16,-22 22-16,0-21 0,0 21 0,0-1 15,1 1-15,-1 0 0,-21 0 16,21 0-16,0 21 0,-21 21 15,0 0 1,0 0-16,0 0 0,0 22 0,0-22 16,0 21-16,0 1 0,0-1 15,-21 0-15,21 1 0,-21 20 0,21-42 16,0 22-16,0-1 0,0 0 0,0-21 16,-21 22-16,21-22 0,0 0 15,-22 0-15,22 0 0,0 1 0,22-22 47</inkml:trace>
  <inkml:trace contextRef="#ctx0" brushRef="#br0" timeOffset="61770.79">14012 8403 0,'0'-21'0,"0"42"0,0-63 0,0 21 16,0 0 0,-21 21-16,0 0 15,0 0-15,0 0 0,-22 0 0,22 0 16,-21 21-16,-1-21 0,22 21 0,-21 0 15,21-21-15,-22 21 0,22 0 16,-21 1-16,21-22 0,0 21 0,21 0 16,0 0-16,0 0 15,21-21 1,0 0-16,0 21 0,0-21 0,0 0 16,22 22-16,-22-22 0,0 21 0,21-21 15,-20 21-15,-1 0 0,0-21 16,0 21-16,-21 0 0,0 1 0,21-1 15,-21 0-15,0 0 0,0 0 16,0 0-16,0 1 0,0-1 16,0 0-16,-21 0 0,0 21 0,0-20 15,-22-1-15,22 0 0,-21-21 0,0 21 16,-1 0-16,1 0 0,21-21 0,-22 22 16,22-22-16,-21 0 0,21 0 15,21 21-15,-21-21 0,42-21 31,0 21-31,21-22 0,-21 22 16,22 0-16,-22 0 0,0 0 0,21 0 16,-20 0-16,-1 0 0,0 0 0,0 0 15,0 0-15,-21 22 16,0-1-16,0 0 0,0 0 16,0 0-16,0 0 0,0 1 0,-21-1 15,0 0-15,0 0 16,0 0-16,-1 0 0,1 1 15,0-1-15,0 0 0,21 0 16,0 0 0,0 0-16</inkml:trace>
  <inkml:trace contextRef="#ctx0" brushRef="#br0" timeOffset="62519.15">13652 11853 0,'0'0'0,"-21"-21"0,21 0 0,0 0 15,-21 21-15,21-21 0,0 0 16,0-1-16,0 1 15,21 21-15,0 0 0,-21-21 0,43 21 16,-22 0-16,0 0 0,0 0 16,22 0-16,-22 0 0,0 0 15,0 0-15,0 21 0,0-21 0,-21 21 16,22 1-16,-22-1 0,0 0 0,0 0 16,-22 0-16,1 0 0,-21 1 15,21 20-15,-22-21 0,1 0 0,21 22 16,-21-22-16,-1 0 0,1 21 0,21-21 15,-22 1-15,22 20 0,0-21 16,0 0-16,0 0 0,21 1 0,0-1 16,0 0-16,0 0 0,0 0 0,21 0 15,0-21-15,0 22 0,0-22 0,1 0 16,-1 21-16,0-21 0,0 0 16,0 0-16,0 0 0,1 0 15,-1 0-15,0 0 0,0 0 0,-21 21 31,0 0-31,-21 0 16,0-21-16,0 21 0,21 1 0,-22-1 16,1 0-16,0 0 0,0 21 15,0-20-15,21-1 0,-21 0 0,21 21 16,0-21-16,-22 1 0,1-1 0,0 0 16,0 0-16,0 0 0,0 0 15,-1-21-15,1 22 0,0-22 0,0 0 16,-21 0-16,20 21 0,1-21 0,0 0 15,-21 0-15,21 0 0,-1 0 16,1 0-16,0 0 16,21-21-1</inkml:trace>
  <inkml:trace contextRef="#ctx0" brushRef="#br1" timeOffset="68657.03">11303 10202 0,'21'0'32,"0"-21"-17,0 0 1,1 21-16,-1 0 16,0-21-16,0 21 0,0-21 15,0 21-15,1-21 0,-1 21 0,0-22 16,0 22-16,0-21 0,0 0 0,-21 0 15,0 0 1,-21 21-16,0 0 16,0 0-16,-21 0 0,20 0 0,-20 0 15,0 0-15,-1 0 0,22 21 16,-21-21-16,0 21 0,-1-21 0,22 21 16,0-21-16,-21 21 0,42 1 15,-22-22-15,22 21 0,0 0 16,0 0-1,22 0-15,-1-21 0,0 21 16,0-21-16,0 22 0,22-22 16,-22 21-16,0 0 0,21-21 0,-21 21 15,22 0-15,-22 0 0,0 1 0,0-1 16,0 0-16,22 0 0,-43 0 0,21 0 16,0 1-16,-21 20 0,0-21 15,0 0-15,0 0 0,0 1 0,-21-1 16,0 0-16,0 0 0,-22 0 0,1 0 15,0 1-15,-1-22 16,-20 21-16,20-21 0,-20 0 0,21 0 16,-22 0-16,1 0 0,20 0 0,1 0 15,0-21-15,-1-1 0,1 1 16,0 0-16,20 0 0,-20 0 0,21-22 16,0 22-16,0-21 0,21 21 0,0-22 15,0 22-15,0 0 0,0 0 16,0-21-16,21 20 0,0 1 15,0 21-15,0 0 0,0-21 0,22 21 16,-22 0-16,21 0 0,1 0 16,-22 0-16,21 0 0,0 0 0,1 0 15,-1 0-15,0 0 0,-20 0 16</inkml:trace>
  <inkml:trace contextRef="#ctx0" brushRef="#br1" timeOffset="69283.69">12128 10393 0,'0'0'0,"22"-85"32,-22 64-32,0 0 0,0 0 15,0 0-15,-22-1 16,1 22-16,0 0 0,0-21 0,0 21 16,0 0-16,-1 0 0,1 0 0,0 0 15,0 21-15,0 1 0,0-1 16,-22 0-16,22 0 0,0 21 15,0-20-15,0 20 0,-1 0 0,1 1 0,21-1 16,-21 0-16,21-21 16,-21 22-16,21-22 0,0 21 0,0-21 15,0 1-15,0-1 0,0 0 0,21-21 16,0 21-16,0-21 0,1 0 16,-1 0-16,0 0 0,0 0 0,21 0 15,-20-21-15,20 0 0,-21 0 0,0 21 16,22-22-16,-22-20 0,21 21 15,-21 0-15,0-22 0,1 1 0,-1 21 16,0-21-16,0 20 0,0-20 0,-21 21 16,0 0-16,0 0 0,21 21 15,-21 21 1,0 0 0,0 21-16,-21-21 15,21 1-15,0 20 0,0-21 0,-21 0 16,21 22-16,0-22 0,0 0 0,0 0 15,0 0-15,0 0 0,0 1 0,0-1 16,21 0-16,0-21 16,1 0-16,-1 0 0,0 0 15,0 0-15,0 0 0,0 0 0,1-21 16</inkml:trace>
  <inkml:trace contextRef="#ctx0" brushRef="#br1" timeOffset="69963.28">12742 10456 0,'0'-21'16,"0"42"-1,-21 1 1,21-1-16,-21 0 0,21 0 16,-21 0-16,21 0 0,-21 1 0,21-1 15,0 0-15,0 0 0,-22 0 0,22 0 16,0 1-16,-21-22 15,21 21-15,0 0 0,0 0 16,0-42 15,0 0-31,0 0 16,0-1-16,0 1 0,0 0 16,0 0-16,0 0 0,0-22 0,0 22 15,0-21-15,0 21 0,21 0 16,-21-22-16,22 22 0,-1 0 0,0 0 15,0 21-15,0-21 0,0 21 0,22 0 16,-22 0-16,0 0 0,0 21 16,0-21-16,1 21 0,20 0 0,-42 0 15,21 0-15,0 22 0,0-22 16,1 0-16,-22 0 0,21 0 0,-21 1 16,0-1-16,0 0 0,0 0 15,0 0-15,0 0 0,0 1 16,-21-22-16,-1 0 0,1 0 15,0 0 1,21-22-16,0 1 16,0 0-16,0 0 0,0 0 15,21 0-15,0-1 0,1-20 16,-1 21-16,0 0 0,0-22 0,0 22 16,22 0-16,-22 21 0,21-21 15,-21 21-15,0 0 0,22 0 0,-22 0 16,0 0-16,0 21 0,0-21 15,-21 21-15,0 0 0,22 1 0,-22-1 16,0 21-16,0-21 0,0 0 0,0 1 16,-22-1-16,1 0 0,21 0 0,-21 0 15,0-21-15,21 21 0,0 1 16,-21-22-16,0 21 0,21-42 47,21 21-47</inkml:trace>
  <inkml:trace contextRef="#ctx0" brushRef="#br1" timeOffset="70257.89">13737 10308 0,'0'0'0,"-21"21"16,21 1-1,-21-1-15,21 0 0,0 0 0,0 21 16,-21-20-16,21 20 0,-22 0 0,22-21 16,-21 22-16,21-1 0,0 0 15,-21-20-15,0 20 0,21 0 16,-21 1-16,21-22 0,-21 21 0,-1 0 16,22-20-16,-21-1 0,21 21 0,0-21 15,0 0-15,0 1 0,0-1 16,0-42 15,0-1-31,21-41 16</inkml:trace>
  <inkml:trace contextRef="#ctx0" brushRef="#br1" timeOffset="70550.98">13758 10287 0,'0'0'15,"0"-21"-15,21 0 0,-21 0 16,22 21-16,-1 0 0,0 0 16,0 0-16,0 0 0,22 0 15,-22 21-15,0-21 0,0 21 16,0 0-16,22 0 0,-22 22 0,0-22 16,-21 0-16,0 21 0,0-21 0,0 1 15,0 20-15,-21-21 0,0 0 0,-1 0 16,-20 1-16,0-1 0,21-21 15,-22 21-15,1-21 0,21 0 0,-22 21 16,22-21-16,0 0 0,0 0 16,0 0-16,21-21 31,21 21-31,0-21 0,0 21 16,0-21-16</inkml:trace>
  <inkml:trace contextRef="#ctx0" brushRef="#br1" timeOffset="70840.84">14711 9906 0,'-21'0'15,"-22"42"1,22-20-16,0-1 0,21 0 0,-21 21 15,0 1-15,-1-22 0,1 21 0,21 0 16,-21 1-16,0-1 0,0 22 0,0-22 16,-1 0-16,22 1 0,0-22 0,-21 21 15,21 0-15,-21-20 0,21-1 16,0 0-16,0 0 0,0 0 0,0 0 16,21-21-1,0 0-15,1-21 16,-1 0-16,0 21 0</inkml:trace>
  <inkml:trace contextRef="#ctx0" brushRef="#br1" timeOffset="71228.85">14711 10372 0,'-21'21'0,"-1"0"15,22 0-15,0 0 16,22-21-1,-1 0 1,0 0-16,0 0 0,0 0 16,0 0-16,1-21 0,-1 21 15,0-21-15,0 21 0,-21-21 0,21 0 16,-21 0-16,0-1 0,21 1 0,-21 0 16,0 0-16,0 0 15,-21 21-15,0 0 0,0 0 16,0 0-16,0 0 0,-1 0 0,1 21 15,0 0-15,21 0 0,-21 0 16,0 1-16,0-1 0,-1 0 0,22 21 16,0-21-16,0 1 0,-21-1 0,21 0 15,0 0-15,0 0 0,0 0 16,0 1-16,0-1 0,0 0 16,21-21-1,1 0-15,-1 0 0,0 0 16,0 0-16,21 0 0,-20 0 15,-1 0-15,0-21 0</inkml:trace>
  <inkml:trace contextRef="#ctx0" brushRef="#br1" timeOffset="71735.62">15748 10329 0,'-21'0'16,"0"22"-16,-1-1 15,22 0-15,-21-21 0,0 21 16,21 0-16,0 0 16,0 1-1,21-22 1,0 0-16,1 0 0,-1 0 15,-21-22-15,21 1 16,0 21-16,-21-21 0,0 0 16,0 0-16,0 0 0,0-1 0,0 1 15,0 0-15,-21 21 32,0 0-32,0 21 0,21 0 15,-22-21-15,22 22 0,-21-1 16,21 0-16,0 0 0,0 0 15,21-21 17,1 0-32,-1 0 15,0-21-15,-21 0 16,0 0-16,0 0 16,0-1-1,-21 22 16</inkml:trace>
  <inkml:trace contextRef="#ctx0" brushRef="#br1" timeOffset="72528.42">16933 10583 0,'0'0'0,"21"0"0,1 0 0,-1 0 15,0-21-15,0 0 0,0 21 16,0-21-16,1 0 0,-22 0 15,0-1-15,0 1 0,0 0 0,0 0 16,0-21-16,0 20 0,0 1 16,-22-21-16,1 21 0,0 0 0,0-1 15,0 1-15,-22 0 0,22 21 16,0 0-16,0 0 0,0 0 0,-22 0 16,22 0-16,-21 21 0,21 0 15,-22 1-15,1 20 0,21 0 0,-21-21 16,20 22-16,-20-1 0,21 0 0,0 1 15,0-1-15,21 0 0,0-20 16,0 20-16,0-21 0,0 0 0,0 0 16,0 1-16,0-1 0,21-21 0,0 21 15,21-21-15,-21 0 0,1 0 16,20 0-16,-21 0 0,21 0 0,1-21 16,-22 21-16,21-21 0,-21-1 15,22 1-15,-1-21 0,-21 21 16,22 0-16,-22-22 0,0 1 0,21 0 15,-21 20-15,1-20 0,-22 0 0,21 21 16,-21-1-16,21 1 0,-21 0 16,0 42-1,0 0-15,0 1 0,-21-1 16,0 0-16,21 21 0,0-21 0,0 1 16,-22 20-16,22-21 0,0 0 15,0 22-15,0-22 0,0 0 0,0 0 16,0 0-16,22 0 0,-1 1 0,0-1 15,0-21-15,0 21 16,0-21-16,22 0 0,-22 0 0,21 0 16,1 0-16,-1 0 0,0 0 0,1-21 15,-1 0-15,0 21 0</inkml:trace>
  <inkml:trace contextRef="#ctx0" brushRef="#br1" timeOffset="73043.25">17886 10414 0,'21'-21'16,"-42"42"-16,42-84 0,-21 41 0,0 1 0,0 0 15,0 0-15,-21 21 0,0-21 0,-1 21 16,1 0-16,0 0 16,0 0-16,0 0 0,-22 21 0,22 0 15,0 0-15,0 0 0,0 1 0,-22 20 16,22-21-16,0 0 0,0 22 16,0-22-16,21 21 0,0-21 15,-21 22-15,21-22 0,0 0 0,0 0 16,0 0-16,0 0 0,0 1 0,21-22 15,0 21-15,0-21 0,0 0 16,0 0-16,1 0 0,-1 0 0,21 0 16,-21-21-16,0-1 0,1 22 0,-1-21 15,0-21-15,21 21 0,-21-22 16,1 1-16,-1 0 0,0-1 16,0 1-16,-21-21 0,21 20 0,0-20 15,1 20-15,-1 1 0,-21-21 16,21 20-16,-21 22 0,21-21 0,-21 21 15,0-1-15,-21 44 32,0 20-32,0-21 0,21 21 15,-22-20-15,1 20 0,0 0 0,21 1 16,0-1-16,0 21 0,-21-20 0,21-1 16,0 0-16,0 1 0,0-22 15,0 21-15,0 1 0,0-22 0,0 0 16,0 0-16,0 0 0,21 0 15,0 1-15,0-22 0,1 0 16,20 21-16,-21-21 0,21 0 0,1 0 16,-1 0-16,0 0 0,1-21 0,-1 21 15,0-22-15,1 1 0,20 0 16,-20 0-16,-1 0 0,21 0 0</inkml:trace>
  <inkml:trace contextRef="#ctx0" brushRef="#br1" timeOffset="73547.83">18817 10351 0,'0'0'0,"0"-22"0,0 1 0,0 0 0,0 0 15,0 0-15,0 0 16,-21 21-16,0 0 0,0 0 0,-1 0 16,1 0-16,0 0 15,0 21-15,0 0 0,-22 0 0,22 0 16,0 0-16,-21 1 0,21-1 0,-1 0 16,1 21-16,21-21 0,0 1 15,-21 20-15,21-21 0,0 0 0,0 0 16,0 1-16,0-1 0,0 0 0,0 0 15,21 0-15,0-21 16,1 0-16,-1 0 0,21 0 16,-21 0-16,0 0 0,1 0 0,20-21 15,-21 0-15,0 21 0,0-42 16,22 20-16,-22 1 0,0-21 0,0 0 16,22-1-16,-22 1 0,0-22 15,0 22-15,0 0 0,0-22 0,1 22 16,-1-22-16,0 22 0,0-21 15,0 20-15,0 1 0,-21 21 0,0-22 16,0 22-16,22 0 0,-44 63 31,22-20-31,-21 20 0,0-21 16,21 21-16,-21 22 0,0-22 0,0 1 16,21-1-16,0 21 0,-22-20 15,22 20-15,-21-20 0,21-1 0,-21 0 16,21 1-16,0-1 0,0 0 0,0 1 15,0-22-15,0 0 0,0 0 16,0 0-16,0 0 0,21 1 16,0-22-16,1 0 0,-1 21 0,0-21 15,0 0-15,0 0 0,0 0 16,22-21-16,-1 21 0,0-22 0,1 1 16</inkml:trace>
  <inkml:trace contextRef="#ctx0" brushRef="#br1" timeOffset="73847.7">20108 10012 0,'0'0'0,"0"-21"0,0 0 16,-21 21-16,0 0 15,0 21-15,0-21 0,-1 21 0,1 0 16,0 0-16,0 22 0,0-22 15,0 21-15,-1-21 0,22 22 0,-21-1 16,0 0-16,0 1 0,21-1 0,0-21 16,0 21-16,0 1 0,0-22 15,0 21-15,0-21 0,0 1 0,0-1 16,0 0-16,21 0 0,0 0 0,0 0 16,22-21-16,-22 0 0,0 22 0,21-22 15,-20 0-15,20 0 16,0 0-16,-21 0 0,22-22 0,-1 1 15,0 0-15</inkml:trace>
  <inkml:trace contextRef="#ctx0" brushRef="#br1" timeOffset="74158.89">20659 9948 0,'0'0'0,"0"-21"0,21 21 16,0 0-16,0 0 0,0 0 15,0 0-15,1 0 0,-1 0 16,21 21-16,-21 1 0,0-1 16,22 0-16,-22 0 0,0 21 0,-21-20 15,0 20-15,0 0 0,0 1 0,0-1 16,0 0-16,0 1 0,-21-1 16,0 0-16,0 1 0,-22-1 0,22-21 15,0 21-15,-21-20 0,20-1 0,-20 0 16,21 0-16,-21 0 0,20-21 15,1 0-15,0 21 0,0-21 0,21-21 32,0 0-17,21 0-15,0 0 0,22 0 16,-22-1-16</inkml:trace>
  <inkml:trace contextRef="#ctx0" brushRef="#br1" timeOffset="74491.71">21865 10097 0,'0'0'0,"-21"0"0,42 0 62,-21-22-46,0 1-16,-21 21 31,0 0-15,0 0-16,-1 0 15,22 21-15,0 1 16,0-1-16,0 0 15,22-21 1,-1 0-16</inkml:trace>
  <inkml:trace contextRef="#ctx0" brushRef="#br1" timeOffset="74947.31">21865 10583 0,'0'0'0,"-21"0"0,21-21 47,0 42 0,-21 1-32,21-1 1,-21-21-16,-1 0 16,22-21 15,22 21-15,-1-22-16,-21 1 15,21 21-15,0 0 0,0 0 16,0 0-1,1 0-15,-22 21 0,21 1 16,0-1-16,-21 0 0,0 0 0,21 21 16,-21-20-16,0-1 0,0 21 15,0-21-15,-21 0 0,0 22 0,-22-22 16,22 0-16,-42 0 0,20 0 0,-20 1 16,-1-1-16,1 0 0,-1 0 15,1-21-15,-1 21 0</inkml:trace>
  <inkml:trace contextRef="#ctx0" brushRef="#br1" timeOffset="75883.47">15706 11642 0,'0'-21'0,"0"42"0,21-42 0,-21-1 0,0 1 15,0 0-15,0 0 16,0-21-16,0 20 0,0 1 0,0 0 16,-21-21-16,-1 21 0,1-1 15,0 1-15,21 0 0,-21 0 0,0 21 16,-22 0-16,22 0 0,0 0 0,-21 0 16,21 0-16,-22 21 0,22 0 15,-21 0-15,21 22 0,-22-22 0,22 21 16,0 1-16,-21-22 0,42 21 0,-22 0 15,22-20-15,-21-1 0,21 21 16,0-21-16,0 0 0,0 1 0,21-22 16,1 21-16,-1 0 0,0-21 15,21 0-15,-21 0 0,22 0 0,-22 0 16,21 0-16,-21 0 0,22-21 16,-22 21-16,21-21 0,-21-1 0,22 1 15,-22 0-15,0 0 0,0 0 0,0 0 16,-21-1-16,22-20 0,-1 21 15,-21 0-15,21 0 0,-21-1 0,0 1 16,0 42 15,0 1-31,0-1 0,0 0 0,0 0 16,0 0-16,0 0 0,0 22 0,0-22 16,0 0-16,0 0 0,0 0 0,0 1 15,0-1-15,0 0 16,0 0-16,21-21 0,0 21 0,0 0 15,1-21-15,-1 0 0,21 22 0,0-22 16,-20 0-16,20 0 0,21 0 0,-20 0 16,-1 0-16</inkml:trace>
  <inkml:trace contextRef="#ctx0" brushRef="#br1" timeOffset="76364.19">16658 11621 0,'0'0'0,"0"-22"0,0 1 0,0 0 16,0 0-16,0 0 0,-21 0 0,0-1 15,0 1-15,-1 21 0,-20 0 16,21 0-16,-21 0 0,20 0 16,-20 0-16,0 0 0,21 21 0,-22 1 15,1-1-15,21 0 0,-22 0 0,22 0 16,-21 22-16,21-22 0,0 21 16,-1-21-16,1 0 0,21 1 0,0 20 15,0-21-15,0 0 0,0 0 0,0 1 16,21-1-16,1 0 0,-1-21 15,21 21-15,-21-21 0,22 0 0,-22 0 16,21 0-16,0 0 0,1 0 0,-22-21 16,21 21-16,1-21 0,-22 0 15,21-22-15,0 22 0,-20 0 16,-1-21-16,0-1 0,21 1 0,-21 0 16,1-22-16,-1 22 0,0-1 0,0-20 15,-21 21-15,21-1 0,-21 22 16,21 0-16,-21 0 0,0 0 0,-21 42 31,0 0-31,0 0 0,0 21 16,0 1-16,-1-22 0,22 21 0,-21 1 15,21-22-15,-21 21 0,21 0 0,0-20 16,0 20-16,0-21 0,0 21 0,0-20 16,0-1-16,0 0 15,0 0-15,0 0 0,21 0 0,0-21 16,1 22-16,-1-22 0,21 0 0,0 0 15,-20 0-15,20 0 0,0 0 16,1 0-16</inkml:trace>
  <inkml:trace contextRef="#ctx0" brushRef="#br1" timeOffset="76876.03">17568 11663 0,'0'0'0,"21"-21"0,-21 0 0,0-1 15,0 1-15,0 0 0,0 0 0,0 0 16,0 0-16,-42-1 0,42 1 15,-42 0-15,21 21 0,-1 0 16,1 0-16,0 0 0,0 0 0,0 0 16,-22 0-16,22 21 0,0 0 0,0 1 15,0-1-15,0 0 0,-1 21 16,1-21-16,0 1 0,0-1 0,21 21 16,0-21-16,0 0 0,0 22 0,0-22 15,0 0-15,0 0 0,0 0 16,0 1-16,21-1 0,0-21 0,0 21 15,22-21-15,-22 0 0,0 0 0,0 0 16,22 0-16,-22 0 0,21-21 16,-21 0-16,22-1 0,-22 1 0,21 0 15,-21 0-15,0-21 0,22 20 16,-22-20-16,0 0 0,21-1 0,-20-20 16,-1 21-16,21-1 0,-21-20 15,0 20-15,1-20 0,-1 21 0,0-1 16,-21 22-16,0-21 0,21 42 0,-21-21 15,-21 21 1,0 21-16,21 21 16,-21-21-16,-1 22 0,1-1 0,0 0 15,0 1-15,0-1 0,21 0 16,0 1-16,-21-1 0,21 0 16,-22 1-16,22-1 0,0-21 0,0 21 0,0 1 15,0-22-15,0 0 0,0 0 16,22 0-16,-1 1 0,0-1 15,0 0-15,0-21 0,0 0 0,22 0 16,-22 0-16,21 0 0,-21 0 0,22 0 16</inkml:trace>
  <inkml:trace contextRef="#ctx0" brushRef="#br1" timeOffset="77175.86">18965 11261 0,'0'0'16,"0"-21"-16,-21 21 0,0 0 15,0 0-15,0 0 0,-1 0 16,1 21-16,0 0 0,0 0 0,0 0 16,0 0-16,21 22 0,-22-1 15,1-21-15,0 22 0,21-1 0,0 0 16,-21-21-16,21 22 0,0-22 0,0 21 15,0-21-15,0 1 0,0 20 0,0-21 16,0 0-16,21 0 0,0-21 16,0 22-16,1-1 0,-1-21 0,21 0 15,-21 0-15,0 0 0,22 0 16,-22 0-16,21 0 0,-21-21 16,22 21-16</inkml:trace>
  <inkml:trace contextRef="#ctx0" brushRef="#br1" timeOffset="77483.69">19410 11218 0,'0'0'16,"0"-21"-16,21 21 16,0 0-1,0 0-15,0 21 0,22-21 16,-22 22-16,21-1 0,-21 0 0,22 0 15,-22 21-15,0-20 0,0-1 0,-21 21 16,0 0-16,0-20 0,0 20 16,0 0-16,0-21 0,-21 22 0,21-22 15,-42 0-15,21 0 0,-1 22 0,-20-43 16,21 21-16,-21 0 0,20 0 16,1-21-16,-21 0 0,21 21 0,0-21 15,-1 0-15,44 0 31,-1-21-15</inkml:trace>
  <inkml:trace contextRef="#ctx0" brushRef="#br1" timeOffset="77799.22">20383 11515 0,'0'-21'62,"0"-1"-46,-21 22 15,-21 43 0,42-22-31,-21-21 16,21 21-16,0 0 16</inkml:trace>
  <inkml:trace contextRef="#ctx0" brushRef="#br1" timeOffset="78303.69">20489 11938 0,'0'0'16,"-21"21"-16,0-21 0,0 0 15,0 0-15,21-21 31,21 21-15,0-21-16,0 21 16,0 0-1,-21 21 1,0 0 0,0 0-16,0 1 0,0-1 15,-21 0-15,0 0 16,21 0-1,-21-21 1,21-21 0,0 0-16,0 0 15,0 0 1,0-1-16,0 1 16,21 21-1,0 0-15,0 0 16,0 21-16,-21 1 15,0-1-15,0 0 0,0 0 0,0 0 16,0 22-16,0-22 0,0 0 0,0 21 16,-21-21-16,-21 1 0,21-1 15,-22 0-15,1 21 0,-21-21 0,20 1 16,-20-1-16,-1-21 0,-20 21 0,20 0 16,1 0-16</inkml:trace>
  <inkml:trace contextRef="#ctx0" brushRef="#br1" timeOffset="161617.67">9144 16976 0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4:01:55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783 0,'0'0'15,"0"-21"-15,-21 0 0,21 0 16,-21 21-16,0 0 16,21 21-1,0 0-15,0 21 0,0 1 16,0-1-16,-21 0 0,21 22 0,0-1 16,-21 1-16,21-1 0,-22 1 15,22-1-15,0 1 0,-21-1 0,21-20 16,-21 20-16,0 1 0,21-22 15,0 0-15,0 1 0,0-1 16,-21-21-16,21 0 0,0 1 0,0-44 31,0 1-15,0 0-16,0-21 0</inkml:trace>
  <inkml:trace contextRef="#ctx0" brushRef="#br0" timeOffset="480.72">1947 889 0,'-21'-21'15,"42"42"-15,-63-63 0,21 21 0,0-22 0,21 22 16,0 0-16,0 0 0,0 0 16,0-1-16,21 1 15,0 21-15,21-21 0,1 21 16,-1 0-16,0 0 0,22 0 0,-1 0 15,1 21-15,-1 0 0,22 22 16,-22-1-16,1 0 0,-1 1 0,1 20 16,-1 1-16,-20-22 0,-1 22 15,-21-1-15,0-21 0,1 22 0,-22-22 16,0 1-16,0 20 0,0-21 16,0 1-16,0-1 0,-22-21 0,1 22 15,0-22-15,21 0 0,0 0 16,-21-21-16,0 0 0,0 0 15,21-21 1,0 0-16,0 0 0,0-1 0,0-20 16,0 0-16,0-1 0,0 1 15,0-21-15,21-1 0,0 1 16,-21-1-16,21-21 0,0 22 0,0-22 16,1 22-16,-1-1 0,21 1 15,-21 20-15,0 1 0,1 0 0,-1 21 16,-21-1-16,21 1 0,0 21 15,0 21-15,-21 1 16,21-1-16,-21 0 0,0 0 16,22 0-16,-22 0 0,0 22 15,0-1-15</inkml:trace>
  <inkml:trace contextRef="#ctx0" brushRef="#br0" timeOffset="1181.33">3281 1207 0,'-21'21'15,"-1"0"-15,1-21 16,21 21-16,-21 0 0,0 0 16,0 1-16,0-1 0,-1 21 0,22-21 15,0 0-15,-21 1 16,21 20-16,0-21 0,0 0 0,0 0 15,0 1-15,21-1 16,1-21-16,-1 0 0,0 0 16,0 0-16,0 0 15,0 0-15,1-21 0,-1 21 0,-21-22 16,0 1-16,21 0 0,-21 0 16,0 0-16,0 0 0,0-1 0,0 1 15,0-21-15,0 21 16,0-22-16,0 22 0,0-21 0,0 0 15,0 20-15,21-20 0,0 21 0,0 0 16,1 0-16,20-1 16,-21 22-16,0 0 0,22 0 0,-22 0 15,21 22-15,-21-1 0,0 0 16,22 0-16,-22 0 0,0 0 0,0 1 16,-21 20-16,21-21 0,-21 0 15,0 0-15,22 22 0,-22-22 0,0 0 16,0 0-16,0 0 0,0 1 15,-22-1-15,1 0 0,21 0 16,-21-21-16,0 0 0,0 0 16,21-21-1,0 0-15,0 0 16,0-22-16,21 22 16,0-21-16,0-1 0,0 1 0,22 0 15,-22-1-15,21 1 0,1 0 16,-1 21-16,-21-1 0,21 1 0,1 21 15,-1 0-15,0 0 0,-20 21 16,20 1-16,-21-1 0,0 0 0,0 21 16,1 1-16,-1-22 0,-21 21 15,0 0-15,0-20 0,0 20 0,0-21 16,0 21-16,0-20 0,-21-1 16,-1 21-16,1-21 0,21 0 15,-21 1-15,0-22 16</inkml:trace>
  <inkml:trace contextRef="#ctx0" brushRef="#br0" timeOffset="1892.13">5588 1249 0,'0'0'15,"21"-21"-15,0 0 0,0 21 0,1-22 16,-1 1-16,0 21 0,0-21 0,0 0 16,0-21-16,1 20 0,20-20 15,-21 21-15,0-21 0,0-1 16,-21 22-16,0-21 0,0-1 16,0 22-16,0-21 0,0 21 0,0 0 15,-21-1-15,-21 22 0,21 0 16,-22 0-16,1 0 0,0 0 0,-22 0 15,22 0-15,0 22 0,-1-1 16,1 0-16,21 21 0,-22-21 0,22 22 16,0-22-16,0 21 0,21 1 15,0-22-15,0 21 0,0-21 0,21 0 16,0 22-16,0-22 0,22 0 16,-1 0-16,-21 0 0,22 1 15,20-1-15,-21 0 0,1 0 0,-1 0 16,22 0-16,-22-21 0,0 22 15,-21-1-15,22 0 0,-22-21 16,0 21-16,-21 0 0,0 0 0,0 1 16,-42-1-16,-1 0 15,1 0-15,0-21 0,-22 21 0,1 0 16,-1-21-16,-20 22 0,20-22 0,1 21 16,-22-21-16,43 0 0,-22 0 15,22 0-15,-1-21 0,1-1 0,0 1 16,21 21-16,-1-42 0,22 21 15,0 0-15,0-22 0,0 22 16,0-21-16,0 21 0,0-22 16,0 22-16,22-21 0,-1 21 0,0-1 15,0-20-15,21 21 0,-20 0 16,20 21-16,0-21 0,1-1 0,-1 22 16,0 0-16,1 0 0</inkml:trace>
  <inkml:trace contextRef="#ctx0" brushRef="#br0" timeOffset="2211.94">6371 529 0,'0'0'0,"0"-21"0,0 0 0,0 42 16,0 0-1,0 22-15,0-22 0,-21 21 16,21-21-16,-21 43 0,21-22 0,-21 22 16,21-22-16,-22 21 0,22 1 15,0-22-15,0 1 0,-21 20 0,21-21 16,0 1-16,0-22 0,-21 21 16,21-21-16,0 1 0,0-1 15,0 0-15,0 0 0,21-21 31,0 0-31,-21-21 16,22 0-16,-22 0 0,0-1 16,0 1-16</inkml:trace>
  <inkml:trace contextRef="#ctx0" brushRef="#br0" timeOffset="2383.94">6032 1058 0,'0'0'0,"-21"0"0,42 0 31,1 0-31,-1 0 0,21 0 16,-21 0-16,22 0 0,-22 0 15,21-21-15,0 0 0,1 21 0,20-21 16,-20 0-16,20 0 0,-21-1 16,22 22-16</inkml:trace>
  <inkml:trace contextRef="#ctx0" brushRef="#br0" timeOffset="2916.65">7070 1016 0,'0'-21'16,"0"0"-1,0 0-15,0-1 0,0 1 16,-22 0-16,22 0 0,-21 0 15,0 0-15,0-1 0,0 22 0,0 0 16,-1 0-16,1 0 16,-21 22-16,21-22 0,0 42 0,-1-21 15,1 21-15,0 1 0,-21-1 16,21 0-16,-1 1 0,1-1 0,0 0 16,21 1-16,0-1 0,0-21 0,0 22 15,0-22-15,0 0 16,0 0-16,0 0 0,0 0 0,21-21 15,22 0-15,-22 0 0,0 0 16,0 0-16,21 0 0,-20-21 0,20 21 16,-21-21-16,21 0 0,-20 0 15,-1-22-15,21 22 0,-21-21 0,0 0 16,1 20-16,-1-20 0,-21 0 0,0-1 16,21 1-16,-21 0 0,0-1 15,0 22-15,0 0 0,0 0 16,0 42-1,0 21-15,0-20 0,0-1 0,0 21 16,-21 0-16,21-20 16,0 20-16,0 0 0,0-21 0,0 22 15,0-22-15,0 0 0,0 0 16,0 0-16,0 1 0,0-1 0,21 0 16,0-21-16,0 0 15,0 0-15,1 0 0,-1-21 16,0 0-16</inkml:trace>
  <inkml:trace contextRef="#ctx0" brushRef="#br0" timeOffset="3792.62">7599 445 0,'0'21'0,"-21"0"16,-1 0-16,22 21 0,-21 1 15,21-1-15,0 0 0,0 1 0,-21 20 16,21-20-16,-21 20 0,21 1 16,-21-22-16,21 21 0,0-20 0,0-1 15,0 0-15,0 1 0,0-22 0,0 21 16,0-21-16,0 1 0,0-1 16,21 0-16,0-21 0,0 0 0,-21 21 15,21-21-15,1 0 0,-1 0 16,0 0-16,0-21 0,0 0 15,0 0-15,1-1 0,-1 1 0,0 0 16,0-21-16,0 21 0,0-22 16,-21 1-16,0 0 0,22 20 0,-22 1 15,21 0-15,-21 0 0,0 42 32,0 0-32,0 0 0,0 1 15,0-1-15,0 0 0,0 0 0,0 21 16,0-20-16,0-1 0,0 0 15,0 0-15,0 0 0,0 0 16,0 1-16,21-22 0,0 0 16,0 0-16,22 0 15,-22 0-15,0 0 0,0 0 0,21 0 16,-20-22-16,-1 1 0,21 0 16,-21 0-16,0-21 0,1 20 0,20-20 15,-21 0-15,-21-1 0,21 22 16,0-21-16,1 0 0,-22 20 0,0-20 15,21 21-15,0 21 0,0 21 47,-21 0-47,0 0 16,0 1-16,21-22 31,0 0-15,-21-22-16,0 1 15,0 0-15,0 0 0,0 0 16,0 0-16,0-1 0,0 1 16,-21 21-1,0 0-15,0 0 16,0 0-16,0 21 0,21 22 16,-22-22-16,1 21 0,21-21 15,-21 22-15,21-1 0,-21 0 16,21 1-16,0-22 0,0 21 15,0 1-15,0-22 0,0 0 0,0 21 16,21-21-16,0 1 0,0-22 0,1 21 16,-1-21-16,0 0 0,0 0 15,21 0-15,-20 0 0,20 0 0,-21 0 16,21 0-16,-20-21 0,-1-1 16,21 22-16,-21-42 0,0 21 0,1 0 15,-1-22-15,-21 1 0,21 0 0,-21-1 16</inkml:trace>
  <inkml:trace contextRef="#ctx0" brushRef="#br0" timeOffset="3972.51">8361 487 0,'0'0'0,"0"21"31,-21-21-15</inkml:trace>
  <inkml:trace contextRef="#ctx0" brushRef="#br0" timeOffset="4148.41">7578 720 0,'0'21'0,"0"-42"0,0 63 16,21-42 15,0 0-31,21 0 0,-21 0 0,22 0 16,-1 0-16,0 0 0,1-21 16,-1 0-16,0 21 0,1-21 0,-1-1 15</inkml:trace>
  <inkml:trace contextRef="#ctx0" brushRef="#br0" timeOffset="4580.18">10118 550 0,'0'85'31,"0"-43"-31,0 1 0,0 20 16,0-20-16,-22-1 0,22 21 0,-21-20 0,21 20 16,-21-20-16,21-1 15,0 0-15,0 1 0,-21-22 0,21 21 16,0-21-16,0 0 0,-21 1 15,21-1-15,0 0 0,-21-21 16</inkml:trace>
  <inkml:trace contextRef="#ctx0" brushRef="#br0" timeOffset="5108.88">9588 974 0,'0'0'0,"-21"-43"0,-21-168 31,42 147-31,0 22 0,0 0 16,21-1-16,0 1 0,22 0 0,-1 20 16,0-20-16,22 42 0,-1 0 15,1 0-15,20 0 0,-20 0 0,21 21 16,-22 0-16,22 22 0,-22-1 16,-20 0-16,20 1 0,-21-1 0,1 22 15,-22-22-15,0 21 0,0 1 16,-21-1-16,0-20 0,0 20 0,0-20 15,-21-1-15,0 0 16,0-21-16,0 22 0,21-22 0,-22 0 16,1-21-16,0 21 0,0-21 15,0 0-15,21-21 16,0 0-16,-21 21 0,21-42 0,0 20 16,0-20-16,21 0 0,0-1 15,0-20-15,0-1 0,0 1 0,1-22 16,20 22-16,0-1 0,1 1 15,-1-1-15,0 22 0,22 0 0,-1 20 16,-20 1-16,-1 21 0,21 0 16,-20 0-16,-1 21 0,0 22 0,-20-22 15,-1 21-15,0 1 16,0-1-16,-21 0 0,0 22 0,0-1 16,0-20-16,0 20 0,0-21 0,-21 22 15,21-22-15,-21 1 0,0-1 16,-1 0-16,22-21 0,-21 1 0,21-1 15,-21 0-15,21 0 0,-21-21 16,21-21 15,21 0-31</inkml:trace>
  <inkml:trace contextRef="#ctx0" brushRef="#br0" timeOffset="5459.71">11261 1164 0,'21'21'0,"0"-21"0,21 0 16,-21 0-1,1 0-15,20 0 0,-21-21 0,0 0 16,0 21-16,22-21 0,-22 0 0,0 0 16,0-1-16,-21-20 0,0 21 15,0 0-15,0-22 0,0 22 0,0-21 16,0 21-16,-21 0 15,0 21-15,0 0 0,-22 0 0,22 21 16,0 0-16,-21 21 16,21-21-16,-22 22 0,22-1 0,0 0 15,0 1-15,0-1 0,21-21 16,0 22-16,0-1 0,0-21 0,0 0 16,21 0-16,0 1 0,0-1 0,0 0 15,22-21-15,-22 0 0,21 0 16,0 0-16,1 0 0,-1 0 0,0 0 15,1-21-15,-1 0 0,0 21 16,1-22-16,-22-20 0,21 21 0,1 0 16</inkml:trace>
  <inkml:trace contextRef="#ctx0" brushRef="#br0" timeOffset="6056.37">12023 889 0,'0'-21'0,"0"42"0,0-63 16,0 63-1,0 0-15,-22 0 16,1 0-16,21 22 0,-21-22 15,21 21-15,0-21 0,0 22 0,-21-22 16,21 0-16,-21 21 0,21-20 0,0-1 16,0 0-16,-21 0 0,21 0 15,0 0-15,0-42 47,0 0-47,0 0 0,21 0 16,-21 0-16,21-22 0,0 1 15,0 0-15,0-1 0,1 1 0,-1 0 16,21-1-16,-21 22 0,22-21 16,-1 21-16,-21 21 0,21 0 0,1 0 15,-22 0-15,21 21 0,1 0 16,-22 0-16,21 21 0,-21-20 0,0 20 16,1 0-16,-1 1 0,-21-22 0,0 21 15,0 0-15,0-20 0,0 20 16,0-21-16,0 0 0,0 0 0,0 1 15,0-1-15,-21-21 16,-1 0 0,22-21-1,0-1-15,0 1 0,0 0 16,0-21-16,22 21 0,-1-22 0,0-20 16,0 20-16,21 1 0,-20-21 15,20 20-15,0 1 0,1 21 0,-22 0 16,21 21-16,0 0 0,-20 0 15,20 0-15,-21 21 0,0 0 0,0 21 16,1-21-16,-1 22 0,-21-1 0,0 0 16,0-20-16,0 20 0,0 0 15,0-21-15,0 22 0,0-22 0,0 0 16,0 0-16,0 0 0,-21-21 16,21 22-16,0-44 31,0 1-31,21 0 15,0 0-15</inkml:trace>
  <inkml:trace contextRef="#ctx0" brushRef="#br0" timeOffset="6544.09">13356 360 0,'0'0'0,"-21"42"31,21-21-31,-21 22 0,21-22 0,-21 21 15,21 22-15,0-22 0,0 0 16,0 22-16,0-1 0,0 1 0,0-1 16,-22 1-16,22-22 0,0 22 0,0-22 15,0 0-15,0 1 0,0-1 16,0-21-16,-21 0 0,21 1 0,0-1 16,0 0-16,-21-21 0,21-21 31,0 0-31,0-1 15,0-20-15,0 21 0,0-21 16,21-1-16,0 1 0,1 0 16,-1-1-16,0 1 0,0 0 15,21 20-15,-20 1 0,20 21 0,-21 0 16,21 0-16,-20 0 0,20 0 16,0 0-16,1 0 0,-22 21 0,21 22 15,0-22-15,-20 0 0,-1 21 0,0-20 16,-21 20-16,0-21 0,0 21 15,0-20-15,-21-1 0,0 21 0,-1-21 16,1 0-16,-21 1 0,0-1 0,-1 0 16,1 0-16,0-21 0,-1 21 15,22-21-15,-21 0 0,-1 0 16,22 0-16,0 0 0,0 0 0,21-21 31,21 21-31,0-21 0,0 0 16,22 0-16,-22-1 0</inkml:trace>
  <inkml:trace contextRef="#ctx0" brushRef="#br0" timeOffset="7168.18">14139 1207 0,'0'0'0,"21"0"0,1 0 16,-1 0-16,21 0 0,-21-22 0,0 22 15,1-21-15,-1 0 0,0 0 0,0 21 16,0-42-16,-21 20 0,0 1 16,0 0-16,0 0 0,0 0 0,0 0 15,-21 21-15,0 0 16,0 0-16,0 0 0,-22 0 0,22 21 16,0 0-16,-21 0 0,20 21 0,1-20 15,21 20-15,-21-21 0,21 21 16,0-20-16,0 20 0,0-21 0,0 0 15,0 22-15,21-22 16,-21 0-16,21 0 0,22 0 0,-22-21 16,0 21-16,21 1 0,1-22 0,-22 0 15,21 0-15,1 0 0,-22 0 16,0 0-16,0 0 0,0 0 0,0-22 16,1 22-16,-22-42 0,21 21 0,0 0 15,-21-22-15,21 1 0,0 0 16,-21-1-16,21 1 0,1-21 0,-1 20 15,0 22-15,0-21 0,0 21 16,22-1-16,-22 22 0,21 0 0,-21 0 16,22 0-16,-1 22 0,-21-1 15,21 21-15,-20-21 0,20 22 0,-21-22 16,0 21-16,0 0 0,-21 1 16,0-22-16,0 21 0,0-21 15,0 22-15,-21-22 0,0 0 0,21 0 16,-21 0-16,0 1 0,0-22 15,-1 0 1,1 0-16,21-22 16,0 1-16,0 0 15,0 0-15,0 0 0,21 0 0,1-22 16,-1 22-16,0-21 0,21-1 0,-21 1 16,22 0-16,-1 21 0,0-22 15,1 22-15,-1-21 0,0 21 0,1 21 16,-1 0-16</inkml:trace>
  <inkml:trace contextRef="#ctx0" brushRef="#br0" timeOffset="7564.02">15960 1101 0,'0'0'0,"21"0"0,-21-21 15,-21 21 1,-1 0 0,1 0-16,0 0 0,0 0 0,0 0 15,0 21-15,-1-21 0,1 21 16,0 0-16,0-21 0,21 21 0,0 0 16,0 1-16,0-1 15,21 0-15,21-21 0,-20 21 16,-1 0-16,0-21 0,0 21 0,21-21 15,-20 22-15,-1-1 0,0-21 16,0 21-16,-21 0 0,0 0 0,0 0 16,0 1-16,0-1 15,-21-21-15,0 21 16,0-21-16,-1 0 0,1 0 16,-21 21-16,21-21 0,-22 0 0,22 0 15,-21 0-15,0 0 0,20 0 16,-20 0-16,21 0 0,-21 0 0,-1 0 15,22 0-15,-21 0 0,-1 0 0</inkml:trace>
  <inkml:trace contextRef="#ctx0" brushRef="#br0" timeOffset="8555.52">2879 1905 0,'-22'0'0,"44"0"0,-65 21 16,22-21-16,0 0 0,0 0 15,0 21-15,-1-21 0,22 22 32,22-22-17,-1 0-15,21 0 0,-21 0 0,22 0 16,-22 0-16,21 0 0,22 0 16,-22 0-16,21 0 0,-20 0 0,20 0 15,1 0-15,20 0 16,1 0-16,0 0 0,21 0 0,-22 0 15,22 0-15,21 0 0,-21 0 16,21 0-16,21 0 0,-21 0 0,42 0 16,-20 0-16,-1 0 0,21 0 0,0 0 15,1 0-15,-1 0 0,0 0 16,1 0-16,20 0 0,-20 0 0,20 0 16,1 0-16,-1 0 0,-21 0 15,43 0-15,-21 0 0,-1 0 0,22 0 16,-22 0-16,22 0 0,0 0 0,-22 0 15,22 0-15,-1 0 0,1 0 16,21 21-16,-21-21 0,-1 0 16,1 0-16,0 21 0,-1-21 0,1 0 15,-22 0-15,22 21 0,-21-21 16,-1 21-16,22-21 0,-22 0 0,1 0 16,-22 21-16,22-21 0,-1 0 15,-21 0-15,22 0 0,-22 22 0,-21-22 16,22 0-16,-1 0 0,-21 21 0,22-21 15,-22 0-15,0 0 0,0 0 16,-21 21-16,21-21 0,-21 0 0,21 0 16,-21 0-16,-21 21 0,21-21 15,-21 0-15,-21 0 0,-1 0 0,-20 0 16,-1 0-16,1 0 0,-1 0 16,-20 0-16,-22 0 0,0 0 15,0 0-15,-42 0 16,0 0-1,-21 0-15</inkml:trace>
  <inkml:trace contextRef="#ctx0" brushRef="#br0" timeOffset="9456.45">4445 3302 0,'0'0'0,"0"-63"15,0 41 1,0 44 0,0-1-16,0 21 15,0-21-15,0 22 16,0-1-16,0 0 0,0 22 0,0-22 0,0 0 15,0 1-15,0-1 0,0 0 16,0 1-16,0-1 0,0 0 16,0-20-16,0 20 0,0-21 0,0 0 15,0 22-15,0-22 16,0 0-16,0 0 0,0-42 62,21 0-62,-21 0 16,21 21-16,-21-22 0,21 1 0</inkml:trace>
  <inkml:trace contextRef="#ctx0" brushRef="#br0" timeOffset="9892.2">4995 3768 0,'0'0'0,"0"21"0,0 0 16,21-21-1,1 0 1,-1 0-16,0 0 15,0 0-15,0-21 0,0 21 16,-21-21-16,22 21 0,-1-21 0,0-1 16,-21 1-16,0 0 15,0 0-15,-21 21 32,0 0-32,-1 0 15,1 21-15,0 0 16,21 0-16,-21 1 31,21-1-15,-21-21-16</inkml:trace>
  <inkml:trace contextRef="#ctx0" brushRef="#br0" timeOffset="10756.39">6710 3260 0,'0'21'16,"0"0"0,0 21-16,0-20 0,0 41 0,0-21 15,0 1-15,0-1 0,0 22 0,0-22 16,0 0-16,0 22 0,0-22 16,0 0-16,-21 1 0,21-1 0,-22-21 15,22 22-15,0-22 0,0 21 16,0-21-16,0 0 0,0 1 15,-21-1-15,21-42 32,0-1-17,-21 1-15,21 0 0,-21 0 16,21 0-16,0-22 0,0 22 16</inkml:trace>
  <inkml:trace contextRef="#ctx0" brushRef="#br0" timeOffset="11188.14">6413 3471 0,'0'-21'16,"0"42"-16,0-84 0,0 42 0,0 0 0,22-1 15,-1-20-15,0 21 0,21 0 16,1 0-16,-22-1 0,21 1 0,0 21 16,22 0-16,-22 0 0,1 0 15,20 0-15,-21 21 0,1 1 0,20 20 16,-20 0-16,-1 1 0,-21-1 0,21 21 15,-20-20-15,-1-1 0,0 0 16,-21 22-16,0-22 0,0 1 0,0-22 16,0 21-16,0 0 0,0-20 15,-21 20-15,21-21 0,0 0 16,0 0-16,0-42 31,0 0-31,0 0 0,0 0 16,0-22-16,21 22 0,0-21 0,-21 0 15,21-1-15,0 1 0,-21-22 16,22 22-16,-1-21 0,0-1 0,-21 1 16,21-1-16,0 22 0,0-1 15,-21 1-15,22 21 0,-22 0 0,21 0 16,0 21-16,-21 21 31,0 0-31,0 0 0,0 0 0,0 22 0,0-22 16,0 0-16,0 21 15,0-21-15,0 22 0,0-22 0</inkml:trace>
  <inkml:trace contextRef="#ctx0" brushRef="#br0" timeOffset="11855.8">7959 3450 0,'0'0'16,"-22"0"-1,1 21 1,0-21-16,0 22 0,0-1 16,0 0-16,-1 21 0,1-21 0,0 1 15,0 20-15,0-21 0,21 0 16,0 22-16,0-22 0,0 0 0,0 0 16,0 0-16,0 0 0,21 1 15,0-22-15,0 0 0,0 0 16,1 0-16,-1 0 0,0 0 0,0 0 15,0 0-15,0-22 0,1 22 0,-1-21 16,0 0-16,-21 0 0,0 0 16,0 0-16,0-1 0,0-20 0,0 21 15,0-21-15,0 20 0,0-20 16,0 0-16,0 21 0,21-22 16,0 22-16,43-64 15,-43 85-15,21 0 16,-21 0-16,22 0 0,-22 0 0,21 0 0,-21 22 15,1-1-15,-1 0 0,21 0 16,-21 0-16,0 22 0,1-22 0,-22 0 16,21 21-16,-21-21 0,0 1 0,0-1 15,0 21-15,0-21 0,0 0 16,0 1-16,-21-1 0,-1 0 16,1-21-1,0 0 1,21-21-1,0 0-15,0-1 0,0 1 0,21-21 16,0 21-16,1-22 0,-22 1 16,21 0-16,21-1 0,-21 1 0,0 0 15,22-1-15,-1 1 0,-21 21 16,22 0-16,-1 21 0,-21 0 0,21 0 16,-20 0-16,-1 21 0,0 21 0,0-21 15,0 22-15,0-22 0,-21 21 16,22 1-16,-22-1 0,0 0 0,0-21 15,0 22-15,0-1 0,0-21 16,-22 0-16,22 1 0,-21-1 16,21 0-16,0 0 0</inkml:trace>
  <inkml:trace contextRef="#ctx0" brushRef="#br0" timeOffset="12612.37">10795 3471 0,'0'0'16,"0"-21"-16,21 21 0,-21-21 0,21 0 16,0 21-16,-21-21 0,22 0 0,-1-1 15,0 1-15,-21-21 16,21 21-16,0 0 0,-21-1 0,0-20 15,0 21-15,0 0 0,0 0 16,0-1-16,0 1 0,0 0 0,-21 21 16,0 0-16,-21 0 0,20 0 0,1 0 15,-21 0-15,21 21 0,0-21 16,-1 21-16,-20 1 0,21 20 0,0-21 16,21 21-16,0-20 0,-21-1 0,21 21 15,0-21-15,0 22 16,0-22-16,0 0 0,21 0 0,0 0 0,0 22 15,0-22-15,0 0 16,22 0-16,-22 21 0,0-20 0,21-1 16,-20 0-16,-1 0 0,0 0 0,21 22 15,-42-22-15,0 0 16,0 0-16,-21 0 0,0 0 16,-21-21-16,-1 22 0,1-1 0,0-21 15,-22 0-15,22 0 0,-22 0 16,22 0-16,-22 0 0,22 0 0,-21-21 15,20-1-15,1 22 0,0-21 0,20 0 16,-20-21-16,21 21 0,0-1 16,0-20-16,21 0 0,0-1 0,0 1 15,0 0-15,0-1 0,21 1 0,0 0 16,0 21-16,21-1 16,-20 1-16,20 21 0,-21 0 0,21 0 15,1 0-15,-1 21 0,0 1 16,1-1-16,-1 0 0,-21 0 0,0 21 15,1-20-15,-1-1 0,0 21 0,-21-21 16,21 0-16,-21 1 0,0-1 16,0 0-16,21-21 0,-21 21 0,21-21 15,1 0-15,-1 0 0</inkml:trace>
  <inkml:trace contextRef="#ctx0" brushRef="#br0" timeOffset="12893.21">11472 3027 0,'0'0'0,"0"-21"0,21 21 0,-21-21 0,0 42 31,0 0-31,0 0 0,0 0 16,-21 22-16,0-1 0,21 0 0,0 22 15,0-1-15,-21-20 0,0 20 16,21-21-16,-21 1 0,-1 20 0,22-20 15,0-22-15,0 21 0,0-21 0,0 22 16,0-22-16,0 0 16,0 0-16,0 0 15,22-21-15,-1 0 16,0-21-16,-21 0 0,21 0 16,-21 0-16,0-1 0,0 1 0</inkml:trace>
  <inkml:trace contextRef="#ctx0" brushRef="#br0" timeOffset="13068.11">11218 3387 0,'0'0'16,"-21"0"-16,0 0 0,0 0 0,42 0 31,0 0-31,0 0 16,22 0-16,-22 0 15,0 0-15,21 0 0,-21 0 0,22-21 16,-1 21-16,0-22 0,-20 1 0,20 21 15,0-21-15,1 21 0,-1 0 16</inkml:trace>
  <inkml:trace contextRef="#ctx0" brushRef="#br0" timeOffset="13632.82">12150 3620 0,'21'0'16,"0"0"-16,-21-22 16,21 1-16,0 0 0,-21 0 0,21 0 15,1 0-15,-22-1 0,21-20 0,-21 21 16,0-21-16,0-1 0,0 22 16,0-21-16,-21-1 0,-1 22 0,1 0 15,0 0-15,0 0 0,0 21 16,0 0-16,-1 0 0,-20 21 0,21 0 15,0 0-15,-22 0 0,22 22 16,0-1-16,-21 22 0,21-22 16,-1 0-16,1 1 0,0-1 0,21 0 15,0 1-15,0-1 0,0-21 0,0 21 16,0-20-16,0-1 0,0 0 16,21-21-16,0 21 0,1-21 15,20 0-15,-21 0 0,0 0 0,22-21 16,-22 0-16,21 0 0,0-1 15,-20 1-15,20 0 0,-21 0 0,0-21 16,22 20-16,-22-20 0,-21 0 0,21-1 16,0 1-16,-21 0 0,0-1 15,0 1-15,21 21 0,-21 0 16,0 0-16,0-1 0,0 44 16,0-1-16,0 0 15,0 0-15,0 21 0,0-20 0,0 20 16,0 0-16,-21 1 0,21-1 15,0-21-15,0 21 0,0-20 0,0 20 16,0-21-16,0 0 0,0 0 0,0 1 16,0-1-16,21-21 0,0 0 15,1 0-15,-1 0 0,0 0 0,0 0 16,21-21-16,-20-1 0,-1 1 0,21 0 16</inkml:trace>
  <inkml:trace contextRef="#ctx0" brushRef="#br0" timeOffset="14492.32">12933 3069 0,'0'0'0,"0"-42"0,21 21 0,-21 0 16,0-1-16,0 1 0,0 42 31,-21-21-31,0 43 0,21-22 0,0 0 16,-22 21-16,22 1 0,-21-1 15,21 0-15,-21 1 0,21 20 0,0-20 16,-21-1-16,21 0 0,-21 1 0,21-22 15,0 21-15,0-21 0,0 22 16,0-22-16,21 0 16,0 0-16,0-21 0,0 0 0,1 0 15,-1 0-15,0 0 0,0-21 16,0 0-16,22 0 0,-22-1 0,0 1 16,0 0-16,0 0 0,0 0 0,1-22 15,-1 1-15,0 21 0,-21 0 16,0-22-16,21 22 0,-21 42 31,0 1-15,0-1-16,0 0 0,-21 21 0,21-21 15,-21 1-15,21-1 0,0 0 16,0 21-16,0-21 0,0 1 16,21-1-16,0-21 0,0 21 15,0-21-15,1 0 0,-1 0 0,0 0 16,21 0-16,-21 0 0,1 0 15,-1-21-15,0 21 0,0-21 0,0-1 16,0 1-16,1 0 0,-1 0 16,0-21-16,0 20 0,21-20 0,-20 0 15,-1 21-15,0-22 0,0 22 0,0-21 16,0 21-16,1-1 0,-1 22 16,0 0-16,0 0 0,-21 22 31,0-1-31,0 0 15,0 0 1,0-42 15,0 0-31,0 0 16,0-1 0,0 1-16,0 0 0,-21 0 15,0 21-15,0 0 16,-1 0-16,1 0 15,21 21-15,-21 0 0,0 0 16,0 1-16,0-1 0,-1 21 0,1 0 16,0-20-16,0 20 0,0 0 15,21 1-15,0-22 0,0 21 0,0-21 16,0 22-16,0-22 0,21 0 0,-21 0 16,21 0-16,21-21 0,-20 21 15,-1-21-15,21 0 0,-21 0 0,22 0 16,-1 0-16,0 0 0,-21 0 15,22-21-15,-1 0 0,-21 0 0,22 0 16,-22 0-16,0-1 0,0 1 0,0-21 16,0 21-16,1-22 0,-1 1 15,-21 0-15,0-1 0,0 1 0,0 0 16</inkml:trace>
  <inkml:trace contextRef="#ctx0" brushRef="#br0" timeOffset="14665.23">13885 2963 0,'0'0'0,"-21"0"0,0 0 16,21 22-16,0-1 31,-21-21 0,0 0-15</inkml:trace>
  <inkml:trace contextRef="#ctx0" brushRef="#br0" timeOffset="14839.95">12848 3112 0,'0'0'0,"-21"21"0,0-21 0,21 21 15,21-21 1,0 0-16,0 0 0,22 0 15,-22 0-15,21 0 16,0 0-16,1 0 0,-1-21 0,22 21 16,-22-21-16,0 21 0</inkml:trace>
  <inkml:trace contextRef="#ctx0" brushRef="#br0" timeOffset="15687.57">15367 3366 0,'0'0'0,"-21"-22"0,21 1 0,0 0 15,0-21-15,0 21 0,0-22 16,0 22-16,0 0 0,0 0 0,0 0 16,21 21-16,0 0 15,0 0-15,0 0 0,1 0 16,-1 42-16,0-21 0,0 0 0,0 22 15,0-1-15,1 0 0,-22 22 16,0-22-16,0 0 0,0 1 0,0-1 16,0 0-16,0-20 0,0 20 0,-22-21 15,22 0-15,-21 0 0,21 1 16,-21-22-16,0 21 0,21-42 31,0-1-31,0 1 16,0 0-16,0 0 0,21-21 0,-21 20 15,21-20-15,0 0 0,1-1 16,20 1-16,-21-21 0,0 20 16,0 1-16,22 21 0,-22-22 0,0 22 15,21 0-15,-20 21 0,-1 0 16,21 0-16,-21 21 0,0 0 0,1 1 16,-1-1-16,-21 21 0,0 0 0,21-20 15,-21 20-15,0 0 0,0-21 16,0 22-16,0-22 0,0 21 0,0-21 15,0 1-15,0-1 0,0 0 16,0-42 15,0 0-15,21-1-16,0 1 0,-21 0 0,21 0 16,1-21-16,-1-1 0,0 1 0,21 0 15,-21-1-15,1 1 0,20 0 16,-21-1-16,0 22 0,22 0 0,-22 0 15,0 21-15,0 0 0,0 0 16,0 21-16,-21 0 0,22 0 0,-22 22 16,0-22-16,0 21 0,0 0 0,0 1 15,0-1-15,-22 0 0,1 1 16,21-1-16,-21 0 0,21-20 0,0-1 16,0 21-16,-21-21 0,21 0 15,21-21 1,0 0-16,0 0 15,1-21-15,-1 21 0</inkml:trace>
  <inkml:trace contextRef="#ctx0" brushRef="#br0" timeOffset="16048.36">16785 3387 0,'0'0'0,"21"0"15,0 0-15,1 0 16,-1 0-16,0 0 16,-21-21-16,21 21 0,0-22 0,0 1 15,1 0-15,-1 21 0,0-21 0,-21 0 16,0 0-16,0-1 0,0 1 16,0 0-16,0 0 0,0 0 0,0 0 15,-21 21-15,0 0 0,-1 0 16,1 0-16,0 0 0,0 21 15,0 0-15,-22 21 0,22 1 0,0-1 16,0 0-16,0 1 0,0-1 16,21-21-16,0 21 0,0 1 0,0-22 15,0 21-15,0-21 0,0 1 0,21-1 16,0 0-16,0-21 16,0 0-16,0 0 0,22 0 0,-1 0 15,-21 0-15,22 0 0,20-21 0,-21 0 16,1-1-16,-1 1 0</inkml:trace>
  <inkml:trace contextRef="#ctx0" brushRef="#br0" timeOffset="16280.23">17589 2879 0,'0'0'0,"0"-21"0,-42 21 31,21 21-31,0 0 0,0 21 0,-1 1 0,1-1 16,21 0-16,-21 22 15,0-22-15,21 22 0,-21-22 0,21 21 16,0-20-16,0-1 0,0 0 0,0-20 16,0 20-16,0-21 0,0 0 15,21 0-15,-21 1 0,21-22 0,0 0 16,0 0-16,1 0 0,-1 0 16,0 0-16,0 0 0,0-22 0,0 1 15,22 0-15,-22 0 0</inkml:trace>
  <inkml:trace contextRef="#ctx0" brushRef="#br0" timeOffset="17044.07">17992 2858 0,'0'0'0,"0"63"32,0-21-32,-22-20 0,22 20 0,-21 21 15,21-20-15,0 20 0,-21-20 0,0 20 16,0-21-16,21 1 0,0-1 15,0 0-15,-21 1 0,21-22 0,0 0 16,0 0-16,0 0 0,0 1 16,21-44-1,0 1 1,0 0 0,0 0-16,0-21 0,1 20 0,-22-20 15,21 21-15,0 0 0,0-22 0,0 22 16,0 21-16,1-21 0,-22 42 15,0 0 1,0 1-16,0-1 16,0 0-16,0 21 0,0-21 0,0 1 15,0-1-15,0 0 0,0 0 0,0 0 16,0 0-16,21-21 16,0 0-1,0 0-15,0 0 0,0 0 0,1 0 16,-1 0-16,0-21 15,0 0-15,0 21 0,0-21 0,1 0 16,-1 0-16,0-1 0,0 1 0,0 0 16,0 0-16,-21 0 0,-21 42 47,21 0-47,-21 0 0,21 0 15,-21 1-15,21-1 0,0 0 0,0 0 16,0 0-1,0 0-15,21 1 0,0-22 0,0 0 16,1 0-16,-1 0 0,21 0 16,-21 0-16,0 0 0,22 0 15,-22 0-15,21-22 0,-21 22 0,22-21 16,-22 0-16,0 0 0,0 0 16,0 0-16,1-1 0,-1-20 0,-21 21 15,0-21-15,0-1 0,0 22 0,0-21 16,0 21-16,0-1 0,0 1 15,-21 0-15,-1 21 0,1 0 0,-21 0 16,21 0-16,-22 0 0,1 21 16,0 0-16,-1 1 0,22-1 0,-21 0 15,21 0-15,0 0 0,-1 0 16,22 22-16,0-22 0,0 0 0,0 0 16,22 0-16,-1 1 15,0-22-15,0 0 0,0 21 0,22-21 16,-22 0-16</inkml:trace>
  <inkml:trace contextRef="#ctx0" brushRef="#br0" timeOffset="17572.32">19494 3133 0,'0'-21'0,"-21"-1"15,0 22 1,0 0-16,-21 0 0,20 0 0,1 22 15,-21-22-15,21 21 0,-22 0 16,22 21-16,-21-21 0,21 22 0,0-22 16,-22 21-16,22 1 0,0-22 0,0 21 15,21-21-15,0 22 0,0-22 16,0 21-16,0-21 0,0 0 0,0 1 16,21-1-16,0-21 15,0 0-15,0 0 0,1 0 0,-1 0 16,0 0-16,21 0 0,-21 0 15,1-21-15,20-1 0,-21 1 0,21 0 16,-20-21-16,-1 21 0,21-22 16,-21 1-16,0 0 0,22-22 0,-22 22 15,0-22-15,0 1 0,22-1 16,-22 22-16,0-22 0,0 1 0,-21 21 16,21-1-16,-21 22 0,21-21 15,-42 42 1,0 42-16,-21-21 15,21 22-15,-1-1 0,1 0 0,0 1 16,-21 20-16,21 1 0,-1-1 0,1-21 16,21 22-16,-21-1 0,21-20 15,0-1-15,-21 0 0,21 1 0,0-1 16,0-21-16,0 0 0,0 1 16,21-1-16,0 0 0,0 0 15,1-21-15,-1 0 0,0 0 0,21 0 16,-21 0-16,22 0 0,-22-21 15,21 0-15,-21 0 0,22-1 0,-22 1 16,0 0-16</inkml:trace>
  <inkml:trace contextRef="#ctx0" brushRef="#br0" timeOffset="17816.18">17801 3048 0,'0'0'0,"-42"0"16,21 21-16,-22-21 0,43 21 15,21-21 1,22 0-16,-22 0 16,0 0-16,21 0 0,1 0 0,-1 0 15,0 0-15,1-21 0,-1 21 0,0 0 16,1 0-16,-22 0 15,21 0-15</inkml:trace>
  <inkml:trace contextRef="#ctx0" brushRef="#br0" timeOffset="18844.15">4254 5186 0,'-21'0'16,"0"0"-1,0 0-15,0 0 16,21-21-16,0 0 0,-21-1 15,21 1-15,0 0 0,0 0 16,0 0-16,0-22 0,21 22 0,0 0 16,0 0-16,0 0 0,0 0 15,1 21-15,20 0 0,-21 0 0,0 0 16,22 21-16,-22 0 0,21 21 16,-21 1-16,0-1 0,1 0 15,-1 1-15,0-1 0,-21 0 0,0 1 16,0-1-16,0 21 0,-21-20 15,0-1-15,-1 0 0,1 1 0,-21-1 16,0-21-16,-1 22 0,22-1 0,-21-21 16,-1 0-16,22 0 0,0 1 15,-21-22-15,21 0 0,-1 0 0,1 0 16,0 0-16,0-22 0,0 22 0,21-42 16,0 21-16,0 0 0,0-22 15,0 1-15,0 21 0,0-21 0,0-1 16,0 1-16,0 0 0,0-1 15,21 22-15,0-21 0,0 21 16,0 21-16,1 0 0,-1 0 16,0 21-16,0 0 0,0 21 15,22-21-15,-22 22 0,0-22 0,0 21 16,0 1-16,22-22 0,-22 21 0,0-21 16,0 22-16,0-22 0,0 0 15,-21 21-15,22-42 0,-1 21 0,0 1 16,0-1-16,0 0 15,0-21-15,1-21 32,-1 0-32,-21-1 0</inkml:trace>
  <inkml:trace contextRef="#ctx0" brushRef="#br0" timeOffset="19032.04">5122 5376 0,'0'0'0,"21"0"0,-21 22 47,22-22 0,-1 0-47,0 0 0,0 0 0</inkml:trace>
  <inkml:trace contextRef="#ctx0" brushRef="#br0" timeOffset="20312.47">6244 5292 0,'-21'0'16,"0"0"-16,21-21 16,0-1-16,0 1 15,0 0-15,21 0 0,0 0 16,0 0-16,0-1 0,1 1 0,-1 0 15,0 0-15,21 0 0,-21 21 16,1 0-16,-1 0 0,21 0 0,-21 0 16,0 21-16,22 0 0,-22 21 0,0-20 15,0 20-15,0 0 16,-21-21-16,0 22 0,0-1 0,0 0 16,0-20-16,0 20 0,0-21 0,0 21 15,-21-20-15,0-1 0,0 0 16,0 0-16,0-21 0,-1 0 15,1 0-15,21-21 16,0 0-16,0 0 16,0-1-16,0 1 0,0 0 0,0 0 15,0-21-15,21-1 0,1 22 16,-1-21-16,0-1 0,0 1 0,0 0 16,0-1-16,22 22 0,-22-21 0,21 21 15,-21 0-15,22 21 16,-22 0-16,21 0 0,1 21 0,-22 0 15,0 0-15,21 21 0,-21-20 0,-21 20 16,22 0-16,-22 1 0,21-1 16,-21 0-16,0 1 0,0-1 0,0 0 15,0-21-15,0 22 0,-21-1 0,-1-21 16,22 22-16,0-22 0,-21 0 16,0 0-16,21 0 0,21-42 31,0 0-31,1 0 15,-1 0-15,0-22 0</inkml:trace>
  <inkml:trace contextRef="#ctx0" brushRef="#br0" timeOffset="20937.18">7514 5122 0,'21'43'15,"-21"-22"-15,0 21 16,-21-21-16,21 1 0,-21-1 0,21 21 15,-21 0-15,21-20 0,0 20 16,-21-21-16,21 21 0,0 1 0,0-22 16,0 0-16,0 21 0,0-20 0,0-1 15,21 0-15,0-21 16,0 0-16,0 0 16,22 0-16,-22 0 0,0-21 0,0 0 15,0 21-15,-21-22 0,21 1 16,-21-21-16,22 21 0,-22 0 0,0-1 15,0-20-15,0 0 0,0 21 0,0-22 16,0 1-16,-22 21 0,22-22 16,0 1-16,0 21 0,0 0 0,0 0 15,0-1-15,22 1 0,-1 21 0,0 0 16,0 0-16,0 0 0,0 21 16,22 1-16,-22-1 0,21 0 0,-21 0 15,1 21-15,-1-20 0,0 20 0,0-21 16,0 21-16,0-20 15,-21-1-15,0 21 0,0-21 0,0 0 16,0 22-16,0-22 0,0 0 0,0 0 16,0 0-16,-21-21 15,0 0 1,21-21-16,0 0 16,0 0-16,0 0 0,0 0 15,21-1-15,0-20 0,1 0 0,-1-1 16,0 1-16,0 0 0,0-1 15,22 1-15,-22 0 0,0-1 0,21 1 16,-21 21-16,22 21 0,-22 0 16,0 0-16,0 0 0,0 21 0,-21 0 15,22 22-15,-1-22 0,-21 21 0,21 0 16,-21-20-16,0 20 0,0 0 16,0 1-16,0-22 0,0 21 0,0-21 15,0 22-15,0-22 0,0 0 0,0 0 16,0 0-16,0 0 15,21-21-15,0 0 0</inkml:trace>
  <inkml:trace contextRef="#ctx0" brushRef="#br0" timeOffset="21567.82">10033 5249 0,'42'0'31,"-21"-21"-31,1 0 16,20 0-16,-21 0 0,21 0 0,-20-22 16,20 22-16,0-21 0,-21 21 15,1-22-15,-1 22 0,0-21 0,-21 21 16,0-22-16,0 22 0,0 0 16,-42 21-16,20 0 0,-20 0 15,0 0-15,-1 0 0,-20 21 0,21 0 16,-22 22-16,22-22 0,21 21 15,-22-21-15,22 22 0,21-22 16,0 21-16,0-21 0,0 22 0,21-22 16,0 0-16,22 0 0,-1 0 15,0 0-15,1 1 0,-1-1 0,0 0 16,1 0-16,-1-21 0,0 21 0,1 0 16,-1 1-16,-21-22 0,0 21 15,1 0-15,-22 0 0,0 0 16,-43-21-16,22 0 0,-21 0 15,-1 0-15,1 0 0,0 0 16,-22 0-16,22 0 0,-22 0 0,1 0 16,21 0-16,-1-21 0,1 0 0,0 21 15,20-21-15,-20-22 0,21 22 16,21 0-16,0-21 0,-21 21 16,21-22-16,0 22 0,0-21 0,0 21 15,21-1-15,-21-20 0,21 21 0,21 21 16,-20-21-16,-1 0 0,21 21 15,-21 0-15,22 0 0,-1-22 0,-21 22 16</inkml:trace>
  <inkml:trace contextRef="#ctx0" brushRef="#br0" timeOffset="21824.67">10710 4720 0,'0'0'0,"21"-21"15,-21 42 1,0 0-16,0 1 0,0 20 16,0 0-16,0 1 0,0-1 15,-21 0-15,21 22 0,-21-22 0,21 0 16,-21 1-16,21-1 0,0-21 0,-21 22 16,21-22-16,0 21 0,-21-21 15,21 0-15,0 1 0,0-1 16,21-21-1,-21-21 1</inkml:trace>
  <inkml:trace contextRef="#ctx0" brushRef="#br0" timeOffset="22008.56">10435 5144 0,'21'-22'31,"0"22"-31,1 0 0,-1 0 0,0 0 16,0 0-16,0 0 0,22 0 16,-22-21-16,21 21 0,-21 0 0,22 0 15,-1 0-15,0 0 0,1-21 0,-22 21 16,21 0-16,0 0 16,-20 0-16</inkml:trace>
  <inkml:trace contextRef="#ctx0" brushRef="#br0" timeOffset="22516.97">11345 5249 0,'0'0'0,"21"0"15,-21-21 1,0 0-16,0 0 0,0 0 16,0 0-16,0-1 0,0-20 15,0 21-15,-21 0 0,0 0 16,0-1-16,0-20 0,0 21 15,-1 0-15,1 21 0,0 0 0,0 0 16,0 0-16,0 0 16,-1 21-16,1 0 0,21 21 0,-21-20 15,21 20-15,-21 0 0,0 1 0,21-1 16,0 0-16,0 1 0,0-1 16,0-21-16,0 21 0,0-20 0,21-1 15,0 0-15,0 0 0,0 0 0,1-21 16,-1 0-16,0 0 0,0 0 15,21 0-15,-20 0 0,-1 0 16,0-21-16,0 0 0,21 0 0,-20 0 16,-1-1-16,0 1 0,0 0 0,0 0 15,-21-21-15,21 20 0,-21-20 16,22 21-16,-22-21 0,0-1 0,0 22 16,0 0-16,0 0 0,0 42 31,0 0-31,0 0 0,0 22 0,0-22 15,-22 21-15,22-21 0,-21 22 16,21-22-16,0 21 0,0-21 0,0 0 16,0 1-16,0-1 0,0 0 0,0 0 15,21 0-15,1-21 0,-1 0 16,0 0-16,0 0 16,0-21-16,0 0 0,1 21 0</inkml:trace>
  <inkml:trace contextRef="#ctx0" brushRef="#br0" timeOffset="23348.32">12001 4720 0,'0'0'0,"0"-106"31,-21 128-31,21-1 16,-21 21-16,0 0 0,21 1 15,0-1-15,0 22 0,-21-1 16,21-21-16,-21 22 0,21-22 0,-22 22 15,22-22-15,0 0 0,-21-20 16,21 20-16,0-21 0,0 0 0,0 0 16,0 1-16,21-1 0,1-21 0,-1 0 15,0 0-15,21 0 0,-21 0 0,1-21 16,-1-1-16,0 1 0,21 0 16,-21 0-16,1 0 0,-1 0 0,21-22 15,-42 22-15,21-21 0,0 21 0,1-22 16,-22 22-16,0 0 0,0 0 15,0 0-15,0 42 16,0 0 0,-22 0-16,22 21 0,-21-20 15,21-1-15,0 21 0,-21-21 0,21 22 16,0-22-16,0 0 0,0 0 0,0 0 16,21 0-16,0 1 0,1-22 15,-1 21-15,0-21 0,0 0 0,0 0 16,22 0-16,-22 0 0,21 0 0,-21-21 15,0 21-15,22-22 0,-22 1 16,0 0-16,21 0 0,-20 0 0,-1 0 16,0-22-16,21 22 0,-21-21 0,1 21 15,-1-22-15,0 1 0,0 21 16,0-22-16,0 43 0,-21-21 16,22 21-16,-22 21 15,0 1 1,0-1-16,0 0 15,0 0-15,0 0 16,0-42 15,21 21-15,-21-21-16,0 0 0,0 0 16,0-1-16,0 1 0,0 0 15,0 0-15,-21 21 16,-1 0-1,1 0-15,0 0 0,0 21 16,0 21-16,0-20 0,-1-1 16,1 21-16,0-21 0,21 22 0,0-1 15,-21-21-15,21 21 0,0-20 16,0-1-16,0 21 0,0-21 0,21-21 16,0 21-16,0 1 0,1-22 0,-1 0 15,21 21-15,-21-21 0,22 0 16,-22 0-16,21 0 0,0-21 0,-20 21 15,20-22-15,-21 1 0,21 0 0,-20 21 16,-1-42-16,0 21 0,-21-1 16,0 1-16,21-21 0,-21 0 15</inkml:trace>
  <inkml:trace contextRef="#ctx0" brushRef="#br0" timeOffset="23536.56">12785 4572 0,'-22'21'15,"44"-42"-15,-65 42 0,43 0 0</inkml:trace>
  <inkml:trace contextRef="#ctx0" brushRef="#br0" timeOffset="23725.45">11874 4805 0,'0'0'0,"-21"21"0,0 0 15,42-21 16,0 0-31,1 0 0,20 0 0,-21 0 16,43 0-16,-22-21 0,0 21 16,22-21-16,-1 21 0,1-21 0,-22 21 15</inkml:trace>
  <inkml:trace contextRef="#ctx0" brushRef="#br0" timeOffset="24217.17">14774 4593 0,'0'0'0,"21"0"0,-21 43 16,0-22-16,0 21 0,0 0 15,0 22-15,0-22 0,0 22 0,0-22 16,0 22-16,0-22 0,0 0 0,0 1 16,-21-1-16,21 0 0,-21-21 15,21 22-15,0-22 0,0 0 0,0 0 16,0 0-16,0-42 31,0 0-15,0 0-16,0 0 0</inkml:trace>
  <inkml:trace contextRef="#ctx0" brushRef="#br0" timeOffset="24707.89">14711 4826 0,'0'0'0,"0"-42"0,0-1 16,0 22-16,0 0 0,0 0 0,21 0 15,0 0-15,0-1 0,0 1 16,1 21-16,20 0 0,0 0 16,-21 0-16,22 0 0,-1 21 0,0 1 15,1-1-15,-1 0 0,-21 0 16,22 21-16,-22-20 0,0 20 0,0 0 16,-21-21-16,0 22 0,0-22 0,-21 21 15,-21-21-15,20 22 0,1-22 16,-21 0-16,0 0 0,-1 0 0,22 1 15,-21-1-15,21-21 0,-1 0 0,1 0 16,0 0-16,21-21 16,0-1-16,0 1 15,0 0-15,21 21 0,0-21 0,1 0 16,20 21-16,-21 0 0,21 0 16,1 0-16,-1 0 0,0 0 0,-20 0 15,20 0-15,0 21 0,1 0 0,-1 0 16,0 0-16,-21 22 0,1-22 15,-1 0-15,-21 21 0,0-20 0,0-1 16,-21 21-16,-1-21 0,1 0 0,-21 1 16,0-1-16,-22 0 0,1 0 15,-1 0-15,1 0 0,20-21 16,-20 22-16,-1-22 0,22 0 0,0 0 0,-1 0 16,1 0-16,21 0 15,0 0-15,-1-22 0,1 22 0,21-21 16,0 0-16,0 0 0,0 0 0,0 0 15,21-1-15,1 1 0,-1-21 16,0 21-16,21-22 0,1 1 0,-22 21 16</inkml:trace>
  <inkml:trace contextRef="#ctx0" brushRef="#br0" timeOffset="24967.78">15833 4551 0,'0'106'16,"0"-64"0,0 0-16,0 1 0,0-1 15,-22 22-15,22-22 0,-21 0 0,21 1 16,0 20-16,0-21 0,-21-20 0,21 20 16,-21 0-16,21-21 0,-21 22 15,21-22-15,0 0 0,0 0 0,0 0 16,-21 1-16,21-1 0,21-21 31,0-21-15,0-1-16</inkml:trace>
  <inkml:trace contextRef="#ctx0" brushRef="#br0" timeOffset="25375.55">16171 4974 0,'0'-21'0,"0"42"0,21-42 0,-21 42 15,0 0 1,-21 1-16,0-1 16,0 0-16,21 21 0,-21-21 0,0 22 15,21-22-15,-22 0 0,22 21 0,0-20 16,0-1-16,0 21 0,0-21 16,0 0-16,0 1 0,0-1 0,0 0 15,22 0-15,-1-21 16,0 0-16,0 0 0,0 0 15,22 0-15,-22 0 0,0 0 0,21-21 16,-21 0-16,1 0 0,20-1 0,-21 1 16,0 0-16,0 0 0,1-21 15,-1 20-15,-21-20 0,21 0 0,-21 21 16,0-22-16,0 1 0,0 0 0,-21-1 16,0 22-16,-1 0 0,1 0 15,0 0-15,-21 21 0,21 0 16,-22 0-16,22 0 0,-21 21 0,21 0 0,-22 0 15,22 0-15,-21 0 0,21 1 16,-1 20-16,1-21 0,21 0 16,0 22-16,0-22 0,0 0 0,0 0 15,0 0-15,21 0 16,1-21-16,20 0 0,-21 0 0</inkml:trace>
  <inkml:trace contextRef="#ctx0" brushRef="#br0" timeOffset="26319.81">16933 4847 0,'0'0'0,"-21"0"16,0 0-16,0 0 0,0 21 16,-1 22-16,1-22 0,0 0 15,0 21-15,0-20 0,0 20 0,-1-21 16,22 21-16,0 1 0,-21-22 15,21 21-15,0 1 0,0-22 0,0 21 16,0-21-16,0 0 0,0 1 0,0-1 16,21 0-16,1-21 0,-1 21 0,0-21 15,0 21-15,21-21 0,1 0 16,-1 0-16,0 0 0,1-21 0,-1 0 16,0 0-16,1 0 0,-1-1 0,0-20 15,1 21-15,-1-21 0,-21-1 16,22 1-16,-22-22 0,0 22 15,21-21-15,-21-1 0,-21 1 16,22-1-16,-22 22 0,21-1 0,-21 1 16,0 0-16,0 21 0,0-1 0,0 44 31,-21-1-31,-1 0 0,22 21 16,0 1-16,-21-1 0,0 0 0,0 22 15,21-22-15,-21 22 0,0-22 16,-1 0-16,22 1 0,-21-1 0,0 0 15,21-21-15,0 22 0,0-22 16,-21 0-16,21 0 16,-21 0-16,21-42 31,0 0-31,0 0 0,21 0 16,0 0-16,0-1 0,0-20 0,1 0 15,-1 21-15,0-22 0,21 1 0,-21 21 16,22-22-16,-1 22 0,-21 0 15,0 0-15,22 0 0,-22 21 0,0 0 16,0 0-16,0 0 0,-21 21 16,0 0-16,0 0 0,0 0 15,0 1-15,0-1 16,-21 0-16,0 0 0,0-21 16,0 21-16,0 0 0,-22-21 0,22 0 15,0 22-15,0-22 0,-22 0 0,22 0 16,0 0-16,0 0 0,0 0 15,0 0-15,-1 0 16,1 0-16,21 21 31,0 0-31,0 0 16,0 0-16,0 0 0,0 1 0,0-1 16,0 0-16,21 0 15,1 0-15,-22 0 0,21 1 0,0-1 16,0-21-16,0 21 0,0 0 0,1-21 15,20 0-15,-21 0 0,0 21 16,22-21-16,-22 0 0,21 0 0,-21 0 16,0 0-16,22-21 0,-22 0 0,0 21 15,0-21-15,0 0 16,1-1-16,-22 1 0,0 0 16,21 0-16,-21 0 0,0 0 15,0-1 1</inkml:trace>
  <inkml:trace contextRef="#ctx0" brushRef="#br0" timeOffset="31112.01">4191 7091 0,'0'-21'31,"0"0"-15,0-1-16,0 1 15,21 21-15,0-21 16,0 21-16,1-21 16,-1 21-16,0 0 0,0 0 0,0 0 15,0 0-15,22 0 0,-22 21 0,0 0 16,0 0-16,0 1 0,-21-1 15,0 0-15,0 21 0,0-21 0,0 22 16,0-22-16,0 21 0,0-21 16,-21 22-16,0-22 0,0 0 0,0 21 15,0-20-15,-1-22 0,22 21 0,-21 0 16,0-21-16,0 0 16,0 0-16,21-21 15,0 0 1,0-1-16,0 1 15,0 0-15,0 0 0,21 0 16,0 0-16,0-1 0,0 22 16,1-21-16,-1 21 0,0 0 15,21 0-15,-21 0 0,1 0 0,20 0 16,-21 21-16,21 1 0,-20-22 16,-1 21-16,0 21 0,0-21 0,0 0 15,0 22-15,-21-22 0,0 21 0,0-21 16,0 22-16,-21-22 0,0 21 15,0 1-15,-21-22 0,20 0 0,-20 21 16,0-21-16,-1 1 0,1-1 0,0 0 16,21 0-16,-22-21 15,1 0-15,21 0 0,-22 0 0,22 0 16,-21 0-16,21 0 0,0-21 0,-1 0 16,1 21-16,0-21 0,0-1 15,21 1-15,-21 0 0,0 0 0,21 0 16,-22 0-16,22-1 0,0 1 0,0 0 15,0 0-15,0 0 0,0 0 16,0-1-16,0 1 0,22 0 16,-1 21-16,0 0 0,0 0 15,0-21-15,0 21 0</inkml:trace>
  <inkml:trace contextRef="#ctx0" brushRef="#br0" timeOffset="31459.81">5165 7472 0,'0'0'0,"21"0"15,0 0 1,-21-21-16,21 0 15,0-1 1,-21 1-16,0 0 0,0 0 16,0 0-16,0 0 15,-21 21-15,0 0 0,0 0 16,0 0-16,-1 0 0,1 0 0,0 0 16,0 0-16,0 0 15,21 21-15,0 0 0,-21 0 16,21 0-16,0 0 0,0 1 15,0-1-15,0 0 16,21-21-16,0 0 16</inkml:trace>
  <inkml:trace contextRef="#ctx0" brushRef="#br0" timeOffset="32265.36">19897 4318 0,'0'-21'31,"0"42"-31,0 0 0,-43 64 16,1-22-16,21 1 0,-22-1 16,1 22-16,-21 0 0,20-1 0,-20 1 15,20 0-15,1-1 0,-21 1 0,20 0 16,1-22-16,0 1 15,-1-1-15,22 1 0,0-22 0,-21 0 16,42 1-16,-22-1 0,22-21 0,0 0 16,0 1-16,0-1 0,22-21 15,-1 0 1,0-21-16,0-1 0,0 1 16,0 0-16,22-21 0</inkml:trace>
  <inkml:trace contextRef="#ctx0" brushRef="#br0" timeOffset="32544.18">20553 4720 0,'0'0'0,"-43"106"31,22-42-31,0-22 0,0 0 0,0 1 15,0-1-15,-22 21 0,22-41 0,0 20 16,0 0-16,0-21 0,-1 22 16,1-22-16,21 0 0,-21 0 0,21 0 15,-21 1-15,21-1 0,21-21 32,0 0-17,0-21-15,1-1 0,20 1 0,-21 0 16,21-21-16</inkml:trace>
  <inkml:trace contextRef="#ctx0" brushRef="#br0" timeOffset="32772.05">20955 4699 0,'0'21'16,"0"0"-16,0 1 0,0 20 15,0 0-15,0 1 0,-21-1 0,21 0 16,-21 1-16,-1-1 15,22 0-15,-21 1 0,21-22 0,-21 21 16,0-21-16,21 22 0,0-22 0,0 0 16,0 0-16,-21-21 0,21 21 15,21-21 1,0 0 0,0 0-16,0-21 0,1 0 15</inkml:trace>
  <inkml:trace contextRef="#ctx0" brushRef="#br0" timeOffset="33011.92">21484 4805 0,'0'21'0,"0"-42"0,0 84 16,0-41-16,0 20 0,-21 0 15,21 1-15,0-1 0,-21 0 0,0 1 16,21-22-16,-22 21 0,22 0 0,0-20 15,0-1-15,-21 0 0,21 0 16,0 0-16,-21 0 0,21 1 0,0-1 16,21-42 15,0-1-15,1 22-16,-1-21 0</inkml:trace>
  <inkml:trace contextRef="#ctx0" brushRef="#br0" timeOffset="33524.62">21611 4847 0,'0'0'16,"-21"-42"-16,0 21 0,21 0 0,0-22 15,0 22-15,0 0 16,0 0-16,21 21 0,0-21 16,21 21-16,1 0 0,-22 0 0,42 0 15,-20 0-15,-1 0 16,0 0-16,1 21 0,-1-21 0,-21 21 15,0 0-15,1 21 0,-22-20 0,0 20 16,0 0-16,0 1 0,0-22 16,-22 21-16,1-21 0,-21 22 0,0-22 15,-1 0-15,-20 0 0,20 0 16,-20 0-16,21 1 0,-22-22 0,22 0 16,21 21-16,-22-21 0,22 0 0,0 0 15,21-21 1,42-1-16,-21 22 0,22-21 15,-1 21-15,22-21 0,-22 21 16,21 0-16,-20 0 0,-1 0 16,0 0-16,1 0 0,-1 0 0,-21 21 15,22 0-15,-22 1 0,-21-1 16,0 0-16,0 21 0,0-21 0,0 1 16,0-1-16,0 0 0,0 0 0,-21 0 15,-1 0-15,-20 1 0,21-1 16,-21 0-16,-1-21 0,1 21 0,-22-21 15,22 0-15,0 21 0,-1-21 0,1 0 16,0 0-16,-1 0 0,22 0 16,-21 0-16,21 0 0,0 0 0,21-21 15,0 0 1,21 21 0,-21-21-16,21 21 0,0 0 15,0 0-15</inkml:trace>
  <inkml:trace contextRef="#ctx0" brushRef="#br0" timeOffset="33696.65">21865 5588 0,'0'0'16,"0"21"-16,-21-21 31,0 0-16,0 0-15,-1 0 16,1 0-16</inkml:trace>
  <inkml:trace contextRef="#ctx0" brushRef="#br0" timeOffset="46888.16">6435 7218 0,'0'0'0,"-22"0"16,22-21 0,0 0-16,-21-1 15,21 1-15,0 0 16,0 0-16,0 0 0,0 0 15,0-1-15,21 22 16,-21-21-16,22 21 0,-1-21 0,0 21 16,21 0-16,-21-21 0,22 21 15,-22 0-15,0 0 0,21 0 0,-20 0 16,20 0-16,-21 0 0,21 0 16,-20 21-16,-1 0 0,0 0 15,0 1-15,0-1 0,0 21 0,-21-21 16,0 22-16,0-1 0,0-21 0,0 21 15,0 1-15,0-22 0,-21 21 16,0-21-16,0 1 0,21 20 0,-21-42 16,21 21-16,-21 0 0,21-42 47,0 0-47,0 0 0,21-22 15,0 22-15,-21 0 0,21-21 16,0-1-16,0 1 0,1 21 15,-1-21-15,0-1 0,0 1 16,0 21-16,22-22 0,-22 22 0,0-21 16,21 21-16,-21 0 0,22 21 0,-22 0 15,21 0-15,-21 0 0,1 0 16,-1 21-16,0 0 0,0 0 0,0 21 16,0-20-16,-21 20 0,22 0 0,-22 1 15,0-1-15,0 0 0,0 1 16,0-1-16,0-21 0,-22 21 0,1 1 15,21-22-15,-21 0 0,21 0 16,0 0-16,0 1 0,-21-22 0,21 21 16,0-42 15,0-1-31,21 1 16,-21-21-16,21 21 0</inkml:trace>
  <inkml:trace contextRef="#ctx0" brushRef="#br0" timeOffset="47548.34">7895 6922 0,'0'42'32,"0"-21"-32,0 0 0,0 0 15,-21 1-15,21-1 0,-21 21 0,21-21 16,-21 22-16,21-22 0,0 21 15,0-21-15,0 22 0,0-22 0,0 0 16,0 0-16,0 0 0,0 0 0,21 1 16,0-22-1,0 0-15,0 0 16,-21-22-16,21 1 0,-21 0 16,0 0-16,0 0 15,0-22-15,0 22 0,0-21 16,0 21-16,0-22 0,0 1 0,0 21 15,0-21-15,0-1 0,0 22 16,0-21-16,22-1 0,-1 22 0,0 0 16,0 0-16,0 0 0,0 0 15,22 21-15,-22 0 0,0 0 0,0 0 16,22 21-16,-22 0 0,0 0 0,0 0 16,21 0-16,-42 22 0,22-22 15,-1 21-15,0-21 0,0 22 0,-21-22 16,0 21-16,0-21 0,21 1 0,-21 20 15,0-21-15,0 0 16,0 0-16,0 1 0,-21-22 16,21-22 15,0 1-31,0 0 0,0 0 0,0 0 16,0 0-16,0-22 0,0 22 0,0-21 15,21-1-15,0 22 0,1-21 16,-1 0-16,0-1 0,0 22 0,0 0 15,22 0-15,-22 21 0,0 0 16,21 0-16,-21 0 0,1 21 0,-1 0 16,0 0-16,0 22 0,0-22 0,-21 21 15,0-21-15,21 22 16,-21-1-16,0 0 0,0-21 0,0 22 16,0-1-16,0-21 0,0 0 0,0 22 15,-21-22-15,21 0 0,0 0 16,0 0-16</inkml:trace>
  <inkml:trace contextRef="#ctx0" brushRef="#br0" timeOffset="48197.17">10626 7027 0,'0'0'0,"0"-21"0,42-63 31,-42 41-31,21 22 0,-21 0 0,0 0 16,21-22-16,-21 22 0,0 0 15,0 0-15,0 0 0,-21 21 16,0 0-16,-21 0 16,20 0-16,-20 21 0,21 0 0,-21 0 15,-1 0-15,1 1 0,21-1 16,-22 21-16,22-21 0,0 0 0,0 1 15,21 20-15,0-21 0,0 0 0,0 0 16,21 1-16,0-1 0,0-21 16,1 21-16,20 0 0,-21 0 0,21 0 15,1 1-15,-1-1 0,0 0 0,1 0 16,-1 0-16,0-21 16,-20 21-16,20 1 0,-21-1 0,0 0 15,0 0-15,-21 0 0,0 0 0,0 1 16,0-1-16,-42-21 15,21 21-15,-21 0 0,-1-21 0,-20 21 16,20-21-16,-20 0 0,21 0 0,-22 0 16,22 0-16,-22 0 0,22 0 15,0 0-15,-1-21 0,1 0 0,21 0 16,0 21-16,-1-21 0,1-22 0,21 22 16,-21 0-16,21-21 0,0 20 15,0-20-15,21 21 0,0 0 16,1 0-16,-1-1 0,21 1 0,-21 0 15,22 0-15,-1 0 0,-21 0 0,21-1 16</inkml:trace>
  <inkml:trace contextRef="#ctx0" brushRef="#br0" timeOffset="48496.29">11261 6752 0,'0'0'0,"0"21"32,0 1-17,0-1-15,0 0 16,0 21-16,0-21 0,0 22 0,0-22 16,0 21-16,0 1 0,0-22 0,-22 21 15,22 0-15,0 1 0,-21-22 16,21 21-16,0-21 0,0 22 0,0-22 15,0 0-15,0 0 0,0 0 0,0 1 16,21-44 15,1 1-31,-1 0 16,-21-21-16</inkml:trace>
  <inkml:trace contextRef="#ctx0" brushRef="#br0" timeOffset="48696.18">11197 7006 0,'0'0'0,"-21"0"0,42 0 47,0 0-47,22 0 16,-22 0-16,0 0 0,0 0 0,0 0 15,22 0-15,-22 0 0,21 0 0,-21-21 16,22 21-16,-1-21 15,-21 21-15,21 0 0,1-21 0,-1 21 16,0 0-16</inkml:trace>
  <inkml:trace contextRef="#ctx0" brushRef="#br0" timeOffset="49235.92">12001 7006 0,'0'-21'15,"0"0"1,0 0 0,0 0-16,0-1 0,0 1 15,0 0-15,-21 21 0,0 0 16,21-21-16,-21 21 0,0 0 16,0 0-16,21 21 0,-22 0 15,1 0-15,0 1 0,21-1 0,-21 21 16,0-21-16,21 22 0,-21-22 15,21 21-15,0 0 0,0 1 0,-22-22 16,22 21-16,0 1 0,0-22 0,0 0 16,0 0-16,0 0 15,0 0-15,22-21 0,-22 22 16,21-22-16,0 0 0,0 0 16,0-22-16,0 1 0,1 21 15,-1-21-15,0 0 0,0 0 0,0 0 16,0-22-16,1 22 0,-1-21 0,0 21 15,-21-22-15,21 1 0,-21 21 16,21-22-16,-21 22 0,0 0 0,0 0 16,0 0-16,21 0 0,-21 42 31,0 0-31,22 0 0,-22 0 16,0 0-16,0 22 0,0-22 15,0 0-15,0 21 0,0-20 16,0 20-16,0-21 0,0 0 0,0 0 15,21 1-15,-21-1 0,21 0 16,0-21-16,0 0 0,0 0 16,1 0-16,-1 0 0,0 0 15,0-21-15,0 0 0,0-1 0</inkml:trace>
  <inkml:trace contextRef="#ctx0" brushRef="#br0" timeOffset="50081.35">12615 6668 0,'0'-22'0,"0"44"0,0-65 0,0 64 31,0 1-31,0-1 0,0 21 0,0-21 16,-21 22-16,21-1 0,0 0 0,-21 1 16,21-1-16,0 0 0,0-21 15,0 22-15,-21-1 0,21 0 0,0-20 16,0 20-16,0-21 0,0 0 0,0 0 15,21 1-15,-21-1 0,21-21 16,0 0-16,0 0 0,1 0 16,-1 0-16,0-21 0,0 21 15,0-22-15,0 1 0,1 0 16,-1-21-16,0 21 0,-21-1 16,21 1-16,0-21 0,-21 21 0,0 0 15,0-1-15,21 1 0,-21 42 31,0 1-31,0-1 16,-21 0-16,21 0 0,0 0 16,0 0-16,0 22 0,0-22 0,0 0 15,0 0-15,0 0 0,0 1 0,0-1 16,21 0-16,1-21 16,-1 0-16,0 0 0,0 0 0,21 0 15,-20 0-15,-1 0 0,0 0 16,21-21-16,-21 0 0,22-1 15,-22 1-15,0-21 0,21 21 0,-20-22 16,20 1-16,-21 21 0,0-21 0,0-1 16,1 1-16,20 21 0,-21 0 15,0-22-15,0 22 0,1 21 0,-1-21 16,0 21-16,-21 21 16,0 0-1,0 0-15,0 1 16,0-1-16,0 0 15,0-42 32,0 0-47,0-1 16,0 1-16,0 0 0,0 0 16,0 0-16,-21 21 15,0 0-15,-1 0 16,1 0-16,21 21 0,-21 0 0,0 0 15,0 0-15,21 1 0,-21 20 16,-1-21-16,22 21 0,0 1 0,-21-22 16,21 21-16,0-21 0,0 22 0,0-22 15,0 0-15,0 21 0,21-42 16,-21 22-16,22-1 0,-1-21 16,21 0-16,-21 0 0,0 0 0,22 0 15,-22 0-15,0 0 0,0 0 16,22-21-16,-22-1 0,0 1 0,0 0 15,0 0-15,0-21 0,1 20 0,-1-20 16,0 0-16,-21 21 0</inkml:trace>
  <inkml:trace contextRef="#ctx0" brushRef="#br0" timeOffset="50264.53">13547 6456 0,'0'0'0,"-22"21"0,1 0 32,21 0-32,0 1 0</inkml:trace>
  <inkml:trace contextRef="#ctx0" brushRef="#br0" timeOffset="50440.42">12552 6816 0,'0'0'0,"-21"21"0,-1-21 0,22 21 16,22-21-1,-1 0-15,0 0 16,21 0-16,-21 0 0,22 0 15,-1-21-15,0 21 0,1 0 0</inkml:trace>
  <inkml:trace contextRef="#ctx0" brushRef="#br0" timeOffset="51032.09">15303 6943 0,'0'0'0,"0"-21"0,0-22 0,0 22 0,0-21 16,22-43-16,-1 64 0,0-21 15,0 20-15,21 1 0,-20 0 16,20 0-16,-21 21 0,21 0 0,-20 21 16,20 0-16,-21 0 0,0 22 15,0-1-15,1 0 0,-1 1 0,0-1 16,-21 22-16,21-22 0,-21 0 0,0 1 15,0 20-15,0-21 0,0 1 16,0-22-16,0 21 0,0-21 16,0 22-16,0-22 0,0 0 15,0-42 17,0 0-32,0 0 0,0-22 0,0 22 15,21-21-15,0 21 0,-21-22 16,22 1-16,-1 0 0,0-1 0,0-20 15,0 20-15,0-20 0,1 21 16,-1-1-16,0 1 0,0 0 0,0-1 16,0 22-16,1 21 0,-1 0 15,0 0-15,-21 21 16,0 0-16,0 1 0,0 20 0,21-21 16,-21 21-16,0-20 0,0 20 15,0-21-15,0 21 0</inkml:trace>
  <inkml:trace contextRef="#ctx0" brushRef="#br0" timeOffset="52344.6">16319 7154 0,'0'0'15,"22"0"-15,41 0 16,-42-21-16,0 21 16,1-21-16,-1 0 0,0 0 15,0 0-15,0-1 0,0 1 16,-21 0-16,0 0 0,0 0 15,0-22-15,0 22 0,0 0 0,-42 0 16,21 21-16,0 0 0,0 0 16,-1 0-16,1 0 0,-21 0 0,21 21 15,-22 0-15,22 0 0,0 1 0,-21 20 16,21-21-16,-1 21 0,1-20 16,0 20-16,0 0 0,21 1 0,0-22 15,0 21-15,0-21 0,0 22 0,0-22 16,0 0-16,21-21 0,0 21 15,0-21-15,22 0 0,-22 0 0,0 0 16,21 0-16,-20 0 0,20 0 16,-21-21-16,21 0 0,-20 0 15,-1-1-15,21 1 0,-21-21 0,0 21 16,1 0-16,-1-22 0,-21 22 0,0-21 16,21 21-16,-21-22 0,21 22 15,-21 0-15,0 0 0,0 0 0,-21 42 31,0 0-31,21 0 16,-21 0-16,21 0 0,0 1 0,-22-1 16,22 21-16,0-21 0,0 22 0,0-22 15,0 0-15,0 21 0,0-21 16,0 1-16,22-1 0,-1 0 16,0-21-16,0 0 0,0 0 15,0 0-15,22 0 0,-22 0 16,0 0-16,0 0 0,0-21 0,1 0 15,-1-1-15,21 1 0,-21 0 16,0 0-16,1-21 0,-22 20 0,21-20 16,0 21-16,-21-21 0,21 20 0,-21 1 15,0-21-15,0 21 0,0 0 16,-21 21 0,0 0-16,0 21 0,21 0 15,-22 0-15,1 0 16,21 0-16,-21 1 0,21-1 0,0 21 15,0-21-15,0 0 0,0 22 0,0-22 16,0 0-16,21 0 0,0 0 16,1 1-16,20-1 0,-21 0 0,0-21 15,22 0-15,-1 21 0,0-21 0,1 0 16,-1 0-16,0 0 0,1 0 16,-22-21-16,21 21 0,-21-21 0,22 0 15,-22-1-15,0 1 0,0 0 16,0-21-16,0 21 0,-21-22 0,0 22 15,0-21-15,0-1 0,0 22 0,0-21 16,0 21-16,0 0 16,0-1-16,-21 22 0,0 0 15,0 0-15,0 0 0,-22 22 0,22-1 16,0 0-16,-21 0 0,21 21 16,-1-20-16,1-1 0,0 21 0,21-21 15,0 22-15,0-22 0,0 0 0,0 21 16,0-21-16,0 1 15,21-1-15,0-21 0,1 0 16,-1 0-16,0 0 0,21 0 0,-21 0 16,1 0-16,-1 0 0,0-21 15,0-1-15,0 1 0,0 0 16,1 0-16,-1-21 0,0 20 0,0 1 16,-21-21-16,21 21 0,0 0 15,1-1-15,-22 1 0,0 0 0,0 42 31,0 0-31,-22 1 16,22-1-16,0 0 0,0 0 0,0 21 16,0-20-16,0-1 0,0 0 15,0 0-15,0 0 0,0 0 0,22 1 16,-1-22-16,0 0 0,0 0 16,21 0-16,-20 0 0,-1 0 15,0-22-15,0 1 0,0 21 16,0-21-16,1 0 0,-1 0 0,0 0 15,0-22-15,0 22 0,0 0 16,1 0-16,-22 0 0,21-1 0,-21 1 16,21 21-16,-21 21 31,0 1-31,0-1 0,-21 21 0,21-21 16,-21 0-16,21 1 0,0-1 15,0 0-15,0 0 0,0 0 0,0 0 16,21-42 31,0 0-47,-21 0 0,0 0 0</inkml:trace>
  <inkml:trace contextRef="#ctx0" brushRef="#br0" timeOffset="52495.64">18161 6668 0,'0'0'0,"-21"21"0,21 0 0,-21 0 16,21 0-1,21-21 1</inkml:trace>
  <inkml:trace contextRef="#ctx0" brushRef="#br0" timeOffset="52960.51">18796 6541 0,'0'0'0,"21"21"31,-42 0-31,0 21 0,0-21 0,-1 22 0,1-1 16,0 0-16,0 1 0,0-1 15,0 0-15,-1 1 0,1-1 16,0 0-16,0-20 0,21 20 0,-21-21 15,21 21-15,0-20 0,0-1 16,0 0-16,0 0 0,0 0 16,0-42 15,0 0-31,0 0 0,21 0 16,0-1-16,0-20 0,0 21 0,1-21 15,20 20-15,-21-20 0,21 0 16,-20 21-16,20-1 0,0 1 0,-21 0 15,22 21-15,-22 0 0,21 0 16,-21 0-16,1 21 0,-1 0 16,0 1-16,0 20 0,-21-21 0,0 0 15,0 22-15,0-22 0,0 0 16,-21 21-16,0-21 0,0 1 0,-1 20 16,-20-21-16,21 0 0,-21 0 0,-1-21 15,1 22-15,21-22 0,-22 0 16,1 0-16,0 0 0,21 0 0,-1 0 15,1 0-15,0 0 0,21-22 0,0-20 16,21 21-16,0 0 16</inkml:trace>
  <inkml:trace contextRef="#ctx0" brushRef="#br0" timeOffset="53220.47">19600 6498 0,'0'0'0,"21"0"0,1 0 0,-22 21 16,0 1 0,0-1-16,0 0 0,-22 0 0,1 21 15,21 1-15,-21-1 0,21 0 0,-21 1 16,0-1-16,21 0 0,-21 1 16,-1-1-16,1 0 0,21 1 0,-21-22 15,21 0-15,-21 0 0,21 0 16,0 1-16,0-1 0,21-21 31,0 0-31,0 0 0,1-21 16,-1-1-16,0 1 0</inkml:trace>
  <inkml:trace contextRef="#ctx0" brushRef="#br0" timeOffset="53740">19727 6964 0,'0'0'0,"21"0"16,1 0-16,-1 0 0,-21-21 15,21 21-15,0 0 0,0 0 16,0 0-16,22-21 0,-22 21 0,21-22 16,-21 1-16,22 21 0,-22-21 15,0 0-15,0 0 0,0 21 0,-21-21 16,22-1-16,-22 1 0,-22 21 16,1 0-1,-21 0-15,21 0 0,-22 21 0,22 1 16,-21-1-16,0 0 0,20 21 0,-20-21 15,21 1-15,0-1 0,21 0 16,0 0-16,0 0 0,0 0 0,0 1 16,0-1-16,21 0 0,0-21 15,21 21-15,-20-21 0,-1 0 0,21 0 16,0 0-16,-20 0 0,20 0 16,-21 0-16,21 0 0,-20-21 15,20 21-15,-21-21 0,21 0 0,1-1 16,-22 1-16,21 0 0,-21-21 0,22 21 15,-22-22-15,0 1 0,0 21 16,-21 0-16,0-1 0,0 1 0,-21 21 31,0 0-31,21 21 0,-21 1 16,0-1-16,21 0 0,-22 0 0,22 21 16,0-20-16,0-1 0,0 0 15,0 0-15,0 21 0,0-20 0,0-1 16,0 0-16,22 0 15,-1 0-15,0-21 0,-21 21 16,0 1 0,-21-22-16,0 0 0,-1 0 15,-20 0-15,-21 0 0,-1 0 0,1 0 16</inkml:trace>
  <inkml:trace contextRef="#ctx0" brushRef="#br0" timeOffset="-57581.72">10308 16997 0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4:08:44.9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1736 0,'0'0'0</inkml:trace>
  <inkml:trace contextRef="#ctx0" brushRef="#br0" timeOffset="917.65">3281 826 0,'0'0'0,"0"-22"0,21 22 0,-21-21 15,0 0 1,0 0-16,0 0 31,-21 21-15,0 0-16,-1 0 0,1 21 15,0 0-15,0 0 0,-21 22 16,20-1-16,1-21 0,0 21 0,0 22 16,-21-22-16,20 1 0,1-1 15,0 21-15,21-20 0,-21-1 0,21 0 16,0 1-16,0-1 0,0-21 16,0 22-16,21-22 0,0 0 15,0 21-15,1-21 0,20-21 16,-21 22-16,21-22 0,-20 0 0,20 0 15,0 0-15,1 0 0,-1 0 16,0 0-16,1-22 0,-1 1 0,-21 0 16,21 0-16,1 0 0,-22-22 15,21 22-15,-21 0 0,22-21 0,-22-1 16,0 1-16,0 0 0</inkml:trace>
  <inkml:trace contextRef="#ctx0" brushRef="#br0" timeOffset="1185.5">3895 614 0,'0'0'0,"0"-21"31,-22 42-15,22 0-16,-21 0 0,0 0 0,21 22 16,0-1-16,-21 0 0,0 1 15,21-1-15,0 22 0,0-22 0,-21 0 16,21 22-16,-22-22 0,22 0 15,0 1-15,0-22 0,0 21 0,0-21 16,0 22-16,0-22 0,0 0 16,0 0-16,0 0 0,0 1 0,0-1 15,22-21 1,-1 0-16,0 0 16,0 0-16,0-21 15</inkml:trace>
  <inkml:trace contextRef="#ctx0" brushRef="#br0" timeOffset="2457.11">4487 1122 0,'0'0'0,"85"-64"31,-85 43-31,0 0 0,0 0 0,21 0 16,-21 0-16,0-1 0,0 1 15,0 0-15,-21 0 0,0 21 16,0 0-16,-1 0 0,1 0 0,-21 0 16,21 0-16,-22 21 0,22 0 15,-21 0-15,21 22 0,-22-22 0,22 21 16,0-21-16,0 22 0,0-1 16,0 0-16,-1-20 0,22 20 0,0 0 15,0-21-15,0 1 0,0 20 16,0-21-16,0 0 0,0 0 0,0 1 15,22-1-15,-1-21 0,0 0 16,0 21-16,0-21 0,0 0 16,1 0-16,-1 0 0,0 0 15,0-21-15,0 21 0,0-21 0,22-1 16,-22 1-16,0 0 0,0 0 16,0-21-16,1 20 0,-22-20 0,21 0 15,-21-1-15,21 1 0,-21 0 16,21 21-16,-21-22 0,0 22 0,0 0 15,0 0-15,0 42 16,0 0 0,0 0-16,0 0 0,0 22 15,-21-22-15,21 21 0,0-21 0,0 22 16,0-22-16,0 21 16,0-21-16,0 22 0,0-22 0,0 0 15,0 0-15,0 0 0,21 1 0,0-1 16,0 0-16,1-21 0,-1 0 15,0 0-15,0 0 0,21 0 0,-20 0 16,20 0-16,-21-21 0,0 21 16,22-21-16,-22-1 0,21 1 0,-21 0 15,22-21-15,-22 21 0,21-22 16,-21 1-16,0 0 0,22-1 0,-43 1 16,21 21-16,-21 0 0,21-22 15,-21 22-15,-21 21 31,0 21-31,0-21 0,-1 21 0,1 1 16,0 20-16,0-21 0,21 0 16,0 0-16,0 22 0,0-22 0,0 0 15,0 0-15,0 0 0,0 1 16,21-1-16,0 0 0,0 0 16,1 0-16,-1-21 0,-21 21 15,21-21-15,0 0 0,-21 22 16,-21-44 31,0 22-47,21-21 0,-21 21 15,21-21-15,-22 21 0,1-21 16,0 21 0,21 21-1,0 0 1,0 0-16,0 1 0,21-1 15,-21 0-15,21-21 0,1 21 16,-1-21-16,0 21 16,0-21-16,0 0 0,22 0 0,-22 0 15,21 0-15,-21 0 16,22 0-16,-1-21 0,0 0 0,1 21 16,-1-21-16,0 0 0,1-1 15,20-20-15,-21 21 0,1-21 0,-1 20 16,-21-20-16,22 0 0,-22 21 15,0-22-15,0 22 0,-21-21 0,0 21 16,0-1-16,-21 22 16,0 0-16,-22 0 0,22 22 15,0-1-15,0 0 0,-21 0 0,20 0 16,1 0-16,21 1 16,0 20-16,0-21 0,0 0 0,0 0 15,0 1-15,0-1 0,0 0 16,0 0-16,21 0 0,1 0 0,-1-21 15,-21 22-15,0-1 0,21-21 16,-21 21-16,21-21 0,-21 21 16,-21 0-1,0-21 1,0 0-16,-1 0 0,1 0 16,0 0-16,0 0 15,0-21-15,21 0 0,0 0 16</inkml:trace>
  <inkml:trace contextRef="#ctx0" brushRef="#br0" timeOffset="4741.47">7747 1101 0,'0'0'0,"21"-21"0,0 21 15,22-22-15,-22 1 0,21 21 16,-21-21-16,22 0 0,-22-21 0,0 20 15,21 1-15,-21-21 0,1 21 16,-22-22-16,0 22 0,0-21 0,0 21 16,0-22-16,0 22 0,0-21 0,-22 21 15,1 0-15,-21-1 0,0 22 16,-1 0-16,-20 0 0,20 0 0,-20 0 16,-1 0-16,22 0 0,0 22 15,-22-1-15,43 0 0,-21 21 0,21-21 16,-1 22-16,22-1 0,0-21 15,0 22-15,0-1 0,22 0 16,-1 22-16,0-22 0,21 0 16,-21 1-16,22-22 0,-1 21 0,0 1 15,-20-1-15,20 0 0,-21 1 16,0-22-16,22 21 0,-22-21 0,-21 22 16,0-22-16,0 0 0,0 21 15,0-21-15,-21 1 0,-1-1 0,-20-21 16,0 21-16,-1 0 0,1-21 0,0 0 15,-22 0-15,22 0 0,-22 0 16,22-21-16,-21 0 0,-1 0 0,22-1 16,-1 1-16,1-21 0,0 21 15,-1-22-15,22 1 0,-21 0 16,21-1-16,0-20 0,-1 21 16,22-22-16,0 1 0,0 20 0,0 1 15,0 0-15,22-1 0,-1 22 16,0 0-16,0 21 0,0 0 0,0 0 15,1 21-15,-1 0 0,0 0 16,21 22-16,-21-1 0,1 0 0,-1 1 16,0-1-16,0 0 0,0 1 15,0 20-15,-21-20 0,22-1 0,-1 0 16,0 1-16,-21-22 0,21 21 16,0 0-16,0-20 0,22-1 0,-22 0 15,0 0-15,21 0 0,-20-21 16,20 0-16,0 0 0,1 0 15,-22 0-15,21 0 0,0-21 0,22 0 16,-22 0-16,1 0 0,-1-1 16,0-20-16,1 21 0,-22-21 0,21 20 15,-21-20-15,22 0 0,-22-1 16,-21 1-16,0 0 0,21-1 0,-21 1 16,0 21-16,0-21 0,0 20 15,-21 1-15,0 0 0,-1 21 0,-20 0 16,21 0-16,-21 0 0,-1 21 15,1 0-15,21 22 0,-22-22 16,22 21-16,-21-21 0,21 22 0,0-1 16,-1 0-16,1-20 0,21 20 15,0-21-15,0 21 0,0-20 0,0-1 16,0 0-16,21 0 16,1 0-16,-1 0 0,0-21 0,0 0 0,0 0 15,0 0-15,22 0 0,-22 0 16,0 0-16,0 0 0,0-21 0,22 21 15,-22-21-15,0 0 0,-21 0 16,21 0-16,0-22 0,1 22 0,-1-21 16,-21 21-16,0-22 0,0 22 0,21 0 15,-21 0-15,0 0 16,21 21-16,-21 21 16,0 0-1,0 0-15,0 0 0,0 0 0,0 1 16,0 20-16,0-21 0,0 0 15,0 0-15,0 1 0,0 20 0,0-21 16,21-21-16,0 21 0,1 0 0,-1-21 16,0 22-16,0-22 15,0 0-15,0 0 0,22 0 0,-22-22 16,0 22-16,0-21 0,0 0 16,22 0-16,-22 0 0,0 0 15,-21-1-15,21 1 0,0-21 16,1 21-16,-22-22 0,21 22 0,-21-21 15,0 21-15,0 0 0,0-1 0,0 1 16,0 42 0,0 1-16,0-1 15,0 0-15,0 0 0,-21 0 16,21 22-16,-22-22 0,22 0 0,-21 0 16,21 0-16,0 0 0,0 1 15,0-1-15,0 0 0,0 0 0,0 0 16,0-42 31,0 0-47,0 0 15,21 0-15,-21-22 0,22 22 16,-22 0-16,21-21 0,-21-1 0,21 22 16,0-21-16,-21 21 0,21-22 15,-21 22-15,21 21 0,1 0 16,-1 21-1,-21 0-15,0 1 0,0-1 0,0 0 16,0 0-16,21 21 16,-21-20-16,0-1 0,0 0 0,21 21 0,-21-21 15,0 1-15,0-1 16,21 0-16,0 0 0,1-21 16,-1 0-16,0 0 0,0 0 15,0 0-15,0 0 0,1 0 16,-1-21-16,0 21 0,0-21 0,0 0 15,0-1-15,1-20 0,-1 21 0,0 0 16,0-22-16,0 22 0,0-21 16,1 21-16,-1 0 0,-21-1 0,0 1 15,0 0-15,0 42 16,0 0 0,0 1-16,0-1 0,-21 21 15,21-21-15,0 0 0,0 1 0,0-1 16,-22 0-16,22 21 0,0-21 15,0 1-15,0-1 16,0 0-16,0 0 0,22-21 0,-1 0 16,-21 21-16,21-21 0,0 0 15,0 0-15,0 0 0,22 0 0,-22-21 16,0 0-16,0 21 0,22-21 0,-22 0 16,0-1-16,0 1 0,0 0 15,22-21-15,-43 21 0,21-22 0,0 22 16,-21-21-16,21 21 0,-21-1 15,0 1-15,0 0 0,0 42 32,0 0-17,-21 1-15,21-1 0,-21 0 0,21 0 16,0 21-16,0-20 0,0 20 16,-21 0-16,21 1 0,0-1 0,0 0 15,0 22-15,0-1 0,0 1 16,0-1-16,0 1 0,0-22 0,0 22 15,0-1-15,0 1 0,-22-1 0,22 1 16,-21-22-16,21 21 0,0 1 16,-21-22-16,21 1 0,-21-1 0,21 0 15,0-21-15,0 1 0,0-1 0,0 0 16,0-42 15,0 0-31,0-1 0,0-20 0,0 21 16,0-21-16,21-1 0,-21 1 0,21-22 15,0 22-15,-21-21 0,22-1 16,-1 1-16,-21-1 0</inkml:trace>
  <inkml:trace contextRef="#ctx0" brushRef="#br0" timeOffset="5037.31">9800 1397 0,'0'0'0,"-21"-21"0,21-21 16,0 20-16,0-20 0,0 21 15,0 0-15,0 0 0,0-1 0,21 1 16,0 21-16,0-21 15,1 21-15,20 0 0,-21 0 0,0 0 16,22 0-16,-22 0 0,0 0 16,21 21-16,-21 0 0,-21 1 0,22-1 15,-22 0-15,0 21 0,0-21 0,0 1 16,0 20-16,0-21 0,-22 21 16,1-20-16,0-1 0,-21 0 0,21 21 15,-22-21-15,22 1 0,-21-22 16,21 21-16,-1 0 0,1-21 15,0 0-15,0 21 0,21-42 32,21 0-17,0 0-15,0-1 0,1 1 0,20-21 16,-21 21-16</inkml:trace>
  <inkml:trace contextRef="#ctx0" brushRef="#br0" timeOffset="5322.14">10583 550 0,'-42'64'16,"42"-22"0,-21-21-16,21 22 0,0-1 0,-21 22 15,-1-22-15,22 21 0,0 1 0,0-22 16,-21 22-16,21-22 0,0 0 15,-21 1-15,21-1 0,0 0 0,0-20 16,0-1-16,0 0 0,0 0 16,0 0-16,0 0 0,21-21 15,0 0-15,1 0 16,-1 0-16,0 0 16,0-21-16,-21 0 0,21 0 15,0 0-15,-21 0 0</inkml:trace>
  <inkml:trace contextRef="#ctx0" brushRef="#br0" timeOffset="5673.97">10689 1185 0,'0'22'0,"0"-1"15,0 0 1,0 0-16,21-21 16,0 0-16,1 0 15,-1 0-15,0 0 0,0 0 0,0-21 16,0 0-16,1 21 0,20-21 0,-21-1 15,0 22-15,0-42 16,1 21-16,-22 0 0,0 0 0,0-1 16,0 1-16,0 0 0,0 0 15,-22 21-15,1 0 16,0 0-16,0 21 0,-21 0 16,20 0-16,1 1 0,0 20 0,0-21 15,0 0-15,0 22 0,-1-22 0,1 21 16,21-21-16,-21 0 0,21 22 15,0-22-15,0 0 0,0 0 0,0 0 16,0 1-16,0-1 16,21-21-16,0 0 15,-21 21-15,22-21 0,-1 0 0,0 0 16,0 0-16,0-21 0,22 0 16,-22 21-16</inkml:trace>
  <inkml:trace contextRef="#ctx0" brushRef="#br0" timeOffset="6337.27">12255 466 0,'0'0'0,"-42"0"16,-85 0-1,85 21-15,-1-21 0,1 21 16,0 0-16,-1 0 0,1 1 16,21-1-16,-21 0 0,20 0 0,1 0 15,21 0-15,0 1 0,0-1 0,0 0 16,0 0-16,21 0 16,1-21-16,-1 21 0,0-21 0,0 22 15,21-22-15,-20 21 0,20-21 16,-21 21-16,0 0 0,22 0 0,-22-21 15,0 21-15,0 1 16,-21-1-16,0 0 0,0 0 0,0 0 16,0 0-16,0 1 0,0 20 15,0-21-15,-21 0 0,-21 0 0,20-21 16,1 22-16,-21-1 0,21 0 0,-22 0 16,1-21-16,21 21 0,-21-21 15,20 0-15,1 21 0,0-21 0,0 0 16,0 0-16,42 0 31,0 0-31,0 0 16,0-21-16,1 21 15,-1 0-15,21 0 0,-21 0 0,0 0 16,1 0-16,-1 0 0,0 21 16,-21 1-16,21-1 0,-21 0 15,0 0-15,0 0 0,0 0 0,-21 22 16,0-1-16,-22-21 0,22 22 15,-21-1-15,21 21 0,-22-20 0,1-1 16,0 22-16,21-22 0,-1-21 16,22 0-16,-21 22 0,21-22 15,0 0-15,21-21 16,1 0-16,-1 0 0,21 0 16,-21 0-16,22 0 0,-1 0 0,-21-21 15,21 21-15,-20-21 0,20 21 16,-21-22-16,0 22 0</inkml:trace>
  <inkml:trace contextRef="#ctx0" brushRef="#br0" timeOffset="8174.36">12700 16108 0,'0'-21'0,"-42"-43"16,42 43-1,0 0-15,0 0 0,0 0 0,0-1 16,0 1-16,0 0 0,0 0 16,0 0-16,0 0 0,21-1 15,0 22-15,21-21 0,-21 21 16,1 0-16,-1 0 0,21 0 0,-21 0 15,22 0-15,-22 0 0,0 0 0,21 21 16,-21-21-16,1 22 0,-1-1 16,-21 21-16,0-21 0,0 0 0,0 22 15,0-22-15,0 21 16,-21 1-16,-22-1 0,22 0 0,-21-21 16,21 22-16,-22-1 0,1 0 0,21 1 15,-22-22-15,22 21 0,0 1 16,0-22-16,0 21 0,0-21 0,21 0 15,0 22-15,0-22 0,0 0 16,0 0-16,0 0 0,21-21 16,0 22-16,0-22 0,21 0 15,-20 0-15,20 0 0,-21 0 16,21-22-16,-20 22 0,-1-21 0,21 21 16,-21-21-16,0 21 15,-21-21-15,-21 21 31,0 0-31,0 0 0,0 0 16,0 21-16,-1 0 0,-20 0 0,21 1 16,0 20-16,21-21 0,-21 21 15,-1 1-15,22-1 0,-21 0 0,21 1 16,0-1-16,0 0 0,0 1 0,0-1 16,0-21-16,21 22 0,1-1 15,-1 0-15,-21-21 0,21 22 0,0-1 16,0-21-16,-21 22 0,21-22 15,1 21-15,-22 0 0,0-20 0,0 20 16,0-21-16,0 21 16,0-20-16,0-1 0,-22 21 0,1-21 15,0 0-15,0 1 0,0-1 0,0 0 16,-1-21-16,1 21 0,0-21 16,0 0-16,0 0 0,0 0 15,-1 0-15,1 0 0,0-21 16,21 0-16,0 0 15,-21 21-15,21-22 16,0 1 15,-21 21-15</inkml:trace>
  <inkml:trace contextRef="#ctx0" brushRef="#br0" timeOffset="8377.24">12763 17886 0,'0'0'0,"0"21"16,-21-21 15,0 0-31</inkml:trace>
  <inkml:trace contextRef="#ctx0" brushRef="#br0" timeOffset="16029.61">3556 3937 0,'0'0'0,"0"-21"15,21 21 1,-21 21-1,0 0-15,21 22 0,-21-1 16,0 0-16,0 1 0,21 20 0,-21-21 16,0 22-16,22-1 0,-22 1 15,0-1-15,0 1 0,0-1 0,0 1 16,0-1-16,0 22 0,0-21 16,0-1-16,-22 1 0,1-1 0,21-21 15,-21 1-15,21-1 0,0-21 0,0 22 16,0-22-1,0 0-15,0-42 16,21 0 0,-21-1-16,21-20 0,1 21 0,-22-43 15,0 22-15,0-21 0,21-1 16</inkml:trace>
  <inkml:trace contextRef="#ctx0" brushRef="#br0" timeOffset="16341.81">3492 4191 0,'-21'-21'0,"42"42"0,-63-84 0,0 41 16,21 1-16,-1 0 0,1 0 16,0 0-16,21 0 0,0-1 0,0 1 15,21 21-15,0-21 16,22 21-16,-1 0 0,0 0 16,22 0-16,-1 21 0,1 0 15,-22 1-15,22-1 0,-1 21 0,-20-21 16,-1 22-16,0-1 0,-21 0 0,1-21 15,-22 22-15,0-1 0,0 0 16,0 1-16,-22-22 0,1 21 0,0-21 16,-21 22-16,21-22 0,-22 0 15,1 0-15,0 0 0,20 1 0,-20-22 16,21 21-16,0-21 16,0 0-16,-1 0 0,22-21 15,22-1 1,-1 1-16,21 0 0,-21 0 15</inkml:trace>
  <inkml:trace contextRef="#ctx0" brushRef="#br0" timeOffset="16809.54">4403 4001 0,'-22'63'15,"1"-42"-15,21 0 0,0 22 16,-21-1-16,0 0 0,21 1 0,0-22 16,0 21-16,0 1 0,-21-1 15,21-21-15,0 21 0,0-20 0,0 20 16,0-21-16,0 0 0,21-21 16,-21 21-16,21-21 0,0 0 0,0 0 15,1 0-15,-1 0 0,0 0 16,21 0-16,-21-21 0,1 21 0,20-21 15,-21 0-15,0-21 0,22 20 0,-22-20 16,0 21-16,-21-21 0,21-1 16,-21-20-16,21 20 0,-21 1 15,0 0-15,0-1 0,0 22 16,0-21-16,0 21 0,0 42 31,0 0-31,0 21 0,0-20 0,0 62 16,0-41-16,0-1 15,0-21-15,0 21 0,0 1 0,0-22 16,0 21-16,0-21 0,0 1 16,0-1-16,21 0 0,1-21 0,-1 21 15,0-21-15,0 0 0,0 0 16,0 0-16,1 0 0,-1-21 16,0 21-16,0-21 0,0-22 15</inkml:trace>
  <inkml:trace contextRef="#ctx0" brushRef="#br0" timeOffset="17318.25">5143 3831 0,'0'0'0,"0"-42"0,0 0 31,0 63-31,0 0 16,0 0-16,0 0 0,0 22 15,0-1-15,0 0 0,0 22 0,0-22 16,0 0-16,-21 22 0,21-22 15,0 1-15,0-1 0,0 0 16,0-21-16,0 22 0,0-22 0,0 0 16,0 0-16,0 0 15,0-42 17,0 0-32,21 0 0,-21 0 15,22-22-15,-22 22 0,0-21 0,0 21 16,21-22-16,0 22 0,0-21 15,-21 21-15,21 0 0,0-1 0,1 1 16,-1 21-16,0 0 16,0 0-16,0 21 0,0 1 15,1-1-15,20 0 0,-21 0 16,0 0-16,-21 22 0,21-22 0,-21 21 16,22-21-16,-22 0 0,0 22 15,0-22-15,0 0 0,-22 0 0,-20 0 16,21 1-16,0-1 0,0 0 0,-22 0 15,22 0-15,0-21 0,-21 0 16,20 21-16,1-21 0,0 0 0,0 0 16,0 0-16,0 0 0,21-21 15,-22 0-15,22 0 0,0 0 16,0 0-16,0-1 16,0 1-16,0 0 0,22 0 15,-22 0-15,21 0 0</inkml:trace>
  <inkml:trace contextRef="#ctx0" brushRef="#br0" timeOffset="18222.14">5905 3725 0,'0'22'31,"0"-1"-31,0 0 0,0 0 0,0 0 16,0 22-16,0-1 0,0 0 16,0 1-16,-21-1 0,21 0 0,0 1 15,0-1-15,0 0 0,0 1 0,0-1 16,0-21-16,0 21 0,0-20 16,0-1-16,21 0 0,-21 0 0,22-21 15,-1 0-15,0 21 0,0-21 16,0 0-16,0 0 0,1 0 0,-1-21 15,0 21-15,0-21 0,0 0 16,0 0-16,1-1 0,-1-20 0,-21 21 16,21-21-16,0-1 0,-21 22 15,21-21-15,-21-1 0,0 22 16,0-21-16,21 21 0,-21 0 0,22 21 16,-22 21-1,0 0-15,0 0 0,0 0 16,0 22-16,0-1 0,0-21 15,0 21-15,0 1 0,0-22 0,0 21 16,0-21-16,0 22 0,0-22 0,0 0 16,21 0-16,0 0 0,0-21 15,0 0-15,0 22 0,1-22 0,-1 0 16,0 0-16,0 0 16,0-22-16,0 1 0,1 21 15,-1-21-15,0 0 0,0 0 0,0-22 16,0 22-16,1-21 0,-1 0 15,0-1-15,0 1 0,0 0 0,0-1 16,1 22-16,20-21 0,-21 21 16,-21-1-16,21 1 0,-21 0 0,21 21 15,-21 21 1,0 0-16,0 1 16,0-1-16,0 0 15,0 0-15,0 0 16,0-42 31,0 0-47,0 0 0,0 0 15,0-1-15,0 1 16,0 0-16,-21 21 16,0 0-16,0 0 15,0 21-15,0 0 0,21 1 16,-22 20-16,1-21 0,0 0 15,21 22-15,0-1 0,-21-21 0,21 21 16,-21-20-16,21 20 0,0-21 0,0 0 16,0 0-16,0 1 15,0-1-15,21 0 0,0-21 0,0 0 16,0 21-16,1-21 0,-1 0 16,0 0-16,21 0 0,-21 0 0,1-21 15,-1 21-15,0-21 0,0 0 0,0-1 16,0 1-16,-21-21 0,22 21 15,-1-22-15</inkml:trace>
  <inkml:trace contextRef="#ctx0" brushRef="#br0" timeOffset="18537.9">6540 3725 0,'0'0'0,"-21"22"0,21-1 16,0 0-16,0 0 0,0 0 16,0 0-16,21-21 15,1 0-15,-1 0 0,0 0 16,21 0-16,-21-21 0,1 21 0,-1-21 16,0 0-16,0 0 0,-21 0 15,0-1-15,0 1 0,0 0 16,0 0-16,0 0 0,-21 21 15,0-21-15,0 21 16,-1 0-16,1 0 0,0 21 0,0-21 16,0 21-16,0 0 0,-1 0 15,1 0-15,21 1 0,-21-1 0,21 0 16,0 0-16,0 0 0</inkml:trace>
  <inkml:trace contextRef="#ctx0" brushRef="#br0" timeOffset="19057.75">8170 3958 0,'0'0'0,"0"-21"0,0 0 0,21 21 15,-21-21-15,22 0 0,-1-1 16,0 22-16,0-21 16,0 21-16,0 0 0,1 0 15,-1 21-15,0-21 0,0 22 0,0 20 16,0-21-16,-21 21 0,22 1 16,-1-1-16,-21 0 0,21 1 0,-21-1 15,0 0-15,0 1 0,0-1 16,0-21-16,0 22 0,0-22 0,0 0 15,0 0-15,0 0 16,0 0-16,0 1 0,0-44 31,0 1-15,21 0-16,0-21 0,-21 21 16,21-22-16,1 1 0</inkml:trace>
  <inkml:trace contextRef="#ctx0" brushRef="#br0" timeOffset="19285.62">8953 3725 0,'0'0'0,"0"22"15,0-1-15,0 0 0,-21 0 16,21 0-16,-21 22 0,-21-1 16,21-21-16,-1 21 0,-20 1 0,21-1 15,-21 0-15,20 1 0,1-1 0,-21 0 16,21 1-16,0-22 0,21 21 15,0-21-15,-22 1 0,22-1 0,0 0 16,22-21 0,-1 0-16,0 0 0,0 0 15,0 0-15,0 0 0,1-21 16,20 0-16</inkml:trace>
  <inkml:trace contextRef="#ctx0" brushRef="#br0" timeOffset="19721.68">9186 3852 0,'0'0'0,"0"-42"16,0 63-1,-21 0 1,0 1-16,21-1 0,-21 0 0,21 21 16,0-21-16,-21 22 0,21-1 0,-22 0 15,22-20-15,0 20 0,-21 0 16,21-21-16,0 22 0,0-22 0,0 21 15,0-21-15,0 1 0,0-1 16,21-21-16,1 21 0,-1-21 16,0 0-16,0 0 0,0 0 0,0 0 15,1 0-15,-1-21 0,0 21 16,0-21-16,0-1 0,0-20 0,1 21 16,-1 0-16,0-22 0,-21 1 15,0 0-15,0-1 0,0 1 0,0 0 16,0-1-16,0 22 0,0-21 0,0 21 15,-21 0-15,21-1 0,-21 22 16,-1 0-16,1 0 0,0 0 16,0 0-16,0 0 0,21 22 0,-21-1 15,-1 21-15,1-21 0,21 22 16,-21-22-16,21 21 0,0-21 0,0 22 16,0-22-16,0 0 0,0 0 15,0 0-15,0 0 0,21 1 0,0-22 16,1 0-16,-1 0 15,0 0-15</inkml:trace>
  <inkml:trace contextRef="#ctx0" brushRef="#br0" timeOffset="19954.41">9800 3874 0,'0'0'0,"21"0"0,-21 21 31,0 0-16,0 0-15,0 21 0,0-20 0,-21 20 16,0-21-16,21 21 0,-21-20 16,21-1-16,0 21 0,0-21 0,0 0 15,0 1-15,0-1 0,0 0 0,0 0 16,21-42 15,0 21-31,-21-21 0,0 0 16</inkml:trace>
  <inkml:trace contextRef="#ctx0" brushRef="#br0" timeOffset="20297.18">9885 3598 0,'0'-21'0,"0"42"0,-21-42 16,-1 21-16,1 0 0,0 0 15,21 21-15,-21 1 16,0-1-16,21 0 0,0 0 15,0 0-15,0 0 0,21 1 16,0-22-16,0 0 16,0 0-16,1 0 0,-1 0 15,0 0-15,0 0 0,0 0 16,0-22-16,1 1 16,-22 0-16,0 0 15,0 0-15,0 0 0,-22-1 16,1 1-16,0 21 0,0 0 15,0 0-15,0 0 0,-1 0 0,1 0 16,0 21-16,0-21 0,0 22 0,0-1 16,21 0-16,0 21 0,0-21 15,0 1-15,0-1 0,0 0 0,21 0 16,0 0-16,-21 22 0,21-22 16</inkml:trace>
  <inkml:trace contextRef="#ctx0" brushRef="#br0" timeOffset="20841.88">10710 3958 0,'0'-21'0,"0"42"0,0-63 0,0 21 16,0 0-16,0-1 15,0 1-15,-21 21 16,0 0-16,0 0 15,0 0-15,-1 0 0,1 21 0,0 1 16,0-1-16,0 0 0,0 0 0,-1 21 16,1-20-16,0 20 0,0 0 15,21-21-15,-21 22 0,21-22 0,0 21 16,0-21-16,0 1 0,0-1 16,0 0-16,0 0 0,21 0 0,0 0 15,0-21-15,0 0 0,1 0 0,-1 0 16,0 0-16,0 0 15,0-21-15,0 0 0,1 0 0,-1 0 16,0-22-16,0 22 0,0-21 16,0 0-16,1-22 0,-1 22 15,0-22-15,0 22 0,0-22 0,0 22 16,-21-21-16,22-1 0,-1 1 16,-21-1-16,0 22 0,0-1 0,0 1 15,0 0-15,0 21 0,0-1 16,-21 44-1,-1 20-15,1 0 0,21 1 16,-21-1-16,0 0 0,21 22 0,0-22 16,0 22-16,-21-1 0,21-21 0,0 22 15,0-22-15,0 22 0,0-22 16,0 0-16,0 1 0,21-1 0,-21-21 16,21 22-16,0-22 15,0 0-15,1 0 0,-1-21 16,0 0-16,0 0 0,0 0 0,0 0 15</inkml:trace>
  <inkml:trace contextRef="#ctx0" brushRef="#br0" timeOffset="21589.45">13081 3979 0,'-21'0'0,"42"0"0,-21 0 31,21 0-31,0-21 16,22 0-16,-22 0 15,0 0-15,-21 0 0,21-1 16,0 1-16,-21 0 0,0 0 16,0 0-16,0-22 0,0 22 0,0-21 15,-21 21-15,0 0 0,-21-1 16,20 1-16,-20 0 0,0 0 0,21 21 15,-22 0-15,1 0 0,0 0 0,-1 21 16,1 0-16,21 22 0,-22-22 16,22 21-16,-21 0 0,21 1 0,0-1 15,-1 22-15,1-22 0,21 0 16,0 22-16,0-22 0,0 0 0,0 1 16,0-22-16,0 21 0,0-21 15,0 1-15,21-1 0,1 0 16,-1 0-16,0-21 0,21 0 0,-21 0 15,22 0-15,-22 0 0,21-21 16,1 0-16,-22 21 0,21-43 0,0 22 16,1 0-16,-22-21 0,21-1 15,-21 1-15,22 0 0,-22-1 0,0 1 16,0 0-16,0-1 0,1 1 0,-1 0 16,-21 21-16,0-1 0,0 1 15,21 0-15,-21 42 16,0 0-16,0 1 15,-21-1-15,0 21 0,21-21 0,0 22 16,-22-1-16,22-21 0,-21 21 16,21 1-16,0-1 0,0-21 15,0 22-15,0-22 0,0 21 0,0-21 16,21 0-16,1 1 0,-1-1 16,0-21-16,0 21 0,0-21 0,0 0 15,22 0-15,-22 0 0,21 0 16,-21 0-16,22 0 0,-22-21 0</inkml:trace>
  <inkml:trace contextRef="#ctx0" brushRef="#br0" timeOffset="22137.27">14224 3831 0,'0'0'16,"0"-42"-16,0 21 0,0 0 0,0-1 15,0 1-15,0 0 0,-21 21 16,-22-21-16,22 21 0,0 0 15,0 0-15,-21 0 0,20 0 0,-20 0 16,21 21-16,-21-21 0,20 21 16,1 0-16,0 22 0,0-22 0,0 0 15,0 21-15,-1 1 0,1-22 0,21 21 16,0 1-16,0-1 16,0-21-16,0 21 0,0-20 0,0 20 0,0-21 15,21 0-15,1 0 16,-1 1-16,0-1 0,0-21 0,0 0 15,0 0-15,1 0 0,20 0 0,-21 0 16,0-21-16,22-1 0,-22 1 16,0 0-16,0 0 0,0-21 0,22-1 15,-22 1-15,0 0 0,0-1 16,0 1-16,0 0 0,1-22 0,-1 22 16,0-22-16,-21 1 0,21 20 15,0-20-15,0 21 0,-21-22 0,0 43 16,22-21-16,-22 20 0,0 1 15,21 0-15,-21 42 16,0 0-16,-21 22 16,21-1-16,-22 0 0,1 1 15,0-1-15,21 0 0,0 22 0,-21-22 16,21 1-16,-21-1 0,21 0 16,0 22-16,0-22 0,0 0 0,0 1 15,0-22-15,0 21 0,0-21 0,0 22 16,0-22-16,0 0 0,21 0 15,0 0-15,0 1 0,0-22 0,1 0 16,-1 0-16,21 0 0,-21 0 16,0 0-16,22 0 0,-22 0 15</inkml:trace>
  <inkml:trace contextRef="#ctx0" brushRef="#br0" timeOffset="22693.68">15261 3789 0,'0'0'0,"0"-21"0,0-43 32,-21 43-32,0 21 0,0 0 15,-1 0-15,1 0 0,-21 0 16,21 0-16,0 21 0,-22 0 0,1 1 16,21-1-16,0 0 0,-22 0 15,22 0-15,0 22 0,0-22 16,0 21-16,-1-21 0,1 22 0,21-1 15,0-21-15,0 21 0,0-20 16,0-1-16,0 21 0,0-21 0,0 0 16,21-21-16,1 22 0,-1-22 15,0 0-15,0 0 0,21 0 0,-20 0 16,-1 0-16,21-22 0,-21 1 0,22 0 16,-22 0-16,21-21 0,0-1 15,-20 1-15,20 0 0,-21-1 0,0 1 16,22 0-16,-22-22 0,0 22 15,0-22-15,0 1 0,0-1 16,1 22-16,-1-22 0,0 1 0,-21 21 16,21-1-16,-21 1 0,0 21 15,0 0-15,0-1 0,0 44 16,-21-1-16,0 0 16,0 21-16,-1 1 0,22-1 0,-21 0 15,0 22-15,0-22 0,0 22 16,21-1-16,-21-21 0,21 1 0,-22 20 15,22-20-15,0 20 0,0-21 16,0 1-16,0-1 0,0 0 0,22-20 16,-22 20-16,21-21 0,0 0 15,-21 0-15,21 1 0,0-22 16,0 0-16,1 0 0,-1 0 0,0 0 16,0 0-16,21-22 0,-20 22 15,-1-21-15,21 0 0</inkml:trace>
  <inkml:trace contextRef="#ctx0" brushRef="#br0" timeOffset="23021.75">16573 3302 0,'0'0'0,"-21"0"0,0 0 16,0 21-16,0 0 16,0 1-16,-22-1 0,22 21 0,0-21 15,0 22-15,0-1 0,-1 0 16,1 1-16,0-1 0,0-21 0,21 21 16,0 1-16,-21-22 0,21 21 0,0 1 15,0-22-15,0 0 0,0 21 16,0-21-16,21 1 0,-21-1 0,21 21 15,0-42-15,0 21 16,1 0-16,-1-21 0,0 0 0,0 22 16,0-22-16,22 0 0,-22 0 0,0 0 15,21-22-15</inkml:trace>
  <inkml:trace contextRef="#ctx0" brushRef="#br0" timeOffset="23349.58">17230 3260 0,'21'0'15,"0"21"-15,21 0 0,-21 0 16,1 0-16,-1 1 0,0 20 0,0-21 15,0 21-15,0 1 0,1-1 16,-22-21-16,0 22 0,0-1 0,0 0 16,0 1-16,0-1 0,-22 21 15,1-20-15,0-1 0,0 0 0,0 1 16,-22-1-16,22-21 0,0 22 16,0-22-16,-21 21 0,20-21 0,1 0 15,0 1-15,0-22 0,0 21 16,0-21-16,-1 0 0,-20 0 15,21 0-15,0 0 0</inkml:trace>
  <inkml:trace contextRef="#ctx0" brushRef="#br0" timeOffset="24380.85">7599 5398 0,'0'0'0,"0"-43"16,0 22-16,0 0 15,0 0-15,21 21 16,-21-21-16,0-1 0,0 1 16,-21 21-1,0 0-15,-1 0 16,1 0-16,0 0 0,-21 0 16,21 0-16,-22 21 0,22-21 0,0 22 15,-21-22-15,20 21 0,1 0 0,0-21 16,0 21-16,21 0 15,-21-21-15,21 21 16,21-21 0,0 0-16,0 22 15,22-22-15,-22 0 0,0 0 0,21 0 16,-21 21-16,22-21 0,-22 21 16,21-21-16,-21 21 0,1-21 0,-1 21 15,0-21-15,-21 21 0,0 1 16,0-1-16,0 0 0,-21 0 15,21 0-15,-43-21 0,22 21 0,0 1 16,-21-22-16,21 21 0,-22 0 16,22-21-16,0 0 0,0 21 15,0-21-15,-1 0 0,22-21 32,0 0-32,0 0 15,22 21-15,-1-22 0,0 22 16,0 0-16,0 0 0,0 0 0,1 0 15,-1 0-15,0 0 16,0 0-16,0 0 0,-21 22 0,0-1 16,0 0-16,0 0 0,0 0 0,0 22 15,0-22-15,-21 0 0,0 21 16,0-21-16,0 22 0,-1-22 0,1 0 16,0 21-16,0-20 15,21-1-15,0 0 0,-21-21 0,21 21 16,0 0-16,0 0 15,21-21 1,0 0-16,0 0 0,0 0 16,1-21-16,-1 0 0</inkml:trace>
  <inkml:trace contextRef="#ctx0" brushRef="#br0" timeOffset="25061.83">9102 6011 0,'63'-21'16,"-42"0"0,0 21-16,-21-21 0,22 21 0,-1-21 15,0 0-15,0 21 0,-21-22 16,21 1-16,-21 0 0,0 0 0,0 0 15,0 0-15,0-1 0,-21 22 16,-21 0-16,21 0 16,-1 0-16,-20 0 0,21 0 0,-21 0 15,20 22-15,-20-1 0,21 0 16,-21 0-16,20 0 0,1 0 0,21 1 16,0 20-16,0-21 0,0 0 0,0 0 15,0 1-15,0-1 16,21 0-16,22 0 0,-22 0 0,0 0 15,21 1-15,-20-1 0,20 0 0,-21 0 16,21 0-16,-20-21 0,20 21 16,-21 1-16,0-1 0,0 0 0,-21 0 15,0 0-15,0 0 0,0 1 0,0-1 16,0 0-16,-21 0 0,0 0 16,-21 0-16,21-21 0,-22 22 0,1-22 15,0 0-15,-22 0 0,22 0 0,-1 0 16,1 0-16,0 0 0,21 0 15,-22-22-15,22 1 0,0 0 16,0 0-16,0 0 0,21 0 16,-22-1-16,22 1 0,0 0 0,0 0 15,0 0-15,22 0 0,-1 21 16,21-22-16,-21 22 0,22-21 16,-22 21-16,21-21 0,-21 21 0,22 0 15</inkml:trace>
  <inkml:trace contextRef="#ctx0" brushRef="#br0" timeOffset="25510.73">9842 5906 0,'0'0'0,"-21"0"16,0 0-1,0 0-15,0 21 0,0 0 16,-1 0-16,1 0 0,0 0 0,0 1 15,0 20-15,-22-21 0,43 0 16,-21 0-16,0 22 0,21-22 0,0 0 16,0 21-16,0-20 0,0-1 0,0 21 15,0-21-15,21 0 16,0 1-16,1-1 0,20-21 0,-21 21 0,21-21 16,1 0-16,-1 0 0,0 0 15,1 0-15,-1-21 0,22 21 16,-22-21-16,0-1 0,22 1 0,-22 0 15,0 0-15,1-21 0,-22 20 0,0 1 16,21-21-16,-42 0 0,0-1 16,22 1-16,-22 0 0,0-1 0,0 22 15,-22-21-15,1-1 0,-21 22 0,0 0 16,-1 0-16,1 0 0,0 21 16,-1 0-16,1 0 0,-22 0 0,22 21 15,0 0-15,-1 0 0,22 0 16,-21 1-16,21-1 0,0 0 0,21 21 15,0-21-15,0 1 0,0-1 16,0 0-16,21 0 0,0-21 16,0 21-16,21-21 0,1 21 0</inkml:trace>
  <inkml:trace contextRef="#ctx0" brushRef="#br0" timeOffset="25760.83">10816 5800 0,'0'0'0,"21"-21"0,-21 42 32,-21 0-17,21 21-15,-21-21 0,21 22 16,0-1-16,-21-21 0,21 22 0,-21-1 16,21 0-16,-22-21 0,22 22 15,-21-1-15,21-21 0,0 22 0,0-22 16,0 21-16,0-21 0,0 0 0,0 1 15,0-1-15,0 0 0,0-42 32,21 0-32</inkml:trace>
  <inkml:trace contextRef="#ctx0" brushRef="#br0" timeOffset="25997.91">10774 5863 0,'0'0'0,"0"-21"0,0 0 15,21-21-15,-21 20 0,42 1 0,-21 0 16,1 21-16,20-21 0,0 21 16,-21 0-16,22 0 0,-1 0 0,0 21 15,1 0-15,-1 0 0,-21 1 16,0 20-16,22-21 0,-22 21 0,-21-20 16,0 20-16,0-21 0,0 0 0,0 22 15,-21-22-15,0 0 0,-22 0 16,22 0-16,-21 0 0,-1 1 0,1-22 15,0 21-15,-1-21 0,1 0 16,0 0-16,21 0 0,-22 0 16</inkml:trace>
  <inkml:trace contextRef="#ctx0" brushRef="#br0" timeOffset="26513.61">13102 5630 0,'0'-21'0,"0"42"0,21-84 0,0 42 16,1 0-16,-1-22 0,-21 22 0,21 0 16,-21 0-16,21-22 0,-21 22 15,0 0-15,-21 21 16,-21 0-16,20 0 0,-20 0 15,0 21-15,-1 0 0,1 1 16,0 20-16,21 0 0,-22 22 0,1-1 16,21 1-16,-22-1 0,22 1 0,0-1 15,0 1-15,0-22 0,0 22 16,-1-1-16,22-21 0,-21 22 0,21-22 16,0 1-16,0 20 0,0-21 0,0-20 15,21 20-15,1-21 0,-1 0 16,0 0-16,21 1 0,1-22 0,-22 0 15,21 0-15,0 0 0,1 0 16,-1-22-16,0 1 0,1 0 16,-1-21-16,0 21 0,1-22 0,-1 1 15</inkml:trace>
  <inkml:trace contextRef="#ctx0" brushRef="#br0" timeOffset="26716.86">13483 5673 0,'0'-21'0,"0"42"0,0-64 0,0 22 15,0 0-15,0 42 32,0 0-32,0 1 0,0-1 0,0 0 15,0 0-15,0 0 16,0 0-16,0 1 0,0-1 0,0 0 16,0 0-16,0 0 15,21-42 16</inkml:trace>
  <inkml:trace contextRef="#ctx0" brushRef="#br0" timeOffset="26904.76">13652 5609 0,'0'21'31,"0"1"-31,-21-1 16,0 0-16,21 0 0,-21 0 15,21 0-15,0 1 16,0-1-16,0 0 0,0 0 16,0 0-16</inkml:trace>
  <inkml:trace contextRef="#ctx0" brushRef="#br0" timeOffset="27185.15">14224 5482 0,'0'43'47,"0"-22"-47,0 0 0,0 21 0,-21-21 16,0 22-16,21-1 0,-22 0 15,1-20-15,21 20 0,-21 0 0,0-21 16,21 22-16,-21-1 0,21-21 16,0 0-16,0 1 0,-21-1 0,21 0 15,0 0-15,0 0 16,21-21 0,0-21-16,0 21 15</inkml:trace>
  <inkml:trace contextRef="#ctx0" brushRef="#br0" timeOffset="27421.71">14626 5461 0,'0'42'16,"0"-20"-16,0 20 15,0-21-15,0 21 0,0 1 0,0-1 16,0 0-16,-21 1 0,0-1 0,21 0 15,-21 1-15,21-1 0,0-21 16,0 22-16,0-22 0,0 0 0,0 0 16,0 0-16,0 0 0,0 1 0,0-44 47</inkml:trace>
  <inkml:trace contextRef="#ctx0" brushRef="#br0" timeOffset="27597.61">14245 5906 0,'0'0'0,"42"0"31,-20 0-31,-1 0 0,21 0 16,0 0-16,-20 0 0,20 0 0,0 0 15,1 0-15,-22 0 0,21 0 16,0 0-16,1 0 0,-1 0 0,0 0 15,1 0-15</inkml:trace>
  <inkml:trace contextRef="#ctx0" brushRef="#br0" timeOffset="27961.55">15071 5821 0,'21'0'46,"0"0"-46,0 0 0,0-21 0,0 0 16,1 21-16,-1-22 0,0 22 16,21-21-16,-21 21 0,1-21 0,-1 21 15,-21-21-15,0 0 16,-21 21 0,-22 0-16,22 0 0,0 0 15,-21 21-15,-1 0 16,1 0-16,21 0 0,-22 1 0,22-1 15,-21 21-15,21-21 0,0 22 0,-1-22 16,1 0-16,21 21 0,0-21 16,0 1-16,0-1 0,0 0 0,21-21 15,1 21-15,-1 0 0,0-21 16,0 0-16,21 0 0,-20 0 0,20 0 16,0 0-16,1 0 0,-1 0 0,0-21 15,1 21-15,-22-21 0,21 0 16,0 0-16,-20-1 0</inkml:trace>
  <inkml:trace contextRef="#ctx0" brushRef="#br0" timeOffset="28177.43">15642 5525 0,'0'0'0,"0"-22"32,0 44-32,-21 20 0,0-21 15,21 21-15,0 1 0,-21-1 16,-1-21-16,1 22 0,21-1 0,-21 0 15,21 1-15,0-22 0,0 21 16,0-21-16,-21 22 0,21-22 0,0 0 16,0 0-16,0 0 15,21-21 1,0 0-16,-21-21 16,21 21-16,1-21 0</inkml:trace>
  <inkml:trace contextRef="#ctx0" brushRef="#br0" timeOffset="28422.39">16002 5355 0,'0'0'0,"0"21"16,0 1 0,0 20-16,0-21 0,0 21 0,-21 1 0,0-1 15,-1 0-15,22 1 16,-21-1-16,21 0 0,-21 22 0,21-43 15,0 21-15,0 1 0,0-1 0,0-21 16,-21 0-16,21 1 0,0-1 16,0 0-16,0 0 0,21-21 31,0 0-31,0-21 0,1 0 16</inkml:trace>
  <inkml:trace contextRef="#ctx0" brushRef="#br0" timeOffset="28792.91">16362 5800 0,'-64'42'15,"64"-21"-15,-21-21 16,0 21-16,21 1 0,0-1 16,-21 0-16,21 0 0,0 0 15,0 0-15,0 1 0,21-22 16,0 0-16,0 21 0,0-21 15,1 0-15,20 0 0,-21 0 0,0 0 16,22 0-16,-22 0 0,0-21 16,0-1-16,0 22 0,0-21 0,1 0 15,-1 0-15,-21 0 0,0-22 16,0 22-16,0-21 0,0 21 16,0-22-16,0 22 0,0 0 0,-21-21 15,-1 42-15,-20-21 0,21 21 0,0 0 16,0 0-16,-1 0 0,-20 0 15,21 21-15,0 0 0,0 0 0,-1 0 16,1 0-16,0 1 0,21-1 16,0 0-16,0 0 0,0 0 0,0 0 15,21 1-15,0-22 16,1 0-16</inkml:trace>
  <inkml:trace contextRef="#ctx0" brushRef="#br0" timeOffset="29193.46">17060 5355 0,'-42'0'15,"42"21"-15,0 1 16,-21-22-16,21 21 15,-21-21-15,21 21 0,0 0 16,21-21 31,-21-21-31,21 0-16,0 21 0,-21-21 15,21 21-15,-21-22 16,0 44-1,0-1 1,0 0-16,0 0 0,-21 0 16,21 0-16,0 1 15,-21-1-15,21 0 0,-21-21 0,21 21 16,-21-21 0</inkml:trace>
  <inkml:trace contextRef="#ctx0" brushRef="#br0" timeOffset="29405.33">17251 5355 0,'0'43'15,"0"-22"-15,0 0 16,0 0-16,0 0 15,-21 0-15,21 1 0,-22-1 16,22 0-16,-21-21 0,21 21 0,0 0 16,0 0-16,-21-21 0,21 22 15</inkml:trace>
  <inkml:trace contextRef="#ctx0" brushRef="#br0" timeOffset="29786.12">17632 4953 0,'21'21'31,"0"0"-16,0 1-15,22-1 0,-22 0 0,21 0 16,22 0-16,-22 22 0,0-22 16,22 21-16,-22-21 0,0 22 15,-20-1-15,-1 0 0,0 1 0,-21-1 16,0 0-16,0 22 0,0-22 16,-21 0-16,0 22 0,-22-22 0,22 1 15,-21 20-15,-1-21 0,1 1 16,0-1-16,-22-21 0,22 22 0,0-1 15,-1-21-15,-20 0 0,20 0 0,1 1 16,21-1-16,-21 0 0,-1 0 16,22-21-16,0 21 0,0-21 0,0 0 15,-1 0-15,1 0 0,0 0 16,0 0-16,0 0 0</inkml:trace>
  <inkml:trace contextRef="#ctx0" brushRef="#br0" timeOffset="30921.39">7726 7768 0,'0'0'15,"-21"-21"-15,-1 21 16,22-21-16,0 0 0,0 0 16,0-1-1,22 1 1,20 0-16,-21 21 0,0 0 0,0 0 15,22 0-15,-22 0 0,0 0 0,21 0 16,-20 0-16,-1 0 16,0 0-16,-21 21 0,0 0 15,0 1-15,-21-1 16,0 0-16,-22 0 0,22 0 16,-21 0-16,21 1 0,-22-1 0,1 0 15,0 21-15,20-21 0,-20 1 0,21-1 16,0 0-16,0 0 0,21 0 15,0 0-15,0 1 0,21-22 16,0 0-16,21 0 0,-21 0 16,22 0-16,-1 0 0,0 0 15,1 0-15,-1 0 0,0 0 0,-20 0 16,20-22-16,-21 22 0,0 0 16,0-21-16,1 21 0,-44 0 31,1 0-31,0 0 0,0 21 15,0 1-15,0-1 0,-22 0 0,43 0 16,-21 0-16,21 22 0,-21-22 16,21 21-16,0-21 0,0 22 0,0-22 15,0 0-15,0 21 0,0-21 0,21 1 16,-21-1-16,21 0 0,-21 0 16,0 0-16,-21-21 31,0 0-31,0 0 0,0 0 15,-22 0-15,22 0 0,0 0 16,0 0-16,-22 0 0,22 0 0,0 0 16,0 0-16,0 0 0,0 0 15,-1 0-15</inkml:trace>
  <inkml:trace contextRef="#ctx0" brushRef="#br0" timeOffset="31078.3">7937 8530 0,'0'0'0,"-21"0"31,0 0-15,0 0-16,0 0 15</inkml:trace>
  <inkml:trace contextRef="#ctx0" brushRef="#br0" timeOffset="32281.6">5482 9356 0,'0'0'0,"0"-21"0,0-1 0,0 1 15,0 0-15,0 0 16,0 42 0,0 0-16,0 22 0,0-1 15,0 0-15,0 22 16,0-1-16,0 1 0,0-1 0,-21 22 16,21-22-16,0 1 0,-21-1 0,21 1 15,-21-22-15,21 1 0,0 20 16,-22-42-16,22 22 0,0-1 0,-21-21 15,21 21-15,0-20 0,0-1 0,0 0 16,0 0 0,0-42-1,0 0-15,0 0 0,0-1 16</inkml:trace>
  <inkml:trace contextRef="#ctx0" brushRef="#br0" timeOffset="32601.58">5270 9758 0,'0'0'0,"-21"-42"16,0-149 0,21 170-16,0 0 15,21-22-15,22 22 0,-22 0 0,21 0 16,0 21-16,22-21 0,-1 0 16,1 21-16,-1 0 0,22 0 0,-21 0 15,-1 21-15,1 0 0,-22 21 0,0-21 16,1 22-16,-22-1 0,0 22 15,-21-22-15,0 0 0,0 1 16,-21-1-16,0 0 0,-22 1 0,1-22 16,-22 21-16,22-21 0,0 0 15,-22 1-15,22-1 0,0-21 0,-1 21 16,1-21-16,21 0 0,0 0 16,-1 0-16,1 0 0,21-21 15,0 0 1,106-43-1,-64 64-15</inkml:trace>
  <inkml:trace contextRef="#ctx0" brushRef="#br0" timeOffset="33061.32">6604 9737 0,'0'0'0,"190"-85"31,-168 64-31,-1 0 0,-21 0 0,0-1 16,0 1-16,0 0 16,-21 21-16,-1 0 0,1 0 15,0 0-15,-21 0 0,21 0 16,-22 21-16,1 0 0,21 22 0,-22-22 16,22 0-16,0 21 0,0-20 0,0-1 15,21 21-15,-21-21 16,21 0-16,0 1 0,0-1 0,0 0 15,21 0-15,0 0 0,0-21 0,0 21 16,0 1-16,22-22 0,-22 21 16,0 0-16,21-21 0,-20 21 0,-1 0 15,0 0-15,0-21 0,0 22 0,-21-1 16,0 0-16,0 0 16,0 0-16,-21-21 0,0 21 0,0-21 15,0 0-15,-22 22 0,1-22 0,0 0 16,20 0-16,-20 0 0,0 0 15,-1 0-15,22 0 0,-21 0 0,21 0 16,-22 0-16,22 0 0,0 0 16,0 0-16,21-22 0,-21 22 15,21-21-15,0 0 16,21 0-16,0 0 16,21 21-16,-20-21 15</inkml:trace>
  <inkml:trace contextRef="#ctx0" brushRef="#br0" timeOffset="33350.3">7387 9546 0,'0'0'0,"0"-21"0,0 42 46,0 0-46,0 22 0,0-22 0,0 21 16,0 1-16,0-1 0,0 0 16,21 1-16,-21-1 0,21 0 0,-21 1 15,22-22-15,-1 21 0,-21-21 0,21 22 16,-21-22-16,21 0 0,-21 0 16,0 0-16,21 0 15,0-21 1,1-21-1,-22 0-15</inkml:trace>
  <inkml:trace contextRef="#ctx0" brushRef="#br0" timeOffset="33593.35">8064 9462 0,'0'0'0,"0"21"16,-21 0-1,0 0-15,0 0 0,0 22 0,-22-1 0,22 0 16,-21 1-16,0-1 16,-1 0-16,1 1 0,0-1 0,-1 0 15,22-21-15,-21 22 0,21-22 0,-1 0 16,1 0-16,0 0 0,21 1 16,0-1-16,-21-21 0,42 0 15,0 0-15,22 0 16,-22-21-16,21 21 0,0-22 15</inkml:trace>
  <inkml:trace contextRef="#ctx0" brushRef="#br0" timeOffset="33873.19">8594 9440 0,'0'0'0,"0"22"15,-22-1-15,1 0 16,21 21-16,-21 1 0,0-1 16,21 0-16,0 1 0,-21-1 0,21 21 15,-21-20-15,21-1 0,-22 0 0,22-20 16,0 20-16,0-21 16,0 0-16,0 0 0,0 1 0,0-1 15,0 0-15,0-42 47,0 0-47,0-1 0,22 1 0,-1 0 16</inkml:trace>
  <inkml:trace contextRef="#ctx0" brushRef="#br0" timeOffset="34093.87">8594 9525 0,'0'-21'0,"0"42"0,21-63 0,-21 21 15,0-1-15,21 22 0,0 0 0,0 0 16,-21 22-16,21-1 15,1 0-15,-1 0 0,0 21 0,0-20 16,0 20-16,22 0 0,-22 1 0,21-1 16,0-21-16,-20 21 0,-1-20 15,21-1-15,-21 21 0,0-21 0,1 0 16,-22 1-16,21-22 0,0 0 31,-21-22-15,0 1-16,21 0 0,0-21 15</inkml:trace>
  <inkml:trace contextRef="#ctx0" brushRef="#br0" timeOffset="34519.97">9483 9356 0,'-43'42'15,"22"-21"1,0 0-16,0 1 0,0 20 0,-1 0 15,1-21-15,-21 22 0,21-1 0,0 0 16,-22 1-16,22-22 0,0 21 16,-21-21-16,20 1 0,22-1 0,0 0 15,-21 0-15,42-21 32,1-21-32,-1 21 0,0-21 15,0 0-15,21-1 0,-20 1 0,-1-21 16,0 21-16,0-22 0,21 1 15,-20 0-15,-1-1 0,0 1 0,0 0 16,0-1-16,0 22 0,1 0 16,-1 0-16,-21 0 0,21 21 15,-21 21-15,0 0 0,0 0 16,0 22-16,0-1 0,0 21 16,0-20-16,0 20 0,-21-20 0,21 20 15,0 1-15,0-22 0,0 0 0,0 22 16,0-1-16,0-20 15,0-22-15,0 0 0,0 21 16,0-21-16,0 1 0</inkml:trace>
  <inkml:trace contextRef="#ctx0" brushRef="#br0" timeOffset="35313.06">11472 9440 0,'0'0'0,"0"-21"0,0 0 0,0 0 16,0 0-16,21 0 0,-21-1 15,0 1-15,-21 0 16,0 21-16,0-21 0,0 21 16,-22 0-16,22 0 0,-21 0 15,0 0-15,-1 21 0,1 0 0,0 0 16,-1 1-16,1-22 0,21 21 15,-22 21-15,22-42 0,0 21 0,0 0 16,0 1-16,21 20 16,0-21-16,0 0 0,21 0 15,0 1-15,0-22 0,22 21 0,-1-21 16,-21 21-16,21-21 0,1 21 16,-1-21-16,0 21 0,-20-21 0,20 21 15,-21 1-15,0-22 0,0 21 0,1 0 16,-1 0-16,-21 0 0,0 0 15,0 22-15,0-22 0,0 0 16,-21 0-16,-1 0 0,-20 1 0,0-1 16,21 0-16,-43-21 0,22 21 15,-1 0-15,1-21 0,-21 21 0,20-21 16,22 0-16,-21 0 0,21 0 0,-1 0 16,44-21-1,20 21 1,-21-21-16,21 21 0,1 0 15,-22-21-15,21 21 0,1 0 0,-1 0 16,0 0-16,-21 0 0,22 0 0,-22 0 16,0 0-16,0 0 0,-21 21 15,0 0-15,0 0 0,0 1 16,0-1-16,-21 21 0,0-21 0,0 22 16,-22-1-16,1 0 0,0 1 0,-1-1 15,22 0-15,-21 1 0,0-1 16,20 0-16,1 1 0,0-22 0,21 21 15,0-21-15,0 0 0,0 1 0,0-1 16,0 0-16,21-21 16,22 0-16,-22 0 0,0 0 0,0 0 15,21 0-15,-20 0 0,-1-21 0,0 21 16,0-21-16,0 21 0,0-22 16,-21 1-16,0 0 15</inkml:trace>
  <inkml:trace contextRef="#ctx0" brushRef="#br0" timeOffset="36605.01">11007 14161 0,'0'0'0,"0"-22"0,21 22 0,0-21 16,0 0-16,0 21 0,0-21 15,22 21-15,-22-21 0,21 21 0,-21 0 16,22 0-16,-22 0 0,0 0 15,21 0-15,-20 0 0,-1 21 16,-21 0-16,0 21 16,0-20-16,-21 20 0,-1-21 15,-20 21-15,21 1 0,-21-1 0,-1 0 16,1 1-16,0-1 0,-1 0 16,22 1-16,-21-1 0,21-21 0,-22 43 15,43-43-15,0 0 16,0 0-16,0 0 0,0 1 0,0-1 15,21-21-15,1 0 0,-1 21 16,21-21-16,-21 0 0,22 0 16,-22 0-16,21 0 0,-21 0 0,22 0 15,-22-21-15,21 21 0,-21-21 16,0 21-16,-21-22 0,0 1 16,-21 21-1,0 0 1,-21 21-16,21-21 0,-22 22 0,22-1 15,-21 0-15,21 0 0,-1 0 16,1 0-16,0 22 0,0-22 0,21 21 16,0 1-16,0-1 0,0 0 0,0 22 15,21-22-15,0 0 0,0 1 16,22-1-16,-22 0 0,0 1 0,21-1 16,-20-21-16,20 22 0,-21-22 15,0 0-15,-21 21 0,0-21 0,0 1 16,0-1-16,0 0 0,-21-21 15,0 21-15,-21 0 0,-1-21 16,1 0-16,0 0 0,-1 0 0,1 0 16,-22 0-16,22 0 0,0 0 0,-1 0 15,1 0-15,21 0 0,-21 0 16,20 0-16,1 0 0,0 0 0,21-21 16,21 0 30,0 21-46,1 0 0</inkml:trace>
  <inkml:trace contextRef="#ctx0" brushRef="#br1" timeOffset="50449.63">7239 11409 0,'0'21'0,"0"0"0,0 0 16,21-42 31,0 21-47,-21-21 0,21 0 15,1 21-15,-22-21 0,0 0 0,21-1 16,0 1-16,-21 0 0,0 0 0,0 0 16,0 0-16,0-1 15,0 1-15,-21 21 0,0-21 0,-22 21 16,22 0-16,-21 0 0,21 0 15,-22 0-15,1 21 0,0 0 0,-1-21 16,1 22-16,21 20 0,-22-21 0,22 0 16,0 0-16,0 22 0,21-22 15,0 0-15,0 0 0,0 0 16,0 1-16,21-1 0,0 0 16,22 0-16,-22 0 0,0 0 0,21 1 15,1-22-15,-22 21 0,21 0 0,-21 0 16,22-21-16,-22 21 0,21 0 15,-21 1-15,22-1 0,-22-21 0,0 21 16,0 0-16,0 0 0,-21 0 0,0 1 16,0-1-16,0 21 0,0-21 15,-42 0-15,21 1 0,-22-1 0,1 0 16,0 0-16,-22 0 0,1 0 0,-1-21 16,1 0-16,-1 22 0,1-22 15,-1 0-15,22 0 0,0 0 16,-22-22-16,43 1 0,-21 0 15,-1 0-15,22 0 0,0 0 0,0-22 16,0 22-16,-1 0 0,22 0 0,0-22 16,0 22-16,0 0 0,0 0 15,0 0-15,0 0 0,0-1 16,22 22-16,-1 0 0,0 0 0,21 0 16,-21 0-16,22 0 0,-1 0 15,0 0-15,-20 0 0,20 0 0</inkml:trace>
  <inkml:trace contextRef="#ctx0" brushRef="#br1" timeOffset="50982.33">7810 11832 0,'22'-21'0,"-44"42"0,44-63 0,-22 21 0,0 0 15,0-1-15,0 1 0,0 0 16,-22 0-16,1 0 0,0 0 16,0-1-16,0 22 0,0 0 15,-1 0-15,-20 0 0,21 0 0,0 0 16,-22 22-16,22-22 0,0 42 16,0-21-16,0 0 0,0 22 15,-1-1-15,1 0 0,-21 43 16,42-43-16,0 1 0,0-22 0,0 21 15,0 0-15,0-20 0,0-1 16,0 0-16,0 0 0,21-21 0,0 0 16,0 0-16,1 0 0,-1 0 15,21 0-15,-21-21 0,0 0 0,1 0 16,-1-1-16,21 1 0,-21 0 0,0-21 16,1 21-16,-1-22 0,0 22 15,0-21-15,0-1 0,-21 22 0,0-21 16,21 21-16,-21 0 0,0-1 15,0 1-15,0 0 0,0 42 32,0 0-32,0 1 0,0-1 15,0 0-15,0 0 0,0 0 16,0 0-16,0 1 0,0 20 0,0-21 16,0 0-16,0 0 0,0 1 15,0-1-15,0 0 0,22 0 0,-1-21 16,0 0-16,21 0 15,-21 0-15,1 0 0,-1 0 16</inkml:trace>
  <inkml:trace contextRef="#ctx0" brushRef="#br1" timeOffset="51612.97">8170 11663 0,'0'-21'15,"0"42"1,0 0-1,0 0-15,0 0 0,0 1 0,0-1 16,0 21-16,0-21 0,0 0 16,0 22-16,0-22 0,0 21 15,0-21-15,-21 1 0,21-1 0,0 0 16,0 0-16,0 0 0,0 0 16,0-42 15,0 0-31,0 0 15,0 0-15,0-22 0,0 22 0,0 0 16,0-21-16,0 21 0,0-22 0,21 22 16,-21-21-16,21 21 0,1-22 15,-22 22-15,21 0 0,0 0 0,0 21 16,0-21-16,0 21 0,1 0 16,-1 0-16,0 0 0,0 21 15,0 0-15,0 0 0,1 0 0,-22 0 16,21 1-16,0-1 0,0 0 15,-21 21-15,0-21 0,21 1 0,-21-1 16,0 21-16,0-21 0,0 0 0,0 1 16,0-1-16,0 0 15,-21-21 1,21-21 0,0 0-16,0-1 15,0 1-15,0 0 0,0 0 0,0 0 16,0-22-16,21 22 0,0 0 0,-21 0 15,22-21-15,-1 20 16,21 22-16,-21-21 0,0 21 0,1 0 16,-1 0-16,0 0 0,0 0 0,0 21 15,0 1-15,1-22 0,-1 21 16,0 21-16,-21-21 0,0 0 0,0 1 16,0 20-16,0-21 0,0 0 0,0 0 15,0 1-15,0-1 0,0 0 16,0 0-16,0 0 15</inkml:trace>
  <inkml:trace contextRef="#ctx0" brushRef="#br1" timeOffset="51933.74">9292 11642 0,'0'42'32,"0"-21"-32,0 0 0,0 43 15,0-22-15,-21-21 0,21 22 16,-21-1-16,21 22 0,0-22 16,0 21-16,0-20 0,-21 20 0,21-20 15,-22 20-15,22-21 0,0 22 16,-21-22-16,21 1 0,-21-1 15,21 0-15,-21 1 0,21-22 0,0 0 16,0 21-16,0-21 0,0-42 31,0 0-15,21 0-16,-21-21 0,21 20 0,-21-20 16,0 0-16,0-1 0</inkml:trace>
  <inkml:trace contextRef="#ctx0" brushRef="#br1" timeOffset="52189.58">9229 11790 0,'0'-21'0,"0"42"0,0-85 16,21 43-16,0 0 0,-21 0 0,21 0 15,0 21-15,0 0 0,1 0 16,-1 0-16,0 0 0,0 0 0,0 0 16,0 21-16,22 0 0,-22 0 0,0 0 15,0 1-15,0-1 0,-21 0 16,0 21-16,0-21 0,0 22 0,0-22 15,0 0-15,-42 0 0,21 22 0,0-22 16,0-21-16,-1 21 0,-20 0 16,21-21-16,0 0 0,0 21 0,-1-21 15,22-21 1,0 0 0,0 0-16,22 0 0,-1-1 15,0 1-15</inkml:trace>
  <inkml:trace contextRef="#ctx0" brushRef="#br1" timeOffset="52425.59">10012 11409 0,'0'0'0,"0"21"0,0 0 0,0 0 16,0 1-16,-21 20 0,-1 0 0,1-21 15,0 22-15,0-1 16,0 0-16,0 1 0,21-1 0,-22 0 15,1 1-15,0-1 0,21-21 0,-21 22 16,21-22-16,0 0 0,0 0 16,0 0-16,21-21 15,0 0-15,0 0 16,1 0-16,-1-21 0,0 21 0,21-21 16,-21 0-16</inkml:trace>
  <inkml:trace contextRef="#ctx0" brushRef="#br1" timeOffset="52761.44">10118 11832 0,'0'21'16,"0"1"-16,0-1 15,21-21 1,0 0-16,0 0 16,0 0-16,0 0 0,1 0 0,-1 0 15,0 0-15,0-21 0,0-1 16,0 22-16,1-21 0,-1 0 0,0 0 15,-21 0-15,0 0 0,0-1 16,0 1-16,0 0 16,-21 21-16,0 0 0,-1 0 0,1 0 15,0 0-15,0 21 0,0-21 16,-22 21-16,22 1 0,0-1 16,0 21-16,0-21 0,21 0 0,0 22 15,-21-22-15,21 0 0,0 0 0,0 22 16,0-22-16,0 0 0,21 0 15,0 0-15,0-21 0,0 0 16,0 0-16,1 0 0,-1 0 0,0 0 16,0-21-16,21 0 0</inkml:trace>
  <inkml:trace contextRef="#ctx0" brushRef="#br1" timeOffset="53441.86">12298 11536 0,'0'0'0,"21"0"16,0 0-16,0 0 0,0-21 0,1 21 15,-1-21-15,0-1 0,0 1 16,0 0-16,0 0 0,1 0 0,-22 0 15,0-1-15,0 1 0,0 0 0,0 0 16,0 0-16,0 0 16,-22 21-16,-20 0 0,21 0 0,0 0 15,-22 21-15,1 0 0,21 0 16,-21 0-16,20 0 0,-20 1 16,21-1-16,0 21 0,0-21 0,21 0 15,0 1-15,0-1 0,0 0 0,0 0 16,0 0-16,21 0 0,0 1 15,21-22-15,-21 21 0,1 0 0,20-21 16,-21 21-16,21 0 0,1-21 0,-22 21 16,0 1-16,21-22 0,-20 21 15,-22 0-15,21-21 0,-21 21 0,0 0 16,-21-21 0,-1 21-16,-20-21 0,21 22 0,-21-22 15,-22 0-15,22 0 0,-22 0 16,22 0-16,-22 0 0,22 0 0,0 0 15,-1 0-15,1-22 0,0 22 16,21-21-16,-1 21 0,1 0 0,0-21 16,21 0-16,0 0 15,21 21-15,0 0 16,1 0-16,-1-21 0,0 21 16,0 0-16,21 0 0,-20 0 0,20-22 15,-21 22-15</inkml:trace>
  <inkml:trace contextRef="#ctx0" brushRef="#br1" timeOffset="53682.2">13060 11599 0,'0'0'0,"21"0"0,0 0 16,0 0-16,0 0 0,1 0 15,-1 0-15,0 0 0,0 0 16,0 0-16,0-21 0,1 21 0,-1 0 16,21 0-16,-21 0 0,0 0 0,1 0 15,-1 0-15,0 0 16,-42 0 0,0 0-16</inkml:trace>
  <inkml:trace contextRef="#ctx0" brushRef="#br1" timeOffset="53841.11">13102 11726 0,'0'0'0,"0"22"0,0-1 31,21-21-31,0 0 0,1 0 16,-1 0-16,0 0 0,21 0 15,1 0-15,-22-21 0,21 21 16,0-22-16,1 22 0,-1-21 0,0 21 15</inkml:trace>
  <inkml:trace contextRef="#ctx0" brushRef="#br1" timeOffset="54449.76">14499 11430 0,'0'0'0,"-21"0"0,0-21 16,0 0-16,-1 21 0,1-21 16,0 21-16,21-22 0,-21 1 0,21 0 15,0 0-15,0 0 0,0 0 16,21-1-16,21 1 0,-20 0 16,-1 21-16,21-21 0,-21 21 0,22 0 15,-22 0-15,21 0 0,0 0 16,-20 21-16,-1-21 0,0 21 0,0 22 15,0-22-15,0 0 0,-21 21 0,22 1 16,-22-22-16,0 21 0,0-21 16,0 22-16,0-22 0,0 0 0,-22 21 15,1-21-15,0 1 0,21-1 16,-21-21-16,0 21 0,0-21 16,-1 21-16,1-21 15,0 0-15,21-21 16,0 0-1,0 0-15,21-1 0,0 1 16,1 0-16,-1-21 0,0 21 0,0-22 16,21 1-16,1 0 0,-22 20 15,21-20-15,1 21 0,-1 0 0,0 0 16,1-1-16,-22 22 0,21 0 16,-21 0-16,22 22 0,-22-1 15,0 0-15,0 0 0,0 21 0,-21-20 16,0 20-16,21-21 0,-21 21 15,0-20-15,0-1 0,0 21 0,0-21 16,0 0-16,0 1 0,-21-1 0,21 0 16,-21-21-16,0 21 15,0-21-15,21-21 32,0 0-17,21 0-15,-21-1 0</inkml:trace>
  <inkml:trace contextRef="#ctx0" brushRef="#br1" timeOffset="54789.6">15600 11451 0,'63'-21'15,"-42"0"1,1 21-16,-1-21 0,0 21 0,0-21 15,-21-1-15,21 1 0,0 0 0,1 0 16,-1 0-16,0 0 0,0-1 16,0 1-16,-21 0 0,0 0 0,0 0 15,-21 21 1,0 0-16,0 0 0,0 21 16,-1 0-16,-20 0 0,21 0 0,-21 22 15,20-1-15,1-21 0,-21 22 0,21-22 16,0 21-16,-1-21 0,22 22 15,0-22-15,0 0 0,0 0 0,0 0 16,0 0-16,0 1 0,22-22 0,-1 21 16,0-21-16,0 0 0,0 0 15,22 0-15,-22 0 0,21 0 0,-21 0 16,22-21-16,-1 21 0</inkml:trace>
  <inkml:trace contextRef="#ctx0" brushRef="#br1" timeOffset="55317.22">16341 11197 0,'21'-21'0,"-42"42"0,42-63 0,-21 21 0,0 42 31,-21 0-31,-1 0 16,22 0-16,-21 22 0,21-22 0,-21 21 16,0 1-16,21-1 0,0-21 0,-21 21 15,21-20-15,0 20 0,-21-21 16,21 0-16,0 0 0,0 1 15,0-1-15,21 0 16,0-21-16,0 0 0,0 0 16,0 0-16,1-21 0,-1 0 15,0-1-15,21 22 0,-21-42 0,1 21 16,-1 0-16,21-22 0,-21 22 16,0 0-16,1 0 0,-1 0 0,0 0 15,0-1-15,0 1 0,0 21 16,-21 21-1,0 1-15,0-1 0,-21 0 0,21 0 16,-21 0-16,21 0 0,-21 22 16,21-22-16,0 0 0,0 0 0,0 0 15,0 1-15,0-1 0,21-21 16,0 21-16,0-21 0,1 0 0,-1 0 16,0 0-16,21 0 0,-21 0 0,1 0 15,-1 0-15,0 0 0,0-21 16,0 0-16,0-1 0,1 1 0,-1 0 15,0-21-15,-21-1 0,21 1 0,-21 0 16,21-1-16,-21 1 0,0 0 16,0-1-16,0 22 0,0 0 0,0 0 15,0 0-15,-21 21 0,0 0 16,0 0-16,0 0 16,-1 0-16,1 0 0,0 0 15</inkml:trace>
  <inkml:trace contextRef="#ctx0" brushRef="#br1" timeOffset="56121.8">19135 11197 0,'0'0'16,"21"0"0,0-21-16,0 21 15,0-21-15,0 0 0,1 21 0,20-21 16,-21-1-16,21 1 0,-20 0 0,20 0 15,0 0-15,-21 0 0,1-1 16,20 1-16,-42-21 0,0 21 0,0 0 16,0-22-16,0 22 0,-21 0 0,0-21 15,-1 20-15,-20 22 0,0-21 16,-1 21-16,1 0 0,-21 0 0,20 0 16,1 21-16,0 1 0,-1-1 15,1 0-15,21 21 0,0-21 16,-1 22-16,1-22 0,21 21 0,0-21 15,0 22-15,0-1 0,21-21 16,22 22-16,-22-22 0,21 21 0,1 0 16,-22-20-16,21 20 0,0-21 0,1 21 15,-1-20-15,0 20 0,-20-21 16,20 0-16,-21 22 0,-21-22 0,0 0 16,0 0-16,0 0 0,-42 0 0,21-21 15,-22 22-15,-20-22 0,-1 0 16,1 0-16,-1 0 0,1 0 0,-1 0 15,-20 0-15,20 0 0,1 0 16,-1 0-16,22-22 0,-22 1 0,22 0 16,21 0-16,-22 0 0,22 0 15,21-1-15,0 1 0,0-21 0,0 21 16,0 0-16,21-1 0,1 1 16,20 0-16,-21 21 0,21 0 0,1-21 15,-22 21-15,21 0 0,1 0 0,-22 0 16,21 21-16,0 0 0,-20-21 15,-1 21-15,21 1 0,-21-1 0,0 0 16,1-21-16,-22 21 0,21 0 0</inkml:trace>
  <inkml:trace contextRef="#ctx0" brushRef="#br1" timeOffset="56633.96">19685 11536 0,'42'-21'0,"-84"42"0,105-63 16,-20 20-16,-22 1 0,0 0 0,-21-21 16,0 21-16,0-22 0,0 1 15,0 21-15,0-22 0,0 1 0,0 0 16,-21 21-16,21-1 0,-21 1 16,0 21-16,-1 0 0,-20 0 15,21 0-15,0 0 0,0 0 0,-22 43 16,22-22-16,0 21 0,-21 0 0,20-20 15,1 20-15,21 0 0,-21 1 16,21-1-16,0 0 0,0-21 0,0 22 16,0-22-16,0 0 0,21 0 0,0 0 15,1 1-15,-1-22 0,0 0 16,0 0-16,0 0 0,22 0 0,-22 0 16,0 0-16,0-22 0,0 22 0,22-21 15,-22 0-15,0 0 0,0 0 16,0-22-16,0 22 0,1-21 0,-1 0 15,-21 20-15,21-20 0,-21 0 16,21-1-16,-21 22 0,0 0 16,0 0-16,0 42 15,0 0-15,0 0 16,0 1-16,0 20 0,-21-21 16,21 21-16,0 1 0,0-22 0,0 0 15,0 21-15,0-20 0,0-1 0,0 0 16,0 0-16,21 0 0,0-21 15,0 0-15,1 0 0,-1 0 0,0 0 16,0 0-16,0 0 0,22 0 16,-22-21-16,21 0 0</inkml:trace>
  <inkml:trace contextRef="#ctx0" brushRef="#br1" timeOffset="57266.01">20383 11218 0,'0'0'15,"0"-42"-15,0 21 0,0 0 0,0 0 0,0-1 16,0 44-1,0-1 1,-21 0-16,21 21 0,0-21 0,0 22 16,-21-22-16,21 21 0,0-21 15,-21 22-15,21-22 0,0 0 0,0 0 16,0 0-16,0 1 0,-21-1 16,21 0-16,-21 0 15,21-42 16,0 0-31,0 0 0,0-1 0,0 1 16,0 0-16,0 0 0,21 0 16,0-22-16,0 1 0,0 0 0,22-1 15,-22 1-15,21 21 0,0-21 16,-20 20-16,20 22 0,0-21 0,1 21 16,-22 0-16,21 0 0,-21 21 0,0-21 15,1 43-15,-1-22 0,0 0 16,0 21-16,0 1 0,-21-22 15,0 21-15,21 1 0,-21-22 0,0 21 16,0-21-16,0 0 0,0 1 16,0-1-16,0 0 0,-21 0 15,0-21-15,21-21 32,-21 21-32,21-21 0,0 0 0,0-1 15,0 1-15,0 0 0,21-21 0,-21 21 16,42-22-16,-20 1 0,-1 21 15,0-22-15,21 1 0,-21 21 0,22-21 16,-1 20-16,-21 22 0,22 0 0,-22 0 16,0 0-16,21 0 15,-21 0-15,1 22 0,-22-1 0,0 21 16,21-21-16,-21 22 0,0-22 0,0 21 16,0 0-16,0-20 0,0 20 15,-21-21-15,21 0 0,-22 0 0,1 1 16,21-1-16,-21 0 0,0 0 15,21-42 17,21 21-32,0-21 0,0 0 15</inkml:trace>
  <inkml:trace contextRef="#ctx0" brushRef="#br1" timeOffset="57569.74">21717 11028 0,'-21'0'16,"0"21"0,-1 0-16,22 22 0,-21-22 0,0 21 15,21 0-15,0 22 0,0-22 16,0 22-16,0-22 0,0 22 0,0-1 16,0 1-16,21-22 0,-21 21 0,0 1 15,0-1-15,0 1 0,0-1 16,0 1-16,0-22 0,-21 22 0,0-22 15,21 22-15,-21-22 0,0 0 16,-1-21-16,22 22 0,0-22 16,-21 0-16,21 0 0,-21 0 0,21-42 31,0 0-31,0 0 0,0 0 16,0-22-16,0 22 0,21-21 15,0-22-15,1 22 0</inkml:trace>
  <inkml:trace contextRef="#ctx0" brushRef="#br1" timeOffset="57858.01">21717 11113 0,'0'0'0,"0"-22"0,0 1 16,0-21-16,21 21 0,0 0 16,0 21-16,1 0 0,20 0 15,-21 0-15,0 0 0,0 0 16,22 0-16,-22 21 0,0 21 0,0-21 15,0 0-15,-21 22 0,0-22 16,0 21-16,0 1 0,0-22 0,0 21 16,-21-21-16,0 0 0,-21 1 0,21-1 15,-22 0-15,1 0 0,0-21 16,20 0-16,-20 0 0,0 0 0,21 0 16,-1 0-16,1 0 0,0 0 15,0 0-15,21-21 16,0 0-16,0 0 0,21-1 15,21 1-15,-20 0 0,-1 0 0,21-21 16</inkml:trace>
  <inkml:trace contextRef="#ctx0" brushRef="#br1" timeOffset="58133.97">22585 10541 0,'21'0'15,"0"42"1,-21 1-16,0-22 0,0 21 16,-21-21-16,0 22 0,0-1 15,-1 0-15,1 1 0,0-1 0,0 0 16,0 1-16,0-1 0,-1 0 0,1-20 16,21 20-16,0-21 0,-21 21 15,21-20-15,0-1 0,0 0 0,0 0 16,0 0-1,21-21-15,0 0 0,1 0 0,-1 0 16,0 0-16,0-21 0,0 0 16,0 21-16,22-21 0,-22 0 0</inkml:trace>
  <inkml:trace contextRef="#ctx0" brushRef="#br1" timeOffset="58450">22712 11134 0,'21'0'16,"0"0"-16,0 0 0,0 0 15,1-21-15,20 21 16,-21 0-16,0-22 0,0 1 0,22 21 16,-22-21-16,0 0 0,0 21 0,0-21 15,1 0-15,-22-1 0,0 1 16,0 0-16,-22 0 16,1 21-16,0 0 15,-21 0-15,21 0 0,-22 0 16,1 21-16,0 0 0,-1 0 0,1 1 15,0-1-15,20 21 0,-20-21 0,21 22 16,0-22-16,21 21 0,0 0 16,0-20-16,0 20 0,0-21 0,0 0 15,42 0-15,-21 1 0,0-1 16,1 0-16,20-21 0,-21 0 0,21 0 16,1 0-16,-22 0 0,21 0 0,-21-21 15,22 21-15,-1-21 0,0-22 0</inkml:trace>
  <inkml:trace contextRef="#ctx0" brushRef="#br1" timeOffset="59011.57">24172 10499 0,'0'0'0,"0"-21"0,21 21 0,-21-22 15,0 1-15,-21 42 31,0 1-31,0-1 0,0 0 16,0 21-16,-1 1 0,1-22 0,0 21 16,-21 0-16,21 1 0,-22-1 15,22 0-15,0 1 0,0-1 0,0 0 16,-1 1-16,1-1 0,21 0 0,-21 1 16,21-22-16,0 21 0,0 1 15,0-22-15,21 21 0,0-21 0,1 0 16,20 1-16,-21-22 0,21 21 0,-20-21 15,20 0-15,0 0 0,-21 0 16,22 0-16,-1 0 0,0-21 16,1-1-16,-1 22 0,0-21 0</inkml:trace>
  <inkml:trace contextRef="#ctx0" brushRef="#br1" timeOffset="59329.6">24765 10478 0,'63'-22'32,"-41"22"-17,-1 0-15,0 0 0,21 0 16,1 22-16,-22-1 0,21 21 0,-21-21 16,22 22-16,-22-22 0,0 21 0,0 0 15,-21 1-15,0-1 0,0-21 16,0 22-16,0-1 0,0 0 0,-21 1 15,-21-22-15,20 21 0,-20-21 0,21 22 16,-21-22-16,-1 0 0,1 0 16,21 0-16,-22 0 0,22 1 0,-21-22 15,21 21-15,0-21 0,-1 0 0,22-21 47,43-1-47,-22 1 16,0 21-16</inkml:trace>
  <inkml:trace contextRef="#ctx0" brushRef="#br1" timeOffset="59609.58">25844 10753 0,'-21'0'15,"21"-21"-15,-21 21 16,21-22 0,21 22 46,-21 22-46,0-1-16,21-21 0,-21 21 15,0 0-15,0 0 0</inkml:trace>
  <inkml:trace contextRef="#ctx0" brushRef="#br1" timeOffset="59890.45">25823 11197 0,'0'0'0,"-21"0"0,42 0 47,0 0-31,-21 21 0,0 1-16,0-1 0,0 0 15,0 0-15,0 0 0,-21 0 16,0 1-16,-21-1 0,21 0 0,-1 21 15,-20-21-15,0 1 0,-1-1 16,1 0-16,0 0 0,-1 0 0,-20 0 16,21 1-16,-22-1 0,1 0 0,-1 0 15</inkml:trace>
  <inkml:trace contextRef="#ctx0" brushRef="#br1" timeOffset="60877.37">12213 12742 0,'21'0'15,"0"0"1,1 0-16,-1-21 15,0 21-15,0 0 16,0-21-16,0 21 0,1-21 16,-1 0-16,-21 0 15,0-1 1,-21 22 0,-22 0-16,22 0 0,-21 0 15,21 0-15,-22 0 0,22 0 16,-21 0-16,21 0 0,-1 22 0,1-1 15,21 0-15,0 0 0,0 0 16,0 0-16,0 1 0,0-1 16,21 0-16,1 0 0,-1 0 15,0-21-15,21 21 0,-21 1 16,1-1-16,20 0 0,-21 0 16,21 0-16,-20 0 0,-1 1 0,0-1 15,0 0-15,0 0 0,0 0 0,-21 0 16,0 1-16,0-1 15,0 0-15,-21-21 0,0 21 0,0-21 16,0 21-16,-22-21 0,1 0 0,0 0 16,-1 0-16,-20 0 0,21 0 15,-1 0-15,-20 0 0,20 0 0,1 0 16,0-21-16,21 0 0,-22 0 0,22 21 16,0-21-16,0-1 0,0 1 15,21 0-15,0 0 0,0 0 0,0 0 16,0-1-16,21 1 15,0 21 1,0-21-16,0 21 0,22 0 0,-22 0 16,21 0-16</inkml:trace>
  <inkml:trace contextRef="#ctx0" brushRef="#br1" timeOffset="61186.19">12954 13039 0,'0'21'16,"0"-42"-16,0 63 15,21-42 1,0 0-16,0 0 16,-21-21-16,22 21 0,-22-21 15,21 21-15,-21-21 0,0-1 16,0 1-16,0 0 0,-21 0 15,-1 21 1,1 0-16,0 0 0,0 0 16,0 0-16,0 0 0,21 21 15,0 0-15,-22-21 16,22 21-16,0 1 0,0-1 16,22-21-16,-1 0 0,0 0 0,0 0 15</inkml:trace>
  <inkml:trace contextRef="#ctx0" brushRef="#br1" timeOffset="61720.89">14287 12996 0,'0'0'15,"0"-21"-15,0 0 0,0-21 0,0 21 16,0-22-16,0 1 0,0 21 0,-21-22 15,0 22-15,21-21 0,-21 21 16,0 0-16,21-1 0,-21 22 0,-1 0 16,1 0-16,0 0 0,0 0 0,0 0 15,0 22-15,-1-1 0,-20 21 16,21-21-16,0 22 0,-22-1 0,22 0 16,0 1-16,0-1 0,0 0 0,21 1 15,-21-1-15,21-21 0,0 21 16,0-20-16,0-1 0,0 0 0,21 0 15,0-21-15,0 0 0,0 0 16,0 0-16,22 0 0,-22 0 16,21-21-16,-21 21 0,22-21 0,-22 0 15,21-1-15,1-20 0,-22 21 0,21-21 16,-21-1-16,0 22 0,1-21 16,-1-1-16,0 22 0,-21 0 0,21 0 15,-21-21-15,0 63 31,-21 0-31,0 0 16,21 0-16,-21 0 0,21 1 16,0 20-16,0-21 0,0 0 0,0 22 15,0-22-15,0 0 0,0 0 16,21 0-16,0 0 0,0 1 16,0-22-16,0 21 0,22-21 0,-22 0 15,21 0-15,1 0 0,-1 0 0,0 0 16,1 0-16,-1 0 0,0 0 15,22-21-15</inkml:trace>
  <inkml:trace contextRef="#ctx0" brushRef="#br1" timeOffset="62169.63">15219 12869 0,'0'0'0,"0"-42"0,-21-85 32,-1 127-32,1-21 15,0 21-15,0 0 0,0 0 0,-22 0 16,22 0-16,0 0 0,0 21 0,-21 0 15,20 0-15,1 1 0,21-1 16,-21 21-16,0-21 0,21 22 0,-21-22 16,21 21-16,0-21 0,0 0 0,0 22 15,0-22-15,0 0 0,0 0 16,21-21-16,0 21 0,0-21 0,0 22 16,1-22-16,-1 0 0,0 0 0,21 0 15,-21-22-15,1 1 0,20 0 16,0 0-16,-21-21 0,1 20 0,20-20 15,-21 0-15,0-1 0,0 1 16,1 0-16,-22-22 0,21 22 16,-21 0-16,21-1 0,-21 1 0,0 0 15,0-1-15,0 22 0,0 0 0,0 0 16,-21 21-16,0 0 16,-1 0-16,22 21 0,-21 0 0,0 0 15,21 0-15,-21 1 0,21 20 0,0 0 16,0-21-16,0 22 0,0-1 15,0 0-15,0 1 0,0-1 0,0 0 16,0 1-16,0-22 0,21 21 0,-21-21 16,21 1-16,0-1 0,22 0 15,-22-21-15,0 0 0,21 0 16,-20 0-16,20 0 0,0 0 0,1 0 16</inkml:trace>
  <inkml:trace contextRef="#ctx0" brushRef="#br1" timeOffset="62665.35">15960 12764 0,'0'0'16,"0"-43"-16,0 22 0,0 0 0,0 0 0,0 0 16,-22-1-16,1 22 0,0-21 15,0 21-15,0 0 16,0 0-16,-1 0 0,22 21 16,-21 1-16,0-22 0,21 21 15,0 21-15,-21-21 0,0 0 16,21 1-16,-21 20 0,21-21 0,0 0 15,0 22-15,0-22 0,0 0 0,0 0 16,0 0-16,21 0 0,0-21 16,0 22-16,0-22 0,0 0 15,1 0-15,-1 0 0,0 0 16,0 0-16,0-22 0,-21 1 0,21 0 16,1 0-16,-22 0 0,21 0 0,0-22 15,-21 1-15,21 0 0,0-1 16,-21 1-16,21 0 0,1-1 0,-22-20 15,21 20-15,0 1 0,0 0 0,-21-1 16,0 1-16,21 21 16,-21-21-16,21 42 0,-21-22 0,0 44 31,-21-1-31,0 21 0,0-21 16,21 22-16,-21-1 0,0-21 0,21 21 15,0 1-15,-22 20 0,22-20 0,-21-1 16,21 0-16,0 1 0,0 20 15,0-21-15,0-20 0,0 20 0,0 0 16,0-21-16,0 1 0,21-1 0,1 0 16,-1 0-16,0-21 15,0 0-15,0 0 0,22 0 0,-1 0 0,-21-21 16,43 0-16,-22 21 0</inkml:trace>
  <inkml:trace contextRef="#ctx0" brushRef="#br1" timeOffset="62921.2">17124 12277 0,'0'0'0,"-21"0"0,-43-21 32,43 42-32,0-21 0,0 21 0,21 21 15,-22-21-15,1 1 0,0 20 0,21 0 16,-21 1-16,21-1 0,0 0 15,0 1-15,0-1 0,0 0 0,0 1 16,0-1-16,0-21 0,0 21 0,0-20 16,85 83 15,-64-105-31,0 0 0,21 0 0,-21-21 0,1 0 16</inkml:trace>
  <inkml:trace contextRef="#ctx0" brushRef="#br1" timeOffset="63221.03">17589 12277 0,'43'0'16,"-22"21"-16,21-21 15,22 42-15,-43-21 0,21 1 16,-21-1-16,1 0 0,-1 21 0,0-21 15,-21 1-15,0 20 0,0 0 16,0-21-16,0 22 0,0-1 0,-21 0 16,0-20-16,-1 20 0,1-21 15,0 0-15,-21 22 0,21-22 16,-22 0-16,22-21 0,0 21 0,-21-21 16,20 0-16,22 21 0,-21-21 15,21-21 1,21 21-16,1-21 15,-1 21-15</inkml:trace>
  <inkml:trace contextRef="#ctx0" brushRef="#br1" timeOffset="63441.9">18478 12510 0,'-42'0'31,"21"0"-31,21 21 63,0 0-63,0 0 15</inkml:trace>
  <inkml:trace contextRef="#ctx0" brushRef="#br1" timeOffset="63661.77">18415 12996 0,'0'0'0,"0"85"31,-21-64-31,21 0 0,-21-21 15,-1 22-15,1-1 0,0 0 0,0-21 16,0 21-16,0 0 0,-1-21 16,1 21-16,-21 1 0,0-22 0,-1 0 15,1 0-15,0 21 0,-22 0 16,1-21-16,-22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4:18:11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1334 0,'21'0'78,"-21"21"-63</inkml:trace>
  <inkml:trace contextRef="#ctx0" brushRef="#br0" timeOffset="1123.88">3365 529 0,'0'0'0,"0"-21"0,0 0 0,0 0 16,0 0-16,0-1 15,-21 22 1,21 22 0,0 20-16,0-21 15,0 21-15,0 1 0,0-1 16,0 22-16,0-22 0,0 21 0,0 1 15,0-1-15,0 1 0,0-1 16,-21 1-16,0-22 0,0 22 16,21-1-16,-21-20 0,-1-1 0,22 21 15,-21-20-15,0-1 0,21 0 16,-21 1-16,21-22 0,0 21 16,-21-21-16,21 1 0,0-44 31,0 1-31,0 0 15,0-21-15</inkml:trace>
  <inkml:trace contextRef="#ctx0" brushRef="#br0" timeOffset="1435.7">3175 402 0,'106'-21'31,"-64"21"-31,0 0 0,22 0 16,-1-21-16,-20 21 0,20 0 0,1 0 15,-1 0-15,-20 0 0,20 0 16,-21 0-16,1 0 0,-1 0 15,0 0-15,1 0 0,-22 0 16,0 0-16,-21 21 16,0 0-1,-21 0-15,0 1 16,-22-1-16</inkml:trace>
  <inkml:trace contextRef="#ctx0" brushRef="#br0" timeOffset="1688.56">3154 1164 0,'0'0'0,"21"0"31,0 0-31,0 0 0,22 0 16,-22 0-16,0 0 0,21 0 15,-21-21-15,1 21 0,20 0 16,-21 0-16,21-21 0,-20 21 0,-1 0 16,21 0-16,-21 0 0,0 0 15,1 0-15,-1 0 0,0 0 0,0 0 16,0 0-16</inkml:trace>
  <inkml:trace contextRef="#ctx0" brushRef="#br0" timeOffset="1987.38">4085 1207 0,'0'-22'16,"0"44"15,0-1-31,0 0 0,0 0 15,0 0-15,0 0 16,-21 1-16,21-1 0,0 21 0,0-21 16,0 0-16,-21 1 0,21-1 15,0 0-15,-21 0 0,21 0 16,0 0-16,0-42 47,0 0-47</inkml:trace>
  <inkml:trace contextRef="#ctx0" brushRef="#br0" timeOffset="2388.15">4149 741 0,'0'0'0,"-22"0"0,1 21 15,21 0-15,0 0 16,-21 1-16,21 20 0,0-21 16,0 0-16,0 0 0,0 1 0,0-1 15,0 0-15,0 0 0,0 0 16,21-21-16,0 21 16,1-21-16,-1 0 0,0 0 0,0 0 15,0 0-15,0-21 0,1 0 16,-22 0-16,21 0 0,0 21 15,-21-21-15,0-22 0,0 22 0,0 0 16,0 0-16,0 0 0,-21-1 16,21 1-16,-21 0 0,-1 21 0,1 0 15,0-21-15,0 21 16,0 0-16,21 21 0,-21 0 16,21 0-16,-22 1 0,22 20 15,0-21-15,0 21 0,0-20 0,0 20 16,0-21-16,0 0 0,0 22 15,0-22-15,0 0 0,0 0 0,0 0 16</inkml:trace>
  <inkml:trace contextRef="#ctx0" brushRef="#br0" timeOffset="2915.85">4614 1122 0,'0'0'0,"0"21"32,0 0-32,0 0 0,0 1 0,0-1 15,0 0-15,0 0 16,0 0-16,0 0 0,-21 1 0,21-1 16,0 0-16,0 0 0,0 0 15,0 0-15,0 1 0,0-1 0,0 0 16,0 0-16,0 0 0,0 0 15,0 1-15,-21-22 32,21-22-32,-21 1 15,21-42 1,0 42-16,0-1 0,0 1 16,0 0-16,0-21 0,0-1 0,0 22 15,21-21-15,0 0 0,21 20 16,-20-20-16,20 21 0,0-21 0,22 20 15,-22 1-15,0 21 0,22 0 16,-22 0-16,1 0 0,-1 0 0,0 21 16,1 1-16,-1-1 0,-21 21 15,21-21-15,-20 0 0,-1 22 0,-21-22 16,0 21-16,0-21 0,0 22 16,0-22-16,0 0 0,0 21 0,0-20 15,-21-1-15,-1 0 0,22 0 16,0 0-16,-21 0 0,0-21 15,21 22-15,-21-22 0,21 21 16,0-42 0,21 21-1</inkml:trace>
  <inkml:trace contextRef="#ctx0" brushRef="#br0" timeOffset="3732.95">5969 1270 0,'0'0'0,"0"-85"31,-21 64-15,21 0-16,-21 0 0,-1 0 0,1 0 16,0 21-16,0-22 0,0 22 15,0 0-15,-1 0 0,1 0 0,0 0 16,0 22-16,0-1 0,0 0 15,-1 0-15,1 0 0,0 22 0,0-22 16,0 21-16,21-21 0,-21 22 16,21-22-16,-22 21 0,22-21 0,-21 0 15,21 22-15,0-22 0,0 0 0,0 0 16,0 0-16,0 1 16,21-22-16,1 21 0,-1-21 0,0 0 0,0 0 15,21 0-15,-20 0 16,-1-21-16,21 21 0,-21-22 0,22 1 15,-1 0-15,-21 0 0,21 0 16,-20-22-16,-1 22 0,0-21 0,0 21 16,0-22-16,0 1 0,-21 0 0,0 21 15,22-22-15,-22 22 0,0-21 16,0 21-16,0-1 0,0 44 31,-22-1-31,22 0 0,0 0 16,0 21-16,-21-20 0,21 20 15,-21-21-15,21 21 0,0-20 16,0-1-16,0 21 0,0-21 16,0 0-16,0 1 0,0-1 0,21 0 15,0 0-15,1-21 0,-1 0 0,0 0 16,0 0-16,0 0 0,0 0 16,1 0-16,-1 0 0,0-21 0,21 0 15,-21 0-15,22-1 0,-22 1 16,21-21-16,1 0 0,-1 20 0,0-41 15,-21 21-15,22-22 0,-1 22 16,-21-22-16,0 1 0,1-1 0,-1 1 16,-21-1-16,21 22 0,-21-22 15,0 22-15,0 0 0,0 21 16,0-1-16,-21 1 0,0 21 16,-1 0-16,1 21 0,21 1 15,-21-1-15,0 21 0,0 0 0,0 22 16,-1-1-16,22-20 0,0 20 15,0 1-15,0-1 0,0 1 0,0-22 16,0 0-16,0 22 0,0-22 16,0-21-16,22 22 0,-1-22 0,0 21 15,0-21-15,21 1 0,-20-1 16,20-21-16,-21 0 0,21 0 0,1 0 16,-22 0-16,21 0 0,1 0 15,-22-21-15,21 21 0,-21-22 16,22 1-16</inkml:trace>
  <inkml:trace contextRef="#ctx0" brushRef="#br0" timeOffset="4247.95">8657 254 0,'0'0'0,"0"0"31,21 21-31,-21 22 0,0-1 15,0 0-15,0 22 0,0-1 0,0 1 16,0-1-16,0 1 0,0 20 16,0-20-16,-21-1 0,0 1 0,0-1 15,21 1-15,0-22 0,-21 1 16,-1-1-16,22 0 0,0-21 16,0 1-16,0-1 0,0 0 0,0-42 31,22 0-31,-1-1 15,0 1-15</inkml:trace>
  <inkml:trace contextRef="#ctx0" brushRef="#br0" timeOffset="4655.72">9250 339 0,'0'0'16,"0"21"-16,0 0 0,0 21 15,0-20-15,-21 20 16,-1-21-16,-20 21 0,21 1 0,-21-22 16,-1 21-16,1 1 0,-22-22 15,22 21-15,0 0 0,-22-20 0,22 20 16,21-21-16,-22 0 0,22-21 16,0 21-16,0-21 0,21-21 31,0 0-31,21 21 15,0-21-15,0 21 16,1 0-16,-22 21 0,21 0 16,0 0-16,-21 22 0,21-1 0,0-21 15,-21 22-15,21-1 0,-21 0 16,22 1-16,-1-22 0,-21 21 0,21-21 16,0 0-16,0 1 0,0-1 15,1 0-15,20-21 0,-21 0 0,21 0 16,-20 0-16,20 0 0,-21 0 15,21 0-15,-20 0 0,20-21 0,-21 21 16,0-21-16,22-1 0,-22 1 0,0 0 16</inkml:trace>
  <inkml:trace contextRef="#ctx0" brushRef="#br0" timeOffset="5031.87">9419 1101 0,'0'0'0,"-21"63"31,21-42-31,21-21 16,0 0-16,0 0 15,1 0-15,-1-21 0,21 21 16,-21-21-16,22 0 0,-22 0 0,0 0 16,21 21-16,-21-43 0,1 22 15,-1 0-15,0 0 0,-21 0 0,0-1 16,0 1-16,0 0 0,-21 21 15,0 0-15,-1 0 0,1 0 16,-21 0-16,21 21 0,-22 0 16,22 1-16,0 20 0,-21 0 15,21-21-15,-1 22 0,22-1 0,0-21 16,-21 22-16,21-22 0,0 21 16,0-21-16,0 0 0,0 1 0,21-1 15,1 0-15,-1-21 0,21 21 16,-21-21-16,22 0 0,-1 0 0,0 0 15,1 0-15,-1 0 0,0 0 0,1-21 16,20 21-16,-21-21 16,1 0-16,-1-1 0</inkml:trace>
  <inkml:trace contextRef="#ctx0" brushRef="#br0" timeOffset="5641">10308 1058 0,'0'0'0,"0"-21"0,21-21 0,-21 21 15,0 42 1,0 0-1,-21 0-15,0 0 0,21 1 16,-21 20-16,21-21 0,-21 0 0,21 22 16,-22-22-16,22 0 0,0 0 15,0 0-15,0 0 0,0 1 0,0-1 16,22-21-16,-1 0 0,0 21 16,21-21-16,-21 0 0,1 0 15,20 0-15,-21 0 0,0-21 0,22 0 16,-22-1-16,21 1 0,0 0 15,-20 0-15,-1 0 0,0 0 0,0-1 16,0-20-16,0 21 0,1-21 0,-22 20 16,21 1-16,-21 0 0,0 0 15,0 0-15,0 42 32,0 0-32,0 0 0,-21 22 15,-1-22-15,22 21 0,-21 0 16,0 1-16,21-1 0,0 0 0,0 1 15,0 20-15,0-20 0,0 41 0,0-20 16,0-1-16,0 22 16,21 0-16,0-1 0,-21 1 0,0 0 15,22-1-15,-1 1 0,-21 21 0,0-22 16,0 1-16,0 0 0,0-1 16,0 1-16,0-21 0,0-1 0,0 1 15,0-22-15,-21 0 0,-1 1 0,-20-22 16,21 0-16,-21 0 0,20-21 15,-20 0-15,0 0 0,-1 0 0,1-21 16,0 0-16,-1 0 0,1-22 0,-21 1 16,20 0-16,-20-22 0,20 1 15,1-22-15,0 21 0,-1-20 16,22-1-16,0 0 0,21 1 0,0-1 16,0 22-16,21-22 0,0 21 15,1-20-15,-1 20 0,21 1 0,0-1 16,1 1-16,-1-1 0,22 22 0,-22-22 15,0 22-15,22 0 0,-22-1 16,22 1-16</inkml:trace>
  <inkml:trace contextRef="#ctx0" brushRef="#br0" timeOffset="6216.18">11112 953 0,'0'0'0,"0"-22"0,0 1 31,0 42-15,0 1-16,-21-1 0,21 0 16,-21 21-16,21-21 0,0 22 15,-21-1-15,0-21 0,21 22 0,-21-22 16,21 0-16,0 0 0,0 0 16,0 0-16,0 1 0,21-22 31,0-22-31,-21 1 15,21 0-15,0 0 0,0 0 0,1 0 16,-1-1-16,-21 1 16,21-21-16,0 21 0,-21 0 0,0-1 15,21 1-15,0 21 16,-21 21-16,0 1 16,0-1-16,0 21 0,0-21 15,0 0-15,0 1 0,0-1 16,0 0-16,22 21 0,-22-21 15,21 1-15,0-1 0,0 0 16,0-21-16,0 0 0,1 0 0,-1 0 16,0 0-16,0 0 0,21 0 15,-20 0-15,20-21 0,-21 21 16,21-21-16,1-22 0,-22 22 0,21 0 16,-21-21-16,1-1 0,-1 1 15,0 0-15,-21-22 0,0 22 0,0-1 16,0 1-16,0 21 0,-21 0 15,0 0-15,-1-1 0,1 22 0,0 0 16,-21 0-16,21 0 0,-1 22 16,1-22-16,21 21 0,-21 0 0,21 0 15,-21 0-15,21 0 0,0 1 0,0 20 16,0-21-16,0 0 0,0 0 16,0 1-16,21-22 0,0 21 15</inkml:trace>
  <inkml:trace contextRef="#ctx0" brushRef="#br0" timeOffset="6635.94">12382 826 0,'0'0'0,"-42"-22"31,21 44-31,0-1 0,0 0 0,-1 0 16,-20 21-16,21-20 0,0 20 0,0 0 15,-1 1-15,22-22 0,0 21 16,0 0-16,0-20 0,0 20 16,0-21-16,0 0 0,0 0 15,22 1-15,-1-1 0,0 0 0,21-21 16,-21 0-16,1 0 0,20 0 0,-21 0 16,21 0-16,-20 0 0,20-21 15,-21 0-15,21-1 0,-20 1 0,-1-21 16,0 21-16,-21-22 0,0 1 15,0-21-15,0 20 0,0 1 0,0 0 16,0-1-16,-21 1 0,0 21 0,-1 0 16,1-1-16,0 1 0,0 21 15,-21 0-15,20 0 0,1 21 0,0 1 16,0-1-16,0 0 16,0 0-16,-1 21 0,22-20 0,0-1 15,0 21-15,0-21 0,0 22 16,0-22-16,0 0 0,22 0 0,-1 0 15,0 0-15,21-21 0,-21 22 0,1-22 16</inkml:trace>
  <inkml:trace contextRef="#ctx0" brushRef="#br0" timeOffset="7007.75">12806 1080 0,'0'0'0,"0"-22"15,0-20-15,0 21 0,21 0 0,-21 0 16,21-1-16,0 1 0,-21 0 15,21 0-15,1 0 0,-1 0 16,0 21-16,21 0 0,-21 0 0,1 0 16,20 0-16,-21 21 0,0 0 15,0 0-15,1 21 0,-1-20 0,0 20 16,-21 0-16,0-21 0,0 22 0,0-1 16,0 0-16,0-20 0,0 20 15,0-21-15,0 0 0,-21 0 0,21 1 16,-21-22-16,21 21 15,-22-21 1,22-21-16,0-1 0,0 1 16,0 0-16,0 0 0,0 0 15,22-22-15,-1 1 0,-21 21 0,21-21 16,0-1-16,0 22 0,0-21 16,1-1-16,-1 22 0,0 0 0,0 0 15,0 0-15,0 0 0,1-1 0,-1 22 16,0 0-16,0-21 0,0 21 15,0 0-15,1 0 0</inkml:trace>
  <inkml:trace contextRef="#ctx0" brushRef="#br0" timeOffset="7559.26">14055 847 0,'0'-21'0,"0"42"0,0-64 0,-22 22 16,22 0-16,-21 21 16,0 0-16,0-21 0,-21 21 0,20 0 15,1 0-15,0 0 0,-21 21 0,21 0 16,-22 0-16,22 1 0,0 20 16,-21 0-16,20-21 0,1 22 15,0-1-15,0 0 0,0 1 16,0-1-16,21 0 0,-22-20 0,22 20 15,0-21-15,0 0 0,0 0 0,0 1 16,22-1-16,-1 0 0,0-21 16,0 0-16,0 0 0,0 0 0,1 0 15,20 0-15,-21-21 0,0 0 16,0 21-16,22-43 0,-22 22 0,0-21 16,21-1-16,-20 1 0,-1 0 0,21-22 15,-21 1-15,0-1 0,22-20 16,-22 20-16,0 1 0,0 20 0,0-20 15,-21-1-15,0 22 16,22 0-16,-22-1 0,0 22 0,0 0 16,0 0-16,0 0 0,-22 42 15,1 0-15,0 0 16,0 21-16,21 1 0,-42-1 0,20 22 16,1-1-16,0 1 0,0-1 15,0 1-15,0-1 0,-1 1 0,22-1 16,0 1-16,0-22 0,0 0 15,0 1-15,0-1 0,22 0 0,-1-21 16,21 1-16,-21-1 0,22 0 0,-1-21 16,0 0-16,1 0 0,-1 0 15,0 0-15,1 0 0,-1 0 16,0 0-16</inkml:trace>
  <inkml:trace contextRef="#ctx0" brushRef="#br0" timeOffset="8436.04">2963 2328 0,'0'0'0,"-21"0"15,42 0 48,0 0-63,1 0 0,-1 0 16,21 0-16,0 0 0,1 0 15,20-21-15,1 21 0,20 0 0,-20 0 16,42-21-16,-22 21 0,22-21 0,0 21 15,21 0-15,0 0 0,0-21 16,42 21-16,-20 0 0,20-21 0,0 21 16,1 0-16,20-22 0,1 22 15,-1 0-15,1-21 0,-1 0 0,22 21 16,-1-21-16,22 21 0,0-21 16,0 21-16,0-21 0,21 21 0,-21-22 15,21 1-15,0 21 0,0-21 16,0 21-16,21-21 0,-21 21 0,0-21 15,0 0-15,0 21 0,0-22 16,0 22-16,0 0 0,-21-21 0,-1 21 16,22 0-16,-21-21 0,-21 21 15,21 0-15,-22 0 0,1 0 0,0 0 16,-22 0-16,1 0 0,-1 0 0,-20 0 16,-1 0-16,0-21 0,-21 21 15,-21 0-15,0 0 0,-21 0 0,-21 0 16,0 0-16,-1 0 15,-20 0-15,-22 0 0,0-21 0,-20 21 16,-1 0-16,-42 0 16,-22 0-1,22 0-15,-42 0 0,20 0 0,-41 0 16,20 0-16</inkml:trace>
  <inkml:trace contextRef="#ctx0" brushRef="#br0" timeOffset="25268.22">995 3577 0,'0'-21'94,"0"0"-63,0 0-15,0 0-1,0-1-15,0 1 16,0 0-16,0 0 0,0 0 16,0 0-16,0-1 15,0 1-15,0 0 0,0 0 16,0 0-1,0 42 64,0 0-79,0 0 0,0 0 0,0 1 15,0-1-15,0 21 0,0-21 16,0 22-16,0-22 0,0 0 15,0 21-15,0-21 0,0 22 0,0-22 16,0 21-16,0-21 0,0 22 16,0-22-16,0 21 0,0-21 0,0 22 15,0-22-15,0 21 16,0-21-16,0 1 0,0 20 0,0-21 16,0 0-16,0 0 0,0 1 15,0-1-15,0 0 0,0 0 0,0 0 16,0-42 78,0 0-79,0 0 1,0 0-1,0-1-15,21 1 16</inkml:trace>
  <inkml:trace contextRef="#ctx0" brushRef="#br0" timeOffset="26944.76">1566 3768 0,'0'21'47,"0"0"-16,0 0-31,0 0 15,21-21 32,1 0-47,-1 0 16,-21-21 0,21 21-16,-21-21 0,0 0 15,0 0-15,0 0 16,0-1-16,-21 22 31,0 0-15,21 22-16,-22-1 15,22 0-15,0 0 16,0 0-16,0 0 31,22-21-15,-1 0-1,0 0-15,0 0 0,-21-21 16,0 0 0,0 0-16,21 21 0,-21-21 15,0 0 1,-21 21 15,0 0-31,21 21 16,-21-21-1,21 21 1,0-42 93,0 42-30,0 0-64,0-42 95,0 0 483,0 0-577</inkml:trace>
  <inkml:trace contextRef="#ctx0" brushRef="#br0" timeOffset="28920.62">2730 3133 0,'0'0'0,"0"-21"16,0-1-16,0 1 15,0 0 1,22 0-16,-1 21 15,0-21 1,0 21-16,0 0 0,0 0 16,1 0-16,-1 0 15,0 0-15,0 0 0,0 21 0,0 0 16,1 0-16,-1 0 0,0 22 16,0-1-16,0 0 0,0 1 0,1-1 15,-1 0-15,0 1 0,-21-1 16,0 0-16,21 1 0,-21-1 0,0-21 15,0 22-15,0-22 0,0 21 16,0-21-16,0 0 0,0 1 0,0-1 16,0 0-16,0 0 15,0-42 17,0 0-17,0 0-15,0-1 0,0 1 16,0-21-16,0 0 0,21 20 0,-21-20 15,0-21-15,21 20 0,1-20 16,-22 20-16,21-20 0,0 21 0,0-1 16,-21 1-16,21 0 0,-21-1 15,21 22-15,-21-21 0,22 21 0,-22-1 16,21 1-16,0 21 16,0 0-1,0 0 16,-21 21-15,0 1-16,0-1 0,21-21 16,-21 21-16,22 0 15,-22 0-15</inkml:trace>
  <inkml:trace contextRef="#ctx0" brushRef="#br0" timeOffset="30639.7">3958 3641 0,'0'0'0,"21"0"0,0 0 16,-21-21-16,22 21 0,-22-22 0,21 1 16,-21 0-16,21 0 0,-21 0 15,0 0-15,21-1 0,-21 1 0,0 0 16,0 0-16,0-21 0,0 20 0,0 1 15,0 0-15,0-21 0,-21 21 16,21-1-16,-21 22 0,0-21 0,-1 21 16,1 0-16,0 0 0,0 0 15,0 0-15,0 21 0,-1 1 0,1 20 16,0-21-16,0 21 0,0-20 16,21 20-16,-21 0 0,21 1 15,-22-1-15,22 0 0,-21 1 16,21-1-16,0-21 0,0 21 0,0-20 15,0-1-15,0 0 0,0 0 0,21 0 16,1-21-16,-1 0 0,0 21 16,0-21-16,0 0 0,0 0 15,1 0-15,-1-21 0,0 0 16,0 21-16,0-21 0,0 0 0,1 0 16,-22-1-16,21 1 0,-21-21 15,21 21-15,-21-22 0,21 22 0,-21-21 16,0 0-16,0 20 0,0-20 0,0 21 15,0 0-15,0 0 16,0-1-16,0 1 0,0 42 31,0 1-15,21-1-16,-21 0 0,0 0 16,0 0-16,0 22 0,0-22 0,21 0 15,-21 0-15,0 21 0,0-20 0,0-1 16,0 0-16,22 0 0,-22 0 15,21 0-15,0 1 0,0-1 16,0-21-16,0 0 16,1 0-16,-1 0 0,0 0 0,21 0 15,-21 0-15,22 0 0,-22 0 16,21-21-16,-21-1 0,22 1 16,-22 0-16,21 0 0,-21 0 0,22 0 15,-22-22-15,0 22 0,0-21 16,0 21-16,1-22 0,-22 22 0,0-21 15,0 21-15,0-1 0,0 1 16,0 0-16,-22 21 0,1 0 16,0 0-16,0 0 0,0 0 0,0 0 15,21 21-15,0 0 0,0 1 16,0-1-16,0 0 0,0 0 16,0 0-16,0 0 15,21 1-15,-21-1 0,21 0 16,0 0-16,0 0 0,-21 0 15,21 1-15,1-22 0,-22 21 0,21 0 16,0 0-16,-21 0 0,21-21 0,0 21 16,-21 1-16,21-22 0,1 21 15,-22 0-15,21-21 0,0 0 0,-21 21 16,21-21-16,0 0 0,0 0 16,1 0-16,-1 0 0,21 0 0,-21 0 15,0 0-15,1 0 0,-1-21 0,21 21 16,-21-21-16,0 0 0,1-1 15,20 22-15,-21-42 0,0 21 0,22 0 16,-22 0-16,0-22 0,0 22 16,0-21-16,-21 21 0,0-22 15,0 22-15,0 0 0,0-21 0,0 20 16,0 1-16,-21 0 0,0 0 16,0 21-16,0 0 0,-1 0 15,1 0-15,0 0 0,0 21 16,0 0-16,0 0 0,-1 1 0,1 20 15,0-21-15,0 21 0,0-20 0,0 20 16,21-21-16,-22 21 0,22-20 16,-21 20-16,21-21 0,0 0 0,0 0 15,0 1-15,0-1 0,0 0 16,0 0-16,21-21 16,1 0-16,-1 0 0,0 0 15,0 0-15,0 0 0,0 0 16,1 0-16,-1-21 0,0 21 0,0-21 15,0 0-15,0-1 0,1 1 0,-1 0 16,-21 0-16,21 0 0,0 0 16,-21-22-16,0 22 0,21 0 0,-21 0 15,21-22-15,-21 22 0,0 0 16,0 0 0,0 42 15,0 0-31,0 0 0,0 1 15,0-1-15,0 0 0,-21 21 16,21-21-16,0 1 0,0-1 0,0 0 16,0 0-16,0 0 0,0 0 0,0 1 15,0-1-15,21 0 16,1-21-16,-1 21 0,0-21 16,0 0-16,0 0 0,22 0 15,-22 0-15,0 0 0,21 0 0,-21 0 16,1-21-16,20 21 0,-21-21 15,0 21-15,0-21 0,1-1 0,-1 1 16,0 0-16,0 0 0,0-21 16,0 20-16,-21 1 0,22 0 0,-22 0 15,0 0-15,0 0 0,0-1 16,0 1-16,0 42 31,0 1-31,0-1 16,0 0-16,0 0 0,0 0 0,0 0 15,0 1-15,0-1 0,0 0 16,0 0-16,0 0 0,0 0 0,0 1 16,0-1-16,0 0 15,21-21 17,0 0-17,-21-21 1,21 21-16,-21-21 0,21-1 15,-21 1-15,0 0 16,0 0-16</inkml:trace>
  <inkml:trace contextRef="#ctx0" brushRef="#br0" timeOffset="30999.5">6117 3260 0,'0'0'0,"-63"0"31,63 21-31,0 0 16,0 0-16,21-21 47,0 0-47,0 0 0,-21-21 16,0 0-1,0 0-15,0 0 16,0-1-16,0 1 15,-21 21 1,0 0 0,0 0-16,21 21 15,0 1-15,-22-1 0,22 0 16,0 0 0,0 0-1,22-21 1,-1 0-16,0 0 0,0 0 15,0 0-15</inkml:trace>
  <inkml:trace contextRef="#ctx0" brushRef="#br0" timeOffset="31652.12">6540 3112 0,'0'0'16,"0"-22"-16,0 1 15,0 42 17,0 1-17,0-1-15,0 0 0,0 0 0,0 21 16,0-20-16,0-1 0,0 21 16,0 0-16,0-20 0,0 20 15,0-21-15,0 21 0,-21 1 0,21-22 16,0 0-16,0 0 0,0 22 15,0-22-15,0 0 0,0 0 0,0 0 16,0 0-16,0 1 16,0-44 31,0 1-47,0 0 0,0 0 15,0 0-15,0 0 0,0-1 16,0 1-16,0 0 0,0 0 0,21 0 15,1 0-15,-1-22 0,0 22 16,0 21-16,0-21 0,0 0 16,1 0-16,-1-1 0,0 22 0,21 0 15,-21-21-15,22 21 0,-22 0 16,21 0-16,-21 0 0,22 21 0,-22 1 16,0-1-16,0 0 0,0 0 0,1 0 15,-22 0-15,21 1 0,-21-1 16,0 0-16,0 0 0,0 0 0,-21 22 15,-22-22-15,22-21 0,0 21 0,-21 0 16,-1 0-16,1 0 0,21-21 16,-22 22-16,1-22 0,21 0 0,-21 21 15,20-21-15,-20 0 0,21 0 16,0 0-16,0 0 0,-1 0 16,1 0-16,0 0 15,42 0 16,-21-21-31,21-1 16,1 22-16,-1-21 0,0 0 16</inkml:trace>
  <inkml:trace contextRef="#ctx0" brushRef="#br0" timeOffset="32044.27">7324 3006 0,'0'-21'15,"0"42"-15,0-21 47,0 21-47,0 0 0,0 0 16,0 22-16,0-22 0,0 21 0,0 0 15,0 1-15,0-1 0,0 0 16,0 1-16,0-22 0,0 21 16,0 1-16,-22-22 0,22 21 0,0-21 15,0 0-15,0 1 0,0 20 0,-21-42 16,21 21-16,0 0 0,-21 0 16,21-42 46,0 0-46,21 21-16,-21-21 0,21 0 0</inkml:trace>
  <inkml:trace contextRef="#ctx0" brushRef="#br0" timeOffset="32487.94">7493 3535 0,'21'0'31,"0"0"-31,0 0 0,1 0 16,-1 0-16,-21-21 0,21 21 16,0 0-16,-21-21 0,21-1 15,0 22-15,1-21 0,-22 0 16,21 0-16,-21 0 15,0 0-15,0-1 16,0 1-16,-21 21 16,-1 0-1,1 21-15,0-21 16,0 22-16,21-1 0,0 0 0,-21-21 16,0 21-16,21 21 0,0-20 15,0-1-15,0 0 0,-22 0 0,22 0 16,0 0-16,0 1 0,0-1 15,0 0-15,0 0 16,0 0-16,0 0 16,22-21-16,-1 0 15,0 0-15,-21 22 0,21-22 16,0 0-16,0 0 16,1 0-16,-1 0 0,0-22 15,0 1-15,0 21 16,-21-21-16,21 21 0</inkml:trace>
  <inkml:trace contextRef="#ctx0" brushRef="#br0" timeOffset="33116">8445 3344 0,'0'-21'0,"0"42"0,0-63 0,0 21 15,0 0-15,-21 0 16,0 21-16,0 0 0,0 0 16,0 0-16,-1 0 0,1 0 15,0 21-15,0 0 16,0 0-16,0 0 0,-1 0 0,22 1 16,0-1-16,-21 0 0,21 0 15,0 0-15,0 0 16,0 1-16,0-1 0,21-21 15,-21 21-15,22-21 16,-1 0-16,0 0 0,0 21 0,0-21 16,0 0-16,1 0 0,-1 21 15,0-21-15,0 0 0,0 21 16,0-21-16,-21 22 31,0-1-15,-21-21-1,0 21-15,0-21 0,0 21 16,0-21-16,-1 0 0,1 0 16,0 21-16,0-21 0,0 0 0,0 0 15,-1 0-15,1 0 0,0 0 16,0 0-16,0 0 0,0 0 16,-1 0-1,1 0 16,0 0 79</inkml:trace>
  <inkml:trace contextRef="#ctx0" brushRef="#br0" timeOffset="33372.18">8022 3725 0,'0'22'16,"-21"-22"62</inkml:trace>
  <inkml:trace contextRef="#ctx0" brushRef="#br0" timeOffset="36856.17">995 5271 0,'-21'0'109,"-1"0"-93,22-22-1,0 1-15,0 0 16,0 0-16,0 0 16,0 0-16,22-1 0,-1 1 15,0 0-15,0 0 0,0 0 16,0 21-16,1 0 0,20-21 15,-21 21-15,0 0 0,0 0 16,1 0-16,-1 0 0,0 21 16,0-21-16,0 21 0,0 21 15,1-21-15,-1 1 0,-21 20 0,0-21 16,21 21-16,-21 1 0,0-1 16,0 0-16,0 1 0,0-1 0,0 0 15,0 1-15,-21-1 0,0 0 16,-1 1-16,-20-1 0,21 0 0,0 1 15,-22-22-15,1 21 0,21-21 16,-21 22-16,20-22 0,-20 0 0,21 0 16,0 0-16,0 1 0,-1-22 15,1 0-15,0 21 0,0-21 16,0 0-16,0 0 0,-1 0 16,22-21-16,-21-1 0,0 22 0,21-21 15,-21 0-15,21 0 0,-21 0 16,21-22-16,-21 22 0,21 0 15,0-21-15,0 21 0,0-22 0,0 22 16,0-21-16,21 21 0,0-1 16,0-20-16,0 21 0,0 0 0,1 21 15,-1-21-15,0 21 16,0 0-16,0 0 0,0 0 0,1 0 0,-1 0 16,21 0-16,-21 21 0,0 0 15,1 21-15,-1-21 0,0 1 16,0 20-16,-21-21 0,21 21 15,-21-20-15,21 20 0,-21-21 16,0 0-16,22 0 0,-22 1 0,0-1 16,0 0-16,21 0 0,-21 0 15,21-21-15,0 21 16,0-21 0,0 0-1,-21-21-15,22 21 16</inkml:trace>
  <inkml:trace contextRef="#ctx0" brushRef="#br0" timeOffset="37431.83">1778 5694 0,'0'21'31,"0"0"-15,21-21-1,0 0 1,0 0-16,1 0 16,-1 0-1,0-21-15,-21 0 16,0 0-16,0 0 15,0-1-15,0 1 16,0 0-16,0 0 16,-21 21-1,0 0-15,-1 0 16,22 21-16,-21 0 0,0 0 16,21 1-16,0-1 15,0 0 1,21-21-1,0 0 1,1 0-16,-1 0 16,-21-21-16,0 0 15,0-1 1,0 1-16,0 0 16,0 0-1,-21 21 1,21 21-1,0 0 1,0 0 0</inkml:trace>
  <inkml:trace contextRef="#ctx0" brushRef="#br0" timeOffset="39555.62">3133 5228 0,'0'0'0,"0"-21"0,0 0 16,0 42 15,0 0-15,0 0-16,0 22 0,0-22 15,21 21-15,-21-21 0,21 22 16,-21-1-16,0-21 0,0 22 0,0-1 16,0-21-16,0 0 15,0 22-15,0-22 0,0 0 0,0 0 16,0 0-16,0 0 16,0-42-1,-21 0 1,21 0-16,0 0 0,-21 0 15,21-1-15,-22-20 0,22 21 0,0 0 16,0-22-16,0 1 0,0 21 16,0-21-16,0-1 0,0 22 0,22-21 15,-1-1-15,0 1 0,0 21 16,21 0-16,-20 0 0,20-1 16,0 1-16,1 21 0,-1 0 0,21 0 15,-20 21-15,-1-21 0,0 43 0,1-22 16,-1 0-16,0 21 0,1-20 15,-22 20-15,0 0 0,0-21 16,-21 22-16,0-1 0,0-21 0,0 22 16,0-1-16,0-21 0,0 0 15,-21 22-15,0-43 0,0 21 0,21 0 16,-21-21-16,-1 0 16,22-21-1,0 0-15,0-1 0,0 1 0,0 0 16,0-21-16,0 21 0,0-22 15,22 22-15,-1-21 0,0-1 16,0 1-16,0 21 0,0-21 16,1-1-16,-1 1 0,0 21 0,21 0 15,-21-1-15,1 1 0,20 21 0,-21 0 16,0 0-16,0 21 0,1 1 16,-1-1-16,0 0 0,0 21 0,0-21 15,0 22-15,-21-1 0,0-21 16,0 22-16,0-1 0,0-21 0,0 21 15,0-20-15,0 20 0,-21-21 16,21 0-16,-21 0 0,21 1 0,0-1 16</inkml:trace>
  <inkml:trace contextRef="#ctx0" brushRef="#br0" timeOffset="39931.4">4445 5461 0,'0'0'0,"85"0"31,-64 0-31,0-21 0,0 0 0,0 21 16,0-21-16,43-1 15,-43 22-15,0-21 0,0 0 16,1 21-16,-1-21 0,0 0 0,-21 0 15,0-1-15,0 1 0,0 0 16,-21 21-16,-22 0 0,22-21 16,0 21-16,0 0 0,-21 0 0,20 21 15,1-21-15,-21 21 0,21 0 16,0 1-16,-1 20 0,22-21 0,0 21 16,0-20-16,0 20 0,0-21 0,0 21 15,0-20-15,0-1 0,0 21 16,22-21-16,-22 0 0,21 1 0,0-22 15,21 21-15,-21-21 16,1 0-16,20 0 0,-21 0 0,21 0 16,1 0-16,-1 0 0,-21-21 0,64-22 15,-43 22-15,1 0 16</inkml:trace>
  <inkml:trace contextRef="#ctx0" brushRef="#br0" timeOffset="40172.36">5397 4932 0,'0'0'16,"0"-21"-16,0-22 0,0 22 0,0 0 0,0 42 31,0 0-31,-21 1 0,21 20 16,0 0-16,-21 1 0,21 20 0,0-21 16,0 1-16,0-1 0,0 0 15,0 1-15,0-1 0,-21 0 0,21 1 16,0-22-16,0 21 0,0-21 15,0 1-15,0-1 0,0 0 16,21-21 0,0-21-16,0 21 15,-21-21-15</inkml:trace>
  <inkml:trace contextRef="#ctx0" brushRef="#br0" timeOffset="40656.08">5800 4805 0,'0'0'0,"0"-42"0,21 20 16,-21 44 0,0 20-1,0-21-15,0 21 0,0 1 0,0-1 16,0 22-16,0-22 0,0 0 16,0 22-16,0-22 0,0 0 0,0 1 15,0-1-15,0 0 0,0 1 0,0-22 16,0 21-16,0-21 0,0 1 15,0-1-15,0 0 0,0 0 16,0-42 15,0 0-31,0 0 0,0-1 16,0 1-16,0 0 0,0-21 0,21 21 16,0-22-16,-21 1 0,21 0 15,0 20-15,1-20 0,-1 0 0,21 21 16,-21-22-16,22 22 0,-22 0 15,21 0-15,-21 21 0,22 0 0,-22 0 16,21 21-16,-21 0 0,0 0 0,1 0 16,-1 22-16,-21-22 0,21 21 15,-21-21-15,0 22 0,0-22 16,0 21-16,0-21 0,0 22 0,0-22 16,-21 0-16,21 0 0,0 0 15,-21 1-15,-1-22 0,22 21 0,0 0 16,0-42 15,0 0-31,0-1 0,22 22 16,-1-21-16</inkml:trace>
  <inkml:trace contextRef="#ctx0" brushRef="#br0" timeOffset="41092.25">6879 5059 0,'-21'0'16,"0"21"0,0-21-16,-1 21 0,22 0 15,-21 1-15,0-1 0,0 21 0,21-21 16,0 22-16,0-22 0,-21 21 16,21-21-16,0 0 0,0 22 0,0-22 15,0 0-15,0 0 0,0 0 0,0 1 16,21-22-16,0 21 0,0-21 15,0 0-15,1 0 0,-1 0 16,21 0-16,-21 0 0,0 0 0,1-21 16,-1 21-16,21-22 0,-21 1 15,-21 0-15,21 0 0,1 0 0,-22-22 16,21 22-16,-21-21 0,0 21 0,0-22 16,0 22-16,0-21 0,0 0 15,-43 20-15,22-20 0,0 21 0,0 0 16,0 21-16,-22 0 0,22 0 15,-21 0-15,21 0 0,-22 0 0,22 21 16,0-21-16,-21 21 0,21 21 0,-1-20 16,1-1-16,21 0 0,0 21 15,0-21-15,0 1 0,0-1 16,0 0-16,0 0 0,21 0 0,1-21 16,-1 21-16,21-21 0,0 22 15,1-22-15</inkml:trace>
  <inkml:trace contextRef="#ctx0" brushRef="#br0" timeOffset="41631.94">7620 5122 0,'0'-21'0,"0"42"0,0-63 0,0 21 16,0 0-16,0 0 0,-21 21 15,0 0-15,-1 0 0,1 0 16,0 0-16,0 21 15,0-21-15,0 21 0,-1 0 0,1 21 16,21-20-16,-21-1 0,0 21 0,21-21 16,0 22-16,-21-22 0,0 21 15,21-21-15,0 0 0,-22 1 0,22-1 16,0 21-16,0-21 0,0 0 0,0 1 16,0-1-16,22-21 15,-1 0-15,0 21 0,0-21 16,0 0-16,0 0 0,1-21 15,-1 21-15,0-21 0,0-1 0,0 1 16,0-21-16,1 21 0,-1 0 16,0-22-16,0 1 0,0 0 0,0-1 15,1-20-15,-22 20 0,21-20 16,0-1-16,0 22 0,0-21 0,-21 20 16,0-20-16,21 42 0,-21-22 15,0 22-15,0 0 0,0 0 0,0 0 16,-21 21-16,21 21 15,-21 21-15,0 0 0,0 1 16,0-1-16,21 0 0,-22 22 0,22-1 16,-21-20-16,21 20 0,-21-20 0,21-1 15,0 0-15,0 1 0,0-1 16,0-21-16,0 21 0,0-20 16,0-1-16,0 0 0,21 0 0,0 0 15,-21 0-15,22-21 0,-1 0 16,0 0-16,0 0 0,0 0 15,0 0-15,22 0 0,-22 0 0</inkml:trace>
  <inkml:trace contextRef="#ctx0" brushRef="#br0" timeOffset="42031.71">8361 5144 0,'0'0'0,"21"-22"15,-21 1-15,0 0 0,0 0 0,0 0 16,0 0-16,-21 21 15,0 0-15,-1 0 16,1 21-16,0-21 0,0 21 16,0 0-16,0 0 0,-1 0 15,1 1-15,0-1 0,21 0 0,0 0 16,0 0-16,0 0 0,0 1 0,0-1 16,21-21-16,0 0 15,1 21-15,-1-21 0,0 0 0,0 0 16,21 0-16,-20 0 0,-1 21 15,0-21-15,0 0 0,0 0 16,0 21-16,1-21 0,-1 0 0,-21 21 16,0 1-16,0-1 15,-21 0-15,-1-21 16,1 21-16,0-21 0,0 21 0,0-21 16,-22 0-16,22 0 0,0 21 0,0-21 15,-21 22-15,20-22 0,1 0 16,0 0-16,0 0 0,0 0 15,0 0-15,-1-22 16,1 1-16,0 21 0,0-21 16,0 0-16</inkml:trace>
  <inkml:trace contextRef="#ctx0" brushRef="#br0" timeOffset="42395.92">5165 5017 0,'0'0'0,"21"0"15,0 0-15,21 0 16,1 0-16,-1-22 0,21 1 0,-20 21 16,20-21-16,1 21 0,20-21 15,-20 21-15,-1-21 0,1 21 0,-1 0 16,1-21-16,-1 21 0,-20 0 16,-1 0-16,0 0 0,1 0 0,-22-22 15,0 22-15,-42 0 31,0 0-15,21 22-16,-21-22 0</inkml:trace>
  <inkml:trace contextRef="#ctx0" brushRef="#br0" timeOffset="43483.49">1079 7239 0,'22'-85'32,"-22"64"-32,0 0 15,21 0-15,0 0 16,-21 0-16,21-1 0,0 1 0,0 21 15,1-21-15,-1 0 0,21 21 16,-21 0-16,0-21 0,22 21 0,-22 0 16,21 0-16,1 21 15,-22 0-15,0 0 0,21 0 0,-42 1 16,21 20-16,-21 0 0,0 1 16,0-22-16,-21 21 0,0 0 0,0 1 15,0-1-15,-22 0 0,22 1 16,-21-22-16,0 0 0,20 21 0,-20-20 15,21-22-15,0 21 0,0 0 16,-1-21-16,22-21 31,0 0-31,0-1 0,0 1 16,0 0-16,22 0 0,-1 0 16,0 0-16,0-1 0,0 1 15,22 21-15,-1-21 0,-21 21 16,21 0-16,1 0 0,-22 0 0,21 0 15,1 0-15,-22 21 0,21 0 16,-21 1-16,0-1 0,1 0 0,-1 0 16,-21 0-16,0 22 0,0-22 15,0 21-15,0-21 0,-21 0 0,-22 22 16,22-22-16,-21 21 0,-1-21 16,1 1-16,0 20 0,-1-21 0,1 0 15,0-21-15,-1 21 0,1-21 16,0 0-16,-1 0 0,22 0 15,-21 0-15,21 0 0,-22 0 16,22-21-16,0 0 0,0 21 0,0-21 16,0 0-16,-1 0 0,1-1 15,21 1-15,0 0 0,0 0 16,0 0-16,0 0 16,21 21-16,1-22 0,-1 22 15,0-21-15,0 21 0,21-21 16,-20 21-16</inkml:trace>
  <inkml:trace contextRef="#ctx0" brushRef="#br0" timeOffset="43795.31">2159 7451 0,'0'0'15,"21"0"1,0 0-16,0-21 16,1 21-1,-22-22-15,0 1 0,0 0 16,-22 0 0,1 21-16,0 0 15,0 0-15,0 0 0,0 0 16,-1 0-16,22 21 0,-21-21 15,21 21-15,0 0 0,0 1 16,21-22 15</inkml:trace>
  <inkml:trace contextRef="#ctx0" brushRef="#br0" timeOffset="44560.26">3704 7112 0,'21'-21'0,"-42"42"0,63-63 16,-20 21-16,-22-1 0,21 22 16,-21-21-16,0 0 15,0 0-15,0 0 16,-21 21-16,-1 0 15,1 0-15,0 0 0,0 0 16,-21 0-16,20 21 0,1 0 0,-21 0 16,21 0-16,0 1 0,-1 20 15,1 0-15,0 1 0,21-1 0,0 21 16,0-20-16,-21-1 0,21 0 16,0 1-16,0-1 0,0 0 0,0 1 15,21-22-15,0 0 0,0 0 0,1 0 16,-1 1-16,0-1 0,0-21 15,21 0-15,-20 21 0,20-21 0,-21 0 16,21 0-16,1 0 0,-22-21 0,21 21 16,1-21-16,-22-1 0,21 1 15,-21 0-15,22 0 0,-22-21 16,0 20-16</inkml:trace>
  <inkml:trace contextRef="#ctx0" brushRef="#br0" timeOffset="46403.78">4445 6795 0,'0'-22'0,"0"44"0,0-65 0,0 22 16,0 0-16,0 42 31,0 0-31,0 0 0,0 22 16,0-22-16,0 21 0,0 1 15,0-1-15,0 0 0,0 1 16,0 20-16,0-21 0,0 1 0,0 20 15,0-20-15,0-1 0,0 0 16,0 1-16,21-1 0,-21-21 0,0 21 16,21-20-16,0-1 0,-21 0 15,22 0-15,-1 0 0,0-21 0,0 0 16,0 0-16,0 0 0,1 0 0,-1 0 16,21 0-16,-21-21 0,0 0 15,22 0-15,-22 0 0,21-1 0,-21-20 16,1 21-16,20-21 0,-21-1 0,21 1 15,-20 0-15,20-22 0,-21 22 16,21-1-16,-20 1 0,20 0 16,0-1-16,-21 22 0,22 0 0,-1 0 15,0 0-15,-20 21 0,20 0 16,-21 0-16,0 0 0,0 0 0,1 0 16,-1 21-16,0 0 0,-21 0 0,0 0 15,0 1-15,0-1 0,21 0 16,-21 0-16,0 0 0,0 0 15,0 1-15,0-1 16,21-21 0,-21-21-1,0-1-15,0 1 16,0 0-16,0 0 0,0 0 16,0 0-16,0-1 0,-21 1 15,21 0-15,-21 0 0,0 0 0,0 0 16,21-1-16,-22 1 0,1 21 15,0 0-15,0 0 0,0 0 0,0 0 16,-1 0-16,1 0 0,0 21 0,0 1 16,0-1-16,0 0 0,-1 21 15,22-21-15,0 22 0,-21-1 0,21 0 16,-21 1-16,21-1 0,0 0 0,0-20 16,0 20-16,0 0 15,0-21-15,0 22 0,0-22 0,21 0 0,0-21 16,1 21-16,-1 0 0,0-21 15,0 0-15,0 0 0,22 0 16,-22 0-16,21-21 0,-21 0 0,0 0 16,22 21-16,-22-42 0,0 20 0,0 1 15,0-21-15,1 21 0,-1-22 16,0 1-16,0 0 0,0-1 0,-21 1 16,0 0-16,0 21 0,21-22 0,-21 22 15,0 0-15,0 0 0,22 0 16,-22-1-16,0 44 31,0-1-31,0 0 0,0 0 0,0 0 16,0 0-16,0 22 0,0-22 15,0 21-15,0 1 0,0-22 0,0 21 16,0 0-16,0-20 0,0 20 0,0-21 16,21 0-16,0 0 0,0 1 15,0-1-15,-21 0 0,21-21 0,1 0 16,-1 21-16,0-21 0,0 0 0,0 0 15,0 0-15,1 0 0,-1-21 16,0 21-16,0-21 0,0 0 0,22-1 16,-22 1-16,0 0 0,0-21 15,0 21-15,0-22 0,-21 22 16,22-21-16,-1 21 0,0-22 0,-21 22 16,21-21-16,0 21 0,-21-22 0,0 22 15,21 0-15,-21 0 0,22 0 16,-22-1-16,0 1 0,0 0 15,0 0-15,0 0 32,-22 21-17,1 0-15,0 21 0,21 0 16,-21 0-16,0 0 16,0 1-16,21-1 0,0 0 15,-22 0-15,22 0 0,0 0 0,-21 1 16,21-1-16,0 0 0,0 0 15,0 0-15,0 0 0,0 1 16,21-22-16,1 21 0,-1-21 0,0 0 16,0 21-16,0-21 0,0 21 15,1 0-15,-1-21 0,0 21 16,0-21-16,-21 22 0,21-1 16,0-21-16,-21 21 15,0 0 1,-21-21-16,0 0 15,0 0 1,0 0-16,0 0 0,-1 0 16,1-21-16,0 0 0,0 21 15,21-21-15,-21-1 0,0 1 16,-1 21-16,22-21 16,0 42 15,0 0-31,0 1 15,0-1-15,22-21 0,-1 0 16,0 21-16,0-21 0,0 0 16,0 0-16,1 0 0,-1 0 0,21 0 15,-21 0-15,0 0 0,22 0 0,-1-21 16,0 21-16,-20-21 0,20-1 16,0 1-16,1 21 0,-1-21 15,0 0-15,-21 0 0,1 0 0,20-22 16,-21 22-16,0 0 0,22 0 0,-22 0 15,0-22-15,0 22 0,0-21 16,0 21-16,1-1 0,-22 1 0,21 0 16,-21 0-16,0 0 0,0 0 0,-21 21 15,-1 0 1,1 21-16,21 0 0,-21 0 16,0 0-16,21 0 0,-21 22 0,21-22 0,0 0 15,0 21-15,0-20 0,0 20 16,0-21-16,0 0 0,21 0 15,0 1-15,0-1 0,-21 0 0,21 0 16,1 0-16,-22 0 0,21 1 16,0-1-16,-21 0 15,0 0 1,-21-21 0,0 0-16,-1 0 15,1 0-15,0 0 16,0 0-16,0 0 15,0 0 1,-1 0-16,22-21 0,-21 21 16</inkml:trace>
  <inkml:trace contextRef="#ctx0" brushRef="#br0" timeOffset="103247.83">9419 3429 0,'-21'21'63,"0"-21"-63,0 0 15,-1 0-15,1 0 0,0 0 16,0 21-16,0-21 0,0 0 16,-1 0-16,1 0 15,0 0-15,42 0 47,0 0-31,1 0-16,-1 0 0,0 0 0,0 0 15,0 0-15,22 0 0,-22 0 16,21 0-16,0 0 0,1 0 16,20 0-16,1 0 0,-22 0 15,22 0-15,-1 0 0,1 0 0,-1 0 16,1 0-16,-22 0 0,21 0 0,-20 0 15,-1 0-15,0 0 0,1 0 16,-1 0-16,-21 0 0,0 0 0,1 0 16,-1 0-16,0 0 0,-21-21 62,-21 21-46,0 0-16,-1-21 15,1 21-15</inkml:trace>
  <inkml:trace contextRef="#ctx0" brushRef="#br0" timeOffset="103744.23">10096 3154 0,'0'0'16,"-21"0"-16,21 21 31,0 0-15,0 0-16,0 1 0,21-1 15,1 0-15,-1 0 0,0-21 16,0 21-16,0 0 0,0-21 15,22 22-15,-22-22 0,0 0 0,21 21 16,-20-21-16,-1 0 0,0 0 0,0 0 16,0 0-16,0 0 0,1 0 15,-1 0-15,0 0 16,-21 21 15,-21 0-15,0 0-16,-1-21 0,22 21 15,-21 1-15,0-1 0,0 0 0,0 0 16,0 0-16,-1 0 0,1 1 0,0-1 16,-21 0-16,21 0 0,-1 0 15,1 0-15,0 1 0,0-22 0,21 21 16,-21 0-16,0 0 0,21 0 31,0-42 0</inkml:trace>
  <inkml:trace contextRef="#ctx0" brushRef="#br0" timeOffset="104751.58">11599 3408 0,'21'0'15,"1"0"-15,-22-21 31,21 21-31,-21-21 16,0-1-16,21 22 0,-21-21 16,0 0-16,0 0 0,0 0 15,0 0-15,0-1 0,0 1 16,-21 0-16,0 0 0,-1 0 16,1 0-16,0 21 0,0-22 15,0 22-15,0 0 0,-1 0 16,1 0-16,0 0 15,0 22-15,0-1 0,0 0 16,-1 0-16,1 21 0,0-20 0,0 20 16,0 0-16,0-21 0,21 22 0,0-1 15,-22-21-15,22 22 0,0-22 16,0 0-16,0 21 0,0-21 0,0 1 16,0-1-16,22-21 0,-1 21 15,0-21-15,0 0 16,0 0-16,0 0 0,22 0 15,-22 0-15,0-21 0,0 0 16,0 21-16,1-22 0,-1 1 0,0 0 16,0 0-16,0-21 0,0 20 15,1-20-15,-1 21 0,-21-21 0,0 20 16,21-20-16,-21 0 0,21 21 16,-21-1-16,0-20 0,0 21 15,0 0-15,0 42 31,0 0-31,0 0 0,0 22 0,0 84 32,0-85-32,0-21 0,0 21 0,0-20 15,0-1-15,0 21 0,0-21 16,0 0-16,0 1 0,0-1 16,21-21-1,0 21-15,1-21 16,-1 0-16,0-21 0,0 0 15,0 21-15,0-22 0</inkml:trace>
  <inkml:trace contextRef="#ctx0" brushRef="#br0" timeOffset="105307.29">12023 3154 0,'0'21'0,"0"0"16,0 0-16,0 1 0,0-1 0,0 0 16,0 0-16,0 0 0,0 0 15,0 1-15,0-1 0,0 0 0,-22 0 16,22 0-16,0 0 0,0 1 0,0-1 16,0 0-16,0 0 15,-21-21 32,21-21-47,0 0 0,0 0 16,0-1-16,0 1 15,0-21-15,0 21 0,0 0 0,0-22 16,21 22-16,1-21 0,-22 21 0,42-22 16,-21 22-16,0 0 0,0 0 15,22 21-15,-22-21 0,21 21 0,-21 0 16,1 0-16,20 0 0,-21 0 0,0 21 15,0 0-15,1 0 0,-22 0 16,21 0-16,-21 22 0,21-22 0,-21 0 16,0 21-16,0-20 0,0-1 15,0 0-15,0 0 0,0 0 0,0 0 16,0 1-16,0-1 0,0 0 16,-21 0-1,0-21 1,21-21 31,0 0-47,0 0 15,0-1-15</inkml:trace>
  <inkml:trace contextRef="#ctx0" brushRef="#br0" timeOffset="106376.67">12679 3112 0,'0'-22'16,"0"44"31,0-1-32,0 0-15,0 0 0,0 0 16,0 0-16,0 22 0,0-22 15,0 0-15,0 21 0,0-20 0,0 20 0,0-21 16,0 0-16,0 0 16,0 1-16,0-1 0,0 0 0,21 0 15,0 0-15,0 0 0,0-21 16,1 0-16,-1 0 16,0 0-16,0 0 0,0 0 0,0 0 15,1-21-15,-1 0 0,0 21 0,0-21 16,0 0-16,0 0 0,1-1 15,-1-20-15,-21 21 0,21-21 0,0 20 16,-21-20-16,21 21 0,-21-21 0,0 20 16,21 1-16,-21 0 0,22 0 15,-22 0-15,0 0 0,0-1 16,0 44 15,0-1-31,0 0 16,0 21-16,0-21 0,0 1 15,0 20-15,0 0 0,0-21 0,0 22 16,0-1-16,-22 0 0,22-20 0,0 20 16,0 0-16,0 1 0,0-1 15,0 0-15,0 1 0,0-1 0,0 0 16,0 1-16,0-1 0,0 0 0,0 1 16,0-22-16,0 21 0,0 0 15,0 1-15,0-1 0,0-21 0,0 22 16,-21-22-16,21 0 0,0 0 15,0 0-15,0 0 0,-21-21 16,21 22-16,-21-22 16,0 0-16,21-22 15,0 1-15,-21 0 0,21 0 0,-22 0 16,22 0-16,0-22 0,0 1 16,0 0-16,0 20 0,0-20 0,0 0 15,0-1-15,22 1 0,-22 21 0,21-21 16,0-1-16,0 22 15,0-21-15,0 21 0</inkml:trace>
  <inkml:trace contextRef="#ctx0" brushRef="#br0" timeOffset="106840.4">13928 2794 0,'0'-21'15,"0"42"-15,21-42 0,-21 0 0,21 21 0,0 0 16,0 0-16,0 0 16,1 21-16,-1 0 0,0 0 15,-21 0-15,21 22 0,0-1 16,-21 0-16,0 1 0,0-1 0,21 0 15,-21 1-15,0-1 0,0 0 0,0 1 16,0-22-16,0 21 0,-21-21 16,21 1-16,0 20 0,0-21 15,0 0-15,0-42 32,21 0-32,1 0 0,-1-22 15</inkml:trace>
  <inkml:trace contextRef="#ctx0" brushRef="#br0" timeOffset="107069.27">14563 2646 0,'0'0'16,"0"21"0,0 0-16,-22 22 0,1-1 15,0-21-15,0 21 0,0 1 16,21-1-16,-21 0 0,-1 1 0,1-1 15,0 0-15,0 1 0,0-1 0,0 0 16,-1 1-16,22-22 0,-21 0 16,21 0-16,0 0 0,0 1 0,21-22 15,1 0-15,-1 0 16,0 0-16,0 0 0</inkml:trace>
  <inkml:trace contextRef="#ctx0" brushRef="#br0" timeOffset="108427.78">14944 2942 0,'0'0'0,"0"-21"0,0 0 0,0 0 16,0 0-16,0-1 0,0 1 0,0 0 16,-22 21-1,1 0-15,0 0 16,0 21-16,0 0 0,0 1 0,-1 20 15,1 0-15,0-21 0,0 22 16,0-1-16,21-21 0,-21 22 0,21-1 16,-22-21-16,22 0 0,0 22 15,0-22-15,0 0 0,0 0 16,22-21-16,-1 0 16,0 0-16,0 0 15,0 0-15,0-21 0,1 0 16,-1 0-16,0-1 0,-21 1 0,21 0 15,0 0-15,-21 0 0,0-22 16,21 22-16,1 0 0,-22 0 16,0 0-16,0 0 0,0-1 0,21 22 15,-21 22 1,0-1 0,0 0-16,-21 0 0,21 0 15,0 0-15,0 22 0,-22-22 0,22 21 16,0-21-16,0 1 0,0 20 0,0-21 15,0 0-15,0 0 0,0 1 16,0-1-16,22-21 0,-1 21 0,0-21 16,0 0-16,0 0 0,0 0 15,1 0-15,-1 0 0,0 0 0,0 0 16,0-21-16,0 0 0,1 21 16,-1-43-16,0 22 0,0 0 0,0-21 15,0 20-15,1-20 0,-1 21 16,-21-21-16,0-1 0,0 22 0,0 0 15,0 0-15,0 0 0,0-1 0,-21 22 32,-1 0-32,22 22 15,0-1-15,0 0 0,0 0 16,0 0-16,0 0 0,0 1 0,0-1 16,0 0-16,22 0 0,-22 0 0,21 0 15,-21 1-15,0-1 0,0 0 16,21 0-16,-21 0 0,21 0 15,0 1-15,0-1 0,1 0 16,-1-21-16,0 21 16,0-21-16,0 0 0,0 0 0,1 0 15,-1 0-15,21 0 0,-21-21 0,22 21 16,-22-21-16,21 0 0,-21-1 16,22 1-16,-22 0 0,21 0 0,-21-21 15,0 20-15,1-20 16,-1 21-16,-21-21 0,0 20 0,21-20 15,-21 21-15,0-21 0,0 20 0,0 1 16,0 0-16,0 0 16,-21 21-16,0 0 0,-1 0 15,1 0-15,0 21 0,0 0 16,0 0-16,0 1 0,-1-1 0,1 21 16,0-21-16,0 22 0,0-22 0,0 21 15,21 0-15,0-20 0,0-1 16,-22 21-16,22-21 0,0 0 0,0 1 15,0-1-15,22 0 0,-1-21 16,0 0-16,0 0 16,0 0-16,0 0 0,1-21 15,-1 0-15,0 21 0,0-22 0,0 1 16,0-21-16,1 21 0,-1-22 16,0 22-16,-21-21 0,21 21 0,0-22 15,0 1-15,-21 21 0,22 0 16,-22 0-16,0-1 0,0 1 0,0 42 31,0 1-31,0-1 0,-22 0 16,22 0-16,0 21 0,0-20 0,-21 20 15,21-21-15,-21 21 0,21-20 16,0-1-16,0 0 0,0 0 0,0 0 16,0 0-16,0 1 0,21-22 0,0 0 15,1 0 1,-1 0-16,0 0 0,21 0 0,-21 0 15,1 0-15,-1-22 0,21 1 0,-21 0 16,0 0-16,1 0 0,-1 0 16,0-22-16,0 22 0,0 0 0,0-21 15,1 20-15,-22 1 0,21 21 16,-21 21 0,0 1-1,-21-1-15,-1 0 0,22 0 16,0 21-16,-21-20 0,21-1 15,-21 0-15,21 0 0,0 0 0,0 0 16,21-21 15,0-21-31</inkml:trace>
  <inkml:trace contextRef="#ctx0" brushRef="#br0" timeOffset="108608.01">16489 2752 0,'-21'0'0,"-1"0"15,1 0 1,21 21-16,0 0 16,0 0-1,21-21-15,1 0 16,-1 0-16</inkml:trace>
  <inkml:trace contextRef="#ctx0" brushRef="#br0" timeOffset="109116.72">16912 2625 0,'0'0'0,"-63"-21"31,41 21-31,1 0 16,21 21-16,-21 0 0,21 21 15,-21-21-15,21 22 0,-21-1 16,21-21-16,0 22 0,0-1 0,0 0 16,0 1-16,0-1 0,0 0 0,0 1 15,0-1-15,0 0 0,0-21 16,0 22-16,0-22 0,0 0 0,0 0 16,-21 0-16,21 1 0,-22-22 15,22-22 1,0 1-1,0 0-15,0 0 16,0 0-16,0-22 0,0 22 16,22-21-16,-1 21 0,0-22 0,0 22 15,0-21-15,22 21 0,-22 0 16,21-1-16,-21 22 0,22 0 0,-22 0 16,21 0-16,-21 0 0,22 0 0,-22 22 15,0-1-15,0 0 0,0 0 16,0 0-16,-21 22 0,0-22 0,0 0 15,0 21-15,0-21 0,-21 1 16,0-1-16,0 0 0,0 0 0,0 0 16,-22 0-16,22-21 0,-21 22 0,21-1 15,-22-21-15,22 0 0,0 0 16,-21 0-16,20 0 0,1 0 16,0 0-16,21-21 15,0-1-15,0 1 16,0-42-16,21 42 0</inkml:trace>
  <inkml:trace contextRef="#ctx0" brushRef="#br0" timeOffset="109371.57">17462 2519 0,'0'0'0,"0"21"0,0 0 0,0 0 15,0 1-15,0 20 0,0 0 16,0 1-16,-21-1 0,0 0 0,21 1 16,-21-1-16,0 0 0,0 1 0,21-22 15,-22 21-15,22 0 0,-21-20 16,21 20-16,0-21 0,0 0 0,0 0 16,0 1-16,0-1 0,0 0 15,21-21 1,1 0-1,-1-21-15</inkml:trace>
  <inkml:trace contextRef="#ctx0" brushRef="#br0" timeOffset="109744.36">17653 3090 0,'0'22'31,"21"-22"-31,0 0 0,0 0 16,1 0-16,-1 0 15,0 0-15,0-22 0,-21 1 0,21 21 16,0-21-16,1 0 0,-22 0 0,21 0 16,-21-1-16,21 1 15,-21 0-15,0 0 0,-21 21 31,0 0-31,-1 21 0,-20 0 16,21 0-16,0 1 0,0 20 0,21-21 16,0 0-16,-22 22 0,22-22 15,0 0-15,0 21 0,0-21 0,0 1 16,0-1-16,22 0 0,-1-21 16,-21 21-16,21 0 0,0-21 15,21 0-15,-20 0 0,-1 0 0,21 0 16,-21 0-16,22-21 0,-22 0 15</inkml:trace>
  <inkml:trace contextRef="#ctx0" brushRef="#br0" timeOffset="110539.9">19579 3027 0,'0'0'0,"21"0"0,0 0 16,1 0-16,-1 0 16,0-21-16,0 0 0,0-1 15,-21 1-15,0 0 0,0 0 16,0 0-16,0 0 0,0-1 0,0 1 15,0-21-15,-21 21 0,0 0 0,0-22 16,0 22-16,-1 0 0,-20 0 16,21 0-16,-21 21 0,20 0 0,-20 0 15,21 0-15,-21 0 16,-1 21-16,1 0 0,0 0 0,20 21 0,-20-20 16,21 20-16,-21 0 0,20 1 15,1-1-15,0 0 0,21 1 16,0-1-16,0-21 0,0 21 0,0-20 15,0-1-15,0 0 0,0 0 16,21 0-16,0 0 0,1-21 0,-1 0 16,0 0-16,0 0 0,0 0 15,22 0-15,-22-21 0,21 0 0,-21 0 16,22 0-16,-22 0 0,21-1 16,-21-20-16,22 21 0,-22-21 0,0-1 15,0-20-15,0 20 0,0-20 16,1-1-16,-1 1 0,0-1 0,-21 22 15,0-21-15,0 20 0,0 1 16,0 21-16,0-22 0,21 43 16,-21 43-1,0-22-15,-21 21 0,21 22 16,-21-22-16,0 22 0,21-22 16,-22 21-16,1-20 0,21 20 0,0-20 15,-21-1-15,21 0 0,0-21 16,0 22-16,0-22 0,0 21 0,0-21 15,0 1-15,21-1 16,0-21-16,1 0 0,-1 0 0,0 0 16,0 0-16,0 0 0,0-21 0</inkml:trace>
  <inkml:trace contextRef="#ctx0" brushRef="#br0" timeOffset="110872.71">20045 2858 0,'0'0'0,"21"0"16,0-22-16,0 22 16,-21-21-16,21 21 0,-21-21 0,22 0 15,-1 21-15,0-21 0,-21 0 16,21 21-16,0-22 0,-21 1 0,0 0 16,-21 21 15,0 0-31,0 21 0,0 0 15,-1 1-15,-20 20 0,21-21 16,-21 21-16,20-20 0,1 20 0,0 0 16,0-21-16,0 22 0,0-22 0,21 0 15,-22 21-15,22-20 0,0-1 16,0 0-16,22 0 0,-1-21 16,21 0-16,-21 0 0,0 0 15,22 0-15,-1 0 0,0 0 0,-20-21 16,20 21-16,21-21 0,-20 0 15</inkml:trace>
  <inkml:trace contextRef="#ctx0" brushRef="#br0" timeOffset="111119.57">20701 2709 0,'0'0'0,"0"-21"16,-21 21-1,0 0-15,-1 21 0,1-21 16,0 22-16,0-1 0,0 21 15,0-21-15,-1 0 0,1 22 0,0-22 16,0 21-16,21-21 0,0 22 0,-21-22 16,21 0-16,0 21 0,0-20 15,0-1-15,21 0 16,0 0-16,0-21 0,0 0 0,1 0 16,-1 0-16,21 0 0,0 0 15,1 0-15,-1-21 0,0 21 0,1-21 16,-1 0-16,0-1 0,1-20 15</inkml:trace>
  <inkml:trace contextRef="#ctx0" brushRef="#br0" timeOffset="111356.44">21336 2244 0,'-42'84'31,"20"-41"-31,22-1 0,-21 22 15,0-22-15,0 21 0,0-20 0,0 20 16,-1 1-16,1-22 0,0 0 16,0 1-16,21-1 0,-21 0 0,0 1 15,21-22-15,-22 21 0,22-21 0,0 1 16,0-1-16,0 0 0,0 0 16,0 0-16,22-21 0,-1 0 0,0 0 15,0 0-15,21 0 0,1 0 16</inkml:trace>
  <inkml:trace contextRef="#ctx0" brushRef="#br0" timeOffset="111811.82">21865 2858 0,'0'-22'0,"0"44"0,0-86 16,0 43-16,0 0 0,0 0 15,0-1-15,-21 1 0,0 21 0,0 0 16,-1 0-16,1 0 0,0 0 15,0 0-15,-21 21 0,20 1 0,1-1 16,-21 21-16,21-21 0,-22 22 0,22-22 16,0 21-16,0-21 0,0 22 15,0-22-15,21 0 0,-22 0 0,22 21 16,0-20-16,0-1 0,0 0 16,22 0-16,-1-21 15,0 0-15,0 0 0,0 0 0,0 0 16,22 0-16,-22 0 0,0 0 15,21 0-15,-20-21 0,-1 0 0,0 0 16,0-1-16,21 1 0,-42 0 0,22-21 16,-1 21-16,0-22 0,0 22 15,-21 0-15,0 0 0,0 0 0,0-1 16,0 44 0,0-1-16,0 0 15,-21 21-15,0-21 0,0 1 0,21-1 16,0 0-16,0 0 0,0 0 15,0 0-15,0 1 0,0-1 16,0 0-16,0 0 16,21-21-16,0 0 0,0 0 15,0 0-15,22 0 0,-22 0 0,0 0 16,0 0-16</inkml:trace>
  <inkml:trace contextRef="#ctx0" brushRef="#br0" timeOffset="112163.61">22161 2879 0,'0'-64'0,"0"43"16,22 21-16,-1 0 15,-21-21-15,21 21 0,0 0 0,0 0 16,0 0-16,1 0 0,-1 0 0,0 21 16,0-21-16,0 21 0,22 0 15,-43 22-15,21-22 0,0 0 0,-21 0 16,21 22-16,-21-22 0,0 0 15,0 0-15,0 0 0,-21 0 0,0 1 16,0-22-16,21 21 0,-22 0 0,1-21 16,0 0-1,0 0-15,21-21 16,0 0 0,0-1-16,0 1 15,21 0-15,0 0 0,0 0 0,1 0 16,-1-1-16,0-20 0,21 21 0,-21 0 15,1 0-15,20-1 0,-21 1 16,0 0-16,0 21 0,22-21 0,-22 21 16,0 0-16,0 0 0</inkml:trace>
  <inkml:trace contextRef="#ctx0" brushRef="#br0" timeOffset="112527.06">22902 3027 0,'0'0'0,"21"0"0,1 0 0,-1 0 15,0 0-15,0-21 0,0 0 16,0 21-16,1-22 0,-1 1 0,0 0 16,0 0-16,0 21 0,-21-21 0,21 0 15,-21-1-15,0 1 16,-21 21-16,0 0 15,0 0-15,0 0 16,-22 21-16,22 1 0,0-1 16,0-21-16,0 21 0,21 0 0,-21 0 15,-1 0-15,1 1 0,21-1 16,0 0-16,0 0 0,0 0 0,0 0 16,0 1-16,21-22 15,-21 21-15,22-21 0,-1 0 0,0 0 16,21 0-16,-21 0 0,22 0 0,-22 0 15,21 0-15,-21 0 0,22 0 16,-1 0-16,-21 0 0,22-21 0,-22-1 16</inkml:trace>
  <inkml:trace contextRef="#ctx0" brushRef="#br0" timeOffset="112995.79">23622 2836 0,'0'0'0,"0"-21"0,0 0 15,0 0-15,0 0 0,0 0 16,0-1-16,-21 22 15,0 0-15,-1 22 16,1-1-16,0-21 0,0 21 16,0 0-16,0 0 0,-1 0 15,22 1-15,-21-1 0,0 0 0,21 21 16,-21-42-16,21 21 0,0 1 0,0-1 16,0 0-16,0 0 0,0 0 15,21-21-15,0 0 16,0 0-16,1 0 15,-1 0-15,0 0 0,0 0 0,0 0 16,0 0-16,1-21 0,-1 0 0,0 0 16,0 0-16,0-1 0,0 1 15,1-21-15,-1 0 0,21-22 0,-21 22 16,0-22-16,1 1 0,20-1 16,-21 22-16,0-22 0,0 22 0,1 21 15,-22 0-15,0 0 0,0-1 0,-22 44 31,1-1-31,0 21 0,21 0 16,-21 1-16,0-1 16,0 0-16,21 1 0,0-1 0,-22 0 15,22 1-15,0-1 0,0-21 0,0 22 16,0-22-16,0 0 0,0 21 16,0-21-16,22 1 0,-1-22 15,0 0-15,0 0 0,0 0 16,0 0-16,1 0 0,-1 0 0,0 0 15</inkml:trace>
  <inkml:trace contextRef="#ctx0" brushRef="#br0" timeOffset="113191.67">24130 2963 0,'0'0'16,"-21"0"-16,0 0 0,21 22 0,-22-22 15,1 0 17,0 0-17,0 0-15,0 0 16,0 0-16,-1 0 0</inkml:trace>
  <inkml:trace contextRef="#ctx0" brushRef="#br0" timeOffset="114481.46">9652 4106 0,'0'-21'16,"21"21"-16,-21-21 0,21 0 15,-21 0 1,0 42-1,0 0 1,0 21-16,0-20 0,0 20 16,0-21-16,0 21 0,0 1 15,0-1-15,0 0 0,0-20 0,0 20 16,0-21-16,0 0 0,0 22 16,-21-43-16,21 21 0,0 0 0,21-21 31,0-21-16,1 0-15,-1-1 0,0 1 16,0 0-16,0 0 0,0 0 0,1 0 16,-1-1-16,-21 1 0,21-21 15,0 21-15,0 21 0,-21-21 0,21 21 16,1 0-16,-22 21 16,0 0-1,0 0-15,0 0 0,0 0 0,0 22 16,0-22-16,0 0 0,0 21 0,0-20 15,21-1-15,0 0 0,-21 0 16,21-21-16,0 21 0,0-21 0,1 0 16,-1 0-16,0 0 0,0 0 0,0 0 15,22 0-15,-22 0 0,21-21 16,-21 0-16,0 0 0,22 21 0,-22-21 16,0-22-16,0 22 0,0 0 15,-21-21-15,0 20 0,22-20 0,-22 0 16,0 21-16,0-22 0,0 1 0,0 21 15,0-22-15,0 22 0,0 0 16,0 42 0,0 0-16,0 1 15,0-1-15,0 0 0,-22 0 0,22 21 16,0-20-16,0-1 0,0 21 16,0-21-16,-21 0 0,21 1 0,0-1 15,0 0-15</inkml:trace>
  <inkml:trace contextRef="#ctx0" brushRef="#br0" timeOffset="114720.32">10774 4212 0,'0'21'15,"0"1"-15,0-1 16,-21 0-16,21 0 0,-22 0 0,22 0 15,-21 1-15,21 20 0,0-21 0,-21 0 16,21 0-16,0 1 0,-21-1 16,21 0-16,0 0 0,21-21 47,-21-21-32,21 0-15,0 0 0</inkml:trace>
  <inkml:trace contextRef="#ctx0" brushRef="#br0" timeOffset="114885.22">10774 4022 0,'0'0'15,"0"-21"-15,0-1 0,-21 22 32,21 22-32,0-1 15,0 0-15,0 0 16,0 0-16,21-21 15,-21 21-15,21-21 0,0 0 16</inkml:trace>
  <inkml:trace contextRef="#ctx0" brushRef="#br0" timeOffset="115140.3">11239 3958 0,'-21'0'31,"0"21"-31,21 1 0,0 20 0,-21-21 0,21 21 16,-21-20-16,21 20 0,0 0 0,0-21 15,-21 22-15,21-1 0,-22-21 16,22 22-16,-21-22 0,21 0 16,0 0-16,0 0 0,0 0 0,0 1 15,0-1-15,21-21 31,1 0-31,-1 0 0,-21-21 0,21-1 16,0 1-16</inkml:trace>
  <inkml:trace contextRef="#ctx0" brushRef="#br0" timeOffset="115560.06">11472 3937 0,'0'0'0,"0"-21"0,0 42 31,0 0-31,0 0 0,0 1 16,0 20-16,0-21 0,0 21 0,0-20 16,0 20-16,0 0 0,-21 1 0,21-22 15,-21 21-15,21-21 0,0 0 16,0 22-16,0-22 0,0 0 0,-21 0 16,21 0-16,0-42 46,0 0-46,21 0 16,0 0-16,-21 0 0,0-22 0,21 22 16,0 0-16,1-21 0,-1 20 15,0-20-15,0 21 0,0 0 0,0 0 16,1 21-16,20 0 0,-21 0 16,0 0-16,0 21 0,1 0 15,-22 0-15,21 0 0,-21 22 0,21-22 16,-21 0-16,0 21 0,0-21 15,0 22-15,0-22 0,0 0 0,0 0 16,0 0-16,-21 1 0,0-1 0,-1 0 16,1-21-1,0 0 1</inkml:trace>
  <inkml:trace contextRef="#ctx0" brushRef="#br0" timeOffset="115743.95">11176 4191 0,'85'0'32,"-64"0"-32,0 0 0,0 0 0,0 0 0,22 0 15,-22 0-15,21 0 0,-21-21 16,0 21-16,22 0 0,-22-21 15</inkml:trace>
  <inkml:trace contextRef="#ctx0" brushRef="#br0" timeOffset="116788.36">12954 4487 0,'0'22'0,"21"-22"15,0 0-15,0 0 0,1 0 0,20-22 16,191-83-1,-191 83 1,0 1-16,1 0 0,-1-21 0,-21 21 16,0-22-16,1 22 0,-1-21 15,-21 21-15,21-22 0,-21 1 0,0 21 16,0-22-16,0 22 0,0 0 16,0 0-16,-21 21 0,21-21 15,-21 21-15,-1 0 0,1 0 16,0 0-16,21 21 0,-21 0 0,0 0 15,21 22-15,0-1 0,-21 0 16,-1 22-16,1-22 0,21 22 0,-21-22 16,0 21-16,21 1 0,-21-1 15,0 1-15,-1-1 0,22 1 0,0-1 16,-21 1-16,0-1 0,21 1 0,0-1 16,0 1-16,0-1 0,-21-20 15,21 20-15,0-20 0,0-22 0,0 21 16,0-21-16,0 0 0,21 1 15,0-22-15,0 0 0,1 0 0,-1 0 16,0 0-16,21-22 0,-21 22 16,22-21-16,-1 0 0,-21-21 0,22 21 15,-1-22-15,-21 22 0,21-21 0,-20-1 16,-1 1-16,-21 0 0,0-22 16,0 22-16,0-22 0,0 22 0,0 0 15,0-1-15,-21 1 0,-1 0 0,-20-1 16,21 22-16,-21 0 0,-1 0 15,22 0-15,-21 0 0,-1 21 0,1 0 16,21 0-16,0 0 0,0 0 0,-1 0 16,1 0-16,42 0 31,1 0-31,20 0 0,-21 0 16,21 0-16,-20 0 0,20-22 15,-21 22-15,21-21 0,1 0 0,-1 0 16,-21 21-16,22-21 0,-1 0 0,-21-1 15,21 1-15,-20-21 0,-1 21 16,0 0-16,-21-1 0,21 1 16,-42 21 15,21 21-31,0 1 0,0-1 16,-21 0-16,21 0 0,-21 0 15,21 0-15,0 1 0,0-1 16,0 0-16,0 0 0,0 0 15,0-42 17</inkml:trace>
  <inkml:trace contextRef="#ctx0" brushRef="#br0" timeOffset="116956.26">13801 4085 0,'0'0'15,"0"-21"-15,0 42 32,0 0-17,0 1-15,21-22 16,0 21-16,0-21 16,0 0-16</inkml:trace>
  <inkml:trace contextRef="#ctx0" brushRef="#br0" timeOffset="117399.81">14118 4191 0,'0'0'0,"0"21"15,0 0-15,-21-21 16,21 22-16,-21-1 0,21 0 0,-21 0 16,21 0-16,0 0 0,0 1 15,0-1-15,0 0 0,0 0 16,0 0-16,0 0 0,0 1 0,0-1 15,0 0 1,-22-21 15,22-21-31,0 0 16,0-1-16,0 1 16,0 0-16,0 0 0,0 0 0,0 0 15,22-22-15,-1 22 0,0-21 16,0 21-16,0-22 0,0 22 15,22-21-15,-1 21 0,0 21 0,-20-22 16,20 22-16,0 0 0,-21 0 0,22 0 16,-22 22-16,0-1 0,0 0 15,0 0-15,1 21 0,-22-20 0,0-1 16,0 21-16,0-21 0,0 0 0,0 1 16,0-1-16,-22 0 0,1 0 15,0 0-15,0 0 0,0 1 0,21-1 16,-21-21-16,21 21 15,21-42 17</inkml:trace>
  <inkml:trace contextRef="#ctx0" brushRef="#br0" timeOffset="118116.51">15071 4276 0,'0'0'0,"0"-21"0,0-64 31,-22 64-31,1 21 0,0 0 0,0 0 16,0 0-16,0 0 0,-1 0 16,1 21-16,0 0 0,0 0 15,0 0-15,0 22 0,21-22 0,-22 21 16,1-21-16,0 22 0,0-22 0,21 0 15,0 21-15,0-20 0,0-1 16,0 0-16,0 0 0,21-21 16,0 0-1,0 0-15,1 0 0,-1 0 16,21 0-16,-21-21 0,0 0 0,1 0 16,-1 21-16,0-22 0,0-20 15,0 21-15,-21 0 0,21 0 0,1-22 16,-22 1-16,21 21 0,-21-22 15,0 22-15,21 0 0,-21 0 0,0 0 16,0 0-16,0 42 16,0 0-1,0 0-15,0 0 0,-21 0 0,21 22 16,-21-22-16,21 0 0,0 21 16,0-20-16,0 20 0,0-21 0,0 0 15,0 0-15,0 1 0,0-1 0,0 0 16,21-21-16,0 21 15,21-21-15,-21 0 16,1 0-16,-1 0 0,0 0 0,0-21 16,21 0-16,-20 0 0,-1-1 0,21 1 15,-21 0-15,0 0 0,1 0 16,-1-22-16,0 22 0,0-21 0,0 0 16,-21-1-16,21 1 0,-21 0 15,0 20-15,0-20 0,0 21 0,0 0 16,0 0-16,-21 21 15,0 0-15,0 21 16,21 0-16,0 21 0,-21-21 0,21 22 16,-21-22-16,21 21 0,-22 1 15,22-22-15,0 21 0,0 0 16,0-20-16,0-1 0,0 0 0,0 0 16,0 0-16,0 0 0,22-21 0,-1 0 15,-21 22-15,21-22 0,0 0 16,0 0-16,0 0 0,1 0 0</inkml:trace>
  <inkml:trace contextRef="#ctx0" brushRef="#br0" timeOffset="118563.81">16510 3895 0,'0'0'0,"0"-106"16,0 85-16,0 0 16,0-1-16,0 44 31,0 20-31,0-21 0,0 21 16,0 1-16,0-1 0,0 0 15,0 1-15,0 20 0,-21-20 0,0-1 16,21 0-16,-22 1 0,1-1 0,21-21 15,0 21-15,0-20 0,0-1 16,0 0-16,21-21 16,1-21-1,-1 0-15,0-1 0,0 1 16,0 0-16</inkml:trace>
  <inkml:trace contextRef="#ctx0" brushRef="#br0" timeOffset="118892.07">16849 3874 0,'0'-22'15,"0"44"-15,0-65 0,0 22 16,-22 21 0,1 0-16,-21 21 0,21-21 15,0 21-15,-22 1 0,22-22 16,-21 21-16,21 0 0,-1 0 16,-20-21-16,21 21 0,0 0 15,0-21-15,-1 22 0,1-22 0,21 21 47,21-21-47,-21 21 0,22-21 0,-1 21 16,0 0-16,0 0 0,0 1 15,-21-1-15,21 0 0,1 0 0,-22 0 16,0 0-16,21 1 0,-21 20 0,21-21 16,-21 0-16,21 0 15,0-21-15,0 22 0,1-22 16,-1 0-16,0 0 0,0 0 15,0 0-15,0-22 0,1 22 16,-1-21-16</inkml:trace>
  <inkml:trace contextRef="#ctx0" brushRef="#br0" timeOffset="119279.85">16997 4191 0,'-21'21'31,"42"-21"1,0 0-32,0 0 0,0 0 0,0 0 15,1-21-15,-1 21 0,21-21 0,-21 21 16,0-21-16,1 0 16,-1 21-16,-21-22 0,0 1 0,0 0 15,0 0-15,0 0 16,-21 21-1,-1 0-15,1 0 0,0 0 0,0 21 16,-21 0-16,20 0 0,1 0 16,0 1-16,21-1 0,-21 21 0,21-21 15,-21 0-15,21 1 0,0 20 0,0-21 16,0 0-16,0 0 16,21 1-16,0-22 0,0 0 0,0 0 15,1 0-15,-1 0 0,21 0 16,0 0-16,-20 0 0,20 0 15,0-22-15,1 1 0,-22 21 0,21-21 16,0 0-16,1 0 0,-22 0 16,0-22-16</inkml:trace>
  <inkml:trace contextRef="#ctx0" brushRef="#br0" timeOffset="119827.54">17611 4149 0,'21'-64'0,"-64"149"0,65-106 0,20-64 0,-42 64 16,-21 42 15,21 0-15,-21 0-16,21 1 0,-22-1 0,22 0 15,0 0-15,0 0 0,0 0 0,0 1 16,0-1-16,0 0 16,0 0-16,0 0 0,22-21 15,-1 0-15,0 0 0,0 0 0,0 0 16,22 0-16,-22 0 0,0 0 16,0-21-16,0 0 0,22 21 0,-22-21 15,0 0-15,0-1 0,0 1 0,-21 0 16,21 0-16,1 0 0,-22 0 15,0-1-15,0 1 0,0 0 0,0 0 16,0 42 15,0 0-31,0 0 16,0 22-16,0-22 0,-22 21 16,22-21-16,-21 22 0,0-1 0,21 0 15,0 22-15,0-22 0,0 1 0,0 20 16,0-21-16,0 22 0,0-22 15,0 22-15,0-1 0,0 1 0,0-1 16,-21 1-16,0-22 0,21 22 0,-21-1 16,-1-21-16,22 22 0,-21-22 15,0 1-15,0-1 0,0-21 0,0 21 16,-1-20-16,-20-1 0,21-21 0,-21 21 16,20-21-16,1 0 15,-21 0-15,21-21 0,0 0 16,-1 21-16,1-43 0,0 22 0,-21 0 15,21-21-15,-1 20 0,1-20 0,0 0 16,0-1-16,21 1 0,0-21 16,0 20-16,0 1 0,0 0 0,0-22 15,21 22-15,0-1 0,0 1 0,22 0 16,-22-1-16,21 1 0,1 0 16,-1-1-16</inkml:trace>
  <inkml:trace contextRef="#ctx0" brushRef="#br0" timeOffset="120400.74">18330 3958 0,'0'0'0,"-21"21"32,0 1-32,0-1 0,0 0 0,21 0 15,-22 21-15,1-20 0,0 20 16,0 0-16,21-21 0,-21 22 0,21-22 15,-21 0-15,21 0 0,0 0 0,0 1 16,0-1-16,21-21 31,0 0-31,0-21 16,0 21-16,0-22 0,-21 1 16,22 0-16,-1 0 0,0 0 0,0 0 15,-21-22-15,21 22 0,-21 0 16,21 0-16,-21 0 0,22 21 15,-22 21 1,0 0-16,0 0 16,0 0-16,0 0 0,0 1 0,0-1 15,0 21-15,0-21 0,0 0 16,21 1-16,0-1 0,0-21 16,0 21-16,0-21 15,1 0-15,-1 0 0,0 0 0,21 0 16,-21 0-16,1 0 0,-1-21 15,0 0-15,0 21 0,0-22 0,0 1 16,1 0-16,-22-21 0,21 21 16,-21-1-16,0-20 0,0 0 0,0 21 15,0-22-15,0 22 0,0 0 0,0 0 16,0 0-16,-21 21 16,-1 0-16,1 0 0,21 21 15,-21 0 1,21 0-16,0 0 0,0 0 15,0 1-15,0-1 0,0 0 16,21-21-16,0 0 16</inkml:trace>
  <inkml:trace contextRef="#ctx0" brushRef="#br0" timeOffset="120803.51">19177 4064 0,'0'0'0,"0"-21"0,0 0 0,-21 21 15,0 0 1,-1 0-16,1 0 0,0 0 16,0 21-16,0 0 0,0 0 15,-1 0-15,22 1 0,-21-1 0,0 21 0,21-21 16,0 22-16,0-22 16,0 0-16,0 0 0,0 0 0,0 0 15,0 1-15,0-1 0,21-21 16,0 21-16,1-21 0,-1 0 0,0 0 15,0 0-15,0 0 0,0 0 0,1 0 16,20 0-16,-21 0 0,0-21 16,0 0-16,-21-1 0,22 1 0,-1 0 15,-21 0-15,0-21 0,0-1 0,0 22 16,0-21-16,0-1 0,0 1 16,0 21-16,0-21 0,0 20 15,-21 22-15,-1-21 0,1 21 0,0 0 16,0 0-16,0 0 0,0 0 15,-1 21-15,22 1 0,-21-22 16,21 21-16,0 21 0,0-21 16,0 0-16,0 1 0,0-1 15,21 0-15,1-21 0,-1 21 0</inkml:trace>
  <inkml:trace contextRef="#ctx0" brushRef="#br0" timeOffset="121180.29">19431 4149 0,'21'-127'32,"0"106"-32,-21-1 15,21 1-15,1 0 0,-1 21 16,0 0-16,0 0 0,0 0 16,0 0-16,1 0 0,-1 21 0,0-21 15,0 43-15,0-22 0,-21 0 0,21 21 16,1-21-16,-1 22 0,-21-1 15,0-21-15,0 22 0,0-22 0,0 0 16,0 0-16,0 0 0,0 0 0,0 1 16,-21-22-1,-1 0-15,22-22 16,-21 22 0,21-21-16,0 0 0,0 0 15,0 0-15,0 0 0,0-1 0,0-20 16,0 21-16,0 0 0,0-22 0,21 22 15,-21 0-15,22 0 0,-22 0 16,21 0-16,0 21 0,0 0 16,-21-22-16,21 22 0,0 0 15,1 0-15,-1 0 0</inkml:trace>
  <inkml:trace contextRef="#ctx0" brushRef="#br0" timeOffset="121728.39">20468 4085 0,'0'0'0,"0"-21"0,-21 0 0,21 0 16,-21 0-16,0-1 0,-1 1 0,1 0 15,21 0-15,-21 21 0,0 0 16,0 0-16,0 0 0,-1 0 0,1 0 15,21 21-15,-21-21 0,0 21 16,0 0-16,0 22 0,-1-22 16,22 21-16,-21-21 0,0 22 0,21-1 15,-21-21-15,21 22 0,0-1 16,0-21-16,0 0 0,0 22 0,0-22 16,0 0-16,21 0 0,0-21 0,-21 21 15,21-21-15,1 0 0,-1 0 16,0 0-16,0 0 0,0 0 0,0 0 15,1-21-15,-1 0 0,0 0 0,0 0 16,0-1-16,0 1 0,1-21 16,-1 0-16,0-1 0,0 1 15,0 0-15,-21-1 0,21-20 0,1 20 16,-1 1-16,-21 0 0,0-1 16,21 1-16,-21 21 0,21 0 0,-21 0 15,0 42 1,0 0-1,0 0-15,-21 21 0,21-20 0,-21 20 16,21 0-16,0 1 0,0-1 16,0 0-16,0 1 0,0-1 0,0-21 15,0 21-15,0-20 0,0 20 0,0-21 16,21 0-16,0-21 0,0 21 16,0-21-16,1 0 0,-1 0 15,0 0-15,0 0 0,0-21 0,22 21 16</inkml:trace>
  <inkml:trace contextRef="#ctx0" brushRef="#br0" timeOffset="124611.54">22119 3852 0,'21'0'16,"0"-21"15,-21 0-16,22 0-15,-22 0 16,0 0 0,0-1-16,-22 22 15,1 0 1,0 0-16,0 0 0,0 0 0,-22 22 16,22-22-16,0 21 0,0 0 15,0 0-15,21 21 0,-21-20 16,-1 20-16,1 0 0,0 1 0,21-1 15,0 0-15,0 1 0,-21-1 16,21 0-16,0 1 0,0-22 0,0 21 16,0-21-16,0 0 0,21 1 15,-21-1-15,21 0 0,0-21 16,1 21-16,-1-21 0,0 0 0,0 0 16,0 0-16,0 0 0,1 0 0,-1 0 15,0 0-15,0 0 0,0-21 16,0 21-16,1-21 0</inkml:trace>
  <inkml:trace contextRef="#ctx0" brushRef="#br0" timeOffset="126300.74">22564 4212 0,'0'0'0,"21"-21"0,-21 0 0,0 0 16,0 0-16,0-1 0,0 1 0,0 0 16,0 0-16,0 0 0,0 0 15,-21-1-15,-1 1 16,1 21-16,0 0 15,0 0-15,0 21 0,21 1 16,-21-22-16,-1 42 0,1-21 0,0 0 16,21 0-16,-21 22 0,21-22 0,-21 21 15,21-21-15,0 1 0,-21-1 16,21 0-16,0 0 0,0 0 0,0 0 16,0 1-16,21-22 15,0 0 1,0 0-16,0 0 0,0 0 15,22-22-15,-22 1 16,0 0-16,21 0 0,-20 0 0,-1 0 16,21-1-16,-21 1 0,0 0 0,1-21 15,-1 21-15,-21-22 0,0 22 16,21 0-16,-21 0 0,0 0 0,0-1 16,0 1-16,0 42 31,-21 1-31,0-1 0,21 0 0,0 21 15,-22-21-15,1 22 0,21-22 16,0 21-16,-21-21 0,21 1 0,0 20 16,0-21-16,0 0 0,0 0 15,0 1-15,21-1 16,0-21-16,1 0 0,20 0 0,-21 0 16,21 0-16,1 0 0,-1-21 15,0 21-15,-20-22 0,20 1 0,0 0 16,1 0-16,-22 0 0,21 0 0,-21-1 15,0-20-15,1 21 0,-1-21 16,-21 20-16,0-20 0,21 21 0,-21 0 16,0 0-16,0-1 15,0 44 1,-21-22-16,21 21 0,-21 0 16,21 0-16,0 0 0,-22 22 15,1-22-15,21 0 0,-21 0 16,21 0-16,-21 0 0,0 1 15,0-1-15,21 0 0,-22 0 0,1-21 16,0 0-16,0 0 16,21-21-1,0 0-15,21 0 16,0-1-16,0 1 0,1 0 0,20-21 16,-21 21-16,0-22 0,0 22 15,22-21-15,-22 21 0,0-1 0,0 1 16,22 0-16,-22 21 0,0 0 15,0 0-15,0 0 0,0 21 16,-21 22 0,0-22-16,0 0 0,0 0 15,0 21-15,0-20 0,0 20 0,0-21 16,0 0-16,0 0 0,0 22 0,0-22 16,22 0-16,-1 0 15,0-21-15,0 0 0,0 0 0,22 0 16,-22 0-16,21 0 0,0 0 0,-20-21 15,20 21-15,0-21 0,-21 0 16,22 0-16,-22-1 0,0 1 0,0 0 16,0 0-16,-21 0 0,0-22 15,0 22-15,0 0 0,0 0 16,0 0-16,0 0 0,0-1 0,-21 22 31,0 22-31,0-1 0,21 0 16,-21 21-16,0-21 0,21 1 0,-22 20 15,1-21-15,21 0 0,-21 22 16,21-22-16,0 0 0,-21 0 0,21 0 16,0 0-16,0 1 0,0-1 15,0-42 17,0-1-32,21 1 15,-21 0-15,21 0 0,0 0 16,-21 0-16,22-22 0,-1 22 0,0-21 15,0 21-15,0-22 0,0 22 16,1 0-16,-1 0 0,0 0 0,0-1 16,0 22-16,0 0 0,1 0 0,-1 22 15,-21-1 1,0 0-16,0 0 0,0 0 0,0 22 16,0-22-16,0 0 0,0 21 15,0-21-15,0 1 0,0-1 0,0 0 16,21 0-16,-21 0 0,21-21 0,0 21 15,0-21-15,1 0 16,-1 0-16,0 0 0,21 0 16,-21-21-16,1 21 0,20-21 0,-21 0 15,21 0-15,-20 0 0,-1-1 16,0 1-16,21 0 0,-21 0 0,1 0 16,-1-22-16,-21 22 0,0 0 0,21 0 15,-21 0-15,0 0 0,-21 42 31,0 0-31,21 0 16,-22 0-16,1 0 16,0 1-16,21 20 0,-21-21 0,21 0 15,-21 22-15,21-22 0,0 0 0,0 0 16,0 0-16,0 0 16,21 1-16,0-22 0,0 0 15,22 0-15,-22 0 0,0 0 0,21 0 16,-21-22-16,22 1 0,-22 0 15,21 21-15,-21-21 0,22 0 0,-22 0 16,0-22-16,0 22 0,0 0 16,-21-21-16,0 20 0,0-20 0,0 21 15,0-21-15,0 20 0,-21 1 0,0 0 16,0 0-16,0 0 16,0 21-16,-22 0 0,1 0 0,21 0 0,-22 0 15,22 21-15,-21-21 0,21 21 0,-22 21 16,22-20-16,0-1 15,0 0-15,0 21 0,21-21 0,0 1 16,0-1-16,0 0 0,0 0 0,0 0 16,21-21-16,0 0 15,0 0-15,22 0 0</inkml:trace>
  <inkml:trace contextRef="#ctx0" brushRef="#br0" timeOffset="126571.58">25273 3789 0,'21'-42'0,"-42"84"0,42-127 16,-21 64-16,21-21 0,-21 21 16,0-1-16,-21 65 31,0-22-31,0 21 0,21-21 16,-21 22-16,-1 20 0,1-20 0,0 20 15,0-21-15,-21 22 0,20-22 16,1 1-16,0 20 0,0-21 0,21-20 15,0 20-15,0-21 0,0 0 0,0 0 16,0 1-16,21-1 0,0-21 16,22 0-16,-22 0 15,0 0-15,21-21 0,-21-1 0,1 1 16,20 0-16,-21 0 0,0-21 16</inkml:trace>
  <inkml:trace contextRef="#ctx0" brushRef="#br0" timeOffset="126752.48">25061 3831 0,'0'0'0,"-21"0"0,0 21 0,21 1 16,21-1 0,0-21-1,0 0-15,22 0 0,-22 0 16,0 0-16,21 0 0,-20 0 0,20 0 15,0 0-15,1 0 0</inkml:trace>
  <inkml:trace contextRef="#ctx0" brushRef="#br0" timeOffset="127344.06">26501 3895 0,'0'-21'0,"0"42"0,0-64 0,0 22 16,0 0-16,21 0 0,0 0 0,0 21 16,0-21-16,0-1 0,22 1 0,-22 21 15,21 0-15,1 0 0,-1 0 16,21 0-16,-20 21 0,-1 1 0,0-1 15,1 21-15,-22-21 0,21 22 16,-42-22-16,0 21 0,0 0 0,0-20 16,0 20-16,0-21 0,-21 21 0,0-20 15,0-1-15,0 0 0,-1 0 16,1-21-16,0 21 0,0-21 0,0 0 16,21-21-1,0 0 1,0 0-16,0 0 0,21-22 0,0 22 15,0 0-15,0-21 0,1 20 16,20-20-16,-21 21 0,0-21 0,22 20 16,-22-20-16,0 21 0,21 0 15,-21 0-15,22 21 0,-22-22 0,0 22 16,0 0-16,0 0 0,1 0 0,-1 0 16,0 0-1,-21 22-15</inkml:trace>
  <inkml:trace contextRef="#ctx0" brushRef="#br0" timeOffset="127679.87">27474 3979 0,'0'0'0,"0"22"15,21-22-15,1 0 16,-1 0-16,0-22 16,0 22-16,-21-21 0,21 0 0,0 21 15,1-21-15,-1 0 0,0 21 0,0-21 16,0-1-16,-21 1 0,21 0 15,-21 0-15,0 0 0,-21 21 32,0 0-32,0 0 0,-21 0 0,20 0 15,1 21-15,0 0 0,-21 0 0,21 0 16,-1 1-16,1-1 16,0 21-16,21-21 0,0 0 0,0 1 15,0 20-15,0-21 0,0 0 0,0 0 16,0 1-16,21-1 15,0-21-15,1 0 0,-1 0 0,0 0 16,0 0-16,21 0 0,-20 0 16,-1 0-16,21 0 0,-21-21 0,22-1 15,-1 22-15,-21-21 0,21 0 0</inkml:trace>
  <inkml:trace contextRef="#ctx0" brushRef="#br0" timeOffset="127891.75">28173 3789 0,'0'0'0,"0"-21"0,-21 42 31,-1 0-31,22 0 16,-21-21-16,0 21 0,21 22 0,-21-22 15,0 0-15,21 0 0,-21 0 16,21 1-16,0-1 0,0 0 0,0 0 16,0 0-16,0 0 15,21-21 1,-21-21-1,21 21-15,-21-21 0,21 0 16,-21 0-16</inkml:trace>
  <inkml:trace contextRef="#ctx0" brushRef="#br0" timeOffset="128051.65">28152 3662 0,'0'0'0,"0"-42"31,-22 42-31,1 0 0,0 0 15,21 21-15,0 0 16,0 0-16,0 0 16,21 0-1,0-21-15,1 0 0</inkml:trace>
  <inkml:trace contextRef="#ctx0" brushRef="#br0" timeOffset="128491.88">28490 3789 0,'0'0'16,"-21"0"-16,0 0 0,0 0 15,21 21-15,-21-21 0,21 21 0,-22 0 16,22 1-16,0-1 0,0 0 16,0 0-16,0 0 0,0 0 0,0 1 15,0-1-15,0 0 0,0 0 16,0 0-16,0 0 0,0 1 15,0-44 17,0 1-17,0 0-15,0-21 0,0 21 16,0-1-16,0-20 0,22 21 16,-1-21-16,0 20 0,0-20 0,0 21 15,22 0-15,-22 0 0,21-1 16,-21 1-16,0 21 0,22 0 0,-22 0 15,0 0-15,0 21 0,0 1 16,-21-1-16,0 0 0,0 0 16,0 0-16,0 22 0,0-22 0,0 0 15,0 0-15,0 21 0,0-20 16,0-1-16,-21 0 0,0-21 0,21 21 16,-21 0-16</inkml:trace>
  <inkml:trace contextRef="#ctx0" brushRef="#br0" timeOffset="128703.76">29104 3768 0,'-21'0'15,"0"21"1,21 0-16,-21 0 0,21 0 0,-22 1 15,22-1-15,0 0 0,-21 0 16,21 0-16,-21 0 0,21 1 0,0-1 16,0 0-16,21-21 31,0 0-31,-21-21 16</inkml:trace>
  <inkml:trace contextRef="#ctx0" brushRef="#br0" timeOffset="128867.67">29125 3704 0,'0'0'0,"0"-21"0,0-21 0,0 21 16,0-43-16,0 43 15,-21 0-15,21 0 0,-21 21 16,42 21 31,0-21-47,0 0 0,1 0 15</inkml:trace>
  <inkml:trace contextRef="#ctx0" brushRef="#br0" timeOffset="129123.52">29633 3323 0,'0'0'0,"-21"0"15,0 0 1,21 21-16,-21 1 0,0 20 0,-1-21 15,22 21-15,-21 1 0,0-1 16,21 0-16,-21 1 0,21-1 0,-21 0 16,0 1-16,21-1 0,0-21 15,0 22-15,0-22 0,0 21 16,0-21-16,0 0 0,0 1 0,0-1 16,0 0-16,21-21 15,0 0-15,0 0 0,0 0 16,0 0-16,1 0 0,-1-21 0,0 0 15</inkml:trace>
  <inkml:trace contextRef="#ctx0" brushRef="#br0" timeOffset="129284.43">29464 3725 0,'0'0'0,"-21"0"0,0 0 0,-1 0 16,1 0-16,0 0 15,0 0-15,42 0 31,0 0-31,0 0 0,22 0 0,-22 0 16,21 0-16,1 0 0,-1 0 0,0 0 16,1 0-16</inkml:trace>
  <inkml:trace contextRef="#ctx0" brushRef="#br0" timeOffset="129788.14">30226 3704 0,'0'0'0,"-21"0"16,21-21 0,0 0-1,0 0-15,0 0 16,0-1-16,0 1 16,-21 21-16,-1 0 15,1 0-15,-21 0 0,21 21 16,0-21-16,-1 22 0,-20-1 15,21 0-15,-21 21 0,20-21 0,-20 22 16,21-22-16,0 0 0,0 21 16,21-20-16,0-1 0,0 0 0,0 0 15,0 0-15,0 0 0,21 1 16,0-22-16,0 0 16,0 0-16,0 0 0,22 0 0,-22-22 15,0 22-15,0-21 0,0 0 16,1 21-16,-1-21 0,0 0 0,0 0 15,0-1-15,0 1 0,-21-21 16,22 21-16,-22 0 0,21-1 0,-21 1 16,0 0-16,0 42 31,-21 0-31,-1 1 0,22-1 16,0 0-16,0 21 0,-21-21 15,21 1-15,0 20 0,0-21 16,0 0-16,0 0 0,0 1 15,21-1-15,22-21 16,-22 0-16,0 0 0,21 0 16,-20 0-16,20 0 0,-21-21 0</inkml:trace>
  <inkml:trace contextRef="#ctx0" brushRef="#br0" timeOffset="130187.91">30628 3662 0,'0'0'0,"21"-42"0,0-1 16,-21 1-16,22 0 0,-22-22 15,0 43-15,0 0 0,0 42 32,-22 0-32,22 0 0,-21 22 15,0-22-15,0 21 0,21 0 0,-21 1 16,0-1-16,21 0 0,0-20 16,0 20-16,-22-21 0,22 21 0,0-20 15,0-1-15,0 0 0,0 0 16,0 0-16,22-21 0,-1 0 15,0 0-15,0 0 16,0 0-16,0-21 0,1 0 0,-1 0 16,0 21-16,0-21 0,0-22 15,0 22-15,1 0 0,-1 0 0,0 0 16,-21-1-16,21 22 0,-42 22 31,0-1-15,0 0-16,-1 0 0,22 0 15,0 0-15,-21-21 0,0 22 0,21-1 16,0 0-16,0 0 16,21-21 15,0 0-31</inkml:trace>
  <inkml:trace contextRef="#ctx0" brushRef="#br0" timeOffset="130359.81">31030 3598 0,'-84'-63'16,"62"63"-1,1 0-15,21 21 32,21-21-17,1 21-15,20-21 16,-21 21-16</inkml:trace>
  <inkml:trace contextRef="#ctx0" brushRef="#br0" timeOffset="130887.72">31242 3747 0,'0'0'0,"-21"0"0,0 0 15,42 0 16,0 0-31,0 0 0,0 0 16,0 21 0,1-21-16,-22 21 0,0 0 0,0 0 15,0 0-15,0 1 0,0 20 16,0-21-16,0 0 0,-22 22 16,1-22-16,0 0 0,-21 21 0,-1-21 15,22 1-15,-21-1 0,0 0 16,-1 0-16,1 0 0,0 0 0,20-21 15,1 22-15,0-22 0,42 0 32,0 0-32,1 0 15,20 0-15,-21 0 0,21 0 0,-20 0 16,20 0-16,0 0 16,-21 0-16,22 0 0,-22 0 0,21 21 0,-21-21 15,1 21-15,-1 0 0,0 0 16,0 22-16,-21-22 0,21 0 15,-21 0-15,0 21 0,0-20 0,0-1 16,0 0-16,-21 0 0,0 0 16,-21 0-16,20 1 0,-20-1 0,0 0 15,-1-21-15,1 0 0,0 21 16,-1-21-16,1 0 0,21 0 0,-21 0 16,-1 0-16,22-21 0,-21 21 0,21-21 15,-1 0-15,1 21 0,21-22 16,0 1-16,0 0 0,0 0 0,21 0 15,1 0-15,20-22 16,0 1-16</inkml:trace>
  <inkml:trace contextRef="#ctx0" brushRef="#br0" timeOffset="131187.54">31665 3831 0,'0'0'0,"0"-21"0,0 0 0,0 0 15,0 0-15,0-1 16,0 1-16,0 0 0,0 0 16,21 21-1,-21-21-15,-21 42 32,0-21-32,0 21 0,0 0 0,0 0 15,-1 1-15,-20-1 0,21 0 16,0 0-16,0 21 0,21-20 0,0-1 15,-22 0-15,22 0 16,0 0-16,0 0 0,22-21 0,-1 22 16,0-22-16,21 0 0,1 0 15,-22 0-15,21 0 0,0 0 0,-20 0 16,20 0-16</inkml:trace>
  <inkml:trace contextRef="#ctx0" brushRef="#br0" timeOffset="131691.32">32237 3789 0,'0'0'0,"0"-21"0,0-22 16,0 22-16,0 0 0,0 0 0,0 0 15,-21 0 1,-1 21-16,1 0 0,0 0 0,-21 21 16,21 0-16,-22-21 0,22 21 15,0 0-15,-21 22 0,20-22 16,1 0-16,0 0 0,0 0 0,21 0 15,0 1-15,0-1 0,0 0 16,0 0-16,0 0 0,0 0 16,21-21-16,0 0 0,0 0 15,1 0-15,-1 0 0,21 0 16,-21 0-16,0 0 0,22 0 16,-22 0-16,21-21 0,-21 0 0,22 0 15,-22 0-15,0 0 0,21-1 16,-20-20-16,-1 21 0,0-21 0,0-1 15,0 1-15,0-22 0,-21 22 16,22-21-16,-1-1 0,-21 22 0,21-1 16,-21 1-16,0 0 15,0 21-15,0-1 0,0 1 0,0 42 32,-42 1-32,20-1 0,1 21 15,0 0-15,0 1 0,0-1 0,0 22 16,21-22-16,0 21 0,0-20 15,0-1-15,0 22 0,0-22 0,0 0 16,0-21-16,21 22 0,0-22 16,0 21-16,0-21 0,0 1 0,1-1 15,-1-21-15,21 21 0,-21-21 16,22 0-16,-22 0 0</inkml:trace>
  <inkml:trace contextRef="#ctx0" brushRef="#br0" timeOffset="131824.25">32851 4022 0,'0'21'32,"0"0"-17,-22-21 1,1 0-16,0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4:24:3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7027 5736 0,'0'21'31,"0"1"-31,0-1 16</inkml:trace>
  <inkml:trace contextRef="#ctx0" brushRef="#br0" timeOffset="1984.7">9842 9250 0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4:24:36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931 995 0,'-21'0'32,"21"-21"15,0 0-32,0-1-15,0 1 16,0 0-16,0 0 0,0 0 15,0 0-15,21-1 16,-21 1-16,0 0 0,0 0 16,21 0-16,1 21 15,-22 21 1,0 0-16,0 21 16,0 1-16,0 20 0,0 1 15,0-1-15,0 1 0,0-22 16,0 22-16,0-1 0,0 1 15,-22-1-15,22 1 0,-21-22 0,0 21 16,21 1-16,-21-22 0,21 22 16,0-22-16,-21-21 0,21 22 0,-21-1 15,21-21-15,0 0 0,0 0 16,-22-21 0,22-21-16,0 0 15,0 0-15,0-21 0</inkml:trace>
  <inkml:trace contextRef="#ctx0" brushRef="#br0" timeOffset="570.24">593 995 0,'-22'-21'0,"44"42"0,-65-85 16,1 22-16,21 21 0,0-21 15,21 20-15,0-20 0,0 21 0,0-21 16,0 20-16,0 1 0,21 0 15,0 0-15,0 0 0,21 21 0,1 0 16,-1 0-16,0 0 0,22 0 16,-22 0-16,22 42 0,-22-21 15,22 22-15,-22-1 0,21 21 0,-20 1 16,-1-1-16,-21 1 16,0-1-16,1 1 0,-22-1 0,0 1 15,0-1-15,0 1 0,0-22 16,0 1-16,-22-1 0,1 0 15,21 1-15,-21-1 0,21-21 0,-21 0 16,0-21-16,21-21 16,0 0-16,0 0 15,0 0-15,0-22 0,0 1 16,0 0-16,0-1 0,21-20 16,0-1-16,-21 1 0,21-22 0,0 0 15,1 22-15,20-22 16,-21 22-16,21-22 0,1 43 0,-1-22 15,-21 22-15,22 21 0,-1 0 16,0-1-16,1 22 0,-1 0 16,0 22-16,-21 20 0,22-21 0,-22 43 15,0-22-15,0 21 0,-21 22 16,21-21-16,-21-1 0,0 22 0,0-22 16,0 1-16,-21-1 0,0-20 15,0 20-15,0-21 0,21 1 0,0-1 16,0 0-16,0-20 0,0 20 15,0-21-15,0 0 0,0-42 32,0 0-17</inkml:trace>
  <inkml:trace contextRef="#ctx0" brushRef="#br0" timeOffset="928.04">1863 1524 0,'0'0'0,"21"21"16,0-21 0,0 0-16,0 0 15,0-21-15,1 0 16,-1 21-16,0-21 0,21 0 0,-21-1 16,22 1-16,-22 0 0,21 0 15,-21-21-15,1 20 0,-1 1 0,0-21 16,-21 21-16,0 0 0,0-1 15,0 1-15,-21 0 0,0 21 0,-22 0 16,22 0-16,-21 0 0,21 21 16,-22 0-16,22 1 0,-21 20 0,21 0 15,-1-21-15,1 22 0,0-1 16,0 0-16,21 1 0,0-1 0,0 0 16,0-20-16,0 20 0,0-21 15,21 21-15,-21-20 0,21-1 16,0 0-16,22-21 0,-22 0 15,0 0-15,21 0 0,-20 0 0,20-21 16,0 21-16,-21-21 0,22-1 16</inkml:trace>
  <inkml:trace contextRef="#ctx0" brushRef="#br0" timeOffset="1206.88">2963 699 0,'0'-43'0,"0"86"15,0-128-15,0 64 0,0 0 0,-21-1 16,0 1-16,0 21 0,0 21 16,-1 1-16,1 20 0,21 0 15,-21 1-15,21 20 0,0 1 16,-21 20-16,21-20 0,-21 20 0,21-20 16,0-1-16,0 22 0,0-43 15,-21 22-15,21-1 0,0-20 0,-22 20 16,22-20-16,0-1 0,0-21 15,0 21-15,0-20 0,0-1 0,0 0 16,22-21-16,-1 0 0,0 0 16,0 0-16,0-21 0,0-22 15,-21 22-15,43-21 0</inkml:trace>
  <inkml:trace contextRef="#ctx0" brushRef="#br0" timeOffset="2030.4">3365 550 0,'0'0'0,"0"-21"0,0 0 0,0 0 0,-21 21 16,21 21-1,-21 0-15,21 22 0,-21-1 16,21 0-16,0 22 0,0 20 0,0-20 16,-21-1-16,21 22 0,-21-21 15,21-1-15,0 1 0,0-1 0,-22-21 16,22 1-16,-21-1 0,21 0 15,0 1-15,0-22 0,0 0 16,0 0-16,-21 0 0,21 1 0,0-44 31,21 1-15,0 0-16,-21-21 0,22 21 16,-1-22-16,0 1 0,0 21 0,0-22 15,0 1-15,1 0 0,-1 21 16,0-22-16,0 22 0,0 0 0,0 21 15,1 0-15,-1 21 16,-21 0-16,21 0 0,-21 1 0,0 20 16,0 0-16,0-21 15,0 22-15,0-1 0,0-21 0,0 22 16,0-22-16,0 21 0,21-21 16,-21 22-16,21-22 0,-21 0 0,21 0 15,1 0-15,-1-21 16,0 0-16,0 0 0,0 0 0,0 0 15,22-21-15,-22 0 0,21 21 16,-21-42-16,22 20 0,-22 1 0,0 0 16,21-21-16,-20 21 0,-1-22 0,0 22 15,0-21-15,0 21 0,0-1 16,-21 1-16,0 0 0,0 42 31,-21 0-15,0 1-16,21 20 0,-21-21 15,0 0-15,21 0 0,0 22 0,0-22 16,0 0-16,-21 0 0,21 0 16,0 1-16,0-1 0,0 0 0,21-21 15,-21 21-15,21-21 0,0 0 16,21 0-16,-20 0 0,-1 0 0,21 0 16,-21-21-16,0 21 0,22-21 0,-22 0 15,0-1-15,21 1 0,-20 0 16,-22-21-16,21 21 0,-21-1 0,0 1 15,0-21-15,0 21 16,0 0-16,0-1 0,-21 1 0,-1 0 16,1 0-16,0 0 0,0 21 15,0 0-15,-22 0 0,22 0 0,-21 0 16,21 0-16,0 21 0,-1 0 16,1-21-16,0 21 0,0 0 15,21 1-15,0-1 0,0 0 0,0 0 16,0 0-16,21-21 15,0 0-15</inkml:trace>
  <inkml:trace contextRef="#ctx0" brushRef="#br0" timeOffset="2658.72">5122 1080 0,'0'0'0,"0"-22"0,-63-20 32,42 42-32,-1 0 0,1 0 0,0 0 15,0 21-15,-21 0 0,20 1 0,1-1 16,0 0-16,0 21 16,-21 1-16,20-1 0,1 0 0,0 1 15,0-1-15,21 0 0,-21 1 16,21-1-16,-21-21 0,21 21 0,0 1 15,0-1-15,0-21 0,0 0 0,21 1 16,0-1-16,0 0 0,0 0 16,22-21-16,-22 0 0,21 0 0,-21 0 15,22 0-15,-1 0 0,-21-21 16,21 0-16,-20 0 0,20-1 0,-21 1 16,21-21-16,-20 21 0,-1-22 15,21 1-15,-21 0 0,0-22 0,1 1 16,-1-1-16,0 1 0,0-22 15,0 0-15,-21 1 0,0-1 16,21 22-16,-21-22 0,0 21 0,0 1 16,0-1-16,0 22 0,0 0 15,0-1-15,0 22 0,0 0 0,0 0 16,-21 21-16,0 21 16,21 0-16,0 22 0,-21-1 0,0 0 15,21 22-15,-21-1 0,21 1 16,0 20-16,-22-20 0,22 21 15,-21-1-15,21-20 0,0 20 0,0-20 16,0-1-16,0-20 0,0 20 0,21-20 16,-21-1-16,22 0 0,-1 1 15,0-22-15,0 21 0,21-21 16,-20 0-16,-1-21 0,21 22 0,0-22 16,-20 0-16,20 0 0,0 0 0,1 0 15,-22 0-15,21-22 0,-21 1 16,22 0-16,-22 0 0,0 0 0,0 0 15,0-22-15,0 22 0</inkml:trace>
  <inkml:trace contextRef="#ctx0" brushRef="#br0" timeOffset="2978.54">2519 1101 0,'0'0'0,"21"0"0,21 0 0,-21 0 16,22 0-16,20 0 0,-20 0 15,20 0-15,1 0 0,-1 0 16,1-21-16,-22 21 0,21 0 16,1 0-16,-22-22 0,22 22 0,-22 0 15,0 0-15,-20 0 0,-1 0 16,-42 0 0</inkml:trace>
  <inkml:trace contextRef="#ctx0" brushRef="#br0" timeOffset="3499.26">317 2350 0,'0'0'0,"-21"0"0,-42 0 16,105 0 31,-21 0-47,22 0 0,-1 0 0,21 0 15,22 0-15,-21 0 0,20 0 16,22 0-16,0 0 0,0-22 0,21 22 16,0-21-16,21 21 0,0-21 15,21 21-15,1-21 0,-1 21 0,22-21 16,-1 21-16,-21-21 0,22 21 16,-1 0-16,1-22 0,21 22 0,-43-21 15,21 21-15,1 0 16,-22 0-16,1-21 0,-1 21 0,0 0 15,-21 0-15,1 0 0,-22-21 0,-22 21 16,1 0-16,0 0 0,-42 0 16,20 0-16,-41 0 0,20 0 0,-42-21 15,0 21-15,1 0 0,-1 0 0,-42 0 32,-1 0-32,1 0 15,-21 0-15,21 0 0</inkml:trace>
  <inkml:trace contextRef="#ctx0" brushRef="#br0" timeOffset="4370.7">952 3916 0,'0'0'0,"22"0"0,-1 0 0,0 0 16,0 0-16,0-21 15,0 0-15,1 21 0,-1-22 16,0 1-16,-21 0 0,21 0 0,0 0 16,-21 0-16,21-1 0,-21-20 15,0 21-15,0 0 0,0-22 0,-21 22 16,0-21-16,-21 21 0,21 0 15,-22-1-15,1 1 0,21 21 0,-22 0 16,1 0-16,0 0 0,-1 21 16,-20 1-16,21-1 0,-1 21 15,1 0-15,0-20 0,-1 41 16,22-21-16,-21 1 0,21-1 16,21 0-16,0 1 0,0-1 0,0 0 15,0 1-15,21-22 0,0 21 16,0-21-16,21-21 0,1 0 0,-1 0 15,-21 0-15,22 0 0,-1 0 16,0 0-16,1-21 0,-1 0 0,0-21 16,1 21-16,-1-1 0,-21 1 15,0-21-15,22 21 0,-22-22 0,0 22 16,-21-21-16,0 21 16,0-22-16,0 22 0,0-21 0,0 21 15,0 0-15,0 42 31,0 0-31,0 0 0,0 0 0,-21 0 16,21 22-16,0-1 0,0-21 16,0 22-16,0-22 0,0 21 0,0-21 15,0 22-15,21-22 0,0 0 16,0 0-16,0 0 0,1 0 0,20-21 16,-21 0-16,0 0 0,22 0 15,-22 0-15</inkml:trace>
  <inkml:trace contextRef="#ctx0" brushRef="#br0" timeOffset="5467.11">1757 3641 0,'0'0'0,"0"-21"0,0-1 16,0 44 0,0-1-1,-21 0-15,-1 0 0,22 21 0,0-20 16,-21-1-16,0 21 0,21-21 15,-21 22-15,21-22 0,0 0 0,0 21 16,0-21-16,0 1 16,0-1-16,0 0 0,0 0 0,21-21 15,0 0 1,0 0-16,1 0 0,-22-21 0,21 0 16,0 21-16,0-21 0,0-1 15,0-20-15,-21 21 0,22 0 0,-1 0 16,-21-1-16,21-20 0,-21 21 15,21 0-15,-21 0 0,0-1 0,0 44 32,0-1-17,0 0-15,0 21 0,0-21 0,0 1 16,0-1-16,0 0 0,0 21 16,0-21-16,0 1 0,0-1 15,21 0-15,0 0 0,1-21 16,-1 21-16,0-21 0,0 0 0,21 0 15,-20 0-15,20 0 0,0-21 16,-21 0-16,22 0 0,-1 21 0,0-21 16,-20-22-16,20 22 0,-21 0 15,21 0-15,-20-22 0,-1 22 0,0-21 16,-21 21-16,0 0 0,0-1 0,21 1 16,-42 42 15,0-21-31,21 43 0,-21-22 15,-1 0-15,22 0 0,0 0 16,0 22-16,0-22 0,0 0 16,0 0-16,0 22 0,0-22 0,0 0 15,22 0-15,-1 0 0,0-21 16,0 21-16,0-21 0,22 0 0,-1 0 16,-21 0-16,21 0 0,1-21 0,-1 21 15,-21-21-15,22 0 0,-22 0 16,21 0-16,-21-1 0,0 1 0,1 0 15,-1-21-15,-21 21 16,0-1-16,0-20 0,21 21 0,-21 0 16,0 0-16,0-1 0,0 1 0,0 0 15,0 0-15,0 0 16,0 42 0,-21-21-1,21 21-15,0 0 0,-21 22 0,21-22 16,0 21-16,0 0 0,0 1 0,-22 20 15,22-20-15,0 20 0,0 1 16,0 20-16,0-20 0,0 20 0,0-20 16,0 21-16,0-1 0,0 22 15,0 0-15,0 0 0,0 0 16,0-1-16,-21 1 0,21 0 0,0 0 16,0 21-16,-21-21 0,0 0 15,21-22-15,-21 22 0,21-21 0,0-1 16,-21 1-16,21-21 0,-22-1 0,22 1 15,0-1-15,-21-21 0,0 1 16,0-22-16,0 0 0,0-21 0,-22 0 16,22 0-16,-21-21 0,21 0 0,-22-22 15,-20 1-15,20-21 0,1-1 16,0 1-16,-1-22 0,1 0 0,0 1 16,21-1-16,-1-21 0,1 0 15,21 0-15,0 1 0,0-1 16,0 0-16,0 21 0,21-21 0,1 1 15,20 20-15,0 0 0,1 1 16,-1 20-16,0 1 0,1-1 0,20 1 16,1-1-16,-22 1 0,21-1 15,-20 22-15,20-22 0,1 1 0,-22 20 16,22 1-16,-1 0 0</inkml:trace>
  <inkml:trace contextRef="#ctx0" brushRef="#br0" timeOffset="6029.79">3895 3387 0,'0'0'15,"-22"-21"-15,1-1 0,0 1 0,0-21 0,0 21 16,0-22-16,21 22 0,0-21 16,0 21-16,0 0 0,0-1 0,0 1 15,42 0-15,-21 21 16,0 0-16,22 0 0,-22 0 16,21 21-16,0 22 0,-20-22 0,20 21 15,0 22-15,1-1 0,-22-21 16,21 22-16,-21-1 0,0 1 0,-21-22 15,0 22-15,0-22 0,0 0 16,0 1-16,0-1 0,0 0 0,0-20 16,0-1-16,0 0 0,-21 0 0,21-42 31,0 0-31,0 0 16,0-1-16,0 1 0,0-21 15,21 0-15,-21-1 0,0 1 0,22 0 16,-1-22-16,-21 22 0,21-22 15,-21 1-15,21-1 0,0 1 16,0 20-16,1-20 0,-1 21 0,0-1 16,-21 1-16,21 21 0,0 0 15,0-1-15,1 22 0,-1 22 16,-21-1-16,21 0 0,-21 21 16,0 1-16,0-1 0,0 21 15,0-20-15,0 20 0,0 1 0,0-1 16,-21-20-16,21 20 0,0-21 15,0 1-15,0-1 0</inkml:trace>
  <inkml:trace contextRef="#ctx0" brushRef="#br0" timeOffset="7446.03">4932 3895 0,'0'0'0,"42"-21"16,64-43-1,-85 43-15,0 0 0,0 0 16,1-22-16,-1 22 0,-21-21 0,0 21 15,0-22-15,0 22 0,0-21 16,0-1-16,-21 1 0,-1 21 0,1-21 16,-21 20-16,21 1 0,0 0 15,-22 0-15,22 21 0,-21 0 0,21 0 16,-22 21-16,22 0 0,-21 0 0,21 22 16,-22-1-16,22-21 15,0 22-15,0-1 0,0 0 0,-1 1 16,22-1-16,0 0 0,0 1 15,0-22-15,0 21 0,0-21 0,22 0 16,-1 1-16,0-22 0,0 21 0,0-21 16,22 0-16,-22 0 0,21 0 15,-21 0-15,22 0 0,-1-21 0,-21 21 16,21-22-16,-20 1 0,-1 0 0,0 0 16,21 0-16,-42 0 0,21-22 15,1 22-15,-22-21 0,21 21 0,-21-22 16,0 1-16,0 21 0,0-22 0,0 22 15,0 0-15,0 0 16,0 0-16,-21 21 0,-1 0 16,1 0-16,21 21 0,0 0 15,-21 21-15,21-20 0,-21 20 0,21-21 16,0 21-16,0 1 0,0-22 0,0 21 16,0-21-16,0 22 0,0-22 15,0 0-15,21 0 0,0 0 0,0 1 16,1-1-16,-1-21 0,0 0 0,0 0 15,0 0-15,22 0 0,-22 0 16,21 0-16,-21-21 0,22-1 16,-22 22-16,21-21 0,-21 0 0,22-21 0,-22 21 15,0-22-15,21 22 16,-21-21-16,1-1 0,-1 1 0,-21 0 16,21-22-16,-21 43 0,0-21 0,0 21 15,0-1-15,0 1 0,-21 21 16,0 0-16,-1 0 0,1 21 15,-21 1-15,21-1 0,0 0 16,-1 0-16,1 21 0,0-20 0,21-1 16,0 0-16,0 21 0,0-21 0,0 1 15,0-1-15,0 0 0,21 0 16,-21 0-16,21 0 0,1 1 0,-1-1 16,0 0-16,0-21 0,0 21 15,0 0-15,1 0 0,20-21 16,-21 22-16,0-22 0,0 0 0,1 21 15,-1-21-15,0 0 0,0 0 0,0 0 16,0 0-16,1 0 0,-1 0 16,21 0-16,-21-21 0,0-1 0,22 22 15,-22-21-15,21 0 0,1 0 0,-22 0 16,0 0-16,21-1 0,-21 1 16,1-21-16,-1 21 0,-21-22 0,0 1 15,21 0-15,-21 21 0,0-22 0,0 1 16,0 21-16,0 0 15,0-1-15,-21 22 0,0-21 0,-1 21 16,1 0-16,0 0 0,0 0 16,0 21-16,0 1 0,-22-1 0,22 0 15,0 0-15,0 21 0,0-20 0,-1 20 16,1-21-16,0 21 0,0 1 16,0-22-16,21 21 0,0-21 0,0 1 15,0-1-15,0 0 0,0 0 0,0 0 16,0 0-16,21-21 15,0 0-15,0 0 0,0 0 0,22 0 16,-22 0-16,0 0 0,0-21 16,0 0-16,1 21 0,-1-21 15,0 0-15,0 0 0,0-1 0,0-20 16,-21 21-16,0 0 0,22-22 0,-22 22 16,21-21-16,-21 21 0,0 0 15,0-1-15,0 1 0,0 0 0,0 42 31,0 0-31,0 1 0,0-1 0,0 21 16,0-21-16,0 22 0,0-22 0,0 21 16,0-21-16,0 0 0,0 1 15,0 20-15,0-21 0,0 0 16,21 0-16,0-21 16,0 0-16,0 0 0,22 0 15,-22 0-15,0 0 0,21 0 0,-20 0 16,20-21-16,-21 0 0,21 21 0,1-21 15,-22 0-15,21 0 0,-21-22 16,1 22-16,20 0 0,-42-21 0,21 20 16,0 1-16,-21 0 0,21 0 0,-21 0 15,0 42 1,0 0-16,-21 0 16,0 0-16,0 1 0,21-1 0,0 0 15,-21 0-15,21 0 16,-21 0-16,21 1 0,0-1 0,0 0 15,0 0 1,21-21-16,0 0 16,0 0-16,0-21 15</inkml:trace>
  <inkml:trace contextRef="#ctx0" brushRef="#br0" timeOffset="7838.8">7048 3217 0,'0'0'15,"0"-42"-15,-21 0 0,0 21 0,0-1 16,21 1-16,-21 0 0,0 21 0,-1 0 16,1 0-16,0 0 0,0 21 15,0 0-15,0-21 0,21 22 0,0-1 16,0 0-16,0 21 0,0-21 0,0 1 16,0-1-16,21 0 0,0 0 15,0 0-15,0-21 0,0 0 16,1 0-16,-1 0 0,0 0 15,0 0-15,0 0 0,0-21 0,1 21 16,-1-21-16,0 0 0,0 0 0,0-22 16,-21 22-16,21 0 0,-21-21 15,22 20-15,-22-20 0,0 21 0,0-21 16,0 20-16,0 1 0,-22 0 16,1 0-16,0 21 0,0 0 15,0 0-15,0 0 0,-1 0 0,1 21 16,-21 0-16,21 0 0,0 1 0,-22-1 15,22 0-15,0 0 0,0 0 16,21 0-16,0 1 0,0 20 0,0-21 16,21 0-16,0 0 15,0-21-15,22 0 0,-22 0 0,0 0 16,21 0-16</inkml:trace>
  <inkml:trace contextRef="#ctx0" brushRef="#br0" timeOffset="8361.76">7641 2646 0,'0'0'0,"0"-42"16,0 20-16,0 1 0,0 0 0,0 42 15,-21 0 1,0 1-16,0 20 0,-1 0 0,1 1 16,0 20-16,0 1 0,21-1 15,-21 1-15,0-1 0,-1 22 0,1-22 16,21 22-16,-21-22 0,21 1 15,-21-1-15,21 1 0,0-1 0,-21-20 16,21-1-16,0 0 0,0 1 0,0-22 16,0 21-16,0-21 0,0 1 15,0-1-15,0-42 32,0-1-32,0 1 15,21-21-15,-21 21 0,21 0 0,0-22 16,0 1-16,-21 0 0,22-1 15,20 1-15,-21 0 0,0-1 0,22 22 16,-22-21-16,21 21 0,0-1 16,1 1-16,20 21 0,-20 0 0,-1 0 15,21 21-15,-20 1 0,-1-1 0,0 0 16,1 21-16,-22-21 16,0 22-16,-21-1 0,0-21 0,0 22 15,0-1-15,-21-21 0,0 21 0,0-20 16,-22 20-16,1-21 0,-22 0 0,22 22 15,-21-22-15,-1 0 0,1 0 16,20-21-16,-20 21 0,20-21 0,-20 0 16,21 0-16,20 0 0,-20 0 0,21 0 15,0 0-15,0 0 0,21-21 16,0 0-16,0 0 0,21 0 16,0-22-16,21 1 0,-21 0 0</inkml:trace>
  <inkml:trace contextRef="#ctx0" brushRef="#br0" timeOffset="8642.6">8551 2582 0,'0'22'16,"-21"20"-16,0-21 15,0 21-15,0 1 0,21-1 0,-22 22 16,1-1-16,21-21 0,-21 22 15,0 21-15,0-22 0,21 1 0,-21 20 16,21-20-16,-22-1 0,1 1 0,21-22 16,0 0-16,0 1 0,0-1 15,0 0-15,0-20 0,0-1 0,0 0 16,0 0-16,0 0 0,21-21 16,1 0-16,-1 0 15,0-21-15,0 21 0,0-21 16,0 0-16,1 0 0,-1-1 0</inkml:trace>
  <inkml:trace contextRef="#ctx0" brushRef="#br0" timeOffset="8790.52">8636 3493 0,'-21'0'15,"0"21"1</inkml:trace>
  <inkml:trace contextRef="#ctx0" brushRef="#br0" timeOffset="9350.52">4614 3302 0,'0'0'0,"-84"-21"31,105 21-15,21 0-16,0 0 15,22 21-15,-1-21 0,22 0 0,21 0 16,0 0-16,21 0 0,21 0 16,0 0-16,21 0 0,22 0 15,-1 0-15,1 0 0,21 0 0,-1 0 0,-20 0 16,20 0-16,-20 0 0,-22-21 16,1 21-16,-1 0 0,-42 0 15,0 0-15,0 0 0,-42 0 0,-1 0 16,1 0-16,-43 0 0,1 0 15,-1-21-15,-21 21 0,0 0 0,-42 0 16,0 0 0,0 0-16,-22 0 0,-20 0 0,-1 0 15,1 0-15,-22 0 0,-21 0 0,1 0 16,-22 0-16,0 0 0,0 0 16</inkml:trace>
  <inkml:trace contextRef="#ctx0" brushRef="#br0" timeOffset="9626.36">5419 3556 0,'0'0'0,"-106"21"0,21 0 0,22 1 16,-1-22-16,22 21 0,-1 0 0,22-21 15,21 21-15,21-21 16,22 0-16,20 0 0,22 0 16,0 0-16,20 0 0,22 0 0,0 0 15,43 0-15,-22 0 0,21 0 0,22-21 16,-1 21-16,-20 0 0,20 0 15,-21 0-15,1 0 0,-1 0 0,-21 0 16,-21 0-16,0-21 0,-21 21 16,0 0-16,-43 0 0,1 0 0,-22 0 15,1-21-15,-22 21 0,-21-22 16,-21 22 0,-22-21-16,1 21 0,-22-21 0,-20 21 15,-1-21-15,-21 21 0,-21 0 0</inkml:trace>
  <inkml:trace contextRef="#ctx0" brushRef="#br0" timeOffset="9870.21">5122 3598 0,'0'0'0,"-84"0"0,20 22 16,22-1-16,-1-21 0,22 21 0,42-21 16,1 0-16,41 21 15,1-21-15,-1 0 0,22 0 0,21 0 16,21 0-16,0 0 0,0 0 0,42 0 15,-21 0-15,21 0 0,1 0 16,-1 0-16,0 0 0,-20-21 0,-1 21 16,0 0-16,-42 0 0,21 0 0,-43-21 15,1 21-15,-21 0 0,-22 0 16,0 0-16,1-21 0,-43-1 16,0 1-16,-22 21 0,1-21 15</inkml:trace>
  <inkml:trace contextRef="#ctx0" brushRef="#br0" timeOffset="10710.74">8848 3239 0,'0'0'0,"0"-22"0,-22 22 16,22-21-16,0 0 15,0 0-15,0 0 0,22 0 0,-1-1 16,21 1-16,-21 0 0,22 21 0,-1-21 15,-21 21-15,21 0 0,1 0 16,20 0-16,-20 0 0,-1 0 0,-21 21 16,21 0-16,1 0 0,-22 22 0,0-1 15,0 0-15,-21 1 0,0 20 16,0-20-16,0-1 0,0 0 16,0 1-16,0-1 0,-21 0 0,0-21 15,0 22-15,0-22 0,-1 0 16,22 0-16,-21 0 0,0-21 15,21-21 1,0 0-16,0 0 16,0 0-16,0-22 0,21 22 15,0-21-15,1 0 0,-1-1 0,0 1 16,0 0-16,0-1 0,0-20 16,1 20-16,20 1 0,0 0 0,-21 21 15,22-1-15,-1 1 0,-21 21 16,22 0-16,-22 0 0,21 0 15,-21 21-15,0 22 0,1-22 0,-22 21 16,0 1-16,0-22 0,0 21 0,0 0 16,0 1-16,0-1 0,0 0 15,0 1-15,-22-1 0,22-21 0,0 0 16,-21 1-16,21-1 0,-21 0 0,21 0 16,-21-21-16,21-21 31,0 0-31,21 0 0,0-1 0,0 1 15,22-21-15,-22 21 0,21-22 16,-21 1-16,22 0 0,-1-1 0,0 1 16,1 0-16,-1-1 0,0 1 15,1 21-15,-22 0 0,21 0 16,-21 21-16,1 0 0,-1 0 0,0 0 16,-21 21-16,21 21 0,-21-21 0,0 22 15,0-22-15,0 21 0,0 0 16,0 1-16,0-1 0,0 0 0,0 1 15,0-22-15,0 21 0,0-21 0,0 22 16,-21-22-16,21 0 0,0 0 16,0 0-16,21-21 15</inkml:trace>
  <inkml:trace contextRef="#ctx0" brushRef="#br0" timeOffset="11070.53">10753 3514 0,'0'0'0,"21"-21"0,0 21 16,0 0-16,0 0 0,0 0 15,1-22-15,20 22 0,-21-21 16,21 0-16,-20 21 0,20-21 0,0 0 16,1 0-16,-22-1 0,21 1 0,-21-21 15,0 21-15,1-22 0,-22 22 16,0-21-16,0 21 0,0-22 0,0 22 15,0 0-15,-22 0 0,1 0 16,-21 21-16,0 0 0,-1 0 16,1 21-16,0 0 0,-1 0 0,1 22 15,0-1-15,-1 0 0,22 1 0,-21-1 16,21 21-16,-1-20 0,1-1 16,21 0-16,0 1 0,0-1 0,0 0 15,21-20-15,1-1 0,20 0 0,-21 0 16,21 0-16,1 0 0,-1-21 15,0 0-15,1 0 0,-1 0 0,22 0 16,-22 0-16,21 0 0,-20 0 16,20-21-16,-20 0 0,-1 0 0,0 0 15</inkml:trace>
  <inkml:trace contextRef="#ctx0" brushRef="#br0" timeOffset="11310.39">11790 2731 0,'0'-43'15,"0"86"-15,0-128 0,0 64 0,0 0 0,0-1 16,-21 44 0,21-1-16,-22 21 0,22 0 0,-21 1 15,0 20-15,21-20 0,0 20 0,-21 1 16,0-1-16,21 1 0,-21-1 16,-1 1-16,22-1 0,0 1 15,-21-22-15,21 0 0,-21 22 0,21-43 16,0 21-16,0-21 0,0 22 0,0-22 15,0 0-15,21-21 16,0 0-16,1 0 0,-1 0 0,0-21 16,21 0-16,1 0 0</inkml:trace>
  <inkml:trace contextRef="#ctx0" brushRef="#br0" timeOffset="12102.46">12298 2604 0,'0'0'0,"0"-43"15,0-20 1,0 84-16,0 0 16,0 0-16,0 43 0,-21-22 0,-1 22 15,22-22-15,0 43 0,-21-22 0,0 1 16,21-1-16,-21 1 0,21 20 16,0-20-16,-21-22 0,21 22 0,-21-22 15,21 0-15,0 1 0,0-22 0,0 21 16,0-21-16,0 0 15,21-42 1,0 21 0,0-21-16,0-21 0,0 21 15,1-1-15,-1-20 0,0 0 0,0-1 16,0 1-16,0 21 0,1-21 0,-1 20 16,0 1-16,0 0 0,0 21 15,0 0-15,1 21 0,-22 0 16,0 1-16,0-1 0,0 21 0,0-21 15,0 22-15,0-22 0,0 21 16,0-21-16,0 22 0,0-22 0,0 21 16,0-21-16,0 0 0,21 1 0,0-22 15,-21 21-15,21-21 16,0 0-16,0 0 0,22 0 16,-22 0-16,0 0 0,0 0 0,22 0 15,-22-21-15,0-1 0,0 1 16,21 0-16,-20 0 0,20 0 0,-21-22 15,0 22-15,0-21 0,1 21 0,-1 0 16,0-1-16,-21 1 0,21 21 0,-42 21 31,0 1-31,21-1 0,-21 0 16,-1 0-16,1 21 0,21-20 0,0-1 16,0 0-16,0 0 0,0 0 15,0 0-15,0 1 0,21-22 16,1 0-16,-1 0 15,0 0-15,0 0 16,0 0-16,0 0 0,1-22 0,-1 1 16,0 0-16,0 21 0,0-42 0,-21 21 15,21-22-15,1 22 0,-1-21 16,-21-1-16,0 1 0,0 0 0,0-1 16,0 1-16,0 21 0,0 0 15,0 0-15,-21-1 0,-1 22 0,1 0 16,-21 0-16,0 0 0,20 22 15,-20-1-15,0 0 0,-1 0 0,22 0 0,-21 22 16,21-1-16,0-21 16,-1 21-16,22-20 0,0 20 0,0-21 15,0 0-15,0 0 0,0 1 0,22-1 16,-1 0-16,0-21 0,21 21 0,1-21 16</inkml:trace>
  <inkml:trace contextRef="#ctx0" brushRef="#br0" timeOffset="12635.67">13949 3217 0,'0'0'0,"21"-42"0,-42-106 31,0 148-31,-1 0 16,-20 0-16,21 0 0,0 0 0,0 21 15,-22 0-15,22 0 0,0 1 16,0-1-16,0 21 0,-1 0 15,1-20-15,0 20 0,21 0 0,0 1 16,0-22-16,0 21 0,0-21 0,0 22 16,0-22-16,0 0 0,0 0 15,21 0-15,0 0 0,1 1 0,-1-22 16,0 0-16,0 0 0,0 0 16,0 0-16,1 0 0,-1-22 15,0 1-15,0 0 0,-21 0 0,21-21 16,0-1-16,1 1 0,-22 0 15,21-1-15,0-20 0,0-1 16,0 1-16,-21-1 0,21 1 0,1-1 16,-1-20-16,-21 20 0,0 1 0,21 20 15,-21 1-15,0 0 0,0 20 16,0 1-16,-21 42 16,21 1-16,-21 20 15,-1 0-15,1 1 0,21-1 0,0 21 16,0-20-16,0 20 0,0 1 0,0-22 15,0 22-15,0-1 0,0 1 16,0-22-16,21 0 0,1 1 0,-22-1 16,21 0-16,0-21 0,-21 1 15,21-1-15,0 0 0,0 0 0,1-21 16,20 0-16,-21 0 16,0 0-16,0 0 0,1-21 0,-1 0 15,0 0-15,0-1 0,0 1 0,0 0 16</inkml:trace>
  <inkml:trace contextRef="#ctx0" brushRef="#br0" timeOffset="12860.54">11684 2879 0,'0'0'15,"-42"0"-15,-1 21 0,1-21 0,63 0 16,0 0 0,22 0-16,-1 0 0,21 0 0,1 0 15,-1 0-15,22 0 0,-21 0 0,20 0 16,-20 0-16,-1-21 0,1 21 16,-1-21-16,-20 21 0</inkml:trace>
  <inkml:trace contextRef="#ctx0" brushRef="#br0" timeOffset="13794.9">15600 3175 0,'0'0'0,"21"0"16,0-21-16,0 21 15,0 0-15,1 0 0,-1 0 0,0 0 16,0 0-16,0 0 0,0 0 16,1 0-16,-1 0 0,21 0 0,-21 0 15,22 0-15,-22 0 0,21 0 0,0 0 16,1-21-16,-1 21 0,0-21 16,-20-1-16,-1 22 0,0-21 0,-21 0 15,0 0-15,0 0 0,0 0 0,-21-22 16,0 22-16,-22 0 15,22-21-15,-21 20 0,-22 1 0,22 0 16,0 21-16,-22 0 0,22 0 16,-22 0-16,22 21 0,0 0 0,-22 1 15,22 20-15,-1 0 0,1 1 0,0 20 16,21-21-16,-1 22 0,1-22 16,0 22-16,21-22 0,0 0 0,0 1 15,21-1-15,0-21 0,1 22 0,20-22 16,0 0-16,1-21 0,-1 0 15,0 21-15,1-21 0,20 0 0,-21 0 16,22-21-16,-22 0 0,22 0 16,-1-1-16,-20 1 0,-1-21 15,0 0-15,1-1 0,-1 1 0,0 0 16,1-22-16,-22 1 0,21-1 0,-21 1 16,0-22-16,-21 0 0,22 22 15,-22-22-15,0 0 0,0 22 0,0 21 16,0-1-16,0 1 0,0 21 15,0 0-15,-22 21 0,1 21 16,0 0-16,0 21 0,0 1 0,0 20 16,-1-21-16,1 22 0,0-1 15,0 22-15,0-21 0,0-1 0,21 1 16,0-1-16,0-21 0,0 22 16,0-22-16,0 22 0,0-22 15,0 0-15,21-20 0,0 20 0,0-21 16,0 0-16,0 0 0,1 1 15,-1-22-15,0 0 0,0 0 0,21 0 16,-20-22-16,20 1 0</inkml:trace>
  <inkml:trace contextRef="#ctx0" brushRef="#br0" timeOffset="14118.71">16743 3281 0,'0'21'46,"21"-21"-30,0 0-16,0 0 0,0 0 16,1 0-16,-1-21 0,0 21 0,0-21 15,0 0-15,0 21 0,1-22 16,-22 1-16,0 0 0,21 0 0,-21 0 16,0 0-16,0-1 0,0 1 0,0 0 15,0 0-15,-21 0 0,-1 21 16,1 0-16,0 0 0,0 0 15,-21 0-15,20 21 0,-20-21 0,21 21 0,0 21 16,-22-20-16,22-1 0,0 21 16,0-21-16,0 22 0,21-22 15,0 0-15,0 21 0,0-21 0,21 1 16,0-1-16,21 0 0,-20-21 16,20 21-16,-21-21 0,21 0 0,1 0 15,-1 0-15</inkml:trace>
  <inkml:trace contextRef="#ctx0" brushRef="#br0" timeOffset="14374.57">17632 2985 0,'0'-22'0,"0"44"0,-21-44 0,-1 22 16,1 0-16,0 0 15,0 22-15,-21-1 0,20 0 0,1 21 16,0-21-16,0 22 0,0-1 0,0-21 15,-1 22-15,22-1 0,0 0 16,0-21-16,0 1 0,0 20 0,0-21 16,0 0-16,22 0 0,-1-21 0,0 22 15,21-22-15,-21 21 0,22-21 16,-1 0-16,0 0 0,1 0 0,-1 0 16,0-21-16,1-1 0,-1 1 15,0 0-15,1 0 0</inkml:trace>
  <inkml:trace contextRef="#ctx0" brushRef="#br0" timeOffset="14598.44">18140 2688 0,'0'0'0,"0"-84"0,0 20 0,0 22 0,0-1 15,0 1-15,0 21 0,-21 21 16,-1 0-16,1 21 0,0 0 16,0 22-16,0-1 0,0 0 15,21 22-15,-22-1 0,22 1 16,-21-1-16,21 1 0,0-1 0,0 1 15,0-1-15,0-20 0,0 20 16,0-21-16,0 1 0,0-1 0,0 0 0,0 1 16,0-22-16,21 0 15,1 0-15,-1-21 0,0 21 0,21-21 16,-21 0-16,22 0 0,-22 0 0,21 0 16</inkml:trace>
  <inkml:trace contextRef="#ctx0" brushRef="#br0" timeOffset="15311.03">18690 3069 0,'0'0'0,"-85"-21"31,64 21-31,0 0 0,-21 21 0,-1 0 16,22 1-16,-21 20 0,21-21 16,-22 21-16,22 1 0,0-1 0,0-21 15,0 22-15,21-1 0,0-21 16,0 0-16,0 22 0,0-22 0,0 0 15,21 0-15,0 0 0,0-21 16,22 0-16,-22 0 0,0 0 16,21 0-16,-21 0 0,1-21 0,20 0 15,-21 21-15,21-21 0,-20 0 16,-1-22-16,0 22 0,0-21 0,-21 21 16,21-22-16,-21 1 0,21 21 0,-21 0 15,0-1-15,22 1 16,-22 0-16,0 42 15,-22 0-15,22 1 16,-21 20-16,21-21 0,-21 0 16,21 22-16,0-22 0,0 21 0,0-21 15,0 22-15,0-22 0,0 0 0,0 0 16,21 0-16,0-21 0,1 21 16,-1-21-16,0 0 0,0 0 0,0 0 15,0 0-15,22 0 0,-22 0 16,0 0-16,0-21 0,0 0 0,1 0 15,-1 0-15,0 0 0,0-22 16,0 22-16,0-21 0,22-1 16,-22 22-16,0-21 0,21 21 0,-20-22 15,-1 22-15,21 21 0,-21 0 0,0 0 16,1 0-16,-1 0 0,0 21 16,-21 1-16,21-1 0,-21 21 0,0-21 15,0 22-15,0-22 0,0 21 16,0-21-16,0 22 0,0-22 0,0 0 15,0 0-15,0 0 0,0 0 0,0 1 16,0-1-16,-21-21 16,21-21 15,0-1-31,0 1 16,0 0-16,21 0 0,0 0 0,-21-22 15,21 22-15,1-21 0,-1 0 0,0 20 16,21-20-16,-21 21 0,22 0 15,-22 0-15,21-1 0,-21 1 0,22 21 16,-1 0-16,0 0 0,-20 0 0,-1 0 16,21 21-16</inkml:trace>
  <inkml:trace contextRef="#ctx0" brushRef="#br0" timeOffset="15634.84">20024 3493 0,'0'0'0,"0"21"0,21-21 32,0 0-32,0-21 0,0 21 15,0-22-15,1 1 0,-1 21 0,21-21 16,-21 21-16,22-21 0,-22 0 16,0 0-16,0-1 0,0 1 0,0 0 15,-21 0-15,0 0 16,-42 21-16,21 0 15,0 0-15,0 0 0,-22 21 0,22 0 16,0 0-16,-21 0 0,20 1 16,1 20-16,0-21 0,0 0 15,0 0-15,21 22 0,0-22 0,0 0 16,0 0-16,0 0 0,0 1 16,21-22-16,0 21 0,21-21 0,-20 0 15,20 0-15,0 21 0,1-21 0,20 0 16,1 0-16</inkml:trace>
  <inkml:trace contextRef="#ctx0" brushRef="#br0" timeOffset="16086.58">21124 3323 0,'0'0'0,"0"-42"0,0 21 0,0 0 0,0-1 16,-21 1-16,-21 21 0,21 0 15,-22 0-15,22 0 0,-21 0 0,-1 21 16,22-21-16,-21 43 0,21-22 0,0 0 15,-22 21-15,22-20 0,0 20 16,21-21-16,0 0 0,0 22 0,0-22 16,0 21-16,0-21 0,0 0 0,0 1 15,21-22-15,0 21 0,0 0 16,1-21-16,-1 0 0,0 0 0,0 0 16,21 0-16,-20 0 0,-1 0 15,0-21-15,0 0 0,21 21 0,-20-22 16,-1-20-16,0 21 0,0-21 15,0-1-15,22 1 0,-22-22 16,0 1-16,0-1 0,21 1 0,-20-1 16,-1-20-16,0 20 0,0-20 0,-21 20 15,0 22-15,0-22 0,0 22 16,0 21-16,0 0 0,-21 21 0,0 0 16,-22 21-16,22 0 0,0 0 15,-21 21-15,21 1 0,-1-1 0,1 22 16,0-22-16,21 21 0,0 1 0,0-22 15,0 22-15,0-22 0,21 22 16,0-22-16,1 0 0,-1 1 16,0-1-16,0-21 0,0 0 0,22 0 15,-22 1-15,0-1 0,21-21 16,-21 0-16</inkml:trace>
  <inkml:trace contextRef="#ctx0" brushRef="#br0" timeOffset="16826.16">23156 3302 0,'0'0'0,"0"-21"0,0 0 16,0 0-16,0-1 0,0 1 16,0 42-1,0 1 1,0-1-16,0 21 0,-21-21 0,21 22 15,-21-22-15,21 0 0,-21 21 16,21-21-16,0 1 0,0-1 16,0 0-16,0 0 0,0-42 47,0 0-47,21 0 0,0-1 0,0 1 15,0 0-15,1 0 0,-1 0 16,0-22-16,0 22 0,21 0 0,-20-21 15,-1 21-15,0-1 0,0 22 0,0 0 16,0 0-16,1 0 0,-1 0 16,0 22-16,-21 20 15,0-21-15,0 0 0,0 22 0,0-22 16,0 21-16,21-21 0,-21 0 16,21 22-16,0-22 0,1 0 0,-1 0 15,0-21-15,0 21 0,0-21 16,22 0-16,-1 0 0,0 0 0,1 0 15,-22 0-15,21 0 0,0 0 0,1-21 16,-22 0-16,21 0 0,-21 0 16,1 0-16,-22-22 0,0 1 0,21 0 15,-21-1-15,0 1 0,0 0 16,0-1-16,-21 1 0,-1 21 16,1 0-16,0-1 0,0 1 0,0 21 15,-22 0-15,22 0 0,0 0 16,-21 0-16,21 21 0,-22 1 0,22-1 15,0 0-15,0 21 0,0-21 0,-1 22 16,22-22-16,0 0 0,0 21 16,0-20-16,22-1 0,-1 0 0,0-21 15,21 21-15,-21 0 0</inkml:trace>
  <inkml:trace contextRef="#ctx0" brushRef="#br0" timeOffset="17034.04">24426 3217 0,'0'0'0,"21"-21"0,-21 0 16,0 0-16,0 0 0,0 0 0,0 42 31,0 0-31,-21 0 0,0 0 16,21 0-16,0 22 0,-21-22 16,21 0-16,-21 21 0,21-20 0,-21-1 15,21 0-15,0 0 0,0 0 16</inkml:trace>
  <inkml:trace contextRef="#ctx0" brushRef="#br0" timeOffset="17218.93">24426 3006 0,'0'0'15,"0"-43"-15,0 1 0,0 21 0,0 0 16,0 0-16,0-1 0,0 1 15,-21 21 1,0 0-16,21 21 16,0 1-1,21-1 1,0-21-16,0 0 0</inkml:trace>
  <inkml:trace contextRef="#ctx0" brushRef="#br0" timeOffset="17474.79">25125 2794 0,'0'0'0,"21"0"0,-21-21 15,21 21-15,-21 21 16,-21 0-16,0 0 16,0 1-16,-22-1 0,22 21 0,0-21 15,0 22-15,-22-1 0,22 0 16,0 1-16,0-1 0,0 21 15,21-20-15,0-1 0,0 0 0,0 1 16,0-1-16,0-21 0,0 22 16,0-22-16,0 0 0,0 0 0,21 0 15,0-21-15,0 0 0,0 21 16,1-21-16,-1 0 0,0 0 0,0-21 16</inkml:trace>
  <inkml:trace contextRef="#ctx0" brushRef="#br0" timeOffset="17946.52">25336 2942 0,'0'0'0,"22"-42"0,-1 0 0,0 20 16,0-20-16,0 21 15,-21 42 1,0 0-16,0 0 0,0 1 0,-21 20 16,0-21-16,0 21 0,21 1 15,-21-1-15,-1 0 0,22 22 0,0-22 16,-21 1-16,21-1 0,-21 0 15,21 1-15,0-1 0,0 0 0,0-21 16,0 1-16,0-1 0,0 0 0,21-21 31,0 0-31,1-21 16,-1 0-16,0-1 16,0 1-16,0 0 0,0 0 15,1 0-15,20 0 0,-21-22 0,0 22 16,0-21-16,1 21 0,-1-1 15,0 22-15,-21 22 16,0-1-16,-21 0 16,0 21-16,-22-21 0,22 22 0,0-1 15,0-21-15,21 22 0,-21-1 0,21-21 16,0 0-16,0 22 0,0-22 16,0 0-16,0 0 0,0 0 15,21-21-15,0 0 0,0 0 16,0 0-16,0 0 15,1 0-15,-1-21 0,0 0 16,0 21-16,0-21 0,0-22 0,1 22 16,-22-21-16,21 21 0,0-22 15,-21 1-15</inkml:trace>
  <inkml:trace contextRef="#ctx0" brushRef="#br0" timeOffset="18133.83">24807 3196 0,'0'0'0,"64"43"31,-22-43-31,-21 0 0,22 0 16,-1 0-16,0 0 0,1 0 0,-1 0 15,0 0-15,1 0 0,-1 0 16,-21 0-16</inkml:trace>
  <inkml:trace contextRef="#ctx0" brushRef="#br0" timeOffset="18883.4">6858 4530 0,'0'0'0,"-21"-21"16,-64 21-1,85 21 1,-21 0-16,21 0 0,0 21 15,0 1-15,-21 20 0,21 1 0,0 20 16,0 1-16,0-21 0,-21 20 16,-1-20-16,1 20 0,21-20 0,-21-1 15,0 1-15,0-22 0,0 1 0,-1 20 16,1-21-16,0-20 0,0-1 16,21 0-16,-21 0 0,0-21 15,-1 0-15,1 0 16,21-21-16</inkml:trace>
  <inkml:trace contextRef="#ctx0" brushRef="#br0" timeOffset="19518.03">5821 5228 0,'0'0'0,"-43"-42"31,65 42-31,20 0 0,-21 21 16,21-21-16,22 0 0,-22 21 15,22-21-15,-1 0 0,1 0 16,-1 0-16,22 0 0,0-21 0,-1 0 16,22 0-16,-21 0 0,21-1 15,-22-20-15,1 21 0,0-21 0,-22 20 16,1-20-16,-22 0 0,0 21 0,1-22 16,-22 1-16,0 0 0,-21-1 15,0 1-15,0 0 0,0-1 0,0 22 16,-21-21-16,0 21 0,-1-1 15,1 1-15,0 21 0,-21 0 0,21 0 16,-1 21-16,1 1 0,0-1 0,0 21 16,0 0-16,0 22 0,-1-1 15,1 1-15,0-1 0,21 22 16,-21-21-16,0 20 0,21-20 0,-21-1 16,21 1-16,0-1 0,-22 1 15,22-22-15,0 0 0,-21 1 0,21-1 16,0 0-16,0-20 0,0-1 15,0 0-15,21-42 32,-21 0-32,22-1 0,-1 1 0,-21-21 15,21 21-15,0-22 0,0 1 16,-21 0-16,21-1 0,1 1 16,20-21-16,-21 20 0,0 1 0,0 21 0,1 0 15,-1-1-15,0 1 0,0 21 16,0 0-16,0 21 0,-21 1 15,0-1-15,0 21 0,0-21 0,22 22 16,-22-1-16,0-21 0,0 21 0,0 1 16,0-22-16,0 21 0,0-21 15,0 1-15,0 20 0,0-21 0,21 0 16,-21 0-16,0 1 0,21-22 16,0 0-16,0 0 15,0 0-15,1 0 0,-1-22 0,-21 1 16,21 0-16,0 0 0,0 0 0</inkml:trace>
  <inkml:trace contextRef="#ctx0" brushRef="#br0" timeOffset="19854.84">7620 5398 0,'21'0'16,"0"0"-1,0 0 1,1 0-16,-1-22 0,0 22 0,0-21 15,0 21-15,0-21 0,1 0 16,-1 21-16,0-21 0,0 0 0,0 21 16,-21-22-16,0 1 0,0 0 0,0 0 15,0 0-15,0 0 0,-21 21 16,0 0-16,0 0 16,0 0-16,-1 0 0,-20 21 0,21 0 15,-21 0-15,20 21 0,1-20 16,0 20-16,0 0 0,0-21 0,21 22 15,0-1-15,0-21 0,0 22 0,0-22 16,0 21-16,21-21 0,0 0 16,0-21-16,22 22 0,-22-1 0,21-21 15,0 0-15,22 0 0,-22 0 0,22 0 16,-22-21-16,22-1 0,-1 1 16,-21 0-16</inkml:trace>
  <inkml:trace contextRef="#ctx0" brushRef="#br0" timeOffset="20654.95">9546 4805 0,'0'0'0,"0"-21"0,0-170 31,0 149-31,0 0 0,0-22 0,0 22 16,21-1-16,-21 1 0,0 0 15,0-1-15,0 22 0,0 0 0,0 0 16,0 42-16,0 0 0,0 22 16,0-1-16,-21 0 0,21 22 15,0-1-15,0 22 0,-21 0 0,21-1 16,0 1-16,-21 0 0,21-1 16,-21 1-16,21-22 0,0 1 15,0-1-15,-22 1 0,22-22 0,-21 1 16,21-1-16,0-21 0,-21 21 0,21-20 15,0-1-15,-21-21 16,21-21 0,0-1-16,0 1 0,0-21 15,0 21-15,21-22 0,-21 1 16,21 0-16,0-1 0,1 1 0,20-21 16,-21-1-16,21 1 0,1-1 0,-1 22 15,0-1-15,1 1 0,20 0 16,-20 21-16,-1 21 0,0 0 15,1 0-15,-22 0 0,21 0 0,-21 21 16,0 0-16,-21 0 0,0 0 16,0 22-16,0-22 0,-21 0 0,0 21 15,-21-21-15,-1 1 0,1 20 0,0-21 16,-1 0-16,1 0 0,0 1 16,-1-1-16,1-21 0,0 21 0,21-21 15,-1 0-15,-20 0 0,21 0 16,0 0-16,21 21 31,21 0-15,0 0-16,-21 1 0,21-1 15,0 0-15,1 0 0,-1 0 0,0 0 16,-21 1-16,21-1 0,0 0 0,0 0 16,-21 0-16,22 0 0,-1 1 0,0-22 15,0 21-15,0-21 0,0 0 16,1 0-16,20 0 0,-21 0 0,0 0 15,0 0-15,1-21 0</inkml:trace>
  <inkml:trace contextRef="#ctx0" brushRef="#br0" timeOffset="21025.89">10223 5313 0,'22'0'31,"-1"0"-31,0 0 0,0 0 16,0 0-16,0-21 0,1 0 0,-1 21 16,0-22-16,0 22 0,0-21 15,0 21-15,1-21 0,-1 0 0,0 21 16,0-21-16,-21 0 0,21-1 0,-21 1 16,0 0-16,0 0 15,-21 21-15,0 0 0,0 0 16,0 0-16,-1 0 0,1 21 15,-21 0-15,21 22 0,0-22 16,-1 21-16,1 0 0,-21 1 0,21-1 16,21 0-16,-21-20 0,21 20 0,0 0 15,0-21-15,0 1 0,0-1 16,0 0-16,21 0 0,21 0 0,-21-21 16,22 0-16,-22 0 0,21 0 0,0 0 15,1 0-15,-1-21 0,0 0 0,22 0 16,-22 0-16,1-1 0,-1 1 15,0 0-15</inkml:trace>
  <inkml:trace contextRef="#ctx0" brushRef="#br0" timeOffset="21642.54">11070 5144 0,'0'0'0,"-21"0"16,21 21-16,-21 0 15,21 0-15,0 0 0,-21 0 0,21 1 16,-22-1-16,22 0 0,0 0 0,0 0 15,0 0-15,0 1 0,22-22 16,-1 21-16,0-21 16,0 0-16,21 0 0,-20 0 0,-1 0 15,21 0-15,-21-21 0,22 21 0,-1-22 16,-21 1-16,21 21 16,1-21-16,-22 0 0,21 0 0,-21 0 15,1-1-15,-1 1 0,-21 0 0,0 0 16,0 0-16,0 0 0,0-1 0,0 1 15,0 42 17,-21 1-32,21-1 0,0 21 15,-22 0-15,1-20 0,0 20 16,21 0-16,-21 1 0,21 20 0,-21-21 16,21 22-16,0 275 15,0-255 1,0-20-16,0 20 0,0 1 15,0 21-15,0-21 0,0-1 0,0 22 16,0-21-16,0 21 0,0-22 0,0 1 16,0 21-16,0-22 0,0-20 0,0 21 15,0-22-15,0 1 0,-21-1 16,-1-21-16,1 1 0,0-1 0,-21-21 16,-1 0-16,1 1 0,0-1 0,-1-21 15,-20 0-15,21 0 0,-22-21 0,1-1 16,-22 1-16,21-21 0,-20 0 0,20-1 15,1-20-15,-22 20 0,22-41 16,-1 20-16,1-20 0,20-1 0,1 0 16,0 1-16,-1-1 0,22-21 15,21 21-15,0-20 0,0 20 0,0 0 16,21 1-16,22-1 0,-1 21 0,0 1 16,1-1-16,-1 1 0,21 21 15,-20-22-15,20 22 0,1-1 0,-1 1 16,1 21-16,-1-21 0,1 20 0</inkml:trace>
  <inkml:trace contextRef="#ctx0" brushRef="#br0" timeOffset="22262.18">11620 5059 0,'0'-42'0,"0"84"0,0-106 0,0 43 15,22 0-15,-22 0 0,21 0 0,-21 0 16,0 42 0,0 0-16,0 21 0,0-21 15,0 22-15,0-1 0,0 0 0,0-20 16,0 20-16,-21 0 0,21-21 16,-22 22-16,22-22 0,0 0 15,0 0-15,0 0 0,-21 1 0,42-22 47,-21-22-47,22 1 0,-1 0 0,0 0 16,0 0-16,0 0 0,0-1 0,1-20 15,-1 21-15,0 0 0,0-22 16,0 22-16,0 0 0,1 0 0,-1 0 16,0 0-16,0 21 15,-21 21-15,0 0 16,0 0-16,0 21 0,0-20 0,0 20 15,0-21-15,0 0 0,0 22 16,0-22-16,0 0 0,21 0 16,-21 0-16,21 0 0,1-21 15,-1 0-15,0 0 0,0 0 16,0 0-16,0 0 0,22-21 16,-22 0-16,0 21 0,21-21 0,-20 0 15,-1 0-15,0-1 0,0-20 0,0 21 16,-21-21-16,0-1 0,0 1 15,0 0-15,0-1 0,0 1 0,-21 0 16,21-1-16,-21 1 0,0 21 0,0 0 16,-1-1-16,1 22 0,0 0 15,0 0-15,0 0 0,0 0 16,21 22-16,0-1 0,-22 21 0,22-21 16,0 22-16,0-22 0,0 21 15,0 0-15,0-20 0,0-1 0,0 0 16,22 0-16,-1 0 0</inkml:trace>
  <inkml:trace contextRef="#ctx0" brushRef="#br0" timeOffset="22670.95">12827 4784 0,'0'0'0,"0"-21"0,-85-22 31,64 64-31,0 1 0,0-1 16,0 0-16,-1 21 0,1 1 0,0-1 16,0 0-16,21-21 0,0 22 0,-21-1 15,21 0-15,0-20 0,0-1 16,0 21-16,21-21 0,0 0 0,21 1 16,-20-22-16,-1 0 0,0 0 15,21 0-15,-21 0 0,22 0 16,-22 0-16,21-22 0,-21 22 0,1-21 15,-1 0-15,0 0 0,0 0 0,-21-22 16,0 1-16,0 21 16,0-21-16,0-1 0,0 1 0,-21 0 15,21-1-15,-21 1 0,0 21 0,-22 0 16,22-1-16,0 1 0,0 21 16,0 0-16,-1 0 0,1 0 0,0 21 15,0 1-15,21-1 0,0 0 0,0 21 16,0-21-16,0 1 0,0 20 15,0-21-15,0 0 0,0 22 0,21-22 16,0 0-16,0-21 0</inkml:trace>
  <inkml:trace contextRef="#ctx0" brushRef="#br0" timeOffset="23051.73">13187 4932 0,'0'0'0,"0"-42"0,21 20 15,-21 1-15,21 0 0,-21-21 0,21 21 16,0 21-16,1-22 0,-1 22 0,0 0 16,0 0-16,0 0 0,0 0 15,1 0-15,-1 0 0,0 22 0,0 20 16,0-21-16,0 0 0,1 22 0,-1-1 16,-21-21-16,0 21 0,0 1 15,0-1-15,0-21 0,0 22 0,0-22 16,0 0-16,0 0 0,0 0 15,-21 0-15,-1 1 0,1-22 16,0 0-16,0 0 16,21-22-16,0 1 15,0 0-15,0 0 16,0-21-16,0 20 0,0 1 0,21-21 16,0 0-16,0 20 0,1-20 0,-22 0 15,21-1-15,0 22 0,0-21 16,0 21-16,0 0 0,1-1 0,-1 22 15,0 0-15,0 0 0,0 0 0,0 0 16,1 0-16,-1 0 16</inkml:trace>
  <inkml:trace contextRef="#ctx0" brushRef="#br0" timeOffset="23618.41">14499 4995 0,'0'-63'16,"0"42"-1,0-22-15,-21 22 0,0-21 0,0 21 0,21 0 16,-22-1-16,1 1 0,0 0 16,0 21-16,0 0 0,0 0 15,-1 0-15,1 0 0,0 0 0,0 0 16,0 42-16,0-20 0,-22 20 15,22-21-15,0 21 0,0 1 0,0-1 16,-1 0-16,22 1 0,0-1 0,0 0 16,0 1-16,0-22 0,0 21 15,0-21-15,0 1 0,22-1 0,-22 0 16,21 0-16,0-21 0,0 0 0,0 0 16,0 0-16,1 0 0,20 0 15,-21 0-15,0 0 0,0-21 0,22 0 16,-22-22-16,0 22 0,0-21 0,0 0 15,1-1-15,-1 1 0,21-22 16,-42 1-16,21-1 0,0 22 16,1-21-16,-1-1 0,-21 1 0,0 20 15,21 1-15,-21 0 0,0 20 16,0 1-16,0 0 0,-21 42 16,0 0-1,-1 1-15,1 20 0,0 0 16,21 1-16,-21-1 0,21 21 0,-21 1 15,21-1-15,0-20 0,0 20 0,0 1 16,0-22-16,0 22 0,0-22 16,0 0-16,21-21 0,0 22 15,0-1-15,0-21 0,1 0 0,-1 1 16,0-22-16,0 21 0,0-21 16,0 0-16</inkml:trace>
  <inkml:trace contextRef="#ctx0" brushRef="#br0" timeOffset="23814.29">14944 5334 0,'-22'0'32,"1"0"-17,0 0 1</inkml:trace>
  <inkml:trace contextRef="#ctx0" brushRef="#br0" timeOffset="26830.56">15875 5059 0,'0'21'0,"21"-21"32,0 0-32,-21-21 15,43 21-15,-22-21 0,0 0 0,0-1 16,21 1-16,1-21 0,-22 21 16,21-22-16,1 22 0,-1-21 0,-21 0 15,21 20-15,-20-20 0,20 0 16,-21-1-16,0 22 0,-21-21 0,0 0 15,0-1-15,0 1 0,0 21 0,0-22 16,0 1-16,0 0 0,-21 21 16,0-22-16,0 22 0,0 0 0,-1 21 15,1 0-15,0 0 16,0 21-16,21 0 0,-21 22 16,0-1-16,-1 21 0,22 1 0,-21-1 15,21 1-15,-21 21 0,21-1 16,-21 22-16,21-21 0,0 21 0,0-22 15,0 22-15,0-21 0,0-1 0,0 22 16,0-21-16,-21 21 0,21-22 16,-21 1-16,-1 0 0,22-22 0,-21 22 15,0 0-15,0-1 0,0 1 0,0-22 16,-1 22-16,1-21 0,0-1 16,21 1-16,-21-22 0,21 0 0,0 1 15,0-1-15,0-21 0,21-21 16,0 0-16,0 0 15,22 0-15,-22-21 0,21-21 16,1 20-16,-1-20 0,21 0 0,-20-1 16,-1-20-16,0-1 0,22 22 0,-22-21 15,1-1-15,-22 1 0,21-1 0,-21-21 16,0 22-16,1-1 0,-22 1 16,0-22-16,0 22 0,0-1 0,-22 1 15,1-1-15,0 22 0,0-22 0,-21 22 16,-1 0-16,22-1 0,-21 22 15,-1 0-15,22 0 0,-21 0 0,21 21 16,0 0-16,-1 0 0,44 0 31,-1 0-15,0-21-16,21 21 0,-21 0 0,22-22 16,-22 22-16,21-21 0,1 0 15,-1 21-15,-21-21 0,21 0 0,1 0 16,-22 21-16,0-22 0,21 1 15,-20 0-15,-1-21 0,0 21 0,0-1 16,-21 1-16,0 0 0,0 0 0,21 0 16,-42 42 15,0 0-31,21 0 0,0 0 16,0 1-16,-21 20 15,21-21-15,-21 0 0,21 0 0,0 1 16,0-1-16,0 0 0,0 0 0,0 0 15,0-42 32,0 0-47</inkml:trace>
  <inkml:trace contextRef="#ctx0" brushRef="#br0" timeOffset="27022.72">16891 4720 0,'0'0'0,"-21"0"16,0 0-1,-1 0 1,22 21 15,22 1-31,-1-22 16,0 21-16,0-21 0,0 0 15</inkml:trace>
  <inkml:trace contextRef="#ctx0" brushRef="#br0" timeOffset="28102.28">17314 4911 0,'0'21'0,"0"-42"0,0 63 0,0-21 0,0 0 15,-21 1-15,21-1 0,-21 0 0,0 21 16,0-21-16,21 1 0,-22-1 15,1 0-15,21 0 0,-21 0 16,0 0-16,21-42 47,0 0-47,0 0 0,0 0 0,21 0 16,0-1-16,0 1 15,1 0-15,-1-21 0,0 21 0,0-22 16,0 22-16,22-21 0,-22 21 15,0-22-15,21 22 0,-21 0 0,1 21 16,20 0-16,-21 0 0,0 0 0,0 0 16,-21 21-16,22 0 15,-22 22-15,0-22 0,0 21 0,0-21 16,0 22-16,0-22 0,0 21 0,0-21 16,21 0-16,-21 22 15,21-22-15,-21 0 0,21-21 0,0 21 0,0 0 16,1-21-16,-1 0 0,0 0 15,0 0-15,21 0 0,-20 0 16,20 0-16,-21 0 0,21-21 0,1 0 16,-22 21-16,21-21 0,1 0 15,-1-22-15,-21 22 0,0 0 0,22-21 16,-22-1-16,0 22 0,-21-21 0,0 0 16,0-1-16,0 22 0,0 0 15,0 0-15,-21 0 0,0 21 0,-1 0 16,1 0-16,-21 0 0,21 0 0,0 21 15,-22 0-15,1 0 0,21 0 16,0 22-16,-22-1 0,22-21 16,0 21-16,0-20 0,0 20 0,21-21 15,-22 0-15,22 0 0,0 1 16,0-1-16,0 0 0,22-21 16,-1 21-16,0-21 0,0 0 15,0 0-15,0 0 0,1 0 0,-1-21 16,0 0-16,0 21 0,21-21 0,-20-1 15,-1 22-15,0-21 0,-21 0 16,21 0-16,0-21 0,-21 20 0,0 1 16,21 0-16,-21-21 0,22 21 0,-22-1 15,0 44 17,0-1-32,-22 0 0,22 21 15,-21-21-15,0 22 0,21-22 16,0 21-16,0-21 0,0 22 0,0-22 15,0 0-15,0 0 0,0 0 16,0 1-16,21-22 0,0 21 0,1-21 16,-1 0-16,0 0 0,21 0 0,-21 0 15,22 0-15,-1-21 0,0 21 16,1-22-16,-1 1 0,-21 0 0,22 0 16,-22-21-16,21 20 0,-21-20 0,0 0 15,22-1-15,-22 1 16,0 0-16,0-22 0,0 22 0,1-22 15,-22 1-15,21 21 0,0-22 0,0 1 16,-21 20-16,0 1 0,0 0 16,0 20-16,0 1 0,0 0 0,0 42 15,-21 0 1,0 1-16,0 20 0,-1 0 0,1 1 16,0-1-16,0 21 0,0 1 0,0-1 15,-1 1-15,1-22 0,21 22 16,-21-1-16,21-20 0,0 20 0,0-21 15,0 1-15,0-22 0,0 21 16,0-21-16,0 1 0,21-1 0,0 0 16,1-21-16,-1 0 0,0 0 15,0 0-15,0 0 0,0 0 0,1 0 16,-1-21-16,0 0 0,0-1 16,0 1-16</inkml:trace>
  <inkml:trace contextRef="#ctx0" brushRef="#br0" timeOffset="30515.31">20532 4636 0,'0'-22'0,"0"44"0,21-44 16,-21 1-16,21 0 0,-21 0 16,21 0-16,0-22 0,-21 22 0,21-21 15,-21 21-15,22-22 0,-22 1 0,0 21 16,0-21-16,0-1 15,0 22-15,0-21 0,-22 21 0,1 21 16,0-22-16,0 22 0,-21 0 16,20 22-16,-20-1 0,0 0 0,-1 21 15,1 1-15,0 20 0,-1 1 0,22-22 16,-21 21-16,0 1 0,20-1 16,1 1-16,0-1 0,0 1 0,21-22 15,0 22-15,0-22 0,0 0 16,0 1-16,0-1 0,21-21 0,0 0 15,22 1-15,-1-1 0,-21 0 0,21 0 16,22-21-16,-22 0 16,1 0-16,-1 0 0,21 0 0,-20 0 15,-1 0-15,0 0 0,1-21 0,20 0 16,-42 0-16,22-1 0,-1 1 16,0-21-16,-20 0 0,-1-1 0,0 1 15,0 0-15,0-1 0,-21 1 0,21 0 16,-21-1-16,0 1 0,0 21 15,0 0-15,-21-1 0,0 22 0,0 0 16,0 0-16,0 0 0,-1 0 0,-20 22 16,21-1-16,0 0 0,-22 21 15,22-21-15,0 22 0,0-1 0,0 0 16,0-20-16,21 20 0,-22-21 16,22 21-16,0-20 0,0-1 15,0 0-15,0 0 0,22-21 16,-1 21-16,0-21 0,0 0 0,0 0 15,22 0-15,-22-21 0,0 21 16,0-21-16,0 0 0,22 0 0,-22-1 16,0 1-16,0-21 0,0 21 15,0-22-15,1 22 0,-22-21 0,21 0 16,-21 20-16,21-20 0,-21 21 0,0 0 16,0 42 15,-21 0-31,21 21 15,-21-20-15,21 20 0,-22-21 16,22 21-16,0 1 0,0-22 0,0 21 16,0-21-16,22 1 0,-1-1 0,0 0 15,0 0-15,0-21 0,0 21 16,22-21-16,-22 0 0,21 0 0,1 0 16,-1 0-16,0 0 0,1 0 0,-1-21 15,0 21-15,-21-21 0,22 0 16,-22 0-16,0-1 0,0 1 0,0 0 15,1-21-15,-22-1 0,0 22 16,0-21-16,0 21 0,0 0 0,0-1 16,0 1-16,-22 21 31,1 21-31,0 1 0,0-1 0,21 0 16,-21 21-16,0-21 0,-1 22 0,22-22 15,-21 0-15,21 21 0,-21-20 16,21-1-16,-21 0 0,21 0 0,0 0 15,0 0 1,0-42 15,0 0-31,21 21 0,0-21 0,0 0 16,1 0-16,-1-22 0,-21 22 16,21 0-16,21-21 0,-21-1 15,1 22-15,-1-21 0,0-1 0,0 22 16,21 0-16,-20 0 0,-1 21 15,0 0-15,-21 21 16,0 0-16,0 0 0,0 22 16,0-22-16,0 21 0,0 1 15,0-1-15,0-21 0,0 21 0,0 1 16,0-22-16,21 0 0,0 21 16,22-20-16,-22-1 0,21-21 15,0 21-15,1-21 0,-1 0 0,0 0 0,1 0 16,-1 0-16,22 0 0,-22 0 15,0 0-15,1-21 0,-22 0 16,21-1-16,-21 1 0,0 0 0,1 0 16,-1-21-16,-21 20 0,0-20 15,21 0-15,-21-1 0,21 1 0,-21 21 16,0 0-16,0 0 0,0-1 0,0 1 16,-21 21-1,0 21-15,0 1 0,-1-1 0,1 0 16,0 21-16,21-21 0,-21 22 0,0-22 15,21 21-15,-21-21 0,21 1 16,0 20-16,0-21 0,0 0 16,0 0-16,0 1 0,0-44 47,0 1-32,0 0-15,21 0 0,0 0 16,-21 0-16,21-22 0,0 22 0,0-21 15,1-1-15,-1 22 0,21-21 0,-21 21 16,0 0-16,22-1 0,-22 1 16,0 21-16,0 0 0,0 0 0,1 0 15,-22 21-15,21 1 16,-21-1-16,0 0 0,0 0 0,0 0 16,0 22-16,0-22 0,0 0 15,0 0-15,21 0 0,-21 0 16,0 1-16,0-1 0,21 0 0,0 0 15,0-21-15,1 21 0,-1-21 0,0 0 16,0 0-16,0 0 0,0 0 16,22 0-16,-22 0 0,0 0 0,21 0 15,-20-21-15,-1 0 0,0 0 0,0 0 16,0-1-16,0 1 0,1-21 16,-1 0-16,0 20 0,-21-20 15,21 0-15,-21 21 0,21-1 0,-21 1 16,0 0-16,0 42 15,-21 0 1,0 1-16,0-1 0,21 21 16,-21-21-16,-1 22 0,1-22 0,21 0 15,0 21-15,0-21 0,0 1 0,0 20 16,0-21-16,0 0 16,0 0-16,21 1 0,1-22 0,-1 0 15,0 0-15,0 0 0,0 0 0,22 0 16,-22 0-16,0 0 0,0-22 15,0 22-15,0-21 0,1 0 16,20 0-16,-21 0 0,-21 0 0,21-1 0,0-20 16,1 21-16,-22-21 15,0-1-15,0 1 0,0 21 0,0-22 16,0 22-16,0 0 0,0 0 0,-22 0 16,1 21-16,0 0 0,0 0 15,-21 0-15,20 0 0,-20 21 0,0 0 16,21 0-16,-22 0 0,22 1 0,0-1 15,0 21-15,0-21 0,21 22 16,-22-22-16,22 21 0,0-21 0,0 0 16,0 22-16,22-22 0,-1 0 15,0-21-15,0 21 0,0 0 0,0-21 16,1 0-16,20 0 0,0 0 0,1 0 16,-1 0-16,0 0 15,1 0-15,-1 0 0,0-21 0,-21 0 16,22 0-16,-22 0 0,0-22 0,0 22 15,0-21-15,1 0 0,-1-1 16,0-20-16,0 20 0,0 1 0,0-21 16,1 20-16,-1 1 0,21-64 15,-21 64-15,0 21 0,-21-22 16,0 22-16,22 0 0,-22 42 31,0 0-31,0 0 0,-22 1 0,1 20 16,21-21-16,-21 21 0,0 1 0,0-1 15,0 0-15,-1 1 0,1-1 16,0 0-16,0 1 0,21-1 0,0 0 16,0 1-16,0-22 0,0 21 0,0-21 15,0 1-15,0-1 0,0 0 16,0 0-16,21-21 0,0 21 16,0-21-16,1 0 0,-1 0 15,0 0-15,0-21 0,0 21 16,0-21-16,1 21 0</inkml:trace>
  <inkml:trace contextRef="#ctx0" brushRef="#br0" timeOffset="30754.17">23939 4572 0,'43'21'15,"-22"-21"-15,0 0 0,21 0 16,1 0-16,-22 0 0,21 0 0,1 0 16,-1 0-16,0 0 0,-21 0 15,22 0-15,-1 0 0,-21 0 16,22-21-16,-22 21 0,0 0 0,21 0 16,-21 0-16,1 0 0,-22-21 15,21 21-15</inkml:trace>
  <inkml:trace contextRef="#ctx0" brushRef="#br0" timeOffset="32518.35">3133 6900 0,'0'0'0,"0"-21"0,0 0 0,0 0 0,0 0 15,0-22-15,0 22 0,0 0 16,0 0-16,0 0 0,0 42 31,0 0-31,0 21 0,-22 1 16,22-1-16,-21 0 0,21 22 15,0-1-15,0 1 0,-21-1 0,21 1 16,0 21-16,-21-22 0,21 1 0,0-1 16,0 1-16,0-22 15,-21 21-15,21-20 0,0-1 0,0 0 16,-21 1-16,21-22 0,0 21 15,0-21-15,0 1 0,0-1 16,0-42 0,0-1-16,0 1 15,0 0-15,0-21 0,0 21 16,0-22-16,0 22 0,0-21 16,0-1-16,21 1 0,0 0 0,0-1 15,-21 1-15,21 0 0,0-1 0,22 1 16,-22 0-16,0 21 0,0-22 15,22 22-15,-22 21 0,21 0 16,-21 0-16,22 0 0,-1 21 16,-21 0-16,21 1 0,-20 20 0,20 0 15,-21-21-15,0 22 0,0-1 0,1 0 16,-22 1-16,0-22 0,0 21 16,0 1-16,0-22 0,0 0 0,0 21 15,-22-21-15,1 1 0,-21-1 0,21 0 16,-22 0-16,22 0 0,-21 0 15,21-21-15,-22 0 0,22 0 0,-21 0 16,21 0-16,-22 0 0,22 0 16,0 0-16,0-21 0,0 0 15,0 21-15,21-21 0,0 0 0,-22 0 16,22-1-16,-21 1 0,21 0 16,0 0-16,0 0 0,0 0 0,0-1 15,21 44 16,1-1-31,-1 0 0,0 0 16,0 0-16,0 0 0,0 1 16,1-1-16,-1 0 0,0 0 0,0-21 15,0 21-15,22 0 0,-22-21 16,21 0-16,0 0 0,1 0 0,-1 0 16,0 0-16,1 0 0,-1 0 0,22-21 15,-22 0-15,0 21 0,1-21 16,20 0-16,-21 0 0,1-1 15,-1-20-15,0 21 0,-20 0 0,20-22 16,-21 22-16,0-21 0,0 0 16,1 20-16,-22-20 0,0 0 0,0-1 15,0 1-15,0 0 0,0 21 0,-22-1 16,1 1-16,0 0 0,0 21 16,0 0-16,0 0 0,-1 21 15,22 0-15,-21 22 0,0-1 0,0 0 0,21 1 16,0-1-16,0-21 0,0 22 15,0-1-15,0 0 0,0-21 16,0 22-16,0-22 0,21 0 0,0 0 16,0-21-16,-21 21 0,43-21 15,-22 22-15,0-22 0,0 0 0,22 0 16,-22 0-16,0 0 0,21 0 0,-21-22 16,1 1-16,-1 21 0,0-21 15,0 0-15,0 21 0,0-21 0,-21 0 16,0-1-16,22 1 0</inkml:trace>
  <inkml:trace contextRef="#ctx0" brushRef="#br0" timeOffset="35578.41">6477 7112 0,'0'0'0,"21"-21"16,-21 0-16,0 0 0,21-1 0,-21 1 15,0 0-15,0 0 0,0 0 16,-21 0 0,0 21-16,0 0 0,0 0 15,-1 0 1,1 0-16,0 42 0,21-21 15,-21 21-15,21 1 0,0-1 0,-21 22 16,21-1-16,0 22 0,0-22 16,0 1-16,0 232 15,0-254-15,0 1 16,21-1-16,-21 0 16,21-20-16,0 20 0,0-21 0,1 0 15,20 0-15,-21 1 0,0-22 0,22 0 16,-1 0-16,-21 0 0,21 0 0,1-22 15,-1 1-15,0 0 0,1 0 16,-1 0-16,-21-22 0,22 22 0,-1-21 16,-21 21-16,21-22 0,-20 1 0,-1 0 15,0-1-15,0-20 0,-21 21 16,0-22-16,0 22 0,0-22 0,0 1 16,0-1-16,-21 1 0,0 20 15,0-20-15,-1 21 0,-20-1 0,21 1 16,-21 21-16,-1-22 0,1 22 15,0 0-15,-1 21 0,1 0 0,0 0 16,-1 0-16,1 0 0,0 21 16,-1 0-16,22 1 0,-21 20 0,21 0 15,-1 22-15,1-22 0,0 22 16,21-1-16,0 22 0,0-22 0,0 1 16,0-1-16,0 1 0,21-22 0,0 0 15,1 22-15,-1-22 0,0-21 16,21 22-16,1-22 0,-1 21 0,0-21 15,1-21-15,-1 22 0,21-22 0,-20 0 16,-1 0-16,22 0 0,-22-22 16,0 1-16,1 21 0,20-21 15,-21 0-15,-20-21 0,20 20 0,0 1 16,-21-21-16,22 21 0,-22-22 0,0 1 16,0 21-16,0-21 0,1-1 15,-22 22-15,0-21 0,0 21 0,0-1 16,21 22-16,-21-21 0,0 42 15,0 1 1,0-1-16,0 0 0,0 21 0,-21-21 16,21 1-16,0 20 0,0-21 15,0 21-15,0-20 0,0 20 0,0-21 16,0 0-16,0 0 0,0 1 16,0-1-16,0 0 0,0 0 15,21-21-15,0 0 0,0 21 0,0-21 16,0 0-16,1 0 0,-1 0 15,0-21-15,21 21 0,-21-21 0,1 0 16,-1 0-16,21-1 0,-21 1 16,0 0-16,1-21 0,-1 21 0,0-22 15,0 22-15,0-21 0,0 21 0,-21-22 16,0 22-16,0-21 0,22 21 16,-22-1-16,0 1 0,0 42 31,0 1-16,0-1-15,-22 0 0,22 21 0,0-21 16,0 22-16,0-22 0,0 21 0,-21-21 16,21 1-16,0 20 0,0-21 15,0 0-15,0 0 0,0 22 0,0-22 16,21-21-16,1 21 0,-1 0 0,0-21 16,0 21-16,0-21 0,0 0 15,1 0-15,20 0 0,-21 0 0,21 0 16,-20 0-16,-1 0 0,0-21 0,21 21 15,-21-21-15,1 0 0,-1 0 0,-21 0 16,21-1-16,0 1 16,-21 0-16,21 0 0,-21-21 0,0 20 15,0-20-15,0 21 0,0-21 0,0 20 16,0 1-16,0-21 0,0 21 16,0 0-16,-21 21 15,0 0-15,21 21 16,-21 0-16,21 0 0,-21 0 15,21 0-15,0 22 0,0-22 0,0 21 16,-22-21-16,22 1 0,0 20 0,0-21 16,0 0-16,0 0 0,0 1 15,0-1-15,0 0 0,0 0 0,0 0 16,0 0-16,22 1 16,-1-22-16,0 0 0,0 0 0,0 0 15,0 0-15,1 0 0,20 0 16,-21 0-16,0-22 0,22 1 0,-22 21 15,0-21-15,21 0 0,-21 0 0,1 21 16,20-21-16,-21-22 0,21 22 16,-20 0-16,20 0 0,-21-22 0,0 22 15,-21-21-15,0 21 0,21-22 0,-21 22 16,0-21-16,0 21 0,0 0 16,0-1-16,-21 22 0,0 0 15,0 0-15,0 0 0,0 22 16,21-1-1,0 0-15,0 0 0,0 0 0,0 0 16,0 1-16,21-1 0,0 0 16,-21 0-16,21 0 0,0 0 15,-21 1-15,0-1 0,21-21 0,1 21 16,-22 0-16,21 0 0,-21 0 16,0 1-16,0-1 0,0 0 0,0 0 15,21-21 1,-21 21-16,21-21 0,0 0 15,0 0-15,1 0 16,-1 0-16,0 0 0,21 0 16,-21-21-16,1 21 0,-1-21 15,0 0-15,21 21 0,-21-21 0,1-1 16,-1 1-16,0 0 0,0 0 0,0-21 16,0 20-16,-21 1 0,22-21 15,-22 21-15,21-22 0,-21 22 0,0-42 16,0 42-16,0-1 0,0 1 15,-21 21 1,-1 0-16,1 21 0,0 1 16,21-1-16,-21 0 0,21 0 15,0 0-15,0 0 0,0 1 0,0-1 16,0 0-16,0 0 16,0 0-16,0 0 0,21-21 15,-21 22-15,0-1 0,21-21 0,0 21 16,-21 0-16,0 0 15,22-21-15,-1 21 0,0 1 16,-21-1 0,21 0-1,0-21-15,0 0 16,1 0-16,-1 0 16,0 0-16,0 0 0,0 0 15,0-21-15,1 0 0,20 21 16,-21-22-16,0 1 0,0 0 0,1 0 0,20 0 15,-21 0-15,0-22 0,0 22 16,1 0-16,-1 0 0,0 0 0,0-1 16,0 22-1,-21 22 1,0-1-16,0 0 0,0 0 0,0 0 16,0 0-16,-21 1 0,21-1 15,0 21-15,0-21 0,0 0 0,0 1 16,0-1-16,0 0 0,21 0 15,0-21-15,1 0 16,-1 0-16,0 0 0,0 0 16,0 0-16,0 0 15,1-21-15,-1 0 0</inkml:trace>
  <inkml:trace contextRef="#ctx0" brushRef="#br0" timeOffset="35762.33">10287 7260 0,'0'0'0,"-21"0"0,0 0 0,-1 0 15,1 0 1,0 21 0,21 1-16,21-22 31,0 0-31,1 0 0</inkml:trace>
  <inkml:trace contextRef="#ctx0" brushRef="#br0" timeOffset="37034.15">11218 7557 0,'0'0'0,"-21"-22"0,0 1 0,0 0 0,0 0 15,-1-21-15,-20 20 0,21-20 16,0 21-16,-22 0 0,22 0 0,0-1 16,-21 1-16,21 0 0,-1 21 0,1 0 15,-21 0-15,21 0 0,0 21 16,-1 0-16,1 1 0,0 20 0,0-21 15,21 21-15,-21 1 0,0-1 0,-1 0 16,22 1-16,-21-1 0,21-21 16,0 22-16,0-1 0,0-21 15,0 0-15,0 0 0,0 1 0,21-1 16,1 0-16,-1-21 0,0 0 0,21 0 16,-21 0-16,1 0 0,20 0 0,0 0 15,-21 0-15,22-21 0,-1 21 16,-21-21-16,22-1 0,-1 1 0,-21 0 15,21-21-15,1 21 0,-22-22 0,0 1 16,0 0-16,22-1 0,-22-20 16,-21 20-16,21-20 0,0-1 0,-21 22 15,21-21-15,-21 20 0,0 1 0,0 0 16,0 20-16,0 1 16,0 0-16,0 0 0,0 42 15,-21 0 1,21 22-16,-21-1 0,21 0 15,-21 1-15,21-1 0,0 0 0,0 22 16,0-22-16,0 22 0,0-22 0,0 0 16,0 22-16,0-22 0,0 0 0,21-20 15,0 20-15,0-21 0,0 21 16,1-20-16,20-1 0,-21 0 0,21 0 16,1-21-16,-22 0 0,21 0 0,1 0 15,-1 0-15,0 0 0,-21 0 16,22 0-16,-1-21 0,-21 0 15,22 0-15,-1-1 0,-21 1 0,21 0 16,-20 0-16,-1-21 0,0 20 0,0-20 16,-21 0-16,0-1 0,0 1 15,0 21-15,0-21 0,0 20 0,0 1 16,0 0-16,-21 0 0,0 21 16,0 0-16,-1 0 0,1 21 15,0 0-15,0 0 0,0 1 0,0 20 16,21-21-16,0 0 0,0 22 0,0-22 15,0 21-15,0-21 0,0 0 0,0 1 16,21 20-16,0-21 16,0 0-16,21 0 0,-20-21 0,20 22 15,-21-1-15,21-21 0,1 0 0,-1 0 16,0 0-16,1 0 0,-1 0 0,0 0 16,-20 0-16,20-21 0,-21-1 15,0 1-15,22 0 0,-22 0 0,0 0 16,0-22-16,0 1 0,-21 21 0,21-21 15,-21-1-15,22 1 0,-22 21 16,0 0-16,0-1 0,0 1 0,0 0 16,-22 42-1,1 0-15,0 1 0,21-1 16,0 0-16,-21 0 0,0 21 16,21-20-16,-21-1 0,21 21 0,0-21 15,-22 0-15,22 1 0,0-1 0,-21 0 16,21 0-16,0 0 15,0-42 17,0 0-17,21 0-15,1 0 0,-1-1 0,0 1 16,0-21-16,0 21 0,0-22 0,22 1 16,-22 0-16,21-1 0,1 1 15,-1 21-15,0 0 0,1 0 0,-22-1 16,21 22-16,-21 0 0,0 0 15,1 22-15,-22-1 0,0 0 0,0 21 16,0-21-16,0 22 0,0-22 16,0 21-16,0-21 0,0 22 0,0-22 15,0 21-15,0-21 0,0 1 0,0-1 16,0 0-16,0 0 16,21-21-1,0 0 1,0-21-16,-21 0 0,21 0 15,0-1-15,1 22 0</inkml:trace>
  <inkml:trace contextRef="#ctx0" brushRef="#br0" timeOffset="37247.06">13864 7620 0,'0'0'0,"-21"0"79,21-21-79,-21 21 0,0-21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4:29:51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699 0,'0'-22'16,"21"22"-16,0-21 15,-21 0 1,21 0-16,-21 0 16,0 0-1,0-1 1,-21 22-16,0-21 15,0 0-15,0 21 16,0 0-16,-1 0 0,-20 0 0,21 21 16,-21 0-16,20-21 0,-20 22 15,0-1-15,21 21 0,-22-21 16,1 22-16,21-1 0,0 0 0,-22 22 16,22-22-16,0 22 0,0-1 15,0 1-15,-1-22 0,22 21 0,0-20 16,0 20-16,0-20 0,0-1 15,0 0-15,22-21 0,-1 22 16,0-22-16,21 21 0,-21-21 16,22 1-16,-1-1 0,0 0 15,-20-21-15,20 0 0,0 0 0,1 0 16,-1 0-16,0 0 0,-21 0 16,22 0-16,-22-21 0,21 0 0,-21-1 15,1 22-15,-1-21 0,0 0 16,0 0-16,0 0 0,0-22 0,1 22 15,-1-21-15,0 21 0,0-22 16,0 1-16,0-21 0</inkml:trace>
  <inkml:trace contextRef="#ctx0" brushRef="#br0" timeOffset="300.08">4487 529 0,'0'0'0,"0"-42"0,0 21 16,-21 0-16,21-1 0,-21 1 0,0 0 15,0 21-15,-1 0 16,22 21 0,0 0-16,0 1 0,0 20 15,0-21-15,0 21 0,0 1 16,0 20-16,0-20 0,0 20 0,0 1 16,0-1-16,0-21 0,0 22 15,0-1-15,0 1 0,0-22 16,0 1-16,0-1 0,0 0 15,22 1-15,-22-22 0,0 21 0,0-21 16,21 0-16,-21 1 0,21-1 16,-21 0-16,21-21 15,0 0-15,0 0 16,1 0-16,-1-21 0</inkml:trace>
  <inkml:trace contextRef="#ctx0" brushRef="#br0" timeOffset="891.94">5334 931 0,'0'0'0,"0"-21"0,21 0 15,-21 0-15,0 0 0,0 0 0,0-22 16,0 22-16,-21 0 0,0 0 15,0 0-15,21-1 0,-22 22 0,1 0 16,0 0-16,-21 0 0,21 0 16,-1 22-16,-20-22 0,0 42 15,21-21-15,-22 21 0,1 1 16,21-1-16,-22 22 0,1-22 0,21 21 16,0-20-16,0-1 0,-1 22 15,1-22-15,21-21 0,-21 21 16,21 1-16,0-22 0,0 0 0,0 0 15,21 0-15,-21 1 0,21-22 16,1 0-16,20 0 0,-21 0 0,21 0 16,-20 0-16,20 0 0,-21 0 0,21-22 15,-20 1-15,20 0 0,-21 0 16,0 0-16,0 0 0,22-22 16,-22 22-16,0-21 0,-21-1 0,21 1 15,0-21-15,-21 20 0,22 1 16,-22 0-16,0-1 0,0 1 15,0 21-15,0 0 0,0-1 16,0 44 0,0-1-16,0 0 0,0 21 15,0 1-15,0-1 0,0 0 0,0 1 16,0-1-16,0 0 0,0 1 16,0-22-16,0 21 0,0-21 0,0 22 15,0-22-15,0 0 0,0 0 16,21 0-16,-21 0 0,21-21 0,-21 22 15,21-22-15,0 0 16,0 0-16,1 0 0,-1 0 0,0 0 16,0-22-16,0 1 0</inkml:trace>
  <inkml:trace contextRef="#ctx0" brushRef="#br0" timeOffset="1429.7">6096 910 0,'0'0'16,"0"-21"-16,0 0 0,0 0 16,0 0-16,0-1 0,0 1 15,-21 21-15,0 0 0,-1 0 0,1 0 16,0 0-16,0 0 16,21 21-16,-21 1 0,0-1 15,-1 21-15,1-21 0,0 22 16,0-22-16,0 21 0,0-21 0,-1 22 15,22-22-15,0 0 0,0 0 16,0 0-16,0 0 0,0 1 0,0-1 16,22-21-16,-1 0 0,0 0 15,21 0-15,-21 0 0,1 0 0,20 0 16,-21 0-16,21 0 0,-20 21 16,-1-21-16,21 0 0,-21 0 15,0 21-15,1 0 0,-1-21 16,0 0-16,0 21 0,-21 1 15,21-1-15,-21 0 0,0 0 16,0 0-16,0 0 16,-21-21-16,21 22 0,-21-22 15,0 21-15,-22-21 0,22 0 16,0 0-16,0 21 0,-21-21 0,20 0 16,-20 0-16,21 0 0,-21 0 15,20 0-15,1 0 0,-21 0 0,21 0 16,0 0-16,-1 0 15,1 0-15,0 0 0,0-21 0,0 21 32,21-21-32,0-1 0,21 22 15,-21-21 1,21 21-16,0-21 0,22 21 0,-22-21 16</inkml:trace>
  <inkml:trace contextRef="#ctx0" brushRef="#br0" timeOffset="1939.65">7260 868 0,'0'0'0,"0"-21"16,0 0-16,-21 21 15,0 0-15,0-22 0,-1 22 0,-20 0 16,21 0-16,-21 0 0,-1 0 16,1 0-16,21 22 0,-22-1 0,1-21 15,21 21-15,0 0 0,0 0 16,-1 0-16,22 1 0,-21-1 16,21 0-16,0 0 15,0 0-15,21 0 0,1-21 0,20 22 16,-21-1-16,21-21 0,-20 21 15,20 0-15,0-21 0,1 21 0,-22 0 16,21 1-16,-21-22 0,0 21 16,1 0-16,-1-21 0,0 21 0,0 0 15,-21 0-15,0 1 16,0-1-16,-21 0 16,0 0-16,0-21 0,-22 21 15,22-21-15,-21 0 0,-1 21 0,-20-21 16,21 0-16,-1 22 0,-20-22 15,20 0-15,1 0 0,-21 0 16,20 0-16,22 0 0,-21 0 0,21 0 16,-22 0-16,22 0 0,0 0 15,0 0-15,0 0 16</inkml:trace>
  <inkml:trace contextRef="#ctx0" brushRef="#br0" timeOffset="2568.61">2095 2350 0,'0'0'0,"-21"-22"16,0 1-16,0 21 0,0-21 15,0 21-15,21-21 0,21 21 47,0 0-47,0 0 16,21 0-16,-20 0 0,20 0 16,0 0-16,22 0 0,-1 0 0,22 0 15,0 0-15,-1 0 0,1 0 16,21 0-16,0 0 0,-1 0 15,22 0-15,0 0 0,22 0 16,-1 0-16,21 0 0,-21-21 0,43 21 16,-22-21-16,22 21 0,-1-22 0,1 22 15,20-21-15,-20 21 0,-1-21 16,-20 21-16,20-21 0,-21 21 0,1-21 16,-1 21-16,0-21 0,-20 21 15,-1 0-15,-21-22 0,0 22 0,-21 0 16,-22-21-16,1 21 0,-22 0 15,1 0-15,-22 0 0,1 0 0,-22 0 16,0 0-16,0 0 0,-42 0 47,0 0-47,-22 0 0,22 0 16,-21 0-16,0 21 0,-22-21 0,1 22 15</inkml:trace>
  <inkml:trace contextRef="#ctx0" brushRef="#br0" timeOffset="3349.16">1799 3641 0,'-21'-21'31,"21"-1"-31,0 1 16,0 0-16,0 0 0,0 0 0,-21 0 15,21-1-15,-21 1 0,-1-21 16,1 21-16,0 0 0,0-1 15,-21 22-15,20-21 0,-20 21 0,0 0 16,-1 0-16,1 0 0,0 21 16,-22 1-16,22 20 0,0 0 15,-1 1-15,1-1 0,21 21 16,0-20-16,-22-1 0,22 22 16,21-22-16,0 0 0,0 1 0,0-1 15,0-21-15,21 21 0,0-20 16,1-1-16,-1-21 0,21 0 0,-21 0 15,22 0-15,-1 0 0,0-21 16,1-1-16,-1 1 0,-21 0 16,21-21-16,1 21 0,-1-1 0,-21-20 15,0 0-15,22 21 0,-43-22 16,21 1-16,-21 0 0,0-1 0,0 1 16,0 21-16,0-22 0,0 22 15,0 0-15,0 0 0,0 42 31,0 0-31,0 22 0,0-22 16,0 21-16,0 0 0,0 1 0,0-22 16,0 21-16,0 1 0,0-22 15,0 0-15,21 21 0,0-21 0,-21 1 16,21-22-16,22 21 0,-22-21 16,0 0-16,0 0 0,22 0 0,-22 0 15,21-21-15,0 21 0,-20-22 16,20 1-16,-21 0 0,21-21 15</inkml:trace>
  <inkml:trace contextRef="#ctx0" brushRef="#br0" timeOffset="4401">2201 3471 0,'0'0'0,"0"22"32,-21-1-32,0 0 0,0 21 15,21-21-15,0 1 0,-21 20 0,-1-21 16,1 0-16,21 0 0,0 22 15,0-22-15,-21 0 0,21 0 16,0 0-16,21-21 31,0-21-15,1 0-16,-22 0 0,21 0 0,0 0 16,0-1-16,-21 1 0,0 0 15,21-21-15,-21 21 0,21-1 16,-21 1-16,0 0 0,22 21 0,-22 21 31,0 0-31,0 1 0,0-1 16,0 21-16,0-21 0,0 0 15,0 22-15,0-22 0,0 0 0,0 21 16,21-20-16,0-1 0,0-21 16,-21 21-16,42 0 0,-20-21 15,-1 0-15,21 0 0,0 0 16,-20 0-16,20-21 0,0 21 0,1-21 15,-1 0-15,0-1 0,-21 1 16,22 0-16,-22 0 0,21 0 0,-21-22 16,-21 22-16,22-21 0,-22 21 15,21 0-15,-21-22 0,0 22 0,0 0 16,0 0-16,0 42 31,0 0-31,0 0 0,-21 0 16,21 1-16,0-1 0,0 0 15,0 0-15,0 0 0,0 0 0,0 1 0,0-1 16,0 0-16,21 0 16,0 0-16,0-21 0,0 0 0,0 0 15,1 0-15,20 0 0,-21 0 16,21 0-16,-20 0 0,20-21 0,0 0 16,1 21-16,-1-21 0,-21 0 15,21-22-15,1 22 0,-22 0 0,0 0 16,0-22-16,0 22 0,1-21 15,-22 21-15,0 0 0,0-1 0,0 1 16,0 0-16,0 0 0,0 42 47,-22 0-47,22 0 0,-21 1 0,21 20 16,0 0-16,0 1 0,0-1 0,0 0 15,0 1-15,0-1 0,0 21 16,0 1-16,0-1 0,21 1 0,1 21 15,-1-22-15,-21 22 0,21-1 16,0 1-16,0 0 0,0-1 0,1 1 16,-1 21-16,0-21 0,0 20 15,0-20-15,0 21 0,1-21 0,-1-1 16,0 22-16,-21-21 0,21-1 0,0 1 16,-21-21-16,0 20 0,21-20 15,-21-22-15,22 22 0,-22-22 16,0 0-16,0-21 0,0 1 0,0-1 15,-22-42 1,1-1-16,0-20 16,-21 0-16,21-22 0,-22 1 0,22-22 15,-21 0-15,21 1 0,-22-22 16,22 0-16,0 0 0,0 0 0,0-21 16,21 22-16,0-1 0,0 21 15,-22 0-15,22 1 0,0 20 16,0-20-16,0 20 0,0 1 0,0 20 15,0-20-15,22 20 0,-1-20 0,-21 21 16,21-1-16,0 1 0,0 0 16,22-1-16,-22 1 0,0 21 15,21-22-15</inkml:trace>
  <inkml:trace contextRef="#ctx0" brushRef="#br0" timeOffset="4781.87">5186 3366 0,'0'0'0,"0"-22"0,-21 1 16,-1 0-16,22 0 0,-21 0 15,0 0-15,21-1 0,-21 1 0,0 21 16,0 0-16,-1 0 0,1 0 16,0 21-16,21 1 15,0 20-15,-21 0 0,21 1 0,0-1 16,0 21-16,0 1 0,0-22 16,0 22-16,0-22 0,0 22 0,21-22 15,0 0-15,0-21 0,1 22 16,-1-22-16,0 21 0,21-42 15,-21 21-15,22 1 0,-1-22 0,-21 0 16,22 0-16,-1 0 0,0-22 16,-21 1-16,22 0 0,-1 0 0,0 0 15,-20-22-15,20 22 0</inkml:trace>
  <inkml:trace contextRef="#ctx0" brushRef="#br0" timeOffset="5023.39">5842 3090 0,'0'0'0,"0"-21"0,-21 21 16,0 0-16,-1 0 16,1 21-16,21 22 0,-21-1 15,0 0-15,0 1 0,21-1 0,-21 22 16,21-1-16,-22-21 0,22 22 0,0-22 16,0 22-16,0-22 0,0 0 15,0 1-15,0-22 0,0 21 0,22-21 16,-1 1-16,0-1 0,0-21 15,0 0-15,22 0 0,-22 0 0,21 0 16,0 0-16,-20 0 0,20 0 0,0-21 16,1-1-16,-1 1 0,-21-21 15</inkml:trace>
  <inkml:trace contextRef="#ctx0" brushRef="#br0" timeOffset="6039.67">6350 3344 0,'0'0'0,"-42"-105"31,20 105-31,1 0 0,0 0 16,0 21-16,0 0 0,0 0 16,-22 0-16,22 22 0,0-1 0,0 0 15,0 1-15,-1-1 0,22 0 16,-21 1-16,21-1 0,-21 0 0,21 1 16,0-22-16,0 21 0,0-21 15,0 0-15,0 1 0,21-1 16,0 0-16,1 0 0,-1-21 0,0 0 15,0 0-15,0 0 0,22 0 16,-22 0-16,0-21 0,0 0 0,21 0 16,-20-1-16,-1 22 0,0-42 0,0 21 15,0 0-15,-21 0 0,0-22 16,0 1-16,0 21 0,0-22 0,0 1 16,0 21-16,0 0 0,0 0 15,0-1-15,0 1 0,0 42 16,0 1-1,0-1-15,0 21 0,-21-21 16,21 22-16,0-1 0,-21-21 0,21 21 16,0-20-16,0 20 0,0-21 15,0 21-15,0-20 0,0-1 0,21 0 16,0 0-16,0-21 0,1 21 16,-1-21-16,21 0 0,0 0 0,-20 0 15,20 0-15,0-21 0,1 0 0,-22 21 16,21-21-16,0 0 0,-20-22 15,20 22-15,-21 0 0,0-21 0,22 20 16,-43-20-16,21 0 0,-21-1 16,21 1-16,-21 21 0,0-21 15,0 20-15,0 1 0,0 0 0,-21 42 32,0 0-32,-1 1 0,22-1 0,-21 21 15,0-21-15,21 22 0,-21-22 0,21 21 16,0-21-16,0 0 0,0 22 15,0-22-15,0 0 0,21 0 0,-21 0 16,21 1-16,0-22 0,-21 21 16,0 0-16,22 0 15,-44-21 17,22-21-32,-21 21 0,0-21 15,0 0-15,0-1 0,0 1 16,-1 21-16,1-21 15,0 21-15,0 0 16,0 0-16,21 21 0,-21 0 16,21 1-16,0-1 15,0 0-15,21 0 0,0-21 16,0 0-16,0 21 0,22-21 16,-1 0-16,0 0 0,1 0 15,-1 0-15,0 0 0,22-21 0,-22 0 0,0 0 16,1 0-16,-1 21 15,0-22-15,-20 1 0,20-21 0,-21 21 16,21 0-16,-20-1 0,-1-20 0,0 21 16,-21-21-16,0-1 0,0 22 15,0-21-15,0 21 0,0-1 0,0 1 16,0 0-16,-21 21 0,0 0 16,-1 21-16,1 0 0,0 1 15,0-1-15,21 0 0,0 21 0,0-21 16,0 22-16,0-22 0,0 21 15,0-21-15,0 1 0,0 20 0,0-21 16,0 0-16,0 0 0,0 1 16,21-22-16,-21 21 0,21 0 15,-21 0-15</inkml:trace>
  <inkml:trace contextRef="#ctx0" brushRef="#br0" timeOffset="7544.14">8128 3683 0,'0'0'0,"0"-21"0,0 0 0,21 0 16,0-1-16,-21 1 0,21 0 0,-21 0 15,22-21-15,-22 20 0,0-20 16,21 21-16,-21 0 0,21 0 15,-21-1-15,0 44 32,0 20-32,0-21 0,0 21 0,0 1 15,0-1-15,0 0 0,0 1 16,0-1-16,0 0 0,0 1 0,0-1 16,0-21-16,0 0 0,0 22 15,0-22-15,0 0 0,0 0 16,21-21-16,0 0 15,0 0-15,1 0 16,-1-21-16,0 0 0,0 0 0,-21 0 16,21-1-16,0 1 0,1 0 15,-1-21-15,0 21 0,-21-22 16,21 1-16,0 21 0,-21 0 0,0-1 16,0 1-16,0 0 0,0 0 15,0 42 1,0 0-16,0 0 0,0 1 15,0-1-15,0 0 0,0 21 0,0-21 16,0 1-16,0-1 0,0 21 0,0-21 16,0 0-16,0 1 15,21-1-15,1 0 0,-1-21 0,0 0 16,0 0-16,0 0 0,0 0 0,1 0 16,20 0-16,-21 0 15,0-21-15,22 0 0,-22 21 0,21-22 16,-21 1-16,0 0 0,22-21 0,-22 21 15,0-1-15,0-20 0,0 0 16,-21 21-16,22-22 0,-22 1 0,0 0 16,0-1-16,0 22 0,0 0 15,0 0-15,0 0 0,0 42 16,-22 0-16,22 0 16,-21 0-16,21 22 0,0-22 15,0 21-15,-21 0 0,21-20 0,0 20 16,0 0-16,0-21 0,0 22 15,0-22-15,0 0 0,0 0 16,21 0-16,-21 1 0,21-1 0,1-21 16,-1 0-16,0 0 15,21 0-15,-21 0 0,1 0 0,-1 0 16,0-21-16,21 21 0,-21-22 0,1 1 16,-1-21-16,21 21 0,-21 0 15,0-22-15,1 1 0,-1 0 0,-21-22 16,21 22-16,0-22 0,-21 1 15,21-1-15,-21 1 0,0-1 0,0 22 16,0 0-16,0-1 0,0 1 0,0 21 16,-21 21-1,0 0-15,0 21 16,21 21-16,-21 1 0,21-1 16,-22 0-16,1 22 0,21-22 0,0 22 15,0-1-15,-21 1 0,21-22 0,0 0 16,-21 22-16,21-43 0,0 21 15,0 1-15,0-22 0,0 0 0,0 0 16,0 0-16,0 0 0,21-21 16,0 0-16,0 0 15,1-21-15,-1 0 16,0 0-16,-21 0 16,21-22-16,0 22 0,-21-21 0,21 21 15,1-22-15,-22 22 0,21 0 16,0 0-16,-21 0 0,0 0 15,21 21-15,0 0 0,-21 21 16,0 0-16,0 0 0,0 0 0,0 0 16,0 22-16,0-22 0,0 0 15,21 21-15,-21-20 0,22-1 0,-22 0 16,21 0-16,0 0 0,0 0 16,0 1-16,0-22 0,1 0 0,20 0 15,-21 0-15,21 0 0,-20 0 0,20 0 16,0 0-16,-21 0 0,22-22 15,-22 1-15,0 0 0,21 0 16,-20 0-16,-1 0 0,0-22 0,0 22 16,-21-21-16,21-1 0,0 1 15,1 21-15,-22-21 0,0 20 0,21 22 16,-21-21-16,0 42 16,0 1-16,0-1 15,0 21-15,-21-21 0,21 0 0,-22 22 16,22-22-16,0 0 0,-21 0 0,21 0 15,-21 1-15,21-1 0,0 0 16,0 0-16,0 0 16,21-42-1,-21 0 1</inkml:trace>
  <inkml:trace contextRef="#ctx0" brushRef="#br0" timeOffset="7712.05">10393 3281 0,'0'0'0,"0"-21"0,0 0 0,-21-1 16,-1 22-1,1 0-15,21 22 16,-21-22-16,21 21 0,0 0 16,21 0-1,0-21-15,1 21 16,-1-21-16</inkml:trace>
  <inkml:trace contextRef="#ctx0" brushRef="#br0" timeOffset="7955.91">10880 3217 0,'0'0'16,"-22"0"0,1 22-16,0-1 0,0 0 15,0 0-15,0 21 0,-22-20 16,22 20-16,0 0 0,21-21 0,-21 22 15,21-1-15,-21 0 0,21-20 0,0 20 16,0-21-16,0 0 16,0 22-16,21-43 0,0 21 0,0 0 15,0-21-15,22 0 0,-22 0 0,21 0 16,0 0-16,1 0 0,-22 0 16,21 0-16,1-21 0,-1 0 0,0-1 15,-21 1-15,22-21 0,-22 21 0</inkml:trace>
  <inkml:trace contextRef="#ctx0" brushRef="#br0" timeOffset="8363.67">11282 2985 0,'0'0'0,"0"-43"0,0 22 0,-21 21 16,-1 0-16,22 21 16,0 0-16,-21 1 0,0 20 0,21 0 15,-21 1-15,21-1 0,-21 21 0,21 1 16,0-22-16,0 22 0,0-22 15,-21 22-15,21-22 0,0 0 0,-22 1 16,22-1-16,0-21 0,0 21 0,0-20 16,0-1-16,0 0 0,0 0 15,0-42 1,0 0 0,0 0-1,22-1-15,-1-20 0,0 21 0,0-21 16,0-1-16,22-20 0,-22 20 0,21 1 15,-21 0-15,22-1 0,-1 22 16,-21 0-16,21 21 0,-20 0 0,20 0 16,-21 0-16,0 42 0,0-20 15,-21-1-15,0 21 0,0 0 0,0-20 16,0 20-16,0 0 0,0-21 0,0 22 16,-21-22-16,0 21 0,0-21 15,21 1-15,-21-1 0,21 0 0,-21-21 16,21 21-16,-22-21 0</inkml:trace>
  <inkml:trace contextRef="#ctx0" brushRef="#br0" timeOffset="8719.46">12806 3217 0,'-21'-21'0,"42"42"0,-64-63 0,22 21 16,21 0-1,-21 21-15,0 21 31,21 0-31,0 21 0,0-20 0,0 20 16,0 0-16,0 1 0,0-1 16,0-21-16,0 21 0,0 1 0,-21-22 15,21 21-15,0-21 0,-21 1 0,21-1 16,0 0-16,0 0 0,0 0 16,21-21-1,0 0-15,0-21 16,21 21-16,-20-21 0</inkml:trace>
  <inkml:trace contextRef="#ctx0" brushRef="#br0" timeOffset="9051.28">13314 3281 0,'0'0'0,"21"-21"0,0-22 16,0 22-16,0 0 0,-21 0 16,0 0-16,0 0 0,-21 21 15,0 0-15,0 0 16,0 21-16,-22 0 0,22 0 15,0 0-15,0 0 0,0 1 16,0-1-16,21 21 0,0-21 0,0 0 16,0 1-16,0-1 0,21 0 15,0-21-15,0 21 0,0 0 0,22-21 16,-22 21-16,21 1 0,-21-22 16,0 21-16,1-21 0,-1 21 0,0 0 15,0-21-15,-21 21 0,0 0 0,0 1 16,-21-1-1,0 0-15,0-21 0,-22 21 0,22-21 16,-21 0-16,21 0 0,-22 21 0,22-21 16,-21 0-16,21 0 0,-22 0 15,22 0-15,0-21 0,0 21 16,0-21-16,-1 0 0,22 0 16</inkml:trace>
  <inkml:trace contextRef="#ctx0" brushRef="#br0" timeOffset="9225.18">12890 2963 0,'0'0'0,"-21"0"15,-21 0 1,21 0-16,21 22 31,21-22-15,0 0-16,0 0 15</inkml:trace>
  <inkml:trace contextRef="#ctx0" brushRef="#br0" timeOffset="10003.62">15134 3514 0,'0'-21'0,"0"42"0,21-64 15,0 22-15,1 21 0,-22-21 0,21 0 16,-21 0-16,21 0 0,-21-1 16,0-20-16,0 21 0,0 0 0,0 0 15,-21-1-15,0 1 0,-22 0 16,22 0-16,-21 0 0,21 0 0,-22-1 15,1 22-15,21 0 0,-22 0 0,22 0 16,-21 22-16,21-1 0,-22 0 16,22 21-16,0-21 0,-21 43 0,42-22 15,-21 1-15,-1 20 0,1-21 16,0 22-16,21-22 0,0 1 16,0-1-16,0 0 0,0 1 0,0-22 15,0 21-15,0-21 0,0 0 16,0 1-16,42-22 0,-20 0 0,-1 0 15,0 0-15,21 0 0,-21 0 0,22-22 16,-1 1-16,0 0 0,-20 0 16,20 0-16,0-22 0,1 1 0,-1 0 15,0-22-15,1 1 0,-1-1 16,0 1-16,1-1 0,-22-20 0,21 20 16,-21 1-16,0-1 0,1 1 0,-22-1 15,0 1-15,0 20 0,0 1 16,0 0-16,0 20 0,0 1 15,-22 21-15,1 0 0,0 21 16,21 1-16,-21 20 0,0 0 0,0 1 16,-1 20-16,22 1 0,0-1 0,-21 1 15,21-1-15,0 1 0,0-1 16,0 1-16,0-22 0,0 21 0,0-20 16,0-1-16,21-21 0,1 22 15,-1-22-15,-21 0 0,21 0 0,21 0 16,-21-21-16,1 0 0,-1 21 0,0-21 15,0 0-15,0 0 0,0 0 16,1-21-16,-1 0 0,0 21 0</inkml:trace>
  <inkml:trace contextRef="#ctx0" brushRef="#br0" timeOffset="10375.41">15811 3408 0,'0'63'31,"0"-41"-31,22-22 32,-1 0-17,0-22-15,0 1 0,0 21 16,0-21-16,1 0 0,-1 0 0,0 21 16,0-21-16,0-1 15,0 1-15,-21 0 0,0 0 0,0 0 16,0 0-16,0-1 0,-21 22 15,0 0-15,0 0 0,0 0 16,0 0-16,-1 22 0,1-1 0,0 21 16,0-21-16,-21 22 0,20-1 15,22 0-15,-21-21 0,0 22 0,0-1 16,21 0-16,0-20 0,0 20 16,0-21-16,0 0 0,0 0 0,0 1 15,0-1-15,0 0 0,21-21 16,0 21-16,0-21 0,22 0 15,-22 0-15,21 0 0,1-21 16,20 0-16,-21 0 0,22-1 0</inkml:trace>
  <inkml:trace contextRef="#ctx0" brushRef="#br0" timeOffset="10648.25">16722 3260 0,'0'0'0,"0"-21"0,-85-1 31,64 22-31,-22 0 0,22 22 0,0-1 16,-21 0-16,-1 21 0,22-21 16,0 22-16,0-1 0,0 0 0,0-20 15,-1 20-15,22 0 0,0-21 16,0 22-16,0-22 0,0 0 16,0 21-16,0-20 0,22-1 0,-1-21 15,21 21-15,-21-21 0,22 0 0,-22 0 16,21 0-16,22 0 0,-22 0 15,0 0-15,1-21 0,-1 0 0,21-1 16,-20 1-16,-1 0 0,0 0 16,1-21-16,-1 20 0,0-20 0,1-21 15</inkml:trace>
  <inkml:trace contextRef="#ctx0" brushRef="#br0" timeOffset="10888.11">17293 2900 0,'0'-42'0,"0"84"0,0-127 0,0 43 16,0 0-16,0 20 0,-21 22 15,0 0-15,0 22 16,-1 20-16,1-21 0,21 21 0,-21 1 16,0 20-16,21-20 0,-21 20 0,0 1 15,21-1-15,0 1 0,-22-1 16,22 1-16,-21-1 0,21-21 0,0 1 16,0-1-16,0 0 0,0-20 15,0 20-15,0-21 0,21 0 0,1 0 16,-1-21-16,0 22 0,0-22 0,0 0 15,0 0-15,1 0 0,20 0 16,-21 0-16,21 0 0,-20-22 16,20 22-16,0-21 0</inkml:trace>
  <inkml:trace contextRef="#ctx0" brushRef="#br0" timeOffset="11327.86">17907 3302 0,'0'-21'0,"0"42"0,21-63 16,-21 21-16,0-1 0,0 1 15,0 0-15,-21 21 0,0 0 0,0 0 16,-1 0-16,-20 0 0,21 21 0,-21 0 16,20 1-16,-20 20 0,21-21 15,-21 21-15,20-20 0,1 20 0,0 0 16,0 1-16,21-22 16,0 21-16,0-21 0,0 22 0,0-22 15,0 0-15,0 0 0,21 0 0,0 0 16,0-21-16,1 0 15,-1 0-15,21 0 0,-21 0 0,0 0 16,22 0-16,-22 0 0,0-21 0,0 0 16,22 0-16,-22 0 0,0 0 15,0-1-15,0 1 0,-21-21 0,21 0 16,1-1-16,-22 1 0,0 0 16,0 20-16,21-20 0,-21 21 0,0 0 15,0 0-15,0 42 16,-21 0-1,21 21-15,0-21 0,0 1 16,-22 20-16,22 0 0,0-21 16,-21 22-16,21-22 0,0 0 0,0 0 15,0 22-15,0-22 16,21 0-16,1 0 0,20-21 0,-21 0 16,21 0-16,-20 0 0,20 0 0,-21 0 15,21 0-15</inkml:trace>
  <inkml:trace contextRef="#ctx0" brushRef="#br0" timeOffset="11691.65">18436 3366 0,'0'0'15,"0"-22"-15,0-20 0,0 21 0,0 0 16,0 0-16,0-1 0,0 1 0,0 0 16,21 0-16,0 21 0,1 0 0,-1 0 15,0 0-15,0 0 0,21 0 16,-20 21-16,20 0 0,-21 0 0,0 1 15,0-1-15,1 21 0,-1-21 16,-21 22-16,0-1 0,0-21 0,0 21 16,0-20-16,0 20 0,0-21 15,-21 0-15,-1 0 0,1 1 16,21-1-16,-21 0 0,0 0 0,0-21 16,0 0-1,21-21 1,0 0-1,0 0-15,21-1 0,0 1 16,0 0-16,0 0 0,0-21 0,1 20 16,-1-20-16,21 21 0,-21-21 15,0 20-15,1 1 0,-1 0 0,0 0 16,0 21-16,0 0 0,0 0 16</inkml:trace>
  <inkml:trace contextRef="#ctx0" brushRef="#br0" timeOffset="12027.46">18986 3514 0,'0'0'0,"0"21"0,22-21 0,-1 0 16,0 0-16,0 0 0,0 0 16,22 0-16,-22-21 0,0 0 0,21 21 15,-21-22-15,22 1 0,-22 0 16,21 0-16,-21 0 0,22 0 0,-22-1 15,0 1-15,0 0 0,-21 0 16,0 0-16,0 0 0,-21 21 16,0 0-16,-21 0 15,20 0-15,-20 21 0,0-21 16,21 21-16,-22 21 0,1-21 0,21 1 16,0 20-16,-1-21 0,1 0 15,21 22-15,-21-22 0,21 0 0,0 21 16,0-21-16,0 1 0,21-1 15,0 0-15,22-21 0,-22 0 16,21 0-16,-21 0 0,22 0 0,-1 0 16,22 0-16,-22 0 0,21 0 15,-20 0-15</inkml:trace>
  <inkml:trace contextRef="#ctx0" brushRef="#br0" timeOffset="12533.17">20278 3260 0,'0'0'16,"-22"-21"-16,1-1 0,0 22 0,0 0 0,-21 0 15,-1 0-15,22 0 0,-21 0 16,-1 0-16,22 22 0,-21-1 0,0 0 16,-1 21-16,22-21 0,-21 1 15,21 20-15,-1 0 0,1-21 16,0 22-16,0-22 0,21 21 0,0-21 15,0 1-15,0-1 0,0 0 16,0 0-16,21 0 0,0-21 0,0 21 16,22-21-16,-22 0 0,0 0 15,21 0-15,1 0 0,-22 0 0,21 0 16,-21-21-16,22 0 0,-22 0 0,21 0 16,-21 0-16,1-1 0,-1-20 15,21 0-15,-21-1 0,0-20 0,1 21 16,-1-22-16,21 1 0,-21-1 0,0 1 15,1-22-15,-1 21 16,0-20-16,0 20 0,-21 1 0,0-1 16,0 22-16,0 0 0,0 20 15,-21 22-15,0 22 16,0 20-16,-1 0 0,-20 1 16,21 20-16,0 1 0,-22-22 0,22 21 15,0 1-15,0-1 0,0 1 0,21-1 16,-21-20-16,21-1 0,0 22 15,0-22-15,0-21 0,0 21 0,0-20 16,0 20-16,21-21 0,0 0 16,0-21-16,0 21 0,22-21 0,-22 22 15,42-22-15,-20 0 0</inkml:trace>
  <inkml:trace contextRef="#ctx0" brushRef="#br0" timeOffset="13392.12">21950 3302 0,'0'-21'31,"0"0"-15,0 0-16,0-1 15,0 1-15,21 0 0,-21 0 0,21 0 16,-21 0-16,0-22 0,21 22 0,-21 0 16,0-21-16,0 20 0,0-20 15,0 21-15,0 0 0,-21 0 0,0 21 16,0 0-16,-22 0 0,22 0 16,-21 21-16,0 21 0,-1-21 0,1 22 15,0-1-15,-1 0 0,1 22 0,0-22 16,-1 22-16,1-22 0,0 21 15,20-20-15,1-1 0,0 0 16,21 1-16,0-1 0,0-21 16,0 0-16,42 1 0,-20-1 0,-1 0 15,21-21-15,0 0 0,1 0 0,-1 0 16,0 0-16,1 0 0,20 0 16,-20-21-16,-1 0 0,0-1 0,1 1 15,-1 0-15,-21 0 0,21-21 16,-20-1-16,-1 1 0,0 0 0,21-22 15,-42 22-15,21-1 0,1 1 16,-22 21-16,0-21 0,0 20 0,0 1 16,-22 21 15,1 21-31,0 1 0,0-1 0,0 0 16,21 21-16,-21-21 0,-1 22 15,22-1-15,-21-21 0,21 22 0,0-1 16,0-21-16,0 0 0,0 22 0,0-22 15,21 0-15,1 0 0,-1-21 16,0 21-16,0-21 0,0 0 0,22 0 16,-1 0-16,-21 0 0,21 0 15,1 0-15,-1-21 0,0 21 0,1-21 16,-1 0-16,0 0 0,1-22 0,-1 22 16,0-21-16,1-1 0,-1 1 15,0 0-15,1-1 0,-1 1 16,-21 0-16,0-1 0,22 1 15,-43 21-15,21 0 0,-21 0 0,0-1 16,-21 22 0,0 22-16,-22-1 0,22 21 15,0-21-15,-21 22 0,20-22 0,1 21 16,0 0-16,21 1 0,0-1 16,0 0-16,0-20 0,0 20 0,0-21 15,0 0-15,0 22 0,0-22 16,21-21-16,-21 21 0,21 0 15,1 0-15,-22 0 16,-22-21-16,1 22 16,-21-22-16,0 0 0,-22 0 0</inkml:trace>
  <inkml:trace contextRef="#ctx0" brushRef="#br0" timeOffset="14564.59">6286 5821 0,'0'0'15,"22"0"-15,-1 0 0,0 0 16,21 0-16,-21-21 0,1 0 15,20-22-15,-21 22 0,21-21 0,1-1 0,-22 1 16,21 0-16,-21-1 16,1 1-16,-1 0 0,-21-1 0,21 1 15,-21 0-15,0-22 0,0 22 0,-21 0 16,0-22-16,-1 22 0,1-22 16,0 22-16,0 0 0,-21 20 0,20-20 15,1 21-15,0 21 0,0 0 16,0 21-16,0 21 0,-1 1 15,22 20-15,0 1 0,-21-1 16,0 1-16,0 20 0,21 1 0,-21 0 16,0 21-16,-1-22 0,1 1 15,0 21-15,0-22 0,0 1 0,21 21 16,0-21-16,0-1 0,0 22 16,0-21-16,21-1 0,0 1 0,0 0 15,22-22-15,-1 22 0,-21 0 16,21-22-16,1 22 0,-22-22 0,21 1 15,1-1-15,-1 1 0,-21-1 0,21-20 16,1-1-16,-1-21 0,-21 21 0,22-42 16,-1 0-16,0 0 0,1 0 15,-1-21-15,0-21 0,1 0 0,-1-22 16,0 1-16,-21-1 0,22-21 16,-1 22-16,-21-22 0,0 1 15,1-1-15,-22 0 0,0 1 0,0-1 16,0 0-16,0 1 0,-43-1 0,22 21 15,-21 1-15,-1-1 0,1 1 0,-21-1 16,-1 22-16,1 0 0,-1 21 16,1-1-16,-22 1 0,21 21 0,1 0 15,21 0-15,-22 21 0,22 1 16,-1-1-16,22 0 0,0 0 0,0 0 16,21 0-16,0 1 0,21-22 15,0 0-15,22 0 16,-22 0-16,21-22 0,0 1 15,1 21-15,-1-21 0,22-21 16,-22 21-16,0-1 0,22-20 0,-22 21 16,0-21-16,1-1 0,-1 22 0,-21-21 15,22 21-15,-22-22 0,0 22 16,-21 0-16,0 0 0,21 0 0,-21-1 16,0 44-1,0-1-15,0 0 16,0 0-16,0 0 0,0 22 0,0-22 15,0 21-15,0-21 0,0 22 0,0-22 16,-21 0-16,21 0 0,0 0 16,0 0-16,0-42 31,0 0-15,21 0-16,-21 0 0,21-22 0</inkml:trace>
  <inkml:trace contextRef="#ctx0" brushRef="#br0" timeOffset="14733">7218 5292 0,'0'21'31,"0"0"-31,0 0 0,0 0 0,0 1 16,0-1-16,0 0 15,0 0-15,21 0 0,0-21 16,-21 21-16,21-21 15,0 0-15,1 0 0</inkml:trace>
  <inkml:trace contextRef="#ctx0" brushRef="#br0" timeOffset="15816.96">7789 5546 0,'0'0'15,"0"42"-15,0-21 0,0 22 0,0-1 16,0-21-16,0 21 0,0-20 0,0 20 15,0-21-15,-21 0 0,0 0 16,21 1-16,-21-1 0,21 0 16,-21-21-16,-1 0 15,22-21 1,0 0 0,0-1-16,0 1 0,0-21 0,22 21 15,-1-22-15,0 1 0,-21 21 0,21-21 16,0-1-16,0 22 0,1 0 15,-1 0-15,0 0 0,0 21 0,0 0 16,0 0-16,1 0 0,-22 21 16,21 0-16,0 0 0,0 21 0,-21-20 15,21 20-15,0-21 0,-21 21 16,22 1-16,-1-22 0,0 21 16,0-21-16,0 1 0,0 20 0,1-21 15,20-21-15,-21 21 0,0-21 0,22 0 16,-1 0-16,-21 0 0,21 0 15,1 0-15,-22 0 0,21 0 0,1-21 16,-1 21-16,-21-21 0,21 0 0,1 0 16,-22-1-16,0 1 0,0-21 15,0 21-15,-21 0 0,0-22 0,0 1 16,0 21-16,0-22 0,-21 22 0,0-21 16,0 21-16,0 0 15,0-1-15,-22 22 0,22 0 0,0 0 16,0 0-16,0 0 0,-1 22 0,1-22 15,0 42-15,0-21 0,0 0 16,0 22-16,21-1 0,-22-21 0,22 21 16,0 1-16,0-1 0,0-21 0,0 0 15,0 22-15,0-22 0,0 0 16,0 0-16,22-21 0,-1 0 16,0 0-16,0 0 0,0 0 15,0 0-15,1 0 0,-1-21 16,0 0-16,0 0 0,0 0 0,0-1 15,1 1-15,-22 0 0,21-21 16,-21 21-16,21-22 0,-21 22 16,0-21-16,0 21 0,21-22 0,-21 22 15,0 0-15,21 0 0,-21 42 32,0 0-32,0 21 15,0-20-15,0 20 0,0-21 16,0 21-16,0-20 0,0 20 0,0-21 15,0 21-15,0-20 0,0-1 0,0 0 16,0 0-16,21 0 0,1-21 16,-1 0-16,0 21 0,0-21 0,0 0 15,22 0-15,-22 0 0,21-21 16,-21 0-16,22 0 0,-1 0 0,-21 0 16,21-1-16,1 1 0,-22-21 15,0 21-15,21-22 0,-20 1 0,-1 0 16,0-1-16,0-20 0,0 21 0,0-1 15,-21-20-15,0-1 0,0 22 16,0-22-16,0 1 0,0-1 0,0 1 16,22-1-16,-22 1 0,0 42 15,0-22-15,0 22 0,0 42 16,0 22-16,0-1 16,-22 0-16,1 22 0,21-1 15,-21 1-15,0-22 0,21 22 0,-21-1 16,21-20-16,-21 20 0,21-21 15,0 22-15,0-22 0,0 1 16,0-1-16,0 0 0,0-21 0,0 22 16,21-22-16,0 0 0,-21 0 0,21-21 15,0 0-15,0 21 0,1-21 16,-1 0-16,0 0 0,21 0 0,1-21 16,-1 0-16,-21 0 0,21 0 15</inkml:trace>
  <inkml:trace contextRef="#ctx0" brushRef="#br0" timeOffset="18344.14">12319 4995 0,'42'-63'15,"-21"42"-15,-21 0 16,0-1-16,0 1 0,0 0 0,0 0 16,0 0-16,0 0 0,0-1 15,0 1-15,0 0 0,-21 21 16,0 0-16,-21 0 0,21 0 0,-22 0 16,1 0-16,0 0 15,-1 21-15,-147 127 16,169-84-16,-22-22 15,22 22-15,-21-1 0,21 1 0,-1-1 16,22-20-16,0 20 0,0 1 0,0-22 16,0 0-16,0 22 0,0-22 15,22 0-15,-1-20 0,0 20 0,21-21 16,1 0-16,-1 0 0,0 1 16,22-22-16,-22 0 0,22 0 0,-1 0 15,1 0-15,-22 0 0,21 0 0,1-22 16,-22 1-16,22 0 15,-22 0-15,0-21 0,1 20 0,-1 1 0,0-21 16,1 21-16,-22-22 0,0 1 16,0 21-16,-21-21 0,0-1 15,0 1-15,0 0 0,0-1 0,-21 1 16,0 21-16,0-22 0,0 22 16,-1 0-16,1 21 0,-21 0 0,21 0 15,0 0-15,-22 0 0,22 21 0,0 0 16,-21 22-16,20-22 0,1 21 15,0 1-15,21-1 0,-21 0 0,21 1 16,-21-1-16,21-21 0,0 21 0,0 1 16,0-22-16,0 0 0,0 0 15,21 0-15,0 1 0,0-1 16,0-21-16,1 0 0,-1 0 0,21 0 16,-21 0-16,0 0 0,22-21 15,-22-1-15,21 22 0,1-21 0,-22 0 16,21-21-16,-21 21 0,0-1 15,1 1-15,-1-21 0,0 21 0,0-22 16,-21 22-16,0 0 0,0-21 0,0 21 16,0-1-16,0 1 0,0 42 31,0 1-15,0 20-16,-21-21 0,21 0 15,0 0-15,0 22 0,0-22 16,0 0-16,0 21 0,0-20 15,21-1-15,-21 0 0,21 0 0,0 0 16,1 0-16,20 1 0,0-22 0,-21 0 16,22 0-16,-1 0 0,0 0 15,1 0-15,-1 0 0,0-22 0,1 22 16,-1-21-16,0 0 0,-20 0 0,20 0 16,-21 0-16,21-1 0,-20-20 15,-1 21-15,0-21 0,-21 20 0,0-20 16,21 21-16,-21 0 0,0-22 15,0 22-15,-21 21 16,0 0 0,21 21-16,-21 1 15,-1-1-15,22 0 0,-21 21 0,21-21 16,-21 1-16,21-1 0,0 0 0,0 0 16,-21 0-16,21 22 0,-21-22 15,21 0-15,0 0 0,0 0 16,0-42 15,21 0-31,0 0 0,0 0 16,-21-1-16,21 1 0,1 0 0,-1 0 15,-21-21-15,21 20 0,0-20 16,0 21-16,0-21 0,1 20 16,-22 1-16,21 0 0,0 0 15,-21 0-15,21 21 0,0 0 16,-21 21-16,0 0 0,0 0 15,0 0-15,0 1 0,0-1 16,0 0-16,0 21 0,0-21 0,0 1 16,0-1-16,21 0 0,1 0 0,-22 0 15,21 0-15,0 1 0,0-1 16,0-21-16,0 21 0,1-21 0,-1 0 16,21 0-16,0 0 0,-20 0 15,20 0-15,0-21 0,1 21 16,-22-21-16,21-1 0,0 22 0,-20-21 15,20 0-15,-21 0 0,0-21 0,0 20 16,-21 1-16,0-21 0,22 21 16,-22-22-16,0 22 0,0 0 0,0-21 15,0 21-15,-22 42 32,1 21-32,0-21 0,21 0 15,-21 1-15,0 20 16,21-21-16,-21 21 0,21-20 0,-22 20 15,22-21-15,-21 0 0,21 0 0,-21 1 16,21-1-16,-21 0 0,21 0 16,0-42 15,21 0-15,0 0-16,0-1 0,1 1 0,-1-21 15,0 21-15,0 0 0,-21-22 16,42 22-16,-42-21 0,22 21 0,-1-1 15,0-20-15,0 42 0,0-21 0,-21 0 16,21 21-16,1 0 16,-22 21-16,0 0 15,0 0-15,0 0 0,0 22 0,0-22 16,0 0-16,0 21 0,21-20 16,-21-1-16,0 21 0,21-21 0,-21 0 15,21 1-15,-21-1 0,21 0 0,0-21 16,1 21-16,-1-21 0,0 0 15,0 0-15,0 0 0,22 0 0,-22 0 16,21 0-16,-21-21 0,22 21 0,-1-21 16,-21 0-16,21-1 0,1 1 15,-1 0-15,-21-21 0,22 21 16,-1-1-16,-21-20 0,21 0 0,-20 21 16,20-22-16,-21 22 0,0-21 15,0 21-15,1 21 0,-22-22 0,0 44 31,-22-1-31,1 0 0,0 0 16,0 0-16,0 22 0,21-22 0,-21 21 16,-1-21-16,22 22 0,-21-22 15,21 0-15,0 21 0,0-21 0,0 1 16,0-1-16,0 0 0,21 0 16,1 0-16,-1-21 0,0 0 0,0 21 15,0-21-15,0 0 0,1 0 0,20 0 16,-21 0-16,0-21 0,0 21 15,22-21-15,-22 0 0,21 0 16,-21 0-16,1-1 0,-1 1 0,0 0 16,0 0-16,0-21 0,-21-1 0,0 22 15,0-21-15,0-1 0,0 1 16,0 0-16,0 21 0,-21-22 0,0 22 16,0 0-16,-22 0 0,22 0 15,-21 21-15,21 0 0,-22 0 0,1 0 16,21 21-16,-21 0 0,-1 0 0,22 21 15,0-20-15,0 20 16,0 0-16,21-21 0,0 22 0,0-1 16,0-21-16,0 22 0,0-22 0,21 0 0,0 0 15,0 0-15,0 0 16,22 1-16,-22-1 0,21-21 0,-21 0 16,22 0-16,-1 0 0,0 0 15,-21 0-15,22-21 0,-1-1 0,0 1 16,1 21-16,-1-42 0,0 21 0,1 0 15,-22-22-15,21 22 0,1-21 16,-1-1-16,-21-20 0,21 21 0,-20-22 16,-1 22-16,0-22 0,0 1 0,0-1 15,-21 22-15,0 0 0,0-1 16,0 1-16,0 21 0,-21 21 16,0 0-16,0 0 15,0 42-15,-1-21 0,1 22 16,0 20-16,0-21 0,21 22 0,-21-1 15,21-20-15,-21 20 0,21-20 16,0 20-16,0-21 0,0 1 0,0-1 16,0-21-16,21 22 0,0-22 0,-21 0 15,21 0-15,0 0 0,0 0 16,1-21-16,-1 0 0,0 0 16,0 0-16,0 0 0,0 0 0,1-21 15,-1 0-15,0 0 0,0 0 16,-21 0-16,0-1 0</inkml:trace>
  <inkml:trace contextRef="#ctx0" brushRef="#br0" timeOffset="18524.04">16150 4953 0,'0'0'0,"-21"0"0,0 0 0,0 0 16,42 0-1,21 0 1,-21 0-16,22 0 0,-1 0 0,21 0 15,-20 0-15,20 0 0,1 0 16,-22 0-16,0-21 0,22 21 0,-22-21 16,-21 21-16,22-21 0,-22 21 15</inkml:trace>
  <inkml:trace contextRef="#ctx0" brushRef="#br0" timeOffset="19513.47">18076 4678 0,'-21'-21'16,"42"42"-16,-42-63 0,21 20 0,-21 1 0,21 0 16,0 0-16,0 0 0,-21 21 15,21-21-15,-21 21 0,-1 0 0,22 21 16,-21 21 0,21-21-16,-21 22 0,21 20 0,-21 1 15,21-1-15,0 1 0,0-1 16,-21 1-16,21-1 0,-21 1 15,21-1-15,0-21 0,0 22 0,0-22 16,0 1-16,0-1 0,0 0 16,0-21-16,0 1 0,0-1 0,0 0 15,0-42 17,0 0-32,0-1 15,21 1-15,0-21 0,0 21 0,-21-22 16,42 22-16,-20-21 0,-1 0 15,0 20-15,0-20 0,21 21 0,-20 0 16,20 0-16,-21-1 0,0 22 16,22 0-16,-22 0 0,21 0 15,-21 22-15,0-1 0,1 0 0,-1 0 16,0 0-16,0 0 0,-21 1 16,21 20-16,-21-21 0,0 0 0,0 0 15,0 1-15,0-1 0,-21 0 0,0 0 16,0 0-16,0 0 0,-22 1 15,22-22-15,0 21 0,-21-21 0,20 0 16,1 0-16,-21 0 0,21 0 16,0 0-16,-1 0 0,1 0 0,0-21 15,21-1-15,-21 1 0,21 0 16,21 42 31,0-21-47,-21 21 15,21-21-15,1 22 0,-1-1 0,0-21 16,21 21-16,-21-21 0,22 0 16,-1 0-16,0 0 0,1 0 0,-1 0 15,22 0-15,-22 0 0,21 0 0,-20 0 16,-1-21-16,22 0 0,-22 21 16,0-22-16,1 1 0,-1 0 0,0 0 15,-21-21-15,22 20 0,-22 1 16,21-21-16,-21 0 0,1 20 0,-22-20 15,0 0-15,0-1 0,0 22 16,0 0-16,0 0 0,-22 21 16,1 0-16,0 21 15,0 0-15,-21 22 0,20-22 0,1 21 16,21-21-16,-21 22 0,0-1 16,21-21-16,-21 21 0,21-20 0,0-1 15,0 0-15,0 21 0,21-21 16,0 1-16,0-22 0,22 0 15,-22 0-15,21 0 0,-21 0 0,22 0 16,-22 0-16,21 0 0,-21 0 0,22-22 16</inkml:trace>
  <inkml:trace contextRef="#ctx0" brushRef="#br0" timeOffset="22059.91">20891 5017 0,'0'0'0,"-21"42"31,21-21-31,0 0 0,21-21 31,1 0-31,-1 0 0,0-21 16,0 0-16,0 0 0,0 0 15,1-1-15,-1 1 0,0-21 0,21 0 16,-21-1-16,1 1 0,20 0 16,-21-1-16,21 1 0,-20-22 0,-1 22 15,0 0-15,0-1 0,0 1 0,0 21 16,-21 0-16,0 0 0,0 42 15,0 0 1,0 0-16,-21 21 0,0 1 0,0-1 16,0 22-16,0-1 0,-1 1 15,1-1-15,0 22 0,0-22 0,0 1 16,0-1-16,21-20 0,-22 20 16,22-21-16,0 1 0,0-1 0,0 0 15,0-20-15,0-1 0,0 21 0,0-21 16,0 0-16,0 1 15,-21-22 1,0 0 0,0-22-16,0 1 0,0 0 15,-1 0-15,-20 0 0,21 0 0,0-1 0,-22 1 16,22 0-16,-21 0 16,21 0-16,0 0 0,-1 21 0,1 0 15,0 0-15,0 0 0,0 0 16,21 21-16,0 0 0,0 0 15,0 0-15,0 0 0,0 1 0,0-1 16,21 0-16,0 0 0,21 0 16,-20-21-16,20 21 0,0 1 0,1-22 15,-1 0-15,0 0 0,1 0 16,20 0-16,-21 0 0,22-22 16,-22 1-16,22 21 0,-22-21 0,0 0 15,22 0-15,-43 21 0,21-21 16,1-1-16,-22-20 0,0 21 0,0 0 15,0-22-15,1 22 0,-22-21 0,21 21 16,-21 0-16,0-1 0,0 1 16,0 42-1,-21 1-15,-1-1 16,1 0-16,0 0 0,21 21 0,-21-20 16,0 20-16,0-21 0,21 0 0,-22 0 15,22 22-15,-21-22 0,21 0 16,-21 0-16,21 0 15,21-21 17,0-21-32,1 21 0,-1-21 15,-21 0-15,21 0 0,0 0 0,0-1 16,0 1-16,1 0 0,-1-21 16,0 21-16,0-1 0,0 1 0,-21 0 15,21 0-15,-21 0 0,0 42 31,0 0-31,0 0 0,0 0 0,0 1 16,0-1-16,0 0 0,0 0 16,0 21-16,0-20 0,0-1 15,0 0-15,0 0 0,0 0 16,0 0-16,22-21 0,-1 0 16,0 0-16,0 0 0,0 0 0,22 0 15,-22 0-15,21 0 0,-21 0 16,22-21-16,-22 0 0,21 0 0,-21 0 15,22 0-15,-22-1 0,0-20 0,0 21 16,0-21-16,0-1 0,1-20 16,-22 20-16,0-20 0,0-1 0,0 1 15,0-1-15,0 22 0,0 0 16,0-1-16,0 22 0,0 0 0,-22 21 16,1 0-1,21 42-15,-21-20 0,0 20 16,21 0-16,0 1 0,-21-1 0,0 21 15,21-20-15,-22-1 0,22 22 16,0-22-16,0 0 0,-21 1 0,21-1 16,0-21-16,-21 21 0,21-20 0,0-1 15,0 0-15,0 0 0,0 0 16,0-42 15,0 0-31,21 21 0,0-21 16,-21 0-16,22-22 0,-1 22 0,-21 0 15,21-21-15,0 20 0,0 1 16,-21 0-16,21 0 0,-21 0 16,22 21-16,-1 21 31,-21 0-31,0 0 0,0 0 0,0 1 16,0-1-16,21 0 0,-21 0 0,0 0 15,21 0-15,0 1 0,0-1 16,1 0-16,-1-21 0,0 21 0,21-21 15,-21 0-15,22 0 0,-22 0 16,21 0-16,1 0 0,-1 0 0,-21 0 16,21-21-16,-20 21 0,20-21 0,-21 0 15,0 21-15,0-22 0,1 1 16,-1 0-16,0-21 0,-21 21 16,21-22-16,-21 22 0,0 0 0,0-21 15,0 20-15,0 1 0,0 0 16,-21 21-16,0 0 0,0 0 15,-1 21-15,1 0 0,0 1 0,0-1 16,0 0-16,21 0 0,-21 21 16,-1-20-16,22-1 0,-21 21 0,21-21 15,0 0-15,0 1 0,0-1 16,0 0-16,0 0 0,21 0 16,1-21-16,-1 0 0,0 0 0,0 0 15,0 0-15,0 0 16,22 0-16,-22 0 0,0-21 0,0 0 15,22 21-15,-22-21 0,0 0 0,0-1 16,0 1-16,0 0 0,1-21 16,-22 21-16,21-1 0,0 22 0,0-21 15,0 0-15,-21 42 32,0 0-32,0 1 15,0-1-15,0 0 0,0 0 16,0 0-16,0 0 0,0 1 15,0-1-15,0 0 16,21-21-16,1 0 0,-22 21 16,21-21-16,0 0 0,0 0 15,0 0-15,0 0 0,1 0 0,-1-21 16,0 21-16,0-21 0,0 0 16,0-1-16,1 1 0,-1 0 0,0 0 15,-21 0-15,0 0 0,21 21 0,-21-22 16,21 1-16,-21 42 31,-21 1-15,21-1-16,-21 0 0,21 0 0,0 0 15,0 0-15,0 1 16,0-1-16,0 0 0,0 0 16,21-21-16,0 0 0,0 0 15,1 21-15,20-21 0,-21 0 0,21 0 16,-20 0-16,20 0 0,0-21 15,1 0-15,-22 21 0,21-21 0,0 0 16,-20-1-16,-1 1 0,0-21 0,0 21 16,0-22-16,0 1 0,1 0 15,-1-22-15,0 1 0,-21-1 0,0 1 16,21 20-16,-21-20 0,0 21 0,21-1 16,-21 22-16,0 0 0,0 0 15,0 0-15,-21 21 16,0 21-16,0 0 15,0 0-15,21 0 0,-22 22 0,1-22 16,0 21-16,0 0 0,21 22 0,-21-22 16,21 1-16,-21-1 0,21 0 15,0 1-15,0-1 0,0 0 0,0 1 16,0-22-16,0 21 0,0-21 0,21 0 16,0 1-16,0-1 0,0 0 15,22-21-15,-22 0 0,0 0 16,0 0-16,21 0 0,-20 0 0,20-21 15,-21 0-15,21 21 0,-20-22 16,20 1-16,-21 0 0,0-21 16,0 21-16,1-1 0,-1-20 15,-21 21-15,0 0 0,0 0 0,0-1 16,0 1-16,0 0 0,-21 21 16,-1 0-16,1 21 15,21 0-15,-21 1 0,0-1 0,0 0 16,21 0-16,0 21 0,0-20 0,0-1 15,0 0-15,0 0 0,0 0 16,0 0-16,0 1 0,0-1 0,21 0 16,0-21-16,21 21 0,-20-21 0,20 21 15,-21-21-15,21 0 0,1 0 16,-1 0-16,0 0 0,1 0 16,-1-21-16,0 0 0</inkml:trace>
  <inkml:trace contextRef="#ctx0" brushRef="#br0" timeOffset="22619.59">25252 5165 0,'0'-21'0,"0"42"0,0-64 16,0 22-16,0 0 0,0 0 15,-21 0-15,-1 21 16,1 0-16,0 0 16,0 0-16,-21 21 0,20 0 0,1 0 0,0 0 15,0 1-15,0-1 16,0 0-16,-1 0 0,22 21 0,0-20 15,0-1-15,0 0 0,0 0 0,0 0 16,0 0-16,0 1 0,0-1 16,22 0-16,-1-21 15,0 0-15,0 0 0,0 0 16,0 0-16,1 0 0,-1-21 16,0 21-16,0-21 0,0-1 0,0 1 15,-21-21-15,22 21 0,-1-22 0,0 1 16,0-21-16,0 20 15,-21-20-15,21-1 0,1 1 0,-1-1 16,0 1-16,-21-1 0,21 22 16,-21 0-16,21-1 0,-21 22 0,0-21 15,-21 63 1,0 0 0,0 21-16,0 1 0,-1-1 0,1 22 15,0-22-15,0 21 0,0 1 16,0-1-16,-1 1 0,1-22 0,21 22 15,0-1-15,0-20 0,0-1 0,0 0 16,0 1-16,0-22 0,21 21 16,1-21-16,-1 0 0,0 1 15,0-22-15,0 0 0,22 0 16,-22 0-16,0 0 0,0 0 16,0-22-16,22 1 0,-22 0 0,21 0 15,-21 0-15,22 0 0,-22-1 0,21 1 16,-21 0-16,0 0 0,1 0 15,-1-22-15,0 22 0,-21 0 0,21-21 16,-21 21-16</inkml:trace>
  <inkml:trace contextRef="#ctx0" brushRef="#br0" timeOffset="22899.54">23876 4805 0,'0'0'0,"-21"21"16,0-21-1,42 0-15,0 0 0,21 0 16,1 0-16,-1 0 0,0 0 0,22 0 16,-22 0-16,0 0 0,22 0 15,-22-21-15,1 21 0,-1 0 0,0 0 16,1-21-16,-22 21 0,0 0 15,0-21-15,0 21 16,-21-22-16,0 1 0,-21 0 16,0 21-16,0 0 15,0-21-15</inkml:trace>
  <inkml:trace contextRef="#ctx0" brushRef="#br0" timeOffset="23112.42">23220 4657 0,'0'0'0,"-21"0"47,-1 0-1</inkml:trace>
  <inkml:trace contextRef="#ctx0" brushRef="#br0" timeOffset="62012.86">0 13314 0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2:47:08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1058 0,'0'-21'15,"0"0"-15,0 0 16,0 0-16,0 0 15,0-1-15,0 1 0,0 0 16,0 0-16,-21 0 16,21 0-1,-21 42 17,21 0-32,0 21 15,-21-21-15,21 22 0,-22 20 16,22-20-16,0 20 0,0 1 0,-21-22 15,0 21-15,21 1 0,-21-1 16,21 1-16,0-22 0,-21 22 0,21-22 16,0 0-16,0 1 0,0-22 15,0 0-15,0 0 0,0 0 16,21-21 0,0 0-16,0 0 0,0-42 15,1 21-15,-1 0 0,0-22 16,0 22-16,0-21 0,0 0 15,1-1-15,-1 1 0,0 0 16,0-1-16,0 22 0,0-21 0,1 21 16,-22-22-16,21 43 0,-21-21 15,21 0-15,-21 42 16,0 0 0,0 0-16,0 1 15,0 20-15,0-21 0,0 0 16,0 22-16,0-22 0,0 21 0,0 0 15,21-20-15,-21 20 0,21-21 16,0 0-16,1 22 0,-1-22 16,0-21-16,0 21 0,0-21 15,0 0-15,22 0 0,-22 0 16,21 0-16,-21 0 0,1-21 0,20 0 16,-21-1-16,0 1 0,0-21 15,1 21-15,-1-22 0,-21 22 0,0-21 16,0 0-16,0 20 0,0-20 15,0 0-15,0-1 0,0 1 16,0 0-16,0 21 0,0-1 0,0-20 16,0 21-16,0 0 0,-21 21 15,21-21-15,-22 21 0,1 0 16,21 21 0,0 0-16,0 0 15,-21 0-15,21 0 0,0 22 0,0-22 16,0 0-16,0 0 0,0 0 15,0 1-15,0-1 0,21 0 0,0 0 16,1 0-16,-1 0 16,0-21-16,0 0 0,0 0 15,22 0-15,-22 0 0,0 0 0,21 0 16,-21 0-16,22-21 0,-22 0 16,21 0-16,1 0 0,-22 0 0,21-1 15,-21-20-15,0 21 0,1-21 16,-1-1-16,0 1 0,0 21 15,0-22-15,-21 22 0,0-21 16,0 21-16,21 21 0,-21-21 16,0 42 15,0 0-15,0 0-16,-21-42 15,21 0 1,-21 0-16</inkml:trace>
  <inkml:trace contextRef="#ctx0" brushRef="#br0" timeOffset="2439.36">847 1312 0,'0'0'0,"-22"0"0,1 0 0,0 0 15,0 0-15,21 22 16,21-22-1,0 0 1,22 0-16,-22 0 0,42 0 0,-20 0 16,20 0-16,1 0 0,20-22 15,-20 22-15,20 0 0,22-21 0,-21 0 16,-22 21-16,22 0 0,0-21 16,-22 21-16,-20 0 0,20 0 15,-42 0-15,22 0 0,-22 0 0,0 0 16,-63 0-1,20 21 1,1-21-16,-21 21 0,0-21 16,-22 21-16,1 1 0,-1-22 0,-21 21 15,22 0-15</inkml:trace>
  <inkml:trace contextRef="#ctx0" brushRef="#br0" timeOffset="2635.24">1037 1524 0,'0'0'15,"-42"21"-15,42 0 0,21 1 31,21-22-31,-21 0 0,22 0 16,-1 0-16,0 0 0,22 0 16,-22-22-16,22 22 0,-1 0 15,1-21-15,-22 21 0,22 0 16,-22 0-16,0 0 0,1-21 16,-22 21-16,21 0 0,-21 0 0,0 0 15,-21-21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2:47:1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572 0,'0'0'0,"0"-22"0,0 1 16,0 0-16,21 21 0,-21-21 0,0 0 15,21 21 1,-21 21 0,0 0-16,0 21 15,0-20-15,0 20 0,0 21 16,0 1-16,-21-1 0,21 1 0,0 21 16,-21-22-16,0 1 0,21-1 15,-22 1-15,1-1 0,0 1 0,0-22 16,0 21-16,21-20 0,-21-1 15,-1 0-15,1 1 0,21-22 16,0 21-16,0-21 0,-21-21 16,21 22-16,-21-22 15,21-22 1,0 1-16,-21 0 0,21-21 16,-21 21-16</inkml:trace>
  <inkml:trace contextRef="#ctx0" brushRef="#br0" timeOffset="564.44">2180 1122 0,'0'0'0,"-21"-21"16,0-22-16,-22 1 0,43 0 15,-21 21-15,21-22 0,0 22 16,0-21-16,0 21 0,0-22 16,43 1-16,-22 21 0,0 0 0,21-22 15,1 22-15,20 0 0,-21 0 16,22 0-16,-1 21 0,1 0 15,-1 0-15,1 0 0,-1 21 0,-20 21 16,20-21-16,-20 43 0,-1-22 16,-21 22-16,21-1 0,-42 22 0,22-22 15,-22 1-15,0-1 0,0 1 16,0-22-16,0 22 0,0-22 0,0 0 16,0 1-16,0-22 15,-22 0-15,22 0 0,0 0 0,0 0 16,0-42-1,0 0-15,0 0 0,0 0 16,0 0-16,0-22 0,0 1 16,0 0-16,22-1 0,-22-20 15,21-1-15,0 1 0,0-1 0,0 1 16,0-22-16,22 43 0,-22-22 16,21 22-16,-21 0 0,22 20 0,-1 1 15,0 0-15,-20 21 0,20 0 16,0 0-16,1 42 0,-22-20 15,0 20-15,0 21 0,0 1 16,-21-1-16,0 1 0,0-1 0,0 1 16,0-1-16,0 1 0,-21-22 15,21 1-15,0 20 0,-21-21 16,0 1-16,21-22 0,-21 21 0,21-21 16,0 22-16,0-22 0,0 0 15,-22 0-15,22-42 31,0 0-31,0 0 0,0 0 0,0-1 16,0-20-16</inkml:trace>
  <inkml:trace contextRef="#ctx0" brushRef="#br0" timeOffset="932.23">3704 1418 0,'85'0'31,"-64"0"-31,0 0 0,0 0 16,0-21-16,22 0 0,-22 0 15,0 0-15,21-1 0,-20 1 0,-1 0 16,0 0-16,-21 0 16,0 0-16,0-1 0,0 1 0,0 0 15,-21 21 1,0 0-16,-1 0 0,-20 21 15,21 0-15,0 1 0,0 20 16,-1-21-16,1 21 0,0-20 0,0 20 16,0 0-16,0-21 0,21 22 15,0-22-15,0 21 0,0-21 0,0 1 16,0 20-16,0-21 0,21 0 16,0-21-16,0 21 0,0-21 0,0 0 15,1 0-15,20 0 0,-21 0 16,21-21-16,1 0 0,-22 0 15,21-21-15,1 20 0,-1-20 16</inkml:trace>
  <inkml:trace contextRef="#ctx0" brushRef="#br0" timeOffset="1196.28">4635 656 0,'0'-21'0,"0"42"0,0-63 0,0 21 0,-21 21 0,0 0 16,0 21-1,0 0-15,21 21 0,-21 1 0,-1 20 16,1-20-16,21 20 0,-21 22 16,0-22-16,0 1 0,0-1 15,21 1-15,-22-1 0,1 1 16,0-22-16,21 0 0,-21 22 0,21-22 16,0-21-16,0 22 0,0-22 15,0 0-15,0 0 0,21-21 16,0 0-16,0-21 15,1 21-15,-1-42 0,0 21 0,21-22 16,-21 1-16,22 0 0</inkml:trace>
  <inkml:trace contextRef="#ctx0" brushRef="#br0" timeOffset="1644.43">4826 783 0,'0'0'0,"21"-42"0,-21 21 0,0-22 15,0 22-15,-21 21 16,0 21-1,21 22-15,0-22 0,-21 21 0,-1 22 16,22-22-16,-21 22 0,21-1 16,-21 1-16,0-1 0,21-21 0,-21 22 15,0-22-15,21 22 0,0-22 16,-22 0-16,22-20 0,-21 20 0,21-21 16,0 21-16,0-20 15,0-1-15,0-42 31,0-1-31,0 1 0,0-21 16,0 21-16,21-22 0,1 1 16,-22 0-16,21-1 0,0 1 0,0 0 15,0-1-15,22 1 0,-22 21 16,0 0-16,21-22 0,-21 43 0,1 0 16,20 0-16,-21 0 0,0 0 15,22 22-15,-22-1 0,0 21 0,-21-21 16,21 22-16,-21-22 0,0 21 15,0 0-15,0 1 0,0-22 0,0 21 16,0 1-16,-21-22 16,21 0-16,0 0 0,-21 21 0,0-42 15,21 22-15,-22-1 0,1-42 32,0-1-17,21 1-15,-21 0 0</inkml:trace>
  <inkml:trace contextRef="#ctx0" brushRef="#br0" timeOffset="1816.32">4403 1164 0,'0'0'0,"-64"0"16,85-21 15,0 21-31,1 0 0,-1 0 16,21-21-16,0 21 0,22 0 15,-22 0-15,1-21 0,-1 21 0,0 0 16,1 0-16</inkml:trace>
  <inkml:trace contextRef="#ctx0" brushRef="#br0" timeOffset="2236.33">5482 1101 0,'-21'21'31,"0"-21"-31,0 21 16,21 0-16,-22 0 0,1 22 15,0-22-15,0 0 0,0 21 0,21-20 16,-21 20-16,21-21 0,-22 0 16,22 22-16,0-22 0,0 0 0,0 0 15,0 0-15,0 0 16,22 1-16,-1-22 0,0 0 0,21 0 15,-21 0-15,22 0 0,-22 0 0,21-22 16,1 1-16,-1 0 0,-21 0 16,21 0-16,-20 0 0,-1-1 15,0-20-15,0 21 0,-21 0 16,0-22-16,0 1 0,0 21 0,-21-21 16,0 20-16,0 1 0,-22 0 15,22 0-15,-21 0 0,-1 21 0,22 0 16,-21 0-16,0 0 0,20 0 15,-20 21-15,21 0 0,0-21 0,0 21 16,21 0-16,-22 22 0,22-22 16,0 0-16,0 0 0,22 0 0,-1 1 15,0-22-15,21 21 0,-21-21 16,43 0-16</inkml:trace>
  <inkml:trace contextRef="#ctx0" brushRef="#br0" timeOffset="2748.25">6244 1164 0,'0'0'0,"0"-21"0,0 0 15,-21 21-15,0 0 0,0 0 16,-1 0-16,1 0 0,0 0 16,-21 21-16,21-21 0,-1 21 0,1 0 15,-21 22-15,21-22 0,0 0 0,-22 21 16,22-20-16,0 20 15,0-21-15,21 21 0,0-20 0,0 20 16,0-21-16,0 21 0,0-20 16,0-1-16,21 0 0,0 0 0,21-21 15,-20 0-15,-1 0 0,21 0 16,0 0-16,-20 0 0,20 0 0,-21-21 16,21 0-16,-20 0 0,-1-1 15,21 1-15,-21-21 0,0 21 0,22-22 16,-22 1-16,0-21 0,0 20 15,0-20-15,1-1 0,-22 1 0,21-22 16,0 22-16,-21-1 0,0 1 16,21-1-16,-21 22 0,0-1 15,0 22-15,0 0 0,0 0 0,0 0 16,-21 21-16,0 21 16,21 0-16,-21 0 0,-1 22 15,1 20-15,21 1 0,-21-1 0,0 1 16,0-1-16,21 1 0,0-1 15,0 1-15,0-22 0,0 0 0,0 22 16,0-22-16,0-21 0,0 22 0,21-22 16,-21 0-16,21 0 0,0 0 15,0 0-15,22-21 0,-22 0 0,0 0 16,0 0-16,0-21 0,22 0 16</inkml:trace>
  <inkml:trace contextRef="#ctx0" brushRef="#br0" timeOffset="3472.33">8255 868 0,'0'0'15,"21"-42"-15,21-1 0,-20 1 0,-1 21 16,-21-22-16,0 22 0,0 0 0,0 0 15,0 0-15,-21 21 16,-1 0-16,1 0 16,0 21-16,0 0 0,0 21 15,0 1-15,-1-1 0,1 22 16,-21-1-16,21 1 0,0-1 0,-1 1 16,1-22-16,21 21 0,0 1 15,-21-22-15,21 1 0,0-1 0,0 0 16,21 1-16,-21-22 0,43 0 15,-22 21-15,0-42 0,21 21 0,1-21 16,-22 0-16,21 0 0,22 0 16,-22-21-16,0 21 0,22-21 0,-22-21 15,22 21-15,-22-1 0,21-20 16,-20 0-16,-1-22 0,0 22 0,-20-22 16,20 1-16,-42-1 0,0-20 15,0 20-15,0 1 0,-21-1 16,0 1-16,-22 20 0,1 1 0,-22 0 15,22 21-15,-21-1 0,20 1 16,-20 21-16,20 0 0,1 21 0,-21 1 16,20 20-16,1 0 0,0 1 15,-1 20-15,1 1 0,21 20 0,0-20 16,-1-1-16,22 22 0,0-22 16,0-20-16,0 20 0,22-20 0,-1-1 15,21 0-15,-21-21 0,22 1 16,-22 20-16,21-42 0,0 21 15,1 0-15,-1-21 0,22 0 0,-22 0 16,0 0-16,1 0 0,-1-21 16,0 0-16,1 21 0,-22-21 0,21 0 15,-21-1-15</inkml:trace>
  <inkml:trace contextRef="#ctx0" brushRef="#br0" timeOffset="3819.51">8911 1291 0,'0'0'16,"21"-42"-16,22-106 15,-43 127-15,21-1 16,0 1-16,0 0 0,0 21 15,0 0-15,1 0 0,-1 0 16,0 21-16,0 0 16,0 1-16,0 20 0,-21-21 15,0 21-15,22-20 0,-22 20 16,0 0-16,0-21 0,0 22 0,0-22 16,0 21-16,0-21 0,0 1 0,0-1 15,0 0-15,0 0 16,0-42 15,0 0-31,21 0 0,-21-1 0,21-20 16,0 21-16,0-21 0,-21 20 15,21-20-15,1 0 0,-1-1 0,0 1 16,-21 0-16,21 21 0,-21-1 16,21 1-16,-21 0 0,0 0 15,21 21 1,-21 21-16,0 0 0,0 0 15,0 1-15,0-1 0,0 0 0,0 0 16,0 0-16,0 0 0</inkml:trace>
  <inkml:trace contextRef="#ctx0" brushRef="#br0" timeOffset="4176.31">9525 1461 0,'21'0'31,"0"0"-31,0 0 0,-21-22 16,22 1-16,-1 21 0,0-21 16,0 0-16,0 0 0,0 0 0,1-1 15,-1 1-15,0 0 0,-21 0 16,0 0-16,21 0 0,-21-1 0,0 1 16,0 0-16,-21 21 15,0 0-15,0 0 0,-22 0 16,22 21-16,0 0 0,0 22 15,-22-22-15,22 0 0,0 21 0,0-20 16,0 20-16,21-21 0,0 0 0,0 0 16,0 1-16,0-1 15,0 0-15,0 0 0,0 0 0,21-21 16,0 0-16,0 0 0,0 0 16,22 0-16,-1 0 0,0 0 0,1 0 15,-1 0-15,0-21 0,1 0 0,-1 0 16,0 0-16,-20-1 0,20 1 15,-21 0-15,0 0 0</inkml:trace>
  <inkml:trace contextRef="#ctx0" brushRef="#br0" timeOffset="4531.1">10096 1228 0,'0'-21'15,"0"42"-15,0-64 0,-21 22 0,21 0 16,0 0 0,21 0-1,1 21-15,-1-21 0,21 21 16,-21 0-16,0 0 0,1 0 15,-1 21-15,21-21 0,-21 21 0,0 0 16,1 0-16,-1 22 0,-21-22 0,0 0 16,0 0-16,0 21 0,0-20 15,0-1-15,0 0 0,0 0 0,0 0 16,-21 0-16,-1 1 0,1-1 16,0-21-16,0 0 15,21-21 16,0-1-31,0 1 0,0 0 16,0-21-16,21 21 0,-21-1 16,0 1-16,21 0 0,0-21 0,-21 21 15,22-1-15,-1 22 0,-21-21 16,21 0-16,0 21 0,0 0 0,0 0 16,-21-21-16,22 21 0,-1 0 15,0 0-15,-21 21 16</inkml:trace>
  <inkml:trace contextRef="#ctx0" brushRef="#br0" timeOffset="4927.91">10647 1249 0,'-21'-21'0,"21"0"16,-22 21-16,22-22 15,0 1-15,0 0 0,0 0 16,22 0-16,-1 21 0,0-21 0,0 21 15,21-22-15,-20 22 0,20 0 16,-21 0-16,0 0 0,22 22 0,-22-1 16,0 0-16,0 0 0,0 0 15,0 0-15,1 1 0,-22-1 0,0 0 16,0 21-16,0-21 0,0 1 16,0-1-16,-22 0 0,1 0 15,21 0-15,-21 0 0,0 1 0,0-22 16,0 0-16,-1 21 0,1-21 15,0 0-15,0-21 16,21-1-16,0 1 16,0 0-16,0 0 0,21 0 15,0-22-15,0 22 0,1-21 16,-1 21-16,0 0 0,0-22 0,0 22 16,0 0-16,22 0 0,-22 0 0,0-1 15,0 22-15,22 0 0,-22 0 16,0 0-16,0-21 0,0 21 15,0 0-15</inkml:trace>
  <inkml:trace contextRef="#ctx0" brushRef="#br0" timeOffset="5135.79">11472 1058 0,'0'22'0,"0"-1"15,0 0-15,-21 0 0,0 0 16,0 0-16,21 1 0,-21-1 15,-1 0-15,1 21 0,21-21 0,0 1 16,0-1-16,0 0 0,-21 0 0,21 0 16,0 0-1,21-21 1,0 0-16,1 0 16,-1-21-16,0 21 0,-21-21 0,21 0 15</inkml:trace>
  <inkml:trace contextRef="#ctx0" brushRef="#br0" timeOffset="5459.6">11557 783 0,'0'0'15,"0"-21"-15,-21 0 0,0 0 0,-1 21 16,1 0-16,0 0 0,0 0 0,0 21 16,0-21-16,-1 21 0,22 0 0,0 0 15,0 1-15,0-1 16,0 0-16,0 0 0,0 0 0,0 0 15,22-21-15,-1 0 0,0 0 16,0 0-16,0 0 0,0 0 0,1 0 16,-1 0-16,0-21 0,0 0 15,0 0-15,-21 0 0,0 0 0,0-1 16,0 1-16,0 0 0,0 0 16,0 0-16,0 0 0,-21 21 15,0-22-15,0 22 0,0 0 16,-1 22-16,1-22 15,0 21-15,0 0 0,0 0 0,0 21 16,-1-20-16,1-1 0,21 0 16,0 0-16,0 0 0,0 0 0</inkml:trace>
  <inkml:trace contextRef="#ctx0" brushRef="#br0" timeOffset="6207.51">12086 1228 0,'0'0'0,"0"-21"0,-21 21 16,0-22-16,0 1 16,21 0-16,-22 21 0,1-21 0,0 21 15,0 0-15,0 0 0,0 0 16,-1 0-16,1 0 0,0 0 15,0 21-15,0 0 0,0 0 0,-1 22 16,1-22-16,0 0 0,21 21 16,0-20-16,-21 20 0,21-21 0,0 0 15,0 0-15,0 1 0,0-1 16,0 0-16,21 0 0,0 0 16,0-21-16,1 0 0,-1 0 0,0 0 15,21 0-15,-21 0 0,22 0 16,-1-21-16,-21 0 0,22 0 0,-1 0 15,0-1-15,-21-20 0,22 0 16,-1-1-16,-21 1 0,0-21 0,22-1 16,-22 1-16,0-1 0,0-21 15,0 22-15,-21-1 0,0 22 0,22-21 16,-22 41-16,0-20 0,0 21 16,0 0-16,0 0 0,-22 21 15,1 21-15,0 0 0,0 0 16,0 21-16,0 1 15,-1 20-15,-20-20 0,21 20 0,0-21 16,0 22-16,-1-1 0,1 1 16,21-22-16,0 1 0,0-1 0,0 0 15,0 1-15,0-1 0,21-21 16,22 0-16,-22 0 0,0 1 0,21-1 16,-20-21-16,20 0 0,-21 0 0,21 0 15,-20 0-15,20 0 0,-21-21 16,21 21-16,-20-22 0,20-20 0,-21 21 15,0 0-15,0 0 0,1-22 16,-1 22-16,0-21 0,-21 21 16,21-1-16,-21 1 0,0 0 15,-21 42 1,0 0-16,0 1 16,-1-1-16,22 0 0,0 21 15,-21-21-15,21 1 0,-21-1 0,21 0 16,0 0-16,0 0 0,0 0 15,0 1-15,21-22 0,0 0 16,1 0-16,-1 0 0,0 0 16,21 0-16,-21-22 0</inkml:trace>
  <inkml:trace contextRef="#ctx0" brushRef="#br0" timeOffset="6565.31">12933 868 0,'0'0'0,"0"-42"0,-64-43 31,43 85-31,0 0 0,0 21 16,0 0-16,-1 0 0,1 1 0,0-1 15,21 0-15,0 0 0,0 0 16,0 0-16,0 1 0,0-1 0,21 0 16,0-21-16,22 0 15,-22 0-15,0 0 0,0 0 0,0 0 16,1-21-16,20 0 15,-42-1-15,21 22 0,0-42 0,-21 21 16,0 0-16,0 0 0,0-22 16,0 22-16,0 0 0,0 0 0,-21 21 15,0 0-15,0 0 0,0 0 16,-1 0-16,-20 0 0,21 21 0,0 0 16,-22 0-16,22 0 0,0 22 0,0-22 15,21 21-15,0 1 0,-21-22 16,21 21-16,0 0 0,0-20 0,0-1 15,0 0-15,21 0 0,0 0 16,0-21-16</inkml:trace>
  <inkml:trace contextRef="#ctx0" brushRef="#br0" timeOffset="7012.05">13166 1122 0,'0'-21'15,"0"42"-15,0-63 0,0 63 31,-22 0-31,1-21 16,21 21-16,-21 0 0,0 22 16,21-22-16,0 0 0,-21 0 0,0 0 15,21 22-15,0-22 0,0 0 16,0 0-16,-22 0 0,22 0 16,0 1-16,-21-22 15,21 21-15,0-42 31,0-1-31,0 1 0,0 0 16,0 0-16,21-21 0,1 20 16,-1-20-16,0 21 0,21-21 0,-21-1 15,22 22-15,-1-21 0,0 21 16,1-1-16,-1 1 0,0 0 0,1 21 16,-1 0-16,0 0 0,1 0 15,-1 21-15,0 0 0,-20 1 0,-1-1 16,0 0-16,-21 21 0,0-21 15,0 22-15,0-22 0,0 0 16,0 21-16,-21-20 0,0-1 0,21 0 16,-22 0-16,1 0 0,0-21 15,0 21-15,0 1 0,0-22 0,-1 0 16</inkml:trace>
  <inkml:trace contextRef="#ctx0" brushRef="#br0" timeOffset="7855.74">14541 1101 0,'0'-21'0,"0"42"0,0-64 15,0 22-15,0 0 0,0 0 0,0 0 16,-21 21-16,0 0 0,0 0 0,0 0 15,-22 0-15,1 0 0,21 21 16,-43 0-16,22 0 0,0 0 0,-1 1 16,1 20-16,0-21 0,-1 21 15,22 1-15,0-22 0,0 0 16,0 21-16,21-20 0,0-1 0,0 0 16,0 0-16,21 0 0,-21 0 15,42 1-15,-21-22 0,1 0 0,20 0 16,-21 0-16,21 0 0,1 0 15,-22 0-15,21 0 0,1-22 0,-22 22 16,0-21-16,0 0 0,21 0 16,-42-21-16,22 20 0,-1 1 0,0 0 15,-21 0-15,0 0 0,0 0 0,0-1 16,21 1-16,-21 0 16,0 42 15,-21 0-31,21 1 0,-21-1 0,0 0 15,-1 21-15,22 1 0,-21-22 0,0 21 16,0 0-16,21 1 0,-21-1 16,21 0-16,-21 22 0,21-22 0,-22 22 15,22-22-15,0 22 0,0-22 16,0 21-16,-21 1 0,21-22 0,0 22 16,-21-22-16,21 22 0,0-1 0,0 1 15,0-1-15,0 1 0,0-22 16,-21 21-16,21 1 0,-21-1 0,21-20 15,-21 20-15,21-20 0,0-1 16,0 21-16,-22-20 0,1-22 16,21 21-16,-21 1 0,21-22 0,-21 0 15,0 0-15,0-21 0,-1 21 0,1-21 16,0 0-16,-21 0 0,21 0 16,-1 0-16,1-21 0,-21 0 0,21 21 15,-22-21-15,22-22 0,-21 22 16,0-21-16,20 21 0,-20-22 0,21 1 15,0-21-15,0-1 0,21 1 0,-22-1 16,22-21-16,0 22 0,0-22 16,43 22-16,-22-22 0,0 0 0,21 1 15,1 20-15,-1-20 0,0-1 16,22 21-16,-22-20 0,22 20 16,-1 22-16,1-22 0,-22 22 0,22 0 15,-22 21-15,21-22 0,-20 22 16,-22 0-16,21 0 0,-21 21 0,1-21 15,-1 21-15,0 0 0,0 0 16,-42 0 15,-21 0-31,20 21 0,-20-21 16</inkml:trace>
  <inkml:trace contextRef="#ctx0" brushRef="#br0" timeOffset="8927.57">2582 2053 0,'-42'0'15,"84"0"-15,-126 0 0,41 0 0,22 21 0,-21-21 16,-1 0-16,22 0 0,-21 0 16,21 0-16,-22 0 0,22 0 0,0 0 15,0 22-15,0-22 0,63 0 47,-21 0-47,22 0 16,-1 0-16,0 0 0,22 0 15,-1 0-15,1-22 0,-1 22 0,22 0 16,-22 0-16,22 0 0,0 0 16,21 0-16,-22 0 0,43 0 0,0-21 15,0 21-15,21 0 0,1 0 16,20 0-16,0 0 0,22 0 0,-1 0 15,1 0-15,20 0 0,-20 0 16,21 0-16,-1 0 0,1 0 0,0 0 16,-1 0-16,1 0 0,21 0 15,-22 0-15,22 0 0,0 0 16,-21 0-16,21 0 0,-1 0 0,-20 0 16,21 0-16,0 0 0,0 0 15,-22 0-15,22 21 0,0-21 0,-21 0 16,20 0-16,-20 0 0,0 0 15,-1 0-15,1 0 0,-21 0 0,-1 0 16,22 0-16,-22 0 0,1 0 0,-1 0 16,-20 0-16,-1 0 0,0 0 15,1 0-15,-22 0 0,0 0 16,-21 0-16,0 0 0,-21 0 16,0 0-16,-22 0 0,1 0 0,-22 0 0,1 0 15,-1 0-15,-20 0 0,-1 0 16,0 0-16,-20 0 0,-1 0 15,0 0-15,-42 0 63,0-21-47,42 21 15,0 0-16,0 21-15,0-21 0</inkml:trace>
  <inkml:trace contextRef="#ctx0" brushRef="#br0" timeOffset="74940.23">847 3069 0,'0'-21'16,"0"0"-16,0 0 16,0 0-16,0-1 0,0 1 15,0 0 1,0 0-16,0 42 47,0 0-32,-22-21-15,22 43 0,0-22 16,0 21-16,-21-21 0,21 22 0,-21-1 16,0 0-16,21 22 0,0-22 15,-21 0-15,0 1 0,21-1 16,-22 0-16,22 1 0,0-1 0,0-21 16,0 0-16,0 1 0,0-1 15,22-21 16,-1-21-31,0 21 0,0-22 0,-21-20 16,21 21-16,0 0 0,1-22 16,-1 1-16,0 21 0,-21-21 15,21-1-15,0 22 0,0-21 0,1 21 16,-22-22-16,21 22 0,-21 0 16,21 21-16,-21-21 0,0 0 0,21 21 15,0 0 1,-21 21-1,0 0 1,0 0-16,0 21 16,0-20-16,0 20 0,0-21 0,0 21 15,0-20-15,0 20 0,0-21 16,0 0-16,0 22 0,0-22 16,21 0-16,1 0 0,-1-21 15,0 0-15,21 0 16,-21 0-16,1-21 0,20 0 0,-21 0 15,21-1-15,-20-20 0,-1 21 16,0-21-16,0 20 0,0-20 16,0 0-16,1-1 0,-22 1 0,0 0 15,0 21-15,0-22 0,0 22 16,0-21-16,0 21 0,0-1 0,-22 1 16,1 0-16,0 21 15,0 0-15,0 0 16,0 0-16,-1 21 0,1 0 15,21 1-15,-21-1 16,21 0-16,0 0 0,0 0 16,0 0-16,21 1 15,0-22-15,1 0 0,-1 21 16,21-21-16,-21 0 0,22 0 0,-1 0 16,-21 0-16,21 0 0,1 0 15,-22-21-15,21-1 0,1 22 0,-22-21 16,0 0-16,21 0 15,-21-21-15,1 20 0,-22 1 0,21-21 0,-21 21 16,21-22-16,-21 22 16,0 0-16,0-21 0,21 21 0,-21-1 15,0 1-15,-21 21 32,21 21-32,0 1 0,-21-1 15,21 0-15,-21 0 0,21 0 16,0 22-16,-22-22 0,22 21 0,0 0 15,0-20-15,0 20 0,0 0 16,-21 1-16,21-1 0,-21 0 16,21-21-16,0 22 0,0-1 15,0 0-15,0-20 0,0-1 0,0 21 16,0-21-16,0 0 0,0 1 16,0-1-16,0-42 46,0-1-46,0 1 0,0-21 16,0 21-16,0-22 0,0 22 16,0-21-16,0 21 0,0-22 0,21 22 15,0-21-15,1 21 0,-1 0 16,0-1-16,0 1 0,0 0 16,0 0-16,1 0 0,-1 21 15,0 0-15,0 0 0,0 0 0,0 0 16,1 21-16,-1 0 15,-21 0-15,0 22 0,0-22 0,0 21 16,0-21-16,0 22 0,0-22 16,0 21-16,0-21 0,0 22 0,0-22 15,0 0-15,0 0 0,0 0 16,0 0-16,0 1 0,0-1 16,0 0-1,0-42 16,21 0-15,0-1-16,0 1 0</inkml:trace>
  <inkml:trace contextRef="#ctx0" brushRef="#br0" timeOffset="75800.14">2603 3027 0,'0'0'0,"-21"0"31,0 0-31,21 21 16,-21 0-16,21 0 15,0 1-15,0 20 0,0-21 0,-21 0 16,21 22-16,0-22 0,0 0 16,0 21-16,0-21 0,0 1 0,0-1 15,0 0-15,21 0 0,0 0 16,0-21-16,0 0 0,1 0 15,-1 0-15,0 0 0,0 0 16,21-21-16,-20 0 0,20 0 0,-21 0 16,0-1-16,22 1 0,-22-21 15,-21 21-15,21-22 0,0 22 0,-21-21 16,21 21-16,-21 0 0,0-1 16,0 1-16,0 0 0,0 0 0,0 0 15,0 42 48,0 0-63,0 0 0,0 0 15,0 1-15,0 20 0,0 0 0,-21-21 16,21 43-16,0-22 0,0 1 16,0-1-16,0 21 0,0-20 0,0-1 15,0 22-15,0-22 0,0 0 0,0 22 16,0-22-16,0 22 15,21-1-15,-21 1 0,0-1 0,0 1 16,0-1-16,0 1 0,0-1 16,0-21-16,0 22 0,0-1 0,0-20 15,0 20-15,0-20 0,0-1 16,0 0-16,0 1 0,0-1 0,0 0 16,0-21-16,-21 1 0,21-1 0,-21 0 15,21 0-15,-21-21 0,0 0 16,-1 0-16,1 0 0,0-21 15,0 0-15,-21 0 0,20-22 16,1 22-16,-21-21 0,21-1 0,-22-20 16,22 21-16,-21-22 15,21 1-15,0-1 0,-1 1 0,1-1 16,0-21-16,21 22 0,0-1 0,0-20 16,0 41-16,0-20 0,0-1 15,0 22-15,0 0 0,21-1 0,0 1 16,1 0-16,-1-1 0,21 1 15,-21 21-15,0-21 0,1 20 0,-1 22 16,0-21-16,-21 0 0,21 21 16,0 0-16,0 0 15,-21 21 17,0 0-17,0 1-15,0-1 16</inkml:trace>
  <inkml:trace contextRef="#ctx0" brushRef="#br0" timeOffset="76322.31">3725 3302 0,'0'0'0,"-21"0"15,0 0-15,63 0 63,-21 0-63,22-21 0,-1 21 16,0 0-16,22 0 0,-1 0 15,1 0-15,-1 0 0,1 0 0,21 0 16,20 0-16,-20 0 0,21 0 15,0 0-15,-22 0 0,1 0 0,0 0 16,-1 0-16,1 0 0,-21 0 0,-22 0 16,21 0-16,-20 0 0,-22 0 15,21 0-15,-21 0 0,1 0 0,-1 0 16,0-21-16,-21 0 31,-21 21 0,0-22-31,-1 1 16</inkml:trace>
  <inkml:trace contextRef="#ctx0" brushRef="#br0" timeOffset="76828.23">5249 2900 0,'0'0'0,"-21"0"15,0 0-15,21 21 16,0 0 0,0 0-16,0 1 0,0-1 15,0 0-15,21-21 16,-21 21-16,21 0 0,22-21 0,-22 21 15,0 1-15,0-22 0,21 21 16,-20-21-16,20 0 0,-21 0 0,21 21 16,-20-21-16,20 0 0,-21 0 15,0 0-15,22 0 0,-22 0 16,0 0-16,0 0 0,0 0 16,-42 0 15,0 0-31,0 0 0,0 0 15,-22 0-15,22 0 0,0 21 16,-21 0-16,20 0 0,-20 22 0,21-22 16,0 21-16,-22-21 0,22 22 15,0-22-15,0 21 0,0-21 0,0 1 16,-1 20-16,1-21 0,0 0 16,21 0-16,0 1 15,0-1-15,-21-21 0,21 21 16,0-42 15,0 0-15</inkml:trace>
  <inkml:trace contextRef="#ctx0" brushRef="#br0" timeOffset="79896.13">6710 3260 0,'0'0'0,"0"21"0,-21-21 78,21-21-78,-22 0 16,22-1-16,0 1 0,0 0 16,0-21-16,0 21 0,0-1 15,22 1-15,-1 0 0,0-21 0,-21 21 16,42-1-16,-21 1 0,1 0 15,-1 0-15,0 21 0,0-21 16,0 21-16,22 0 0,-22 0 0,0 0 16,0 0-16,0 21 0,0 0 15,1-21-15,-1 21 0,-21 22 0,21-22 16,-21 0-16,21 21 0,-21 1 0,0-22 16,0 42-16,0-20 0,0-1 15,0 0-15,0 1 0,0-1 0,0 0 16,0-21-16,-21 22 0,21-22 15,-21 0-15,21 0 0,0 0 0,0 1 16,0-44 15,0 1-15,0 0-16,0 0 0,0 0 16,0-22-16,0 1 0,0 0 0,21-1 15,0 1-15,0 0 0,-21-1 16,21 1-16,1 0 0,-1-1 0,0 1 15,0 21-15,0 0 0,0 0 16,1-1-16,-1 1 0,21 21 0,-21 0 16,0 0-16,1 0 0,-1 0 15,0 0-15,0 21 0,0 1 0,-21-1 16,0 21-16,21-21 0,-21 22 0,0-1 16,0 0-16,0 1 15,0-1-15,0 21 0,-21-20 0,0-22 16,21 21-16,-21-21 0,21 22 15,-21-22-15,21 0 0,0 0 0,0 0 16,0-42 31,0 0-31,0 0-16,0 0 0,21 0 15,-21-1-15</inkml:trace>
  <inkml:trace contextRef="#ctx0" brushRef="#br0" timeOffset="80299.91">7747 3344 0,'0'-21'31,"0"0"-31,21 0 16,0 0-16,0 21 15,-21-21-15,22-1 0,-1 1 0,-21 0 16,0 0-16,21 0 0,-21 0 16,21-1-16,-21 1 0,0 0 15,0 0-15,-21 21 32,0 21-32,0 0 15,-1 0-15,1 1 0,21-1 16,-21 21-16,0-21 0,21 22 0,-21-1 15,21 0-15,-21-21 0,21 22 16,0-1-16,0-21 0,0 22 0,0-22 16,0 0-16,0 0 0,21 0 15,0 0-15,0-21 0,0 0 16,22 0-16,-22 0 0,0 0 16,0 0-16,21 0 0,-20 0 15,-1-21-15,21 0 0,-21 21 0,0-21 16,1 0-16,20 0 0,-21-22 15,0 22-15,0 0 0</inkml:trace>
  <inkml:trace contextRef="#ctx0" brushRef="#br0" timeOffset="81011.81">8340 3112 0,'0'-22'0,"0"44"0,0-65 16,0 22-16,0 42 47,0 0-47,0 1 0,0-1 15,0 21-15,0-21 0,0 22 16,0-1-16,0 0 0,0-21 16,0 22-16,0-1 0,0-21 0,0 0 15,0 1-15,0-1 0,0 0 16,0 0-16,0 0 16,21-21-1,0-21-15,0 0 16,-21 0-16,21 0 0,0-1 0,1 1 15,-22-21-15,21 0 0,0 20 16,0-20-16,0 0 0,-21 21 0,21-22 16,1 22-16,-22 0 15,0 0-15,0 0 0,21 21 0,-21 21 32,0 0-17,0 0-15,0 0 0,0 22 0,0-22 16,0 0-16,0 21 0,0-21 15,0 1-15,0 20 0,0-21 0,0 0 16,0 0-16,0 1 0,21-1 16,0-21-16,0 0 15,0 0-15,1 0 0,-1 0 0,0 0 16,0 0-16,0 0 0,0-21 16,22-1-16,-22 1 0,0 0 15,0-21-15,0 21 0,1-22 16,-1 1-16,0 0 0,-21-1 0,0 1 15,0 21-15,0-22 0,0 22 0,0-21 16,0 21-16,0 0 0,-21-1 16,0 22-16,-1-21 0,1 21 15,0 0-15,0 0 0,0 0 16,0 0-16,21 21 0,0 1 31,21-22-31,0 0 0,21 0 16,-21 0-16,1 0 15,-1 0-15,0 0 16,0 0-16,0 0 0,0 0 0,-21-22 16,22 22-16,-1 0 15,-21-21 17</inkml:trace>
  <inkml:trace contextRef="#ctx0" brushRef="#br0" timeOffset="82776.61">10350 2921 0,'-21'0'31,"0"0"-31,21 21 16,-21-21-16,21 21 0,0 1 31,21-22-31,0 0 16,0 0-16,1 0 0,-1 0 0,21-22 16,-21 22-16,22-21 0,-1 0 15,-21 21-15,21-21 0,1 0 0,-1 0 16,-21-1-16,22-20 15,-22 21-15,0-21 0,0 20 0,-21-20 0,0 0 16,0 21-16,0-22 0,0 1 16,0 21-16,0-22 0,0 22 15,0 0-15,-21 21 0,0-21 16,0 21-16,-1 21 16,1 0-16,0 22 0,0-1 0,0 0 15,0 1-15,21 20 0,0-21 16,-22 22-16,22-1 0,0-20 0,-21 20 15,21 1-15,0-1 0,0-20 16,0 20-16,0 1 0,0-22 16,0 21-16,0-20 0,0-1 0,21 0 15,-21 1-15,0-22 0,0 0 16,0 0-16,0 0 0,0-42 31,0 0-15,-21 0-16,0 0 0,0 0 15,0-22-15,0 22 0,-1-21 0,-20 21 16,21-1-16,0 1 0,0 0 0,-1 0 16,1 21-16,0 0 15,0 0-15,0 0 0,21 21 16,0 0-16,0 0 16,0 1-16,0 20 0,21-21 0,0 0 15,0 0-15,0 1 0,1-1 0,-1 0 16,0 0-16,21 0 0,-21 0 15,22-21-15,-1 0 0,-21 0 0,22 0 16,-1 0-16,0 0 0,1 0 16,-1-21-16,0 21 0,1-21 0,-22 0 15,21-21-15,-21 20 0,0 1 0,1-21 16,-1 21-16,-21-22 0,0 1 16,0 0-16,0 21 0,0-1 15,0-20-15,0 21 0,0 0 16,0 42-1,0 21 1,0-21-16,0 1 0,0 20 16,0-21-16,0 21 0,0-20 0,0 20 15,0-21-15,0 0 0,0 22 16,0-22-16,0 0 0,0 0 16,0 0-16,21-42 31,-21 0-31,0 0 15,0 0-15,21-22 0,-21 22 16,21-21-16,-21-1 0,0 1 0,21 0 16,1-1-16,-1 22 0,-21-21 15,21 21-15,-21 0 0,21 21 16,0 0-16,0 0 16,1 0-16,-22 42 15,0-21-15,21 0 0,-21 22 0,0-22 16,21 21-16,-21 0 0,0-20 0,0 20 15,0-21-15,0 21 0,0-20 16,21-1-16,-21 0 0,21-21 0,-21 21 16,21-21-16,1 0 0,-1 0 15,0-21-15,0 0 16,0 0-16,0-1 0,-21 1 16,22 0-16,-1 0 0,0-21 0,0 20 15,-21-20-15,0 0 0,21 21 16,0-22-16,-21 22 0,0 0 0,0 0 15,0 0-15,22 21 0,-22 21 16,0 0 0,0 0-16,0 0 0,0 0 15,0 22-15,0-22 0,0 0 0,0 21 16,0-20-16,0-1 0,0 0 0,0 0 16,0 0-16,0 0 0,21 1 15,0-22-15,21 21 0,-21-21 16,1 0-16,-1 0 0,21 0 15,-21 0-15,22 0 0,-22-21 16,0-1-16,21 1 0,-21 21 0,1-42 16,-1 21-16,0 0 0,-21-22 15,21 1-15,-21 21 0,21-22 0,-21 22 16,0-21-16,0 21 0,0 0 16,21-1-16,-21 1 0,0 0 15,0 42 1,-21 0-1,21 1-15,0-1 0,-21 0 16,21 21-16,-21 1 0,0-1 0,0 21 16,21-20-16,0 20 0,-22-20 0,22 20 15,0 1-15,-21-1 0,21 1 16,0-1-16,0 1 0,0 20 16,0-20-16,-21 20 0,21 1 0,-21-21 15,0 20-15,21-20 0,-21-1 0,-1 22 16,1-22-16,0 1 0,0-1 15,0 1-15,0-22 0,-1 22 0,1-22 16,21-21-16,0 22 0,-21-22 0,21-42 31,0-1-31,0 1 16,21-21-16,0 0 0,1-1 0,-1 1 16,0-22-16,21 1 0,-21-1 15,22 1-15,-22-22 0,21 1 16</inkml:trace>
  <inkml:trace contextRef="#ctx0" brushRef="#br0" timeOffset="83083.7">12192 3196 0,'0'0'16,"0"-21"-16,-21 0 0,21-21 0,-21 20 0,21 1 16,0 0-16,0 0 15,0 0-15,21 21 0,0 0 16,0-21-16,0 21 0,22 0 15,-22 0-15,21 0 0,0 0 16,-20 21-16,20 0 0,-21-21 0,0 21 16,0 21-16,1-20 0,-22-1 15,0 21-15,0-21 0,0 0 0,-22 22 16,-20-22-16,21 0 0,0 0 0,-22 0 16,22 1-16,-21-22 0,0 21 15,20-21-15,1 0 0,-21 21 0,21-21 16,0 0-16,-1 0 15,44 0 17,-1-21-32</inkml:trace>
  <inkml:trace contextRef="#ctx0" brushRef="#br0" timeOffset="87245.26">12742 3493 0,'0'0'0,"-21"0"31,21-22-15,0 1 0,0 0-16,21 0 0,0 0 0,-21 0 15,22-1-15,-1-20 0,0 0 16,0-1-16,0 1 0,0 0 0,1-1 15,-1 1-15,0-21 0,21 20 0,-42-20 16,21 20-16,1-20 16,-22 21-16,0-22 0,0 22 0,0-1 15,0 1-15,0 0 0,0 21 16,0-1-16,-22 22 0,1 0 16,0 0-16,0 22 0,21-1 15,-21 0-15,0 21 0,-1 1 0,1-1 16,0 21-16,21-20 0,-21 20 0,21-20 15,-21 20-15,21-21 0,0 22 16,0-22-16,0 22 0,0-22 16,0 22-16,0-22 0,21 0 15,0 1-15,0-1 0,0 0 0,1-21 16,-1 1-16,21-1 0,0 0 0,-20-21 16,20 0-16,0 0 0,1 0 15,-1 0-15,0-21 0,-21 0 0,22-1 16,-1 1-16,0 0 0,1-21 15,-22-1-15,21 1 0,-21 21 0,22-64 16,-43 43-16,0 21 0,0 0 16,0-1-16,0 1 0,0 0 15,-21 21 1,-1 0 0,1 21-16,0 0 0,0 1 0,0 20 15,0-21-15,21 21 0,0-20 16,-22 20-16,22-21 0,0 21 15,0-20-15,0 20 0,0-21 0,22 0 16,-1 0-16,0 1 0,0-22 0,0 0 16,22 21-16,-22-21 0,21 0 15,-21 0-15,22 0 0,-22-21 0,21 21 16,-21-22-16,22 1 0,-22 0 16,21-21-16,-21 21 0,0-22 15,1 22-15,-1-21 0,-21-1 0,0 1 0,21 21 16,-21-21-16,0 20 0,0 1 15,0 0-15,0 0 16,0 42 0,0 0-1,-21 0-15,21 1 0,0 20 16,0-21-16,-21 0 0,21 22 16,-22-22-16,22 21 0,0-21 0,0 0 15,0 1-15,0-1 0,0 0 16,0 0-16,0 0 0,0 0 15,0-42 17,0 0-32,0-21 0,0 21 15,0-1-15,22 1 0,-22-21 16,21 0-16,-21 20 0,0-20 16,21 21-16,0 0 0,-21 0 0,21-1 15,0 1-15,-21 0 0,22 0 16,-1 21-16,0 0 0,0 0 15,0 21-15,0 0 16,-21 0-16,0 1 0,0-1 16,0 21-16,0-21 0,0 22 0,0-22 15,22 0-15,-22 21 0,0-21 16,21 1-16,-21-1 0,0 0 0,0 0 16,0 0-16,21-21 0,-21 21 15,21-21-15,0 0 16,0-21-1,-21 0-15,0 0 0,22 0 16,-1-22-16,0 22 0,-21-21 16,21 21-16,0-22 0,0 1 0,1 21 15,-1-21-15,-21 20 0,21 1 16,0 0-16,0 0 0,0 0 0,1 21 16,-22-21-16,21 21 0,-21 21 31,0 0-31,0 0 0,0 0 15,0 0-15,0 1 0,0-1 0,0 0 16,0 21-16,0-21 0,0 22 16,0-22-16,0 0 0,0 0 0,0 22 15,0-22-15,0 0 0,21 0 16,0 0-16,21-21 16,-20 0-16,-1 0 0,0 0 0,21 0 15,-21 0-15,22 0 0,-1 0 16,0-21-16,-20 0 0,20 0 0,0 0 15,-21-1-15,1 1 0,-1-21 16,0 21-16,0-22 0,0 1 0,-21 21 16,21-21-16,-21 20 0,0 1 0,0 0 15,0 0-15,0 0 16,0 0-16,-21 21 0,0 0 16,0 0-16,0 0 0,0 0 0,21 21 15,-22 0-15,1 0 0,0 0 16,0 0-16,21 22 0,0-22 0,-21 21 15,21-21-15,0 1 0,0 20 16,0-21-16,0 0 0,0 0 0,21 1 16,0-1-16,0 0 0,0-21 0,1 21 15,-1-21-15,0 0 0,21 0 16,-21 0-16,22 0 0,-22 0 0,21-21 16,-21 21-16,1-21 15,20 0-15,-21-22 0,0 22 0,0 0 16,1-21-16,-1 20 0,0-20 0,0 21 15,0-21-15,-21 20 0,21 22 16,-21-21-16,0 0 0,0 42 31,-21 0-31,0 1 16,21-1-16,0 0 0,-21 0 0,21 21 16,-21-20-16,21-1 0,0 21 15,-21-21-15,21 0 0,0 1 0,0-1 16,0 0-16,0 0 0,0 0 15,21-21 1,0-21 0,0 21-16,-21-21 15,21 0-15,0 0 0,1-1 0,-22-20 16,21 21-16,0-21 0,0 20 0,0-20 16,0 21-16,-21 0 0,22 0 15,-22-1-15,21 1 0,-21 0 0,0 42 31,0 0-31,0 1 16,0-1-16,0 0 0,0 0 0,0 0 16,0 22-16,21-22 15,-21 0-15,21 21 0,-21-21 0,0 1 16,21-1-16,0 0 0,1-21 16,-22 21-16,21-21 0,0 0 0,0 0 15,0 0-15,0 0 0,1 0 16,20 0-16,-21-21 0,0 0 15,0 0-15,1-1 0,-1 1 0,0-21 16,0 21-16,0-22 0,22 1 16,-22 0-16,0-1 0,0 1 0,0-21 15,0 20-15,1 1 0,-1 0 0,-21-1 16,0 1-16,0 0 16,0 20-16,0 1 0,-21 21 15,-1 0 1,1 21-16,0 1 0,0-1 0,0 0 15,21 21-15,-21-21 0,-1 22 16,22-1-16,0 0 0,-21 1 0,0-1 16,21-21-16,0 22 0,-21-1 0,21 0 15,0 1-15,0-1 0,0 0 16,0-21-16,21 22 0,0-22 0,0 0 16,1 0-16,-1 0 0,0 1 15,0-22-15,21 0 0,-20 0 0,20 0 16,-21 0-16,21 0 0,1 0 15,-22-22-15,21 1 0,-21 0 16,22 0-16,-22 0 0,21 0 0,-21-22 16,1 1-16,-1 21 0,0-22 15,0 1-15,-21 0 0,0 21 0,0-1 16,0 1-16,0 0 0,0 0 0,-21 21 16,0 0-16,0 0 15,-1 0-15,1 0 0,0 0 0,0 0 16,0 21-16,0 0 0,-1 0 15,1 1-15,0 20 0,0-21 16,0 0-16,21 22 0,0-22 0,0 21 16,0-21-16,0 0 0,0 1 15,0-1-15,0 0 0,0 0 0,0 0 16,21-21-16,0 0 16,0 0-16,0 0 15,1-21-15,-1 21 0,0-21 0,0 0 16,0 0-16,-21-22 0,21 22 15,1 0-15,-1-21 0,-21-1 0,0 22 16,21 0-16,-21 0 0,21 0 16,-21-1-16,0 44 31,-21-1-31,21 0 16,-21 0-16,21 0 0,-21 0 15,21 22-15,0-22 0,0 0 0,0 21 16,0-20-16,0-1 0,0 0 15,0 0-15,21 0 0,0-21 0,0 21 16,0-21-16,0 0 16,1 0-16,-1 0 0,0 0 0,0 0 15,21 0-15,-20-21 0,-1 0 0,0 0 16,0 0-16,0-22 0,0 1 16,1 0-16,-22-22 0,21 22 0,0-22 15,0 1-15,0-1 0,-21 1 16,0-1-16,21 22 0,-21-21 0,0 20 15,0 1-15,0 0 0,0 20 16,0 1-16,0 0 0,0 0 16,0 42-1,-21 0-15,21 0 0,0 22 16,-21-1-16,21 0 0,-21-20 0,21 41 16,0-21-16,0 1 0,0-1 15,0 0-15,0 1 0,-21-1 0,21 0 16,0 22-16,0-22 0,0-21 0,0 22 15,0-1-15,0 0 0,0-20 16,21-1-16,-21 0 0,21 0 0,0 0 16,0-21-16,1 0 15,-1 0-15,0 0 0,0 0 16,0 0-16,0 0 0,1-21 0,-1 0 16,0 0-16,0 0 0,21-22 15,-20 22-15,-1-21 0,0 21 0,0-22 16,0 22-16,0 0 0,1 0 15,-22 0-15,0-1 0,21 22 16,-21 22 15,-21-1-31,21 0 0,-22 0 0,22 21 16,0-20-16,0-1 0,-21 21 16,21-21-16,0 22 0,0-22 0,0 0 15,0 0-15,0 0 16,0 0-16,21-21 0,1 22 0,-1-22 15,0 0-15,0 0 0,0 0 0,0 0 16,1 0-16,-1-22 0,0 22 16,0-21-16,0 0 0,0-21 0,1 21 15,-1-1-15,0-20 0,0 0 16,0-1-16,0 22 0,1-21 0,-22 21 16,0 0-16,21-1 0,-21 1 15,0 42 16,-21 1-31,-1 20 0,22-21 16,0 0-16,0 22 0,-21-22 16,21 0-16,0 21 0,-21-21 15,21 1-15,0-1 0,0 0 0,0 0 16,0 0-16,0 0 0,21-21 16,0 0-1,1 0-15,-1 0 0,0-21 16,-21 0-16,21 21 0,-21-21 15,0 0-15,21 0 0,-21-22 0,21 22 16,-21-21-16,0 21 0,0-22 16,0 22-16,0 0 0,0 0 15,0 0-15,-21 21 0,0 0 0,0 0 0,0 0 16,0 0-16,-1 0 16,1 0-16,0 0 15,21 21-15,0 0 31,21-21-15,0 0-16,1 0 0,20-21 16,-21 21-16,0 0 0,22-21 0,-22 21 15,21 0-15,0-22 0,1 22 16,-22 0-16,21 0 0,-21 0 16,1 0-16,-1 0 0,0 0 0,0 0 15,-21 22 1,0-1-16,0 0 15,0 0-15,0 0 16,0 0-16,0 1 0,0-1 0,0 21 16,0-21-16,0 0 0,0 1 15,-21-1-15,21 0 0,-21 0 16,21 0-16,0 0 16,0-42 30,0 0-46,0 0 0,0 0 0,21 0 16,-21-1-16,21-20 16,0 21-16,0-21 0,22 20 0,-22-20 15,21 0-15,-21-1 0,22 22 0,-1-21 16,0 21-16,-20-22 0,20 22 16,-21 21-16,0-21 0,0 21 0,1 0 15,-1 0-15,-21 21 16,0 0-16,0 1 0,0-1 15,0 21-15,0-21 0,0 22 16,0-22-16,-21 21 0,21 0 0,-22-20 16,22 20-16,0-21 0,0 21 15,0-20-15,0-1 0,0 0 16,22 0-16,-1 0 0,0 0 0,0-21 16,0 0-16,0 0 0,1 0 15,-1 0-15,0 0 0,21 0 0,-21 0 16,1 0-16,-1-21 0,0 0 15,0 0-15,0 0 0,0-22 0,1 22 16,-1 0-16,0-21 0,21 21 16,-42-22-16,21 22 0,1 0 0,-22 0 15,0 0-15,0-1 0,0 1 0,0-21 16,-22 21-16,1 0 0</inkml:trace>
  <inkml:trace contextRef="#ctx0" brushRef="#br0" timeOffset="87508.12">18500 2455 0,'0'0'16,"0"-21"-16,-43 0 15,22 21 48,0 21-63,0-21 16,0 0-16</inkml:trace>
  <inkml:trace contextRef="#ctx0" brushRef="#br0" timeOffset="87792.03">17272 2836 0,'0'0'0,"-21"22"16,42-22-1,0 0-15,0 0 16,0 0-16,1 0 0,20-22 0,-21 22 16,21 0-16,-20 0 0,20-21 15,0 21-15,-21 0 0,22 0 0,-22-21 16,0 21-16,21 0 0,-20 0 16,-1 0-16,-21-21 15,-21 21 1,-1 0-16,1 0 15</inkml:trace>
  <inkml:trace contextRef="#ctx0" brushRef="#br0" timeOffset="88031.23">16214 2836 0,'0'0'0,"-22"0"0,22 22 0,22-22 31,-1 0-31,0 0 0,0 0 16,0 0-16,0 0 0,22 0 0,-22 0 15,21 0-15,-21 0 0,22 0 16,-22 0-16,0 0 0,0 0 0,0 0 16,1 0-16,-1 0 15,0-22-15,0 22 0,0 0 16,22 0-16</inkml:trace>
  <inkml:trace contextRef="#ctx0" brushRef="#br0" timeOffset="-37721.29">254 5525 0,'0'-22'16,"0"1"-16,0 0 15,0 0-15,0 0 16,0 0-16,0-1 16,0 1-16,0 0 15,0 42 16,0 0-15,-21 1-16,21 20 0,0-21 16,-21 21-16,-1 1 0,22-1 15,0 0-15,0 1 0,-21-1 0,21 0 16,0 1-16,0-1 0,0-21 16,0 22-16,0-22 0,0 0 15,0 0-15,21 0 0,1-21 16,-1 0-16,0 0 15,0 0-15,0 0 0,0-21 16,1 0-16,-22 0 0,21 0 16,0-1-16,0 1 0,-21-21 15,0 21-15,21-22 0,-21 22 0,21 0 16,-21-21-16,22 21 16,-22-1-16,0 1 0,0 0 0,0 0 15,0 0-15,21 42 47,-21 0-47,0 0 16,0 0-16,0 1 0,0-1 0,0 21 15,0-21-15,0 0 0,0 22 16,0-22-16,0 0 0,21 0 0,-21 22 16,21-43-16,0 21 0,-21 0 15,21 0-15,1-21 0,-1 0 0,0 0 16,0 0-16,0 0 15,22 0-15,-22 0 0,0 0 0,21-21 16,-21 0-16,1 0 0,-1-1 16,0-20-16,21 21 0,-42-21 0,21-1 15,1 1-15,-1 21 0,-21-22 16,0 1-16,21 0 0,-21-1 16,0 1-16,21 21 0,-21 0 0,0-22 15,0 22-15,0 0 16,0 42 15,0 0-31,0 1 0,0 20 16,0-21-16,-21 21 15,21-20-15,0 20 0,0-21 0,0 21 16,0-20-16,0 20 0,0-21 16,0 0-16,0 0 0,21 1 0,0-1 15,0-21-15,1 0 16,-1 0-16,21 0 0,-21 0 0,22 0 15,-1-21-15,-21-1 0,21 1 16,1 0-16,-1 0 0,0-21 16,-20-1-16,20 22 0,-21-21 0,21-1 15,-20 1-15,-1 0 0,-21-1 16,0 1-16,21 21 0,-21-21 16,0 20-16,0 1 0,0 0 15,0 0-15,0 0 0,-21 21 16,0 0-16,-1 0 15,1 0-15,21 21 0,0 0 16,-21 0-16,21 0 0,0 22 16,0-22-16,0 21 0,0-21 0,0 22 15,0-1-15,0-21 0,0 22 16,0-1-16,0 0 0,0-21 0,0 22 16,0-22-16,0 0 15,0 0-15,0 0 0,0 1 0,0-1 0,21-21 31,-21-21-15,21-1 0,-21 1-16,22 0 0,-22 0 0,0-21 15,21 20-15,-21 1 0,21-21 16,0 21-16,-21 0 0,0-1 16,21 1-16,0 21 15,1 21 1,-22 1-16,0-1 15,21 0-15,-21 0 0,0 0 0,0 0 16,0 1-16,0-1 16,21 0-16,-21 0 0,21 0 0,-21 0 15,21-21-15,-21 22 0,21-22 16,1 0-16,-1 21 0,0-21 0,0 0 16,0 0-16,22 0 0,-1 0 15,-21-21-15,21-1 0,1 22 0,-1-21 16,0 0-16,1-21 0,-22 21 15,21-1-15,-21-20 0,1 21 0,-1 0 16,0-22-16,-21 22 0,21-21 16,-21 21-16,0 0 0,0-1 0,0-20 15,-21 21-15,0 0 16,21 0-16,-21 21 0,-1 0 16,1 0-16,0 0 0,0 0 0,0 0 15,0 21-15,-1-21 0,1 21 16,0 0-16,0 21 0,0-20 0,21-1 15,0 21-15,-21 0 0,21-20 16,-22 20-16,22-21 0,0 21 0,0-20 16,0-1-16,0 21 0,0-21 15,0 0-15,0 1 0,22-22 16,-1 0-16,0 0 0,0 0 16,0 0-16,0 0 0,1 0 0,-1-22 15,0 1-15,21 0 16,-21 0-16,1 0 0,-1 0 0,0-1 15,0-20-15,0 0 0,-21 21 0,0-22 16,21 22-16,1-21 0,-22 21 16,0-22-16,0 22 0,0 0 0,0 0 15,0 42 17,0 0-32,0 0 15,0 0-15,0 1 0,-22-1 16,22 21-16,0-21 0,0 0 0,0 22 15,0-22-15,0 0 0,0 0 0,0 0 16,0 1-16,22-1 0,-1 0 16,21-21-16,-21 21 15,0-21-15,22 0 0,-22 0 0,21 0 16,-21-21-16,22 21 0,-22-21 16,106-106-1,-127 106-15,21-22 16,0 1-16,-21 21 0,0-22 0,0 1 15,21 0-15,-21-1 0,0 1 16,0 0-16,0 21 0,0-22 0,0 22 16,0 0-16,0 0 0,0 0 0,0-1 15,-21 22 1,21 22 0,0-1-16,0 0 0,-21 21 15,21-21-15,0 22 0,0-22 0,-21 21 16,21 1-16,0-1 0,0 0 0,0-21 15,0 22-15,0-1 0,0 0 16,0-20-16,0 20 0,0-21 0,0 21 16,0-20-16,21-1 0,0 0 15,-21 0-15,21-21 0,1 0 16,-1 0-16,0 0 16,0 0-16,0 0 0,-21-21 15,21 21-15,1-21 0,-1 0 0</inkml:trace>
  <inkml:trace contextRef="#ctx0" brushRef="#br0" timeOffset="-37441.44">2815 5313 0,'0'0'15,"0"21"-15,21-21 16,0 0 0,1 0-16,-1 0 15,21 0-15,-21 0 0,22 0 0,-22-21 16,0 21-16,21-21 0,-21 21 16,1 0-16,-1-21 0,0 21 0,0 0 15,0 0-15,0-22 0,1 1 31</inkml:trace>
  <inkml:trace contextRef="#ctx0" brushRef="#br0" timeOffset="-36358.06">4085 5503 0,'-21'0'46,"0"0"-46,0 0 16,-1 0-16,1 0 16,0 0-16,0 0 0,0 0 15,0 0-15,-1 0 16,44 0 31,-1 0-32,0 0-15,0 0 0,0 0 0,22 0 16,-1 0-16,0 0 0,1 0 16,-1 0-16,0 0 0,22 0 0,-1 0 15,-20 0-15,20 0 0,1-21 0,-1 21 16,1 0-16,-22 0 0,21 0 16,-20 0-16,-1 0 0,0-21 0,1 21 15,-22 0-15,21-21 0,-21 21 16,1 0-16,-1 0 15,-21-21-15,0 0 16,-21 21 0,-1-22-16,1 22 15,0 0-15,0-21 0,0 21 0,0 0 16,-1 0-16,1 0 0,0-21 16,0 21-16,0 0 0,0 0 15,-1 0-15,1 0 16,42 0 15,1 0-15,-1 0-16,0 0 0,21 0 15,-21 0-15,22 0 0,-22 0 0,0 0 16,21 0-16,-20 0 0,-1 0 0,0 0 16,0 0-16,-21 21 15,21-21-15,-21 21 16,0 1-16,0-1 15,-21 0-15,0 0 0,0 0 16,0 0-16,-1 1 0,1-1 0,0-21 16,0 21-16,0 0 0,0 0 15,-1 0-15,1 1 0,0-22 16,21 21-16,0 0 0,-21-21 16,21 21-16</inkml:trace>
  <inkml:trace contextRef="#ctx0" brushRef="#br0" timeOffset="-35417.6">593 7070 0,'0'21'15,"0"0"1,0 0-16,21-21 47,0 0-32,-21-21-15,21 21 0,-21-21 16,0 0-16,0 0 16,0-1-1,-21 22 1,0 0-16,0 0 15,-1 0-15,1 22 0,21-1 16,-21-21-16,21 21 0,-21 0 16,21 0-16,0 0 0,0 1 0,0-1 15,0 0-15,0 0 16,21-21 0,0 0-16,0 0 0,1 0 15,-1-21-15,0 0 16,0 21-16,0-21 0,-21-1 0,0 1 15,21 21-15,-21-21 0,0 0 16,0 0 0,-21 21-1,0 0-15,0 0 16,21 21-16,-21 0 0,21 0 16,-21 0-16,21 1 0,0-1 0,0 0 15,-22 21-15,22-21 0,0 1 16,0-1-16,0 0 0,0 0 15,22-21-15,-1 0 0,0 0 16,0 0-16,0 0 0,0 0 0,1 0 16</inkml:trace>
  <inkml:trace contextRef="#ctx0" brushRef="#br0" timeOffset="-35077.8">1122 7112 0,'21'-21'78,"0"0"-78,-21 0 16,0-1-16,0 1 31,-21 21-31,0 0 16,0 0-16,-1 21 15,1 1-15,0-22 0,21 21 0,-21 0 16,21 0-16,-21 0 0,21 0 16,0 1-16,0-1 0,0 0 0,0 0 15,0 0-15,0 0 16,21-21-16,0 0 0,0 0 0,0 0 15</inkml:trace>
  <inkml:trace contextRef="#ctx0" brushRef="#br0" timeOffset="-34493.69">2074 6922 0,'0'-22'31,"0"44"-31,-21-1 0,21 0 16,0 0-16,0 21 0,0 1 15,0-1-15,0 0 0,0 1 0,-21 20 16,21-20-16,-21-1 0,21 0 15,-21 1-15,21-1 0,0-21 16,0 21-16,0-20 0,0-1 16,0 0-16,0-42 47,0 0-47,0-1 0</inkml:trace>
  <inkml:trace contextRef="#ctx0" brushRef="#br0" timeOffset="-34141.89">1714 7049 0,'0'0'0,"-21"-22"0,0 1 0,0 0 15,0 0-15,21 0 16,0 0-16,0-1 0,21 1 16,0 0-16,0 21 0,0-21 15,22 0-15,-1 21 0,0 0 16,22 0-16,-22 0 0,22 0 0,20 0 15,-20 21-15,21 0 0,-22 0 16,22 0-16,-22 22 0,1-22 0,-22 21 16,0 1-16,-20-1 0,-1 21 0,-21-20 15,0 20-15,0-20 0,-43 20 16,22-21-16,-42 1 0,20-1 0,-20 0 16,-1 1-16,22-1 15,-21-21-15,20 0 0,-20 1 0,42-1 16,-22 0-16,1 0 0,21-21 15,0 0-15,-1 0 0,1 0 16,21-21-16,0 0 16,0 0-16,0-1 0,0 1 15,0 0-15,21 0 0,1-21 0,-1 20 16</inkml:trace>
  <inkml:trace contextRef="#ctx0" brushRef="#br0" timeOffset="-33757.1">2815 7408 0,'0'0'0,"21"22"32,0-22-32,1 0 15,-1 0-15,0-22 16,0 1-16,0 0 0,-21 0 15,21 0-15,1 0 0,-22-1 16,0 1-16,0 0 0,0 0 16,0 0-16,0 0 0,-22 21 15,1 0 1,0 0-16,0 0 0,0 0 0,-22 42 16,22-21-16,0 0 0,0 22 0,0-22 15,0 21-15,21 0 0,0-20 16,-22 20-16,22-21 0,0 21 0,0-20 15,0-1-15,0 0 0,0 0 16,22 0-16,-1 0 0,0-21 0,0 0 16,0 0-16,0 0 0,22 0 0,-22 0 15,0 0-15,21 0 0,-20-21 16,20 21-16,-21-21 0</inkml:trace>
  <inkml:trace contextRef="#ctx0" brushRef="#br0" timeOffset="-32770.36">3281 7197 0,'0'0'0,"0"-21"0,21 42 47,-21 0-47,0 0 16,0 0-16,21 0 0,-21 1 15,0-1-15,0 21 0,0-21 0,0 0 16,0 1-16,0 20 0,21-21 0,-21 0 15,0 0-15,0 1 0,21-22 16,-21 21-16,0 0 16,22-21-16,-1 0 0,0 0 15,0 0-15,0-21 16,0 21-16,1-21 0,-1-1 0,0 1 16,-21 0-16,21-21 0,0 21 0,0-22 15,1 22-15,-1-21 0,0-1 16,-21 22-16,21-21 0,-21 21 0,21 0 15,-21-1-15,0 1 0,0 0 16,0 42 0,0 0-1,0 1-15,0-1 16,0 21-16,0-21 0,0 0 16,0 22-16,0-22 0,0 21 0,-21-21 15,21 1-15,0-1 0,0 21 16,0-21-16,0 0 0,21 1 15,0-22-15,1 0 0,20 0 0,-21 0 16,0 0-16,22 0 0,-22 0 16,21 0-16,-21 0 0,22-22 0,-22 1 15,0 0-15,0 0 0,0 0 16,0 0-16,1-1 0,-1-20 0,0 21 16,0-21-16,-21 20 0,0-20 0,0 21 15,0 0-15,0 0 0,0-1 16,0 1-16,-21 21 15,0 0 1,0 0-16,-1 21 16,1 1-16,21-1 0,0 21 0,-21-21 15,21 0-15,-21 22 0,21-22 0,0 0 16,0 21-16,0-20 0,0-1 16,0 21-16,0-21 0,0 0 0,0 1 15,21-1-15,0-21 0,0 0 16,1 0-16,-1 0 15,21 0-15,-21 0 0,0 0 0,22 0 16,-22-21-16,0-1 0,21 22 16,-20-42-16,-1 21 0,0 0 15,0 0-15,0-22 0,0 1 0,1 0 16,-22 20-16,0-20 0,21 0 0,-21-1 16,21 1-16,-21 0 0,0 21 15,0-22-15,0 22 0,0 0 0,0 0 16,0 0-16,0-1 0,-21 22 31,0 22-31,21-1 16,0 21-16,0-21 0,0 0 15,-22 22-15,22-22 0,-21 21 16,21 1-16,0-1 0,0 0 16,0-21-16,0 22 0,0-1 0,0-21 15,0 22-15,0-22 0,0 0 16,0 0-16,0 0 0,0 0 0,21-21 15,1 0-15,-22 22 0,21-22 0,0 0 16,0 0-16,0 0 0,22 0 16,-22-22-16,0 22 0,0-21 0,0 0 15,22 0-15,-22 0 0,0-22 0</inkml:trace>
  <inkml:trace contextRef="#ctx0" brushRef="#br0" timeOffset="-32437.55">4974 7154 0,'0'0'16,"-21"22"-1,0-1 1,0 0-16,21 0 0,-22 0 0,22 0 16,-21 1-16,21-1 0,0 0 15,-21 21-15,21-21 0,0 1 0,0-1 16,0 0-16,0 0 0,0 0 0,21-21 16,0 21-16,1-21 0,-1 0 15,0 0-15,21 0 0,-21 0 0,1 0 16,-1 0-16,21-21 0,-21 0 15,0 0-15,1 0 0,-1 0 0,-21-1 16,0 1-16,21 0 0,-21-21 0,0 21 16,0-22-16,0 1 0,0 21 15,-21-22-15,21 22 0,-21 0 16,-1 0-16,1 21 0,0 0 0,0 0 16,-21 0-16,20 0 0,1 0 0,0 0 15,0 0-15,-21 21 0,42 0 16,-22 0-16,22 1 0,-21-1 0,21 0 15,0 0-15,0 0 16</inkml:trace>
  <inkml:trace contextRef="#ctx0" brushRef="#br0" timeOffset="-31922.22">5609 7112 0,'0'0'0,"21"-21"0,0-43 31,-21 43-31,0 0 16,0 42 0,0 0-1,0 1-15,0-1 0,0 21 0,0-21 16,0 22-16,0 20 0,0-21 0,0 1 15,0 20-15,0 1 0,0-22 16,0 22-16,0-1 0,0-21 16,0 22-16,-21-1 0,0 1 0,21-1 15,-21-20-15,0 20 0,21 1 0,0-22 16,-21 22-16,21-43 0,-22 21 16,22 0-16,0-20 0,0-1 0,0 0 15,22-42 16,-1 0-31,-21-22 0,21 22 16,-21-21-16,21-22 0,-21 22 0,0 0 16</inkml:trace>
  <inkml:trace contextRef="#ctx0" brushRef="#br0" timeOffset="-31580.42">5524 7197 0,'0'0'0,"-21"-21"0,0-1 0,21 1 15,-21 0-15,21 0 0,0 0 16,0 0-16,0-1 0,21 1 16,0 0-16,0 21 15,1 0-15,20 0 0,-21-21 0,21 21 16,1 0-16,-1 0 0,0 0 0,1 0 16,-1 21-16,-21 0 0,22 0 15,-22-21-15,0 43 0,0-22 0,-21 0 16,0 0-16,0 22 0,0-22 15,0 21-15,-21-21 0,-21 0 16,20 22-16,1-22 0,-21 0 0,21 0 16,-22-21-16,22 21 0,0-21 0,0 0 15,-21 22-15,20-22 16,1 0-16,21-22 31,0 1-31,21 21 0,1-21 16,-1 21-16,21-21 0,-21 0 15</inkml:trace>
  <inkml:trace contextRef="#ctx0" brushRef="#br0" timeOffset="-31320.57">6286 7006 0,'0'21'15,"0"1"-15,0-1 16,0 0-16,0 0 16,0 0-16,0 0 0,0 1 0,0-1 15,-21 0-15,21 0 0,0 0 0,0 0 16,0 1-16,-21-22 0,21 21 16,0 0-1,0-42 1,0 0-1,21-1-15</inkml:trace>
  <inkml:trace contextRef="#ctx0" brushRef="#br0" timeOffset="-30981.76">6371 6795 0,'0'0'0,"-21"0"0,0 0 0,0 0 15,-1 0 1,22 21-16,0 0 15,0 0 1,22-21 0,-1 0-16,0 0 0,0 0 15,0 0-15,0 0 0,1-21 0,-1 0 16,0 0 0,-21-1-16,0 1 0,0 0 15,0 0-15,-21 0 0,0 0 0,-1-1 16,1 22-16,0 0 15,0 0-15,0 0 16,0 0-16,21 22 0,-22-1 0,22 21 16,0-21-16,-21 0 0,21 22 15,-21-22-15,21 0 0,0 0 0,0 22 16,0-22-16,0 0 0,0 0 16,21 0-16,0-21 0,1 0 15,-1 21-15</inkml:trace>
  <inkml:trace contextRef="#ctx0" brushRef="#br0" timeOffset="-30522.03">6858 7006 0,'0'43'15,"-21"-43"-15,21 21 0,-21 0 16,21 0-16,0 0 0,-22 0 15,22 1-15,-21-1 0,21 0 16,0 0-16,0 0 0,0 0 0,-21 1 16,21-1-16,0 0 15,-21-21-15,21-21 32,0 0-32,0-1 15,0 1-15,0 0 0,0-21 16,0 21-16,21-1 0,0-20 15,0 21-15,1 0 0,-1 0 0,0-1 16,0 1-16,0 0 0,0 0 0,22 0 16,-22 21-16,0 0 0,0 0 15,0 0-15,1 0 0,-1 0 0,0 21 16,0 0-16,-21 0 0,0 0 0,0 1 16,0-1-16,0 0 0,0 0 15,0 0-15,0 0 0,0 1 0,0-1 16,0 0-16,0 0 0,-21 0 0,21 0 15,0 1-15,-21-22 0,21 21 16,-21-21-16,42 0 31</inkml:trace>
  <inkml:trace contextRef="#ctx0" brushRef="#br0" timeOffset="-29712.49">7789 6964 0,'0'0'0,"0"-64"31,0 43-31,-21 21 0,0 0 16,21-21-16,-21 21 0,0 0 0,-22 0 15,22 0-15,0 0 0,-21 21 0,20 0 16,-20 1-16,21-1 0,-21 0 15,20 0-15,1 0 0,0 0 0,0 22 16,0-22-16,21 0 0,0 0 0,0 22 16,0-22-16,0 0 0,0 0 15,21 0-15,0-21 0,0 0 16,0 0-16,1 0 0,-1 0 0,21 0 16,-21 0-16,0-21 0,22 0 15,-22 0-15,21 0 0,-21 21 16,1-22-16,-1 1 0,0 0 0,-21 0 15,0 0-15,21 0 0,0-1 16,-21 1 0,0 0-16,0 42 47,0 0-47,0 1 0,0-1 15,-21 0-15,21 21 0,-21 1 0,21-22 16,0 21-16,0 0 0,0 22 15,-21-22-15,21 22 0,0-22 0,0 22 16,0-22-16,0 21 0,0-20 16,0 20-16,0 1 0,0-1 15,0 1-15,21-1 0,0 1 0,-21-22 16,21 22-16,0-1 0,-21 1 0,22-22 16,-1 21-16,-21-20 0,21-1 0,-21 22 15,0-22-15,0 0 0,0 1 16,0-1-16,0 0 0,0-21 0,0 22 15,0-22-15,0 21 0,-21-21 0,21 1 16,-21-1-16,-1 0 0,1-21 0,0 0 16,0 0-16,0 0 0,-22 0 15,22 0-15,-21 0 0,0 0 0,20-21 16,-20 0-16,0-1 0,-1-20 16,-20 21-16,21-21 0,-1-1 0,1 1 15,21-22-15,-22 1 0,1-1 16,21 1-16,0-1 0,0-20 0,-1-1 15,22 0-15,0 1 0,0-1 0,0 0 16,0 22-16,0-22 0,22 22 16,-1-1-16,0 22 0,0-22 0,0 22 15,0-21-15,1 20 0,20 1 0,-21 0 16,0-1-16,22 22 0,-1-21 16,-21 21-16,21-1 0,1 1 0,-22 0 15,21 0-15,-21 0 0,22 0 0,-22 21 16,21-22-16</inkml:trace>
  <inkml:trace contextRef="#ctx0" brushRef="#br0" timeOffset="-29000.75">9419 7091 0,'0'0'0,"21"-21"0,0 21 0,1-21 16,-1 21-16,-21-22 0,0 1 15,0 0-15,21 0 0,-21 0 0,0 0 16,0-1-16,0 1 0,0 0 0,-21-21 16,0 21-16,-1-1 15,1 1-15,0 21 0,0 0 0,0 0 16,0 0-16,-1 0 0,-20 21 0,21 1 15,0-1-15,-22 0 0,22 0 16,0 21-16,0 1 0,0-22 0,0 21 16,-1 1-16,1-1 0,21 0 0,0 1 15,0-22-15,0 21 0,0-21 16,0 0-16,0 1 0,21-1 0,1 0 16,-1-21-16,0 0 0,21 0 0,-21 0 15,1 0-15,-1 0 0,21 0 16,-21-21-16,0 21 0,1-21 0,-1-1 15,0-20-15,0 21 0,0 0 16,0-22-16,1 22 0,-1-21 0,-21 0 16,0 20-16,0-20 0,21 21 15,-21-21-15,0 20 0,21 1 0,-21 0 16,0 42 15,0 0-31,0 1 0,0-1 0,0 21 16,-21-21-16,21 0 0,0 22 0,-21-22 15,21 21-15,0-21 0,0 1 16,0-1-16,0 21 0,21-21 16,0 0-16,0 1 0,0-22 0,1 0 15,20 0-15,-21 0 0,21 0 16,1 0-16,-1-22 0,0 1 16</inkml:trace>
  <inkml:trace contextRef="#ctx0" brushRef="#br0" timeOffset="-28060.97">10520 6964 0,'-21'-21'15,"21"0"-15,0-1 16,0 1-16,0 0 15,0 0-15,0 0 0,0 0 16,0-1-16,0 1 0,0 0 0,21 0 16,-21 0-16,21 21 0,0-21 15,0 21-15,0 0 0,1 0 0,-1 0 16,0 0-16,21 0 0,-21 0 0,1 21 16,20 0-16,-21 0 0,0 0 15,0 22-15,1-22 0,-1 21 0,-21-21 16,0 22-16,0-22 0,0 21 0,0-21 15,0 22-15,0-22 0,0 0 16,0 0-16,-21 0 0,21 0 0,-22 1 16,1-22-1,0 0 1,21-22-16,0 1 16,0 0-16,0 0 0,0-21 15,0 20-15,0 1 0,21-21 0,0 0 16,1 20-16,-1-20 0,0 0 15,0 21-15,21-22 0,-20 22 0,-1 0 16,21 0-16,0 0 0,-20-1 0,20 22 16,0 0-16,-21 0 0,22 0 15,-22 22-15,21-22 0,-21 42 0,1-21 16,-1 0-16,0 22 0,-21-22 16,0 21-16,0-21 0,0 22 0,0-22 15,0 0-15,0 0 0,0 21 16,0-20-16,0-1 0,0 0 15,-21-21-15,0 0 0,-1 0 16,22-21 0,0 0-16,0-1 15,0 1-15,0 0 0,0 0 0,0 0 16,0-22-16,22 22 0,-1-21 0,0 21 16,0-22-16,0 1 0,0 21 15,1-21-15,20 20 0,-21-20 16,21 21-16,-20 0 0,20 21 0,21 0 15,-20 0-15,-22 0 16,21 0-16,-21 21 0,1 21 0,-1-21 16,-21 1-16,0 20 0,0-21 0,0 21 15,0-20-15,0-1 0,0 21 16,0-21-16,0 0 0,-21 1 0,21-1 16,-22 0-16,22 0 0,-21-21 0,21 21 15,0 0 1,-21-21-16,42-21 31</inkml:trace>
  <inkml:trace contextRef="#ctx0" brushRef="#br0" timeOffset="-27674.19">12192 6816 0,'21'0'15,"0"0"-15,0 0 16,1 0-16,-1-21 16,0-1-16,0 1 15,21 21-15,-20-21 0,-1 0 16,0 0-16,-21 0 0,21-1 16,-21 1-16,0 0 15,0 0-15,0 0 0,-21 21 0,0-21 16,0 21-16,-1 0 0,1 0 0,0 0 15,0 0-15,-21 0 0,20 21 16,1 0-16,-21 0 0,21 0 0,0 22 16,-1-1-16,1-21 0,21 21 15,0-20-15,-21 20 0,21-21 0,0 0 0,0 22 16,0-22-16,0 0 0,0 0 16,0 0-16,21 0 0,0-21 0,1 22 15,-1-22-15,0 0 0,21 0 16,-21 0-16,22 0 0,-22 0 15,21 0-15,-21 0 0,22-22 0,-22 1 16,21 0-16,-21 0 0,22 0 0,-1 0 16</inkml:trace>
  <inkml:trace contextRef="#ctx0" brushRef="#br0" timeOffset="-27413.76">12996 6244 0,'0'-21'0,"0"42"0,21-63 0,-21 0 16,0 20-16,-21 22 15,0 22 1,0-1-16,21 0 16,0 0-16,-21 21 0,0 1 0,21-1 15,0 22-15,-22-22 0,1 21 0,21-20 16,-21-1-16,0 22 0,21-22 16,0 0-16,0-21 0,-21 22 0,21-1 15,-21-21-15,21 0 0,0 1 0,0-1 16,0 0-16,0 0 15,21-21 1,0 0-16,0-21 0,0 21 16,0-21-16,1 0 0</inkml:trace>
  <inkml:trace contextRef="#ctx0" brushRef="#br0" timeOffset="-26925.04">13377 6181 0,'0'0'15,"0"-21"-15,0 42 16,0 0-16,-21 0 16,21 0-16,-21 22 0,21-1 0,-21 0 15,21 1-15,-21 20 0,-1-21 0,22 1 16,0 20-16,-21-20 0,21-1 16,-21 0-16,21 1 0,0-22 0,0 21 15,-21-21-15,21 0 0,-21 1 0,21-1 16,0 0-16,0 0 15,0-42 17,0 0-32,0 0 0,0-1 15,0 1-15,21 0 0,-21-21 16,21-1-16,0 22 0,0-21 0,1 0 16,-1-1-16,0 1 0,21 21 0,-21-22 15,1 22-15,-1 0 0,21 0 16,-21 21-16,0 0 0,1 0 0,-1 0 15,0 0-15,0 21 0,-21 0 16,21 0-16,-21 1 0,21-1 16,-21 21-16,0-21 0,0 22 0,0-22 15,0 21-15,0-21 0,0 0 0,0 22 16,0-22-16,-21 0 0,21 0 16,-21 0-16,21 1 0,-21-22 0,21 21 15,-21-21-15,21 21 16,0-42 15,0 0-31,0-1 0</inkml:trace>
  <inkml:trace contextRef="#ctx0" brushRef="#br0" timeOffset="-26681.18">12763 6435 0,'0'0'0,"-21"0"0,0 0 0,0 0 0,0 0 16,42 0 15,0 0-31,0 0 0,22 0 0,-22 0 16,21 0-16,0 0 0,1 0 15,-1 0-15,0 0 0,-20 0 16,20 0-16,-21 0 0,21 0 0,-20 0 15,-1 0-15,-21-21 16,21 21-16,0 0 0</inkml:trace>
  <inkml:trace contextRef="#ctx0" brushRef="#br0" timeOffset="-26213.76">13885 6477 0,'-21'0'0,"0"0"16,0 0-16,0 21 16,21 0-16,-22-21 0,1 22 0,0-1 15,21 0-15,0 21 0,-21-21 0,21 1 16,0-1-16,0 0 0,0 0 15,0 0-15,0 0 0,0 1 0,0-1 16,21 0-16,-21 0 0,21-21 0,0 21 16,1-21-16,-1 0 0,0 21 15,0-21-15,21 0 0,-20 0 16,-1 0-16,0 0 0,0 0 0,0-21 0,0 21 16,1-21-16,-1 21 15,0-21-15,-21 0 0,21 0 0,-21-1 16,21-20-16,-21 21 0,0-21 0,0 20 15,0-20-15,0 21 0,0-21 16,-21 20-16,0 1 0,0 0 0,0 0 16,-1 0-16,1 21 0,0 0 0,0 0 15,0 0-15,0 0 0,-1 0 16,1 0-16,0 0 0,0 21 16,21 0-16,0 0 0,0 0 15,0 1 1</inkml:trace>
  <inkml:trace contextRef="#ctx0" brushRef="#br0" timeOffset="-25606.11">14817 6456 0,'0'-21'0,"-85"-43"32,64 64-32,0-21 0,-1 21 0,1 0 15,-21 0-15,21 0 0,0 0 0,-1 21 16,1 0-16,0 1 0,-21-1 16,21 0-16,21 0 0,-22 21 0,1-20 15,0 20-15,21-21 0,0 21 0,0-20 16,0 20-16,0-21 0,0 21 15,0-20-15,0-1 0,0 0 0,0 0 16,21 0-16,0 0 0,1 1 0,-1-22 16,0 0-16,0 0 15,0 0-15,0 0 0,1 0 16,-1 0-16,0 0 0,0-22 0,0 1 16,0 21-16,1-42 0,-1 21 0,-21 0 15,21-22-15,0 1 0,0 0 16,0-1-16,1-20 0,-1-1 0,0 1 15,0 20-15,-21 1 0,21-21 0,-21 20 16,21 22-16,-21-21 0,0 21 16,0-1-16,0 1 0,0 0 15,-21 21 1,21 21-16,-21 0 16,0 1-16,21 20 0,-21-21 15,21 0-15,0 22 0,0-1 16,0 0-16,0 22 0,0-22 15,0 0-15,0 1 0,0-1 0,0 0 16,0 1-16,0-1 0,21-21 0,-21 0 16,21 1-16,0-1 0,-21 0 15,21 0-15,1-21 0,-1 0 0,0 0 16,0 0-16,0 0 0,0 0 0,1 0 16,-1 0-16,0-21 0,0 0 15,0 0-15</inkml:trace>
  <inkml:trace contextRef="#ctx0" brushRef="#br0" timeOffset="-24501.71">16214 6392 0,'0'0'0,"0"-21"0,0 0 0,0-21 16,0 21-16,0-1 0,0 1 0,0 0 15,0 42 17,0 0-32,0 22 0,0-22 15,0 21-15,0 1 0,0-1 0,0 0 16,-22 1-16,22-1 15,0-21-15,0 21 0,-21 1 0,21-22 16,0 0-16,0 0 0,0 0 0,0 1 16,0-1-16,21-21 31,1-21-31,-1-1 16,-21 1-16,21 0 0,0 0 15,0 0-15,22-22 0,-22 1 16,0 0-16,0 21 0,0-22 0,0 1 0,1 21 15,-1-22-15,0 22 0,0 21 16,-21-21-16,21 21 16,-21 21-1,0 0-15,0 22 16,0-22-16,0 0 0,0 0 0,0 22 16,0-22-16,0 21 0,0-21 0,0 0 15,0 1-15,21-1 0,1 0 16,-22 0-16,21 0 0,0-21 0,0 0 15,0 0-15,0 0 0,1 0 0,-1 0 16,0 0-16,0 0 0,0 0 0,0-21 16,1 0-16,-1 0 0,0 0 15,-21-1-15,21 1 0,0-21 0,0 21 16,-21-22-16,22 1 0,-22 0 16,21 21-16,-21-22 0,0 1 15,0 21-15,21 0 0,-21-1 0,0 1 16,-21 42 15,0 1-31,21-1 0,0 21 16,0-21-16,-22 22 0,22-22 0,0 21 15,0 0-15,0-20 0,0 20 16,0-21-16,0 21 0,0-20 0,0-1 16,0 0-16,22 0 0,-1 0 15,0-21-15,0 0 16,0 0-16,0 0 0,1 0 15,-1 0-15,0-21 0,0 21 16,0-21-16,0 0 0,1 0 16,-1-22-16,0 22 0,-21-21 0,21 21 15,0-22-15,-21 1 0,21 21 0,-21 0 16,22-1-16,-22 1 0,0 42 31,0 1-31,0-1 0,-22 0 0,1 0 16,21 0-16,0 0 0,-21 1 15,21-1-15,-21 0 0,21 0 0,0 0 16,0 0-16,0 1 0,21-44 47,-21 1-31</inkml:trace>
  <inkml:trace contextRef="#ctx0" brushRef="#br0" timeOffset="-24125.93">17462 6054 0,'0'-21'0,"0"42"0,-21-42 0,0 21 15,0 0-15,0 0 0,0 0 0,-1 0 16,1 21-16,0-21 16,0 21-16,0 0 0,21 0 0,0 0 15,0 1-15,0-1 16,21-21-16,0 21 15,0-21-15,0 0 0,1 0 16,-1 0-16,0 0 0,0 0 0,0 0 16,0-21-16,1 21 0,-22-21 15,21-1-15,-21 1 0,21 0 0,-21 0 16,0 0-16,0 0 0,0-1 0,0 1 16,0 0-16,-21 0 15,0 21-15,-1 0 0,1 0 16,0 0-16,0 0 0,0 21 0,-22 0 15,22 0-15,0 1 0,0-1 16,0 0-16,0 0 0,-1 0 0,22 0 16,0 1-16,0-1 0,0 0 0,0 0 15,0 0-15,22-21 16,20 0-16,-21 0 0,21 0 0,-20 0 16</inkml:trace>
  <inkml:trace contextRef="#ctx0" brushRef="#br0" timeOffset="-23841.09">17907 5842 0,'0'0'15,"0"-21"-15,0 0 0,0 0 16,0 42 0,0 0-1,0 0-15,0 21 0,0 1 0,-21-22 16,21 21-16,-21 1 0,21-1 0,-22 0 15,22 1-15,0-1 0,0 0 16,-21-21-16,21 22 0,-21-1 0,21 0 16,-21-20-16,21 20 0,0-21 0,0 0 15,0 0-15,0 1 16,0-1-16,0-42 31,21-1-31,-21 1 0,21 0 16,0 0-16</inkml:trace>
  <inkml:trace contextRef="#ctx0" brushRef="#br0" timeOffset="-23353.36">18267 5779 0,'0'0'0,"0"-22"0,0 44 31,-21-22-31,21 21 0,-22 21 16,22-21-16,-21 0 0,21 22 0,0-1 15,0 0-15,-21 1 0,21-1 16,-21-21-16,21 22 0,-21-1 0,21 0 16,0-21-16,0 22 0,0-1 0,-21-21 15,21 22-15,0-22 0,0 0 16,-22 0-16,22 0 0,0 0 0,0 1 16,0-44 15,0 1-31,0 0 0,0 0 15,0 0-15,0-22 0,0 22 0,0-21 16,22 21-16,-1-22 16,-21 1-16,21 21 0,0 0 0,0 0 15,0-1-15,1 1 0,20 0 0,-21 21 16,0 0-16,0 0 0,1 0 16,20 0-16,-21 0 0,0 0 0,0 21 15,-21 0-15,0 1 0,0-1 16,0 0-16,0 0 0,0 0 15,0 0-15,-21 22 0,0-22 0,21 21 16,-21-21-16,0 1 0,0-1 0,-1 0 16,22 0-16,-21 0 0,0 0 15,21 1-15,-21-22 0,21 21 16,0-42 15,0-1-31</inkml:trace>
  <inkml:trace contextRef="#ctx0" brushRef="#br0" timeOffset="-23132.5">17611 6160 0,'-22'0'31,"44"0"-16,-1 0-15,0 0 0,0 0 16,21 0-16,-20 0 0,20 0 16,-21 0-16,21-22 0,-20 22 0,-1 0 15,0 0-15,0 0 0,0-21 0,0 21 16,1-21-16</inkml:trace>
  <inkml:trace contextRef="#ctx0" brushRef="#br0" timeOffset="-21058.11">19389 6456 0,'0'0'0,"-22"0"0,1 0 0,0 21 0,0-21 16,0 0-16,0 21 0,21-42 46,21 0-30,0 0-16,0 0 0,21-1 16,-20 1-16,20-21 0,0 21 0,-21-22 15,22 22-15,20-21 0,-20 0 0,-1-1 16,0 1-16,1-22 0,-1 22 16,0 0-16,-21-1 0,1 22 0,-1-21 15,-21 21-15,0 0 16,0-1-16,0 1 0,-21 21 0,-1 0 0,1 0 15,-21 0-15,0 21 0,-1 1 16,22-1-16,-21 0 0,-1 21 16,22-21-16,0 22 0,21-22 0,0 21 15,0-21-15,0 22 0,21-22 0,0 21 16,1 1-16,-1-22 0,0 21 16,21-21-16,-21 22 0,1-22 0,-1 21 15,0-21-15,-21 0 0,0 1 0,0-1 16,0 0-16,0 0 15,-21-21-15,0 0 0,-1 0 16,1 0-16,0 0 0,0 0 16,-21-21-16,20 0 0,1 0 15,0-1-15,0 1 0,0 0 0,0 0 16,-1 0-16,22 0 0,-21 21 0,21-22 16,0 44 15,0-1-31,21 0 0,1 0 0,-22 0 15,21 0-15,0 1 0,0-1 16,0 0-16,0 0 0,1 0 0,20 0 16,-21-21-16,21 22 0,-20-22 0,20 0 15,0 0-15,1 0 16,-1 0-16,-21 0 0,21 0 0,1 0 16,-1 0-16,0-22 0,1 22 0,-1-21 15,0 0-15,-20 0 0,20 0 16,-21 0-16,0-22 0,-21 22 0,0-21 15,21 21-15,-21-22 0,0 22 0,0-21 16,0 21-16,0-1 0,-21 1 16,0 0-16,0 0 0,0 21 15,0 0-15,-22 0 0,22 0 0,0 21 16,-21 0-16,20 0 16,-20 1-16,21 20 0,-21-21 0,20 21 0,-20 1 15,21-1-15,0-21 0,0 22 16,21-22-16,0 21 0,0-21 15,0 0-15,0 1 0,0-1 0,21 0 16,0-21-16,0 0 0,0 0 16,0 0-16,1 0 0,20 0 15,-21-21-15,0 0 0,22-1 0,-22 1 16,21 0-16,-21 0 0,0 0 0,22 0 16,-22-22-16,0 22 0,0-21 15,0 21-15,1-1 0,-1-20 0,0 21 16,-21 0-16,21 0 0,-21-1 15,0 44 1,0-1 0,0 0-16,-21 0 0,21 0 15,-21 0-15,21 22 0,-21-22 16,21 0-16,0 0 0,0 0 0,0 1 16,0-1-16,0 0 0,0 0 0,21 0 15,0-21-15,0 0 0,0 21 16,0-21-16,1 0 0,20 0 0,-21 0 15,0 0-15,0-21 0,22 0 0,-22 0 16,0 21-16,0-42 0,0 20 16,1 1-16,-22 0 0,21-21 0,0 21 15,-21-22-15,21 1 0,-21 21 0,0 0 16,21-22-16,-21 22 16,0 0-16,0 42 15,0 0 1,-21 22-16,0-22 0,0 21 15,0-21-15,-1 22 0,22-1 0,-21 0 16,0 1-16,0-22 0,21 21 0,-21-21 16,21 0-16,0 22 0,0-22 15,0 0-15,21-21 47,-21-21-47,21 0 0,-21 0 16,21-1-16,0 1 0,1 0 0,-1-21 15,-21 21-15,21-22 0,0 1 16,0 0-16,22 20 0,-22-20 0,0 21 16,0-21-16,0 20 0,0 1 0,1 21 15,-1 0-15,0 0 16,-21 21 0,0 1-16,0-1 0,0 0 0,0 21 15,0-21-15,0 1 0,0-1 16,0 21-16,0-21 0,0 0 0,0 1 15,0-1-15,0 0 0,21-21 0,-21 21 16,0 0-16,21-21 16,0 0-1,-21-21-15,22 21 16,-1-21-16,-21 0 0,21 0 16,0-1-16,0 1 0,0 0 0,1-21 15,-1 21-15,0-1 0,0-20 0,0 21 16,0 0-16,1 0 0,-1-22 15,0 22-15,0 21 0,0-21 0,0 21 16,-21 21 0,0 0-1,0 0-15,-21 1 0,0-1 0,0 0 16,0 21-16,21-21 0,-21 1 16,21 20-16,-22-21 0,22 0 15,0 0-15,0 22 0,0-22 0,0 0 16,0 0-16,0 0 0,22 1 15,-1-22-15,0 0 0,0 0 16,0 0-16,0 0 0,1 0 0,-1 0 16,0 0-16,0-22 0,21 1 0,-20 21 15,-1-21-15,21-21 0,0 21 16,-20-1-16,20-20 0,-21 21 0,21-21 16,-20-1-16,-1 22 0,-21-21 0,0 21 15,21-1-15,-21 1 16,0 0-16,0 0 0,-21 21 15,0 0-15,-1 21 0,1 0 16,-21-21-16,21 21 0,0 22 16,-1-22-16,1 0 0,0 0 0,0 22 15,21-22-15,0 0 0,0 0 0,0 21 16,0-20-16,0-1 0,21 0 16,0 0-16,0-21 0,1 0 15,-1 0-15,21 0 0,-21 0 16,0 0-16,22 0 0,-22 0 0,0-21 15,21 0-15,-20 0 0,20-1 16,-21 1-16,21 0 0</inkml:trace>
  <inkml:trace contextRef="#ctx0" brushRef="#br0" timeOffset="-18705.92">22818 6202 0,'0'-21'15,"0"0"-15,0-1 16,21 22-16,-21-21 0,0 0 0,21 0 16,0 0-16,-21 0 0,21-1 15,0 1-15,1 0 0,-1 0 0,21 0 16,-21 21-16,0 0 0,22-21 15,-22 21-15,0 0 0,0 0 16,0 21-16,1 0 0,-1 0 0,0 0 16,0 0-16,0 22 0,-21-1 0,0-21 15,0 22-15,0-1 0,0-21 16,0 21-16,0-20 0,0 20 0,0-21 16,0 21-16,0-20 0,0-1 0,-21 0 15,21 0-15,-21-21 16,21-21 15,0 0-31,0 0 0,0-1 16,0-20-16,21 21 0,0 0 15,-21-22-15,21 22 0,1-21 16,20 0-16,-21 20 0,0-20 0,0 21 16,1 0-16,20 0 0,-21-1 0,0 22 15,0 0-15,1 0 0,-1 0 16,-21 22-16,21-1 0,-21 0 15,0 0-15,0 0 0,0 22 0,0-22 16,0 21-16,0-21 0,0 22 16,0-1-16,0-21 0,0 0 0,21 22 15,0-22-15,0 0 0,1 0 16,-1 0-16,0-21 0,0 21 16,21-21-16,-20 0 15,-1 0-15,0 0 0,0-21 0,0 0 16,0 0-16,1 21 0,-1-21 15,-21-22-15,21 22 0,0 0 0,0-21 16,0 21-16,1-22 0,-1 1 0,21 21 16,-21-22-16,22 1 0,-22 21 15,21 0-15,-21-22 0,22 22 0,-22 21 16,0-21-16,0 21 0,0 0 0,0 0 16,1 0-16,-1 21 0,-21 0 15,0 1-15,0-1 0,0 0 16,0 0-16,0 21 0,0-20 0,0-1 15,0 0-15,0 0 0,0 21 16,0-20-16,0-1 0,0 0 16,0 0-16,0-42 31,0 0-15,0 0-16,0-1 15,0 1-15,0 0 0,0 0 16,0 0-16,0-22 0,0 22 0,0 0 15,0-21-15,0 21 0,0-1 16,0 1-16,-21 0 0,-1 21 16,1 0-16,0 0 0,0 0 0,0 0 15,0 0-15,-22 21 0,22 0 16,-21 1-16,21 20 0,-1-21 0,-20 0 16,21 22-16,-21-22 0,20 21 0,1-21 15,-21 22-15,21-22 0,21 21 16,0-21-16,0 22 0,0-22 0,0 0 15,0 0-15,0 0 0,21 0 0,0 1 16,21-22-16,-20 0 16,-1 0-16,0 0 0,0 0 0,21 0 15,-20 0-15,-1-22 0,21 1 0,-21 21 16,0-21-16,1 0 16,20-21-16,-21 20 0,0 1 0,0-21 15,1 0-15,-1-1 0,0 22 0,0-21 16,-21-1-16,0 22 0,21 0 15,-21 0-15,0 0 0,0 42 32,-21 0-32,0 0 15,21 0-15,0 1 0,0-1 0,-21 21 16,21-21-16,0 0 0,0 22 0,0-22 16,0 0-16,0 0 0,0 0 15,0 1-15,21-1 0,0 0 16,0-21-16,0 0 0,1 0 15,-1 0-15,0 0 0,21 0 16,-21 0-16,1 0 0,-1-21 0,0 0 16,0-1-16,0 1 0,0 0 0,1 0 15,-1-21-15,0 20 0,0-20 16,-21 21-16,21-21 0,0 20 0,-21-20 16,0 21-16,0 0 0,0 0 15,0 42 1,0 0-1,-21 0-15,0 0 0,21 22 16,-21-22-16,0 0 0,21 21 16,-21-21-16,21 1 0,0 20 0,0-21 15,0 0-15,-22 0 0,22 1 16,0-1-16,0 0 0,22-21 47,-22-21-47,0 0 15,21-1-15,-21 1 0,21-21 16,-21 21-16,21 0 0,-21-1 16,21-20-16,0 21 0,1-21 0,-1 20 15,-21 1-15,21 0 0,0 0 16,0 0-16,0 0 0,1 21 0,-1 0 16,0 0-1,-21 21-15,0 0 16,0 0-16,0 0 15,0 0-15,0 1 0,0-1 0,0 0 16,0 21-16,0-21 0,0 1 0,0-1 16,0 0-16,0 0 0,0 0 15,0 0-15,0 1 0,0-1 16,0 0-16,21-21 31,-21-21-31,21 0 16,-21-1-16,21 1 15,1 0-15,-1 0 0,-21 0 16,21 0-16,0-1 0,21-20 0,-20 21 16,-1-21-16,0 20 0,21-20 15,-21 21-15,22 0 0,-22 0 0,21-1 16,-21 22-16,22 0 0,-22 0 0,0 0 16,0 0-16,0 0 0,-21 22 15,0-1-15,0 0 0,0 0 16,0 0-16,0 0 0,0 1 0,0 20 15,0-21-15,-21 0 0,21 22 16,0-22-16,0 0 0,0 0 16,0 0-16,0 0 0,0 1 0,0-1 15,21 0-15,1 0 16,-1-21-16,0 0 0,21 0 0,-21 0 16,1 0-16,-1 0 0,21 0 0,-21 0 15,0 0-15,1-21 0,20 0 16,-21 0-16,0-1 0,0 1 0,1 0 15,-1 0-15,0-21 0,0 20 16,0-20-16,0 0 0,-21 21 0,22-22 16,-22 1-16,0 21 0,0 0 0,0-1 15,0 1-15,-43 21 16,22 0-16,0 0 0,0 21 16,0 1-16,-1-1 0,1 0 15,0 21-15,0-21 0,21 22 16,-21-22-16,21 0 0,0 0 0,0 22 15,0-22-15,0 0 0,21 0 0,0 0 16,0 0-16,0-21 0,1 22 16,-22-1-16,21-21 0,0 0 0,0 21 15,0-21-15,0 0 0,1 0 16,-1 0-16,0 0 16,-21-21-16,0 0 0,21 21 15,-21-22-15,0 1 16</inkml:trace>
  <inkml:trace contextRef="#ctx0" brushRef="#br0" timeOffset="-15864.73">1397 9186 0,'21'0'78,"0"0"-78,0 0 16,1-21-16,-1 0 15,0 0-15,-21 0 0,0 0 16,21-1-16,-21 1 0,0 0 0,0 0 16,0 0-16,0 0 0,-21-1 15,0 1-15,-22 0 0,22 0 0,-42 21 16,20-21-16,1 0 0,-21 21 15,-1 0-15,22 0 0,-1 0 16,-20 21-16,21 0 0,-1 0 0,22 21 16,-21-20-16,21 20 0,-1 0 15,1 1-15,21 20 0,0-21 16,0 1-16,0-1 0,0 0 0,0-20 16,21 20-16,1-21 0,-1 0 15,0 0-15,0 1 0,21-22 0,1 0 16,-22 0-16,21 0 0,1 0 15,20 0-15,-21 0 0,1-22 0,-1 1 16,0 0-16,22 0 0,-22-21 16,1 20-16,-1 1 0,-21-21 0,21 21 15,-20-22-15,-22 1 0,0 21 16,21-21-16,-21 20 0,0 1 16,0 0-16,0 0 0,0 0 15,-21 21-15,-1 0 0,1 21 16,0 0-16,21 0 15,0 22-15,-21-22 0,21 0 0,-21 21 16,21-21-16,0 22 0,0-22 16,0 0-16,0 21 0,21-20 0,0-1 15,0-21-15,0 21 0,1-21 16,-1 0-16,21 0 0,-21 0 0,22 0 16,-22 0-16,21 0 0,-21-21 0,22 0 15,-22 21-15,0-22 0,0 1 16,0 0-16,0 0 0,1 0 15,-22 0-15,21-1 0,-21 1 16,0-21-16,0 21 0,0 0 0,0-1 16,0 44 15,0-1-31,0 0 0,-21 0 0,21 21 16,0-20-16,0-1 0,-22 21 15,22-21-15,0 0 0,0 22 0,0-22 16,0 0-16,0 0 0,0 0 15,22-21 17,-1 0-32,-21-21 0,21 0 15,0 0-15,-21 0 0,21 0 0,0-1 16,-21 1-16,22 0 0,-1-21 16,0-1-16,0 22 0,0-21 0,0 21 15,1-22-15,-1 22 0,0 0 16,0 21-16,0 0 0,0 0 15,1 0-15,-22 21 0,0 0 16,21 1-16,-21 20 0,21-21 0,-21 0 16,21 22-16,-21-22 0,0 21 15,21-21-15,0 0 0,1 1 0,-1-1 16,0 0-16,0 0 0,0 0 0,0-21 16,1 0-16,20 0 0,-21 0 15,21 0-15,-20 0 0,20 0 16,0 0-16,-21 0 0,22-21 0,-1 0 15,-21 0-15,22 0 0,-22-1 16,0 1-16,0 0 0,0 0 0,-21 0 16,0-22-16,0 22 0,0-21 0,0 21 15,0 0-15,0-22 0,0 22 16,-21 0-16,0 0 0,-21 0 0,20-1 16,1 22-16,-21 0 0,21 0 15,0 0-15,-22 22 0,22-1 16,0 0-16,0 21 0,0-21 0,-1 22 15,1-22-15,0 21 0,21-21 16,0 22-16,0-22 0,0 21 0,0-21 16,0 1-16,0-1 0,21-21 0,0 21 15,1 0-15,-1-21 0,0 0 16,0 0-16,0 0 0,0 0 0,22 0 16,-22-21-16,0 0 0,0 0 15,22-1-15,-22 1 0,0 0 0,0 0 16,0-21-16,0 20 0,1-20 15,-22 0-15,21-22 0,0 22 0,-21-22 16,21 22-16,0-21 0,-21 20 16,0-20-16,21 20 0,-21 1 0,22 0 15,-22-1-15,0 22 0,0 0 16,0 42 0,0 0-16,0 1 0,0 20 15,-22 0-15,1 1 0,21 20 0,-21 1 16,21-22-16,0 21 0,0 1 0,-21-22 15,21 1-15,0-1 0,0 0 16,0 1-16,0-22 0,0 0 0,21 0 16,-21 0-16,21 0 0,0 1 15,1-22-15,20 0 0,-21 0 0,21 0 16,1 0-16,-22 0 0,21 0 16,1-22-16,-1 1 0,0 0 0</inkml:trace>
  <inkml:trace contextRef="#ctx0" brushRef="#br0" timeOffset="-14941">4508 9229 0,'-42'0'15,"42"-21"1,0-1-1,21 1-15,0 0 0,1 0 16,-1-21-16,0 20 0,21-20 16,-21 0-16,22-1 0,-22 1 15,21 0-15,-21-1 0,22-20 0,-22 21 16,0-1-16,0 22 0,0-21 0,-21 21 16,0-1-16,0 1 0,-21 21 15,0 21 1,-21 1-16,21-1 0,-1 21 0,-20-21 15,21 22-15,0-1 0,0 0 16,21 1-16,0-1 0,0 0 0,0-21 16,21 22-16,0-1 0,0-21 0,0 22 15,22-22-15,-22 0 16,0 0-16,21 0 0,-21 0 0,1-21 16,-1 22-16,0-1 0,-42-21 46,0 0-46,-1-21 0,1 21 16,0-22-16,0 1 0,0 0 16,0 0-16,-1 0 0,1 0 0,0 21 15,21-22-15,0 44 47,0-1-47,21 0 0,0 0 16,1-21-16,-22 21 0,21 0 15,21-21-15,-21 0 0,0 22 0,1-22 16,-1 0-16,21 0 0,-21 0 0,0 0 16,22 0-16,-22-22 0,21 22 0,-21-21 15,1 0-15,-1 0 0,21 21 16,-21-21-16,0-22 0,1 22 0,-1 0 16,0-21-16,0 21 0,0-22 0,-21 1 15,0 21-15,21-22 0,-21 22 16,0-21-16,0 21 0,0 0 0,-21 42 47,21 0-47,0 0 0,-21 21 0,21-20 15,-21 20-15,21-21 0,0 21 0,0 1 16,0-22-16,0 21 0,0-21 16,0 1-16,0-1 0,0 0 0,0 0 15,21-21 1,0 0-16,0-21 15,1 21-15,-1-21 0,0 0 0</inkml:trace>
  <inkml:trace contextRef="#ctx0" brushRef="#br0" timeOffset="-14557.39">5546 8319 0,'0'0'0,"-22"0"0,-20 21 0,21-21 0,-21 21 16,20 0-16,1 21 0,0-20 16,0-1-16,0 21 0,21-21 0,0 0 15,0 1-15,0-1 0,0 0 0,0 0 16,0 0-16,21-21 0,0 0 16,0 0-16,22 0 0,-22 0 0,0 0 15,21 0-15,-21 0 0,1 0 0,-1-21 16,0 0-16,0 0 15,0 21-15,0-21 0,-21-1 0,0 1 16,0 0-16,0 0 0,-21 0 16,0 0-16,0-1 0,0 22 15,0 0-15,-1-21 0,1 21 0,0 0 16,-21 0-16,21 0 0,-1 21 0,1 1 16,0-22-16,0 21 0,0 0 15,21 0-15,0 21 0,0-20 0,0-1 16,0 0-16,0 0 0,0 0 0,0 0 15,0 1-15,21-1 0,0 0 16,0 0-16</inkml:trace>
  <inkml:trace contextRef="#ctx0" brushRef="#br0" timeOffset="-13808.82">6202 8848 0,'0'0'0,"0"-64"32,0 43-32,0 0 0,0 0 0,-21 21 0,-1-21 15,1 21-15,0-22 16,0 22-16,0 0 0,0 0 0,-22 0 16,22 22-16,0-1 0,0 0 15,0 0-15,-1 0 0,-20 0 0,21 22 16,0-22-16,21 0 0,0 21 15,0-20-15,0-1 0,0 0 0,0 0 16,0 0-16,0 0 0,21-21 0,0 0 16,0 0-16,0 0 0,1 0 15,-1 0-15,21 0 0,-21 0 0,0 0 16,1-21-16,-1 0 0,0 0 0,0 0 16,0 21-16,0-21 0,-21-1 15,0 1-15,0 0 0,0 0 0,22 0 16,-22 0-16,0-1 0,0 1 31,0 42-15,0 1-16,0-1 15,0 0-15,0 0 0,0 21 16,0 1-16,0-1 0,0 0 0,0 1 16,0 20-16,0-20 0,0 20 0,0 1 15,0 20-15,0-20 0,21-1 0,-21 22 16,0-22-16,0 22 0,0-21 15,21 20-15,-21-20 0,0 20 16,21 1-16,-21-21 0,0 20 0,0-20 0,21-1 16,-21 22-16,21-22 0,-21-20 15,0 20-15,0-20 0,0-1 16,0 0-16,0 1 0,0-22 0,0 0 16,-42 0-16,0-21 0,21 0 15,-1 0-15,1 0 0,-21 0 0,0 0 16,-1-21-16,1-21 0,-22 20 0,1-20 15,-1 0-15,1-1 0,-1-20 16,22 21-16,-21-22 0,20 1 0,1-22 16,21 21-16,0 1 0,-1-1 0,22 1 15,-21-22-15,21 22 0,0-1 16,0 1-16,0-22 0,21 22 0,1-1 16,-1 22-16,0-22 0,21 22 15,1 0-15,-1-1 0,0 1 16,1 0-16,-1-1 0,0 22 0,1 0 15,-1 0-15,0-22 0,1 22 16,-1 0-16,0 0 0</inkml:trace>
  <inkml:trace contextRef="#ctx0" brushRef="#br0" timeOffset="-11457.61">6456 8805 0,'0'-42'31,"-21"42"-15,21 21-16,0 0 16,0 1-16,0-1 0,0 0 15,0 0-15,0 0 0,0 0 0,-22 1 16,22-1-16,-21 0 0,21 0 0,-21 0 15,21 0-15,-21 1 0,21-44 47,0 1-47,21 0 16,0 0-16,-21 0 0,21-22 0,1 22 16,-1-21-16,-21 21 0,21-22 15,0 22-15,0 0 0,0 0 16,-21 0-16,22 21 0,-1 0 0,0 0 15,0 0-15,0 0 0,-21 21 16,21 0-16,1 0 0,-22 22 16,0-22-16,21 21 0,-21 0 0,21-20 15,0 20-15,-21-21 0,0 0 0,21 22 16,-21-22-16,21 0 0,1-21 0,-22 21 16,21-21-16,0 0 15,0 0-15,0 0 0,0 0 16,1-21-16,-1 0 0,0 0 15,0-22 1,-21 22-16,21 0 0,0-21 0,-21-1 16,43-20-16,-22 20 0,0 1 15,-21 21-15,21-21 0,0 20 16,1 1-16,-1 0 0,0 0 0,0 21 16,0 0-16,22 0 0,-22 0 15,-21 21-15,21-21 0,0 21 0,-21 0 16,21 1-16,-21-1 0,0 21 15,0-21-15,0 0 0,0 1 16,0-1-16,21 0 0,-21 0 0,0 0 16,22-21-1,-22-21 17,0 0-17,0 0-15,0 0 0,0-1 0,0 1 16,0 0-16,-22 0 0,22 0 0,-21-22 15,0 22-15,21 0 0,-21 21 16,0-21-16,0 0 0,-1 21 16,1 0-16,0 0 0,0 0 0,0 0 15,0 21-15,-22 0 0,22 0 0,0 0 16,0 1-16,0 20 16,-1 0-16,1-21 0,0 22 0,21-1 15,0 0-15,-21 1 0,21-22 0,0 21 16,0-21-16,0 1 0,0-1 15,0 0-15,21 0 0,0-21 16,0 0-16,1 0 0,-1 0 0,21 0 16,-21 0-16,0 0 0,1-21 15,-1 0-15,21 21 0,-21-21 0,0-1 16,1-20-16,-1 21 0,0 0 0,0-22 16,0 1-16,-21 0 0,21 21 15,-21-22-15,0 22 0,0-21 16,0 21-16,0-1 0,0 1 0,0 42 47,-21 1-47,21-1 0,-21 0 0,21 21 15,-21-21-15,21 22 0,0-22 0,0 21 16,0-21-16,0 22 0,0-22 16,0 0-16,0 0 0,0 0 0,0 1 15,21-1-15,0-21 0,-21 21 0,21-21 16,1 0-16,-1 0 0,0 0 15,0 0-15,0 0 0,0 0 0,22-21 16,-22 0-16,0-1 0,0 1 16,22 0-16,-22 0 0,0-21 15,0 20-15,0-20 0,0 0 0,1-1 16,-1-20-16,0 21 0,-21-1 0,21-20 16,0 20-16,-21-20 0,0 21 15,0-1-15,21 1 0,-21 0 0,0-1 16,0 22-16,0 0 0,0 0 0,-21 21 31,0 21-15,21 0-16,-21 21 0,21-20 0,0 20 15,-21 0-15,21 1 0,0-1 16,0 0-16,0 22 0,0-22 16,0 0-16,0 1 0,0-1 0,0 0 15,0 1-15,0-1 0,21 0 0,0-20 16,0-1-16,-21 21 0,21-21 15,1-21-15,-1 21 0,0 1 0,0-22 16,0 0-16,0 0 0,1 0 0,-1 0 16,0 0-16,0-22 0,0 1 15,0 21-15,1-21 0,-1 0 0,0 0 16,0-22-16,0 22 0,-21-21 0,21 21 16,-21-22-16,22 1 0,-22 21 15,21-21-15,-21 20 0,0 1 16,0 0-16,0 0 0,0 0 0,0 0 15,0 42 17,0 0-32,0 0 0,0 0 15,-21 0-15,21 1 0,0 20 0,0-21 16,0 0-16,0 22 0,0-22 0,0 0 16,0 0-16,0 0 0,0 0 15,0 1-15,0-1 0,0 0 0,21-21 16,0 0-16,0 0 15,0 0-15,0 0 16,1-21-16,-1 21 0,0-21 16,0-1-16,0 1 0,-21 0 0,21 0 15,1-21-15,-1 20 0,-21-20 16,0 21-16,0 0 0,21 0 0,-21-1 16,0 1-16,0 0 0,0 0 0,-21 21 31,21 21-16,0 0-15,0 0 0,-21 1 0,21-1 16,0 0-16,0 0 0,0 0 0,0 22 16,0-22-16,0 0 0,0 0 15,0 0-15,0 0 0,21 1 16,0-22-16,0 21 16,0-21-16,0 0 0,1 0 0,-1 0 15,0 0-15,0-21 16,0-1-16,0 22 0,1-21 0,-22 0 15,21 0-15,0 0 0,0-22 0,0 22 16,-21 0-16,21-21 0,1 21 16,-1-1-16,0 1 0,0 0 0,0 0 15,0 0-15,22 21 0,-22-21 0,0 21 16,0 0-16,0 0 0,1 0 0,20 0 16,-21 0-16,-21 21 0,21 0 15,0 0-15,-21 0 0,22 0 0,-22 22 16,0-22-16,0 21 0,0-21 15,0 22-15,0-22 0,0 0 16,0 21-16,0-20 0,0-1 0,0 0 16,0 0-16,0-42 47,0 0-47,0 0 0,0-22 15,0 22-15,0 0 0,0 0 0,0-22 16,0 1-16,21 21 0,0-21 15,0 20-15,-21-20 0,21 21 0,-21 0 16,21 0-16,-21-1 0,0 1 16,22 21-16,-1 0 0,0 0 15,-21 21 17,0 1-32,21-22 15,0 21 1</inkml:trace>
  <inkml:trace contextRef="#ctx0" brushRef="#br0" timeOffset="-11036.85">9694 8721 0,'0'0'0,"21"0"31,1 0-31,-1 0 16,0-21-16,0-1 16,0 22-16,-21-21 0,21 21 0,1-21 15,-22 0-15,21 0 16,-21 0-16,0-1 16,0 1-16,0 0 15,-21 21-15,-1 0 16,1 0-16,0 0 15,0 0-15,0 0 0,21 21 0,-21 0 16,21 1-16,-22-1 0,1 0 0,21 0 16,0 0-16,0 22 0,0-22 15,0 21-15,0-21 0,0 0 0,0 22 16,0-22-16,0 0 0,0 0 0,0 0 16,21 1-16,1-22 15,-1 0-15,0 0 0,0 0 16,21 0-16,-20 0 0,-1 0 0,0 0 15,0-22-15,0 1 0,22 0 0,-22 0 16,-21 0-16,21 0 0,0-1 16,-21 1-16,21 0 0</inkml:trace>
  <inkml:trace contextRef="#ctx0" brushRef="#br0" timeOffset="-10729.41">8234 8403 0,'-21'0'0,"42"0"0,-64 0 0,65 0 31,-1-21-31,0 21 0,21-21 15,1 21-15,-1-21 0,0 21 0,1-21 16,-1 21-16,21-22 0,-20 22 16,20 0-16,-20-21 0,-1 21 0,0 0 15,1 0-15,-1 0 0,-21 0 0,0 0 16</inkml:trace>
  <inkml:trace contextRef="#ctx0" brushRef="#br0" timeOffset="-9626.1">11303 8657 0,'42'0'31,"-84"0"-31,84-21 0,-21 21 0,-21-21 0,22 0 16,-1 0-16,-21-1 0,21 1 16,-21 0-16,0 0 15,21 0-15,-21 0 0,0-1 16,0 1-16,0-21 0,0 21 0,0 0 15,0-1-15,0 1 0,-21 0 0,0 21 16,0 0-16,-1 0 16,1 0-16,0 0 0,-21 21 15,21 0-15,-1 22 0,1-22 0,0 21 16,0-21-16,-21 22 0,20-1 0,1 0 16,0-20-16,0 20 0,21 0 15,0-21-15,-21 22 0,21-22 16,0 0-16,0 0 0,0 0 0,0 1 15,21-1-15,0-21 16,0 0-16,0 0 0,1 0 0,20 0 16,-21 0-16,0-21 0,0-1 0,22 1 15,-22 0-15,0 0 0,0 0 0,0 0 16,22-1-16,-43 1 0,21-21 16,0 21-16,0-22 0,-21 22 0,21-21 15,-21 21-15,0-22 0,0 22 0,0 0 16,0 0-16,0 0 15,0 42 1,0 0 0,0 0-16,0 0 0,-21 1 15,21-1-15,-21 0 0,21 0 16,0 21-16,0-20 0,0-1 0,0 0 16,0 0-16,0 0 0,0 0 0,21 1 15,0-1-15,-21 0 0,22-21 16,-1 21-16,0-21 0,0 0 0,0 0 15,22 0-15,-22 0 0,21 0 0,-21 0 16,22-21-16,-1 21 0,-21-21 0,21 0 16,1-1-16,-22 1 0,21 0 15,-21 0-15,22 0 0,-22-22 16,0 22-16,0-21 0,0 0 0,1 20 16,-1-20-16,-21 21 0,0-21 15,0 20-15,0 1 0,0 0 0,-21 21 16,-1 0-1,1 0-15,21 21 0,-21 0 16,0 1-16,0 20 0,21-21 0,0 0 16,0 0-16,0 22 0,0-22 0,0 0 15,0 0-15,21 0 0,0 1 0,0-1 16,-21 0-16,21 0 16,-21 0-16,22-21 0,-22 21 15,-22-21 1,1 0-1,0 0-15,0 0 0,0 0 16,0 0-16,-22 0 0,22 0 16,0 0-16,0 0 0,42-21 31,0 21-15</inkml:trace>
  <inkml:trace contextRef="#ctx0" brushRef="#br0" timeOffset="-9345.26">13229 8297 0,'0'-21'15,"0"42"1,-21 1-1,0-1-15,0 0 0,21 0 0,-22 0 16,1 22-16,0-22 0,21 0 0,-21 0 16,21 0-16,-21 0 0,21 1 15,0-1-15,0 0 16,0-42 15,0 0-31</inkml:trace>
  <inkml:trace contextRef="#ctx0" brushRef="#br0" timeOffset="-9041.54">13187 8022 0,'0'0'16,"0"-21"-16,0 0 0,-21 21 16,-1 0-16,1 0 15,0 0-15,42 0 47,0 0-47,-21-21 0,22 21 0,-1 0 16,-21-21-16,0-1 15,0 1 1,-21 21-16,-1 0 16,1 0-16,0 0 15,0 0-15,0 0 0,0 21 0,-1-21 16,1 22-16,21-1 0,0 0 0,0 0 15,0 0-15,0 0 0,0 1 16,0-1-16,21-21 0,1 21 16,-1-21-16</inkml:trace>
  <inkml:trace contextRef="#ctx0" brushRef="#br0" timeOffset="-8598.28">13441 8213 0,'0'0'0,"0"21"0,0 0 16,0 0 0,0 0-16,-21 1 0,21-1 15,0 0-15,0 0 0,0 0 0,0 0 16,0 1-16,0-1 0,0 0 16,0 0-16,-22 0 15,22 0-15,-21-21 16,0 0 15,21-21-31,0 0 16,0 0-16,0 0 0,21 0 15,0-22-15,1 22 0,-1-21 16,21-1-16,-21 1 0,0 21 0,22-21 16,-1-1-16,0 22 0,-20 0 15,20 0-15,0 21 0,1 0 16,-22 0-16,21 0 0,-21 21 0,0-21 15,1 42-15,-1-21 0,0 1 0,-21 20 16,0 0-16,0-21 0,0 22 0,0-1 16,0-21-16,-21 22 0,0-22 15,21 0-15,-22 0 0,1 0 0,21 0 16,-21 1-16,21-1 0,-21-21 0,0 0 16,21-21-1</inkml:trace>
  <inkml:trace contextRef="#ctx0" brushRef="#br0" timeOffset="-8129.22">15028 7789 0,'0'0'0,"21"-21"0,-21 0 16,0 0-16,0 42 31,0 0-31,0 0 0,0 22 0,0-22 16,0 21-16,0 1 0,0-1 0,-21 0 15,0 22-15,0-22 0,21 0 16,0 1-16,-21-1 0,21-21 15,-21 22-15,21-22 0,0 21 0,0-21 16,0 0-16,0 1 0,21-22 31,0 0-31,0-22 16,0 22-16,0-21 0</inkml:trace>
  <inkml:trace contextRef="#ctx0" brushRef="#br0" timeOffset="-7406.39">15494 7768 0,'21'-21'16,"-42"42"-16,42-63 0,0 42 15,-21 21 1,0 0-16,0 0 16,0 22-16,0-22 0,0 21 0,0 1 15,0-1-15,-21 0 0,21 1 0,-21-1 16,21 21-16,-21-20 0,0-22 15,-1 21-15,22 1 0,-21-1 0,21-21 16,-21 0-16,21 22 0,-21-22 0,21 0 16,0 0-16,0-42 47,0 0-47,0 0 0,0-1 15,21 1-15,0-21 0,0 21 0,1-22 16,-22 22-16,21-21 0,21 0 0,-21-1 15,0 1-15,1 21 0,20-22 16,-21 22-16,0 0 0,0 0 0,22 0 16,-22 21-16,0 0 0,0 0 15,0 21-15,1 0 0,-22 0 16,0 22-16,0-22 0,0 21 0,0-21 16,0 22-16,0-22 0,0 21 0,0-21 15,0 22-15,0-22 0,0 0 16,0 0-16,0 0 0,0 0 15,0 1-15,21-22 16,0 0-16,0 0 16,21 0-16,-20 0 0,-1-22 15,21 22-15,-21-21 0,22 0 0,-22 0 16,21 0-16,-21 0 0,0-1 0,1 1 16,-1-21-16,0 21 0,0-22 15,0 1-15,-21 21 0,0-21 0,0 20 16,0 1-16,0 0 0,0 0 0,-21 21 15,0 0 1,0 0-16,0 21 0,21 0 0,-22 0 16,1 22-16,0-22 0,0 21 15,21-21-15,0 22 0,0-22 16,0 21-16,0-21 0,0 1 0,0-1 16,0 0-16,21 0 0,0-21 0,0 21 15,1-21-15,-1 0 0,0 0 16,0 0-16,0 0 0,22 0 0,-22 0 15,0 0-15,0 0 0,0 0 0,0-21 16,1 0-16,-1 0 0,0 21 16,-21-21-16,0-1 0,0-20 0,0 21 15</inkml:trace>
  <inkml:trace contextRef="#ctx0" brushRef="#br0" timeOffset="-7168.48">14922 8001 0,'0'21'0,"0"-42"0,22 42 16,20-21-1,-21 0-15,21 0 0,1 0 16,-1 0-16,22 0 15,-22 0-15,21-21 0,-20 21 0,20-21 16,-20 21-16,-1-21 0,0 0 0,1 21 16,-22-22-16</inkml:trace>
  <inkml:trace contextRef="#ctx0" brushRef="#br0" timeOffset="-5689.25">17674 8382 0,'0'-21'31,"0"0"-31,0 0 0,0-1 16,0 1-16,0 0 0,0 0 0,21 0 15,0-22-15,-21 1 0,22 21 16,-1-43-16,0 22 0,-21 0 0,21-1 16,0 1-16,0 0 0,1-22 0,-22 22 15,0 0-15,0 20 0,0-20 16,0 21-16,0 0 0,0 0 0,-22 21 16,1 0-1,0 21-15,0 0 0,0 0 16,21 0-16,-21 22 0,21-22 0,0 21 15,0 0-15,0 1 0,0-1 16,0 0-16,0 1 0,21 20 16,0-20-16,0-1 0,0 0 0,0 1 15,1-22-15,-1 21 0,0-21 0,0 0 16,-21 1-16,21-1 0,-21 0 16,0 0-16,-21-21 31,0 0-31,0 0 0,0-21 15,-1 0-15,1 21 0,0-21 16,0-1-16,0 1 0,0 0 0,-1 0 0,1 21 16,0-21-16,0 0 0,21 42 31,0 0-15,0 0-16,0 0 0,21-21 15,0 21-15,0-21 0,1 0 16,20 22-16,-21-22 0,0 0 0,0 0 15,22 0-15,-22 0 0,21 0 0,-21 0 16,22 0-16,-22-22 0,21 1 16,-21 21-16,1-21 0,20 0 0,-21 0 15,0 0-15,0-1 0,1 1 16,-22 0-16,0 0 0,0-21 16,0 20-16,0-20 0,0 0 0,0 21 15,0-1-15,0 1 0,0 0 0,0 42 31,0 22-15,-22-22-16,1 21 0,21 0 0,-21-20 16,21 20-16,0 0 0,0 1 15,0-22-15,0 21 0,0-21 0,0 0 16,0 1-16,21-1 0,0-21 16,1 0-16,20 0 0,-21 0 15,0 0-15,0 0 0,22 0 16,-22-21-16,0 21 0,21-22 0,-20 1 15,-1 0-15,0 0 0,0 0 16,0 0-16,0-1 0,1-20 0,-22 21 16,0-21-16,21 20 0,-21-20 0,21 0 15,-21 21-15,0-1 0,0 1 0,0 42 32,0 1-32,-21-1 15,21 0-15,-21 0 0,21 21 0,0-20 16,0 20-16,-22 0 0,22-21 15,0 1-15,0 20 0,0-21 0,22 0 16,-22 0-16,21-21 16,21 0-16,-21 0 0,0 0 15,22 0-15,-22 0 0,0 0 0,21 0 16,-20-21-16,-1 0 0,21 0 0,-21 0 16,0 0-16,1-1 0,-22 1 15,21 0-15,-21-21 0,21-1 0,-21 22 16,0-21-16,0 0 0,0 20 0,0-41 15,0 42-15,0 0 16,0 42 0,0 0-1,-21 21-15,0-21 0,21 22 16,-22-1-16,1 0 0,0 22 16,21-22-16,-21 1 0,0 20 0,21 1 15,0-22-15,-21 21 0,21 1 0,-22-22 16,22 22-16,0 20 0,0-20 15,0-1-15,0 1 0,0 21 0,22-22 16,-22 1-16,0-1 0,0-21 0,0 22 16,0-22-16,0 22 0,0-22 15,0-21-15,0 22 0,0-22 0,0 0 16,0 0-16,0-42 31,21 0-31,-21 0 0,0-1 16,0 1-16,21-21 0,-21 21 15,21-22-15,-21 1 0,0 0 0,21-1 16</inkml:trace>
  <inkml:trace contextRef="#ctx0" brushRef="#br0" timeOffset="-5394.19">18986 8022 0,'0'0'0,"0"-42"0,0 21 16,0 0-16,0-1 15,22 22-15,-1-21 0,0 21 16,21 0-16,-21 0 0,22 0 16,-1 0-16,0 0 0,1 21 0,-22-21 15,21 22-15,-21 20 0,1-21 16,-22 0-16,0 0 0,0 22 0,0-22 16,-22 0-16,1 0 0,0 0 0,-21 1 15,21-1-15,-22 0 0,1 0 16,21-21-16,-22 21 0,1-21 0,21 0 15,0 0-15,0 0 0,-1 0 0,44-21 47,-1 0-47,0 21 0</inkml:trace>
  <inkml:trace contextRef="#ctx0" brushRef="#br0" timeOffset="-4702.05">19431 8149 0,'0'0'0,"0"21"0,21-21 0,0 0 16,0 0-16,1 0 15,-1-21-15,0 21 16,0 0-16,0-21 0,22 0 0,-22 21 16,0-21-16,21 0 0,-21-1 0,1 1 15,-1 21-15,0-21 0,0 0 16,-21 0-16,0 0 0,0-1 15,0 1-15,0 0 0,-21 21 16,0 0-16,0 0 0,-1 0 16,1 0-16,0 0 0,0 21 15,0 0-15,0 22 0,-1-22 0,1 0 16,21 21-16,-21-20 0,21-1 0,0 21 16,0-21-16,0 0 0,0 1 15,21-1-15,0 0 0,1-21 0,-1 21 16,0-21-16,0 0 0,0 0 0,22 0 15,-22 0-15,0 0 0,0 0 16,0 0-16,0 0 0,1 0 0,-1-21 16,0 0-16,0 21 0,-21-21 15,0-1-15,0 1 0,21 0 16,-21-21-16,0 21 0,0-22 0,21 22 16,-21-21-16,0 21 0,0-1 0,22-20 15,-1 21-15,-21 0 0,21 21 16,0-21-16,-21-1 0,21 22 0,0 0 15,1 0-15,-1 0 0,0 0 16,0 0-16,0 22 0,0-22 16,1 21-16,-22 0 0,21 0 0,-21 21 15,21-20-15,-21 20 0,0 0 0,0-21 16,0 22-16,0-22 0,0 21 16,0-21-16,0 1 0,-21-1 15,21 0-15,-21 0 0,-1 0 0,1-21 16,0 0-1,21-21 1,0 0-16,0 0 0,0 0 16,0-1-16,0 1 0,0-21 0,0 21 15,21-22-15,0 22 0,-21-21 16,22 21-16,-1-22 0,-21 22 0,21 0 16,0 0-16,-21 0 0,21 21 0,0-21 15,1 21-15,-1-22 16,0 22-16,0 0 15</inkml:trace>
  <inkml:trace contextRef="#ctx0" brushRef="#br0" timeOffset="-2865.64">20934 7726 0,'0'0'0,"0"-21"0,21 0 15,-21-1-15,0 1 0,0 0 16,0 42 15,-21-21-31,0 21 0,-1 1 16,1-1-16,0 21 0,0-21 0,0 22 0,0-22 16,21 21-16,-22-21 15,22 22-15,-21-22 0,21 21 0,0-21 16,0 0-16,0 22 0,0-22 0,21 0 15,1-21-15,-1 21 0,0 0 16,0-21-16,0 0 0,22 0 0,-22 0 16,21 0-16,-21 0 0,22 0 0,-22-21 15,21 0-15,-21 0 0,22 0 16,-22-22-16,0 22 0,0-21 0,0 0 16,22 20-16,-22-20 0,0 0 0,-21-1 15,21-20-15,0 21 0,0-1 16,-21 1-16,0 0 0,0-1 15,22 22-15,-22-21 0,0 21 0,0-1 16,-22 44 0,22-1-1,-21 21-15,21-21 0,-21 22 0,0-1 16,0-21-16,0 21 0,21 1 0,0-1 16,-22 0-16,22 1 0,0-22 15,0 21-15,0 1 0,0-1 0,0-21 16,22 21-16,-22-20 0,21-1 0,0 0 15,21 0-15,-21 0 16,1-21-16,20 0 0,0 21 0,-21-21 16,22 0-16,-1 0 0,0 0 0,1 0 15,-1-21-15,-21 21 0,22-21 16,-1 0-16,0 0 0,-21-22 0,22 22 16,-22-21-16,0 21 0,0-22 0,0 1 15,-21 21-15,0-21 0,0 20 16,0-20-16,0 21 0,0 0 0,0 0 15,-21 21-15,0-22 0,0 22 16,0 0-16,0 0 0,-1 22 16,1-22-16,0 21 0,0 0 0,0 0 15,0 0-15,-1 0 0,1 1 16,0 20-16,0-21 0,0 0 16,21 0-16,-21 1 0,21-1 0,0 0 15,0 0-15,0 0 0,0 0 0,0 1 16,21-22-1,0 0-15,0 0 0,0 0 16,0 0-16,1-22 0,-1 22 16,0-21-16,0 0 0,0 0 15,0 0-15,-21 0 0,22-22 0,-1 22 16,0 0-16,-21-21 0,21 20 0,-21 1 16,21-21-16,-21 21 0,0 0 15,0-1 1,0 44-1,0-1-15,0 0 0,0 0 16,-21 0-16,21 0 0,-21 1 0,0-1 16,21 21-16,0-21 0,0 0 0,0 1 15,0-1-15,0 0 0,0 0 16,0 0-16,0 0 0,21-21 0,0 22 16,0-22-16,0 0 0,1 0 0,-1 0 15,0 0-15,0 0 0,0 0 16,22 0-16,-22 0 0,0-22 0,21 1 15,-21 0-15,1 0 0,20 0 16,-21 0-16,0-22 0,0 22 16,1-21-16,-1 21 0,0-22 0,0 22 15,0-21-15,-21 21 0,0-1 0,0 1 16,0 0 0,-21 21-16,0 0 0,0 21 15,0-21-15,-1 21 0,1 1 0,21-1 16,-21 0-16,21 0 0,0 21 15,0-20-15,0-1 0,0 0 0,0 0 16,0 0-16,0 0 0,21 1 0,-21-1 16,21 0-16,1 0 0,-22 0 15,0 0-15,21 1 0,-21-44 47,0 1-47,0 0 16,0 0-16,-21 0 15,21 0-15,-22-1 16,1 22-16,0 0 16,0 0-16,0 22 15,21-1-15,0 0 16,0 0-16,0 0 16,0 0-16,0 1 0,21-22 15,0 0-15,0 21 0,0-21 0,1 0 16,-1 0-16,0 0 15,0 0-15,0 0 0,22 0 0,-22 0 16,21 0-16,-21-21 0,22-1 0,-1 1 16,0 0-16,-21 0 0,22 0 15,-1 0-15,0-22 0,-20 22 0,20 0 16,-21-21-16,21-1 0,-20 22 0,-1-21 16,0 21-16,0-1 0,-21 1 15,0 0-15,0 0 0,-21 21 16,0 0-16,-22 0 15,22 0-15,0 21 0,0 0 0,0 0 16,0 22-16,-1-22 0,22 0 0,0 21 16,0-20-16,0-1 15,0 21-15,0-21 0,0 0 0,0 1 16,22 20-16,-1-21 0,0 0 0,-21 0 16,21-21-16,0 22 0,0-1 15,1-21-15,-44 0 47,1 0-47,0 0 0,0 0 0,21-21 16,-21 21-16,0 0 0,-1-22 15,1 22-15,0 0 16,21-21-16,-21 21 0,0 0 16,0 0-16,-1 0 0</inkml:trace>
  <inkml:trace contextRef="#ctx0" brushRef="#br0" timeOffset="8894.27">1249 10562 0,'-21'-42'16,"21"21"-1,-22 0 1,22 42 15,0 0-31,0 0 0,0 0 16,22 22-16,-1-22 0,-21 21 15,0 0-15,0 1 0,21-22 16,-21 21-16,0 1 0,0-1 0,0 0 16,0 1-16,0 20 0,0-21 15,0 1-15,0-1 0,0-21 16,0 22-16,0-1 0,0-21 0,0 0 15,0 0-15,0 1 0,0-1 0,0 0 16,0-42 15,0 0-31,0-1 0,0 1 16,0 0-16,0-21 0,0 21 0,0-22 16,0 1-16,21 21 15,-21-22-15,21 1 0,-21 21 0,21-21 16,1 20-16,-22-20 0,21 21 15,0 0-15,0 0 0,0-1 0,0 1 16,1 21-16,-1 0 0,0 0 16,21 0-16,-21 0 0,1 0 0,20 21 15,-21 1-15,0-1 0,0 0 16,1 0-16,-1 0 0,0 0 0,0 22 16,-21-22-16,0 0 0,0 21 15,0-20-15,0 20 0,0-21 0,0 21 16,-21-20-16,0-1 0,0 0 0,-22 0 15,22 0-15,-21 0 0,-1 1 16,22-22-16,-21 21 0,0-21 16,-1 0-16,22 0 0,-21 0 15,21 0-15,-1-21 0,1 21 0,0-22 16,0 1-16,0 0 0,0 0 16,21 0-16,0 0 0,-22-1 0,22 1 15,22 42 16,-1 1-15,0-1-16,0 0 0,0 0 0,0 0 16,1 0-16,-1 1 0,0-1 15,0 0-15,0-21 0,22 21 0,-22-21 16,0 0-16,21 0 0,-21 0 16,22 0-16,-1 0 0,-21-21 15,22 21-15,-22-21 0,21 0 0,0-1 16,-20 1-16,20-21 0,-21 21 15,0 0-15,0-22 0,1 22 0,-1-21 16,0 21-16,-21-1 0,21-20 16,-21 21-16,0-21 0,0 20 0,0 1 15,0 0-15,0 0 0,0 42 47,0 0-47,0 0 0,0 1 16,0 20-16,0-21 0,0 0 15,0 0-15,0 22 0,0-22 0,0 0 16,0 0-16,0 0 0,21 1 16,0-1-16,1-21 0,-1 0 15,0 0-15,0 0 0,0 0 16,0 0-16,1 0 0,-1-21 0,0 21 16,0-22-16,0 1 0,0 0 0,1 0 15,-1 0-15,-21-22 0,0 22 16,21 0-16,-21 0 0,21-21 0,-21 20 15,0 1-15,0 0 0,0 0 0,0 0 16,0 42 31,0 0-47,0 0 0,0 0 0,0 1 16,0-1-16,0 0 0,0 21 0,0-21 15,0 1-15,0-1 0,0 0 16,21 0-16,-21 0 0,21 0 0,1-21 15,-1 22-15,0-22 0,0 0 0,0 0 16,0 0-16,1 0 0,20 0 16,-21-22-16,0 22 0,22-21 0,-22 0 15,0 21-15,0-21 0,0 0 16,0-22-16,1 22 0,-1 0 0,-21 0 16,21-21-16,-21 20 0,0-20 15,0 0-15,0 21 0,0-22 0,21 1 16,-21 0-16,0-1 0,21 1 15,-21 21-15,0 0 0,0-22 0,0 22 16,21 21-16,-21-21 0,0 42 31,0 0-31,0 0 0,0 1 16,0 20-16,0-21 0,0 21 16,0 1-16,0-22 0,0 21 0,0 1 15,0-1-15,-21-21 0,21 21 16,0-20-16,0 20 0,0-21 0,0 21 15,0-20-15,0-1 0,0 0 16,0 0-16,21 0 0,1-21 16,-1 0-1,0 0 1,-21-21-16,21 0 16,-21 0-16,0 0 0,21-1 15,-21 1-15</inkml:trace>
  <inkml:trace contextRef="#ctx0" brushRef="#br0" timeOffset="9130.14">2879 10753 0,'0'0'0,"21"0"15,0 0 1,0 0-16,0 0 0,0 0 15,1 0-15,-1 0 0,0 0 16,0 0-16,0 0 0,0 0 0,1-21 16,20 21-16,-21 0 0,0 0 0,0-22 15,1 22 1,-22-21 0</inkml:trace>
  <inkml:trace contextRef="#ctx0" brushRef="#br0" timeOffset="10082.62">5038 11028 0,'0'0'0,"0"-21"0,21 21 16,-21-21-16,0-1 0,0 1 15,0 0-15,0 0 0,0 0 16,0 0-16,0-1 16,0 1-16,0-21 0,0 21 0,-21 0 15,-1-1-15,1 1 0,0 0 0,21 0 16,-21 0-16,-21 0 0,20 21 16,1 0-16,0 0 0,0 0 0,0 0 15,0 21-15,-1 0 0,1 0 0,0 21 16,0-20-16,0 20 0,0 0 15,-1 1-15,1-1 0,0 0 0,0 1 16,21-1-16,-21 0 0,21 1 0,0-22 16,0 21-16,0-21 0,0 0 15,21 1-15,21-1 0,-21 0 0,1-21 16,20 0-16,-21 0 0,21 0 16,1-21-16,-1 0 0,-21 21 0,22-22 15,-1-20-15,0 21 0,-21 0 16,22 0-16,-22-22 0,21 22 0,-21-21 15,1 21-15,-1-22 0,0 1 0,-21 0 16,0-1-16,21 1 0,-21-22 16,21 22-16,-21 0 0,0-1 0,0 1 15,0 0-15,0-1 0,0 22 0,0 0 16,0 0-16,0 0 0,0 42 16,0 0-1,0 21-15,0 1 0,0-1 16,0 0-16,0 1 0,0-1 15,0 0-15,0 1 0,0 20 0,0-20 16,0-1-16,0-21 0,0 21 0,0-20 16,0 20-16,0-21 0,0 0 15,21 0-15,1 1 0,-1-22 16,0 0-16,21 0 0,-21 0 0,1 0 16,-1-22-16,21 1 0,-21 21 0,0-21 15,22 0-15,-22 0 0,0 0 16,0-1-16,0 1 0,1-21 0,-22 21 15,0 0-15,21-1 0,-21 1 0,0 0 16,0 42 15,0 0-31,-21 1 0,21-1 16,-22 0-16,22 0 0,0 0 0,-21 0 16,21 1-16,0-1 0,0 0 15,0 0-15,0 0 0,21-21 31,1 0-15,-22-21-16,21 21 16,-21-21-16</inkml:trace>
  <inkml:trace contextRef="#ctx0" brushRef="#br0" timeOffset="10262.52">5736 10583 0,'-21'0'15,"0"0"1,42 0 15,0 0-15,0 0-16,0 0 0,1 0 16,-1 0-16</inkml:trace>
  <inkml:trace contextRef="#ctx0" brushRef="#br0" timeOffset="12847.67">6371 11113 0,'21'0'31,"-21"-22"-15,21 1-16,1 0 0,20 0 0,-21 0 16,0 0-16,22-1 0,-22 1 0,21-21 15,0 21-15,-20-22 0,20 22 16,0-21-16,-21 0 0,1-1 0,20 1 15,-42 0-15,21-22 0,-21 22 0,0-1 16,0 22-16,0-21 0,0 21 16,0 0-16,0-1 0,-21 22 0,0 0 15,0 0-15,-1 0 0,1 22 16,0 20-16,0-21 0,0 21 0,0 1 16,21-1-16,-22 22 15,1-22-15,0 21 0,0 1 0,21-22 16,-21 22-16,0-1 0,21 1 0,0-1 15,-22 1-15,22 20 0,-21-20 16,21-1-16,-21 22 0,21-21 0,0-1 16,0 1-16,0-1 0,0 1 15,0-1-15,0 1 0,0-22 0,0 21 0,0-20 16,0-1-16,0 0 0,0 1 16,0-22-16,21 0 0,0 0 0,1-21 15,-1 0-15,21 0 16,-21-21-16,0 0 0,22 0 0,-22 0 15,21-22-15,-21 22 0,22-21 16,-1-1-16,-21-20 0,0 21 0,22-1 16,-22-20-16,-21 20 0,0-20 0,0-1 15,0 1-15,0 21 0,0-22 0,-21 1 16,0-1-16,-1 1 0,-20 20 16,0 1-16,-1 0 0,-20 20 0,21 1 15,-1 0-15,1 0 0,0 21 0,20-21 16,-20 21-16,21 0 0,0 0 15,0 0-15,42 0 16,21 0 0,-21 0-16,22-21 0,-1 21 0,21-22 15,1 22-15,-22-21 0,22 0 16,-1 0-16,1 0 0,-1 0 0,1-1 16,-1 1-16,-20-21 0,20 0 0,-21 20 15,1-20-15,-1 0 0,0-1 16,-20 22-16,-1-21 0,-21 0 0,0 20 15,0-20-15,0 21 0,0 0 0,-21 0 16,-1 21-16,1-22 0,0 22 16,0 0-16,0 0 0,0 0 0,-1 22 15,1-1-15,0 0 0,0 21 0,21 1 16,-21-1-16,21 0 0,-21 1 16,21 20-16,0 1 0,0-22 15,0 21-15,0 1 0,0-1 0,0 22 16,0-21-16,-22-1 0,22 22 0,0-22 15,0 1-15,-21 20 0,21-20 0,0-1 16,0 1-16,0-1 0,0 1 16,0 21-16,-21-22 0,21-21 0,0 22 15,0-1-15,0-20 0,0 20 0,0-42 16,0 22-16,0-22 0,0 0 0,0 0 16,21 0-16,0-21 0,1 0 15,-1 0-15,0-21 0,21 0 0,-21 0 16,22 0-16,-22 0 0,21-22 15,-21 22-15,22-21 0,-1-1 0,0 1 16,-20-21-16,20 20 0,-21-20 16,0 20-16,0-20 0,1-1 0,-22 1 15,0-1-15,0 1 0,0-1 0,0 1 16,-22-1-16,-20 1 0,21-1 0,-21 22 16,20-21-16,-20 20 0,0 1 15,-1 21-15,1 0 0,21-1 0,-21 1 16,20 0-16,1 21 0,0 0 15,0 0-15,21-21 32,21 21-32,0 0 15,0-21-15,22 21 0,-22-21 0,21 21 16,1-22-16,-1 22 0,0-21 16,-21 0-16,22 0 0,-1 0 0,0 0 15,1-1-15,-22 1 0,0 0 0,21-21 16,-20 21-16,-22-1 0,21-20 15,-21 21-15,0 0 0,0 0 0,0-1 16,0 1-16,-21 21 16,-1 0-1,1 0-15,21 21 0,-21 1 16,0-1-16,21 21 0,-21-21 0,21 22 16,-21-22-16,21 0 0,0 21 15,0-21-15,0 22 0,0-22 16,0 0-16,0 0 0,0 0 0,21 1 15,0-1-15,0-21 0,0 21 0,0-21 16,1 0-16,-1 0 0,0 0 16,21 0-16,-21 0 0,1 0 0,20 0 15,-21-21-15,0 0 0,0-1 0,22 1 16,-22 0-16,0 0 0,0 0 0,0-22 16,1 22-16,-22-21 15,0 21-15,0-22 0,0 22 0,0 0 0,0 0 16,0 0-16,0 42 31,0 0-15,0 0-16,0 0 0,0 1 15,0-1-15,0 0 0,0 0 0,21 0 16,0 0-16,0 1 0,0-1 16,0 0-16,-21 0 0,22 0 15,-1 0-15,0-21 31,-21 22-31,21-22 0,0 0 16,0 0-16,1 0 16,-1-22-16,0 1 0,0 21 0,0-21 15,0 0-15,1 0 0,-1 0 16,0-1-16,0 1 0,0 0 0,0-21 16,1 21-16,-22-1 0,0-20 0,21 21 15,-21 0-15,0 0 0,0-1 16,-21 22-1,-1 0-15,1 22 0,0-1 16,0 0-16,0 0 0,21 0 0,-21 0 16,21 1-16,-22 20 0,22-21 15,0 0-15,0 0 0,0 1 16,0-1-16,0 0 0,0 0 0,22 0 16,-1-21-16,0 21 0,0-21 0,0 22 15,0-22-15,1 0 0,20 0 16,-21 0-16,21 0 0,1 0 0,-1-22 15,0 1-15,1 0 0,-1 21 0,0-21 16,1 0-16,-22 0 0,21-22 16,-21 22-16,1-21 0,-22 21 0,21-22 15,-21 22-15,21-21 0,-21 21 16,0-1-16,0 1 0,-21 21 31,0 21-31,21 1 0,-22 20 16,1-21-16,21 0 0,0 22 0,0-22 15,-21 0-15,21 21 0,-21-21 16,21 1-16,0-1 0,0 0 0,0 0 16,0 0-16,0 0 0,0 1 15,21-44 17,0 1-17,-21 0-15,21 0 0,1 0 0,-22 0 16,21-22-16,0 1 0,0 21 0,-21-22 15,21 1-15,0 21 0,1-21 16,-1 20-16,0 1 0,0 0 16,0 0-16,0 21 0,1 0 0,-1 21 15,-21 0 1,0 0-16,0 22 0,0-22 0,0 0 16,0 21-16,0-20 0,0-1 0,0 21 15,0-21-15,0 0 0,0 1 0,21-1 16,-21 0-16,21-21 0,-21 21 15,21 0-15,0-21 0,1 0 0,-1 0 16,0 0-16,0 0 0,0 0 16,0 0-16,1-21 0,-1 21 15,0-21-15,21 0 0,-21 0 0,1-1 16,-1-20-16,0 21 0,0-21 16,0-1-16,-21-20 0,0 20 0,21 1 15,1 0-15,-22-22 0,21 22 16,0 0-16,-21 20 0,0-20 0,0 21 15,0 0-15,0 42 32,-21 21-32,0-21 0,-1 22 15,22-1-15,-21 0 0,21 1 0,-21-1 16,21 0-16,-21 1 0,21-1 0,0 0 16,0 1-16,0-1 0,0-21 15,0 22-15,0-22 0,0 0 0,21 0 16,0 0-16,0-21 0,-21 21 15,22-21-15,-1 0 0,0 0 0,0 0 16,0 0-16,0 0 16,1-21-16,-1 0 0,0 0 0,0 0 15,0 0-15</inkml:trace>
  <inkml:trace contextRef="#ctx0" brushRef="#br0" timeOffset="13042.56">9991 10329 0,'0'0'0,"-22"22"0,1-22 16,0 21-16,0-21 0,21 21 15,21-21 1,0 0-16,0 0 0,1 0 16,-1 0-16,21 0 0,-21 0 15,22 0-15,-1 0 0,-21-21 0,21 0 16,-20 21-16,-1-22 0,21 22 0</inkml:trace>
  <inkml:trace contextRef="#ctx0" brushRef="#br0" timeOffset="14694.69">11917 10351 0,'0'-22'31,"21"22"-15,0-21-16,0 21 16,0-21-16,1 0 0,-1 0 15,0 21-15,-21-21 0,21-1 16,0 1-16,0 0 0,-21 0 0,22 0 15,-1 0-15,-21-1 0,0 1 0,21-21 16,-21 21-16,21-22 0,-21 22 16,0-21-16,0 21 0,0-22 15,0 22-15,0-21 0,0 21 0,0 0 16,-21 21-16,0 0 16,0 21-16,21 21 0,-22-21 15,1 22-15,21 20 0,-21-21 0,21 22 16,0-1-16,0 1 0,0-1 0,0 1 15,0-1-15,0 1 0,0-1 16,0-20-16,0 20 0,0-20 0,0-1 16,0 0-16,0-21 0,0 1 0,0 20 15,0-21-15,0 0 16,-21-21 0,0 0-1,0-21-15,-1 0 0,1 0 0,0 0 16,-21-1-16,21-20 0,-1 21 15,1-21-15,0-1 0,0 1 0,-21 0 16,42 20-16,-22-20 0,1 21 0,0 21 16,21 42-1,0-21 1,21 1-16,0-1 0,1 21 0,-1-21 16,0 0-16,0 1 0,0-1 15,22 0-15,-22 0 0,21 0 0,0-21 16,1 0-16,-1 0 0,0 0 0,1 0 15,-1 0-15,0 0 16,1 0-16,-1-21 0,0 0 0,-20 0 16,20 0-16,-21-1 0,21 1 0,-42-21 15,22 21-15,-1-22 0,-21 1 0,0 0 16,0 21-16,0-22 0,0 1 16,0 21-16,0 0 0,0-1 0,0 44 31,0 20-31,0-21 0,0 0 15,-21 22-15,21-1 0,0-21 16,0 21-16,0 1 0,0-22 16,0 0-16,0 21 0,0-20 0,-22-1 15,22 0-15,0 0 0,22-42 32,-22 0-17,21 21-15,-21-21 0,21-22 0,-21 22 16,21 0-16,-21-21 0,0 20 15,21-20-15,-21 21 0,21-21 0,1 20 16,-22-20-16,21 21 0,0 21 16,0 0-1,-21 21-15,21 0 16,-21 0-16,0 22 0,0-22 0,0 0 16,0 21-16,0-20 0,0-1 0,21 0 15,-21 0-15,22 0 0,-22 0 16,21 1-16,0-22 0,0 0 15,0 0-15,0 0 0,1 0 16,-1 0-16,0-22 0,0 1 0,21 0 16,-20 0-16,-1 0 0,21 0 15,-21-22-15,22 22 0,-22-21 0,0 21 16,0-22-16,0 22 0,-21 0 0,21 0 16,-21 0-16,22-1 0,-22 44 31,0-1-31,0 0 15,-22 0-15,1 0 0,21 0 0,-21 1 16,21 20-16,0-21 0,0 0 16,0 0-16,0 1 0,0-1 0,0 0 15,0 0-15,42-21 0,-20 0 0,-1 21 16,0-21-16,0 0 0,21 0 0,-20 0 16,20 0-16,-21-21 0,21 0 15,-20 0-15,20 21 0,-21-21 0,0-1 16,0-20-16,1 21 0,-1 0 15,-21-22-15,0 22 0,21 0 0,-21 0 16,0 0-16,0 0 0,0-1 16,0 44-1,-21-22 1,21 21-16,-21 21 0,-1-21 0,22 22 16,-21-1-16,0 0 0,21 1 15,-21-1-15,21 21 0,-21 1 0,21-22 16,0 22-16,0-1 0,0 1 0,0-1 15,-21 1-15,21-1 0,0 1 0,-22-1 16,22 22-16,-21-22 0,0 22 16,21-21-16,-21-1 0,0 1 0,0-1 15,21 1-15,-22-1 0,22-21 0,-21 22 16,21-22-16,0 1 0,0-1 16,0-21-16,0 0 0,0 0 0,21-21 15,1 0-15,-1-21 16,0 0-16,0-21 0,-21 21 15,21-22-15,0 1 0,1-22 0,-22 22 16,21-21-16,-21-22 0</inkml:trace>
  <inkml:trace contextRef="#ctx0" brushRef="#br0" timeOffset="14962.53">13631 10351 0,'0'0'0,"0"-43"0,0 1 0,0 21 0,0-22 16,0 22-16,0 0 0,21 0 15,1 0-15,-1 21 0,0-21 16,0 21-16,0 0 0,22 0 0,-1 0 16,0 0-16,1 21 0,-22 0 0,21 0 15,-21 0-15,22 0 0,-22 22 0,-21-1 16,0-21-16,0 22 0,0-1 16,-43-21-16,22 21 0,-21-20 0,0-1 15,-1 0-15,1 0 0,0 0 0,-1 0 16,1 1-16,21-22 0,-22 0 15,22 0-15,0 0 0,0 0 0,0 0 16,21-22-16,0 1 16,0-21-16</inkml:trace>
  <inkml:trace contextRef="#ctx0" brushRef="#br0" timeOffset="18854.33">14351 10499 0,'-21'21'0,"42"-42"0,-63 63 0,20-42 16,1 0-16,21-21 47,0 0-47,0 0 0,0-1 0,21 1 16,1-21-16,-1 21 0,0-22 0,0 1 15,0 0-15,0-1 16,22 1-16,-22-21 0,0 20 0,0-20 0,-21 20 15,21 1-15,-21-21 0,22 20 16,-22 1-16,0 21 0,0 0 16,0-1-16,0 1 0,-22 42 15,1 1 1,0-1-16,0 21 0,0 0 16,0 1-16,-1-1 0,1 0 0,0 22 15,0-22-15,0 22 0,21-22 0,-21 0 16,21 22-16,-22-22 0,22 1 0,0-1 15,0 0-15,0 1 0,0-22 16,22 21-16,-1-21 0,0 0 0,21-21 16,-21 22-16,22-22 0,-1 0 15,-21 0-15,22 0 0,-1-22 16,-21 22-16,21-21 0,1 0 0,-22 0 16,21 0-16,-21-22 0,1 22 0,-1-21 15,0 21-15,0-22 0,-21 22 0,0-21 16,0 0-16,0 20 0,0 1 15,0 0-15,0 0 0,-21 21 0,0 0 16,0 0-16,-1 0 0,1 0 16,0 21-16,0 0 15,21 0-15,0 1 0,-21 20 0,21-21 16,-21 21-16,21-20 0,0 20 16,0-21-16,0 21 0,0-20 0,21-1 15,0 0-15,0 0 0,0-21 16,0 21-16,22-21 0,-22 0 0,21 0 15,-21 0-15,22 0 0,-1 0 0,-21-21 16,22 21-16,-1-21 0,-21 0 16,21 0-16,-20-1 0,20 1 0,-21 0 15,0 0-15,0 0 0,1-22 16,-22 22-16,0 0 0,0 0 0,0-21 16,0 20-16,0 1 0,0 0 15,-22 21 1,22 21-16,-21 0 15,21 1-15,-21 20 16,21-21-16,-21 0 0,21 0 0,-21 22 16,21-22-16,0 0 0,0 21 0,0-20 15,0-1-15,0 0 0,0 0 16,0 0-16,0-42 31,21 0-15,-21 0-16,0 0 0,21-1 15,0-20-15,0 21 0,1 0 0,-22-22 16,21 22-16,0-21 0,0 21 16,-21-22-16,21 22 0,0 0 15,-21 0-15,22 21 0,-1 0 0,0 0 16,0 0 0,0 21-16,-21 0 0,0 0 15,0 1-15,0-1 0,0 0 0,0 21 16,0-21-16,0 1 0,0-1 0,0 0 15,21 0-15,-21 0 0,0 0 16,0 1-16,22-22 16,-1-22-1,-21 1 1,0 0 0,21 0-16,0 0 0,0-22 0,-21 22 15,21 0-15,1-21 0,-1-1 0,0 22 16,0-21-16,0 21 0,0 0 15,1-1-15,-1 1 0,0 0 0,0 21 16,0 0-16,0 0 16,-21 21-16,0 0 0,0 1 0,0 20 15,0-21-15,0 0 16,0 0-16,0 1 0,0-1 0,0 0 16,0 21-16,0-21 0,0 1 0,0-1 15,0 0-15,0 0 16,22 0-16,-1-21 0,0 0 15,0 21-15,0-21 0,0 0 0,22 0 16,-22 0-16,21 0 0,1 0 0,-22-21 16,21 0-16,0 0 0,-20 21 15,20-21-15,-21 0 0,0-22 0,0 22 16,1 0-16,-22-21 0,0 20 0,0 1 16,0-21-16,0 21 0,0 0 15,0-1-15,0 1 0,0 0 0,-22 21 16,1 0-16,0 0 0,0 0 15,0 0-15,0 0 0,-1 21 16,22 0-16,0 1 0,-21-1 16,21 0-16,0 0 0,0 0 0,0 0 15,0 1-15,0-1 0,0 0 0,0 0 16,0 0-16,21 0 0,1 1 16,-1-22-16,-21 21 0,21-21 0,21 0 15,-21 0-15,1 0 0,20 0 0,-21 0 16,21 0-16,-20 0 0,-1-21 15,21 21-15,-21-22 0,0 1 0,1 0 16,-1 21-16,-21-21 0,21-21 0,-21 20 16,21 1-16,-21 0 0,0 0 15,0-21-15,0 20 0,0 1 0,0 0 16,-21 42 0,21 0-1,-21-21-15,21 22 0,-21-1 16,21 21-16,0-21 0,0 0 0,0 1 15,0-1-15,-22 0 0,22 0 0,0 0 16,0 0-16,0 1 16,22-22 15,-22-22-31,0 1 16,21 0-16,0 0 0,-21 0 15,21 0-15,0-1 0,0-20 0,-21 21 16,22 0-16,-1-22 0,0 22 15,0 0-15,0 0 0,0 21 16,1 0-16,-1 0 16,-21 21-16,0 0 0,0 0 15,0 1-15,0-1 0,0 0 0,0 0 16,0 0-16,0 0 0,0 1 16,0-1-16,0 0 0,0 0 0,21 0 15,0 0-15,0 1 0,0-22 16,1 0-16,-1 0 0,0 0 15,0 0-15,0 0 0,22 0 0,-22 0 16,0-22-16,21 1 0,-21 21 0,1-21 16,-1 0-16,0 0 0,0-22 15,0 22-15,0 0 0,-21-21 16,22-1-16,-1 1 0,-21 0 0,21-1 16,-21-20-16,0 21 0,0-1 0,21 1 15,-21 21-15,0-22 0,0 22 16,0 0-16,-21 42 15,21 22-15,0-22 16,-21 21-16,0-21 0,-1 22 16,22-1-16,0 0 0,-21 1 0,21-22 15,0 21-15,-21 0 0,21-20 0,0 20 16,0-21-16,0 21 0,0-20 16,0-1-16,21 21 0,0-21 15,1 0-15,-1-21 0,-21 22 0,21-1 16,0-21-16,0 0 0,0 0 0,22 0 15,-22 0-15,0 0 0,21 0 16,-20-21-16,-1-1 0,21 1 0,-21 21 16,0-21-16,22-21 0,-43 21 0,21-1 15,0-20-15,-21 21 0,21-21 16,-21 20-16,0-20 0,0 21 16,0 0-16,0 0 0,0-1 0,-21 22 15,0 0-15,0 0 16,0 0-16,-1 0 0,1 22 0,0-1 15,0 0-15,0 21 0,0-21 0,-1 1 16,1-1-16,21 21 0,-21-21 0,21 0 16,0 1-16,0-1 0,0 0 15,0 0-15,0 0 0,21-21 16,0 0-16,1 0 0,-1 0 16,0 0-16,0 0 0,0 0 15,0-21-15,1 21 0,-1-21 16,-21 0-16,21 0 0,0-1 0,-21 1 15,21 0-15,-21 0 0,0-21 16,21 20-16,-21 1 0,22 0 16,-22 0-16,0 42 31,-22 0-15,22 0-16,-21 1 0,21-1 15,-21 0-15,21 0 0,0 0 0,0 0 16,0 1-16,0-1 0,0 0 15,21-21-15,-21 21 0,21-21 16,1 0-16,-1 0 0,0 0 0,0 0 16,0 0-16,0 0 0,1 0 0,-1 0 15,0-21-15,0 0 16,-21 0-16,21-1 0,0 1 16,-21 0-16,22-21 0,-22-1 0,21 1 15,0 0-15,-21-1 0,0-20 0,0 21 16,21-1-16,-21 1 0,0 0 15,0 20-15,0-20 0,0 21 16,0 42 0,0 0-16,-21 0 0,21 22 15,0-22-15,-21 21 0,21 1 0,0-22 16,-21 21-16,21 0 0,0 1 0,0-1 16,0-21-16,0 22 0,0-22 15,0 0-15,0 21 0,0-21 16,0 1-16,0-1 0,21 0 0,0-21 15,-21 21-15,21-21 0,0 0 16,0 0-16,1 0 16,-1 0-16,0 0 0,0 0 0,0-21 15,0 0-15,1 0 0,20 21 0,-21-22 16,0 1-16,0-21 0,1 21 16,-1 0-16,0-1 0,0 1 15,0 0-15,0 0 0,-21 0 0,22 21 0,-22 21 31,0 0-31,0 0 16,-22-21-16,1 21 0,21 1 16,0-1-16,0 0 0,-21 0 0,21 0 15,0 0-15,0 1 16,0-1-16,0 0 0,0 0 16,21-21-16,0 0 15,1 0-15,-1 0 16,0 0-16,0-21 15,0 21-15,0-21 0,1 0 0,-1 21 16,-21-22-16,21 1 0,0 0 0,0 0 16,-21 0-16,21 0 0,-21-1 15,22 1-15,-22 0 0,0 42 47,0 0-47,0 1 16,0-1-16,0 0 0,0 0 15,0 0-15,0 0 16,21-21 0,0 0-1,0 0 1,-21-21-16,21 21 0,-21-21 16,0 0-16,0 0 0,0 0 15,0-1-15,0 1 0,0 0 0,0 0 16,-21 0-16,21 0 0,-21 21 15,0-22-15,0 22 0,-1 0 16,1 0-16,0 0 0,0 0 0,0 0 16,0 0-16,42 0 31,0 0-15,0 0-16,0 0 0,0 0 0,22 0 15,-22 0-15,21 0 0,-21-21 16,22 21-16,-22 0 0,21 0 0,1 0 15,-22 0-15,21 0 0,-21 0 0,0 0 16,1 0-16,-22 21 0,0 1 16,0-1-16,0 0 15,0 0-15,0 0 0,0 0 0,0 1 16,0-1-16,0 0 0,-22 0 0,22 0 16,-21 0-16,21 1 0,0-1 15,-21 0-15,21 0 0,0 0 16,0 0-16,0-42 47,0 0-47,0 0 15,0 0-15,0 0 16,0-22-16,0 22 0,21 0 0,0-21 16,1-1-16,-1 22 0,0-21 15,0-1-15,21 1 0,-20 21 0,20-21 16,0 20-16,-21 1 0,22 0 15,-1 21-15,-21 0 0,22 0 0,-22 0 16,0 0-16,0 21 0,0 0 0,-21 1 16,21 20-16,-21-21 0,0 0 15,0 22-15,0-22 0,0 0 0,0 0 16,0 21-16,0-20 0,-21-1 0,21 0 16,-21 0-16,21 0 0,-21 0 15,21 1-15,-21-22 0,21 21 16,0-42 31,0-1-47,0 1 15,0 0-15,0 0 0</inkml:trace>
  <inkml:trace contextRef="#ctx0" brushRef="#br0" timeOffset="19066.67">19325 9589 0,'-21'0'16,"42"0"-16,-63 0 15,21 0 1,-1 0 46,1 0-46,0 0-16</inkml:trace>
  <inkml:trace contextRef="#ctx0" brushRef="#br0" timeOffset="19275.07">18478 9779 0,'-21'21'0,"42"-42"0,-42 63 16,42-42-1,22 0-15,-22 0 0,0 0 16,21 0-16,1 0 0,-22 0 0,21 0 16,-21 0-16,22-21 0,-22 0 0,0 21 15,0 0-15,-21-21 16,0 0-16,-21 21 16,0 0-16,0-21 0,0 21 0,-22 0 15,1 0-15</inkml:trace>
  <inkml:trace contextRef="#ctx0" brushRef="#br0" timeOffset="19449.97">17420 9800 0,'-21'0'0,"42"0"0,-63 0 16,21 0-16,42 0 31,0 0-31,0 0 0,21 0 16,-20 0-16,20 0 0,-21 0 15,21 0-15,-20-21 0,20 21 0,-21-21 16,21 0-16,-20 21 0,-1-21 16</inkml:trace>
  <inkml:trace contextRef="#ctx0" brushRef="#br0" timeOffset="19911.7">21040 9927 0,'0'0'0,"21"-42"32,-21 21-32,21 21 15,-21 21 1,0 0-16,0 0 15,0 0-15,0 1 0,0 20 0,0-21 16,0 0-16,0 0 0,0 1 16,0-1-16,0 0 0,0 0 15,-21-21-15,21 21 0,-21-42 47,21 0-47,0 0 16,0 0-16</inkml:trace>
  <inkml:trace contextRef="#ctx0" brushRef="#br0" timeOffset="20070.61">20997 9694 0,'0'-21'0,"-21"0"0,0-21 16,0 42 0,21 21-1,0 0 1,0 0-16,21-21 15,0 21-15,0-21 0,0 22 16,1-22-16,-1 21 0</inkml:trace>
  <inkml:trace contextRef="#ctx0" brushRef="#br0" timeOffset="20550.39">21463 9716 0,'0'21'0,"0"0"15,0 0-15,-21 0 0,21 0 16,-21 1-16,21-1 0,0 0 16,0 0-16,0 0 0,0 0 0,-22 1 15,22-1-15,0 0 0,0 0 0,0 0 16,0 0-16,0 1 0,0-1 16,-21-21 30,21-21-46,0-1 0,0 1 16,0 0-16,0-21 16,0 21-16,0-22 0,21 22 0,1-21 15,-1-1-15,0 1 0,21 0 0,-21-1 16,22 1-16,-1 21 0,0-21 16,1 42-16,-1-22 0,0 22 0,1 0 15,-22 0-15,21 0 0,1 22 16,-22-1-16,21 21 0,-21-21 0,0 22 15,-21-1-15,0 0 0,22-21 0,-22 22 16,0-1-16,0 0 0,0-20 16,0-1-16,0 21 0,-22-21 15,22 0-15,-21 1 0,21-1 0,-21-21 16,0 21-16,0 0 0,21-42 47,0 0-47,21 0 0,0-1 15,0 1-15</inkml:trace>
  <inkml:trace contextRef="#ctx0" brushRef="#br0" timeOffset="20870.33">23093 9186 0,'0'0'0,"0"-21"0,0 42 32,0 1-32,0 20 15,0 0-15,0 1 0,0-1 0,0 0 16,-21 22-16,21-22 0,-22 22 16,22-1-16,0-21 0,-21 1 0,21-1 15,-21 0-15,21-20 0,0 20 0,0-21 16,0 0-16,0 0 15,0 1-15,0-1 16,21-21 0,-21-21-16,21-1 15,1 1-15,-1 0 16,-21-21-16,21 21 0,0-1 0</inkml:trace>
  <inkml:trace contextRef="#ctx0" brushRef="#br0" timeOffset="21581.91">23474 9186 0,'21'-21'0,"-42"42"0,42-63 0,-21 63 31,0 0-31,0 1 0,0-1 16,-21 0-16,21 21 0,0 1 0,-21-1 16,21 0-16,0 1 0,0-1 15,0 0-15,0 1 0,0 20 0,0-21 16,0-20-16,-22 20 0,22 0 0,0-21 15,-21 1-15,21 20 0,0-21 16,-21-21-16,21 21 0,0 0 0,0-42 47,0 0-47,0 0 16,0 0-16,0 0 0,21-1 15,0-20-15,1 0 0,-22 21 16,21-22-16,0 1 0,0 21 0,0-22 15,0 22-15,1 0 0,-1 0 0,0 0 16,0 21-16,0 0 0,0 0 0,1 0 16,-1 0-1,-21 21-15,0 0 0,0 0 0,0 22 16,0-22-16,0 0 0,0 21 0,21-21 16,-21 22-16,0-22 0,21 0 15,-21 21-15,21-20 0,0-1 0,1 0 16,-1-21-16,21 21 0,-21 0 15,0-21-15,22 0 0,-22 0 16,0 0-16,21 0 0,-20 0 0,-1 0 16,0 0-16,0-21 0,0 0 0,0 0 15,1 0-15,-1-1 0,0 1 16,-21-21-16,21 0 0,-21-1 0,21 1 16,-21 0-16,0 20 0,0-20 0,21 0 15,-21 21-15,0-1 0,0 1 16,-21 21-1,0 0-15,21 21 0,-21 1 0,0 20 16,0-21-16,21 21 0,0-20 16,0 20-16,-22 0 0,22-21 15,0 1-15,0 20 0,0-21 0,0 0 16,0 0-16,22-21 0,-1 22 0,0-22 16,0 21-16,0-21 15,0 0-15,1 0 0,-1 0 0,0 0 16,0 0-16,0-21 0,0 21 0,-21-22 15,22 22-15,-1-21 0,0 0 16,-21 0-16,0 0 0,21 0 0,-21-22 16,0 22-16</inkml:trace>
  <inkml:trace contextRef="#ctx0" brushRef="#br0" timeOffset="21834.76">22627 9525 0,'0'0'16,"-63"21"-16,20 0 0,22-21 0,0 0 0,42 0 31,0 0-31,0 0 0,22 0 0,-1 0 16,0-21-16,1 21 0,-1 0 15,22-21-15,-1 0 0,-21 21 16,22 0-16,-22-21 0,1 21 0,-1 0 15,0 0-15,-21-21 0,1 21 0,-1 0 16,-42 0 0</inkml:trace>
  <inkml:trace contextRef="#ctx0" brushRef="#br0" timeOffset="23945.84">2794 12721 0,'0'0'0,"-21"0"16,21-21-1,0 0-15,0 0 0,0 0 16,21-1-16,0 1 0,0 0 16,0-21-16,1 21 0,20-22 0,-21 1 15,0 0-15,22-1 0,-22 1 16,21-22-16,-21 22 0,0 0 16,1-1-16,-1 1 0,-21 21 0,0 0 15,0 0-15,0-1 0,-21 22 16,-1 0-16,1 0 0,0 0 0,-21 22 15,21-1-15,-22 0 0,22 0 16,-21 0-16,21 22 0,-1-22 0,1 0 16,21 21-16,0-21 0,0 1 0,0-1 15,0 21-15,21-21 0,1 0 16,-1 1-16,0-1 0,0 0 0,21 0 16,-20 0-16,-1 0 0,0 1 15,21-1-15,-21 0 0,-21 0 16,22-21-16,-22 21 0,0 0 0,0 1 15,0-1-15,-22 0 16,1-21-16,0 0 16,0 0-16,0 0 0,0 0 15,-1 0-15,1-21 0,0 21 0,21-21 16,-21-1-16,0 1 0,21 0 0,0 0 16,-21 0-16,-1 0 0,22-22 15,-21 22-15,21 0 0,0 0 16,0 0-16,0 42 15,0 0 1,0 0-16,21 0 0,1 0 0,-22 1 16,21-1-16,-21 0 15,21 0-15,0 0 0,-21 0 0,21 1 16,0-1-16,1-21 0,-1 21 0,0-21 16,21 0-16,-21 0 15,1 0-15,-1 0 0,21-21 0,-21 21 16,22-21-16,-22-1 0,0 1 15,21 0-15,-21 0 0,1 0 0,-1 0 16,0-1-16,0 1 0,0 0 0,-21-21 16,21 21-16,-21-1 15,0-20-15,0 21 0,0 0 0,0 0 0,0-1 16,0 44 15,0-1-31,0 0 0,0 0 0,0 0 16,0 0-16,0 22 0,0-22 0,0 21 15,0-21-15,0 1 0,0 20 16,0-21-16,0 0 0,0 0 0,0 1 16,22-22-16,-1 21 0,0 0 15,0-21-15,0 0 0,0 0 0,1 0 16,-1 0-16,21-21 0,-21 0 0,0 21 16,22-22-16,-22 1 0,0 0 15,0 0-15,0 0 0,1 0 0,-1-22 16,0 22-16,-21 0 0,0-21 0,0 20 15,0-20-15,0 21 16,0 0-16,0 0 0,0 42 31,-21 21-15,21-21-16,-21 0 0,21 1 0,-22-1 16,22 21-16,0-21 0,0 0 0,0 22 15,0-22-15,0 0 0,0 0 16,22 0-16,-1 1 0,0-22 15,0 0-15,21 0 16,-20 0-16,-1 0 0,0-22 0,0 22 16,21-21-16,-20 0 0,-1 0 0,21 0 15,-21 0-15,0-1 0,1 1 16,-1 0-16,0-21 0,0-1 16,-21 22-16,21-21 0,-21 0 0,0-1 15,0 1-15,0 0 0,0-1 0,0 1 16,0 21-16,0 0 0,0-1 15,-21 22-15,0 0 16,0 43-16,21-22 16,0 21-16,0-21 0,0 22 0,-21-1 15,21 0-15,0 1 0,0-1 16,0 0-16,0 1 0,0-1 16,0-21-16,0 22 0,0-22 0,0 0 15,0 0-15,0 0 0,0-42 47,0 0-47,0 0 0,0 0 16,21-1-16,-21 1 0,21 0 15,-21-21-15,0 21 0,21-1 16,0 1-16,-21 0 0,21 0 0,1 0 0,-1 0 16,0 21-16,0 0 0,0 0 15,0 0-15,1 0 0,-1 21 16,0-21-16,0 21 0,0 0 0,0 0 15,1 0-15,-1 1 0,0-1 0,-21 0 16,0 0-16,0 0 0,0 0 16,0 1-16,0-1 0,-21 0 15,0 0-15,-1 0 0,1 0 0,-21 1 16,0-1-16,20-21 0,-20 21 16,0 0-16,21-21 0,-22 0 0,1 21 15,21-21-15,0 0 0,-22 0 0,22 0 16,21-21-1,0 0 1,0 0-16,21 21 0</inkml:trace>
  <inkml:trace contextRef="#ctx0" brushRef="#br0" timeOffset="26283.24">5673 12594 0,'0'-21'47,"0"0"-31,0 0-16,0 0 15,0-1-15,21 1 0,0 0 0,-21 0 16,21-21-16,0 20 15,0-20-15,1 21 0,-1-21 0,0-1 16,0 22-16,0 0 0,22-21 0,-1 20 16,-21 1-16,0 21 15,0 0-15,1 0 0,-1 21 0,-21 1 16,21-1-16,-21 0 0,0 0 16,0 0-16,0 0 0,0 1 15,0-1-15,0 0 16,0-42 15,0 0-15,0-1-16,0 1 15,0 0-15,-21 0 0,0 0 16,21 0-16,-22 21 16,1-22-16,0 1 0,0 21 15,0 0-15,0 0 0,-1 0 16,22 21-16,-21 1 0,21-1 15,-21 0-15,0 0 0,21 21 0,0-20 16,0 20-16,-21-21 0,21 21 0,0-20 16,0 20-16,0-21 0,0 0 0,0 22 15,0-22-15,21 0 0,0 0 16,0 0-16,0-21 0,22 0 16,-22 0-16,0 0 0,21 0 15,-20 0-15,20 0 0,-21 0 16,21-21-16,-20 0 0,20 0 0,-21 21 15,21-21-15,-20-22 0,-1 22 0,21 0 16,-21-21-16,0-1 0,1 22 0,-1-42 16,-21 20-16,0 1 0,21-22 15,-21 1-15,0 21 0,0-22 0,0 22 16,0-1-16,0 1 0,0 21 0,0 0 16,0 0-16,0-1 0,0 44 31,-21-1-31,21 0 0,-21 21 0,21 1 15,0-1-15,0 0 0,0 22 16,0-22-16,0 22 0,0-22 16,0 0-16,0 1 0,0-1 0,0 0 15,0 1-15,21-22 0,0 21 0,0-21 16,0 0-16,0-21 0,1 22 16,-1-1-16,21-21 0,-21 0 0,0 0 15,22 0-15,-22 0 0,0-21 0,21-1 16,-20 22-16,-1-21 0,0 0 0,21 0 15,-21-21-15,1 20 0,-1-20 16,0 21-16,0-21 0,0-1 0,0 1 16,1 0-16,-1-1 0,0 1 15,0 0-15,0 20 0,0 1 16,1 0-16,-1 0 0,0 21 16,0 0-16,0 0 0,-21 21 15,21 0-15,-21 0 0,22 1 0,-22-1 16,0 0-16,0 0 0,0 0 15,0 0-15,0 1 0,21-1 0,-21 0 16,0 0-16,0 0 0,0 0 16,21-21-16,0 0 31,-21-21-15,0 0-16,0 0 0,0 0 15,0 0-15,0-1 0,0 1 16,0 0-16,0 0 0,0 0 0,-21-22 15,21 22-15,-21 0 0,0 0 0,-1 0 16,1 21-16,0 0 16,0 0-16,0 0 0,0 21 15,-1 0-15,1 0 0,0 22 0,0-22 16,0 21-16,0-21 0,-1 22 16,1-1-16,0-21 0,0 21 0,21 1 15,-21-22-15,21 21 0,0-21 16,0 1-16,0-1 0,0 0 0,21 0 15,0 0-15,0-21 0,0 0 16,1 0-16,-1 0 0,0 0 0,0 0 16,0 0-16,0 0 0,1 0 0,-1-21 15,0 0-15,0 21 0,0-21 0,0 0 16,1-1-16,-1-20 0,-21 21 16,0 0-16,21-22 0,-21 1 0,21 21 15,-21-21-15,0 20 0,0-20 0,0 21 16,0 0-16,0 0 0,-21 42 31,21 21-15,-21-21-16,21 0 0,0 1 15,0 20-15,0-21 0,0 21 16,0-20-16,0-1 0,0 21 0,0-21 16,0 0-16,0 1 0,21-1 0,0 0 15,-21 0-15,21 0 0,0-21 16,1 0-16,-1 21 0,0-21 0,21 0 15,-21 0-15,1 0 0,-1 0 0,21-21 16,-21 0-16,0 0 0,1 21 0,20-21 16,-21 0-16,0-22 0,22 22 15,-22 0-15,0-21 0,0-1 16,-21 1-16,21 21 0,-21-22 0,21 1 16,-21 21-16,0-21 0,0 20 0,0 1 15,-21 21 1,0 21-16,21 1 15,0-1-15,-21 0 0,21 21 0,-21-21 16,21 1-16,0-1 0,0 0 16,0 0-16,0 21 0,21-20 0,0-1 15,-21 0-15,21-21 0,0 21 0,1 0 16,-22 0-16,21-21 0,0 22 16,0-22-16,-21 21 0,21-21 15,-21-21 16,-21-1-15,0 1-16,21 0 16,-21 0-16,0 0 0,-1 0 15,1 21-15,0 0 16,0 0 0,21 21-16,0 0 15,0 0-15,0 0 0,0 0 16,0 1-16,21-1 0,0-21 15,0 21-15,1-21 0,-1 0 0,0 21 16,0-21-16,0 0 0,0 0 16,22 0-16,-22 0 0,21 0 0,-21 0 15,22-21-15,-22 21 0,21-21 16,-21 0-16,22-1 0,-22 1 0,21 0 16,-21-21-16,22 21 0,-22-22 0,0 22 15,0-21-15,0-1 0,1 1 0,-22 0 16,0-1-16,0 22 0,0 0 15,0-21-15,0 21 0,-22 21 16,1 0-16,0 0 16,0 21-16,21 0 0,0 0 15,-21 0-15,21 0 0,0 1 0,0 20 16,0-21-16,0 21 0,21-20 16,-21-1-16,21 0 0,0 21 0,0-21 15,-21 1-15,22-1 0,-1 0 16,-21 0-16,0 0 0,0 0 15,0 1-15,0-1 16,-21-21-16,-1 21 16,1-21-16,0 0 0,0 0 15,0 0-15,0 0 0,-1 0 0,1 0 16,0 0-16,21-21 16,0 0-16,0-1 15,0 1-15,21 0 0,0 0 0,1 0 16</inkml:trace>
  <inkml:trace contextRef="#ctx0" brushRef="#br0" timeOffset="26829.93">9546 11684 0,'0'0'0,"-21"0"0,0 0 0,0 0 16,-1 0-1,1 0-15,21-21 16,0 0-16,0 0 16,0-1-1,21 22 16,1 0-15,-22 22-16,0-1 16,0 0-16,0 0 0,0 0 15,-22-21 32,22-21-47,0 0 16,-21 21-16,21-21 0,0 0 15,0-1 1,21 1-16,1 21 16,-1 0-1,0 0-15,-21 21 0,0 1 16,0-1-16,0 0 0,0 0 16,0 0-16,0 0 0,0 1 0,0-1 15,0 0-15,0 0 0,-21 0 16,0-21-16,-1 21 0,1-21 15</inkml:trace>
  <inkml:trace contextRef="#ctx0" brushRef="#br0" timeOffset="27173.73">9758 11599 0,'0'22'16,"-43"41"0,22-63-1,0 0 1,21-21 15,0 0-31,0 0 16,0-1-16,0 1 15,21 0-15,0 21 16,1-21-16,-1 21 16,0 0-16,0 21 15,-21 0-15,0 0 0,0 1 16,0-1 0,0 0-16,0 0 0,0 0 0,-21 0 15,0 1-15,0-1 0,-1-21 0,1 21 16,0 0-16,-21-21 0,21 21 0,-1-21 15,1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2:49:16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3450 1334 0,'0'-22'15,"-21"1"-15,21 0 16,-21 21-1,21-21-15,0 42 32,0 0-32,0 22 15,0-22-15,0 0 0,0 21 16,0 1-16,0-22 0,0 21 16,0 0-16,0 22 0,0-22 0,0 1 15,0-22-15,0 21 0,0 0 16,21-20-16,-21 20 0,0-21 15,21 0-15,-21 0 16,21 1-16,0-22 16,1 0-16,-1-22 15,-21 1-15,21 0 0,0 0 0,0-21 16,0 20-16,1-20 0,-1 0 16,0-1-16,0 1 0,0 0 0,0-1 15,1 22-15,-22-21 0,21 0 16,0 20-16,-21 1 0,21 21 0,-21-21 15,21 21 1,0 21-16,-21 0 16,0 1-16,0 20 15,0-21-15,0 21 0,0-20 0,22 20 16,-22 0-16,0 1 0,21-22 16,-21 21-16,21-21 0,-21 0 0,21 1 15,0-1-15,-21 0 0,21-21 16,1 0-16,-1 0 0,0 0 0,0 0 15,0 0-15,0 0 0,1-21 16,-1 0-16,21-1 0,-21-20 0,0 21 16,1-21-16,-1-43 15,0 43-15,-21-1 0,21 22 0,-21-21 16,0-1-16,0 1 0,0 21 16,0-21-16,0 20 0,0 1 15,0 0 1,-21 21-16,0 21 15,21 0-15,0 1 0,0-1 16,0 21-16,0-21 0,-21 22 0,21-1 16,0 0-16,-22 1 0,22-1 15,0 0-15,0 1 0,0-22 0,0 21 16,0-21-16,0 22 0,0-22 16,22 0-16,-1-21 0,0 21 0,0-21 15,0 0-15,22 0 0,-22 0 16,21-21-16,-21 21 0,22-21 0,-1 0 15,0-22-15,1 22 16,-1-21-16,0-1 0,-21 1 0,22 0 16,-1-1-16,-21-20 0,0 21 15,1-1-15,-22 1 0,0 0 0,0-1 16,0 1-16,0 0 0,0 20 16,0 1-16,0 0 0,0 0 0,0 42 31,-22 0-31,22 0 0,-21 22 0,21-22 15,0 21-15,0 1 0,0-1 16,-21 0-16,21 1 0,-21-1 0,21 0 16,0 1-16,0-1 0,0 0 15,-21 1-15,21-22 0,0 21 16,0-21-16,-21 0 0,21 1 0,0-1 16,0 0-16,0-42 31,21 0-31,0-1 15,-21-20-15,0 21 0,0-21 0,21-1 16,-21 22-16,21-21 0,-21 21 16,21-22-16,-21 22 0,22 21 0,-22-21 15,0 0-15,21 21 16,-21 21-16,0 0 16,0 0-16,21 0 0,-21 1 15,21 20-15,-21-21 0,21 21 16,-21-20-16,21 20 0,-21-21 15,22 0-15,-1 22 0,0-22 0,-21 0 16,21 0-16,0 0 0,0-21 0,1 21 16,-1-21-16,21 0 0,-21 0 15,22 0-15,-22 0 0,21 0 0,0-21 16,-20 0-16,20 0 0,0 0 16,-21 0-16,22-1 0,-22-20 15,0 21-15,0-21 0,0-1 0,-21 1 16,22 0-16,-22 20 0,0-20 15,0 0-15,0 21 0,0-1 16,0-20-16,-22 21 0,1 21 0,0-21 0,0 21 16,0 0-16,0 0 15,-1 0-15,1 0 0,0 0 0,0 21 16,0 0-16,0 0 0,-1 0 16,1 22-16,0-1 0,0-21 0,21 22 15,0-1-15,-21 0 0,21 1 16,0-1-16,0 0 0,0-21 0,0 1 15,0-1-15,0 0 0,0 0 0,21 0 16,0-21-16,0 0 16,0 0-16,1 0 0,-1 0 15,21-21-15,-21 0 0,0 0 16,1 0-16,-1-1 0,-21-20 0,21 21 16,-21-21-16,21-1 0,-21 22 15,0-21-15,0-1 0,0 22 0,0 0 16,0-21-16,0 21 15,0-1-15,0 44 16,0-1 0,-21 0-16,21 0 0,0 0 0,0 0 15,0 22-15,0-1 0,0-21 0,0 22 16,0-22-16,0 21 0,0-21 16,0 0-16,0 1 0,0-1 15,21 0-15,0 0 0,0 0 16,1-21-16,-1 0 0,0 0 0,0 0 15,0 0-15,0 0 0,1 0 16,20 0-16,-21-21 0,0 0 0,22 0 16,-22-22-16,0 22 0,0-21 15,0 0-15,0-1 0,1 1 0,-22 0 16,0-22-16,21 22 0,-21-1 0,0 1 16,0 0-16,0-1 0,0 1 15,0 0-15,0-1 0,0 22 0,0 0 16,0 0-16,0 42 31,-21 0-31,21 0 16,-22 1-16,22 20 0,0 0 0,0 1 15,0-1-15,-21 0 0,21 1 16,0-1-16,0 0 0,0 1 0,0-1 16,0 0-16,0 1 0,0-1 15,0-21-15,0 21 0,21-20 0,-21-1 16,22 0-16,-1 0 0,-21 0 0,21-21 15,0 0-15,0 0 0,0 0 16,1 0-16,-1 0 0,0 0 0,0-21 16,0 0-16,0 0 0,1 0 15,-1-22-15,21 22 0,-21-21 16,0-1-16,1 1 0,-1 21 16,0-21-16,0-1 0,-21 22 0,0 0 15,0 0-15,0 0 0,0-1 0,-21 22 31,0 0-31,0 22 0,-1-1 16,1-21-16,21 21 0,0 0 16,0 0-16,0 0 0,0 1 0,0-1 15,0 0-15,0 0 0,0 0 16,21-21-16,1 21 0,-22 1 0,21-1 16,0 0-16,-21 0 15,21 0-15,0 0 16,-21 1-16,0-1 15,0 0 1,-21-21 0,0 0-16,0 0 0,0 0 15,-1 0-15,1 0 16,0 0-16,0 0 0,21-21 16,-21 21-16,21-21 0,-21 21 0,-1-22 15,22 1-15,0 0 0,-21 0 0,0 0 16</inkml:trace>
  <inkml:trace contextRef="#ctx0" brushRef="#br0" timeOffset="251.85">5905 1355 0,'0'-21'0,"22"21"16,-1 0-16,0 0 15,0-22-15,0 22 0,0 0 0,1 0 16,20-21-16,-21 21 0,0 0 16,0-21-16,22 21 0,-22 0 0,0 0 15,0 0-15,0 0 16,-21 21 15</inkml:trace>
  <inkml:trace contextRef="#ctx0" brushRef="#br0" timeOffset="719.83">6858 1397 0,'0'0'0,"0"-21"0,-21 21 0,21-21 16,-21 21-16,21-21 16,-22 21-16,1 0 15,21 21 1,0 0-16,-21 0 0,21 0 16,0 22-16,0-22 0,0 21 0,0 0 15,0-20-15,0 20 0,0 0 0,0 1 16,0-22-16,0 21 0,0-21 15,0 0-15,21 1 0,0-1 16,1 0-16,-1-21 0,0 0 0,0 0 16,0 0-16,0 0 0,22 0 15,-22 0-15,0 0 0,0-21 0,0 0 16,1-1-16,-1 1 0,0 0 16,0-21-16,0-1 0,-21 22 0,0-21 15,21 0-15,-21 20 0,0-20 0,0 21 16,0-21-16,0 20 0,0 1 15,0 0-15,0 42 47,0 0-31,0 1 0</inkml:trace>
  <inkml:trace contextRef="#ctx0" brushRef="#br0" timeOffset="1112.18">7472 1461 0,'0'-64'31,"-21"64"-31,-1 21 31,22 0-15,0 1-16,0 20 0,0-21 15,0 21-15,0 1 0,0-22 16,0 21-16,0 1 0,0-1 0,0 0 16,-21 1-16,21-1 0,0 21 15,0-20-15,0-1 0,0 0 0,0 22 16,0-22-16,0 22 0,0-22 0,0 22 16,0-1-16,0 22 0,0-22 15,0 1-15,0-1 0,0 1 0,0-22 16,0 22-16,-21-22 0,21 0 15,0-21-15,0 22 0,0-22 16,0 0-16,0 0 0,0 0 16,0-42 15,0 0-31,0 0 0,0 0 0,0 0 16,0-22-16,0 22 0,0-21 15,0-1-15</inkml:trace>
  <inkml:trace contextRef="#ctx0" brushRef="#br0" timeOffset="1479.97">7387 1439 0,'0'0'0,"0"-21"15,0 0-15,0 0 0,0 0 16,21 0-16,0 21 15,-21-22-15,22 22 0,-1 0 0,0 0 16,21 0-16,-21 0 0,1 0 16,-1 0-16,0 22 0,0-1 0,0 0 15,-21 0-15,21 0 0,-21 0 16,0 1-16,0-1 0,0 21 0,0-21 16,0 0-16,0 22 0,-21-22 0,0 0 15,0 21-15,0-20 16,-22-1-16,22 0 0,0 0 0,0-21 15,0 21-15,0-21 0,-1 0 16,22 21-16,-21-21 0,21-21 63,21 21-63</inkml:trace>
  <inkml:trace contextRef="#ctx0" brushRef="#br0" timeOffset="1919.76">8191 1461 0,'0'0'0,"0"-22"15,0 1-15,0 0 16,-21 0-16,0 21 15,0 0-15,0 0 16,0 0-16,-1 0 0,1 0 0,0 0 16,0 21-16,0 0 0,21 0 15,-21-21-15,-1 22 0,22-1 0,0 0 16,0 0-16,0 0 16,0 0-16,0 1 0,22-22 15,-1 21-15,0-21 0,0 0 0,0 0 16,0 21-16,1-21 0,-1 0 15,21 0-15,-21 0 0,0 0 0,1 0 16,-22 21-16,21-21 0,-21 21 16,21-21-16,-21 21 0,0 1 15,0-1-15,0 0 16,-21 0-16,0 0 0,-1-21 16,1 21-16,0 1 0,0-1 0,0-21 0,0 21 15,-1-21-15,1 0 0,0 0 16,0 0-16,0 0 0,0 0 15,-1 0-15,1 0 16,0 0-16,0 0 0,0 0 0,0 0 16</inkml:trace>
  <inkml:trace contextRef="#ctx0" brushRef="#br0" timeOffset="2683.65">3683 2350 0,'0'0'16,"-42"0"-16,20 0 0,1 0 0,0 0 0,0 0 16,0 0-1,42 0 48,0 0-63,0 0 0,0 0 0,22 0 15,-1 0-15,0 0 0,22 0 0,-22 0 16,22 0-16,20 0 0,1 0 16,0 0-16,-1 0 0,22-22 0,0 22 15,21 0-15,-21 0 0,21 0 16,0 0-16,0 0 0,-21-21 0,21 21 16,21 0-16,-21 0 0,0-21 15,0 21-15,0 0 0,0 0 0,21-21 16,-21 21-16,0 0 0,0 0 0,21-21 15,-42 21-15,21 0 16,-21-21-16,21 21 0,-21 0 0,0 0 16,-1 0-16,1 0 0,0-22 15,0 22-15,-21 0 0,-1 0 0,1 0 16,-43 0-16,22 0 0,-22 0 0,0 0 16,-20 0-16,-1 0 0,0 0 15,0 0-15,0 0 16,-42 0 31</inkml:trace>
  <inkml:trace contextRef="#ctx0" brushRef="#br0" timeOffset="2844.56">8551 2180 0,'21'0'31</inkml:trace>
  <inkml:trace contextRef="#ctx0" brushRef="#br0" timeOffset="10616.33">4106 3895 0,'0'0'0,"0"-21"0,0-1 15,-21 22-15,21-21 16,-21 21-16,21-21 0,0 0 0,-21 21 15,21-21-15,0 0 0,0-1 32,0 44-17,0-1 1,0 0-16,0 0 0,0 0 16,0 22-16,0-1 0,-21 0 15,21 1-15,0 20 0,0 1 0,0-1 16,0 1-16,0-1 0,0 22 15,0-22-15,0 22 0,0 0 0,0-1 16,0 1-16,21 21 0,-21-22 16,0 1-16,0 0 0,0-1 0,0 1 15,0 21-15,0-21 0,21-1 16,-21 1-16,0 0 0,21-1 0,-21 1 16,0-22-16,0 22 0,0 0 0,0-1 15,0 1-15,0-21 0,0 20 16,0 1-16,0-22 0,0 1 0,0-1 15,-21 1-15,21-1 0,-21-20 16,21-1-16,0 22 0,0-22 16,0-21-16,-21 21 0,21-20 0,0-1 15,0 0-15,0 0 0,-22-21 0,22-21 32,0 0-32,0 0 0,0-1 0,0-20 15,0 0-15,0-1 0</inkml:trace>
  <inkml:trace contextRef="#ctx0" brushRef="#br0" timeOffset="12536.75">4276 3704 0,'0'21'0,"0"-42"0,-22 42 16,1-21-1,21 22-15,-21-22 0,21 21 47,21-21-31,0 0-1,1 0-15,-1 0 0,0 0 16,21 0-16,1 0 0,-1 0 0,21 0 16,1 0-16,-1 0 15,22 0-15,-21 0 0,20 0 0,1 0 16,0 0-16,-1 0 0,1 0 0,21 0 16,0 0-16,21 0 0,-22 0 15,22 0-15,0-21 0,0 21 0,0 0 16,22 0-16,-1 0 0,0 0 15,0 0-15,0-22 0,0 22 0,1 0 16,-1 0-16,0 0 0,21 0 16,-21 0-16,1-21 0,-1 21 0,0 0 15,0-21-15,0 21 0,0 0 0,-21-21 16,22 21-16,-22 0 0,21 0 16,-21 0-16,0 0 0,0 0 15,0 0-15,-21 0 0,-1 0 16,1 0-16,0 0 0,-21 0 0,-1 0 15,-20 0-15,21 0 0,-22 0 0,1 0 16,-1 0-16,1-21 0,-1 21 16,1 0-16,-1 0 0,1 0 0,-22 0 15,21 0-15,-20 0 0,-22 0 16,21 0-16,-21 0 0,1 0 0,-1-21 16,0 21-16,-21 21 62,0 0-62,0 0 0,0 0 16,-21 0-16,0 22 15,21-22-15,-22 0 0,22 21 0,-21-20 16,21 20-16,-21 0 0,21 1 0,0-1 16,0 21-16,0-20 0,0-1 15,0 22-15,0-1 0,0-21 0,0 22 16,0-22-16,0 22 0,0-1 15,0 1-15,21-1 0,-21 1 0,21-1 16,1 22-16,-22-22 0,0 1 0,0-1 16,21 1-16,-21 21 0,21-22 15,-21 1-15,0-1 0,0 1 16,0 20-16,0-20 0,0 20 0,0-20 16,0 21-16,21-22 0,-21 1 15,0-1-15,0 1 0,0 20 0,0-20 16,0 20-16,0-20 0,21-1 0,-21 1 15,0-1-15,0 1 0,0-22 16,0 22-16,0-22 0,0 0 0,0 1 16,0-1-16,0 0 0,0 1 0,-21-22 15,21 21-15,-21-21 16,21 1-16,0-1 0,-21 0 0,21 0 0,-21 0 16,21 0-16,-22-21 0,1 22 31,0-22-31,0 0 15,0 0-15,0 21 0,-1-21 16,1 0-16,-21 0 0,21 0 0,0 0 16,-22 0-16,22 21 0,-21-21 15,21 0-15,-22 0 0,1 0 0,0 0 16,20 0-16,-20 0 0,0 0 0,-1 0 16,1 0-16,0 0 0,-1 0 15,1 0-15,0 0 0,-22 0 16,22 0-16,-22 0 0,1-21 0,-22 21 0,22 0 15,-22 0-15,22 0 0,-22 0 16,0-21-16,22 21 0,-22 0 16,-21 0-16,22 0 0,-22 0 0,0-22 15,0 22-15,0 0 0,-21 0 0,21 0 16,-21 0-16,22-21 0,-22 21 16,0 0-16,-22 0 0,22 0 0,0 0 15,0 0-15,0-21 0,0 21 0,0 0 16,22 0-16,-22 0 0,0 0 15,0 0-15,0 0 0,21 0 0,0-21 16,-21 21-16,21 0 0,-21 0 0,21 0 16,0-21-16,1 21 0,-1 0 15,0-21-15,0 21 0,21 0 0,1-22 16,-1 1-16,0 21 0,1 0 16,20-21-16,-20 21 0,20 0 0,22-21 15,-22 21-15,22 0 0,0 0 16,-1 0-16,22-21 0,-21 21 0,21 0 15,-1 0-15,1 0 16,21 21 62,-21-21-62,0 21-1,0-21-15,0 0 0,-1 21 16,1-21-16,0 0 0,0 0 0,0 0 16,0 0-16,-1 0 15,1 0-15,0 0 0,0 0 0,0 0 16,0 0-16,-1 0 0,1 0 0,0 0 16,0 0-16,0 0 15,0 0-15,-1 0 0,1 0 0,0-21 16,21 0-16,-21 0 15,21 0-15,0-22 0,0 22 16,0-21-16,0 21 0</inkml:trace>
  <inkml:trace contextRef="#ctx0" brushRef="#br0" timeOffset="13387.84">6456 4360 0,'21'0'15,"0"0"-15,0-21 16,0 21 0,-21-21-16,22 0 0,-1 21 0,-21-21 15,0 0-15,0-1 16,21 22-16,-21-21 0,-21 21 15,0 0-15,-1 0 16,1 0-16,0 0 0,0 0 16,-21 0-16,20 21 0,-20-21 0,21 22 15,0-1-15,-22-21 0,22 21 16,0 0-16,0 0 0,21 0 16,-21 1-16,21-1 15,0 0-15,0 0 0,0 0 16,21 0-16,0 1 0,0-22 15,0 21-15,1 0 0,20 0 16,-21 0-16,21 0 0,-20 1 0,20-22 16,0 21-16,-21 0 0,22 0 0,-22 0 15,21 22-15,-21-22 0,-21 0 16,22 0-16,-22 0 0,0 0 16,0 1-16,0-1 0,-22 0 15,1-21-15,0 21 0,-21 0 0,-1 0 16,1-21-16,0 0 0,-1 0 0,1 0 15,0 0-15,21 0 0,-22 0 16,22 0-16,0 0 0,0-21 0,0 0 16,-1 0-16,1 0 0,21 0 15,-21-22-15,21 22 0,-21 0 0,21 0 16,0 0-16,0-1 0,0 1 16,0 0-1,0 0-15,21 21 0,0 0 16,-21-21-16,21 21 0,1-21 0,-1 21 15</inkml:trace>
  <inkml:trace contextRef="#ctx0" brushRef="#br0" timeOffset="13676.79">6900 4233 0,'21'0'16,"-21"-21"-1,0 42 1,0 1-16,0-1 0,0 21 16,0-21-16,0 22 0,0-22 15,0 21-15,0 0 0,0 1 0,0-22 16,-21 21-16,21 1 0,-21-1 16,21-21-16,-21 21 0,21-20 0,0 20 15,0-21-15,0 0 0,0 0 0,0 1 16,0-1-16,0 0 0,0-42 31,0 0-15</inkml:trace>
  <inkml:trace contextRef="#ctx0" brushRef="#br0" timeOffset="13896.66">6731 4636 0,'-21'0'15,"42"0"32,0 0-47,0 0 16,0 0-16,1 0 0,-1 0 16,0-22-16,0 22 0,0 0 0,0 0 15,1 0-15,-1-21 0,0 21 16,0 0-16,-21-21 0,21 21 0,0 0 15,1 0-15</inkml:trace>
  <inkml:trace contextRef="#ctx0" brushRef="#br0" timeOffset="14459.34">7747 4572 0,'0'-63'32,"-21"41"-17,0 1-15,21 0 0,-43 0 0,22 21 16,0-21-16,0 21 0,0 0 16,-1-21-16,1 21 0,0 0 0,0 0 15,0 0-15,0 0 0,-1 21 0,1 0 16,0 0-16,0 0 0,0 0 15,21 22-15,0-22 0,-21 0 0,21 21 16,-22-20-16,22-1 0,0 21 16,0-21-16,0 0 0,0 1 15,0-1-15,0 0 0,0 0 0,22-21 16,-1 21-16,0-21 16,0 0-16,0 0 0,0 0 0,1 0 15,-1-21-15,0 0 0,0 21 0,21-21 16,-20 0-16,-1-22 0,0 22 15,21 0-15,-21 0 0,1-22 0,-22 22 16,21-21-16,0 21 0,-21 0 16,0-1-16,21 1 0,-21 0 0,21 21 15,-21 21 1,0 0 0,0 1-16,0-1 0,0 0 15,0 21-15,-21-21 0,21 1 0,0-1 16,-21 0-16,21 0 0,0 0 15,0 0-15,0 1 0,0-1 0,0 0 16,21-21 15,0 0-31,0-21 0,1 0 16,-1-1-16</inkml:trace>
  <inkml:trace contextRef="#ctx0" brushRef="#br0" timeOffset="14767.74">8213 4001 0,'0'0'0,"-22"0"31,22 21-15,0 0-16,-21 0 0,21 0 15,-21 22-15,21-1 0,-21-21 0,21 21 16,0 1-16,0-1 0,-21 0 0,21 1 15,0-1-15,-21 0 0,21-20 16,0 20-16,0 0 0,0-21 0,0 1 16,0-1-16,0 0 15,0 0-15,0 0 0,21 0 0,0 1 16,0-1-16,0-21 16,0 0-16,1 0 15,-1-21-15,-21-1 0,21 22 16,-21-21-16,21 0 0,0 0 0,-21-21 15</inkml:trace>
  <inkml:trace contextRef="#ctx0" brushRef="#br0" timeOffset="15668.23">8424 4360 0,'0'-21'0,"0"42"0,21-42 0,-21 0 16,0 42 15,0 0-31,0 1 16,0-1-16,0 0 0,-21 0 15,21 0-15,0 22 0,-21-22 0,21 0 16,0 0-16,0 0 0,0 0 0,0 1 16,0-1-16,0 0 15,0 0-15,0 0 0,0 0 16,21-21 0,0 0-16,1 0 0,20 0 15,-21-21-15,0 0 0,0 21 16,1-21-16,-1 0 0,21 0 15,-21-1-15,0 1 0,1 0 16,-1-21-16,-21 21 0,21-1 0,-21 1 16,21-21-16,-21 21 0,0 0 15,0-1-15,0 44 47,-21-1-47,21 0 0,-21 0 0,21 0 16,0 0-16,-21 1 0,21-1 0,-22 0 15,22 0-15,0 0 0,0 0 16,0 1-16,0-1 0,-21-21 0,21 21 16,0 0-16,0 0 0,0 0 15,0 1-15,0-1 16,21-21-16,1 0 0,-1 0 16,0 0-16,21 0 0,-21 0 15,149-43 1,-149 22-16,21 0 0,-21 0 15,22 0-15,-22 0 0,0-1 16,0 1-16,0-21 0,1 21 0,-1-22 16,0 22-16,0-21 0,0 21 0,0-22 15,-21 22-15,0 0 0,0 0 16,0 0-16,-21 21 31,0 21-31,0 0 16,0 0-16,0 0 0,-1 1 0,22-1 15,-21 21-15,21-21 0,-21 0 16,21 1-16,0-1 0,0 0 16,0 0-16,0 0 0,0 0 15,21-21-15,0 22 0,-21-1 16,22-21-16,-1 0 0,0 21 0,0-21 16,21 0-16,-20 21 0,-1-21 0,0 21 15,0-21-15,0 0 0,0 21 16,-21 1-16,0-1 15,0 0 1,0 0-16,-21-21 16,0 0-16,0 21 0,0-21 0,0 21 15,-1-21-15,1 0 0,0 22 0,0-22 16,0 0-16,0 0 0,-1 0 16,22 21-16,-21-21 0,0 0 15,0 0-15,21-21 16,0-1-16,0 1 15,0 0-15,0 0 0,0 0 16,0 0-16,-21-1 0</inkml:trace>
  <inkml:trace contextRef="#ctx0" brushRef="#br0" timeOffset="16025.1">8149 4064 0,'21'0'31,"0"0"-31,1 0 16,-1 0-16,0 0 0,0 0 0,0 0 16,22 0-16,-22 0 0,21 0 15,0 0-15,-20 0 0,20 0 0,-21 0 16,0 0-16,22-21 0,-22 21 0,0 0 16,0 0-16,0 0 15,-42 0 16,0 0-31</inkml:trace>
  <inkml:trace contextRef="#ctx0" brushRef="#br0" timeOffset="21879.72">5715 6033 0,'-21'0'15,"0"-22"1,21 1-16,0 0 0,0 0 16,0 0-16,0 0 0,0-1 15,0 1-15,21 0 16,0 0-16,0 0 0,0 21 15,0 0-15,1-21 0,-1 21 16,0 0-16,0 0 0,0 0 0,0 21 16,1 0-16,-1 0 0,0 0 0,0 22 15,-21-22-15,0 21 0,21-21 16,-21 22-16,0-22 0,0 21 16,0-21-16,0 22 0,0-22 0,0 21 15,0-21-15,0 0 0,0 1 0,0-1 16,0 0-16,-21-21 0,21 21 15,0-42 17,0 0-32,-21 0 0,21-1 15,0-20-15,0 21 16,0 0-16,0 0 0,0-22 0,0 22 16,0-21-16,0-1 0,21 22 0,0-21 15,0 21-15,1-22 0,-22 22 16,21 0-16,0 0 0,0 21 15,0 0-15,0 0 0,1 0 0,-1 0 16,0 21-16,0 0 0,0 0 16,0 1-16,-21-1 0,22 0 0,-1 21 15,-21-21-15,21 1 0,-21 20 16,0-21-16,0 0 0,0 0 0,0 22 16,0-22-16,0 0 0,0 0 0,0 0 15,0 1-15,0-44 47,0 1-47,0 0 16,0 0-16,0 0 0,0 0 0,0-22 15,0 22-15,21-21 16,0-1-16,0 22 0,1-21 0,-1 21 16,0-22-16,0 22 0,21 0 0,-20 21 15,20 0-15,-21 0 0,0 0 16,22 21-16,-22 0 0,0 1 0,0-1 15,0 0-15,0 0 0,-21 21 0,0-20 16,22-1-16,-22 21 0,0-21 16,0 0-16,0 22 0,0-22 0,0 0 15,0 0-15,0 0 0,-22-21 0,1 22 16,21-1-16,-21-21 16,21-21 15</inkml:trace>
  <inkml:trace contextRef="#ctx0" brushRef="#br0" timeOffset="22235.51">6921 6117 0,'22'0'0,"41"-21"16,-42 0-1,0 21 1,1-21-16,-1 0 0,0 21 16,-21-22-16,0 1 0,0 0 15,0 0 1,-21 21 0,0 0-16,-1 0 15,1 21-15,0 0 0,0 0 16,0 1-16,0-1 0,-1 0 0,1 0 15,0 21-15,21-20 0,0-1 0,0 0 16,0 0-16,0 0 0,0 0 16,0 1-16,21-22 15,0 0 1,1 0-16,-1 0 16,0 0-16,0 0 0,-21-22 0,21 22 15,0-21-15</inkml:trace>
  <inkml:trace contextRef="#ctx0" brushRef="#br0" timeOffset="22702.27">7535 5927 0,'0'0'0,"-21"0"15,0 0 1,0 0-16,0 0 0,-1 21 0,1-21 15,0 21-15,0 0 0,0-21 0,21 21 16,-21-21-16,21 22 0,-22-1 16,22 0-16,0 0 15,22-21 17,-1 0-32,0 0 0,0 0 0,0 0 15,0 0-15,1 21 0,-1-21 16,-21 21-16,21-21 0,0 0 0,0 22 15,-21-1-15,21 0 16,-21 0 0,-21 0-1,0-21-15,0 21 0,0-21 16,0 0-16,-1 0 0,1 0 16,0 0-16,0 0 0,0 0 0,0 0 15,-1 0-15,1 0 16,0 0-16,21-21 15,0 0 1,0 0 0,21 21-1,0 0-15,1 0 0,-1-21 16</inkml:trace>
  <inkml:trace contextRef="#ctx0" brushRef="#br0" timeOffset="23147.87">8043 5884 0,'0'0'16,"-21"0"0,0 0-16,0 0 0,0 0 15,-1 0-15,-20 0 0,21 0 0,0 22 16,0-1-16,-1-21 0,1 21 15,0-21-15,21 21 0,-21-21 0,21 21 16,0 0 0,0 1-16,21-22 0,0 21 15,0-21-15,1 0 0,20 21 0,-21-21 16,21 0-16,-20 21 0,-1-21 16,21 0-16,-21 21 0,0-21 0,1 0 15,-1 21-15,0 1 0,-21-1 16,0 0-1,-21-21-15,0 0 0,-1 21 16,-20-21-16,21 0 0,-21 0 16,20 0-16,1 0 0,-21 0 15,21 21-15,0-21 0,-1 0 0,1 0 16,0 0-16,0 0 16,42 0 15,0-21-31,0 21 15,1 0-15,-1 0 0</inkml:trace>
  <inkml:trace contextRef="#ctx0" brushRef="#br0" timeOffset="24344.18">8572 5969 0,'0'0'16,"0"-21"-16,0 0 16,-21 21-16,21-21 0,-21 21 15,0 0-15,0 0 0,0 0 16,-1 0-16,1 0 16,0 21-16,0 0 0,21 0 15,-21 0-15,0 0 0,-1 1 0,22-1 16,0 0-16,-21 0 0,21 21 15,-21-20-15,21-1 0,0 0 16,0 0-16,0 0 0,21-21 16,0 0-16,1 0 15,-1 0-15,0 0 0,0 0 16,0 0-16,0-21 0,1 21 16,-22-21-16,21 21 0,0-21 15,-21 0-15,0-1 0,21 1 0,0 0 16,-21 0-16,0 0 15,0 0-15,0-1 16,0 44 15,0-1-31,0 0 16,0 0-16,0 0 0,0 0 16,0 1-16,0-1 0,0 0 15,0 0-15,21-21 0,1 21 0,-1-21 16,0 0-16,0 21 0,0-21 15,0 0-15,1 0 0,20 0 0,-21 0 16,0 0-16,22 0 0,-1 0 0,-21-21 16,21 21-16,1-21 15,-22 0-15,0 0 0,0 21 0,22-21 16,-43-1-16,21 1 0,0-21 0,-21 21 16,0 0-16,0-22 0,0 22 15,0 0-15,0-21 0,0 20 0,0 1 16,-21 21-16,0-21 0,-1 21 0,1 0 15,0 0-15,0 0 0,0 0 16,0 0-16,-1 21 0,1 0 0,0-21 16,0 22-16,0-1 0,0 21 0,21-21 15,0 0-15,0 1 0,0-1 16,0 0-16,0 0 0,0 0 16,21 0-1,0-21-15,0 0 0,0 0 16,0 0-16,1 0 0,-1 0 15,0-21-15,0 0 0,0 21 0,0-21 16,-21 0-16,22 21 0,-22-21 16,21-1-16,-21 1 0,21 0 15,0 21 1,-21-21-16,0 42 16,0 0-1,0 0-15,0 1 0,-21-22 16,21 21-16,0 0 0,0 0 15,0 21-15,0-20 0,0-1 16,0 21-16,0 0 0,0 1 0,0-1 16,0 22-16,0-22 0,0 21 0,0 1 15,0-1-15,0 1 0,0-22 16,0 22-16,0-1 0,0-20 0,0 20 16,21-21-16,-21 22 0,0-22 0,0 1 15,0 20-15,0-21 0,0 1 0,-21-22 16,0 21-16,21-21 0,-21 22 15,-1-22-15,1-21 0,21 21 0,-21 0 16,0-21-16,0 0 0,21-21 16,0 0-16,0 0 15,0-22-15,0 1 0,0 0 16,0-1-16,0-20 0,0 21 0,0-22 16,0 1-16,0-1 0,0 1 0,0-22 15,0 21-15,0 1 0,0-1 16,21 1-16,0 21 0,0-22 0,0 22 15,1-1-15,-1 1 0,0 21 0,0-21 16,0 20-16,0-20 0,22 21 16,-22 0-16,0 0 0,0-1 0,0-20 15,1 21-15,-1 0 0,0 21 0,0-21 16,0-1-16,0 22 0,1 0 16</inkml:trace>
  <inkml:trace contextRef="#ctx0" brushRef="#br0" timeOffset="24695.85">9525 6033 0,'21'0'32,"-21"-22"-17,0 1-15,21 21 0,0-21 0,-21 0 16,0 0-16,0 0 15,0-1-15,0 1 16,-21 21 0,0 0-16,0 21 15,21 1-15,-21-1 0,0 0 16,-1 0-16,22 0 0,0 0 0,-21 1 16,21-1-16,0 21 0,0-21 0,0 0 15,0 1-15,21-1 16,-21 0-16,22-21 0,-1 0 0,0 0 15,0 21-15,0-21 0,22 0 0,-22 0 16,0 0-16,0 0 0,21-21 16,-20 0-16,-1 0 0,0 21 0,21-22 15,-21 1-15,1 0 0</inkml:trace>
  <inkml:trace contextRef="#ctx0" brushRef="#br0" timeOffset="25527.98">6498 5334 0,'-21'0'0,"42"0"0,-63 0 0,21 0 0,-1 0 16,1 0-16,0 0 15,0 0-15,0 0 16,0 0-16,-1 21 16,1-21-16,0 0 15,42 0 32,0 0-47,1 0 16,20 0-16,-21 0 0,21 0 15,1 0-15,20-21 0,-20 21 0,41 0 16,-20 0-16,20-21 0,1 21 16,0 0-16,21 0 0,-22-21 0,22 21 15,0 0-15,21 0 0,-21 0 0,21-21 16,0 21-16,0 0 0,-21 0 16,21 0-16,0 0 0,0 0 15,-22 0-15,22 0 0,-21 0 0,0 0 16,0-22-16,-21 22 0,-1 0 15,-20 0-15,20 0 0,-41 0 0,20 0 16,-20 0-16,-1 0 0,-21 0 16,21 0-16,-20 0 0,-1-21 0,0 21 15,-21-21 17,-21 21-17,0-21 1,-1 21-1,1 0-15,0 0 0</inkml:trace>
  <inkml:trace contextRef="#ctx0" brushRef="#br0" timeOffset="66987.53">13017 3048 0,'0'0'0,"22"-21"16,-22 0-16,21 0 0,-21-1 16,0 1-1,21 21-15,-21-21 16,21 21-16,-21 21 78,0 0-62,0 1-1,0-1 1,0 0 0</inkml:trace>
  <inkml:trace contextRef="#ctx0" brushRef="#br0" timeOffset="67183.41">13166 2942 0,'0'0'16,"-22"0"46,22 21-46</inkml:trace>
  <inkml:trace contextRef="#ctx0" brushRef="#br0" timeOffset="67731.1">13144 2942 0,'0'0'0,"0"-63"31,0 42-31,0-1 16,-21 44 15,21-1-15,0 0-16,-21 0 0,21 0 15,0 0-15,0 1 0,0-1 16,0 21-16,-21-21 0,21 0 0,0 1 16,0 20-16,0-21 0,0 0 15,0 22-15,0-22 0,0 0 0,0 0 16,21 0-16,-21 0 0,21 1 15,0-1-15,1-21 16,-1 21-16,0-21 0,0 0 0,0 0 16,0 0-16,1 0 0,-1-21 15,0 0-15,0-1 0,0 1 0,0 0 16,1 0-16,-1-21 0,-21 20 0,0-20 16,21 21-16,-21-21 0,21 20 15,-21-20-15,0 21 0,0-21 0,0 20 16,0 1-16,0 0 0,0 0 15,0 0-15,0 0 0,0-1 32,0 44 15,0-1-32</inkml:trace>
  <inkml:trace contextRef="#ctx0" brushRef="#br0" timeOffset="68103.89">13695 2900 0,'0'0'0,"0"-21"0,0 42 46,0 0-30,0 0-16,0 0 0,-21 1 16,21-1-16,0 21 0,0-21 0,0 0 15,0 22-15,0-1 0,0 0 16,0 1-16,0-1 0,0 22 0,0-22 16,0 0-16,21 22 0,-21-22 0,0 0 15,0 22-15,0-22 0,0 1 16,0-1-16,0 0 0,0-21 0,0 22 15,0-22-15,0 0 0,0 21 16,0-20-16,0-1 16,0-42 15,0-1-31,0 1 0,0 0 0,0 0 16,0 0-16,0-22 0,0 22 0</inkml:trace>
  <inkml:trace contextRef="#ctx0" brushRef="#br0" timeOffset="68463.67">13737 2921 0,'0'-21'0,"0"0"16,21 21-1,0-21-15,1 21 0,-1 0 0,0 0 16,0 0-16,0 0 0,0 0 0,22 0 16,-22 0-16,0 0 0,0 0 15,0 21-15,-21 0 0,0 0 16,0 0-16,0 0 16,0 1-16,-21-1 0,0 0 15,-21 0-15,21-21 0,-22 21 0,22 0 16,0-21-16,-21 22 0,20-1 15,1-21-15,0 21 0,0-21 16,21 21-16,21-21 31,0 0-15,0 0-16,1 0 0</inkml:trace>
  <inkml:trace contextRef="#ctx0" brushRef="#br0" timeOffset="69040.35">14647 2985 0,'0'0'0,"0"-22"16,0 1-16,0 0 0,0 0 0,0 0 15,0 0-15,-21-1 16,0 1-16,0 21 0,0 0 15,-1 0-15,-20 0 16,21 0-16,0 0 0,0 0 0,-22 21 16,22 1-16,-21-1 0,21 0 15,-1 0-15,-20 0 0,21 0 16,0 1-16,0 20 0,21-21 0,-22 0 16,22 22-16,-21-22 0,21 0 0,0 0 15,0 0-15,0 0 0,0 1 16,21-1-16,1 0 0,-1-21 0,0 0 15,0 0-15,21 0 0,1 0 16,-22 0-16,21 0 0,1-21 0,-22 21 16,21-21-16,-21-1 0,0 1 0,1 0 15,-1-21-15,0 21 0,0-22 16,0 22-16,-21-21 0,0-1 0,21 1 16,-21 0-16,22-1 0,-22 1 15,0 0-15,0-1 0,0 22 16,0 0-16,0 0 0,0 0 0,0 0 15,-22 42 1,1 0 0,21 21-16,0-21 0,0 22 15,-21-1-15,21-21 0,0 22 0,-21-1 16,21 0-16,0-21 0,0 22 0,0-22 16,0 21-16,0-21 0,0 22 15,0-22-15,0 0 0,0 0 0,0 0 16,0 1-16,21-1 0,0-21 0,-21 21 15,21-21-15,1 0 16,-1 0-16,0 0 0</inkml:trace>
  <inkml:trace contextRef="#ctx0" brushRef="#br0" timeOffset="69588.03">15367 2900 0,'0'0'0,"0"-21"0,0 0 0,0-1 16,-21 1-16,0 21 15,-1-21-15,1 21 0,0 0 16,0 0-16,0 0 0,0 0 16,-1 21-16,1-21 0,0 21 0,0 1 15,0-1-15,0 0 0,-1 0 0,1 21 16,21-20-16,-21-1 0,0 0 15,21 21-15,-21-21 0,21 1 0,0-1 16,0 21-16,0-21 0,0 0 16,0 1-16,0-1 0,21-21 15,0 0-15,0 0 0,0 0 16,1 0-16,-1 0 0,0 0 16,21-21-16,-21 21 0,1-22 0,20-20 15,-21 21-15,0 0 0,0-22 16,1 22-16,-1-21 0,0 21 15,0-22-15,-21 1 0,21 21 0,-21-21 16,21 20-16,-21 1 0,0 0 16,0 42 15,-21 0-31,0 1 16,21-1-16,0 0 0,-21 0 0,0 21 15,21-20-15,-21-1 0,21 0 16,0 0-16,0 0 0,0 0 0,0 1 15,0-1-15,0 0 0,0 0 0,21 0 16,0 0-16,0-21 16,0 0-16,0 0 0,22 0 0,-22 0 15,0 0-15,21 0 0,-20 0 0,-1-21 16,21 0-16,-21 0 0</inkml:trace>
  <inkml:trace contextRef="#ctx0" brushRef="#br0" timeOffset="69883.78">15981 2392 0,'-21'0'0,"-1"0"15,1 21-15,21 21 0,0-20 16,-21 20-16,21 0 0,-21 1 0,0 20 15,21-21-15,0 1 0,0-1 0,0 0 16,-21 1-16,21-1 0,0 0 16,0-20-16,0 20 0,0-21 0,0 0 15,0 22-15,0-22 0,0 0 16,0 0-16,0 0 16,21-21-1,0 0 1,0-21-16</inkml:trace>
  <inkml:trace contextRef="#ctx0" brushRef="#br0" timeOffset="70323.53">16235 2942 0,'0'0'0,"21"0"16,0 0-16,0 0 16,0 0-16,1 0 0,-1 0 15,0 0-15,0-21 0,0 21 0,0 0 16,1-21-16,-1 21 16,-21-21-16,0 0 0,0-1 15,0 1-15,-21 21 16,-1 0-16,1 0 15,0 0-15,0 0 0,-21 0 0,20 0 16,1 0-16,0 0 0,0 21 16,0 1-16,0-1 0,-1 0 15,1 0-15,21 0 0,0 0 0,-21 22 16,21-22-16,0 0 0,0 0 16,0 0-16,0 1 0,0-1 0,0 0 15,21-21-15,0 21 0,1 0 16,-1-21-16,0 0 0,0 21 0,0-21 15,22 0-15,-22 0 0,21 0 16,-21 0-16,0 0 0,22-21 0,-22 21 16,0-21-16,21 0 0,-20 21 0,-1-21 15,-21 0-15,21-1 0</inkml:trace>
  <inkml:trace contextRef="#ctx0" brushRef="#br0" timeOffset="70819.75">15790 2667 0,'21'0'15,"1"0"-15,-1 0 0,21 0 16,0 0-16,1 0 0,-1 0 0,0-21 15,1 21-15,-1 0 0,22 0 0,-22-21 16,0 21-16,1-21 0,-1 21 16,0 0-16,-21 0 0,22-22 15,-22 22-15,0 0 0,0 0 0,0-21 16,-21 0 15,-21 21 0,0 0-15,0 21 0,21 0-1</inkml:trace>
  <inkml:trace contextRef="#ctx0" brushRef="#br0" timeOffset="71693.74">18055 3937 0,'0'0'16,"0"-21"-16,0 0 0,0 0 0,0-1 15,0 1-15,0 0 16,-21 0-16,0 21 16,0 21 15,21 0-31,0 0 15,0 1-15,0 20 0,0 0 16,0 1-16,0 20 0,0-21 0,0 22 16,0-1-16,0 1 0,0-1 15,0 1-15,0-1 0,0 22 0,0-21 16,0-1-16,0 22 0,0-22 0,0 22 16,0-22-16,0 22 0,0-21 15,0 20-15,0-20 0,0-1 0,0 22 16,0-22-16,0 22 0,-22-21 15,22 20-15,-21-20 0,0 20 0,0-20 16,0 21-16,21-1 0,-21-20 16,-1 20-16,1 1 0,0-21 0,0 20 15,0-20-15,21-1 0,0 1 16,0-1-16,-21-20 0,21-1 0,0 0 16,0 1-16,-22-1 0,22-21 0,0 21 15,0-20-15,0-1 0,0 0 0,0 0 16,-21-21-16,21 21 0,0-42 31,0 0-15,21 0-16,-21 0 0,22-22 15,-1 1-15</inkml:trace>
  <inkml:trace contextRef="#ctx0" brushRef="#br0" timeOffset="73963.56">17822 3831 0,'0'-21'0,"0"-21"32,0 21-32,0-1 0,21 1 15,1 0 1,-1 0-16,-21 0 16,21 21-16,0 0 15,0-21-15,0 21 16,1 0-16,-1 0 0,0 0 0,21 0 15,-21 0-15,22 0 0,20-22 16,-20 22-16,20 0 0,1 0 0,-1 0 16,1 0-16,-1 0 15,1 0-15,-1 0 0,1 0 0,-22 0 16,21 0-16,22 0 0,-21 0 16,20 0-16,1 0 0,0-21 0,20 21 15,1 0-15,0 0 0,0 0 16,-21 0-16,20 0 0,1 0 0,0 0 15,0 0-15,0-21 0,0 21 16,-1 0-16,1 0 0,-21 0 0,21 0 16,-22 0-16,1-21 0,0 21 15,-22 0-15,22 0 0,0 0 0,-1 0 16,1 0-16,0-21 0,-1 21 16,1 0-16,0 0 0,-22 0 15,22 0-15,-22 0 0,1 0 16,-1 0-16,-20-21 0,20 21 0,1 0 15,-22 0-15,21 0 0,-20 0 16,20 0-16,1 0 0,-22 0 0,22 0 16,-1 0-16,1 0 0,-1 0 15,1 0-15,-1 0 0,1 0 0,-22 0 16,21 0-16,-20 0 0,-1 0 16,22 0-16,-22 0 0,0 0 0,1 0 15,-1 0-15,21 0 0,-41 0 0,20 0 16,0 0-16,1 0 0,-1 0 15,-21 0-15,21 0 0,1 0 16,-22 0-16,0 0 0,0 0 16,0 0-16,22 0 0,-43 21 47,0 0-32,0 0-15,0 0 0,-21 0 16,21 1-16,-22-1 0,22 0 15,-21 21-15,0-21 0,21 22 0,0-22 16,0 21-16,0-21 0,0 22 16,0 20-16,0-20 0,0-1 0,0 21 15,0-20-15,0 20 16,0-20-16,0 20 0,0 1 0,21-22 16,-21 21-16,21 1 0,-21-1 0,0 1 15,22-1-15,-1 1 0,-21-1 16,21 22-16,-21-21 0,0-1 0,21 1 15,-21-1-15,21-21 0,-21 22 16,0-1-16,0 64 0,0-84 16,0 20-16,0 1 0,0-1 0,0 1 15,0-1-15,0-20 0,0 20 16,21 1-16,-21-22 0,0 21 0,0-20 16,22 20-16,-22-20 0,0 20 15,0-21-15,0 22 0,0-22 16,0 22-16,0-22 0,0 0 0,0 1 15,0-1-15,0 0 0,0 1 0,-22-1 16,1-21-16,21 22 0,-21-22 16,0 0-16,21 0 0,-21 21 0,0-20 15,-1-22-15,1 21 0,0 0 0,0 0 16,0-21-16,0 21 0,-1-21 16,-20 0-16,21 21 0,0-21 0,0 22 15,-22-22-15,22 0 0,0 0 16,-21 21-16,20-21 0,-20 0 0,21 0 15,-21 0-15,-1 0 0,22 0 0,-21 0 16,-1 0-16,1 0 0,-21 0 16,20 0-16,-20 0 0,20 0 15,-20 0-15,-1 0 0,1 0 0,-1 0 16,1 0-16,-1 0 0,1 0 0,-1 0 16,1 0-16,21 0 0,-22 21 15,22-21-15,-22 0 0,22 0 0,-22 0 16,22 0-16,-21 0 0,-1 0 0,22 0 15,-22 0-15,1 0 0,-22 0 16,22 0-16,-1 0 0,1 21 16,-1-21-16,1 0 0,-1 0 0,1 0 0,-1 0 15,1 0-15,-1 0 0,1 0 16,20 0-16,-20 0 0,-1 0 16,22 0-16,0 0 0,-22 0 0,22 0 15,-1 0-15,1 0 0,-21 0 0,20 0 16,1 0-16,0 0 0,-22 0 15,22 0-15,-1 0 0,1 0 0,21 0 16,-21 0-16,-1 0 0,22 0 0,-21 0 16,21 0-16,-22 0 0,22 0 15,0 0-15,-21 0 0,20 0 0,-20 0 16,21 0-16,-21 0 0,20 0 16,-20 0-16,0 0 0,21 0 15,-22 0-15,1 0 0,21 0 0,-22 0 16,1 0-16,21 0 0,-21 0 0,20 0 15,1 0-15,-21-21 0,21 21 0,-22 0 16,1-21-16,21 21 0,-21 0 16,-1 0-16,1-21 0,21 21 0,-22 0 15,1 0-15,0 0 0,-1 0 0,1 0 16,0 0-16,-1 0 0,22 0 16,-21 0-16,21 0 0,-22 0 0,22 0 15,0-22-15,-21 22 0,21 0 0,-1 0 16,1 0-16,-21 0 15,21 0-15,0 0 0,-1 0 0,1 0 0,0 0 16,0 0-16,0 0 0,0 0 0,-1 0 16,1 0-16,0-21 15,0 21-15,0 0 16,0 0-16,-1-21 16,1 21-16,0 0 0,0 0 15,0 0-15,0 0 0,-1-21 16,1 21-16,0 0 0,0 0 15,0 0-15,0 0 0,-1 0 0,1 0 16,0 0-16,0 0 16,0 0-16,0 0 15,21-21-15,-22 21 32,22-21 14,0 42 48,-21-21-47,0 0 0</inkml:trace>
  <inkml:trace contextRef="#ctx0" brushRef="#br0" timeOffset="76847.53">18902 4128 0,'0'-22'0,"0"1"16,0 0-16,0 0 15,21 0-15,0 21 16,-21-21-16,21-1 15,0 22-15,-21-21 16,22 21-16,-1-21 0,0 0 16,-21 0-16,0 0 15,0-1 1,-21 22 0,0 0-16,-1 0 15,1 0-15,0 0 0,0 0 0,0 0 16,-22 22-16,22-22 15,0 21-15,0 0 0,0-21 0,0 21 0,-1 0 16,22 0-16,0 1 0,0-1 16,0 0-16,0 0 15,0 0-15,0 0 16,22-21-16,-1 22 0,0-22 0,0 21 16,0-21-16,0 21 0,1-21 0,-1 21 15,0 0-15,0-21 0,0 21 16,0 1-16,-21-1 0,22-21 0,-22 21 15,21 0-15,-21 0 0,0 0 16,0 1-16,0-1 0,0 0 0,0 0 16,0 0-16,-21 0 15,-22 1-15,22-22 0,0 21 0,-21 0 16,20-21-16,-20 0 0,21 0 0,-21 0 16,20 0-16,-20 0 0,21 0 15,0 0-15,0 0 0,-1-21 0,1 0 16,0 21-16,0-22 0,0 1 15,21 0-15,-21 0 0,21 0 16,-22 0-16,22-1 0,0 1 0,0 0 16,0 0-16,0 0 15,22 21-15,-1-21 16,-21-1-16,21 22 0,0 0 16,0-21-16</inkml:trace>
  <inkml:trace contextRef="#ctx0" brushRef="#br0" timeOffset="77167.35">19325 3810 0,'0'21'31,"0"0"-15,0 1-16,0-1 0,0 21 16,0-21-16,0 22 0,0-1 0,-21 0 15,0 1-15,21-1 0,0 0 16,-21 1-16,-1-1 0,22-21 0,-21 21 16,21-20-16,0 20 0,0-21 0,0 0 15,-21 0-15,21 1 16,0-1-16,0-42 31</inkml:trace>
  <inkml:trace contextRef="#ctx0" brushRef="#br0" timeOffset="77376.23">19135 4233 0,'0'-21'32,"21"21"-32,0-21 15,0 21-15,0 0 0,0 0 16,1-21-16,-1 21 0,0 0 0,0 0 16,0-21-16,0 21 0,1 0 15,-1 0-15,21 0 0,-21 0 16,0 0-16</inkml:trace>
  <inkml:trace contextRef="#ctx0" brushRef="#br0" timeOffset="77983.07">19918 4339 0,'0'0'0,"21"0"31,-21-21-31,21 21 0,-21-21 16,0 0 0,0 0-16,0-1 0,0 1 15,0 0-15,0 0 0,0 0 0,0-22 16,-21 22-16,0 0 16,0 0-16,-1 21 0,1 0 0,0 0 15,0 0-15,0 0 0,0 0 16,-1 21-16,1 0 0,0 0 0,0 22 15,0-22-15,0 21 0,-1 1 16,1-22-16,21 21 0,0 0 0,-21-20 16,21 20-16,0-21 0,0 0 15,0 0-15,0 1 0,0-1 0,21-21 16,0 21-16,1-21 16,-1 0-16,0 0 0,0 0 15,0 0-15,0 0 0,1 0 0,-1 0 16,0-21-16,0 21 0,21-21 0,-20-1 15,-1 1-15,-21 0 0,21-21 16,0 21-16,-21-22 0,0 1 0,21 21 16,-21-22-16,0 1 0,0 21 15,0 0-15,0 0 0,0-1 0,0 1 16,0 42 0,0 1-16,-21-1 0,21 21 15,0-21-15,0 22 0,0-22 16,0 21-16,0-21 0,0 0 15,0 22-15,0-22 0,0 0 0,0 0 16,0 0-16,0 1 16,0-1-16,21-21 0,0 0 15,1 0-15,-1 0 16,0 0-16,0 0 16,-21-21-16,21-1 0,0 1 0,1 0 15</inkml:trace>
  <inkml:trace contextRef="#ctx0" brushRef="#br0" timeOffset="79116.72">20320 3874 0,'0'0'15,"0"-22"-15,0 1 0,0 0 0,0 0 16,0 42 15,0 0-31,-21 22 16,21-22-16,0 0 0,0 21 0,0 1 15,-21-1-15,21 0 0,0 1 16,0-1-16,0 0 0,-22 1 0,22-1 16,-21 0-16,21-21 0,0 22 0,0-22 15,0 0-15,0 0 0,0 0 16,0 1-16,0-1 0,0 0 16,21-21-16,1 21 0,-1-21 15,0 0-15,0 0 16,0 0-16,0 0 0,1 0 0,-1-21 15,0 0-15,21 0 16,-42-1-16,43 1 0,-22-21 0,0 21 16,-21 0-16,21-22 0,0 22 0,0-21 15,-21 21-15,0-22 0,22 22 16,-22 0-16,0 0 0,0 0 16,0 42 15,0 0-31,0 0 0,0 0 15,0 0-15,0 1 0,-22-1 16,22 21-16,0-21 0,0 0 0,0 22 16,0-22-16,0 0 0,0 0 15,0 0-15,0 1 0,0-1 16,22-21-16,-1 21 0,0-21 16,0 0-16,0 0 0,64 0 31,-64-21-31,0 0 0,0-1 15,1 1-15,-1 0 0,-21 0 0,0-21 16,21 20-16,-21 1 0,21-21 0,-21 21 16,0-22-16,0 22 15,0 0-15,0 0 0,0 0 16,0 42 0,0 0-16,0 21 15,0-20-15,0-1 0,-21 0 16,0 0-16,21 21 0,0-20 15,0-1-15,0 0 0,0 0 0,0 21 16,0-20-16,0-1 0,0 0 16,0 0-16,21-21 15,0 0-15,21 0 16,1 0-16,-22 0 0,0 0 16,0 0-16,0 0 0,1 0 15,-1-21-15,21 0 0,-21 21 0,0-21 16,1-22-16,-1 22 0,0 0 15,0-21-15,0-1 0,22 22 0,-43-21 16,21 21-16,0-1 0,-21 1 0,21 0 16,-21 0-16,0 0 0,0 0 15,-21 21 1,0 0-16,0 21 16,-1 0-16,1 0 0,21 21 15,-21-20-15,21-1 0,0 0 16,0 0-16,-21 0 0,21 0 15,0 1-15,0-1 0,0 0 0,0 0 16,21-21-16,0 21 16,0 0-16,1-21 0,-1 0 15,0 0-15,0 22 16,0-22 0,-21 21-1,0 0 1,0 0-1,-21-21-15,0 0 0,0 0 16,0 0-16,-1 21 0,1-21 16,0 0-16,0 0 15,0 0-15,0 0 16,-1 0 0,22-21-1,0 0-15</inkml:trace>
  <inkml:trace contextRef="#ctx0" brushRef="#br0" timeOffset="79459.52">20426 3958 0,'0'0'16,"-21"0"-16,21-21 0,21 0 31,0 21-31,0 0 0,0 0 0,22-21 16,-1 21-16,-21-21 0,21 21 16,1 0-16,-1 0 0,0-22 15,-20 22-15,20 0 0,-21 0 16,21 0-16,-20-21 0,-1 21 0,0 0 15,-42 0 32,21 21-47,-21-21 0,-1 22 16,1-22-16,0 21 0</inkml:trace>
  <inkml:trace contextRef="#ctx0" brushRef="#br0" timeOffset="80419.64">18669 4826 0,'-42'21'31,"20"-21"-15,1 0 0,42 0 62,1 0-78,-1 0 15,0 0-15,0 0 0,0 0 0,22 0 16,-1 0-16,-21 0 0,21 0 16,1 0-16,20 0 0,-20 0 15,20 0-15,1 0 0,-1 0 0,22 0 16,-1 0-16,-20 0 0,21 0 16,-1 0-16,1 0 0,0 0 0,-22 0 15,22 0-15,-22 0 0,22-21 16,-22 21-16,22 0 0,0 0 0,-1 0 15,-20-21-15,21 21 0,-1 0 0,-20 0 16,20-21-16,-20 21 0,-1 0 16,1 0-16,-1 0 0,1-21 15,-1 21-15,1 0 0,-1 0 0,-20 0 16,20 0-16,1 0 0,-1 0 16,-20 0-16,-1 0 0,21 0 0,-20 0 15,-1 0-15,0 0 0,-20 0 16,20 0-16,-21 0 0,0 0 0,0 0 15,1 0-15,-1 0 0,-42 0 94,-1 0-63,1 0-31,0 0 16</inkml:trace>
  <inkml:trace contextRef="#ctx0" brushRef="#br0" timeOffset="80680.5">21717 4784 0,'-21'0'0,"0"21"15,21 0 1,-22-21 15,22 21-31,-21-21 31,0 0 1</inkml:trace>
  <inkml:trace contextRef="#ctx0" brushRef="#br0" timeOffset="86243.98">18690 5334 0,'-21'-21'16,"21"42"31,0 0-32,0 0-15,0 1 0,0-1 16,0 0-16,0 21 16,0-21-16,0 1 0,0 20 0,0-21 0,0 0 15,0 0-15,0 1 0,0-1 16,0 0-16,0 0 0,0 0 16,0-42 30,-21 0-46,21 0 16,0 0-16,0-1 0,0 1 16,0-21-16,0 21 0,0 0 0,0-1 15,21 1-15,-21 0 0,21-21 16,-21 21-16,21-1 0,0 22 0,-21-21 16,22 0-16,-1 0 0,0 21 15,0 0-15,0 0 0,0 0 16,1 0-16,-1 0 15,0 21-15,0-21 0,0 21 16,-21 0-16,21 1 0,-21-1 0,22 0 16,-22 0-16,21 0 0,-21 0 0,0 1 15,0-1-15,0 0 0,0 0 16,0 0-16,0 0 16,-21-21 15,21-21-16,0 0-15,0 0 0,0 0 16,0 0-16,0-1 0,0 1 16,0 0-16,21 0 0,0 0 0,0 0 15,0-1-15,0 1 0,1 0 16,-1 0-16,21 21 0,-21-21 0,22 21 16,-1 0-16,-21 0 0,21 0 15,-20 0-15,20 0 0,-21 21 0,0 0 16,22 0-16,-43 0 0,0 1 0,21-1 15,-21 21-15,0-21 0,0 0 16,-21 22-16,21-22 0,-22 0 0,1 21 16,0-20-16,0-1 0,0 0 15,21 0-15,-21 0 0,42-42 47</inkml:trace>
  <inkml:trace contextRef="#ctx0" brushRef="#br0" timeOffset="86604.78">19643 5503 0,'21'0'16,"-21"-21"-1,21 21 1,0 0-16,0 0 0,0 0 15,1-21-15,-1 21 0,0-21 16,0 0-16,0 0 16,-21-1-16,0 1 15,-21 21 1,0 0-16,0 0 0,0 0 16,-1 0-16,1 21 0,0-21 0,0 22 15,0-1-15,0-21 0,-1 21 16,1 0-16,0 0 0,21 0 0,0 1 15,0-1-15,0 0 0,0 0 0,0 0 16,0 0-16,0 1 16,0-1-16,21-21 0,0 0 15,1 0-15,-1 0 0,0 0 16,0 0-16,0 0 0,0 0 16,1 0-16,-1-21 0,0-1 0</inkml:trace>
  <inkml:trace contextRef="#ctx0" brushRef="#br0" timeOffset="87031.55">20108 5355 0,'0'0'0,"0"-21"0,0 0 16,-21 21 15,0 0-31,0 21 16,0 0-16,-1 0 0,1-21 15,21 22-15,-21-22 0,21 21 16,0 0-16,0 0 16,0 0-1,21-21 1,0 0-16,1 21 0,-1-21 16,0 22-16,0-1 15,0-21-15,0 0 16,1 21-16,-1 0 0,-21 0 15,21-21-15,-21 21 0,0 1 16,-21-1 0,0 0-16,-1-21 15,1 0-15,0 0 0,0 0 0,0 0 16,0 0-16,-1 0 0,1 0 16,0 0-16,0 0 15,0 0-15,21-21 16,0 0-1,0-1-15,0 1 16</inkml:trace>
  <inkml:trace contextRef="#ctx0" brushRef="#br0" timeOffset="87459.43">20574 5398 0,'0'0'0,"21"0"16,-21-43 0,0 22-16,-42 21 15,21 0-15,-1 0 16,1 0-16,0 0 0,0 0 16,-21 0-16,20 0 0,1 21 0,0-21 15,0 21-15,0 1 0,0-1 0,21 0 16,0 0-16,0 0 15,0 0-15,21 1 16,0-22-16,21 0 0,-21 21 16,1-21-16,-1 0 0,0 21 0,21 0 15,-21-21-15,1 0 0,20 21 0,-21-21 16,0 0-16,-21 21 0,21-21 16,1 0-16,-22 22 15,0-1-15,-22-21 16,-20 0-16,21 0 0,0 21 15,-22-21-15,22 0 0,-21 0 0,0 21 16,20-21-16,-20 0 0,21 0 0,0 0 16,0 0-16,-1 0 0,1 0 15,21-21 1</inkml:trace>
  <inkml:trace contextRef="#ctx0" brushRef="#br0" timeOffset="88459.9">21061 5398 0,'-21'-22'0,"-1"22"0,1 0 16,0 0-16,0 0 15,0 0-15,21 22 0,-21-1 16,-1-21-16,22 21 0,-21 0 0,0 0 16,0 0-16,0 1 0,21-1 15,0 0-15,-21 0 0,21 0 16,-22 0-16,22 1 0,0-1 16,22-21-1,-1 0-15,0 0 16,0 0-16,0 0 0,0 0 0,1-21 15,-1 21-15,0-22 0,0 1 16,0 0-16,0 0 0,1 0 0,-22 0 16,21 21-16,0-22 0,-21 1 0,21 0 15,-21 0-15,0 0 0,0 0 16,0 42 31,0 0-47,-21 0 15,21 0-15,0 0 0,-21 1 16,21-1-16,-21 0 0,21 0 0,0 0 16,0 0-16,0 1 0,0-1 15,21-21 1,0 0-16,0 0 0,21 0 16,-20 0-16,-1 0 0,0 0 15,21 0-15,-21-21 0,1 21 0,20-22 16,-21 22-16,0-21 0,22 0 0,-22 0 15,0 0-15,0 0 16,0-1-16,0 1 0,-21 0 0,0 0 16,0 0-16,0 0 0,0-1 0,0 1 15,0 0-15,-21 21 16,0 0-16,0 0 0,0 0 16,0 0-16,-1 0 0,1 0 0,0 0 15,0 21-15,0-21 0,0 21 16,-1 1-16,1-22 0,0 21 0,21 0 15,0 0-15,0 0 16,0 0-16,0 1 0,21-22 16,0 0-1,1 0-15,-1 0 16,0 0-16,0 0 0,0 0 0,0 0 16,1 0-16,-1 0 0,0-22 15,-21 44 16,0-1-15,0 0-16,0 0 0,0 0 16,0 22-16,0-22 0,0 0 0,0 21 15,0-21-15,0 22 0,0-22 16,0 21-16,0-21 0,0 22 0,0-22 16,0 0-16,0 0 0,-21 0 0,0 1 15,21-1-15,-22 0 0,1 0 16,0-21-16,0 21 0,0-21 15,0 0-15,-1 0 0,1 21 0,0-21 16,0 0-16,0 0 0,0 0 0,-1 0 16,1 0-1,21-21-15,0 0 0,0 0 0,0 0 16,0 0-16,0-1 0</inkml:trace>
  <inkml:trace contextRef="#ctx0" brushRef="#br0" timeOffset="88835.78">21717 5503 0,'21'0'16,"0"-21"-1,0 21 1,1 0-16,-22-21 0,21 21 15,-21-21-15,21 21 16,-21-21-16,0 0 16,-21 21-1,0 0-15,-1 0 16,1 0-16,0 21 0,0 0 16,0 0-16,0 0 0,21 0 0,0 22 15,-22-22-15,22 0 0,0 0 16,0 0-16,0 1 0,0-1 15,22-21-15,-1 0 0,0 0 0,0 21 16,0-21-16,0 0 0,22 0 16,-22 0-16,0 0 0,0 0 0,0-21 15,1 21-15,-1-21 0,0-1 16</inkml:trace>
  <inkml:trace contextRef="#ctx0" brushRef="#br0" timeOffset="89375.85">19008 6054 0,'0'-21'0,"0"42"0,0-64 32,21 43-32,-21 22 15,0-1-15,0 0 16,0 0-16,0 0 0,0 0 15,0 1-15,0 20 0,0-21 0,0 21 16,0-20-16,0 20 0,-21-21 16,21 21-16,0-20 0,0-1 0,0 0 15,0 0-15,-22 0 0,22 0 0,0 1 16,0-1 0,0-42-1,0-1 1</inkml:trace>
  <inkml:trace contextRef="#ctx0" brushRef="#br0" timeOffset="89663.87">18965 6181 0,'0'-21'0,"0"42"0,0-64 16,0 22-16,0 0 0,0 0 16,0 0-16,0 0 15,21 21-15,1 0 0,-1 0 16,0-22-16,0 22 0,0 0 15,0 0-15,1 0 0,20 0 0,-21 22 16,0-1-16,0 0 0,1 0 16,-1 0-16,-21 0 0,0 1 15,0-1-15,0 0 0,0 0 0,-21 0 16,-1 0-16,-20 1 0,21-22 0,-21 21 16,20 0-16,-20 0 0,21-21 15,-21 21-15,20-21 0,1 0 16,21-21 15,21 0-31</inkml:trace>
  <inkml:trace contextRef="#ctx0" brushRef="#br0" timeOffset="90168.09">19579 5990 0,'0'0'0,"21"-21"0,-21 0 15,0 42 17,0 0-17,0 0-15,0 1 0,-21-1 16,21 0-16,-21 21 0,21-21 16,0 22-16,0-22 0,-21 0 0,21 21 15,0-20-15,0-1 0,0 21 16,0-21-16,0 0 0,0 1 0,0-1 15,0 0-15,-21-21 32,21-21-17,0 0-15,0-1 16,0 1-16,0 0 0,0 0 0,0 0 16,0 0-16,0-1 0,21 1 15,0 0-15,0 0 0,0 21 0,0-21 16,22 0-16,-22 21 0,21 0 0,1-22 15,-22 22-15,21 0 0,0 0 16,-20 0-16,-1 0 0,21 0 16,-21 22-16,0-1 0,-21 0 15,0 0-15,0 0 0,0 0 16,0 1-16,0-1 0,0 0 0,-21 0 16,0 0-16,0 0 0,0 1 0,0-1 15,-1 0-15,1-21 0,0 21 16,42-42 15</inkml:trace>
  <inkml:trace contextRef="#ctx0" brushRef="#br0" timeOffset="90559.14">20214 6181 0,'-21'0'16,"0"0"-16,0 0 0,-1 21 16,1 0-16,0 0 0,0 0 15,21 1-15,-21-1 0,21 0 16,0 0-16,0 0 0,0 0 0,0 1 16,0-1-16,0 0 0,0 0 15,21-21 1,0 0-16,0 0 0,0 0 15,1 0-15,-1 0 0,0 0 0,0-21 16,0 0-16,0 0 16,1-1-16,-1 1 0,-21 0 0,0 0 15,21 0-15,-21 0 0,0-1 0,0 1 16,0 0-16,0 0 0,0 0 16,0 0-16,-21-1 0,0 22 0,-1-21 15,1 21-15,0 0 0,0 0 16,0 0-16,0 0 0,-1 0 15,1 21-15,21 1 16,-21-22-16,21 21 16,0 0-16</inkml:trace>
  <inkml:trace contextRef="#ctx0" brushRef="#br0" timeOffset="90843.51">20510 6011 0,'22'0'16,"-44"0"-16,44-21 0,-22 0 0,0 42 47,0 0-47,0 1 16,0 20-16,0-21 0,0 0 0,0 22 15,0-22-15,-22 21 0,22-21 16,-21 22-16,21-22 0,-21 0 0,21 21 15,0-21-15,0 1 0,0-1 0,0 0 16,0 0-16,0 0 16,21-42 15,0 0-31,1 0 16</inkml:trace>
  <inkml:trace contextRef="#ctx0" brushRef="#br0" timeOffset="91179.85">20807 6202 0,'0'21'0,"0"0"16,-21 0-16,-1 1 0,22-1 0,-21 0 16,21 0-16,0 0 0,0 0 15,-21 1-15,21-1 0,0 0 0,0 0 16,0 0-16,21-21 31,0 0-31,1 0 16,-22-21-16,21 0 0,0 21 0,-21-21 15,0 0-15,21-1 0,-21 1 16,21 0-16,-21 0 0,0 0 0,0 0 16,0-1-16,0 1 0,0 0 0,0 0 15,-21 21 1,0 0-16,0 0 0,0 0 15,-1 0-15,1 0 16</inkml:trace>
  <inkml:trace contextRef="#ctx0" brushRef="#br0" timeOffset="91395.24">20489 6117 0,'0'-21'0,"21"21"0,1 0 16,-1 0-16,0 0 0,21 0 16,-21-21-16,22 21 0,-22 0 0,0 0 15,21 0-15,-20-21 0,-1 21 16,0 0-16,0 0 15</inkml:trace>
  <inkml:trace contextRef="#ctx0" brushRef="#br0" timeOffset="91935.1">19537 6964 0,'0'0'0,"0"-85"31,0 64-31,0 0 0,0 0 16,21 42 15,-21 0-31,21 0 0,0 0 0,-21 1 16,0 20-16,21-21 0,-21 21 16,22-20-16,-22-1 0,0 21 0,0-21 15,0 22-15,0-22 0,0 0 16,0 0-16,0 0 0,0 0 15,21-21 1,0 0 0,0 0-16,-21-21 15</inkml:trace>
  <inkml:trace contextRef="#ctx0" brushRef="#br0" timeOffset="92163.19">19981 6858 0,'0'0'15,"-21"0"17,0 0-32,0 21 0,21 0 0,-21 1 15,-1-1-15,1 0 0,0 0 16,0 0-16,0 22 0,0-22 0,-1 0 16,22 0-16,0 0 0,-21 0 0,21 1 15,0-1-15,0 0 0,0 0 16,21-21-1,1 0-15,-1 0 16,0 0-16</inkml:trace>
  <inkml:trace contextRef="#ctx0" brushRef="#br0" timeOffset="92363.23">20087 7027 0,'0'0'0,"0"22"16,0-1-1,0 0-15,0 0 0,0 0 16,-21-21-16,21 21 0,0 1 0,-21-1 16,21 0-16,0 0 15,0 0 1,0-42 15</inkml:trace>
  <inkml:trace contextRef="#ctx0" brushRef="#br0" timeOffset="92539.57">20108 6900 0,'0'0'0,"0"-21"16,0 42 15,0 1-15,0-1-16,21 0 31,1-21-31</inkml:trace>
  <inkml:trace contextRef="#ctx0" brushRef="#br0" timeOffset="93068.27">20616 7070 0,'0'0'0,"21"0"15,-21-21-15,0-1 16,0 1 0,-21 21-16,0-21 15,0 21-15,0 0 16,0 0-16,-1 0 0,1 0 16,21 21-16,-21-21 0,0 21 0,0 1 15,21-1-15,-21 0 0,-1 0 16,22 0-16,0 0 0,0 1 0,-21-1 15,21 0-15,0 0 0,0 0 16,0 0-16,21-21 16,1 0-16,-1 0 15,0 0-15,0 0 0,0-21 16,0 21-16,1-21 0,-1 0 16,0 0-16,-21 0 0,21-1 15,0 1-15,0 0 0,-21 0 0,22-21 16,-22 20-16,21-20 0,-21 21 15,0-21-15,0 20 0,0 1 0,0 0 16,0 0-16,0 0 0,0 0 0,0 42 31,0 0-31,0 0 16,0 0-16,0 0 0,0 1 0,-21 20 16,21-21-16,0 0 0,0 0 15,0 1-15,0-1 0,0 0 0,0 0 16,0 0-16,0 0 0,0 1 15,21-22 1,0 0-16,0 0 16,0 0-16,0 0 15,1 0-15</inkml:trace>
  <inkml:trace contextRef="#ctx0" brushRef="#br0" timeOffset="93404.07">20870 7049 0,'21'0'31,"1"-22"-15,-1 22-1,0-21-15,0 21 16,0-21-16,0 21 16,-21-21-16,22 21 0,-22-21 15,0 0-15,-22 21 31,1 0-15,0 21-16,0 0 0,0 0 0,21 0 16,-21 0-16,-1 1 0,1 20 15,21-21-15,0 0 16,0 0-16,0 1 0,0-1 16,21-21 15,1 0-31,-1 0 0,0 0 15,0-21-15,0 21 0,0-22 16</inkml:trace>
  <inkml:trace contextRef="#ctx0" brushRef="#br0" timeOffset="93807.84">21230 6943 0,'0'0'0,"0"21"31,-21 0-16,21 0-15,-21 0 16,21 1-16,-21-1 0,21 0 16,0 0-16,-22-21 0,22 21 15,0 0-15,0 1 0,0-1 0,0 0 16,0 0-16,22-21 16,-1 0-16,0 21 0,0-21 15,0 0-15,0 0 0,1 0 0,-1 0 16,0-21-16,0 0 15,0 0-15,0 21 0,1-21 0,-22-1 16,0 1-16,0 0 0,0-21 0,0 21 16,0-1-16,0 1 0,0 0 15,0 0-15,0 0 0,0 0 0,0-1 16,-22 22-16,1 0 16,0 0-16,0 0 0,0 0 15,21 22-15,-21-1 16,-1-21-16,22 21 0,-21-21 0,21 21 15,0 0-15,-21-21 0,21 21 16</inkml:trace>
  <inkml:trace contextRef="#ctx0" brushRef="#br0" timeOffset="94047.7">21632 7112 0,'-21'21'15,"0"-21"1,21 21-16</inkml:trace>
  <inkml:trace contextRef="#ctx0" brushRef="#br0" timeOffset="103119.44">19537 8594 0,'0'0'0,"0"-21"16,0-1 0,-21 22-16,-1 0 15,1 0 1,21 22-16,-21-1 0,21 0 16,-21 0-16,0 0 0,21 0 15,0 22-15,-21-1 0,21-21 16,-22 22-16,22-22 0,0 21 0,0-21 15,0 22-15,0-22 0,0 0 0,0 0 16,22 0-16,-1 0 0,0-21 16,0 0-16,0 0 0,0 0 15,1 0-15,-1 0 0,0-21 0,0 0 16,21 0-16,-20 0 0,-1 0 16,21-22-16,-21 22 0,0-21 0,1-1 15,-1 1-15,-21 21 0,0-21 16,0 20-16,0 1 0,21 0 0,-21 0 15,0 0-15,0 0 16,21 21 15,-21 21-31,0 0 16,0 0 0,21-21-16,0 0 0,-21 21 15,22-21-15,-1 0 0</inkml:trace>
  <inkml:trace contextRef="#ctx0" brushRef="#br0" timeOffset="103712.27">20045 8657 0,'-85'0'0,"170"0"0,-64 0 16,0-21-16,-21 0 15,0 42 32,0 0-47,0 0 0,0 1 16,0 20-16,0-21 0,0 21 15,0 1-15,0-1 0,0 0 0,0 1 16,0-1-16,0 0 0,0 1 0,0-1 16,0 0-16,0 1 0,-21-1 15,21 0-15,0 1 0,-21-22 0,21 21 16,0-21-16,0 22 0,0-22 0,0 0 16,0 0-16,0 0 15,0 1-15,0-1 0,0 0 0,0-42 47,0 0-47,0-1 0,0 1 0,-21 0 16,21 0-16,0-21 0,0-1 0,0 22 15,0-21-15,0-1 0,0-20 16,0 21-16,0-22 0,0 22 0,0-22 16,0 1-16,0 20 15,0-20-15,0 21 0,0-1 0,0 1 0,21 0 16,-21 20-16,0 1 0,21 0 0,-21 0 15,21 0-15,0 0 16,0 21-16,1-22 0,-1 22 0,0 0 16,0 0-16,0 0 0,22 0 0,-22 0 15,21 0-15,-21 0 0,0 22 16,22-1-16,-22-21 0,0 21 0,-21 0 16,0 0-16,0 22 0,0-22 0,0 0 15,0 0-15,-21 21 0,0-20 16,0-1-16,-22 0 0,22 0 0,0 0 15,-21 0-15,20-21 0,1 22 16,0-1-16,0-21 0,0 0 0,21 21 16,-21-21-16,42 0 31,0 0-31</inkml:trace>
  <inkml:trace contextRef="#ctx0" brushRef="#br0" timeOffset="104960.68">20764 8805 0,'43'0'16,"-86"0"-16,107-21 0,-22 0 0,-21 0 0,1 0 15,-1 0-15,0 21 0,-21-22 16,0 1-16,0 0 0,0 0 0,0 0 16,0 0-1,-21 21 1,0 0-16,-1 0 0,1 21 0,0-21 15,0 21-15,0 0 0,-22 0 0,22 22 16,0-22-16,0 21 0,0-21 16,0 0-16,-1 22 0,22-22 0,0 0 15,0 21-15,0-20 0,0-1 16,0 0-16,0 0 0,22-21 16,-1 0-16,0 0 15,0 0-15,0 0 0,0 0 16,22 0-16,-43-21 0,42 0 0,-42 0 15,21-1-15,0 1 0,1-21 0,-1 21 16,0-22-16,0 1 16,0 0-16,-21-1 0,21 1 0,-21 0 15,22-1-15,-22 22 0,21-21 0,-21 21 16,0-22-16,0 22 16,0 0-16,0 42 15,0 0 1,0 1-16,0-1 0,0 21 0,-21-21 15,21 22-15,0-1 0,0 0 0,0-21 16,0 22-16,0-1 0,0 0 16,0 1-16,0-1 0,0-21 0,0 22 15,0-22-15,0 0 0,21 0 16,-21 0-16,21-21 0,-21 21 16,21-21-16,0 0 0,0 0 15,1 0-15,-1 0 0,0 0 16,0 0-16,0-21 0,22 21 0,-22-21 15,21 0-15,-21 0 0,22 0 0,-22-22 16,0 22-16,21-21 0,-21 21 16,1-22-16,-22 22 0,0 0 0,21-21 15,-21 20-15,0 1 0,0 0 0,0 0 16,-21 0-16,-1 21 16,1 0-16,0-21 0,0 21 15,0 0-15,0 0 16,-1 21-16,1 0 0,0 0 15,0 0-15,21 0 0,0 1 16,0-1-16,-21 21 0,21-21 0,0 0 16,-21 1-16,21-1 0,0 0 15,0 0-15,0 0 16,21-21-16,0 0 16,0 0-16,0 0 15,0 0-15,1 0 0,-22-21 16,21 0-16,0 0 0,-21 0 15,21-1-15,0 1 0,-21-21 16,21 21-16,-21-22 0,0 22 0,22 0 16,-1 0-16,-21-21 0,21 42 15,-21-22-15,0 1 0,0 42 32,0 1-32,0-1 0,-21 0 15,0 0-15,21 21 0,-22-20 0,22-1 16,0 21-16,0-21 0,0 22 0,0-22 15,0 0-15,0 0 0,22 0 16,-1 0-16,-21 1 0,21-22 16,0 21-16,0-21 0,0 0 15,1 0-15,-1 0 0,0 0 16,0-21-16,0-1 0,-21 1 16,21 0-16,1 0 0,-1 0 15,-21-22-15,21 22 0,0-21 0,-21 0 16,0 20-16,21-20 0,-21 0 0,21-1 15,1 1-15,-22 21 0,0 0 16,0 0-16,0-1 0,0 1 0,0 42 31,-22 1-31,22-1 0,0 0 16,-21 0-16,21 21 0,-21-20 16,21 20-16,0-21 0,0 21 0,0 1 15,0-22-15,0 21 0,0-21 0,0 1 16,0 20-16,0-21 0,0 0 15,0 0-15,0 1 16,21-1-16,0-21 0,1 0 16,-1 0-16,0 0 0,0 0 15,0-21-15,0-1 16,1 1-16,-1 21 0</inkml:trace>
  <inkml:trace contextRef="#ctx0" brushRef="#br0" timeOffset="105351.68">22183 8763 0,'21'0'16,"0"0"-16,0 0 0,0 0 16,0 0-16,1 0 0,20-21 15,-21 0-15,0 21 0,0-21 16,1-1-16,-1 22 0,-21-21 0,21 21 15,-21-21-15,21 21 0,-21-21 16,0 0 0,-21 21-16,0 0 0,0 0 15,-1 0-15,1 0 0,-21 0 16,21 21-16,0 0 0,-22-21 16,22 42-16,0-20 0,0-1 0,0 21 15,-1-21-15,1 0 0,0 22 16,21-22-16,0 0 0,0 0 0,0 22 15,0-22-15,0 0 0,21-21 16,0 21-16,1-21 16,-1 0-16,0 0 0,0 0 15,0 0-15,22-21 0,-22 21 0,0-21 16,0 0-16,0-1 16,0 1-16,1 0 0,-1 0 0</inkml:trace>
  <inkml:trace contextRef="#ctx0" brushRef="#br0" timeOffset="105761.48">21611 8446 0,'0'-22'0,"21"22"16,0 0-16,1-21 15,-1 21-15,21 0 0,0 0 0,1-21 16,-1 21-16,22 0 0,-22 0 15,0-21-15,1 21 0,20 0 0,-21 0 16,1 0-16,-1 0 0,-21-21 0,22 21 16,-22 0-16,21 0 15,-21 0-15,0 0 0,1 0 16</inkml:trace>
  <inkml:trace contextRef="#ctx0" brushRef="#br0" timeOffset="106591.61">18224 10626 0,'0'0'0,"-21"0"0,21-21 16,-21-1-16,21 1 0,-21 0 15,0 0-15,0 0 0,21 0 0,-22-1 16,1 1-16,0 21 16,21-21-16,-21 42 15,21 0-15,-21 22 16,21-22-16,0 21 0,-21 22 16,-1-1-16,22-20 0,-21 41 0,21-20 15,-21 20-15,21 22 0,-21-21 16,0 21-16,21 0 0,0-22 15,0 22-15,0 0 0,0 0 0,0 0 16,0-1-16,0 1 0,-21-21 0,21 21 16,-22-22-16,22 22 0,0-21 15,-21 21-15,0-22 0,21 1 0,-21 21 16,0-21-16,0-22 0,-1 22 0,1-22 16,0 22-16,0-22 0,0 1 0,21-22 15,-21 22-15,-1-22 0,1 0 16,0 1-16,21-1 0,0-21 15,-21 0-15,21 1 0,-21-1 0,21-42 32,0-1-32,0-20 15,0 21-15,21-21 0,0-1 0,0 1 16,0-22-16,1 1 0,-1-1 0,0 1 16</inkml:trace>
  <inkml:trace contextRef="#ctx0" brushRef="#br0" timeOffset="107880.25">18161 10647 0,'-21'-21'0,"42"42"0,-63-63 15,42 20-15,-22 22 0,1-21 16,0 0-16,0 0 0,0 21 16,0-21-16,21 0 15,-22 21-15,22-22 16,0 1-16,22 21 16,-1 0-16,0-21 15,21 21-15,1 0 0,-1 0 0,0-21 16,22 21-16,-1-21 0,1 21 0,20 0 15,1 0-15,0 0 0,-1-21 16,22 21-16,0 0 0,-21 0 0,42 0 16,-21 0-16,-1 0 0,22 0 15,-21 0-15,21 0 0,-21 0 0,21 0 16,0 0-16,21 0 0,-21 0 16,21 0-16,-21 0 0,22 0 0,-22 0 15,0 0-15,0 0 0,0 0 0,0 0 16,0 0-16,0 0 0,-22 0 15,22 0-15,-21 0 0,-21 0 0,21 21 16,0-21-16,-1 0 0,1 0 16,0 0-16,0 21 0,0-21 15,-22 0-15,22 0 0,-21 0 0,-22 21 16,1-21-16,-1 0 0,1 0 16,-22 0-16,1 0 0,-22 0 0,0 0 15,0 0-15,0 21 0,-21 0 31,0 1-15,0-1-16,21 0 16,-21 0-16,0 0 0,0 0 0,0 22 15,0-22-15,0 21 0,0 1 16,0-1-16,0 0 0,-21 1 0,21-1 16,-21 21-16,0-20 0,21 20 15,-21 1-15,0 20 0,-1-20 0,1-1 16,0 1-16,0-1 0,0 1 15,21-1-15,-21 1 0,-1 21 0,1-22 16,21 1-16,0-1 0,-21 1 0,0-1 16,21 1-16,0 20 0,0-41 15,-21 20-15,21 1 0,-21-1 16,-1 1-16,22-22 0,0 21 0,-21-20 0,21 20 16,-21-20-16,21 20 0,0-21 15,0 1-15,0-1 0,0 0 16,0-20-16,0 20 0,0 0 0,-21-21 15,21 1-15,-21 20 0,21-21 0,0 0 16,0 0-16,-21 1 0,-1-1 0,1-21 16,21 21-16,-21 0 0,0-21 15,0 21-15,0-21 0,-1 21 16,1-21-16,0 0 16,21 22-16,-21-22 15,0 0-15,0 0 16,-1 0-16,22 21 15,-21-21-15,0 0 16,0 0-16,0 0 0,0 0 0,-22 0 16,22 0-16,0 0 0,-21 0 15,-1 0-15,22 0 0,-21 0 0,-1 0 16,1 0-16,0 0 0,-1 0 0,1 0 16,-21 0-16,20 0 0,-20 0 0,-1 0 15,1 0-15,-22 0 16,22 0-16,-22 0 0,-21 0 0,21 0 0,-20 0 15,-1 0-15,0 0 0,0-21 0,-21 21 16,0 0-16,-106 0 0,127 0 16,1 0-16,-22 0 0,21 0 15,0 0-15,21 0 0,-21 0 16,1 0-16,20 0 0,-21 0 0,0 0 16,0 0-16,22 0 0,-22 0 0,21 0 15,-21 0-15,22 0 0,-1 0 16,0 0-16,1 0 0,20 0 0,1 0 15,-1 0-15,22 0 0,0 0 0,-1 0 16,22 0-16,0 0 0,-21 0 0,20 0 16,1 0-16,0 0 0,0 0 0,0 0 15,0 0-15,-22 0 0,22 0 16,0 0-16,0 0 0,0 0 16,21-22-1,0 1-15,0 0 16,0 0-16</inkml:trace>
  <inkml:trace contextRef="#ctx0" brushRef="#br0" timeOffset="108543.8">19346 10499 0,'21'-21'0,"22"21"32,-22-22-32,0 22 0,-21-21 15,0 0-15,0 0 16,0 0-16,-21 21 15,-21 0-15,20 0 16,1 0-16,-21 0 0,21 0 0,-22 21 16,22 0-16,-21 0 0,21-21 0,0 21 15,-1 1-15,1-1 0,21 0 16,0 0-16,0 0 0,0 0 0,0 1 16,0-1-16,21-21 0,1 21 15,-1 0-15,0-21 0,0 21 16,0 0-16,0 1 0,1-22 15,-1 21-15,0 0 0,-21 0 16,0 0-16,0 0 16,-21-21-16,0 0 0,-22 22 15,22-22-15,0 0 0,-21 0 0,20 0 16,-20 0-16,21 0 0,0 0 16,0 0-16,-1 0 0,22-22 0,0 1 15,-21 21-15,21-21 0,0 0 0,0 0 16,0 0-16,0-1 15,0 1-15,21 0 0,1 21 16,-1-21-16,0 0 0,21 0 16</inkml:trace>
  <inkml:trace contextRef="#ctx0" brushRef="#br0" timeOffset="108783.93">19727 10329 0,'21'22'31,"-21"20"-31,0-21 0,0 0 0,0 22 16,-21-22-16,21 0 0,-21 21 15,21-21-15,0 22 0,0-22 16,-21 0-16,21 21 0,-21-20 0,21-1 16,0 0-16,0 0 15,0 0-15,0 0 16,0-42 15</inkml:trace>
  <inkml:trace contextRef="#ctx0" brushRef="#br0" timeOffset="108956.84">19516 10647 0,'21'0'16,"0"0"-16,0 0 15,0 0-15,0 0 16,1 0-16,20 0 0,-21 0 0,0 0 16,0 0-16,22 0 0,-22 0 0,21 0 15,-21 0-15,22 0 0,-22 0 16,21 0-16</inkml:trace>
  <inkml:trace contextRef="#ctx0" brushRef="#br0" timeOffset="109399.58">20278 10541 0,'0'0'0,"0"-21"0,0 0 16,-22 21-1,1 0 1,0 0-16,0 0 0,21 21 0,-21 0 16,0 0-16,-1 0 0,1 1 0,0 20 15,0-21-15,0 0 0,0 22 16,21-22-16,0 0 0,-22 0 0,1 0 15,21 0-15,0 1 0,0-1 16,0 0 0,21-21-16,1 0 15,-1 0-15,0 0 0,0 0 16,0-21-16,-21 0 0,21 21 0,1-22 16,-1 1-16,0 0 0,0 0 15,-21 0-15,21-22 0,-21 22 0,21 0 16,-21 0-16,0 0 0,0 0 0,0-1 15,0 44 17,0-1-32,0 0 0,0 0 0,0 0 15,-21 0-15,21 1 0,0-1 0,-21 0 16,21 0-16,0 0 0,0 0 16,0 1-16,21-22 31,0 0-31,1 0 0,-1 0 15,0 0-15,0-22 0</inkml:trace>
  <inkml:trace contextRef="#ctx0" brushRef="#br0" timeOffset="110256.01">20659 10351 0,'0'0'0,"0"-22"0,0 1 15,0 42 1,0 1-1,-22-1-15,22 0 0,0 21 0,-21-21 16,0 22-16,0-1 0,21 0 16,-21 1-16,21-22 0,0 21 0,-21-21 15,21 22-15,0-22 0,0 0 16,0 0-16,0 0 0,0 1 16,21-22-16,-21 21 15,21-21-15,0 0 0,0 0 16,0 0-16,1-21 0,-1-1 15,0 22-15,0-21 0,0 0 0,0 0 16,-21 0-16,22 0 0,-1-1 0,0 1 16,-21 0-16,0 0 0,0 0 15,21 0-15,-21 42 32,0 0-17,0 0-15,0 0 0,-21 0 0,21 1 16,0-1-16,-21 0 0,21 0 0,-21-21 15,21 21-15,0 0 0,0 1 16,0-1-16,21-21 16,0 0-16,0 0 0,0 0 0,0 0 15,1 0-15,-1 0 0,0 0 0,0 0 16,0-21-16,0 21 16,1-22-16,-1 1 0,0 0 15,-21 0-15,21 0 0,-21 0 16,0-1-16,0 1 0,21 21 0,-21-21 15,0 42 17,0 0-32,0 1 0,0-1 15,0 0-15,-21 0 0,21 0 16,0 0-16,0 1 0,0-1 16,0 0-16,0 0 15,21-21-15,0 0 16,1 0-16,-1 0 0,21 0 15,-21 0-15,22 0 0,-22 0 0,0-21 16,21 0-16,-21 21 0,1-21 16,-1-1-16,0 1 0,0 21 0,0-21 15,0-21-15,1 21 0,-1-1 16,-21 1-16,21 0 0,-21-21 0,0 21 16,21-1-16,-21 1 0,-21 21 31,21 21-31,0 1 0,-21-1 15,21 0-15,0 0 0,0 0 0,0 0 16,0 1-16,0-1 0,0 0 16,0 0-16,0 0 0,0 0 0,0 1 15,0-1-15,-21-21 0,21 21 0,-22 0 16,1-21 0,0 0-1,0 0 1</inkml:trace>
  <inkml:trace contextRef="#ctx0" brushRef="#br0" timeOffset="110495.87">20701 10372 0,'0'0'0,"-21"0"15,0 0 1,42 0-16,0 0 16,0 0-16,0-21 0,22 21 15,-22 0-15,21 0 0,-21 0 0,22 0 16,-22 0-16,21 0 0,-21 0 16,0 0-16,1 0 0</inkml:trace>
  <inkml:trace contextRef="#ctx0" brushRef="#br0" timeOffset="110916.12">18690 11155 0,'0'0'16,"-21"0"-16,0 0 0,63 0 31,-21 0-31,22 0 16,-1 0-16,21 0 0,-20 0 0,41 0 15,1 0-15,0 0 0,21 0 16,-1 0-16,22 0 0,0 0 0,0 0 15,22 0-15,-1 0 0,0 0 0,21 0 16,-21 0-16,-21 0 0,22 0 16,-22-21-16,-22 21 0,1 0 0,0-21 15,-21 21-15,-1-22 0,-20 22 0,-1 0 16,1 0-16,-22 0 0,-21 0 16,1 0-16,-1 0 0,0 0 0,-42 0 46,0 22-30,-22-1-16,22-21 0</inkml:trace>
  <inkml:trace contextRef="#ctx0" brushRef="#br0" timeOffset="112431.92">19092 11769 0,'0'0'0,"-21"-21"0,-42-43 31,63 43-31,0 42 32,0 0-17,0 0-15,0 1 16,0-1-16,0 21 0,0-21 0,0 0 16,0 22-16,21-22 0,-21 0 0,0 0 15,0 22-15,0-22 0,0 0 0,0 0 16,0 0-16,0-42 47,0 0-47,0 0 15,0 0-15,0-22 0,0 22 0,0-21 16,0 21-16,21-22 0,0 22 0,0-21 16,0 21-16,1-1 0,-1 1 15,21 0-15,-21 0 0,22 0 16,-22 21-16,21 0 0,0 0 0,-20 0 15,20 0-15,-21 21 0,21 0 0,-20 0 16,-1 0-16,0 1 0,-21-1 16,0 0-16,0 0 0,0 0 0,0 0 15,0 1-15,0 20 0,0-21 0,0 0 16,0 0-16,0 1 16,0-44 15,0 1-31,0 0 0,0 0 15,0 0-15,21 0 0,-21-1 16,21 22-16,0-42 0,1 21 16,-1 0-16,0 0 0,-21-1 0,21 1 15,0 0-15,0 21 0,1 0 0,-1 0 16,0 0-16,0 0 0,0 0 0,0 0 16,-21 21-16,22 0 15,-22 1-15,21-1 0,-21 0 0,0 0 16,0 0-16,0 0 0,0 22 0,0-22 15,0 0-15,0 0 16,0 0-16,0 1 0,21-22 16,0 0-16,0 0 15,0 0-15,1 0 0,-1-22 16,21 22-16,-21-21 0,0 0 16,22 21-16,-22-21 0,0 0 0,0 0 15,22-1-15,-22 1 0,-21 0 0,0 0 16,21 0-16,-21 0 0,0-1 0,0 1 15,0 0-15,-21 21 16,0 0-16,-1 0 0,1 0 16,0 21-16,0 0 0,0 1 15,21-1-15,-21 0 0,21 0 0,-22 0 16,22 0-16,0 1 0,0-1 16,0 0-16,0 0 0,0 0 0,22-21 15,-1 21-15,0-21 0,0 0 16,0 0-16,0 0 0,22 0 0,-22 0 15,21 0-15,1 0 0,-1 0 16,-21-21-16,21 0 0,1 21 0,-1-21 16,-21 0-16,0 0 0,1 21 0,-1-22 15,0 1-15,-21 0 0,21 0 16,-21 0-16,0 0 0,0-1 16,-21 22-1,0 22-15,0-1 16,21 0-16,0 0 0,0 0 15,0 0-15,0 1 0,0-1 16,0 0-16,0 0 16,0 0-16,21-21 0,-21 21 15,21-21-15,-42 0 47,21-21-47,-21 21 0,-1 0 16,1 0-1,42 0 17,1 21-17,-1-21-15,0 0 0,0 0 16,0 0-16,22 0 0,-22 0 0,0 0 16,0 0-16,21 0 0,-20 0 0,-1 0 15,0-21-15,21 21 0,-21-21 16,1 21-16,-22-21 0,21 0 0,0 21 15,-21-21-15,0-1 0,0 1 16,0 0-16,0 0 0,0 0 16,0 42 15,0 0-31,0 0 16,0 0-16,0 1 0,0-1 15,0 0-15,21 0 0,-21 0 16,21 0-16,0 1 0,-21-1 15,0 0-15,-21-21 32,0 0-32,0 0 0</inkml:trace>
  <inkml:trace contextRef="#ctx0" brushRef="#br0" timeOffset="112507.82">21040 12044 0,'0'-21'0,"21"42"0,-42-21 0,42-21 31,0 21-15,21 0-16</inkml:trace>
  <inkml:trace contextRef="#ctx0" brushRef="#br0" timeOffset="113255.67">21463 11938 0,'42'-21'0,"-84"42"0,105-42 0,-41 0 0,-1 0 16,0-1-16,0 1 0,-21 0 16,0 0-16,0 0 0,0 0 0,0-1 15,0 1-15,-21 21 0,0 0 16,0 0-16,-1 0 0,1 0 0,0 0 15,0 0-15,-21 21 0,20 1 16,1-1-16,0 0 0,0 0 0,0 0 16,0 0-16,21 1 0,0-1 0,0 0 15,0 0-15,0 0 16,21-21 0,0 0-16,0 0 0,0 0 0,0 0 15,1 0-15,-1 0 0,0 0 0,0-21 16,0 21-16,0-21 0,1 0 0,-1 21 15,0-21-15,0-1 0,0 22 16,0-21-16,1 0 0,-1 0 0,0 0 16,0 21-16,-21-21 0,0 42 31,-21 0-15,0 0-16,0 0 15,21 0-15,-22 1 0,22-1 0,0 0 0,0 0 16,0 0-16,22 0 15,-1 1-15,0-22 0,0 0 16,21 0-16,-20 0 0,20 0 0,-21 0 16,21 0-16,-20 0 0,20 0 0,0 0 15,-21 0-15,22-22 0,-22 1 16,21 21-16,-21-21 0,1 0 0,-1 0 16,0 0-16,0-1 0,-21 1 0,0 0 15,0 0-15,0-21 0,0 20 16,0 1-16,-21 21 0,0 0 15,0 0-15,-1 0 0,1 0 16,0 0-16,0 0 0,0 21 0,0 1 16,-1-22-16,1 21 0,0 0 15,21 0-15,0 0 0,0 0 0,0 1 16,0-1-16,0 0 0,0 0 0,0 0 16,21 0-16,-21 1 0,0-1 0,21 0 15,1 21-15,-22-21 0,21 1 16,-21-1-16,0 21 0,0-21 0,0 0 15,0 22-15,0-22 0,0 0 0,-21 21 16,-1-20-16,1-1 0,-21 0 16,21-21-16,0 21 0,-22 0 0,22-21 15,0 0-15,0 0 0,0 0 16,-1 0-16,22-21 16,0 0-1,22 0-15,-1 0 0,21-1 16,-21 1-16,22-21 0</inkml:trace>
  <inkml:trace contextRef="#ctx0" brushRef="#br0" timeOffset="113539.51">22415 11917 0,'22'0'31,"-1"-21"-15,0 21-16,0 0 0,0-21 15,22-1-15,-22 22 0,0-21 16,0 21-16,0-21 0,0 21 0,-21-21 16,0 0-16,0 0 15,-21 21 1,0 0-16,0 21 16,0-21-16,0 21 0,-1 0 0,1 0 15,0 0-15,21 1 0,0-1 0,-21 0 16,21 0-16,0 0 0,0 0 15,0 1 1,21-1-16,0-21 0</inkml:trace>
  <inkml:trace contextRef="#ctx0" brushRef="#br0" timeOffset="113923.9">20002 12510 0,'0'0'0,"-21"-22"0,0 1 0,0 0 16,0 21-16,0-21 0,21 0 0,0 0 15,0-1-15,-22 1 0,22 0 0,-21-21 16,21 63 15,0 0-31,0 0 0,0 22 16,0-22-16,0 21 0,0 0 0,0-20 16,0 20-16,0 0 0,0 1 15,0-1-15,0 0 0,0 1 16,-21-22-16,21 21 0,0-21 0,-21 0 15,21 1-15,-21-1 0,21 0 0</inkml:trace>
  <inkml:trace contextRef="#ctx0" brushRef="#br0" timeOffset="114183.78">19748 12531 0,'0'0'0,"0"-43"0,0 22 0,43-106 31,-22 127-31,0 0 0,-21-21 0,42 21 16,-20 0-16,-1 0 16,0 0-16,0 0 0,0 21 0,0 0 15,1-21-15,-22 22 0,21-1 0,-21 0 16,21 0-16,-21 0 0,0 0 0,0 1 16,0-1-16,0 0 0,0 0 15,-21 0-15,0 0 0,-1-21 16,1 22-16,0-22 0,0 0 15,0 21-15,0-21 0,21-21 16,0-1 0,21 1-16,0 0 15</inkml:trace>
  <inkml:trace contextRef="#ctx0" brushRef="#br0" timeOffset="114895.92">20320 12256 0,'0'0'0,"21"0"0,0 0 16,0 21-1,-21 0-15,0 0 16,0 21-16,0-20 0,0-1 0,0 0 16,0 21-16,0-21 0,-21 22 0,21-22 15,0 0-15,-21 21 0,21-20 0,-21-1 16,21 0-16,-21 0 16,21 0-16,0 0 0,21-42 31,0 0-16,0 21-15,0-21 0,1 0 16,-1 0-16,0-1 0,0 1 0,0 0 16,0 0-16,1 0 0,-1 0 0,-21-1 15,21 22-15,0 0 0,-21 22 32,0-1-32,0 0 0,0 0 0,0 0 15,0 0-15,0 1 0,0-1 0,0 0 16,0 0-16,0 0 15,0 0-15,21-21 0,0 22 16,1-22-16,-1 0 16,0 0-16,0 0 0,0 0 0,0 0 15,1-22-15,-1 22 0,0-21 0,0 21 16,0-21-16,-21 0 0,21 0 16,1 21-16,-1-21 0,-21-1 0,0 1 15,21 21-15,0-21 0,-21 42 31,0 0-31,0 1 16,0-1-16,0 0 16,0 0-16,0 0 15,21-21 1,0 0 0,1 0-16,-1 0 0,0 0 15,-21-21-15,21 21 0,-21-21 0,21 21 16,-21-21-16,0 0 0,0-1 15,0 1-15,0 0 0,0 0 16,0 0-16,0 0 0,-21-1 0,0 1 16,21 0-16,-21 21 0,0 0 15,-1 0-15,1 0 16,0 21-16,0-21 16,21 21-16,-21 1 0,21-1 15,0 0 1,21-21-1,0 0-15</inkml:trace>
  <inkml:trace contextRef="#ctx0" brushRef="#br0" timeOffset="115400.18">21336 12383 0,'0'0'16,"21"-22"-16,-21 1 0,0 0 0,21 21 15,-21 42 16,0-20-31,0-1 0,-21 0 0,21 21 0,0-21 16,0 1-16,-21 20 0,21-21 16,-21 0-16,21 0 0,0 1 0,0-1 15,0 0-15,0 0 0,0 0 16,21-21 0,0 0-16,0 0 15,0 0-15,1 0 0,-1-21 0,21 21 16,-21-21-16,0 0 0,22 21 15,-22-21-15,0-1 0,0 22 0,-21-21 16,0 0-16,21 21 0,-21 21 47,0 0-47,0 1 0,-21-22 16,21 21-16,0 0 0,0 0 15,21-21 16,1 0-31,-1 0 0,0 0 16,0-21-16,0 0 0,0 21 16,-21-21-16,0-1 0,22 1 15,-22 0-15,0 0 0,0 0 16,0 0-16,-22-1 16,1 22-16,0 0 15,0 0 1,0 0-16,0 0 0,-1 0 15,1 0-15,0 0 0</inkml:trace>
  <inkml:trace contextRef="#ctx0" brushRef="#br0" timeOffset="115597.07">21251 12446 0,'21'0'31,"1"0"-15,-1 0-16,0 0 0,0 0 0,21 0 15,-20 0-15,20 0 0,-21 0 16,21 0-16,1 0 0,-22 0 0,21 0 16,1 0-16</inkml:trace>
  <inkml:trace contextRef="#ctx0" brushRef="#br0" timeOffset="116075.8">22183 12679 0,'0'0'0,"0"21"16,21-21-1,0 0-15,0 0 16,0 0-16,0 0 0,22 0 15,-22 0-15,0 0 0,21 0 0,-20 0 16,20 0-16,0 0 0,-21 0 0,1 0 16,20 0-16,-21-21 0,0 0 15,-21 0 1,-21-1-16,0 22 16,0 0-16,0-21 0,-22 21 0,22 0 15,-21-21-15,21 21 0,-1 0 16,1 0-16,42 0 31,1 0-31,-1 0 16,0 0-16,0 0 0,0 0 15,0 0-15,1 21 0,-1-21 0,0 0 16,0 21-16,-21 1 0,21-22 16,-21 21-16,0 0 0,0 0 0,0 0 15,0 0-15,-21 1 0,0-1 16,0 0-16,0 0 0,-22 0 0,22 0 15,-21 1-15,21-1 0,-1-21 0,-20 21 16,42 0-16,-21-21 0,42 0 31,0 0-31,0 0 16</inkml:trace>
  <inkml:trace contextRef="#ctx0" brushRef="#br0" timeOffset="116580.08">23177 12615 0,'-21'0'0,"42"0"0,-63-21 0,42 0 32,0 0-32,0 0 15,21 21-15,0 0 0,1-21 16,-1 21-16,0 0 0,0 0 15,0 0-15,0 0 0,1 21 16,-22 0-16,21 0 0,-21 0 16,0 0-16,0 1 0,0-1 0,0 0 15,0 0-15,0 0 0,0 0 0,-21 1 16,21-1-16,-22-21 16,1 0-16,21 21 0,-21-21 15,0 0 1,21-21-1,0 0-15,0-1 16,0 1-16,21 21 0,0-21 0,0 0 16,1 0-16,20-22 0,-21 22 0,21 0 15,1 0-15,-1 0 0,0 0 16,1 21-16,-1 0 0,-21 0 0,22 0 16,-22 0-16,0 0 0,-21 21 15,0 0-15,0 0 0,0 0 0,0 0 16,0 1-16,-21-1 0,0 0 15,-1 0-15,1-21 0,21 21 0,-21 0 16,0-21-16,0 0 0,21 22 16,-21-22-16,-1 0 31</inkml:trace>
  <inkml:trace contextRef="#ctx0" brushRef="#br1" timeOffset="126244.04">6773 5292 0,'0'0'0,"-21"21"15,0-21 1,0 0-16,0 0 0,-1 21 16,1-21-16,0 0 0,0 0 15,0 21-15,0-21 0,-1 0 16,1 0-16,0 0 0,0 21 0,0-21 15,-22 0-15,22 0 0,0 0 0,0 0 16,0 0-16,0 0 0,-1 0 16,1 0-16,0 0 0,0 0 15,0 0-15,0 0 0,-1-21 0,1 21 16,0-21-16,0 0 16,0 0-16,0 0 0,-1-1 15,22 1-15,0 0 0,-21 0 0,0 0 16,0 0-16,21-22 0,0 22 15,-21 0-15,0 0 0,21 0 0,-22-22 16,22 22-16,0 0 0,-21 0 0,0-22 16,0 22-16,21 0 0,0 0 15,-21 0-15,0 0 0,-1-22 0,1 22 16,21 0-16,0 0 0,-21 0 16,0 21-16,21-22 0,0 1 15,0 0-15,-21 0 0,21 0 0,0 0 16,0-1-16,0-20 0,0 21 15,0 0-15,0 0 0,0-1 0,0 1 16,0 0-16,0 0 0,0 0 16,0-22-16,0 22 0,0 0 0,21 0 15,-21 0-15,21 0 0,0-1 0,0 1 16,1 0-16,-1 0 0,0 0 16,0 0-16,0-1 0,0 1 0,1 0 15,-1 0-15,21 0 0,-21 0 16,0 21-16,1-22 0,-1 1 0,0 0 15,21 21-15,-21-21 0,1 0 16,20 21-16,-21-21 0,21-1 16,-20 22-16,20-21 0,0 0 0,1 21 15,-1-21-15,0 0 0,1 21 16,-1-21-16,0 21 0,1-22 0,-1 1 16,0 21-16,1-21 0,-1 21 15,0 0-15,1-21 0,-1 21 0,0 0 16,1 0-16,-1-21 0,-21 21 15,21 0-15,1 0 0,-1 0 0,0 0 16,1-21-16,-1 21 0,0 0 0,1 0 16,-1 0-16,0 0 0,1 0 15,20 0-15,-20 0 0,-1 0 16,21 0-16,-20 0 0,-1 21 16,22-21-16,-22 0 0,0 21 0,1-21 15,-1 21-15,0-21 0,1 0 0,-1 21 16,0 0-16,1-21 0,-1 22 15,0-22-15,1 21 0,-1-21 0,0 21 16,1-21-16,-1 21 0,0-21 16,1 21-16,-1-21 0,0 21 0,1-21 15,-1 22-15,-21-22 0,21 21 0,-20 0 16,20-21-16,-21 21 0,21 0 16,-20 0-16,-1 1 0,21-22 15,-21 21-15,0 0 0,1 0 0,-1 0 16,0 0-16,0 1 0,0-22 15,0 21-15,22 21 0,-22-21 16,0 0-16,0 1 16,0-1-16,-21 0 0,22-21 0,-1 21 15,-21 0-15,21 0 0,0 1 0,0-1 16,-21 0-16,21 0 0,1-21 16,-1 21-16,-21 0 0,21 1 0,0-22 15,-21 21-15,21 0 0,0-21 16,-21 21-16,0 0 0,22 0 15,-1 1-15,-21-1 16,0 0-16,0 0 16,0 0-16,0 0 15,0 1-15,0-1 0,0 0 16,0 0-16,0 0 0,-21 0 16,21 1-16,0-1 15,-22-21-15,22 21 0,0 0 0,0 0 16,0 0-16,-21-21 0,21 22 15,-21-1-15,21 0 0,-21 0 0,0 0 16,0 0-16,-1 1 16,1-1-16,0-21 0,0 21 15,0 0-15,0-21 16,-1 0-16,1 21 0,0 0 0,0-21 16,0 0-16,0 0 0,-22 0 0,22 0 15,-21 0-15,-1 0 0</inkml:trace>
  <inkml:trace contextRef="#ctx0" brushRef="#br1" timeOffset="128847.54">18838 4847 0,'-21'0'31,"0"0"-15,0 0-16,0 0 0,-1 0 16,1 0-16,-21 0 0,21 0 15,-22 0-15,22 0 0,0-21 0,-21 0 16,21 21-16,-22-21 16,22 0-16,-21 21 0,21-22 0,-1 1 15,-20 0-15,21 0 0,0 0 0,-22 0 16,22-1-16,0 1 0,0 0 15,-21 0-15,20 0 0,1 0 0,0-22 16,0 22-16,0-21 0,0 21 16,21-22-16,0 1 0,-22 0 0,22-1 15,0 1-15,0 0 0,0-1 16,0 1-16,0 0 0,22-1 0,-1 1 16,-21 0-16,21 20 0,21-20 0,-21 0 15,1-1-15,20 22 0,-21-21 16,21 0-16,1-1 0,-1 1 15,0 21-15,1-22 0,-1 22 16,0-21-16,1 21 0,20-22 0,-20 22 16,20 0-16,-21 0 0,22 0 15,-1 0-15,1-1 0,-1 22 0,22-21 16,0 21-16,-1-21 0,1 21 16,0-21-16,-1 21 0,1 0 0,0 0 15,-1 0-15,1 0 0,0-21 16,-1 21-16,-20 0 0,21 0 15,-1 0-15,-20 0 0,20 0 0,1 0 16,0 0-16,21 21 0,-22-21 0,-20 21 16,20 0-16,1 0 15,-21 1-15,-1-1 0,1 0 0,-1 0 16,1 0-16,-1 22 0,1-22 0,-1 21 16,-21-21-16,1 22 0,20-22 15,-20 21-15,-1 0 0,-21-20 0,21 20 16,1 0-16,-22-21 0,0 22 15,0-1-15,0 0 0,1 1 0,-22 20 16,0-20-16,21-1 0,-21 0 16,0 1-16,0-1 0,0 0 15,0 1-15,0-1 0,0-21 0,0 21 16,0-20-16,0 20 0,0-21 16,0 21-16,0-20 0,0-1 0,-21 0 15,21 0-15,-22 0 0,22 0 16,-21 1-16,0-1 0,0 0 0,0 0 15,0 0-15,-22-21 0,22 21 16,-21 1-16,-1-1 0,-20-21 0,21 21 16,-22-21-16,1 21 0,-1 0 0,1-21 15,-22 21-15,0 1 0,22-22 16,-22 21-16,0 0 0,22 0 0,-1 0 16,22 0-16</inkml:trace>
  <inkml:trace contextRef="#ctx0" brushRef="#br1" timeOffset="130595.54">18944 11091 0,'0'0'0,"0"22"16,0-1 15,-21-21-31,0 0 15,0 0-15,-1 21 16,1-21-16,0 0 0,0 0 16,-21 0-16,20 0 0,1 0 0,-21 0 15,21 0-15,-22 0 0,22 0 16,-21 0-16,0-21 0,20 21 0,-20-21 16,0 21-16,21-22 0,-22 1 0,22 21 15,0-21-15,-21 0 0,20 0 16,1 0-16,0-1 0,0-20 15,21 21-15,0 0 0,0-22 0,-21 22 16,21-21-16,0 21 0,0-22 0,0 1 16,0 21-16,21-21 0,-21-1 15,21 22-15,0-21 0,-21-1 0,21 1 16,1 21-16,-1-21 0,21-1 0,-21 22 16,0-21-16,22 21 0,-22-22 15,21 22-15,1-21 0,-22 21 0,21-22 16,0 22-16,1 0 0,-1 0 0,0 0 15,1-1-15,20 1 0,-20 0 16,-1 0-16,0 0 0,1 21 16,20-21-16,-21 21 0,22 0 0,-22-22 15,22 22-15,-1-21 0,1 21 16,-1 0-16,1 0 0,20 0 0,-20 0 16,-1 0-16,1-21 0,-1 21 0,22 0 15,-21 0-15,-1 0 0,1 0 16,-1 0-16,1 0 0,-1 0 0,22 0 15,-22 0-15,1 0 0,20 0 16,-20 0-16,-1 0 0,22 0 0,-21 21 16,-1-21-16,1 21 0,-22-21 0,21 22 15,-20-22-15,20 21 16,-20 0-16,-1-21 0,0 21 0,1 0 16,-1 0-16,0 1 0,1-22 0,-1 21 15,-21 0-15,21 0 0,1 0 16,-1 0-16,0 1 0,1 20 0,-1-21 15,0 0-15,1 0 0,-1 1 0,0-1 16,1 0-16,-22 0 0,21 0 16,-21 22-16,1-22 0,-1 0 0,21 21 15,-21-21-15,0 1 0,-21-1 16,22 0-16,-22 0 16,0 0-16,0 0 0,0 1 0,0-1 0,0 0 15,0 0-15,-22 0 0,1 0 16,0 1-16,21-1 15,-21 0-15,0-21 0,0 21 0,-1 0 16,1 0-16,0-21 0,21 22 0,-21-1 16,0 0-16,0-21 0,-1 21 15,1 0-15,0-21 0,21 21 0,-42 1 16,21-22-16,-1 21 0,-20 0 0,21-21 16,-21 21-16,-1-21 0,22 21 15,-21-21-15,-1 0 0,1 21 0,0-21 16,-1 0-16,1 0 0,0 22 15,-1-22-15,1 0 0,0 0 0,-1 0 16,1 0-16,0 0 0,-22 0 0,22 0 16,0-22-16,-1 22 0,1 0 15,0 0-15,-1-21 0,22 21 0,-21 0 16,-1-21-16,1 21 0,0 0 0,21-21 16</inkml:trace>
  <inkml:trace contextRef="#ctx0" brushRef="#br1" timeOffset="136205.53">11345 5736 0,'0'-21'0,"0"0"16,0 0-16,0 0 15,-21 21-15,21-22 0,0 1 16,-21 21-16,0-21 0,21 0 16,-21 21-1,21-21-15,-22 21 0,1 0 16,21-21-1,-21 21-15,42 0 63,0 0-47,1 0-16,-1 0 0,0 0 15,0 0-15,21 0 0,-20 0 0,-1 0 16,21 0-16,-21 21 0,22-21 15,-1 0-15,0 0 0,1 21 0,-1-21 16,0 0-16,22 21 0,-1-21 16,1 0-16,-1 21 0,1-21 0,20 21 15,-20-21-15,21 0 0,-1 0 0,-20 22 16,20-22-16,1 0 16,0 0-16,-1 21 0,22-21 0,-21 0 15,21 0-15,-22 0 0,22 21 16,-21-21-16,21 0 0,-22 0 0,1 0 15,0 0-15,21 0 0,-22 0 0,22 0 16,0 0-16,0 0 0,-22 0 16,22 0-16,0 0 0,-21 0 0,-1 0 15,1 0-15,21 0 0,-21 0 16,-1 0-16,1 0 0,0 0 0,-1 0 16,-20 0-16,20 0 0,-20 0 15,-1 0-15,1 0 0,-1 0 0,1 0 16,-1 0-16,1 0 0,-1 0 15,-20 0-15,20 0 0,1 0 16,-1 0-16,1 0 0,-1 0 0,1 0 16,-1 21-16,1-21 0,-1 0 15,-20 0-15,20 0 0,-21 0 0,22 0 16,-22 0-16,22 0 0,-22 0 16,0 0-16,22 0 0,-22 0 0,22 21 15,-22-21-15,22 0 0,-1 0 0,-21 0 16,22 0-16,-1 0 15,-20 21-15,-1-21 0,22 0 0,-22 0 16,0 0-16,1 0 0,-1 0 16,-21 0-16,21 0 0,-20 0 0,20 0 15,-21 0-15,0 0 0,0 0 0,1 0 16,-1 0-16,0 0 0,0 0 16,0 0-16,0 0 15,1 0 1,-22-21-1,0 0 17,-22 0-17,1 21-15,21-21 0,-21 21 16,0-21-16</inkml:trace>
  <inkml:trace contextRef="#ctx0" brushRef="#br1" timeOffset="137063.38">16743 5165 0,'0'0'0,"-21"-21"15,-1-22 1,22 22-16,0 0 16,0 42 15,22 0-31,-1 0 0,0-21 15,0 22-15,0-1 16,0 21-16,1-21 0,20 0 0,-21 1 16,21 20-16,1-21 0,-1 0 0,0 22 15,1-22-15,20 21 0,-20-21 16,20 22-16,-21-22 0,22 0 0,-22 21 16,1-21-16,20 1 0,-21-1 15,1 0-15,-22 0 0,21 0 0,-21-21 16,1 21-16,-1-21 0,0 0 15,0 0-15,0 0 0,-21-21 47,-21 21-31,0 0-16,0 0 16,0 0-16,-1 0 0,1 0 15,0 0-15,-21 0 0,21 21 0,-1-21 16,-20 22-16,21-1 0,-21 0 15,-1 0-15,22 0 0,-21 0 0,-1 1 16,22-1-16,-21 0 0,0 0 16,-1 0-16,1 0 0,0 1 0,-1-1 15,1 0-15,0 0 0,-1 21 0,-20-20 16,20-1-16,1 0 0,0-21 16,-1 21-16,1 0 0,21 0 15,-21-21-15,20 22 0,1-1 0,0-21 16,0 21-16,0-21 0,0 0 15,-1 21-15,1 0 16,0-21 0,21 21-16,-21-21 15,21 22 1,0-1 0,0 0-1,0 0 16,21-21 16</inkml:trace>
  <inkml:trace contextRef="#ctx0" brushRef="#br1" timeOffset="139367.48">19558 7557 0,'0'21'0,"0"-42"78,0-1-63,0 1-15,-21 21 16,21-21 0,-21 21-1,21 21 1,-22-21-1,22 21-15,-21 1 0,21-1 0,0 0 16,-21 0-16,0 0 0,0 0 16,21 22-16,-21-22 0,-1 0 0,22 21 15,-21-20-15,0 20 0,21 0 0,-21-21 16,0 22-16,21-1 0,-21 0 16,-1 1-16,22-1 0,-21 0 0,0 1 15,0-22-15,0 21 0,0 1 0,21-1 16,-22 0-16,1 1 15,0-22-15,0 21 0,21 0 0,-21 1 16,0-1-16,21-21 0,0 22 0,-22-1 0,22 21 16,-21-20-16,21-1 15,0 0-15,-21 1 0,21-1 0,0 0 16,0 1-16,0-1 0,-21 0 0,21 1 16,-21-1-16,21 0 0,0-20 15,0 20-15,0 0 0,-21 1 0,21-22 16,0 21-16,-22 0 0,22-20 0,0 20 15,0-21-15,0 21 0,0-20 0,-21 20 16,21-21-16,0 0 0,0 0 16,-21 1-16,21-1 0,0 0 15,0 0-15,0 0 16,21-21 46,-21 21 1</inkml:trace>
  <inkml:trace contextRef="#ctx0" brushRef="#br1" timeOffset="139915.17">18351 9313 0,'-21'0'31,"42"0"32,1 0-63,-1 0 15,0 0-15,0 22 16,0-22-16,0 0 0,1 21 16,-1 0-16,0-21 0,0 21 0,0 0 15,0-21-15,1 21 0,-1 1 0,0-1 16,0 0-16,0 0 0,0 0 15,-21 0-15,22 1 0,-1-1 0,-21 0 16,21 0-16,-21 0 0,21 0 0,-21 1 16,21-1-16,-21 0 0,0 0 0,0 0 15,0 0-15,0 1 16,0-1-16,0-42 47,0-1-47,0 1 15,0 0-15,0 0 0,0 0 0,0 0 16,0-1-16,0 1 0,0 0 0</inkml:trace>
  <inkml:trace contextRef="#ctx0" brushRef="#br1" timeOffset="140375.91">19473 9356 0,'0'-21'0,"0"-1"16,0 1-16,0 0 15,0 0 1,-21 21 15,0 21-31,0 0 0,0 0 16,-1-21-16,1 22 16,-21 20-16,21-21 0,0 0 0,-22 22 15,22-22-15,-21 21 0,21 0 0,-22 1 16,22-1-16,0 0 0,-21-20 15,20 20-15,1 0 0,0-21 0,0 22 16,21-22-16,-21 0 0,21 0 0,-21 0 16,21 1-16,-22-22 0,22 21 0,0-42 62,0-1-46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2:52:05.3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1312 0,'0'-21'0,"0"0"15,0 0-15,0 0 16,0 0 0,0-1-1,0 1 1,0 42 31,0 1-47,0-1 0,0 0 0,0 0 15,0 0-15,0 22 0,0-1 16,0-21-16,0 21 0,0 1 16,0-1-16,0 0 0,0 1 0,0-22 15,0 21-15,0 1 0,0-22 16,21 0-16,0 0 0,-21 0 16,21 0-16,0 1 0,0-22 15,1 0-15,-1 0 0,0 0 0,0 0 16,0 0-16,0-22 0,1 1 15,-1 0-15,0 0 0,0-21 0,0 20 16,0-20-16,1 0 0,-22 21 16,0-22-16,21 1 0,-21 0 15,0-1-15,0 1 0,0 21 0,0-22 16,0 22-16,0 0 0,0 0 16,0 0-16,0 0 0,0-1 15,0 44 48,0-1-48,21-21 1,0 0-16</inkml:trace>
  <inkml:trace contextRef="#ctx0" brushRef="#br0" timeOffset="372.04">2519 1143 0,'0'0'0,"0"21"47,0 0-31,0 22-16,0-22 0,-21 0 15,21 21-15,0 1 0,-22-1 0,22 22 16,0-1-16,0 1 0,0 20 15,0 1-15,0 0 0,0-1 0,0 1 16,0 0-16,0 20 0,-21 1 16,21-21-16,0 21 0,0-22 0,0 1 15,0-21-15,0 20 0,0-20 16,0-22-16,0 22 0,0-22 16,21 0-16,1-21 0,-22 22 15,21-22-15,-21 0 0,21 0 0,-21 0 16,21-21-1,-21-21 1,0 0-16,0 0 0,0 0 0,21 0 16,-21-22-16,0 1 0,0 0 15,0-1-15,0-20 0,0-1 0,0 1 16</inkml:trace>
  <inkml:trace contextRef="#ctx0" brushRef="#br0" timeOffset="771.81">2561 1482 0,'-21'-43'15,"42"86"-15,-42-107 0,0 43 0,21 0 16,-21 0-16,21 0 0,0-1 0,0 1 16,0 0-16,0 0 0,0 0 15,0 0-15,0-1 0,0 1 16,21 21-16,21-21 0,-21 0 15,22 21-15,-22-21 0,21 21 0,0 0 16,22 0-16,-22 0 0,1 0 16,-1 21-16,-21-21 0,21 21 15,1 0-15,-22 0 0,0 1 0,0-1 16,-21 0-16,0 0 0,0 0 16,0 0-16,0 22 0,0-22 0,-21 0 15,0 0-15,-21 0 0,20 1 16,1-22-16,-21 21 0,21 0 0,0-21 15,-1 21-15,1-21 0,21 21 16,-21-21-16,42 0 47,0 0-31,1 0-16,-1 0 0</inkml:trace>
  <inkml:trace contextRef="#ctx0" brushRef="#br0" timeOffset="1401.44">3746 1397 0,'22'-63'15,"-22"41"1,0 1-16,0 0 15,0 0-15,0 0 0,0 0 0,0-1 16,0 1-16,0 0 0,0 0 16,-22 0-16,1 21 0,0 0 15,0 0-15,-21 0 0,20 0 16,1 0-16,0 0 0,0 21 0,0 0 16,-22 0-16,22 22 0,0-22 15,0 0-15,0 21 0,0-21 16,21 22-16,0-22 0,-22 21 0,22-21 15,0 22-15,0-22 0,0 0 16,0 21-16,0-20 0,22-1 16,-1 0-16,0-21 0,-21 21 0,42-21 15,-21 0-15,1 0 0,-1 0 16,0 0-16,21 0 0,-21 0 0,22-21 16,-22 0-16,0 0 0,21-1 15,-20 1-15,-1-21 0,0 21 0,21-22 16,-21 1-16,-21 0 0,22-1 15,-1 1-15,-21 0 0,0-22 0,0 22 16,0-22-16,0 22 0,0 0 16,0-1-16,0 1 0,0 0 15,0 21-15,0-1 0,-21 22 16,-1 0-16,1 22 16,21-1-16,-21 0 15,0 21-15,21 1 0,-21-1 16,21 21-16,0-20 0,0-1 0,0 22 15,0-22-15,0 0 0,0 1 16,0-22-16,0 21 0,21-21 0,0 22 16,0-22-16,0 0 0,1 0 0,-1-21 15,0 21-15,0-21 0,21 0 16,-20 0-16,-1 0 0,0 0 0,0 0 16,0 0-16,0 0 15</inkml:trace>
  <inkml:trace contextRef="#ctx0" brushRef="#br0" timeOffset="2207.98">4635 1207 0,'0'-22'0,"0"44"0,0-65 0,0 22 16,0 0-16,0 0 16,0 0-16,0-1 0,-21 22 0,0-21 15,0 21-15,0 0 0,0-21 16,-1 21-16,-20 0 0,21 0 0,-21 0 15,20 21-15,-20-21 0,21 21 16,-21 22-16,20-22 0,-20 0 16,21 21-16,0 1 0,0-22 15,21 21-15,-22-21 0,22 22 0,0-22 16,0 0-16,0 0 0,22 0 16,-1 1-16,0-22 0,0 21 0,0-21 15,22 0-15,-22 0 0,21 0 16,-21 0-16,22 0 0,-22 0 0,21 0 15,0 0-15,-20-21 0,20-1 16,-21 1-16,0 0 0,22 0 0,-22 0 16,-21-22-16,21 22 0,0-21 15,-21 0-15,0-1 0,0 1 16,0 0-16,0 20 0,0-20 16,0 21-16,0-21 0,0 20 0,-21 22 15,0 0 1,0 0-16,21 22 0,-22 20 15,22-21-15,0 43 16,0-22-16,0 0 0,0-21 0,0 22 16,0-22-16,0 0 0,0 0 15,0 22-15,22-43 0,-1 21 0,0 0 16,-21 0-16,21-21 0,0 0 16,0 21-16,22-21 0,-22 0 0,0 0 15,21 0-15,-20 0 0,-1-21 16,21 0-16,-21 21 0,0-21 15,22 0-15,-22-1 0,0-20 0,0 21 16,-21-21-16,21-1 0,1 1 16,-22 0-16,0-1 0,0 1 0,21-22 15,-21 22-15,0 0 0,0-1 16,0 1-16,0 21 0,0-21 0,0 20 16,0 1-16,0 0 15,0 42 1,0 0-16,0 1 15,0-1-15,0 21 0,0 0 0,0 1 16,0-1-16,0 0 0,0 22 16,0-22-16,0 1 0,0-1 15,0 0-15,0-21 0,0 22 0,0-1 16,0-21-16,0 0 0,0 1 16,0-1-16,0 0 0,21 0 0,-21 0 15,21-21-15,0 21 16,0-21-16,1 0 0,-1 0 15,0-21-15,0 21 16,0-21-16,0 0 0</inkml:trace>
  <inkml:trace contextRef="#ctx0" brushRef="#br0" timeOffset="2667.71">5588 1143 0,'0'21'15,"0"0"17,21-21-32,0 0 15,0 0-15,1 0 0,-1 0 0,0 0 16,0-21-16,0 21 16,0-21-16,1 21 0,-1-21 0,0 0 15,0 21-15,0-21 0,-21-1 0,0 1 16,21 0-16,-21 0 0,0 0 15,0 0-15,-21-1 16,0 22-16,0 0 0,-21 0 16,20 0-16,1 0 0,0 0 15,-21 22-15,21-1 0,-1 0 0,1 0 16,21 21-16,-21-20 0,21-1 0,0 21 16,-21-21-16,21 22 0,0-22 15,0 0-15,0 21 0,0-21 0,0 1 16,21-1-16,0-21 0,0 21 15,-21 0-15,22-21 0,-1 0 0,0 0 16,0 0-16,0 0 16,0 0-16,1 0 15,-1 0-15,0 0 0,0-21 0,0 21 16,-21-21-16,21 0 0,1 21 16,-1-22-16,-21 1 0,21 0 15,-21 0-15,21 0 0,-21 0 16</inkml:trace>
  <inkml:trace contextRef="#ctx0" brushRef="#br0" timeOffset="3060.75">5059 783 0,'0'0'16,"-21"0"-16,42-21 31,0 21-15,21 0-16,-21-21 0,22 0 0,-22 21 15,21-21-15,1 21 0,-1 0 16,0-22-16,1 22 0,-1 0 0,0 0 16,1-21-16,-1 21 0,0 0 15,-21 0-15,1 0 0,-1 0 0,0-21 16,0 21-16,0 0 16,-21-21-1,-21 21 1,0 0-1</inkml:trace>
  <inkml:trace contextRef="#ctx0" brushRef="#br0" timeOffset="7451.8">2265 2244 0,'0'0'0,"-21"0"16,-1 0-16,-20 0 0,21 0 16,0 0-16,0 0 0,-1 0 0,1 0 15,-21 0-15,21 0 0,0 0 16,-1 0-16,1 0 0,0 0 15,0 0-15,0 0 0,0 0 0,-1 0 16,1 0-16,0 0 16,21-21-16,-21 21 15,42 0 32,0 0-47,0 0 0,22-22 0,-1 22 16,0 0-16,1 0 0,20 0 15,22 0-15,-22-21 0,43 21 0,-21 0 16,21 0-16,0-21 0,-1 21 16,22 0-16,-21 0 0,0 0 0,21-21 15,0 21-15,21-21 0,-21 21 0,21 0 16,1 0-16,-22 0 16,21 0-16,0-21 0,0 21 0,0 0 15,0 0-15,-21 0 0,0 0 16,-21 0-16,0-22 0,0 22 0,-21 0 15,-1 0-15,1 0 0,-22 0 0,1-21 16,-1 21-16,1 0 0,-22 0 16,22 0-16,-22-21 0,-21 21 0,22 0 15,-22 0-15,21 0 0,-21-21 16,0 21-16,1 0 16,-1 0-16,-21-21 0,-21 21 31,-1 0-16,1 0-15,0 0 0,0 0 16,0 0-16</inkml:trace>
  <inkml:trace contextRef="#ctx0" brushRef="#br0" timeOffset="7592.27">6011 2053 0,'0'0'0,"0"21"46,-21-21-30,0 0 0,0 0-16</inkml:trace>
  <inkml:trace contextRef="#ctx0" brushRef="#br0" timeOffset="15191.9">4000 5355 0,'0'0'0,"-21"0"0,21-21 15,-21 0-15,21 0 0,0 0 16,-21-1-16,21 1 15,-21 0-15,21 0 16,-21 21 15,21 21-15,-22-21-16,22 21 0,0 22 0,0-22 16,-21 21-16,21-21 0,0 22 15,-21 20-15,21 1 0,0-1 0,0 1 16,0-1-16,0 22 0,0-22 15,0 22-15,0-22 0,0 22 16,0-21-16,0 20 0,0-20 0,0 20 16,0 1-16,0-21 0,0-1 15,0 1-15,0-1 0,0 1 0,0-1 16,0-21-16,-21 1 0,21 20 16,0-20-16,-21-1 0,21 21 0,0-20 15,0-1-15,0 0 0,0-20 0,0 20 16,0-21-16,-21-21 15</inkml:trace>
  <inkml:trace contextRef="#ctx0" brushRef="#br0" timeOffset="16327.62">3873 5355 0,'0'0'0,"0"-21"31,22 21-15,-1-21-16,0 21 0,0 0 16,0-21-16,22 0 0,-22 21 0,21 0 15,0-22-15,22 22 0,-22 0 16,43-21-16,-22 21 0,1 0 15,21 0-15,-1-21 0,1 21 0,0 0 16,-1 0-16,22 0 0,-21-21 0,21 21 16,-1 0-16,22 0 0,-21-21 15,21 21-15,0-21 0,0 21 16,-21 0-16,0 0 0,0-22 0,21 22 16,-21 0-16,-1-21 0,1 21 15,-21 0-15,21 0 0,-22-21 0,1 21 16,-21 0-16,20-21 0,-20 21 15,-22-21-15,22 21 0,-22 0 0,0 0 16,1 0-16,-22 0 0,0 0 0,21 0 16,-21 0-16,1 0 15,-1 0-15,-21 21 16,0 0 15,0 0-31,21 0 0,-21 1 16,0-1-16,0 0 15,21 0-15,-21 0 0,0 0 0,0 22 16,0-22-16,0 21 0,0 1 16,0-22-16,0 42 0,0-20 0,0-1 15,0 0-15,0 22 0,0-22 0,21 0 16,-21 22-16,21-22 0,-21 1 16,0-1-16,0 0 0,22 1 0,-22-1 15,0 0-15,0 22 0,0-22 16,0 0-16,21 22 0,-21-22 15,0 22-15,0-22 0,0 0 0,0 22 16,0-22-16,0 1 0,0-1 16,0 0-16,0 1 0,0-22 0,-21 21 15,21 0-15,-22-20 0,22 20 0,-21-21 16,0 21-16,21-20 0,-21-1 16,0 21-16,21-21 0,-21 0 0,21 22 15,-22-22-15,1 0 0,21 0 0,0 0 16,-21 1-16,0-22 0,21 21 15,-21 0-15,0 0 16,-1-21-16,1 0 0,21 21 0,-21-21 16,0 21-16,0-21 0,0 0 15,-22 0-15,22 22 0,-21-22 0,-1 0 16,1 0-16,-21 0 0,-1 0 0,1 0 16,-22 0-16,0 0 0,1 0 0,-22 0 15,0 0-15,0 0 0,0 0 16,-21 0-16,21 0 0,-42 0 0,21 0 15,0 0-15,0 0 0,-21 0 0,21 0 16,-21-22-16,21 22 0,0 0 16,0 0-16,21-21 0,0 21 0,22 0 15,20 0-15,1-21 0,-1 21 16,22-21-16,-1 21 0,1 0 16,0-21-16,-1 0 0,22 21 0,0-22 15,-21 22-15,21-21 0,-1 21 16,22-21-16,0 0 0,0 0 0,0 0 15,0-1-15,0 1 0,0 0 0,22 0 16,-1-21-16</inkml:trace>
  <inkml:trace contextRef="#ctx0" brushRef="#br0" timeOffset="16851.93">4805 4233 0,'0'0'15,"0"-21"1,-21 21-16,-1 0 16,22 21-16,0 1 15,0-1-15,0 21 0,0-21 0,-21 22 16,21-1-16,0 0 0,0 1 16,-21-1-16,21 0 0,0 1 15,0-1-15,0 0 0,0 1 0,0-1 16,0-21-16,0 0 0,0 22 15,0-22-15,0 0 0,0 0 16,21-21 0,0-21-16</inkml:trace>
  <inkml:trace contextRef="#ctx0" brushRef="#br0" timeOffset="17112.29">4762 4297 0,'-21'-21'0,"21"0"47,21 21-47,1 0 15,-1-22-15,0 22 0,21 0 0,-21-21 16,22 0-16,-22 21 0,21 0 15,-21 0-15,22-21 0,-22 21 0,0 0 16,0 0-16,0 0 0,-21 21 31,0 0-31</inkml:trace>
  <inkml:trace contextRef="#ctx0" brushRef="#br0" timeOffset="17312.18">4741 4593 0,'106'43'31,"-85"-43"-31,0 0 0,1 0 16,-1 0-16,0 0 0,0 0 0,0-22 15,0 22-15,1-21 0,-1 21 16,0 0-16,0-21 15,0 21-15</inkml:trace>
  <inkml:trace contextRef="#ctx0" brushRef="#br0" timeOffset="17827.88">5609 4445 0,'0'0'0,"0"-21"0,-42 0 32,21 21-32,-1 0 0,1 0 0,-21 0 15,21 0-15,0 0 0,-1 0 0,-20 21 16,21 0-16,0 0 0,-22 0 16,22 1-16,0-1 0,0 0 0,21 0 15,-21 21-15,21-20 0,0-1 16,-21 21-16,21-21 0,0 0 0,0 1 15,0-1-15,0 0 0,0 0 16,21 0-16,0 0 16,0-21-16,0 0 0,0 0 15,1 0-15,-1 0 0,0-21 16,0 0-16,0 21 0,0-21 0,1 0 16,-1 0-16,21-1 0,-21 1 15,0-21-15,1 21 0,-1 0 0,0-1 16,0 1-16,-21 0 0,0 0 15,21 0-15,-21 0 0,0-1 0,-21 44 47,21-1-47,0 0 0,0 0 16,-21 0-16,21 0 16,0 1-16,0-1 0,0 0 0,0 0 15,0 0-15,0 0 0,21 1 16,-21-1-16,21 0 0,0-21 15,1 0-15,-1 0 0,0 0 0,0 0 16</inkml:trace>
  <inkml:trace contextRef="#ctx0" brushRef="#br0" timeOffset="18100.72">6181 4339 0,'0'0'0,"-22"0"0,1 0 0,0 0 16,0 0-16,0 21 0,0-21 0,-1 22 15,1-1-15,-21 0 0,21 0 16,21 0-16,-21 22 0,-1-22 0,22 0 16,0 0-16,0 21 0,0-20 15,0-1-15,0 0 0,0 0 0,0 0 16,22 0-16,-1 1 15,0-1-15,0-21 0,0 0 0,0 0 0,1 0 16,-1 0-16,0 0 0,21 0 0,-21 0 16,1-21-16</inkml:trace>
  <inkml:trace contextRef="#ctx0" brushRef="#br0" timeOffset="18479.5">6350 4509 0,'0'42'15,"21"-42"1,0 0-16,0 0 16,1 0-16,-1 0 0,0-21 15,0 0-15,0 21 16,0-22-16,1 22 0,-1-21 0,-21 0 15,0 0 1,-21 21 0,-1 0-16,1 0 15,0 0-15,0 0 0,-21 21 0,20 0 16,22 0-16,-21 1 0,0-1 0,0 0 16,21 0-16,-21 0 15,21 22-15,0-22 0,0 0 0,0 0 16,0 0-16,0 0 0,0 1 0,21-1 15,0-21-15,0 0 0,0 21 16,1-21-16,-1 0 0,0 0 0,0 0 16,0-21-16,22 0 0,-22-1 15</inkml:trace>
  <inkml:trace contextRef="#ctx0" brushRef="#br0" timeOffset="19025.53">6900 4128 0,'0'63'15,"0"-42"1,0 0-16,0 22 0,0-1 16,0-21-16,0 22 0,0-1 0,0-21 15,0 21-15,0 1 0,0-22 16,-21 21-16,21-21 0,0 1 0,0-1 15,0 0-15,-21 0 0,21 0 0,0 0 16,0 1-16,0-1 0,0-42 47,0-1-31,0 1-16,0 0 0,0 0 0,0 0 15,21 0-15,0-1 0,-21-20 16,21 21-16,1 0 0,-1 0 0,0-1 15,0 1-15,0 0 0,0 21 16,1-21-16,20 21 0,-21 0 0,0 0 16,22 0-16,-22 0 0,0 0 0,0 0 15,0 21-15,0 0 0,1 0 16,-1-21-16,-21 22 0,0-1 0,0 0 16,0 0-16,0 0 15,0 0-15,-21 1 0,-1-1 0,1 0 16,0 0-16,-21 0 0,21 0 0,-1-21 15,-20 22-15,21-1 0,-21-21 16,20 0-16,1 21 0,-21-21 0,21 0 16,0 0-16,-1 0 0,1 0 15,21-21 1,0 0 0,21-1-16</inkml:trace>
  <inkml:trace contextRef="#ctx0" brushRef="#br0" timeOffset="19772.07">7578 4403 0,'-22'0'31,"22"21"-16,-21 0-15,0-21 0,0 21 16,0 0-16,0 1 0,21-1 0,-22 0 16,1 0-16,21 0 0,-21 0 0,21 1 15,0-1-15,0 0 16,0 0-16,0 0 0,21-21 16,0 21-16,1-21 0,-1 0 15,0 0-15,0 0 0,0 0 16,0 0-16,1 0 0,-1 0 0,0-21 15,0 0-15,-21 0 16,21 0-16,-21 0 0,0-1 16,0 1-16,0 0 0,-21 0 15,0 0-15,21 0 0,-21-1 16,0 22-16,-1 0 16,22-21-16,0 0 15,22 21 1,-1-21-16,0 21 0,0 0 15,0 0-15,0 0 0,22 0 16,-22 0-16,0 0 0,0 0 0,0 0 16,1 0-16,-22 21 15,0 0-15,0 0 0,0 1 16,0-1-16,0 0 0,-22 0 16,1 0-16,21 0 0,-21 1 15,0-1-15,21 0 0,-21 0 0,21 0 16,0 0-16,0 1 0,0-1 15,0 0-15,21-21 0,0 21 0,0-21 16,0 0-16,22 0 0,-22 0 16,21 0-16,-21 0 0,22-21 15,-22 21-15,21-21 0,-21 0 0,1-1 16,-1 1-16,0 0 0,0 0 16,-21 0-16,0 0 0,0-1 0,0 1 15,0 0-15,0 0 0,-21-21 0,0 20 16,0 22-16,-1-21 0,1 0 15,0 21-15,0 0 0,0 0 0,-22 0 16,22 0-16,0 0 0,0 0 16,0 0-16,0 0 0,-1 0 0,1 21 15,0-21-15,21 21 0,0 1 16,21-22 0,0 0-16</inkml:trace>
  <inkml:trace contextRef="#ctx0" brushRef="#br0" timeOffset="20675.79">8403 4128 0,'0'0'0,"0"-22"0,0 1 0,0 0 0,0 0 16,-21 21 15,21 21-31,0 0 0,0 22 16,0-22-16,0 0 0,0 21 0,0 1 15,-21-1-15,21-21 0,0 21 0,0 1 16,-21-1-16,21-21 0,0 22 16,0-1-16,-22-21 0,22 21 0,0-20 15,0 20-15,0-21 0,0 0 16,0 22-16,0-22 0,0 0 0,0 0 15,0 0-15,0-42 47,0 0-47,0 0 16,0 0-16,0-1 0,0 1 0,0-21 16,0 21-16,22 0 0,-1-22 0,0 22 15,-21 0-15,21 0 0,0-22 16,0 22-16,1 21 0,-22-21 0,21 0 15,0 0-15,0 21 0,0-21 16,0 21-16,1 0 0,-1 0 0,0 0 16,0 0-16,-21 21 15,0 0-15,0 0 16,-21 0-16,21 0 0,-42 1 16,20-22-16,1 21 0,0 0 15,0-21-15,0 21 0,0-21 16,-1 0-16,1 21 0,0-21 0,0 0 15,0 0 1,0 0-16,-1 0 16,1-21-16,0 21 31,0 0 0,21 21-31,0 0 16,0 1-16,0-1 15,0 0-15,0 0 16,0 0-16,21 0 0,0-21 16,0 22-16,1-22 0,-22 21 0,21-21 15,21 21-15,-21-21 0,0 0 16,1 0-16,-1 0 0,0 0 0,0 0 16,0 0-16,0 0 0,1 0 15,-1-21-15,0 21 0,0-21 0,0 21 16,0-22-16,1 1 0,-22 0 15,21 0-15,-21 0 0,21 21 16,-21-21-16,0-1 31,-21 22 1,0 0-17,-1 0-15,22-21 16</inkml:trace>
  <inkml:trace contextRef="#ctx0" brushRef="#br0" timeOffset="20839.89">8699 4593 0,'0'21'16,"0"1"-1,0-1 48</inkml:trace>
  <inkml:trace contextRef="#ctx0" brushRef="#br0" timeOffset="23251.81">4318 5567 0,'0'-21'0,"0"42"47,0 0-31,0 0-16,0 22 0,0-22 0,0 21 15,0-21-15,0 22 0,0-22 16,0 21-16,0-21 0,0 0 15,0 22-15,0-22 0,0 0 16,0 0-16,21-21 0,0 0 16,0 0-16,22 0 15,-22 0-15,0 0 0,0 0 16,0-21-16,22 0 0,-22 21 0,0-21 16,0 0-16,0-1 0,1 1 15,-1-21-15,-21 21 0,0 0 0,0-1 16,0 1-16,0 0 0,0 0 15,0 0-15,0 0 0,0-1 16,-21 22 0,21 22 15</inkml:trace>
  <inkml:trace contextRef="#ctx0" brushRef="#br0" timeOffset="23671.76">5101 5546 0,'0'0'16,"-21"0"0,0 0-16,0 0 0,-1 0 15,1 0-15,0 21 16,0 0-16,0-21 0,0 21 0,21 0 15,-22 1-15,22-1 0,0 0 16,0 0-16,0 0 16,22-21-16,-1 21 15,0-21-15,21 22 0,-21-22 16,1 0-16,-1 21 0,0-21 0,0 21 16,0-21-16,0 21 0,1-21 15,-22 21-15,0 0 0,0 1 16,0-1-16,-22-21 0,-20 21 15,21-21-15,0 21 0,-22-21 16,22 0-16,-21 0 0,21 21 0,-22-21 16,22 0-16,0 0 15,0 0-15,0 0 16,0 0-16,21-21 16,21 0-1,0 0-15,0 21 0,0-21 0,0-1 16,1 1-16</inkml:trace>
  <inkml:trace contextRef="#ctx0" brushRef="#br0" timeOffset="23851.74">5292 5630 0,'0'-42'31,"0"63"16,0 0-47,0 1 16,0-1-16</inkml:trace>
  <inkml:trace contextRef="#ctx0" brushRef="#br0" timeOffset="24007.65">5376 5863 0,'0'0'0,"0"-21"78,0 0-78,21 0 0</inkml:trace>
  <inkml:trace contextRef="#ctx0" brushRef="#br0" timeOffset="24247.46">5800 5482 0,'0'21'16,"0"1"-16,0-1 0,0 0 0,0 0 16,0 21-16,0-20 0,0 20 15,0 0-15,0-21 0,0 1 0,-22 20 16,22-21-16,0 0 0,0 0 15,0 1-15,0-1 0,22-21 32,-1-21-17,0-1-15,0 1 16,0 0-16</inkml:trace>
  <inkml:trace contextRef="#ctx0" brushRef="#br0" timeOffset="24733.2">5863 5461 0,'0'0'0,"21"0"31,0 0-15,1 0-16,20 0 0,0 0 16,1 0-16,-1 0 0,0 0 0,22 0 15,-1 0-15,1 0 0,20 0 16,-20-21-16,21 0 0,-22 21 15,1 0-15,-1-21 0,1 21 0,-22 0 16,21 0-16,-41 0 0,20-22 0,-21 22 16,0 0-16,0 0 0,-21 22 31,0-1-31,0 0 16,-21 0-16,21 0 0,-21 0 15,21 1-15,0 20 0,0-21 0,0 0 16,0 0-16,0 1 0,0-1 15,0 0-15,0 0 0,0 0 0,0 0 16,21-21-16,-21 22 0,0-1 16,0 0-1,-21-21 1,-21 21-16,21-21 16,-22 0-16,-20 0 0,20 21 0,-20-21 15,-1 0-15,1 0 0,21 21 0,-22-21 16,1 0-16,20 22 0,1-22 15,0 0-15,-1 21 0,1-21 0,0 0 16,20 21-16,-20-21 0,21 0 0,-21 0 16,20 0-16,-20 0 0,0 21 15</inkml:trace>
  <inkml:trace contextRef="#ctx0" brushRef="#br0" timeOffset="25051.95">4424 6265 0,'-21'0'15,"21"22"1,0-1-16,0 0 16,0 0-16,0 0 0,0 22 0,0-22 15,0 0-15,-22 0 0,22 21 16,0-20-16,0-1 0,0 0 0,0 0 16,0 0-16,22-21 31,-1 0-31</inkml:trace>
  <inkml:trace contextRef="#ctx0" brushRef="#br0" timeOffset="25332.79">4445 6223 0,'21'-42'15,"0"42"1,0 0-16,22 0 15,-22 0-15,0 0 0,21 0 0,-20 0 16,-1 0-16,21 0 0,-21 21 16,-21 0-16,0 0 0,0 0 15,0 1-15,-42-1 0,21 0 16,0 0-16,-22 0 0,22 0 16,-21 1-16,21-1 0,-1-21 15,1 21-15,0-21 0,42-21 47,0 0-47</inkml:trace>
  <inkml:trace contextRef="#ctx0" brushRef="#br0" timeOffset="25823.46">4932 6244 0,'0'0'0,"0"21"16,0 1-1,0-1-15,0 21 0,0-21 16,-21 0-16,21 1 0,-22-1 16,22 0-16,-21 0 0,21 0 0,0 0 15,0 1-15,0-1 0,0-42 47,21 21-47,1-22 0,-1 1 16,-21 0-16,21 0 0,-21 0 0,21 0 15,0 21-15,-21-22 0,0 1 16,21 0-16,1 21 0,-1 0 31,-21 21-15,0 0-16,21-21 0,-21 22 0,0-1 16,0 0-16,21-21 15,0 21-15,0-21 16,1 0-16,-1 0 0,0-21 15,0 21-15,-21-21 0,0 0 16,21 21-16,-21-22 0,0 1 16,0 0-16,0 0 0,0 0 15,0 0-15,0-1 16,-21 1-16,21 0 16,-21 21-16,0 0 15,42 0 32</inkml:trace>
  <inkml:trace contextRef="#ctx0" brushRef="#br0" timeOffset="26039.65">5440 6160 0,'0'21'31,"-21"0"-31,21 0 0,0 0 16,0 0-16,0 1 0,0-1 16,-22 0-16,22 0 0,0 0 15,0 0-15,0 1 0,0-1 16,-21 0-16,21 0 0,0 0 16</inkml:trace>
  <inkml:trace contextRef="#ctx0" brushRef="#br0" timeOffset="26343.19">5376 6160 0,'21'-22'0,"64"1"15,-64 21 1,0 0-16,1 0 0,-1 0 0,0 0 15,0 0-15,0 0 0,22 0 0,-22 21 16,0 1-16,0-22 0,-21 21 16,0 0-16,0 0 0,0 0 0,0 0 15,0 1-15,-21-1 0,-21 0 16,20 0-16,1 21 0,-21-20 16,0-1-16,20 0 0,1-21 0,-21 21 15,21 0-15,0-21 0,-1 21 16,22-42 15,0 0-31,22 21 16,-1-21-16</inkml:trace>
  <inkml:trace contextRef="#ctx0" brushRef="#br0" timeOffset="26529.09">5969 6202 0,'0'0'0,"0"21"63,0 0-63,0 0 31</inkml:trace>
  <inkml:trace contextRef="#ctx0" brushRef="#br0" timeOffset="26703.99">5990 6392 0,'0'22'31,"21"-44"31,0 1-46,1 21-16</inkml:trace>
  <inkml:trace contextRef="#ctx0" brushRef="#br0" timeOffset="26931.86">6350 6138 0,'0'22'15,"0"-1"-15,-21 0 16,21 0-16,-21-21 0,21 21 0,0 0 16,0 1-16,-22-1 0,22 0 0,-21 0 15,21 0-15,-21 0 0,21 1 16,0-1-16,0 0 0,0 0 16,21-21 15,-21-21-31,21 0 15</inkml:trace>
  <inkml:trace contextRef="#ctx0" brushRef="#br0" timeOffset="27379.6">6329 6138 0,'0'0'0,"0"-21"31,0 0-31,21 21 16,0 0-16,0 0 0,22 0 15,-1 0-15,0 0 0,22-21 16,-1 21-16,22 0 0,-22 0 0,22-21 0,-21 21 16,-1 0-16,1 0 15,-22 0-15,0-21 0,1 21 0,-22 0 16,21 0-16,-21 0 0,-21 21 31,-21 0-15,0-21-16,21 21 0,-21 0 15,21 0-15,0 1 16,0-1-16,0 0 0,0 0 16,0 0-16,0 0 15,0 1-15,0-1 0,0 0 16,0 0-16,0 0 0,0 0 16,0 1-16,0-1 15,0 0-15,-21-21 16,-1 21-16,1-21 0,0 0 0,0 21 15,-21-21-15,-1 0 0,-20 21 0,-1-21 16,1 0-16,-1 0 0,1 22 16,-22-1-16,22-21 0,-1 0 0,22 21 15,-22-21-15,22 0 0,0 0 0,20 21 16,-20-21-16</inkml:trace>
  <inkml:trace contextRef="#ctx0" brushRef="#br0" timeOffset="27707.94">5059 6943 0,'0'0'0,"-21"0"0,-1-21 31,22 42-15,0 0 0,0 0-16,0 0 15,0 0-15,0 22 0,0-22 16,0 0-16,0 0 0,0 22 0,0-22 16,0 0-16,0 21 0,0-21 15,-21 1-15,21-1 0,0 0 16,0-42 15,0 0-31</inkml:trace>
  <inkml:trace contextRef="#ctx0" brushRef="#br0" timeOffset="28244.32">5080 6837 0,'0'0'0,"21"-21"31,0 21-31,0 0 0,1 0 16,20 0-16,-21 0 0,21 0 16,22 0-16,-1 0 0,1 0 0,21 0 15,-1 0-15,22 0 0,-21 0 16,-1 0-16,22 0 0,-21-21 0,0 21 16,20 0-16,-20 0 0,0 0 0,-1-22 15,-20 22-15,-1 0 0,1 0 16,-22 0-16,1-21 0,-22 21 15,21 0-15,-21 0 0,0-21 16,-21 42 15,0 0-31,0 1 16,0-1-16,0 0 16,0 0-16,0 0 0,0 0 15,0 1-15,0-1 0,0 0 0,0 0 16,0 0-16,0 0 0,0 22 15,0-22-15,0 0 0,0 0 0,0 0 16,0 1-16,0-1 0,0 0 16,22 0-16,-22 0 0,0 0 15,-22 1-15,1-1 16,0-21-16,0 0 0,-21 21 0,-1-21 16,1 0-16,-22 21 0,1-21 0,-1 0 15,-20 0-15,-1 0 0,-21 0 16,0 21-16,-21-21 0,0 0 0,0 0 15,-21 0-15,42 21 0,-21-21 0,22 0 16,-1 0-16,21 22 0,0-22 16,22 0-16,-1 0 0,22 0 0,-21 0 15,41 0-15,-20 0 0,21 0 16</inkml:trace>
  <inkml:trace contextRef="#ctx0" brushRef="#br0" timeOffset="28520.15">5122 6943 0,'-21'0'31,"21"21"-31,0 0 0,0 0 16,0 0-16,0 1 0,-21-1 15,21 21-15,0-21 0,0 22 0,-21-22 16,21 0-16,0 0 0,0 21 16,0-20-16,0-1 0,0 0 15,21-21-15,0 0 16,0 0-16,0-21 16,1 0-16,-1-1 0</inkml:trace>
  <inkml:trace contextRef="#ctx0" brushRef="#br0" timeOffset="28859.96">5355 7070 0,'-21'42'31,"21"-21"-31,-21 0 0,21 1 0,-21-1 16,21 0-16,0 0 0,0 0 15,0 0-15,0 1 0,21-22 16,0 0-16,0 0 15,0 0-15,0 0 0,1 0 16,20-22-16,-21 1 0,0 21 0,0-21 16,1 0-16,-1 0 0,-21 0 0,21-1 15,-21 1-15,0 0 0,0 0 16,-21 0-16,0 0 16,-1 21-16,1 0 0,0 0 0,0 0 15,-21 0-15,20 0 0,1 0 0,0 21 16,0-21-16,0 21 0,21 0 15,0 0-15,-21-21 0,21 21 0,0 1 16,0-1-16,0 0 0,0 0 16,0 0-16,21-21 0,0 0 15,0 0-15</inkml:trace>
  <inkml:trace contextRef="#ctx0" brushRef="#br0" timeOffset="29363.67">5948 7049 0,'0'0'0,"-21"0"16,-22 0 0,22 0-16,0 0 0,0 0 0,0 0 15,-22 0-15,22 21 0,0 0 16,0-21-16,0 21 0,21 0 0,-22-21 16,22 21-16,0 1 15,22-22 1,-1 0-16,0 0 0,0 0 0,21 0 15,-20 0-15,-1 0 0,0-22 0,21 22 16,-21 0-16,1-21 0,-1 21 16,0 0-16,0 0 15,-21 21 1,0 1 0,0-1-16,0 0 0,0 0 15,0 21-15,0-20 0,21 20 0,-21 0 16,0 1-16,0-22 0,0 21 0,0 0 15,0 1-15,0-1 0,21 0 16,-21 1-16,0-22 0,0 21 0,0-21 16,0 22-16,0-22 0,0 0 0,0 0 15,-21 0-15,0 1 0,0-1 0,0 0 16,0-21-16,-1 0 0,1 0 16,-21 0-16,21 0 0,-22 0 15,22-21-15,0 21 0,-21-21 0,21-1 16,-1 1-16,1 0 0,21 0 15,0 0-15,0 0 0,0-1 0,0 1 16,0 0-16,0 0 0,21 0 0,1 0 16,-1-1-16,0-20 0,21 21 0,-21-21 15,22 20-15</inkml:trace>
  <inkml:trace contextRef="#ctx0" brushRef="#br0" timeOffset="29531.57">6244 7154 0,'0'0'0,"21"0"0,-21 22 15,0-1 1,0 0 0,0 0-1,0-42 17,0 0-17</inkml:trace>
  <inkml:trace contextRef="#ctx0" brushRef="#br0" timeOffset="29684.48">6286 7006 0,'0'21'32,"0"1"-17,0-1-15,22 0 16,-1-21-16,-21 21 0,21-21 15</inkml:trace>
  <inkml:trace contextRef="#ctx0" brushRef="#br0" timeOffset="30059.65">6646 7133 0,'-21'21'0,"0"-21"0,21 22 0,-21-22 16,21 21-16,-21-21 15,21 21-15,-22-21 16,22 21-16,0 0 0,-21-21 0,21 21 31,0-42 1,0 0-32,0 0 15,0 0-15,0 0 0,21-1 0,-21 1 16,22 0-16,20 0 0,-21 0 15,0 0-15,0 21 0,1 0 0,20-22 16,-21 22-16,0 0 0,0 0 16,1 0-16,-1 22 0,-21-1 15,21 0-15,-21 0 0,0 0 0,0 0 16,0 1-16,0-1 0,0 0 16,0 0-16,0 0 0,0 0 15,0-42 16</inkml:trace>
  <inkml:trace contextRef="#ctx0" brushRef="#br0" timeOffset="30659.92">8424 5990 0,'0'0'0,"-21"0"0,0 0 0,-43 0 15,43 0-15,-42 0 16,42 0-16,-1 0 0,1 0 15,0 0-15,0 0 0,0 0 16,42 0 0,0 0-16,21 0 15,1 0-15,20 0 0,1 0 0,-1-21 16,22 21-16,21-21 0,0 21 16,-1-21-16,1 21 0,21 0 0,-21-21 15,0 21-15,21 0 0,-21-22 0,21 22 16,-21 0-16,-1 0 0,1-21 15,-21 21-15,0 0 0,-22 0 0,1 0 16,-1 0-16,-42 0 0,22-21 0,-22 21 16,0 0-16,-63 0 31,20 0-31,-20 0 0,0 0 0,-22 0 16,-20 0-16,-1 0 0,0 0 15,-21 0-15,22 0 0</inkml:trace>
  <inkml:trace contextRef="#ctx0" brushRef="#br0" timeOffset="31335.53">8784 5927 0,'0'0'0,"-63"21"0,-1 0 0,1-21 16,-1 0-16,22 0 0,-1 21 0,1-21 15,21 0-15,-21 0 0,20 0 16,1 21-16,0-21 0,0 0 0,42 0 31,0 0-31,22 0 16,-1 0-16,0 0 0,22-21 0,20 21 15,-20 0-15,42-21 0,-22 21 0,22 0 16,-21 0-16,21-21 0,0 0 16,-1 21-16,1 0 0,0-21 0,21 21 15,-21 0-15,0 0 0,0-22 16,-22 22-16,1 0 0,-22-21 16,1 21-16,-1 0 0,-20 0 0,-1-21 15,-21 21-15,0 0 0,1 0 0,-1-21 16,-21 0-1,0 0-15,-21 21 16,-1-22-16,1 22 0,0-21 16,0 21-16,0-21 0,21 0 0,-21 21 15,-1-21-15,1 0 0,21-1 0,-21 1 16,0 0-16,21 0 0,-21 0 16,0 0-16,21-1 0,-22 22 0,22-21 15,0 0-15,0 42 47,0 0-47,22-21 16,-1 22-16,0-1 0,0 0 15,0 0-15,22-21 0,-22 21 0,21-21 16,-21 21-16,22-21 0,-1 22 16,-21-22-16,21 0 0,1 0 0,-22 0 15,21 0-15,-21 0 0,22 0 0,-22 0 16,0 0-16,0 0 0,-42 0 31,-21 0-15,21 0-16,-22 21 0,22 0 15,-21 0-15,-1 21 0,1-20 16,0 20-16,-1 0 0,1 1 0,0-1 16,-1-21-16,22 21 0,-21 1 15,21-22-15,0 21 0,-22-21 0,22 1 16,21-1-16,-21 0 0,21 0 0,-21 0 15,21 0 1,21-21-16</inkml:trace>
  <inkml:trace contextRef="#ctx0" brushRef="#br0" timeOffset="31901.03">12425 4403 0,'0'0'0,"0"-43"0,0 22 16,0 0-16,0 0 0,0 0 0,0 0 16,0-1-16,0 1 0,-21 21 15,-1 21 1,22 1-16,0 20 0,0-21 0,-21 21 15,21 22-15,0-22 0,0 22 16,0 20-16,0 1 0,0 0 0,0-1 16,0 22-16,0-21 0,21 21 15,-21 0-15,0-1 0,0 1 0,0 0 16,22 21-16,-22-21 0,0 0 16,0 21-16,0-21 0,0 21 15,0-22-15,0 22 0,0-21 0,0 21 16,-22-21-16,22 0 0,0 0 0,0-22 15,0 1-15,0 0 0,-21-22 0,21-20 16,0-1-16,0 0 0,0-21 16,0 1-16,0-44 15,0 1-15,0-21 0,0 0 0,0-1 16,0-20-16,0-1 0,0-20 16,0-1-16,21 0 0,1-21 0</inkml:trace>
  <inkml:trace contextRef="#ctx0" brushRef="#br0" timeOffset="32816.51">12531 4509 0,'-22'-22'15,"44"44"-15,-65-65 0,22 22 0,21 0 16,-21 0-16,0 0 0,0-1 15,21 1 1,21 21 0,0 0-16,0 0 15,21 0-15,1 0 0,20-21 16,22 21-16,0 0 0,20 0 0,22 0 16,0-21-16,0 21 0,22 0 15,-1 0-15,0-21 0,42 21 0,-20 0 16,-1-21-16,22 21 0,-1 0 15,1 0-15,20-22 0,-41 22 0,20-21 16,1 21-16,-22-21 0,0 21 16,1-21-16,-1 21 0,-21-21 0,-21 0 15,0 21-15,0-22 0,0 1 16,-21 21-16,0-21 0,-22 21 0,22-21 16,-21 21-16,-22 0 0,1-21 15,-1 21-15,-20 0 0,-1 0 16,0 0-16,-20 0 0,-1 0 0,0 0 15,-21 21 1,0 0-16,0 21 0,0-20 16,0 20-16,0 0 0,0 1 15,-21-1-15,0 21 0,-1-20 0,1 20 16,21 1-16,0-1 0,0 22 16,0-22-16,0 22 0,0 0 0,0-1 15,0 1-15,21 0 0,1-1 0,-22 1 16,21 0-16,0 21 15,0-22-15,-21 1 0,21 0 0,0-22 16,-21 22-16,22-1 0,-22 1 0,21-21 16,-21 20-16,0 1 0,21 0 15,-21-1-15,0-20 0,21 20 0,-21-20 16,0-1-16,0 1 0,0-1 0,0 1 16,0-22-16,0 22 0,-21-22 15,0 0-15,21 1 0,-21-1 0,-1-21 16,-20 22-16,21-22 0,-21 0 0,20 0 15,-20 0-15,0 0 0,-1-21 16,1 22-16,0-22 0,-1 0 16,-20 0-16,21 0 0,-22 21 0,1-21 15,-1 0-15,-21 0 0,1 0 16,-22 0-16,0 0 0,-21 0 0,0-21 16,-21 21-16,-21 0 0,20 0 0,-41-22 15,21 22-15,-22 0 0,1 0 16,-1 0-16,1 0 0,-1 0 0,1 22 15,20-22-15,-20 21 0,-1-21 16,1 21-16,-1 0 0,1 0 0,20 0 0,-20 1 16,21-1-16,20 0 0,1 0 15,0 0-15,42 0 0,22-21 16,-1 22-16,43-22 0,-1 0 0,1 0 16,63-22-1,0 1-15,0 0 0,22 0 16,-1 0-16,0-22 0,1 22 0,-1-42 15,0 20-15,22 1 0</inkml:trace>
  <inkml:trace contextRef="#ctx0" brushRef="#br0" timeOffset="33343.83">13737 3429 0,'-21'-21'15,"42"42"-15,-42-63 0,0 21 0,21-1 16,-21-20-16,21 21 0,0 0 0,0 0 15,0-1-15,-22 22 0,22 22 16,0-1 0,0 21-16,0 0 0,0 1 15,0-1-15,0 22 0,0-22 0,0 21 16,0-20-16,0 20 16,0-20-16,0-1 0,0 0 0,0 1 15,0-1-15,0-21 0,0 21 0,0-20 16,0-1-16,0 0 0,0 0 15,0 0-15,0-42 32,0 0-32</inkml:trace>
  <inkml:trace contextRef="#ctx0" brushRef="#br0" timeOffset="33557.71">13695 3323 0,'0'0'0,"0"-21"0,0 0 16,0 0 0,21 21-16,0 0 0,0 0 0,0-21 15,1-1-15,20 22 0,-21 0 16,21 0-16,1-21 0,-22 21 0,21 0 16,-21 0-16,1 0 0,-1 0 15,0 21-15,-21 1 0,0-1 16,-42 0-16,20 21 0</inkml:trace>
  <inkml:trace contextRef="#ctx0" brushRef="#br0" timeOffset="33720.62">13652 3641 0,'0'0'0,"0"21"0,-21 0 16,21 0-16,0 0 0,0 1 16,21-22-16,1 0 0,-1 0 15,0 0-15,0 0 0,0 0 16,22 0-16,-1 0 0,0 0 0,1 0 15,-1 0-15,0 0 0,22-22 16,-22 22-16,0-21 0,1 21 0,-1 0 16,0 0-16</inkml:trace>
  <inkml:trace contextRef="#ctx0" brushRef="#br0" timeOffset="34204.33">14563 3704 0,'0'0'0,"0"-21"0,21 21 16,0 0-16,-21-21 15,21 21-15,-21-21 0,21 21 0,0-21 16,-21-1-16,0 1 16,22 0-16,-22 0 0,0 0 15,0 0-15,0-1 16,0 1-16,-22 21 0,1 0 0,0 0 16,0 0-16,0 0 0,0 21 15,-1 1-15,-20-1 0,21 0 16,0 21-16,-22-21 0,22 22 0,0-22 15,0 21-15,0 1 0,21-22 0,0 21 16,0-21-16,0 0 0,0 1 16,0-1-16,0 0 0,21 0 0,0-21 15,0 0-15,0 0 0,22 0 16,-22 0-16,0 0 0,21 0 0,-20-21 16,-1 0-16,0 0 0,0 21 0,21-22 15,-42 1-15,22 0 0,-1-21 16,-21 21-16,0-1 0,0-20 0,0 21 15,0 0-15,0-22 0,0 22 16,0 0-16,0 42 31,-21 0-31,21 1 0,0-1 16,-22 0-16,22 21 0,0-21 0,0 1 16,0-1-16,0 0 0,0 21 0,0-21 15,0 1-15,22-1 16,-1 0-16,0-21 0,0 0 0,0 0 15,0 0-15,1 0 0,-1 0 16,21 0-16</inkml:trace>
  <inkml:trace contextRef="#ctx0" brushRef="#br0" timeOffset="34455.61">15325 3577 0,'0'0'15,"0"-42"-15,0 21 0,0 0 0,0-1 16,-22 22-1,1 0-15,0 0 0,0 0 16,0 22-16,0-1 0,-1 21 16,1-21-16,0 0 0,0 1 0,21 20 15,0-21-15,-21 0 0,21 0 0,-21 22 16,21-22-16,0 0 0,0 0 16,0 0-16,0 1 0,21-22 15,0 0-15,0 21 0,0-21 0,0 0 16,22 0-16,-22 0 15,21 0-15,1 0 0,-1-21 0,-21-1 16,21 1-16,1 0 0</inkml:trace>
  <inkml:trace contextRef="#ctx0" brushRef="#br0" timeOffset="34813.41">15684 3620 0,'0'21'15,"-21"-21"-15,0 21 16,21 0-1,21-21 17,0 0-32,1 0 0,-1 0 15,0 0-15,0-21 16,0 21-16,0-21 0,1 0 0,-1 21 16,-21-22-16,21 1 15,-21 0-15,0 0 0,-21 21 16,0 0-1,-1 0-15,1 0 0,0 21 0,-21 0 16,21 0-16,-1 1 0,-20-1 0,21 0 16,0 0-16,21 21 0,-21-20 15,21-1-15,0 0 0,0 0 16,0 0-16,0 0 0,21 1 16,0-22-16,0 0 0,0 0 15,0 0-15,1 0 0,20 0 0,-21 0 16,0 0-16,22-22 0,-22 1 0,21 21 15</inkml:trace>
  <inkml:trace contextRef="#ctx0" brushRef="#br0" timeOffset="35280.14">16192 3450 0,'0'0'16,"0"-42"-16,0 0 0,0-1 0,0 1 0,0 0 16,0 20-16,0 1 0,0 0 15,-21 0-15,21 42 16,-21 0-16,21 0 15,0 22-15,0-22 0,0 21 0,0 1 16,0-1-16,0 0 0,0 1 0,0-1 16,0 0-16,0 1 0,0-1 15,0-21-15,-21 0 0,21 22 0,0-22 16,-21 0-16,21 0 0,0 0 16,0 0-16,-21-21 15,21-21 1,0 0-1,0 0-15,0 0 0,0 0 0,21-1 16,0 1-16,0 0 0,0 0 16,0 0-16,1-22 0,-1 43 15,21-21-15,-21 0 0,22 0 0,-22 21 16,21 0-16,-21 0 0,22 0 16,-22 0-16,0 21 0,0 0 0,0 0 15,0-21-15,-21 22 0,0-1 0,0 0 16,0 0-16,0 0 0,-21 0 15,0 1-15,0-1 0,-21 0 0,-1 0 16,1 0-16,0-21 0,-1 21 16,22 1-16,-21-22 0,-1 0 0,22 21 15,0-21-15,0 0 0,0 0 0,42-21 32,0-1-17,0 22-15</inkml:trace>
  <inkml:trace contextRef="#ctx0" brushRef="#br0" timeOffset="35923.31">16912 3556 0,'0'0'0,"-21"0"32,0 21-17,0 0-15,-1 1 0,1-1 16,0 0-16,0 0 0,0 0 15,0 0-15,21 1 0,0-1 0,0 0 16,0 0-16,0 0 0,0 0 16,21-21-1,0 0-15,0 0 0,0 0 16,0 0-16,1 0 0,-1-21 0,21 21 16,-21-21-16,0 21 0,1-21 0,-1 0 15,0 0-15,-21-1 0,0-20 16,0 21-16,0 0 0,0 0 15,0-1-15,0 1 0,-21 21 16,0-21-16,-1 0 0,1 21 16,21-21-1,21 21 1,1 0-16,-1 0 16,21 0-16,-21 0 0,0 21 0,1-21 15,-1 21-15,0-21 0,0 21 16,0 0-16,-21 1 0,0-1 15,0 0-15,0 0 16,0 0-16,0 0 0,-21-21 16,0 22-16,21-1 0,0 0 31,21-21-15,0 0-16,22 0 0,-22 0 15,0 0-15,0-21 0,21 21 16,-20-21-16,-1-1 0,0 1 0,-21 0 15,0 0-15,0 0 0,0-22 16,0 22-16,0 0 0,0 0 0,-21-21 16,0 20-16,-1 22 0,1-21 0,0 0 15,0 21-15,0 0 0,-22 0 16,22 0-16,0 0 0,0 0 0,0 0 16,21 21-16,-21-21 15,21 21-15</inkml:trace>
  <inkml:trace contextRef="#ctx0" brushRef="#br0" timeOffset="36683.48">17695 3260 0,'0'0'0,"21"-21"0,1 21 0,-22 21 46,0 0-46,0 0 16,0 0-16,0 22 0,-22-22 0,1 21 0,21-21 16,-21 22-16,21-1 0,-21-21 15,21 21-15,-21 1 0,0-22 16,21 21-16,0-21 0,0 22 0,0-22 16,0 0-16,0 0 0,0 0 15,0 1-15,0-1 16,0-42-1,21 21-15,-21-22 16,21 1-16,-21 0 0,0 0 0,0 0 16,21 0-16,-21-1 0,21-20 15,0 21-15,-21-21 0,22 20 16,-1-20-16,-21 21 0,21 0 0,0 0 0,0 21 16,0-22-16,1 1 15,-1 21-15,0 0 0,0 0 0,0 0 16,-21 21-1,0 1-15,0-1 0,0 0 16,0 0-16,0 0 0,-21-21 16,21 21-16,-21 1 0,0-22 15,0 21-15,-1-21 0,1 0 0,0 21 16,0-21-16,0 21 16,0-21-16,-1 0 0,1 0 15,21 21 32,0 0-31,0 1-1,0-1 1,0 0 0,21 0-1,1-21-15,-22 21 16,21-21-16,0 21 15,0-21-15,0 0 16,0 0-16,1 0 0,-1 0 16,0 0-16,0 0 15,-21-21 1,21 0 0</inkml:trace>
  <inkml:trace contextRef="#ctx0" brushRef="#br0" timeOffset="36899.92">17886 4085 0,'-21'0'0,"-1"-21"32,1 21-32,21-21 0</inkml:trace>
  <inkml:trace contextRef="#ctx0" brushRef="#br0" timeOffset="39648.44">13102 5038 0,'0'0'0,"0"-21"16,0-1-1,0 44 1,0-1-16,0 0 16,0 0-16,0 21 0,0 1 0,0 20 15,0-20-15,0-1 0,0 21 0,0-20 16,-21 20-16,21 1 0,-21-22 15,21 0-15,-21 22 0,21-43 16,0 21-16,0 1 0,0-22 0,0 0 16,0 0-16,0 0 0,0 1 15,21-22 17,-21-22-32,21 1 0</inkml:trace>
  <inkml:trace contextRef="#ctx0" brushRef="#br0" timeOffset="40272.11">13123 5101 0,'-21'0'16,"42"0"15,22 0-31,-22 0 0,21 0 15,0 0-15,1 0 0,20 0 16,-20 0-16,20 0 0,1 0 0,-1 0 16,1 0-16,-1 0 0,22 0 15,-22 0-15,1 0 0,-1 0 0,1-21 16,-1 21-16,1 0 0,-1 0 16,-20 0-16,-1-21 0,0 21 0,-21 0 15,1 0-15,-1 0 0,0 0 16,-21 21 15,0 0-31,0 0 16,0 1-16,0-1 0,0 0 0,-21 21 15,0-21-15,21 1 0,-22-1 0,22 21 16,0-21-16,0 0 0,0 22 16,0-22-16,0 21 0,0-21 0,0 1 15,0 20-15,0-21 0,0 21 16,0-20-16,0 20 0,0-21 0,0 0 15,0 0-15,22 1 0,-22-1 0,0 0 16,0 0-16,0 0 16,0 0-16,0 1 0,-22-1 0,1-21 15,0 21-15,0 0 0,-21-21 0,-1 21 16,1-21-16,-22 0 0,1 21 16,-1-21-16,1 0 0,-22 0 0,22 0 15,-22 0-15,0 0 0,1 0 0,-1 0 16,22 0-16,-22 0 0,21 0 15,1-21-15,21 21 0,-1 0 0,1-21 16,21 21-16,0-21 0,-1 21 16,22-21-16,0 0 0,22-1 15,20 22-15,-21 0 16,21-21-16,1 0 16,-1 21-16,0-21 0,1 21 0</inkml:trace>
  <inkml:trace contextRef="#ctx0" brushRef="#br0" timeOffset="40691.87">15642 5165 0,'0'0'0,"-21"0"0,21-21 0,-21 21 16,21 21 15,0 0-31,0 0 0,0 21 15,0 1-15,0-1 0,0 0 0,0 1 16,0-1-16,0 0 0,0 1 0,0-1 16,0 0-16,0-20 15,0 20-15,0-21 0,0 21 0,0-20 16,0-1-16,0 0 0,0 0 0,0 0 16,0 0-16,0-42 46</inkml:trace>
  <inkml:trace contextRef="#ctx0" brushRef="#br0" timeOffset="41403.24">15494 5080 0,'0'0'0,"-21"-21"0,21 0 15,-21 0-15,-1 21 16,22-22 0,22 22-1,-1 0-15,0 0 16,21-21-16,-21 21 0,22 0 0,-1 0 16,0 0-16,22 0 0,-22 0 15,22 0-15,-1 0 0,22 0 16,-22 0-16,1 0 0,21-21 0,-1 21 15,-20 0-15,20 0 0,-20 0 16,-1 0-16,1-21 0,-1 21 0,-20 0 16,-1 0-16,0 0 0,1 0 15,-1 0-15,-21 0 0,0-21 0,1 21 16,-1 0-16,0 0 0,0 0 16,0 0-16,-21 21 31,0 0-16,0 0-15,0 0 0,0 1 0,0-1 16,0 0-16,0 0 16,0 0-16,0 0 0,0 1 0,0 20 15,0-21-15,0 0 0,0 0 16,0 22-16,0-22 0,0 0 0,0 0 16,21 0-16,-21 1 0,0-1 0,0 21 15,0-21-15,0 0 0,22 1 16,-22-1-16,21 0 0,-21 0 15,0 0-15,0 0 0,0 1 16,0-1-16,0 0 16,0 0-16,-21-21 0,21 21 15,-22-21-15,22 21 16,-21-21-16,0 0 0,21 22 0,-21-22 16,0 0-16,0 0 0,-1 21 0,1 0 15,-21-21-15,21 0 0,-22 0 16,1 0-16,-21 0 0,20 0 0,-20 21 15,-1-21-15,1 0 0,-22 0 0,22 0 16,-1 0-16,1 21 0,-1-21 16,1 0-16,20 0 0,1 0 0,0 0 15,-1 0-15,22 21 0,-21-21 16,-1 0-16,22 0 0,-21 0 0,21 0 16,-22 0-16,22 0 0,-21-21 0,21 21 15</inkml:trace>
  <inkml:trace contextRef="#ctx0" brushRef="#br0" timeOffset="43693.06">14541 6244 0,'0'0'0,"0"21"15,0 1 1,0-1-16,0 21 0,0-21 15,0 22-15,0-1 0,0 0 0,0 1 16,-21-1-16,21 0 0,0 22 16,-21-22-16,21-21 0,0 22 15,0-1-15,0 0 0,-21-21 0,21 1 16,0-1-16,0 0 0,0 0 0,0 0 16,0 0-16,0-42 31,0 0-31,0 0 15,21 0-15,-21-22 0</inkml:trace>
  <inkml:trace contextRef="#ctx0" brushRef="#br0" timeOffset="44379.67">14478 6244 0,'0'0'15,"-21"0"-15,0-21 0,-1 21 16,22-21-1,22 21 1,-1 0-16,0 0 0,21 0 16,1 0-16,-1 0 0,0 0 0,1 0 15,20 0-15,1-21 0,20 21 0,-20-21 16,20 21-16,22 0 0,-21 0 16,0 0-16,-1-22 0,1 22 0,0 0 15,-22 0-15,1 0 0,-1 0 0,1 0 16,-1 0-16,-21 0 15,1 0-15,-22 0 0,21 0 0,-21 0 16,1 0-16,-22 22 31,0-1-15,0 0 0,0 0-16,-22 0 15,22 0-15,0 1 0,0-1 16,0 0-16,0 0 0,0 0 0,0 22 15,0-22-15,0 21 0,0 0 16,0-20-16,22 20 0,-22-21 0,21 21 16,0-20-16,-21 20 0,21-21 15,0 0-15,-21 0 0,0 1 16,0 20-16,0-21 0,0 0 0,0 0 16,0 1-16,0-1 0,0 0 15,-21-21-15,21 21 0,-21-21 0,0 21 16,0 0-16,-1-21 0,1 22 15,-21-22-15,21 0 0,-22 21 0,1-21 16,0 0-16,-1 21 0,-20-21 0,21 0 16,-22 0-16,1 0 0,20 21 15,-20-21-15,-1 0 0,1 0 16,20 0-16,-20 0 0,21 0 0,-22 0 0,22 0 16,-1 0-16,1 0 0,21 0 15,-21 0-15,20 0 0,-20 0 16,21 0-16,0-21 0,0 21 0,-1 0 15,22-21-15,-21 21 0,21-21 16,-21 21-16,21-22 16,-21 22-1,21-21-15,-21 21 16</inkml:trace>
  <inkml:trace contextRef="#ctx0" brushRef="#br0" timeOffset="47224.71">5694 5038 0,'-21'0'94,"-1"21"-94,1 0 0,0-21 0,0 0 16,0 21-16,0-21 0,-1 21 15,1-21-15,0 22 0,-21-22 0,21 0 16,-1 21-16,1-21 0,-21 0 16,21 21-16,0-21 0,-22 0 0,22 0 15,-21 21-15,21-21 0,-22 0 0,1 0 16,21 0-16,-22 0 0,1 0 15,0 0-15,-1 0 0,22 0 16,-21 0-16,0 0 0,-1 0 0,1-21 16,21 21-16,-22-21 0,1 21 15,0-21-15,-1 21 0,1-22 0,0 22 16,-1-21-16,1 0 0,21 21 16,-21 0-16,20-21 0,-20 21 0,21 0 15,0-21-15,-22 21 0,22-21 16,0 21-16,-21-22 0,21 1 0,-1 21 15,1-21-15,-21 0 0,21 0 0,0 0 16,-1-1-16,22 1 0,-21-21 16,0 21-16,0 0 0,21-1 0,-21 1 15,21 0-15,-21-21 16,21 21-16,-22-1 0,22 1 0,0-21 16,0 21-16,0 0 0,0-22 0,0 22 15,0-21-15,0-1 0,0 22 16,0-21-16,0 0 0,0-1 0,0 1 15,0 0-15,22-1 0,-22 1 16,21 0-16,-21-1 0,21 1 0,-21 0 16,0-1-16,21 22 0,0-21 15,0-1-15,-21 1 0,22 21 0,-1-21 16,0-1-16,0 1 0,21 21 0,-20-22 16,20 1-16,-21 0 0,21-1 15,1 1-15,20 0 0,1-1 16,-22 22-16,22-21 0,20 0 15,-20 20-15,20 1 0,-20-21 0,21 21 16,-1 0-16,1-1 0,-22 1 0,22 0 16,0 0-16,-22 0 0,22 21 15,0-21-15,-1 21 0,1-22 0,21 22 16,-22 0-16,1-21 0,0 21 16,-1 0-16,1 0 0,0 0 0,-1-21 15,1 21-15,0 0 0,-1 0 16,1 0-16,0 0 0,-1 0 0,1 0 15,0 0-15,-1 0 0,1 0 0,-21 0 16,20 0-16,-20 21 16,20-21-16,-20 0 0,21 21 0,-22-21 15,22 22-15,-22-22 0,22 21 16,-22-21-16,1 21 0,-1 0 0,1-21 16,-22 21-16,22-21 0,-22 21 0,22 1 15,-22-22-15,0 21 0,22-21 16,-22 21-16,0 0 0,1-21 0,-1 21 15,0 0-15,1-21 0,-1 22 16,0-1-16,1 0 0,-1 0 0,-21 0 16,22 0-16,-1 1 0,21 20 15,-41-21-15,20 0 0,-21 0 16,0 1-16,22 20 0,-22-21 16,0 0-16,0 22 0,0-22 0,-21 0 15,21 0-15,-21 21 0,22-20 16,-22-1-16,0 0 0,0 21 0,0-21 15,0 1-15,0 20 0,0-21 16,0 0-16,0 22 0,0-22 0,0 21 16,0 0-16,0-20 0,0 20 0,0 0 15,0 1-15,0-22 0,-22 21 16,22 0-16,-21-20 0,0 20 0,21-21 16,-21 21-16,21-20 0,-21 20 0,0-21 15,-1 21-15,1-20 0,0-1 16,0 0-16,0 21 0,0-21 15,-1 1-15,1-1 0,0 0 0,-21 21 16,21-21-16,-1 1 0,-20-1 16,21 0-16,-21 0 0,-1 0 0,22 0 15,-21 1-15,-1-1 0,1 0 0,0 0 16,-1-21-16,1 21 0,-21 0 16,-1-21-16,22 22 0,-22-22 0,1 0 15,-22 21-15,0-21 0,22 0 0,-22 0 16,-21 0-16,22 21 0,-1-21 15,-21 0-15,22 0 0,-1 0 0,-21 21 16,21-21-16,1 0 0,-22 21 0,21-21 16,1 0-16,20 21 0,-21-21 15,22 22-15,-22-22 0,22 0 16,-22 21-16,0-21 0,22 0 0,-1 0 16,-20 0-16,20 21 0,22-21 0,-22 0 15,22 0-15,0 0 0,-1 0 16,22 0-16,0 0 0,0 0 15,42-21 1,0 0-16,0-1 16,22 1-16,-1 0 0</inkml:trace>
  <inkml:trace contextRef="#ctx0" brushRef="#br0" timeOffset="48571.45">13801 4424 0,'-22'0'0,"44"0"0,-65 0 16,22 0-16,0 0 0,0 0 0,0 0 15,-1 0-15,1 0 0,0 0 16,0 0-16,-21 0 0,20-21 0,1 21 16,-21-21-16,0-1 0,20 22 0,-20-21 15,0 0-15,-1 0 16,22 0-16,-21 0 0,0-22 0,-1 1 15,22 21-15,-21-22 0,21 1 0,-1-21 16,-20 20-16,21 1 0,21 0 16,0-1-16,-21-20 0,21 20 0,0-20 15,0 21-15,0-22 0,0 1 0,21-1 16,0 1-16,0-1 0,22 22 16,-22-22-16,21 1 0,-21 20 0,22 1 15,-1-21-15,0 20 0,1 1 16,20 0-16,-21-1 0,1 1 0,20 0 15,1-1-15,-1 1 0,-20 0 0,41-1 16,-20 22-16,-1-21 16,22 21-16,0-1 0,-1-20 0,1 21 15,0 21-15,20-21 0,-20 0 16,0-1-16,21 22 0,-1-21 0,1 21 16,0 0-16,21 0 0,0 0 0,-21 0 15,21-21-15,-21 21 0,0 0 16,-1 0-16,1 0 0,0 0 0,0 0 15,-21 0-15,20 0 0,1 0 16,-21 0-16,21 0 0,-22 0 0,1 21 16,0-21-16,-1 21 0,22-21 15,-21 22-15,21-1 0,-22 0 0,1 0 16,0-21-16,-1 21 0,-20 0 16,-1 1-16,1 20 0,-22-21 15,22 0-15,-22 0 0,-21 22 0,22-22 16,-22 21-16,21-21 0,-21 22 15,22-1-15,-22-21 0,0 22 0,21-1 16,-21-21-16,1 21 0,20 1 0,0-1 16,-21-21-16,22 22 0,-1-1 15,-21 0-15,22-21 0,-22 22 0,0-1 16,0-21-16,0 22 16,0-22-16,-21 21 0,0-21 0,0 0 0,0 22 15,0-22-15,-21 0 0,0 21 16,21-20-16,-21-1 0,0 0 15,-22 0-15,22 21 0,0-20 0,0-1 16,0 0-16,-22 0 0,22 0 16,0 0-16,-21 1 0,21-1 0,-22 21 15,22-21-15,-21 0 0,-1 1 16,1-1-16,0 0 0,-22 0 0,1 0 16,-1-21-16,-20 21 0,20 1 0,-21-22 15,22 21-15,-22 0 0,1-21 16,20 0-16,1 21 0,-1-21 0,1 0 15,20 0-15,-20 0 0,20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2:57:3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529 0,'0'0'0,"-21"-21"0,21 0 15,-21 21-15,21-21 16,0 0-16,0-1 16,-21 22-16,21-21 0,-21 21 15,21 21 16,0 1-31,0-1 0,0 21 16,0 0-16,0 1 0,0-1 16,0 22-16,0-1 0,0 1 15,0-1-15,0 1 0,0-1 0,0 1 16,0-1-16,0 1 0,0-22 0,0 0 16,0 1-16,0-1 15,0 0-15,21-21 0,-21 1 0,0-1 16,0 0-16,0 0 0,21-21 15,-21-21 1,0 0 0,0 0-16,-21-22 0</inkml:trace>
  <inkml:trace contextRef="#ctx0" brushRef="#br0" timeOffset="987.5">1757 762 0,'0'0'16,"-21"-21"-16,21 0 0,-22 0 0,1-1 16,21 1-16,0 0 0,-21-21 0,21 21 15,-21-1-15,21 1 0,0 0 16,0 0-16,0 0 0,0-22 0,0 22 16,21 21-16,0-21 0,0 0 15,1 0-15,20 21 0,0 0 16,1 0-16,-1 0 0,21 0 0,-20 21 15,20 0-15,-20 21 0,20-20 16,-21 20-16,-20 0 0,20 1 16,-21-1-16,-21 0 0,0 1 0,0 20 15,-21-21-15,-21 22 0,-1-1 16,1-20-16,0-1 0,-1 22 16,-20-22-16,20-21 0,1 21 0,0-20 15,21-1-15,-22 0 0,22-21 16,0 0-16,0 0 0,0 0 15,-1 0-15,22-21 16,0 0-16,0-1 16,0 1-16,22 21 0,-1-21 15,0 21-15,0 0 0,0-21 0,0 21 16,1 0-16,20 0 0,-21 0 16,0 0-16,0 21 0,1 0 0,-1 0 15,0 1-15,0-1 16,0 0-16,0 0 0,1 21 0,-22-20 15,21-1-15,0 0 0,0 0 16,0 21-16,0-42 0,1 22 0,-1-1 16,0-21-16,0 0 0,21 0 15,-20 0-15,-1 0 0,21 0 0,-21 0 16,0 0-16,22-21 0,-22 21 16,0-22-16,21 1 0,-20-21 0,-1 21 15,-21 0-15,21-22 0,-21 22 16,21-21-16,-21-1 0,0 1 15,0 21-15,0-21 0,0 20 0,0 1 16,0 0-16,0 42 31,0 0-31,0 1 16,0 20-16,0-21 0,0 21 16,0-20-16,0 20 0,0-21 0,0 21 15,0-20-15,0-1 0,0 0 0,0 0 16,21 0-16,0 0 0,1-21 15,-1 22-15,0-22 0,0 0 16,0 0-16,0 0 16,1 0-16,-1-22 0,0 1 0,0 0 15,0 0-15,0 0 0,1 0 0,-22-1 16,21-20-16,0 21 0,-21-21 16,0-1-16,0 1 0,21 0 15,-21 20-15,21-20 0,-21 21 0,0 0 16,21 0-16,-21-1 0,0 44 15,0-1 1,0 0-16,0 0 0,0 21 16,0-20-16,0 20 0,0-21 0,0 21 15,0-20-15,0-1 0,0 21 16,0-21-16,0 0 0,0 1 16,0-1-16,22 0 15,-1-21-15,0 0 0,0 0 16,0 0-16,22 0 0,-22 0 0,0-21 15,0 21-15,21-21 0,-20-1 16,-1-20-16,0 21 0,0-21 0,0-1 16</inkml:trace>
  <inkml:trace contextRef="#ctx0" brushRef="#br0" timeOffset="1224.38">3577 720 0,'0'0'0,"0"-43"0,0-20 16,0 21-16,0-1 0,0 22 0,0 0 15,0 0-15,0 0 0,-21 21 31,21 21-31,-21 0 0,21 0 16,0 21-16,0 1 0,-21 20 0,21-20 16,0 20-16,0 1 0,0-22 15,0 21-15,0 1 0,0-22 0,-22 22 16,22-22-16,0 0 0,0 1 16,0-1-16,0-21 0,0 0 0,0 1 15,0 20-15,0-21 0,22-21 16,-1 0-16,0 0 15,0 0-15,0 0 0,0-21 16</inkml:trace>
  <inkml:trace contextRef="#ctx0" brushRef="#br0" timeOffset="1607.74">3810 1143 0,'-21'42'16,"42"-42"0,0 0-16,0 0 15,0-21-15,22 21 0,-22-21 16,0 0-16,0 21 0,0-21 16,1 0-16,-22-1 0,21 1 15,-21 0-15,21 0 0,-21 0 16,0 0-16,0-1 0,0 1 0,0 0 15,-21 0-15,0 21 0,-1 0 16,1 0-16,0 0 0,0 21 0,0 0 16,0 0-16,-1 1 0,1-1 15,0 0-15,0 21 0,21-21 0,-21 22 16,21-1-16,0-21 0,0 22 0,0-22 16,0 0-16,0 21 0,0-21 15,0 1-15,0-1 0,21 0 16,0-21-16,0 0 0,0 0 15,22 0-15,-22 0 0,21 0 0,1 0 16,-1 0-16,0-21 0</inkml:trace>
  <inkml:trace contextRef="#ctx0" brushRef="#br0" timeOffset="1971.53">4635 953 0,'0'0'0,"0"-22"0,-21-41 31,0 63-31,0 0 0,0 0 0,-22 0 16,22 0-16,0 21 16,-21 0-16,21-21 0,-1 21 0,22 1 15,-21-1-15,21 0 0,0 0 0,0 0 16,0 0-16,0 1 0,0-1 16,21 0-16,1 0 15,20 0-15,-21-21 0,0 21 0,22-21 16,-22 22-16,21-1 0,-21-21 0,0 0 15,1 0-15,-1 21 0,0 0 16,-21 0-16,0 0 16,-21 1-16,0-22 15,-1 21-15,-20-21 0,0 21 0,-1-21 16,22 0-16,-21 0 0,21 21 0,-22-21 16,22 0-16,0 21 15,0-21-15,0 0 0,0 0 16,-1 0-16,22-21 15,0 0-15</inkml:trace>
  <inkml:trace contextRef="#ctx0" brushRef="#br0" timeOffset="3123.68">6138 868 0,'0'0'0,"0"-64"32,0 43-32,0 0 0,0 0 0,0 0 15,0 0-15,0-1 16,0 1-16,-21 21 31,21 21-31,-21-21 16,21 43-16,0-22 0,-21 21 0,0 1 15,21-1-15,-22 0 0,22 1 16,0 20-16,0-21 0,0-20 0,0 20 16,0 0-16,0-21 0,0 22 15,0-22-15,0 0 0,22-21 16,-1 21-16,0 0 0,0-21 0,21 0 16,-20 0-16,-1 0 0,21 0 15,0-21-15,1 0 0,-1 0 0,0 0 16,-20 0-16,20-22 0,0 22 15,-21-21-15,1-1 0,-1 1 0,-21 0 16,0-1-16,0 1 0,0-21 0,-21 20 16,-22 1-16,22 21 0,0-22 15,-21 22-15,-1 0 0,22 0 0,-21 0 16,21 21-16,-22 0 0,22 0 16,0 21-16,0 0 0,0 0 15,-1 0-15,1 1 0,21-1 0,0 0 16,0 21-16,0-21 0,0 22 0,0-22 15,0 0-15,0 0 0,0 0 16,21 1-16,22-1 0,-22-21 16,0 0-16,21 0 0,1 0 0,-1 0 15,22 0-15,-1 0 0,-21-21 16,22-1-16,21 1 0,-22 0 0,1 0 16,-1-21-16,-21 20 0,22-20 15,-22 21-15,1-21 0,-22-1 0,0 22 16,0-21-16,0 21 0,-21-22 15,0 22-15,0 0 0,0 0 0,0 0 16,0-1-16,-21 1 0,0 21 16,0 0-16,0 0 15,-1 0-15,22 21 0,-21 1 16,0-1-16,0 0 0,21 21 16,0 1-16,-21-1 0,21 0 0,-21 22 15,21-1-15,0 1 0,0-1 0,0 1 16,0 20-16,0-20 0,0-1 15,-22 1-15,22-1 0,0 1 0,0 21 16,0-22-16,0 1 0,0-1 16,0 22-16,0-22 0,0 1 0,22 20 15,-22-20-15,0-1 0,0 1 0,0-1 16,0 22-16,0-21 0,0-22 0,0 21 16,0 1-16,0-22 15,0 1-15,0-22 0,0 0 0,0 0 16,0 0-16,-22-21 15,1-21 1,0 0-16,21 0 0,-21-22 0,0 1 16,0 0-16,-1-1 0,1-20 0,0-1 15,0 1-15,0-1 0,0 1 16,-1-1-16,1-20 0,21 20 0,0-20 16,0 20-16,0 1 0,0-1 0,0 1 15,0-1-15,21 22 0,1-1 16,-1-20-16,0 21 0,21-1 15,1 22-15,-22-21 0,21-1 0,0 1 16,22 21-16,-22-21 0,-21-1 16,22 22-16,-1 0 0,-21-21 0</inkml:trace>
  <inkml:trace contextRef="#ctx0" brushRef="#br0" timeOffset="3587.4">8699 529 0,'0'0'0,"0"-21"0,0 0 0,0 0 16,-21 21-16,21-21 0,0-1 0,0 44 31,0-1-15,0 0-16,0 21 0,0-21 15,0 22-15,0 20 0,0-20 0,0-1 16,0 21-16,0-20 0,0 20 0,-21-20 16,21-1-16,0 0 0,0-21 15,0 22-15,-21-22 0,21 0 0,0 0 16,0 0 0,0-42-1,0 0-15,0 0 16,0 0-16,0 0 15,0-22-15,0 22 0</inkml:trace>
  <inkml:trace contextRef="#ctx0" brushRef="#br0" timeOffset="4087.99">8467 445 0,'0'0'16,"0"-22"-16,0 1 0,0 0 0,0 0 0,0 0 15,0 0-15,21 21 0,0-22 16,21 22-16,-21 0 0,22 0 0,-1 0 15,0 0-15,22 22 0,-22-1 16,1 0-16,-1 21 0,21-21 0,-20 22 16,-22-1-16,21 0 0,-21 1 15,1 20-15,-1-20 0,-21-1 16,0 21-16,0-20 0,0-1 0,0 0 16,0 1-16,-21-1 0,-1-21 15,1 0-15,0 1 0,0-1 0,21 0 16,-21 0-16,0-21 0,-1 0 15,22-21 1,0 0-16,0 0 0,0-1 0,0 1 16,0-21-16,0 0 0,22-1 15,-1 1-15,0-22 0,0 22 0,0-21 16,0 20-16,22-20 0,-22 20 0,21 1 16,-21 0-16,22 21 15,-22-1-15,0 1 0,21 0 0,-20 21 16,-1 0-16,0 21 0,0 0 15,0 1-15,0 20 0,-21-21 0,0 21 16,0 22-16,0-22 0,0 1 0,0 20 16,0-21-16,0 1 0,0-1 15,0 0-15,0 1 0,0-1 0,-21 0 16,21-20-16,-21-1 0,21 0 16,0 0-16,0 0 0,0 0 0,0-42 46,0 0-46</inkml:trace>
  <inkml:trace contextRef="#ctx0" brushRef="#br0" timeOffset="4431.79">9652 953 0,'21'0'31,"0"0"-15,0-22-16,1 22 0,-1-21 0,0 0 15,0 0-15,0 21 0,-21-21 16,21 0-16,-21-1 0,22 1 0,-22 0 16,0 0-16,0 0 15,-22 21-15,1 0 0,0 0 16,0 0-16,0 0 0,0 21 0,-22 0 15,22 0-15,0 22 0,0-22 16,0 21-16,-1-21 0,1 22 0,0-22 16,21 21-16,0-21 0,0 0 15,0 22-15,0-22 0,21 0 16,0 0-16,22-21 0,-22 0 16,0 0-16,0 0 15,22 0-15,-22 0 0</inkml:trace>
  <inkml:trace contextRef="#ctx0" brushRef="#br0" timeOffset="4700.64">10350 275 0,'0'0'15,"0"21"1,0 1-16,-21 20 0,21-21 15,-21 21-15,21 1 0,-21-1 0,21 0 16,-21 1-16,21 20 0,0-20 16,-21-1-16,-1 0 0,22 1 0,-21-1 15,21 0-15,0 1 0,-21-22 16,21 21-16,-21-21 0,21 0 0,0 1 16,0-1-16,21-21 15,0 0 1,0-21-16,1-1 0</inkml:trace>
  <inkml:trace contextRef="#ctx0" brushRef="#br0" timeOffset="5171.37">10604 296 0,'0'0'0,"0"-21"0,0 42 15,0 1 1,0-1-16,0 0 0,0 21 0,0 1 15,0-1-15,-21 0 0,21 1 0,-21-1 16,21 0-16,0 22 0,0-22 16,-21 0-16,0 1 0,21-1 0,-21 0 15,21 1-15,0-22 0,0 0 16,0 21-16,-22-42 0,22 22 16,0-1-16,0-42 31,0-1-31,0 1 15,0 0-15,0 0 0,0-21 16,0-1-16,0 1 0,22 0 0,-1 20 16,0-20-16,0 0 0,0 21 0,0-1 15,22-20-15,-22 42 0,21-21 16,-21 0-16,22 21 0,-22 0 0,0 0 16,0 0-16,0 21 0,1 0 15,-1 0-15,0 0 0,-21 22 0,0-22 16,0 21-16,21 1 0,-21-1 15,0-21-15,0 21 0,0-20 16,0 20-16,-21-21 0,21 0 0,-21 0 16,21 1-16,0-1 0,-21-21 0,-1 21 15,1-21-15,0 0 16,0 0 0,21-21-16,-21 0 0,0-1 0</inkml:trace>
  <inkml:trace contextRef="#ctx0" brushRef="#br0" timeOffset="5331.73">10329 656 0,'21'0'16,"1"0"-1,-1 0-15,0 0 0,0 0 16,21 0-16,-20 0 0,20 0 0,-21 0 15</inkml:trace>
  <inkml:trace contextRef="#ctx0" brushRef="#br0" timeOffset="5743.5">11409 635 0,'-21'0'0,"-1"0"0,1 0 15,0 0-15,0 0 0,0 21 16,0-21-16,21 21 0,-22 1 0,1-1 16,0 0-16,0 21 0,21-21 15,0 22-15,0-22 0,-21 21 0,21-21 16,0 1-16,0 20 0,0-21 0,0 0 16,21 0-16,-21 1 0,21-22 15,0 21-15,0-21 0,1 0 16,-1 0-16,0 0 0,0 0 0,21 0 15,-20 0-15,-1 0 0,0-21 16,0 21-16,0-22 0,0 1 0,1 0 16,-22-21-16,0 21 0,0-1 0,0-20 15,0 0-15,0 21 0,0-22 16,0 22-16,-22-21 0,1 21 0,21-1 16,-21 22-16,0 0 0,0-21 15,-22 21-15,22 0 0,0 0 0,0 0 16,0 0-16,0 21 0,21 1 15,0-1-15,0 0 16,0 0-16,0 0 0,21 0 16,0 1-16</inkml:trace>
  <inkml:trace contextRef="#ctx0" brushRef="#br0" timeOffset="6239.53">12086 677 0,'-21'-21'0,"42"42"0,-63-42 0,21 21 15,-1 0-15,1 0 0,-21 0 0,21 0 16,0 0-16,-22 0 0,22 0 16,0 21-16,-21 1 0,20 20 15,1-21-15,0 21 0,-21 1 0,42-22 16,-21 21-16,21 1 0,-22-22 0,22 21 15,0-21-15,0 0 0,0 1 16,0-1-16,0 0 0,22 0 0,-1 0 16,0-21-16,0 0 0,21 0 15,-20 0-15,20 0 0,-21 0 0,21 0 16,-20-21-16,20 0 0,0 21 0,-21-42 16,22 20-16,-22-20 0,0 21 15,0-21-15,22-22 0,-22 22 16,-21-22-16,21 22 0,-21-22 0,21 1 0,-21-1 15,0 22-15,0-21 0,0 20 16,0 1-16,0 0 0,0 20 16,0 1-16,-21 0 0,0 21 15,0 0-15,-1 21 0,22 0 0,-21 1 16,0 20-16,0 0 0,0 1 0,0 20 16,21-21-16,0 22 0,-22-22 15,22 22-15,0-1 0,0-20 0,0-1 16,0 21-16,0-41 0,0 20 0,0 0 15,0-21-15,22 1 0,-1-1 16,0 0-16,21-21 16,-21 0-16</inkml:trace>
  <inkml:trace contextRef="#ctx0" brushRef="#br0" timeOffset="6928.15">13652 275 0,'0'0'0,"0"-21"0,-21 0 15,0 0-15,0 21 0,0 0 16,0 21-16,-1 0 15,1 0-15,0 0 0,0 22 16,0-1-16,-22 22 0,22-22 0,0 21 16,0-20-16,0 20 0,0-20 0,-1 20 15,1-21-15,21 1 0,0-1 16,0 0-16,0 1 0,0-22 0,21 0 16,1 0-16,-1 0 0,21 1 15,-21-22-15,22 0 0,-1 0 0,21 0 16,-20 0-16,-1-22 0,0 1 0,22 0 15,-22 0-15,1 0 0,-1-22 16,0 1-16,1 0 0,-22-1 0,0 1 16,-21-21-16,0 20 0,0-20 15,0 20-15,-42-20 0,20-1 16,-20 1-16,21 21 0,-21-1 0,-1 1 16,1 0-16,0 20 0,-1 1 15,1 21-15,0 0 0,-1 0 0,22 21 16,-21 22-16,-1-1 0,1 0 0,21 1 15,0 20-15,0 1 0,-1-22 16,22 22-16,0-22 0,0 21 16,0-20-16,0-1 0,0 22 0,22-22 15,-1-21-15,0 21 0,0-20 0,21-1 16,-20 0-16,20 0 0,0-21 0,1 0 16,-22 0-16,21 0 15,0 0-15</inkml:trace>
  <inkml:trace contextRef="#ctx0" brushRef="#br0" timeOffset="7323.97">13991 635 0,'0'0'16,"0"-21"-16,0 0 0,0 0 16,21 21-1,0 0-15,1 0 0,-1 0 16,0 21-16,0-21 0,0 21 15,22 0-15,-22 21 0,0-20 16,0 20-16,-21-21 0,21 21 0,-21 1 16,21-22-16,-21 21 0,0 1 15,0-22-15,0 0 0,0 0 0,0 0 16,0 0-16,0 1 0,0-44 47,0 1-47,0 0 0,0 0 0,22-21 15,-22 20-15,21-20 0,0 0 16,-21 21-16,0-22 0,21 1 0,0 21 16,-21-22-16,0 22 0,21 0 15,1 0-15,-22 0 0,21 21 16,0 0 0,-21 21-16,0 0 15,0 0-15,21 0 0,-21 1 0,0-1 16,0 0-16,21-21 0</inkml:trace>
  <inkml:trace contextRef="#ctx0" brushRef="#br0" timeOffset="7979.89">14605 974 0,'0'0'16,"21"0"-16,0 0 0,0 0 0,-21-21 15,22 21-15,-1-22 0,-21 1 16,21 0-16,0 0 0,0 0 0,-21 0 15,21-1-15,1 1 0,-22 0 16,0 0-16,0 0 0,0 0 0,0-1 16,0 1-16,-22 21 15,1 0 1,0 21-16,0 1 0,0-1 0,-22 21 16,22-21-16,21 22 15,0-22-15,0 21 0,0-21 16,0 0-16,0 22 0,0-22 0,0 0 15,0 0-15,0 0 0,21 1 16,1-22-16,-1 21 0,0-21 0,0 0 16,21 0-16,-20 0 0,-1 0 15,21 0-15,-21 0 0,0-21 0,22 21 16,-22-22-16,-21 1 0,21 0 0,-21 0 16,21 0-16,-21-22 0,21 22 15,-21-21-15,0 21 0,0-22 0,0 22 16,0-21-16,22 21 0,-1 0 15,-21-1-15,21 1 0,0 0 0,0 21 16,0-21-16,22 21 0,-22 0 16,0 0-16,0 0 0,22 21 15,-22 0-15,21-21 0,-21 43 16,22-22-16,-22 0 0,0 21 0,0-21 16,0 22-16,-21-22 0,0 21 15,0-21-15,0 1 0,0 20 0,0-21 16,0 0-16,0 0 0,-21-21 0,21 22 15,-21-22-15,0 0 0,0 0 16,-1-22 0,22 1-16,0 0 0,0 0 15,0-21-15,0 20 0,0 1 16,22-21-16,-1 0 0,0 20 0,0-20 16,0 21-16,0 0 0,-21 0 15,22-1-15,-1 1 0,0 21 16,0 0-16,0 0 0,0 0 0,1 0 15,-1 0-15,0 0 16,0 0-16</inkml:trace>
  <inkml:trace contextRef="#ctx0" brushRef="#br0" timeOffset="8348">15854 741 0,'0'-21'0,"0"0"15,0-1-15,21 22 16,-21-21-16,21 0 0,0 21 16,0 0-16,1 0 0,-1 0 15,0 0-15,0 0 0,0 0 16,0 21-16,1 0 0,-1 1 0,-21-1 16,0 0-16,0 21 0,0-21 15,0 1-15,0 20 0,0-21 0,0 0 16,0 0-16,0 1 0,-21-1 0,-1 0 15,1 0-15,0 0 16,0-21-16,0 0 0,0 0 16,21-21-16,0 0 15,0 0 1,0 0-16,0-1 0,0-20 0,21 21 16,0-21-16,0 20 0,0 1 0,0-21 15,1 21-15,-1 0 0,0-1 16,0 1-16,0 0 0,0 21 0,1 0 15,-1-21-15,0 21 0,0 0 16</inkml:trace>
  <inkml:trace contextRef="#ctx0" brushRef="#br0" timeOffset="8551.99">16552 656 0,'0'0'0,"-42"106"31,21-85-31,21 22 0,0-22 16,0 0-16,0 0 0,0 0 16,-21 0-16,21 1 0,0-1 0,0 0 15,21-21 17,-21-21-32</inkml:trace>
  <inkml:trace contextRef="#ctx0" brushRef="#br0" timeOffset="8851.99">16573 360 0,'0'0'0,"-21"0"0,-21 0 16,42 21-1,-21-21-15,21 21 0,0 0 16,0 1-1,21-22-15,0 0 0,0 0 16,0 0-16,1 0 16,-1 0-16,-21-22 15,0 1-15,0 0 16,-21 0 0,-1 21-16,1 0 15,0 0-15,0 0 0,0 0 16,21 21-16,-21 0 0,21 0 15,0 1-15,0-1 16</inkml:trace>
  <inkml:trace contextRef="#ctx0" brushRef="#br0" timeOffset="10067.62">17335 783 0,'-63'-63'16,"63"42"-16,-21 21 16,0-22-16,-1 1 0,1 21 0,0-21 15,0 21-15,0-21 0,0 21 16,-1 0-16,1 0 0,-21 0 0,21 21 15,0 0-15,-1 0 0,1 1 16,0-1-16,-21 21 0,21-21 16,-1 22-16,22-22 0,-21 21 0,21-21 15,0 22-15,0-22 0,0 21 16,0-21-16,0 0 0,21 1 0,1-1 16,-1 0-16,21-21 15,-21 0-15,0 0 0,22 0 0,-22 0 16,21 0-16,1-21 0,-22 0 0,21-1 15,-21 1-15,22 0 0,-22-21 16,0 21-16,21-22 0,-21 1 0,-21 0 16,22-1-16,-1-20 0,-21 20 15,21 1-15,-21-21 0,0 20 16,0 1-16,0 0 0,0 20 0,0-20 16,0 21-16,0 0 15,0 42 1,-21 0-16,0 21 0,21 1 15,0-22-15,-22 21 0,1 1 0,21 20 16,-21-21-16,21 1 0,0-1 0,0 22 16,0-22-16,-21 0 0,21 1 15,0-22-15,0 21 0,0 0 0,21-20 16,-21-1-16,21 0 0,0-21 16,1 21-16,20-21 0,-21 0 0,21 0 15,-20 0-15,20 0 0,0-21 16,-21 21-16,22-21 0,-22 0 15,21-22-15,-21 22 0,1-21 0,-1-1 16,21 22-16,-42-21 0,21 0 0,0 20 16,-21 1-16,0 0 0,0 0 15,0 42 1,-21-21-16,21 21 16,-21 0-16,0 22 0,0-22 0,21 21 15,0-21-15,0 1 0,0 20 0,0-21 16,0 0-16,0 0 15,0 1-15,0-1 0,21 0 0,0-21 16,0 21-16,0-21 0,1 21 0,20-21 16,-21 0-16,0 0 0,22 0 15,-22 0-15,21-21 0,-21 0 0,0 0 16,22 0-16,-22-1 0,0 1 16,0-21-16,-21 21 0,21-22 0,-21 22 15,22-21-15,-22 21 0,0 0 0,0-1 16,-22 44 15,1-1-31,21 0 0,0 0 16,-21 0-16,0 22 0,21-22 0,-21 0 15,21 0-15,0 0 0,0 0 16,-21 1-16,21-1 0,0 0 16,-22 0-16,22 0 15,0-42 16,0 0-31,0 0 0,0 0 16,0-22-16,0 22 16,22 0-16,-1-21 0,0-1 0,0 1 15,21 21-15,-20-22 0,20 1 0,0 21 16,1 0-16,-1 0 0,0 21 16,-21 0-16,22 0 0,-1 0 15,-21 0-15,0 0 0,1 21 16,-1 0-16,-21 21 0,0-21 0,0 22 15,0-22-15,0 21 0,0-21 0,0 22 16,0-22-16,0 21 0,-21-21 16,-1 1-16,1-1 0,21 0 0,0 0 15,-21 0-15,0 0 16,42-21 15,0 0-31,0-21 0,1 21 16</inkml:trace>
  <inkml:trace contextRef="#ctx0" brushRef="#br0" timeOffset="10695.48">19367 783 0,'0'-21'0,"0"42"0,0-63 0,-21 42 15,0-21-15,0 21 0,0 0 16,-22 0-16,22 0 0,-21 0 15,21 21-15,-22-21 0,22 21 0,-21 0 16,21 0-16,-22 1 0,22 20 16,0-21-16,0 0 0,0 22 15,0-22-15,21 0 0,0 0 0,0 21 16,0-20-16,0-1 16,21 0-16,0 0 0,0-21 0,0 0 15,0 21-15,22-21 0,-22 0 16,0 0-16,21 0 0,-20 0 0,20-21 15,-21 0-15,0 0 0,22 0 0,-22-1 16,0 1-16,0 0 0,-21-21 16,21 21-16,-21-1 0,21 1 0,-21 0 15,0 0-15,0 0 0,0 0 16,0 42 15,0 0-15,-21 21-16,21-21 0,-21 22 0,21-1 15,-21-21-15,21 22 0,0-1 16,-21 0-16,0 22 0,21-22 0,-22 0 16,22 1-16,0 20 0,0 1 0,0-22 15,0 22-15,0-1 0,0 1 16,0-1-16,0 1 0,22-22 0,-22 21 16,21-20-16,0 20 0,-21-20 0,0-1 15,21 0-15,-21 1 0,0-1 16,0-21-16,0 21 0,0-20 15,0-1-15,0 0 0,-21 0 0,0-21 16,0 0-16,-1 0 0,1 0 0,0 0 16,0 0-16,0 0 15,0 0-15,21-21 0,-22 0 0,1 21 16,21-21-16,-21-1 0,21 1 0,0 0 16,0 0-16,0 0 15,0-22-15,0 22 0,0 0 0,0-21 16,0 21-16</inkml:trace>
  <inkml:trace contextRef="#ctx0" brushRef="#br0" timeOffset="10956.61">18394 275 0,'0'0'0,"-21"0"0,21-21 0,-22 21 15,1 21 48,21 0-63,-21 1 15</inkml:trace>
  <inkml:trace contextRef="#ctx0" brushRef="#br0" timeOffset="12167.92">1545 1778 0,'0'0'0,"-21"0"15,-43 21 1,64 0 15,22-21-31,-1 0 0,0 0 16,0 0-16,0 0 0,22 0 0,-1 0 16,0 0-16,1 0 0,20 0 15,-21 0-15,22 0 0,-1 0 0,1 0 16,21 0-16,-22 0 0,22 0 15,21 0-15,-22 0 0,22 0 0,0 0 16,0 0-16,21 0 0,-21-21 0,21 21 16,21 0-16,-21-21 15,21 21-15,0 0 0,0 0 0,22-21 16,-22 21-16,42 0 0,-20-21 16,20 21-16,-21-21 0,22 21 0,-1 0 15,1 0-15,-1-22 0,22 22 0,-21 0 16,20 0-16,1-21 0,0 21 15,-1 0-15,22 0 0,0-21 0,0 21 16,0 0-16,-1 0 0,1 0 0,21-21 16,-21 21-16,21 0 0,-21 0 15,21 0-15,0 0 0,0 0 0,0 0 16,0 0-16,-21 0 0,21 0 16,0 0-16,0 0 0,-21 0 15,-1 0-15,22 0 0,-21 0 0,0 0 16,0 0-16,21 0 0,-21 0 15,0 0-15,-1 0 0,1 0 0,0 0 16,0 21-16,0-21 0,0 0 0,-22 0 16,22 0-16,-21 0 0,-1 0 15,1 0-15,-21 0 0,-1 21 0,1-21 16,-1 0-16,-21 0 0,22 0 0,-43 0 16,21 0-16,-20 21 0,-1-21 15,-21 0-15,0 0 0,0 0 0,-21 0 16,-1 0-16,1 0 0,-42 22 15,20-22-15,-20 0 0,-22 0 16,-21 0-16,22 0 0,-22 0 0,-42 0 47,0 21-31,-1-21-16</inkml:trace>
  <inkml:trace contextRef="#ctx0" brushRef="#br0" timeOffset="13392.12">1101 3366 0,'0'-22'16,"0"1"-16,0 0 15,-22 0-15,22 0 16,0 0-16,0-1 16,0 44 15,0-1-31,0 21 15,0-21-15,0 22 16,0-22-16,0 21 0,0 0 0,0 1 16,0-1-16,0 0 15,0 1-15,0-1 0,0-21 0,-21 22 16,21-1-16,0-21 0,0 21 16,-21-20-16,21-1 0,0 0 0,0 0 15,0 0-15,0 0 0,0 1 16,21-44 31,0 1-47,-21 0 0,0 0 15,0 0-15,22 21 0</inkml:trace>
  <inkml:trace contextRef="#ctx0" brushRef="#br0" timeOffset="13776.16">1460 3641 0,'0'21'16,"0"0"-16,0 0 16,0 0-16,0 1 0,0-1 15,22-21 16,-1 0-31,0 0 16,0 0-16,0 0 0,0-21 0,1 21 16,-22-22-16,21 1 0,0 21 15,-21-21-15,0 0 0,0 0 0,0 0 16,0-1 0,-21 22-16,0 0 0,-1 0 15,1 0-15,0 0 16,0 22-16,0-22 0,21 21 15,-21 0-15,-1 0 0,22 0 16,0 0-16,0 1 16,0-1-1,22-21 1,-1 0-16,0 0 0</inkml:trace>
  <inkml:trace contextRef="#ctx0" brushRef="#br0" timeOffset="16516.88">2794 3556 0,'0'0'0,"-21"-21"16,21 0-16,0 0 0,-21-1 0,21 1 15,0 0-15,0 42 32,0 0-17,0 1-15,21 20 0,-21-21 16,21 0-16,-21 22 0,21-22 0,-21 21 16,0-21-16,0 22 0,0-22 15,0 21-15,0-21 0,0 0 0,0 1 16,0-1-16,0 0 0,0 0 15,0 0-15,0 0 16,-21-21-16,21-21 16,0 0-1,0 0-15,0 0 0,0 0 16,0-1-16,0-20 0,0 21 16,0-21-16,0 20 0,21-20 0,-21 0 15,21 21-15,0-1 0,-21-20 16,22 21-16,-1 0 0,0 0 0,0 21 15,0 0-15,0 0 0,1 0 16,-1 21-16,0-21 0,0 21 0,-21 21 16,21-21-16,0 1 0,1 20 15,-1-21-15,-21 21 0,0-20 0,0 20 16,0-21-16,0 0 0,0 0 16,0 1-16,0-1 0,0 0 15,0 0-15,0 0 0,0-42 31,0 0-15,0 0-16,0 0 0,21-1 16,-21 1-16,21-21 0,-21 21 0,21-22 15,-21 22-15,21-21 0,1 0 16,-1 20-16,0-20 0,0 21 0,0 0 16,0 0-16,1-1 0,-1 1 15,0 21-15,0 0 0,0 0 0,0 0 16,1 21-16,-1 1 15,-21-1-15,21 21 0,-21-21 0,21 22 16,-21-22-16,0 21 0,0-21 0,0 22 16,0-22-16,0 21 0,0-21 15,0 22-15,0-22 0,0 21 0,0-21 16,0 0-16,21 1 0,0-1 16,-21 0-16,22-21 0,20 0 0,-21 0 15,0 0-15,22 0 0,-22 0 0,21-21 16,0 0-16,-20 21 0,20-22 15,0-20-15,-21 21 0,22 0 0,-22 0 16,0-1-16,0-20 0,0 21 16,-21-21-16,0 20 0,0-20 15,0 21-15,0-21 0,0 20 0,0 1 16,0 0-16,-21 21 16,0 0-16,0 0 15,21 21-15,-21-21 0,0 21 0,-1 1 16,22 20-16,0-21 0,0 0 15,-21 22-15,21-22 0,0 21 0,0-21 16,0 22-16,0-22 0,0 21 16,0-21-16,0 22 0,21-22 0,-21 0 15,22 0-15,-1-21 0,0 21 0,0-21 16,21 0-16,-20 0 16,-1 0-16,21 0 0,-21 0 0,22-21 15,-22 0-15,21 0 0,-21 0 0,22-1 16,-22-20-16,21 21 0,-21-21 15,0 20-15,1-20 0,-1 0 0,0-1 16,0-20-16,-21 21 0,0-1 16,0-20-16,21 20 0,-21 1 0,0 0 15,0 21-15,0-22 0,0 22 0,0 42 32,0 0-32,-21 1 15,21 20-15,0 0 0,-21 1 16,21-22-16,-21 21 0,21 0 0,0 1 15,-21-1-15,21 0 0,0-20 16,0 20-16,0 0 0,0-21 16,21 1-16,0 20 0,0-21 0,0 0 15,0 0-15,1-21 0,-1 0 0,0 0 16,21 0-16,-21 0 0,1 0 16,20 0-16,-21-21 0,21 21 0,-20-21 15,20 0-15,-21-21 0,21 20 0,-20 1 16,-1-21-16,0 0 0,0-1 15,0 1-15,0 0 0,-21-22 0,0 22 16,0-22-16,0 22 0,0 0 16,0-1-16,0 1 0,0 21 15,0 0-15,0-1 0,-21 44 16,21-1-16,0 0 16,-21 21-16,0 1 0,21-1 0,0 0 15,0 1-15,-21-1 0,21 0 0,-21 1 16,21-1-16,-22 0 0,22 1 15,0-1-15,0-21 0,0 21 0,0-20 16,0-1-16,0 0 0,0 0 16,0 0-16,0 0 0,0-42 47,0 0-47,0 0 0,0 0 15,0 0-15,0-22 0,22 22 0,-1-21 16,0-1-16,-21 22 0,21-21 15,0 21-15,0 0 0,22-1 0,-22 1 16,0 0-16,0 0 0,0 21 0,22 0 16,-22 0-16,0 0 0,0 21 15,-21 0-15,21 0 0,-21 1 0,22-1 16,-22 21-16,0-21 0,0 0 0,0 1 16,0 20-16,0-21 0,0 0 15,0 0-15,0 1 0,0-1 0,0 0 16,0 0-16,21-21 31,0 0-31,0 0 0,0 0 16,0-21-16,22 21 0,-22-21 0,0 0 15,21-1-15,-20 1 0,20 0 16,-21-21-16,21 21 0,-20-1 0,-1-20 16,0 21-16,0 0 0,-21-22 0,0 22 15,0 0-15,0 0 0,0 0 16,-21 21-1,0 0 1,21 21-16,-21 0 0,-1 0 0,22 22 16,-21-22-16,21 0 0,-21 21 0,21-21 15,0 1-15,0 20 16,0-21-16,0 0 0,0 0 0,0 1 16,0-1-16,21 0 0,0 0 0,1-21 15,-1 21-15,21-21 0,-21 0 16,22 0-16,-1 0 0,-21 0 0,21 0 15,-20-21-15,-1 21 0,21-21 0,-21 0 16,-21 0-16,21 21 0,-21-43 16,22 22-16,-22 0 0,0 0 0,0-22 15,0 22-15,0-21 0,-22 21 0,1-22 16,0 22-16,0 0 16,-21 0-16,20 21 0,1 0 0,-21 0 15,21 0-15,-22 0 0,22 0 0,0 0 16,0 21-16,0-21 0,21 21 15,0 0-15,0 1 0,21-22 16,0 0-16,21 0 0,1 0 16,-22 0-16,42 0 0,-20 0 15,-1 0-15,22 0 0,-22 0 0,21 0 16,1-22-16,-1 1 0,1 21 16,21 0-16,-22-21 0,1 21 0,-1 0 15,1-21-15,-22 21 0,0 0 0,1 0 16,-22-21-16,0 21 0,-42 0 31,0 0-31,-22 0 16,22 21-16,-21-21 0,-1 21 15,22 0-15,-21-21 0,0 21 0,-1 1 16,22 20-16,-21-21 0,21 0 0,-1 0 16,22 1-16,0-1 15,0 21-15,0-21 0,0 0 0,0 1 0,0-1 16,22 0-16,-1 0 0,0-21 15,0 0-15,0 0 0,0 0 16,22 0-16,-22 0 0,0 0 0,0 0 16,22-21-16,-22 21 0,0-21 0,0 0 15,0-1-15,0 1 16,1 0-16,-1 0 0,0 0 0,0-22 16,-21 1-16,0 0 0,21-1 0,-21 1 15,21 0-15,-21-22 0,0 1 16,22 20-16,-22-20 0,0 21 0,0-1 15,21 22-15,-21 0 0,0 0 0,0 0 16,0 42 0,0 0-16,0 21 0,0-21 15,0 22-15,-21-1 0,21 22 0,-22-22 16,22 0-16,0 1 16,0 20-16,0-21 0,0 1 0,0-1 0,0-21 15,0 22-15,0-22 0,0 21 16,0-21-16,0 0 0,0 1 15,22-1-15,-1-21 0,0 0 16,0 0-16,0 0 0,0 0 0,1 0 16,20-21-16,-21-1 0,0 1 15,0 0-15,22 21 0,-22-21 0</inkml:trace>
  <inkml:trace contextRef="#ctx0" brushRef="#br0" timeOffset="16779.66">4762 3535 0,'0'0'0,"-42"0"0,21 21 0,63-21 31,-21 0-31,1 0 0,-1 0 16,21 0-16,-21 0 0,22 0 15,-22-21-15,21 21 0,0-21 16,-20 0-16,20 21 0,-21-22 0</inkml:trace>
  <inkml:trace contextRef="#ctx0" brushRef="#br0" timeOffset="17375.83">8848 3874 0,'0'0'0,"-43"21"31,43-42-15,0-1-1,0 1-15,21 0 16,1 0-16,-1 0 0,0 0 0,0-1 16,0-20-16,0 21 0,1-21 15,20-1-15,-21 1 0,0 0 0,22-1 16,-22-20-16,0 20 0,-21 1 15,0 0-15,0 21 0,0-22 0,0 22 16,0 0-16,-21 21 16,0 0-16,-1 0 0,1 21 15,0 0-15,0 0 0,0 1 16,21-1-16,-21 0 0,21 21 0,0 1 16,0-22-16,21 21 0,0 0 15,0 1-15,0-22 0,0 21 0,1-21 16,20 22-16,-21-22 0,0 0 0,-21 0 15,21 0-15,-21 1 0,22-1 16,-22 0-16,0 0 0,-22-21 16</inkml:trace>
  <inkml:trace contextRef="#ctx0" brushRef="#br0" timeOffset="19592.46">8953 3725 0,'0'0'0,"-21"-21"15,-85-63 1,85 62-16,21 1 0,0 42 31,0 1-31,0-1 16,21 0-16,1 0 0,-1 0 0,0 22 15,0-22-15,0 0 0,0 0 0,22 0 16,-22 0-16,0 1 0,21-22 16,-20 21-16,-1-21 0,21 0 0,-21 0 15,0 0-15,22 0 0,-22 0 0,0 0 16,21 0-16,-20-21 15,-1-1-15,0 1 0,0 0 0,21 0 0,-20-21 16,-1 20-16,0-20 0,0 0 16,0-22-16,-21 22 0,21-22 15,-21 1-15,22-1 0,-22 1 0,0-1 16,0 22-16,0 0 0,0-1 0,0 22 16,0 0-16,0 0 0,-22 21 15,1 21-15,0 21 16,21 1-16,0-1 0,-21 0 15,21 1-15,-21 20 0,21 1 16,0-22-16,0 22 0,0-22 16,0 21-16,0-20 0,0-1 0,-21 0 15,21-20-15,0 20 0,0-21 16,0 0-16,0 0 0,0 1 0,0-1 16,21-21-16,0 0 15,0-21 1,-21-1-16,0 1 0,21 0 0,0 0 15,-21 0-15,22 0 0,-22-22 0,21 22 16,-21 0-16,21-21 0,0 20 16,-21 1-16,0 0 0,21 21 15,0 0-15,-21 21 16,0 0 0,0 1-16,0-1 0,22 0 0,-22 0 15,0 0-15,0 0 0,21-21 0,-21 22 16,0-1-16,0 0 0,21 0 15,0-21-15,-21 21 0,21-21 0,0 0 16,1 21-16,-1-21 0,0 0 0,0 0 16,0 0-16,22 0 0,-22 0 0,21-21 15,-21 21-15,0-21 0,22 0 16,-22 21-16,0-21 0,0 0 0,0-1 16,1 1-16,-22-21 0,0 21 0,21-22 15,-21 22-15,21 0 0,-21 0 16,0-21-16,0 20 15,0 1-15,0 42 16,0 1 0,0-1-16,-21 0 0,21 0 15,-21 21-15,21-20 0,0-1 0,0 0 16,0 0-16,0 0 0,0 22 16,0-22-16,0 0 0,0 0 15,21-21-15,0 0 0,0 0 16,0 0-16,0 0 0,22 0 15,-22 0-15,0-21 0,0 0 0,22 21 16,-22-21-16,0-1 0,0 1 0,-21 0 16,0-21-16,21 21 15,-21-22-15,0 22 0,0-21 0,0 21 16,0-22-16,0 1 0,-21 21 0,0 0 16,0-1-16,0 1 0,-1 0 15,1 21-15,0 0 0,0 0 0,-21 0 16,20 0-16,1 0 0,0 21 0,-21 0 15,21 1-15,-1 20 0,1-21 16,0 21-16,21-20 0,0 20 0,0 0 16,0-21-16,0 22 0,0-22 0,21 0 15,0 21-15,1-20 0,20-1 16,-21-21-16,0 21 0,22 0 16,-22-21-16,21 0 0,-21 0 0,22 0 15,-22 0-15,21 0 0,-21 0 0,22 0 16,-22-21-16,21 0 0,-21 21 15,22-21-15,-22-1 0,0 1 0,0 0 16,0-21-16,0 21 0,1-1 0,-22-20 16,0 21-16,21-21 0,-21 20 15,0 1-15,21 0 0,-21 42 32,0 0-17,-21 1-15,21-1 0,-21 21 0,21-21 16,0 0-16,0 1 0,0-1 0,0 0 15,0 0-15,0 0 16,21 0-16,0 1 0,0-22 16,0 0-16,0 0 0,1 0 0,-1 0 15,0 0-15,0 0 0,0 0 0,0 0 16,1-22-16,20 22 0,-42-21 16,21 0-16,0 0 0,0 0 0,-21 0 15,0-1-15,22-20 0,-22 21 0,21-21 16,-21 20-16,0-20 0,0 21 15,0 0-15,0 0 0,0-1 0,0 44 32,0-1-32,-21 0 15,21 0-15,-22 0 0,22 0 16,0 22-16,0-22 0,0 0 0,0 0 16,0 22-16,0-22 0,0 0 15,0 0-15,22-21 0,-22 21 0,21 0 16,0-21-16,0 0 0,0 0 0,0 0 15,22 0-15,-22 0 0,0 0 16,0 0-16,0-21 0,1 0 16,-1 0-16,0 21 0,0-21 0,-21 0 15,0-1-15,21-20 0,-21 21 16,21-21-16,-21 20 0,0-20 16,0 0-16,0-1 0,0-20 0,22 21 0,-22-1 15,0 1-15,0 21 0,0-22 16,21 22-16,-21 0 0,0 42 31,-21 0-31,21 22 16,-22-22-16,22 21 0,0 1 15,0-1-15,0 0 0,0 1 0,0 41 16,0-41-16,0-1 0,0 0 16,22-21-16,-1 1 0,0 20 15,0-21-15,0 0 0,0 0 16,1-21-16,-1 22 0,21-22 0,-21 0 15,22 0-15,-22 0 0,21 0 0,0 0 16,1 0-16,-1 0 0,0 0 16,1-22-16,-1 1 0,0 0 15,1 21-15,-1-21 0,-21 0 0,0-22 16,1 22-16,-1 0 0,-21-21 0,21 21 16,-21-22-16,0 22 0,0-21 15,-21 21-15,0-1 0,-1 22 16,1 0-16,0 0 0,-21 0 0,21 0 15,-22 0-15,22 0 0,-21 0 0,-1 22 16,22-1-16,-21 0 0,21 0 16,0 0-16,-1 0 0,1 22 15,21-22-15,0 21 0,0-21 0,0 1 16,0 20-16,0-21 0,21 0 0,1 0 16,-1-21-16,0 22 0,0-1 15,0-21-15,0 0 0,22 0 0,-22 0 16,0 0-16,0 0 0,22 0 0,-22 0 15,0 0-15,0-21 0,0-1 16,0 1-16,1 0 0,-22 0 16,21 0-16,0 0 0,0-22 0,-21 1 0,0 0 15,21-1-15,-21-20 0,21 20 16,-21-20-16,0 21 0,0-1 16,0 1-16,0 0 0,22-1 0,-22 22 15,0 0-15,0 42 16,-22 21-1,22-20-15,-21 20 0,0 0 16,21 1-16,0-1 0,-21 0 16,0 1-16,21-1 0,-21 21 0,21-20 15,0-1-15,0-21 0,0 22 0,0-1 16,0-21-16,0 0 0,0 0 16,0 1-16,21-1 0,0-21 0,0 0 15,21 0-15,-20 0 0,-1 0 0,21 0 16,-21-21-16,0 21 0,22-22 15,-22 1-15,0 0 0</inkml:trace>
  <inkml:trace contextRef="#ctx0" brushRef="#br0" timeOffset="20615.5">13885 3027 0,'0'0'16,"0"-42"-16,0 20 0,0 1 16,0 42 15,0 1-31,0 20 0,0-21 16,0 21-16,0 1 0,0 20 15,0-20-15,-21-1 0,21 0 0,-21 1 16,21-1-16,0 0 0,-21 1 15,21-1-15,-21-21 0,21 0 0,0 22 16,0-22-16,0 0 0,0-42 47,0 0-47,0-1 0,0 1 16,0 0-16,21-21 0,0-1 15,-21 22-15,21-21 0,0 0 0,-21 20 16,21-20-16,1 21 0,-1 0 15,21 21-15,-21 0 0,0 0 16,1 0-16,20 0 0,-21 0 0,0 21 16,0 0-16,1 0 0,20 0 15,-21 22-15,0-22 0,0 0 0,-21 21 16,22-20-16,-22-1 0,0 0 0,0 21 16,0-21-16,0 1 0,0-1 15,-22 0-15,1-21 0,0 21 0,0 0 16,0-21-16,0 0 0,-1 21 0,1-21 15,0 0-15,0 0 0,0 0 0,0 0 16,-1-21 0,22 0-16,-21 21 0,21-21 0,-21 0 0,21 0 15,0-1-15,0 1 32,0 42-17,21-21-15,0 22 16,-21-1-16,22-21 0,-1 21 15,0-21-15,0 21 0,0-21 0,0 21 16,1-21-16,-1 0 0,0 0 0,0 0 16,21 0-16,-20 0 0,20 0 15,0 0-15,1 0 0,-22 0 0,21 0 16,0-21-16,1 0 0,-1 0 0,-21 0 16,0-1-16,22 1 0,-22 0 15,-21-21-15,21-1 0,-21 22 16,0-21-16,0 21 0,0-22 0,0 22 15,0 0-15,0 0 0,-21 21 16,0 0-16,0 0 0,-1 0 16,1 21-16,0 0 0,0 0 0,0 1 15,21 20-15,-21-21 0,21 0 16,-22 22-16,22-22 0,0 21 0,0-21 16,0 0-16,0 1 0,22-1 0,-1 0 15,0 0-15,0 0 0,0-21 16,0 0-16,1 0 0,20 0 15,-21 0-15,0 0 0,22 0 0,-22 0 16,21-21-16,0 21 0,-20-21 0,20 0 16</inkml:trace>
  <inkml:trace contextRef="#ctx0" brushRef="#br0" timeOffset="21280.69">15811 3323 0,'0'0'15,"0"-21"1,0 0-16,0 0 15,0 0-15,0-1 0,0 1 16,0 0-16,0 0 0,22-21 0,-1 20 16,0 1-16,0 0 0,0 0 15,0 21-15,1-21 0,20 21 0,-21 0 16,0 0-16,0 0 0,1 0 0,20 0 16,-21 21-16,-21 0 0,21 0 15,-21 22-15,21-22 0,-21 21 16,0 0-16,0 1 0,0-22 0,0 21 15,0 1-15,0-1 0,0 0 0,-21-21 16,0 22-16,21-22 0,-21 0 16,21 0-16,0 0 0,-21 1 0,0-1 15,21-42 17,0-1-32,0 1 15,0 0-15,21-21 0,0 21 0,0-22 16,0 1-16,0 0 0,1-1 15,-1-20-15,0 20 0,21 1 0,-21 0 16,22 21-16,-22-1 0,21 1 16,-21 0-16,22 21 0,-22 0 15,21 0-15,-21 0 0,1 21 0,-1 0 16,-21 22-16,21-22 0,-21 21 0,0 1 16,0-1-16,0 0 0,0-21 15,0 22-15,0-1 0,0-21 0,-21 22 16,21-22-16,0 0 0,-21 0 0,-1 0 15,22 0-15,0-42 47,0 0-31,22 0-16,-1 21 0,0-21 0</inkml:trace>
  <inkml:trace contextRef="#ctx0" brushRef="#br0" timeOffset="21988.06">17060 3112 0,'0'-22'0,"0"44"0,-21-44 31,0 22-31,21 22 0,-21-1 16,0 0-16,-1 0 0,22 0 0,-21 22 16,0-22-16,0 21 0,21 0 0,0-20 15,-21 20-15,21-21 0,0 0 16,0 22-16,0-22 0,0 0 15,0 0-15,0 0 0,21 0 16,0-21-16,0 0 0,0 0 16,1 0-16,-1 0 15,0 0-15,-21-21 0,0 0 16,0 0-16,0 0 0,0 0 16,0-22-16,0 22 0,0-21 15,0 21-15,-21-22 0,21 1 0,-21 21 16,21-22-16,0 22 0,0-21 0,0 21 15,0 0-15,0-1 16,21 22-16,0-21 0,0 21 0,0 0 16,22 0-16,-22 0 0,0 0 0,21 0 15,-21 0-15,1 0 0,20 21 16,-21 1-16,0-1 0,0 0 0,22 0 16,-22 0-16,0 22 0,0-22 0,0 21 15,-21-21-15,0 22 0,22-22 16,-22 0-16,0 0 0,0 21 0,0-20 15,0-1-15,-22 0 0,1 0 16,0-21-16,0 21 16,0-21-16,0 0 0,-1 0 15,1-21 1,21 0-16,0 0 16,0-22-16,0 22 0,0 0 0,21-21 15,1-1-15,-1 22 0,0-21 16,0 0-16,21-1 0,-20 1 0,20 21 15,-21-22-15,21 22 0,1 0 0,-1 21 16,-21 0-16,22 0 0,-22 0 16,21 21-16,-21 0 0,0 1 0,22-1 15,-22 0-15,-21 21 0,21-21 16,-21 22-16,21-22 0,-21 21 0,0-21 16,0 22-16,0-22 0,0 0 15,0 0-15,0 0 0,-21 1 0,21-1 16,-21 0-16,0-21 0,21 21 15,-21-21-15,21-21 32</inkml:trace>
  <inkml:trace contextRef="#ctx0" brushRef="#br0" timeOffset="22903.54">18605 3535 0,'0'0'16,"-21"0"-16,21 21 0,21-42 47,1 0-47,-1 0 15,0-1-15,21 1 0,-21 0 0,1 0 16,20 0-16,-21-22 0,21 1 0,1 0 16,-22-1-16,0 1 0,21 0 15,-20-1-15,-1 1 0,-21 0 0,0 21 16,0-22-16,0 22 0,0 0 15,-21 21-15,-1 0 16,22 21-16,-21 0 0,0 0 0,0 1 16,0 20-16,21-21 0,-21 21 15,21-20-15,0 20 0,0 0 16,0 1-16,21-22 0,0 21 0,0-21 16,0 0-16,0 1 0,1 20 0,-1-21 15,0 0-15,0-21 0,0 21 16,0 1-16,-21-1 15,-21-21 1,0 0-16,0 0 0,-21 0 16,20 0-16,1-21 0,0-1 15,0 22-15,0-21 0,0 0 0,21 0 16,-22 21-16,22 21 31,22 0-15,-22 0-16,21-21 0,0 22 15,0-22-15,-21 21 0,42-21 0,-20 21 16,-1-21-16,0 0 0,21 0 16,-21 0-16,1 0 0,20 0 15,-21 0-15,21 0 0,-20-21 0,20 21 16,-21-21-16,0-1 0,0 22 0,1-21 16,20-21-16,-42 21 0,21-22 15,0 1-15,0 0 0,1-1 0,-1 1 16,-21-21-16,0 20 0,21-20 15,-21 20-15,21 1 0,-21 21 0,0-21 16,0 20-16,0 1 0,0 42 31,0 1-31,-21 20 0,0-21 0,21 21 16,-21 1-16,-1-1 16,22 0-16,0 1 0,-21-1 0,21 0 15,-21 1-15,21-1 0,-21-21 0,21 22 16,0-22-16,0 0 0,0 21 15,0-21-15,0 1 0,0-1 16,21-21 0,0 0-16,0 0 15,1-21-15,-1-1 0,0 1 16,-21 0-16,0 0 0</inkml:trace>
  <inkml:trace contextRef="#ctx0" brushRef="#br0" timeOffset="23119.68">19325 3133 0,'0'0'0,"-21"0"31,42 0-15,0 0-16,0 0 0,1 0 0,20 0 15,-21 0-15,21 0 16,-20 0-16,20 0 0,0 0 0,-21-21 0,1 21 15,20 0-15,-21 0 0,0 0 16,0-22-16,1 22 16</inkml:trace>
  <inkml:trace contextRef="#ctx0" brushRef="#br0" timeOffset="24575.52">20193 3387 0,'0'0'0,"106"-21"31,-85-1-31,-21 1 0,0 0 16,21 0-16,-21 0 0,21 0 0,-21-22 15,0 22-15,0 0 0,0-21 0,0-1 16,0 22-16,0 0 0,-21-21 15,0 20-15,0 22 0,21-21 0,-21 21 16,-1 0-16,1 0 0,0 21 16,0-21-16,0 22 0,0-1 0,-1 21 15,-20-21-15,21 22 0,0-1 0,0-21 16,21 21-16,0 1 0,0-1 16,0-21-16,0 22 0,0-22 15,0 0-15,21 0 0,0 0 0,0-21 16,-21 21-16,21-21 0,0 0 15,1 0-15,-1 0 0,0 0 0,-21-21 16,21 21-16,0-21 0,0 0 0,1 0 16,-22 0-16,21-1 0,0 1 15,-21-21-15,0 21 0,21-22 0,0 1 16,-21 21-16,0 0 0,0 0 0,0-1 16,0 44 15,0 20-31,0-21 0,0 0 15,0 22-15,0-22 0,0 0 16,0 21-16,0-21 0,0 22 0,0-22 16,0 0-16,0 0 0,0 0 0,21-21 15,1 22-15,-1-22 0,0 0 16,0 0-16,0 0 0,22 0 0,-22 0 16,21 0-16,-21-22 0,0 1 15,22 0-15,-22 0 0,0 0 0,21 0 16,-20-22-16,-1 22 0,0-21 0,0-1 15,0 1-15,-21 0 0,21-1 16,-21-20-16,22 21 0,-22-1 0,21-20 16,-21 20-16,0 1 0,0 21 15,0 0-15,0 0 0,0-1 16,0 44 0,0-1-16,-21 0 0,-1 0 15,1 21-15,21-20 0,-21 20 0,21 0 16,0 1-16,0-1 0,-21 0 0,21-21 15,0 22-15,0-1 0,0 0 16,0 1-16,0-22 0,0 21 0,0-21 16,21 1-16,0-1 0,0 0 0,-21 0 15,22-21-15,-1 0 0,0 0 16,0 0-16,0 0 0,0 0 16,1 0-16,-1-21 0,0 0 15,0 21-15,0-21 0,0-22 16,1 22-16,-1 0 0,0-21 0,0 20 15,-21-20-15,21 21 0,0-21 0,-21 20 16,0 1-16,0 0 16,0 42-1,0 0-15,0 1 16,-21-1-16,21 0 0,0 0 16,0 0-16,0 0 0,0 22 0,0-22 15,0 0-15,0 0 0,21 0 16,1 1-16,-1-22 0,0 21 0,0-21 15,0 0-15,0 0 0,22 0 16,-22 0-16,0 0 0,0 0 0,22 0 16,-22 0-16,0-21 0,0 21 15,0-22-15,-21 1 0,21-21 0,1 21 16,-1 0-16,-21-22 0,21 22 16,0-21-16,-21 21 0,21-1 15,0 1-15,-21 0 0,22 0 0,-22 0 0,21 21 16,0 0-16,-21 21 31,0 0-15,0 0-1,0-42 48,0 0-63,0 0 15,0 0 1,0-1-16,-21 22 31,0 0-31,-1 22 0,22-1 16,-21 0-16,0 0 0,0 21 16,0-20-16,-22 20 0,22-21 0,0 21 15,0 1-15,0-1 0,21-21 16,0 22-16,0-22 0,0 0 0,0 0 15,21 0-15,0 0 0,0 1 16,22-22-16,-22 0 0,21 0 0,0 0 16,1 0-16,-1 0 0,0 0 0,1-22 15,-1 1-15,0 0 0,1 0 16,-22 0-16,21 0 0,-21-1 0,1-20 16,-1 21-16,0-21 0,0 20 0,-21 1 15,21-21-15,-21 21 0,0-22 16,0 22-16,0 0 0</inkml:trace>
  <inkml:trace contextRef="#ctx0" brushRef="#br0" timeOffset="24972.55">21717 2413 0,'0'0'0,"-21"0"0,0 0 0,-1 0 16,1 0-16,0 21 0,0 0 15,21 1-15,0-1 0,0 0 16,0 0 0,21-21-16,0 21 0,0-21 15,1 0-15,20 0 0,-21 0 0,0 0 16,0 0-16,1 0 0,-1 0 0,-21-21 15,0 0-15,0 0 16,0 0-16,0-1 0,0 1 16,0 0-16,-21 0 0,-1 0 15,1 21-15,0-21 0,0 21 0,0 0 16,0 0-16,-1 0 16,1 0-16,0 21 15,0 0-15,21 0 0,-21 0 16,21 0-16,0 22 0,0-22 15,0 0-15,0 0 0,-21 0 0,21 1 16</inkml:trace>
  <inkml:trace contextRef="#ctx0" brushRef="#br0" timeOffset="25247.48">20510 2858 0,'0'0'0,"0"21"0,22-21 16,-1 0-1,0 0-15,0 0 0,21 0 0,1 0 16,-1 0-16,0 0 0,1 0 0,-1 0 16,-21-21-16,22 21 0,-1 0 15,0 0-15,-21 0 0,22 0 0,-22 0 16,-42 0 15,0 0-15,-1 0-16,-20 0 0</inkml:trace>
  <inkml:trace contextRef="#ctx0" brushRef="#br0" timeOffset="26896.17">995 5228 0,'0'0'0,"0"21"15,-21-21 16,21 22-15,-22-22-16,1-22 47,21 1-31,0 0-16,0 0 15,0 0-15,21 0 16,1-1-16,-1 1 0,0 21 15,0 0-15,0-21 0,0 21 16,1 0-16,-1 0 0,0 0 0,0 21 16,0 0-16,0 1 0,1-1 15,-1 21-15,-21-21 0,0 22 16,0-1-16,0 0 0,0 1 0,0-1 16,0 0-16,-21 22 0,-1-22 15,1 0-15,0 1 0,-21-1 0,21 0 16,-22 1-16,22-22 15,-21 21-15,21-21 0,-22 1 0,22-1 16,0 0-16,0 0 0,0-21 16,-1 0-16,1 0 15,0-21-15,21 0 16,0-22-16,0 22 0,0 0 16,0-21-16,0-1 0,0 22 15,0-21-15,21 0 0,0 20 16,1-20-16,-1 21 0,0-21 0,0 20 15,0 1-15,0 21 0,1-21 16,-1 21-16,0 0 0,0 0 0,0 21 16,0 0-1,1 1-15,-1 20 0,0-21 0,-21 21 16,0 1-16,21-22 0,-21 21 16,21 1-16,-21-22 0,0 21 0,0-21 15,0 0-15,0 1 0,21-1 16,-21 0-16,0 0 0,22-21 15,-22-21 17,0 0-17,21 0-15,-21-1 0,21 1 16</inkml:trace>
  <inkml:trace contextRef="#ctx0" brushRef="#br0" timeOffset="27260.22">1757 5630 0,'0'0'16,"0"22"-16,0-1 0,21-21 31,0 0-16,0 0 1,-21-21-16,21-1 0,-21 1 16,0 0-16,0 0 15,0 0-15,-21 21 47,21 21-31,0 0-1,0 0 1</inkml:trace>
  <inkml:trace contextRef="#ctx0" brushRef="#br0" timeOffset="28711.51">2963 5144 0,'0'-22'0,"0"1"15,0 0-15,0 0 16,0 0-16,0 0 0,0 42 31,-21 0-15,21 0-16,0 0 15,0 22-15,0-1 0,0 0 0,0 1 0,0-1 16,-21 21-16,21-20 0,0-1 16,-21 0-16,21 1 0,0-1 15,0 0-15,0-20 0,-21 20 0,21-21 16,0 0-16,0 0 0,0 1 16,0-1-16,0 0 0,0 0 0,0-42 31,21 0-16</inkml:trace>
  <inkml:trace contextRef="#ctx0" brushRef="#br0" timeOffset="29260.2">3514 5207 0,'0'0'0,"21"0"0,0-21 15,0 21-15,-21-21 16,21 21-16,-21-21 0,0-1 16,0 1-1,-21 21 17,0 0-32,0 0 0,-22 0 15,22 21-15,0 1 0,-21-1 16,21 0-16,-22 0 0,22 0 15,-21 0-15,21 22 0,-22-22 0,22 0 16,0 0-16,0 0 0,21 1 16,0-1-16,0 0 0,0 0 0,0 0 15,42-21 1,-21 0-16,0 0 0,1 0 0,20 21 16,-21-21-16,21 0 0,1 0 0,-22 0 15,21 22-15,-21-22 0,22 21 16,-22-21-16,0 21 0,0-21 15,0 21-15,1 0 0,-1-21 16,-21 21-16,0 1 0,0-1 0,0 0 16,0 0-16,-21-21 0,-1 21 0,1 0 15,-21 1-15,21-22 0,-22 21 16,1 0-16,21-21 0,-21 0 0,-1 21 16,22-21-16,-21 0 0,21 0 15,-1 0-15,1 0 0,0 0 0,0 0 16,21-21-16,-21 21 0,21-21 15,0 0-15,0-1 0,0 1 16,0 0-16,0 0 16,21 21-16,0-21 15,0 21-15,0-21 0</inkml:trace>
  <inkml:trace contextRef="#ctx0" brushRef="#br0" timeOffset="30011.78">5207 5165 0,'0'0'0,"0"-21"0,0-1 0,-21 22 0,21-21 16,0 0-16,-21 21 0,21-21 15,-22 21 1,22 21-16,-21 0 16,21 0-16,0 1 0,0 20 15,0-21-15,-21 21 0,21 1 0,-21-22 16,21 21-16,-21-21 0,21 22 0,0-22 16,-21 21-16,-1-21 0,1 22 15,21-22-15,0 21 0,-21-21 0,0 1 16,21-1-16,0 0 15,-21-21-15,21-21 32,0 0-32,0-1 15,0 1-15,0-21 0,21 21 16,-21-22-16,21 22 0,0-21 0,-21 0 16,21-1-16,1 1 0,-22 0 15,21-1-15,0 1 0,0 0 0,0 20 16,0-20-16,1 21 0,-1-21 15,0 42-15,0-22 0,0 22 0,22 0 16,-22 0-16,0 0 0,0 22 0,0-1 16,22 21-16,-22-21 0,0 22 15,0-1-15,-21-21 0,0 21 0,21 1 16,-21-1-16,0 0 0,0 1 0,0-1 16,0-21-16,0 22 15,0-1-15,0-21 0,0 0 0,-21 0 16,21 1-16,0-1 0,0 0 0,0 0 15,-21-21-15,0 0 16,0-21 0,-1 0-1,22 0-15</inkml:trace>
  <inkml:trace contextRef="#ctx0" brushRef="#br0" timeOffset="30260.64">4974 5334 0,'21'0'16,"0"0"-16,1 0 0,-1 0 0,0 0 16,0 0-16,0 0 0,22 0 15,-22 0-15,0 0 0,21 0 0,-21 0 16,22 0-16,-22 0 0,0 0 0,0 0 15,0 0-15,1 0 0,-1 0 16,-21-21 0</inkml:trace>
  <inkml:trace contextRef="#ctx0" brushRef="#br0" timeOffset="30919.6">6773 5292 0,'0'-21'15,"0"42"-15,0-64 0,0 22 0,0 0 16,0 0-16,0 0 15,0 0-15,0-1 0,0 1 16,0 0-16,21 0 0,1 21 0,-22-21 16,21 0-16,21 21 0,-21 0 15,0 0-15,1 0 0,20 0 0,-21 0 16,21 21-16,-20 0 0,-1 0 0,21 0 16,-21 22-16,0-22 0,1 21 15,-1 0-15,0-20 0,-21 20 0,0-21 16,0 21-16,0-20 0,0-1 0,0 21 15,0-21-15,0 0 0,0 1 16,-21-1-16,0-21 0,-1 21 16,22-42 15,0 0-31,0-1 16,0 1-16,0 0 0,0-21 0,22 21 15,-1-1-15,-21-20 0,21 0 16,0 21-16,0-22 0,-21 1 0,21 0 15,1 20-15,-1-20 0,0 21 0,0 0 16,0 0-16,0-1 0,1 1 16,-1 21-16,0 0 0,0 21 15,-21 1-15,0-1 16,0 0-16,0 0 16,0 0-16,0 0 0</inkml:trace>
  <inkml:trace contextRef="#ctx0" brushRef="#br0" timeOffset="31560.23">7768 5355 0,'42'0'16,"-20"0"-1,-22-21-15,21 21 0,-21-21 0,21 0 16,0 21-16,-21-21 15,21-1-15,0 1 0,-21 0 0,22 0 16,-22 0-16,21-22 0,-21 22 0,0 0 16,0 0-16,0 0 0,0 0 15,0-1-15,-21 22 0,-1 0 16,1 0-16,0 0 0,0 0 0,0 22 16,0-22-16,-1 21 0,-20 0 15,21 21-15,0-21 0,0 1 0,-1 20 16,1-21-16,21 21 0,0-20 0,-21-1 15,21 21-15,0-21 0,0 0 16,0 1-16,0-1 0,21 0 0,0 0 16,1 0-16,-1-21 0,0 21 15,0-21-15,21 0 0,-20 22 16,-1-22-16,21 0 0,-21 0 0,22 0 16,-1 0-16,-21 0 0,21-22 0,1 1 15,-1 21-15,-21-21 0,22 0 16,-1 0-16,-21 0 0,0-22 0,0 22 15,1-21-15,-1-1 0,0 22 0,-21-42 16,21 20-16,-21 1 0,0 0 16,0-1-16,0-20 0,0 21 0,0-1 15,0 1-15,0 21 0,0 0 0,0-1 16,0 1-16,0 42 31,-21 1-31,21-1 0,0 21 0,-21 0 16,21 1-16,0 20 0,0-20 15,0-1-15,0 0 0,0 1 0,0-1 16,0 0-16,0-21 0,0 22 0,0-22 16,0 21-16,0-21 0,0 1 15,0-1-15,0 0 0,0 0 16,21-21-16,-21 21 0,21-21 16,0 0-16,0 0 15,1 0-15,-1 0 0</inkml:trace>
  <inkml:trace contextRef="#ctx0" brushRef="#br0" timeOffset="32551.27">9102 5101 0,'0'0'0,"0"-21"16,0 0-16,0 0 0,0 0 15,0-1-15,-22 22 0,1-21 0,21 0 16,-21 0-16,0 0 0,0 21 0,0 0 15,-1 0-15,1 0 16,0 0-16,0 0 0,-21 0 0,20 42 16,1-21-16,0 22 0,0-22 0,0 21 15,0 0-15,-1 22 16,1-22-16,0-21 0,21 22 0,-21-1 16,21 0-16,0-20 0,0-1 0,0 0 15,21 0-15,0 0 0,-21 0 16,21-21-16,22 0 0,-22 0 0,0 0 15,0 0-15,22 0 0,-22 0 0,21 0 16,-21-21-16,0 0 0,22 0 16,-22 0-16,0 0 0,0-1 0,0 1 15,1-21-15,-1 21 0,-21-22 0,0 1 16,21 21-16,-21-21 0,0 20 16,0-20-16,0 21 0,0 0 0,0 0 15,-21 42 16,0 0-31,21 0 0,0 0 16,0 0-16,-22 22 0,22-22 0,0 21 16,0-21-16,0 1 0,0 20 15,0-21-15,0 0 0,22 0 0,-1 1 16,0-1-16,0-21 0,0 21 0,0-21 16,1 0-16,-1 21 0,0-21 0,0 0 15,0 0-15,0 0 0,22 0 16,-22 0-16,0-21 0,0 21 15,0-21-15,1 0 0,-1-1 0,0 1 16,-21 0-16,21 0 0,0-21 16,-21-1-16,0 1 0,21 0 0,-21-1 15,22 1-15,-22-22 0,0 22 0,0-21 16,0 20-16,0 1 0,21 0 16,-21-1-16,0 22 0,0 0 0,0 0 15,0 42 1,-21 0-1,21 0-15,0 22 0,-22-1 0,22 0 16,-21 22-16,21-22 0,0 0 16,0 22-16,0-22 0,0 1 15,0-1-15,0-21 0,0 21 0,0-20 16,0 20-16,0-21 0,0 0 0,0 0 16,0 1-16,21-1 0,1-21 15,-1 0-15,0 21 0,0-21 16,0 0-16,0 0 0,1 0 0,-1 0 15,0-21-15,0 0 0,0 21 0,0-22 16,22 1-16,-22-21 0,0 21 16,21-22-16,-20 22 0,-1-21 0,0 0 15,0 20-15,-21-20 0,0 21 0,0 0 16,0 0-16,0 42 31,0 0-31,0 0 0,0 0 0,-21 0 16,21 22-16,0-22 0,0 0 15,0 0-15,0 0 0,0 1 0,0-1 16,0 0-16,0 0 0,21-21 0,-21 21 16,21-21-16,0 0 0,1 0 15,-1 0-15,0 0 0,0 0 0,21 0 16,-20 0-16,-1 0 0,21-21 0,-21 0 16,0 21-16,1-21 0,20 0 15</inkml:trace>
  <inkml:trace contextRef="#ctx0" brushRef="#br0" timeOffset="32775.62">10202 4657 0,'0'0'0,"-21"0"0,0 0 0,0 0 16,42 0 46</inkml:trace>
  <inkml:trace contextRef="#ctx0" brushRef="#br0" timeOffset="32979.51">9377 4974 0,'0'0'0,"0"21"0,-21-21 0,42 0 32,0 0-32,0-21 0,0 21 15,22-21-15,-22 0 16,0 21-16,21-21 0,1 21 0,-22-21 15,21 21-15,-21 0 0,22-22 0,-22 1 16,0 21-16,0 0 0</inkml:trace>
  <inkml:trace contextRef="#ctx0" brushRef="#br0" timeOffset="34947.74">10583 5017 0,'21'-22'15,"-21"1"1,0 42 0,0 1-1,-21-1-15,0 21 0,0-21 0,21 0 16,-21 22-16,21-22 0,-21 21 15,21-21-15,0 1 0,0-1 0,0 0 16,0 0-16,0 0 0,0 0 0,21 1 16,0-22-1,0 0-15,0 0 0,0 0 16,1 0-16,-22-22 0,0 1 16,0 0-1,21 21-15,-21-21 0,0 0 0,0 0 16,0-1-16,0 1 0,0 0 0,0-21 15,0 21-15,0-1 0,0-20 16,0 0-16,0 21 0,0-22 0,21 22 16,0 0-16,0 0 0,0 21 0,1-21 15,-1 21-15,0 0 0,0 0 16,0 0-16,22 21 0,-22 0 0,0 0 16,0 0-16,0 0 0,0 22 0,1-22 15,-1 21-15,-21-21 0,0 22 16,0-22-16,0 21 0,0-21 15,0 1-15,0-1 0,0 0 0,0 0 16,0 0-16,0 0 0,0 1 16,-21-22-16,-1 0 15,1 0-15,21-22 32,0 1-32,0 0 0,0-21 15,0 21-15,21-1 0,1-20 0,-1 0 16,0 21-16,0-43 0,21 22 15,-20-1-15,20 22 0,-21-21 0,21 21 16,1 0-16,-1-1 0,-21 1 16,22 21-16,-1 0 0,-21 21 15,21 1-15,-20-1 0,-1 0 0,0 21 0,0-21 16,-21 22-16,0-22 0,0 21 16,0 1-16,0-22 0,0 0 15,0 21-15,0-21 0,0 1 0,0-1 16,0 0-16,0 0 0,-21-21 0,21 21 15,21-21 17,0 0-32,0 0 0,1 0 15,-1-21-15,0 0 0,0 0 16,0 0-16,22-1 0,-22 1 0,0-21 16,21 21-16,1-22 0,-22 1 15,0 0-15,0 21 0,0-22 16,0 22-16,-21 0 0,0 0 0,0 0 15,-21 21-15,0 21 16,0 0-16,0 0 0,-22 0 16,22 0-16,0 1 0,0 20 0,0-21 15,21 0-15,-21 0 0,21 22 0,0-22 16,0 0-16,0 0 0,21 0 16,0 1-16,0-22 0,0 21 0,0 0 15,1-21-15,-1 21 0,0-21 0,0 21 16,0-21-1,-42-21 17,0 21-32,0-21 15,0 0-15,-1 21 16,1-21-16,0 21 16,21 21 15,21 0-16,0-21-15,1 0 0,-1 21 0,0-21 16,21 0-16,-21 0 0,1 0 16,20 0-16,0 0 0,1 0 15,-22 0-15,21 0 0,0 0 0,1 0 16,-22-21-16,21 21 0,-21-21 16,1 0-16,-1-1 0,0 1 0,0 0 15,-21-21-15,21 21 0,-21-22 0,21 1 16,-21 0-16,0-1 0,0 1 15,0 0-15,0-22 0,0 43 0,0-21 16,0-1-16,0 22 0,0 0 0,0 0 16,-21 42 15,21 0-31,-21 0 0,21 22 16,0-22-16,0 21 0,0 0 15,-21 1-15,21-1 0,0 0 0,0 1 16,-21-1-16,21-21 0,0 22 0,0-1 15,0-21-15,0 0 0,0 0 16,0 1-16,0-1 0,0 0 0,0 0 16,0-42 15,21 0-31,-21 0 16,21-1-16,-21 1 0,21 0 0,0 0 15,-21 0-15,22-22 0,-1 22 16,-21 0-16,21-21 0,0 21 15,-21-1-15,21 1 0,0 21 16,-21 21 0,0 1-16,0-1 0,0 0 15,0 0-15,0 0 0,0 0 0,0 22 16,0-22-16,0 0 0,0 0 0,0 0 16,22-21-16,-22 22 0,21-1 15,0-21-15,0 21 0,0-21 0,0 0 16,1 0-16,-1 0 0,0 0 0,0 0 15,0 0-15,0 0 0,1 0 16,-1 0-16,0 0 0,0-21 0,0 0 16,0-1-16,-21 1 0,22 0 0,-22 0 15,21 0-15,-21-22 16,0 22-16,21-21 0,-21 21 0,0 0 16,21-22-16,-21 22 0,0 42 31,0 0-31,0 1 15,-21 20-15,21-21 0,-21 0 0,21 22 16,0-22-16,0 21 0,0-21 16,0 0-16,0 1 0,0-1 0,0 0 15,21-21-15,0 21 0,0-21 0,0 21 16,1-21-16,-1 0 16,0 0-16,0 0 0,0-21 15,0 0-15,1 21 0,-1-21 0,0 0 16,-21-1-16,21 1 0</inkml:trace>
  <inkml:trace contextRef="#ctx0" brushRef="#br0" timeOffset="35298.21">13123 4636 0,'0'0'16,"-21"21"-16,0 0 0,0-21 0,0 21 15,-1 0-15,22 0 0,0 1 16,0-1-16,22-21 16,-1 0-16,0 0 0,0 21 0,21-21 15,-20 0-15,-1 0 0,0 0 16,0-21-16,0 21 0,0-21 0,1-1 16,-22 1-16,0 0 15,0 0-15,-22 21 16,1-21-16,0 0 0,0 21 0,-21 0 15,20 0-15,1 0 0,0 0 16,0 0-16,0 0 0,0 21 16,21 0-1,0 0-15,0 0 0,21 0 16,0 1-16,0-22 16,0 21-16,0-21 0,1 21 0</inkml:trace>
  <inkml:trace contextRef="#ctx0" brushRef="#br0" timeOffset="35707.81">13525 4826 0,'0'0'0,"0"-21"15,0 42 16,0 0-31,0 0 16,0 1-16,0-1 0,0 21 0,0 0 16,0 1-16,0-1 0,0 0 15,0 1-15,0-1 0,0 22 0,0-22 16,0 0-16,0 22 0,0-1 0,0-20 16,0 20-16,0 1 0,0-1 15,0 1-15,0-22 0,0 21 0,0 1 16,0-22-16,0 22 0,0-22 0,0 22 15,0-22-15,0 0 0,0 1 16,0-1-16,0 0 0,0 1 16,0-22-16,-21 0 0,21 0 0,0 0 15,-21-21-15,21-21 32,0 0-32,0 0 0,0-22 15,0 22-15,0 0 0,0-21 0,0 21 16,21-22-16,0 1 0,1 0 0,-1-1 15</inkml:trace>
  <inkml:trace contextRef="#ctx0" brushRef="#br0" timeOffset="36004.54">13589 4932 0,'0'0'0,"-21"-21"0,-22-22 31,65 43-31,-1-21 0,0 21 16,0 0-16,21 0 0,-20 0 0,-1 0 16,21 0-16,-21 0 0,22 21 15,-22 1-15,0-22 0,0 21 0,0 21 16,-21-21-16,0 0 0,0 1 16,0 20-16,-21-21 0,0 0 15,0 22-15,0-22 0,-22 0 0,22 0 16,-21 0-16,-1-21 0,22 21 0,0-21 15,-21 22-15,21-22 0,-1 0 16,1 0 0</inkml:trace>
  <inkml:trace contextRef="#ctx0" brushRef="#br0" timeOffset="43643.82">15028 5101 0,'-21'0'32,"21"-21"46,0 0-63,0 0-15,0 0 16,0-1-16,0 1 0,21 0 0,-21 0 16,0 0-16,0 0 0,0-22 0,0 22 15,0 0-15,0-21 0,0-1 16,0 22-16,0-21 0,0 21 0,0-22 16,0 22-16,0-21 0,0 21 15,0-22-15,0 22 0,0 0 0,0 0 16,0 0-16,0-1 0,-21 22 31,0 22-31,21-1 16,-21 0-16,21 21 0,0 1 15,-21-1-15,21 0 0,-22 1 0,22-1 16,0 21-16,0-20 0,0-1 16,0 22-16,0-22 0,0 0 0,0-21 15,0 22-15,0-1 0,0-21 0,0 0 16,0 1-16,0-1 0,0 0 15,-21-21-15,21-21 32,0 0-32,0-1 15,0 1-15,0 0 0,0 0 0,0 0 16,0-22-16,21 22 0,-21-21 16,22 21-16,-1-22 0,0 22 0,0-21 15,0 21-15,0 0 0,1-1 16,20 1-16,-21 0 0,0 21 0,22 0 15,-22 0-15,0 0 0,21 0 16,-21 0-16,1 21 0,20 0 0,-21 1 16,0-1-16,0 21 0,1-21 0,-22 22 15,0-22-15,0 21 0,0-21 16,0 0-16,0 22 0,0-22 0,-22 0 16,1 0-16,0 0 15,0 1-15,0-22 0,0 0 0,-1 21 16,1-21-16,-21 0 0,21 0 0,0 0 15,-1 0-15,1-21 0,0-1 16,0 1-16,0 0 0,21 0 16,-21 21-16,21-21 0,0 0 15,0-1-15,0 44 32,0-1-32,21 0 15,0 0-15,0 0 16,0 0-16,0-21 0,1 22 15,-1-1-15,0-21 0,21 21 16,-21-21-16,1 0 0,-1 0 16,0 0-16,21 0 0,-21 0 15,1 0-15,20 0 0,-21 0 0,0-21 16,22 21-16,-22-21 0,0-1 16,0 1-16,0 0 0,0 0 0,1 0 15,-1-22-15,0 22 0,-21-21 16,0 0-16,21 20 0,-21-20 0,21 21 15,-21 0-15,0 0 0,0-1 16,0 1-16,0 0 16,-21 21-1,0 21-15,21 0 16,0 1-16,-21 20 0,0-21 0,21 0 16,-22 22-16,22-22 0,0 21 0,0-21 15,0 22-15,0-22 0,0 0 16,0 0-16,0 0 0,0 0 0,22 1 15,-1-22-15,0 21 0,0-21 16,21 0-16,-20 0 0,-1 0 16,0 0-16,0 0 0,0-21 0,22 21 15,-22-22-15,0 1 0,0 0 16,0-21-16,0 21 0,1-22 16,-22 1-16,21 0 0,-21-1 15,21 1-15,-21 0 0,0-1 0,0 1 16,0 0-16,0-1 0,0 22 0,21-21 15,-21 21-15,0-1 0,0 1 16,0 0-16,0 0 0,0 42 16,0 0-1,0 22-15,-21-22 0,21 21 0,0-21 16,0 22-16,-21-1 0,21 0 16,-21 22-16,21-22 0,0 0 0,0 1 15,0-1-15,0 0 0,0-20 0,0 20 16,0-21-16,0 21 0,0-20 15,21-22-15,0 21 0,-21 0 16,21-21-16,0 0 0,0 0 0,1 0 16,-1 0-16,0-21 15,0 0-15,0-1 0,0 1 16</inkml:trace>
  <inkml:trace contextRef="#ctx0" brushRef="#br0" timeOffset="43827.79">16044 4763 0,'-21'0'16,"42"0"-16,-63 0 0,63 0 31,0 0-31,0 0 0,1 0 16,20 0-16,-21 0 0,21 0 15,1 0-15,-1-22 0,0 22 0,1 0 16,-1 0-16,-21-21 0,22 21 0</inkml:trace>
  <inkml:trace contextRef="#ctx0" brushRef="#br0" timeOffset="45399.92">16743 4678 0,'0'21'15,"0"0"-15,-21-21 16,21 21-16,-22 1 0,22-1 0,0 21 15,0-21-15,0 0 0,0 1 0,-21-1 16,21 21-16,0-21 0,0 0 16,0 1-16,0-1 0,0 0 0,0 0 15,0 0-15,0 0 16,0 1-16,21-22 16,1 0-1,-22-22-15,21 1 16,-21 0-16,21 0 15,0-21-15,-21 20 0,21 1 0,0-21 16,1 0-16,-22 20 0,21-20 16,0 21-16,0 0 0,-21 0 15,0-1-15,21 22 0,0 0 16,-21 22-16,0-1 16,0 0-16,0 0 0,0 0 15,0 0-15,0 1 0,0-1 0,0 21 16,0-21-16,22 0 0,-22 1 15,0-1-15,21-21 0,0 21 0,0-21 16,0 21-16,0-21 0,1 0 16,-1 0-16,0 0 15,0 0-15,0 0 0,22-21 0,-22 21 16,0-21-16,0 0 0,0-1 16,0 1-16,-21-21 0,22 21 0,-1-22 15,-21 1-15,0 21 0,21-21 16,-21 20-16,0-20 0,21 21 0,-21 0 15,0-22-15,0 22 0,-21 21 32,0 0-32,21 21 15,-21 1-15,-1 20 0,22-21 16,-21 21-16,21-20 0,0 20 16,0 0-16,0-21 0,0 22 0,0-22 15,0 21-15,0-21 0,0 1 16,0-1-16,21 0 0,1 0 0,-1-21 15,0 0-15,0 21 0,21-21 16,-20 0-16,-1 0 0,21 0 0,-21 0 16,22-21-16,-22 21 0,21-21 0,-21 0 15,0 0-15,1-1 0,20 1 16,-21 0-16,0-21 0,0 21 0,-21-22 16,22 22-16,-22-21 0,21 21 15,-21-1-15,0 1 0,0 0 0,0 0 16,0 0-16,-21 21 15,-1 0 1,1 0-16,0 21 0,0 0 16,21 0-16,-21 22 15,21-22-15,-21 0 0,21 0 0,0 0 16,0 22-16,0-22 0,0 0 0,0 0 16,0 0-16,0 0 0,21 1 15,0-22-15,-21 21 0,21-21 0,0 0 16,0 0-16,1 0 0,-1 0 15,21 0-15,-21 0 0,22 0 0,-22 0 16,21-21-16,0-1 0,-20 22 16,20-21-16,-21 0 0,0-21 0,22 21 15,-22-1-15,-21-20 0,21 21 16,0 0-16,-21-22 0,21 22 16,-21 0-16,0 0 0,0 0 0,0 0 15,0-1-15,-21 22 16,0 0-16,0 0 15,21 22-15,-21-22 0,-1 21 0,1 0 16,21 0-16,0 21 0,-21-20 16,21 20-16,0-21 0,-21 21 0,21-20 15,0 20-15,0-21 0,0 0 0,0 0 16,21 1-16,0-1 16,0 0-16,1-21 0,20 21 0,-21-21 0,21 0 15,1 0-15,-1 0 0,0 0 16,1 0-16,-1-21 0,-21 21 15,22-21-15,-1 0 0,-21-1 0,0 1 16,0 0-16,1-21 0,-1 21 16,0-22-16,0 1 0,0 21 0,-21-22 15,0 22-15,0 0 0,0 0 16,0 0-16,0 42 31,-21 0-15,21 21-16,-21-20 0,21-1 15,0 0-15,-21 0 0,21 21 16,0-20-16,0-1 0,0 0 0,0 0 16,0 0-16,0 0 0,0 1 0,0-1 15,0-42 32,0-1-47,0 1 0,0 0 16,0-21-16,0 21 0,0-22 0,21 1 15,0 21-15,0-22 0,0 1 16,1 21-16,20-21 0,-21 20 16,0 1-16,22-21 0,-22 42 0,21-21 15,-21 21-15,0 0 0,22 0 16,-22 0-16,0 21 0,-21 0 0,21 0 16,-21 0-16,0 1 0,0 20 15,0-21-15,0 21 0,0-20 0,0 20 16,0-21-16,-21 21 0,0-20 15,21-1-15,0 21 0,-21-21 0,0 0 16,21 1-16,0-44 31,0 1-15</inkml:trace>
  <inkml:trace contextRef="#ctx0" brushRef="#br0" timeOffset="45864.65">19875 4403 0,'22'-85'31,"-1"64"-31,0 21 0,0-21 16,0 0-16,0-1 0,1 1 0,-1 0 16,21-21-16,-21 21 0,0 21 15,1-22-15,-22 1 0,21 21 16,-21 21-16,0 1 15,0-1-15,0 0 0,0 0 16,0 21-16,0 1 0,-21-22 0,21 21 16,-22 1-16,22-1 0,0-21 15,0 21-15,-21-20 0,21 20 16,0-21-16,-21 0 0,21 0 0,0 22 16,-21-22-16,21 0 15,0 0-15,0 0 0,0-42 47,0 0-47,0 0 16</inkml:trace>
  <inkml:trace contextRef="#ctx0" brushRef="#br0" timeOffset="46479.3">19833 4466 0,'21'0'31,"0"0"-31,1 0 16,20 0-16,-21 0 0,21 0 0,-20 0 16,20 0-16,0-21 0,1 21 0,-1 0 15,0 0-15,22-21 0,-22 0 16,0 21-16,1-21 0,-1 21 0,0-22 16,-20 1-16,-1 21 0,0-21 15,-21 0-15,0 0 0,0 0 0,0-1 16,0 1-16,0 0 15,0 0-15,-21 21 0,0 0 16,-1 21-16,22 0 16,0 0-16,-21 22 0,0-22 15,21 21-15,0-21 0,-21 22 0,21-1 16,0 0-16,0-20 0,0 20 0,0-21 16,0 21-16,0-20 0,0-1 15,0 21-15,0-21 0,0 0 0,0 1 16,0-1-16,0 0 0,0 0 15,0-42 17,0 0-32,0 0 15,0-1-15,0 1 0,0 0 16,0 0-16,0-21 0,21 20 0,0 1 16,0-21-16,1 0 0,20 20 15,-21-20-15,21 21 0,1 0 0,-1 0 16,0-1-16,1 22 0,-22 0 15,21 0-15,-21 0 0,1 22 0,-1-1 16,0 0-16,0 0 0,-21 21 0,0-20 16,0 20-16,0-21 0,0 0 15,0 22-15,0-22 0,0 0 0,0 21 16,0-21-16,-21 1 0,21-1 16,-21 0-16,0 0 15,21 0-15,21-21 31,-21-21-15,21 0-16,0 0 0</inkml:trace>
  <inkml:trace contextRef="#ctx0" brushRef="#br0" timeOffset="46848.09">21167 4614 0,'21'0'16,"0"0"0,0 0-16,0 0 15,0 0-15,1 0 0,-1-21 0,0 0 16,0 21-16,-21-21 16,0 0-16,0 0 0,21-1 15,-21 1-15,0 0 0,-21 21 16,0 0-1,0 0-15,0 0 0,21 21 0,-22 0 16,1 1-16,0-1 0,0 0 16,21 0-16,0 0 0,-21 0 15,21 22-15,0-22 0,0 0 0,0 0 16,0 0-16,0 1 0,0-1 16,0 0-16,21-21 0,-21 21 0,21-21 15,0 0-15,0 0 0,22 0 0,-22 0 16,21 0-16,-21 0 0,22 0 15,-1-21-15,-21 0 0,22 0 0,-1 21 16</inkml:trace>
  <inkml:trace contextRef="#ctx0" brushRef="#br0" timeOffset="48811.96">22373 4212 0,'0'0'16,"-21"0"-16,21-21 0,-21 21 16,0 0-16,-1 0 0,1 0 15,0 0-15,0 0 16,21 21-16,-21 0 0,21 22 0,-21-22 16,21 21-16,0-21 0,-22 22 15,22-22-15,-21 21 0,21-21 0,0 22 16,0-22-16,0 0 0,0 0 0,0 0 15,0 22-15,0-22 16,21 0-16,1 0 0,-1-21 16,0 0-16,0 0 0,0 21 0,0-21 15,22 0-15,-22 0 0,0 0 16,0-21-16,22 0 0,-22 21 0,0-21 16,21 0-16,-21-22 0,1 22 15,-1-21-15,21 21 0,-21-22 0,22-20 16,-22 21-16,0-22 0,21 1 0,-21-1 15,1 1-15,20-1 0,-21 22 16,0-22-16,0 22 0,1 0 16,-22 20-16,0 1 0,0 0 0,-22 21 15,1 0 1,0 0-16,0 21 0,0 22 16,0-22-16,-1 21 0,1 22 0,0-22 15,0 21-15,0-20 0,21 20 0,-21 1 16,21-22-16,0 22 0,0-22 15,0 0-15,0 1 0,0-22 0,21 21 16,0-21-16,0 22 0,-21-22 16,21-21-16,0 21 0,1 0 0,-1-21 15,0 0-15,0 0 0,0 0 0,0 0 16,1 0-16,-1-21 16,0 0-16,0 0 0,0-1 0,0 1 15,1 0-15,-1-21 0,0-1 16,0 1-16,0 0 0,0-1 15,22 1-15,-22 0 0,21 21 0,-21-22 16,1 22-16,-1 0 0,0 0 16,0 21-16,0 0 15,0 21-15,-21 0 16,0 21-16,0-20 0,0-1 16,0 0-16,0 0 0,0 0 0,0 0 15,0 1-15,0-1 0,0 0 16,0 0-16,0 0 15,0-42 17,0 0-32,0 0 15,0 0-15,0-1 16,0 1-16,0-21 0,22 21 0,-22-22 16,0 22-16,0-21 0,0 21 15,0 0-15,0-1 0,0 1 0,0 0 16,-22 21-16,1 0 0,0 0 0,0 0 15,0 21-15,-22 0 0,22 1 16,-21-1-16,21 0 0,-22 21 0,22 1 16,0-22-16,-21 21 15,21-21-15,-1 22 0,1-1 0,21-21 16,0 21-16,0-20 0,0-1 0,0 21 16,0-21-16,0 0 0,21 1 15,1-1-15,-1-21 0,0 0 16,0 0-16,0 0 0,0 0 15,22 0-15,-22 0 0,0-21 0,0 21 16,-21-22-16,21 1 0,1 0 0,-1 0 16,0 0-16,0-22 0,0 22 15,0-21-15,1 0 0,-1 20 0,0 1 16,-21-21-16,0 21 0,21 0 16,-21-1-16,0 44 31,-21-1-31,21 0 15,-21 0-15,21 0 0,0 0 0,-21 22 16,21-22-16,-22 0 0,22 0 0,0 0 16,0 1-16,0-1 0,0 0 15,0 0-15,0 0 0,22 0 0,-1-21 16,0 22-16,21-22 0,-21 0 16,1 0-16,20 0 0,-21 0 0,21 0 15,1 0-15,-22 0 0,21 0 0,-21-22 16,1 1-16,20 21 15,-21-21-15,0-21 0,0 21 0,1-22 16,-1 22-16,-21-21 0,21-1 16,0 22-16,-21-21 0,21 21 0,-21 0 15,0-1-15,-21 22 32,0 0-32,0 22 0,0-1 0,-1 0 15,22 0-15,0 0 0,-21 0 16,21 1-16,0-1 0,0 0 0,0 0 15,0 0-15,0 0 0,0 1 0,0-1 16,21-21-16,1 21 0,-1-21 16,21 0-16,-21 21 0,0-21 15,1 0-15,-1 0 0,-21 21 16,21-21-16,0 0 16,-42 0 30,0 0-46,0 0 0,-1 0 16,1-21 0,0 21-16,21-21 15,-21 21-15,0 0 16,21 21 15,0 0-15,21-21-16,0 0 15,0 0-15,0 0 0,22 0 16,-22 0-16,21 0 0,-21 0 16,22 0-16,-1 0 0,-21 0 0,22 0 15,-22-21-15,0 21 0,21-21 16,-21 0-16,1 0 0,-1-1 0,21 1 16,-21 0-16,0-21 0,-21 21 0,22-22 15,-22 22-15,21-21 0,-21 21 16,0-22-16,0 22 0,0 0 0,0 0 15,0 0-15,-21 21 16,-1 0-16,22 21 16,-21 0-16,21 0 0,0 21 15,0-20-15,0-1 0,0 0 16,0 21-16,0-21 0,0 1 0,0-1 16,0 0-16,0 21 0,0-21 15,21 1-15,-21-1 0,0 0 0,0 0 16,0 0-16,0 0 0,0 1 15,-21-1-15,0-21 16,0 21-16,0-21 16,0 0-16,-1 0 0,1 0 15,0 0-15,0 0 16,0 0-16,0 0 0,-1-21 16,1 21-16,0-21 15,0-1-15</inkml:trace>
  <inkml:trace contextRef="#ctx0" brushRef="#br0" timeOffset="52031.58">1058 7049 0,'0'-22'16,"0"1"0,0 0-1,21 0-15,1 21 16,-1-21-16,0 21 15,0 0-15,0 0 16,0 0-16,1 0 16,-1 0-16,-21 21 0,21 0 0,0 0 15,-21 0-15,0 22 16,0-22-16,0 0 0,-21 0 16,0 22-16,0-22 0,-1 21 0,1-21 15,0 0-15,0 1 0,0-1 16,0-21-16,-1 21 0,22-42 31,0 0-15,0-1-16,0 1 0,22 0 15,-1 0-15,0 0 0,0 0 16,0-1-16,0 22 0,22-21 16,-22 21-16,0 0 0,21 0 0,-20 0 15,20 0-15,-21 0 0,21 21 16,-20 1-16,-1-1 0,21 0 0,-21 0 15,0 0-15,-21 22 0,0-22 16,0 21-16,0 0 0,0-20 0,0 20 16,-21 0-16,0 1 0,-21-22 15,21 21-15,-43-21 0,22 0 0,-1 1 16,1-1-16,0 0 0,-1-21 16,1 0-16,21 0 0,0 0 15,-22 0-15,43-21 0,-21 21 16,0-21-16,21-1 0,-21 1 0,21-21 15,0 0-15,0 20 16,0 1-16,0 0 0,0 0 0,0 0 16,0 0-16,0-1 0,21 22 15,-21-21-15,21 0 0,0 21 16,-21-21-16,22 21 0</inkml:trace>
  <inkml:trace contextRef="#ctx0" brushRef="#br0" timeOffset="52563.27">2095 7239 0,'0'21'31,"0"-42"47,0 0-78,0 0 16,0 0-1,0 42 17,0 0-17,0 0-15,0 0 32,0-42 14,0 0-30,-21 21 47</inkml:trace>
  <inkml:trace contextRef="#ctx0" brushRef="#br0" timeOffset="55915.43">2900 7154 0,'0'22'0,"0"-1"0,0 0 15,0 0 1,-21-21-16,21-21 31,0 0-15,0 0-16,0-1 15,0 1-15,0 0 16,0 0-16,0 0 0,0 0 16,0-1-16,0 1 0,0 0 15,21 0 1,-21 0 0,21 21-16,-21-21 0,21 21 0,0 0 15,0 0 1,1 21-16,-22 0 0,21-21 15,-21 21-15,21 0 0,0 0 0,-21 1 16,21-1-16,-21 21 0,0-21 16,0 22-16,0-22 0,0 21 0,0-21 15,0 22-15,0-22 0,0 21 16,0-21-16,0 0 0,0 1 16,0-1-16,-21 0 0,21 0 0,0 0 15,-21-21-15,0 0 16,0 0-1,21-21-15,0 0 0,0 0 16,0 0-16,0-1 0,0-20 16,0 0-16,21 21 0,0-22 0,0 1 15,-21 0-15,21-1 0,0 22 16,1-21-16,-1-1 0,0 22 0,21 0 16,-21 0-16,1 0 0,-1 21 15,0 0-15,21 0 0,-21 0 0,1 0 16,-1 0-16,0 0 0,0 21 0,0 0 15,0 0-15,1 22 16,-22-22-16,0 21 0,21 0 0,-21 1 16,0-1-16,0-21 0,0 22 0,0-1 15,0-21-15,0 21 0,0-20 16,0-1-16,0 0 0,0 0 0,0 0 16,0-42 15,21 21-31,-21-21 0,0 0 0,21-22 15,-21 22-15,21-21 0,0 0 16,-21-1-16,22 1 0,-1 0 16,0-1-16,0 22 0,0-21 0,0-1 15,1 22-15,-1 0 0,0 0 16,0 0-16,0 21 0,0 0 0,1 0 16,-1 0-16,0 0 0,-21 21 15,0 0-15,21 0 0,-21 0 16,0 22-16,0-22 0,0 21 0,0-21 15,0 22-15,0-22 0,0 21 16,0-21-16,0 1 0,0 20 0,0-21 16,0 0-16,0 0 0,21-21 0,-21 22 15,21-22 1,1 0-16,-1 0 0,0 0 16,0 0-16</inkml:trace>
  <inkml:trace contextRef="#ctx0" brushRef="#br0" timeOffset="56305.21">4276 7260 0,'21'0'31,"0"-21"-31,-21 0 16,21 21-16,0-21 0,0 0 15,1-1-15,-1 1 0,0 0 16,0 0-16,0 0 0,-21 0 16,0-1-16,0 1 0,0 0 0,0 0 15,-21 21 1,0 0-16,0 0 16,0 0-16,-1 21 0,1 0 0,21 22 15,-21-22-15,0 21 0,0 0 16,21-20-16,-21 20 0,21 0 15,0 1-15,0-22 0,0 21 0,0-21 16,0 0-16,0 1 0,21-1 0,0 0 16,0-21-16,21 0 0,-20 0 15,-1 0-15,21 0 0,0 0 0,1 0 16,-22 0-16,21-21 0,1 0 16,-22-1-16,21 1 0,-21-21 0,22 21 15,-22-22-15</inkml:trace>
  <inkml:trace contextRef="#ctx0" brushRef="#br0" timeOffset="56548.07">4953 6689 0,'-21'0'0,"42"0"0,-42 21 0,21 0 16,0 0-16,-21 22 0,21-22 15,0 21-15,-22-21 0,22 22 0,0-1 16,0 0-16,0-21 0,0 22 15,0-1-15,0 0 0,0 1 0,0-22 16,0 21-16,0-21 0,0 1 0,0 20 16,0-21-16,0 0 15,22-21-15,-1 0 0,0 0 16,0-21-16,0 0 0,0 0 16,1 0-16,-1-1 0</inkml:trace>
  <inkml:trace contextRef="#ctx0" brushRef="#br0" timeOffset="57332.69">5249 6646 0,'0'0'0,"0"-21"0,-21 42 31,21 1-31,0 20 0,0-21 0,-21 21 16,21-20-16,-21 20 0,21 0 0,-21 1 15,21-1-15,0 0 0,0 1 16,-22-1-16,22 0 0,0 1 0,0-1 15,0 0-15,0-21 0,0 1 0,0-1 16,0 0-16,0 0 0,22-21 31,-1 0-31,0-21 16,-21 0-16,0 0 0,21-1 16,0-20-16,-21 21 0,21-21 0,1 20 15,-22-20-15,0 21 0,21 0 0,0 0 16,-21-1-16,0 1 0,0 0 15,21 21-15,-21 21 16,21 0-16,-21 1 16,0-1-16,0 0 0,0 0 15,0 21-15,0-20 0,0-1 0,0 0 16,0 0-16,0 0 0,0 0 0,21 1 16,1-1-16,-1-21 0,0 21 0,0-21 15,0 0-15,0 0 16,22 0-16,-1 0 0,-21 0 0,22 0 15,-1-21-15,-21 0 0,21 21 0,-20-22 16,20 1-16,-21 0 0,0-21 16,-21 21-16,21-1 0,-21 1 15,22 0-15,-22 0 0,0 0 0,0 0 0,0-1 16,0 44 15,0-1-31,-22 0 0,1 0 16,21 0-16,0 0 0,0 22 15,0-22-15,0 0 0,0 0 16,0 0-16,0 1 0,21-1 16,1-21-16,-1 0 0,21 0 15,-21 0-15,0 0 0,22 0 16,-22 0-16,0 0 0,21-21 0,-20 21 16,-1-22-16,21 1 0,-21 0 0,0 0 15,-21-21-15,0 20 0,0 1 16,0-21-16,0 21 0,0 0 0,0-22 15,-21 22-15,21 0 0,-21 0 0,0 0 16,0 21-16,0 0 16,-1 0-16,1 0 0,-21 0 0,21 0 15,0 21-15,-1 0 0,-20-21 0,21 21 16,0 21-16,0-20 0,-1-1 16,22 0-16,0 0 0,-21 0 0,21 0 15,0 1-15,0-1 0,0 0 16,21-21-16,-21 21 15</inkml:trace>
  <inkml:trace contextRef="#ctx0" brushRef="#br0" timeOffset="57879.39">6731 7006 0,'0'0'0,"-21"-21"0,0 21 0,-1-21 15,1 21-15,0 0 0,0 0 16,0 0-16,0 0 0,-1 0 16,1 21-16,0 0 0,0 0 0,0 1 15,0 20-15,21-21 0,-22 0 16,22 22-16,-21-22 0,21 21 0,0-21 16,0 22-16,0-22 0,0 0 0,0 0 15,21 0-15,1 0 0,-1 1 16,0-1-16,0-21 0,0 0 0,0 0 15,1 0-15,20 0 0,-21 0 0,0 0 16,22 0-16,-22-21 0,0-1 16,21 1-16,-21 0 0,22 0 15,-22-21-15,0 20 0,0-20 0,0 0 16,1-1-16,-1 1 0,0 0 0,-21-1 16,0 1-16,0 0 0,21-1 15,-21 1-15,0 0 0,0-1 0,0 1 16,0 21-16,0 0 0,0 0 0,0 42 31,-21 0-31,0 21 0,21-21 16,0 22-16,-21-1 0,21 0 15,-22-20-15,22 20 0,-21 0 16,21 1-16,0-1 0,0 0 0,0 1 16,0-1-16,21 0 0,1-21 0,-22 22 15,21-22-15,0 0 0,0 0 16,0 0-16,-21 1 0,43-22 0,-22 0 15,0 0-15,0 0 0,0 0 0,0 0 16,22-22-16,-22 22 0,0-21 16,0 0-16,0 0 0,-21 0 0,22 0 15</inkml:trace>
  <inkml:trace contextRef="#ctx0" brushRef="#br0" timeOffset="58127.25">5376 6858 0,'-42'21'0,"84"-42"0,-126 42 0,41 0 16,22-21-16,0 0 0,42 0 31,21 0-31,-20 0 15,20 0-15,0 0 0,1 0 0,20-21 16,-21 21-16,22-21 0,-1 21 0,-20-21 16,20 0-16,-20 21 0,20-21 15</inkml:trace>
  <inkml:trace contextRef="#ctx0" brushRef="#br0" timeOffset="60352">9017 6900 0,'0'0'0,"0"-21"0,-21 0 0,21 0 16,0 0-16,-21 21 15,21 21 17,0 0-32,0 0 0,0 0 15,0 1-15,0 20 0,0-21 16,-22 0-16,22 22 0,0-1 0,-21-21 15,21 21-15,-21-20 0,21 20 16,0-21-16,-21 0 0,21 0 16,0 1-16,-21-1 0,21-42 47,0-1-47,0 1 0,21 0 0,0 0 15,-21-21-15,21 20 0,0-20 0,1 21 16,-1-21-16,-21 20 0,21-20 15,0 0-15,0 21 0,0-22 0,1 22 16,-1 0-16,0 21 0,-21-21 16,21 21-16,0 0 0,0 0 15,-21 21-15,0 0 0,22 0 16,-1 0-16,-21 1 0,0 20 0,0-21 16,21 0-16,0 22 0,-21-22 15,21 21-15,-21-21 0,21 0 0,1 22 16,-22-22-16,21 0 0,0 0 0,0-21 15,-21 21-15,21-21 0,0 0 0,1 0 16,-1 0-16,0-21 16,-21 0-16,21 0 15,-21 0-15,21 0 0,-21-1 0,0 1 16,21 0-16,1-21 0,-1 21 16,-21-22-16,21 1 0,0 21 0,0-22 15,0 22-15,1-21 0,20 21 16,-21 0-16,0-1 0,22 1 15,-22 21-15,0 0 0,21 0 0,-21 0 16,1 21-16,-1-21 0,0 22 16,0-1-16,-21 0 0,0 0 0,0 21 15,0-20-15,0-1 0,0 0 0,0 0 16,0 0-16,0 0 0,0 1 0,0-1 16,0 0-16,21-21 31,0-21-16,-21 0-15,0-1 16,0 1-16,0 0 16,0 0-16,0 0 0,0 0 0,0-1 15,-21 1-15,0-21 0,0 21 0,0 0 16,21-1-16,-21 1 0,-1 0 16,1 21-16,0 0 0,0 0 0,0 0 15,0 0-15,-1 21 0,1-21 0,0 21 16,0 22-16,0-22 0,-22 21 15,22-21-15,0 22 0,21-22 0,-21 21 16,21 1-16,-21-22 0,21 21 0,0-21 16,0 22-16,0-22 0,0 0 15,0 0-15,21 0 0,0 0 16,0-21-16,0 0 0,1 0 0,20 0 16,-21 0-16,0 0 0,22 0 0,-22 0 15,21-21-15,-21 0 0,22 0 16,-22 0-16,21 0 0,-21-22 0,0 22 15,1 0-15,-1-21 0,0 20 0,0-20 16,-21 21-16,0-21 0,0 20 16,0 1-16,0 0 0,0 42 31,-21 0-15,21 1-16,-21-1 0,21 0 0,-21 21 0,21-21 15,0 1-15,0-1 0,0 21 16,0-21-16,0 0 0,0 1 0,21-1 15,0 0-15,0 0 0,0 0 16,0-21-16,22 0 0,-22 0 0,0 0 16,21 0-16,1 0 0,-22 0 0,21-21 15,-21 21-15,22-21 0,-22 0 16,21 0-16,-21-1 0,1 1 0,20-21 16,-21 21-16,-21-22 0,21 22 0,-21-21 15,21 21-15,-21-22 0,22 22 16,-22 0-16,0 0 0,0 0 15,0 0-15,0 42 16,0 0-16,0 0 16,-22 0-16,1 0 0,0 1 0,21 20 15,0-21-15,-21 21 0,0 1 0,21-22 16,0 21-16,0-21 0,-21 22 0,21-22 16,0 0-16,0 0 0,0 0 15,0 1-15,21-44 31,-21 1-31,0 0 16,21 0-16,0-21 0,0 20 0,-21 1 16,21-21-16,1 21 0,-1-22 15,0 1-15,-21 21 0,21-21 0,0 20 16,0 1-16,1 0 0,-1 0 16,0 0-16,0 21 15,0 21-15,-21 0 0,0 0 16,0 0-16,0 1 0,0-1 15,0 0-15,0 21 0,0-21 0,0 1 16,0 20-16,0-21 0,21 0 0,-21 22 16,22-22-16,-22 0 15,0 0-15,21 0 0,0-21 0,0 0 16,0 0-16,0 0 0,1 0 16,-1-21-1,0 0-15,0 0 0,0 0 0,0-1 16,1-20-16,-1 21 0,0 0 0,0-22 15,21 22-15,-42-21 0,22 21 16,-1-22-16,0 22 0,0 0 16,-21 0-16,0 0 0,21 21 0,0 0 15,-21 21 1,0 0-16,0 0 0,0 0 16,0 1-16,0-1 0,0 0 0,0 0 15,0 0-15,0 0 0,0 22 0,0-22 16,0 0-16,0 0 0,22 0 15,-1 1-15,0-22 0,0 21 16,0-21-16,0 0 0,22 0 0,-22 0 16,0 0-16,21 0 0,1 0 15,-22 0-15,21-21 0,1-1 0,-22 1 16,21 0-16,-21 0 0,0 0 0,1 0 16,-1-1-16,-21-41 0,0 42 15,0-22-15,0 22 0,0 0 16,0 0-16,-21 21 0,-1 0 15,1 0-15,0 0 0,0 21 0,0-21 16,0 21-16,-1 0 16,22 1-16,0-1 0,-21 0 0,21 21 15,0-21-15,0 1 0,0-1 0,0 0 16,21 0-16,1 0 0,-1 0 16,0-21-16,0 22 0,0-22 0,22 0 15,-22 0-15,21 0 0,-21 0 0,22 0 16,-1 0-16,0 0 0,-21 0 0,22-22 15,-1 22-15,0-21 0,1 0 16,-22 0-16</inkml:trace>
  <inkml:trace contextRef="#ctx0" brushRef="#br0" timeOffset="61430.88">14118 7070 0,'0'0'16,"-21"0"-1,42-21 1,0-1 0,22 1-16,-22 0 0,0 0 15,0 0-15,0 0 0,0-1 0,1 1 16,-1 0-16,-21 0 0,0 0 16,0-22-16,0 22 0,0-21 0,0 21 15,-21-22-15,-1 22 0,-20 0 0,21-21 16,0 42-16,-22-21 0,22 21 15,-21 0-15,0 0 0,-1 21 0,22-21 16,-21 42-16,-1-21 0,22 22 0,0-1 16,-21 0-16,21 1 15,-1-1-15,1 21 0,0-20 0,21-22 16,-21 21-16,21 1 0,0-22 0,0 0 16,0 0-16,21 0 0,0-21 15,0 0-15,22 0 0,-22 0 0,21 0 16,1 0-16,-1 0 0,0 0 15,1-21-15,-1 21 0,0-21 0,1 0 16,-1 0-16,-21-1 0,21 1 0,1 0 16,-22-21-16,0 21 0,0-22 15,0 22-15,-21-21 0,0 21 0,0-1 16,0 1-16,0 0 0,0 0 0,-21 42 31,0 0-31,0 0 0,0 1 16,21 20-16,0-21 0,-21 0 0,21 22 15,0-22-15,0 0 0,0 0 16,0 0-16,21 0 0,0 1 0,0-1 16,0-21-16,0 0 0,22 21 0,-1-21 15,-21 0-15,22 0 0,-1 0 16,-21 0-16,21-21 0,1 0 0,-22 21 16,21-22-16,-21 1 0,22 21 0,-22-21 15,0 0-15,0 0 0,0-22 16,1 22-16,-22 0 0,0-21 0,0 21 15,0-22-15,0 22 0,0-21 16,0 21-16,0-1 0,-22 22 16,22 22-1,0-1-15,-21 0 0,21 21 0,-21-21 16,21 22-16,0-1 0,0-21 0,-21 22 16,21-22-16,0 0 0,-21 21 15,21-21-15,0 1 0,0-1 0,0 0 16,-21-21-1,21-21 17,0 0-32,21-1 0,0 1 15,0 0-15,-21 0 16,21-21-16,0 20 0,1-20 0,41-21 16,-42 20-16,22 22 0,-22-21 15,21 21-15,0-1 0,1 22 16,-22 0-16,21 0 0,1 0 0,-22 0 15,0 22-15,0 20 0,0-21 0,0 21 16,-21-20-16,22-1 0,-22 21 16,0-21-16,0 22 0,0-22 0,0 0 15,0 0-15,-22 0 0,1 0 0,21 1 16,-21-22-16,21 21 0</inkml:trace>
  <inkml:trace contextRef="#ctx0" brushRef="#br0" timeOffset="61931.59">16214 6710 0,'0'0'0,"0"-21"0,0 0 0,0-1 15,-22 22-15,1-21 0,0 0 0,0 21 16,0-21-16,0 21 0,-22 0 15,22 0-15,0 0 0,-21 0 0,20 0 16,-20 21-16,21 0 0,-21 0 16,20 1-16,-20 20 0,21-21 15,0 21-15,21-20 0,0 20 0,0-21 16,0 21-16,0-20 0,0-1 0,0 0 16,0 0-16,21 0 0,0 0 0,0 1 15,22-22-15,-22 0 0,21 0 16,-21 0-16,22 0 0,-22 0 0,21 0 15,-21 0-15,22 0 0,-22-22 0,21 1 16,-21 0-16,0 0 0,22 0 16,-22 0-16,0-22 0,21 22 0,-20-21 15,-1-1-15,0-20 0,0 21 16,0-22-16,0 1 0,-21 20 16,0-20-16,22-1 0,-22 22 0,0 0 15,0-1-15,0 22 0,0 0 0,-22 21 31,22 21-31,-21 21 0,0-20 0,0 41 16,0 1-16,0-22 0,-1 21 0,22 1 16,-21-1-16,21-20 0,-21 20 15,21-20-15,0-1 0,0-21 0,0 21 16,0-20-16,0-1 0,0 0 0,21 0 16,0-21-16,1 0 15,20 0-15</inkml:trace>
  <inkml:trace contextRef="#ctx0" brushRef="#br0" timeOffset="62859.7">18563 6498 0,'0'-21'31,"21"21"-31,0-21 0,1 0 0,-1 0 16,0-1-16,0 1 0,-21 0 15,0 0-15,0 0 0,0 0 16,0-1-16,0 1 0,0 0 16,-21 0-16,0 21 0,0-21 0,-1 21 15,-20 0-15,0 0 0,21 0 16,-22 0-16,1 0 0,21 21 0,0-21 16,-22 21-16,43 0 0,-21 0 15,21 1-15,0-1 0,0 0 0,0 21 16,0-21-16,0 22 0,21-22 0,-21 21 15,43-21-15,-22 22 0,0-22 16,0 21-16,0-21 0,0 1 0,22 20 16,-22-21-16,0 0 0,0 0 15,-21 1-15,0-1 0,0 0 0,0 0 16,-21 0-16,-21-21 16,21 0-16,-22 0 0,22 0 15,-21 0-15,-1 0 0,1 0 16,0 0-16,-1 0 0,22-21 0,-21 0 15,21 0-15,0 0 0,-1-1 16,1 1-16,21-21 0,-21 21 0,21-22 16,0 1-16,0 0 0,0-1 0,0 1 15,21 0-15,0 21 0,1-22 16,-1 22-16,0 0 0,0 21 0,0 0 16,0 0-16,1 21 0,-1 0 15,0 0-15,0 22 16,-21-22-16,21 21 0,-21 1 0,21-1 0,-21 0 15,0 1-15,22-1 0,-22-21 16,21 21-16,0-20 0,-21-1 16,21 0-16,0 0 0,0-21 0,1 21 15,-1-21-15,0 0 0,0 0 0,0 0 16,22 0-16,-22 0 0,0 0 16,21 0-16,-21-21 0,22 0 0,-22 0 15,0 0-15,21 21 0,-20-43 0,-1 22 16,0 0-16,0 0 0,0-22 15,-21 22-15,0 0 0,0 0 0,0 0 16,0 42 15,0 21-31,0-21 0,-21 1 16,0-1-16,21 0 0,-21 0 0,21 0 16,0 0-16,0 1 0,0-1 15,0 0-15,0 0 16,21-42 15,0 21-31,-21-21 0</inkml:trace>
  <inkml:trace contextRef="#ctx0" brushRef="#br0" timeOffset="63031.6">19029 6456 0,'0'0'0,"0"-21"0,0 0 15,0-1-15,0 1 0,0 0 16,0 42 15,0 0-31,0 1 0,0-1 16,0 0-16,0 0 0,0 0 15,21 0-15,0-21 16,-21 22-16,21-1 0,0-21 0</inkml:trace>
  <inkml:trace contextRef="#ctx0" brushRef="#br0" timeOffset="63703.21">19516 6625 0,'0'0'0,"63"-21"16,-42 0-16,-21 0 15,21 21-15,-21-21 0,0-1 0,0 1 16,0 0-16,-21 0 16,0 21-1,0 0-15,0 0 0,0 0 16,-22 21-16,22-21 0,0 21 0,0 0 15,-22 1-15,22-1 0,0 0 0,0 0 16,0 0-16,0 0 0,-1 1 16,1-1-16,21 0 0,0 0 0,0 0 15,0 0-15,0 1 0,21-1 16,1-21 0,-1 0-16,0 0 0,21 0 0,-21 0 15,1 0-15,20 0 0,-21-21 0,0-1 16,22 22-16,-22-21 0,0 0 15,0 21-15,-21-21 0,0 0 0,21 21 16,-21-21-16,21 21 0,-21-22 16,-21 44 15,21-1-31,-21 0 0,0 0 16,21 0-16,0 0 0,0 1 15,-21 20-15,21-21 0,0 21 0,0-20 16,0 20-16,0 0 0,0 22 15,0-22-15,0 22 0,0-1 0,0-21 16,0 22-16,0-1 0,0 1 0,0-1 16,0 1-16,0-22 0,0 22 0,0-1 15,0-20-15,-21 20 0,-1 1 0,22-22 16,-21 21-16,0-20 0,0-1 16,0 0-16,-22-20 0,22 20 0,-21-21 15,0 0-15,-1 0 0,22 1 0,-21-22 16,-1 0-16,1 0 0,0 0 15,-1 0-15,1-22 0,0 1 16,-1 0-16,1-21 0,-21-1 0,20 1 16,1-21-16,0 20 0,20-20 0,-20-1 15,42 1-15,0-1 0,0 1 16,0-1-16,0 1 0,0-1 0,21 1 16,0-1-16,1 1 0,20-1 0,0 22 15,1-22-15,-1 22 0,21 0 16,-20-1-16,20 1 0,1 21 0</inkml:trace>
  <inkml:trace contextRef="#ctx0" brushRef="#br0" timeOffset="65547.05">19812 6498 0,'0'-21'31,"-21"42"-31,21 0 15,-21 1-15,21 20 16,-22-21-16,22 0 0,-21 22 0,21-22 16,-21 0-16,21 0 0,0 21 0,0-20 15,-21-1-15,21 0 0,-21 0 16,21 0 0,0-42 15,0 0-31,21 0 15,0 0-15,0-1 0,0-20 0,1 21 16,-1-21-16,0 20 0,0-20 16,0 21-16,0-21 0,1 20 0,-1 1 15,0 21-15,0-21 0,0 21 16,0 0-16,1 0 0,-22 21 16,0 0-16,0 1 0,0-1 0,0 21 15,0-21-15,0 0 0,0 22 16,0-22-16,0 0 0,0 0 0,0 22 15,21-22-15,0 0 16,-21 0-16,21 0 0,0-21 16,0 0-16,1 0 0,-1 0 15,21 0-15,-21 0 0,0 0 0,22 0 16,-1 0-16,-21-21 0,22 0 16,-22 0-16,21 0 0,-21-1 0,22 1 15,-22 0-15,0-21 0,0-1 0,0 22 16,0-21-16,-21 0 0,0 20 15,0-20-15,0 21 0,0 0 16,-21 21-16,0 0 0,0 0 16,0 0-16,-22 0 0,22 21 0,-21 0 15,21 0-15,0 0 0,-22 1 16,22-1-16,0 21 0,0-21 0,0 22 16,-1-22-16,22 0 0,0 0 15,-21 21-15,21-20 0,0-1 0,0 0 16,0 0-16,21-21 15,1 0-15,-1 21 0,0-21 16,0 0-16,0 0 0,0 0 0,1-21 16,-1 21-16,0-21 0,0 0 15,0 21-15,0-21 0,1-1 0,-22-20 16,21 21-16,-21 0 0,21-22 0,-21 22 16,0 0-16,0 0 0,0 0 15,0 42 16,0 0-31,0 0 0,0 0 16,-21 1-16,21 20 0,0-21 0,0 0 16,0 0-16,0 1 0,0-1 0,0 0 15,0 0-15,0 0 0,21-21 16,0 21-16,0-21 0,0 0 0,1 0 16,-1 0-16,0 0 0,0 0 0,0 0 15,22 0-15,-22-21 0,0 21 16,0-21-16,0 0 0,0 0 0,1 0 15,-1-22-15,0 1 0,0 0 0,-21-1 16,21 1-16,0 0 16,1-22-16,-22 22 0,0-22 0,0 22 15,21 0-15,-21-1 0,21 1 0,-21 21 16,21 0-16,-21-1 0,0 1 16,0 42-1,0 1-15,-21 20 16,0-21-16,21 21 0,0 1 0,0-1 15,0 0-15,-21 22 0,21-22 0,0 1 16,0-1-16,0 0 16,0 1-16,0-1 0,0-21 0,0 21 15,0-20-15,0-1 0,0 0 0,21 0 0,0 0 16,0-21 0,0 0-16,0 0 0,1 0 15,-1 0-15,0 0 0,0 0 0,0-21 16,0 0-16,1 0 0,-1 0 15,0-1-15,0 1 0,0 0 0,0-21 16,1-1-16,-1 22 0,0-21 0,0 21 16,-21 0-16,0-1 0,0 1 15,0 0-15,-21 42 16,0 0-16,0 1 16,-1-1-16,22 21 0,-21-21 15,21 0-15,-21 22 0,21-22 16,0 0-16,0 0 0,0 22 0,0-22 15,0 0-15,0 0 16,21 0-16,0-21 0,1 0 16,-1 0-16,0 0 0,0 0 0,0 0 15,0 0-15,1 0 0,-1-21 16,0 0-16,0 0 0,0 0 16,0-1-16,1 1 0,-22-21 15,21 21-15,0-22 0,-21 22 0,0 0 16,0 0-16,0 0 0,0 42 31,0 0-31,0 0 16,0 0-16,-21 1 0,21-1 0,0 0 15,-21 0-15,21 0 0,0 0 16,0 1-16,0-1 0,0 0 16,21-21-16,0 0 0,0 0 15,0 0-15,0 0 16,1 0-16,-1 0 15,-21-21-15,0 0 0,0-1 0,21 1 16,0 0-16,0 0 0,-21-21 16,21-1-16,1 22 0,-1-21 15,-21-1-15,42 1 0,-21 21 0,0-21 16,1 20-16,-1 1 0,0 0 16,21 0-16,-21 21 0,1 0 0,20 0 15,-21 0-15,0 0 0,0 21 0,1 0 16,-1 0-16,-21 1 0,0 20 15,0-21-15,0 21 0,0-20 0,0 20 16,0-21-16,-21 21 0,-1-20 0,22-1 16,-21 0-16,0 0 0,21 0 15,0 0-15,-21-21 0,0 0 0,0 0 16,21-21 15,0 0-31,0 0 16,0 0-16,0 0 0,21-1 15,0-20-15,0 21 0,-21-21 0,21 20 16,0-20-16,1 21 0,-1-21 0,0 20 16,0 1-16,-21 0 15,21 21-15,-21-21 0,21 21 0,1 0 16,-22 21 0,0 0-16</inkml:trace>
  <inkml:trace contextRef="#ctx0" brushRef="#br0" timeOffset="65951.81">22564 6668 0,'84'0'16,"-63"0"-16,1-22 16,-1 22-16,21-21 0,-21 0 0,0 0 15,22 0-15,-22 0 0,0-1 16,0 1-16,0-21 0,1 21 0,-22 0 15,0-1-15,0 1 0,-22 21 16,1 0 0,0 0-16,-21 21 0,21 1 0,-22 20 15,22-21-15,-21 21 16,21-20-16,-1 20 0,1-21 0,0 21 16,0-20-16,21-1 0,0 21 0,0-21 15,0 0-15,0 1 16,21-1-16,0-21 0,0 0 0,1 0 15,20 0-15,-21 0 0,21 0 0,-20 0 16,-1 0-16,21 0 0,-21 0 16,0-21-16,22 21 0,-22-22 0,0 1 15,0 0-15,22 21 0,-22-42 16,0 21-16,-21-1 0,21 1 0,0 0 16,-21-21-16,0 21 0,0-1 0,0-20 15,0 21-15,0 0 16,-21 0-16,-21-1 0,21 1 0</inkml:trace>
  <inkml:trace contextRef="#ctx0" brushRef="#br0" timeOffset="66272.63">21103 6160 0,'0'0'0,"0"-22"0,21 1 16,0 21-16,1-21 15,20 21-15,0 0 0,1-21 16,-1 21-16,0 0 0,1-21 0,-1 21 16,0 0-16,1-21 0,-22 21 0,21 0 15,-21-22-15,22 22 0,-22 0 16,0-21-16,-21 0 47,-21 21-32,0 0 1</inkml:trace>
  <inkml:trace contextRef="#ctx0" brushRef="#br0" timeOffset="75119.11">3662 9165 0,'0'0'0,"-21"0"0,21 21 16,-22-21-16,1 0 0,21 22 15,-21-22 1,21-22 31,0 1-47,21 21 16,-21-21-16,21 0 0,1-21 0,-1 20 15,21 1-15,-21-21 0,22 0 0,-22-1 16,21 1-16,0 0 0,-20-1 15,20-20-15,-21 20 0,21 1 16,-20 0-16,-1-1 0,0 22 0,0 0 16,0 0-16,-21 0 0,-21 42 31,-21-21-31,21 21 0,-1 0 16,-20 0-16,21 1 0,-21-1 15,20 0-15,1 0 0,0 0 0,0 0 16,21 1-16,0-1 0,0 0 0,0 0 15,0 0-15,21-21 0,0 21 16,0 1-16,22-1 0,-22 0 0,21 0 16,-21 0-16,22 0 0,-22 1 15,0 20-15,0-21 0,0 0 16,1 0-16,-22 1 0,0-1 0,0 0 16,0 0-16,0 0 0,0 0 15,-22-21-15,1 0 0,0 0 16,0 0-16,0 0 0,0 0 0,-1 0 15,1 0-15,0 0 0,0-21 16,0 21-16,21-21 0,-21 0 0,-1 0 16,1 0-16,21-1 0,0 1 15,0 0-15,-21 21 0,21-21 16,0 42 15,21 0-31,-21 0 16,21 1-16,1-22 0,-22 21 0,21 0 15,0-21-15,0 21 0,0 0 0,0-21 16,1 0-16,-1 0 0,0 0 16,0 0-16,0 0 0,0 0 0,22 0 15,-22 0-15,21-21 0,-21 0 0,22 21 16,-22-21-16,21-22 0,-21 22 16,22 0-16,-22-21 0,0 21 0,0-22 15,0 1-15,1 0 0,-22 20 16,0-20-16,0 0 0,0-1 0,0 22 15,0-21-15,0 21 0,0 0 16,0-1-16,0 1 0,-22 21 31,22 21-31,-21 1 0,21-1 16,-21 21-16,21-21 0,0 22 16,0-1-16,-21-21 0,21 21 0,-21 1 15,21-1-15,0-21 0,0 22 0,0-1 16,0-21-16,0 0 0,0 0 15,0 1-15,0-1 0,0-42 47,0-1-31,21 1-16,0 0 0,-21 0 0,21 0 16,0-22-16,-21 22 0,22 0 15,-1 0-15,0 0 0,0 0 0,0-1 16,0 22-16,1 0 0,-1 0 15,0 0-15,-21 22 16,0-1-16,0 21 0,0-21 16,0 0-16,0 1 0,0-1 15,0 0-15,0 21 0,0-21 0,0 1 16,0-1-16,21 0 0,-21 0 0,21-21 16,-21 21-16,21-21 15,1 0-15,-1 0 0,0 0 16,0 0-16,0 0 0,0 0 15,1-21-15,-1 0 0,0 21 16,21-21-16,-21 0 0,1-1 0,-1 1 16,0 0-16,-21 0 0,21-21 0,0 20 15,0 1-15,-21-21 0,0 21 16,22 0-16,-22-1 0,21 1 0,-21 0 16,0 42 15,0 0-31,0 1 0,0-1 15,0 0-15,0 21 0,0-21 0,0 1 16,0-1-16,0 21 16,0-21-16,0 0 0,0 1 0,0-1 15,0 0-15,21 0 0,0-21 16,0 0-16,0 0 0,1 0 16,-1 0-16,0 0 0,0 0 15,21-21-15,-20 21 0,-1-21 0,0 0 16,0-1-16,0 1 0,0 21 0,1-42 15,-1 21-15,-21 0 0,0-1 16,0-20-16,0 21 0,0-21 16,0 20-16,0-20 0,-21 0 0,-1 21 0,1-1 15,0 1-15,0-21 16,0 42-16,0-21 0,-1 0 0,1 21 16,0 0-16,0 0 0,0 0 0,0 0 15,-1 21-15,22 0 0,-21 0 16,0 0-16,0 0 0,21 22 0,-21-22 15,21 21-15,0 1 0,0-1 0,0-21 16,0 21-16,0-20 0,0 20 16,0-21-16,21 0 0,0 0 0,0 1 15,0-22-15,22 21 0,-22-21 0,21 0 16,-21 0-16,22 0 16,-1 0-16,0 0 0,1-21 0,-1-1 0,0 22 15,1-21-15,-1 0 0,0 0 0,1 0 16,-22 0-16,0-1 15,21-20-15,-20 21 0,-22 0 0,21-22 16,0 22-16,-21 0 0,21 0 0,-21 0 16,0 0-16,0 42 31,0 0-15,0 0-16,-21 0 0,21 0 0,0 1 15,0-1-15,0 0 0,0 0 16,0 0-16,0 0 0,0 1 15,0-1-15,0 0 0,0 0 16,21-21-16,0 0 0,-21 21 16,21-21-16,1 0 0,-1 0 0,0 0 15,0 0-15,0 0 0,0 0 0,1-21 16,-1 0-16,0 21 0,0-21 16,0 0-16,-21-1 0,0 1 0,21 0 15,-21 0-15,22 0 0,-22 0 0,0-1 16,0 1-16,0 0 15,0 0-15,0 42 32,0 0-32,0 0 15,0 1-15,0-1 0,0 0 16,0 0-16,0 0 0,0 0 0,0 1 16,0-1-16,0 0 0,0 0 0,0 0 15,0 0-15,21-21 16,0 0-16,0 0 0,0 0 15,0 0-15,1 0 0,-1 0 0,0-21 16,21 21-16,-21-21 0,22 0 16,-22 0-16,0 0 0,0-22 0,0 22 15,1-21-15,-1 21 0,0-22 16,-21 1-16,0 21 0,21-22 0,-21 1 16,0 0-16,0 21 0,0-22 15,0 1-15,0 21 0,0 0 0,0-1 16,0 1-16,0 42 31,0 1-31,0-1 0,0 0 0,0 0 16,0 21-16,0-20 0,-21 20 0,21 0 15,0 1-15,0-1 0,0-21 16,0 21-16,0 1 0,0-1 0,0-21 16,0 0-16,0 22 0,0-22 15,21 0-15,0 0 0,0 0 0,1-21 16,-1 22-16,21-22 0,-21 0 0,0 0 15,1 0-15,20 0 0,-21 0 16,21 0-16,-20 0 0,20-22 0,-21 1 16,0 21-16</inkml:trace>
  <inkml:trace contextRef="#ctx0" brushRef="#br0" timeOffset="75667.78">7578 8763 0,'0'0'0,"0"-21"0,0 0 0,0 0 0,0-1 16,-22 1-16,1 0 0,0 0 16,0 0-16,0 0 0,0 21 15,21-22-15,-22 22 0,1 0 16,0 0-16,0 0 0,0 0 0,0 0 16,-1 0-16,22 22 0,-21-1 0,0 0 15,0 0-15,0 0 0,21 22 16,-21-22-16,21 21 0,-22 0 0,22-20 15,0 20-15,0 0 0,0-21 0,0 22 16,0-22-16,0 0 0,0 0 16,0 0-16,22 1 0,-1-22 0,0 21 15,0-21-15,0 0 0,0 0 16,1 0-16,-1-21 0,0 21 16,0-22-16,0 1 0,0 0 0,1 0 15,-1-21-15,0 20 0,0-20 16,0 0-16,0-1 0,-21 1 0,0 0 15,22-1-15,-22 1 0,21 0 16,-21-1-16,0 1 0,0 0 0,0-1 16,0 22-16,0-21 0,0 21 15,0 0-15,0 42 16,0 0-16,0 0 16,-21 21-16,21-20 0,-22 20 15,22 0-15,-21 1 0,21-1 0,0 0 16,0 1-16,0-1 0,0 0 0,0 1 15,0-22-15,0 21 0,0 0 16,0-20-16,0-1 0,21 21 16,-21-21-16,22-21 0,-22 21 0,0 1 15,21-22-15,0 0 16,0 0-16,-21-22 0,21 22 16,0-21-16</inkml:trace>
  <inkml:trace contextRef="#ctx0" brushRef="#br0" timeOffset="77036.03">9419 8446 0,'0'0'0,"0"-22"0,0 1 16,0 0-16,0 0 15,0 0-15,0 0 16,-21 21 15,21 21-31,0 0 0,0 0 16,0 0-16,0 22 0,0-22 0,0 21 16,0 0-16,0 1 0,0-1 0,0 0 15,0 1-15,0-1 0,0 0 0,-21 1 16,21-1-16,0-21 0,0 22 15,0-22-15,0 0 0,0 0 0,0 0 16,0 0-16,0 1 16,0-44 15,0 1-31,0 0 0,0-21 16,0 21-16,0-1 0,0-20 15,21 21-15,-21-21 0,21 20 0,0-20 16,0 0-16,1 21 0,-1-1 0,0-20 15,0 21-15,21 0 0,-20 21 16,20-21-16,-21 21 0,21 0 0,-20 0 16,20 0-16,-21 0 0,0 21 0,0 0 15,1 0-15,-1 0 0,0 0 0,0 1 16,-21 20-16,0-21 16,0 21-16,0-20 0,0-1 0,0 21 15,0-21-15,-21 0 0,0 1 0,0-1 16,-1 0-16,1 0 0,0 0 15,0 0-15,-21-21 0,20 0 0,1 0 16,0 22-16,0-22 0,0 0 0,0 0 16,-1 0-16,1-22 15,21 1-15,-21 0 0,21 0 16,-21 0-16,21 0 0,-21-1 16,21 44 30,0-1-46,0 0 0,0 0 0,21 0 16,0 0-16,0 1 16,0-1-16,1-21 0,-1 0 15,21 0-15,-21 21 0,22-21 0,-1 0 16,0 0-16,1 0 0,-1 0 16,0-21-16,1 21 0,20-21 0,-21-1 15,1 1-15,20 21 0,-20-21 0,-22 0 16,21-21-16,0 20 0,-20 1 15,-1 0-15,0-21 0,0 21 0,0-22 16,-21 22-16,21 0 0,-21 0 0,0-22 16,0 22-16,0 0 15,0 0 1,-21 21-16,0 0 0,0 0 16,0 21-16,0 0 0,21 0 15,-22 1-15,22-1 0,0 0 16,-21 21-16,21-21 0,0 22 0,0-22 15,0 0-15,0 0 0,0 22 0,0-22 16,0 0-16,21 0 16,1 0-16,-1-21 0,0 21 15,0-21-15,0 0 0,0 0 0,1 0 16,-1 0-16,0 0 0,0 0 0,0 0 16,0 0-16,1 0 15,-1 0-15,0 0 0,0-21 0,0 21 16,-21-21-1,21 21-15,-21-21 32,0 0-17,0 0 1,0-1 0</inkml:trace>
  <inkml:trace contextRef="#ctx0" brushRef="#br0" timeOffset="79739.46">11853 8911 0,'0'0'0,"0"21"0,0 1 16,21-22-16,1-22 109,-22 1-78,21 0-15,0 21-16,-21-21 0,21 0 16,0 0-16,0-1 15,-21 1-15,22 0 0,-1 0 0,0 0 16,0 0-16,21-22 0,-20 22 0,20-21 15,-21 21-15,21-22 16,1 1-16,-22 0 0,21 20 0,-21-20 16,22 0-16,-22 21 0,0-22 0,0 22 15,-21 0-15,0 0 16,-21 21 0,0 0-16,0 21 0,-22 0 0,22-21 15,-21 21-15,21 0 0,0 1 16,-22-1-16,22 0 0,0 0 0,21 0 15,0 0-15,0 1 0,0 20 0,0-21 16,0 0-16,0 0 16,21 1-16,0-1 0,0 0 15,1 0-15,-1 0 0,0 0 0,0 1 16,0-1-16,0 0 0,1 0 0,-1 0 16,0 0-16,0-21 0,0 22 15,-21-1-15,0 0 0,0 0 16,-21-21 15,0 0-31,0 0 0,0 0 16,-1-21-16,1 21 0,0-21 15,21 0-15,-21 21 0,0 0 16,21-22 0,-21 22-16,21 22 31,0-1-16,0 0-15,21 0 16,0 0-16,0-21 16,0 21-16,0-21 0,1 0 15,-1 22-15,0-22 0,0 0 0,0 0 16,22 0-16,-22 0 0,0 0 16,0 0-16,0 0 0,22 0 0,-22 0 15,0 0-15,21-22 0,-21 1 0,1 0 16,20 21-16,-21-21 15,0-21-15,22 20 0,-22 1 0,0 0 0,21-21 16,-21-1-16,22 22 0,-22-21 16,21 0-16,-21 20 0,22-20 15,-22 0-15,21 21 0,-21-1 0,1-20 16,20 21-16,-21 0 0,0 21 16,0 0-16,-21 21 15,0 0-15,0 0 16,22 0-16,-22 1 0,0-1 15,0 0-15,0 0 0,0 0 0,0 0 16,0 1-16,0-1 16,0 0-1,21-21 1,-21-21 0,21 0-1,-21-1-15,0 1 0,0 0 16,0 0-16,0 0 0,0 0 15,-21-1-15,0 1 0,21 0 0,-22 0 16,22 0-16,-21 0 0,0 21 0,21-22 16,-21 22-16,0 0 0,0 0 15,-1 22-15,1-22 0,0 21 16,-21 0-16,21 0 0,-1 0 16,1 22-16,-21-22 0,21 21 0,0-21 15,21 0-15,-22 22 0,22-22 0,-21 21 16,21-21-16,0 1 0,0 20 15,0-21-15,0 0 0,0 0 0,0 1 16,21-1-16,1-21 0,-22 21 16,21-21-16,0 0 0,0 0 0,0 0 15,0 0-15,1 0 0,-1 0 0,21 0 16,-21-21-16,0 21 0,1-21 16,-1-1-16,-21 1 0,21 0 0,0 0 15,0 0-15,-21 0 0,21-22 0,-21 22 16,0 0-16,22 0 0,-22 0 15,0-1-15,0 1 16,0 42 15,0 1-31,0-1 16,0 0-16,0 0 0,0 0 0,0 0 16,0 1-16,0-1 0,0 0 15,0 0-15,0 0 16,21-21-16,0 21 0,0-21 15,0 0-15,0 0 0,22 0 0,-22 0 16,0 0-16,0 0 0,22 0 16,-22 0-16,0-21 0,0 0 0,0 21 15,0-21-15,1 0 0,-1 0 0,0-1 16,-21 1-16,21 0 16,-21 0-16,21 0 0,-21 0 0,0-1 15,0 1-15,0 0 0,0 0 0,0 0 16,0 42 15,0 0-31,0 0 0,-21 22 16,21-22-16,0 0 0,-21 0 15,21 0-15,0 0 0,0 1 16,0-1-16,0 0 0,-21 0 0,21 0 16,0 0-16,0 1 15,0-1-15,0-42 47,0-1-31,0 1-16,0 0 0,0 0 15,21 0-15,-21-22 0,0 22 0,21 0 16,0 0-16,-21-21 0,21 20 16,1 1-16,-22 0 0,21 0 0,0 21 15,-21-21-15,21 21 16,0 0-16,0 0 15,-21 21-15,0 0 0,0 0 16,0 0-16,0 1 16,0 20-16,0-21 0,22 0 0,-22 0 15,0 1-15,0 20 0,0-21 16,21 0-16,-21 0 0,0 1 0,0-1 16,0 0-16,21-21 31,0 0-16,-21-21-15,0 0 0,0-1 16,21 1-16,-21 0 0,21 0 16,1 0-16,-22 0 0,21-22 0,0 22 15,0-21-15,0 21 0,0-22 16,1 22-16,-1 0 0,0 0 0,0 0 16,-21-1-16,21 1 0,0 21 15,1 0-15,-22 21 16,0 1-16,0-1 15,0 0-15,0 0 0,0 0 0,0 0 16,0 1-16,0-1 0,0 0 0,0 0 16,0 0-16,0 0 0,0 1 0,0 20 15,0-21-15,0 0 16,0 0-16,21-21 0,0 22 0,0-22 16,0 0-16,0 0 0,1 0 15,-1 0-15,0 0 16,0 0-16,0 0 0,0 0 0,1-22 15,-1 22-15,0-21 0,0 0 0,21 0 16,-20 0-16,-22 0 0,21-1 16,0 1-16,0 0 0,0-21 0,-21 21 15,0-1-15,21-20 0,-21 21 0,0 0 16,0 0-16,-21 21 31,0 0-31,0 21 16,0 0-16,0 0 0,21 0 15,0 0-15,0 1 0,-22-1 0,22 0 16,0 0-16,0 0 0,0 0 16,0 1-16,0-1 0,0 0 0,0 0 15,22 0-15,-1 0 16,0 1-16,0-22 0,0 0 16,0 0-16,1 0 0,-1 0 15,0 0-15,-21-22 16,0 1-16,21 0 0,0 0 15,-21 0-15,0 0 16</inkml:trace>
  <inkml:trace contextRef="#ctx0" brushRef="#br0" timeOffset="79952.35">15028 8721 0,'0'42'15,"0"-63"95,0 0-110,0 0 0</inkml:trace>
  <inkml:trace contextRef="#ctx0" brushRef="#br0" timeOffset="84059.97">16870 8594 0,'0'0'0,"0"-21"62,0-1-46,0 1-1,0 0-15,0 0 16,21 0-16,0 0 0,-21-1 0,0 1 16,21 0-16,-21 0 0,21 21 15,-21-21-15,0 42 47,0 0-47,0 0 0,0 0 16,0 1-16,0-1 0,0 21 15,0-21-15,0 0 0,0 1 0,0-1 16,0 0-16,0 0 0,0 0 0,0 0 16,0 1-1,22-22-15,-1 0 16,0 0-16,0 0 0,0 0 0,0 0 15,1-22-15,-1 22 0,0-21 16,0 21-16,21-21 0,-20 0 16,-1 0-16,0 0 0,0 21 0,0-22 15,0 1-15,1 0 0,-1 0 16,0 0-16,-21 0 0,0-1 0,0 1 16,0 0-16,21 21 0,-21-21 15,0 42 1,0 0-1,-21 0-15,21 1 0,0-1 16,-21-21-16,21 21 0,-21 0 16,21 0-16,-22 0 0,22 1 15,-21-1-15,21 0 0,0 0 16,-21 0-16,21 0 16,-21-21-16,21-21 46,0 0-46,0 0 0,0 0 16,21 0-16,0-1 0,0 1 0,1 0 16,-22-21-16,21 21 0,0-1 15,0-20-15,21 21 0,-20-21 0,41-1 16,-42 22-16,22 21 0,-22 0 16,0 0-16,21 0 15,-21 0-15,1 0 0,-1 21 0,0 0 16,0 1-16,-21 20 0,0-21 0,0 21 15,0-20-15,0 20 0,0-21 16,0 0-16,0 0 0,-21 1 0,0-1 16,21 0-16,-21 0 0,-1 0 0,1-21 15,21 21-15,-21-21 16,0 0-16,21-21 16,0 0-1,0 0-15</inkml:trace>
  <inkml:trace contextRef="#ctx0" brushRef="#br0" timeOffset="84267.85">17547 8065 0,'0'0'16,"-21"-22"-16,0 22 15,0 0 1,21 22-1,-22-1-15,22 0 16,0 0-16,0 0 16,22-21-16,-1 0 0,0 0 15,0 0-15,0 21 0,22-21 16</inkml:trace>
  <inkml:trace contextRef="#ctx0" brushRef="#br0" timeOffset="84587.66">19092 8022 0,'0'0'0,"0"-21"0,-21 42 31,21 0-16,0 1-15,0-1 0,-21 21 16,21-21-16,-21 22 0,21-1 0,-21 0 16,21-21-16,0 22 0,-22-1 0,22-21 15,-21 22-15,21-22 0,-21 0 16,21 21-16,0-21 0,0 1 0,-21-1 16,21 0-16,-21-21 31,21-21-16</inkml:trace>
  <inkml:trace contextRef="#ctx0" brushRef="#br0" timeOffset="85563.37">18605 8361 0,'0'0'16,"-21"0"-16,42 0 31,1 0-31,-1 0 15,0 0-15,0 0 0,21 0 16,1 0-16,-1-21 0,0 21 16,1-21-16,-1 21 0,22 0 0,-22-22 0,0 22 15,1-21-15,-1 21 0,21-21 16,-41 0-16,20 21 0,-21-21 16,21 0-16,-20 21 0,-22-22 0,0 1 15,0 0-15,0 0 16,0 0-16,0 0 15,-22 21 64,22 21-79,0-42 78,0-1-63,0 1-15,0 0 16,0 0-16,0 0 16,0 0-16,0-1 31,0 44 16,0-1-32,-21 0-15,21 0 0,0 0 16,0 22-16,-21-22 0,21 21 16,-21 0-16,0-20 0,21 20 0,-21 0 15,21-21-15,0 22 0,0-22 0,-22 0 16,22 21-16,-21-20 0,21-1 15,0 0-15,0 0 0,0 0 16,0 0-16,0-42 47,0 0-31,0 0-16,0 0 15,0 0-15,21-1 0,-21 1 16,22 0-16,-1-21 0,0 21 0,-21-1 15,21-20-15,0 21 0,0 0 16,1 0-16,-1-1 0,0 1 0,0 21 16,0-21-16,0 21 0,1 0 0,-1 0 15,0 0-15,-21 21 0,21-21 16,-21 21-16,21 1 0,-21 20 16,0-21-16,0 0 0,0 22 0,0-22 15,0 0-15,0 0 0,0 21 16,0-20-16,0-1 0,0 0 0,0 0 15,0 0-15,-21 0 0,0 1 16,0-22 15,21-22 1,0 1-17,0 0-15,21 0 0,0 0 0</inkml:trace>
  <inkml:trace contextRef="#ctx0" brushRef="#br0" timeOffset="85947.15">19833 8382 0,'0'0'0,"21"0"46,0 0-46,1 0 0,-1 0 16,0-21-16,0 0 0,0 0 16,0-1-16,1 1 15,-22 0-15,21 0 0,-21 0 16,21 0-16,-21-1 0,0 1 16,-21 21-1,0 0-15,-1 0 16,1 21-16,0 1 0,0-1 0,0 21 15,0-21-15,21 0 0,0 1 16,-22 20-16,22-21 0,-21 0 0,21 0 16,0 1-16,0-1 0,0 0 0,0 0 15,0 0-15,21-21 16,1 0-16,-1 0 0,0 0 0,0 0 16,0 0-16,0 0 15,1 0-15,-1-21 16,0 21-16,-21-21 0</inkml:trace>
  <inkml:trace contextRef="#ctx0" brushRef="#br0" timeOffset="87607.8">21103 8530 0,'-21'0'0,"21"-21"32,0 0-32,0 0 15,0 0-15,21-1 0,0 1 16,0 0-16,1 0 0,-1-21 16,0 20-16,21-20 0,-21 0 0,22-1 15,-1 1-15,0-21 0,1 20 0,-1 1 16,-21 0-16,22-1 0,-22 1 15,0 21-15,-21 0 0,0-1 0,0 1 16,0 0-16,-21 21 16,0 0-16,-1 0 0,1 21 15,-21 0-15,21 1 0,0 20 0,-1 0 16,22 1-16,0-1 0,0 0 16,0 1-16,0-1 0,0 21 0,22-20 15,-22-1-15,42 0 0,-21-20 16,0 20-16,0 0 0,1-21 15,-1 1-15,0-1 0,0 0 0,-21 0 16,0 0-16,0 0 0,-21-21 31,0 0-31,0 0 0,-1 0 0,1 0 16,-21-21-16,21 21 0,0-21 0,-22 0 16,22 0-16,0 0 0,0 21 15,0-22-15,21 1 0,0 0 0,-22 21 16,1 0-16,21 21 31,21-21-31,-21 21 16,22-21-16,-1 22 0,0-1 0,0-21 15,0 21-15,22-21 0,-22 0 0,21 0 16,-21 21-16,22-21 0,-1 0 16,0 0-16,1 0 0,-1 0 0,0 0 15,-21 0-15,22 0 0,-1-21 16,0 0-16,-20 21 0,-1-21 0,21-1 15,-21 1-15,0 0 0,-21-21 0,22 21 16,-22-22-16,21 22 0,-21-21 16,21-1-16,-21 22 0,0-21 15,0 21-15,0 0 0,0-1 0,0 44 32,0-1-32,-21 0 15,21 0-15,-21 0 0,-1 22 0,22-22 16,0 21-16,0-21 0,0 0 15,0 1-15,0 20 0,0-21 0,0 0 16,0 0-16,0 1 0,22-22 16,-1 21-16,0-21 15,0 0-15,0 0 0,0 0 16,1 0-16,-1 0 0,0-21 0,0 21 16,0-22-16,0 1 15,1 0-15,20 0 0,-42 0 0,21-22 16,0 22-16,0 0 0,-21-21 0,22 21 15,-22-22-15,0 22 0,0 0 16,0 0-16,0 0 0,0 42 31,-22 0-31,1 0 0,21 21 0,0-20 16,-21-1-16,0 21 0,21-21 0,0 22 16,0-22-16,0 0 0,0 21 15,0-21-15,0 1 0,0-1 16,0 0-16,21-21 0,0 0 15,0 0-15,1 0 0,-1 0 16,0 0-16,0 0 0,21 0 0,-20 0 16,-1 0-16,21-21 0,-21 0 0,0-1 15,1 1-15,20 0 0,-21 0 16,0-21-16,-21 20 0,21-20 0,1 0 16,-1-22-16,-21 22 0,0 0 0,21-1 15,0-20-15,-21 42 0,0-22 16,0 1-16,21 21 0,-21 0 0,0-1 15,0 44 1,0-1-16,0 21 16,0-21-16,-21 22 0,21-1 0,-21 0 15,0 1-15,21-1 0,-21 21 16,-1-20-16,22-1 0,0-21 16,-21 22-16,0-22 0,21 21 0,0-21 15,0 0-15,0 1 0,-21-1 0,21 0 16,0-42 15,0 0-15,0-1-16,0-20 15,21 21-15,-21 0 0,21 0 0,0-22 16,22 22-16,-22-21 0,0 21 16,21-1-16,-20 1 0,20 21 15,-21-21-15,21 21 0,-20 0 0,-1 0 16,21 0-16,-21 21 0,0-21 15,1 21-15,-22 1 0,0-1 0,0 0 16,0 0-16,0 0 0,0 22 0,0-22 16,-22 0-16,1 0 15,0 0-15,0 0 0,0-21 0,0 22 16,-22-22-16,22 0 0,-21 21 0,-1-21 16,22 21-16,-21-21 0,21 0 15,0 0-15,-1 0 0,1 0 16,21-21-1,0 0 1,21-1-16,1 1 0,20 0 0</inkml:trace>
  <inkml:trace contextRef="#ctx0" brushRef="#br0" timeOffset="89231.2">24003 7938 0,'0'-22'0,"-64"22"15,43 0 1,0 0-16,0 22 0,0-22 16,0 21-16,-1 21 0,-20-21 0,21 0 15,0 22-15,0-1 0,-1-21 16,1 22-16,21-1 0,0-21 0,0 21 15,0-20-15,0-1 0,0 0 0,0 0 16,0 0-16,0 0 0,21 1 16,1-22-16,-1 21 0,21-21 0,-21 0 15,22 0-15,-22 0 0,21 0 0,0 0 16,1 0-16,-1-21 0,0 21 16,-20-22-16,20 1 0,-21 0 15,21 0-15,-20-21 0,-1-1 0,0 1 16,21 0-16,-21-1 0,1-20 15,-1 20-15,0-20 0,-21 21 0,21-1 16,-21-20-16,21 20 0,-21 22 0,0-21 16,0 21-16,0 0 0,0-1 15,-21 44 1,0-1 0,0 0-16,0 21 0,-1 1 0,1-1 15,21 0-15,-21 1 0,21 20 16,-21-21-16,21 1 0,0-1 0,0 0 15,0 1-15,0-1 0,21 0 16,0-20-16,0-1 0,1 21 0,-1-21 16,0-21-16,0 21 0,0 1 15,22-22-15,-22 0 0,21 0 0,0 0 16,1 0-16,-1 0 0,-21 0 0,22-22 16,-1 1-16,0 0 0,1 0 15,-22 0-15,21 0 0,-21-22 0,0 1 16,1 0-16,-1 20 0,0-20 15,-21 0-15,0 21 0,0-1 0,0 1 16,0 0-16,0 0 0,-21 21 0,-22 0 16,22 0-16,-21 0 0,21 21 15,-22 0-15,1 0 0,21 1 16,-21-1-16,20 0 0,1 21 0,0-21 16,21 22-16,0-22 0,0 0 15,0 21-15,0-20 0,0-1 0,0 0 16,0 0-16,21-21 15,0 21-15,1-21 16,-1 0-16,0 0 0,0 0 16,0-21-16,0 21 0,1-21 0,-1 0 15,0 0-15,-21-22 0,21 22 16,0 0-16,0-21 0,1-1 0,-22 22 16,0-21-16,21 21 0,-21-1 15,21 1-15,-21 0 0,0 42 16,-21 0-1,0 1-15,-1-1 0,1 21 16,21-21-16,-21 0 0,0 22 0,21-22 16,0 0-16,0 0 0,0 0 0,0 1 15,0-1-15,0 0 0,0 0 16,21 0-16,0-21 0,0 21 16,1-21-16,-1 0 0,21 0 0,-21 0 15,22 0-15,-22 0 0,21 0 16,0-21-16,-20 0 0,20 0 0,-21 0 15,21 0-15,1-1 0,-1-20 16,-21 21-16,22-21 0,-1 20 16,-21-20-16,0 0 0,0 21 0,1-1 15,-22 1-15,0 0 0,-22 21 16,1 0 0,-21 0-16,21 0 0,0 21 0,-1 0 15,1 1-15,21 20 0,0-21 0,-21 0 16,21 22-16,0-22 0,0 21 15,0-21-15,0 0 0,0 1 0,0-1 16,0 0-16,0 0 0,0 0 16,21 0-16,0 1 15,1-22-15,-22-22 32,0 1-17,0 0-15,0 0 0,0 0 16,-22 0-16,1 21 0,0-22 15,0 22-15,0 0 16,0 0-16,21 22 16,0-1-1,0 0-15,21-21 16,0 21-16,0-21 0,0 0 16,0 0-16,1 0 0,-1 0 0,0 0 15,21 0-15,-21 0 0,22 0 16,-1 0-16,0 0 0,1 0 0,-22-21 15,21 21-15,1-21 0,-22 0 0,21-22 16,-21 22-16,0 0 0,22-21 16,-22-1-16,0 22 0,0-21 0,-21-1 15,0 22-15,21 0 0,-21 0 16,0 0-16,0 0 0,-21 21 16,0 21-16,0 0 15,0 0-15,21 0 0,0 0 16,-21 1-16,21 20 0,-22-21 15,22 0-15,0 0 0,0 1 0,0-1 16,0 0-16,0 0 0,0 0 16,0 0-16,0 1 0,0-1 0,0 0 15,-21 0-15,21 0 16,-21-21-16,0 0 0,0 0 16,0 0-16,-1 21 0,1-21 0,0 0 15,0 0-15,0 0 0,0 0 0,-1 0 16,1 0-16,21-21 0,0 0 15,0 0-15,21 0 16</inkml:trace>
  <inkml:trace contextRef="#ctx0" brushRef="#br0" timeOffset="89423.09">26077 8424 0,'0'0'0,"0"22"32,-21-22 15,0-22-47,0 22 0,0 0 15</inkml:trace>
  <inkml:trace contextRef="#ctx0" brushRef="#br0" timeOffset="121766.31">13631 12086 0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29:1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508 0,'0'0'0,"0"-21"0,0 0 16,0 0-1,0-1-15,21 22 16,-21 43 15,0-22-31,0 0 16,0 21-16,0 1 0,0 20 16,0 1-16,0-1 0,0 1 0,0-1 15,0 1-15,0-1 0,0 1 16,0-1-16,-21-20 0,21-1 15,0 0-15,0 1 0,0-1 16,-22-21-16,22 0 0,0 0 0,-21 1 0,21-1 31,0-42-15,0-1 0,0 1-16,0-21 0,0 21 0,0-22 15,0 1-15,0 0 0</inkml:trace>
  <inkml:trace contextRef="#ctx0" brushRef="#br0" timeOffset="632.77">2688 529 0,'0'0'0,"0"-21"0,-21 21 0,21-21 0,0 0 16,0 0-16,0-1 15,0 1-15,21 0 16,0 0-16,22 21 0,-22 0 15,21-21-15,22 21 0,-22 0 0,21 0 16,-20 0-16,20 21 0,1-21 16,-22 21-16,22 21 0,-22-20 0,21-1 15,-41 21-15,20-21 0,-42 22 16,0-1-16,0-21 0,0 21 16,0 1-16,-42-1 0,20-21 15,-20 22-15,0-1 0,21-21 0,-22 0 16,1 0-16,0 1 0,20-22 15,1 0-15,-21 0 0,21 0 16,0 0-16,-1 0 16,22-22-16,0 1 0,0 0 15,0 0-15,22 0 0,-1 0 16,21-1-16,-21 1 0,22 21 16,-22 0-16,21-21 0,0 21 0,1 0 15,-1 0-15,0 0 0,1 21 16,20 0-16,-20 1 0,-1-1 15,21 21-15,-20-21 0,-1 22 16,0-1-16,1 0 0,-22 1 0,-21-1 16,0 0-16,0 1 0,-21-1 15,0 0-15,-22 1 0,-20-1 0,-1-21 16,1 21-16,-1-20 0,-20 20 16,20-21-16,-21 0 0,22 0 0,-1 1 15,-20-22-15,20 0 0,1 0 16,-1 0-16,1 0 0,20-22 0,-20 1 15,21 21-15,-1-21 0,1-21 16,0 21-16,-1-1 0,22-20 0,0 21 16,0 0-16,21-22 15,0 22-15,0 0 0,0-21 0,21 21 16,0-1-16,21 1 0,-20 0 16,20 21-16,-21-21 0,21 0 0,1 0 15,-1 21-15,0-22 0,1 22 16</inkml:trace>
  <inkml:trace contextRef="#ctx0" brushRef="#br0" timeOffset="991.96">4000 487 0,'0'-21'0,"0"42"0,0-85 15,0 43-15,0 0 16,0 0-16,0 42 31,0 0-31,-21 0 0,21 22 0,0-1 16,-21 22-16,21-22 0,0 21 16,0 1-16,-21-1 0,0 1 0,0-1 15,-1 1-15,22-1 0,-21 1 16,0-22-16,21 1 0,0-1 15,-21 0-15,0-21 0,21 1 16,0-1-16,0 0 0,0 0 0,0 0 16,0-42 31,0 0-47,0 0 0,0 0 0,21-1 15</inkml:trace>
  <inkml:trace contextRef="#ctx0" brushRef="#br0" timeOffset="1472.16">4318 910 0,'0'0'0,"-21"21"47,0-21-47,21 22 0,-22-1 15,1 21-15,21-21 0,0 0 16,0 1-16,-21 20 0,21-21 0,0 0 16,-21 0-16,21 1 0,0-1 15,0 0-15,0 0 0,0 0 0,0 0 16,21-21-16,0 22 0,0-22 16,1 0-16,-1 0 15,0 0-15,0 0 0,21 0 0,-20 0 16,-1 0-16,0 0 0,0-22 15,0 22-15,0-21 0,1 0 0,-1 0 16,0-21-16,0 20 0,-21-20 16,0 0-16,21-1 0,-21 22 0,0-21 15,0 0-15,0-1 0,0 22 16,0-21-16,-21 21 0,0-1 0,0 22 16,0 0-16,-1-21 0,1 21 15,0 0-15,0 0 0,0 0 0,0 21 16,-1 1-16,1-1 15,21 0-15,-21 0 0,21 0 16,0 22-16,0-22 16,0 0-16,0 0 0,0 0 0,0 0 15,21 1-15,0-22 0,-21 21 16,22 0-16,-1-21 0,21 0 0</inkml:trace>
  <inkml:trace contextRef="#ctx0" brushRef="#br0" timeOffset="1816.97">5122 953 0,'0'0'0,"21"-22"0,-21 1 15,0 0-15,0 0 0,22 0 0,-22 0 0,0-1 16,0 1-16,0 0 16,-22 21-1,1 0 1,0 21-16,0 0 0,21 1 15,-21-1-15,0 21 0,21-21 16,0 22-16,-22-1 0,1-21 0,21 21 16,-21 1-16,21-22 0,0 21 0,0-21 15,0 22-15,0-22 0,0 0 16,0 0-16,0 0 0,0 1 0,21-22 16,0 21-16,1-21 15,-1 0-15,0 0 0,21 0 0,-21 0 16,1 0-16,-1 0 0,21 0 15,-21-21-15,22-1 0,-22 22 0,0-21 16,21-21-16,-21 21 0,1-22 0,-1 22 16,21-21-16,-21-22 0</inkml:trace>
  <inkml:trace contextRef="#ctx0" brushRef="#br0" timeOffset="2475.59">5651 614 0,'0'0'0,"22"-42"0,-22-64 31,-22 106-31,1 0 15,0 0-15,21 21 16,-21 0-16,21 21 0,-21-20 16,0 20-16,21 0 0,0 1 15,0-1-15,-22 0 0,22 22 0,-21-22 16,21 0-16,0 1 0,-21-1 16,21 0-16,0 1 0,0-1 0,0-21 15,0 22-15,0-22 0,-21 0 0,21 0 16,0 0-16,0 0 15,0-42 17,0 0-17,0 0-15,0 0 0,0 0 16,0-22-16,21 22 0,0-21 0,0 21 16,1-22-16,-1 1 0,0 21 15,21-22-15,-21 22 0,1 0 0,20 0 16,-21 0-16,21 21 0,-20 0 15,-1 0-15,0 0 0,0 0 0,0 0 16,0 0-16,1 21 0,-22 0 16,0 0-16,0 0 0,0 1 0,0-1 15,0 0-15,-22 0 0,1 0 0,0 0 16,-21 1-16,21-22 0,-1 21 16,1 0-16,0-21 0,-21 0 15,21 0-15,-1 0 0,1 0 16,0 0-16,0 0 0,0 0 0,0 0 15,-1 0-15,1-21 0,0 0 16,0 21-16,21-22 0,-21 22 16,21 22 15,0-1-31,21 0 16,-21 0-16,21 0 0,0 0 15,-21 1-15,21-1 0,1 0 0,-1 0 16,-21 0-16,21 0 0,0 1 15,0-22-15,0 21 0,1 0 16,-1-21-16,0 21 0,0-21 16,0 0-16,0 0 0,1 0 0,-1 0 15,0 0-15,0 0 0,0 0 16,0 0-16,22-21 0,-22 0 16</inkml:trace>
  <inkml:trace contextRef="#ctx0" brushRef="#br0" timeOffset="2916.34">6540 868 0,'0'-21'16,"0"42"-16,0-63 0,0 20 0,-21 22 31,0 0-31,0 0 16,-21 22-16,20-1 0,1-21 0,-21 21 15,21 0-15,0 0 0,-1 0 16,1 1-16,21-1 0,-21 0 0,21 0 16,0 0-16,-21 0 0,21 1 15,0-1-15,0 0 16,21-21-16,0 0 0,0 21 0,1-21 16,-1 0-16,0 0 0,21 0 15,-21 21-15,1-21 0,20 0 16,-21 0-16,0 0 0,22 21 15,-22-21-15,0 0 0,0 22 0,0-22 16,-21 21-16,0 0 0,0 0 16,-21 0-1,0-21-15,-21 21 0,20-21 0,1 0 16,0 22-16,0-22 0,0 0 16,0 0-16,-22 0 0,43 21 0,-21-21 15,0 0-15,0 0 0,0 0 16,-1 0-1,1 0-15,0 0 0</inkml:trace>
  <inkml:trace contextRef="#ctx0" brushRef="#br0" timeOffset="3500.03">2265 1672 0,'0'0'0,"-43"0"16,22 0-16,-21 0 0,21 0 0,-22 0 16,22 0-16,0 0 0,0 0 15,42 0 17,0 0-17,0 0-15,1 0 16,20 0-16,21 0 0,-20 0 0,20 0 15,22 0-15,-22 0 0,43 0 16,-21 0-16,21 0 0,0 21 0,21-21 16,-22 0-16,44 0 0,-22 0 0,21 0 15,-21 0-15,21 22 0,0-22 16,0 0-16,0 0 0,22 0 0,-22 0 16,0 0-16,0 0 0,0 0 15,1 0-15,-1 0 0,0 0 0,0 0 16,-21 0-16,0 0 0,0 0 15,0 0-15,-21 0 0,0 0 16,0 0-16,-22 0 0,22 0 0,-42 0 16,20 0-16,-20 0 0,-1 0 15,-20 0-15,-1 0 0,0 0 0,-21 0 16,1-22-16,-44 22 31,1 0-31,-21 0 0</inkml:trace>
  <inkml:trace contextRef="#ctx0" brushRef="#br0" timeOffset="4080.27">1968 1863 0,'0'0'0,"-21"0"0,0 0 16,63 0 15,-20 0-31,-1 0 0,21 0 16,0 0-16,1 0 0,20 0 15,1 0-15,20 0 0,1 0 0,21 0 16,0 0-16,0-21 0,-1 21 16,1 0-16,21 0 0,0 0 0,0 0 15,0-22-15,21 22 0,-21 0 16,22 0-16,-22 0 0,21-21 15,0 21-15,0 0 0,-21 0 16,21-21-16,-21 21 0,21 0 0,-21 0 16,0 0-16,0-21 0,0 21 0,-21 0 15,0 0-15,21 0 0,-42 0 16,21-21-16,-22 21 0,1 0 0,-22 0 16,1 0-16,-1 0 0,1 0 15,-22 0-15,1 0 0,-22-21 0,0 21 16,0 0-16,0 0 0,0 0 15,1-22 32,-1 22-47</inkml:trace>
  <inkml:trace contextRef="#ctx0" brushRef="#br0" timeOffset="4225.18">6773 1736 0,'0'21'31,"21"-21"-15,1 0-16</inkml:trace>
  <inkml:trace contextRef="#ctx0" brushRef="#br0" timeOffset="10074.15">2307 2498 0,'0'0'0,"-21"0"15,0 0-15,0 0 0,-1 0 0,1 0 16,0 0-16,0 0 15,0 0-15,0 0 16,63 0 15,-21 0-31,21 0 0,22 0 0,-1 0 16,22 0-16,-21 0 0,20 0 16,-20 0-16,20-21 0,-20 21 0,-1-22 15,1 22-15,-22 0 0,22 0 16,-22 0-16,-21 0 0,22 0 0,-22 0 15,0 0-15,0 0 0,-42 22 32,0-22-17,0 21-15</inkml:trace>
  <inkml:trace contextRef="#ctx0" brushRef="#br0" timeOffset="10484.79">2773 2561 0,'-43'0'16,"43"21"0,-21-21-16,21 22 0,0-1 0,-21 0 15,21 0-15,0 0 0,0 0 16,0 22-16,0-22 0,0 21 0,0 1 16,0-1-16,21 0 0,-21 1 15,43 41-15,-22-41 16,-21 20-16,21-21 0,0 1 0,-21-1 15,0 0-15,0 1 0,0-1 16,0-21-16,0 22 0,0-22 0,0 21 16,0-21-16,-21 0 0,0 1 15,0-1-15,-22 0 0,22-21 0,-21 0 16,-1 21-16,22-21 0,-21 0 16,0 0-16,-1 0 0,1 0 0,0 0 15,20-21-15,-20 0 0,0 0 16,-1-1-16,22 22 0,-21-21 15,21-21-15,0 21 0,-1 0 16,1-1-16,21 1 0,0 0 0,0 0 16,0 0-16,0 0 0,21 21 15,1-22-15,-1 22 0,21 0 0,0-21 16,1 21-16,-1 0 0,0 0 16,22 0-16,-1 0 0</inkml:trace>
  <inkml:trace contextRef="#ctx0" brushRef="#br0" timeOffset="11204.34">3492 3175 0,'0'0'15,"0"-21"-15,-21 0 0,0 21 0,0-21 16,0 21-16,0 0 0,-1 0 15,1 0-15,0 0 0,0 0 0,-21 0 16,20 21-16,1 0 0,0 0 0,0 0 16,0 22-16,0-22 0,-1 21 15,1 0-15,21-20 0,0 20 0,0-21 16,-21 21-16,21-20 0,0-1 16,0 0-16,0 0 0,0 0 15,0 0-15,21-21 0,0 0 16,1 0-16,-1 0 0,0 0 15,0 0-15,0 0 0,0-21 16,1 0-16,-1 0 0,0 0 0,0 0 16,-21-1-16,21 1 0,-21 0 15,21 0-15,-21-21 0,0 20 0,0 1 16,0 0-16,0 0 0,0-21 31,0 63-31,0 0 16,0 0-16,0 0 0,0 22 0,0-22 15,22 0-15,-22 21 0,21-21 16,-21 1-16,21-1 0,-21 0 16,21 0-16,0 0 0,0 0 15,1-21-15,-1 0 0,0 0 16,0 0-16,0 0 0,0 0 0,1 0 16,-1-21-16,0 21 0,0-21 15,0 0-15,0 0 0,1 0 0,-1-1 16,-21-20-16,21 21 0,-21 0 15,21-22-15,-21 1 0,0 21 16,0 0-16,0-22 0,0 22 0,0 0 0,0 0 16,0 42 15,0 0-31,0 22 16,0-22-16,0 0 0,0 0 0,0 21 15,21-20-15,-21-1 0,0 0 0,0 0 16,0 0-16,21 0 0,-21 1 15,22-1-15,-22 0 16,21-21-16,0 0 0,0 0 16,0 0-16,0-21 15,1 0-15,-1 21 0</inkml:trace>
  <inkml:trace contextRef="#ctx0" brushRef="#br0" timeOffset="11408.22">4170 3175 0,'0'0'0,"0"-21"0,0 0 0,0 0 0,0-1 15,0 44 17,-21-1-32,-1 0 0,22 21 0,-21-21 15,0 22-15,0-1 0,0 0 16,0-20-16,-1 20 0,1 0 0,0-21 16,21 22-16,0-22 0,0 0 15,0 0-15,0 0 0,0 1 16,21-22-1,0 0-15,1 0 0</inkml:trace>
  <inkml:trace contextRef="#ctx0" brushRef="#br0" timeOffset="11829.21">4762 3175 0,'0'0'0,"0"-21"16,0 0-16,0 0 0,-21 21 15,0 0-15,0 0 16,-21 0-16,20 0 0,1 0 0,0 21 16,-21 0-16,21 0 15,-1 0-15,1 22 0,0-22 0,0 21 16,21-21-16,0 0 0,-21 22 0,21-22 16,0 0-16,0 0 0,0 0 15,0 1-15,21-22 0,0 21 16,0-21-16,0 0 15,1 0-15,20 0 0,-21-21 0,0 21 16,0-22-16,1 1 0,-1 0 0,0 0 16,0 0-16,0 0 15,0-1-15,1 1 0,-22-21 0,0 21 0,0 0 16,0-1-16,21 1 0,-21 42 31,0 1-15,0-1-16,0 0 0,0 0 15,0 0-15,0 22 0,0-22 0,0 0 16,21 0-16,-21 0 0,21-21 16,0 21-16,0-21 0,1 0 0,20 0 15,-21 0-15,21 0 0</inkml:trace>
  <inkml:trace contextRef="#ctx0" brushRef="#br0" timeOffset="13001.23">7027 2963 0,'0'-21'0,"0"42"0,21-63 0,-21 21 16,0 0-16,0 42 31,0 0-31,0 0 16,0 0-16,0 1 0,0 20 16,0 0-16,0 1 0,0-22 0,0 21 15,0 0-15,0 1 0,0-1 16,0-21-16,0 22 0,0-22 15,0 0-15,0 0 0,0 0 0,0 0 16,22-21 0,-1 0-16,0-21 15,0 21-15,-21-21 0,21 0 0,0 0 16,-21 0-16,0-1 0,22-20 16,-1 21-16,-21-21 0,0 20 0,0-20 15,21 21-15,-21 0 0,0 0 16,0-1-16,0 1 0,0 0 0,0 42 47,0 0-47,0 1 0,0-1 15,0 21-15,0-21 0,0 0 0,0 22 16,21-22-16,-21 0 0,0 21 16,0-20-16,21-1 0,-21 0 0,21 0 15,1 0-15,-1-21 16,0 0-16,0 0 15,0 0-15,0 0 0,1 0 0,-1 0 16,0-21-16,0 0 0,0 0 16,0 0-16,1-1 0,-1 1 15,-21-21-15,21 21 0,0-22 16,0 22-16,-21-21 0,0 21 0,0 0 16,21-22-16,-21 22 0,0 0 0,0 0 15,22 21-15,-22-21 0,0 42 31,0 0-15,0 0-16,0 0 0,0 0 0,-22 22 16,22-22-16,0 21 0,0-21 0,0 22 15,0-22-15,0 0 0,0 0 16,0 22-16,22-22 0,-1-21 0,0 21 16,0 0-16,0-21 0,22 0 0,-22 0 15,21 0-15,-21 0 16,22 0-16,-22 0 0,21 0 0,0-21 15,-20 21-15,20-21 0,-21 0 16,21-1-16,-20 1 0,-1 0 0,0-21 16,0 21-16,0-22 0,0 22 0,-21 0 15,0-21-15,0 20 0,0 1 16,0-21-16,0 21 0,0 0 0,0-1 16,-21 22-1,0 22 1,0-1-16,21 0 0,0 0 0,-21 21 15,21-20-15,-21 20 16,21-21-16,0 21 0,0-20 0,0 20 16,0-21-16,0 0 0,0 0 0,0 1 15,0-1-15,21 0 0,0-21 16,0 21-16,0-21 0,0 0 16,1 0-16,-1 0 15,21 0-15,-21-21 0</inkml:trace>
  <inkml:trace contextRef="#ctx0" brushRef="#br0" timeOffset="14828.84">9588 3323 0,'0'-21'31,"0"0"-16,0 0-15,22 21 0,-1-21 16,-21-1-16,21 1 0,0 0 0,0 0 16,0 0-16,1-22 0,20 22 15,-21 0-15,0-21 0,0 21 0,1-22 16,-1 1-16,0 0 0,0 20 16,0-20-16,-21 0 0,0-1 0,0 1 15,0 0-15,0-1 0,0 1 0,0 21 16,0 0-16,0 0 15,-21-1-15,0 22 0,0 0 16,0 0-16,-1 22 0,1 20 16,21-21-16,-21 21 0,0 22 0,0-22 15,21 1-15,0 20 0,0-21 0,-21 22 16,21-22-16,0 22 0,0-22 16,-22 0-16,22 1 0,0-1 0,0 0 15,0-20-15,0 20 0,0-21 16,0 0-16,22 0 0,-1 1 15,0-22 1,0 0-16,0-22 16,-21 1-16,21 0 15,-21-21-15,22 21 0,-22-1 0,0 1 16,21-21-16,-21 21 0,21 0 16,-21-1-16,21 1 0,-21 0 15,21 21-15,0 0 16,-21 21-16,22-21 15,-22 21-15,21 1 0,-21-1 0,0 0 16,21 0-16,0 0 0,0 0 16,0 1-16,-21-1 0,22-21 0,-1 21 15,0 0-15,0-21 0,21 0 0,-20 0 16,-1 21-16,21-21 0,-21 0 16,22 0-16,-1 0 0,-21-21 15,21 0-15,-20 21 0,20-21 16,-21 0-16,21-1 0,-20 1 0,-1 0 15,21 0-15,-42 0 0,21 0 0,-21-22 16,21 22-16,-21 0 0,0-21 16,0 20-16,0 1 0,0 0 0,-21 0 15,0 0-15,0 0 0,0 21 16,0 0-16,-1 0 0,1 0 16,0 21-16,0 0 0,0 0 0,0 0 15,-1 22-15,1-22 0,0 21 16,21 0-16,0-20 0,-21 20 15,21 0-15,0 1 0,0-22 0,0 21 0,0-21 16,0 0-16,0 1 16,21-1-16,0-21 0,0 21 15,1-21-15,-1 0 0,0 0 0,0 0 16,0-21-16,0 21 0,1-21 16,-1-1-16,0 1 0,0 0 0,0 0 15,-21 0-15,21 0 0,1-22 16,-22 22-16,0 0 0,0-21 0,21 20 15,-21 1-15,0 0 0,0 0 0,21 21 16,-21 21 15,0 0-31,0 0 0,0 22 16,0-22-16,0 0 16,0 0-16,0 0 0,0 1 0,21-1 15,0 0-15,0 0 0,-21 0 16,22 0-16,-1-21 0,0 0 0,0 22 15,0-22-15,0 0 0,1 0 0,20 0 16,0 0-16,-21-22 0,1 22 16,-1-21-16,0 0 0,0 0 15,0 0-15,0 0 0,1-1 0,-1-41 16,-21 42-16,21 0 16,-21-1-16,21-20 0,-21 21 15,0 0-15,0 0 0,0-1 16,0 44-1,0-1 1,0 0-16,0 0 0,0 0 0,0 0 16,0 22-16,0-22 0,0 0 15,0 21-15,0-20 0,0-1 0,0 0 16,0 0-16,0 21 0,21-42 0,-21 22 16,21-1-16,1-21 15,-22 21-15,21-21 0,0 0 0,0 0 16,0 0-16,0 0 15,1-21-15,-1 0 0,-21-1 16,21 1-16,0 0 0,0 0 0,0 0 16,-21 0-16,22-22 0,-1 22 0,0-21 15,-21 21-15,21-1 0,0 1 16,-21 0-16,0 0 0,0 0 0,21 21 16,-21 21-1,0 0 1,0 0-16,0 0 0,0 1 15,0 20-15,0-21 0,0 0 16,0 0-16,0 1 0,0-1 0,0 0 16,0 0-16,0 0 0,22 0 15,-22 1-15,21-22 0,0 0 16,0 21-16,0-21 0,22 0 0,-22 0 16,21 0-16,-21 0 0,22 0 0,-22-21 15,21-1-15,-21 1 0,22 0 16,-22 0-16,21 0 0,-21 0 0,0-1 15,1-20-15,-1 21 0,0 0 0,-21-22 16,0 22-16,0 0 0,21-21 16,-21 21-16,0-1 0,0 1 0,0 0 15,-21 21-15,0 0 16,0 0-16,-1 21 0,1 0 16,0 1-16,21-1 0,0 0 15,-21 0-15,21 21 0,0-20 16,0 20-16,0-21 0,0 0 0,0 0 15,0 1-15,0-1 0,0 0 0,21-21 16,0 0-16,0 0 16,1 0-16,-1 0 0,0 0 0,0 0 15,0-21-15,22 0 0</inkml:trace>
  <inkml:trace contextRef="#ctx0" brushRef="#br0" timeOffset="15540.15">13779 2921 0,'0'0'0,"0"-21"16,0 0-16,0 0 16,0-1-16,0 1 0,0 0 15,0 0-15,0-21 0,0 20 0,22 1 16,-1-21-16,0 21 0,-21 0 15,21-1-15,0 1 0,0 21 0,22-21 16,-22 21-16,0 0 0,0 0 0,0 0 16,1 21-16,-1 0 0,0 22 15,0-22-15,0 21 0,0 1 0,-21-1 16,0 0-16,0 1 0,0-1 0,0 0 16,0 1-16,-21-1 0,0 0 15,0 1-15,0-22 0,0 21 16,-22 0-16,22-20 0,-21-1 15,21 0-15,-22 0 0,22 0 0,0-21 16,0 0-16,0 0 0,-1 0 16,1-21-1,21 0-15,0 0 0,0 0 16,-21-1-16,21-20 0,0 21 0,0 0 16,0 0-16,0-22 0,0 22 15,0 0-15,21 0 0,0 0 16,1 21-1,-1 0-15,0 21 0,0 0 16,0 0-16,0 0 0,1 22 16,-1-22-16,0 0 0,0 21 15,0-21-15,0 1 0,1-1 0,-1 0 16,0 0-16,0 0 0,0 0 0,0 1 16,1-22-16,20 0 0,-21 21 15,0-21-15,22 0 0,-22 0 0,21 0 16,-21 0-16,22 0 0,-22-21 15,21-1-15,-21 1 0,22 0 0,-1 0 16</inkml:trace>
  <inkml:trace contextRef="#ctx0" brushRef="#br0" timeOffset="15792.01">15028 2561 0,'0'0'0,"0"-21"0,-21 21 0,42 0 32,0 0-17,1 0-15,-1 0 0,21 0 0,-21 0 16,22 0-16,-1 0 0,0 0 16,1 0-16,-22 0 0,21 0 0,0 0 15,-20 0-15,20 0 0,-21 0 0,0 0 16,0 0-16</inkml:trace>
  <inkml:trace contextRef="#ctx0" brushRef="#br0" timeOffset="16028.87">15240 2561 0,'0'0'15,"-21"21"-15,0-21 0,21 22 0,-22-1 16,22 0-16,-21 21 0,21-21 15,-21 22-15,21-1 0,-21-21 0,0 64 16,21-43-16,0 1 16,-21-22-16,21 21 0,0-21 0,0 22 15,0-22-15,0 0 0,0 21 0,0-21 16,0 1-16,0-1 16,21-21-1,0 0-15,0 0 16,0 0-16,0-21 0,1-1 15,-1 22-15</inkml:trace>
  <inkml:trace contextRef="#ctx0" brushRef="#br0" timeOffset="16601.57">15515 2858 0,'0'21'31,"0"0"-31,0 0 0,-21 0 15,0 0-15,21 1 0,-21-1 0,21 0 16,0 0-16,0 0 0,0 0 16,0 1-16,0-1 0,0 0 0,0 0 15,0 0-15,21-21 0,0 0 16,0 0-16,0 0 0,0 0 16,1 0-16,-1 0 0,0 0 15,0 0-15,21-21 0,-20 0 0,-1 21 16,0-21-16,0 0 0,0-1 15,-21 1-15,21 0 0,-21 0 0,22 0 16,-22 0-16,0-1 0,0 1 16,0 0-16,0 0 0,0 0 15,0 42 17,0 0-32,0 0 0,0 0 15,0 1-15,-22 20 0,1-21 0,21 21 16,-21 1-16,21-1 0,-21 0 0,21 1 15,-21 20-15,21-20 0,0-1 16,-21 21-16,21-20 0,-22-1 16,22 22-16,0-22 0,-21 0 0,21 1 15,0-1-15,0 0 0,0-21 0,0 22 16,-21-1-16,21-21 0,-21 22 16,0-22-16,21 0 0,-21 0 0,-1-21 15,1 21-15,-21-21 0,21 0 0,0 0 16,-22 0-16,22 0 0,-21-21 15,21 0-15,-22 0 0,22 0 0,0-1 16,0 1-16,0 0 0,-1 0 0,22 0 16,0 0-16,0-22 15,0 22-15,0 0 0,0 0 0,22-22 16,-1 22-16,0 0 0,21-21 0,1 21 16</inkml:trace>
  <inkml:trace contextRef="#ctx0" brushRef="#br0" timeOffset="16903.39">16277 2858 0,'-21'0'16,"21"21"-1,-21 0-15,21 21 0,-21-21 16,21 22-16,-22-1 0,1 22 15,21-1-15,0 1 0,-21-1 0,0-21 16,21 22-16,-21-1 0,21 1 0,0-1 16,0-20-16,0-1 0,-21 0 15,21 1-15,0-1 0,0 0 0,-22-20 16,22 20-16,0-21 0,0 0 0,0 0 16,0 1-16,0-1 0,0 0 15,-21-21-15,21-21 31</inkml:trace>
  <inkml:trace contextRef="#ctx0" brushRef="#br0" timeOffset="17208.22">16108 3323 0,'21'-63'0,"-42"126"0,63-169 0,-42 64 15,21 0-15,-21-1 0,21 1 16,1 21-16,-22 0 0,21 0 0,0-22 15,0 43-15,0-21 0,0 0 16,1 21-16,-1 0 0,21 0 0,-21 0 16,0 0-16,1 0 0,-1 0 0,-21 21 15,21 0-15,-21 0 0,21 1 16,-21 20-16,0-21 0,0 0 16,0 0-16,0 1 0,-21-1 0,0 21 15,-22-21-15,22 0 0,0 1 16,0-22-16,-21 21 0,20 0 0,-20-21 15,21 0-15,0 21 0,0-21 16,-1 0-16,22-21 31,22 21-31,-1-21 0</inkml:trace>
  <inkml:trace contextRef="#ctx0" brushRef="#br0" timeOffset="17744.84">16700 3133 0,'22'0'0,"-44"0"0,44-21 0,-1 21 15,0 0-15,0-22 0,0 1 16,0 21-16,-21-21 0,22 0 16,-22 0-16,21 21 0,-21-21 15,0-1-15,0 1 0,-21 21 31,-1 0-15,22 21-16,-21 1 16,0-22-16,21 21 0,-21 0 0,0 21 15,21-21-15,0 1 0,0-1 0,0 0 16,0 0-16,0 0 0,0 0 16,0 1-16,0-1 0,21-21 15,0 0-15,0 0 0,0 0 16,1 0-16,-1 0 0,0 0 15,0 0-15,21 0 0,-20-21 0,-1-1 16,21 1-16,-21 0 0,22 0 16,-1 0-16,-21 0 0,21-1 15,1 1-15,-22-21 0,0 21 0,0 0 16,0-1-16,-21 1 0,0 0 16,0 0-16,-21 21 15,0 0-15,0 0 16,0 0-16,0 21 0,21 0 15,-22 0-15,22 1 0,-21-1 0,21 0 16,0 0-16,0 0 0,0 0 16,0 1-16,0-1 0,0 0 0,0 0 15,21 0-15,-21 0 0,0 1 0,0-1 16,-21-21 15</inkml:trace>
  <inkml:trace contextRef="#ctx0" brushRef="#br0" timeOffset="18729.24">18605 2836 0,'0'0'0,"0"-21"15,0 0-15,0-21 32,0 63-17,0 0-15,-21 0 0,0 0 16,0 22-16,21-22 0,-21 21 16,0-21-16,-1 22 0,22-1 15,0-21-15,-21 22 0,21-22 0,0 21 16,0-21-16,0 0 0,0 1 0,0-1 15,21-21-15,1 0 16,-1 0-16,0 0 0,0 0 0,0 0 16,0 0-16,22-21 0,-22-1 15,0 1-15,0 0 0,0 0 0,1 0 16,-1 0-16,0-1 0,0 1 16,0-21-16,-21 21 0,21 0 0,-21-22 15,0 1-15,0 21 0,0-22 0,0 22 16,0-21-16,0 21 15,0 0-15,0-1 0,0 1 0,-21 0 16,42 21 15,1 0-31,-1 0 0,0 0 16,0 0-16,0-21 0,22 21 16,-22 0-16,21-21 0,0 21 15,22-21-15,-22-1 0,1 1 0,20 0 16,-21 0-16,1 0 0,-1 0 15,0-1-15,-20 1 0,-1 0 16,0 0-16,-21 0 0,0 0 16,0-1-16,-21 1 0,0 21 15,-1 0-15,1 0 16,0 0-16,0 0 0,21 21 0,-21 1 16,0-1-16,-22 21 0,22 22 15,0-22-15,21 21 0,-21 1 0,0-1 16,-1 1-16,1-1 0,0 1 15,0-1-15,0 1 0,21-1 0,0 1 16,0-1-16,-21 22 0,21-21 0,0-1 16,0 1-16,0-1 15,0-21-15,0 22 0,0-1 0,0 1 16,0-22-16,0 22 0,0-1 0,0 1 16,0-22-16,0 22 0,0-22 15,0 0-15,-22 1 0,22-1 0,-21-21 16,0 0-16,0 0 0,0 1 15,0-22-15,-1 0 0,1 0 0,0 0 16,0 0-16,-21-22 0,20 1 0,1 0 16,0 0-16,0 0 0,0-22 15,0 22-15,21-21 0,-22 0 0,22-1 16,0-20-16,0 20 0,22 1 0,-1-21 16</inkml:trace>
  <inkml:trace contextRef="#ctx0" brushRef="#br0" timeOffset="19136.06">21061 2286 0,'0'0'0,"0"-21"0,21 0 0,-21 0 16,0-1-16,-21 22 31,21 43-31,-21-22 0,-1 21 0,1 22 15,0-22-15,-21 22 0,21-1 16,-1 1-16,-20-1 0,21 1 16,0-1-16,0-21 0,-1 22 15,1-22-15,0 1 0,0-22 0,0 21 0,21-21 16,0 0-16,0 1 0,0-1 16,0 0-16,21-21 31,0 0-31</inkml:trace>
  <inkml:trace contextRef="#ctx0" brushRef="#br0" timeOffset="19689.09">20701 2413 0,'0'-21'15,"0"42"-15,0-84 0,0 41 0,0-20 16,0 21-16,21 0 0,0 0 0,0 21 15,1-22-15,20 1 0,-21 21 0,21 0 16,-20 0-16,20 0 0,-21 0 16,21 0-16,-20 0 0,20 21 0,-21-21 15,0 43-15,22-22 0,-22 21 16,-21 1-16,0-1 0,0 0 0,0 1 16,0-1-16,0 0 0,0-21 15,-21 22-15,-1-1 0,1-21 0,-21 22 16,21-22-16,-22 0 0,22 0 15,0 0-15,-21-21 0,21 21 16,-1-21-16,1 22 0,0-22 0,21-22 31,21 1-15,0 0-16,1 21 0,-1-21 16,21 21-16,-21 0 0,0 0 0,22 0 15,-22 0-15,0 0 0,0 0 0,0 21 16,1 0-16,-22 0 0,21 1 15,-21-1-15,21 21 0,-21-21 0,0 0 16,0 22-16,0-22 0,0 0 16,0 0-16,-21 0 0,0 1 0,-1-1 15,1 0-15,-21 0 0,21 0 16,-22-21-16,22 21 0,-21-21 16,21 0-16,0 0 0,-22 0 0,22 0 15,0 0-15,0 0 0,0 0 16,-1 0-16,1-21 0,21 0 0,-21 21 15,21-21-15,0 0 0,0 0 0,0-1 16,0 1-16,21 0 0,0 0 16,1-21-16,-1 20 0</inkml:trace>
  <inkml:trace contextRef="#ctx0" brushRef="#br0" timeOffset="19949.41">21738 2138 0,'21'-21'0,"-42"42"0,42-21 16,-21 21 0,0 0-16,-21 22 0,0-1 15,0 0-15,21 1 0,-21 20 0,-1 1 16,1-1-16,21 1 0,0-1 16,-21-21-16,21 22 0,-21-22 0,21 1 15,0-1-15,0 0 0,0-21 16,-21 22-16,21-22 0,0 0 0,-21 0 15,21 0-15,0 1 16,21-22 0,0-22-1,0 22-15</inkml:trace>
  <inkml:trace contextRef="#ctx0" brushRef="#br0" timeOffset="20336.18">21907 2731 0,'0'0'0,"0"21"31,-21 0-31,0-21 16,21 21-16,-21 0 0,0 0 0,21 1 15,-21-1-15,21 0 16,-22 0-16,22 0 0,-21 0 0,21 1 16,0-1-16,0 0 0,0 0 15,0 0-15,21-21 16,1 0-16,-1 0 0,0 0 15,0 0-15,0 0 0,0 0 16,1 0-16,-1-21 0,0 21 16,0-21-16,-21 0 0,21 0 0,-21-1 15,21 1-15,-21 0 0,0 0 16,0-21-16,0 20 0,0 1 0,0-21 16,0 21-16,-21 0 15,0 21-15,21-22 0,-21 22 16,0 0-16,0 0 0,-1 22 0,-20-1 15,21 0-15,0 0 0,0 0 16,-1 0-16,22 1 0,0-1 0,-21 0 16,21 0-16,0 0 0,0 0 15,0 1-15,21-22 0,1 0 16</inkml:trace>
  <inkml:trace contextRef="#ctx0" brushRef="#br0" timeOffset="20612.04">22479 2688 0,'0'-21'15,"0"42"-15,0-63 0,0 0 0,0 20 16,-21 22-16,0 0 16,-1 0-16,-20 22 0,21 20 15,0-21-15,0 21 0,-1-20 16,1 20-16,0 0 0,0-21 0,0 22 15,21-1-15,0-21 0,0 22 0,0-22 16,0 0-16,0 0 0,0 0 16,0 0-16,21 1 0,0-22 15,0 21-15,0-21 0,1 0 0,20 0 16,-21 0-16,21 0 0,-20 0 16,20 0-16,0-21 0,1 21 0</inkml:trace>
  <inkml:trace contextRef="#ctx0" brushRef="#br0" timeOffset="21252.47">23114 2350 0,'0'-43'16,"0"86"-16,0-107 0,0 43 0,0 0 0,-21 42 31,0 0-31,-1 21 0,1-20 16,0 41-16,21-21 0,-21 1 0,0 20 15,0 1-15,-1-22 0,22 22 16,-21-22-16,21 0 0,-21 1 0,0-1 16,21 0-16,0 1 0,0-22 15,-21 0-15,21 0 0,0 0 0,0 0 16,-21 1-16,21-44 31,0 1-15,0 0-16,0 0 0,21-21 15,0 20-15,-21 1 16,21 0-16,0 0 0,0-21 0,22 20 16,-22 1-16,0 0 0,0-21 15,22 21-15,-22 21 0,0-22 0,0 22 16,0 0-16,0 0 16,-21 22-16,0-1 15,0 0 1,0 0-16,-21 0 0,0-21 15,0 0-15,0 21 0,0-21 0,-1 0 16,1 0-16,0 0 0,0 22 16,0-22-16,0 0 15,-1 0-15,1 0 16,0 21 0,21 0-1,0 0-15,0 0 16,0 0-16,0 1 0,21-22 15,0 21-15,-21 0 0,22-21 16,-1 21-16,0 0 0,0-21 16,0 0-16,0 0 0,-21 21 15,22-21-15,-1 0 0,0 0 16,0 0 0,0 0-16,0 0 15,1 0-15</inkml:trace>
  <inkml:trace contextRef="#ctx0" brushRef="#br0" timeOffset="21684.5">23855 2773 0,'0'0'0,"21"-21"0,0 0 0,-21-1 16,21 1-16,-21 0 15,-21 21 1,0 0-16,0 0 0,0 0 15,-22 0-15,22 0 0,-21 21 16,-1-21-16,22 21 0,-21 1 0,0-1 16,20 0-16,-20-21 0,21 21 15,0 0-15,0 0 0,21 1 0,0-1 16,0 0 0,0 0-16,21-21 0,0 21 15,21-21-15,-21 0 0,22 0 0,-1 21 16,-21-21-16,22 0 0,-1 0 15,0 22-15,-21-22 0,1 0 0,-1 0 16,0 21-16,0-21 0,-21 21 16,0 0-1,-21-21-15,0 0 0,0 21 16,-1-21-16,1 0 0,-21 0 16,21 21-16,-22-21 0,1 0 0,21 0 15,-21 0-15,20 22 0,1-22 16,0 0-16,0 0 0,0 0 15,42 0 17,0 0-32</inkml:trace>
  <inkml:trace contextRef="#ctx0" brushRef="#br0" timeOffset="21824.42">23897 3196 0,'0'0'15,"-21"0"17,0 0-17,0 0-15</inkml:trace>
  <inkml:trace contextRef="#ctx0" brushRef="#br0" timeOffset="23548.17">931 5376 0,'0'0'0,"0"-21"16,0 0-16,0 0 0,0 0 15,0 0-15,0-1 0,0 1 0,0 0 16,0 0-16,0 0 0,0 0 16,0-1-16,0 1 0,0 0 15,0 42 1,0 22-1,0-22-15,-21 21 0,21 22 0,-21-22 16,21 21-16,-21-20 0,21 20 16,0 1-16,-21-1 0,-1-20 15,22 20-15,-21-21 0,21 22 16,0-43-16,0 21 0,0 1 0,0-22 16,0 0-16,0 0 0,0 0 15,0 1-15,0-1 16,0-42 15,0-1-31</inkml:trace>
  <inkml:trace contextRef="#ctx0" brushRef="#br0" timeOffset="23856">1143 5694 0,'0'0'0,"0"21"15,0 0-15,0 0 0,0 1 16,0-1 0,21-21-1,0 0-15,0 0 16,1 0-16,-1 0 0,0-21 16,0 21-16,0-22 0,-21 1 15,0 0 1,0 0-16,-21 21 15,0 0-15,0 0 16,0 0-16,-1 0 0,1 0 16,0 0-1,21 21-15,0 0 0,21-21 32</inkml:trace>
  <inkml:trace contextRef="#ctx0" brushRef="#br0" timeOffset="24617.01">2900 5376 0,'21'0'15,"0"0"1,0 0-16,0-21 0,1 21 16,-22-21-16,21 21 0,0-21 0,0 0 15,0 21-15,0-21 0,1-1 16,-1 22-16,-21-21 0,0 0 16,0 0-16,0 0 15,0 0-15,-21 21 16,-1 0-16,1 0 15,0 0-15,0 0 0,0 0 0,0 0 16,-22 0-16,22 21 0,0 0 16,0 0-16,0-21 0,-1 21 0,1 0 15,0 1-15,21-1 0,0 0 16,0 0-16,0 0 0,0 0 16,0 1-16,21-1 0,0 0 15,1 0-15,20 0 0,-21-21 0,21 21 16,-20 1-16,-1 20 0,21-21 15,-21 0-15,22 0 0,-22 1 0,0-1 16,0 0-16,0 0 0,-21 0 16,0 0-16,0 1 0,0-1 15,0 0-15,-21 0 0,0 0 0,0 0 16,-22-21-16,22 22 0,-21-22 16,0 0-16,-1 0 0,22 0 0,-21 0 15,-1 0-15,1 0 0,21-22 16,-21 22-16,20-21 0,1 0 0,0 0 15,0 0-15,0 0 0,21-1 16,0 1-16,0-21 0,0 21 16,0 0-16,0-22 0,0 22 15,0 0-15,21 0 0,0 0 0,0-1 16,22 1-16,-22 0 0,21 0 16,-21 0-16,22 21 0,-1-21 0,0-1 15</inkml:trace>
  <inkml:trace contextRef="#ctx0" brushRef="#br0" timeOffset="24904.84">3958 5038 0,'0'0'0,"0"21"31,0 0-31,-21 0 15,0 0-15,21 22 0,-21-22 0,21 21 16,-22 1-16,22-22 0,-21 21 0,0 0 16,21 1-16,-21-22 0,21 21 15,0 1-15,-21-22 0,21 21 0,-21-21 16,21 22-16,0-22 0,0 0 16,0 0-16,0 0 0,0 0 15,21-21 16,0 0-31</inkml:trace>
  <inkml:trace contextRef="#ctx0" brushRef="#br0" timeOffset="25116.23">3662 5461 0,'0'0'0,"-21"0"0,21-21 0,21 21 47,0 0-47,0 0 0,21 0 16,-20-21-16,-1 21 0,21 0 0,-21-21 15,22 21-15,-1 0 0,-21 0 16,21 0-16,-20-22 0,20 22 16,-21 0-16,21 0 0,-20 0 0,-1 0 15</inkml:trace>
  <inkml:trace contextRef="#ctx0" brushRef="#br0" timeOffset="25671.95">4508 5419 0,'43'-21'32,"-43"-1"-17,0 1-15,0 0 16,0 0-16,0 0 15,0 0-15,-21-1 0,-1 22 16,1-21-16,0 0 0,-21 21 0,21 0 16,-1 0-16,1 0 0,0 0 15,0 0-15,0 0 0,0 21 0,-1 0 16,1 1-16,0 20 0,0-21 0,0 21 16,0 1-16,-1-1 0,22 0 15,0 1-15,0-1 0,0 0 0,0-20 16,0 20-16,0-21 15,0 0-15,22 0 0,-1 1 0,0-22 16,0 0-16,21 0 0,-20 0 0,-1 0 16,0 0-16,21 0 0,-21-22 15,1 1-15,20 21 0,-21-21 0,0 0 16,0 0-16,1-22 0,-1 22 16,0 0-16,-21 0 0,0 0 0,0-22 15,21 22-15,-21 0 0,0-21 16,21 21-16,-21-1 0,0 1 15,0 42 17,-21 1-32,21-1 0,-21 0 15,21 0-15,0 0 0,0 22 0,0-22 16,-21 0-16,21 21 0,0-21 16,0 1-16,0-1 0,0 0 0,0 0 15,0 0-15,21-21 0,0 21 16,0-21-16,0 0 0,1 0 15,-1 0-15,0 0 0,0-21 16,21 0-16,-20 21 0</inkml:trace>
  <inkml:trace contextRef="#ctx0" brushRef="#br0" timeOffset="25965.36">5122 4932 0,'0'-42'0,"0"84"0,0-106 15,0 86 1,0-1-16,-21 0 0,0 21 0,21 1 16,-21-1-16,21 0 0,-21 22 0,-1-22 15,22 22-15,-21-22 0,21 0 16,-21 1-16,21 20 0,0-21 16,0 1-16,0-22 0,0 21 0,0-21 15,0 22-15,0-22 0,0 0 16,21 0-16,0-21 0,1 0 15,-1 0-15,0 0 0,0 0 0,0 0 16,0-21-16,22 21 0,-22-21 16,0-21-16,0 20 0,0 1 0,22-21 15,-22 21-15,0-22 0,0 22 16,-21-21-16</inkml:trace>
  <inkml:trace contextRef="#ctx0" brushRef="#br0" timeOffset="26576.72">5397 5398 0,'22'-22'16,"-22"1"-16,-22 64 0,44-65 31,-44 44-16,22-1-15,-21 21 0,21-21 0,-21 0 16,21 22-16,0-1 0,0-21 0,0 22 16,0-22-16,0 0 0,0 0 15,0 21-15,21-20 0,0-22 16,1 21-16,-1 0 0,0-21 0,0 0 16,0 0-16,0 0 0,22 0 15,-22 0-15,0 0 0,21-21 0,-20 0 16,-1 21-16,21-43 0,-21 22 15,0 0-15,22-21 0,-22 20 0,0-20 16,0 0-16,22 21 0,-22-22 0,0 1 16,0 0-16,0 20 0,0 1 15,1-21-15,-1 42 0,-21-21 0,21 0 16,0 21-16,-21 21 31,0 0-31,0 0 16,0 0-16,0 0 15,0 1 1,0-44 15,0 1-15,0 0-16,0 0 16,0 0-16,0 0 15,-21 21 1,0 0-16,0 0 15,-1 0-15,1 0 16,0 21-16,21 0 0,-21 0 0,0 0 16,0 22-16,21-22 0,-22 21 0,22-21 15,0 22-15,0-1 0,0-21 16,0 21-16,0-20 0,0 20 0,0-21 16,0 0-16,22 0 0,-1 1 15,0-1-15,0 0 0,21-21 0,-20 0 16,-1 0-16,21 0 0,-21 0 0,22 0 15,-22 0-15,21 0 0,-21-21 16,22 0-16,-22-1 0,21 1 0,-21-21 16,22-22-16,-22 22 15,0 21-15</inkml:trace>
  <inkml:trace contextRef="#ctx0" brushRef="#br0" timeOffset="26776.53">6011 4847 0,'0'21'16,"0"-42"-16,-21 42 0,0 1 0,21-1 31,-21-21-15,21 21-1</inkml:trace>
  <inkml:trace contextRef="#ctx0" brushRef="#br0" timeOffset="26980.41">4953 5313 0,'0'0'0,"21"21"32,0-21-32,0 0 15,22 0-15,-22 0 0,0 0 16,21-21-16,1 21 0,-1-21 0,0 0 16,1 21-16</inkml:trace>
  <inkml:trace contextRef="#ctx0" brushRef="#br0" timeOffset="27452.15">7916 5440 0,'0'-42'31,"0"20"-31,0 1 0,0 0 15,0 0-15,0 0 16,0 0-16,0-1 0,21 1 16,-21 42 15,0 1-31,0-1 0,0 0 16,0 21-16,0-21 0,-21 1 15,21 20-15,-21-21 0,0 21 16,21-20-16,0 20 0,-21-21 0,21 0 15,-21 0-15,21 1 0,0-1 0,0 0 16,0 0 0,0-42-1</inkml:trace>
  <inkml:trace contextRef="#ctx0" brushRef="#br0" timeOffset="27878.42">8064 4784 0,'-21'0'0,"42"0"0,-63 0 16,21 0-16,0 0 0,0 0 0,-1 21 16,-20 0-16,21 21 0,21-20 15,-21 20-15,21-21 0,-21 21 0,21-20 16,0-1-16,0 21 0,0-21 15,21 0-15,0-21 0,0 22 0,0-22 16,0 0-16,1 0 0,20 0 0,-21 0 16,21 0-16,-20 0 0,-1 0 15,0 0-15,21-22 0,-21 1 0,1 0 16,-22 0-16,21 0 0,-21 0 16,0-1-16,0 1 0,0-21 0,0 21 15,0-22-15,0 22 0,-21-21 16,-1 21-16,1 0 0,0 21 15,0 0-15,0 0 0,-22 0 0,22 0 16,0 0-16,0 21 0,-21 0 16,20 0-16,22 0 0,-21 22 0,21-22 15,-21 21-15,21 0 0,0 1 0,0-22 16,0 21-16,0-21 0,0 22 16,0-22-16,21 21 0,0-21 0,1 1 15,-1-1-15,0-21 0</inkml:trace>
  <inkml:trace contextRef="#ctx0" brushRef="#br0" timeOffset="28855.99">8530 5228 0,'0'0'0,"-21"0"15,21 21 1,-21-21-16,0 22 0,-1-1 0,22 0 15,0 0-15,0 0 0,-21 0 16,21 1-16,0-1 0,-21 0 0,21 0 16,0 21-16,0-20 15,-21-1-15,21 0 0,0 0 16,0 0-16,0 0 0,0-42 47,0 0-32,0 0-15,0 0 0,0 0 16,0-1-16,21 1 0,0 0 0,-21-21 16,21 21-16,1-22 0,-1 22 0,0 0 15,0-21-15,0 20 0,22 1 16,-22 0-16,0 21 0,0 0 16,21 0-16,-20 0 0,-1 0 15,0 0-15,-21 21 0,0 0 16,0 1-16,0 20 0,0-21 0,0 0 15,0 22-15,21-22 0,-21 0 0,0 0 16,0 21-16,21-20 0,-21-1 16,0 0-16,21 0 0,1 0 0,-1 0 15,0-21-15,0 0 16,0 0-16,0 0 0,22 0 0,-22 0 16,0-21-16,0 21 0,22-21 15,-22 0-15,0 0 0,0 0 0,0-1 16,0 1-16,1 0 0,-1-21 15,0 21-15,-21-22 0,0 22 0,21-21 16,0-1-16,-21 22 0,0-21 16,21 21-16,-21 0 0,0-1 0,0 44 31,-21-1-31,21 0 16,-21 0-16,0 21 0,21-20 0,-21 20 15,21-21-15,0 21 0,0-20 0,0 20 16,0-21-16,0 0 0,0 22 15,0-22-15,0 0 0,0 0 0,0 0 16,0 0-16,21-21 0,0 22 16,21-22-16,-20 0 15,-1 0-15,21 0 0,-21-22 0,22 1 16,-22 0-16,21 21 0,0-21 16,1-21-16,-22 20 0,21 1 0,1-21 15,-22 21-15,0-22 0,21 1 0,-21 0 16,1-1-16,-1-20 0,0 21 15,0-22-15,0 22 0,0-22 0,1 1 16,-22 20-16,21 1 0,-21 21 0,0-21 16,0 20-16,0 1 0,-21 21 31,-1 21-31,1 22 0,0-22 16,0 21-16,21 1 0,-21 20 15,0-21-15,-1 1 0,1 20 0,0-20 16,21-1-16,0 0 0,-21 1 15,21-1-15,0 0 0,0 1 0,0-22 16,0 21-16,0-21 0,0 0 0,21 1 16,0-1-16,0 0 0,1 0 15,20-21-15,-21 0 0,0 0 0,22 0 16,-22 0-16,21 0 0,-21 0 0,0-21 16,22 21-16</inkml:trace>
  <inkml:trace contextRef="#ctx0" brushRef="#br0" timeOffset="29096.43">9779 5101 0,'-21'0'0,"21"21"0,21-21 16,0 0-16,0 0 0,22 0 15,-1 0-15,0 0 0,1 0 16,-1 0-16,0 0 0,1 0 0,-1-21 16,0 21-16,1-21 0,-22 21 15,21-21-15,-21 21 0,-21-21 16,0 0-16</inkml:trace>
  <inkml:trace contextRef="#ctx0" brushRef="#br0" timeOffset="29296.32">9356 4847 0,'0'0'0,"-22"0"0,-20 0 0,21 0 16,0 0-16,42 0 47,0 0-47,0 0 15,0 0-15,1 0 0,-1 0 16,0 0-16</inkml:trace>
  <inkml:trace contextRef="#ctx0" brushRef="#br0" timeOffset="29536.18">10626 5355 0,'0'0'0,"-43"0"0,22 0 0,0 0 15,0 21-15</inkml:trace>
  <inkml:trace contextRef="#ctx0" brushRef="#br0" timeOffset="30051.88">10583 5398 0,'0'0'0,"21"0"16,1 0-16,-1 0 0,0-22 15,0 1-15,0 21 0,-21-21 16,21 0-16,-21 0 15,22 21-15,-22-21 0,0-1 0,0 1 16,0 0-16,0 0 0,0 0 16,-22 0-16,1-1 0,0 1 0,0 21 15,21-21-15,-21 21 0,0 0 0,-1 0 16,1 0-16,-21 0 0,21 21 16,0-21-16,-1 21 0,1 22 0,-21-22 15,21 0-15,0 21 0,-1 1 16,1-22-16,0 21 0,0 1 15,21-22-15,0 21 0,0-21 0,0 22 16,0-22-16,0 0 0,0 0 16,0 0-16,0 0 0,21-21 0,21 0 15,-20 0-15,-1 0 0,0 0 16,0 0-16,21 0 0,-20-21 16,-1 0-16,0 0 0,21 0 15,-21 0-15,1-1 0,-1 1 0,0-21 0,0 21 16,0 0-16,-21-22 15,0 1-15,21 21 0,1-22 0,-22 22 16,0-21-16,0 21 0,0 0 0,0-1 16,21 1-16,-21 42 15,0 1-15,0-1 16,0 0-16,-21 0 0,21 0 16,0 0-16,0 22 0,-22-22 0,22 0 15,0 21-15,0-20 0,0-1 0,0 0 16,0 0-16,0 0 0,0 0 15,22-21-15,-1 0 0,0 0 16,21 0-16,-21 0 0</inkml:trace>
  <inkml:trace contextRef="#ctx0" brushRef="#br0" timeOffset="30528.12">11261 4720 0,'0'0'0,"0"-42"0,0 21 0,0 0 16,0-1-16,0 1 0,-22 21 16,1 0-16,0 21 0,0 1 15,21 20-15,-21 0 0,0 1 16,21 20-16,0 1 0,-22-1 0,1 1 16,21-22-16,-21 21 0,21-20 15,0 20-15,0-20 0,0-1 16,0-21-16,0 21 0,0-20 0,0 20 15,0-21-15,21 0 0,0-21 0,-21 21 16,22-21-16,-1 0 0,0 0 16,0 0-16,0 0 0,0 0 0,22-21 15,-22 21-15,0-21 0,0 0 0,0 0 16,1 0-16,-1-1 0,0 1 16,0 0-16,0-21 0,0 21 15,-21-1-15,0 1 0,0 0 0,0 0 0,0 0 16,0 42-1,0 0 1,0 0-16,-21 0 0,0 1 16,21 20-16,-21-21 0,21 0 15,0 0-15,0 1 0,0-1 0,0 0 16,0 0-16,0 0 0,21-21 47,-21-21-47,21 21 15</inkml:trace>
  <inkml:trace contextRef="#ctx0" brushRef="#br0" timeOffset="30700.02">11599 4974 0,'0'0'0,"0"-21"0,0 0 0,-21 21 0,0-21 15,0 21 1,0 0-16,-1 0 0,22 21 15,0 0 1,0 0-16,22 0 16,-1-21-16,0 0 0,0 22 15,0-22-15</inkml:trace>
  <inkml:trace contextRef="#ctx0" brushRef="#br0" timeOffset="31322.18">11980 5144 0,'21'0'32,"1"0"-32,-1 0 15,-21 21-15,0 0 0,0 0 16,0 0-16,0 0 15,0 1-15,0-1 0,0 0 16,0 0-16,-21 0 0,-1 0 0,1 1 16,-21-1-16,21 0 0,0 0 15,-22 0-15,22 0 0,0 1 0,-21-1 16,20-21-16,1 21 0,0-21 16,42 0 15,0-21-16,22 21-15,-22 0 0,0 0 0,0 0 16,22 0-16,-22 0 0,21 0 16,0 0-16,-20 0 0,20 21 0,0 0 15,1-21-15,-1 21 0,0 22 16,-21-22-16,22 0 0,-22 0 16,0 21-16,0-20 0,0 20 0,1-21 15,-1 21-15,-21-20 0,21 20 0,-21-21 16,0 21-16,0-20 0,0 20 0,-21 0 15,0-21-15,-1 22 0,1-22 16,0 21-16,-21-21 0,-1 22 0,1-22 16,0 0-16,-1 0 0,-20 0 0,-1-21 15,22 0-15,-21 0 0,-1 0 16,22 0-16,-22 0 0,1-21 0,20 21 16,1-21-16,0 0 0,-1 0 0,1 0 15,21-22-15,0 22 16,0-21-16,21 21 0,0-22 0,0 1 15,0 21-15,0-22 0,0 1 0,21 21 16,21-21-16,-21 20 0,22-20 16,-22 0-16,21-1 0,22 22 0,-22-21 15</inkml:trace>
  <inkml:trace contextRef="#ctx0" brushRef="#br0" timeOffset="31820.18">12721 5228 0,'0'-21'0,"-42"-64"31,42 64-31,-21 21 16,-1 0-16,1 0 0,0 0 0,0 0 15,0 0-15,0 21 0,-1 1 0,1-1 16,-21 0-16,21 21 0,0-21 15,-1 22-15,1-22 0,0 21 0,0-21 16,0 22-16,21-22 0,0 0 0,0 21 16,0-20-16,0-1 0,0 0 15,21-21-15,0 0 0,0 0 16,22 0-16,-22 0 16,0 0-16,0 0 0,21-21 0,-20 0 15,-1 21-15,21-22 0,-21 1 0,0 0 16,1-21-16,20 21 0,-21-1 15,0-20-15,0 0 0,1 21 0,-1-22 16,-21 1-16,21 21 0,-21-22 0,0 22 16,0 0-16,0 42 15,-21-21 1,0 43-16,21-22 0,-22 0 16,1 21-16,21-21 0,-21 22 0,21-1 15,0-21-15,0 0 0,0 22 16,0-22-16,0 0 0,0 0 0,21 0 15,0 1-15,1-1 0,-1-21 16,0 0-16,0 21 0,0-21 0,0 0 16,1 0-16,-1 0 0,21-21 15</inkml:trace>
  <inkml:trace contextRef="#ctx0" brushRef="#br0" timeOffset="32104.19">13356 4699 0,'0'0'0,"0"-21"0,0 0 0,0 0 16,-21 21-16,0 0 0,0 0 15,-1 21-15,1 0 16,21 0-16,-21 21 0,21 1 0,0-1 16,-21 0-16,21 22 0,-21-22 0,21 22 15,-21-22-15,21 22 0,0-22 16,0 0-16,0 1 0,0-1 0,0 0 15,0-21-15,0 1 0,0-1 0,0 0 16,0 0-16,0 0 0,21-21 16,0 0-16,0 0 15,0 0-15,0 0 0,1 0 0,-1 0 16,0-21-16,0 0 16,21 0-16</inkml:trace>
  <inkml:trace contextRef="#ctx0" brushRef="#br0" timeOffset="32328.68">13758 5038 0,'0'0'16,"0"-21"-16,0-1 16,-21 44-1,21-1-15,-21 0 0,0 0 16,21 0-16,-21 22 0,-1-22 16,1 0-16,21 21 0,-21-21 15,21 22-15,-21-22 0,21 0 0,0 21 16,-21-20-16,21-1 0,0 0 15,0 0-15,0 0 0,21-21 16,0 0 0,0 0-16,0 0 0,1 0 15,-1-21-15,21 21 0</inkml:trace>
  <inkml:trace contextRef="#ctx0" brushRef="#br0" timeOffset="33016.5">14097 5122 0,'0'0'0,"-21"0"31,0 22-31,-1-1 16,1 0-16,0 0 15,21 0-15,-21 22 0,21-22 0,0 0 16,0 0-16,0 0 0,0 0 0,0 1 16,0-1-16,0 0 15,21 0-15,0-21 0,-21 21 16,21-21-16,1 0 15,-22-21 1,0 0-16,0 0 16,0 0-16,0-1 0,0 1 0,0 0 15,0-21-15,21 21 16,-21-22-16,21 1 0,0 21 0,0-22 16,0 1-16,1 21 0,20-21 0,-21 20 15,21 1-15,-20 0 0,20 0 16,0 21-16,1 0 0,-22 0 0,21 0 15,0 0-15,-20 0 0,-1 21 16,0 0-16,0 0 0,0 22 0,-21-22 16,21 21-16,-21-21 0,0 22 0,0-22 15,0 21-15,0-21 0,0 1 16,-21 20-16,0-21 0,0 0 0,21 0 16,-21-21-16,0 22 0,-1-1 0,1-21 15,0 0 1,0 0-16,0 0 15,21-21-15,0-1 16,0 1-16,0 0 16,21-21-16,0 21 0,0-1 0,0-20 15,1 0-15,20-1 0,-21 1 0,21 0 16,-20-1-16,20 1 0,-21 0 16,21 21-16,1-1 0,-1 1 15,-21 21-15,22 0 0,-22 0 0,0 21 16,0 1-16,0-1 0,-21 21 0,0-21 15,0 22-15,0-1 0,0 0 16,0 1-16,0-22 0,0 21 16,0-21-16,-21 22 0,0-22 0,0 0 15,0 0-15,21 0 0,-22 0 0,22 1 16,-21-22-16,0 21 0,0-21 16,0 0-1,21-21 1,-21-1-16</inkml:trace>
  <inkml:trace contextRef="#ctx0" brushRef="#br0" timeOffset="33227.46">14351 4551 0,'-64'0'31,"43"0"-31,0 0 0,0 0 16,21 21-16,-21-21 15,0 0 1,-1 0-16,1 0 16</inkml:trace>
  <inkml:trace contextRef="#ctx0" brushRef="#br0" timeOffset="33400.92">13060 4868 0,'0'0'0,"0"43"32,21-43-32,0 0 0,21 0 0,-20 0 15,20 0-15,21 0 0,-20 0 16,-1-21-16,22-1 0,-1 1 15,-21 0-15</inkml:trace>
  <inkml:trace contextRef="#ctx0" brushRef="#br0" timeOffset="33860.69">16637 4593 0,'0'0'0,"21"0"0,-21-21 0,0 42 47,0 0-47,0 22 16,0-22-16,0 21 0,-21 1 0,0 20 15,21-21-15,-21 1 0,-1-1 0,1 0 16,21 1-16,0-1 0,-21 0 16,21-20-16,-21-1 0,21 0 0,0 0 15,0 0-15,0 0 0,21-21 32,0 0-32</inkml:trace>
  <inkml:trace contextRef="#ctx0" brushRef="#br0" timeOffset="34395.79">16573 4805 0,'0'0'0,"0"-42"0,0-1 0,0-20 15,0 20-15,0 22 0,0 0 16,22 0-16,-1 0 0,0 0 16,0 21-16,0 0 0,0 0 0,22 0 15,-22 0-15,21 0 0,-21 0 16,22 0-16,-1 21 0,-21 0 0,22 0 15,-22 0-15,21 0 0,-21 22 0,-21-22 16,0 0-16,0 21 16,0-20-16,0 20 0,0-21 0,-42 21 15,21-20-15,0-1 0,-22 0 16,22 0-16,-21 0 0,21-21 0,-1 0 16,-20 0-16,21 0 0,0 0 0,0 0 15,-1 0-15,1 0 16,21-21-16,0 0 0,0 0 15,21 21-15,1-21 0,-1-1 16,0 22-16,21-21 0,1 21 0,-22 0 16,21 0-16,22 0 0,-22 0 0,0 0 15,1 21-15,-1 1 0,0-22 16,1 21-16,-1 21 0,-21-21 0,0 0 16,0 22-16,-21-22 15,0 0-15,0 21 0,0-20 0,-21 20 16,0-21-16,-21 0 0,-1 0 0,1 1 15,0-1-15,-22 0 0,1 0 16,-1 0-16,1-21 0,20 21 0,-20-21 16,-1 0-16,22 0 0,-21 0 0,20 0 15,1 0-15,0 0 0,20 0 16,-20 0-16,21 0 0,21-21 0,0 0 16,0 0-16,0 0 0,0 0 15,21-1-15,0 1 16,0-21-16,22 21 0,-22-22 0,21 22 0</inkml:trace>
  <inkml:trace contextRef="#ctx0" brushRef="#br0" timeOffset="34675.75">17759 4445 0,'-43'42'31,"22"-20"-31,21 20 0,-21-21 0,0 0 16,0 22-16,21-1 0,-21 0 15,-1 1-15,22 20 0,0-21 16,-21 1-16,0 20 0,21-20 0,0-1 16,-21 0-16,21 1 0,0-22 15,0 21-15,0-21 0,0 0 0,0 1 16,0-1-16,21 0 0,0-21 15,0 0-15,1 0 16,-1 0-16,0 0 0,0 0 0</inkml:trace>
  <inkml:trace contextRef="#ctx0" brushRef="#br0" timeOffset="35096.82">17992 4868 0,'0'0'0,"0"-21"15,-22 21 1,1 21-16,0 1 16,0-1-16,0 0 0,0 0 15,-1 21-15,1-20 0,21 20 0,-21-21 16,21 21-16,-21-20 0,21-1 0,0 21 16,0-21-16,0 0 0,0 1 15,0-1-15,21 0 0,0 0 16,0-21-16,1 0 0,-1 0 15,0 0-15,0 0 0,0 0 16,22 0-16,-22 0 0,0-21 0,0 0 16,21 0-16,-20-1 0,-1 1 0,0 0 15,0 0-15,0-21 0,0-1 16,1 1-16,-22 21 0,0-22 0,0 1 16,0 0-16,0-1 0,0 22 15,-22 0-15,1 0 0,0 0 0,0 21 16,-21 0-16,20 0 0,-20 0 0,21 0 15,0 21-15,-22 0 0,22 0 16,0 0-16,0 1 0,0-1 0,0 0 16,21 0-16,-22 21 15,22-20-15,0-1 0,0 0 16,0 0-16,22-21 0,-1 0 0</inkml:trace>
  <inkml:trace contextRef="#ctx0" brushRef="#br0" timeOffset="35419.76">18902 4763 0,'0'0'16,"-21"0"-16,-1 0 0,1 0 15,0 0-15,0 0 0,-21 0 16,20 21-16,1 0 0,-21 0 0,21 0 15,0 0-15,-22 22 0,22-22 16,0 21-16,0-21 0,0 22 0,-1-1 16,1-21-16,21 22 0,0-22 0,0 0 15,0 21-15,0-21 0,0 1 16,0-1-16,21 0 0,1 0 0,-1-21 16,0 21-16,0-21 0,21 0 0,-20 0 15,-1 0-15,21 0 0,0 0 16,-20 0-16,20 0 0,-21 0 0,21-21 15,-20 0-15,20 21 16,0-21-16,-21 0 0</inkml:trace>
  <inkml:trace contextRef="#ctx0" brushRef="#br0" timeOffset="36119.69">19410 4593 0,'0'0'15,"0"-21"-15,0 0 0,0 0 0,0 0 16,-21 21-1,-1 0 1,1 21-16,21 0 0,0 0 0,-21 0 16,0 0-16,21 22 0,0-1 15,-21-21-15,21 22 0,-21-1 16,21 0-16,-22 1 0,22-1 0,0 0 16,-21 1-16,0-22 0,0 21 15,21-21-15,0 0 0,-21 1 0,21-1 16,-21 0-16,21 0 15,0-42 17,0 0-32,0 0 15,21-1-15,0-20 0,0 21 0,0 0 16,0-22-16,22 22 0,-22 0 0,21-21 16,1 21-16,-1-1 15,0 1-15,1 0 0,-1 0 0,0 21 16,-21 0-16,22 0 0,-22 0 15,0 0-15,0 0 0,0 0 0,-21 21 32,-21-21-32,0 21 0,0-21 15,-21 21-15,-1-21 0,22 22 0,-21-22 16,-1 0-16,1 21 0,0-21 16,-1 0-16,22 0 0,0 0 15,-21 0-15,21 0 0,-1 0 0,1 0 16,21 21 15,0 0-31,-21 0 16,21 0-16,0 22 0,-21-22 15,21 0-15,0 0 0,0 22 0,0-22 16,0 0-16,0 0 0,0 0 16,21 0-16,0 1 0,0-1 0,1-21 15,-1 21-15,0-21 0,0 0 0,21 0 16,-20 0-16,20 0 0,0 0 15,1 0-15,-22 0 0,21-21 0,0 21 16,-20-21-16,20-1 0,-21 22 0,21-21 16,-20 0-16,-1 0 15,0-21-15,0 20 0,-21 1 0,0 0 16,21 0-16,-21 0 0,0 0 0,0-1 16,0 1-16,-21 21 15,0 0-15</inkml:trace>
  <inkml:trace contextRef="#ctx0" brushRef="#br0" timeOffset="37464.97">868 7387 0,'-43'-21'16,"43"0"-1,0 0-15,0 0 0,0-1 16,0 1-16,0 0 15,0 0-15,0 0 0,0 0 0,0-1 16,0 1-16,0 0 16,0 0-16,22 21 0,-1 0 15,0 0-15,0 0 0,0 0 16,0 42-16,1-21 16,-1 22-16,0-1 0,0 22 15,0-22-15,-21 21 0,0 1 0,0-22 16,0 22-16,0-22 0,-21 22 15,0-22-15,0 0 0,-22 1 0,22-1 16,-21 0-16,0 1 0,20-22 16,-20 21-16,0-21 0,-1 0 0,22-21 15,-21 22-15,0-22 0,20 0 16,1 0-16,-21 0 0,21-22 16,0 1-16,-1 21 0,1-42 15,0 21-15,21 0 0,0-22 0,0 22 16,0-21-16,0-1 0,0 22 15,0-21-15,21 0 0,0 20 16,-21-20-16,22 21 0,-1 0 0,0 0 16,21 21-16,-21 0 0,1 0 15,-1 0-15,21 21 0,-21-21 0,22 21 16,-22 0-16,0 21 0,0-20 16,0-1-16,0 21 0,1-21 0,-1 22 15,0-22-15,-21 0 0,21 21 16,-21-21-16,21 1 0,0-1 15,-21 0-15,0 0 0,0 0 16,22 0-16,-1-21 0,-21 22 16,21-44-1,-21 1 1,21 21-16</inkml:trace>
  <inkml:trace contextRef="#ctx0" brushRef="#br0" timeOffset="37664.86">1418 7535 0,'0'0'0,"21"0"0,-21-21 15,21 21 79</inkml:trace>
  <inkml:trace contextRef="#ctx0" brushRef="#br0" timeOffset="39561.12">2265 7281 0,'-21'0'0,"21"22"16,0-1 0,0 0-16,0 0 15,21-21 1,0 0-16,0 0 16,0 0-16,22 0 0,-22-21 15,0 0-15,21 0 0,-21-1 0,22 1 16,-1 0-16,-21 0 0,22-21 0,-1 20 15,-21 1-15,0-21 0,0 21 16,1 0-16,-1-22 0,-21 22 0,21 0 16,-21-21-16,0 20 15,0 1-15,0 0 0,0 0 0,0 0 16,-21 21-16,0 0 16,-1 21-16,22 0 15,0 0-15,0 22 0,-21-1 16,21 0-16,0 22 0,0-1 0,-21 1 15,21-1-15,0 1 0,0-1 0,0 1 16,-21-1-16,21-20 0,0 20 16,-21-21-16,21 1 0,0-1 0,0-21 15,-21 22-15,21-22 0,-22 0 16,1 0-16,0-21 16,0 0-1,0 0-15,0-21 16,21 0-16,-22 0 0,1-22 0,0 22 15,0 0-15,0-21 0,0 20 16,-1-20-16,1 0 0,0 21 0,0-22 16,0 1-16,0 21 0,21 0 15,-22 21-15,1 0 16,21 21 0,0 0-16,0 0 0,0 21 0,21-20 15,1 20-15,-1-21 0,21 0 16,-21 22-16,0-22 0,22 0 0,-22 0 15,21-21-15,1 21 0,-1 0 16,-21-21-16,21 0 0,1 0 16,-1 0-16,0 0 0,-20 0 0,20-21 15,0 21-15,1-21 0,-22 0 16,21 0-16,-21 0 0,22-1 0,-22-20 16,0 21-16,0 0 0,-21-22 0,0 1 15,0 21-15,0-21 0,0 20 16,0 1-16,0 0 0,0 0 0,0 42 31,-21 0-31,21 0 16,0 1-16,-21-1 0,21 21 0,0-21 15,0 22-15,0-22 16,0 21-16,0-21 0,0 0 0,0 22 16,0-22-16,0 0 0,0 0 15,0 0 1,0-42-1,0 0 1,0 0-16,0 0 0,21-22 16,-21 22-16,21 0 0,-21-21 15,21-1-15,-21 1 0,21 21 0,-21-21 16,22-1-16,-1 1 0,0 21 0,0-22 16,0 22-16,0 21 0,1-21 15,20 21-15,-21 0 0,0 0 0,0 21 16,1 0-16,-1 1 0,0-1 15,-21 21-15,0-21 0,21 22 16,-21-1-16,21-21 0,-21 21 0,0-20 16,0 20-16,0-21 0,0 21 15,0-20-15,21-1 0,1 0 0,-1 0 16,0-21-16,-21 21 0,21-21 16,0 0-16,0 0 0,1 0 15,-1-21-15,0 21 0,0-21 0,0 0 16,0 0-16,22-1 0,-22 1 15,0 0-15,0-21 0,-21-1 16,21 22-16,1-21 0,-1 0 0,-21-1 16,0 1-16,21 0 0,-21 20 0,21-20 15,-21 21-15,0 0 0,0 42 32,0 0-32,0 0 15,-21 22-15,0-22 0,21 21 0,0 0 16,0-20-16,0 20 0,0-21 0,0 21 15,0-20-15,42 83 16,-42-83-16,21-1 16,0 0-16,-21 0 0,22-21 15,-22-21 32,0 0-47,-22 21 0,1-21 0,0-1 16,0 1-16,21 0 0,-21 0 15,0 21-15,-1-21 0,1 0 0,0 21 16,0 0 0,0 21-16,21 0 15,0 0-15,0 0 0,0 0 16,0 1-16,21-1 0,0 0 16,0-21-16,-21 21 0,21 0 0,1-21 15,-1 0-15,0 21 0,0-21 16,21 0-16,-20 0 0,-1 0 15,21 0-15,-21 0 0,0 0 0,22-21 16,-22 21-16,21-21 0,-21 0 0,1 0 16,-1 0-16,0-1 0,0 1 15,0-21-15,0 21 0,22-64 16,-22 43-16,-21-22 0,21 22 0,-21-22 16,0 22-16,21-21 0,0 20 15,-21 1-15,22 0 0,-22 20 0,0-20 16,0 21-16,0 42 31,0 21-31,0-20 16,-22 20-16,22 0 0,-21 1 0,0 20 15,21-21-15,0 1 0,0 20 16,0-20-16,0-1 0,0 0 0,0 1 16,0-22-16,0 21 0,0-21 0,0 0 15,0 1-15,21-1 0,-21 0 16,21-21-16,1 0 0,-1 0 0,0 0 15,0 0-15,0 0 0,0-21 16,1 0-16,-1-1 0,0 1 16</inkml:trace>
  <inkml:trace contextRef="#ctx0" brushRef="#br0" timeOffset="39748.04">4445 7324 0,'0'0'0,"-21"0"0,0 0 0,21 21 16,21-21 15,0 0-15,0 0-16,21 0 0,-20 0 16,20-21-16,-21 21 0,21-21 0,1-1 15,-22 22-15</inkml:trace>
  <inkml:trace contextRef="#ctx0" brushRef="#br0" timeOffset="41455.98">5122 7641 0,'0'0'15,"21"0"-15,1 0 0,-1-21 16,0 21 0,0-21-16,-21 0 0,21 0 15,0 21-15,1-22 0,-22 1 0,0 0 16,0 0-16,21 0 0,-21 0 15,0-22-15,0 22 0,0 0 0,0-21 16,0 20-16,0 1 0,-21-21 0,21 21 16,-22 0-16,1-1 15,0 1-15,0 21 0,0 0 16,0 0-16,-1 0 0,1 21 0,0 1 16,0-1-16,0 0 0,0 21 15,-1 1-15,1-1 0,0 21 16,0-20-16,21-1 0,-21 0 0,21-20 15,0 20-15,0-21 0,0 0 16,0 0-16,0 1 0,21-1 16,0-21-16,0 0 0,0 0 0,1 0 15,-1 0-15,0 0 0,21-21 16,-21-1-16,1 22 0,-1-21 0,0 0 16,0 0-16,0 0 0,0-22 0,1 22 15,-1 0-15,-21-21 16,0-1-16,0 22 0,21-21 0,-21 21 15,0-43-15,0 43 0,0 0 16,0 42 0,0 0-1,0 0-15,0 22 0,0-22 0,0 21 16,0 1-16,0-22 0,0 21 16,21-21-16,-21 22 0,21-22 0,0 0 15,1 0-15,-1 0 0,0 0 16,0-21-16,21 0 0,-20 0 0,-1 0 15,21 0-15,0 0 0,-20 0 0,20 0 16,-21-21-16,21 0 0,-20 21 16,20-21-16,-21 0 0,0 0 15,0-22-15,1 22 0,-1 0 0,-21-21 16,0 20-16,0-20 0,0 21 0,0-21 16,0 20-16,0 1 0,0 0 15,0 0-15,0 42 16,-21 0-16,21 22 15,-22-22-15,1 21 0,21-21 16,0 22-16,-21-1 0,21-21 16,-21 21-16,21-20 0,0-1 0,0 21 0,0-21 15,0 0 1,0 1-16,21-44 31,0 1-31,-21 0 16,21 0-16,1 0 15,-22-22-15,21 22 0,-21 0 0,21-21 16,0 21-16,-21-22 0,21 22 16,0 0-16,-21 0 0,22 0 0,-22-1 15,21 22-15,0 0 0,0 0 16,0 0-16,-21 22 0,0-1 0,21 0 16,1 0-16,-1 0 0,-21 22 15,21-22-15,0 0 0,0 0 16,-21 0-16,21 0 0,1 1 0,-1-1 15,-21 0-15,21-21 0,0 21 16,0-21-16,0 0 0,1 0 16,-1 0-16,0 0 0,0-21 15,0 0 1,0 0-16,-21-1 0,22 1 0,-1 0 16,0-21-16,-21 21 0,21-22 15,0 22-15,-21-21 0,21 21 0,1-22 0,-1 22 16,-21 0-16,21 0 0,0 0 15,0-1-15,0 22 16,1 0-16,-22 22 16,21-1-1,-21 0-15,21 0 0,-21 0 16,0 0-16,21 1 16,0-22-1,-21-22 16,0 1-31,0 0 16,0 0-16,0 0 0,0 0 16,-21-1-16,21 1 0,-21 0 15,0 0 1,0 21-16,-1 0 16,1 0-16,0 0 0,0 21 15,0 0-15,0 0 0,21 1 16,-22 20-16,22-21 0,-21 21 0,21-20 15,-21 20-15,21 0 0,0 22 16,0-43-16,0 21 0,0-21 16,21 1-16,0 20 0,1-21 15,-1-21-15,21 21 0,-21 0 0,22-21 0,-22 0 16,21 0-16,0 0 0,1 0 0,-1 0 16,-21 0-16,22 0 0,-1-21 15,0 21-15,-21-21 0,22 0 16,-22 0-16,21 0 0,-21-22 0,1 22 15,-1-21-15,21 21 0,-21-22 16,-21 1-16,21 21 0,-21-22 0,22 1 16,-22 21-16,0 0 0,0 0 0,0-1 15,-22 22 1,1 0-16,0 22 0,0 20 16,0-21-16,0 21 0,21-20 15,0 20-15,0-21 0,0 21 0,0 1 16,0-22-16,0 0 0,0 21 15,0-20-15,0-1 0,0 0 0,21-21 16,0 21-16,0-21 0,0 0 0,0 0 16,1 0-16,-1 0 0,21 0 15,-21 0-15,22-21 0</inkml:trace>
  <inkml:trace contextRef="#ctx0" brushRef="#br0" timeOffset="41989.04">8763 7154 0,'21'-21'0,"-42"42"0,42-21 16,-21 43 0,0-22-16,0 0 0,0 21 15,-21 1-15,21-1 0,-21 0 0,21 1 16,0-1-16,-21-21 0,-1 22 15,22-1-15,-21-21 0,21 0 16,0 0-16,0 1 0,0-1 0,0 0 16,0 0-16,0-42 31,21 0-15,-21 0-16,22-1 0,-1-20 0</inkml:trace>
  <inkml:trace contextRef="#ctx0" brushRef="#br0" timeOffset="42368.82">8826 6900 0,'-21'-21'0,"42"42"0,-63-63 0,21 42 16,0 0-16,0 0 0,-1 0 16,1 21-16,0 0 0,21 1 15,-21-1-15,21 0 0,0 0 0,0 0 16,0 0-16,21 1 15,0-1-15,0-21 0,1 0 0,-1 0 16,21 0-16,-21 0 0,22 0 0,-22 0 16,21 0-16,0 0 0,-20-21 15,20 21-15,-21-22 0,0 1 0,0 0 16,1 0-16,-22 0 0,0 0 16,0-1-16,0 1 15,-22 0-15,1 0 0,0 0 0,0 0 16,-21 21-16,20 0 0,1 0 0,-21 0 15,21 0-15,-22 0 0,22 21 16,0 0-16,0 0 0,0 0 0,0 22 16,-1-22-16,22 21 0,0-21 0,0 22 15,0-22-15,0 21 0,0-21 16,0 22-16,22-22 0,-1 21 0,0-21 16,0 0-16,0 1 0,22-1 15</inkml:trace>
  <inkml:trace contextRef="#ctx0" brushRef="#br0" timeOffset="43319.7">9461 7218 0,'-42'21'31,"42"0"-31,-21 0 0,0 1 16,21-1-16,0 21 0,-21-21 15,21 0-15,-22 1 0,22-1 0,0 0 16,0 0-16,0 0 0,0 0 0,0 1 16,0-1-16,-21 0 15,21 0-15,0 0 0,0-42 47,0 0-31,21 0-16,-21 0 0,0-22 0,22 22 15,-1-21-15,0-1 0,0 22 16,-21-21-16,21 0 0,0-1 16,1 1-16,-1 21 0,0 0 0,0-1 0,0 1 15,0 21-15,1 0 0,-1 0 0,0 0 16,0 0-16,-21 21 16,21 1-16,0-1 0,-21 0 0,22 21 15,-22 1-15,0-22 0,0 21 0,0 0 16,21-20-16,-21 20 0,21-21 15,-21 43-15,21-43 0,0 0 16,-21 0-16,21 0 0,1-21 0,-1 21 16,0-21-16,0 0 15,0 0-15,0 0 0,1 0 0,-1-21 16,0 21-16,0-21 0,0 0 0,0 0 16,1 0-16,-1-1 0,0 1 15,0 0-15,0-21 0,0 21 0,1-22 16,-1 1-16,-21 21 0,0-22 15,21 22-15,-21 0 0,0-21 0,0 21 16,0-1-16,0 44 31,0-1-31,-21 0 0,21 0 0,0 21 16,0-20-16,-21 20 0,21 0 16,0-21-16,0 22 0,0-22 0,0 21 15,0-21-15,0 22 0,0-22 0,0 0 16,21 0-16,0 0 0,0 1 15,0-22-15,0 0 0,1 21 0,20-21 16,-21 0-16,0 0 0,0 0 0,22-21 16,-22-1-16,21 22 0,-21-21 15,1 0-15,-1 0 0,0 0 16,0-22-16,0 22 0,0-21 0,1 0 16,-1-1-16,0 1 0,-21 0 0,21-1 15,0-20-15,-21 20 0,0 1 16,0 0-16,21-1 0,-21 1 0,0 0 15,0 21-15,0-1 0,0 1 0,-21 21 32,0 43-32,0-22 0,21 0 15,-21 21-15,0 1 0,-1-1 16,22 0-16,0 22 0,-21-22 0,21 0 16,-21 1-16,21-1 0,0 0 15,0 1-15,0-1 0,0-21 0,21 0 16,0 1-16,-21-1 0,22 0 0,-1 0 15,0-21-15,0 0 0,0 0 16,0 0-16,1 0 0,-1 0 16,0 0-16,0-21 0,0 21 0,0-21 15</inkml:trace>
  <inkml:trace contextRef="#ctx0" brushRef="#br0" timeOffset="43540.51">10710 7197 0,'21'0'31,"1"0"-31,-1 0 16,0 0-16,0 0 0,0 0 0,22 0 16,-22-21-16,21 21 0,0-22 15,1 22-15,-1 0 0,-21-21 0,22 0 16,-1 21-16,-21-21 0,0 21 0,0 0 15,-21-21-15,0 0 16</inkml:trace>
  <inkml:trace contextRef="#ctx0" brushRef="#br0" timeOffset="43748.01">10096 7006 0,'0'0'16,"-21"0"-16,0 0 0,21 21 16,-21-21-16,42 0 47,0 0-32,0 0-15</inkml:trace>
  <inkml:trace contextRef="#ctx0" brushRef="#br0" timeOffset="44988.81">11959 7535 0,'0'0'0,"21"0"0,0-21 16,1 21-16,-22-21 0,21 0 0,-21 0 16,0 0-16,0-1 0,0 1 15,21 0-15,-21-21 0,0 21 16,0-22-16,0 22 0,-21-21 0,21 21 0,-21-1 15,-1 1-15,1 0 0,0 0 16,0 21-16,0 0 0,0 0 0,-1 0 16,-20 0-16,21 0 0,-21 21 15,20 21-15,1-20 0,0 20 16,0-21-16,0 21 0,21 1 0,0-1 16,-21 0-16,21 1 0,-22-1 15,22-21-15,0 22 0,0-22 16,0 21-16,0-21 0,0 0 0,22 1 15,-22-1-15,21-21 0,0 0 16,0 0-16,0 0 16,0 0-16,1 0 0,-1 0 0,0-21 15,0-1-15,0 1 0,0 21 0,1-21 16,-1 0-16,0-21 0,0 20 0,0 1 16,0-21-16,1 21 0,-22-22 15,0 22-15,21-21 0,-21 0 0,0 20 16,21-20-16,-21 21 0,0 0 0,0 0 15,0 42 17,-21 0-32,21 0 0,0 0 0,0 22 15,0-22-15,-21 21 0,21-21 16,0 22-16,0-22 0,0 21 0,0-21 16,0 0-16,0 1 0,0-1 0,21 0 15,-21 0-15,21 0 0,0-21 16,0 0-16,0 0 0,1 0 15,-1 0-15,21 0 0,-21 0 0,0-21 16,22 21-16,-22-21 0,0 0 16,0 0-16,22-1 0,-22-20 0,0 21 15,-21-21-15,21-1 0,0 1 0,0 0 16,-21-22-16,22 22 0,-22-1 16,21-20-16,-21 21 0,0-1 15,21 1-15,-21 0 0,0-1 0,21 22 16,-21 0-16,0-21 15,0 63 1,0 0-16,0 0 0,0 21 16,-21-20-16,0 20 0,21 0 0,-21 22 15,21-22-15,0 22 0,0-22 16,0 21-16,0-20 0,0-1 16,0 22-16,0-43 0,0 21 0,0 0 15,0-20-15,21-1 0,-21 0 16,21 0-16,0-21 0,0 21 15,0-21-15,1 0 0,-1 0 16,0-21-16,0 0 16,0 0-16,0 0 0,1-1 15,-22-20-15,0 21 0,21-21 0,0 20 16,-21-20-16,21 21 0,-21 0 16,0-22-16,0 22 0,0 42 15,0 1 1,0 20-16,0-21 15,-21 0-15,21 0 0,0 1 16,0-1-16,-21 0 0,21 0 0,0 0 16,0 0-16,0 1 0,21-22 31,0 0-15,0-22-16,0 1 0</inkml:trace>
  <inkml:trace contextRef="#ctx0" brushRef="#br0" timeOffset="45172.02">13039 7070 0,'-43'-43'31,"22"43"-31,0 0 16,0 0-16,21 22 31,0-1-16,21-21-15,0 0 16,21 0-16,-20 0 0</inkml:trace>
  <inkml:trace contextRef="#ctx0" brushRef="#br0" timeOffset="45809.65">13398 7218 0,'0'0'0,"0"-21"16,0 0-16,22 21 0,-1 0 15,0 0-15,0 0 0,0 0 16,0 0-16,1 0 0,-1 0 0,0 21 16,0-21-16,-21 21 0,0 0 0,21 0 15,-21 0-15,0 1 0,0-1 16,0 21-16,0-21 0,0 0 15,-21 22-15,0-22 0,0 0 0,-22 21 16,22-20-16,-21-1 0,0 0 16,-1 0-16,1 0 0,0 0 0,-1 1 15,1-1-15,0 0 0,20-21 0,-20 0 16,21 21-16,21-42 31,42 21-31,-21-21 16,1 21-16,20-21 0,-21 21 0,21 0 15,-20 0-15,20 0 0,0 0 16,-21 0-16,22 0 0,-1 0 0,-21 21 16,22 0-16,-22 0 0,21 0 15,-21 0-15,22 1 0,-22-1 16,0 21-16,21-21 0,-21 22 0,1-1 16,-1 0-16,0 1 0,0-1 0,-21 0 15,0 1-15,0-1 0,0 0 16,0 1-16,-21-1 0,0 0 0,0 1 15,-22-22-15,1 0 0,0 21 0,-1-21 16,1 1-16,-22-1 0,-41 0 16,41-21-16,1 0 0,-1 0 15,1 0-15,-1 0 0,1-21 0,-1 21 16,1-21-16,-1-1 0,1 1 0,-1-21 16,22 21-16,-1-22 0,1 22 15,21-21-15,0 0 0,0-1 0,21 1 16,0 0-16,0 20 0,0-20 15,0 0-15,21-1 0,0 1 0,0 0 16,21 21-16,1-22 0,-22 1 0,42 21 16,-20-22-16</inkml:trace>
  <inkml:trace contextRef="#ctx0" brushRef="#br0" timeOffset="46347.8">14182 7133 0,'0'-21'0,"0"42"0,0-63 16,-22 42-16,1-21 0,0 0 16,-21-1-16,-1 22 0,22 0 15,-21 0-15,21 0 0,-22 22 0,22-22 16,-21 42-16,21-21 0,0 21 15,-22 1-15,22-1 0,0 0 16,-21 43-16,42-43 0,0 1 16,0-22-16,0 21 0,0-21 15,0 22-15,0-22 0,0 0 0,21 0 16,-21 0-16,21-21 0,0 0 16,0 0-16,0 0 0,22 0 15,-22 0-15,0 0 0,0 0 0,0-21 16,22 0-16,-22 0 0,0 0 0,0 0 15,22-1-15,-22-20 0,0 21 16,0-21-16,0-1 0,0 1 0,1 0 16,-1-1-16,0 22 0,0-21 15,-21-1-15,0 22 0,0 0 0,0 0 16,0 42 0,0 0-16,-21 22 15,0-22-15,21 0 16,-21 21-16,21-21 0,0 22 0,0-22 15,0 21-15,0-21 0,0 1 0,0-1 16,0 0-16,21 0 0,0 0 16,-21 0-16,21-21 0,0 0 0,0 0 15,1 0-15,-1 0 0,0 0 0,0 0 16,0 0-16,0-21 0</inkml:trace>
  <inkml:trace contextRef="#ctx0" brushRef="#br0" timeOffset="46621.65">14690 6689 0,'0'0'0,"-22"0"16,1 21-16,0 0 0,21 0 16,-21 22-16,0-22 0,0 21 0,21 0 15,-22 1-15,1-1 0,0 0 16,21 1-16,0-1 0,0 0 0,-21 1 15,21-1-15,0 0 0,0 1 0,0-1 16,0-21-16,0 0 0,0 22 16,0-22-16,21 0 15,-21 0-15,21-21 0,0 0 16,1 0-16,-1 0 16,0 0-16,-21-21 0,21 0 0,0 21 15,0-21-15</inkml:trace>
  <inkml:trace contextRef="#ctx0" brushRef="#br0" timeOffset="46856.51">14965 7027 0,'0'0'15,"-21"0"1,-1 22-16,1-1 16,0 0-16,0 0 0,0 0 15,21 0-15,-21 22 0,-1-22 16,22 0-16,0 21 0,0-20 0,-21-1 15,21 21-15,0-21 0,0 0 0,0 1 16,0-1-16,0 0 0,0 0 16,21-21-16,1 0 15,-1 0-15,21 0 0,-21 0 16,0 0-16,22-21 0,-22 21 16,21-21-16</inkml:trace>
  <inkml:trace contextRef="#ctx0" brushRef="#br0" timeOffset="47528.12">15346 7133 0,'0'0'0,"-21"0"31,-1 0-31,1 21 0,0 1 16,0-1-16,0 0 0,0 0 0,-1 0 16,22 0-16,0 1 0,-21-1 0,21 0 15,0 0-15,0 0 0,0 0 16,0 1-16,0-1 0,21-21 15,1 0-15,-1 0 0,0 0 16,0 0 0,-21-21-16,21 21 15,-21-22-15,0 1 0,0 0 0,0 0 16,0 0-16,0-22 0,0 22 16,21-21-16,1 21 0,-22-22 0,21 22 15,0 0-15,0 0 0,0 0 0,0 0 16,1-1-16,-1 22 0,21 0 15,-21 0-15,0 0 0,22 0 16,-22 0-16,0 0 0,21 0 0,-20 0 0,-1 22 16,0-1-16,0 0 0,0 0 15,0 0-15,-21 22 0,22-22 16,-22 21-16,0-21 0,0 22 0,0-22 0,0 0 16,0 21-16,0-21 0,-22 1 15,1-22-15,0 21 0,-21 0 16,21 0-16,-1-21 15,1 0 1,0 0-16,21-21 16,0 0-16,0 0 0,0-1 15,0 1-15,21 0 0,0 0 16,1-21-16,-1 20 0,21-20 0,-21 0 16,22-1-16,-1 22 0,0-21 0,1 21 15,-1 0-15,0-22 0,1 43 16,-1-21-16,0 21 0,1 0 15,-1 0-15,-21 0 0,21 21 16,-42 0-16,0 1 0,0-1 0,0 21 16,0-21-16,-21 0 0,0 22 15,0-22-15,21 21 0,-21-21 0,0 1 16,-1-1-16,1 0 0,21 0 0,-21 21 16,0-42-16,0 0 15,21 22-15,0-44 16,0 1-1</inkml:trace>
  <inkml:trace contextRef="#ctx0" brushRef="#br0" timeOffset="47732.01">15684 6604 0,'-21'0'15,"42"0"-15,-63 0 0,21 0 16,0 0 0,0 0-16,21 21 15,0 0 1,-22-21 0</inkml:trace>
  <inkml:trace contextRef="#ctx0" brushRef="#br0" timeOffset="47908.9">14563 6900 0,'0'0'16,"-22"22"-16,1-22 0,21 21 0,21-21 31,1 0-31,-1 0 0,21 0 0,-21 0 16,22 0-16,41 0 15,-20-21-15,-22 21 0,22-22 0</inkml:trace>
  <inkml:trace contextRef="#ctx0" brushRef="#br0" timeOffset="48395.82">18182 6752 0,'-21'21'0,"42"-42"0,0 0 0,0 0 0,1 21 0,-1-21 15,-21 42 16,0 0-31,-21 0 0,21 0 0,-22 22 16,1-1-16,0 0 0,0 1 16,0-1-16,0 0 0,21 1 0,-22-1 15,1 0-15,0 1 0,0-1 16,0 0-16,21-20 0,-21 20 0,21-21 16,-22 0-16,22 0 0,0 1 0</inkml:trace>
  <inkml:trace contextRef="#ctx0" brushRef="#br0" timeOffset="48964.5">17949 7006 0,'0'-21'0,"0"42"0,-21-84 16,21 20-16,-21 22 0,21 0 15,0-21-15,0 21 0,0-22 0,0 22 16,0 0-16,0 0 0,21 0 0,0-1 15,22 1-15,-22 21 0,21 0 16,0 0-16,1 0 0,-1 0 0,0 21 16,1 1-16,-1-1 15,0 21-15,1-21 0,-1 0 0,-21 22 16,0-22-16,1 0 0,-1 21 0,-21-20 16,0-1-16,0 0 0,0 0 15,-21 0-15,-1 0 0,1 1 16,-21-1-16,21-21 0,-22 21 0,22-21 15,-21 0-15,21 0 0,-22 0 0,22 0 16,0 0-16,0 0 16,21-21-16,0 0 0,0-1 15,21 22-15,0-21 0,0 21 16,22-21-16,-1 21 0,0 0 0,1 0 16,-1 0-16,0 0 0,1 0 15,-1 0-15,0 0 0,1 0 16,-1 21-16,0 0 0,1-21 0,-22 22 15,0 20-15,0-21 0,0 0 0,-21 0 16,22 22-16,-22-22 0,0 0 16,0 21-16,-22-20 0,-20-1 0,21 0 15,-21 0-15,-22 0 0,22 0 16,-22 1-16,1-22 0,-1 21 0,1-21 16,20 0-16,-20 0 0,-1 0 0,1 0 15,21 0-15,-1 0 0,1 0 16,0-21-16,-1-1 0,1 1 0,21 0 15,0 0-15,-1 0 0,22 0 16,-21-1-16,21 1 0,0-21 16,0 21-16,21 0 0,1-1 0,-1-20 15,0 21-15,21 0 0,1 0 0,-1-1 16,0 1-16</inkml:trace>
  <inkml:trace contextRef="#ctx0" brushRef="#br0" timeOffset="49245.67">19304 6604 0,'0'0'0,"0"-21"15,42-43 1,-42 86 0,-21-1-1,0 21-15,21 0 0,-21-20 16,0 20-16,21 0 0,-22 1 0,1-1 15,0 0-15,21 1 0,-21-1 0,21-21 16,0 21-16,-21 1 0,0-22 16,21 21-16,-22-21 0,22 1 0,-21-1 15,21 0-15,0 0 0,0 0 16,21-21 0,1 0-1,20-21-15</inkml:trace>
  <inkml:trace contextRef="#ctx0" brushRef="#br0" timeOffset="49648.44">19748 6858 0,'0'0'0,"22"0"0,-22-21 16,-22 21 0,1 21-16,0 0 15,0 0-15,-21 1 0,20-1 0,1 0 16,-21 0-16,21 0 0,0 22 15,-1-22-15,22 0 0,0 0 16,0 21-16,0-20 0,0-1 0,0 0 16,0 0-16,0 0 0,22 0 15,-1-21-15,21 22 0,-21-22 16,0 0-16,22 0 0,-22 0 0,21 0 16,-21-22-16,1 1 0,20 21 15,-21-21-15,0 0 0,0-21 0,22-1 16,-22 1-16,-21 21 0,21-22 15,-21 22-15,0-21 0,0 21 16,0 0-16,0-22 0,-21 22 0,0 21 16,21-21-16,-21 0 0,-22 21 0,22 0 15,0 0-15,0 0 16,0 0-16,-22 0 0,22 21 0,0 0 16,0 0-16,21 0 0,0 1 15,0-1-15,0 0 16,21 0-16,21-21 15</inkml:trace>
  <inkml:trace contextRef="#ctx0" brushRef="#br0" timeOffset="49924.28">20489 6816 0,'0'-21'16,"0"42"-16,-21-42 0,0 21 15,0 0-15,0 0 0,-22 0 16,22 21-16,0 0 0,-21 0 0,20 0 16,1 0-16,0 1 0,0 20 15,0-21-15,0 0 0,21 22 0,0-22 16,0 0-16,0 21 0,0-21 0,0 1 16,0-1-16,0 0 0,21 0 15,0 0-15,0-21 0,0 21 16,0-21-16,1 0 0,20 0 0,0 0 0,1 0 15,-1 0-15,-21 0 0,21-21 16,1 0-16,-1 21 0</inkml:trace>
  <inkml:trace contextRef="#ctx0" brushRef="#br0" timeOffset="50581.15">21018 6562 0,'0'-21'0,"0"42"16,22-64-16,-22 22 0,0 0 0,0 42 15,-22 0 1,22 1-16,-21-1 0,0 21 0,0-21 16,0 22-16,0-1 0,-1 0 15,1 1-15,0-1 0,0 0 16,0 1-16,0-1 0,-1-21 0,1 21 16,0 1-16,0-22 0,21 0 0,-21 21 15,21-20-15,0-1 16,0 0-16,0-42 31,0 0-31,0-1 16,21 1-16,0 0 0,-21 0 0,42 0 15,-20-22-15,-1 22 0,21 0 16,0 0-16,-20-21 0,20 20 0,0 22 16,-21-21-16,22 21 0,-22 0 15,0 0-15,0 0 0,0 0 16,1 0-16,-22 21 0,0 1 15,0-1-15,-22 0 16,1-21-16,0 21 0,0-21 16,0 0-16,0 21 0,-1-21 0,1 0 15,0 0-15,0 0 0,0 0 0,0 0 16,-1 0-16,1 0 0,0 0 16,0 0-16,0 0 0,21-21 15,0 42 32,0 0-47,0 1 0,0-1 16,0 0-16,0 0 0,21 0 15,-21 0-15,21 1 0,0-1 0,0 0 16,1 0-16,-1-21 0,0 21 0,0-21 16,0 0-16,0 21 0,1-21 15,-1 0-15,0 0 0,0 0 0,0 0 16,0 0-16,1 0 15,-1 0-15,-21-21 0,0 0 16,21 21-16,-21-21 0,21 0 16,0 0-1</inkml:trace>
  <inkml:trace contextRef="#ctx0" brushRef="#br0" timeOffset="50716.08">21272 7324 0,'-21'0'0,"42"0"0,-63 0 16,21 0-1,0 0-15,0 0 16,-1 0-16</inkml:trace>
  <inkml:trace contextRef="#ctx0" brushRef="#br0" timeOffset="-80192.73">16997 14478 0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31:25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614 0,'0'-21'140</inkml:trace>
  <inkml:trace contextRef="#ctx0" brushRef="#br0" timeOffset="791.54">1990 593 0,'21'0'47,"0"-21"-31,-21-1-1,21 22-15,-21-21 0,21 21 16,-21-21-16,0 0 15,0 0-15,0 0 16,0-1 0,-21 22-1,0 0-15,0 0 0,0 0 16,-1 22-16,1-1 0,0-21 16,0 21-16,-21 0 0,20 0 0,1-21 15,0 21-15,0 1 0,-21-1 16,20 0-16,1 0 0,0 0 15,21 0-15,-21 1 16,21-1-16,0 0 0,0 0 31,21-21-31,0 0 16,-21 21-16,21-21 0,1 0 0,-1 0 16,0 21-16,0-21 0,0 0 15,0 0-15,1 22 0,-1-22 16,0 0-16,0 21 0,0-21 0,0 0 15,1 0-15,-1 21 0,0-21 16,-21 21-16,21 0 16,0 0-1,-21 1-15,0-1 16,0 0-16,0 0 16,0 0-16,0 0 15,0 1-15,0-1 0,0 0 16,0 0-16,-21 0 0,0 0 15,0 1-15,0-22 0,21 21 16,-22-21-16,-20 21 0,21-21 16,0 21-16,-22-21 0,1 0 0,0 0 15,-1 0-15,1 0 0,0 0 16,-1 0-16,1 0 0,0 0 16,21 0-16,-22-21 0,1 21 15,21-21-15,0 0 0,-1-1 16,1 1-16,0 21 0,0-21 0,21 0 15,0 0-15,0 0 32,21 21-32,0 0 0,0 0 0,1-22 15,20 22-15,-21 0 0,0-21 16</inkml:trace>
  <inkml:trace contextRef="#ctx0" brushRef="#br0" timeOffset="1127.79">2392 572 0,'-21'0'0,"42"0"0,-21-22 16,0 1-16,0 0 15,-21 21 1,21 21-1,0 0-15,0 1 0,-22-1 16,22 21-16,-21-21 0,0 22 16,21-1-16,-21 0 0,0 1 15,21-1-15,-21 0 0,-1 1 16,22-1-16,0 0 0,-21 1 0,21-22 16,0 21-16,0-21 0,0 0 15,0 1-15,0-1 0,0 0 16,0-42 15,21 21-31</inkml:trace>
  <inkml:trace contextRef="#ctx0" brushRef="#br0" timeOffset="1351.87">2032 868 0,'0'0'0,"21"0"47,0 0-47,0 0 0,1-21 16,-1 21-16,0 0 0,21 0 16,-21-21-16,22 21 0,-22 0 0,21 0 15,-21-22-15,1 22 0,-1-21 16,0 21-16,0 0 0,0 0 15</inkml:trace>
  <inkml:trace contextRef="#ctx0" brushRef="#br0" timeOffset="1997.9">2857 931 0,'0'0'0,"22"0"0,-22-21 16,21 0-16,-21 0 15,0 0-15,0 0 16,0-1-16,0 1 0,0 0 16,0 0-16,0 0 15,0 0-15,-21-1 0,-1 22 16,1 0-16,0 0 0,0 0 15,0 0-15,0 0 0,-1 0 0,1 0 16,0 22-16,-21-1 0,21 0 16,-1 0-16,1 21 0,-21-20 0,21 20 15,0 0-15,-1 1 0,1-22 16,0 21-16,21 0 0,0-20 0,0-1 16,0 21-16,0-21 15,0 0-15,0 1 0,21-22 16,0 0-16,1 0 0,-1 0 15,21 0-15,-21 0 0,0 0 16,1-22-16,-1 1 0,0 0 16,21 0-16,-21 0 0,1 0 15,-1-22-15,0 22 0,-21-21 0,21-1 16,0 22-16,-21-21 0,21 0 16,-21 20-16,0 1 0,0 0 0,0 0 15,0 0-15,0 42 31,0 0-31,0 0 16,0 0-16,0 22 0,-21-22 0,21 21 16,0-21-16,0 22 15,0-22-15,0 21 0,0-21 0,0 1 16,0 20-16,0-21 0,0 0 16,0 0-16,21-21 0,1 0 15,-1 0-15,0 0 16,0 0-16,-21-21 0,21 0 0,0 0 15,1 0-15,-1-22 16,0 22-16</inkml:trace>
  <inkml:trace contextRef="#ctx0" brushRef="#br0" timeOffset="2928.92">3260 423 0,'0'0'16,"-22"0"-1,22 22 1,0-1-16,0 0 0,-21 0 16,21 0-16,0 22 0,0-1 0,0-21 15,0 21-15,-21 1 0,21-1 16,0 0-16,0 1 0,0-1 0,0 0 16,0 1-16,0-22 15,0 21-15,0-21 0,0 1 0,0-1 16,0 0-16,0 0 15,21-21-15,0 0 16,1 0-16,-1 0 0,0-21 16,0 21-16,0-21 0,0 0 0,1-1 15,-1-20-15,0 21 0,-21 0 16,21-22-16,0 22 0,-21 0 16,0 0-16,0 0 0,21 0 0,-21-1 15,0 1-15,22 21 0,-22 21 31,0 1-31,0-1 16,0 0-16,0 0 0,0 0 0,0 0 16,0 1-16,0-1 0,0 21 15,0-21-15,0 0 0,0 1 0,0-1 16,0 0-16,0 0 16,21-21-16,0 0 0,0 0 15,0 0-15,0 0 16,1 0-16,-1-21 0,0 0 0,0 21 15,0-21-15,0-1 0,1-20 16,-1 21-16,0-21 0,0 20 16,-21-20-16,21 21 0,0-21 0,1 20 15,-1 1-15,0 0 0,0 0 16,-21 0-16,21 21 0,0 0 16,1 21-1,-22 0 1,0 0-16,21 0 31,-21-42 0,0 0-15,0 0-16,0 0 16,0 0-16,0-1 15,-21 22 1,-1 0-16,1 0 15,0 0-15,0 0 16,0 22-16,21-1 16,-21 0-16,21 21 0,-22-21 15,1 1-15,21 20 0,0-21 16,0 21-16,-21-20 0,21 20 0,0-21 16,0 21-16,0-20 0,0-1 15,0 0-15,0 0 0,21 0 0,0-21 16,-21 21-16,22-21 0,-1 0 15,0 0-15,0 0 0,0 0 16,0 0-16,1 0 0,-1 0 0,0 0 16,0-21-16,0 0 0,0 0 15,1 0-15,-1 0 0,0-1 16,0-20-16,0 21 0,-21-21 0</inkml:trace>
  <inkml:trace contextRef="#ctx0" brushRef="#br0" timeOffset="3308.27">3768 381 0,'0'21'15,"0"-42"-15,0 63 0,0-20 0,0-1 16,0 0-16,21-21 16,0 0-1,0 0-15,0 0 0,0 0 16,-21-21-16,22 21 0,-22-21 16,0-1-16,0 1 0,0 0 15,0 0-15,0 0 16,0 0-16,-22-1 0,1 1 15,0 21-15,0 0 16,0 0-16,0 0 16,-1 21-16,1-21 0,21 22 15,-21-22-15,21 21 0,-21-21 0,0 21 16,0-21-16,-1 21 0,1-21 16</inkml:trace>
  <inkml:trace contextRef="#ctx0" brushRef="#br0" timeOffset="3552.13">2984 635 0,'0'0'16,"22"0"15,-1 0-31,0 0 15,0 0-15,0 0 0,0 0 0,22-21 16,-22 21-16,0 0 0,21 0 16,-20-21-16,-1 21 0,21 0 0,-21-21 15,0 21-15,1 0 16,-1-22-16</inkml:trace>
  <inkml:trace contextRef="#ctx0" brushRef="#br0" timeOffset="5768.06">6117 550 0,'0'22'63,"0"-1"-48,21-21-15,-21 21 0,0 0 16,0 0-16,21-21 16,-21 21-1,22-21-15,-1 0 0,0 0 16,0 0-16,0 0 16,0 0-16,1 0 0,-1-21 15,0 21-15,0-21 16,0 0-16,0 21 0,1-21 0,-1 0 0,0-1 15,0 1-15,0 0 0,-21 0 16,0 0-16,0 0 0,0-1 16,0 1-16,0 0 0,0 0 15,0 0-15,-21 21 16,0 0 0,0 21-16,21 0 15,0 0-15,0 0 0,0 22 16,-21-1-16,21-21 0,0 22 0,0-1 15,0 0-15,0 1 0,0-1 16,0 21-16,0-20 0,0-1 16,0 0-16,0 1 0,0-1 0,0 0 15,0 1-15,0-22 0,0 21 16,0-21-16,0 1 0,0-1 16,0 0-16,0 0 0,-22-21 46,22-21-46,-21 0 0,21 0 16,-21-1-16,0 1 0,21-21 0,-21 21 16,0-22-16,-1 1 0,22 21 15,-21-21-15,0-1 0,0 22 0,0 0 16,21 0-16,0 0 0,-21 21 16,21 21-1,0 0-15,0 21 0,0-21 16,0 22-16,0-1 0,21-21 15,0 22-15,0-1 0,-21-21 16,21 0-16,0 22 0,1-22 0,-1 0 16,0 0-16,0-21 0,21 21 15,-20-21-15,20 0 0,0 0 0,-21 0 16,22 0-16,-1 0 0,0 0 16,1-21-16,-22 0 0,21 0 15,1 0-15,-22-1 0,21 1 0,-21-21 16,0 21-16,1-22 0,-1 22 15,-21-21-15,0 21 0,0-22 16,0 22-16,0-21 0,0 21 0,0 0 0,-21 21 31,-1 21-15,22 0-16,-21 0 0,21 21 16,0-20-16,0 20 0,-21 0 0,21-21 15,0 22-15,0-22 0,-21 0 0,21 21 16,0-20-16,0-1 0,0 0 15,0 0-15,21-21 32,0-21-17,-21 0 1,0 0-16,21-1 0,1-20 0,-22 21 16,21-21-16,-21 20 0,21-20 15,0 0-15,0-1 0,-21 1 0,21 21 16,1-21-16,-1 20 0,0 1 15,0 21-15,0 0 0,0 0 16,1 0-16,-22 21 0,0 1 16,0-1-16,21 0 0,-21 0 0,0 21 15,0-20-15,0 20 0,0-21 16,0 21-16,0-20 0,0 20 0,0-21 16,0 0-16,21 0 0,-21 1 15,21-1-15,-21 0 0,21-21 16,0 0-16,1 0 0,-1 0 15,0 0-15,21 0 0,-21 0 16,1-21-16,20 0 0,-21-1 0,0 1 16,22 0-16,-22 0 0,21-21 15,-21-1-15,0 22 0,1-64 16,-1 43-16,-21 0 0,21 21 16,-21-22-16,21 22 0,-21 0 0,0 0 15,0 0-15,0-1 0,0 44 31,0-1-15,-21 0-16,0 0 0,21 0 0,-21 22 16,21 20-16,0-21 15,-22 1-15,22-22 0,0 21 0,0 1 16,0-22-16,0 0 0,0 21 0,0-21 16,0 1-16,22-1 0,-1-21 15,0 21-15,0-21 0,0 0 0,0 0 16,1 0-16,20 0 0,-21 0 15,21-21-15,-20 21 0,20-21 0,-21-1 16,0 1-16,22-21 0,-22 0 16,0 20-16,0-20 0,0 0 15,-21-22-15,21 22 0,1 0 16,-22-22-16,21 22 0,-21-1 0,0 1 16,0-21-16,0 41 0,21-20 15,-21 21-15,0 0 0,0 0 0,0-1 16,-21 44-1,21-1-15,0 0 0,0 0 16,-21 21-16,21-20 0,-22 20 0,22 0 16,-21 1-16,21 20 0,0-21 15,0 1-15,0-1 0,0 22 0,0-22 16,0-21-16,0 21 0,0 1 16,21-22-16,1 0 0,-1 0 0,-21 0 15,21 1-15,0-22 0,0 0 16,0 0-16,1 0 15,-1 0-15,0-22 16,-21 1-16,0 0 16,0-21-16,21 21 0</inkml:trace>
  <inkml:trace contextRef="#ctx0" brushRef="#br0" timeOffset="5975.94">8128 741 0,'0'0'0,"21"0"16,0 0 0,0 0-16,22 0 15,-22 0-15,0 0 0,21 0 16,-20 0-16,20 0 0,-21-21 0,21 21 16,-20 0-16,-1 0 0,0-21 15,0 21-15,0-22 0,-21 1 16,0 0-16</inkml:trace>
  <inkml:trace contextRef="#ctx0" brushRef="#br0" timeOffset="6187.82">7705 508 0,'-22'0'15,"44"0"32,-1 0-47,0 0 0,0 0 16,-21 21 0,21-21-16</inkml:trace>
  <inkml:trace contextRef="#ctx0" brushRef="#br0" timeOffset="6936.88">9017 1058 0,'0'0'0,"0"-21"0,21 21 0,0-21 0,-21 0 16,21 0-16,1 0 16,-22-1-16,21 1 0,-21 0 15,0 0-15,0-21 0,0 20 0,0 1 16,0 0-16,-21 0 0,-1 21 16,1-21-16,0 0 0,0 21 0,-21 0 15,20 0-15,1 0 0,-21 0 16,21 21-16,-22 0 0,1 0 0,21 0 15,-21 22-15,20-22 0,1 21 16,0 0-16,0 1 0,0-1 0,0 0 16,21 1-16,0-22 0,0 21 15,0-21-15,0 1 0,0-1 0,0 0 16,0 0-16,21 0 0,0-21 16,0 0-16,0 0 15,0 0-15,22 0 0,-22 0 0,0-21 16,21 21-16,-20-21 0,20 0 15,-21 0-15,21-1 0,-20 1 0,20-21 16,-21 21-16,0-22 0,0 1 16,1 0-16,-1 21 0,0-22 0,-21 1 15,0 0-15,0 20 0,0-20 16,0 21-16,0 0 0,0 42 31,0 21-31,0-21 0,0 1 16,0 20-16,0 0 0,0 1 15,0-1-15,-21-21 0,21 21 16,0 1-16,0-22 0,0 21 16,0-21-16,0 1 0,0-1 0,0 0 15,0 0-15,21-21 0,0 0 0,0 0 16,0 0-16,1 0 16,-1-21-16</inkml:trace>
  <inkml:trace contextRef="#ctx0" brushRef="#br0" timeOffset="7431.6">9631 360 0,'0'-21'16,"0"42"-16,0-63 0,0 20 0,0 44 31,-21-1-31,-1 21 0,1-21 16,0 22-16,21-1 0,0 0 0,-21 1 15,0 20-15,21-21 0,-21 22 16,21-22-16,0 22 0,0-22 0,0 64 16,-22-64-16,22 1 15,0-1-15,0-21 0,0 21 0,0-20 16,0-1-16,22 0 0,-1-21 16,0 21-16,0-21 15,0 0-15,0 0 0,1 0 0,-1-21 16,21 0-16,-21 0 0,22-1 15,-22 1-15,0 0 0,0 0 0,0-21 16,22 20-16,-43-20 0,21 21 16,0-21-16,-21-1 0,0 22 0,0 0 15,0 0-15,0 0 0,0-1 16,0 44 0,0-1-16,-21 0 15,0 21-15,21-21 0,-22 22 0,22-22 16,0 0-16,-21 21 0,21-20 15,0-1-15,-21 0 0,21 0 16,0 0-16,0 0 0,0 1 16,21-22-1,0 0 1,-21-22-16,22 1 16</inkml:trace>
  <inkml:trace contextRef="#ctx0" brushRef="#br0" timeOffset="7600.5">9969 699 0,'0'0'16,"0"-22"-16,-21 22 0,0 0 31,42 0 0,0 0-15,1 0-16,-1 0 0,0 0 0</inkml:trace>
  <inkml:trace contextRef="#ctx0" brushRef="#br0" timeOffset="8244.12">10372 826 0,'0'-22'31,"21"1"-31,0 21 0,0 0 16,0 0-16,0 0 15,1 0-15,-1 21 16,-21 1-16,21-1 0,-21 0 16,0 21-16,0-21 0,0 1 15,0 20-15,-21-21 0,0 21 0,-22-20 16,22 20-16,0-21 0,-21 0 15,20 0-15,1 1 0,-21-1 16,21 0-16,0 0 0,-1-21 0,22 21 16,-21-21-16,21-21 31,21 0-15,1 21-1,-1-21-15,0 21 0,0 0 16,0 0-16,0 0 0,22 0 0,-22 0 15,0 0-15,0 0 0,0 21 16,22 0-16,-22-21 0,0 21 16,21 0-16,-20 1 0,-1-1 0,0 21 0,0-21 15,0 0-15,-21 1 0,21 20 16,-21-21-16,0 21 0,0 1 16,-21-22-16,0 21 0,0 1 0,-21-1 15,20 0-15,-20-21 0,0 22 16,-1-22-16,22 21 0,-21-21 0,0 1 15,-1-1-15,1 0 0,0-21 16,-1 0-16,1 0 0,0 0 0,20 0 16,-20 0-16,21-21 0,-21 0 0,-1-1 15,22 1-15,0 0 0,-21-21 16,20 21-16,1-22 0,21 22 16,0-21-16,-21-43 0,21 43 0,0 21 15,0-22-15,21 22 0,0 0 16,1-21-16,20 20 0,-21 1 15,21 0-15,22 0 0,-22-21 16</inkml:trace>
  <inkml:trace contextRef="#ctx0" brushRef="#br0" timeOffset="8768.23">11112 1016 0,'0'0'0,"22"-21"15,-22 0-15,0 0 0,0-1 0,0 1 16,0-21-16,0 21 0,0 0 16,-22-1-16,22 1 0,-21 0 0,0 0 15,0 21-15,0 0 0,0 0 16,-1 0-16,1 0 0,0 0 16,-21 21-16,21 21 0,-1 1 15,1-1-15,0 0 0,0 1 0,0-1 16,21 0-16,-21 1 0,21-1 15,-22 0-15,22 1 0,0-22 0,0 21 16,0-21-16,0 1 0,22-22 16,-1 21-16,0-21 0,0 0 15,0 0-15,0 0 0,1 0 16,-1-21-16,21-1 0,-21 22 16,0-42-16,1 21 0,-1 0 0,0-22 15,0 22-15,0-21 0,0 0 16,1-1-16,-22 1 0,21 0 0,-21-1 15,21 22-15,-21 0 0,0 0 16,0 0-16,0 42 16,0 0-16,0 21 15,-21-21-15,0 22 0,21-22 16,0 21-16,-22 1 0,22-22 0,0 21 16,0-21-16,0 22 0,0-22 15,0 21-15,22-21 16,-1 0-16,0-21 0,0 22 15,0-22-15,0 0 0,1 0 16,-1 0-16,0-22 0,0 22 0,0-21 16,0 0-16</inkml:trace>
  <inkml:trace contextRef="#ctx0" brushRef="#br0" timeOffset="9044.07">11642 508 0,'0'0'0,"0"-21"0,-22 21 16,1 0-16,0 0 16,21 21-16,-21 0 0,0 0 0,21 1 15,0 20-15,-21-21 0,-1 21 0,22 1 16,-21-1-16,21 22 0,-21-22 16,21 0-16,0 1 0,0-1 0,0 0 15,0 1-15,0-1 0,0-21 16,0 21-16,0-20 0,0-1 0,0 0 15,0 0-15,0 0 16,21-21-16,0 0 0,1 0 16,-1 0-16,0 0 0,0-21 15,0 0-15,0 0 0,1 0 0,-1-1 16</inkml:trace>
  <inkml:trace contextRef="#ctx0" brushRef="#br0" timeOffset="9276.94">12001 783 0,'0'0'0,"-21"0"32,0 21-32,21 1 15,-21-1-15,0 21 0,0-21 0,-1 22 16,22-22-16,-21 21 0,0-21 16,21 22-16,0-22 0,-21 21 15,21-21-15,0 0 0,0 22 0,0-22 16,0 0-16,21 0 15,0-21-15,0 0 0,1 0 0,-1 0 16,21 0-16,-21 0 0,22 0 16,-22 0-16,21-21 0,-21 0 0,22 0 15</inkml:trace>
  <inkml:trace contextRef="#ctx0" brushRef="#br0" timeOffset="9944.58">12361 931 0,'-42'0'15,"21"0"1,21 22-16,-21-1 0,-1 0 0,22 0 0,-21 0 16,21 0-16,0 1 15,0-1-15,0 0 0,0 0 16,0 0-16,21-21 31,1 0-31,-1 0 16,-21-21-1,0 0-15,21 21 0,-21-21 16,0 0-16,0-22 0,0 22 16,0 0-16,21 0 0,-21-22 15,21 22-15,0 0 0,1 0 16,-22 0-16,21 0 0,0-1 0,0 1 16,0 21-16,0 0 0,1 0 0,-1 0 15,0 0-15,-21 21 16,21 1-16,-21 20 0,21-21 0,0 0 15,-21 22-15,0-22 0,22 21 16,-22-21-16,21 0 0,-21 22 0,0-22 16,0 0-16,0 0 0,0 0 15,0 1-15,0-1 16,-21-21 0,-1 0-1,22-21-15,0-1 16,0 1-16,0 0 0,0 0 15,0 0-15,0-22 0,0 22 0,22-21 16,-1 21-16,0-22 0,0 1 16,21 21-16,-20 0 0,20 0 0,0-1 15,-21 1-15,22 21 0,-1 0 0,0 0 16,1 0-16,-1 21 0,-21 1 16,22-1-16,-22 0 0,0 0 0,21 21 15,-21 1-15,1-1 0,-22-21 16,21 22-16,-21-1 0,0-21 15,0 21-15,0-20 0,0-1 0,0 0 16,0 0-16,0 0 0,-21 0 16,-1-21-16,1 22 0,0-22 15,0 0 1,0-22-16,21 1 16,0 0-16,0 0 0,0 0 0</inkml:trace>
  <inkml:trace contextRef="#ctx0" brushRef="#br0" timeOffset="10141.46">12615 466 0,'0'0'0,"-21"0"15,21-21-15,-21 21 31,0 0-15,0 0 0,-1 0-16</inkml:trace>
  <inkml:trace contextRef="#ctx0" brushRef="#br0" timeOffset="10301.37">11493 529 0,'0'0'0,"-21"21"0,0-21 0,21 22 16,21-22 0,0 0-16,1 0 0,20 0 15,-21 0-15,43 0 0,-22 0 0,0 0 16,22 0-16,-22-22 0</inkml:trace>
  <inkml:trace contextRef="#ctx0" brushRef="#br0" timeOffset="10776.11">15071 593 0,'0'-21'0,"0"42"0,21-64 0,0 1 16,0 21-16,-21 0 0,21 0 16,-21 42-1,0 0 1,0 0-16,0 21 0,0 1 0,0-22 16,0 21-16,-21 1 0,21-1 15,0 0-15,-21 1 0,0-1 16,21 0-16,-21-21 0,21 22 15,0-22-15,0 0 0,-22 0 0,22 0 16,0 1-16</inkml:trace>
  <inkml:trace contextRef="#ctx0" brushRef="#br0" timeOffset="11321.8">15028 656 0,'0'-21'0,"0"42"0,0-63 0,0 0 0,0 20 16,0-20-16,0 21 0,0 0 16,21 0-16,1-1 0,-1 1 0,0 0 15,0 21-15,0-21 0,22 21 16,-1 0-16,0 0 0,-21 0 0,22 0 16,-1 21-16,0 0 0,1 0 15,-1 1-15,0-1 0,-20 21 0,-1-21 16,0 0-16,-21 22 0,0-22 0,0 0 15,0 43-15,-42-43 16,20 0-16,-20 0 0,-21 0 0,20 0 16,-20 1-16,-1-22 15,22 21-15,0-21 0,-1 21 0,1-21 0,21 0 16,0 0-16,-1 0 16,22-21-16,0 0 0,0-1 15,22 1-15,-1 21 16,0-21-16,21 21 0,-21 0 0,22 0 15,-1 0-15,0 0 0,1 0 0,-1 0 16,0 0-16,22 21 0,-22 0 16,1 1-16,-22 20 0,21-21 0,0 0 15,-20 0-15,-1 22 0,-21-22 16,0 0-16,0 0 0,0 22 0,-21-22 16,-1 0-16,-20 0 0,0-21 15,-1 21-15,-20 0 0,21-21 16,-22 0-16,1 22 0,-1-22 0,1 0 15,-1 0-15,22 0 0,-1 0 16,1-22-16,0 22 0,-1-42 16,22 21-16,21 0 0,-21 0 15,21-1-15,0 1 0,0 0 0,21-21 16,0-1-16,1 22 0,-1-21 16,21 0-16,0-1 0,1 1 0</inkml:trace>
  <inkml:trace contextRef="#ctx0" brushRef="#br0" timeOffset="11568.65">15917 466 0,'0'21'0,"0"-42"0,0 63 0,0-21 0,0 0 16,0 22-16,0-22 0,0 21 0,0 1 15,0-1-15,0 0 0,0 1 16,-21-1-16,21 0 0,-21 1 0,21-1 15,-21 0-15,21-21 0,0 22 16,0-22-16,0 0 0,0 21 0,-21-42 16,21 22-16,0-1 0,21-21 31,0 0-15,0-21-16,0-1 0</inkml:trace>
  <inkml:trace contextRef="#ctx0" brushRef="#br0" timeOffset="11968.2">16214 783 0,'0'0'0,"21"0"15,-21 21 1,0 1-16,-21-1 16,21 0-16,0 0 0,-22 0 15,1 0-15,21 22 0,-21-22 16,21 0-16,0 0 0,0 22 0,0-22 15,0 0-15,0 0 0,0 0 16,21 0-16,0 1 0,1-22 16,-1 0-16,21 0 0,-21 0 0,22 0 15,-22 0-15,21 0 0,0 0 16,-20-22-16,20 1 0,-21 0 0,0 0 16,0 0-16,1 0 0,-1-1 15,0-20-15,-21 21 0,21-21 0,-21-1 16,0 22-16,0-21 0,0 21 15,0-22-15,-21 22 0,0 0 16,0 21-16,-22-21 0,22 21 16,0 0-16,0 0 0,-22 0 0,22 0 15,-21 21-15,21 0 0,0-21 0,-1 42 16,1-20-16,0-1 0,21 0 16,0 0-16,0 0 0,0 0 0,0 1 15,0-1-15,0 0 0,0 0 16,21-21-16</inkml:trace>
  <inkml:trace contextRef="#ctx0" brushRef="#br0" timeOffset="12260.04">17103 783 0,'0'0'0,"0"-63"16,-22 63-1,1 0 1,0 0-16,0 21 0,0 0 0,0 0 16,-1 22-16,1-22 0,0 21 15,21-21-15,0 22 0,0-1 0,-21-21 16,21 21-16,0-20 0,0 20 16,0-21-16,0 0 0,0 0 0,0 1 15,21-22-15,0 21 0,0 0 16,1-21-16,-1 0 15,21 0-15,-21 0 0,0 0 0,22-21 16,-22 0-16,21-1 0,-21 1 16</inkml:trace>
  <inkml:trace contextRef="#ctx0" brushRef="#br0" timeOffset="12839.7">17695 508 0,'0'-21'0,"0"42"0,0-63 0,-21 42 31,0 21-31,0 0 0,0 0 16,21 0-16,-22 22 15,1-22-15,0 21 0,0 1 0,0-1 16,21 0-16,-21 1 0,-1-1 0,22 0 16,-21 1-16,21-1 0,0-21 15,-21 21-15,21-20 0,0-1 0,0 0 16,-21 0-16,42-42 31,0 21-15,-21-21-16,21 0 0,1-1 15,-1 1-15,0-21 0,0 21 0,0 0 16,0-22-16,22 22 0,-22 0 16,0-21-16,21 42 0,-20-22 15,-1 1-15,0 21 0,0 0 0,0 0 16,0-21-16,1 21 0,-44 0 47,1 21-47,-21-21 0,21 0 15,0 0-15,-22 0 0,22 0 0,0 21 16,-21-21-16,20 0 0,1 0 16,0 22-1,21-1 1,0 0-16,21 0 15,-21 0-15,21 0 0,1 1 16,-22 20-16,21-21 0,0 0 0,-21 0 16,21 1-16,0-1 0,-21 0 15,21 0-15,1 0 0,-22 0 0,21 1 16,0-1-16,0-21 0,0 0 31</inkml:trace>
  <inkml:trace contextRef="#ctx0" brushRef="#br0" timeOffset="13335.8">19854 466 0,'0'-21'0,"0"42"0,0-64 0,0 22 0,0 0 16,0 0-16,0 0 0,0 0 15,0-1-15,-21 22 0,0 0 0,0 0 16,-22 0-16,22 22 0,-21-22 16,0 42-16,-1-21 0,1 21 0,0 1 15,-1-1-15,1 0 16,0 22-16,-43 63 0,43-42 15,20-22-15,1 1 0,0 20 16,21-20-16,-21-22 0,21 22 0,0-22 16,0 21-16,21-20 0,0-22 15,0 21-15,22-21 0,-22 22 0,21-22 16,1 0-16,-1-21 0,0 21 0,1-21 16,-1 0-16,0 0 0,1 0 15,-1-21-15,21 0 0,-20 21 0</inkml:trace>
  <inkml:trace contextRef="#ctx0" brushRef="#br0" timeOffset="13770.56">20468 720 0,'0'0'16,"0"-21"-16,0-1 0,0 1 0,-21 0 15,0 21-15,0 0 16,-1 0-16,1 0 0,-21 0 0,21 0 15,-22 0-15,22 21 0,-21-21 16,21 21-16,-22 1 0,22 20 0,0-21 16,0 21-16,0 1 15,0-22-15,21 21 0,0 1 0,0-22 16,0 21-16,0-21 0,0 22 16,0-22-16,0 0 0,21 0 0,0 0 15,21-21-15,-21 21 0,22-21 16,-1 22-16,0-22 0,1 21 0,-22-21 15,21 0-15,1 21 0,-22-21 16,0 21-16,0-21 0,-21 21 0,0 0 16,-21-21-16,0 0 15,0 22-15,-22-22 0,1 0 16,0 0-16,-1 0 0,1 0 0,0 0 16,20 0-16,-20 0 15,21 0-15,0 0 0,0 0 0,-1 0 16,1 0-16,21-22 15,0 1-15,0 0 16,21 0-16,1 0 16,-1 0-16,21-1 0</inkml:trace>
  <inkml:trace contextRef="#ctx0" brushRef="#br0" timeOffset="14012.22">20955 720 0,'21'0'15,"-42"0"-15,63-21 0,-21 21 0,-21 21 32,0 0-32,-21 0 0,0 21 15,21 1-15,-21-1 0,0 0 0,0 1 16,21-1-16,-22 0 0,1-20 16,21 20-16,-21 0 0,21-21 0,0 1 15,0-1-15,0 0 0,0 0 16,0 0-16,0 0 0,21-21 31,0 0-31,1 0 0,-1-21 16</inkml:trace>
  <inkml:trace contextRef="#ctx0" brushRef="#br0" timeOffset="14236.09">21484 783 0,'0'0'0,"21"-21"0,-21 42 31,-21 0-31,0 1 0,0 20 0,0 0 16,21 1-16,-22-1 0,1 0 15,0 1-15,21-1 0,-21 0 0,0-21 16,21 22-16,-21-22 0,21 21 0,0-21 16,0 1-16,0-1 15,0 0-15,21-21 16,0 0-1,0 0-15</inkml:trace>
  <inkml:trace contextRef="#ctx0" brushRef="#br0" timeOffset="14705.82">21442 953 0,'0'0'16,"0"-22"-16,0-20 0,0 0 0,42-1 15,-42 1-15,21 42 0,0-21 16,1 0-16,-22 0 0,42 21 15,-21 0-15,0 0 0,0 0 16,1 0-16,-1 0 0,21 21 0,-21 0 16,-21 0-16,21 0 0,-21 0 15,0 22-15,0-22 0,0 21 0,-21-21 16,0 1-16,-21 20 0,21-21 16,-22 0-16,1 0 0,0-21 0,-1 22 15,1-22-15,21 0 0,-22 21 0,22-21 16,0 0-16,0 0 0,21-21 15,42-1 1,-21 22-16,22-21 16,-22 21-16,21 0 0,1 0 15,-1 0-15,0 0 0,1 0 16,-1 0-16,0 21 0,-21 1 0,22-1 0,-22 21 16,0-21-16,0 0 15,-21 22-15,0-22 0,0 0 16,0 0-16,0 0 0,0 1 0,-42-1 0,21 0 15,0-21-15,-22 21 0,-41-21 16,41 21-16,-20-21 0,20 0 16,1 0-16,0 0 0,21 0 15,-22 0-15,22 0 0,0 0 0,0 0 16,21-21-16,0 0 16,0 0-16,21 0 15,0-1-15,21 1 0</inkml:trace>
  <inkml:trace contextRef="#ctx0" brushRef="#br0" timeOffset="14975.67">22331 296 0,'21'0'0,"-42"0"0,63 0 15,-21 0-15,0 0 0,1 22 16,-22-1-16,21 21 0,0-21 0,0 22 15,0 20-15,0-21 0,1 22 16,-1-22-16,0 22 0,-21 20 16,0-20-16,21-1 0,-21 1 0,0-1 15,0-20-15,0 20 0,-21-20 16,-21-1-16,20 0 0,1 1 0,-21-22 16,0 21-16,-1-21 0,-20 0 15,20 1-15,1-1 0,-21 0 0,-1 0 16,22 0-16,-22-21 0,1 21 0</inkml:trace>
  <inkml:trace contextRef="#ctx0" brushRef="#br0" timeOffset="18083.84">2222 2180 0,'0'0'0,"-21"0"0,0 0 15,0-21-15,0 21 0,0 0 16,-1 0-16,1-21 0,0 21 16,0 0-16,0 0 0,0 0 15,-1 0-15,1 0 16,0 0-16,0 0 15,42 0 17,21 0-17,-20 0-15,-1 0 0,21 0 16,0 0-16,22 0 0,-1 0 16,1 0-16,21 0 0,-22 0 15,22 0-15,21 0 0,-22 0 0,1 0 16,21 0-16,-22 0 0,22 0 15,0 0-15,21 21 0,0-21 0,0 0 16,0 0-16,21 21 0,-21-21 16,43 0-16,-22 0 0,21 0 0,0 0 15,1 21-15,-1-21 0,22 0 16,-22 0-16,21 0 0,-20 0 0,20 0 16,1 22-16,-1-22 0,1 0 0,-1 0 15,22 0-15,-22 0 0,22 0 16,21 0-16,-21 0 0,-1 0 15,22 0-15,0 0 0,0 21 16,-22-21-16,43 0 0,-21 0 0,0 0 16,0 0-16,0 21 0,0-21 0,-1 0 15,1 0-15,0 0 0,-21 21 16,21-21-16,-1 0 0,-20 0 0,0 0 16,-1 21-16,22-21 0,-21 0 15,0 0-15,-1 0 0,1 0 0,0 0 16,20 21-16,-20-21 0,-21 0 15,20 0-15,1 0 0,21 0 0,-22 0 16,-20 0-16,21 0 0,-1 0 0,1 22 16,0-22-16,-22 0 15,22 0-15,-22 0 0,22 0 0,-22 0 16,22 0-16,0 0 0,-22 0 0,22 0 16,0 0-16,-1 0 0,-20 0 15,20 0-15,-20 0 0,21 0 0,-22 0 16,1 0-16,-1 0 0,1 0 15,-1 0-15,-21 0 0,22-22 0,-22 22 16,1 0-16,-1 0 0,0 0 16,1 0-16,-1 0 0,-21 0 0,0 0 15,-21 0-15,0 0 0,0 0 16,-21 0-16,-21 0 0,-1 0 0,-20 0 16,-22 0-16,1 22 0,-22-22 15,-42 21-15</inkml:trace>
  <inkml:trace contextRef="#ctx0" brushRef="#br0" timeOffset="19311.84">2011 3387 0,'0'-21'0,"0"-1"16,0 1-1,0 0-15,0 0 16,0 0-16,0 0 16,0-1-16,0 1 0,0 0 15,-21 21-15,-1-21 0,1 21 16,0 0-16,0-21 0,-21 21 16,20 0-16,-20 0 0,0 0 0,-1 0 15,1 21-15,0 0 0,21 0 16,-22 22-16,1-1 0,0 0 0,-1 1 15,1-1-15,21 21 0,-22-20 16,22 20-16,0-20 0,0-1 16,21 0-16,0 1 0,0-1 0,0 0 15,0-21-15,21 1 16,21-1-16,-20 0 0,-1-21 0,21 0 16,-21 0-16,22 0 0,-1 0 15,0 0-15,-21-21 0,22 0 0,-1-1 16,0 1-16,1-21 0,-22 21 15,21-22-15,1 1 0,-22 0 0,0 21 16,0-22-16,0 1 0,0 0 16,-21-1-16,0 1 0,0 0 15,0 20-15,0-20 0,0 21 0,0 0 16,-21 21 0,21 21-16,0 0 15,0 21-15,0-20 0,0 20 16,0 0-16,0 1 0,0-22 15,0 21-15,0 0 0,0-20 16,0 20-16,0-21 0,0 0 0,0 0 16,0 1-16,21-1 15,1-21-15,-1 0 0,0 0 0,0 0 16,0 0-16,22-21 0,-22-1 16,21 22-16</inkml:trace>
  <inkml:trace contextRef="#ctx0" brushRef="#br0" timeOffset="19763.75">2476 3323 0,'0'0'0,"0"-21"0,-21 21 15,0 21 1,0 0-16,21 1 0,-21 20 16,21-21-16,0 0 0,0 22 0,-21-1 15,21-21-15,-22 21 0,22-20 16,0-1-16,-21 42 0,21-42 15,0 1-15,0-1 0,-21 0 16,21 0-16,-21-21 16,21-21 15,0 0-31,0 0 16,0-1-16,0 1 0,21-21 0,0 21 15,0-22-15,1 1 0,-1 21 16,0-21-16,0-1 0,21-20 15,1 42-15,-22-1 0,21 1 16,-21 21-16,22 0 0,-22 0 0,0 21 16,0 1-16,0-1 0,1 21 15,-1-21-15,-21 22 0,21-22 0,-21 21 16,0-21-16,0 22 0,0-22 16,0 0-16,0 21 0,0-21 0,0 1 15,-21-1-15,0 0 16,21 0-1,21-42 1,0 0 0,0 21-16</inkml:trace>
  <inkml:trace contextRef="#ctx0" brushRef="#br0" timeOffset="20389.4">3133 3344 0,'0'0'0,"0"22"31,0-1-15,0 0-16,-22 0 0,22 0 0,-21 22 15,21-22-15,-21 0 0,21 21 16,0-21-16,0 22 0,0-22 0,0 0 16,0 0-16,0 0 0,0 1 15,0-1-15,21-21 16,0 0-16,1 0 0,-1 0 15,21 0-15,-21 0 0,22-21 0,-22 21 16,21-22-16,-21 1 0,22 0 16,-22 0-16,21 0 0,-21-22 0,0 22 15,1 0-15,-1-21 16,-21 21-16,0-1 0,0 1 0,0 0 16,0 0-16,0 0 15,0 42 1,0 0-16,0 0 0,-21 0 15,21 22-15,-22-22 0,22 21 16,0 1-16,0-1 0,0 21 0,-21-20 16,21 20-16,0 1 0,0-1 15,0 22-15,-21 0 0,21-22 0,0 22 16,-21-1-16,21-20 0,0 21 16,0-1-16,-21-20 0,21 20 0,-21 1 15,21 0-15,-22-22 0,22 22 16,-21-22-16,0 1 0,0-1 15,0 1-15,0-1 0,-1-20 0,1-1 16,-21 0-16,21 1 0,0-22 16,-22 0-16,22 0 0,-21-21 0,21 0 15,-22-21-15,1 0 0,0 0 0,-1 0 16,1-22-16,0 1 0,-22 0 16,22-22-16,-1 1 0,1-1 0,0-21 15,21 22-15,-1-22 0,1 22 16,21-22-16,0 22 0,0-1 0,0 1 15,21 20-15,1-20 16,-1 20-16,21-20 0,0 21 0,1-1 16,20-20-16</inkml:trace>
  <inkml:trace contextRef="#ctx0" brushRef="#br0" timeOffset="21140.97">4911 3112 0,'0'-22'0,"0"44"0,0-65 0,0 22 15,0 0 1,0 0-1,0 42 1,21 0-16,-21 0 0,0 22 16,0-22-16,0 21 0,0 0 0,0 1 15,0-1-15,0 0 0,0 1 16,0-1-16,0 0 0,-21-20 0,21 20 16,0-21-16,0 21 0,-22-20 15,22-1-15,-21 0 0,21 0 16,-21-21-16,21-21 31,0 0-31,0 0 16,0-1-16,0 1 0,0 0 15,0 0-15,0-21 0,0-1 0,21 22 16,0-21-16,1-1 0,-1 1 16,21 0-16,0 21 0,-20-1 0,20 1 15,0 0-15,1 21 0,-22 0 0,21 0 16,0 0-16,1 21 0,-22 0 15,0 1-15,21-1 0,-42 21 0,22-21 16,-22 22-16,0-1 0,0 0 16,0-21-16,-22 22 0,-20-22 0,21 21 15,-21-21-15,20 1 0,-20-1 16,0 0-16,-1 0 0,22-21 16,-21 0-16,21 21 0,0-21 0,-1 0 15,1 0-15,0 0 0,0 0 16,21-21-16,0 0 15,0 0-15,0 0 0,0-1 16,0 1-16,21 0 0,0-21 0,0 21 16,1-1-16</inkml:trace>
  <inkml:trace contextRef="#ctx0" brushRef="#br0" timeOffset="21400.11">5778 2900 0,'0'63'16,"0"-20"-1,-21-22-15,21 21 0,-21 1 0,0-22 16,21 42-16,-21-20 0,0-1 0,21 0 16,-22 1-16,1-1 0,0 0 15,0-21-15,0 22 0,0-22 0,21 21 16,0-21-16,0 1 15,0-1-15,21-21 16,21-21 0,-21 21-16,0-22 0,1 1 15</inkml:trace>
  <inkml:trace contextRef="#ctx0" brushRef="#br0" timeOffset="21816.13">6075 3175 0,'0'21'16,"-21"0"0,-1 1-16,1-1 0,21 21 0,-21-21 15,0 0-15,0 22 0,0-22 0,21 21 16,0-21-16,-22 22 16,22-22-16,0 0 0,0 0 0,0 0 15,0 1-15,0-1 0,22-21 16,-22 21-16,21-21 0,0 0 0,0 0 15,21 0-15,-20 0 0,-1 0 0,21-21 16,-21 21-16,22-21 0,-22-1 16,0 1-16,21 0 0,-21 0 0,1 0 15,-1 0-15,0-22 0,-21 22 16,0-21-16,0-1 0,0 22 0,0-21 16,0 0-16,-21 20 0,-22 1 15,22 0-15,0 0 0,0 21 0,0 0 16,0 0-16,-22 0 0,22 0 15,0 21-15,0 0 0,0 0 16,-1 1-16,1-1 0,0 0 0,21 21 16,0-21-16,0 22 0,0-22 15,0 0-15,0 0 0,0 0 0,21 1 16,0-22-16,22 0 0,-22 21 0,0-21 16,21 0-16</inkml:trace>
  <inkml:trace contextRef="#ctx0" brushRef="#br0" timeOffset="22076.21">6816 3112 0,'0'0'0,"0"-22"0,-22 22 16,1 0-16,0 0 0,0 0 16,0 0-16,0 0 0,-1 22 15,1-1-15,0 21 0,0-21 0,0 22 16,0-1-16,-1 0 0,1-21 15,0 22-15,0-1 0,21 0 0,-21-20 16,21 20-16,0-21 0,0 0 16,0 0-16,21 1 0,0-1 0,0 0 15,22-21-15,-22 0 0,21 0 0,0 0 16,1 0-16,-1 0 16,0-21-16,1 0 0,-1-1 0,0 1 15,1 0-15</inkml:trace>
  <inkml:trace contextRef="#ctx0" brushRef="#br0" timeOffset="22664.23">7218 2963 0,'0'0'0,"0"-21"0,-21 21 16,21 21 0,-22 1-16,1-1 0,21 21 0,-21-21 15,21 22-15,0-1 16,0 0-16,-21 1 0,21-1 0,-21 0 15,21 1-15,-21-1 0,21-21 0,0 0 16,0 22-16,-22-22 0,22 0 16,0 0-16,0 0 0,0-42 31,0 0-15,22 0-16,-1 0 0,-21-1 15,21-20-15,0 21 16,0 0-16,0-22 0,1 1 0,-1 21 15,-21 0-15,21-22 0,0 22 0,0 21 16,0-21-16,1 21 16,-1 0-16,-21 21 15,0 0-15,0 1 16,0-1-16,0 0 0,-21 0 0,-1-21 16,1 21-16,0 0 0,0-21 0,0 22 15,0-1-15,-1-21 0,1 0 16,0 0-16,0 0 0,0 0 0,0 0 15,-1 0-15,22-21 16,-21-1-16,21 1 16,0 42 15,21 1-31,-21-1 16,22 0-16,-22 0 0,21 0 15,0 0-15,-21 1 0,21 20 0,0-21 16,0 0-16,-21 0 0,22 1 0,-1-1 15,0-21-15,0 21 0,-21 0 16,21-21-16,0 0 0,1 0 0,-1 0 16,0 0-16,0 0 0,0 0 15,0-21-15,1 21 0,-1-21 0</inkml:trace>
  <inkml:trace contextRef="#ctx0" brushRef="#br0" timeOffset="23596.11">8742 3281 0,'0'0'0,"0"-21"0,0 0 16,0-22-16,0 22 0,0 0 0,0 0 15,0 0-15,0-1 16,0 44 0,0-1-1,0 21-15,0-21 0,0 22 16,-21-1-16,21 0 0,-22 1 16,22-1-16,-21 0 0,21 1 0,0-22 15,0 21-15,-21-21 0,21 0 16,0 1-16,-21-1 0,21 0 0,21-21 31,0 0-15,0-21-16,1 0 0,-1-1 15,0-20-15,0 21 0,0-21 16,0 20-16,1-20 0,-1 21 0,0-21 16,0-1-16,0 22 15,0 0-15,1 0 0,-1 21 0,-21 21 31,0 0-31,0 0 16,0 0-16,0 22 0,0-22 0,0 21 16,0-21-16,0 22 0,0-22 15,0 0-15,0 0 0,0 0 0,0 1 16,0-1-16,0 0 0,21-21 16,0 0-16,0 0 0,0 0 15,1 0-15,-1 0 0,0 0 0,0-21 16,0 21-16,0-21 15,1-1-15,-1-20 0,-21 21 0,21 0 0,0-22 16,-21 22-16,21-21 0,-21 0 16,0 20-16,0-20 0,0 0 15,21 21-15,-21-22 0,0 22 0,0 0 16,0 0-16,0 42 31,0 0-31,0 0 0,0 22 0,-21-22 16,21 21-16,-21 0 0,21-20 15,0 20-15,0 0 0,0-21 0,0 22 16,0-22-16,0 21 0,0-21 16,0 1-16,21-22 0,0 21 0,-21 0 15,22-21-15,-1 0 0,0 0 0,0 0 16,0 0-16,22 0 16,-22 0-16,0-21 0,21 0 0,-21-1 15,22 1-15,-22 0 0,21-21 0,-21-1 16,22 1-16</inkml:trace>
  <inkml:trace contextRef="#ctx0" brushRef="#br0" timeOffset="24032.05">9906 2921 0,'0'0'0,"0"-21"0,-21 21 16,0 0-16,-1 21 0,22 0 16,-21 0-16,21 1 0,-21-1 0,21 21 15,0 0-15,-21 1 0,21-1 16,-21 0-16,21 1 0,-21-1 15,21-21-15,0 22 0,0-1 0,0 0 16,0-21-16,0 1 0,0-1 16,0 0-16,0 0 0,0 0 0,0-42 47,0 0-47,21 0 15,-21 0-15,21-22 0,-21 22 16,0 0-16,21-21 0,0-1 0,0 22 15,1-21-15,-1 21 0,0-22 0,0 22 16,21 0-16,-20 21 16,-1-21-16,21 21 0,-21 0 0,0 0 15,22 0-15,-22 21 0,0 0 16,0 0-16,0 0 0,1 22 0,-1-22 16,-21 21-16,0-21 0,0 22 0,0-22 15,0 0-15,0 0 0,0 22 16,0-22-16,0 0 0,0 0 0,-21-21 15,21 21-15,-22-21 0,22 21 16,0-42 0,0 0-1</inkml:trace>
  <inkml:trace contextRef="#ctx0" brushRef="#br0" timeOffset="24268.04">10583 3239 0,'0'0'15,"0"21"-15,0 0 0,0 0 0,0 21 16,0-20-16,-21-1 0,21 0 0,-21 21 16,21-21-16,-21 1 0,21-1 15,-21 0-15,21 0 0,0 0 0,0 0 16,0 1-1,0-44 17,0 1-32</inkml:trace>
  <inkml:trace contextRef="#ctx0" brushRef="#br0" timeOffset="24463.97">10562 3048 0,'0'0'0,"0"-21"0,0 0 0,-21 21 32,0 21-17,21 0 1,0 0-16,0 0 16,0 1-1,21-22-15,0 21 16</inkml:trace>
  <inkml:trace contextRef="#ctx0" brushRef="#br0" timeOffset="24756.01">11155 3175 0,'0'0'0,"0"-21"15,0 0-15,-21 21 16,-1-21-16,1 21 0,-21 0 15,21 0-15,0 0 0,-1 0 16,-20 21-16,21-21 0,0 21 0,0 21 16,-1-21-16,1 1 0,0 20 15,21 0-15,0-21 0,-21 22 0,21-1 16,0-21-16,0 22 0,0-22 0,0 21 16,0-21-16,21 0 0,0 1 15,0-1-15,1-21 0,-1 21 0,21-21 16,-21 0-16,22 0 0,-1 0 15,0 0-15,-21 0 0,22-21 16,-1 0-16,-21-1 0,0 1 0</inkml:trace>
  <inkml:trace contextRef="#ctx0" brushRef="#br0" timeOffset="25175.87">11451 2963 0,'0'0'0,"0"-21"0,0-42 31,0 84-31,-21 0 16,21 21-16,0-20 0,0 20 16,-21-21-16,21 21 0,0 1 15,0-1-15,-21 0 0,21 1 0,0-1 16,0 0-16,0 1 0,0-22 0,-22 21 16,22-21-16,0 1 0,-21-1 15,21 0-15,0 0 0,0-42 31,0 0-15,0 0-16,0-1 0,21 1 16,1 0-16,-22-21 0,21 21 15,0-22-15,0 1 0,0 0 0,22 20 16,-22-20-16,0 21 0,0 0 16,0 0-16,22 21 0,-22 0 15,0 0-15,0 0 0,0 0 0,-21 21 16,21 0-16,-21 21 0,22-21 0,-22 22 15,0-22-15,0 21 0,0-21 16,0 22-16,0-22 0,0 21 0,0-21 16,-22 1-16,22-1 0,-21 0 15,0-21-15,21 21 0,-21-21 16,0 0-16</inkml:trace>
  <inkml:trace contextRef="#ctx0" brushRef="#br0" timeOffset="25632.2">13314 3323 0,'0'0'16,"-21"-84"-1,21 62-15,0 44 32,0 20-17,0-21-15,0 0 0,0 22 16,-22-1-16,22-21 0,-21 21 16,21-20-16,-21-1 0,21 21 0,0-21 15,-21 0-15,0 1 0,21-1 16,-21 0-16,21 0 0,21-21 31,0 0-31</inkml:trace>
  <inkml:trace contextRef="#ctx0" brushRef="#br0" timeOffset="26015.78">13822 3260 0,'0'0'15,"0"-21"-15,-21 21 16,-1 0 0,1 21-16,0-21 0,0 21 0,0-21 15,0 21-15,-1 0 0,1 0 0,0-21 16,0 22-16,21-1 0,0 0 16,21-21-1,0 21 1,0-21-16,22 0 0,-22 0 15,21 21-15,-21-21 0,1 21 16,20 1-16,-21-22 0,0 21 16,0 0-16,1 0 0,-1 0 0,-21 0 15,0 1-15,0-1 16,0 0-16,-21 0 0,-22-21 0,22 21 16,0-21-16,-21 21 0,20-21 0,-20 0 15,21 0-15,-21 0 0,20 0 16,1 0-16,0 0 0,0 0 0,0 0 15,0 0-15,-1-21 0,22 0 16,0 0-16,0 0 0,0 0 16,0-1-16</inkml:trace>
  <inkml:trace contextRef="#ctx0" brushRef="#br0" timeOffset="26223.66">13420 2985 0,'0'21'47,"0"0"-16,21-21-15</inkml:trace>
  <inkml:trace contextRef="#ctx0" brushRef="#br0" timeOffset="27004.29">15452 3598 0,'21'0'16,"-42"0"-16,63 0 0,-21 0 0,0 0 0,0 0 15,1 0-15,-1-21 16,-21 0-16,21 0 16,0 0-16,-21 0 0,0-1 15,0 1-15,0 0 16,0 0-16,-21-21 0,0 20 0,0 1 15,-1-21-15,1 21 0,0 0 0,0-1 16,0 1-16,-22 21 0,22 0 16,0 0-16,-21 0 0,21 0 0,-22 0 15,1 21-15,0 22 0,20-22 16,-20 21-16,21-21 0,0 22 0,0-1 16,-1 0-16,1 1 0,21-1 15,0-21-15,0 22 0,0-22 16,0 21-16,0-21 0,0 0 0,0 1 15,21-1-15,1-21 0,-1 0 16,0 0-16,21 0 0,-21 0 0,22 0 16,-22 0-16,21-21 0,1-1 0,-1 1 15,-21-21-15,21 21 0,1-22 16,-1 22-16,-21-21 0,0 0 16,22-22-16,-22 22 0,0-1 0,0-20 15,-21 21-15,0-1 0,21 1 0,-21-22 16,0 22-16,0 21 0,0-21 0,0 20 15,0 1-15,0 0 0,0 42 32,0 0-32,-21 1 0,21 20 15,0 0-15,0 1 0,0-1 16,-21 0-16,21 22 0,0-22 0,-21 22 16,21-22-16,0 0 0,0 1 15,0-22-15,0 21 0,0-21 0,0 22 16,0-22-16,0 0 0,0 0 15,21-21-15,0 0 0,0 0 16,1 0-16,-1 0 0</inkml:trace>
  <inkml:trace contextRef="#ctx0" brushRef="#br0" timeOffset="27376.04">16023 3429 0,'0'0'0,"0"-21"0,21 21 15,-21-21 1,21 21-16,1 0 16,-22-21-16,21 21 0,0-22 0,0 1 15,0 21-15,0-21 16,1 0-16,-1 21 0,-21-21 0,0 0 16,21 21-16,-21-22 0,0 1 0,0 0 15,-21 21 1,0 0-16,-1 0 0,-20 0 0,21 0 15,0 0-15,-22 21 0,22 0 16,-21 1-16,21-1 0,0 21 0,-22 0 16,43-20-16,-21 20 0,0 0 0,0-21 15,21 22-15,0-22 0,0 21 16,0-21-16,0 1 0,0-1 0,0 0 16,0 0-16,21-21 0,0 21 15,0-21-15,0 0 0,22 0 0,-22 0 16,21 0-16,-21 0 0,22 0 15,-1 0-15,0 0 0,-20-21 0,20 0 16,0 0-16</inkml:trace>
  <inkml:trace contextRef="#ctx0" brushRef="#br0" timeOffset="27704.85">16743 3281 0,'0'-21'31,"-21"21"-15,-1 0 0,1 0-16,0 0 15,0 0-15,0 0 0,0 21 16,-1 0-16,1 0 0,-21 0 0,21 1 15,0-1-15,-1 21 0,1-21 16,0 22-16,21-22 0,0 0 0,-21 0 16,21 21-16,0-20 0,0-1 15,0 0-15,21-21 0,0 0 16,0 21-16,1-21 0,-1 0 0,0 0 16,21 0-16,-21 0 0,22 0 15,-1-21-15</inkml:trace>
  <inkml:trace contextRef="#ctx0" brushRef="#br0" timeOffset="27979.7">17230 2900 0,'0'0'16,"0"-21"-16,0 0 0,0-1 0,-22 22 15,1 0-15,0 0 0,0 22 16,0-1-16,0 0 0,-1 21 0,1 1 15,21-1-15,-21 0 16,0 22-16,0-22 0,0 22 0,21-22 16,-22 21-16,22-20 0,-21-1 15,0 0-15,21 1 0,0-22 0,0 21 16,0-21-16,0 1 0,0-1 0,0 0 16,0 0-1,21-21-15,0 0 0,22 0 16,-22-21-16,0 21 0,21-21 15</inkml:trace>
  <inkml:trace contextRef="#ctx0" brushRef="#br0" timeOffset="28469.01">17611 3344 0,'0'0'0,"0"-21"0,0 0 0,0 0 0,0 0 16,0 0-16,0-1 0,-22 1 0,1 21 15,0 0-15,0 0 16,0 0-16,0 0 0,-1 21 0,1 1 16,0-1-16,0 0 0,-21 21 15,20-21-15,1 22 0,0-1 0,0-21 16,0 22-16,21-1 0,-21-21 16,21 21-16,0-20 0,0-1 15,0 0-15,0 0 0,0 0 0,21 0 16,0-21-16,0 0 0,0 0 15,0 0-15,22 0 0,-22 0 0,0 0 16,0 0-16,22-42 0,-22 42 16,21-21-16,-21 0 0,0-22 15,1 22-15,-1 0 0,-21-21 0,21 21 16,0-22-16,0 1 0,-21 21 16,0-22-16,0 22 0,0 0 0,0 0 15,0 42 16,-21 0-31,21 0 0,0 22 16,-21-22-16,21 0 0,0 21 16,-21-20-16,21 20 0,0-21 0,0 0 15,0 0-15,0 1 0,0-1 0,21 0 16,0-21-16,-21 21 0,21-21 16,0 0-16,1 0 0,-1 0 0,0 0 15,0 0-15,0 0 0,0 0 16</inkml:trace>
  <inkml:trace contextRef="#ctx0" brushRef="#br0" timeOffset="28867.31">17970 3366 0,'0'0'0,"0"-22"0,0 1 16,0 0-1,22 21 1,-1 0-1,0 0-15,0 0 16,0 21-16,0 0 0,1 1 0,-1-1 16,0 0-16,0 0 0,0 0 0,0 22 15,-21-22-15,0 0 0,0 0 16,0 0-16,0 0 0,0 1 0,0-1 16,0 0-16,-21-21 15,21 21-15,-21-21 0,0 0 16,0 0-1,21-21 1,0 0-16,0 0 16,0-1-16,21 1 0,0 0 0,0 0 15,-21 0-15,21 0 0,1-1 16,-1-20-16,0 21 0,-21 0 0,21 0 16,0-1-16,0 22 0,1-21 15,-1 0-15,0 21 0,0 0 0,0 0 16,0 0-16,1 0 0,-1 0 15,0 0-15</inkml:trace>
  <inkml:trace contextRef="#ctx0" brushRef="#br0" timeOffset="29216.01">18669 3514 0,'0'0'0,"21"0"15,43 0 1,-43 0-16,21-21 0,0-1 16,-20 22-16,-1-21 0,21 0 0,-21 21 15,0-21-15,1 0 0,-1 21 16,-21-21-16,0-1 0,0 1 16,-21 21-1,-1 0-15,1 0 16,0 0-16,0 0 0,0 21 0,0 1 15,-1-1-15,1 0 0,0 0 16,0 0-16,21 0 0,0 1 0,-21-1 16,21 0-16,-21 0 0,21 0 0,0 0 15,0 1-15,0-1 0,0 0 16,21-21-16,0 0 0,0 21 16,0-21-16,0 0 0,1 0 15,-1 0-15,21 0 0,-21 0 0,22 0 16</inkml:trace>
  <inkml:trace contextRef="#ctx0" brushRef="#br0" timeOffset="29743.71">19558 3366 0,'0'-22'0,"0"44"0,0-65 15,-21 43-15,0-21 0,-1 21 0,22-21 16,-21 21-16,0 0 0,0 0 15,0 0-15,0 0 0,-1 21 16,-20 0-16,21-21 0,0 21 0,0 1 16,-22-1-16,22 21 0,0-21 15,0 0-15,0 1 0,21 20 0,-22-21 16,22 0-16,-21 0 0,21 1 16,0-1-16,0 0 0,0 0 0,0 0 15,0 0-15,21-21 0,1 0 0,-1 22 16,0-22-16,0 0 0,0 0 15,22 0-15,-22 0 0,0 0 0,21 0 16,-21-22-16,22 1 0,-22 0 16,0 0-16,21 0 0,-20 0 0,-1-1 15,21-20-15,-21 0 0,0-1 16,1 1-16,-1-21 0,0 20 16,0 1-16,0-22 0,0 22 0,1-21 15,-1 20-15,-21 1 0,0 21 16,21-22-16,-21 22 0,0 0 15,0 42 1,-21-21-16,0 21 0,-1 22 0,22-22 16,-21 21-16,0 1 0,0-1 0,0 21 15,0-20-15,-1-1 16,22 0-16,0 22 0,-21-43 0,21 21 0,0 1 16,0-22-16,0 21 15,0-21-15,0 1 0,0-1 0,21-21 16,1 21-16,-1-21 0,0 0 15,0 0-15,0 0 0,0-21 16</inkml:trace>
  <inkml:trace contextRef="#ctx0" brushRef="#br0" timeOffset="30871.95">21378 3323 0,'0'0'16,"0"-21"-16,-21 21 0,0 0 16,0 21-1,0 0-15,-1-21 0,1 43 0,21-22 16,-21 0-16,0 0 0,0 22 16,21-22-16,-21 21 0,21-21 0,0 0 15,-22 22-15,22-22 0,0 0 16,0 0-16,0 0 0,0 1 15,22-22 1,-1 0 0,0 0-16,0-22 0,0 1 15,0 21-15,1-21 0,20 0 16,-21 0-16,0 0 0,0-22 0,1 22 16,-1-21-16,0 21 0,0-1 0,-21 1 15,0 0-15,21 21 0,-21 21 47,0 0-47,0 1 0,0-1 0,0 0 16,0 0-16,0 0 0,0 0 0,0 1 15,0-1-15,0 0 0,0 0 16,21 0-16,1 0 0,20-21 16,-21 0-16,0 0 15,0 0-15,22 0 0,-22 0 0,21 0 16,-21 0-16,22-21 0,-22 21 0,0-21 15,0 0-15,0 0 0,1 0 16,-1-1-16,0 1 0,0 0 0,-21 0 16,0-21-16,0 20 0,21 1 15,-21-21-15,0 21 0,0 0 16,-21 42 15,21 0-31,0 0 0,-21 0 0,0 22 16,21-22-16,-21 0 0,21 21 15,0-21-15,0 1 0,0-1 0,0 21 16,0-21-16,0 0 16,0 1-16,21-22 0,-21 21 0,21-21 15,0 0-15,0 0 0,0 0 0,1 0 16,-1 0-16,0 0 0,0 0 16,0 0-16,0-21 0,1-1 0,-1 22 15,0-21-15,-21 0 0,21-21 16,0 21-16,0-1 0,-21-20 15,0 21-15,0 0 0,22 0 0,-22-1 16,0-20-16,-22 42 31,22 21-31,0 0 0,-21 1 16,0-1-16,21 0 0,-21 0 0,21 0 16,0 0-16,0 1 0,0-1 15,0 0-15,0 0 0,21-21 47</inkml:trace>
  <inkml:trace contextRef="#ctx0" brushRef="#br0" timeOffset="31064.08">22352 3175 0,'0'-21'0,"0"42"0,-21-42 15,0 21-15,-1 0 32,22 21-17,0 0-15,22 0 32,-1-21-32,0 0 0</inkml:trace>
  <inkml:trace contextRef="#ctx0" brushRef="#br0" timeOffset="31311.94">22902 3048 0,'0'0'0,"-21"0"16,0 21 0,0-21-16,0 43 0,-1-22 0,22 21 15,-42 0-15,42 1 0,-42-22 16,42 21-16,-21 1 0,-1-1 15,1 0-15,0 1 0,21-22 16,0 21-16,-21-21 0,21 0 0,-21 1 16,21-1-16,0 0 0,0 0 0,0 0 15,21-21 1,0 0-16,0-21 16,0 21-16</inkml:trace>
  <inkml:trace contextRef="#ctx0" brushRef="#br0" timeOffset="31778.01">23177 2963 0,'0'0'0,"0"22"16,0-1-16,-21 21 15,0-21-15,0 22 0,21-1 0,-21 0 16,0 1-16,21-1 0,-22 0 15,1 1-15,21-1 0,-21 0 0,21-21 16,0 22-16,-21-22 0,21 0 16,-21 0-16,21 0 0,0 1 0,-21-1 15,21-42 17,0-1-17,0 1-15,0 0 16,21 0-16,-21 0 0,21 0 0,0-22 15,0 22-15,22-21 0,-22 21 0,0-22 16,0 22-16,21 0 0,-20 21 16,-1 0-16,0 0 0,0 0 15,0 21-15,-21 21 16,0-20-16,0-1 0,0 21 0,0-21 16,0 22-16,0-22 0,0 21 15,0-21-15,-21 0 0,21 1 0,-21-1 16,21 0-16,-21 0 15,0-21-15,-1 0 16,1 0-16,0 0 31</inkml:trace>
  <inkml:trace contextRef="#ctx0" brushRef="#br0" timeOffset="31948.08">22606 3196 0,'-21'0'0,"42"0"0,-21 0 31,21 0-31,0 0 0,0 0 16,22 0-16,-1 0 0,0 0 16,1 0-16,-1 0 0,0 0 0,1 0 15</inkml:trace>
  <inkml:trace contextRef="#ctx0" brushRef="#br0" timeOffset="32219.92">24299 2836 0,'-42'64'16,"21"-43"-1,21 0-15,-21 22 0,-1-22 16,1 21-16,0 0 0,0 1 0,0-1 16,0 0-16,-1 1 0,22-22 0,0 21 15,-21 1-15,0-22 0,21 0 16,0 21-16,0-21 0,-21 1 0,21-1 16,0 0-16</inkml:trace>
  <inkml:trace contextRef="#ctx0" brushRef="#br0" timeOffset="32831.66">23770 3175 0,'0'0'0,"21"0"31,0 0-31,22 0 15,-1 0-15,-21 0 0,43 0 0,-22 0 16,0 0-16,22 0 0,-22 0 0,22-21 16,-22 21-16,0-21 15,22 0-15,-22 21 0,1-22 0,-1 1 16,0 0-16,-21 0 0,22 0 0,-22 0 16,0-1-16,0 1 0,0 0 15,-21 0-15,22 0 0,-22 0 16,-22 21-1,1 0-15,0 21 0,21 0 16,-21 0-16,0 0 0,0 0 16,-1 22-16,1-1 0,21-21 0,-21 22 15,0-1-15,0 0 0,21 1 16,-21-1-16,21 0 0,-22-21 16,22 22-16,-21-22 0,21 21 0,0-21 15,0 1-15,0-1 0,-21 0 16,21-42 15,0 0-31,0-1 0,0 1 16,21 0-16,0 0 0,-21 0 0,22-22 15,-1 1-15,21 21 0,-21-21 16,22 20-16,-22-20 0,21 21 0,0 0 16,22 0-16,-22 21 15,1 0-15,-22 0 0,21 0 0,0 0 16,-20 0-16,-1 21 0,0 0 15,-21 0-15,0 21 0,0-20 0,0 20 16,0-21-16,0 21 0,-21-20 0,0 20 16,-1-21-16,1 0 0,0 0 15,0 1-15,0-1 0,0 0 0,-1-21 16,22 21-16</inkml:trace>
  <inkml:trace contextRef="#ctx0" brushRef="#br0" timeOffset="33167.81">25209 3366 0,'0'0'0,"22"0"0,-1 0 0,0 0 16,0-22-16,0 22 0,0-21 15,1 0-15,20 0 0,-21 0 0,-21 0 16,21-1-16,-21 1 0,0 0 16,0 0-16,0 0 15,-21 21-15,0 0 0,0 0 16,-22 0-16,1 21 0,21 0 0,-21 0 16,-1 22-16,22-22 0,-21 21 15,21 0-15,-1-20 0,1 20 16,21-21-16,0 21 0,0-20 0,0-1 15,0 0-15,21 0 0,1 0 16,-1 0-16,21-21 0,-21 22 0,22-22 16,-1 0-16,0 0 0,1 0 0,-1 0 15,0 0-15,1 0 0,-1 0 16</inkml:trace>
  <inkml:trace contextRef="#ctx0" brushRef="#br0" timeOffset="34127.64">4657 4276 0,'0'0'0,"0"-21"0,-22 21 32,22 21-32,0 21 15,0-21-15,0 43 0,0-22 16,0 0-16,-21 22 0,21-1 0,0 1 16,-21-1-16,0 1 0,21-1 0,-21-20 15,0 20-15,-1-20 0,22-1 16,0 0-16,-21-21 0,21 1 0,0-1 15,21-21 1,1-21-16</inkml:trace>
  <inkml:trace contextRef="#ctx0" brushRef="#br0" timeOffset="34535.4">5101 4509 0,'0'0'0,"21"-22"16,0 1-16,1 21 0,-44 0 31,1 21-31,-21 1 0,21-1 16,-22 0-16,1 0 0,0 0 15,-1 0-15,-20 1 0,21-1 0,-1 0 16,1 0-16,0 0 0,20 0 16,-20-21-16,21 0 0,0 22 0,0-22 15,-1 0-15,1 0 16,21-22-16,0 1 15,21 0 1,1 21-16,-1 0 0,0 0 16,0 0-16,0 21 0,0 0 15,1 1-15,-1-1 0,0 21 16,0-21-16,0 22 0,0-1 0,1-21 16,-1 21-16,0 1 0,0-22 15,0 0-15,0 21 0,1-20 16,-1-1-16,0 0 0,0-21 0,0 0 15,0 0-15,1 0 16,-1 0-16,0 0 0,0-21 0,0 0 16,0-1-16,1 1 0,-1 0 15,0 0-15</inkml:trace>
  <inkml:trace contextRef="#ctx0" brushRef="#br0" timeOffset="35527.83">5186 4805 0,'0'21'0,"0"-42"0,0 63 0,-21-21 16,21 1-16,0-1 16,21-21-1,0 0-15,0 0 0,0 0 16,0 0-16,1 0 16,-1-21-16,0 21 0,0-22 0,0 1 15,0 21-15,1-21 16,-1 0-16,-21 0 0,0 0 15,0-1-15,0 1 0,-21 0 16,-1 21-16,1-21 16,0 21-16,-21 0 0,21 0 0,-1 0 15,1 21-15,0 0 0,0 0 16,0 1-16,21 20 0,0-21 16,-21 21-16,21 1 0,0-1 0,0 0 0,0-20 15,0 20-15,0-21 0,0 21 16,0-20-16,21-1 0,0-21 0,0 21 15,21-21-15,-20 0 16,-1 0-16,21 0 0,-21-21 16,22 21-16,-1-21 0,0-1 0,1 1 15,-1 0-15,0-21 0,1 21 16,-1-22-16,-21 22 0,21-21 0,1 21 16,-22-22-16,0 22 0,21-21 15,-42 21-15,22-1 0,-22 1 0,21 0 16,-21 0-16,-21 42 31,-1 0-31,22 0 0,-21 1 16,21-1-16,0 0 0,-21 21 15,21-21-15,0 1 0,0-1 0,0 21 16,0-21-16,0 0 0,0 1 16,0-1-16,21-21 15,0 0-15,1 0 0,-1 0 16,0 0-16,21 0 0,-21-21 0,1 21 15,-1-22-15,21 1 0,-21 0 16,0 0-16,1 0 0,-1 0 0,0-22 16,0 22-16,-21 0 0,21 0 0,-21 0 15,21-1-15,-21 1 0,0 0 16,0 0-16,0 42 31,0 0-15,0 0-16,0 22 0,0-1 15,-21 0-15,21 1 0,0-1 16,0 22-16,0-1 0,0-21 0,0 22 16,0-1-16,0 1 0,0-1 0,0 1 15,0-1-15,0 1 0,0 21 16,0-22-16,0 1 0,0-1 0,0 1 16,0-1-16,0 1 0,0-22 15,0 21-15,0-20 0,0-1 0,-21 0 16,0 1-16,0-1 0,0 0 15,-1-20-15,1-1 0,0 0 0,0 0 0,0 0 16,0-21-16,-22 0 0,22 0 16,-21 0-16,-1-21 0,1 0 15,0 0-15,-1-22 0,1 22 0,-21-21 16,20 0-16,1-1 0,0 1 0,-1 0 16,1-22-16,21 22 0,0-22 15,-1 22-15,22-22 0,-21 1 0,21 21 16,0-22-16,0 22 0,21-22 15,1 22-15,-1 0 0,21-1 0,-21 1 16,22 21-16,-1-22 0,0 1 16,22 0-16,-22 21 0,0-22 15,1 1-15</inkml:trace>
  <inkml:trace contextRef="#ctx0" brushRef="#br0" timeOffset="36136.48">6519 4678 0,'0'21'31,"0"0"-31,0 22 16,0-22-16,0 0 0,0 0 0,0 21 16,0-20-16,-21 20 15,21-21-15,0 0 0,-21 0 0,21 1 16,0-1-16,0 0 0,0 0 15,0-42 17,0 0-32,21 21 0,0-21 15,-21-1-15,21 1 0,1 0 0,-1 0 16,-21 0-16,21-22 0,0 22 0,-21 0 16,21 0-16,0 0 15,-21 42 16,0 0-31,0 0 0,0 0 0,0 1 16,0 20-16,0-21 0,0 0 0,0 0 16,0 22-16,0-22 0,0 0 15,22 0-15,-22 0 0,21-21 16,0 0-16,0 0 0,0 0 16,0 0-16,1 0 0,-1 0 15,21 0-15,-21-21 0,0 0 0,1 21 16,-1-21-16,0-21 0,0 20 15,0 1-15,0-21 0,-21 21 0,0-22 16,0 1-16,0 21 0,0-21 0,0 20 16,-21-20-16,0 21 0,0 0 15,0 0-15,21-1 0,-21 22 16,-1-21-16,1 21 0,0 0 0,0 0 16,0 0-16,0 0 0,-1 0 15,22 21-15,-21 1 0,21-1 16,0 0-16,0 0 0,0 0 15,0 0-15,21 1 0,1-1 16,-1 0-16,0-21 0,0 0 16</inkml:trace>
  <inkml:trace contextRef="#ctx0" brushRef="#br0" timeOffset="36568.25">7324 4636 0,'0'0'0,"-22"0"47,22 21-47,-21 0 0,0 0 16,21 0-16,0 0 0,0 1 0,-21 20 16,21 0-16,0-21 0,0 22 0,0-22 15,0 0-15,0 21 0,0-20 16,0-1-16,0 0 0,0 0 15,21-21-15,-21 21 0,21-21 0,0 0 0,1 0 16,-1 0-16,0 0 16,0-21-16,0 21 0,0-21 15,1 0-15,-1 0 0,0-1 0,0 1 16,-21 0-16,0 0 0,21-21 16,-21 20-16,0-20 0,0 21 0,0-21 15,0 20-15,0 1 0,-21 0 16,0 0-16,21 0 0,-21 21 0,0 0 15,-1-21-15,1 21 0,0 0 16,0 0-16,21 21 16,0 0-16,0 0 0,0 0 15,0 0-15,0 1 0,0-1 0,0 0 16,21 0 0,0-21-16,0 21 0</inkml:trace>
  <inkml:trace contextRef="#ctx0" brushRef="#br0" timeOffset="36963.94">7662 4741 0,'0'-21'0,"0"42"0,0-63 0,0 21 16,0 0-16,0 0 16,21-1-16,1 22 0,-1-21 15,0 21-15,0 0 16,21 0-16,-20 0 0,-1 0 0,0 0 15,0 0-15,21 21 0,-20 1 16,-1-1-16,0 0 0,0 0 0,0 21 16,0-20-16,-21-1 0,22 0 15,-22 21-15,0-21 0,0 1 0,0 20 16,0-21-16,-22 0 0,1-21 0,0 21 16,0 1-16,0-22 15,21-22 1,0 1-1,0 0-15,0 0 16,21-21-16,-21 20 0,21 1 0,-21 0 16,0-21-16,21 21 0,0-1 15,-21 1-15,22 0 0,-1 0 16,-21 0-16,21 21 0,0-21 0,0 21 16,0 0-16,1-22 0,-1 22 15,0 0-15,0 0 0</inkml:trace>
  <inkml:trace contextRef="#ctx0" brushRef="#br0" timeOffset="37556.12">8932 4805 0,'0'-21'0,"0"42"0,21-42 16,-21 0-16,0-1 0,0 1 16,0 0-16,0 0 15,0 0-15,0 0 0,-21-1 0,0 22 16,21-21-16,-21 0 0,0 21 0,0 0 16,-1 0-16,1 0 0,0 0 15,0 0-15,0 0 0,0 21 16,-1 0-16,1 1 0,-21-1 0,21 0 15,0 21-15,-1-21 0,22 22 16,-21-1-16,0-21 0,21 22 0,0-22 16,0 21-16,0-21 0,0 0 0,0 1 15,0-1-15,0 0 0,21-21 16,0 0-16,1 0 16,-1 0-16,0 0 0,0 0 0,0-21 15,0 0-15,1-1 0,-1 1 16,0 0-16,21 0 0,-21-21 15,1 20-15,-1-20 0,0 21 0,0-21 16,21-1-16,-20 1 0,-1 21 16,0-22-16,-21 1 0,21 0 0,0-1 15,-21 1-15,0 21 0,0-21 0,0 20 16,0 1-16,0 0 0,0 0 16,0 42-1,0 21-15,0-20 16,0 20-16,0-21 0,0 21 0,-21 1 15,21-1-15,0 0 0,0 1 0,0-1 16,0 0-16,-21-20 0,21 20 16,0-21-16,0 21 0,0-20 0,0-1 15,0 0-15,21-21 16,0 0-16,0 0 16</inkml:trace>
  <inkml:trace contextRef="#ctx0" brushRef="#br0" timeOffset="38583.69">10520 4974 0,'0'0'15,"-21"0"-15,-1 0 0,1 0 16,21-21 15,0 0-15,21 0-16,1 0 15,-1-1-15,0 1 0,-21 0 0,21 0 16,0 0-16,0-22 0,1 22 0,-1 0 16,0-21-16,0 21 0,0-22 15,0 22-15,1-21 0,-22 21 0,0-22 16,21 22-16,-21 0 0,0 0 15,-21 42 1,21 0-16,-22 0 16,1 0-16,21 1 0,-21 20 15,21-21-15,0 21 0,0 1 0,0-1 16,0-21-16,0 22 0,0-1 16,0 0-16,0-21 0,0 22 15,0-22-15,0 0 0,0 21 0,0-20 16,0-1-16,0 0 15,0-42 17,-21 0-32,21-1 15,-21 1-15,21 0 0,-21 0 0,21 0 16,0-22-16,0 22 0,-22 0 0,22-21 16,0 21-16,-21-1 0,21 1 15,0 42 1,0 1-1,0-1-15,0 0 16,21 21-16,1-21 0,-22 1 0,21-1 16,0 0-16,-21 21 0,21-21 15,0-21-15,0 22 0,1-1 0,-1-21 16,0 0-16,0 21 0,21-21 0,-20 0 16,20 0-16,-21 0 15,21 0-15,-20-21 0,20 0 0,-21-1 0,21 1 16,1 0-16,-22 0 0,21 0 15,-21-22-15,22 1 0,-22 21 16,0-21-16,0-1 0,0 1 0,-21-22 16,0 22-16,0 0 0,0 21 15,22-22-15,-22 22 0,0 0 16,0 0-16,-22 21 31,22 21-31,0 21 0,0-21 16,-21 1-16,21 20 0,-21-21 0,21 21 15,0 1-15,0-22 0,0 21 16,0 1-16,0-1 0,0-21 0,0 21 16,0-20-16,0 20 0,0-21 0,0 0 15,0 0-15,21-21 16,0 0 0,1 0-16,-22-21 15,21 0-15,-21 0 0</inkml:trace>
  <inkml:trace contextRef="#ctx0" brushRef="#br0" timeOffset="38793.58">11239 4636 0,'-21'-22'0,"42"44"0,-63-44 16,42 1 0,21 21-1,0 0 1,1 0-16,-1 0 0,0-21 0,0 21 15,21 0-15,-20 0 0,-1 0 16,0 0-16,0 0 0,0 0 0,0-21 16,22 21-16,-22 0 0,0 0 15,0 0-15,0 0 0,1 0 16</inkml:trace>
  <inkml:trace contextRef="#ctx0" brushRef="#br0" timeOffset="39372.24">11980 4890 0,'0'0'0,"21"-22"0,1 1 0,-1 21 16,0-21-16,0 0 0,0 0 0,0 0 15,-21-1-15,22-20 0,-22 21 16,0 0-16,0 0 0,0-1 15,0 1-15,0-21 0,0 21 0,-22 21 16,1-21-16,0-1 0,0 22 0,0 0 16,-22 0-16,22 0 0,-21 0 15,21 22-15,-22-1 0,1 0 16,21 0-16,-21 0 0,20 22 0,-20-1 16,21-21-16,0 21 0,0 1 15,21-1-15,-22 0 0,22-20 0,0 20 16,0-21-16,0 0 0,0 0 15,22 1-15,-1-1 0,0 0 0,0-21 16,0 0-16,22 0 0,-1 0 16,0-21-16,-21 0 0,1-1 15,20 1-15,-21 0 0,0 0 0,22 0 16,-22-22-16,0 22 0,0-21 0,0 21 16,-21-22-16,21 1 0,1 21 15,-22-21-15,21 20 0,-21-20 16,0 21-16,0 0 0,0 0 0,0 42 47,-21-21-47,21 21 0,0 0 0,0 21 15,0-20-15,0-1 0,0 21 16,0-21-16,0 22 0,0-22 0,0 0 16,0 21-16,0-21 0,0 1 15,21-1-15,0 0 0,0-21 16,0 0-16,0 0 0,1 0 15,-1 0-15,0-21 0,0 21 16</inkml:trace>
  <inkml:trace contextRef="#ctx0" brushRef="#br0" timeOffset="40295.89">12658 4255 0,'0'0'0,"0"-43"16,0 22-16,0 0 15,-22 21-15,22 21 16,-21 0-16,21 22 16,0-22-16,-21 21 0,0 0 0,21-20 0,-21 20 15,21 0-15,0 1 0,-21-1 16,21 0-16,-22 1 0,22-1 16,-21 0-16,21 1 0,0-1 0,0-21 15,0 21-15,0-20 0,0-1 0,0 0 16,0 0-16,21-21 0,1 0 15,-1 0-15,0 0 0,0 0 16,0 0-16,0 0 0,22-21 16,-22 0-16,0 0 0,0-1 15,22 1-15,-22-21 0,0 21 0,0-22 16,0 22-16,0 0 0,1-21 0,-1 21 16,-21-1-16,0 1 0,0 0 15,0 0-15,-21 21 16,21 21-1,-22-21-15,22 21 0,0 0 0,-21 1 16,0 20-16,21-21 0,0 0 0,0 22 16,0-22-16,0 0 0,0 0 15,0 21-15,0-20 0,0-1 16,0 0-16,21 0 0,0-21 0,1 0 16,-1 0-16,0 0 0,21 0 15,-21 0-15,1-21 16,-1 0-16,0 0 0,0-1 0,0 1 15,22 0-15,-22-21 0,0 21 16,0-1-16,21-20 0,-20 21 16,-1-21-16,0 20 0,0 1 0,0 0 15,0 0-15,1 0 0,-1 21 32,-21 21-17,0 0-15,0 0 16,0 0-16,21-21 31,0 0 0,-21-21-15,0 0 0,0 0-16,0 0 15,0 0-15,-21 21 16,0 0-16,0 0 15,-1 0-15,22 21 16,0 0-16,-21 0 0,21 0 16,-21 0-16,0 1 0,21-1 0,0 21 15,-21-21-15,0 0 0,21 22 0,0-22 16,0 21-16,0-21 16,0 1-16,0-1 0,0 0 0,0 0 0,21 0 15,0 0-15,0-21 16,21 0-16,-20 0 0,-1 0 15,0 0-15,0 0 0,21-21 0,-20 21 16,-1-21-16,0 0 0,0 0 0,0 0 16,0-1-16,1 1 0,-1 0 15,0 0-15,-21-21 0,0 20 0,21-20 16,-21 21-16</inkml:trace>
  <inkml:trace contextRef="#ctx0" brushRef="#br0" timeOffset="40544.76">13229 4233 0,'-21'0'15,"0"0"1,0-21-1,21 0 17,-22 21-1</inkml:trace>
  <inkml:trace contextRef="#ctx0" brushRef="#br0" timeOffset="40756.16">12446 4424 0,'0'0'0,"21"0"32,0-21-17,0 21 1,1 0-16,-1-21 0,0-1 0,0 22 15,0 0-15,0 0 0,-21-21 0,22 21 16</inkml:trace>
  <inkml:trace contextRef="#ctx0" brushRef="#br0" timeOffset="59008.24">593 7027 0,'0'22'0,"-22"-22"16,1 0-1,0 0 1,0 0-16,0 0 0,0 0 16,-22 0-16,22 0 0,0 0 0,-21 0 15,20 0-15,1 0 16,0 0-16,0 0 0,0 0 0,0 0 15,-1 0-15,44 0 47,-1 0-31,0 0-16,21 0 0,1 0 16,-1 0-16,21 0 0,-20 0 0,20 0 15,1 0-15,-22 0 0,22 0 16,-22 0-16,0 0 0,1 0 0,-1 0 15,0 0-15,1 0 0,-1 0 16,-21 0-16,21 0 0,1 0 16,-22 0-16,21 0 0,-21 0 15,1 0-15,-1 0 0,0 0 0,0 0 16,0 0-16,-42 0 62,0 0-62,0 0 16</inkml:trace>
  <inkml:trace contextRef="#ctx0" brushRef="#br0" timeOffset="59580.71">1143 6773 0,'-42'-21'16,"42"42"46,0 1-62,21-1 0,0 0 16,0 0-16,-21 0 0,42-21 15,-20 21-15,-1 1 0,0-1 0,21-21 16,1 21-16,-22-21 0,21 0 16,0 0-16,-20 21 0,20-21 0,-21 0 15,21 0-15,-20 0 0,-1 0 16,0 0-16,0 0 0,0 0 0,-21 21 47,-21-21-47,0 0 15,0 21-15,0-21 0,-1 22 0,1-22 16,-21 21-16,21 0 0,-22-21 16,1 21-16,0 0 0,-1 0 15,22 1-15,-21 20 0,0-21 0,-1 0 16,22 0-16,-21 1 0,21-1 15,-1 0-15,1 0 0,0 0 0,0 0 16,0 1-16,21-1 16,0 0-16,-21-21 0,21 21 15,-22-21 1,22 21-16</inkml:trace>
  <inkml:trace contextRef="#ctx0" brushRef="#br0" timeOffset="61132.03">3027 6964 0,'21'0'16,"0"0"0,0-21-16,0 21 0,1-21 15,-1-1-15,0 22 16,0-21-16,-21 0 0,21 0 16,0 21-16,-21-21 0,0 0 15,0-1-15,0 1 16,0 0-16,-21 21 15,0 0 1,0 0-16,0 0 0,0 0 0,-22 0 16,22 21-16,0 0 0,0-21 15,0 22-15,-1-1 0,1 0 0,0-21 16,21 21-16,-21 0 0,21 0 16,0 1-1,21-22-15,0 21 0,0 0 16,1-21-16,-1 0 0,0 21 15,0-21-15,21 21 0,-20 0 16,-1-21-16,0 22 0,0-1 16,21-21-16,-42 21 0,22 0 0,-1 0 15,-21 0-15,21 1 0,-21-1 16,0 0-16,0 0 0,-21 0 16,0 0-16,-1 1 0,1-1 0,-21 0 15,21 0-15,-22 0 0,1 0 16,21-21-16,-21 22 0,-1-22 0,1 0 15,0 0-15,-1 0 0,22 0 16,-21 0-16,-1 0 0,22 0 0,0-22 16,0 22-16,0-21 0,0-21 15,-1 21-15,1 0 0,21-1 0,0-20 16,0 21-16,0 0 0,0-22 16,0 22-16,0 0 0,0 0 15,21 0-15,1 21 0,-1-21 16,0 21-16,0-22 0,0 22 15,22 0-15,-22 0 0,0-21 0,0 21 16,21 0-16,-20 0 0</inkml:trace>
  <inkml:trace contextRef="#ctx0" brushRef="#br0" timeOffset="61435.85">3683 6731 0,'0'0'0,"0"-21"0,0 0 31,-21 21-15,21 21-16,-21 0 0,-1 21 16,22-20-16,0-1 0,0 21 15,0-21-15,-21 22 0,21-22 0,0 21 16,-21 0-16,21-20 0,0 20 15,0 0-15,-21 1 0,21-22 0,-21 21 16,21-21-16,-21 22 0,21-22 16,0 0-16,0 0 0,0 0 15,0-42 17,21 21-32</inkml:trace>
  <inkml:trace contextRef="#ctx0" brushRef="#br0" timeOffset="61643.73">3429 7049 0,'-21'0'0,"0"0"16,42 0 15,0 0-31,0 0 16,0 0-16,22-22 15,-22 22-15,0 0 0,0 0 0,0 0 16,22-21-16,-22 21 0,0-21 0,21 21 16,-21 0-16</inkml:trace>
  <inkml:trace contextRef="#ctx0" brushRef="#br0" timeOffset="62258.08">4297 7176 0,'0'0'0,"0"-22"0,0 1 0,0 0 16,0 0-16,0 0 0,0 0 15,0-1-15,0 1 16,0 0-16,0 0 0,0 0 0,-21 0 15,-1-1-15,1 1 0,0 0 16,-21 21-16,21 0 16,-1 0-16,1 0 0,0 0 0,0 0 15,0 21-15,0 0 0,-1 1 16,1-1-16,0 0 0,0 21 0,0-21 16,0 22-16,-1-1 0,22 0 0,-21 1 15,21-22-15,0 21 0,0 1 16,0-22-16,0 21 0,0-21 0,0 0 15,0 1-15,21-22 0,1 21 16,-1-21-16,0 0 0,0 0 16,21 0-16,-20-21 0,-1-1 0,0 1 15,0 0-15,0 0 16,0 0-16,1-22 0,-1 1 0,0 21 16,0-21-16,0-1 0,0 22 15,1-21-15,-22-1 0,0 22 0,0 0 16,0-21-16,0 21 0,0-1 15,0 44 1,0-1 0,-22 0-16,22 0 15,0 21-15,0-20 0,0 20 0,-21-21 16,21 21-16,0-20 0,0 20 16,0-21-16,0 0 0,0 0 0,0 1 15,0-1-15,21 0 0,1 0 0,-1-21 16,0 0-16,0 0 15,0 0-15,0 0 0,1-21 16,20 0-16,-21 0 0,0-1 0</inkml:trace>
  <inkml:trace contextRef="#ctx0" brushRef="#br0" timeOffset="63120.59">4826 6689 0,'0'0'0,"0"-21"0,0-1 16,0 44-1,-21-1 1,0 0-16,21 0 0,0 21 0,-22-20 16,22 20-16,-21 0 15,21-21-15,-21 22 0,21-1 0,0 0 16,0-20-16,0 20 0,-21 0 0,21-21 16,0 22-16,0-22 0,0 21 15,0-21-15,0 1 0,21-1 16,0-21-16,0 0 0,1 0 15,-1 0-15,0 0 0,0-21 16,0-1-16,0 1 0,1 0 0,-1 0 16,0 0-16,-21 0 0,21-1 15,0 1-15,-21-21 0,21 21 0,-21 0 16,0-1-16,0 1 0,0 0 16,0 42 15,0 0-31,0 1 0,0-1 0,0 21 15,0-21-15,0 0 0,0 22 0,0-22 16,0 21-16,0-21 0,0 1 16,0-1-16,0 0 0,22 0 0,-1 0 15,-21 0-15,21-21 0,0 0 16,0 0-16,0 0 0,1 0 16,-1 0-16,0 0 0,0-21 0,0 0 15,0 0-15,1-21 16,-1 20-16,0-20 0,0 0 0,21 21 15,-20-22-15,-1 1 0,21 21 0,-21-22 16,0 22-16,1 0 0,-1 0 16,0 0-16,0 21 0,-21 21 31,0 0-15,0 0-16,21 0 15,0-21 1,1 0 15,-22-21-31,0 0 16,0 0-1,0 0-15,0 0 0,0-1 16,-22 22 0,1 0-16,0 0 15,0 0-15,0 0 0,0 22 16,-1-1-16,1 0 0,0 0 0,0 0 15,0 0-15,21 22 0,-21-22 16,21 21-16,-22-21 0,22 1 0,0 20 16,0-21-16,0 21 0,0-20 0,0-1 15,22 0-15,-1-21 16,0 21-16,0-21 0,0 0 0,0 0 16,1 0-16,20 0 0,-21 0 0,0 0 15,22 0-15,-22-21 0,21 0 16,-21 0-16,22-1 0,-22-20 0,0 21 15,0-21-15,21 20 0,-20-20 0,-1 0 16</inkml:trace>
  <inkml:trace contextRef="#ctx0" brushRef="#br0" timeOffset="63335.46">5503 6625 0,'0'0'0,"-21"0"0,0 21 16,21 1 15</inkml:trace>
  <inkml:trace contextRef="#ctx0" brushRef="#br0" timeOffset="63511.36">4572 6837 0,'0'0'0,"0"21"0,-21-21 15,42 0 1,0 0-16,0 0 0,0 0 15,22 0-15,-1 0 0,22 0 16,-22-21-16,0 21 0,1-21 0,20 21 16</inkml:trace>
  <inkml:trace contextRef="#ctx0" brushRef="#br0" timeOffset="64319.71">7281 6773 0,'0'0'0,"0"-21"0,0 0 16,0 0-16,0 0 0,0 0 15,0-1-15,0 1 0,0 0 16,0 0-16,0 0 0,0 42 31,0 0-15,0 0-16,0 0 0,0 22 16,0-1-16,0-21 0,0 22 0,0-1 15,0 0-15,0-21 0,0 22 0,0-1 16,0-21-16,0 22 0,0-1 15,0-21-15,0 21 0,-21-20 0,0 20 16,21-21-16,-21 0 0,21 0 0,0 1 16,-21-22-16,21-22 31,0 1-31,0 0 0,0 0 0,0 0 16,0 0-16,0-1 15,0-20-15,21 21 0,0-21 0,-21 20 16,21 1-16,0-21 0,0 21 0,22 0 15,-22-1-15,21 1 0,1 0 16,-1 21-16,0 0 0,1 0 0,-1 0 16,21 0-16,-20 0 0,-1 21 15,0 0-15,1 1 0,-22-1 0,0 0 16,21 0-16,-42 0 0,0 0 0,0 22 16,0-22-16,0 0 0,-21 21 15,-21-20-15,0-1 0,-1 0 16,1 21-16,0-21 0,-1 1 0,-20-22 15,20 21-15,1 0 0,0-21 16,-1 0-16,22 0 0,-21 0 0,21 0 16,0 0-16,-1 0 0,22-21 0,0 0 15,0-1-15,0 1 16,0-21-16,0 21 0,0 0 0,0-1 16,22 1-16,-1-21 0,0 21 0</inkml:trace>
  <inkml:trace contextRef="#ctx0" brushRef="#br0" timeOffset="64596.55">8340 6541 0,'0'0'0,"-22"21"15,22 0 1,0 0-16,-21 0 0,21 0 15,0 22-15,0-22 0,0 21 0,0-21 16,0 22-16,0-1 0,-21-21 0,21 22 16,0-22-16,-21 21 0,21-21 15,-21 22-15,21-22 0,0 0 16,0 0-16,-21 0 0,21 0 0,0 1 16,0-1-16,0-42 31,21-1-31,0 1 0</inkml:trace>
  <inkml:trace contextRef="#ctx0" brushRef="#br0" timeOffset="65003.92">8594 6795 0,'0'0'0,"0"21"15,-22-21 1,22 21-16,-21 0 0,0 0 15,21 0-15,0 1 0,-21-1 0,21 0 16,-21 21-16,21-21 0,0 1 0,0-1 16,0 0-16,0 0 0,0 0 15,0 0-15,0 1 0,21-22 0,-21 21 16,21-21-16,0 0 0,22 0 16,-22 0-16,0 0 0,0 0 0,21-21 15,-20-1-15,20 22 0,-21-21 0,0 0 16,0 0-16,1 0 0,-1 0 15,0-1-15,-21-20 0,21 21 0,-21 0 16,0-22-16,0 22 0,0 0 0,0-21 16,-21 21-16,0-1 15,0 22-15,-1-21 0,-20 21 0,21 0 16,0 0-16,-22 0 0,22 0 0,0 21 16,-21-21-16,21 22 0,-1-1 15,1 0-15,0 0 0,21 0 0,0 0 16,0 1-16,0-1 0,0 0 15,21 0-15,22-21 16,-22 21-16,21-21 0</inkml:trace>
  <inkml:trace contextRef="#ctx0" brushRef="#br0" timeOffset="65295.75">9377 6773 0,'0'-21'0,"0"42"0,-21-63 16,-1 42-16,1 0 16,0 0-16,0 0 0,0 21 15,21 0-15,-21-21 0,-1 22 0,1-1 16,0 0-16,0 21 0,0-21 0,21 1 16,0-1-16,-21 0 0,21 21 15,0-21-15,0 1 0,0-1 16,0 0-16,0 0 0,0 0 0,21 0 15,0 1-15,0-1 0,0-21 0,0 0 16,1 0-16,-1 0 0,21 0 16,-21 0-16,0 0 0,22 0 0,-22-21 15,21-1-15,-21 1 0,22 0 0,-22 0 16</inkml:trace>
  <inkml:trace contextRef="#ctx0" brushRef="#br0" timeOffset="65871.42">9779 6498 0,'0'0'0,"0"-21"16,-21 21 0,0 21-16,-1 0 0,22 1 15,-21 20-15,0 0 0,0 1 0,21-1 16,0-21-16,-21 21 0,0 1 0,21-1 16,-22 0-16,22 1 0,0-1 15,0-21-15,0 22 0,-21-22 0,21 0 16,0 21-16,-21-21 0,21 1 15,0-1-15,0-42 32,0-1-32,0 1 0,0 0 15,21 0-15,0 0 16,1 0-16,-1-1 0,0-20 0,0 21 16,0 0-16,0-22 0,1 22 0,-1 0 15,21 0-15,-21 21 0,0-21 16,1 21-16,-1 0 0,0 0 15,0 0-15,-21 21 16,0 0-16,0 0 16,0 0-16,-21-21 0,0 0 15,0 0-15,-1 22 0,1-22 0,0 21 16,0-21-16,0 0 0,0 0 16,-1 0-16,1 0 15,0 0-15,0 0 0,21 21 47,0 0-47,0 0 0,0 0 16,0 1-16,0-1 0,21 0 0,0 0 15,-21 0-15,21 0 0,1 1 16,-1-1-16,0 0 0,0-21 0,0 21 16,0 0-16,22-21 0,-22 0 0,0 0 15,0 0-15,0 0 0,1 0 16,-1 0-16,0-21 0,0 0 0,0 21 15,-21-21-15,0 0 0,0-1 16,0 1-16</inkml:trace>
  <inkml:trace contextRef="#ctx0" brushRef="#br0" timeOffset="66927.97">11578 6879 0,'0'-21'0,"0"42"0,0-63 15,0 21-15,0 0 0,0-1 16,-21 1-16,21 0 0,0 0 16,-21 21-16,21 21 31,0 0-31,0 0 0,-21 1 0,21 20 15,-22-21-15,22 21 0,0-20 0,0 20 16,-21-21-16,21 21 0,-21 1 16,21-22-16,-21 0 0,21 21 0,0-20 15,0-1-15,0 0 0,0 0 16,0-42 0,21 0-1,0 21-15,0-21 0,1-1 0,-1-20 16,-21 21-16,21 0 0,0-22 15,21 22-15,-20-21 0,-1 21 16,0 0-16,0-22 0,0 22 0,0 0 16,1 21-16,-22 21 31,0 0-31,0 0 0,0 1 16,0 20-16,0-21 0,0 0 15,0 0-15,0 1 0,0-1 0,0 0 16,0 0-16,21 0 0,0-21 0,-21 21 15,21-21-15,0 0 0,0 0 16,1 0-16,-1 0 0,0 0 0,21 0 16,-21 0-16,1 0 0,-1-21 15,0 0-15,21 21 0,-21-21 0,1 0 16,-1-22-16,0 22 0,0 0 16,0-21-16,-21 21 0,21-22 0,-21 22 15,22-21-15,-22 21 0,0-22 16,0 22-16,0 0 0,0 42 31,0 0-31,-22 0 16,1 1-16,21-1 0,-21 0 0,21 21 15,0-21-15,0 1 0,0 20 16,0-21-16,0 0 0,0 22 0,0-22 16,0 0-16,0 0 0,21 0 0,-21 0 15,21-21-15,1 22 0,-1-22 16,21 0-16,-21 0 0,0 0 15,1 0-15,-1 0 0,0-22 0,21 1 16,-21 0-16,1 0 0,-1 21 0,0-42 16,0 20-16,-21 1 0,21 0 15,-21 0-15,21-21 0,-21 20 0,0 1 16,0 0-16,0 0 0,0 0 0,0 42 31,0 0-15,0 0-16,-21 0 0,21 1 0,0-1 15,-21 0-15,21 0 16,0 0-16,0 0 0,0 1 0,0-1 16,0 0-16,21-21 31,0 0-31</inkml:trace>
  <inkml:trace contextRef="#ctx0" brushRef="#br0" timeOffset="67315.75">12679 6456 0,'0'0'0,"-21"0"0,-1 21 16,22 21-16,-21-20 0,21-1 15,-21 0-15,21 21 0,0-21 0,0 1 16,0-1-16,0 0 0,0 0 0,0 0 15,21-21 1,0 0-16,1 0 0,-1 0 0,0 0 16,0-21-16,0 21 15,0-21-15,1 0 0,-1 0 0,-21-1 16,0 1-16,0 0 0,0 0 0,0 0 16,0-22-16,0 22 0,0 0 15,0 0-15,0 0 0,-21 21 0,-1 0 16,1 0-16,0 0 0,0 21 15,0-21-15,0 42 16,-1-21-16,1 1 0,21 20 0,-21-21 16,21 21-16,0-20 0,0 20 0,0-21 15,0 0-15,0 22 0,0-22 16,0 0-16,21-21 0,0 21 0,1-21 16,20 0-16,-21 0 0</inkml:trace>
  <inkml:trace contextRef="#ctx0" brushRef="#br0" timeOffset="67792.72">13377 6519 0,'0'-21'0,"0"42"0,0-84 0,0 42 0,0 0 16,0-1-16,-21 22 16,0 22-1,0-1-15,0 0 0,-1 0 0,1 21 16,0 1-16,0-1 0,0-21 15,0 22-15,-1-1 0,1 0 0,0 43 16,21-64-16,-21 21 0,21-20 16,0-1-16,0 0 0,0 0 15,0 0-15,0 0 0,21-21 0,0 0 16,0 0-16,1 0 0,20 0 16,-21 0-16,21 0 0,-20 0 15,20 0-15,-21-21 0,21 0 0,-20 0 16,20 0-16,-21 0 0,0-22 0,22 22 15,-22-21-15,-21-1 0,21 1 16,0 0-16,-21-1 0,21 1 0,-21 0 16,0-1-16,0 1 0,0 0 0,0 21 15,-21 42 1,21 21 0,-21 0-16,0 1 0,0-1 15,-1 0-15,22 1 0,0-1 0,0 0 16,0 1-16,0-1 0,0-21 15,0 22-15,0-22 0,0 0 0,0 0 16,22 0-16,-1 0 0,0-21 16,0 0-16,0 0 0,0 0 0,22 0 15,-22 0-15,21 0 0,-21 0 0,22-21 16</inkml:trace>
  <inkml:trace contextRef="#ctx0" brushRef="#br0" timeOffset="68636.14">15155 6964 0,'0'0'15,"21"0"1,1 0-16,-1 0 0,0-21 16,0 21-16,0-21 0,0-1 15,1 22-15,-1-21 0,0 0 0,21 0 16,-42 0-16,21 0 0,1-1 0,-22-20 15,0 21-15,0 0 0,0-22 16,0 22-16,0-21 0,0 21 0,-22 0 16,1-1-16,-21 22 0,21 0 0,-22 0 15,1 0-15,21 0 0,-21 22 16,-1-1-16,1 0 0,0 0 0,-1 21 16,22-20-16,-21 20 0,21 0 0,-1-21 15,1 22-15,21-22 16,0 21-16,0-21 0,0 1 0,0-1 15,21 0-15,1 0 0,-1-21 16,0 0-16,21 0 0,1 0 16,-1 0-16,0 0 0,1 0 0,-1-21 15,0 21-15,22-21 0,-43 0 0,21-1 16,1 1-16,-22 21 0,0-21 16,0 0-16,0 0 0,-21 0 0,21-1 15,-21 1-15,0 0 0,0 0 16,0 42-1,-21 0 1,0 0-16,0 1 0,21-1 16,-21 21-16,0-21 0,-1 22 15,22-1-15,0 0 0,-21 1 0,0-1 16,21 21-16,0-20 0,0 20 0,0 1 16,0-1-16,0 1 0,0-1 15,0 1-15,0-22 0,0 22 0,-21-1 16,21-21-16,-21 22 0,21-22 0,-21 22 15,-1-22-15,1 0 0,0-20 0,0 20 16,0-21-16,-22 0 0,22-21 16,0 0-16,0 0 0,-21 0 0,20 0 15,-20 0-15,21-42 0,-21 21 0,20 0 16,-20-22-16,21 1 0,0 0 16,-22-1-16,43 1 0,-21 0 15,21-1-15,0 1 0,0 0 0,0-1 16,0 1-16,0 0 0,0-1 0,21 1 15,1 0-15,-1-1 0,0 22 16,0-21-16,21-1 0,1 1 0,-1 0 16</inkml:trace>
  <inkml:trace contextRef="#ctx0" brushRef="#br0" timeOffset="69212.53">15790 6879 0,'0'0'0,"21"0"32,1 0-32,-1-21 15,0 0-15,0 0 0,0 21 16,0-21-16,1-1 0,-22 1 16,21 0-16,0 0 0,-21 0 15,0 0-15,0-1 0,0 1 0,0 0 16,0 0-16,-21 21 0,0 0 15,-1 0-15,1 0 0,0 21 16,0 0-16,-21 0 0,20 1 0,1 20 16,21-21-16,-21 21 0,21 1 15,0-22-15,-21 21 0,21-21 0,0 1 16,0-1-16,0 0 0,0 0 0,21 0 16,0-21-16,0 21 0,22-21 15,-22 0-15,0 0 0,21 0 16,-20 0-16,20 0 0,-21-21 0,21 0 15,1 21-15,-1-21 0,-21 0 16,22 0-16,-1-22 0,-21 22 0,21-21 16,-20-1-16,20 1 0,-21 0 0,0-1 15,0 1-15,1 0 16,-1-1-16,-21 1 0,0 21 0,0 0 16,0 0-16,0-1 0,0 44 15,-21-1 1,-1 0-16,1 0 0,0 21 0,0 1 15,0-1-15,0 0 0,-1-20 0,1 20 16,0 0-16,21 1 16,0-1-16,-21 0 0,21-21 0,0 1 0,0 20 15,0-21-15,0 0 0,0 0 0,21-21 16,-21 22-16,21-22 0,0 0 16,1 0-16,-1 0 0,21 0 15,-21 0-15,0 0 0,1-22 0,-1 22 16</inkml:trace>
  <inkml:trace contextRef="#ctx0" brushRef="#br0" timeOffset="69375.86">16298 6689 0,'0'0'16,"0"-21"-16,-21 21 0,42 0 31,22 0-31,-22 0 16,0 0-16,21 0 0,-21 0 15,22 0-15,-1 0 0,0-22 0,1 22 16,20-21-16</inkml:trace>
  <inkml:trace contextRef="#ctx0" brushRef="#br0" timeOffset="71756.07">18140 7006 0,'-21'0'0,"42"0"0,-42 21 15,-1-21-15,22-21 31,0 0-31,0 0 16,22 0-16,-1 0 0,0-1 16,21 1-16,-21 0 0,1-21 0,20 21 15,0-22-15,1 1 0,-22 0 16,21-1-16,-21 1 0,0 0 0,1-1 16,-22 22-16,0-21 0,0 21 15,-22 21 1,1 0-16,0 0 0,-21 21 0,21 0 15,-22 0-15,22 21 0,-21-20 0,21 20 16,-22 0-16,22 1 0,0-1 16,0 0-16,0-21 0,21 22 0,0-1 15,0-21-15,0 0 0,0 1 0,0-1 16,21 0-16,0 0 0,21-21 16,-21 0-16,1 0 0,20 0 15,0 0-15,-21 0 0,22 0 0,-22 0 0,21-21 16,-21 0-16,22 0 0,-22-1 15,0 1-15,0 0 0,0-21 16,22 21-16,-22-22 0,21-20 16,1 20-16,-22 1 0,21 21 15,-21-21-15,0 20 0,22 1 0,-22 21 16,0 0-16,21 0 0,-20 0 16,-1 0-16,0 21 0,0 1 0,-21-1 15,0 0-15,0 0 0,0 21 0,0-20 16,0 20-16,0-21 0,0 0 15,0 22-15,0-22 0,-21 0 0,21 0 16,0 0-16,-21 0 0,0 1 0,-1-22 16,22 21-16,0-42 31,0-1-15,0 1-16,22 0 15,-1 0-15,0 0 0,0-22 0,-21 22 16,21 0-16,0-21 0,1-1 0,-1 22 15,0-21-15,0 21 0,0 0 16,0-1-16,-21 1 0,0 42 31,-21 1-31,21-1 16,-21 0-16,0 0 0,0 0 0,21 22 16,0-22-16,-21 0 0,21 21 15,0-21-15,0 1 0,0 20 16,0-21-16,0 0 0,0 0 0,0 1 15,21-22-15,0 21 0,0-21 0,0 0 16,0 21-16,1-21 0,20 0 16,-21 0-16,21 0 0,1 0 0,-22 0 15,21-21-15,1 21 0,-1-21 16,0-1-16,1 1 0,-1 0 0,-21 0 16,0 0-16,0 0 0,1-22 0,-1 22 15,-21-21-15,21 21 0,-21-22 16,0 22-16,0 0 0,0-21 0,-21 20 15,0 22-15,-1 0 0,-20 0 16,21 0 0,0 0-16,0 22 0,-1-1 0,22 21 15,-21-21-15,21 0 0,-21 22 0,21-22 16,0 21-16,0-21 0,0 1 16,0-1-16,0 0 0,21 0 0,0 0 15,1 0-15,-22 1 0,21-22 0,0 0 16,0 0-16,0 21 0,22-21 15,-22 0-15,0 0 0,21 0 0,-21-21 16,1-1-16,-1 22 0,21-21 0,-21 0 16,0 0-16,1 0 0,-1 0 15,0-22-15,0 22 0,0-21 16,0 21-16,1-22 0,-1 22 0,0-21 16,0 21-16,0-1 0,0 1 15,1 21-15,-22 21 16,0 1-1,0-1-15,0 0 0,0 0 16,0 0-16,0 0 0,0 1 16,0-1-1,0-42 17,0-1-17,0 1-15,0 0 0,0 0 16,0 0-16,0 0 0,0-1 15,0 1-15,-22 0 16,1 21-16,0 0 16,0 0-16,0 0 0,21 21 15,-21 0-15,-1 1 0,1-1 16,0 21-16,21-21 0,-21 22 16,21-22-16,-21 21 0,21-21 0,0 0 0,0 22 15,0-22-15,0 0 0,0 0 16,0 0-16,0 1 0,0-1 0,21 0 15,0-21-15,0 21 0,0-21 0,1 0 16,20 0-16,0 0 16,-21 0-16,22 0 0,-22 0 0,21 0 15,1 0-15,-22-21 0,21 0 0,-21 21 16,22-21-16,-22-22 0,21 22 16,-21 0-16,22-21 0,-22 20 15,21-20-15,-21 21 0,0-21 0,-21 20 16,0 1-16,0 0 0,0 0 0,-21 42 31,21 0-31,-21 0 0,0 1 16,0 20-16,21-21 0,0 0 15,-21 22-15,21-22 0,0 0 16,0 0-16,0 0 0,0 0 0,0 1 16,0-1-16,0 0 0,21-21 15,0 21-15,0-21 0,0 0 16,0 0-16,22 0 0,-22 0 0,0 0 15,0-21-15,0 0 0,1 21 16,-1-21-16,21-1 0,-42 1 0,21 0 16,0 0-16,1 0 0,-1 0 15,0-22-15,-21 22 0,0 0 0,21-21 16,-21 20-16,0 1 16,0 0-16,0 42 15,-21 0 1,0 1-16,21-1 0,0 0 0,-21 0 15,-1 21-15,22-20 0,0-1 0,0 0 16,0 0-16,0 0 0,0 0 16,0 1-16,0-1 0,0 0 0,22-21 15,-1 0-15,0 21 0,0-21 16,0 0-16,0 0 0,1 0 16,-1 0-16,0-21 0,0 21 0,0-21 15,0 0-15,1-1 0,-1 1 16,0 0-16,0-21 0,0 21 0,0-22 15,1 1-15,-1 0 0,0-1 0,0 1 16,0-22-16,22 22 16,-22 0-16,0-1 0,0 1 0,0 21 15,-21 0-15,0 0 0,0-1 0,-21 22 32,0 22-32,0-1 0,0 0 15,-1 21-15,1 1 0,0-1 0,0 0 16,0 1-16,21-22 0,-21 63 15,21-41-15,0-22 0,0 21 16,0-21-16,0 1 0,0 20 0,0-21 16,21-21-16,0 21 0,-21 0 15,21-21-15,0 0 0,0 0 16,1 0-16,-1 0 0,0 0 0,0 0 16,0 0-16,0 0 0,22-21 15,-22 21-15,0-21 0,21 0 0,-20 0 16,-1 0-16,0-1 0,0-20 0,0 21 15,-21 0-15,0-22 0,21 22 16,-21 0-16,0 0 0,-21 21 16,0 0-1,0 21-15,0 0 0,0 0 16,-1 1-16,22-1 0,-21 0 16,21 0-16,-21 0 0,21 22 0,0-22 15,0 0-15,0 0 0,0 0 16,0 0-16,21-21 15,0 0-15,1 22 0,-1-22 0,0 0 16,0 0-16,21 0 0</inkml:trace>
  <inkml:trace contextRef="#ctx0" brushRef="#br0" timeOffset="72296.88">22627 6498 0,'0'0'0,"-42"-21"0,21 21 0,-1 0 16,1 0-16,0 0 0,-21 0 0,21 0 15,-22 0-15,22 21 0,-21 0 0,21 1 16,-1-1-16,1 0 0,0 0 16,0 0-16,0 0 0,21 22 0,0-22 15,0 0-15,0 0 0,0 0 16,0 1-16,0-1 0,0 0 0,0 0 15,21-21-15,0 21 0,0-21 0,0 0 16,1 0-16,-1 0 0,0 0 16,0 0-16,0 0 0,0 0 15,1-21-15,-1 0 0,0 0 16,-21 0-16,21-1 0,0 1 0,0-21 16,1 0-16,-1-1 0,0 1 15,0 0-15,0-1 0,0-20 0,1 20 16,-1 1-16,0 0 0,0-1 15,0 1-15,-21 21 0,0 0 0,0 0 16,0-1-16,-21 22 16,0 22-16,0-1 15,0 0-15,-1 0 0,1 21 0,0 1 16,0-1-16,0 0 0,0 1 16,21-1-16,0 22 0,-22-22 0,22 0 15,0 1-15,0-22 0,0 21 0,0-21 16,0 22-16,0-22 15,22 0-15,-1 0 0,0 0 0,0 0 16,0-21-16,0 0 0,1 0 16,-1 0-16,0 0 0,0 0 15,0 0-15,0-21 0,1 0 0,-1 0 16,0 21-16</inkml:trace>
  <inkml:trace contextRef="#ctx0" brushRef="#br0" timeOffset="72508.86">21590 6392 0,'-42'0'16,"84"0"-16,-127 22 0,64-1 0,0-21 0,0 21 16,21 0-16,21-21 15,21 0 1,-21 0-16,22 0 0,-1 0 0,0 0 15,1 0-15,20 0 0,-20 0 16,20 0-16,-21-21 0,1 0 0</inkml:trace>
  <inkml:trace contextRef="#ctx0" brushRef="#br0" timeOffset="73199.83">24088 6265 0,'0'0'16,"21"-21"-16,-21 0 0,21 0 16,-42 42-1,21 0-15,-21 0 16,-1 22-16,1-1 15,0 0-15,21 1 0,-21-1 0,0 22 16,0-22-16,-1 0 0,22 1 16,-21-1-16,21 0 0,-21 1 0,21-22 15,-21 21-15,21-21 0,0 0 0,0 1 16,0-1-16,-21-21 16,0 0-1,21-21 1,0-1-16,0 1 0,0 0 15,0 0-15,0 0 0,21-22 0,0 22 16,0-21-16,21 21 0,-20-22 0,20 22 16,0-21-16,1 21 0,-1 0 15,0 21-15,1 0 0,-1 0 0,-21 0 16,21 0-16,1 21 0,-22 0 16,21 0-16,-21 0 0,1 22 15,-1-22-15,-21 21 0,0-21 0,0 22 16,0-22-16,0 0 0,0 0 15,-43 0-15,22 0 0,0 1 0,-21-22 16,21 21-16,-22-21 0,22 0 0,-21 0 16,-1 0-16,22 0 0,0 0 15,-21 0-15,21 0 0,21-21 16,0-1 0,0 1-16,21 0 15</inkml:trace>
  <inkml:trace contextRef="#ctx0" brushRef="#br0" timeOffset="73537.59">24511 6731 0,'0'0'0,"21"0"0,0 0 16,0 0-16,1 0 0,-1 0 16,0 0-16,0 0 0,21 0 15,-20 0-15,-1 0 0,21-21 16,-21 21-16,0-21 0,1 21 0,-1-21 15,0 21-15,-21-22 0,21 1 0,-21 0 16,0 0 0,0 0-16,-21 0 0,0 21 15,0 0-15,-1 0 0,-20 0 16,21 0-16,0 21 0,-22-21 0,22 21 16,0 0-16,0 0 0,0 22 0,0-22 15,21 0-15,-22 0 0,22 0 16,0 0-16,0 1 0,0-1 0,0 0 15,22-21-15,-1 21 0,21 0 0,-21-21 16,22 0-16,-22 0 0,21 0 16,22 0-16,-22 0 0,0 0 0,22 0 15,-22-21-15,0 21 0</inkml:trace>
  <inkml:trace contextRef="#ctx0" brushRef="#br0" timeOffset="74397.1">25463 6244 0,'0'0'0,"0"-42"0,0 21 16,0 0-16,-21 21 16,0 21-16,0-21 15,0 42-15,21-21 0,-21 22 0,-1-22 16,1 42-16,-21 43 16,21-42-16,0-22 0,-1 21 15,1 1-15,0-1 0,0 1 0,0-1 16,0-20-16,21 41 0,-22-20 15,1-1-15,0 1 0,21 21 0,-21-22 16,0 1-16,21-1 0,-21 1 0,-1-22 16,22 21-16,-21 1 0,0-22 15,21 22-15,-21-22 0,21 0 0,0 1 16,0-1-16,0-21 0,0 0 0,0 1 16,0-1-16,0 0 0,21-21 15,0 0-15,0 0 0,22 0 16,-22-21-16,0 21 0,21-21 0,-20-1 15,20 1-15,-21-21 0,0 21 16,22-22-16,-22 1 0,0 21 16,0-43-16,0 22 0,-21-64 15,0 43-15,0-1 0,0-20 16,0 20-16,-21 1 0,0-1 0,0 1 16,0 20-16,-1-20 0,1 42 0,0-22 15,-21 22-15,42-21 0,-21 42 16,-1-21-16,22-1 0,0 1 15,0 0-15,22 21 16,-1 0-16,0-21 16,0 21-16,21-21 0,-20 21 15,20-21-15,0 21 0,-21-22 0,22 1 16,-1 0-16,0 0 0,-20 0 16,20 0-16,0-22 0,-21 22 15,1 0-15,-22 0 16,0 0-16,0-1 15,-22 22-15,1 0 0,0 0 16,0 0-16,0 22 0,21-1 16,-21 0-16,-1 0 0,1 0 0,21 0 15,-21 1-15,21-1 0,0 0 16,0 0-16,0 0 0,0 0 16,0 1-16,0-1 0,21-21 0,0 21 0,1-21 15,-1 0-15,0 0 16,0 0-16,0 0 0,22 0 0,-22 0 15,21 0-15,-21 0 0,0 0 0,1 0 16,-1-21-16,0 0 0,0-1 16,-21 1-16,0 0 0,0-21 0,0 21 15,0-1-15,0 1 0,0-21 16,-21 21-16,0 21 0,0-21 0,-1 21 16,1 0-16,-21 0 0,21 0 0,0 0 15,-1 0-15,1 21 0,0 0 16,21 0-16,0 0 15,0 0-15,0 1 0,0-1 0,0 0 16,21 0-16,0 0 16,1-21-16,-1 0 0,21 0 0</inkml:trace>
  <inkml:trace contextRef="#ctx0" brushRef="#br0" timeOffset="75019.89">25929 6731 0,'0'0'15,"0"-21"-15,0 0 0,21 0 16,-21-1-16,21 1 0,-21 0 0,22 0 15,-22 0-15,21 0 0,0-1 16,0 1-16,0 0 0,0 21 0,22 0 16,-22 0-16,0 0 0,0 0 15,0 0-15,1 21 0,-1 0 0,-21 1 16,0-1-16,0 0 0,0 21 16,0-21-16,0 1 0,0 20 15,0-21-15,0 0 0,0 0 0,0 1 16,0-1-16,0 0 0,-21-21 0,-1 21 15,1-21 1,21-21 0,0 0-1,0 0-15,0-1 0,0 1 16,21 0-16,1 0 0,-1 0 0,-21 0 16,21-1-16,0 1 0,0 0 15,0 0-15,1 0 0,-1 21 16,0 0-1,0 0-15,-21 21 16,21-21-16,-21 21 0,0 0 16,0 0-1,21-21 1,1 0-16,-1 0 16,0 0-16,0 0 15,0 0-15,-21-21 0,21 21 0,-21-21 16,22 21-16,-22-21 15,0 0-15,0 0 0,0-1 0,0 1 16,-22 21-16,1 0 16,0 0-16,0 0 15,0 21-15,-22 1 0,22-1 0,0 0 16,0 0-16,0 0 0,0 0 16,-1 1-16,22-1 0,0 0 0,0 0 15,0 0-15,0 0 0,0 1 0,22-22 16,-1 21-16,0-21 0,0 0 15,0 0-15,22 0 0,-22 0 0,21 0 16,-21 0-16,22 0 0,-22 0 0,21 0 16,0 0-16</inkml:trace>
  <inkml:trace contextRef="#ctx0" brushRef="#br0" timeOffset="75720.08">8911 7789 0,'0'-21'16,"0"42"-16,0-63 0,0 63 31,0 0-31,-21 1 0,21 20 15,0 0-15,-21 1 0,0-1 0,21 21 16,-22-20-16,1 20 0,0-20 0,0 20 16,0-21-16,21 1 0,-21-1 15,-1-21-15,22 22 0,-21-22 0,21 0 16,0 0-16,0 0 16,0-42-1,0 0 1,0 0-16</inkml:trace>
  <inkml:trace contextRef="#ctx0" brushRef="#br0" timeOffset="76316.74">8361 8149 0,'-21'0'0,"42"0"0,-64-21 0,22 21 16,42 0 15,1 0-31,-1 0 16,21 0-16,0 0 0,1 0 15,20 0-15,-20-21 0,20 0 0,22 21 16,-22-21-16,1-1 0,-1 1 16,1 0-16,-1 0 0,-20 0 15,-1-22-15,0 22 0,1-21 16,-22 21-16,-21 0 0,0-1 0,0 1 16,0 0-16,0 0 0,0 0 15,-21 0-15,-1 21 0,1 0 16,0 0-16,0 0 0,0 21 15,21 0-15,0 0 0,0 21 16,-21-20-16,21 20 0,-22 0 0,22 1 16,-21 20-16,21-21 0,0 1 15,-21-1-15,0 0 0,0 1 0,21-22 16,0 21-16,0-21 0,-21 22 16,21-22-16,0 0 0,-22-21 0,22 21 15,0 0-15,0-42 31,0 0-31,0 0 0,0 0 16,22 0-16,-1-1 0,-21-20 16,21 0-16,0 21 0,-21-22 0,21 1 15,0 0-15,22 20 0,-22 1 0,0-21 16,21 42-16,-20-21 0,20 21 16,-21 0-16,0 0 0,22 21 15,-22 0-15,0 0 0,0 0 0,-21 22 16,0-22-16,21 21 0,-21-21 15,0 22-15,0-22 0,0 21 0,0-21 16,-21 1-16,21-1 0,-21 0 0,0 0 16,21 0-16,0 0 0,-21-21 0,21-21 47,21 0-47</inkml:trace>
  <inkml:trace contextRef="#ctx0" brushRef="#br0" timeOffset="76648.55">9504 8170 0,'21'0'32,"0"0"-32,0 0 0,0 0 15,1 0-15,-1-21 0,0 21 16,0-21-16,0 0 0,0 21 15,1-21-15,-1 21 0,0-21 0,-21-1 16,0 1 0,-21 21-1,0 0-15,-1 0 0,1 21 16,0-21-16,-21 22 0,21-1 0,-1 21 16,1-21-16,0 0 0,0 22 15,21-22-15,0 0 0,0 21 0,0-20 16,0-1-16,0 0 0,0 0 15,21-21-15,0 0 16,0 0-16,1 0 0,20 0 0,0 0 16,1 0-16,-1 0 0,21-21 0</inkml:trace>
  <inkml:trace contextRef="#ctx0" brushRef="#br0" timeOffset="77463.5">10774 8086 0,'0'0'0,"-21"-106"31,21 85-31,0 0 0,21 21 16,0-22-16,0 22 0,0 0 15,0-21-15,1 21 0,-1 0 0,21 0 16,-21 0-16,0 21 0,43 22 16,-43-22-16,0 21 0,0-21 15,-21 1-15,0 20 0,0-21 16,0 0-16,0 22 0,0-22 0,0 0 0,0 0 15,-21 0-15,0 0 0,0 1 0,21-1 16,-21-21-16,21 21 16,-21-21-16,-1 0 15,22-21-15,0 0 16,0-1 0,0 1-16,0-21 0,0 21 0,22 0 15,-1-22-15,0 1 0,0 21 0,0-22 16,0 22-16,1-21 0,20 21 15,-21 0-15,21-1 0,1 1 0,-22 21 16,21 0-16,1 0 0,-22 0 0,0 21 16,21 1-16,-21-1 0,1 0 15,-1 21-15,-21-21 0,0 22 0,21-22 16,-21 21-16,0-21 0,0 22 0,0-22 16,0 0-16,0 21 0,0-20 15,-21-1-15,21 0 16,-21 0-16,-1-21 0,1 0 15,0 0-15,21-21 16,0 0-16,0 0 16,0-1-16,0 1 0,0 0 15,21 0-15,0 0 0,1-22 0,-1 1 16,0 21-16,0-21 0,21 20 0,-20-20 16,20 21-16,-21 0 0,21 0 15,1-1-15,-22 22 0,21 0 0,-21 0 16,22 0-16,-22 22 0,0-1 0,0 0 15,0 21-15,1-21 16,-22 1-16,0 20 0,0-21 0,0 0 16,0 22-16,0-22 0,0 0 0,0 0 15,0 0-15,-22 0 0,1 1 0,0-1 16,0-21-16,21 21 0,-21-21 16,42 0-1,0-21 1</inkml:trace>
  <inkml:trace contextRef="#ctx0" brushRef="#br0" timeOffset="78133.08">12573 8022 0,'0'-63'15,"0"42"-15,-21-1 16,0 22-16,-1 0 0,1 0 15,0 0-15,0 0 0,0 0 0,-22 0 16,22 0-16,0 22 0,-21-1 0,21 21 16,-22-21-16,22 22 0,-21-1 15,21-21-15,-1 21 0,1 1 0,0-22 16,21 21-16,0-21 0,0 22 0,0-22 16,0 0-16,21 0 15,22-21-15,-22 0 0,0 0 16,21 0-16,-21 0 0,22 0 0,-22 0 15,21-21-15,-21 0 0,22 0 0,-22 21 16,0-21-16,21-22 0,-20 22 16,-1 0-16,0 0 0,0-22 0,-21 22 15,0-21-15,21 21 0,-21-22 0,0 22 16,0 0-16,0 0 0,0 0 16,0 42-1,0 0-15,0 0 0,0 0 16,-21 1-16,21-1 0,-21 21 15,21-21-15,0 0 0,0 22 0,0-22 16,0 85 0,21-106-16,0 21 15,0-21-15,1 0 0,-1 0 16,0 0-16,0 0 0,21 0 0,-20 0 16,20-21-16,-21 0 0,0-1 0,22 1 15,-22 21-15,21-42 0,-21 21 16,0 0-16,1-1 0,-1-20 0,0 21 15,0 0-15,-21 0 0,21-1 0,-21 1 16,0 0-16,-21 42 16,21 0-1,-21 1-15,21-1 0,-21 0 0,21 0 16,0 0-16,0 0 16,0 1-16,0-1 0,0 0 0,0 0 15,0 0 1,21-21-16,0 0 0,0 0 15,0 0-15,1 0 16,-1-21-16,0 21 0,-21-21 0</inkml:trace>
  <inkml:trace contextRef="#ctx0" brushRef="#br0" timeOffset="78462.02">13187 7768 0,'0'0'0,"-21"-21"16,-1 21-16,1 0 0,0 0 15,0 0-15,0 0 0,0 0 16,-1 21-16,22 0 0,-21 1 16,21-1-16,21-21 15,1 21-15,-1-21 16,0 0-16,0 0 0,0 0 0,0 0 16,1 0-16,-1-21 0,0 0 15,-21-1-15,0 1 16,0 0-1,-21 21-15,0-21 0,-1 21 0,1 0 16,0 0-16,0 0 0,0 0 16,0 0-16,-1 0 0,1 21 15,0 0-15,0 0 0,21 1 16,-21-1-16,21 21 0,0-21 16,0 0-16,0 1 0,0-1 15,21 0-15,0 0 0,0 0 0,22-21 0</inkml:trace>
  <inkml:trace contextRef="#ctx0" brushRef="#br0" timeOffset="78883.98">13801 7980 0,'-22'0'0,"44"0"0,-65 0 0,22 0 15,0 0-15,0 0 0,0 21 16,-1 0-16,1 0 15,21 1-15,0-1 0,-21 0 0,21 0 16,-21 21-16,21-20 0,-21-1 16,21 0-16,0 0 0,0 0 15,-21 0-15,21 1 16,-22-22 0,22-22-1,0 1-15,0 0 0,0 0 0,0 0 16,0 0-16,0-1 0,22-20 0,-1 21 15,0-21-15,0-1 0,0 22 16,0-21-16,22-1 0,-1 22 0,-21 0 16,22 0-16,-1 21 0,0 0 0,1 0 15,-1 0-15,-21 0 0,21 0 16,-20 21-16,-1 21 0,0-20 0,0-1 16,-21 21-16,0-21 0,0 22 0,0-1 15,0-21-15,-21 21 0,21-20 16,-42-1-16,20 0 0,1 0 0,0 0 15,0 0-15,-21 1 0,20-22 16,1 0-16,0 0 0</inkml:trace>
  <inkml:trace contextRef="#ctx0" brushRef="#br0" timeOffset="79755.73">15917 7916 0,'0'0'0,"0"-21"16,-21 21-1,21 21-15,-21 1 16,21-1-16,0 0 0,0 0 16,-21 0-16,21 0 0,0 1 0,-21-1 15,21 0-15,-22 0 0,22 0 0,0 0 16,-21 1-16,0-22 16,0 0-16,21-22 31,0 1-31,0 0 15,0 0-15,0 0 0,21 0 0,-21-1 16,21-20-16,0 21 0,1-21 16,-1 20-16,21 1 0,-21 0 15,22 0-15,-1 0 0,0 0 0,1 21 16,-1 0-16,0 0 0,1 0 0,-1 21 16,0 0-16,1 0 0,-1 0 15,-21 22-15,21-22 0,-20 21 0,-22-21 16,0 22-16,0-1 0,0-21 0,0 0 15,0 22-15,-22-22 0,22 0 16,-21 0-16,0 0 0,0-21 0,0 0 16,0 21-16,-1-21 0,1 0 15,0 0-15,0 0 0,21-21 16,0 0-16,0 0 16,0 0-16,0 0 0,21-22 0,0 22 15,0 0-15,22-21 0,-22-1 16,21 1-16,1 21 0,-1-22 0,0 22 15,1-21-15,-1 21 0,21 21 0,-20-21 16,-1 21-16,-21 0 0,22 0 16,-1 0-16,-21 21 0,21 0 0,-20 0 15,-22 0-15,21 22 0,-21-22 16,0 21-16,0-21 0,0 0 0,0 22 16,-21-22-16,-1 0 0,1 21 15,0-20-15,0-22 0,0 21 0,0 0 16,-1-21-16,22 21 15,-21-21-15,21-21 16,0 0-16</inkml:trace>
  <inkml:trace contextRef="#ctx0" brushRef="#br0" timeOffset="80107.53">17145 8022 0,'21'0'0,"-42"0"0,63 0 0,-21 0 16,1 0-16,-1 0 0,21 0 15,-21 0-15,22-21 0,-22 21 0,0-21 16,21 21-16,-21-21 0,-21 0 0,22 21 16,-22-22-16,0 1 0,0 0 15,0 0-15,-22 0 0,22 0 16,-21 21-16,0-22 0,-21 22 0,21 0 15,-1 0-15,1 0 0,-21 0 16,21 22-16,-22-22 0,22 21 0,0 21 16,0-21-16,-21 22 0,42-1 0,-22-21 15,22 21-15,-21 1 16,21-1-16,0-21 0,0 22 0,0-22 16,21 0-16,1 0 0,-22 0 0,42 0 15,-21-21-15,0 0 0,22 0 16,-1 0-16,-21 0 0,21 0 0,1 0 15,-1-21-15</inkml:trace>
  <inkml:trace contextRef="#ctx0" brushRef="#br0" timeOffset="80355.91">17907 7620 0,'0'-21'0,"0"42"0,0-63 16,-21 63-1,0 0-15,21 0 16,-22 0-16,1 22 0,0-1 0,21-21 16,-21 22-16,0-1 0,21 0 0,-21 1 15,21-1-15,-22 0 0,22 1 16,0-22-16,0 21 0,-21-21 0,21 22 16,0-1-16,21-42 15,1 0-15,-1 0 16,0 0-16,0 0 0,0-21 0,0 0 15</inkml:trace>
  <inkml:trace contextRef="#ctx0" brushRef="#br0" timeOffset="80792.66">18203 7599 0,'0'0'0,"0"-21"0,0 42 31,0 0-31,-21 0 0,21 22 0,0-22 15,-21 21-15,0 0 0,0 1 16,-1-1-16,1 0 0,21 1 0,-21-1 16,0-21-16,21 22 0,-21-22 0,21 21 15,0-21-15,0 0 0,-21 1 16,21-1-16,0-42 31,0-1-31,0 1 0,21 0 16,-21 0-16,21 0 0,0 0 15,0-22-15,0 22 0,1-21 0,-1-1 16,21 22-16,-21-21 0,22 21 0,-1 0 16,-21-1-16,21 1 0,-20 21 15,20 0-15,-21 0 0,0 0 0,22 21 16,-22 1-16,0-1 0,0 0 0,-21 0 16,0 21-16,21-20 0,-21 20 15,0 0-15,0-21 0,0 22 16,0-22-16,-21 0 0,21 0 0,-21 0 15,0 1-15,0-1 0,-1 0 16,1-21-16,0 21 0,0-21 16,0 0-16,0-21 15,-1 0 1</inkml:trace>
  <inkml:trace contextRef="#ctx0" brushRef="#br0" timeOffset="80972.07">17801 7789 0,'21'0'16,"0"0"-16,1 0 16,20 0-16,-21 0 0,0 0 15,22 0-15,-22 0 0,21 0 0,0 0 16,1 0-16,-1 0 0</inkml:trace>
  <inkml:trace contextRef="#ctx0" brushRef="#br0" timeOffset="81411.81">19008 7832 0,'-22'0'0,"44"0"0,-86 21 0,43-21 0,0 21 16,0-21-16,-1 21 0,1 0 15,0 1-15,0-1 0,0 21 0,0-21 16,-1 0-16,1 1 0,0 20 0,21-21 16,-21 0-16,21 0 0,0 1 15,0-1-15,0 0 0,21-21 16,0 21-16,0-21 0,1 0 0,-1 0 15,21 0-15,-21 0 0,0 0 16,22 0-16,-22 0 0,0 0 0,21-21 16,-20 21-16,-1-21 0,0 0 0,0-1 15,0 1-15,-21 0 0,0 0 16,0-21-16,0 20 0,0-20 0,0 21 16,0-21-16,0 20 0,-21 1 0,0 0 15,0 0-15,0 0 0,-22 21 16,22 0-16,0 0 0,0 0 15,-22 0-15,22 0 0,0 0 0,0 21 16,0 0-16,0 0 0,21 0 0,-22 1 16,22-1-16,0 0 0,0 0 15,0 0-15,22-21 0,-1 21 0</inkml:trace>
  <inkml:trace contextRef="#ctx0" brushRef="#br0" timeOffset="81943.89">19812 7811 0,'-21'-22'0,"42"44"0,-63-44 0,20 22 0,-20 0 15,0 0-15,-1 0 0,1 0 16,0 0-16,-1 0 0,-20 22 0,21-1 15,-1 0-15,1 0 0,21 0 0,-22 0 16,22 22-16,0-22 0,0 21 0,0-21 16,21 1-16,0 20 0,0-21 15,0 0-15,0 0 0,0 1 0,21-1 16,0-21-16,0 21 0,0-21 0,22 0 16,-1 0-16,0 0 15,1 0-15,-1 0 0,0 0 0,1-21 0,-1 0 16,0-1-16,1 1 0,-1 0 15,0 0-15,-20-21 0,20 20 16,-21-20-16,0 0 0,0-1 0,1 1 16,-1 0-16,-21-1 0,0 1 0,21 0 15,-21-1-15,21 22 0,-21-21 16,0 21-16,0 0 0,-21 42 31,0 21-31,0-21 0,-1 22 16,22-22-16,0 21 0,0 0 0,-21 1 15,21-1-15,0 0 0,0 1 0,0-1 16,0 0-16,21-20 0,-21 20 16,22-21-16,-1 0 0,0 0 15,0 1-15,0-1 0,0-21 16,1 21-16,-1-21 0,0 0 16,0 0-16,0 0 0</inkml:trace>
  <inkml:trace contextRef="#ctx0" brushRef="#br0" timeOffset="82147.97">20637 8213 0,'-21'0'16,"0"0"-1,21 21 1,-21-21-16,0 0 0,0 0 0,21 21 16,-43 0-16,22-21 0,0 21 0</inkml:trace>
  <inkml:trace contextRef="#ctx0" brushRef="#br0" timeOffset="88127.95">2984 10329 0,'0'22'16,"22"-22"-1,-1 0-15,0 0 16,0 0-16,0 0 0,0-22 16,22 22-16,-22-21 0,21 21 15,-21-21-15,1 21 0,20-21 0,-21 21 16,0-21-16,0 21 0,1-21 15,-22-1-15,0 1 16,-43 21 0,22-21-16,-21 21 0,-1 0 0,1 0 15,0 0-15,-1 0 0,1 0 0,0 0 16,-1 0-16,1 21 0,-21-21 16,41 21-16,-20-21 0,0 22 0,21-22 15,-1 21-15,1 0 0,0-21 16,21 21-16,0 0 0,0 0 15,21-21-15,0 22 0,1-1 16,-1 0-16,0 0 0,21 0 16,-21 0-16,22 22 0,-1-22 0,-21 21 15,22 1-15,-22-1 0,21 0 16,-21 22-16,-21-22 0,0 0 0,0 1 16,0-1-16,0 0 0,-21 22 0,0-22 15,-21 1-15,-1-22 0,1 21 16,0-21-16,-22 0 0,22 1 0,-22-22 15,1 0-15,-1 0 0,22-22 16,0 22-16,-1-21 0,1-21 0,0 21 16,-1 0-16,22-22 0,0 1 15,0 21-15,0-22 0,-1 1 0,22 0 16,-21-1-16,21 1 0,0 0 16,0-1-16,0 1 0,21 21 15,22-21-15,-22 20 0,21 1 0,1 0 16,20 0-16,-21 21 0,22 0 15,-22 0-15,22 0 0,-1 0 0,-20 0 16,-1 0-16,0 0 0</inkml:trace>
  <inkml:trace contextRef="#ctx0" brushRef="#br0" timeOffset="88760.59">3323 10626 0,'0'0'0,"0"21"31,-21-21-31,0 21 16,21 0-16,0 0 0,-21 1 15,21-1-15,-22 0 0,22 0 0,-21 0 16,21 0-16,0 1 0,0-1 0,0 0 16,0 0-16,0 0 15,21-21 1,1 0-16,-1 0 0,21 0 15,-21-21-15,0 0 0,22 0 0,-22 0 16,21-1-16,-21 1 0,22 0 16,-22 0-16,21-21 0,-21 20 0,1 1 15,-1-21-15,0 21 0,-21 0 16,0-1-16,0 1 0,0-21 16,0 63-1,-21 0 1,21 0-16,-21 22 0,21-1 0,-22 0 15,1 1-15,21-1 0,0 22 16,0-1-16,0 1 0,0-1 0,0 1 16,0-1-16,0 1 0,0 20 0,0-20 15,0 20-15,21-20 0,-21-1 16,0 1-16,0 21 0,0-22 16,0 1-16,0-1 0,0 1 0,0-1 15,-21 1-15,0-22 0,0 21 16,0-20-16,-22-1 0,22-21 0,0 22 15,-21-22-15,21 0 0,-22-21 0,1 0 16,21 0-16,-22 0 0,1 0 16,0-21-16,-1-22 0,1 22 0,21-21 15,-21 0-15,-1-1 0,22-20 0,0 20 16,-21-20-16,20-1 0,1 1 16,0-22-16,21 22 0,0-1 15,0 1-15,0-1 0,0 1 0,0-1 16,0 22-16,21-22 0,22 22 15,-22 0-15,21-1 0,0 1 0,43-21 16,-21 20-16,-1 22 0,1-21 16</inkml:trace>
  <inkml:trace contextRef="#ctx0" brushRef="#br0" timeOffset="89240.02">4000 10605 0,'-21'0'31,"21"21"-31,-21-21 16,21 21-16,0 0 0,-21 0 0,21 22 15,-21-22-15,21 0 0,-21 0 16,21 0-16,0 22 0,0-22 0,-22 0 16,22 0-16,-21-21 0,21 21 0,0 0 15,0 1 1,0-44-1,0 1 1,0 0-16,0 0 16,0 0-16,0 0 0,0-1 0,0-20 15,0 21-15,21-21 0,1 20 16,-1-20-16,0 0 0,0 21 16,0-22-16,0 22 0,22 0 0,-22 0 15,21 21-15,-21 0 0,22 0 0,-22 0 16,21 21-16,-21-21 0,1 21 15,-1 21-15,0-20 0,-21-1 0,21 21 16,-21-21-16,0 43 0,0-43 16,0 0-16,0 0 0,-21 0 15,0 1-15,0-1 0,21 0 16,-22-21-16,44-21 47,-1 0-47,0-1 0,-21 1 15,21 0-15,0 0 0</inkml:trace>
  <inkml:trace contextRef="#ctx0" brushRef="#br0" timeOffset="89475.88">4678 10245 0,'0'0'0,"0"21"31,-21 21-31,21-21 0,0 22 0,-22-22 15,1 21-15,21 1 0,0-1 16,0 0-16,-21 1 0,21-1 0,-21 0 16,21 1-16,0-22 0,0 21 15,0-21-15,0 0 0,0 1 0,0-1 16,0 0-16,21-21 16,0 0-16,0 0 15,1-21-15,-22 0 16,21-1-16,-21 1 0</inkml:trace>
  <inkml:trace contextRef="#ctx0" brushRef="#br0" timeOffset="89667.77">4445 10520 0,'0'0'16,"-21"0"-16,42 0 46,0 0-46,0 0 0,0 0 16,22 0-16,-22 0 0,0 0 16,21 0-16,-20 0 0,-1 0 0,21 0 15,-21 0-15,0 0 0,1 0 0,-1 0 16</inkml:trace>
  <inkml:trace contextRef="#ctx0" brushRef="#br0" timeOffset="90223.77">5186 10689 0,'0'0'15,"21"0"1,0 0-16,0-21 16,-21 0-16,0 0 0,0 0 15,0-1-15,0 1 16,0 0-16,0 0 0,0 0 0,0 0 15,-21-1-15,21 1 16,-21 0-16,0 21 0,0 0 16,-1 0-16,1 0 0,0 0 0,0 21 15,-21 0-15,20 1 0,1 20 0,0-21 16,0 21-16,0 1 0,0-1 16,21 0-16,0-20 0,-22 20 0,22 0 15,0-21-15,0 22 0,0-22 0,0 0 16,0 0-16,0 0 0,0 1 15,22-22-15,-1 0 0,0 0 16,0 0-16,0 0 0,0-22 0,1 22 16,-1-21-16,0 0 0,0 21 0,0-21 15,0-21-15,1 20 16,-1 1-16,-21 0 0,21-21 0,-21 21 16,21-22-16,-21 1 0,0 21 0,0 0 15,0-22-15,21 22 0,-21 0 16,0 42-1,0 0-15,-21 22 16,21-22-16,0 0 0,0 21 16,0-21-16,0 1 0,0-1 0,0 21 15,0-21-15,0 0 0,0 1 0,0-1 16,21-21 0,-21 21-16,21-21 0,1 0 15,-1 0-15,0 0 0,0-21 16,0 21-16,-21-21 0</inkml:trace>
  <inkml:trace contextRef="#ctx0" brushRef="#br0" timeOffset="90671.92">5503 10541 0,'0'0'0,"85"-106"32,-64 106-32,0 0 0,0 0 15,1 0-15,-1 0 0,21 0 16,-21 21-16,0 1 0,1-1 0,-1 0 15,0 0-15,0 21 0,0-20 16,-21 20-16,0-21 0,0 0 0,0 22 16,0-22-16,0 0 0,0 0 15,-21 0-15,0 0 0,0 1 0,0-1 16,-1-21-16,1 21 0,0-21 0,0 0 16,21-21 15,0 0-31,21 21 0,0-22 0,0 1 15,1-21-15,-1 21 0,0 0 0,21-22 16,-21 1-16,1 21 16,-1-22-16,0 22 0,0-21 0,0 21 0,0 0 15,1 21-15,-22-22 0,0 44 32,0-1-32,-22 0 0,22 0 15,-21 0-15,0 22 0,0-22 0,0 0 16,21 21-16,-21-21 0,21 1 0,-22 20 15,22 0-15,0-21 16,0 1-16,0-1 0,0 0 16,22-21-16,-1 0 0,0 0 0,-21 21 15,21-21-15,0 0 0,0 0 16</inkml:trace>
  <inkml:trace contextRef="#ctx0" brushRef="#br0" timeOffset="91183.63">3111 11324 0,'0'0'0,"-42"0"0,0 0 15,-1 0-15,22 0 0,0 0 16,42 0 0,22 0-16,-22 0 0,21 0 15,0 0-15,1 0 0,20-21 16,1 21-16,-1 0 0,22 0 0,0 0 15,20 0-15,1 0 0,-21 0 0,21-21 16,21 21-16,-21 0 0,21 0 16,21 0-16,-21 0 0,21 0 15,-21-21-15,21 21 0,0 0 0,0 0 0,1 0 16,-22 0-16,21-21 0,0 21 16,-21 0-16,0 0 0,0 0 15,-21 0-15,21 0 0,-21-22 0,-22 22 16,1 0-16,0 0 0,-22 0 0,1 0 15,-22 0-15,0-21 0,1 21 16,-22 0-16,0 0 16,-21-21-1,0 0 1,-21 21-16,21-21 0</inkml:trace>
  <inkml:trace contextRef="#ctx0" brushRef="#br0" timeOffset="91696.63">7578 10583 0,'0'22'16,"0"-1"-1,21-42 32,0-1-47,-21 1 16,0 0-16,0 0 16,0 0-1,-21 21-15,0 0 16,-1 0-16,1 0 15,21 21 1,0 0-16,-21-21 0,21 21 16,0 0-16,0 1 15,0-1-15,21 0 32,0-21-17</inkml:trace>
  <inkml:trace contextRef="#ctx0" brushRef="#br0" timeOffset="92071.65">7620 10943 0,'0'0'15,"0"21"1,21-21 15,0 0-31,0-21 0,1 21 0,-22-21 16,21 21-1,-21-21-15,0 0 16,0 0-16,-21 21 16,-1 0-1,1 0-15,0 0 0,0 0 16,21 21-16,-21 0 0,0 0 15,21 0-15,0 0 16,21-21 15,0 0-31,0 0 0,0 0 16,0 0-16,1 0 16,-1 0-16,-21-21 0,21 21 15</inkml:trace>
  <inkml:trace contextRef="#ctx0" brushRef="#br0" timeOffset="92877.03">10837 10456 0,'21'0'16,"1"0"0,-1 0-16,0 0 15,0 0-15,0 0 0,0-21 0,22 0 16,-22 21-16,0-21 0,21 0 15,-20 21-15,-1-21 0,0-1 0,0 1 16,0 0-16,0 0 0,-21 0 16,0 0-16,-21-1 15,0 22-15,0-21 0,-21 21 16,20-21-16,-20 21 0,0 0 0,-1 0 16,1 0-16,21 0 0,-21 0 15,20 0-15,1 21 0,0 0 0,0-21 16,21 22-16,0-1 0,0 0 15,0 0-15,21 0 0,0 22 0,0-22 16,1 0-16,-1 21 0,21-21 16,-21 22-16,22-22 0,-22 21 0,21-21 15,0 22-15,-20-22 0,-1 21 0,0-21 16,0 1-16,-21 20 0,0-21 16,0 0-16,0 0 0,-21 1 15,0-1-15,0 0 0,-43 0 0,22-21 0,-22 21 16,1 0-16,-1-21 0,1 0 15,-1 0-15,22 0 0,-22 0 16,1 0-16,21 0 0,-22 0 0,22-21 16,-1 0-16,22 0 0,-21 0 0,21 0 15,21-1-15,0-20 0,0 21 16,0-21-16,0 20 0,0-20 0,0 0 16,21-1-16,0 22 0,0 0 0,0-21 15,1 21-15,20 21 0,0-22 16,-21 22-16,22 0 0,20 0 15,-20 0-15,-1 0 0,0 0 0,1 22 0,-1-22 16,0 21-16</inkml:trace>
  <inkml:trace contextRef="#ctx0" brushRef="#br0" timeOffset="93159.87">11493 10245 0,'22'-21'0,"-44"42"0,44-64 16,-22 22-16,0 0 15,0 42 1,0 0-16,-22 1 16,1-1-16,0 21 0,21-21 0,-21 22 15,0-1-15,21 0 0,-21 1 0,-1-1 16,22 0-16,-21 1 0,21-1 15,0-21-15,0 21 0,0-20 0,0-1 16,0 0-16,0 0 0,21-21 31,1 0-31</inkml:trace>
  <inkml:trace contextRef="#ctx0" brushRef="#br0" timeOffset="93359.75">11134 10541 0,'0'0'0,"0"-21"15,21 21 1,0 0-16,0 0 0,0 0 0,0 0 16,1-21-16,20 21 0,-21 0 15,0 0-15,22 0 0,-22-21 0,21 21 16,-21 0-16,22 0 0,-22-22 0,21 22 15,-21 0-15</inkml:trace>
  <inkml:trace contextRef="#ctx0" brushRef="#br0" timeOffset="93897.45">11874 10541 0,'0'0'0,"22"0"0,-22-21 16,0 0-16,0 0 0,0-1 16,0 1-16,0 0 0,0 0 15,0 0-15,0 0 0,-22-1 16,22 1-16,-21 21 0,-21-21 16,21 21-16,0 0 0,-1 0 15,1 21-15,0 0 0,-21 1 0,21-1 16,-1 21-16,-20 0 0,21 1 0,0-22 15,0 21-15,-1 1 0,22-1 16,0 0-16,0-21 0,0 22 0,0-22 16,0 0-16,0 0 0,0 0 15,22-21-15,-1 0 0,0 0 16,0 0-16,0 0 0,0 0 0,1 0 16,20-21-16,-21 0 0,0 21 15,0-21-15,1 0 0,20 0 16,-21-22-16,0 22 0,0-21 0,1 21 15,-22-22-15,21 1 0,0 21 0,-21-22 16,21 1-16,-21 21 0,0 0 0,0 0 16,0-1-16,0 44 15,0-1 1,0 0-16,0 0 0,0 21 0,-21-20 16,0-1-16,21 21 0,0-21 15,0 0-15,0 22 0,0-22 0,0 0 16,0 0-16,0 0 0,0 1 15,21-22 1,0 0-16,0 0 0,0 0 16,1 0-16,-1 0 0,0-22 0</inkml:trace>
  <inkml:trace contextRef="#ctx0" brushRef="#br0" timeOffset="94779.94">12425 10054 0,'0'0'0,"0"-21"0,0 0 16,0 42 0,-21 0-16,21 0 0,-22 22 15,1-22-15,21 21 16,-21 1-16,21-22 0,-21 21 0,21 22 16,0-22-16,-21 0 0,21 1 0,-21-1 15,21-21-15,0 21 0,0 1 0,0-22 16,0 0-16,0 0 0,0 0 15,0 1-15,21-22 0,0 0 16,0 0-16,0 0 0,0 0 0,1 0 16,-1 0-16,21 0 0,-21-22 15,0 1-15,1 0 0,-1 0 0,0 0 16,-21 0-16,21-22 0,0 22 0,-21-21 16,21 21-16,-21-1 0,0 1 0,0 0 15,0 0-15,0 42 31,0 0-31,0 0 16,-21 1-16,21-1 0,0 0 16,-21 21-16,21-21 0,0 1 0,0-1 15,0 0-15,0 0 0,0 0 0,0 0 16,21 1-16,0-1 0,1-21 0,-1 0 16,0 21-16,0-21 0,0 0 15,0 0-15,22 0 0,-22 0 16,0 0-16,0-21 0,0 0 0,1-1 0,-1 22 15,21-63-15,-21 42 16,0-22-16,-21 22 0,22-21 16,-1 0-16,0 20 0,0-20 0,0 0 15,0 21-15,1-1 0,-1 1 0,0 0 16,0 0-16,0 21 16,0 0-16,-21 21 15,0 0-15,0 0 16,0 1-16,0-1 0,0 0 15,0 0-15,22 0 16,-1-21 0,0 0-1,-21-21-15,0 0 16,0 0-16,0 0 16,0-1-16,0 1 0,0 0 15,0 0-15,0 0 0,-21 21 16,21-21-16,-21 21 0,-1 0 15,1 0-15,0 0 16,0 0-16,0 21 0,0 0 0,21 0 16,-22 0-16,1 22 0,0-22 15,0 21-15,21 0 0,-21-20 0,21 20 16,0-21-16,0 21 0,0-20 0,0-1 16,0 0-16,21 0 0,0 0 15,0 0-15,0-21 0,1 22 16,-1-22-16,0 0 0,0 0 15,0 0-15,0 0 0,1-22 0,-1 22 16,0-21-16,0 0 0,0 0 0,0 0 16,1-22-16,-1 22 0,0-21 15,0 21-15</inkml:trace>
  <inkml:trace contextRef="#ctx0" brushRef="#br0" timeOffset="95112.13">13229 9779 0,'-21'21'0,"42"-42"0,-63 42 0,21 0 16,-1 1-16,22-1 0,0 0 15,22-21 1,-1 0-16,0 0 15,0 0-15,0 0 0,0 0 16,1-21-16,-1 0 16,-21-1-16,0 1 0,0 0 15,-21 0 1,-1 21-16,1 0 16,0 0-16,0 0 15,21 21 1,-21-21-16,21 21 0,-21-21 15,21 21-15,-22-21 0</inkml:trace>
  <inkml:trace contextRef="#ctx0" brushRef="#br0" timeOffset="95356.12">12277 10160 0,'0'0'0,"21"0"16,0 0-1,0 0-15,0 0 0,0 0 16,1 0-16,20 0 0,-21 0 16,21-21-16,-20 21 0,20 0 0,-21 0 0,21-21 15,1 21-15,-22 0 0,21 0 16,-21-21-16,22 21 0,-22 0 0,0 0 15</inkml:trace>
  <inkml:trace contextRef="#ctx0" brushRef="#br0" timeOffset="96444.36">15282 9758 0,'0'-21'0,"0"42"0,21-63 0,-21 20 15,0 1-15,-21 21 16,0-21 0,0 21-16,0 0 0,-22 0 15,22 0-15,0 0 0,-21 0 16,21 0-16,-22 0 0,22 0 0,-21 0 16,21 0-16,-1 21 0,1-21 0,0 0 15,0 21-15,21 1 16,0-1-1,21 0-15,0 0 16,0-21-16,1 21 0,20-21 16,-21 21-16,0-21 0,22 22 0,-1-1 15,-21 0-15,21-21 0,-20 21 16,20 0-16,-21 0 0,0 1 16,0-22-16,1 21 0,-1 0 0,-21 0 15,0 0-15,0 0 0,0 1 16,0-1-16,-21 0 0,-1 0 0,-20 0 15,0 0-15,-1-21 0,1 22 0,-21-1 16,20 0-16,1-21 0,0 21 16,-1 0-16,1-21 0,0 0 0,20 0 15,1 0-15,0 0 0,0 0 16,21-21 0,21 21-16,0-21 15,22 21-15,-22-21 0,21 21 16,-21 0-16,22-21 0,-1 21 0,-21 0 15,21 0-15,-20 0 0,-1 0 16,21 0-16,-21 0 0,-21 21 0,21 0 16,-21 0-16,0 0 0,0 0 0,0 1 15,0-1-15,-21 21 0,0-21 16,0 22-16,-21-1 0,20 0 0,-20-21 16,21 22-16,-21-1 0,20 0 0,1-20 15,-21 20-15,21 0 0,0-21 16,21 1-16,0-1 0,0 0 0,0 0 15,0 0-15,0 0 0,0 1 16,21-22-16,0 0 16,0 0-16,0 0 0,0 0 0,1 0 15,-1 0-15,0 0 0,0 0 0,0 0 16,-21-22-16,21 1 0,1 0 16</inkml:trace>
  <inkml:trace contextRef="#ctx0" brushRef="#br0" timeOffset="97435.36">14880 14923 0,'0'0'0,"0"-22"16,0 1 0,0 0-16,0 0 15,0 0-15,21 0 0,0 21 16,1-22-16,-1 22 0,0 0 15,21-21-15,-21 21 0,22 0 0,-22 0 16,21 0-16,1 0 0,-1 21 16,-21-21-16,0 22 0,22 20 15,-43 0-15,0-21 0,0 1 16,0 20-16,0-21 0,-22 21 16,1 1-16,-21-22 0,0 21 0,-1-21 15,1 22-15,0-1 0,-22-21 0,22 22 16,-1-22-16,1 0 0,0 0 15,-1 0-15,22 0 0,0 1 0,0-1 16,0-21-16,21 21 0,0 0 16,21-21-1,0 0-15,0 21 0,0-21 16,1 0-16,20 0 0,-21 0 16,21 0-16,-20 21 0,20-21 15,-21 0-15,0 22 0,0-22 0,1 21 16,-1-21-16,-21 21 0,0 0 15,0 0-15,0 0 0,0 1 16,-21-1-16,-1 0 0,1 0 0,0 21 16,0-20-16,-21 20 0,42 0 15,-22-21-15,1 22 0,0-1 0,21-21 16,-21 22-16,21-1 0,0-21 0,0 21 16,0-20-16,0-1 0,0 21 15,0-21-15,0 0 0,0 1 0,0-1 16,-21 0-16,0-21 0,-1 0 15,1 21-15,0-21 0,-21 0 16,-1 0-16,1 0 0,0 0 16,-1 0-16,-62-42 0,62 21 15,1-1-15,0-20 0,-1 21 16,1-21-16,0-1 0,20-20 0,1-1 16,0 1-16</inkml:trace>
  <inkml:trace contextRef="#ctx0" brushRef="#br0" timeOffset="98124.96">13906 12404 0,'0'0'0,"-21"0"0,0-21 0,0 21 16,0 0-16,0 0 16,-1-22-16,44 22 47,20 0-47,0 0 0,22 0 15,-1-21-15,1 21 0,20 0 0,22 0 16,-21-21-16,21 21 0,-22 0 0,22 0 15,21-21-15,-21 21 0,21 0 16,-21 0-16,0 0 0,0 0 0,-1 0 16,-20 0-16,0 0 0,-1 0 15,-20 0-15,-1 0 0,-20 0 0,-1 0 16,-21 0-16,22 0 0,-65 0 47,-20 0-47,21 0 0,0 0 0,-22 0 15,1 0-15,0 0 0,-22 0 16,1 21-16</inkml:trace>
  <inkml:trace contextRef="#ctx0" brushRef="#br0" timeOffset="98483.76">13885 12679 0,'0'0'0,"-21"0"0,-21 21 0,21-21 16,-1 0-16,44 0 31,-1-21-31,0 21 0,0 0 16,21 0-16,22-21 0,-22 21 0,22 0 15,20 0-15,1-21 0,0 21 16,-1 0-16,1 0 0,0 0 0,21-22 15,-22 22-15,22 0 0,0 0 16,0 0-16,0 0 0,-1 0 16,-20 0-16,21 0 0,-21 0 0,-1 0 15,1 0-15,-22 0 0,1-21 16,-1 21-16,1 0 0,-22 0 0,-21 0 16,1 0-16,-1 0 0,-64 0 31,22 0-31,-21-21 0,0 21 15,-1 0-15</inkml:trace>
  <inkml:trace contextRef="#ctx0" brushRef="#br0" timeOffset="98855.54">13801 13145 0,'0'21'15,"21"-21"1,0 0-16,64 0 0,-43 0 16,21 0-16,1 0 15,-1 0-15,1-21 0,21 21 0,-22 0 16,22 0-16,-1-22 0,1 22 0,0 0 15,21 0-15,-22 0 0,22-21 16,0 21-16,-21 0 0,20 0 0,-20 0 16,0 0-16,-1 0 0,-20 0 0,-1-21 15,1 21-15,-22 0 0,1 0 16,-1 0-16,-21 0 0,0 0 0,0 0 16,-42 0 15,-21 0-31,21 0 0,-22 0 0,1 0 15</inkml:trace>
  <inkml:trace contextRef="#ctx0" brushRef="#br0" timeOffset="99196.35">13801 13589 0,'148'0'31,"-106"0"-31,22 0 0,-22 0 16,43 0-16,-22 0 0,22 0 0,-22 0 15,22 0-15,0-21 0,-1 21 0,22 0 16,-21 0-16,21 0 0,-22 0 15,22 0-15,0 0 0,-21 0 0,-1 0 16,-20 0-16,20 0 0,-20 0 16,-22 0-16,1 0 0,-1 0 0,0 0 15,-21 0-15,1 0 0,-44 0 32,-20 0-32,21 0 0</inkml:trace>
  <inkml:trace contextRef="#ctx0" brushRef="#br0" timeOffset="99476.83">14160 13907 0,'0'0'0,"-42"0"0,0 42 31,63-21-31,0-21 0,106 0 31,-63 0-31,-1 0 0,1 0 0,20 0 0,-20 0 16,20 0-16,22-21 0,-21 21 16,21 0-16,0-21 0,-1 21 15,-20 0-15,21-21 0,-21-1 0,-1 22 16,-20 0-16,-1-21 0,1 21 0,-22 0 16,0 0-16,1-21 0,-22 21 15,21 0-15,-21-21 0,1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3T03:42:34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0 0,'0'0'0,"-21"0"16,0 0-16,-1 0 0,1 0 0,0 0 31,42 0 47,0 0-62</inkml:trace>
  <inkml:trace contextRef="#ctx0" brushRef="#br0" timeOffset="4681.21">1101 487 0,'0'0'0,"-22"0"16,22-21-16,-21 21 16,21 21 15,-21-21-31,21 21 0,0 0 15,0 0-15,0 1 16,0-1-16,0 0 0,0 0 0,21 0 16,0-21-16,1 21 0,-1-21 15,0 22-15,0-22 0,0 0 16,22 0-16,-22 0 0,0 0 0,21 0 16,1 0-16,-22-22 15,21 22-15,0-21 0,-20 0 0,20 0 16,-21 0-16,0-22 0,0 22 15,1 0-15,-1 0 0,-21-21 16,21 20-16,-21 1 0,0 0 0,0 0 16,0 0-16,0 0 15,-21 42 1,0 0-16,21 0 16,0 0-16,0 22 0,-22-22 15,22 21-15,-21 0 0,21 1 16,-21-1-16,21 0 0,0 1 0,0-1 15,0 22-15,0-22 0,0 21 16,-21-20-16,21 20 0,-21-20 16,21-1-16,-21 21 0,21-20 15,0-22-15,0 21 0,0 1 16,-22-22-16,22 0 0,0 0 0,-21 0 16,21 0-16,-21-21 15,0 0-15,0 0 0,0-21 16,-1 21-16,1-21 15,0 0-15,-21 0 0,21 0 16,-1-1-16,1-20 0,0 21 0,0 0 16,0 0-16,0-1 0,21 1 15,-22 21 1,1 0-16,0 0 0,21 21 31,0 1-31,0-1 0,0 0 0,0 0 16,0 0-16,0 0 0,21 1 15,0-1-15,1 21 0,-1-21 16,0-21-16,0 21 0,21 1 0,-20-1 16,20-21-16,0 0 0,1 0 15,-1 0-15,0 0 0,22 0 16,-22 0-16,0 0 0,22-21 16,-22-1-16,1 1 0,-1 0 0,0 0 15,1 0-15,-22 0 0,0-22 16,0 22-16,0-21 0,0 21 15,-21-1-15,0-20 0,0 21 0,0 0 16,0 0-16,0-1 0,0 1 16,0 0-1,0 42 1,-21 0-16,21 1 16,0-1-16,0 21 0,-21-21 0,21 0 15,0 22-15,-21-22 0,21 0 16,0 21-16,0-20 0,0-1 15,0 0-15,0 0 0,0 0 16,0 0-16,0-42 47,0 0-47,0 0 0,21 0 0,0 0 16,-21-1-16,21-20 0,1 0 15,-22 21-15,21-22 0,0 1 16,0 21-16,0-22 0,0 1 0,1 21 15,-1 0-15,21 0 0,-21-1 16,0 22-16,1 0 0,-1 0 0,0 0 16,0 0-16,0 22 0,0-1 15,-21 0-15,0 0 0,0 0 16,0 22-16,0-22 0,22 0 16,-22 21-16,0-21 0,0 22 15,0-22-15,21 0 0,-21 0 0,21 0 16,0 1-16,0-1 15,0-21-15,1 21 0,20-21 0,-21 0 16,21 0-16,-20 0 0,20 0 16,0-21-16,-21 0 0,22-1 0,-1 1 15,-21 0-15,22 0 0,-22 0 16,21 0-16,-21-22 0,0 22 0,1-21 16,-1 21-16,0-1 0,-21-20 15,0 21-15,0 0 16,0 0-16,-21 21 15,0 0 1,-1 21-16,1 0 0,21 0 0,0 0 16,-21 0-16,21 1 0,0-1 15,0 21-15,0-21 0,0 0 0,0 1 16,0-1-16,0 0 0,0 0 16,0 0-16,21-21 0,0 21 0,-21 1 15,22-22-15,-22 21 0,21-21 31,-21-21 1,-21 21-32,-1-22 15,1 1-15,0 0 0,0 0 16,0 21 0,0 0-1,21 21-15,0 0 16,0 0-16,0 1 15,0-1-15,0 0 0,21 0 16,0 0-16,0-21 16,0 0-16,0 0 0,1 0 0,-1 0 15,21 0-15,-21 0 0,0 0 16,22 0-16,-1 0 0,-21-21 16,22 0-16,-1 0 0,-21 0 15,21-1-15,1-20 0,-22 21 0,21-21 16,1-1-16,-22 1 0,21 0 15,-21-1-15,0-20 0,1 20 0,-1 1 16,0 0-16,-21 21 0,0-22 16,0 22-16,0 0 0,0 0 15,-21 21-15,0 0 16,-1 0-16,1 21 0,0 0 16,21 0-16,-21 0 0,0 22 15,21-22-15,-21 21 0,21 1 0,0-1 16,0 0-16,0 1 0,0-1 15,0 0-15,0-21 0,0 22 0,0-22 16,0 21-16,0-21 0,0 1 16,0-1-16,0 0 0,21-21 0,-21 21 15,21-21-15,0 0 0,0 0 16,0 0-16,1 0 0,-1 0 16,0-21-16,0 0 0,0 21 15,-21-21-15,21-22 0,-21 22 0,22 0 16,-22-21-16</inkml:trace>
  <inkml:trace contextRef="#ctx0" brushRef="#br0" timeOffset="4876.1">3450 974 0,'-21'0'0,"42"0"16,-63 0-16,42 21 0,-21-21 0,21 21 15,21-21 1,0 21-16,0-21 15,0 0-15,0 0 0,22 0 0,-22 0 16,0 0-16,21 0 0,-20 0 16,-1 0-16,0 0 0,21-21 15,-21 21-15,-21-21 0,22 21 0,-1 0 16</inkml:trace>
  <inkml:trace contextRef="#ctx0" brushRef="#br0" timeOffset="6496.34">4085 1291 0,'64'-21'16,"-43"21"-16,0-21 16,21 0-16,-21 0 15,-21-1-15,22 1 0,-1 0 0,0 0 16,0 0-16,-21-22 0,21 22 16,-21 0-16,0-21 0,0 21 0,0-22 15,0 22-15,0 0 0,0 0 16,-21 0-16,0 21 0,0 0 0,0 0 15,-1 0-15,1 0 16,0 21-16,-21 0 0,21 21 0,-1-21 16,-20 22-16,21-1 0,-21-21 15,20 22-15,-20-1 0,21 0 0,0-21 16,0 22-16,21-22 0,0 0 16,0 0-16,0 0 0,0 1 0,0-1 15,21-21-15,21 0 16,-21 0-16,0 0 0,22 0 0,-22 0 15,21-21-15,1-1 0,-1 22 16,-21-21-16,21 0 0,1-21 0,-1 21 16,-21-1-16,22-20 0,-22 21 15,0-21-15,0 20 0,0-20 16,-21 21-16,21 0 0,-21 0 16,0-1-16,0 44 31,-21-1-31,0 0 0,21 0 0,-21 0 15,21 22-15,0-22 0,0 0 16,-21 21-16,21-21 0,0 1 0,0-1 16,0 0-16,21 0 0,0 0 15,21-21-15,-20 0 16,-1 0-16,0 0 0,21 0 0,-21 0 16,22 0-16,-22-21 0,21 21 15,-21-21-15,22 0 0,-22 0 16,21-1-16,-21-20 0,1 21 0,-1 0 15,-21-22-15,21 22 0,-21-21 16,0 21-16,21 0 0,-21-1 16,0 44-1,-21-1 1,0 0-16,21 0 0,0 21 0,-21-20 16,-1-1-16,22 21 0,-21-21 15,21 0-15,-21 1 0,21 20 0,0-21 16,0 0-16,0 0 0,0 1 15,21-22 17,0-22-32,1 22 15,-1-21-15,-21 0 0,21 0 0,0 0 16,0-22-16,-21 22 0,21-21 16,1 21-16,-1-22 0,0 22 0,0 0 15,-21 0-15,21 0 0,0 21 16,1 21-1,-22 0-15,0 0 16,21 22-16,-21-22 0,0 0 0,0 0 16,21 0-16,-21 0 0,21 1 15,-21-1-15,21-21 0,0 21 0,-21 0 16,22-21-16,-1 0 16,0 0-16,0 0 0,0 0 0,0 0 15,1 0-15,-1-21 16,0 0-16,0 0 0,0 21 0,0-22 15,1-20-15,-22 21 0,21 0 16,0 0-16,-21-22 0,21 22 0,0 0 16,-21 0-16,0 0 0,21 21 15,1 0 1,-22 21 0,0 0-16,0 0 15,0 0 1,21-21-1,0 0 1,-21-21 0,0 0-16,0 0 0,0 0 15,0-1 1,0 1-16,0 0 16,-21 21-16,0 0 15,-1 0-15,1 0 16,0 21-16,0 0 0,21 1 15,-21-1-15,0 21 0,21-21 16,0 22-16,-22-22 0,22 21 16,0-21-16,0 0 0,0 22 0,0-22 15,0 0-15,0 0 0,22 0 16,-1 1-16,0-22 0,0 21 0,21-21 16,-20 0-16,20 0 0,-21 0 15,21 0-15,1 0 0,-1 0 0,0 0 16,-20-21-16,20-1 0,0 1 15,1 0-15,-22 0 0,0-21 0,21 20 16,-21-20-16,1 0 0,-22-1 16,21 22-16,-21-21 0,0 0 0,0 20 15,0 1-15,0 0 0,-21 21 16,-1 21 0,22 0-16,-21 22 0,0-22 15,0 0-15,0 21 0,21 1 0,0-22 16,0 21-16,0-21 0,0 22 0,0-22 15,0 0-15,0 0 0,21 0 16,0 1-16,0-22 0,0 0 0,1 0 16,-1 0-16,0 0 0,0 0 15,21 0-15,-20-22 0,20 1 0</inkml:trace>
  <inkml:trace contextRef="#ctx0" brushRef="#br0" timeOffset="8212.39">7980 826 0,'-21'0'16,"42"0"15,0-22-15,0 22-16,0-21 0,0 0 0,1 0 15,20 0-15,-21 0 0,21-1 16,-20 1-16,-1 0 0,21 0 16,-21 0-16,0 0 0,1-1 0,-22-20 15,0 21-15,21 0 0,-21-22 16,0 22-16,0 0 0,0 0 15,-21 21 1,-1 21 0,22 0-16,-21 22 0,21-22 15,-21 21-15,21 0 0,0 1 16,-21-1-16,21 22 0,0-22 0,-21 21 16,21 1-16,0-22 0,0 22 15,0-22-15,0 0 0,0 1 0,0-1 16,0-21-16,0 22 0,0-22 15,0 0-15,0 0 16,-21-21 15,-1 0-31,1-21 0,0 0 0,-21 21 16,21-21-16,-22-1 0,22 1 16,-21 0-16,21 0 0,-22-21 0,22 20 15,0 22-15,0-21 0,0 0 16,-1 21-16,1 0 0,21 21 15,0 0 1,0 1-16,0-1 0,0 0 0,21 0 16,1 0-16,-1 0 0,0 1 15,21-1-15,-21 0 0,22 0 0,-22 0 16,21 0-16,1-21 0,-1 0 16,0 0-16,1 0 0,-1 0 0,0 0 15,22 0-15,-22 0 0,0-21 0,1 0 16,-1 0-16,0 21 0,1-21 15,-22 0-15,21-22 0,-21 22 0,-21 0 16,0-21-16,0-1 0,0 22 16,0-21-16,0 21 0,0-22 0,0 22 15,0 0-15,0 0 16,-21 42 0,0 0-1,21 21-15,-21-20 0,0 20 0,21 0 16,-21-21-16,21 22 0,-22-1 15,22-21-15,0 22 0,-21-22 0,21 0 16,0 0-16,0 0 0,0 0 16,21-21 15,1 0-31,-1-21 0,0 0 16,0 0-16,-21 0 0,21 0 15,0-22-15,1 22 0,-1-21 16,0 21-16,0-22 0,0 1 0,22 21 15,-22-22-15,0 22 0,0 0 16,0 0-16,0 21 16,1 0-16,-22 21 0,0 0 15,0 22-15,0-22 0,0 0 0,0 21 16,0-21-16,0 1 0,0 20 16,0-21-16,0 0 0,0 0 0,0 1 15,21-1-15,-21 0 0,21 0 16,0-21-16,0 0 0,0 21 0,1-21 15,20 0-15,-21 0 16,0 0-16,22 0 0,-22 0 0,0-21 16,0 21-16,0-21 0,0 0 15,1 0-15,-1-1 0,0 1 0,0-21 16,0 21-16,0-22 0,-21 1 16,22 21-16,-22-21 0,21-1 0,-21 22 15,0 0-15,0 0 0,0 0 16,0 42-1,0 0-15,-21 0 16,21 0-16,-22 22 0,1-22 0,21 21 16,-21-21-16,21 22 0,0-22 15,0 0-15,0 21 0,0-21 16,0 1-16,0-1 0,0 0 0,0 0 16,21 0-16,0-21 15,1 0-15,-1 0 0,0 0 0,0 0 16,21 0-16,-20 0 0,20-21 15,-21 0-15,0 0 0,22 0 0,-22-1 16,21 1-16,-21-21 0,0 0 16,1-1-16,-1 1 0,0 0 0,0-22 15,-21 22-15,21-22 0,0 1 16,1 20-16,-22 1 0,0-21 0,0 41 16,0-20-16,0 21 0,0 0 15,0 0-15,0 42 16,-22 0-16,22 0 0,-21 0 15,0 22-15,0-1 0,0 0 16,21 1-16,0 20 0,-21-21 0,21 22 16,0-22-16,0 1 0,0 20 15,0-21-15,0 1 0,0-22 0,0 21 16,0 1-16,21-22 0,0 0 16,0 0-16,0 0 0,0-21 0,1 0 15,-1 21-15,0-21 0,21 0 16,-21 0-16,1 0 0,-1 0 0,0-21 15,0 0-15,0 0 0,0 0 0,-21 0 16,22-1-16</inkml:trace>
  <inkml:trace contextRef="#ctx0" brushRef="#br0" timeOffset="8421.26">9927 741 0,'0'0'0,"-21"0"0,0 0 15,42 21 1,0-21-16,0 0 16,0 0-16,1 0 0,20 0 15,-21 0-15,21 0 0,1 0 0,-1 0 16,-21 0-16,22 0 16,-22 0-16,21 0 0,-21 0 0,0-21 15,1 21-15,-22-21 0</inkml:trace>
  <inkml:trace contextRef="#ctx0" brushRef="#br0" timeOffset="8608.16">9694 635 0,'0'0'0,"-21"0"0,0 0 0,0 21 0,0-21 15,-1 0-15,44 21 47,-1-21-47,0 0 16,0 0-16,0 0 0,0 0 15</inkml:trace>
  <inkml:trace contextRef="#ctx0" brushRef="#br0" timeOffset="9708.56">10626 1185 0,'21'0'0,"0"-21"0,0 0 16,0 21-16,22-21 0,-22 0 0,0 0 16,21-1-16,-21 1 0,1 0 15,-1 0-15,0-21 0,0 20 0,-21 1 16,0 0-16,0 0 16,0 0-16,0 0 0,0-1 0,-21 22 15,0 0-15,0 0 0,-22 0 16,22 0-16,-21 0 0,-1 22 0,22-1 15,-21 0-15,0 0 0,20 21 16,-20 1-16,21-22 0,0 21 0,0 1 16,-1-22-16,1 21 0,21-21 15,0 22-15,0-22 0,0 0 0,0 0 16,0 0-16,0 0 0,21 1 16,1-22-1,-1 0-15,21 0 0,-21 0 0,0 0 0,22 0 16,-22-22-16,21 22 15,1-21-15,-22 0 0,21 0 0,0-21 16,-20 20-16,-1-20 0,21 21 16,-21-21-16,-21-1 0,21 1 0,-21 0 15,22 20-15,-22-20 0,0 21 16,0 0-16,0 0 0,0-1 0,0 44 31,-22-22-31,22 21 0,-21 21 16,21-21-16,0 22 0,0-22 15,-21 21-15,21-21 0,0 22 16,0-1-16,0-21 0,0 21 0,0-20 16,0-1-16,21 0 0,-21 0 15,21 0-15,1-21 0,-1 21 0,0-21 16,0 0-16,21 0 0,-20 0 16,-1 0-16,21 0 0,-21-21 0,0 21 15,22-21-15,-22 0 0,0 0 0,21 0 16,-20-22-16,-1 22 0,0-21 15,0-1-15,0 1 0,-21-21 0,21 20 16,-21 1-16,0-22 0,0 22 16,0 0-16,0-1 0,0 22 0,0-21 15,0 21 1,0 42 0,-21-21-16,0 42 0,0-21 15,21 22-15,-21-1 0,0 0 0,21 1 16,-22-1-16,22 22 0,0-22 15,0 0-15,0 1 0,0-1 0,0-21 16,0 21-16,0-20 0,0 20 0,0-21 16,22-21-16,-22 21 0,21 0 15,0-21-15,0 0 0,0 0 0,0 0 16,1 0-16,-1 0 0,0 0 16,0-21-16,0 0 0,0 0 0,1 0 15,-1 0-15,0-1 16,0 1-16,0-21 0,-21 21 0,21 0 15,-21-1-15,22 1 0,-22 0 16,0 42 0,0 0-16,-22-21 15,1 22-15,21-1 0,-21 0 16,21 0-16,-21 0 0,21 0 16,0 1-16,0-1 0,0 0 15,21-21 1,0 0-16,0 0 15,1 0-15,-1 0 0,0-21 16,0 0-16</inkml:trace>
  <inkml:trace contextRef="#ctx0" brushRef="#br0" timeOffset="9887.45">11959 804 0,'-21'0'0,"42"0"0,-63-21 0,21 21 16,-1 0-16,1 0 0,0 0 15,42 21 17,0-21-17,1 0-15,-1 0 0,0 22 16,0-22-16,0 0 16</inkml:trace>
  <inkml:trace contextRef="#ctx0" brushRef="#br0" timeOffset="10408.16">12213 889 0,'21'42'15,"0"-42"1,-21 22-16,0-1 0,22 0 16,-22 0-16,21 0 0,0 0 15,-21 1-15,0-1 0,0 0 0,0 0 16,0 21-16,0-20 15,0-1-15,-42 21 0,20-21 0,-20 22 16,0-22-16,-1 21 0,1-21 0,0 0 16,-1 1-16,1-1 0,21-21 15,0 21-15,0-21 0,42 0 32,0 0-32,21 0 15,-21 0-15,22 0 0,-22 0 0,21 0 16,1 0-16,-1 0 0,-21 0 15,21 0-15,1 21 0,-22 0 0,0-21 16,21 21-16,-20 1 0,-1-1 0,0 0 16,-21 0-16,0 21 15,0-20-15,0 20 0,0 0 0,0 1 16,0-1-16,0 0 0,-21-21 0,-22 22 16,22-1-16,-21 0 0,0-20 15,-22 20-15,22-21 0,-22 0 0,1 0 16,20 1-16,-20-22 0,-1 0 0,22 0 15,-21 0-15,20 0 0,-20 0 16,20 0-16,1 0 0,0-22 0,-1 1 16,22 0-16,0 0 0,0-21 15,0 20-15,21-20 0,0 0 0,0-1 16,21 1-16,0-21 0,21-1 16,-20 1-16,20 20 0,21-20 15,-20 20-15</inkml:trace>
  <inkml:trace contextRef="#ctx0" brushRef="#br0" timeOffset="10927.9">12996 1101 0,'0'-21'0,"0"42"0,21-42 0,-21-1 15,0 1-15,0 0 0,0 0 16,0 0-16,0 0 0,0-22 15,0 22-15,0 0 0,0 0 0,-21 0 16,0-1-16,21 1 0,-21 21 16,0 0-16,0 0 0,-22 0 0,22 0 15,-21 0-15,21 21 0,-22 22 16,22-22-16,-21 21 0,21 1 0,-1-1 16,1 0-16,0 1 0,0-1 15,21-21-15,-21 21 0,21-20 0,0-1 16,0 42-16,21-63 15,0 21-15,0 1 0,0-22 16,22 0-16,-22 0 0,0 0 0,21 0 0,-20 0 16,20 0-16,-21-22 15,0 1-15,22 0 0,-22 0 0,0 0 16,0 0-16,0-22 0,-21 22 16,21-21-16,-21-1 0,22 22 0,-22-21 15,0 21-15,0 0 0,0-1 16,-22 44-1,1-1 1,21 0-16,0 0 0,0 21 16,0-20-16,-21-1 0,21 0 0,0 21 15,0-21-15,0 1 0,0-1 16,0 0-16,0 0 0,0 0 16,21-21-16,0 0 15,1 0-15,-1 0 0,21 0 16,-21-21-16,0 21 0</inkml:trace>
  <inkml:trace contextRef="#ctx0" brushRef="#br0" timeOffset="11196.76">13589 593 0,'0'0'0,"21"-43"0,-21 1 0,0 21 16,0 0-16,-21 42 31,0 21-16,21-21-15,0 22 0,-21-22 0,-1 42 16,22-20-16,0-1 0,-21 22 16,0-22-16,21 0 0,-21 22 0,21-22 15,-21 0-15,21 1 0,0-1 0,0-21 16,0 0-16,0 22 0,0-22 16,0 0-16,0 0 0,21-21 15,0 0 1,0 0-16,0-21 0,1 0 15,-1 0-15,0 0 0</inkml:trace>
  <inkml:trace contextRef="#ctx0" brushRef="#br0" timeOffset="11448.61">14076 826 0,'0'0'0,"0"21"31,-21 0-31,-1 0 0,1 21 0,0-20 15,0 20-15,0-21 0,21 21 16,-21-20-16,-1 20 0,1 0 0,0-21 16,0 1-16,21-1 0,-21 21 15,21-21-15,0 0 16,0 1-16,42-22 16,-21 0-16,0 0 15,22 0-15,-22-22 0,21 1 0,1 21 16,-1-21-16,0-21 0,1 21 0,-1-1 15,0-20-15,-21 21 0</inkml:trace>
  <inkml:trace contextRef="#ctx0" brushRef="#br0" timeOffset="12088.25">14414 1037 0,'0'0'0,"0"21"15,-21 1 1,21-1-16,-21 0 16,0 0-16,21 0 0,0 0 0,-21 1 15,21-1-15,-21 0 0,21 0 16,0 0-16,0 0 15,0 1-15,21-22 16,0 0 0,0 0-1,-21-22-15,0 1 16,0 0-16,0 0 0,0 0 16,21-22-16,-21 22 0,0-21 0,0 21 15,21-22-15,-21 22 0,22 0 16,-1-21-16,-21 21 0,21-1 0,0 1 15,0 21-15,0 0 0,1 0 0,-1 0 16,0 0-16,0 0 16,0 0-16,0 21 0,1 1 0,-1-1 15,0 0-15,-21 21 0,21-21 16,0 1-16,-21-1 0,21 21 0,-21-21 16,0 0-16,0 1 0,0-1 15,0 0-15,0 0 0,0 0 0,0 0 16,-21 1-1,0-22-15,21-22 32,0 1-17,0 0-15,0 0 0,0 0 16,21-22-16,0 22 0,1-21 16,20 0-16,-21-1 0,21 22 15,1-21-15,-1 21 0,0-1 0,1 1 16,-1 0-16,0 21 0,1 0 15,-22 0-15,0 0 0,0 21 0,-21 0 16,21 1-16,-21-1 0,0 0 16,0 21-16,0-21 0,-21 22 0,0-22 15,21 0-15,-21 21 0,0-20 0,0-1 16,-1 0-16,22 0 16,-21 0-16,0-21 0,0 21 0,0-21 15,0 0 1,-1 0-1,22-21-15,-21 0 16,0 0-16,0 0 0</inkml:trace>
  <inkml:trace contextRef="#ctx0" brushRef="#br0" timeOffset="12260.15">14774 614 0,'0'0'0,"-21"0"0,-21-21 31,21 21-15,-1 0-16,1 0 0,0 0 31,0 21-31,0-21 16,0 0-16,-1 0 0</inkml:trace>
  <inkml:trace contextRef="#ctx0" brushRef="#br0" timeOffset="12456.04">13547 868 0,'-22'0'0,"44"0"0,-44 21 0,1-21 0,21 21 16,21-21-16,1 0 16,-1 0-16,0 0 0,0 0 15,21 0-15,1 0 0,-1 0 16,0 0-16,1 0 0,-1-21 0,22 0 15,-22 21-15,0-21 0,1 0 16,-1-1-16</inkml:trace>
  <inkml:trace contextRef="#ctx0" brushRef="#br0" timeOffset="12899.78">16700 720 0,'0'0'0,"0"-43"0,0 22 0,0 0 16,0 0-16,0 0 0,0 0 0,0 42 31,-21 21-31,21-21 16,-21 22-16,0-1 0,0 21 15,-22-20-15,22 20 0,0-20 0,0-1 16,0 21-16,0-20 0,-1-22 0,1 21 16,21-21-16,0 22 0,0-22 15,0 0-15,21-21 16,1 0 0,-1 0-16,0 0 0,0-21 0</inkml:trace>
  <inkml:trace contextRef="#ctx0" brushRef="#br0" timeOffset="13392.01">16658 720 0,'0'0'0,"21"-43"0,-21 22 15,0-21-15,21 21 0,1 0 0,-22-1 16,21 22-16,0-21 0,0 21 16,0 0-16,0 0 0,22 0 15,-22 0-15,21 21 0,-21-21 16,22 22-16,-22-1 0,0 21 0,0-21 15,0 0-15,-21 22 0,0-22 16,0 21-16,0-21 0,-21 22 0,-21-22 16,21 21-16,-22-21 0,1 1 15,0-1-15,-1 0 0,1 0 0,0 0 16,-1-21-16,22 0 0,0 0 16,0 0-16,21-21 15,0 0-15,21 0 16,0 21-16,0-21 0,22-1 15,-22 1-15,21 21 0,1 0 0,-1 0 16,0 0-16,22 0 0,-22 0 16,0 21-16,1 1 0,-1 20 15,0-21-15,-20 21 0,20 1 0,-42-22 16,0 21-16,0 1 0,0-22 16,0 21-16,-21-21 0,0 0 0,-22 1 15,1-1-15,-22 0 0,22 0 16,-21-21-16,20 21 0,-20-21 0,20 0 15,-20 0-15,21 0 0,-1 0 0,1 0 16,0 0-16,20 0 0,1-21 16,0 0-16,21 0 0,0 0 15,0-1-15,0 1 0,21 0 16,0-21-16,1-1 0,20 22 0,-21-21 0,21 0 16</inkml:trace>
  <inkml:trace contextRef="#ctx0" brushRef="#br0" timeOffset="13643.87">17801 466 0,'21'0'0,"-42"0"0,42 21 15,-21 0 1,0 0-16,0 0 0,0 1 0,-21-1 16,21 21-16,-21 0 0,0 1 15,0-1-15,-1 0 0,22 1 16,-21-1-16,0 0 0,0 1 0,0-1 15,21 0-15,-21 1 0,-1-22 16,1 21-16,21-21 0,0 1 16,-21-1-16,21 0 0,0 0 15,21-21 1,0 0-16,1-21 0,-1 0 16,21 21-16</inkml:trace>
  <inkml:trace contextRef="#ctx0" brushRef="#br0" timeOffset="14040.34">18224 826 0,'-63'42'16,"42"-21"-16,0 21 0,-1-20 16,1-1-16,0 0 0,0 21 15,0-21-15,0 1 0,-1 20 0,22-21 16,0 0-16,0 0 0,0 1 15,0-1-15,0 0 0,22-21 16,-1 0-16,0 0 0,0 0 16,0 0-16,0 0 0,1 0 15,20 0-15,-21-21 0,0 21 0,22-21 0,-22-1 16,0 1-16,0 0 16,0 0-16,0 0 0,-21-22 0,0 22 15,0-21-15,0 21 0,0-22 16,0 22-16,-21-21 0,0 21 0,0 21 15,0-21-15,0 21 0,-22 0 16,22 0-16,0 0 0,0 21 0,0 0 16,-22 0-16,43 0 0,-21 0 15,0 1-15,21-1 0,0 0 0,0 0 16,0 0-16,0 0 0,0 1 16,0-1-16,21-21 0,0 0 0,0 21 15,1-21-15</inkml:trace>
  <inkml:trace contextRef="#ctx0" brushRef="#br0" timeOffset="14835.68">18902 868 0,'0'0'0,"0"-21"0,0 0 0,0-1 0,-21 22 31,-1 0-31,1 0 0,0 22 16,0-1-16,0 0 0,0 21 15,-1-21-15,1 22 0,0-1 0,0-21 16,0 22-16,21-22 0,0 21 16,0-21-16,0 0 0,0 1 15,0-1-15,0 0 0,0 0 16,21 0-16,0-21 0,0 21 16,0-21-16,1 0 0,-1 0 0,21 0 15,-21 0-15,22 0 0,-22-21 16,21 0-16,0 21 0,-20-21 0,-1-21 15,21 20-15,-21 1 0,0-21 16,1 0-16,20-1 0,-21-20 0,0 20 16,0-20-16,1 21 0,-22-1 15,21 1-15,-21 21 0,21-22 16,-21 22-16,0 0 0,0 0 16,-21 42-1,0 0-15,-1 0 16,1 22-16,0-1 0,0 0 0,21 1 15,-21-1-15,0 0 0,-1 1 0,1-1 16,21 0-16,0 1 0,0-22 16,-21 21-16,21-21 0,0 1 15,0-1-15,0 0 16,21-42 15,-21 0-31,21-1 0,1 1 0,-1 0 0,0 0 16,0 0-16,21 0 15,1-22-15,-1 22 0,0-21 0,1 21 16,-1-1-16,0 1 0,1 21 16,-1 0-16,0 0 0,-20 0 0,-1 0 15,0 0-15,-21 21 16,0 1-16,-21-22 0,0 21 0,-1 0 16,1-21-16,-21 21 0,0 0 15,-1-21-15,22 21 0,-21-21 0,-1 0 16,1 22-16,0-22 0,-1 0 0,22 0 15,0 0-15,0 21 16,0-21-16,21 21 16,0 0-16,0 0 15,21 0-15,-21 1 0,21-1 16,0 0-16,0 0 0,22 0 16,-22 0-16,0 1 0,21-1 0,-20-21 15,20 21-15,-21 0 0,0-21 0,22 0 16,-22 21-16,0-21 0,0 0 15,0 0-15,-21-21 16</inkml:trace>
  <inkml:trace contextRef="#ctx0" brushRef="#br0" timeOffset="15036.56">21696 593 0,'0'0'0,"42"-21"0,-21-1 0,0 1 15,1 0-15,-1 0 0</inkml:trace>
  <inkml:trace contextRef="#ctx0" brushRef="#br0" timeOffset="15248.44">21823 402 0,'0'0'15,"0"-21"-15,0 0 0,-21 21 16,-1 0-16,-20 0 0,21 0 16,-21 0-16,-1 21 0,-20 21 15,20 1-15,-20-1 0,-1 22 0,1-22 16,21 43-16,-22-22 0,22 1 16,-1 20-16,1-20 0,21-1 0,0 1 15,0-1-15,21-20 0,0-1 0,0 0 16,0 1-16,21-22 0,0 21 15,0-21-15,21 0 0,1 1 0,-1-22 16,0 0-16,22 0 16,-1 0-16,1 0 0,-1 0 0,1 0 15,-1-22-15,1 1 0,-1 0 16</inkml:trace>
  <inkml:trace contextRef="#ctx0" brushRef="#br0" timeOffset="15476.31">22331 762 0,'0'-42'0,"0"84"0,21-105 0,-21 20 16,0 22-16,-21 21 16,0 21-16,21 0 15,-22 22-15,1-22 0,0 21 0,0 1 16,0 20-16,0-21 0,21 1 16,-22-1-16,22 0 0,-21 1 15,21-1-15,-21-21 0,21 22 0,0-22 16,0 0-16,0 0 0,0 0 15,21-21 1,0 0-16,1-21 16,-1 0-16,0 0 0</inkml:trace>
  <inkml:trace contextRef="#ctx0" brushRef="#br0" timeOffset="15693.19">22585 762 0,'0'0'0,"0"-21"0,0 0 16,21 0-16,-21-1 0,0 1 0,0 42 31,-21 1-31,21 20 0,-21-21 16,21 21-16,-22 1 0,1-1 15,21 22-15,0-22 0,-21 0 0,0-21 16,0 22-16,21-1 0,-21-21 16,21 22-16,-22-22 0,22 0 0,0 0 15,0 0-15,22-21 31,20 0-31</inkml:trace>
  <inkml:trace contextRef="#ctx0" brushRef="#br0" timeOffset="15925.05">23241 699 0,'0'0'0,"0"21"16,0 0-16,-21 0 15,0 21-15,-1-20 0,1 20 0,0 0 16,0 1-16,0-1 0,0 0 16,-1 1-16,1-1 0,0 0 0,21-21 15,0 22-15,0-22 0,0 0 16,0 0-16,0 0 0,21-21 31,0 0-31,1 0 16,-1-21-16</inkml:trace>
  <inkml:trace contextRef="#ctx0" brushRef="#br0" timeOffset="16392.79">23283 720 0,'0'0'16,"21"-21"-16,1-1 0,-1 1 0,-21 0 16,21 21-16,0 0 0,0 0 0,0 0 15,1 0-15,20 0 16,-21 21-16,0 0 0,-21 1 0,0 20 15,21-21-15,-21 21 0,0 1 0,0-22 16,-21 21-16,0 1 0,0-22 16,0 0-16,-22 21 0,22-21 0,-21 1 15,21-22-15,-22 21 0,22-21 16,0 21-16,0-21 0,0 0 0,0 0 16,-1 0-16,22-21 15,0 0-15,22-1 16,-1 22-16,21 0 0,-21-21 15,22 21-15,-1 0 0,0 0 0,-21 0 16,22 0-16,-1 21 16,-21-21-16,22 22 0,-1-1 0,-21 0 0,0 0 15,0 21-15,-21-20 16,0-1-16,0 0 0,0 0 0,-21 0 16,0 0-16,0 1 0,-21-1 15,-1-21-15,1 21 0,0-21 0,-1 0 16,1 21-16,0-21 0,-22 0 0,22 0 15,21 0-15,-22 0 0,22 0 16,-21 0-16,42-21 16,0 0-16,0 0 15,21-1-15,0 1 16,21 0-16,-20 0 0,20-21 16,0 20-16</inkml:trace>
  <inkml:trace contextRef="#ctx0" brushRef="#br0" timeOffset="16732.4">24045 318 0,'0'0'0,"0"-22"0,0 1 32,21 21-32,1 0 0,-1 0 15,21 0-15,-21 0 0,22 21 16,-1 1-16,0-1 0,1 0 15,-1 0-15,-21 21 0,21 1 0,-20-22 16,20 21-16,-42 1 0,0-1 16,0 21-16,0-20 0,0 20 0,0-20 15,0 20-15,-21-21 0,-22 22 16,22-22-16,-21 1 0,0-1 0,20 0 16,-20 1-16,0-22 0,-22 21 15,22-21-15,0 0 0,-1 1 0,1-22 16,21 21-16,-22-21 0,1 0 15,21 21-15,0-21 0,0 0 0</inkml:trace>
  <inkml:trace contextRef="#ctx0" brushRef="#br0" timeOffset="16916.32">23961 1418 0,'-64'0'16,"43"0"-1,0 0 1,0 0 0,-1 0-16,1 0 15,0 0-15,0 0 0</inkml:trace>
  <inkml:trace contextRef="#ctx0" brushRef="#br0" timeOffset="19104.47">1778 2032 0,'0'0'0,"-21"0"16,0 0 0,42 0 30,0 0-46,0 0 0,0-21 0,0 21 16,22 0-16,-22 0 0,0 0 16,21 0-16,1 0 0,-22 0 0,21 0 15,1 0-15,-1 0 16,21 0-16,-20 0 0,20 0 0,1 0 16,-1 0-16,22 0 0,-22 0 15,22 0-15,-21 0 0,20 0 0,1 0 16,0 0-16,20 0 0,-20 0 15,21 0-15,0 0 0,21-21 0,-21 21 16,21 0-16,-22 0 0,22 0 16,0 0-16,22 0 0,-22-21 0,21 21 15,0 0-15,0 0 0,0 0 16,0 0-16,1-22 0,-1 22 16,21 0-16,-21 0 0,0 0 0,22-21 0,-22 21 15,21 0-15,1 0 16,-1 0-16,0-21 0,1 21 0,-1 0 15,0 0-15,22 0 0,-22 0 16,0 0-16,22 0 0,-22 0 0,22 0 16,-1 0-16,-20 0 0,20 0 0,-21 0 15,22 0-15,-1 0 0,1 0 16,-1 0-16,1 0 0,-1 0 0,-20 0 16,20 0-16,1 0 0,-1 0 15,1 0-15,-22 0 0,22 0 0,-1 0 16,1 0-16,-22 0 0,21 0 0,1 0 15,-22 0-15,22 0 0,-1 0 16,-20 0-16,20 0 0,-21 0 16,22 0-16,-22 0 0,1 0 0,20 0 15,-21 0-15,1 0 0,-1 0 16,22 0-16,-22 0 0,0 0 0,1 21 16,-22-21-16,21 0 0,0 0 15,1 21-15,-22-21 0,21 0 0,-21 0 16,1 22-16,20-22 0,-21 0 0,21 0 15,-20 21-15,-1-21 0,0 0 16,0 0-16,0 21 0,22-21 0,-22 0 16,0 0-16,0 21 0,-21 0 15,21-21-15,0 0 0,1 0 0,-1 21 16,0-21-16,0 0 0,-21 0 16,21 22-16,0-22 0,1 0 15,-22 0-15,21 0 0,0 21 0,-21-21 16,21 0-16,-21 0 0,0 21 15,21-21-15,-21 0 0,0 21 0,0-21 16,0 21-16,-21-21 0,0 0 16,21 21-16,-21-21 0,0 0 0,-1 22 15,-20-22-15,21 0 0,-21 21 16,-1-21-16,-20 0 0,20 0 0,-41 21 16,20-21-16,-20 0 0,-22 0 15,21 21-15,-21-21 0,0 0 16,1 0-16,-22 21 0,0 0 31,-22-21-15,1 0-16,-21 0 0,0 0 0</inkml:trace>
  <inkml:trace contextRef="#ctx0" brushRef="#br0" timeOffset="24132.58">1630 3196 0,'0'-21'15,"0"0"-15,21 21 16,-21-21-16,21 0 0,0-1 15,0 1 1,-21 0-16,0 0 16,0 0-1,0 0-15,-21 21 0,0 0 16,0 0-16,-21 0 0,20 0 16,-20 0-16,0 0 0,-1 21 0,1-21 15,0 21-15,-1 0 0,-20 21 16,21 1-16,20-1 0,-20 0 15,21 1-15,-21 20 0,42-20 0,-22 20 16,22-21-16,0 1 0,0-1 16,0 0-16,0-20 0,0-1 0,22 0 15,-1 0-15,0 0 16,0 0-16,0-21 0,22 0 0,-22 0 16,21 0-16,-21 0 0,22-21 15,-22 0-15,21 0 0,0-21 16,-20 20-16,20-20 0,-21 21 0,21-21 15,-20-1-15,-1 1 0,0 0 16,0-1-16,-21 1 0,0 0 16,21 20-16,-21-20 0,0 21 0,0 0 15,0 42 1,0 0-16,0 0 16,0 22-16,0-22 0,-21 21 15,21 0-15,-21 1 0,21-22 16,0 21-16,0 1 0,0-22 15,0 21-15,0-21 0,0 0 16,0 1-16,21-1 0,0 0 16,0-21-16,22 0 0,-22 0 15,0 0-15,0-21 0,22 0 0,-22 21 16,0-22-16</inkml:trace>
  <inkml:trace contextRef="#ctx0" brushRef="#br0" timeOffset="25188.11">2095 3217 0,'0'0'0,"0"-21"16,0 42 0,0 1-1,0-1-15,-21 0 0,21 0 16,-21 0-16,21 22 0,-21-22 0,21 21 16,0-21-16,0 0 0,0 1 15,-21 20-15,21-21 0,0 0 16,0 0-1,0-42 1,0 0 0,21 0-16,-21 0 0,21 0 15,0-22-15,-21 22 0,21 0 16,1-21-16,-1-1 0,0 22 16,-21 0-16,21-21 0,0 42 0,0-22 15,1 22-15,-1 0 0,0 0 16,0 22-16,-21-1 15,21 0-15,-21 0 0,0 21 0,0-20 16,0 20-16,0-21 0,0 21 16,0-20-16,0-1 0,0 21 0,0-21 15,0 0-15,21 1 0,1-22 16,-1 21-16,0 0 0,0-21 0,0 0 16,0 0-16,22 0 0,-22 0 15,21 0-15,1-21 0,-1 0 16,-21-1-16,21 1 0,1 0 15,-1-21-15,-21 21 0,0-22 0,22 22 16,-22-21-16,0-1 0,-21 22 16,21-21-16,-21 21 0,21 0 0,-21-1 15,0 1-15,0 42 32,-21 1-32,21-1 0,-21 0 15,21 0-15,-21 21 0,21-20 0,0-1 16,0 21-16,0-21 0,0 0 15,0 1-15,0-1 0,0 0 0,0 0 16,21 0-16,-21 0 16,21-21-16,0 0 0,22 0 0,-22 0 15,0 0-15,0 0 0,0 0 16,22-21-16,-22 0 0,21 21 0,-21-21 16,1 0-16,20-22 0,-21 22 15,0 0-15,-21 0 0,21-21 0,-21 20 16,22 1-16,-22-21 0,0 21 15,0 0-15,0-1 0,0 1 16,0 42 15,0 1-31,0-1 0,0 0 16,0 21-16,0-21 0,-22 22 16,22-1-16,-21 0 0,21 22 15,0-22-15,0 22 0,0-22 0,0 22 16,0-1-16,0 1 0,0 20 15,0-20-15,0 20 0,0 1 0,0-21 16,0 20-16,0 1 0,0 0 16,0-22-16,0 22 0,0-1 0,0 1 15,0 0-15,0-1 0,0 1 16,0-21-16,0-1 0,0 1 0,0-1 16,-21-21-16,0 22 0,0-22 15,0 1-15,-1-22 0,-20 21 16,21-21-16,-21-21 0,-1 0 0,1 0 15,0 0-15,-1 0 0,-20-21 16,20 0-16,-20 0 0,21 0 0,-22-22 16,22 1-16,-1 0 0,1-1 15,21 1-15,0-22 0,0 22 0,-1 0 16,22-22-16,0 22 0,0-22 16,0 22-16,0-21 0,22 20 0,-1 1 15,0 0-15,0-1 0,21 1 16,-20 0-16,20-22 0,0 22 15,1-1-15</inkml:trace>
  <inkml:trace contextRef="#ctx0" brushRef="#br0" timeOffset="25613.86">4805 3323 0,'0'0'0,"0"-42"0,0 21 15,0 0-15,0-1 0,0 1 16,0 0-16,0 0 0,0 0 0,0 0 15,0 42 17,0 0-32,0 0 0,21 21 0,-21 1 15,0-1-15,0 0 0,0 1 16,0 20-16,0-20 0,-21-1 0,0 0 16,21 1-16,-22-1 0,1 0 15,21-21-15,0 1 0,-21 20 16,21-21-16,-21-21 0,21 21 15,0-42 17,0 0-32,0 0 15,0 0-15</inkml:trace>
  <inkml:trace contextRef="#ctx0" brushRef="#br0" timeOffset="26127.97">4678 3281 0,'0'0'0,"0"-42"0,0-1 0,0 22 0,0 0 15,0-21-15,0 20 0,21 1 16,0 0-16,0 21 0,22-21 0,-1 0 16,-21 21-16,21 0 15,1 0-15,-1 0 0,0 21 0,1 0 16,-1 0-16,0 0 0,-20 1 16,-1 20-16,-21 0 0,0-21 0,0 22 15,0-1-15,-21 0 0,-1 1 0,1-1 16,-21-21-16,0 22 0,-1-22 15,1 0-15,21 0 0,-22-21 0,22 21 16,0-21-16,0 0 0,0 0 16,21-21-1,0 0-15,0 0 0,21 0 16,0-1-16,0 1 0,22 0 0,-22 21 16,21-21-16,0 21 15,1 0-15,-1 0 0,-21 0 0,22 0 16,-1 0-16,-21 21 0,21 0 15,-20 0-15,-1 1 0,21-1 0,-42 0 16,21 21-16,-21-21 0,0 1 0,0 20 16,0-21-16,-21 21 0,0-20 15,0-1-15,-22 21 0,1-21 0,0 0 16,-22 1-16,1-1 0,20 0 16,-20-21-16,-1 21 0,22-21 15,-21 0-15,20 0 0,1 0 16,0 0-16,20 0 0,1 0 0,-21-21 15,21 0-15,21 0 0,0-1 16,0 1-16,0 0 0,0 0 16,21-21-16,0 20 0,21-20 0,-20 21 15,20-21-15,-21-1 0,21 1 16,22 0-16</inkml:trace>
  <inkml:trace contextRef="#ctx0" brushRef="#br0" timeOffset="26384.44">5694 3006 0,'21'0'0,"-21"21"15,0 0-15,0 0 0,0 22 16,0-22-16,0 21 0,-21 0 16,0 1-16,21-1 0,-22 0 0,1 1 15,21-1-15,0 22 0,-21-43 16,0 21-16,0 0 0,21-20 0,0 20 15,-21-21-15,21 0 0,-22 22 0,22-22 16,-21-21-16,21 21 0,0 0 16,21-21-1,1-21 1,-1 0-16,0 0 0</inkml:trace>
  <inkml:trace contextRef="#ctx0" brushRef="#br0" timeOffset="26788.21">5884 3366 0,'0'0'0,"0"21"16,0 0-16,0 0 15,0 0-15,0 0 0,-21 1 0,0-1 16,21 21-16,-21-21 0,21 0 0,0 22 16,-21-22-16,21 0 0,0 0 15,0 0-15,0 1 0,0-1 16,21 0-16,0-21 15,0 0-15,0 0 0,0 0 16,22 0-16,-22 0 0,0-21 0,21 21 16,-20-21-16,-1-1 0,0 1 15,0 0-15,0 0 0,0 0 0,-21 0 16,0-22-16,0 22 0,0-21 16,0 21-16,0-22 0,0 22 0,0-21 15,-21 21-15,0-1 0,0 1 16,0 0-16,0 21 0,-1 0 0,1 0 15,0 0-15,0 21 0,0-21 16,0 21-16,-1 1 0,1-1 0,0 21 16,21-21-16,0 0 0,0 1 15,0-1-15,0 21 0,0-21 16,0 0-16,0 1 0,21-1 16,0-21-16,1 0 0,-1 0 15,0 0-15,21 0 0</inkml:trace>
  <inkml:trace contextRef="#ctx0" brushRef="#br0" timeOffset="27631.73">6562 3281 0,'0'0'0,"0"-21"0,0 0 16,-22-43 0,1 64-16,0 0 15,0 0-15,0 0 0,0 21 16,-1 22-16,22-22 0,-21 21 0,0 0 15,0 1-15,0-1 0,21 0 16,0 1-16,-21-1 0,21-21 0,0 22 16,0-1-16,0-21 0,0 0 15,0 0-15,21 1 0,-21-1 0,21 0 16,0-21-16,21 0 0,-20 0 0,20 0 16,0 0-16,1 0 0,-1 0 15,0-21-15,1 0 0,-1-1 16,0 1-16,1 0 0,-22 0 15,21-21-15,-21 20 0,0-20 0,1 0 16,-1-1-16,0-20 0,-21 21 16,21-22-16,-21 22 0,0-22 0,0 22 15,0 0-15,0 20 0,0-20 0,0 21 16,0 0-16,0 42 16,0 0-1,0 0-15,0 22 0,0-1 16,0 0-16,-21 1 0,21-1 0,-21 21 15,21-20-15,-21-1 0,21 0 16,0 1-16,-22-1 0,22-21 16,-21 22-16,21-22 0,0 0 0,0 0 15,0 0-15,0-42 32,0 0-17,21 0-15,1 0 0,-1-1 0,0-20 16,0 21-16,0 0 0,0-22 15,1 22-15,-1-21 0,21 21 0,-21 0 16,0 21-16,1-22 0,-1 22 0,0 0 16,0 0-16,-21 22 15,0-1 1,0 0-16,0 0 16,0 0-16,-21-21 0,0 21 15,0 1-15,-1-22 0,1 21 0,0-21 16,0 0-16,0 0 0,0 0 15,-1 0-15,1 0 0,0 0 16,0 0-16,0 0 16,0 0 15,21 21-31,0 0 16,0 0-16,0 0 0,21 22 15,-21-22-15,21 0 0,-21 0 16,21 0-16,0 1 0,0-1 0,1 0 15,-1-21-15,0 21 0,0-21 16,0 0-16,22 0 0,-22 0 0,0 0 16,0 0-16,21 0 0,-20 0 15,-22-21-15,0 0 16,0 0-16</inkml:trace>
  <inkml:trace contextRef="#ctx0" brushRef="#br0" timeOffset="29123.67">8297 3493 0,'0'0'0,"0"-22"0,0 1 16,0-21-16,21 21 0,1 0 0,-22-1 16,21 1-16,0 0 0,-21 0 15,21 21-15,0-21 0,0 21 16,1 0-1,-22 21-15,0 0 16,0 0-16,0 22 0,0-22 16,0 21-16,0-21 0,0 22 0,0-22 15,0 21-15,0 0 0,0-20 0,-22-1 16,22 0-16,-21 21 0,21-21 16,0 1-16,0-1 0,21-21 46,1-21-46,-1 21 0,0-22 16,0 1-16,0 0 0,22-21 16,-22 21-16,0-22 0,21 22 0,-21-21 15,1-1-15,20 22 0,-21-21 16,0 21-16,0 0 0,1-1 0,-1 22 16,0 22-1,-21-1-15,0 0 16,0 21-16,0-21 0,0 1 15,0 20-15,0-21 0,0 21 16,0-20-16,0-1 0,0 0 0,0 0 0,0 0 16,0 0-16,0 1 15,0-1-15,21-21 16,0 0-16,22 0 0,-22 0 16,0 0-16,0-21 0,21 21 15,-20-22-15,-1 1 0,21 0 0,-21 0 16,0 0-16,1-22 0,-1 22 15,0-21-15,0 21 0,0-22 0,0 1 16,-21 0-16,0-1 0,22 22 16,-22 0-16,0 0 0,0 0 0,0 0 15,0 42 1,0 0 0,-22 0-16,22 21 0,-21-20 0,0 20 15,21-21-15,-21 21 0,21 1 16,0-22-16,-21 21 0,21-21 0,0 22 15,0-22-15,0 0 0,0 0 0,0 0 16,0 1-16,0-1 0,0 0 16,21-21-16,0 21 0,0-21 15,0 0-15,1 0 0,20 0 16,-21 0-16,0-21 0,22 0 0,-1 0 16,-21-1-16,21 1 0,-20-21 0,20 21 15,-21-22-15,21 1 16,-20 0-16,-22-22 0,42-20 15,-42 41-15,0 1 0,0 0 16,0-1-16,0 22 0,0 0 0,0 0 16,-21 21-1,0 21-15,21 0 0,-22 0 16,22 0-16,-21 22 0,0-1 0,21 0 16,0 1-16,-21-1 0,0 0 15,21-20-15,0 20 0,0 0 0,0-21 16,-21 1-16,21 20 0,0-21 0,0 0 15,0 0-15,21-42 47,0 0-47,0 0 16,0 21-16,-21-21 0,21-22 0,1 22 16,-1 0-16,0-21 0,0 21 15,0-1-15,0 1 0,1 0 0,-1 0 16,0 0-16,0 21 0,0 0 15,-21 21-15,0 0 0,0 0 16,0 0-16,0 1 0,0-1 0,0 21 16,0-21-16,0 0 0,0 1 15,0 20-15,0-21 0,0 0 16,0 0-16,21 1 0,1-1 16,-1-21-16,0 0 15,0 0-15,0 0 0,0 0 0,22 0 16,-22 0-16,0-21 0,0 21 15,0-22-15,1 1 0,-1 0 0,0 0 16,-21 0-16,21-22 0,0 22 0,0-21 16,-21 21-16,0 0 0,0-1 15,22 1-15,-22 0 0,0 42 32,0 0-32,0 1 0,0-1 0,-22 0 15,22 21-15,0-21 0,0 1 16,0-1-16,-21 0 0,21 0 15,0 0-15,0 0 0,0 1 16,21-22 15,-21-22-31,22 22 0,-22-21 16</inkml:trace>
  <inkml:trace contextRef="#ctx0" brushRef="#br0" timeOffset="29288.58">10477 3260 0,'0'0'0,"0"-21"0,-42-1 32,21 22-17,0 22-15,21-1 16,0 0-16,0 0 16,0 0-16,21 0 15,0-21-15,0 22 0</inkml:trace>
  <inkml:trace contextRef="#ctx0" brushRef="#br0" timeOffset="29984.18">10985 3260 0,'0'0'0,"-21"0"0,0 0 15,0 0-15,0 0 0,0 0 16,-1 0-16,1 0 0,0 21 0,0 0 15,-21 0-15,20 22 0,1-22 0,0 0 16,0 21-16,21-21 0,0 22 16,-21-22-16,21 21 0,0-21 0,0 1 15,0 20-15,0-21 0,21 0 16,0 0-16,0 1 0,0-22 16,22 0-16,-22 0 0,21 0 0,-21 0 15,22 0-15,-1 0 16,-21 0-16,22-22 0,-1 1 0,0 0 15,-21 0-15,22 0 0,-22-22 16,21 22-16,-21-21 0,-21 0 0,22-1 16,-1 1-16,-21-22 0,21 22 0,-21-21 15,0 20-15,0 1 0,0-22 16,21 43-16,-21-21 0,0 21 0,0 0 16,-21 42-1,21 0-15,-21 21 16,21-21-16,-21 22 0,-1-1 0,22 0 15,0 1-15,-21 20 0,21-20 16,-21-1-16,21 0 0,-21-21 16,21 22-16,0-1 0,0-21 0,0 0 15,-21 1-15,21-1 0,0 0 16,0 0-16,0-42 31,0 0-31,0 0 16,21-1-16,0 1 0,0 0 0,0-21 15,1-1-15,20 1 0,0 0 16,1-1-16,-22 22 0,21-21 0,0 21 16,1-22-16,-1 43 0,0-21 15,1 21-15,-22 0 0,0 0 0,21 21 16,-42 1-16,22-1 0,-22 21 16,0-21-16,0 22 0,0-22 15,0 21-15,0 0 0,-22-20 0,22 20 16,-21-21-16,0 0 0,0 22 15,21-22-15,-21 0 0,0 0 16,21 0-16,-22-21 0</inkml:trace>
  <inkml:trace contextRef="#ctx0" brushRef="#br0" timeOffset="30353.97">13039 3281 0,'0'0'0,"0"-21"15,0 0 1,0 42 15,0 0-31,0 21 0,0-21 16,0 22-16,0-22 0,-22 21 0,1-21 16,0 22-16,21-22 0,-21 0 0,21 21 15,-21-20-15,21-1 0,0 0 16,-21 0-16,21 0 15,21-21 1,0 0-16,0 0 0,0-21 0,0 21 16,22-21-16,-22 0 0</inkml:trace>
  <inkml:trace contextRef="#ctx0" brushRef="#br0" timeOffset="30708.78">13652 3260 0,'0'0'0,"-21"0"31,0 0-31,0 21 16,-21 0-16,20-21 0,-20 21 0,21 0 15,0 1-15,-22-22 0,22 21 16,21 0-16,0 0 0,-21-21 16,21 21-16,21-21 15,0 21-15,1-21 0,20 0 16,-21 0-16,21 22 0,-20-22 0,20 21 15,-21-21-15,21 21 0,-20 0 16,-1-21-16,0 21 0,0 0 0,0 1 16,-21-1-16,0 0 0,0 0 15,0 0-15,-21-21 16,21 21-16,-21-21 0,0 0 0,-22 0 16,22 0-16,0 0 0,0 0 0,0 0 15,0 0-15,-1 0 0,1 0 16,0 0-16,0 0 0,21-21 15,-21 0-15,0 0 16,21 0-16,-22-22 0</inkml:trace>
  <inkml:trace contextRef="#ctx0" brushRef="#br0" timeOffset="30872.68">13250 2985 0,'0'0'16,"-21"0"-16,0 0 0,0 0 15,0 0 1,-1 0-16,1 21 16,0-21-16,0 0 15</inkml:trace>
  <inkml:trace contextRef="#ctx0" brushRef="#br0" timeOffset="31701.77">15727 3450 0,'0'-21'16,"21"21"-16,-21-21 0,0 0 0,21 0 15,0-1-15,-21 1 16,21 0-16,-21 0 0,0 0 0,0 0 16,0-1-16,0 1 0,0-21 15,-21 21-15,0 0 0,-21-1 0,21 1 16,-1 21-16,-20-21 0,0 0 15,-1 21-15,1 0 0,0 0 0,21 0 16,-22 21-16,1 0 0,0 0 0,-1 1 16,1 20-16,21 0 0,-22 1 15,22-1-15,0 0 0,21 1 16,0 20-16,0-42 0,0 22 16,0-1-16,0-21 0,0 0 0,21 0 15,22 1-15,-22-22 0,21 0 16,-21 0-16,22 0 0,-1 0 0,0 0 15,1 0-15,-1-22 0,0 1 0,1 0 16,-1 0-16,0-21 0,1 20 16,-1-20-16,-21 0 0,21-1 0,-20-20 15,-1 21-15,0-22 0,0 22 16,0-22-16,22-42 16,-22 43-16,0-1 0,-21-20 0,0 20 15,0 22-15,21-22 0,-21 22 16,0 21-16,0 0 0,0 42 15,-21 0-15,0 21 16,0 22-16,-1-1 0,22 1 16,-21-1-16,0 1 0,21-1 0,0 1 15,0-1-15,0 1 0,0-22 16,0 22-16,0-22 0,0 0 0,0 1 16,21-22-16,0 21 0,1-21 15,-1 1-15,0-1 0,21-21 0,-21 0 16,1 0-16,-1 0 0,0 0 15,0 0-15,0 0 0,22 0 16</inkml:trace>
  <inkml:trace contextRef="#ctx0" brushRef="#br0" timeOffset="32060.47">16446 3217 0,'0'22'16,"0"-1"-1,22-21 1,-1 0-16,0 0 16,0 0-16,21 0 0,-20 0 15,-1-21-15,21-1 0,-21 22 16,0-21-16,1 0 0,-1 21 16,0-21-16,0 21 0,-21-21 0,0 0 15,0-1-15,0 1 16,-21 21-16,0 0 15,0 0-15,-1 0 0,1 0 0,0 21 16,0 1-16,0-1 0,0 0 16,-1 0-16,1 21 0,21-20 0,0-1 15,-21 21-15,21-21 0,0 0 16,0 1-16,0-1 0,21 0 0,-21 0 16,21 0-16,1-21 0,-1 0 15,0 21-15,21-21 0,-21 0 16,1 0-16,-1 0 0,21 0 0,-21-21 15</inkml:trace>
  <inkml:trace contextRef="#ctx0" brushRef="#br0" timeOffset="32556.85">17272 3154 0,'0'0'0,"21"-21"0,-21-22 0,0 22 16,0 0-16,0 0 0,-21 21 15,0 0-15,0 0 16,-22 0-16,22 21 0,0 0 15,0 0-15,0 1 0,-1-1 16,1 21-16,21-21 0,-21 22 0,21-1 16,-21-21-16,21 21 0,0-20 15,0-1-15,0 21 0,0-21 0,0 0 16,0 1-16,21-1 0,0 0 16,0-21-16,1 0 0,-1 21 0,0-21 15,0 0-15,21 0 0,1 0 16,-1-21-16,0 21 0,1-21 0,-1 0 15,0-1-15,1 1 0,-1-21 16,-21 21-16,0-22 0,22 1 0,-22 0 16,0-1-16,0 1 0,0 0 0,1-22 15,-1 22-15,0 0 16,-21-1-16,0 1 0,21 21 0,-21-22 16,0 22-16,0 42 31,0 1-31,0-1 0,-21 21 15,21-21-15,0 22 0,-21 20 0,0-21 16,-1 1-16,22-1 0,-21 22 16,21-22-16,-21 0 0,0 1 0,21-1 15,0 0-15,0-21 0,0 1 0,0 20 16,0-21-16,0 0 0,0 0 16,21-21-1,0 0 1,0 0-16,1 0 0,-1-21 0</inkml:trace>
  <inkml:trace contextRef="#ctx0" brushRef="#br0" timeOffset="33028.78">18394 3217 0,'0'0'0,"0"-21"0,0 0 0,0 0 0,0 0 15,-21 0-15,21-1 16,-22 22-16,1 0 0,21-21 0,-21 21 15,0 0-15,0 0 0,0 0 16,-22 21-16,22 1 0,0-1 16,0 21-16,0-21 0,-22 22 15,22-22-15,0 21 0,21 0 0,-21-20 16,21 20-16,-21-21 0,21 21 16,0-20-16,0-1 0,0 0 0,0 0 15,0 0-15,21-21 0,0 21 16,0-21-16,0 0 0,0 0 15,22 0-15,-22 0 0,0-21 0,0 0 16,22 21-16,-22-21 0,0 0 16,0 0-16,0-22 0,22 22 0,-22 0 15,0-21-15,-21-1 16,21 22-16,0-21 0,-21 21 0,21-1 16,-21 1-16,0 42 31,-21 22-31,0-22 0,21 0 0,-21 21 15,21-20-15,0-1 0,-21 21 16,21-21-16,0 0 0,0 1 0,0-1 16,0 0-16,0 0 0,0 0 15,21-21-15,0 21 0,0-21 0,0 0 16,1 0-16,-1 0 0,0 0 16,0 0-16,0 0 0,0 0 15</inkml:trace>
  <inkml:trace contextRef="#ctx0" brushRef="#br0" timeOffset="33386.58">18754 3366 0,'0'0'0,"21"-85"31,-21 64-31,21 0 0,-21-1 16,0 1-16,21 21 0,0 0 16,0 0-16,1 0 15,-1 0-15,0 0 0,0 0 0,0 21 16,0 1-16,1-1 0,-1 0 15,0 0-15,-21 21 0,0-20 16,21-1-16,-21 21 0,0-21 0,0 0 16,0 22-16,0-22 0,-21 0 15,21 0-15,-21 0 0,0-21 0,21 22 16,-22-22-16,1 0 16,0 0-16,21-22 31,0 1-31,0 0 15,21 0-15,0 0 0,1-22 16,-1 22-16,0-21 0,0 21 0,0-22 16,0 22-16,1 0 0,-1-21 15,21 21-15,-21-1 0,0 1 16,1 21-16,-1-21 0,0 21 0</inkml:trace>
  <inkml:trace contextRef="#ctx0" brushRef="#br0" timeOffset="33720.3">19431 3493 0,'21'0'32,"0"0"-32,0-22 0,1 22 0,-1-21 15,21 0-15,-21 0 0,22 0 16,-22 0-16,0-1 0,21 1 15,-21 0-15,-21 0 0,22 0 0,-22 0 16,-22 21 0,1 0-16,0 0 15,-21 0-15,21 21 0,-1 0 16,-20 0-16,21 0 0,0 22 0,0-22 16,-22 0-16,43 0 0,-21 21 15,21-20-15,-21-1 0,21 0 0,0 0 16,0 0-16,0 0 15,21-21-15,0 0 0,0 0 0,22 0 16,-22 0-16,21 0 0,1 0 16,-1 0-16</inkml:trace>
  <inkml:trace contextRef="#ctx0" brushRef="#br0" timeOffset="34216.01">20235 3344 0,'0'0'0,"0"-42"0,0 21 0,0 0 15,0 0-15,0-1 0,0 1 0,0 0 16,-21 21-16,0 0 16,0 0-16,0 0 0,-1 0 15,1 0-15,0 21 0,0 0 16,0 1-16,0-1 0,-1 0 16,-20 21-16,21-21 0,0 1 0,21 20 15,0-21-15,-21 0 0,21 22 16,0-22-16,0 0 0,0 0 0,0 0 15,21 0-15,-21 1 16,21-22-16,0 0 0,0 0 0,0 0 16,1 0-16,-1 0 0,0 0 0,0-22 15,21 1-15,-20 21 0,-1-21 16,0-21-16,0 21 0,0-22 0,0 22 16,1-21-16,-1-1 0,0-20 15,0 21-15,0-22 0,0 1 0,1 20 16,-1-20-16,0-1 15,0 22-15,0 0 0,-21-1 0,0 1 16,0 21-16,0 0 0,-21 42 16,0-21-1,-21 42-15,20-21 0,1 0 0,0 22 16,0-1-16,0 0 0,21-20 16,0 20-16,0 0 0,0 1 0,0-1 15,0 0-15,0-21 0,0 22 16,0-1-16,0-21 0,0 0 0,0 22 15,0-22-15,0 0 16,21-21-16</inkml:trace>
  <inkml:trace contextRef="#ctx0" brushRef="#br0" timeOffset="35259.76">22140 3154 0,'0'0'0,"21"0"0,1-21 0,-22 0 0,21-1 16,-21 1-16,0 0 16,21 0-16,-21 0 15,0 0-15,0 42 31,0 0-31,0 0 0,0 0 0,0 0 16,0 22-16,0-1 0,0-21 16,-21 22-16,21-1 0,0-21 0,0 21 15,-21 1-15,21-22 0,-22 0 16,22 0-16,-21 0 0,21 1 0,0-1 16,0-42 15,0-1-31,21 1 0,1 0 15,-1 0-15,-21-21 0,21 20 0,0-20 16,21 21-16,-20-21 0,-1-1 16,0 22-16,0 0 0,21 0 15,-20 0-15,-1-1 0,0 22 16,0 0-16,-21 22 16,21-1-16,-21 0 0,0 21 15,0-21-15,0 1 0,0-1 16,21 0-16,-21 21 0,0-21 0,22 1 15,-22-1-15,0 0 0,21 0 16,0 0-16,0-21 0,0 0 16,22 0-16,-22 0 15,21 0-15,-21-21 0,22 0 0,-22 0 16,21 0-16,-21-1 0,22 1 0,-22-21 16,0 21-16,0-22 15,0 22-15,0-21 0,-21 21 0,22-22 16,-22 22-16,21 0 0,-21 0 15,0 42 1,0 0 0,-21 0-16,-1 1 0,22 20 15,0-21-15,-21 21 0,21 1 0,-21-22 16,21 0-16,0 21 0,0-20 16,0-1-16,0 0 0,0 0 0,0 0 15,21-21-15,0 0 16,1 21-16,-1-21 0,0 0 0,0 0 0,0 0 15,22 0-15,-22-21 0,0 0 16,0 21-16,0-21 0,22 0 16,-22 0-16,-21-1 0,21-20 0,0 21 15,0 0-15,-21-22 0,0 22 16,0 0-16,21 0 0,-21 42 31,0 0-15,-21 22-16,21-22 0,0 0 15,-21 0-15,0 0 0,21 0 16,-21 1-16,21-1 0,0 0 0,0 0 16,0-42 15,21 0-31</inkml:trace>
  <inkml:trace contextRef="#ctx0" brushRef="#br0" timeOffset="35443.66">23495 3069 0,'0'0'0,"0"-21"0,0 0 16,0-21 0,-21 42-16,0 0 15,-1 0 1,1 0-16,21 21 31,0 0-31,21-21 16,1 0-16,-1 0 0,0 0 15,21 0-15</inkml:trace>
  <inkml:trace contextRef="#ctx0" brushRef="#br0" timeOffset="35700.51">24109 2836 0,'0'0'0,"0"-21"0,21 21 15,-21-21-15,-21 42 31,0 0-31,-1 1 16,1 20-16,0-21 0,21 21 16,-21-20-16,0 20 0,0 0 0,-1-21 15,1 22-15,0-1 0,21 0 16,-21 1-16,21-1 0,-21-21 0,21 22 16,0-22-16,0 0 0,0 0 0,0 0 15,21-21 1,0 0-16,0 0 0,0-21 15,1 21-15,-1-21 0</inkml:trace>
  <inkml:trace contextRef="#ctx0" brushRef="#br0" timeOffset="36160.25">24426 2794 0,'0'0'0,"21"-21"0,-21 0 0,0 42 31,0 0-31,-21 0 0,21 0 0,-21 1 16,0 20-16,21-21 0,-21 21 16,0-20-16,21 20 0,-22 0 0,1-21 15,21 22-15,-21-1 0,0 0 16,21-20-16,-21 20 0,21-21 16,0 0-16,-21 0 0,-1 1 0,22-1 15,0 0-15,-21-21 0,21-21 31,0 0-15,21-22-16,1 22 0,-1 0 16,0-21-16,0 20 0,0 1 15,0-21-15,1 21 0,20-22 0,0 22 16,-21 0-16,22 0 0,-1 21 0,-21 0 16,22 0-16,-22 0 0,0 0 15,0 21-15,-21 21 0,0-20 16,0 20-16,0-21 15,0 21-15,0 1 0,0-22 0,0 21 16,-21-21-16,21 22 0,-21-22 16,0 0-16,21 0 0,-22 0 0,22 1 15,0-44 17,22 22-32,-1-21 15,0 0-15</inkml:trace>
  <inkml:trace contextRef="#ctx0" brushRef="#br0" timeOffset="36564.01">25104 2985 0,'0'0'16,"-22"0"-16,1 0 0,0 0 15,0 0-15,0 21 0,0 0 16,-1 0-16,1 0 0,0 0 0,0 1 15,0 20-15,0-21 0,-1 21 0,1-20 16,0-1-16,0 21 0,21-21 16,0 0-16,0 1 0,0-1 0,0 0 15,21-21-15,0 0 16,22 0-16,-22 0 0,21 0 0,0 0 16,-20 0-16,20 0 15,0-21-15,-21 21 0,22-21 0,-22-1 16,0 1-16,0-21 0,0 21 15,1-22-15,-22 22 0,0-21 0,0 21 16,0-22-16,0 22 0,0 0 0,0 0 16,0 0-16,-22 0 0,1 21 15,0 0-15,-21 0 0,-1 0 0,22 0 16,-21 21-16,0 0 0,-1 0 16,22 0-16,-21 0 0,21 1 0,-1-1 15,1 0-15,21 21 0,0-21 16,0 1-16,21-1 15,1 0-15</inkml:trace>
  <inkml:trace contextRef="#ctx0" brushRef="#br0" timeOffset="37243.89">25442 3069 0,'0'0'16,"0"-21"-16,0 42 15,-21-21 1,0 21-16,21 1 0,-21-1 0,0 21 16,-1-21-16,22 22 15,0-22-15,-21 21 0,21-21 0,0 0 16,0 1-16,0-1 0,0 0 0,0 0 16,0 0-16,21-21 15,1 0-15,-1 0 16,0 0-16,0-21 0,0 21 15,0-21-15,1 0 0,-1 0 0,0-1 16,0-20-16,0 21 0,0-21 16,1 20-16,-1 1 0,0-21 15,0 21-15,0 0 0,-21 42 32,-21 0-17,0 0-15,21 21 0,-21-20 16,21-1-16,-21 21 0,21-21 0,0 0 15,0 1-15,0-1 0,0 0 16,0 0-16,21 0 0,0-21 0,0 0 16,0 0-16,0 0 0,1 0 15,20 0-15,-21 0 0,0 0 0,0-21 16,22 0-16,-22 0 0,0 0 16,0-22-16,0 22 0,1-21 0,-1-1 15,0 1-15,-21 0 0,21-1 16,0 1-16,0 0 0,1-1 0,-1 1 15,0 0-15,-21 21 0,0-1 16,21 1-16,-21 0 0,0 42 16,0 0-1,-21 1-15,0 20 0,0-21 16,-1 21-16,1-20 0,0 20 0,-21 0 16,21 1-16,-1-1 0,22 0 15,-21 1-15,0-1 0,21 0 0,0-21 16,-21 22-16,21-22 0,0 0 15,0 0-15,0 0 0,21-21 16,0 0-16,0 0 0,1 0 16,-1 0-16,21-21 0,-21 21 15,0-21-15,1 0 0,20 0 0</inkml:trace>
  <inkml:trace contextRef="#ctx0" brushRef="#br0" timeOffset="37463.97">26035 2985 0,'0'0'0,"-21"0"0,-43 0 31,85 0-15,22 0-16,-22 0 16,0 21-16,21-21 0,1 0 0,-22 0 15,21 0-15,1 0 0,-1 0 16,-21 0-16,0 0 0,22 0 0,-22 0 15,-21-21 1,0-1-16</inkml:trace>
  <inkml:trace contextRef="#ctx0" brushRef="#br0" timeOffset="37723.4">23918 2942 0,'0'0'0,"0"21"0,21-21 16,22 0 0,-22 0-16,0 0 0,21 0 15,1 0-15,-22 0 0,21 0 0,-21 0 16,22 0-16,-22 0 0,0 0 15,0 0-15,0 0 0,-21-21 0,22 21 16,-22-21 0,0 0-16</inkml:trace>
  <inkml:trace contextRef="#ctx0" brushRef="#br0" timeOffset="41739.6">1376 4847 0,'0'-42'16,"21"42"-1,-21-21-15,0 0 0,0-1 16,0 1-16,0 0 0,0 0 15,0 0-15,0 0 0,0-1 0,0 44 47,0-1-47,0 0 0,0 21 0,0 22 16,0-22-16,-21 22 0,0-22 16,-1 21-16,1 1 0,21-1 0,-21-20 15,0-1-15,0 22 0,0-22 16,21 0-16,-22-21 0,22 22 15,-21-22-15,21 21 0,0-21 16,0 1-16,21-44 31,1 1-31</inkml:trace>
  <inkml:trace contextRef="#ctx0" brushRef="#br0" timeOffset="42128.46">1693 4784 0,'0'0'16,"21"-21"-16,-21-1 0,0 44 16,-21-1-1,0 0-15,0 0 16,-21 0-16,-1 22 0,1-1 0,0-21 16,-1 21-16,-20-20 0,20 20 15,1-21-15,0 21 0,21-20 16,-22-1-16,22-21 0,21 21 0,21-21 47,0 0-47,1 0 15,-1 21-15,21-21 0,-21 21 16,0 0-16,1 1 0,-1-1 0,0 0 16,0 21-16,0-21 0,0 1 15,1-1-15,-1 21 0,-21-21 16,21 0-16,0 1 0,0-1 15,-21 0-15,21 0 0,1 0 0,-1-21 16,0 21-16,0-21 16,0 0-16,0 0 0,-21-21 15,22 0-15,-1 21 0,0-21 16,-21 0-16</inkml:trace>
  <inkml:trace contextRef="#ctx0" brushRef="#br0" timeOffset="43184.12">1884 5376 0,'0'22'16,"0"-1"0,0 0-16,21-21 31,0 0-31,0 0 16,0 0-16,1 0 0,-1 0 15,0-21-15,0 21 0,0-21 16,0-1-16,1 22 0,-1-21 0,0 0 15,0 0-15,0 0 0,-21 0 16,0-1-16,0 1 0,0 0 0,0 0 16,0 0-16,-21 21 15,0 0-15,0 0 0,0 0 16,-1 0-16,22 21 16,-21 0-16,0 0 0,0 22 0,0-22 15,0 0-15,21 21 0,0-21 16,0 22-16,0-22 0,0 0 0,0 0 15,0 22-15,0-22 0,0 0 16,0 0-16,21-21 0,0 21 0,0 0 16,0-21-16,22 0 0,-1 0 15,0 0-15,1 0 0,-1 0 0,0-21 16,22 0-16,-22 21 0,22-21 16,-22 0-16,0 0 0,1-1 0,-1 1 15,0 0-15,-21 0 0,1 0 16,20 0-16,-42-1 0,21 1 15,-21 0-15,0 0 0,0 0 16,-21 21 15,21 21-31,-21 0 16,21 0-16,-21 0 0,21 1 16,0-1-16,0 0 0,0 0 15,0 0-15,0 0 0,21-21 16,0 0-1,0 0-15,21 0 0,-20 0 0,20 0 16,-21 0-16,21-21 0,-20 21 16,20-21-16,0 0 0,-21 0 15,22 0-15,-22-1 0,21 1 0,-21 0 16,1 0-16,-1 0 0,-21 0 16,0-1-16,0 1 0,0 0 0,0 0 15,-21 21 1,-1 21 15,22 0-31,-21 0 0,21 1 0,-21-1 16,21 21-16,0-21 0,0 22 15,-21-22-15,21 21 0,-21 0 0,21 1 16,0-1-16,-21 0 0,21 1 16,0 20-16,0-20 0,0 20 15,0 1-15,0-22 0,0 21 0,0 1 16,21-22-16,-21 22 0,21-1 15,-21-20-15,0 20 0,0 1 0,0-22 16,0 21-16,0-20 0,0 20 0,-21-20 16,0-1-16,-1 0 0,1 1 15,0-22-15,0 21 0,0-21 0,0 0 16,-22 1-16,22-22 0,-21 0 16,21 0-16,-22 0 0,1 0 0,0 0 15,-1-22-15,1 1 0,0-21 0,-1 0 16,1-1-16,0 1 15,-1-22-15,22 22 0,0-21 0,0-1 16,21 1-16,0-1 0,0 1 16,0-1-16,0 22 0,21-22 0,0 22 15,0 0-15,0-1 0,22 1 16,-22 21-16,0-22 0,0 22 0,22-21 16,-22 21-16,21 0 0,0-1 0,-20 1 15,20 0-15,-21 0 0,21 0 16,-20 0-16,20-1 0,-21 1 0</inkml:trace>
  <inkml:trace contextRef="#ctx0" brushRef="#br0" timeOffset="44384.94">3746 5292 0,'0'0'15,"0"-21"-15,22 21 0,-22-22 16,0 1-16,-22 42 31,1 1-31,21-1 16,-21 0-16,21 0 0,0 0 16,-21 22-16,0-22 0,0 21 15,21-21-15,0 22 0,0-22 0,-22 0 16,22 21-16,0-21 0,0 1 15,0-1-15,22-21 16,-1 0-16,0 0 16,0 0-16,0 0 0,0-21 0,1-1 15,-22 1-15,21 0 0,0 0 0,0 0 16,0 0-16,-21-1 0,0 1 16,21 0-16,-21 0 0,22 0 15,-22 0-15,0-1 16,21 22 15,-21 22-31,0-1 16,0 0-16,0 0 0,0 0 15,21 0-15,-21 1 16,0-1-16,21 0 0,-21 0 16,21-21-16,-21 21 0,21-21 15,1 0-15,-1 0 0,0 0 16,0 0-16,0 0 0,0-21 15,1 0-15,-1 0 16,-21 0-16,21 21 0,0-22 0,0-41 16,-21 42-16,0 0 15,21-1-15,-21 1 0,0 0 16,0 0-16,0 0 0,0 0 16,-21 42 15,21 0-16,-21 0-15,21 0 0,0 0 16,0 1-16,0 20 0,0-21 0,0 0 16,0 0-16,0 1 15,0-1-15,0 0 0,0 0 0,0 0 0,21-21 16,0 21-16,1 1 0,-1-22 16,0 0-16,0 0 15,0 0-15,22 0 0,-22 0 0,0-22 16,0 22-16,0-21 0,0 0 15,1 0-15,-1 21 0,0-21 0,0 0 16,0-1-16,0-20 0,1 21 0,-22 0 16,0 0-16,21-1 0,0 1 15,-21 0-15,0 0 16,0 42 15,-21-21-31,21 21 0,-21 0 16,21 1-16,0-1 15,0 0-15,0 0 0,-22 0 0,22 0 16,0 1-16,0-1 0,0 0 16,0 0-16,0 0 0,0 0 15,22-21-15,-1 22 0,0-22 16,0 0-16,0 0 0,0 0 16,1 0-16,-1 0 0,0 0 0,21 0 15,-21-22-15,1 1 0,-1 21 0,0-21 16,0 0-16,0 0 0,-21 0 15,0-1-15,21 1 0,-21 0 16,0 0-16,0 0 0,0-22 0,0 22 16,0 0-16,-21-21 0,0 21 15,21-1-15,-21 22 0,0-21 0,-22 21 16,22 0-16,0 0 0,0 0 16,0 0-16,0 0 0,-22 21 0,43 1 15,-21-1-15,0 0 0,21 0 0,-21 0 16,21 0-16,0 1 0,0-1 15,0 0-15,0 0 0,0 0 0,0 0 16,0 1-16,0-1 16,0 0-16,21-21 15,0 0-15</inkml:trace>
  <inkml:trace contextRef="#ctx0" brushRef="#br0" timeOffset="47396.1">5313 5567 0,'0'0'0,"0"-21"47,0 0-32,21 21-15,0-22 16,0 1-16,0 0 0,1 0 0,-1 0 16,0 0-16,0-1 0,0 1 15,0-21-15,1 21 0,-1-22 0,0 22 16,0-21-16,0 0 0,-21 20 0,0 1 16,0 0-16,0 0 0,0 0 15,-21 21-15,0 0 0,0 0 16,0 0-16,-1 0 0,1 21 15,21 0-15,-21 0 0,21 0 0,-21-21 16,21 22-16,0-1 0,0 0 16,0 0-16,21 0 0,-21 0 15,21 1-15,0-1 0,22-21 0,-22 21 16,0 0-16,0 0 0,0-21 16,1 21-16,-1 1 0,0-22 0,0 21 15,0 0-15,0 0 0,-21 0 16,0 0-16,0 1 15,0-1-15,0 0 16,22 0 15,-1-21-31,0 0 0,0 0 0,0 0 16,0 0-16,1 0 16,-1-21-16,21 0 0</inkml:trace>
  <inkml:trace contextRef="#ctx0" brushRef="#br0" timeOffset="47948.79">6392 5122 0,'0'0'0,"0"-21"0,-84-21 32,62 42-32,1 0 0,0 0 15,0 0-15,0 0 0,0 21 16,-1-21-16,22 42 0,-21-20 0,0-1 15,0 21-15,0-21 0,0 22 0,21-22 16,0 0-16,-22 21 0,22-21 16,0 1-16,0-1 0,0 0 0,0 0 15,0 0-15,0 0 0,22-21 16,-1 22-16,0-22 0,21 0 16,-21 0-16,1 0 0,-1-22 15,21 1-15,-21 21 0,0-21 0,22 0 16,-22 0-16,21 0 0,-21-1 15,1 1-15,20-21 0,-21 21 0,0-22 16,0 1-16,1 0 16,-1-1-16,0 1 0,-21 0 0,21-22 15,0 22-15,-21-22 0,0 22 0,0 0 16,21-1-16,-21 1 0,0 0 16,0 21-16,0-1 0,0 1 0,0 0 15,-21 42 1,21 0-16,-21 1 0,0 20 15,0 0-15,21 22 0,-21-22 0,21 22 16,-22-1-16,22-21 0,0 22 16,0-1-16,0-20 0,0-1 0,0 0 15,0 1-15,0-22 0,22 21 16,-1-21-16,0 1 0,-21-1 16,21-21-16,0 21 0,0 0 0,1-21 15,-1 0-15,0 0 0,0 0 0,0 0 16,0 0-16,1 0 15,-22-21-15,21 0 0</inkml:trace>
  <inkml:trace contextRef="#ctx0" brushRef="#br0" timeOffset="48147.67">6964 5419 0,'0'-21'47</inkml:trace>
  <inkml:trace contextRef="#ctx0" brushRef="#br0" timeOffset="54352.67">8657 5398 0,'-21'21'0,"21"0"16,-21 0-16,21 0 0,21-21 47,0-21-47,0 0 15,0 0-15,1 0 0,20-1 16,-21 1-16,21 0 0,-20-21 0,20 21 15,-21-22-15,21 1 0,-20 0 16,20 20-16,-21-20 0,0 0 16,-21-1-16,0 1 0,21 21 0,-21-21 15,0 20-15,0 1 0,0 0 16,-21 21-16,0 0 16,0 21-16,0 0 0,0 1 15,21-1-15,-22 0 0,22 21 0,-21-21 16,21 22-16,0-1 0,0-21 15,0 22-15,0-22 0,0 21 0,0-21 16,21 0-16,1 1 0,-22 20 0,21-21 16,0 0-16,0 0 15,-21 1-15,21-1 0,-21 0 0,21-21 16,-21 21-16,-21-21 31,0 0-31,0 0 16,0 0-16,21-21 0,-21 0 15,-1 21-15,1-21 0,0-1 0,0 22 16,0-21-16,21 0 0,-21 21 0,21-21 16,-22 21-16,22 21 31,0 0-31,0 0 16,22 1-16,-1-1 0,0 0 15,0 0-15,0 0 0,0 0 16,1 1-16,-1-22 0,0 21 15,0-21-15,0 0 0,0 0 0,22 0 16,-22 0-16,0 0 0,21 0 16,-20-21-16,20 21 0,-21-22 0,21 1 15,-20 0-15,-1 0 0,21 0 0,-21-22 16,0 22-16,22-21 0,-22 21 16,0-22-16,0 1 0,0-21 0,1 20 15,-1 1-15,-21-22 0,21 22 16,-21 0-16,21-1 0,-21 1 0,0 21 15,0 0-15,0 0 0,0 42 32,-21 0-32,0 0 0,21 21 15,-21 1-15,-1-1 0,1 0 16,21 1-16,-21-1 0,0 0 0,21 1 16,-21-1-16,21-21 0,0 43 15,0-43-15,0 21 0,0-21 16,0 1-16,21-22 0,0 0 15,0 0-15,0 0 0,1 0 16,-1 0-16,0 0 0,0 0 16,-21-22-16,0 1 0</inkml:trace>
  <inkml:trace contextRef="#ctx0" brushRef="#br0" timeOffset="54540.57">9525 5059 0,'0'0'0,"-21"0"0,21-21 31,21 21-15,0 0-16,0 0 0,0 0 15,1 0-15,20 0 0,-21 0 16,21 0-16,-20 0 0,20 0 0,0 0 16,1 0-16,-22 0 0,21-21 15,0 21-15,-20 0 0</inkml:trace>
  <inkml:trace contextRef="#ctx0" brushRef="#br0" timeOffset="56015.85">10372 5313 0,'0'0'15,"21"0"-15,0-21 16,0 0-16,-21-1 15,21 1-15,-21 0 0,21 0 0,-21 0 16,22 0-16,-22-1 0,0-20 16,0 21-16,0 0 0,0-22 15,0 22-15,0 0 0,-22-21 0,1 21 16,0-1-16,0 22 16,-21-21-16,20 21 0,1 0 0,0 21 15,-21 1-15,21-1 0,-22 0 16,22 0-16,0 21 0,-21 1 0,20-22 15,1 21-15,0 1 0,0-1 0,21-21 16,0 21-16,0-20 0,0 20 16,0-21-16,0 0 0,0 0 0,21-21 15,-21 22-15,21-22 0,22 0 16,-22 0-16,0 0 0,21 0 16,-21 0-16,1 0 0,20 0 0,-21-22 15,0 1-15,0 21 0,1-21 16,-1 0-16,0-21 0,0 20 0,0 1 15,0-21-15,-21 21 0,0-22 0,0 22 16,22-21-16,-22 0 0,21 20 16,-21 1-16,0 0 0,0 0 0,0 0 15,0 42 1,0 0-16,0 0 0,-21 0 16,21 1-16,-22 20 0,22 0 15,-21-21-15,21 22 0,0-1 0,0-21 16,0 22-16,0-22 0,0 0 0,0 21 15,0-21-15,0 1 0,21-22 16,1 21-16,-1 0 0,0-21 16,0 0-16,0 0 0,0 0 0,1 0 15,-1 0-15,0 0 0,21-21 16,-21 0-16,1-1 0,-1 1 0,0 0 16,21-21-16,-21 21 0,1-22 0,-1 1 15,0 0-15,0-1 0,0-20 16,0 20-16,1-20 0,-22 21 0,21-22 15,-21 22-15,21-1 16,-21 1-16,0 21 0,0 0 0,0 0 16,0-1-16,0 44 15,0-1 1,0 0-16,-21 0 0,0 21 0,21 1 16,0-1-16,-22 0 0,1 22 15,21-22-15,-21 1 0,21 20 16,0-21-16,0 1 0,0-1 0,0 0 0,0-20 15,0 20-15,0-21 0,0 0 16,21 0-16,-21 1 0,21-22 0,1 21 16,20-21-16,-21 0 0,0 0 15,0 0-15,22 0 0,-22 0 16,0-21-16,21-1 0,-20 22 0,-1-21 16,0 0-16,0-21 0,0 21 15,0-1-15,1-20 0,-1 21 0,-21-21 16,0 20-16,0 1 0,0 0 0,21 0 15,-21 0-15,0 42 32,0 0-32,0 0 15,-21 22-15,21-22 0,0 0 0,0 0 16,0 0-16,0 0 0,0 1 0,0-1 16,0 0-16,0 0 0,0 0 15,21-21-15,0 0 16,0 0-16,0 0 0,1 0 15,-1 0-15,0 0 0,0 0 16,21 0-16,-20-21 0,-1 0 0,0 0 16,0 0-16,0-1 0,22 1 15,-22-21-15,0 21 0,0 0 0,0-22 16,0 22-16,1-21 0,-1 21 0,0-1 16,0 1-16,0 0 0,-21 0 15,21 21-15,-21 21 47,0 0-31,0-42 31,0 0-32,0 0 1,0 0-16,-21 21 0,0 0 15,0 0-15,0 0 0,0 0 16,-1 21-16,1 0 16,0 0-16,0 21 0,21-20 15,0-1-15,-21 21 0,0 0 0,21-20 16,0 20-16,0-21 0,0 0 16,0 22-16,0-22 0,0 0 0,0 0 15,21-21-15,-21 21 0,21 0 16,21-21-16,-21 0 0,1 0 0,20 0 15,-21 0-15,21 0 0,1 0 0,-1 0 16,-21-21-16,22 21 0,-1-21 16,-21 0-16,21 0 0,-20 0 0,-1-1 15,0-20-15,-21 21 0,0-21 16,21 20-16,-21-20 0,0 0 0,0-1 16</inkml:trace>
  <inkml:trace contextRef="#ctx0" brushRef="#br0" timeOffset="56220.74">12001 4614 0,'0'0'0,"-21"0"0,0 0 0,0 0 16,21 22 31,21-22-32,-42 0 17</inkml:trace>
  <inkml:trace contextRef="#ctx0" brushRef="#br0" timeOffset="56444.61">10901 4826 0,'0'0'0,"0"21"16,21-21-1,0 0-15,0 0 16,0 0-16,1 0 0,-1 0 16,0 0-16,21 0 0,-21 0 0,22 0 15,-22 0-15,21 0 0,-21 0 16,22 0-16,-1 0 0,-21 0 0,22 0 15,-22-21-15,0 21 0</inkml:trace>
  <inkml:trace contextRef="#ctx0" brushRef="#br0" timeOffset="57424.33">14139 4932 0,'0'0'0,"0"-21"15,0 0-15,0-1 0,0 1 16,0 0-16,21 21 0,-21-21 16,0 0-16,22 21 15,-22 21 1,0 0-16,0 0 0,0 0 0,0 1 15,0 20-15,0-21 0,-22 21 16,1 1-16,0-22 0,21 21 0,-21-21 16,0 22-16,21-22 0,0 0 15,0 0-15,-21 0 0,21 1 0,0-1 16,0 0 0,21-42 15</inkml:trace>
  <inkml:trace contextRef="#ctx0" brushRef="#br0" timeOffset="57812.11">14584 4847 0,'0'0'0,"21"-21"0,0 0 0,-21 0 0,0 0 15,-21 21 16,0 21-31,0-21 16,-1 21-16,1 0 0,0 0 0,-21 0 16,21 1-16,-1-1 0,22 0 0,0 0 15,0 0-15,0 0 0,0 1 16,0-1-16,22 0 16,-1-21-16,0 0 0,0 21 15,21-21-15,-20 21 0,-1-21 0,21 21 16,-21-21-16,0 22 0,1-1 15,-1-21-15,-21 21 0,0 0 0,0 0 16,0 0-16,0 1 16,-21-22-16,-1 21 15,1-21-15,-21 0 0,21 21 0,-22-21 16,1 0-16,21 0 0,0 0 0,-22 0 16,22 0-16,0 0 0,0-21 15,21 0-15,0-1 16,0 1-16,0 0 0,0 0 15</inkml:trace>
  <inkml:trace contextRef="#ctx0" brushRef="#br0" timeOffset="57981.01">14118 4614 0,'0'0'0,"0"-21"0,-21 0 15,0 21-15,21-21 0,21 21 63,0 0-63</inkml:trace>
  <inkml:trace contextRef="#ctx0" brushRef="#br0" timeOffset="58423.81">16806 4720 0,'0'-21'0,"0"42"0,21-63 0,-21 0 0,0 20 15,0 1-15,22-21 0,-22 21 16,0 0-16,0-22 0,0 22 0,0 0 16,-22 21-16,1-21 0,0 21 0,-21 0 15,21 0-15,-1 0 0,-20 21 16,0 0-16,-1 0 0,1 22 0,0-1 15,-1-21-15,22 21 0,-21 22 16,0-22-16,20 22 0,1-22 0,0 22 16,0-22-16,21 21 0,0-20 15,0-1-15,0 0 0,0 1 16,21-22-16,21 21 0,-20-21 0,20 1 16,0-1-16,-21 0 0,43-21 15,-22 0-15,1 0 0,-1 0 0,0 0 16,22 0-16</inkml:trace>
  <inkml:trace contextRef="#ctx0" brushRef="#br0" timeOffset="59565.28">17314 4953 0,'0'0'0,"21"-42"0,-21-85 32,0 106-32,0-1 0,0 1 0,-21 21 0,-21 0 15,21 0-15,0 0 16,-1 21-16,-20 1 0,21-1 15,-21 21-15,20-21 0,1 22 0,-21-1 16,21-21-16,0 21 0,-1 1 16,1-22-16,0 21 0,21-21 0,0 1 15,0 20-15,0-21 0,0 0 16,0 0-16,21-21 16,0 0-16,1 0 0,20 0 0,-21 0 15,21-21-15,-20 0 0,20 0 16,-21 21-16,21-42 0,-20 20 0,20 1 15,-21 0-15,0-21 0,0-1 16,1 22-16,-1-21 0,-21 0 16,21 20-16,-21-20 0,21 21 15,-21 0-15,0 42 16,0 21 0,-21-21-16,0 1 0,21 20 15,-21-21-15,21 21 0,-22-20 0,1 20 16,21-21-16,0 21 0,0-20 15,0-1-15,0 0 0,0 0 0,0 0 16,21 0-16,-21 1 0,22-22 16,20 0-16,-21 0 0,0 0 0,22 0 15,-22 0-15,21 0 0,0 0 16,-20-22-16,20 22 0,-21-21 16,21 0-16,-20-21 0,20 21 0,-21-22 15,0 22-15,0-21 0,1-22 16,-1 22-16,0 0 0,0-22 0,-21 22 15,0-1-15,21 1 0,-21 0 0,0-1 16,0 22-16,0 0 0,0 0 16,0 0-16,0 42 15,-21 0-15,0 0 16,0 22-16,21-22 0,-21 21 0,-1 0 16,22 22-16,0-22 0,-21 1 15,21-1-15,0 0 0,0 1 16,0-1-16,0-21 0,0 21 0,0-20 15,0-1-15,21 0 0,1-21 16,-22 21-16,21-21 0,0 0 0,21 0 16,-21 0-16,1 0 0,20 0 15,-21 0-15,0-21 0,22 0 0,-22 0 16,21-1-16,-21 1 0,0-21 0,1 0 16,-1-1-16,0 1 0,0 0 15,0-1-15,-21 1 0,0 0 0,21-1 16,-21 1-16,0 21 0,0-22 15,0 22-15,0 0 0,-21 21 16,0 0 0,0 21-16,0 0 0,21 1 15,-21 20-15,-1 0 0,1 1 0,21-1 16,0 0-16,0 1 0,-21-1 16,21 0-16,0-21 0,0 22 0,0-1 15,0-21-15,0 0 0,0 1 16,21-1-16,0 0 0,1 0 15,-1-21-15,0 0 0,0 0 0,0 0 16,22 0-16,-1 0 0,-21 0 0,21-21 16,1 21-16,-22-21 0,21 0 15,-21-1-15,22 1 0,-22 0 0,0 0 16,0-21-16,0 20 0,1-20 16,-22 21-16,0 0 0,0-22 15,0 22-15,0 0 0,-22 21 16,1 21-1,0-21-15,0 43 0,21-22 16,-21 0-16,21 0 0,-21 21 0,21-20 16,0-1-16,0 21 0,0-21 15,0 0-15,0 1 0,0-1 0,0 0 16,0 0-16,21-21 0,0 21 16,0-21-16,0 0 0,0 0 0,1 0 15,20 0-15,-21 0 0,21 0 0,1 0 16,-22 0-16,21-21 15,1 21-15</inkml:trace>
  <inkml:trace contextRef="#ctx0" brushRef="#br0" timeOffset="60053">19431 4868 0,'21'-21'0,"-42"42"0,42-63 0,-21 21 16,0 0-16,0 0 0,-21 21 15,0-22-15,0 22 0,-1 0 0,1 0 16,0 0-16,0 22 0,-21-22 15,20 21-15,1 0 0,-21 21 0,21-21 16,0 1-16,-1 20 0,1-21 16,0 21-16,0-20 0,21 20 15,0-21-15,0 21 0,0-20 0,0-1 16,0 0-16,0 0 0,21 0 16,-21 0-16,21-21 0,0 0 15,1 0-15,-1 0 0,0 0 16,0 0-16,21 0 0,-20-21 0,-1 0 15,0 0-15,0 0 0,21 0 0,-20-22 16,-1 1-16,0 21 0,0-43 16,0 22-16,0 0 0,1-22 0,-1 22 15,0-22-15,0 22 0,0-22 16,0 22-16,1 0 0,-1-43 16,-21 43-16,0 21 0,0-1 15,-21 44 1,-1-1-16,1 0 0,0 21 15,21 1-15,-21-1 0,0 0 16,21 1-16,-21-1 0,21 21 0,0-20 16,0-1-16,0 22 0,0-22 15,0 0-15,0-21 0,21 22 0,0-22 16,0 21-16,0-21 0,0 1 0,1-22 16,-1 21-16,0-21 0,21 0 15,-21 0-15,1 0 0,-1 0 0,0 0 16,21-21-16</inkml:trace>
  <inkml:trace contextRef="#ctx0" brushRef="#br0" timeOffset="60572.26">21209 4530 0,'0'-43'16,"0"86"-16,21-107 0,-21 43 0,0-21 15,21 21-15,-21-1 0,0 1 16,0 42-1,0 1-15,0-1 0,-21 0 16,21 21-16,-21 1 0,21-1 16,0 0-16,-21 1 0,21-1 0,-21 0 15,21 1-15,0-1 0,-22 0 0,22 1 16,-21-1-16,21-21 16,-21 21-16,21-20 0,0-1 0,0 0 0,0 0 15,21-21 16,0-21-31,1 21 0</inkml:trace>
  <inkml:trace contextRef="#ctx0" brushRef="#br0" timeOffset="60824.11">21717 4424 0,'0'-21'0,"0"42"0,21-42 0,-21 0 16,0 42-1,-21 0-15,0 0 16,21 21-16,-21 1 0,-1-22 16,22 21-16,-21 1 0,0-1 15,0 0-15,21 1 0,-21-1 16,21 0-16,0-21 0,-21 22 0,-1-22 16,22 21-16,0-21 0,0 1 0,0-1 15,0 0 1,22-21-16,-1 0 15,0-21-15,0 0 0</inkml:trace>
  <inkml:trace contextRef="#ctx0" brushRef="#br0" timeOffset="61516.1">22161 4424 0,'0'0'0,"22"0"0,-22 42 31,0-21-31,0 1 0,-22 20 16,22 0-16,-21-21 0,0 22 0,21-1 16,0 0-16,-21 1 0,21-22 15,-21 21-15,21 1 0,-21-22 0,21 0 16,0 0-16,0 0 0,0 0 0,0 1 16,0-1-16,0-42 46,0-1-46,21 1 0,-21 0 16,21 0-16,-21-21 0,0 20 16,21-20-16,-21 0 0,21-1 0,0 22 15,1-21-15,-1 0 0,0-1 0,0 1 16,0 21-16,0-22 0,1 22 16,20-21-16,-21 21 0,21 0 0,-20 21 15,20 0-15,-21 0 0,0 0 16,0 0-16,1 21 0,-22 0 0,0 0 15,0 0-15,0 22 0,0-22 16,0 0-16,-22 21 0,-20 1 0,21-22 16,-21 21-16,-1-21 0,1 0 15,0 1-15,20 20 0,-20-42 16,21 21-16,0 0 0,0-21 0,-1 0 16,44-21 15,-1 21-31,0-21 15,21 0-15,-21 0 0,22 21 16,-1-22-16,0 22 0,-20 0 0,20 0 0,-21 0 16,21 0-16,-20 22 0,20-1 15,-21 0-15,0 21 0,0-21 0,1 1 16,-22 20-16,0-21 16,0 0-16,0 22 0,0-22 0,0 0 15,-22 0-15,22 0 0,-42 0 0,21 1 16,0-22-16,-22 21 0,1-21 15,0 0-15,21 0 0,-22 0 0,1 0 16,0 0-16,20 0 0,-20 0 16,21 0-16,0 0 0,0 0 0,-1-21 15,22-1-15,-21 22 0,21-21 16,0 0-16,0 0 0,0-21 0,0 20 16</inkml:trace>
  <inkml:trace contextRef="#ctx0" brushRef="#br0" timeOffset="61772.03">23431 4297 0,'0'21'0,"-42"21"15,21-42-15,21 22 16,-21-1-16,0 0 0,21 0 15,-22-21-15,22 21 0,-21-21 16,21 21-16,0-42 63,21 0-63</inkml:trace>
  <inkml:trace contextRef="#ctx0" brushRef="#br0" timeOffset="61903.95">23495 4297 0,'0'85'16,"0"-64"-1,0 0-15,0 0 16,-21 0-16,0 0 0,-1-21 16,1 22-16,0-22 0,0 0 15</inkml:trace>
  <inkml:trace contextRef="#ctx0" brushRef="#br0" timeOffset="62879.7">720 2646 0,'0'0'0,"0"-42"32,0 63-1,0 0-16,0 0-15,-22 0 16,22 0-16,0 1 16</inkml:trace>
  <inkml:trace contextRef="#ctx0" brushRef="#br0" timeOffset="63032.61">868 2540 0,'0'-21'0,"0"42"0,21-42 0,-21 42 32,0 0-17,0 0-15,0 1 0,0-1 16,21 21-16,-21-21 0,21 0 16,-21 1-16,0-1 0,21 0 0,1 0 15</inkml:trace>
  <inkml:trace contextRef="#ctx0" brushRef="#br0" timeOffset="77703.84">1058 8065 0,'-21'0'15,"0"0"1,0 0 31,0 0-47,-1 0 15,1 0-15,0 0 0,0 0 16,-21 0-16,20 0 0,-20 0 16,21 0-16,-21 0 0,-1 0 15,22 0-15,-21 0 0,-1 0 0,22 0 16,-21 0-16,21 0 0,0 0 16,-1-22-16,1 22 0,0-21 15,42 0 32,0 21-47,1 0 0,20 0 16,0 0-16,1 0 0,-1 0 15,0 0-15,22 0 0,-22 0 16,0 0-16,22 0 0,-22 0 0,22 0 16,-1 0-16,1 0 15,20 0-15,-20 0 0,21 0 0,-22 21 0,22-21 16,-22 0-16,1 21 0,-1-21 15,1 0-15,-1 0 0,1 22 16,-22-22-16,0 0 0,22 0 16,-43 21-16,21-21 0,-20 0 0,20 0 15,-21 0-15,0 21 0,0-21 16,-21-21 15,-21 0-31,0 21 16,0-22-16,0 22 0,0-21 15,-1 0-15,1 21 0,0-21 16,0 0-16</inkml:trace>
  <inkml:trace contextRef="#ctx0" brushRef="#br0" timeOffset="78328.14">1757 7662 0,'0'22'32,"0"-1"-32,0 0 0,0 0 15,21-21-15,-21 21 0,21-21 16,0 21-16,-21 1 0,21-22 0,1 21 15,-1-21-15,0 21 0,0-21 16,0 21-16,0-21 0,1 0 0,-1 21 16,0-21-16,0 0 0,0 0 15,0 0-15,1 0 0,-1 0 0,0 0 16,0 0-16,0 0 0,0 0 16,1 0-16,-22 21 46,-22 1-46,1-1 16,0 0-16,-21 21 0,21-21 0,-1 22 16,1-22-16,-21 21 0,21 1 15,-22-1-15,22 0 0,-21 1 0,21-1 16,-22 0-16,22-21 0,-21 22 16,21-1-16,0-21 0,-22 0 0,43 1 15,-21-1-15,0 0 0,0 0 16,21 0-16,0 0 0,-21 1 15,21-44 64,0 1-64,0 0 1,21 21-16,-21-21 15,21 0 1</inkml:trace>
  <inkml:trace contextRef="#ctx0" brushRef="#br0" timeOffset="79052.86">3704 7705 0,'0'0'0,"-21"-64"31,21 43-31,0 0 0,0 0 16,0 0-1,0 42 1,0 0 0,0 21-16,0-21 0,0 22 0,0-1 15,0 0-15,0 1 0,0 20 16,0-20-16,-21-1 0,21 21 0,0-20 16,-21 20-16,-1-20 0,22-1 15,-21 0-15,0 1 0,21-22 16,-21 21-16,21-21 0,0 0 0,0 1 15,-21-22-15,21-22 32,0 1-17,0 0-15,0 0 16,0 0-16,0 0 0,0-1 16,0 1-16,0 0 0,0 0 15,0 0-15,0 0 0,21-1 16,-21 1-16,0 0 0</inkml:trace>
  <inkml:trace contextRef="#ctx0" brushRef="#br0" timeOffset="79392.17">3979 7451 0,'0'0'0,"0"21"0,0 0 0,0 21 15,0-20-15,0-1 16,0 21-16,-21 0 0,21 1 0,0-1 16,-21 0-16,21 1 0,-21-1 0,0 22 15,21-22-15,0 0 0,-22 1 16,1-1-16,21 0 0,0 1 0,-21-22 15,21 21-15,0-21 0,0 0 16,0 1-16,0-1 0,21-21 31,0 0-31,1-21 16,-22-1-16,21 1 16,0 0-16</inkml:trace>
  <inkml:trace contextRef="#ctx0" brushRef="#br0" timeOffset="79696.21">4403 7535 0,'0'0'0,"0"-21"0,21 0 16,-21 0-16,0 0 0,0 42 31,0 0-31,0 0 0,0 22 15,0-22-15,0 21 0,0 0 16,0 1-16,0-1 0,-21 22 0,-1-22 16,22 0-16,-21 22 0,21-22 15,0 0-15,-21 1 0,21-1 0,-21-21 16,21 22-16,-21-22 0,21 0 0,0 0 16,0 0-16,0 0 0,21-21 46,-21-21-46,21 0 0,0 0 0</inkml:trace>
  <inkml:trace contextRef="#ctx0" brushRef="#br0" timeOffset="80255.74">4487 7578 0,'0'0'15,"0"-21"-15,-21 21 0,21-22 16,0 1 15,21 21-31,0 0 0,1-21 16,-1 21-16,21 0 0,-21 0 15,22 0-15,-22 0 0,21 0 16,0 0-16,-20 0 0,20 0 0,-21 21 0,0 0 16,0 1-16,-21-1 15,0 0-15,0 0 0,0 21 0,0-20 16,-21-1-16,0 0 0,0 21 0,-21-21 15,-1 1-15,1-1 0,0 0 16,20 0-16,-20-21 0,21 21 0,0-21 16,-22 0-16,22 0 15,21-21 1,21 0-16,22 0 16,-22 0-1,0 21-15,21 0 0,-20 0 0,20 0 0,0 0 16,1 0-16,-22 0 0,21 0 15,-21 0-15,22 0 0,-22 21 16,21 0-16,-21 0 0,0 0 0,1 0 16,-22 1-16,0-1 0,21 21 15,-21-21-15,0 0 0,0 22 0,0-22 16,-21 21-16,-1-21 0,-20 1 0,0-1 16,21 21-16,-22-21 0,1 0 15,0-21-15,-1 22 0,1-1 0,0-21 16,20 0-16,-20 0 0,0 0 0,21 0 15,-1 0-15,-20 0 16,21 0-16,0 0 0,0 0 0,-1-21 16,1-1-16,0 1 0,0 0 0,21 0 15,-21 0-15,0 0 0,21-1 16,0-20-16,-22 21 0</inkml:trace>
  <inkml:trace contextRef="#ctx0" brushRef="#br0" timeOffset="80796.24">3387 7557 0,'21'0'32,"0"0"-32,0 0 0,0-22 15,0 22-15,1 0 0,-1-21 16,0 21-16,0-21 0,0 21 0,0 0 16,1 0-1,-22 21-15,0 0 0,0 1 16</inkml:trace>
  <inkml:trace contextRef="#ctx0" brushRef="#br0" timeOffset="81076.92">3196 8636 0,'21'0'32,"0"0"-17,-21-21-15,22 21 0,-1-21 16,0 0-16,0 21 0,21-22 15,-20 1-15,-1 0 0,21-21 0,0 21 16</inkml:trace>
  <inkml:trace contextRef="#ctx0" brushRef="#br0" timeOffset="81447.75">3979 7557 0,'0'-22'0,"21"1"31,1 21-15,-1 0-16,-21-21 0,21 21 15,0 0-15,0 0 0,0 0 16</inkml:trace>
  <inkml:trace contextRef="#ctx0" brushRef="#br0" timeOffset="81680.12">3662 8424 0,'0'22'0,"0"-44"0,21 44 31,0-22-31,0 0 0,-21-22 0,21 22 16,1-21-16,-1 0 0,21 21 15,-21-21-15,0 0 0,1 0 0,-1-1 16,21 1-16,-21 0 0</inkml:trace>
  <inkml:trace contextRef="#ctx0" brushRef="#br0" timeOffset="83972.44">7218 7832 0,'0'0'16,"21"-21"-16,-21-1 0,0 1 15,0 42 32,0 1-47,-21-1 0,21 21 16,0-21-16,-21 22 0,21-1 0,-22 0 16,22 1-16,0-1 0,0 0 0,-21-21 15,21 22-15,0-22 0,0 0 16,-21 0-16,21 0 0,21-42 31,0 21-15,-21-21-16,22-21 0,-1 21 0,-21-1 15,21-20-15,0 21 0,-21-21 16,21-1-16,0 22 0,-21-21 16,0 21-16,22-1 0,-1 1 0,-21 0 15,0 0-15,21 42 16,-21 0-1,0 0-15,0 1 0,0-1 0,0 21 16,0 0-16,0-20 0,0 20 16,0-21-16,0 21 0,0-20 0,0 20 15,0-21-15,21 0 0,-21 0 0,0 1 16,21-22-16,0 0 0,1 0 16,-1 0-16,0 0 0,0 0 15,0-22-15,0 1 0,1 0 16,-1 0-16,0 0 0,-21-22 15,21 22-15,0-21 0,-21 0 0,21-1 16,-21 1-16,0 21 0,0-22 16,0 1-16,0 21 0,0 0 0,0-22 15,0 22-15,0 42 32,0 1-32,0-1 0,0 0 15,0 21-15,0-21 0,0 22 0,0-1 16,0 0-16,0 1 0,0-22 15,0 21-15,0 1 0,0-22 0,0 21 16,0-21-16,0 0 16,22 1-16,-22-1 0,21-21 0,0 21 15,0-21-15,0 0 0,22 0 0,-22 0 16,21 0-16,-21-21 0,22 0 16,-22-1-16,21 1 0,-21 0 0,0 0 15,1-21-15,-1-1 0,0 22 0,0-21 16,0-1-16,-21 1 0,21 0 15,-21 21-15,0-1 0,0 1 0,0 0 16,0 0-16,0 42 16,-21 21-1,0-20-15,0-1 0,21 21 16,-21-21-16,21 22 0,-21-1 0,21-21 16,-22 21-16,22-20 0,0 20 15,0-21-15,0 0 0,0 0 0,0 1 16,0-1-16,22-21 15,-1 0-15,0 0 0,0 0 16,0-21-16,0-1 0,1 1 16,-1-21-16</inkml:trace>
  <inkml:trace contextRef="#ctx0" brushRef="#br0" timeOffset="84356.17">8255 7514 0,'0'0'0,"-21"-21"15,0 21-15,-1 0 0,1 0 16,0 0-16,0 21 16,0 0-16,21 1 0,0-1 0,0 0 15,0 0-15,0 0 0,0 0 0,0 1 16,0-1-16,0 0 0,21 0 16,0-21-16,0 0 0,0 0 15,1 0-15,-1 0 16,0 0-16,0 0 0,-21-21 0,21 0 15,0 0-15,-21-1 0,0 1 16,0 0-16,0 0 0,0 0 16,0 0-16,-21-1 0,0 1 15,0 21-15,0 0 0,0 0 0,-1 0 16,1 0-16,-21 21 0,21 1 16,0-1-16,-1 0 0,1 0 0,0 21 15,0-20-15,21-1 0,0 21 0,0-21 16,0 22-16,0-22 0,0 0 15,0 0-15,0 21 0,21-20 0,0-22 16,0 21-16,22-21 0,-1 0 16,-21 0-16,22 0 0,-1 0 15</inkml:trace>
  <inkml:trace contextRef="#ctx0" brushRef="#br0" timeOffset="84816.2">8699 7599 0,'0'0'16,"22"-21"-16,-22-22 0,0 22 0,0 0 15,-22 42 1,1 0 0,21 1-16,-21-1 0,0 21 15,0 0-15,21-20 0,-21 20 0,-1 0 16,1 1-16,0-1 0,21 0 16,0 1-16,0-1 0,0 0 0,0 1 15,0-1-15,0 0 0,0-21 0,0 1 16,0-1-16,0 0 15,21 0-15,0-21 0,1 0 0,-1 0 16,0 0-16,0 0 0,0 0 0,22 0 16,-22-21-16,0 0 0,21-22 15,-21 22-15,22-21 0,-22 21 0,0-22 16,21 1-16,-20 0 0,-1-22 0,0 22 16,0 0-16,0-22 0,-21 22 15,0-1-15,0 1 0,0 0 0,0 21 16,0-1-16,0 1 0,0 42 31,-21 1-31,0 20 0,0-21 0,21 21 16,-21 1-16,-1-1 0,22 0 15,0 1-15,-21-1 0,21 0 16,-21 1-16,21-1 0,0 0 0,0 1 16,0-22-16,0 21 0,21-21 15,0 1-15,1-22 0,-1 21 0,21-21 16,-21 0-16,22 0 0,-1 0 0,0-21 15,1 21-15</inkml:trace>
  <inkml:trace contextRef="#ctx0" brushRef="#br0" timeOffset="85754.12">10689 8065 0,'0'0'0,"64"0"31,-43-22-31,0 1 0,0 0 16,0 0-16,22 0 0,-22 0 15,0-1-15,0 1 0,-21 0 0,21 0 16,-21 0-16,21-22 0,-21 22 0,0 0 16,0-21-16,0 21 0,0-22 15,-21 22-15,0 0 0,0 0 0,0 21 16,-22 0-16,22 0 0,-21 0 0,21 21 15,-22-21-15,1 21 0,0 0 16,21 22-16,-22-22 0,22 21 16,0-21-16,0 22 0,-22-1 0,43-21 15,-21 21-15,21 1 0,-21-22 16,21 21-16,0-21 0,0 1 0,0-1 16,21 0-16,0-21 0,1 0 15,-1 0-15,0 0 0,0 0 16,0-21-16,0 0 0,22-1 0,-22 1 15,0 0-15,21 0 0,-20 0 0,-1 0 16,21-1-16,-21 1 0,0 0 16,1 0-16,-1 0 0,0 0 15,-21-1-15,21 1 0,-21 42 47,0 1-47,0-1 0,0 21 16,0-21-16,0 22 0,0-1 15,0 0-15,0 22 0,-21-22 0,21 22 16,0-1-16,0 1 0,0-1 0,0 1 16,0-1-16,0 1 0,0 20 0,0-20 15,0 20-15,21-20 0,0-1 16,0 22-16,-21-21 0,22-1 0,-1 1 16,-21-22-16,0 21 0,21-20 0,-21-1 15,0 0-15,0 1 0,0-1 0,0 0 16,0-20-16,0-1 15,0 0-15,-21 0 0,0 0 0,-1 0 16,1-21-16,-21 0 0,21 0 0,-22 0 16,22 0-16,-21 0 0,21-21 0,-22 0 15,22 0-15,-21 0 0,21-22 16,-22 22-16,22-21 0,0 0 0,0-1 16,0 1-16,21-22 0,0 22 0,0-21 15,0-1-15,0 1 0,0 20 16,0-20-16,0-1 0,0 22 0,21 0 15,0-1-15,0 1 0,0 0 0,1 20 16,-1-20-16,21 21 0,-21-21 16,0 20-16,22 1 0,-1 0 15,-21-21-15,22 21 0,-1-22 0,0 22 16,22-21-16</inkml:trace>
  <inkml:trace contextRef="#ctx0" brushRef="#br0" timeOffset="86339.85">11409 8107 0,'0'21'0,"21"-21"15,0 0 1,0-21 0,0 0-16,1 21 0,-22-21 15,21 21-15,0-22 0,0 1 0,0 0 16,0 0-16,1 0 0,-1 0 15,0-1-15,0 1 0,-21 0 0,0 0 16,21 0-16,-21 0 0,0-1 0,0 1 16,-21 21-1,0 0-15,0 0 0,0 0 16,-1 21-16,1-21 0,0 22 0,0 20 16,21-21-16,0 0 0,0 22 15,0-1-15,0-21 0,0 21 0,0-20 16,0 20-16,0-21 0,0 0 0,0 22 15,21-43-15,0 21 16,0 0-16,1-21 0,-1 0 0,0 0 16,0 0-16,21 0 0,-20 0 0,20 0 15,-21 0-15,21-21 0,1 0 16,-1-1-16,0-20 0,-20 21 0,20-21 16,0 20-16,-21-20 0,22 0 0,-22-1 15,0 1-15,0 0 0,0-1 16,-21 1-16,0 0 0,22-1 0,-22 22 15,0-21-15,0 21 0,0 42 32,-22-21-32,1 42 0,0-21 15,21 22-15,-21-22 0,0 21 16,0 1-16,-1-1 0,22 21 16,0-20-16,-21-1 0,21 0 0,0 1 15,0-22-15,0 21 0,0-21 0,0 1 16,0-1-16,0 0 0,0 0 15,21-21-15,1 0 0,-1 0 0,0 0 16,0 0-16,0 0 0,0-21 0</inkml:trace>
  <inkml:trace contextRef="#ctx0" brushRef="#br0" timeOffset="86552.72">12171 7874 0,'0'0'0,"-21"0"0,21 21 16,21-21-1,0 0-15,0 0 16,0 0-16,0 0 0,1 0 0,-1 0 16,21 0-16,-21 0 0,0 0 0,1 0 15,-1 0-15,0 0 0,0-21 16,0 21-16</inkml:trace>
  <inkml:trace contextRef="#ctx0" brushRef="#br0" timeOffset="89516.59">13737 8170 0,'0'0'0,"-21"0"15,21 22-15,0-1 31,21-21 1,0 0-32,-21-21 0,21 21 15,22-22-15,-22 1 0,0 0 16,0 0-16,22 0 0,-22 0 16,21-22-16,-21 22 0,0 0 15,22-21-15,-22 20 0,0-20 0,0 0 0,-21 21 16,0-22-16,0 22 0,0 0 15,0 0-15,0 0 0,0-1 0,-21 22 16,0 0-16,0 0 16,0 22-16,-1-1 0,1 0 0,-21 21 15,42-21-15,-21 22 0,0-22 0,21 21 16,0 1-16,-22-1 0,22 0 16,0 1-16,0-22 0,0 21 0,22-21 15,-1 0-15,0 1 0,0-1 0,0-21 16,0 21-16,1-21 15,-1 0-15,0 0 0,21 0 0,-21 0 16,1 0-16,-1-21 0,0 21 0,0-21 16,0-1-16,0 1 0,1 0 15,-1 0-15,0-21 0,0 20 0,0-20 16,0 0-16,1 21 0,-1-22 0,0 22 16,0-21-16,0 21 0,0-1 15,1 1-15,-1 0 0,21 0 0,-21 21 16,0 0-16,1 0 0,-1 21 15,0 0-15,-21 0 0,0 1 16,0-1-16,21 0 0,-21 21 0,0-21 16,0 22-16,0-1 0,0-21 15,-21 22-15,0-22 0,21 0 16,-21 21-16,21-21 0,-22 1 0,22-1 16,0-42 15,0-1-16,22 1-15,-1-21 0,-21 21 0,21-22 16,0 22-16,0-21 0,0 0 16,1 20-16,-1-20 0,0 0 15,0-1-15,0 1 0,22-21 16,-22 41-16,-21 1 0,21 21 16,-21-21-16,0 42 15,-21 0 1,0 1-16,21-1 0,-22 21 15,22-21-15,0 0 0,-21 22 0,21-1 16,-21-21-16,21 22 0,0-22 0,0 21 16,0-21-16,0 22 0,0-22 15,0 0-15,0 0 0,21 0 0,0 0 16,1-21-16,-1 0 0,21 0 0,-21 0 16,0 0-16,22 0 0,-1 0 15,-21 0-15,22-21 0,-1 0 0,-21 0 16,21 0-16,1 0 0,-22-1 15,0-20-15,21 21 0,-20-21 16,-1 20-16,-21-20 0,0 21 0,0-21 16,0 20-16,0 1 0,0 0 0,0 0 15,-21 21 1,-1 0-16,1 0 0,0 21 0,0 0 16,0 22-16,0-22 0,-1 0 15,22 21-15,0-21 0,0 22 16,0-1-16,0-21 0,0 22 0,0-22 15,0 0-15,22 0 0,-1 0 0,21 0 16,-21 1-16,0-1 16,1-21-16,20 0 0,-21 0 0,0 0 15,0 0-15,22 0 0,-22 0 0,0-21 16,0-1-16,0 22 0,1-21 16,-1-21-16,0 21 0,-21 0 0,21-22 15,0 22-15,0-21 0,-21-1 0,22 22 16,-1-21-16,-21 21 0,21-22 15,0 22-15,-21 0 0,21 0 0,0 21 16,1 0 0,-22 21-1,0 0-15,0 0 0,0 1 16,0-1-16,0 0 16,0 0-16,0 0 15,21-21-15,0 0 31,-21-21-15,0 0-16,0 0 0,0 0 16,0-1-16,0 1 0,0 0 15,0 0-15,0 0 0,0 0 16,0-1-16,-21 22 0,0 0 31,-1 0-31,1 22 0,21-1 16,-21 0-16,21 0 0,-21 0 0,0 22 15,21-22-15,0 0 0,-21 21 16,21 1-16,-22-22 0,22 21 0,0-21 16,0 22-16,0-22 0,0 0 0,0 21 15,22-21-15,-22 1 0,21-1 16,21-21-16,-21 21 0,0-21 0,1 0 16,20 0-16,-21 0 0,21 0 0,-20 0 15,20 0-15,0-21 0,-21 0 16,22-1-16,-22 1 0,21 0 0,-21-21 15,1 21-15,20-22 0,-21 22 16,-21-21-16,21 21 0,-21-22 16,21 22-16,-21 0 0,0 0 0,0 0 15,0-1-15,0 44 32,-21-1-32,21 0 0,0 0 0,-21 0 15,21 0-15,-21 1 0,21 20 0,0-21 16,0 0-16,0 0 0,0 1 15,0-1-15,0 0 0,21 0 0,0 0 16,0-21-16,1 21 0,-1-21 16,0 0-16,0 0 0,21 0 0,-20 0 15,-1 0-15,0 0 0,21-21 16,-21 0-16,1 0 0,-1 0 0,21 0 16,-21-1-16,0-20 0,-21 21 15,22-21-15,-1 20 0,-21-20 0,0 21 16,21-21-16,-21 20 0,0 1 0,21 0 15,-21 42 17,-21 0-32,21 22 0,-21-22 15,21 0-15,0 21 0,0-20 16,0 20-16,0-21 0,0 21 0,0-20 16,0-1-16,0 0 0,0 0 0,21 0 15,0 0-15,0 1 16,0-22-16,1 0 0,-1 0 15,21 0-15,-21 0 0,0 0 0,1-22 16,20 22-16,-21-21 0,0 0 16,22-21-16,-22 21 0,0-22 0,0 22 15,0-21-15,0-1 0,1 1 0,-1 0 16,0-1-16,0 1 0,0 0 16,-21-1-16,0 1 0,21 0 15,-21 21-15,0-1 0,0 1 0,-21 42 16,21 1-1,-21-1-15,0 0 0,0 0 0,0 21 16,-1 1-16,1-22 0,21 21 16,-21 1-16,21-1 0,0 0 15,-21-21-15,21 22 0,0-1 0,0-21 16,0 22-16,21-22 0,0 0 0,0 21 16,1-21-16,-1-21 0,21 22 15,-21-22-15,22 0 0,-22 0 0,21 0 16,0 0-16,1 0 0,-22 0 0,21 0 15,1-22-15,-1 1 0,-21 0 16,21 0-16,-20-21 0,-1 20 0,0-20 16,0 21-16,0-21 0,0 20 15,-21-20-15,0 21 0,22 0 0,-22 0 16,0-1-16,-22 22 16,1 0-1,0 22-15,0-1 0,0 0 16,21 0-16,0 0 0,-21 22 0,21-22 15,-22 0-15,22 21 0,0-21 0,0 1 16,0 20-16,0-21 0,0 0 16,22 0-16,-1 1 0,0-22 0,0 21 15,0-21-15,0 0 0,1 0 0,20 0 16,-21 0-16,21 0 0,1 0 16,-1 0-16,0 0 0,1 0 15,20-21-15,-20-1 0,-1 1 0,0 0 0,1 0 16,-22-21-16,21 20 15,-21-20-15,0 0 0,1 21 0,-22-22 16,0 22-16,0-21 0,0 21 0,0-1 16,0 1-16,-22 0 0,1 21 15,0 0-15,0 0 0,0 0 0,-22 0 16,22 0-16,-21 0 0,0 0 0,20 21 16,1 0-16,-21 1 0,21-1 15,0 0-15,-1 0 0,1 21 0,21-20 16,0-1-16,0 21 0,0-21 15,0 0-15,0 22 0,0-22 16,0 0-16,21 0 0,1 0 0,-1-21 16,0 22-16,0-22 0,0 0 15,0 0-15,1 0 0,20 0 16,-21 0-16,0-22 0,0 1 0,1 0 16,-1 0-16,-21-21 0,21 20 0,0-20 15,0 0-15,0 21 0,1-22 16,-1-20-16,0 20 0,0 1 15,-21 0-15,21-22 0,0 22 0,-21 0 16,22-1-16,-22 22 0,0-21 0,0 21 16,-22 42-1,1 21 1,0-21-16,0 22 0,21-22 16,-21 21-16,0 0 0,-1 1 0,22-1 15,-21 0-15,21 1 0,-21-1 16,21 0-16,0 1 0,0-1 0,0-21 15,0 22-15,0-22 0,0 0 0,0 0 16,0 0-16,0 0 0,21-21 16,0 0-16,1 0 15,-1 0-15,0 0 0,0-21 16,-21 0-16,21 0 0,0 21 16</inkml:trace>
  <inkml:trace contextRef="#ctx0" brushRef="#br0" timeOffset="89731.46">17462 7641 0,'0'0'0,"-63"0"0,-106 43 31,190-43-15,0 0-16,0 0 0,21 0 15,-20 0-15,20 0 0,0 0 16,1 0-16,20 0 0,-42 0 16,22 0-16,-1 0 0,0 0 0,-21 0 15</inkml:trace>
  <inkml:trace contextRef="#ctx0" brushRef="#br0" timeOffset="91755.76">20256 7726 0,'0'0'0,"22"-21"0,-22 0 0,0-1 16,21 1-16,-21 0 15,0 0-15,21 21 16,-21 21 0,0 0-16,0 0 15,0 1-15,0-1 0,0 21 0,-21-21 16,0 22-16,21-22 0,-22 21 15,1-21-15,21 22 0,0-1 16,-21-21-16,21 0 0,-21 22 0,21-22 16,0 0-16,0 0 15,21-21 1,0 0-16,0-21 0,1 0 16,-1 0-16,21-1 0,-21 1 15,22 0-15,-22-21 0,21 21 0,0-22 16,1 1-16,-22 21 0,21-22 0,1 22 15,-22-21-15,0 21 0,0 0 16,0 21-16,0 0 0,1 0 16,-22 21-1,0 0-15,0 0 0,0 0 16,0 0-16,-22 1 0,22-1 0,-21 21 16,21-21-16,0 0 0,0 1 15,0-1-15,0 0 0,0 0 0,0 0 16,21 0-16,1-21 0,-1 0 0,0 0 15,0 0-15,21 0 0,-20 0 16,20 0-16,0 0 0,-21-21 0,22 21 16,-22-21-16,21 0 0,1 0 0,-22 0 15,0-22-15,0 22 0,0 0 16,0-21-16,1-1 0,-1 22 0,-21-21 16,0-1-16,0 22 0,0-21 0,0 21 15,0 0-15,-21 42 31,21 0-31,0 0 0,-22 0 16,1 22-16,21-22 0,0 0 16,0 21-16,-21-21 0,21 1 0,0 20 15,0-21-15,0 0 0,0 0 16,0 22-16,0-22 0,21-21 0,-21 21 16,21 0-16,1-21 0,-1 0 0,0 0 15,21 0-15,-21 0 0,22 0 16,-1 0-16,0 0 0,1 0 0,-1-21 15,0 0-15,-20 0 0,20-22 0,-21 22 16,0-21-16,22 0 16,-22 20-16,-21-41 0,21 21 0,0-1 15,0-20-15,0-1 0,-21 22 0,0-22 16,22 22-16,-22 0 0,0-1 16,0 22-16,0 0 0,0 0 0,0 42 15,0 0 1,-22 0-16,1 1 0,21 20 0,0 0 15,-21 1-15,0-1 0,21 0 0,-21 1 16,21-1-16,0 0 0,0 1 16,-21-22-16,21 21 0,0 0 0,-22-20 15,22-1-15,0 21 0,0-21 0,0 0 16,0 1-16,0-1 16,0-42 15,0-1-31,0 1 0,22 0 15,-1-21-15,-21 21 0,21-1 16,0-20-16,-21 21 0,21-21 16,0 20-16,1-20 0,-1 21 0,0 0 15,-21 0-15,21 21 0,0 0 0,0 0 16,1 21 0,-22 0-16,0 0 0,0 0 15,21 0-15,-21 22 0,0-22 0,0 0 16,0 0-16,0 0 15,21 1-15,0-1 0,0-21 0,-21 21 16,21 0-16,1-21 0,-1 0 0,0 21 16,0-21-16,21 0 0,-20 0 15,-1 0-15,21 0 0,-21 0 0,22 0 16,-22-21-16,0 0 0,0 21 0,0-21 16,0 0-16,-21-1 0,22 1 15,-22 0-15,21 0 0,-21-21 0,0 20 16,0-20-16,0 21 0,0-21 15,0 20-15,0 1 0,0 0 0,-21 21 16,-1 0-16,1 21 16,0-21-16,0 21 0,21 1 15,-21 20-15,21-21 0,-21 0 16,21 22-16,0-22 0,0 0 0,0 0 16,0 21-16,21-20 0,0-1 0,0 0 15,21 0-15,-20 0 0,20-21 16,0 21-16,1-21 0,-22 0 0,21 0 15,0 0-15,-20 0 0,20 0 16,-21-21-16,0 21 0,0-21 0,1 0 16,-1 0-16,0-22 0,0 22 0,-21 0 15,0-21-15,21-1 0,-21 22 16,0-21-16,0 21 0,0 0 0,0-1 16,0 44-1,0-1 1,-21 0-16,21 21 0,-21-21 15,21 1-15,-21 20 0,21-21 0,0 0 16,0 0-16,-21 1 0,21-1 16,0 0-16,-22 0 0,22 0 0,0 0 15,0 1 1,0-44 0,0 1-1,0 0-15,0 0 0,0 0 16,0 0-16,22-1 0,-1-20 0,-21 21 15,42-21-15,-21-1 0,0 1 16,22 0-16,-22-1 0,21 22 16,1-21-16,-1-1 0,-21 22 0,21 0 15,1 21-15,-22 0 0,0 0 0,0 0 16,0 21-16,1 22 0,-1-22 16,-21 0-16,0 21 0,0 1 0,0-22 15,0 21-15,0-21 0,0 22 0,0-22 16,0 0-16,-21 0 0,21 21 15,0-20-15,0-1 0,-22-21 0,22 21 16,0 0-16,-21-21 0,21 21 16,0-42 15</inkml:trace>
  <inkml:trace contextRef="#ctx0" brushRef="#br0" timeOffset="93085.03">24109 7281 0,'0'0'0,"0"22"31,-21-22-31,-1 42 0,22-21 16,-21 0-16,0 22 0,21-1 0,-21 0 15,0 1-15,21-22 0,0 21 16,-21 0-16,21-20 0,-22 20 0,22-21 15,0 21-15,0-20 0,0-1 0,0 0 16,0 0-16,0 0 16,22-21-1,-1 0-15,0-21 16,0 0-16,0 0 16,0 0-16,1-22 0,-1 22 0,0 0 15,0-21-15,0-1 0,0 22 16,1-21-16,-1 21 0,0-1 15,-21 1-15,0 42 32,0 1-32,0-1 0,0 0 15,0 0-15,0 21 0,0-20 0,0-1 16,0 0-16,0 0 0,0 0 16,0 0-16,0 1 0,21-1 0,0 0 15,0 0-15,1-21 0,-1 0 16,0 0-16,0 21 15,0-21-15,0 0 0,1 0 0,-1-21 16,0 21-16,0-21 0,0 0 16,-21 0-16,21-1 0,1-20 15,-1 21-15,0-21 0,-21-1 0,21 1 16,-21 0-16,21-1 0,-21 22 0,21-21 16,-21 21-16,0-1 0,0 44 31,-21-1-31,0 0 15,21 0-15,-21 0 0,21 22 16,0-22-16,-21 0 0,21 0 0,0 21 16,0-20-16,0-1 0,0 0 0,0 0 15,0 0-15,0 0 0,0 1 16,21-1-16,0 0 0,0-21 16,0 21-16,1-21 0,-1 21 0,0-21 15,0 0-15,0 0 0,0 0 16,22 0-16,-22 0 0,0-21 0,0 0 15,0 0-15,1 0 0,-1-1 0,0 1 16,0-21-16,0 21 0,0-22 16,1 22-16,-22-21 0,21 21 0,-21 0 15,0-1-15,0 1 0,-21 21 16,-1 0 0,1 0-16,0 0 0,21 21 0,-21 1 15,0-1-15,0 0 0,21 0 16,0 21-16,-22-20 0,22-1 15,-21 0-15,21 0 0,0 0 0,0 22 16,0-22-16,0 0 0,0 0 16,21-21-16,1 21 0,-1 0 0,-21 1 15,21-22-15,0 0 0,0 21 16,0-21-16,22 0 0,-22 0 0,0 0 16,0 0-16,22-21 0,-22-1 0,0 22 15,0-21-15,0 0 0,22-21 16,-22 21-16,0-1 0,21-20 0,-21 21 15,1 0-15,-1 0 0,0-1 0,0 22 16,0-21-16,-21 0 16,0 42-1,0 0 1,0 1-16,0-1 16,0 0-16,0 0 0,-21 0 0,21 0 15,0 1-15,0-1 0,0 0 16,0 0-16,21 0 15,0-21-15,-21 21 0,22-21 0,-1 0 16,0 22-16,0-22 0,0 0 0,0 0 16,1 0-16,20 0 0,-21 0 15,21 0-15,1-22 0,-1 1 0,0 21 16,-20-42-16,20 21 0,-21 0 16,21-1-16,-20-20 0,-1 21 15,0-21-15,-21 20 0,0 1 0,0 0 16,0 0-16,-21 0 15,0 21-15,-1 0 0,-20 0 0,21 21 16,0-21-16,0 21 0,-1 0 0,1 0 16,21 1-16,0-1 0,0 0 15,0 0-15,0 0 0,0 0 0,0 1 16,21-1-16,1 0 0,-1 0 16,0-21-16,21 21 0,1-21 0,-22 0 15,21 0-15,0 21 0,1-21 0,-22 0 16,21 0-16,-21 0 15,1 0-15,-1-21 0,0 21 0,-21-21 16,0 0-16,0 0 0</inkml:trace>
  <inkml:trace contextRef="#ctx0" brushRef="#br0" timeOffset="93808.37">7408 9440 0,'0'0'0,"0"-42"31,0 63-31,0 0 16,0 22-16,0-1 0,0 0 0,0 22 15,0-1-15,0 1 0,0-1 16,-21 1-16,21-1 0,-21-20 0,0 20 16,21-20-16,0-1 0,0 0 15,-21 1-15,21-22 0,-22 21 0,22-21 16,0 0-16,0 1 0,-21-22 16,21-22-1,-21 1 1,0 21-16,0-21 0,21 0 0</inkml:trace>
  <inkml:trace contextRef="#ctx0" brushRef="#br0" timeOffset="94580.19">7006 10033 0,'0'0'0,"-21"-21"15,0 21-15,0-21 0,-1 21 16,44 0 0,-1 0-1,21 0-15,0 0 0,-20 21 0,20-21 16,0 0-16,22 0 0,-22 0 0,22-21 15,-1 0-15,1 21 0,-1-22 16,-21 1-16,22 0 0,-1 0 0,-20 0 16,20 0-16,-42-1 0,22 1 0,-22 0 15,0-21-15,0 21 0,-21-1 16,0-20-16,0 21 0,0 0 0,0 0 16,0-1-16,-21 44 31,21-1-31,0 0 0,0 21 15,-21 1-15,0-1 0,21 0 16,-21 1-16,21-1 0,-22 0 0,1 1 16,21-1-16,-21-21 0,21 21 0,0-20 15,0-1-15,0 0 0,0 0 16,0 0-16,0 0 0,21-21 31,0-21-15,1 21-16,-1-21 0,0 0 0,0 0 15,0 0-15,0-22 0,1 22 0,-1 0 16,0-21-16,0-1 0,0 22 16,0-21-16,22 21 0,-22-1 15,0 22-15,0 0 0,0 0 16,-21 22 0,0-1-16,0 0 0,0 21 0,0-21 15,0 1-15,0 20 0,0-21 0,0 0 16,0 0-16,0 1 0,22-1 15,-1 0-15,-21 0 0,21 0 0,0-21 16,0 21-16,0-21 0,1 0 0,-1 0 16,21 0-16,-21 0 0,22 0 15,-1 0-15,0 0 0,-21 0 0,22-21 16,-1 0-16,0 0 0,-20 21 16,20-21-16,0 0 0,-21-1 0,1 1 15,-1-21-15,0 21 0,-21 0 16,0-22-16,0 22 0,0 0 0,0 0 15,0 0-15,-21 21 16,0 0-16,21 21 16,-22 0-16,1 0 0,0 0 0,21 0 15,0 1-15,0-1 0,0 21 0,0-21 16,0 0-16,0 1 0,0-1 16,0 0-16,21 0 15,0-21-15,1 0 0,-1 0 16,0 0-16,0 0 15,0 0-15,0 0 0,22 0 0,-22 0 16,21-21-16</inkml:trace>
  <inkml:trace contextRef="#ctx0" brushRef="#br0" timeOffset="95217.18">11239 9589 0,'0'0'0,"0"-22"16,0-20-1,0 21-15,0-21 0,0 20 0,0 1 16,0 0-16,0 0 16,0 0-16,0 0 0,-21 21 31,0 0-15,21 21-16,-21 0 0,0 21 0,0-21 15,-1 22-15,1-1 0,0 0 0,0 22 16,0-22-16,21 1 0,-21-1 15,21 0-15,-22 1 0,22-1 0,0-21 16,0 21-16,0-20 0,0-1 0,22-21 16,-1 21-16,21-21 0,-21 0 15,22 0-15,-22 0 0,21 0 0,0 0 16,1 0-16,-22-21 0,21 21 0,1-21 16,-1-1-16,-21 1 0,21-21 15,-20 21-15,20 0 0,-21-22 0,-21 1 16,0 0-16,0-1 0,0 1 15,0 0-15,0-1 0,0 1 16,-21 0-16,0 20 0,0-20 0,-22 21 16,22 0-16,0 0 0,-21-1 0,20 22 15,1 0-15,-21 0 0,21 0 0,0 22 16,-1-1-16,1 0 0,0 0 16,0 0-16,21 0 0,-21 22 0,21-1 15,0-21-15,0 22 0,0-22 16,0 0-16,0 21 0,0-21 0,21 1 15,0-1-15,0-21 0,0 21 16,1-21-16,-1 0 0,21 0 0,-21 0 0</inkml:trace>
  <inkml:trace contextRef="#ctx0" brushRef="#br0" timeOffset="96199.98">11896 9208 0,'0'0'0,"0"-22"16,0 1-16,0 0 16,0 42-1,0 0-15,0 1 0,-22-1 16,22 21-16,-21-21 0,21 22 0,0-1 16,-21 0-16,21 1 0,0-1 15,0 0-15,0 1 0,0-1 0,-21 0 16,21 1-16,-21-22 0,21 21 15,0-21-15,0 0 0,0 22 0,0-22 16,0 0-16,0-42 47,21 0-47,-21 0 0,21-1 16,0 1-16,-21 0 0,21 0 15,1-21-15,-22 20 0,21 1 0,0 0 16,0 0-16,0 0 0,0 0 15,1 21-15,-1 0 0,0 0 16,0 0-16,0 21 0,0-21 0,1 21 16,-22 21-16,0-21 0,21 22 0,-21-22 15,0 21-15,0-21 0,0 1 16,0 20-16,0-21 0,-21 0 0,-1 0 16,1 1-16,0-1 0,0 0 0,0 0 15,0-21-15,-1 0 0,1 0 0,0 0 16,0 0-16,0 0 0,0 0 15,-1 0-15,22-21 16,-21 21-16,21-21 0,0 0 16,21 21 15,1 0-31,-1 0 0,0 0 16,0 0-16,0 0 0,22 0 0,-22 0 15,0-22-15,21 22 0,-21 0 16,22 0-16,-1-21 0,0 21 0,-20-21 15,20 0-15,0 21 0,1-21 0,-1 0 16,-21-1-16,21 1 0,-20 0 16,-1 0-16,0 0 0,-21-22 15,21 22-15,-21 0 0,21 0 0,-21 0 0,21 0 16,-21-1-16,0 1 16,0 0-1,0 42 1,-21 0-1,0 22-15,21-22 0,-21 0 16,21 0-16,-21 22 0,21-1 0,0-21 16,0 21-16,-21 1 0,21-1 0,0 0 15,0 1-15,0-1 0,0 0 16,0 1-16,0 20 0,0-20 0,0 20 16,0 1-16,0-22 0,0 21 0,0 1 15,21-1-15,-21-20 0,0 20 16,0-20-16,0-1 0,0 21 0,0-41 15,0 20-15,0 0 0,0-21 16,0 1-16,0-1 0,0 0 0,-21 0 16,-1-21-16,1 0 0,0 0 15,0 0-15,0 0 0,0 0 16,-1-21-16,1 0 0,0 0 16,0-1-16,0 1 0,0-21 0,-1 21 15,1-22-15,0 1 0,21 21 0,-21-43 16,21 22-16,-21 0 0,21-22 0,0 1 15,0 20-15,0-20 0</inkml:trace>
  <inkml:trace contextRef="#ctx0" brushRef="#br0" timeOffset="96436.18">12531 9271 0,'-22'0'16,"1"0"-16,21 21 0,-21 0 31,21 1-15,0-1 0,21-21-1,0 0 16</inkml:trace>
  <inkml:trace contextRef="#ctx0" brushRef="#br0" timeOffset="96795.97">12742 9525 0,'21'42'16,"1"-42"-16,-1 0 15,0 0-15,0 0 16,0 0-16,0-21 0,1 21 0,-1-21 16,0 21-16,0-21 0,0 21 0,0-21 15,1 0-15,-1 21 0,0-22 16,-21 1-16,0 0 0,0 0 0,0 0 16,-21 21-1,0 0-15,-1 0 16,1 0-16,0 21 0,0 0 0,0 0 15,0 22-15,-1-22 0,1 21 16,0-21-16,0 22 0,21-22 0,0 0 0,0 21 16,0-21-16,-21 1 15,21-1-15,0 0 0,0 0 0,0 0 16,21 0-16,0-21 0,0 0 16,22 0-16,-22 0 15,0 0-15,21 0 0,-21 0 0,22-21 16</inkml:trace>
  <inkml:trace contextRef="#ctx0" brushRef="#br0" timeOffset="97304.68">13525 9440 0,'0'0'0,"0"-21"0,0-21 16,0 21 0,-21 21-1,0 0-15,0 21 0,21 0 16,-21 0-16,0 0 0,21 1 0,0-1 15,0 21-15,0-21 0,0 0 16,0 22-16,0-22 0,0 21 0,0-21 16,0 1-16,0-1 0,21 0 0,0 0 15,0 0-15,21 0 0,-20-21 16,-1 22-16,0-22 0,0 0 16,21 0-16,-20 0 0,-1 0 0,21-22 15,-21 1-15,0 0 0,1 21 16,-1-42-16,0 21 0,0-1 15,0-20-15,0 0 0,-21-1 0,22 1 16,-1 0-16,-21-1 0,21 1 0,-21 0 16,0-22-16,0 22 0,21 21 0,-21-22 15,21 1-15,-21 21 0,0 0 16,0 0-16,0 42 16,0 0-16,0 0 15,0 0-15,-21 0 0,0 22 16,21-1-16,0-21 0,-21 22 0,21-1 15,-21-21-15,21 21 0,-22 1 16,22-1-16,0 0 0,0 1 16,0-1-16,0 0 0,0-20 0,0 20 15,0-21-15,0 0 0,0 0 0,0 1 16,0-1-16,0 0 0,22-21 0,-1 0 16,0 0-16,0 0 0,0 0 15,0 0-15,1 0 0,-1-21 16,0 0-16,0-1 0</inkml:trace>
  <inkml:trace contextRef="#ctx0" brushRef="#br0" timeOffset="97495.57">13906 9398 0,'0'0'0,"22"0"46,-1 0-46,0 0 0,21 0 16,-21 0-16,1 0 0,20 0 0,-21 0 16,21 0-16,-20 0 0,20 0 15,-21 0-15,21 0 0,-20 0 0</inkml:trace>
  <inkml:trace contextRef="#ctx0" brushRef="#br0" timeOffset="97900.09">15706 9462 0,'0'0'0,"0"-22"0,0-20 15,0 21-15,21 21 16,-21 21 0,0 0-1,0 0-15,0 1 0,0 20 0,0-21 16,-21 21-16,-1 1 0,1-22 0,0 21 15,0 1-15,0-22 0,21 0 16,-21 0-16,-1 0 0,22 0 0,-21 1 16,21-1-16,21-21 31,1 0-31,-1 0 0,0-21 0,0-1 0,21 22 16,-20-21-16,20 0 0</inkml:trace>
  <inkml:trace contextRef="#ctx0" brushRef="#br0" timeOffset="98227.9">16235 9377 0,'0'0'0,"-21"0"15,-1 0-15,-20 0 0,21 0 0,-21 0 16,20 21-16,-20 0 0,21-21 16,0 21-16,0-21 0,-1 22 0,1-1 15,21 0 1,0 0-16,21-21 0,1 0 15,-22 21-15,42-21 0,-21 21 16,0-21-16,22 22 0,-22-1 0,0-21 16,0 21-16,0 0 0,0 0 0,1-21 15,-22 21-15,0 1 0,0-1 16,0 0-16,0 0 16,-22-21-16,1 0 0,0 21 15,0-21-15,-21 0 0,20 0 16,-20 0-16,21 0 0,-21 0 0,20 0 15,1 0-15,0-21 0,0 21 0,0-21 16,0 0-16,-1 0 16,22-22-16,0 22 0</inkml:trace>
  <inkml:trace contextRef="#ctx0" brushRef="#br0" timeOffset="98416.79">15811 9144 0,'22'0'78</inkml:trace>
  <inkml:trace contextRef="#ctx0" brushRef="#br0" timeOffset="99364.02">17970 9250 0,'0'-21'0,"0"42"0,22-63 0,-22 20 0,0 1 16,0 0-16,-22 21 31,1 0-31,0 21 0,21 0 16,-21 1-16,0-1 0,21 0 16,-21 0-16,-1 21 0,22-20 0,-21-1 15,0 21-15,21-21 0,-21 22 0,21-22 16,-21 21-16,21 0 0,-21-20 15,21-1-15,0 21 0,0-21 0,0 0 16,0 1-16,0-1 0,0 0 0,21 0 16,0-21-16,0 0 0,0 0 15,0 0-15,22 0 0,-22 0 16,0 0-16,0-21 0,0 21 16,22-21-16,-22 0 0,0-1 0,21 1 15,1 0-15,-22-21 0,21 21 16,-21-22-16,1 22 0,-1 0 0,0-21 15,-21 20-15,21 1 0,-21 0 0,0 0 16,-21 21 0,0 0-16,0 0 0,-1 21 15,22 0 1,0 0-16,0 1 0,0-1 16,0 0-16,0 0 0,0 0 0,22 0 15,-22 1-15,21-1 0,0 0 0,-21 0 16,21 0-16,0 0 0,0-21 15,1 22-15,-22-1 0,21-21 16,0 0-16,-21 21 0,21-21 0,0 0 16,0 0-16,1 0 0,-1 0 15,21-21-15,-21 21 0,0-21 16,22-1-16,-22 1 0,21 0 0,-21 0 16,22 0-16,-22 0 0,0-22 0,0 22 15,0 0-15,1-21 0,-1 20 16,-21 1-16,21-21 0,-21 21 0,0 0 15,0-1-15,-21 22 32,0 0-32,-1 22 0,1-1 15,0 0-15,0 0 0,0 0 0,21 0 16,0 1-16,-21-1 0,21 0 0,0 21 16,0-21-16,0 1 0,0-1 15,0 0-15,0 0 0,0 0 0,21 0 16,0 1-16,-21-1 0,21-21 0,0 21 15,0-21-15,1 0 0,-1 0 16,0 0-16,0 0 0,21 0 0,-20 0 16,20 0-16,-21 0 0,21-21 0,1 21 15,-22-21-15</inkml:trace>
  <inkml:trace contextRef="#ctx0" brushRef="#br0" timeOffset="100287.61">19579 9398 0,'0'0'0,"0"-21"0,-42-85 32,21 106-32,-1 0 15,1 0-15,-21 21 0,21-21 0,0 21 16,-1 1-16,-20-1 0,21 0 0,0 0 16,0 21-16,-22-20 0,43 20 15,-21-21-15,0 0 0,21 22 0,-21-22 16,21 0-16,0 0 0,0 0 15,0 0-15,0 1 0,21-1 0,0-21 16,0 0-16,-21 21 0,43-21 16,-22 0-16,0 0 0,0 0 0,21 0 15,-20-21-15,20 0 0,-21-1 0,0 1 16,0 0-16,22 0 0,-22 0 16,0 0-16,0-22 0,-21 22 0,21-21 15,1 21-15,-22-1 0,21 1 0,-21 0 16,0 42 15,0 0-31,-21 1 16,21-1-16,0 0 0,-22 0 15,22 0-15,0 0 0,0 1 16,0-1-16,0 0 0,0 0 0,0 0 16,22-21-16,-1 21 0,0-21 15,0 0-15,21 0 16,-20 0-16,-1 0 0,0 0 0,21 0 15,-21-21-15,1 21 0,-1-21 0,21 0 16,-21 0-16,0 0 0,-21-22 16,22 22-16,-1-21 0,0 21 0,0-22 15,0 1-15,0 0 0,-21 20 16,0-20-16,22 0 0,-1 21 0,-21-1 0,0 1 16,0 0-16,-21 42 31,-1 0-31,22 1 15,-21-1-15,21 21 0,0-21 16,-21 0-16,21 22 0,-21-22 0,21 21 16,-21-21-16,21 22 0,0-22 0,0 21 15,0-21-15,0 22 0,0-22 16,0 0-16,0 0 0,0 0 0,0 1 16,21-22-16,0 0 0,0 0 15,0 0-15,1 0 0,20 0 16,-21 0-16,0 0 15,0-22-15,1 22 0,20-21 0,-21 0 16,0 0-16,0 0 0,1-22 0,-1 22 16,0 0-16,0-21 0,0 21 15,-21-1-15,0 1 0,0 0 0,0 0 16,-21 21 0,0 0-1,0 21-15,0 0 0,21 0 0,-22 1 16,1-1-16,21 0 0,0 0 0,0 0 15,-21 0-15,21 1 0,0-1 16,0 21-16,0-21 0,0 0 16,0 1-16,0-1 0,0 0 15,0 0-15,21-21 0,0 0 16,1 0-16,-1 0 0,0 0 16,21 0-16,-21 0 0,22 0 0,-22 0 15,21 0-15,-21 0 0</inkml:trace>
  <inkml:trace contextRef="#ctx0" brushRef="#br0" timeOffset="100877.07">21167 9440 0,'0'0'0,"21"-21"0,-21 0 16,0 0-16,0 0 0,0 0 16,0-1-16,-21 22 0,-1-21 15,1 21-15,0 0 0,0 0 16,0 0-16,0 21 0,-22 1 15,22-22-15,0 21 0,0 0 0,0 0 16,-1 0-16,-20 0 0,42 1 0,-21-1 16,0 21-16,21-21 0,-21 0 15,21 22-15,0-22 0,0 0 0,0 0 16,0 0-16,0 1 0,0-1 16,21-21-16,0 0 0,-21 21 15,21-21-15,0 0 0,0 0 16,1 0-16,-1 0 0,0 0 15,0-21-15,-21 0 0,21 21 0,0-22 16,1 1-16,-1 0 0,0 0 16,0-21-16,0 20 0,0-20 0,1 21 15,-22-21-15,21-1 0,0 1 0,-21 0 16,0-22-16,21 22 0,-21-1 16,21-20-16,-21 21 0,0-1 0,0 1 15,0 21-15,0 0 0,0-1 0,0 1 16,0 42-1,0 1-15,0-1 0,-21 0 16,21 0-16,-21 21 0,21 1 0,0-1 16,-21-21-16,21 22 15,-21-1-15,21 0 0,0 1 0,-22-1 16,22 0-16,0 1 0,0-22 0,0 21 16,0 0-16,0-20 0,0 20 15,0-21-15,0 0 0,0 0 0,0 1 16,22-22-16,-22 21 0,21-21 0,0 0 15,0 0-15,0 0 0,0 0 16,1 0-16,-1-21 16,0 21-16,0-22 0,0 1 15,0 21-15,1-21 0,-22 0 0,21 0 0,0-22 16</inkml:trace>
  <inkml:trace contextRef="#ctx0" brushRef="#br0" timeOffset="101183.9">20045 9208 0,'0'0'16,"21"0"0,0 0-1,21 0-15,-20 0 0,-1 0 0,21 0 16,0 0-16,1 0 0,-22 0 0,21 0 16,1 0-16,-1 0 0,0 0 15,-21 0-15,1 0 0,20 0 0,-21 0 16,0 0-16,0 0 0</inkml:trace>
  <inkml:trace contextRef="#ctx0" brushRef="#br0" timeOffset="101531.67">21971 9652 0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A9C9-0E40-45C6-B9A5-C484853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CBA9-2CCE-4515-BEB9-01B0CB9C6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6E0B-8AAF-4140-AA5A-C763E988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7CBC-98F3-46D4-BEDA-F5FC6D8E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E3B0-3F90-4F5D-BED9-F1E43E5B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CA8A-46BD-406E-A3B0-F4B916D6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63015-7BFD-41AE-8880-ABCE4D2B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06F5-4313-41FF-8A59-4A0D7782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BEB6-6DD2-4EC2-B3B9-8C1C525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139B-A757-457A-812A-620A44D0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3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9069E-410B-4C3C-96A5-7486570EF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B4573-87A2-46A0-B4A2-F8C06FD4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655A-4E95-4D06-9D8B-BD274293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B36C-E9FB-4B5E-AF6F-B5795EB3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F914-02E8-4E5D-8C7B-3CFF0D0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8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6BC9-7CE7-4A34-AE65-DF878E2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A867-A2EC-4325-B924-BBC5D2E0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40D0-4C4A-423B-93AD-AE1AF76F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2235-E2D6-47D9-80A4-7FA8E7E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F2F7-D45A-498B-A37F-81CDEC0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5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DCB1-28AD-42FC-9D0D-9C8BAF16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0CB3-100A-4A15-81CC-2AEC77F7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55D8-4ADF-4555-94FF-86D59B3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9AE9-48C4-4AD2-85DE-F8B45BAA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AD46-9CC1-4FEB-83B7-C2E1BFD2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8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4693-3C30-4BD7-B6C0-C1F6262D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71B6-8355-48F6-88C3-F3D08BF89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EEE6E-A992-4D17-941D-F26CEDAC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9879-11F6-4A75-92B7-4967B691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B56C-12CA-4913-BD13-3BDF87CF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871C6-F128-4AAE-B41C-182BD480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2F11-7F37-4C42-9877-191E20FE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0157-88AF-4296-97FD-8E393335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36E15-2F72-4D57-AE25-D375CC46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FEA69-E55E-4BA3-8F96-A23FD774B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AB85B-7AAC-4290-8CB2-0486B459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187A3-F4E2-41C7-AEEE-393427D5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0AF-2C7A-4D35-BDEF-C02AC25C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447BC-5C0C-4B33-8003-E0AF5361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9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26CF-60D8-4C1D-8D3C-639117DA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45FDA-D5F7-41A8-893E-AD62CD32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37CF-CEE6-48DE-B4A1-29DC6D3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E1E9B-2710-4948-AA85-77CF91FB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86C8-66EB-455B-B35D-2536CB24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C5A9-59EA-4DB1-8B62-E4D5394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D691F-7727-467E-9A84-52CDD8C9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6F67-C7EA-41ED-8509-774BD882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902D-DE19-4336-B34C-DB55AD98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C4F4-4DB4-4FB4-91E3-75892E02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5261-186C-4EEC-ABCA-26496C1B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E8F0-EE4D-41A9-A03E-D0E97E35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791B-CB89-4A68-B971-2A0B53DD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FC14-BBD3-432F-A2F0-FA6284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3D89F-1C63-4919-B8AF-2CDD0279D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E65C-6A0F-4BFD-B3A7-1F0B5F2F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9743-13F8-465F-A5C1-52EB2E4D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50789-6383-4FB1-86F4-14A15788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1404-3194-492F-88AB-BD9B5DFC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A2180-3B59-4FD9-9AE9-8751240A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198E-CA79-41AC-918E-9C31867D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7F9A-4A5C-4BA0-A26B-D8409371E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E4DC-EF60-4908-A458-F52A035D76E5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D1F4-A851-4105-B707-816D3E0D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70AF-42DE-4F8D-8F8C-E8386A8DD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6A0D-A440-4723-9B76-E7B58594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05454D-9A92-47F5-84B7-340E68248BA0}"/>
                  </a:ext>
                </a:extLst>
              </p14:cNvPr>
              <p14:cNvContentPartPr/>
              <p14:nvPr/>
            </p14:nvContentPartPr>
            <p14:xfrm>
              <a:off x="434160" y="182880"/>
              <a:ext cx="487728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05454D-9A92-47F5-84B7-340E68248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73520"/>
                <a:ext cx="489600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67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8A147-CBFD-4ACC-9B4C-3A9736719031}"/>
                  </a:ext>
                </a:extLst>
              </p14:cNvPr>
              <p14:cNvContentPartPr/>
              <p14:nvPr/>
            </p14:nvContentPartPr>
            <p14:xfrm>
              <a:off x="0" y="304920"/>
              <a:ext cx="923580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8A147-CBFD-4ACC-9B4C-3A9736719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925452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23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16BF56-B196-4835-8CA5-A0AC8306B6CD}"/>
                  </a:ext>
                </a:extLst>
              </p14:cNvPr>
              <p14:cNvContentPartPr/>
              <p14:nvPr/>
            </p14:nvContentPartPr>
            <p14:xfrm>
              <a:off x="1127880" y="205920"/>
              <a:ext cx="8024040" cy="26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16BF56-B196-4835-8CA5-A0AC8306B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196560"/>
                <a:ext cx="804276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93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428D86-58AD-436A-96CD-9EAB9321161A}"/>
                  </a:ext>
                </a:extLst>
              </p14:cNvPr>
              <p14:cNvContentPartPr/>
              <p14:nvPr/>
            </p14:nvContentPartPr>
            <p14:xfrm>
              <a:off x="1607760" y="457200"/>
              <a:ext cx="497628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428D86-58AD-436A-96CD-9EAB93211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0" y="447840"/>
                <a:ext cx="49950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47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DE4118-C86F-408A-AA49-A9A054300DC3}"/>
                  </a:ext>
                </a:extLst>
              </p14:cNvPr>
              <p14:cNvContentPartPr/>
              <p14:nvPr/>
            </p14:nvContentPartPr>
            <p14:xfrm>
              <a:off x="899280" y="114480"/>
              <a:ext cx="7018200" cy="62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DE4118-C86F-408A-AA49-A9A054300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105120"/>
                <a:ext cx="703692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08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7C3A3F-43DE-4F43-A362-A936562806B7}"/>
                  </a:ext>
                </a:extLst>
              </p14:cNvPr>
              <p14:cNvContentPartPr/>
              <p14:nvPr/>
            </p14:nvContentPartPr>
            <p14:xfrm>
              <a:off x="670680" y="129600"/>
              <a:ext cx="727740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7C3A3F-43DE-4F43-A362-A936562806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20240"/>
                <a:ext cx="729612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26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1EF8-39F4-47EB-BAAF-290B618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C06-5212-4BEC-89B9-428CD7CA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797BD-292E-4CA6-9884-135CE861EF80}"/>
                  </a:ext>
                </a:extLst>
              </p14:cNvPr>
              <p14:cNvContentPartPr/>
              <p14:nvPr/>
            </p14:nvContentPartPr>
            <p14:xfrm>
              <a:off x="1051560" y="167760"/>
              <a:ext cx="825264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797BD-292E-4CA6-9884-135CE861E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58400"/>
                <a:ext cx="827136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87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1EF8-39F4-47EB-BAAF-290B618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C06-5212-4BEC-89B9-428CD7CA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9B9E5-626D-424A-BB01-C8B08AB88AFE}"/>
                  </a:ext>
                </a:extLst>
              </p14:cNvPr>
              <p14:cNvContentPartPr/>
              <p14:nvPr/>
            </p14:nvContentPartPr>
            <p14:xfrm>
              <a:off x="259200" y="91440"/>
              <a:ext cx="11567520" cy="27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9B9E5-626D-424A-BB01-C8B08AB88A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82080"/>
                <a:ext cx="11586240" cy="27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2E5FA4-0144-40BE-A93B-DA5DD59834C7}"/>
                  </a:ext>
                </a:extLst>
              </p14:cNvPr>
              <p14:cNvContentPartPr/>
              <p14:nvPr/>
            </p14:nvContentPartPr>
            <p14:xfrm>
              <a:off x="2529720" y="2064960"/>
              <a:ext cx="1013760" cy="12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2E5FA4-0144-40BE-A93B-DA5DD5983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360" y="2055600"/>
                <a:ext cx="103248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06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1EF8-39F4-47EB-BAAF-290B618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C06-5212-4BEC-89B9-428CD7CA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6CF59C-59F2-4A0B-98CD-5AE881EB8577}"/>
                  </a:ext>
                </a:extLst>
              </p14:cNvPr>
              <p14:cNvContentPartPr/>
              <p14:nvPr/>
            </p14:nvContentPartPr>
            <p14:xfrm>
              <a:off x="83880" y="129600"/>
              <a:ext cx="9197640" cy="27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6CF59C-59F2-4A0B-98CD-5AE881EB8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0240"/>
                <a:ext cx="921636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1EF8-39F4-47EB-BAAF-290B618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C06-5212-4BEC-89B9-428CD7CA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DD58EB-F059-4E5E-B182-300C74144725}"/>
                  </a:ext>
                </a:extLst>
              </p14:cNvPr>
              <p14:cNvContentPartPr/>
              <p14:nvPr/>
            </p14:nvContentPartPr>
            <p14:xfrm>
              <a:off x="0" y="137160"/>
              <a:ext cx="928908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DD58EB-F059-4E5E-B182-300C741447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930780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1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9B0E4-F716-4894-9411-C728F0C3A174}"/>
                  </a:ext>
                </a:extLst>
              </p14:cNvPr>
              <p14:cNvContentPartPr/>
              <p14:nvPr/>
            </p14:nvContentPartPr>
            <p14:xfrm>
              <a:off x="274320" y="297360"/>
              <a:ext cx="617400" cy="35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9B0E4-F716-4894-9411-C728F0C3A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88000"/>
                <a:ext cx="63612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662B0B-1ED9-4C75-83D9-C413DAADA15D}"/>
                  </a:ext>
                </a:extLst>
              </p14:cNvPr>
              <p14:cNvContentPartPr/>
              <p14:nvPr/>
            </p14:nvContentPartPr>
            <p14:xfrm>
              <a:off x="60840" y="167760"/>
              <a:ext cx="9411120" cy="441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662B0B-1ED9-4C75-83D9-C413DAADA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58400"/>
                <a:ext cx="9429840" cy="44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31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4D1C1-D1A3-4770-A3C5-994DCE79874E}"/>
                  </a:ext>
                </a:extLst>
              </p14:cNvPr>
              <p14:cNvContentPartPr/>
              <p14:nvPr/>
            </p14:nvContentPartPr>
            <p14:xfrm>
              <a:off x="1226880" y="403920"/>
              <a:ext cx="74451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4D1C1-D1A3-4770-A3C5-994DCE798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394560"/>
                <a:ext cx="746388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C6519-DC35-411D-9B95-F39DBF4D1193}"/>
                  </a:ext>
                </a:extLst>
              </p14:cNvPr>
              <p14:cNvContentPartPr/>
              <p14:nvPr/>
            </p14:nvContentPartPr>
            <p14:xfrm>
              <a:off x="624960" y="221040"/>
              <a:ext cx="607320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C6519-DC35-411D-9B95-F39DBF4D11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11680"/>
                <a:ext cx="609192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3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11CE2-8E58-4EDE-BADD-C08781819B32}"/>
                  </a:ext>
                </a:extLst>
              </p14:cNvPr>
              <p14:cNvContentPartPr/>
              <p14:nvPr/>
            </p14:nvContentPartPr>
            <p14:xfrm>
              <a:off x="281880" y="53280"/>
              <a:ext cx="911376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11CE2-8E58-4EDE-BADD-C08781819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43920"/>
                <a:ext cx="913248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92DCC0-B82B-45CA-AA82-9427FC83EFE6}"/>
                  </a:ext>
                </a:extLst>
              </p14:cNvPr>
              <p14:cNvContentPartPr/>
              <p14:nvPr/>
            </p14:nvContentPartPr>
            <p14:xfrm>
              <a:off x="144720" y="122040"/>
              <a:ext cx="8466120" cy="50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92DCC0-B82B-45CA-AA82-9427FC83E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12680"/>
                <a:ext cx="848484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09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8DAD5A-BA5A-4939-9D45-010906CBC141}"/>
                  </a:ext>
                </a:extLst>
              </p14:cNvPr>
              <p14:cNvContentPartPr/>
              <p14:nvPr/>
            </p14:nvContentPartPr>
            <p14:xfrm>
              <a:off x="68400" y="99000"/>
              <a:ext cx="95558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8DAD5A-BA5A-4939-9D45-010906CBC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89640"/>
                <a:ext cx="957456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11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4B0-6C27-4ECE-A2DF-594454E5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D441B-2740-412F-95A5-FFBAB73F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20CF73-128D-45DD-A6E9-C11E38DA282E}"/>
                  </a:ext>
                </a:extLst>
              </p14:cNvPr>
              <p14:cNvContentPartPr/>
              <p14:nvPr/>
            </p14:nvContentPartPr>
            <p14:xfrm>
              <a:off x="144720" y="0"/>
              <a:ext cx="936540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20CF73-128D-45DD-A6E9-C11E38DA2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938412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1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2021-10-03T04:55:03Z</dcterms:created>
  <dcterms:modified xsi:type="dcterms:W3CDTF">2021-10-03T04:55:41Z</dcterms:modified>
</cp:coreProperties>
</file>