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09:10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0 0,'-21'0'0,"0"0"15,-1 0-15,1 0 0,0 0 16,0 0-16,42 0 31,21 0-31,-20 0 16,20 0-16,21 0 0,-20 0 0,-1 0 15,0 0-15</inkml:trace>
  <inkml:trace contextRef="#ctx0" brushRef="#br0" timeOffset="530.86">4000 1524 0,'0'-21'15,"0"0"-15,0 0 16,0-1-16,0 1 0,0-21 0,0 21 16,0 0-16,0-1 0,0-20 15,22 21-15,-1 0 0,0-22 16,21 22-16,22-42 0,-1 20 15,-20 22-15,-1 0 0,0 0 16,1 0-16,-1 0 0,0-1 0,-21 22 16,1 0-16,-22 22 15,0-1-15,-43 21 0,22-21 16,-21 22-16,-22-1 0,1 0 0,20-21 16,-20 22-16,-1-1 0,1 0 15,21-20-15,-1 20 0,1-21 0,21 0 16,0 0-16,21 1 0,0-1 15,0 0-15,21-21 16,0 0-16,21 0 0,1 0 0,-1 0 16,0 0-16,1 0 0,20-21 15,-21 21-15,22-21 0,-22 21 0,1-22 16,-1 1-16,-21 21 0,0-21 0,0 0 16,-21 0-16,0 0 0</inkml:trace>
  <inkml:trace contextRef="#ctx0" brushRef="#br0" timeOffset="1475.61">4360 783 0,'0'0'0,"0"-21"0,0-42 32,0 84-17,0 0 1,-21 21-16,0 22 0,0-1 0,0 1 15,-43 105-15,22-84 16,-1-1-16,22 1 0,-21 21 0,-22-21 16,22 20-16,0-20 0,-1 0 15,1-1-15,0 1 0,-22 42 16,22-63-16,21-22 0,0 0 16,-1 1-16,22-22 0,-21 0 15,42-42 1,1 0-1,-22-1-15,21-20 0,0 21 0,-21-21 16,21-1-16,0 1 16</inkml:trace>
  <inkml:trace contextRef="#ctx0" brushRef="#br0" timeOffset="1748.45">4149 1037 0,'0'0'0,"21"-42"0,-21 21 0,0-22 0,21 22 15,-21 0-15,21 0 0,0 0 16,0 21-16,1 21 0,-22 0 16,0 21-16,21 1 0,0 20 15,-21 1-15,0 20 0,0-20 0,0 21 16,0 20-16,0 1 16,-21-21-16,0 21 0,21-22 0,-22 1 15,1 0-15,0-22 0,0 1 16,21-1-16,0-20 0,0-1 0,0 0 15,0-21-15,0 1 0,0-1 0,0 0 16,0-42 0,0 0-16,0-1 0,0-20 15,0 21-15</inkml:trace>
  <inkml:trace contextRef="#ctx0" brushRef="#br0" timeOffset="1931.35">3683 1905 0,'0'0'0,"-21"21"32,42-21-32,0 0 0,0 0 15,22 0-15,-1 0 0,0 0 0,1-21 16,-1 21-16,0-21 0,1 21 16,-1 0-16,0 0 0,-21-21 15,1 21-15,20 0 0,-21 0 0,0 0 16</inkml:trace>
  <inkml:trace contextRef="#ctx0" brushRef="#br0" timeOffset="2696.71">5101 2096 0,'0'0'0,"21"0"16,-21-22-16,0 1 15,0 0-15,0 0 0,0 0 0,0 0 16,0-1-16,0-20 0,0 21 0,0-21 16,0 20-16,0-20 0,0 21 15,0 0-15,0 0 0,0-1 0,-21 22 16,0 0-16,0 0 16,0 0-16,-1 22 0,1-1 0,-21 21 15,0-21-15,20 22 0,-20-1 16,0 0-16,21 1 0,-22-1 0,22 0 15,-21-21-15,42 22 0,0-22 0,-21 0 16,21 0-16,0 0 0,21-21 16,0 0-16,0 0 0,21 0 15,-20 0-15,20 0 0,0-21 16,1 0-16,20 0 0,-21 0 0,1 0 16,-1-22-16,0 22 0,1 0 0,-22-21 15,21 20-15,-21-20 0,1 21 16,20-21-16,-21 20 15,0 1-15,0 21 16,-21-21-16,0 42 16,0 0-16,0 1 15,0-1-15,0 21 0,0-21 0,0 43 16,-21-22-16,0 0 0,0 22 0,21-1 16,0 22-16,0-21 0,-21 20 15,21 1-15,0 0 0,0-1 0,0 1 16,0 0-16,0-1 0,21 22 15,-21-21-15,21-1 0,0 22 0,0-21 16,1 0-16,-1-1 0,0 1 16,-21 0-16,0-1 0,21 1 15,-21-22-15,0 22 0,0-21 0,0 20 16,0-20-16,-21-1 0,0 1 0,0-22 16,-1 22-16,-20-22 0,21-21 15,-21 21-15,-1-20 0,1-1 0,0 0 16,-22-21-16,22 0 0,-22-21 0,1 0 15,-1-1-15,1-20 0,20-21 0,-20-1 16,-22-84-16,64 42 16,-21 21-16,42-20 0,0 20 15,0-21-15,0 21 0,0-20 0,21 20 16,0-21-16,21 21 0,43-84 16,-21 106-16,-1-22 0,-21 21 15,22-20-15,-1 20 0,1-20 16,-1 20-16,1 1 0,-1-1 0,1 1 15</inkml:trace>
  <inkml:trace contextRef="#ctx0" brushRef="#br0" timeOffset="3471.27">6011 2011 0,'0'-21'31,"0"0"-15,0-1-16,21 1 0,-21 0 15,22 0-15,-1 0 0,-21 0 0,21-1 16,0 1-16,-21 0 0,0 0 16,0 0-16,0 0 0,0-1 0,-21 44 31,0-1-31,0 0 15,-1 21-15,1-21 0,0 22 16,-21-1-16,21 0 0,-1 1 16,22-1-16,0 0 0,0-20 0,0-1 15,0 0-15,0 0 0,0 0 16,22-21-16,-1 0 0,21 0 16,-21 0-16,22 0 0,-22 0 0,21-21 15,0 0-15,1 0 0,20 0 16,-20-1-16,-1-20 0,0 21 0,1-21 15,-1 20-15,0-20 0,-21 0 16,22-1-16,-22 22 0,-21 0 0,0-21 16,21 21-16,-21-1 15,0 1-15,-21 21 16,0 21 0,0 1-16,21-1 0,-22 0 15,22 21-15,-21-21 0,0 22 0,21-1 16,0-21-16,0 22 0,-21-1 15,21-21-15,0 0 0,0 22 0,0-22 16,-21 0-16,21 0 0,0 0 16,0 0-16,0-42 31,0 0-15,0 0-16,0 0 0,0 0 15,0-1-15,21-41 0,0 42 0,0-22 16,22 22-16,-22-21 15,21 21-15,22-43 0,-22 43 16,0 0-16,1 21 0,-22 0 16,21 0-16,0 0 0,-20 0 0,-1 0 15,0 42-15,0-21 0,0 1 0,-21-1 16,0 21-16,0-21 0,0 22 16,0-22-16,0 21 0,0-21 15,0 0-15,-21 1 0,21-1 0,-21 0 16,21 0-16,-21-21 0,21 21 15</inkml:trace>
  <inkml:trace contextRef="#ctx0" brushRef="#br0" timeOffset="4051.43">7747 1799 0,'0'0'0,"0"-21"0,0 0 0,0 0 16,0 0-16,0-1 0,0 1 16,0 0-16,-21 0 0,0 0 15,-1 21-15,-20 0 16,21 0-16,0 0 0,-22 0 16,22 21-16,-21 0 0,21 0 15,-22 22-15,22-22 0,-21 21 0,21 0 16,-22 1-16,22-1 0,-21 0 0,21 1 15,0-1-15,21 0 0,0-20 16,0 20-16,0-21 0,0 0 0,0 0 16,0 1-16,21-22 0,0 21 0,0-21 15,0 0-15,0 0 0,22 0 16,-1 0-16,-21-21 0,22 21 16,-1-22-16,-21 1 0,21-21 0,1 21 15,-1-22-15,-21 1 0,22 0 0,-1-22 16,-21 22-16,21-22 0,1 1 15,-22-1-15,0 1 0,21 21 16,-20-22-16,-1 22 0,-21-22 0,21 22 16,-21 0-16,0-1 0,0 1 15,0 0-15,0 20 0,0-20 0,0 21 16,0 42 0,0 21-1,0-20-15,-21 20 0,0 21 0,21-20 16,-22 20-16,1 1 0,0-1 15,0 1-15,0-1 0,0 1 0,-22-1 16,43-20-16,-21 20 16,0-21-16,0 1 0,21-22 0,0 21 15,0-21-15,0 1 0,0-1 0,0 0 16,0 0-16,21-21 0,0 0 16,0 0-16,0 0 0,1 0 0,-1 0 15,42-21-15</inkml:trace>
  <inkml:trace contextRef="#ctx0" brushRef="#br0" timeOffset="4548.14">8615 1863 0,'0'0'0,"21"-21"0,-21-1 0,0 1 16,21 0-16,-21 0 0,0 0 15,0 0-15,0-1 0,0-20 0,0 21 16,0 0-16,0 0 0,0-1 15,-21 22-15,0 0 0,0 0 16,-1 0-16,1 0 0,0 22 0,0-1 16,0 0-16,0 0 0,-22 21 15,1 22-15,21-43 0,0 21 16,-1 1-16,22-22 0,0 0 16,0 21-16,0-20 0,0-1 0,0 0 15,0 0-15,0 0 0,22 0 16,-1-21-1,0 0-15,0 0 0,0 0 0,0 0 16,1-21-16,20 21 0,-21-21 0,21 0 16,-20-21-16,20 20 0,-21-20 15,21 21-15,-20-21 0,-1-1 0,0 22 16,0-21-16,-21 21 0,21-1 16,-21 1-16,0 0 0,-21 42 15,0 0 1,0 22-16,21-22 0,-21 21 0,21-21 15,-22 22-15,22-22 0,0 21 0,0-21 16,0 1-16,0 20 16,0-21-16,22 0 0,-1-21 0,0 21 15,0-21-15,0 0 0,0 0 0,1 0 16,-1 0-16,0 0 0,0 0 16,43 0-16,-22-21 0,-21 0 15,0 0-15,22 21 0</inkml:trace>
  <inkml:trace contextRef="#ctx0" brushRef="#br0" timeOffset="5114.82">4085 2604 0,'0'0'0,"-63"0"0,20 0 0,1 0 0,0 0 16,20 0-16,-20 0 0,21 0 15,42 0 1,0 0-16,0 0 16,22 0-16,20 0 0,-20 0 15,20 0-15,22 0 0,-1 0 0,22 0 16,21 0-16,0 0 0,21 0 16,1 0-16,20 0 0,0 0 0,1 0 15,-1 0-15,21 0 0,191 0 16,-190 0-16,-1 0 15,1 0-15,-1-22 0,1 22 0,-1 0 16,1 0-16,-1-21 0,-20 21 0,-1 0 16,-21 0-16,0-21 0,-21 21 15,0 0-15,-21-21 0,0 21 0,-21 0 16,-1 0-16,-20-21 0,-1 21 0,-20 0 16,-1-21-16,0 21 0,-20 0 15,-1 0-15,0 0 0,0-22 0,0 22 16,-42 0 31,0 0-47,-21 22 0,20-22 0</inkml:trace>
  <inkml:trace contextRef="#ctx0" brushRef="#br0" timeOffset="5947.35">1418 5355 0,'0'0'0,"0"21"31,0 1-31,0-1 0,0 21 16,0-21-16,0 43 0,0-22 15,0 22-15,0-22 0,0 21 16,-21 1-16,21-1 0,-21 1 0,21-1 16,-21-20-16,-1-1 0,22 0 15,-21 1-15,21-1 0,0 0 0,-21-20 16,21 20-16,-21-21 0,21 0 16,0-42 15,0 0-31,0 0 0,0 0 15</inkml:trace>
  <inkml:trace contextRef="#ctx0" brushRef="#br0" timeOffset="6235.25">1736 6054 0,'0'0'0,"21"0"0,21 42 31,-21-42-31,0 0 16,1 0-16,-1-21 15,-21 0-15,0 0 16,0-1-16,0 1 16,-21 21-1,-1 0-15,1 0 0,0 0 16,0 0-16,21 21 15,0 1 1</inkml:trace>
  <inkml:trace contextRef="#ctx0" brushRef="#br0" timeOffset="6675.41">3344 5334 0,'0'0'16,"0"-21"-16,0 0 0,0 42 31,0 0-31,0 0 0,0 22 16,0-1-16,-21 0 0,0 22 0,0-22 15,0 22-15,-1-1 0,1 1 16,0-1-16,0-21 0,21 22 0,-21-22 16,0 1-16,-1-1 0,1 0 15,0 1-15,21-22 0,-21 21 16,21-21-16,0 0 0,0-42 31,21 0-31</inkml:trace>
  <inkml:trace contextRef="#ctx0" brushRef="#br0" timeOffset="6951.25">3196 5503 0,'0'0'0,"0"-42"0,0 0 16,21 21-16,-21-1 0,21-20 0,1 21 16,-22 0-16,42 21 0,-21-21 15,0 21-15,22 0 0,-22 0 0,21 21 16,0 0-16,1 0 0,-1 21 15,0 1-15,1-1 0,-22 22 16,21-22-16,-21 21 0,1 1 16,-22-1-16,0 64 0,0-84 15,0 20-15,0-20 0,-22-1 0,22 0 16,-21 1-16,0-1 0,0-21 16,0 0-16,21 0 0,-21 1 0,-1-22 15,1 0 1,0 0-16,0-22 15</inkml:trace>
  <inkml:trace contextRef="#ctx0" brushRef="#br0" timeOffset="7139.13">3090 6011 0,'21'0'47,"1"-21"-47,20 21 0,-21 0 0,21-21 15,1 21-15,20-21 0,-20 0 16,20 0-16,-21 21 0,22-22 16,-1 1-16,1-21 0,-1 21 0,1 0 15,-1-22-15,1 1 0,-1 0 16,-20-1-16,20 1 0</inkml:trace>
  <inkml:trace contextRef="#ctx0" brushRef="#br0" timeOffset="7616.05">4233 5207 0,'0'0'0,"-21"0"0,-64 85 32,85-43-32,0 0 0,0 1 0,0-1 15,0 22-15,0-22 0,0 21 0,0 1 16,0-1-16,0-20 0,0 84 16,0-85-16,0 0 0,-21 43 15,21-21 1,0-22-16,0-21 0,0 0 15,0 0-15,-21 1 0,21-44 32,0 1-17,0 0-15,-21 0 0,21 0 0,0-22 16,0 22-16,0-21 0,0 0 16,21 20-16,-21-20 0,21 0 15,0-1-15,1 22 0,20-21 0,-21 21 16,21 0-16,1-1 0,-22 22 0,21 0 15,1 0-15,-1 0 0,0 0 16,1 22-16,-1-1 0,-21 0 0,21 0 16,-20 21-16,-1-20 0,-21-1 15,0 21-15,0-21 0,0 22 16,-43-22-16,22 21 0,0-21 0,-21 0 16,-1 1-16,1 20 0,0-42 0,-1 21 15,1 0-15,21 0 0,-21-21 16,20 0-16,1 22 0,0-22 0,0 0 15,0 0-15,21-22 16,0 1-16,0 0 16,0 0-16,21 0 0,0 0 0</inkml:trace>
  <inkml:trace contextRef="#ctx0" brushRef="#br0" timeOffset="8022.81">5122 5779 0,'21'0'16,"-42"0"-16,42-22 0,-42 22 31,0 0-31,0 0 0,0 0 0,-22 0 16,22 22-16,0-1 0,-21-21 15,21 21-15,-1 0 0,1 0 16,0 0-16,0 1 0,21-1 15,0 0-15,0 0 0,21 0 16,0 0-16,0 1 0,22-22 0,-22 21 16,21-21-16,1 21 0,-1-21 15,-21 21-15,21-21 0,-20 21 0,20 0 16,-21-21-16,-21 22 0,0-1 16,0 0-16,0 0 15,-21 0-15,0-21 0,-22 21 0,1-21 16,21 22-16,-21-22 0,-1 0 15,1 21-15,0-21 0,20 0 16,-20 0-16,21 0 0,0 0 0,0 0 16,-1 0-16,1-21 15,21-1-15,0 1 16,0 0-16,21 0 0,1 0 0,-1 0 16</inkml:trace>
  <inkml:trace contextRef="#ctx0" brushRef="#br0" timeOffset="8343.49">5567 5228 0,'0'0'0,"0"-21"0,0 0 0,0 0 16,0 42 15,0 0-31,0 0 0,0 22 15,0-22-15,-21 42 0,21-20 16,-22-1-16,22 21 0,-21 1 0,21-1 16,-21 1-16,0-1 0,0 1 0,21-1 15,0 1-15,-21-22 0,-1 43 16,22-43-16,0 1 0,0-1 16,0-21-16,22 0 15,-22 0-15,21-21 0,0 0 0,0 0 16,0 0-16,0 0 0,1 0 15,-1-21-15,0 0 16,0 0-16,-21 0 0</inkml:trace>
  <inkml:trace contextRef="#ctx0" brushRef="#br0" timeOffset="8543.37">5165 5906 0,'0'0'0,"-22"0"0,44 0 31,-1 0-31,0 0 16,21 0-16,-21 0 0,1 0 15,20 0-15,-21 0 0,21 0 16,-20 0-16,20 0 0,-21-22 0,0 22 16,22-21-16,-22 21 0,0-21 0,0 21 15</inkml:trace>
  <inkml:trace contextRef="#ctx0" brushRef="#br0" timeOffset="8971.12">5863 5863 0,'-21'0'15,"21"-21"-15,0 0 16,0 0-16,0 0 0,21-1 15,0 22-15,-21-21 0,21 21 16,22-21-16,-22 21 0,0 0 0,21 0 16,1 0-16,-22 0 15,0 21-15,0 0 0,-21 1 0,21-1 16,1 21-16,-22-21 0,21 22 0,-21 20 16,0-42-16,0 22 15,0-1-15,0-21 0,0 0 0,0 0 16,-21 22-16,-1-22 0,1-21 15,21 21-15,-21 0 0,0-21 16,0 0-16,21-21 31,0 0-31,0 0 16,0 0-16,21-22 0,0 22 0,0-21 16,0 21-16,-21-22 0,22 1 0,-1 0 15,0 20-15,0-62 16,0 63-16,0-22 0,22 1 15,-22 21-15,0 21 16,0-21-16,0 21 0,1 0 0</inkml:trace>
  <inkml:trace contextRef="#ctx0" brushRef="#br0" timeOffset="9563.16">6964 6011 0,'42'-42'16,"-42"21"-16,0 0 16,21 21-16,-21-21 0,0-1 0,0 1 15,0 0-15,0-21 0,0 21 16,0-1-16,0 1 0,0 0 0,0 0 15,-21 21-15,0 0 0,21-21 16,-21 21-16,0 0 0,-43 21 16,43 0-16,-21 0 0,20 22 0,-20-1 15,21 0-15,-21 1 0,20-1 16,-20 0-16,21 1 0,0-1 16,-22 21-16,43-20 0,0-22 15,0 0-15,0 0 0,0 0 0,0 1 16,43-22-16,-22 0 0,0 0 15,0 0-15,64 0 0,-43 0 16,-21-22-16,22 1 0,-1 0 16,0 0-16,22-43 0,-22 43 15,-21-21-15,1 0 0,-1 20 16,0-20-16,-21 0 0,0-1 0,21 22 16,-21-21-16,0 21 0,0 0 0,0 42 31,0 0-16,-21 0-15,21 0 0,0 22 0,0-22 0,0 21 16,0-21-16,0 22 16,0-22-16,0 21 0,0-21 0,0 0 15,0 22-15,0-22 0,21 0 0,0 0 16,0 0-16,1-21 16,-1 0-16,0 0 0,0 0 15,0 0-15,22-21 0,-22 21 16,0-21-16</inkml:trace>
  <inkml:trace contextRef="#ctx0" brushRef="#br0" timeOffset="9821.01">7747 5673 0,'0'0'0,"0"-21"0,-21 21 0,0 0 15,-1 0-15,1 0 0,0 0 16,0 21-16,-21 0 0,20 0 0,1 0 15,0 22-15,0-1 0,0-21 16,21 21-16,0 1 0,-21-1 0,21-21 16,0 22-16,0-22 0,0 21 15,0-21-15,0 0 0,0 1 0,21-1 16,21 21-16,-21-42 0,0 0 16,1 0-16,-1 0 15,21 0-15,-21 0 0,22 0 0,-22 0 16,21-21-16,-21 0 0,22 0 0,-22-1 15</inkml:trace>
  <inkml:trace contextRef="#ctx0" brushRef="#br0" timeOffset="10115.84">8318 4868 0,'0'0'16,"-21"-21"-16,21 0 0,-21 0 0,0 21 15,0 0-15,0 21 16,21 0-16,-22 0 0,1 22 0,0-1 16,0 22-16,0-1 0,0-21 0,21 22 15,-22 21-15,1-22 0,0 1 16,21-1-16,0 22 0,-21-22 0,21 1 16,-21-1-16,21 1 0,0-22 15,0 22-15,0-22 0,0 0 0,0-21 16,0 22-16,0-22 0,0 0 0,0 0 15,21-21-15,-21 21 16,21-21-16,0 0 0,0 0 16,1-21-16,-1 0 0</inkml:trace>
  <inkml:trace contextRef="#ctx0" brushRef="#br0" timeOffset="10354.7">8509 5630 0,'0'0'0,"-21"22"32,0-1-32,21 0 15,-22 0-15,22 21 0,-21-20 0,0 41 16,21-21-16,0 1 0,-21-22 16,21 21-16,0-21 0,-21 1 15,21-1-15,0 0 0,0 0 16,0 0-16,0 0 0,0 1 15,21-22 1,0 0-16,0 0 0,0 0 16,1-22-16</inkml:trace>
  <inkml:trace contextRef="#ctx0" brushRef="#br0" timeOffset="11092.28">8932 5779 0,'0'0'15,"-21"0"1,0 21-16,0 0 0,0-21 16,21 21-16,-22 0 0,22 0 0,-21 1 15,21-1-15,-21 21 0,21-21 16,0 0-16,0 1 0,0-1 0,0 0 16,0 0-16,0 0 0,0 0 15,21-21 32,-21-21-47,0 0 0,0 0 16,0 0-16,0 0 0,21-1 15,-21-20-15,0 21 0,22-21 0,-1 20 16,0-20-16,-21 21 16,21-21-16,21 20 0,-20-20 0,41 0 15,-21 21-15,1-1 0,-22 1 16,21 21-16,1 0 0,-1 0 15,-21 0-15,21 0 0,-20 21 0,-1 1 16,0-1-16,0 0 0,-21 0 16,0 21-16,0-20 0,0 20 0,0 0 15,0-21-15,0 22 0,0-22 0,0 21 16,0-21-16,-21 22 0,21-22 0,-42 21 16,42-21-1,0 1-15,-22-22 0,1 0 16,0 0-1,21-22 1,0 1-16,0 0 0,0 0 16,0 0-16,0-22 0,0 22 0,21-21 15,0 0-15,1-1 0,20 1 16,-21 0-16,21-1 0,64-41 16,-42 41-16,-1 1 0,22 21 15,-22 0-15,1 21 0,-1 0 0,1 0 16,-1 0-16,-20 21 0,-1 0 0,0 21 15,-20-21-15,-1 22 0,0-1 0,-21 0 16,0 1-16,0-1 0,0 0 16,-21 1-16,0-1 0,-43 22 15,43-43-15,0 0 0,-22 21 16,22-21-16,0 1 0,0-22 16,0 21-16,0-21 0,21 21 15,-22-21-15,1 0 16,21-21-16,0 0 15,0-1-15,0 1 0,0 0 16,0-21-16</inkml:trace>
  <inkml:trace contextRef="#ctx0" brushRef="#br0" timeOffset="11303.2">9440 5038 0,'0'0'0,"-21"0"16,21-21-16,-21 21 16,21 21-1,0 0-15,0 0 16,0 0-16,0 0 16,-21-21-1</inkml:trace>
  <inkml:trace contextRef="#ctx0" brushRef="#br0" timeOffset="11531.08">8001 5398 0,'0'0'15,"-21"21"-15,0-21 0,21 21 0,21-21 16,0 0-1,21 0-15,1 0 0,-1 0 16,0 0-16,1 0 0,-1 0 0,0-21 16,22 21-16,-22 0 0,149-21 15,-170-1 1,0 1-16,0 21 0</inkml:trace>
  <inkml:trace contextRef="#ctx0" brushRef="#br0" timeOffset="12583.33">1376 7853 0,'0'0'15,"-21"-64"1,21 43-16,0 0 15,0 0-15,21 0 0,0 0 16,0-1-16,0 22 0,22 0 16,-22-21-16,21 21 0,0 0 0,1 21 15,-1 1-15,-21-1 0,22 0 16,-22 21-16,0 1 0,0-1 0,-21 0 16,0 22-16,0-1 0,0 1 15,0-1-15,-21 22 0,-21-22 16,20 1-16,-20-1 0,0-20 15,-64 63-15,42-64 0,22-21 16,-21 21-16,20-20 0,1-22 16,0 0-16,-1 0 0,22 0 15,-21 0-15,21 0 0,-1-22 0,1-20 16,0 21-16,21-21 0,0 20 16,0-20-16,0-21 0,0 20 0,0 1 15,0-22-15,21 22 0,0 0 16,22 21-16,-22-1 0,0 1 15,21 0-15,-20 21 0,20 0 16,0 21-16,-21 0 0,22 22 0,-22-22 0,21 21 16,-21 1-16,1-1 15,-1 0-15,0-21 0,0 22 0,0-1 16,-21-21-16,0 22 0,21-22 16,1 0-16,-22 0 0,0 0 0,21 0 15,0-21-15,0 0 16,-21-21-1,21 0-15,-21 0 0</inkml:trace>
  <inkml:trace contextRef="#ctx0" brushRef="#br0" timeOffset="12778.22">2180 8255 0,'21'0'16,"-21"21"46,0 0-46</inkml:trace>
  <inkml:trace contextRef="#ctx0" brushRef="#br0" timeOffset="14067.48">3217 7535 0,'0'0'0,"0"-21"15,-21 42 1,21 1-16,-21-1 16,21 0-16,0 0 15,0 0-15,0 0 0,0 1 16,0-1-16,21-21 0,0 21 16,0-21-16,1 0 0,20 0 0,0 0 15,1 0-15,-1 0 0,0 0 0,1-21 16,20 0-16,1-1 0,-22 1 15,21 0-15,-20 0 0,-1-21 0,22 20 16,-22-20-16,-21 21 0,21-21 16,-20-1-16,-1 1 0,0 0 0,-21 20 15,0-20-15,0 0 0,-21 21 0,0-22 16,-22 22-16,1 0 0,21 21 16,-43 0-16,22 0 0,-22 0 0,22 0 15,-21 21-15,-1 0 16,1 22-16,20-1 0,-20 0 0,20 22 15,1-22-15,21 22 0,-21-22 16,20 21-16,22-20 0,0-1 0,0 0 16,0 1-16,22 20 15,20-42-15,-21 1 0,21-1 0,1 0 16,-1-21-16,43 21 0,-43-21 16,22 0-16,-22 0 15,0 0-15,1-21 0,-1 21 0,0-21 0,1 21 16,-1-21-16,-21 21 0,-21-22 15,0 1-15,0 0 16,-21 21-16,0 0 0,-22 0 16,1 0-16,-21 0 0,-1 0 15,1 21-15,20 0 0,-20 1 0,-1-1 16,22 21-16,0 0 0,-1 1 16,1-1-16,21 22 0,21-22 0,0 0 15,0 1-15,0 20 0,0-21 0,0-20 16,21 20-16,21-21 0,-21 0 15,22 0-15,-1 1 0,22-22 0,-22 0 16,21 0-16,-20 0 0,20 0 16,1 0-16,-22-22 0,22 1 0,-22 0 15,0 0-15,22-21 0,-22 20 16,0-20-16,1 0 0,-1 21 16,-21-22-16,22-20 0,-22 20 0,0 1 15,0 0-15,0 21 0,-21-22 0,21 22 16,-21 0-16,0 0 0,0 0 15,0 42 17,0 0-32,-21 0 0,21 0 0,0 22 15,0-22-15,0 21 0,0-21 0,-21 43 16,0-22-16,21-21 16,0 22-16,-21-22 0,21 0 0,0 0 15,0 0-15,0 0 0,0 1 16,0-44 15,0 1-31,0 0 0,0 0 16,0 0-16,0-22 0,42-20 15,-21 21-15,0-1 0,1 1 0,20 0 16,-21-1-16,21 1 0,1 21 16,-1 0-16,0-22 0,1 43 15,-1-21-15,0 21 0,1 0 0,-22 0 16,21 0-16,1 21 0,-1 0 15,-21 22-15,0-22 0,-21 0 16,21 21-16,-21 1 0,0-22 0,0 21 16,0 1-16,0-1 0,-21-21 15,0 21-15,21-20 0,0-1 0,-21 0 16,21 0-16,-21-21 0,21 21 0,0 0 16,0-42 15,0 0-31,21 0 0,0 0 0</inkml:trace>
  <inkml:trace contextRef="#ctx0" brushRef="#br0" timeOffset="14343.96">5863 7705 0,'0'0'0,"0"-21"0,-21 21 16,0-22-16,0 22 15,-22 0-15,22 0 0,-21 0 0,-1 0 16,1 0-16,0 22 0,-1-1 0,1 0 16,0 0-16,21 21 0,-22-20 15,22 20-15,0 0 0,-21 1 16,42-1-16,-22 0 0,22 1 0,0-1 0,0 21 16,0-20-1,22-22-15,-1 0 0,0 0 0,21 0 16,-21-21-16,43 0 0,-22 0 0,1 0 15,20 0-15,-21 0 0,22 0 16,-1-21-16,-20 21 0</inkml:trace>
  <inkml:trace contextRef="#ctx0" brushRef="#br0" timeOffset="15116.34">6604 7747 0,'0'-21'0,"0"42"0,-21-42 0,0 21 0,-1-21 15,-20 21-15,21 0 0,-21 0 16,-1 0-16,22 0 0,-21 21 0,-1 0 16,22 0-16,-21 0 0,0 1 0,20-1 15,-20 21-15,21 0 0,-21 1 16,20-22-16,1 21 0,21 1 0,0-1 16,0-21-16,0 21 0,0-20 0,0-1 15,0 0-15,0 0 0,21-21 16,1 0-16,-1 0 0,0 0 0,21 0 15,-21 0-15,1-21 0,20 21 0,-21-21 16,21 0-16,-20-1 0,20 1 16,-21 0-16,0-21 0,0 21 0,1-1 15,-1-20-15,0 21 0,-21 0 16,21 0-16,-21-1 0,0 1 16,0 0-16,-21 21 15,0 0-15,0 21 0,-1 0 16,22 1-16,-21-1 0,21 0 15,-21 0-15,21 0 0,0 22 0,0-22 16,0 0-16,0 0 0,0 0 0,0 0 16,0 1-16,21-1 0,22 0 15,-22-21-15,0 0 0,21 0 16,-21 0-16,22 0 0,-1 0 0,0 0 16,1-21-16,-1 0 0,0 21 15,1-22-15,-22-20 0,21 21 0,1-21 16,-22 20-16,21-20 0,-21 21 15,0-64-15,-21 64 16,22-21-16,-22 21 0,0-1 0,0 1 16,0 0-16,0 0 0,0 0 0,-22 21 31,22 21-31,0 0 0,0 0 16,-21 0-16,0 22 0,0-1 0,21 0 15,-21 22-15,0-22 0,21 22 16,-22-1-16,1 1 0,0 20 15,21-20-15,-21-1 0,21 1 0,-21 21 0,21-22 16,0 22-16,0-1 0,-21 86 16,21-64-16,-22-22 15,22 22-15,-21-21 0,21 21 0,-21 126 16,0-126-16,0 0 0,0 0 16,21 0-16,-22 0 0,1-1 0,0 1 15,0 0-15,0-21 0,0-1 16,21 1-16,0 0 0,-22-22 0,22-20 15,0 20-15,0-21 0,0 1 0,0-22 16,22-42 0,-22 0-16,21-22 0,0 1 0</inkml:trace>
  <inkml:trace contextRef="#ctx0" brushRef="#br0" timeOffset="15464.14">7218 7980 0,'0'-42'0,"0"84"0,0-127 0,0 64 16,0-21-16,0 21 0,0-1 0,0 1 16,0 0-16,21 21 31,-21-21-31,21 21 0,0 0 0,0 0 15,1 0-15,20 0 0,-21 0 0,0 0 16,0 21-16,1 0 0,-1-21 16,0 43-16,0-22 0,-21 0 0,0 21 15,0-21-15,0 22 0,-21-1 0,0-21 16,0 22-16,-22-1 0,22-21 16,-21 21-16,-1-20 0,1-1 0,0 21 15,-1-21-15,22-21 0,-42 43 16,42-43-16,-1 0 15,22-22 1</inkml:trace>
  <inkml:trace contextRef="#ctx0" brushRef="#br0" timeOffset="16664.5">8149 7832 0,'85'-43'16,"-64"43"-16,0-21 15,0 21-15,0-21 0,1 21 16,-1-21-16,0 0 0,0 21 0,0-21 16,22-22-16,-43 22 15,0 0-15,0 0 16,-22 21-16,1 0 15,0 0-15,-21 0 0,-1 0 0,1 21 16,0 0-16,21-21 0,-22 21 16,1 0-16,0 1 0,20-1 0,1 0 15,0 0-15,0-21 0,21 21 0,0 0 16,0 1-16,21-1 16,0 0-16,0-21 0,1 21 0,20 0 15,-21 0-15,0 1 0,0-22 16,22 21-16,-22 0 0,0 0 0,0 0 15,-21 0-15,0 1 0,0-1 16,0 21-16,-21-21 0,0 0 16,0 1-16,-22-22 0,1 21 15,21-21-15,-21 0 0,-1 0 0,1 0 16,0 0-16,-1 0 0,1 0 0,0-21 16,-1-1-16,22 1 0,-21 0 15,21 0-15,-1 0 0,1 0 0,21-1 16,-21 1-16,21-21 0,0 21 0,0 0 15,0-1-15,0 1 16,21 21-16,0 0 16,1 0-16,-1 0 0,0 21 15,0 1-15,0-1 0,0 0 16,1 0-16,20 0 0,-21 0 0,0 22 16,0-22-16,-21 0 0,22 0 0,-1 0 15,0 1-15,0-1 0,0 0 16,0-21-16,1 0 0,-1 21 0,0-21 15,21 0-15,-21 0 0,1 0 0,20-21 16,-21 21-16,21-21 0,-20 0 16,20-1-16,-21 1 0,21 0 0,-20 0 15,20-21-15,-21 20 0,21-20 16,-20 21-16,-1-21 0,0-1 0,0 22 16,-21-21-16,0 21 0,0-1 0,0-20 15,0 21 1,0 0-16,-21 21 15,0 0-15,0 21 0,21 0 16,-22 21-16,22-20 16,-21-1-16,21 21 0,-21 22 15,21-22-15,0-21 0,0 21 0,0-20 16,0-1-16,0 0 0,0 0 16,0 0-16,21-21 0,0 0 15,1 0-15,-1 0 0,0 0 0,0 0 16,21 0-16,-20-21 15,-1 0-15,21 0 0,-21 0 0,0-1 16,1 1-16,-1-21 0,0 21 0,0 0 16,0-22-16,-21 22 0,21-21 15,-21-1-15,0 22 0,0 0 16,0 0-16,0 0 0,-21 21 31,21 21-31,-21 0 0,21 0 16,0 0-16,0 43 0,0 21 15,0-64-15,0 21 16,0 0-16,0-20 0,0 20 0,0-21 16,0 0-16,0 0 0,21 1 15,0-22-15,1 0 16,-1 0-16,0-22 0,0 1 16,0 0-16,0 0 0,1 0 0,-1 0 15</inkml:trace>
  <inkml:trace contextRef="#ctx0" brushRef="#br0" timeOffset="16936.34">9461 7091 0,'0'-21'16,"0"42"-16,-21-42 16,0 21-16,21 21 0,-21 0 15,-21 43-15,42-1 0,-22-21 16,1 1-16,0 20 0,21 1 15,-21-1-15,0-20 0,21 20 16,0-21-16,-21 22 0,-1-22 0,22 1 16,0 41-16,0-41 0,0-1 15,0-21-15,0 0 0,0 0 16,0 1-16,22-1 0,-22 0 16,21-21-16,0 0 0,21 0 15,-21 0-15,1 0 0,-1-21 0,21 0 16,0-1-16</inkml:trace>
  <inkml:trace contextRef="#ctx0" brushRef="#br0" timeOffset="17430.74">10033 7811 0,'0'0'0,"21"-22"0,0-62 32,-21 63-17,0-1-15,0 1 0,-21 0 0,0 0 16,0 21-16,0-21 0,-22 0 0,22 21 15,0 0-15,0 0 0,-22 0 16,22 0-16,0 21 0,0 0 0,-21 0 16,20 21-16,1-20 0,0-1 0,0 21 15,0 0-15,0-20 16,21 20-16,0 0 0,-22 1 0,22-1 16,0-21-16,0 21 0,0-20 0,0-1 15,0 0-15,0 0 0,0 0 16,22-21-16,-1 0 0,0 0 0,0 0 15,0 0-15,0 0 0,1-21 0,20 21 16,-21-21-16,0 0 0,22 0 16,-22-1-16,0-20 0,0 21 0,0 0 15,0-22-15,1 22 0,-22-21 0,21 21 16,-21-22-16,0 22 0,0 0 16,0 0-16,0 0 0,-21 42 31,21 0-31,-22 0 0,22 0 15,-21 1-15,21 20 0,0-21 16,0 21-16,0 1 0,0-22 0,0 21 16,0-21-16,0 1 0,0-1 15,0 0-15,0 0 0,21-21 0,1 21 16,-1-21-16,21 0 0,-21 0 16,22 0-16,-1-21 0,0 0 15,-21 0-15,1 0 16,-1-22-16</inkml:trace>
  <inkml:trace contextRef="#ctx0" brushRef="#br0" timeOffset="17715.58">10774 7133 0,'0'0'0,"0"-42"0,0 21 0,0 0 16,0-1-16,-21 22 15,-1 0-15,1 0 0,0 0 16,0 43-16,0-22 0,0 21 0,-1 1 15,1 20-15,0-21 0,21 22 16,-21-1-16,-21 64 0,20-84 16,22 20-16,0-20 0,-21-1 0,21 21 15,-21 22-15,21-64 16,0 22-16,0-22 0,0 21 16,0-21-16,0 0 0,0 1 0,21-1 15,0-21-15,1 0 16,-1 0-16,0 0 15,0 0-15,0-21 0,0-1 0,1 1 16,-1 21-16</inkml:trace>
  <inkml:trace contextRef="#ctx0" brushRef="#br0" timeOffset="17949.43">11155 7578 0,'0'0'0,"0"21"31,0 0-31,-21 0 0,21 0 0,-22 1 16,1-1-16,0 0 0,21 21 16,-21-21-16,0 1 0,21 20 0,0-21 15,0 21-15,-21-20 0,21 20 16,0-21-16,0 21 0,0-20 16,21-22-1,0 0-15,0 0 0,0 0 0,22 0 16,-22 0-16,21-22 0,43 1 15</inkml:trace>
  <inkml:trace contextRef="#ctx0" brushRef="#br0" timeOffset="18675.55">11684 7747 0,'0'0'0,"-21"0"15,0 0-15,-1 0 0,1 21 16,0 0-16,0 1 0,0 20 15,0-21-15,21 0 0,-22 0 16,22 1-16,0 20 0,0-21 0,0 0 16,0 0-16,0 1 0,0-1 0,0 0 15,22 0-15,-1 0 0,0-21 16,0 0-16,0 21 0,0-21 16,1 0-16,-1 0 0,0 0 0,0 0 15,-21-21-15,21 0 0,0 0 16,-21 0-16,0 0 0,0-1 15,0-20-15,0 21 0,0-21 0,0 20 16,0-20-16,0 21 0,0-21 0,0-1 16,0 22-16,0-21 0,0 21 15,22-1-15,-22-20 0,42 21 0,-21 0 16,0 0-16,22-1 0,-22 1 0,21 21 16,0 0-16,1 0 0,20 0 15,-20 21-15,-1-21 0,0 22 16,-21 20-16,1-21 0,-1 0 15,0 22-15,-21-1 0,0-21 16,0 21-16,0 22 0,0-43 16,0 21-16,0-20 0,-21-1 0,0 21 15,21-21-15,-22 0 0,1 1 16,0-22-16,21 21 0,0 0 0,-21-21 16,0 0-16,0 0 15,21-21 1,0 0-16,0-1 0,0 1 0,0-21 15,0 21-15,21 0 0,0-22 16,0 1-16,0 0 0,22-1 0,-22 1 0,21 0 16,-21-1-16,22 1 15,-1 0-15,0 20 0,1-20 0,20 0 16,-21 42-16,1 0 0,-1 0 16,0 0-16,-20 0 0,20 21 15,-21 0-15,21 0 0,-20 22 0,-1-1 16,0 85-16,-21-85 15,0 22-15,0-22 0,-21 0 16,0 1-16,-1-1 0,1 0 0,0-20 16,0 20-16,0-21 0,21 0 15,-21-21-15,-1 0 0,1 0 16,0 0-16,0-21 16,21 0-16,-21 0 0,21 0 15,0-22-15,0 22 0,0-21 0</inkml:trace>
  <inkml:trace contextRef="#ctx0" brushRef="#br0" timeOffset="18887.43">12425 7006 0,'-21'0'15,"42"0"-15,-64 0 0,43-21 0,-21 21 0,0 0 31,0 0 1,0 0-17,0 21-15,-1-21 16,1 0-16</inkml:trace>
  <inkml:trace contextRef="#ctx0" brushRef="#br0" timeOffset="19080.33">10880 7303 0,'0'0'16,"-64"21"-16,43-21 0,-21 21 0,20-21 15,22 21-15,22-21 16,-1 0-16,21 0 0,-21 0 16,22 0-16,-1 0 0,21 0 15,-20 0-15,20-21 0,-20 21 0,20-21 16,-21 21-16,1-21 0,-1 21 15,0-22-15,1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26:32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2138 0,'-22'0'0,"1"0"0,0 0 15,0-21-15,0 21 16,0 0-16,-1 0 16,44 0 15,-1 0-31,21 0 0,0 0 16,22 0-16,21 0 0,-1 0 0,1 0 15,21 0-15,-22 0 0,1 0 0,21 0 16,-43 0-16,22 0 0,42 0 15,-85 0-15,-20 0 0,-1 0 16,-21 21-16,0 0 16,-21-21-16,-22 0 0,22 0 15,-21 0-15</inkml:trace>
  <inkml:trace contextRef="#ctx0" brushRef="#br0" timeOffset="381.78">7937 2201 0,'0'0'0,"0"22"0,0 41 31,0-42-31,0 0 0,0 22 0,0-1 0,0-21 16,0 22-16,0 20 0,0-21 16,0 1-16,0 20 0,22-20 0,-22-1 15,0 21-15,0-20 0,0-1 0,0 0 16,0 1-16,0-1 15,0 0-15,0 22 0,-22-43 0,1 21 16,0 1-16,0-1 0,0-21 0,-22 22 16,22-22-16,-21 0 0,0 0 15,-22 0-15,22-21 0,-1 0 16,1 0-16,0 0 0,21-21 16,-22 0-16,-20-21 15,42 20-15,-1 1 0,1-21 16,0 21-16,0 0 0,21-22 0,-21 22 15,21 0-15,0 0 0,0 0 16,0-1-16,0 1 0,21 21 16,0-21-16,0 0 15,0 21-15,22 0 0,-1 0 0</inkml:trace>
  <inkml:trace contextRef="#ctx0" brushRef="#br0" timeOffset="867.16">8382 2815 0,'0'0'0,"21"-21"0,-21 0 0,0 0 15,0 0-15,0-1 16,-21 22-16,0 0 16,0 0-16,-1 0 0,1 0 0,0 0 15,0 22-15,0-1 0,0 0 0,-22 0 16,22 21-16,0-20 15,0 20-15,0-21 0,-1 21 0,-41 43 16,63-43-16,0-20 16,0-1-16,0 0 0,21 21 15,0-21-15,0-21 0,1 0 0,-1 0 16,21 0-16,-21 0 0,22 0 16,-22-21-16,21 0 0,-21 21 0,0-21 15,22 0-15,-22-22 0,0 22 16,-21 0-16,21 0 0,-21-21 15,21 20-15,-21-20 0,0 21 0,0-21 16,0 20-16,0 1 0,0 0 16,0 42-1,0 0 1,0 1-16,0-1 0,0 21 0,0-21 16,0 0-16,0 22 0,0-22 15,0 0-15,0 21 0,22-20 16,-22-1-16,21 0 0,0-21 15,0 0-15,0 21 16,0-21-16,1 0 0,20-21 16,-21 0-16,0 21 0,22-21 15</inkml:trace>
  <inkml:trace contextRef="#ctx0" brushRef="#br0" timeOffset="1072.05">8932 2731 0,'0'0'0,"0"21"31,0 0-31,0 0 0,0 21 0,0-20 16,0-1-16,0 21 0,0-21 15,0 0-15,0 22 0,0-22 0,0 0 16,0 0-16,21 0 0,1 1 16,-22-1-16,21 0 0,0-21 15,0 21-15,0-21 16,0 0-16,1 0 0,-1-21 15</inkml:trace>
  <inkml:trace contextRef="#ctx0" brushRef="#br0" timeOffset="1275.93">9461 2709 0,'0'0'0,"-21"0"15,0 22 1,0-1-16,0-21 0,0 42 0,-1-21 15,-20 0-15,21 1 0,0 20 16,-22-21-16,22 0 0,0 0 0,0 22 16,-21-22-16,20 0 0,22 0 15,0 0-15,-21-21 0,21 22 0,0-1 16,21-21-16,1 0 16</inkml:trace>
  <inkml:trace contextRef="#ctx0" brushRef="#br0" timeOffset="1739.67">9991 2773 0,'0'-21'16,"0"42"-16,0-63 0,0 20 0,0 1 16,0 0-16,0 0 0,-22 0 0,1 21 15,-21 0-15,21 0 0,0 21 16,-1 21-16,1-21 0,-21 1 15,21 20-15,0-21 0,-1 21 16,1-20-16,21 20 0,-21 0 0,21-21 16,0 1-16,0-1 0,0 0 15,0 0-15,0 0 0,0 0 0,21-21 0,0 0 16,1 0 0,-1 0-16,0 0 0,0 0 0,21 0 15,-20 0-15,-1-21 0,0 0 0,0 21 16,0-21-16,22-21 0,-22 20 15,0 1-15,0-21 0,0 21 0,-21-22 16,21 22-16,1 0 0,-22 0 16,0 0-16,0 42 31,0 0-31,0 21 0,0-20 0,0-1 16,0 0-16,0 21 0,0 22 15,0-43-15,0 21 0,0-21 16,0 1-16,0-1 0,21 21 15,0-21-15,21 0 0,1 1 16,-22-1-16,21-21 0,-21 0 16,43 0-16</inkml:trace>
  <inkml:trace contextRef="#ctx0" brushRef="#br0" timeOffset="2141.44">8509 3641 0,'0'0'0,"-106"0"31,106-21-31,-21 21 0,0 0 0,0 0 15,-1 0-15,1 21 16,-21 0-16,21 0 0,-22 0 16,1 22-16,-21-1 15,-22 21-15,0 1 0,-21-1 0,1 22 16,-1-21-16,0 20 0,-21 1 0,21 0 16,-21 20-16,21-20 0,-21 0 15,21-1-15,22-20 0,-1-1 0,22 1 16,-1-1-16,1-41 0,41 20 0,-20-21 15,21 0-15,21-42 16,0 0-16,21 0 16,0-22-16,0 1 0,1 21 0,41-64 15,-42 22-15,0 20 16,1 1-16</inkml:trace>
  <inkml:trace contextRef="#ctx0" brushRef="#br0" timeOffset="2392.6">6731 4445 0,'0'0'0,"0"-21"0,0 0 0,-21 21 31,0 21-31,-1-21 16,1 21-16,-21 0 0,21 22 0,-22-22 15,1 42-15,0-20 0,21-22 16,-22 21-16,22 0 0,0 1 16,0-1-16,0-21 0,21 0 0,0 22 15,0-22-15,0 0 0,0 0 16,21-21-16,21 0 15,-21 0-15,22 0 0,20-21 16,-21 21-16,22-21 0,-1 0 0,1 21 0,-1-21 16,1-1-16,-1 1 15,1 21-15,-22-21 0,1 21 0,20-21 16,-42 21-16</inkml:trace>
  <inkml:trace contextRef="#ctx0" brushRef="#br0" timeOffset="2869.28">1693 5884 0,'0'0'0,"0"-21"15,0-21-15,0 21 0,0 0 16,-21-1-16,21 1 0,-21 21 0,0 0 16,-22 21-16,22 1 0,-21-1 15,21 21-15,-22 0 0,22 22 0,0-1 16,0 1-16,0-1 0,21 1 16,0 21-16,0-22 0,0 22 0,0-22 15,0 1-15,21-1 0,21 1 16,-21-22-16,22 0 0,-1 1 0,0-22 15,22 0-15,-22 0 16,22-21-16,-22 0 0,22 0 0,-1-21 16,1 0-16,-1-21 0,1 20 15</inkml:trace>
  <inkml:trace contextRef="#ctx0" brushRef="#br0" timeOffset="3120.01">2815 5694 0,'0'-42'0,"0"84"0,0-127 15,0 43-15,0 21 0,-21 21 16,0 0-16,0 21 0,-1 21 16,1 1-16,0-1 0,0 21 15,0 1-15,21-1 0,-21 1 0,21-1 16,-22 1-16,22-1 16,-21 1-16,21-1 0,0 1 0,0-22 15,0 22-15,0-22 0,0 0 16,0 1-16,0-22 0,0 21 0,21-21 15,1 1-15,-1-22 0,0 0 0,0 0 16,21 0-16,-20 0 0,41-22 16,-42 1-16,22 0 0</inkml:trace>
  <inkml:trace contextRef="#ctx0" brushRef="#br0" timeOffset="4223.47">3302 6265 0,'0'0'0,"21"-21"0,0-21 16,0 21-16,-21-22 0,0 22 0,0 0 15,0 0-15,0 0 0,-21 0 16,0 21-16,-21 0 16,21 0-16,-43 21 0,22 0 0,-1 0 15,22 0-15,-21 22 0,21-22 16,0 21-16,-22 0 0,22 1 0,0-1 16,21 0-16,0 1 15,0-1-15,0 0 0,0 43 16,0-64-16,0 0 0,21 1 0,0-22 15,0 0-15,1 0 0,20 0 0,-21 0 16,21 0-16,-20-22 0,20 1 16,0 0-16,-21 0 0,1-21 15,20 20-15,-21-20 0,0 21 0,0-64 16,-21 43-16,0 0 0,0 20 16,0-20-16,0 0 0,0 21 15,0-22-15,0 22 0,0 42 31,0 0-31,0 1 0,0 20 16,0-21-16,0 21 0,0 1 0,0-22 16,0 21-16,0 1 0,0-1 15,0-21-15,0 21 0,22 1 16,-1-22-16,-21 0 0,21 0 0,0 0 16,0 1-16,22-22 0,-22 0 15,0 0-15,21 0 0,1 0 0,-1-22 16,0 1-16,1 0 0,-1 0 15,-21 0-15,21-22 0,85-62 16,-105 62-16,20 1 16,-21 0-16,0-1 0,-21-20 15,21 42-15,-21-1 0,0 1 0,0 0 16,-21 21-16,0 0 16,0 21-16,0 0 0,0 1 15,-22 20-15,43 0 0,0 1 16,0-22-16,-21 21 0,21 0 15,0 1-15,0-22 0,0 21 16,0-21-16,0 1 0,0-1 0,0 0 16,21 0-16,0-21 0,1 0 15,-1 0 1,-21-21-16,0 0 16,0 0-16,0-1 0,0 1 15,0 0-15,0 0 0,0 0 16,-21 0-16,-1-1 0,22 1 0,-21 21 15,0 0-15,0 0 16,0 0-16,21 43 0,0-22 16,0 0-16,0 0 0,0 0 15,0 22-15,0-22 0,0 0 16,0 0-16,0 0 0,21-21 0,0 21 16,0 1-16,0-22 0,1 0 0,-1 0 15,0 0-15,21 0 0,-21 0 16,22-22-16,-1 1 0,0 0 0,1 0 15,-1 0-15,0-22 0,22 1 16,-22 21-16,22-21 0,-22-1 0,0 1 16,1 0-16,-1-1 0,0 22 15,-20-21-15,-1 21 0,-21-1 16,0 1-16,0 0 0,-21 21 16,-1 0-16,1 21 0,-21-21 15,21 21-15,0 1 0,-1-1 16,1 21-16,21-21 0,0 22 15,0-22-15,0 21 0,21-21 0,1 0 16,-1 22-16,21-1 16,-21-21-16,0 0 0,22 22 15,-43-22-15,0 0 0,0 0 16,0 0-16,-21-21 16,-1 22-16,1-22 0,-21 0 0,21 0 15,-22 0-15,22 21 0,-21-21 0,21 0 16,0 0-16,-1 0 15,1-21-15,0-1 0,0 22 0,21-21 16,0 0-16,0-21 0,0 21 0</inkml:trace>
  <inkml:trace contextRef="#ctx0" brushRef="#br0" timeOffset="4879.46">9483 3493 0,'0'0'16,"0"-22"-16,0 1 0,0 42 47,0 1-47,0-1 0,0 0 15,0 21-15,21 1 0,0-1 0,21 0 16,1 22-16,20-1 0,64 64 15,-42-63-15,-22-1 16,22 1-16,-22 20 0,22-41 0,-21 20 16,-1 1-16,1-22 0,-22 22 15,21-22-15,43 43 0,-63-64 16,-1 21-16,-21-21 0,21 22 16,-20-22-16,-1 0 0,0-21 0,-21 21 15,0 0-15,21-21 16,-42 0-1,0 0 1,0-21-16,-1 21 16,1-21-16,0 0 0,0 0 15,0 21-15,-22-22 0,22 1 0</inkml:trace>
  <inkml:trace contextRef="#ctx0" brushRef="#br0" timeOffset="5199.28">10414 4657 0,'0'0'16,"-42"-21"-16,-1 21 0,22-22 0,-21 22 15,21 0-15,-22 0 0,22 0 0,0 0 16,21 22-1,0-1-15,21-21 16,21 21-16,-20 0 0,20 0 0,-21 0 16,64 1-16,-43-1 0,0 0 15,1 0-15,-1 0 16,0-21-16,1 21 0,-22-21 0,21 0 16,1 22-16,-1-22 0,21 0 15,-20 0-15,-1 0 0,-21 0 16,0 0-16,1 0 0,-1-22 0,0 1 15,-21 0-15,0 0 0,0 0 16,0-22-16,0 22 0,0-42 16,0 20-16,-21 22 15,21-21-15,0 21 0,0 0 0,0-1 16,0 1-16,0 0 0,21 42 47,0 0-47,0-21 0,0 22 15,1-22-15</inkml:trace>
  <inkml:trace contextRef="#ctx0" brushRef="#br0" timeOffset="6024.74">10753 6244 0,'0'0'0,"-22"0"16,44 0 15,-1 0-31,21-21 0,-21 21 15,43 0-15,-22 0 0,22-21 16,-22 0-16,21 0 0,1 21 0,63-43 16,-85 22-16,22-21 15,-22 21-15,0-1 0,1-20 16,-22 0-16,21-1 0,-21 1 0,-21 0 0,0-1 16,0 1-16,0 0 0,0-1 15,0 1-15,0 21 0,0 0 0,0 0 16,-21 21-16,0 0 0,0 0 15,0 21-15,0 0 0,21 21 16,-22 1-16,1 20 0,21 1 0,-21-1 16,21 1-16,0-1 0,0 1 15,0 20-15,0-20 0,0-1 0,0 1 16,0 20-16,0-20 0,0-22 0,0 22 16,0-1-16,0-20 0,0-1 0,0 0 15,0-21-15,0 22 16,0-22-16,0 0 0,-21 0 0,0-21 15,0 0-15,-43 0 16,43 0-16,-21-21 0,-1 0 0,-20 0 16,20 0-16,1-1 0,-43-41 15,43 21-15,0 20 0,21 1 16,-1-21-16,1 42 0,0-21 16,0 21-16,21 21 15,0 0-15,21 0 0,0 22 16,0-22-16,22 0 0,-22 21 15,21-21-15,1 1 0,-1-1 0,0 0 16,1 0-16,20-21 0,-21 0 0,22 0 16,-22 0-16,22 0 0,-1 0 15,-20 0-15,20 0 0,1-21 0,-22-21 16,21 20-16,-20 1 0,-1-21 16</inkml:trace>
  <inkml:trace contextRef="#ctx0" brushRef="#br0" timeOffset="6427.49">11980 6308 0,'0'-21'15,"0"42"-15,0-64 0,0 22 0,0 0 16,-21 21-16,21 21 16,0 0-16,-21 1 0,21-1 0,-21 63 15,21-62-15,0 20 16,0 0-16,0 1 0,0-1 0,0 0 16,0 1-16,0-22 0,0 63 15,0-62-15,0-1 16,-21-21-1,21-21 1,0-1-16,0 1 0,0 0 16,0-21-16,0-1 0,0 1 15,21 0-15,0-1 0,0 1 0,0-21 16,0 20-16,43-41 0,-22 41 16,-21 22-16,22 0 0,-1 0 15,0 21-15,-20 0 0,20 0 16,-21 0-16,21 0 0,1 63 15,-43-42-15,21 22 0,-21-1 16,21 22-16,-21-22 0,0 0 0,0 1 16,0-1-16,0 0 0,0 1 0,0-22 15,-21 21-15,21-21 0,-21 0 16,21 1-16,0-44 31,0 1-31</inkml:trace>
  <inkml:trace contextRef="#ctx0" brushRef="#br0" timeOffset="6671.36">12785 5863 0,'0'-42'16,"0"84"-16,0-126 0,0 41 0,0 22 0,0 0 16,0 42-1,0 21-15,0-20 0,-22 20 0,22 21 16,-21-20-16,21 20 0,-21-20 15,21 20-15,0-21 0,0 128 16,-21-107-16,21 22 16,0-43-16,0 1 0,0-1 15,0-21-15,0 0 0,0 0 0,21 1 16,0-22-16,-21-22 16,21 1-1</inkml:trace>
  <inkml:trace contextRef="#ctx0" brushRef="#br0" timeOffset="6836.85">12573 6308 0,'0'0'0,"-21"0"0,21 21 16,0 0 0,21-21-1,0 0-15,0 0 0,43 0 16,63-21-1,-64 0-15,-20 21 0,-1-21 16</inkml:trace>
  <inkml:trace contextRef="#ctx0" brushRef="#br0" timeOffset="7195.65">13017 6392 0,'0'0'0,"-21"22"16,0-22-16,21 21 0,21-21 31,0-21-15,1-1-16,20 22 0,-21-21 0,21 0 15,1 0-15,-22 0 0,21 0 0,-21-1 16,1 1-16,20 21 16,-42-21-16,0 0 0,-21 21 31,0 0-31,-22 21 0,22-21 15,0 42-15,-21-20 0,20 20 16,1-21-16,0 21 0,0 1 0,21 20 16,0-20-16,0-22 0,0 0 15,0 21-15,21-21 0,0 1 16,0-22-16,1 0 0,-1 0 0,21 0 16,0 0-16,-20 0 0,20 0 15,0 0-15,-21-22 0,22 1 0,-22 0 16,0 0-16,0 0 0,0 0 15</inkml:trace>
  <inkml:trace contextRef="#ctx0" brushRef="#br0" timeOffset="7493.9">13568 6371 0,'0'0'16,"21"-42"-16,-21 21 0,21 0 0,-21-22 0,0 22 15,21 0-15,0 0 0,-21 0 16,22 21-16,-1 0 0,0-22 16,0 22-16,0 0 0,0 0 0,1 0 0,-1 22 15,0-1-15,0 0 0,0 0 16,-21 0-16,21 22 0,-21-22 0,0 21 15,0-21-15,0 22 0,0 20 16,0-42-16,-21 0 16,0 1-16,21-1 0,-21 0 0,21 0 15,-21-21-15,0 0 0,21-21 32,0 0-32,0 0 0,0-1 15,0 1-15,0-21 0,21 21 0,0-22 16,0 22-16,0-21 0,0 21 15,43-43-15,-22 43 16,-21 0-16,22 0 0,-1 0 0,0-1 16,22 1-16,-22 0 0,22 0 15</inkml:trace>
  <inkml:trace contextRef="#ctx0" brushRef="#br0" timeOffset="8096.55">14711 5948 0,'0'0'0,"0"-42"16,21-1-16,-21 22 0,21-21 0,-21-1 0,0 1 15,0 21-15,0 0 0,0 0 0,0-1 16,-21 22-1,0 0-15,0 22 0,-1-22 0,1 42 16,0-21-16,-21 21 0,21 1 16,-1-1-16,1 22 0,0-1 0,0 1 15,-21-1-15,20 22 0,1-1 0,0 1 16,0 0-16,0 21 0,0-1 16,21 1-16,-22 0 0,1 0 0,21 0 15,-21 0-15,0 21 0,-21 84 16,-43 128-1,64-233-15,0 0 0,-22-22 16,22 1-16,0 0 0,0-22 0,21 1 16,0-1-16,0-21 0,0 1 0,0-22 15,0 0-15,21-21 0,0 0 0,21 0 16,1 0-16,-1-21 0,0 0 0,22 0 16,-1-22-16,1 22 0,-1-21 15,1-1-15,-1 1 0,1 0 0,105-106 16,-126 84-1,-1 1-15,-21-1 0,0 1 0,-21-22 16,0 21-16,0-20 0,-21 20 0,0-20 16,-85-107-16,64 106 15,-22 22-15,1-22 0,20 22 0,-20 20 16,-1-20-16,22 21 0,0 20 16,21 1-16,-1 0 0,1 0 0,21 0 15,0 0 1,21 21-16,1-22 15,20 22-15,-21-21 0,21 0 0,-20 21 16,20-21-16,0 0 0</inkml:trace>
  <inkml:trace contextRef="#ctx0" brushRef="#br0" timeOffset="8527.76">15071 6308 0,'0'0'0,"0"-21"0,0-22 0,-22 22 15,1 0-15,0 21 0,0-21 16,-21 21-16,20 0 0,-20 0 15,21 0-15,-21 0 0,20 21 16,1-21-16,-21 21 0,21 21 0,-22-20 16,22 20-16,0 0 0,0 1 0,0-1 15,0 0-15,21 1 0,0-1 16,0-21-16,0 21 0,0-20 0,0-1 16,21 0-16,0 0 0,0 0 15,0-21-15,0 0 0,1 0 0,-1 0 16,21 0-16,0 0 15,1-21-15,-22 0 0,42-21 16,-20-1-16,-1-20 16,0 20-16,-20 1 0,-1 0 0,0-1 15,-21 22-15,0 0 0,21 0 0,-21 0 16,0 42 0,-21 0-16,0 21 15,0-20-15,21 20 0,-22 0 0,1 1 16,0-22-16,21 21 15,-21 22-15,21-22 0,0-21 0,0 0 16,0 0-16,0 1 0,0-1 0,0 0 16,21-21-1,0 0 1,0 0-16,1-21 0,20 21 0,-21-21 16,21-1-16</inkml:trace>
  <inkml:trace contextRef="#ctx0" brushRef="#br0" timeOffset="8787.64">15854 6202 0,'0'0'0,"-21"0"15,-1 0-15,-20 0 0,21 21 16,0-21-16,0 21 0,-22 0 16,22 1-16,-21 20 0,21-21 0,-1 21 15,1 1-15,0-22 0,0 21 16,0 1-16,21-1 0,0-21 15,0 21-15,0-20 0,0-1 0,21 0 16,0 21-16,21-21 0,-20 1 16,-1-22-16,21 0 0,-21 0 15,0 0-15,22 0 0,-22 0 0,21 0 16,-21-22-16,22 1 0,20-21 16,-42 21-16,22 0 0</inkml:trace>
  <inkml:trace contextRef="#ctx0" brushRef="#br0" timeOffset="9144.44">15960 6371 0,'0'0'0,"0"21"0,0 1 16,0-1 0,21-21-1,0 0-15,21 0 0,-21 0 0,1 0 16,-1 0-16,21-21 0,0-1 15,-20 1-15,-1 0 0,0 0 16,0 0-16,-21 0 0,0-1 0,0 1 16,0 0-16,0 0 15,0 0-15,-21 21 0,-21 0 16,20 0-16,1 0 0,-21 21 0,21 0 0,0-21 16,-22 42-16,22-20 15,0 20-15,0-21 0,0 21 0,21 1 16,0-22-16,0 42 0,0-41 15,0 20-15,21-21 0,0-21 16,0 21-16,0 0 0,43-21 16,-43 0-16,21 0 15,-21 0-15,22-21 0,-22 0 0,21 0 16,1 0-16,-1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47:43.2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2519 0,'21'0'15,"-42"0"48,0-21-63,-1 21 0,1 0 15</inkml:trace>
  <inkml:trace contextRef="#ctx0" brushRef="#br0" timeOffset="2032.41">847 402 0,'-22'-21'0,"1"21"31,0 0-16,21 21 1,0 0 0,0 1-16,0-1 0,21-21 15,0 0-15,-21 21 0,22-21 16,-1 0-16,0 0 0,0 0 16,0 0-16,0 0 0,22 0 15,-22-21-15,0 0 0,0-1 16,22 1-16,-22 0 0,0 0 15,0 0-15,0 0 0,0-22 0,-21 22 16,0 0-16,22 0 0,-22 0 16,0-1-16,0 1 0,0 0 15,-22 42 17,22 0-32,0 1 0,0-1 15,0 0-15,0 21 0,-21-21 16,21 22-16,0-1 0,0-21 15,0 22-15,0-1 0,0 0 0,0 1 16,0-1-16,0-21 0,0 21 16,0 1-16,0 20 0,0-20 15,0-1-15,0 0 0,0 1 0,0-1 16,0 0-16,0 43 16,0-64-16,21 21 0,-21-20 15,0-1-15,0 0 0,0 0 0,0 0 16,0 0-1,-21-21-15,0 0 0,0 0 16,0 0-16,0 0 0,-1 0 16,1 0-16,-21 0 0,21 0 15,0-21-15,-22 21 0,22 0 0,0 0 16,-21-21-16,20 21 0,1 0 16,0 0-16,0-21 0,21 0 46,21 21-46,0 0 16,0 0-16,1 0 0,-1-21 0,0 21 16</inkml:trace>
  <inkml:trace contextRef="#ctx0" brushRef="#br0" timeOffset="2595.08">1460 783 0,'-21'0'32,"0"0"-32,0 21 0,21 1 15,0-1-15,0 21 0,0-21 16,0 22-16,0-1 0,0-21 15,0 21-15,0 1 0,0-1 0,0-21 16,0 22-16,0-22 0,0 0 16,-21 21-16,21-21 0,0 1 15,-21-1-15,21-42 32,0-1-17,0 1-15,0 0 0,0-21 16,0 21-16,0-22 0,0 1 15,0 0-15,0-1 16,0 1-16,21 0 0,21-1 0,-21 1 16,0 0-16,22 20 0,-1 1 0,0 0 15,-20 21-15,20 0 0,0 0 16,-21 0-16,1 0 0,20 21 16,-21 22-16,-21-22 0,21 21 15,-21-21-15,21 22 0,-21-1 16,0-21-16,0 21 0,0 1 0,0-22 15,0 0-15,-21 21 0,21-20 16,-21-22-16,21 21 0,-21 0 0,21 0 16,0-42 31,0 0-32</inkml:trace>
  <inkml:trace contextRef="#ctx0" brushRef="#br0" timeOffset="2899.91">2159 275 0,'0'0'0,"-21"0"0,21 21 16,-21 22-16,21-22 15,0 21-15,-22 1 0,22-1 0,0 0 16,0 1-16,-21-1 0,21 21 16,-21 1-16,0-22 0,21 22 15,0-22-15,0 0 0,0 22 0,-21-22 16,21-21-16,0 22 0,0-22 16,0 0-16,0 0 0,0 0 0,21-21 31,0 0-16,0-21-15,0 0 0,-21 0 16,22-21-16,-1 20 0</inkml:trace>
  <inkml:trace contextRef="#ctx0" brushRef="#br0" timeOffset="3083.25">1990 762 0,'-22'0'16,"44"0"-16,-86 21 0,43-21 0,0 0 15,21 21 1,21-21 0,0 0-16,0 0 15,22 0-15,-22 0 0,21-21 16,-21 21-16,22-21 0,-22 21 16,0 0-16,0-21 0</inkml:trace>
  <inkml:trace contextRef="#ctx0" brushRef="#br0" timeOffset="3684.94">2540 1101 0,'0'-21'16,"21"-1"0,0 22-16,0-21 0,1 0 0,-1 21 15,21-21-15,-21 0 0,22 0 16,-22-1-16,0 1 0,0 0 15,0 0-15,-21 0 0,0 0 16,-21 21 0,-21 0-16,21 21 15,-1 0-15,-20 0 0,21 0 16,0 0-16,0 22 0,-1-22 0,1 21 16,21-21-16,0 22 0,0-22 15,0 0-15,0 21 0,0-20 16,0-1-16,0 0 0,21 0 15,1-21-15,-1 0 0,0 0 16,21 0-16,1 0 16,-1 0-16,-21 0 0,0 0 0,0-21 15,22 0-15,-22 0 0,0-1 16</inkml:trace>
  <inkml:trace contextRef="#ctx0" brushRef="#br0" timeOffset="4074.72">3217 889 0,'0'-21'0,"0"42"0,0-63 0,0 21 16,0-1-16,0 1 15,21 0 1,1 21-16,-1 0 0,0-21 0,0 21 16,21 0-16,-20 0 0,20 0 15,-21 0-15,21 0 0,-20 21 16,-1 0-16,21 0 0,-21 1 15,-21-1-15,0 21 0,0-21 0,0 0 16,0 22-16,0-22 0,-21 0 16,0 0-16,0 0 0,0 1 0,-1-1 15,1-21-15,0 0 0,0 0 16,0 0 0,21-21-16,0-1 15,0-20-15,0 21 0,0 0 16,0-22-16,21 22 0,0-21 0,0 21 15,-21-22-15,21 22 0,1 0 16,-1 0-16,0 0 0,0 0 16,0-1-16,0 22 0,1 0 15,-1-21-15,0 21 0,0 0 16,0 0 0</inkml:trace>
  <inkml:trace contextRef="#ctx0" brushRef="#br0" timeOffset="4763.03">3662 1016 0,'0'0'16,"-21"21"-16,21 0 0,0 1 15,21-22 1,0 0-16,0 0 16,0 0-16,0 0 0,22-22 0,-22 1 15,21 0-15,1 0 0,-22-21 16,21 20-16,0 1 0,-20-21 15,20 0-15,-21 20 0,0-20 0,0 0 16,1 21-16,-22-22 0,0 1 0,0 21 16,0 0-16,0-1 0,0-20 15,0 21-15,-22 21 16,1 0-16,0 0 16,0 0-1,21 21-15,-21 0 0,21 0 16,0 1-16,0-1 15,0 21-15,-21-21 0,21 22 0,0-1 16,-22 21-16,22-20 0,-21 20 16,21 1-16,0-1 0,0 1 0,-21-1 15,21 1-15,-21-1 0,21 22 16,0-22-16,-21 22 0,0 63 16,21-63-16,-22 84 15,22-105-15,0 20 0,0-20 0,0-1 16,0 1-16,0-22 0,0 22 15,0-22-15,0 0 0,22 1 0,-1-1 16,0-21-16,0-21 16,0 0-16,0 0 0,1 0 0,-1 0 15,0-21-15,0 0 0,21-21 16,-20 20-16,-1-20 0,21 0 0,-21-1 16,0 1-16,1-21 0,-1-1 15,0 1-15,0-1 0,-21-21 0,0 22 16,0-22-16,0 22 0,0-22 15,-21 22-15,-21-1 0,20 22 0,-20-1 16,21 1-16,-21 0 0,20 21 16,-20-1-16,-21-20 15,20 21-15,22 21 0,0-21 16,0 21-16,0 0 0,21-21 0,0-1 16,0 1-1,21 0-15,0 21 0,21-21 16,-21 21-16,1-21 0,-1 0 15,0 21-15,21-22 0,-21 1 0,22 0 16</inkml:trace>
  <inkml:trace contextRef="#ctx0" brushRef="#br0" timeOffset="5258.75">4678 656 0,'0'0'0,"0"-63"16,0 42-1,-21 21-15,21-22 0,-22 22 16,1 0-16,0 0 0,0 0 16,0 0-16,0 0 0,-1 0 15,1 22-15,0 20 0,0-21 16,21 0-16,-21 22 0,-22 41 16,22-41-16,21-1 0,0 0 15,0-21-15,0 22 0,0-22 0,0 21 16,0-21-16,0 1 0,0-1 15,21-21-15,22 0 0,-22 0 16,0 0-16,21 0 16,-20-21-16,-1-1 0,21 1 0,-21 0 15,0 0-15,1-21 0,20 20 16,-42-20-16,21 0 0,0-1 0,0 22 16,-21-21-16,0 21 0,0-22 15,22 22-15,-22 0 0,-22 42 31,22 0-15,-21 22-16,21-22 0,0 21 16,-21-21-16,21 22 0,-21-1 15,21-21-15,0 22 0,0-1 0,0-21 16,0 0-16,0 0 0,0 1 16,21-1-16,0-21 15,0 0-15,1 0 0,-1 0 0,0 0 16,0-21-16,0-1 0,0 22 15,1-21-15,-1 0 0,0 0 0</inkml:trace>
  <inkml:trace contextRef="#ctx0" brushRef="#br0" timeOffset="5530.68">5270 614 0,'0'0'15,"-21"0"1,0 0-1,0 0-15,0 0 16,0 21-16,-1 0 0,22 0 16,0 1-16,-21 20 0,0-21 0,21 21 15,0-20-15,0 20 0,0 0 16,0 1-16,0-1 0,0-21 16,0 0-16,0 0 0,0 1 15,21-1-15,0-21 0,1 0 16,-1 0-1,0 0-15,0 0 0,0 0 0,0-21 0,1-1 16,-1 1-16,0 21 16,0-21-16</inkml:trace>
  <inkml:trace contextRef="#ctx0" brushRef="#br0" timeOffset="5951.43">5546 783 0,'0'0'0,"-22"0"0,22 21 15,0 1 1,0-1 0,22-21-1,-1 0-15,0 0 16,0 0-16,0 0 0,0 0 16,1-21-16,20-1 0,-21 1 15,0 0-15,0 21 16,-21-21-16,22 0 0,-22 0 0,0-1 15,0 1-15,0 0 16,0 0-16,-22 21 0,1 0 16,0 0-16,0 0 0,0 0 15,0 21-15,-1 0 0,1-21 0,0 43 16,0-22-16,0 0 0,0 21 16,21-21-16,-22 22 0,22-22 0,0 21 15,0-21-15,0 1 0,0-1 16,0 0-16,22 0 0,-1 0 15,-21 0-15,21-21 0,0 0 16,21 0-16,-20 0 0,-1 0 0,0 0 16,0 0-16,0 0 0,0-21 15,1 0-15,-1 0 0,0 21 0,0-21 16,0-22-16,0 22 0,1 0 16</inkml:trace>
  <inkml:trace contextRef="#ctx0" brushRef="#br0" timeOffset="6859.55">7641 720 0,'0'-21'0,"0"42"0,0-85 15,21 43-15,-21 0 0,0 0 16,21 0-16,-21-1 0,0 1 16,0 42 15,0 1-31,0-1 0,0 0 15,0 21-15,-21 1 0,21-1 0,-21 0 16,0 1-16,21 20 0,-21-21 16,0 1-16,-1-1 0,22 0 0,0-20 15,-21 20-15,21-21 0,0 0 16,0 0-16,21-42 31,1 21-31,-1-21 0,0 0 16,0-21-16,0 20 0,22-20 0,-22 21 15,0-21-15,0-1 0,0 22 0,0 0 16,1-21-16,-1 20 16,-21 1-16,21 21 0,0 0 15,-21 21 1,0 1-16,0-1 0,0 21 0,0-21 16,0 22-16,0-22 0,0 21 15,0-21-15,0 22 0,21-22 0,-21 0 16,21 0-16,-21 0 0,22 0 15,-1 1-15,0-22 0,0 0 0,0 0 16,0 0-16,22 0 0,-22 0 16,0 0-16,21-22 0,-20 1 0,-1 0 15,21-21-15,-21-1 16,0 1-16,-21 0 0,0-1 16,22 1-16,-22-21 0,0 20 15,0 1-15,0 21 0,0-22 0,0 22 16,0 0-16,0 0 0,0 0 15,-22 21 1,22 21 0,0 0-1,0 0-15,0 0 16,0 1 0,0-1-16,22 0 31</inkml:trace>
  <inkml:trace contextRef="#ctx0" brushRef="#br0" timeOffset="7199.35">8678 762 0,'0'0'15,"0"-21"-15,0 42 63,0 0-63,0 0 0,-21 1 0,21 20 15,-21 21-15,21-41 16,0 20-16,-21-21 0,21 21 0,-21 1 16,21-22-16,0 0 15,0 0-15,0 0 0,0-42 63,0 0-48,0 0-15,0 0 0,0 0 16,21 21-16</inkml:trace>
  <inkml:trace contextRef="#ctx0" brushRef="#br0" timeOffset="8306.27">8445 804 0,'22'0'78,"-22"-21"-62,0 0-16,21 21 15,-42 0 17,-1 0-17,1 21 1,21 0-16,-21-21 15,42 0 32,0 0-47,1 0 0</inkml:trace>
  <inkml:trace contextRef="#ctx0" brushRef="#br0" timeOffset="8999.87">8805 635 0,'-21'0'31,"0"21"-15,21 0-16,0 1 0,0 20 15,-21-21-15,21 0 0,-21 22 16,21-1-16,-22-21 0,22 21 0,-21-20 15,21 20-15,0-21 0,-21 21 16,21-20-16,-21-1 0,21 0 16,0 0-16,0-42 47,0 0-47,0 0 15,0-1-15,0-20 0,0 21 0,0-21 16,0 20-16,0-20 0,21 0 15,0-1-15,-21 1 0,21 0 0,1 21 16,-1-22-16,0 22 0,0-21 16,0 21-16,0 21 0,1-22 0,20 1 15,-21 21-15,0 0 16,0 0-16,22 0 0,-22 21 0,0 1 16,-21-1-16,21 0 15,-21 0-15,0 0 0,0 0 0,0 22 16,-21-22-16,0 0 0,0 0 15,-22 0-15,22 1 0,-21-22 0,0 42 16,-1-42-16,22 0 16,0 0-16,0 0 0,0 0 0,-1 0 15,1-21 1,21 0-16,0 42 31,21 0-15,-21 0-16,0 0 0,22 0 15,-1 1-15,-21 20 0,21-21 0,-21 0 16,0 0-16,21 1 0,0-1 0,-21 0 16,21-21-16,-21 21 0,22-21 15,-1 21-15,0-21 16,0 0 0,0 0-16,0-21 15,1 0 1,-22 0-16,0 0 0,21 21 15</inkml:trace>
  <inkml:trace contextRef="#ctx0" brushRef="#br0" timeOffset="9298.7">9186 847 0,'0'21'15,"-21"-21"-15,21 21 16,0 0-1,21-21 1,0 0-16,1 0 16,-1 0-16,0 0 0,-21-21 15,21 21-15,-21-21 0,0 0 16,0 0-16,0-1 16,0 1-1,-21 21-15,0 0 16,0 0-16,21 21 15</inkml:trace>
  <inkml:trace contextRef="#ctx0" brushRef="#br0" timeOffset="9839.39">9567 572 0,'0'0'0,"-21"0"0,0 0 15,21-22-15,-21 22 0,42-21 32,0 21-32,21 0 15,-20 0-15,20 0 0,0 0 16,-21 0-16,22-21 0,-1 21 15,-21 0-15,22 0 0,-22 0 0,0 0 16,0 0-16,0 0 0,-42 21 47,0-21-47,0 0 16,0 0-16,-1 0 0,1 0 15,0 0 1,0 0-1,0 0 1,0 0 0,21 21-16,0 1 0,-22-22 15,22 21-15,-21 0 0,21 0 16,-21 0-16,21 0 0,0 1 16,0-1-16,-21 21 0,21 0 0,-21-20 15,0 20-15,21 0 0,-22-21 16,22 22-16,0-22 0,-21 0 15,21 21-15,-21-20 0,21-1 16,0 0-16,0 0 0,0-42 47,0 0-31,0 0-16,0-1 0</inkml:trace>
  <inkml:trace contextRef="#ctx0" brushRef="#br0" timeOffset="11770.82">11070 487 0,'0'0'0,"0"21"15,0 0 1,0 0 0,0 1-16,0-1 0,0 0 15,0 0-15,21-21 16,0 0-16,1 0 15,-1 0-15,0 0 0,21 0 0,-21 0 16,22 0-16,-1-21 0,-21 21 16,22-21-16,20-22 0,-21 22 15,-20 0-15,20 0 0,-21 0 16,0-22-16,0 22 0,-21 0 0,0-21 16,0 21-16,0-22 0,0 22 15,0 0-15,0 0 0,0 0 0,-21-1 16,0 22-16,0 0 15,21 22-15,-21-1 0,21 0 16,-21 0-16,21 21 0,0 1 16,0 20-16,0-20 0,-22 20 15,22-21-15,0 22 0,0-1 16,0 1-16,0-22 0,0 22 0,0-1 16,0 1-16,0-22 0,0 0 15,0 1-15,0-1 0,0 0 0,0-20 16,0-1-16,-21 0 0,21 0 15,0 0-15,-21-21 0,0 0 16,0 0-16,0-21 16,-1 0-16,1 0 0,0 0 15,0-1-15,-21-41 16,20 42-16,1 0 0,0-22 16,0 22-16,0 0 0,21 0 0,-21 0 15,-1 21 1,22 21-16,0 0 15,0 0-15,0 21 0,0-20 16,0-1-16,0 0 0,22 0 0,-1 0 16,0 0-16,0 1 0,0-22 15,0 21-15,1-21 0,-1 0 0,21 0 16,-21 0-16,22 0 0,-22 0 0,21 0 16,0 0-16,-20 0 0,83-85 15,-62 64 1,-22-21-16,21 20 0,-21-20 15,22-43-15,-22 64 0,0-21 16,-21 21-16,0-22 0,0 22 16,0 0-16,0 42 31,0 0-31,0 1 0,-21 41 16,0-21-16,0 1 0,21-22 15,-22 21-15,1 22 16,0-22-16,21-21 0,0 0 0,0 1 15,-21-1-15,21 0 0,21-42 47,0 21-47,-21-21 0,21-1 0,1-20 16,-1 21-16,0-21 0,21-43 16,-21 43-16,1-1 0,20 1 15,-21 0-15,21-1 0,-20 22 16,20 0-16,-21 0 0,21 21 0,-20 0 15,20 0-15,-21 0 0,0 0 16,0 21-16,-21 0 0,0 0 0,0 0 16,0 22-16,0-22 0,0 21 15,-21 22-15,21-22 16,-21-21-16,0 0 0,0 22 0,21-22 16,0 0-16,0 0 0,0 0 15,21-21 16,0-21-31,-21 0 0,21 0 16,0 0-16,1-22 0</inkml:trace>
  <inkml:trace contextRef="#ctx0" brushRef="#br0" timeOffset="12026.67">12679 318 0,'-21'21'15,"21"0"-15,-22 0 16,22 21-16,0 1 0,0-22 16,-21 42-16,21-20 0,-21-1 0,21 22 15,-21-22-15,21 21 0,0 1 16,-21-22-16,0 22 0,21-22 0,-22 0 16,22 1-16,0-22 0,0 0 15,0 0-15,0 0 0,0 1 0,22-22 31,-1 0-31,-21-22 0,21 1 0,0 0 16,-21 0-16,21-21 0,0 20 16</inkml:trace>
  <inkml:trace contextRef="#ctx0" brushRef="#br0" timeOffset="12197.6">12467 741 0,'-21'0'15,"42"0"1,0 0-16,0 21 0,1-21 16,-1 0-16,21 0 0,-21 0 0,0 0 15,22 0-15,20-21 16,-42 21-16,22-21 0,-22 0 0</inkml:trace>
  <inkml:trace contextRef="#ctx0" brushRef="#br0" timeOffset="12564.39">12848 868 0,'-21'0'0,"42"0"0,-63 21 0,63-21 32,0 0-32,0 0 15,22 0-15,-22 0 0,21-21 0,0 0 16,1 21-16,-1-21 15,-21-1-15,22 1 0,-1 0 0,-21 0 16,0 21-16,0-21 0,-21 0 0,0-1 16,-21 22-1,0 0-15,0 0 0,0 0 16,-22 22-16,1-1 0,0 0 16,21 0-16,-22 21 0,1-20 15,21 20-15,0-21 0,-1 21 0,1-20 16,21-1-16,0 0 0,0 21 15,0-21-15,0 1 0,0-1 16,21-21-16,1 0 0,-1 0 0,0 0 16,0 0-16,21 0 0,-20 0 15,20 0-15,43-43 16</inkml:trace>
  <inkml:trace contextRef="#ctx0" brushRef="#br0" timeOffset="12908.19">13420 741 0,'0'-21'16,"0"0"0,21-1-16,0 22 15,-21-21-15,21 21 0,0 0 0,0 0 16,1 0-16,20 0 16,-21 21-1,0 1-15,-21-1 0,21 0 0,-21 0 0,0 0 16,0 22-16,0-22 0,0 21 15,0-21-15,0 22 0,-42 20 16,21-42-16,0 0 0,0 1 16,-1-1-16,1 0 0,0-21 15,0 0 1,21-21-16,0 0 16,0-1-16,0 1 0,21 0 0,0-21 15,0 21-15,-21-22 0,43-20 16,-22 42-16,0-22 15,0 22-15,0 0 0,1 21 16,-22-21-16,21 0 0,0 21 0,0 0 16,21-22-16</inkml:trace>
  <inkml:trace contextRef="#ctx0" brushRef="#br0" timeOffset="13715.73">14033 1058 0,'0'0'0,"-21"22"0,0-22 0,21-22 31,0 1-15,21 0-16,22 21 0,-22-21 0,21 0 16,-21-22-16,22 22 0,-1-21 15,0 21-15,1-22 0,-1 22 16,-21-21-16,21 21 0,-20-22 16,-1 1-16,0 21 0,0-21 0,0 20 15,-21-20-15,0 21 0,0 0 16,0 0-16,0-1 0,-21 22 15,0 0-15,0 0 16,0 0-16,-1 22 16,1-1-16,-21 0 0,21 21 0,0 1 15,-1-22-15,1 42 0,0-20 16,0 20-16,0 1 0,0-1 0,-1 1 16,1-1-16,0 22 0,0-22 15,0 1-15,0-1 0,-1 22 16,1-22-16,-21 22 0,21-21 0,0 20 15,21 1-15,-22-22 0,1 22 16,0 0-16,0-22 0,21 1 0,0-1 16,0 1-16,0-1 0,0 1 0,0-22 15,0 0-15,0 1 0,21-1 16,0-21-16,0 0 0,1 1 0,20-1 16,-21-21-16,0 0 0,22 0 0,-22 0 15,21 0-15,0-21 0,1-1 16,-1-20-16,0 21 0,1-21 0,-1-1 15,-21 1-15,22 0 0,-1-1 0,-21 1 16,21-22-16,-20 1 16,-1-1-16,-21 1 0,0-22 0,0 22 15,0-1-15,0 1 0,-21-1 16,-1 1-16,-20-1 0,21 22 0,-64-22 16,22 22-16,20 21 0,1 0 15,0 0-15,-1-1 0,1 1 16,-21 0-16,41 21 15,1 0-15,64 0 32,-22 0-17,0 0-15,21 0 0,1 0 0,-1 0 16,0 0-16,1 0 0,-1-21 16,0 21-16,1-21 0,-1 21 15</inkml:trace>
  <inkml:trace contextRef="#ctx0" brushRef="#br0" timeOffset="14195.45">15007 910 0,'0'0'0,"21"-21"0,22-42 15,-43 41-15,0 1 16,0 0-16,-22 21 16,1 0-16,0 0 0,0 0 15,-21 0-15,20 21 0,-20 0 16,21 1-16,0-1 0,-22 21 15,22-21-15,0 0 0,0 22 16,21-22-16,-21 21 0,21-21 0,-21 22 16,21-22-16,0 0 0,0 0 15,0 0-15,0 1 0,21-1 16,0-21 0,0 0-16,0 0 0,0 0 15,1-21-15,20 21 0,-21-22 16,21 1-16,-20 0 0,20 0 15,-21-21-15,0 20 0,43-41 16,-43 21-16,-21-1 0,21 22 0,-21 0 16,21 0-16,-21 0 0,0 42 31,0 0-31,0 0 0,-21 0 16,21 22-16,-21-22 0,21 21 15,0-21-15,-21 0 0,21 22 0,-21-22 16,21 0-16,0 0 0,0 0 15,0 1-15,0-1 0,0 0 16,21-21 0,0 0-16,0 0 0,0 0 15,0 0-15,1-21 0,20 21 16,-21-21-16</inkml:trace>
  <inkml:trace contextRef="#ctx0" brushRef="#br0" timeOffset="14475.29">15833 741 0,'0'0'0,"-22"0"31,1 0-31,0 0 0,0 21 16,0-21-16,0 42 0,-1-20 15,22-1-15,-21 21 0,0-21 16,0 22-16,21-22 0,0 21 15,-21-21-15,21 0 0,0 1 0,0-1 16,0 0-16,0 0 0,0 0 16,0 0-16,21-21 15,0 0-15,0 0 0,0 0 16,1 0-16,-1 0 0,0 0 16,0-21-16,-21 0 0,21 0 15,0 21-15,1-21 0</inkml:trace>
  <inkml:trace contextRef="#ctx0" brushRef="#br0" timeOffset="14901.05">16002 868 0,'-21'21'16,"0"0"0,21 0-16,0 1 0,0-1 15,0 0 1,21-21-1,0 0-15,0 0 0,0 0 16,0 0-16,1-21 0,-1 21 16,0-21-16,0-1 0,0 22 0,-21-21 15,21 0-15,1-21 0,-22 21 16,0-1-16,0 1 0,0 0 16,0 0-16,0 0 0,-22 21 15,1 0-15,0 0 16,0 0-16,-21 21 0,20 0 0,1 0 15,-21 22-15,21-1 0,-22 43 16,22-43-16,0 0 16,21 1-16,-21-1 0,21 21 15,0-41-15,0 20 0,21-21 16,0-21-16,0 21 0,1 0 0,-1-21 16,0 0-16,21 0 0,1 0 0,-22 0 15,21 0-15,0 0 0,1-21 16,-22 0-16,21 0 0,-21 0 15,22 0-15,-22-1 0,0 1 0,21 0 16,1-21-16</inkml:trace>
  <inkml:trace contextRef="#ctx0" brushRef="#br0" timeOffset="16354.93">1333 1820 0,'0'0'0,"-21"0"0,0 0 15,0 0-15,0 0 0,0 0 16,-1 0 0,1 0-16,21-21 15,21 21 16,1 0-31,-1 0 16,21 0-16,-21 0 0,22-21 0,-1 21 16,0 0-16,1 0 0,20 0 15,1 0-15,-1 0 0,1 0 16,-1 0-16,1 0 0,-1 0 16,22 0-16,-1 0 0,1 0 0,21 0 15,0-21-15,0 21 0,-1 0 16,22 0-16,-21-21 0,148 21 15,-127 0-15,0-21 0,0 21 16,0-22-16,21 22 0,-21 0 0,149 0 16,-128 0-16,-21 0 0,21-21 15,0 21-15,-21 0 0,21 0 16,-21 0-16,21 0 0,1 0 0,-1 0 16,-21 0-16,21 0 0,-21 0 15,169 0-15,1-21 16,-149 21-16,-21 0 15,21 0-15,0 0 0,-21 0 0,21 0 16,127 0-16,-126 0 16,-22 0-16,21 0 0,-21 0 0,21 0 15,0 0-15,0 0 0,0 0 0,1 0 16,-22 0-16,21 0 0,0 0 16,-21 0-16,21 0 0,0 0 0,0 0 15,-21 0-15,149 0 16,-149 0-16,148 0 15,-127 0-15,-21 0 0,0 0 16,0 0-16,0 0 0,127 0 16,-106 0-16,-21 0 0,0 0 0,0 0 15,0 0-15,0 0 0,0 0 16,0 0-16,0 0 0,0 21 0,0-21 16,0 0-16,-21 0 0,0 21 15,0-21-15,-1 0 0,1 0 0,0 0 16,0 22-16,21-22 0,-42 0 15,20 0-15,1 0 0,-21 0 0,0 0 16,20 0-16,-20 21 0,21-21 0,-21 0 16,20 0-16,-20 0 15,0 0-15,84 0 0,-84 0 0,-22 21 16,1-21-16,-1 0 16,1 0-16,-22 0 0,43 0 15,-43 0-15,-21 0 0,43 0 16,-43 0-16,0 0 15,-42 0 64,0 0-64,21 21 1</inkml:trace>
  <inkml:trace contextRef="#ctx0" brushRef="#br0" timeOffset="16470.87">16065 1926 0,'-21'0'0,"42"0"0,-63 0 0,42 21 16</inkml:trace>
  <inkml:trace contextRef="#ctx0" brushRef="#br0" timeOffset="21015.78">1884 3217 0,'0'0'0,"0"-21"0,0 0 15,0 0-15,0 0 0,0 0 16,0-1 0,0 1-1,0 42 48,-21 1-63,21-1 15,-22 0-15,22 0 0,0 0 16,0 0-16,0 22 0,0-22 16,-21 21-16,21 1 0,0-22 0,0 21 15,-21 0-15,21 1 0,0-1 16,0 0-16,0 43 16,0-43-16,-21 1 0,21-1 15,-21 0-15,21 1 0,-21-1 0,21 22 16,0-1-16,-22-21 0,1 22 15,21-1-15,-21-20 0,21 20 0,0 1 16,-21-22-16,0 85 16,0-85-16,-1 22 0,22-1 0,0 1 15,-21 21-15,0-22 0,0 64 16,0-42-16,21-22 16,-21 1-16,-1-1 0,22 64 15,-21-63-15,0-1 16,21 1-16,0-22 0,0 22 0,-21-1 15,21-21-15,-21 22 0,21-22 16,0 1-16,-21 41 0,21-63 16,0 22-16,-22-22 0,22 0 15,0 0-15,0 0 0,0 1 0,-21-22 32,21-22-1,0 1-31,0 0 15,0 0-15,0 0 0,0-22 0,0 22 0,0-21 16</inkml:trace>
  <inkml:trace contextRef="#ctx0" brushRef="#br0" timeOffset="23018.59">1926 3196 0,'0'0'0,"0"-21"15,0 0 1,0 0 0,-21 21-1,0-21 1,0 21 0,42 0 30,0 0-30,0 0-16,0 0 0,0 0 16,22-22-16,-22 22 0,0 0 15,21 0-15,1 0 0,-1 0 0,0 0 16,1-21-16,20 21 0,1 0 16,-1 0-16,-20 0 0,20 0 15,1 0-15,-1 0 0,1 0 0,-1 0 16,1-21-16,-1 21 0,1 0 15,-1 0-15,1 0 0,20 0 16,1 0-16,0 0 0,-22 0 0,22-21 16,-1 21-16,1 0 0,0 0 15,-1 0-15,1 0 0,0-21 0,-1 21 16,1 0-16,0 0 0,-1 0 0,1-21 16,21 21-16,-21 0 0,-1 0 15,-20 0-15,20 0 0,-20-22 16,21 22-16,-22 0 0,1 0 15,-1 0-15,64 0 0,-85 0 16,22 0-16,-22 0 0,1 0 16,-1 0-16,-21 0 0,0 0 0,0 0 15,1 0-15,-1 0 0,0 0 16,-21 22 31,0-1-32,0 0-15,0 0 16,0 0-16,0 0 16,0 1-16,0-1 0,0 0 15,0 21-15,0-21 0,0 1 0,-21 20 16,21-21-16,0 21 0,0 1 16,-21-1-16,21 0 0,0 1 0,0-1 15,-22 0-15,22 1 0,0-1 16,0 0-16,0 22 0,0-22 0,0 22 15,0-22-15,0 22 0,0-1 16,0-21-16,0 22 0,0-1 0,0-20 16,0 20-16,0-20 0,22 20 0,-22-21 15,0 1-15,0 20 0,0-20 16,0 20-16,0-21 0,0 22 16,0-1-16,0-20 0,0 20 15,0 1-15,0-22 0,-22 22 0,22-22 16,0 0-16,0 1 0,0-1 0,0 0 15,-21 1-15,21-1 0,0 0 16,-21 1-16,21-1 0,0 0 0,0 1 16,-21-1-16,21-21 0,-21 21 15,21 1-15,-21-1 0,-1 22 16,22-43-16,0 0 0,-21 0 0,0 0 16,21 0-16,-21 1 0,21-1 15,0 0-15,-21 0 0,0 0 16,21 0-1,-22-21-15,1 0 0,0 0 16,0 22-16,0-22 16,0 0-16,-1 0 0,1 0 15,0 0-15,0 21 0,0-21 0,0 0 16,-1 0-16,1 0 0,0 0 0,0 0 16,-21 0-16,20 0 0,-20 0 15,0 0-15,-1 0 0,-62 0 16,62 0-16,-20 0 0,-1 0 15,1 0-15,-1 0 0,22 0 0,-22 0 16,1 0-16,-1 0 0,1 0 0,-1 0 16,-20 0-16,20 0 15,-20 0-15,20 0 0,-21 0 0,1 0 16,-1 0-16,22 0 0,-22 0 0,21 0 16,1 0-16,-1 0 0,1 0 15,-22 0-15,22 0 0,-1 0 0,1 0 16,-1 0-16,1 0 0,-1 0 15,1 0-15,-1 0 0,1 0 0,-1 0 16,22 0-16,-22 0 0,22 0 16,0 0-16,-1 0 0,1 0 0,0 0 15,21 0-15,-22 0 0,22 0 16,0 0-16,0 0 0,0 0 16,-1 0-16,1 0 0,0 0 15,0 0-15,0 0 16,0 0-16,-1 0 15,1 0-15,0 0 0,0 0 16,0 0-16,0 0 0,-1 0 16,1 0-16,0 0 0,0 0 0,0 0 15,0 0-15,-1 0 16,1 0-16,0 0 0,0 0 16,0 0-16,0 0 46,-1 0-30,22 21-16,-21-21 0,0 0 16,0 0-16,0 0 15,21 21-15,-21-21 16,42 0 31,0 0-32,0 0-15,21 0 0,-20 0 0,-1 0 16,21 0-16</inkml:trace>
  <inkml:trace contextRef="#ctx0" brushRef="#br0" timeOffset="24474.94">1101 8827 0,'0'-43'15,"0"22"1,0 0-1,0 0-15,0 0 16,0-1-16,21 1 16,-21 0-16,0 0 15,0 0 1,0 0 0,-21 21 46,-1 0-62,1 0 0,21 21 16,-21-21-16,0 21 15,21 0-15,0 0 0,0 0 0,0 1 16,-21 20-16,21-21 0,0 21 16,0 1-16,0-1 0,0 0 15,0 1-15,0-1 0,0 0 0,0 1 16,0-1-16,0 22 0,21-22 15,-21 0-15,0 1 0,0-1 0,0 0 16,0 1-16,0 20 0,0-21 16,0 1-16,0 20 0,0 1 0,0-22 15,0 22-15,-21-22 0,0 0 16,21 22-16,-22-22 0,1 0 0,21 22 16,0-22-16,-21 22 15,0-22-15,21 22 0,0-1 0,0-21 16,-21 22-16,21-22 0,0 22 15,0-22-15,-21 0 0,21 1 0,0-1 16,0 0-16,0 1 0,0-1 16,0 0-16,0-20 0,0 20 15,0 0-15,0-21 0,0 22 16,0-22-16,0 0 0,0 21 0,0-20 0,0-1 16,0 0-16,0 0 15,0 0 16,0-42 1,0 0-17,0 0-15,0 0 16,0-1-16,0 1 0,0 0 0,0 0 16,21 0-16,-21-22 0,0 22 15,0-21-15,21 21 0</inkml:trace>
  <inkml:trace contextRef="#ctx0" brushRef="#br0" timeOffset="27035.43">1101 8530 0,'0'0'0,"0"21"31,21-21-16,0 0-15,0 0 0,0 0 16,0 0-16,22 0 0,-22 0 16,21 0-16,1 0 0,20-21 0,22 0 15,-22 21-15,1 0 16,-22-21-16,22 21 0,-1-21 0,1 21 16,-1-21-16,22 21 0,-22-22 15,22 1-15,0 21 0,20-21 16,86 0-16,-106 21 15,-1-21-15,1 21 0,0-21 0,-1-1 16,86 1-16,-86 21 0,1-21 16,0 21-16,-1-21 0,-20 0 15,20 21-15,-20-21 0,21 21 0,-22 0 16,1-22-16,-22 22 0,21 0 16,-20 0-16,20-21 0,-20 21 15,-1 0-15,0 0 0,-21 0 0,22 0 16,-22-21-16,21 21 0,-21 0 0,1 0 15,-1 0-15,0 0 0,0 0 16,0 0 0,0 0 15,-21 21-15,22-21-1,-22 21-15,21 1 16,0-22-1,0 21 17,0-21-17,0 0-15,1 0 16,-1 0-16,0 0 16,0-21-1,0 21-15,0 0 16,1-22-1,-1 22-15,0 0 16,-21 22 62,0-1-78,0 0 16,0 0-16,0 0 15,0 0-15,0 1 0,0-1 16,0 0-16,0 0 0,-21 0 16,21 0-16,-21 1 0,21-1 0,-22 0 15,22 21-15,0-21 0,-21 22 16,21-22-16,-21 0 0,21 21 16,0-20-16,0 20 0,0-21 0,0 21 15,0 1-15,0-1 16,0 0-16,0 1 0,0-1 0,0 0 0,0 1 15,0-1-15,0 0 0,0 1 16,0-22-16,0 21 0,0 1 0,0-1 16,0 0-16,0 22 0,0-22 15,0 0-15,-21 22 0,21-22 0,0 22 16,0-22-16,-21 64 16,21-64-16,0 1 0,0 20 0,0-21 15,-21 1-15,21-1 0,-22 0 16,22-20-16,0 20 0,0 0 0,-21 43 15,0-43-15,21-21 0,-21 43 16,21-22-16,0-21 16,0 1-16,0-1 0,-21 0 15,21 0-15,0 21 0,0-20 16,-21-1-16,21 0 16,0 0-16,0 0 15,0 0 1,0 1-16,0-1 15,0 0-15,0 0 16,0 0 0,0 0-1,-22-21-15,22 22 0,0-1 16,-21-21-16,21 21 16,-21 0-16,0-21 0,0 21 15,0-21-15,-1 21 16,1-21-16,0 0 0,0 22 15,0-22-15,0 0 0,-1 21 16,1-21-16,-21 0 0,21 21 0,0-21 16,-1 21-16,1-21 0,0 0 0,-21 21 15,21-21-15,-1 0 0,-20 0 16,0 21-16,21-21 0,-22 0 0,1 22 16,-106-22-16,84 21 15,1-21-15,-1 0 0,1 0 16,-1 21-16,1-21 0,-1 0 0,1 0 15,-1 0-15,1 21 0,-1-21 16,1 0-16,-1 0 0,1 0 16,-1 0-16,1 0 0,-1 0 0,1 0 15,-1 0-15,1 0 0,-1 0 16,1 0-16,20 0 0,-20 0 0,21 0 16,-1 0-16,1 0 0,0 0 15,-1 0-15,1 0 0,0 0 0,-1 0 16,1 0-16,0 0 0,-1 0 15,1 0-15,0 0 0,-22 0 0,22 0 16,-1 0-16,1 0 0,0 0 16,21 0-16,-22 0 0,1 0 0,0 0 15,-1 0-15,1 0 0,21 0 16,-22 0-16,22 0 0,0 0 16,0 0-16,0 0 0,0 0 15,-1 0-15,1 0 0,0 0 0,0 0 16,0 0-16,0 0 15,-1 0-15,1 0 16,0 0 0,0 0-16,0 0 31,0 0-31,-1 0 31,1 0-31,0 0 16,0 0-1,0 0-15,0 0 16,-1 0-16,1 0 0,0 0 16,0 21-16,0-21 0,0 0 0,-1 0 15,1 0 1,0 0-16,42 0 62,0-21-62,1 0 0,-1 0 16,0 0-16,21-22 0,-21 22 0,1-21 16,-1-1-16</inkml:trace>
  <inkml:trace contextRef="#ctx0" brushRef="#br0" timeOffset="27874.95">2730 6541 0,'0'0'0,"0"-22"0,-21-20 15,21 21-15,-21 0 0,21-22 16,0 22 0,0 0-16,-21 21 15,0 0 1,21 21-16,0 0 0,0 22 15,0-22-15,0 21 0,0 1 16,0-1-16,0 64 0,0-43 16,0 1-16,0-22 0,0 22 15,0 20-15,0-20 0,0 20 16,0-20-16,0 21 0,0-1 16,0 1-16,0-22 0,0 86 15,0-65-15,0 1 0,0-22 16,0 22-16,0 42 0,-21-63 15,21-1-15,0-21 0,0 1 16,0-1-16,0 0 0,0-20 0,0-1 16,0 0-16,0 0 0,0-42 31,0 0-15,0-22-16,0 22 15,0 0-15,0-21 0,0-1 16,0 1-16,0 0 0,0-22 0,0 1 15</inkml:trace>
  <inkml:trace contextRef="#ctx0" brushRef="#br0" timeOffset="28555.52">2688 6477 0,'0'0'0,"-21"0"0,21 21 0,-21 0 15,0 1-15,-1-1 0,1 0 0,0 0 16,0 0-16,0 0 0,0 22 15,-1-22-15,22 0 0,-21 21 0,0-20 16,0-1-16,0 0 16,0 21-16,21-21 0,-22 1 0,1-1 15,21 0-15,-21 0 0,21 0 16,0 0 0,0 1-1,21-44 32,0 1-47,1 0 0,-1 0 16,-21 0-16,21-22 0,0 22 0,21-21 15,-20 0-15,-1 20 0,21-83 16,0 62-16,-20 1 16,-1 0-16,0-1 0,0 22 0,0-21 15,0 21-15,-21-1 0,0 44 31,0-1-15,22 0-16,-22 21 0,21 1 0,-21-22 16,21 42-16,0-20 0,0-1 15,0-21-15,1 21 0,-1 1 0,-21-1 16,21-21-16,0 22 0,0-22 16,0 0-16,22 42 15,-43-41-15,21-22 0,-21 21 16,0-42 46,0-1-62</inkml:trace>
  <inkml:trace contextRef="#ctx0" brushRef="#br1" timeOffset="40619.08">2773 2096 0,'0'0'0,"0"-22"15,21 1-15,-21 0 16,0 0 0,0 42 15,0 0-15,0 0-16,-21 1 0,21 20 15,0-21-15,0 21 0,0-20 0,0 20 16,0 0-16,0 1 0,-21-1 15,21 0-15,0 1 0,0-1 16,-22-21-16,22 21 0,0-20 16,0-1-16,0 0 0,0 0 0,0 0 15,0-42 32,0 0-47,0 0 16</inkml:trace>
  <inkml:trace contextRef="#ctx0" brushRef="#br1" timeOffset="40896.92">2498 2625 0,'-22'0'0,"44"0"0,-65 21 0,43 0 0,0 0 15,-21-21-15,21 21 0,0 1 16,0-1-16,21 0 15,0-21-15,1 0 16,20 0-16,-21 0 0,21 21 0,1-21 16,-22 0-16,21 0 0,1 0 0,-22 0 15,21 0-15,-21 0 0,22-21 16,-22 0-16,0 21 0,0 0 16,0-21-16,0 21 0,1-22 0,-22 1 15,21 21-15,-21-21 16,21 0-16,-21 0 0,0 0 15,0-1-15,0 1 16,0 0-16</inkml:trace>
  <inkml:trace contextRef="#ctx0" brushRef="#br1" timeOffset="41162.76">2603 2201 0,'0'0'15,"0"-21"-15,0 0 16,22 21 0,-22-21-16,42 0 0,-21 21 15,0-21-15,22 21 0,-1-22 16,0 22-16,-21-21 0,22 21 16,-22 0-16,0-21 0,21 21 0,-20 0 15,-1 0-15,0 0 16,-21 21-1,0 0 1,0 1-16,0-1 16</inkml:trace>
  <inkml:trace contextRef="#ctx0" brushRef="#br1" timeOffset="41487.01">3238 2413 0,'22'-21'16,"-22"42"15,0 0-31,0 0 0,0 1 16,0-1-16,0 21 0,0-21 15,0 22-15,-22-22 0,22 21 16,-21 0-16,21-20 0,0 20 15,0 0-15,0-21 0,0 1 0,0-1 16,0 21-16,0-21 16,0 0-16,0 1 15,0-44 32,21 22-31</inkml:trace>
  <inkml:trace contextRef="#ctx0" brushRef="#br1" timeOffset="43611.78">720 7641 0,'0'0'0,"0"-21"16,0 0-16,0 0 15,0 42 17,0 21-32,0-21 0,0 1 15,0 20-15,0-21 0,0 21 16,-22 1-16,22-1 0,0 0 0,0-20 15,0 20-15,0 0 0,0-21 16,0 22-16,0-22 0,0 0 16,0 0-16,0 0 0,0 1 15,0-44 17,-21 1-17,21 0-15,-21 21 16,21-21-16</inkml:trace>
  <inkml:trace contextRef="#ctx0" brushRef="#br1" timeOffset="43883.62">381 8149 0,'0'21'16,"0"-42"-16,0 64 0,0-22 0,0 0 15,0 0-15,0 0 16,0 0-16,21-21 0,0 22 15,0-22-15,1 0 0,20 0 16,-21 0-16,21 0 0,1 0 16,-22 0-16,21-22 0,1 1 0,-22 21 15,21-21-15,-21 21 0,0-21 16,22 0-16,-22 0 0,0 21 16,-21-22-16,21 1 0,-21 0 15,0 0-15,0 0 16,0 0-1,0-1-15,-21 1 0,0 0 0</inkml:trace>
  <inkml:trace contextRef="#ctx0" brushRef="#br1" timeOffset="44207.44">529 7557 0,'-21'-22'32,"21"1"-17,21 21-15,0 0 16,0-21-16,1 21 0,20 0 16,-21-21-16,21 0 0,-20 21 15,-1 0-15,21 0 0,-21-21 0,22 21 16,-22 0-16,0 0 15,0 0 1,-21 21 47</inkml:trace>
  <inkml:trace contextRef="#ctx0" brushRef="#br1" timeOffset="45028.18">1439 7747 0,'0'0'16,"-21"0"-16,0 0 0,0 0 0,0 0 31,-1 0-31,1 0 16,21-21 0,0 0 15,0 0-31,21 21 0,1-22 15,-1 1-15,0 21 16,0 0-16,-21-21 0,21 21 16,0-21-16,1 21 0,-1 0 15,0 0-15,0 0 0,0 0 16,0 0-16,-21 21 31,0 0-31,0 0 16,0 1-16,-21-1 0,0 0 15,0 21-15,0-21 0,0 1 0,-1 20 16,-20-21-16,21 21 0,0 1 16,0-22-16,-22 21 0,22-21 0,0 1 15,0 20-15,21-21 0,-43 21 16,43-20-16,-21-22 16,21 21-16,0-42 46,0-1-30,21 1-16,-21 0 0,22 0 16,-1 0-16,0 0 0,0-1 15,-21 1-15,21 21 0,0-21 0,1 21 16,-1 0-16,0 0 0,0-21 16,0 21-16,0 0 0,1 0 15,-1 21-15,0 0 16,0 0-16,0 1 0,0 20 15,1-42-15,-22 21 16,21 0-16,0-21 0,0 0 16,0 0-16,0 0 15,1 0-15,-1 0 0,-21-21 16,21 21-16,-21-21 0,21 0 16,-21 0-16,0-1 15,0 1 1,-21 21-1,0 0-15,21-21 32</inkml:trace>
  <inkml:trace contextRef="#ctx0" brushRef="#br1" timeOffset="46547.3">6223 3937 0,'-21'21'47,"21"0"-47,0 1 15,0-1-15,0 0 0,0 0 16,0 0-16,0 0 15,21-21 1,0 0-16,0 0 0,0 0 16,1 0-16,-1-21 0,0 0 0,21 21 15,-21-21-15,1 0 0,-1 0 16,21-1-16,-21 1 0,0 0 16,-21 0-16,22 0 0,-22 0 15,0-1-15,0 1 16,-22 21-1,1 0 1,0 21-16,21 1 16,0-1-16,-21 0 0,21 21 15,0-21-15,0 22 0,0-1 0,0 0 16,0 1-16,0 41 16,0-41-16,0-1 0,0 0 15,0 1-15,0-22 0,0 0 0,0 21 16,0-20-16,0-1 0,0 21 15,0-21-15,0 0 16,-21-21 0,0 0-1,-1 0-15,1 0 0,-42 0 16,42-21-16,-1 21 16,1-21-16,0 21 0,21-21 15,-21 21 1,21-21-1,21 21 1,0-21 0,0 21-16,1 0 0,-1-22 15,0 1-15</inkml:trace>
  <inkml:trace contextRef="#ctx0" brushRef="#br1" timeOffset="47055.01">6900 4233 0,'0'-21'31,"0"42"1,0 1-32,0-1 0,-21 0 15,21 0-15,0 0 0,-21 0 16,21 1-16,0 20 0,-21-21 15,21 0-15,-21 22 0,21-22 16,0 0-16,-22-21 16,22-21 15,0 0-15,0-1-16,0 1 0,0 0 0,0 0 15,0-21-15,22-1 16,-22 1-16,21 0 0,0 20 0,0-20 15,0 21-15,22 0 16,-1-22-16,-21 22 0,21 21 16,-20 0-16,-1 0 0,0 0 0,0 21 15,0-21-15,-21 22 0,0 20 16,0 43-16,0-22 16,0-42-16,0 22 15,-21-22-15,21 0 0,0 0 0,-21 0 16,0 0-16,21 1 15,0-44 17,0 1-32,0 0 15,21 21-15,0-42 0</inkml:trace>
  <inkml:trace contextRef="#ctx0" brushRef="#br1" timeOffset="47334.85">7493 3747 0,'-42'42'31,"20"-21"-31,22 21 0,-21-20 16,21 20-16,-21 0 0,0 1 15,21-1-15,-21 21 0,0-20 0,21-1 16,0 0-16,-22-20 0,22 20 15,-21 43-15,21-64 16,0 0-16,21-21 31,1 0-31,-1-21 16,-21 0-16,21 21 0,0-22 16,-21 1-16,21 0 0</inkml:trace>
  <inkml:trace contextRef="#ctx0" brushRef="#br1" timeOffset="47510.75">7302 4128 0,'0'0'15,"-21"21"-15,0-21 0,21 21 16,0 0 0,21-21-1,0 0-15,1 0 16,-1 0-16,0 0 0,0-21 15,0 21-15,0-21 0,22 0 0</inkml:trace>
  <inkml:trace contextRef="#ctx0" brushRef="#br1" timeOffset="47887.43">7578 4212 0,'0'0'16,"0"21"-16,-22-21 0,1 22 15,42-22 17,1 0-32,-1 0 0,0 0 15,21-22-15,-21 1 16,1 0-16,-1 0 16,0 0-16,-21 0 0,0-1 15,-21 22 1,0 0-1,-1 0-15,1 22 0,0-1 0,0 0 16,21 0-16,-21 0 0,0 22 16,21-22-16,-22 0 0,22 0 15,0 0-15,0 0 0,0 1 0,0-1 16,0 0-16,0 0 0,22-21 16,-1 0-16,0 0 0,0 0 15,0 0-15,0 0 0,1 0 16,-1-21-16,0 21 0,21-42 15,-21 20-15,1 1 16</inkml:trace>
  <inkml:trace contextRef="#ctx0" brushRef="#br1" timeOffset="48199.25">7980 4001 0,'0'0'0,"21"-22"15,0 22 1,0 0-16,0 0 0,1 0 15,-22 22-15,21-1 16,-21 0-16,0 0 0,0 0 0,0 0 16,0 1-16,0-1 15,0 21-15,0-21 0,0 0 16,0 22-16,0-22 0,0 0 0,0 0 16,-21-21-16,-1 21 0,22 1 0,-21-22 15,0 0-15,21-22 31,0 1-15,0 0-16,0 0 0,21 0 16,-21 0-16,21-1 0,-21 1 0,22 0 15,-1-21-15,-21 21 0,0-1 16,21 1-16,0 21 0,0-21 16</inkml:trace>
  <inkml:trace contextRef="#ctx0" brushRef="#br1" timeOffset="48795.91">8551 3789 0,'0'0'0,"21"-21"16,-21 0-16,0-1 0,22 22 15,-22-21-15,0 0 16,-22 42 15,1 0-31,21 1 0,-21-1 16,0 21-16,0 0 0,21 1 16,-21 20-16,-1 1 0,1-1 0,0 22 15,0-22-15,0 22 0,-22-21 0,22-1 16,0 22-16,0-22 0,-21 22 15,20 0-15,1-22 0,21 22 0,0-22 16,-21 1-16,21-1 16,0-20-16,0 20 0,0-21 0,0 1 15,0-22-15,21 21 0,0-21 0,1 1 16,-1-1-16,0-21 0,0 0 16,21 0-16,-20 0 0,-1 0 15,21-21-15,-21-1 0,0 22 0,22-21 0,-1-42 16,-21 42-16,-21-22 15,0 1-15,21 0 0,-21-1 0,0 1 16,0-22-16,0 1 0,-21 21 0,-21-64 16,21 63-16,-22-41 15,1 63-15,21-22 16,-21 22-16,20 0 0,-20 21 0,21-21 16,0 0-16,0 21 0,-1 0 15,1 0-15,21-22 0,0 1 31,21 21-31,1 0 0,-1 0 0,0-21 16,21 21-16,-21-21 0,43 0 16,-43 0-16,21 21 0,-20-22 15</inkml:trace>
  <inkml:trace contextRef="#ctx0" brushRef="#br1" timeOffset="49239.66">8826 3958 0,'0'0'0,"0"-21"15,0 0-15,-21 21 0,0 0 0,0-21 16,0 21-16,0 0 0,-1 0 16,1 0-16,0 0 0,21 21 0,-21 0 15,0 0-15,0 0 0,-1 22 0,1-22 16,21 21-16,-21 1 0,-21 62 16,42-62-16,0-22 15,0 0-15,0 0 0,0 0 16,0 1-16,0-1 0,21-21 15,0 0-15,0 0 16,0 0-16,1-21 0,-1 21 16,21-22-16,-21 1 0,0 0 0,1 0 15,-1 0-15,0 0 0,0-22 16,-21 22-16,21-21 0,-21 21 0,21-1 16,-21 1-16,0 0 0,-21 42 31,21 0-16,-21 1-15,21-1 0,0 0 16,-21 0-16,0 21 0,21-20 0,-21-1 16,21 0-16,0 0 0,-22 43 15,22-43-15,0 0 16,22-21 0,-1 0-1,0 0-15,0 0 0,0-21 16,0 21-16,1-21 0</inkml:trace>
  <inkml:trace contextRef="#ctx0" brushRef="#br1" timeOffset="49508.5">9144 4022 0,'0'0'0,"-21"0"47,0 21-47,-1 0 15,22 0-15,-21 0 0,0 1 0,21 20 16,0-21-16,-21 0 0,21 0 0,-21 22 16,21-22-16,0 0 0,0 0 15,0 0-15,21 1 16,0-22 0,0 0-16,0 0 0,1 0 0,-1 0 15,0 0-15,0 0 0,0-22 0,0 22 16,1-21-16,-1 0 0,21 0 15,0-21-15</inkml:trace>
  <inkml:trace contextRef="#ctx0" brushRef="#br1" timeOffset="49900.28">9398 4085 0,'0'0'0,"-21"0"0,21 21 0,-21-21 0,21 22 15,0-1-15,0 0 16,0 0-1,21-21-15,0 0 16,0 0-16,0 0 16,0-21-16,1 21 0,-1-21 0,0 0 15,0-1-15,0 1 16,-21 0-16,0 0 0,21 0 0,-21 0 16,0-1-16,0 1 15,-21 21 1,0 0-16,0 0 0,0 21 0,0 1 15,-1-1-15,-20 42 0,21-42 16,21 22-16,-21 41 16,21-62-16,0-1 0,0 21 0,0-21 15,0 0-15,0 1 0,21-1 16,0-21-16,0 0 0,0 0 16,1 0-16,20 0 0,21-21 15,-20-1-15,41 1 16,-62 0-16,20 0 0,0 0 15,-21 0-15,22-1 0,-22-20 0,42 0 16,-63 21-16</inkml:trace>
  <inkml:trace contextRef="#ctx0" brushRef="#br1" timeOffset="50859.74">5609 8848 0,'0'0'0,"0"21"0,21-21 31,0-21-15,1 21-16,-1-21 0,0-1 15,0 22-15,0-21 0,22 0 16,-22-21-16,21 21 0,0-1 0,-20 1 16,-1-21-16,21 21 0,-21-22 15,0 22-15,-21 0 0,0-21 0,0 21 16,0-1-16,0 1 0,-21 42 31,0-21-31,21 22 0,-21 20 0,0-21 16,0 0-16,-1 22 0,1-1 0,21 0 15,-21 1-15,21-1 0,0 21 16,0-20-16,0 20 0,0-20 16,0 20-16,0-21 0,0 1 0,0-1 0,0 0 15,0 1-15,0-1 16,0-21-16,0 0 0,0 1 0,0-1 16,0 0-16,0 0 0,-21-21 15,0 0-15,0 0 16,-22 0-16,1 0 0,21 0 0,-22 0 15,1-21-15,21 0 0,-21 21 0,20-21 16,-62-22 0,63 22-16,-1 21 0,22-21 0,0 0 15,22 0 1,-1 21 0,0 0-16,0 0 0,21-22 15,-20 1-15,20 21 0,-21 0 16,21-21-16</inkml:trace>
  <inkml:trace contextRef="#ctx0" brushRef="#br1" timeOffset="51306.49">6265 8869 0,'0'0'0,"-21"0"31,0 21-31,21 0 0,-21 0 0,21 1 16,0 20-16,0-21 0,-21 0 15,21 43-15,-22-43 0,22 21 16,0-21-16,0 1 0,0-1 16,0 0-16,-21-21 15,21-21 17,0 0-32,0-1 0,0 1 15,0 0-15,0-21 0,21 21 0,-21-22 16,22 1-16,-1 0 0,0-1 0,0 22 15,0-21-15,0-1 0,1 22 16,20 0-16,-21 0 0,21 21 0,-20 0 16,20 0-16,-21 0 0,0 21 0,0 0 15,-21 22-15,0-22 0,0 21 16,0-21-16,0 22 0,0-1 16,0 0-16,0-21 0,-21 22 0,0-22 15,0 21-15,21-21 0,0 1 16,-21-1-16,21 0 0,21-21 31,-21-21-31,21 0 16,0-1-16,0 1 0,1 0 0,20-21 15,-21-1-15,0 1 0</inkml:trace>
  <inkml:trace contextRef="#ctx0" brushRef="#br1" timeOffset="51551.35">7027 8446 0,'0'0'0,"0"-22"0,0 44 31,-21-22-31,21 42 16,-21-21-16,0 0 0,21 22 0,-21-1 15,-1 0-15,22 1 0,-21-1 0,0 21 16,0-20-16,21 20 0,-21-20 16,0 20-16,21-21 0,0 1 0,0-22 15,0 0-15,0 21 0,0-20 16,0-1-16,21-21 15,0 0-15,0 0 0,0-21 0,0-1 16,1 1-16,-1 0 0,0 0 16,0 0-16,0-22 0,-21 22 15,0-21-15,21 21 0</inkml:trace>
  <inkml:trace contextRef="#ctx0" brushRef="#br1" timeOffset="51732.24">6773 8763 0,'0'0'0,"-21"21"0,0 0 15,21 1-15,0-1 16,21-21 0,0 0-16,0 0 0,1 0 15,20 0-15,0 0 16,-21 0-16,22-21 0,-22-1 0,21 22 16,-21-21-16,1 21 0,-1-21 15,0 21-15,0 0 0,0-21 16</inkml:trace>
  <inkml:trace contextRef="#ctx0" brushRef="#br1" timeOffset="52072.05">7197 8869 0,'-22'21'0,"44"-42"0,-44 63 16,44-42 15,-1 0-31,-21-21 0,21 21 16,0-21-16,0 0 0,0 0 0,1-1 15,-22 1-15,21 21 16,-21-21-16,21 0 0,-21 0 16,-21 21-1,0 0 1,-1 21-16,22 0 0,-21 0 16,-21 22-16,42-22 0,0 0 15,-21 21-15,21-21 0,-21 1 16,21-1-16,0 0 0,0 0 0,0 0 15,0 0-15,21-21 0,0 22 16,0-22-16,0 0 16,0 0-16,1 0 0,20-22 15,-21 22-15,0-21 0,0 0 0,1 21 16,-1-21-16,0 0 0</inkml:trace>
  <inkml:trace contextRef="#ctx0" brushRef="#br1" timeOffset="52375.87">7599 8742 0,'21'-85'31,"0"85"-31,0 0 0,0 0 16,1 0-16,-1 0 15,0 21-15,0-21 0,0 22 16,0 20-16,-21-21 16,22 0-16,-22 0 0,0 1 15,0 20-15,0-21 0,0 0 0,0 0 16,0 1-16,0-1 0,-43 21 15,1-42-15,42 21 16,-21-21-16,0 0 0,-1 0 16,22-21-16,0 0 0,0 0 15,0 0-15,0-1 16,22 1-16,-1-21 0,0 21 0,-21 0 16,21-22-16,21 22 0,-20 0 0,-1 0 15,0 0-15,21-1 16,-21 1-16,1 0 0,-1 21 0,0-21 15</inkml:trace>
  <inkml:trace contextRef="#ctx0" brushRef="#br1" timeOffset="53107.48">8191 8763 0,'0'21'16,"22"-21"-1,-1 0-15,0-21 16,0 21-16,0-21 0,0 0 16,22 21-16,-22-21 0,0-1 0,21 1 15,-20 0-15,-1 21 0,21-21 16,-21 0-16,0-22 0,1 22 0,-1-21 16,-21 21-16,0-22 0,21 22 15,-21 0-15,0-21 0,0 21 16,0-1-16,-21 1 0,0 21 15,-1 0-15,1 0 0,0 21 16,21 1-16,-21-1 0,0 0 16,0 0-16,-1 21 0,22 1 15,-21-1-15,0 0 0,0 1 0,0 20 16,0 1-16,-22-22 0,22 22 16,0 20-16,0-20 0,0-1 0,-22 1 15,22 20-15,0-20 0,21 21 0,-21-22 16,21 22-16,-21 84 15,21-84-15,0 84 0,0-84 16,0-1-16,0 86 0,0-86 16,0 1-16,0-21 0,0 20 0,0-20 15,0-1-15,21 1 0,-21-22 0,21 0 16,-21-20-16,21-1 0,0 0 16,0-21-16,22 0 15,-22 0-15,0-21 0,21 0 0,-20-1 0,20-20 16,-21 21-16,21-21 0,1-1 15,-22 1-15,21 0 0,-21-1 16,43-84-16,-43 85 0,0-22 16,0 1-16,1-1 0,-22 1 0,0-1 15,0 1-15,0-1 0,0-20 0,0 20 16,-22 1-16,-20-1 0,21 1 16,-85-107-16,64 128 15,-43-43-15,43 43 0,-1 21 16,1-21-16,0 20 0,-1 22 15,1-21-15,21 0 0,-21 21 0,20 0 16,22-21-16,0 0 31,22 0-15,-1 21-16,0 0 0,0-22 0,0 1 16,0 21-16,1-21 0,20 0 15,-21 0-15,21 0 0,-20-1 0,20 1 16</inkml:trace>
  <inkml:trace contextRef="#ctx0" brushRef="#br1" timeOffset="53579.21">8869 8573 0,'0'0'0,"0"-43"16,-21 43-16,-1 0 15,1-21-15,0 21 16,0 0-16,0 0 0,0 0 15,-1 0-15,1 21 0,0 0 0,0-21 16,0 22-16,21-1 16,-21 0-16,-1 0 0,-20 43 0,42-43 15,0 0-15,-21 21 0,21-21 0,0 1 16,0-1-16,0 0 16,0 0-16,21-21 0,0 0 0,0 0 15,1 0 1,-1 0-16,0 0 0,0-21 0,0 21 15,0-21-15,22 0 0,-22-1 0,0 1 16,0 0-16,0 0 0,-21 0 16,22 0-16,-1-1 0,-21 1 0,0 0 15,0 0-15,0 0 0,0 42 47,0 0-47,-21-21 0,21 21 16,-22 0-16,22 1 0,0 20 15,0-21-15,0 0 0,0 0 16,0 1-16,0 20 0,0-21 16,22-21-1,-1 0-15,0 0 16,0 0-16,0 0 0,0 0 0,1-21 16</inkml:trace>
  <inkml:trace contextRef="#ctx0" brushRef="#br1" timeOffset="54235.84">9229 8615 0,'0'-21'16,"0"42"31,-22-21-47,22 21 15,0 0 1,22-21-1,-1 0 1,0 0-16,-21-21 16,21 21-16,-21-21 0,21 21 0,-21-21 15,0 0-15,0-1 0,0 1 16,0 0 0,-21 21-1,0 0 1,0 0-16,0 0 31,21 21-15,0 0 31,-22-21 62,22 22-109,-21-1 16,0 0-1,21 0-15,0 0 16,-21 0-16,0 1 0,21-1 0,-21 21 15,21-21-15,0 0 0,0 1 0,0-1 16,0 0-16,0 0 0,0 0 16,0 0-16,21 1 15,0-22-15,0 0 0,0 0 16,0 0-16,1 0 16,-1 0-16,0-22 0,0 22 0,0-21 15,0 21-15,1-21 0,-1 21 0,-21-21 16,21 21-16</inkml:trace>
  <inkml:trace contextRef="#ctx0" brushRef="#br1" timeOffset="54654.91">9525 8657 0,'21'0'47,"-21"-21"-47,21 21 15,0 0-15,1-21 16,-22 0 0,21 21-16,-21-21 0,0-1 15,0 1 1,-21 21-1,-1 0 1,1 0-16,21 21 16,-21 1-16,0-1 0,21 0 0,-21 0 15,21 0-15,0 0 0,0 22 0,0-22 16,0 0-16,0 0 0,0 0 16,0 1-16,0-1 0,0 0 0,21 0 15,0-21 1,0 0-16,0 0 15,1 0-15,-22-21 0,0 0 0,21 21 16,0-21-16,-21-1 0,21 1 0</inkml:trace>
  <inkml:trace contextRef="#ctx0" brushRef="#br1" timeOffset="56795.66">13991 3937 0,'-42'42'32,"21"-42"-32,21 22 0,0-1 15,0 0 1,21 0-16,0-21 16,0 0-16,43 0 15,-43 0-15,21 0 0,0 0 16,-20-21-16,20 0 0,-21 21 0,21-21 15,-20-1-15,-1 22 0,0-21 0,0 21 16,0-21-16,-21 0 16,0 0-16,0 0 0,-21 21 15,0-22-15,0 22 16,0 0-16,-1 0 0,-20 0 0,-21 0 16,41 22-16,-20-1 0,0 0 15,21 0-15,-1 0 0,-20 22 16,-21 41-1,63-41-15,0-22 0,0 0 0,0 0 16,0 0-16,0 0 0,0 1 0,21-1 16,0-21-16,21 0 15,-21 21-15,1-21 0,20 0 0,-21 0 16,21 0-16,-20 0 0,-1 0 0,0 0 16,21 0-16,-21-21 15,-21 0-15,-21 21 31,0 0-31,0 0 0,-21 0 0,-1 0 16,22 21-16,-21 0 0,-1 0 0,1-21 16,21 21-16,-21 22 0,-1-22 15,22 0-15,0 0 0,-21 0 16,42 0-16,0 22 0,0-22 16,0 0-16,0 0 0,0 0 15,21-21-15,0 22 0,0-22 0,0 0 16,22 0-16,-22 0 0,21 0 15,0 0-15,-20 0 0,20 0 0,0 0 16,1-22-16,-1 22 0,-21-21 16,21 0-16,1 21 0,-1-21 0,0 0 15</inkml:trace>
  <inkml:trace contextRef="#ctx0" brushRef="#br1" timeOffset="57493.05">14880 4233 0,'21'-21'15,"-42"42"-15,42-63 0,-21 21 0,0 0 16,0 0-16,-21 21 0,0 0 16,0 0-16,0 0 15,-1 0-15,1 0 0,0 21 16,21 0-16,-21 0 0,0 0 0,0 0 16,-1 1-16,22-1 0,-21 0 15,21 21-15,-21 1 16,21-22-16,0 0 0,0 0 0,0 0 15,21-21 1,0 0-16,1 0 0,-1 0 16,0 0-16,0 0 0,0-21 0,0 21 15,22-21-15,-22 0 0,0 21 16,0-21-16,-21-1 0,21 22 16,-21-21-16,22 0 0,-22 0 0,0 0 15,0 0-15,21-1 16,-21 44 15,0-1-15,0 0-16,0 0 0,0 21 15,0-20-15,0-1 0,0 21 0,-21 0 16,21 1-16,0-1 0,0 0 0,-22 22 16,22-1-16,-21 1 15,21-1-15,-21 22 0,21-21 0,-21 20 16,21-20-16,0 20 0,-21-20 0,0 21 15,21-22-15,-22 1 0,22-1 16,0 1-16,0-1 0,0 1 0,-21-1 16,21-21-16,-21 1 0,21-1 15,0 0-15,0-20 0,-21 41 16,0-42-16,0 0 0,21 1 16,-22-22-16,1 21 0,0-21 0,0 0 15,0 0-15,-22 0 0,22 0 16,-21 0-16,21 0 0,-22-21 0,-20-43 15,21 43-15,20-21 0,1-1 16,0-20-16,0 20 0,21-20 16,0-22-16,0 22 0,0-1 0,0 1 15,21-22-15,-21 22 0,21-22 16,22 21-16,-22 1 0,0-22 0,21 22 16,1-1-16,-22 1 0,21-1 0,0 22 15,1 0-15,-1-22 0,0 22 16,64-22-16</inkml:trace>
  <inkml:trace contextRef="#ctx0" brushRef="#br1" timeOffset="57718.92">15515 4191 0,'0'-21'16,"0"0"-1,0 42 32,0 0-31,0 0-16,0 0 16,0 1-1,0-1-15</inkml:trace>
  <inkml:trace contextRef="#ctx0" brushRef="#br1" timeOffset="57909.81">15473 4551 0,'0'21'0,"0"0"31,0-42 47,0 0-62,0 0-16</inkml:trace>
  <inkml:trace contextRef="#ctx0" brushRef="#br1" timeOffset="59895.2">16976 3598 0,'0'-21'78,"21"21"266,-21-21-266,21 21 406,0 0-390,-21 21-79</inkml:trace>
  <inkml:trace contextRef="#ctx0" brushRef="#br1" timeOffset="61595.04">16997 3662 0,'0'-21'31,"-21"21"-31,-1 0 16,44 0 31,-1 0-32,0 0-15,0 0 0,0 0 16,43-21-16,-22 21 16,-21 0-16,22-22 0,-1 22 15,-21-21-15,21 21 0,-20-21 0,20 0 16,-21 21-16,0-21 0,0 0 15,1 21-15,-22-22 0,0-20 16,0 21-16,0 0 16,-22 0-16,1 21 15,0 0-15,0 0 16,21 21-16,-21 0 0,0 0 16,21 0-16,-22 22 0,22-1 15,0 0-15,0 43 16,0-43-16,0 1 0,0-1 0,-21 0 15,21 1-15,0 20 0,0-21 16,0 22-16,0-22 0,0 1 0,0-1 16,-21 0-16,21 1 0,0-22 15,0 0-15,0 21 0,-21-21 16,0 1-16,0-22 0,-1 0 0,1 0 16,0 0-16,-21 0 0,21 0 15,-22 0-15,22 0 0,-21-22 0,21 1 16,-22 21-16,22-21 15,0 0-15,0 0 0,0 21 0,-1-21 16,22 42 15,0 0-31,22-21 16,-1 21-16,0 0 0,0-21 16,0 0-16,22 21 0,-1-21 0,-21 0 15,21 0-15,22 0 0,-22 0 16,1 0-16,-1 0 0,0-21 0,22 0 15,-22 21-15,0-21 0,1 0 16,-1-22-16,-21 22 0,22 0 0,-1-64 16,-21 64-16,-21-21 15,0 0-15,21 20 0,-21-20 0,0 21 16,0 0-16,0 0 0,0-1 0,-21 22 47,21 22-47,0-1 0,0 0 0,-21 0 15,21 21-15,-21 1 0,21-1 16,-21-21-16,21 22 0,0-1 0,0 0 16,-22-21-16,22 22 0,0-22 15,0 0-15,0 0 0,-21 0 16,21-42 15,0 0-31,0 0 0,0 0 16,0-22-16,21 22 0,1-21 15,-22 0-15,21-1 0,0 1 16,0 0-16,0 20 0,0-20 16,1 0-16,20 21 0,-21-22 0,21 22 15,1 0-15,-1 21 0,-21 0 16,22 0-16,-22 0 0,42 42 16,-42-21-16,-21 1 0,0-1 15,0 21-15,0 0 0,0 1 16,0-1-16,0 0 0,-21-20 0,0 20 15,0 0-15,0-21 0,21 1 16,-21-1-16,-1 21 0,1-42 16,21-21 15,21 21-31,1-21 16,-22-22-16,21 22 0,0 0 15,0-21-15</inkml:trace>
  <inkml:trace contextRef="#ctx0" brushRef="#br1" timeOffset="61846.89">18500 3493 0,'0'0'16,"0"21"0,0 0-16,0 0 0,0 0 15,-22 0-15,22 22 0,0-22 0,-21 21 16,0 1-16,0-1 0,21-21 15,-21 21-15,0 22 0,21-22 0,0 1 16,-22-22-16,22 21 0,-21 0 16,21-20-16,0-1 0,0 0 15,0 0-15,0 0 0,21-21 32,1-21-32,-22 0 0,0 0 15,0 0-15</inkml:trace>
  <inkml:trace contextRef="#ctx0" brushRef="#br1" timeOffset="62023.79">18203 3916 0,'-21'0'15,"42"0"-15,-63 0 0,63 0 32,0 0-32,0 0 0,1 0 15,-1 0-15,21 0 0,-21-21 16,22 21-16,-1 0 0,-21 0 0,21-21 15,-20 21-15,20 0 16,0-22-16</inkml:trace>
  <inkml:trace contextRef="#ctx0" brushRef="#br1" timeOffset="62387.58">18669 3874 0,'0'0'0,"0"21"0,-21-21 16,21 21-1,21-21 17,0 0-32,0 0 0,0 0 15,1 0-15,-1-21 0,0 0 0,0 21 16,0-22-16,0 22 16,-21-21-16,22 21 0,-22-21 15,-22 21 1,1 0-1,0 0-15,21 21 0,-42 0 0,21-21 16,-1 22-16,1-1 0,0 21 16,21-21-16,-21 0 0,0 22 0,21-22 15,0 0-15,0 21 0,0-20 16,0-1-16,0 0 0,21 0 16,0-21-16,0 0 0,0 0 15,1 0-15,20 0 0,-21 0 16,21 0-16,-20-21 0,-1 21 0,0-21 15,21 0-15,-21-1 0,1 1 16</inkml:trace>
  <inkml:trace contextRef="#ctx0" brushRef="#br1" timeOffset="62735.38">19113 3810 0,'0'0'0,"0"-21"0,0 0 31,22 21-31,-1 0 0,0 0 16,-21-21-16,42 21 0,-21 0 15,1 0-15,-1 0 0,0 0 16,0 21-16,0-21 0,0 21 0,1 0 0,-1 0 16,0 0-16,0-21 15,-21 43-15,0-1 0,0 0 16,0-20-16,-21-1 0,0 0 16,0 21-16,-1-21 0,-41 22 15,42-43-15,0 0 16,-1 0-16,22-21 15,0-1 1,0 1-16,0 0 0,0 0 16,0-21-16,22 20 0,-1 1 0,0 0 15,0 0-15,0-21 0,22 20 16,-22 1-16,0 0 16,21 0-16,-21 0 0,1 21 15,-1 0-15,0 0 0,0 0 16,0 0-16</inkml:trace>
  <inkml:trace contextRef="#ctx0" brushRef="#br1" timeOffset="63477.15">19770 4170 0,'0'0'0,"21"0"31,0 0-31,0 0 0,0-21 16,0 0-16,1-1 0,20 22 16,-21-21-16,0-21 0,22 21 0,-22 0 15,0-1-15,21-20 0,-21 21 0,1-21 16,-1 20-16,0-20 0,-21 21 16,0-21-16,21 20 0,-21-20 0,0 0 15,0 21-15,0-1 0,0 1 16,0 0-16,0 0 0,-21 21 31,0 21-31,0 0 0,21 0 16,0 22-16,-22-22 0,1 21 15,0 1-15,0-1 0,0 21 16,0 1-16,21-1 0,-22 22 0,1-21 16,0 20-16,0 1 0,0 0 15,0-22-15,-1 22 0,1-1 0,0 22 16,0-21-16,21 0 0,-21 20 0,-22 86 15,43-106-15,0-1 16,-21 1-16,21 0 0,-21 20 0,21-41 16,0 21-16,0-1 0,0-20 0,0-1 15,0-20-15,0-1 0,21 0 16,0-21-16,1 1 0,-1-1 16,21-21-16,-21 0 0,0 0 0,22 0 15,-22 0-15,21-21 0,1-1 0,-1 1 16,0-21-16,1 21 15,-1-22-15,43-41 0,-43 41 0,0-20 16,1-1-16,-1 1 0,-21-1 0,0 1 16,-21-1-16,0 1 0,0-1 15,0 1-15,-21-22 0,0 22 0,-21-1 16,-1-20-16,1 20 0,0 1 16,-1-1-16,1 1 0,-22 20 15,22 1-15,0 0 0,-22 20 0,22-20 16,0 21-16,-1 0 0,22 21 0,0-21 15,0-1-15,0 22 0,42-21 32,0 21-17,0-21-15,0 21 0,0 0 0,22-21 16,-22 21-16,21-21 0,-21 0 0,1 21 16,20-22-16,-21 1 15,21 0-15,-20 0 0,20 0 0</inkml:trace>
  <inkml:trace contextRef="#ctx0" brushRef="#br1" timeOffset="63971.87">20701 3874 0,'0'-22'0,"0"44"0,0-65 0,0 22 16,0 0-1,-21 21-15,0 0 0,-1-21 16,1 21-16,0 0 0,0 0 15,0 0-15,0 0 0,-1 21 0,1 0 16,-21-21-16,21 21 0,0 22 16,-22-22-16,22 21 0,0-21 0,-21 22 15,20-1-15,1 0 0,21-21 0,0 22 16,-21-22-16,21 21 16,0-21-16,0 1 0,0-1 0,21 0 15,0-21-15,1 0 16,-1 0-16,21 0 0,-21 0 0,22 0 15,20-42-15,-21 20 0,1 1 16,-1 0-16,-21-21 0,22-1 16,-22 22-16,63-85 15,-62 64-15,-22 21 16,0-21-16,21 20 0,-21 1 0,-21 21 31,-1 21-31,22 1 16,-21-1-16,21 0 0,-21 0 0,21 21 15,0-20-15,-21 20 0,21-21 16,-21 0-16,21 22 0,0-22 0,0 0 16,0 0-16,0 0 0,0 0 15,21-21-15,0 0 16,0 0-16,0 0 0,1 0 16,-1 0-16,0 0 0,0-21 15,0 0-15</inkml:trace>
  <inkml:trace contextRef="#ctx0" brushRef="#br1" timeOffset="64260.7">21230 3747 0,'0'0'0,"-21"0"32,0 0-32,0 0 15,-1 21-15,1-21 0,21 21 16,-21 0-16,0 0 0,0 0 15,21 1-15,0-1 0,-21 0 0,21 0 16,-22 21-16,22-20 0,0-1 16,0 0-16,0 21 0,0-21 0,0 1 15,0-1-15,0 0 0,0 0 0,0 0 16,22 0 0,-1-21-16,0 0 0,0 0 15,0 0-15,22 0 16,-22 0-16,0 0 0,0-21 0,0 0 15,22 0-15,-22 0 0,21 0 0</inkml:trace>
  <inkml:trace contextRef="#ctx0" brushRef="#br1" timeOffset="64686.66">21590 3895 0,'-21'0'0,"0"0"15,-1 0 1,1 21-16,21 0 31,21-21-31,1 0 16,-1 0-16,0 0 0,0 0 15,0 0-15,0 0 0,1 0 0,20-21 16,0 0-16,-21 21 0,1-21 16,-1-1-16,-21 1 0,21 21 15,-21-21-15,21 0 0,-21 0 0,0 0 16,0-1-16,0 1 15,-42 21-15,21 0 16,-1 0-16,1 0 16,0 21-16,0-21 0,0 22 0,-22-1 15,22 21-15,0-21 0,0 0 16,0 22-16,21 20 16,0-20-16,0-22 0,0 21 0,0-21 15,0 0-15,0 1 0,21-1 0,0-21 16,0 21-16,0-21 0,22 0 0,-22 0 15,0 0-15,21 0 0,-20 0 16,-1 0-16,0-21 0,0 0 0,0-1 16,-21 1-16,21 0 0,-21 0 15,0 0-15,0 0 16</inkml:trace>
  <inkml:trace contextRef="#ctx0" brushRef="#br1" timeOffset="65571.19">23326 3133 0,'0'0'0,"0"-21"0,0-1 15,0 1-15,0 0 16,-22 21 0,1 0-1,21 21-15,-21 0 0,0 1 0,21-1 16,-21 21-16,0 0 0,21 22 16,-22-22-16,1 22 0,0-22 0,21 22 15,-21-22-15,0 0 0,0 1 16,-1-1-16,22 0 0,0-21 0,0 1 15,0 20-15,0-21 0,0 0 16,0 0-16,22-21 31,-1 0-15,-21-21-16,21 0 0</inkml:trace>
  <inkml:trace contextRef="#ctx0" brushRef="#br1" timeOffset="65849.03">22839 3725 0,'0'0'0,"-85"43"31,85-22-31,0 0 16,21-21-16,0 21 16,1-21-16,20 0 0,-21 0 15,21 0-15,1 0 0,-1 0 16,-21 0-16,22 0 0,-1 0 0,0 0 15,1 0-15,-22 0 0,21 0 0,-21 0 16,22 0-16,-22-21 0,0 0 16,0 21-16,0-21 0,-21 0 15,21 21-15,-21-22 0,0 1 16,0 0-16,0 0 16,0 0-16,0 0 0,0-1 15,0 1-15</inkml:trace>
  <inkml:trace contextRef="#ctx0" brushRef="#br1" timeOffset="66134.98">22945 3090 0,'0'0'0,"105"-42"31,-83 42-31,20-21 0,-21 21 0,21-21 16,-20 21-16,20 0 0,0-21 16,1 21-16,-1 0 0,0 0 15,1-22-15,-1 22 0,0 0 16,-21 0-16,22 0 0,-22 0 0,0-21 16,0 21-16,0 0 0,-21 21 31,0 1-16,0-1-15</inkml:trace>
  <inkml:trace contextRef="#ctx0" brushRef="#br1" timeOffset="66439.81">24088 3450 0,'0'0'0,"0"21"16,0 1-1,0-1-15,0 0 0,0 21 16,0-21-16,-22 22 0,1-1 16,0-21-16,21 22 0,0-1 0,-21-21 15,21 21-15,-21-20 0,21 20 16,-21-21-16,21 0 0,0 0 0,0 1 15,0-1-15,0 0 0,0 0 16,0 0 0</inkml:trace>
  <inkml:trace contextRef="#ctx0" brushRef="#br1" timeOffset="67480.73">18415 5059 0,'0'0'0,"21"-21"0,-21 0 31,0-1-31,-21 22 16,-21 0-16,20 0 0,1 0 0,-21 0 15,0 0-15,-1 0 0,1 0 16,0 0-16,-1 22 0,1-1 0,21 0 15,-22-21-15,22 21 16,0 0-16,-21 0 0,42 1 16,0-1-16,0 0 15,21-21 1,0 0-16,21 0 0,-20 0 0,20 0 16,64 21-1,-64-21-15,0 0 0,1 21 0,-1-21 16,0 21-16,-20-21 0,20 22 15,-21-1-15,0 0 0,0 0 0,-21 21 16,-21 22 0,0-43-16,0 21 0,-64 1 15,43-1-15,-22-21 0,22 0 16,0 22-16,-22-22 0,43 0 16,-64 0-16,64 0 0,0-21 15,0 0-15,21-21 31,21 21-15,0-21-16,0 21 0,1 0 0,-1-21 16,21 21-16,-21 0 0,0 0 15,22 0-15,-22 0 0,0 0 0,0 21 16,0-21-16,1 21 0,-22 0 0,21 22 16,-21-22-16,0 64 15,0-64-15,-21 21 0,-1 0 16,-20 1-16,21-22 0,0 21 15,-22 1-15,22-22 0,0 21 0,0-21 16,0 0-16,0 22 0,21-22 0,0 21 16,0-21-16,0 22 15,0-22-15,21-21 16,0 0 0,0 0-16,0 0 15,-21 21-15</inkml:trace>
  <inkml:trace contextRef="#ctx0" brushRef="#br1" timeOffset="68403.31">17738 7874 0,'0'0'0,"0"-21"16,21 21-16,-21-21 15,0 0-15,0-1 16,21 22-16,0-21 16,0 21-16,0-21 0,1 21 15,-1-21-15,0 21 0,21 0 16,-21 0-16,1 0 0,20 0 0,-21 0 16,0 0-16,22 0 0,-43 21 15,21 0-15,-21 0 0,0 1 16,0-1-16,-21 0 0,-1 21 0,-20-21 15,21 1-15,-21 20 0,-1-21 16,1 21-16,-43 22 16,64-43-16,-21 21 0,-1-20 0,22-1 15,-21 21-15,42-21 16,0 0-16,0 1 16,21-22-16,0 0 15,0 0-15,1 0 0,-1 0 0,21 0 16,-21 0-16,0 0 0,1 0 0,-1 0 15,0 0-15,0 0 0,0 0 16,-21 21-16,0 0 16,0 0-16,0 0 15,0 0-15,0 1 0,-21-1 16,0 21-16,0-21 0,21 0 0,0 22 16,-21-1-16,21 0 15,0 43-15,0-43 0,0 1 16,0 20-16,21-20 0,-21-1 0,21 0 15,0-21-15,0 22 0,0-22 16,-21 21-16,0-21 0,0 1 16,0-1-16,-21-21 0,0 0 15,-21 0-15,21 0 0,-22 0 16,22 0-16,-21 0 0,-1 0 0,1 0 16,0 0-16,21 0 0,-22 0 0,22 0 15,0 0-15,0 0 0,0 0 16</inkml:trace>
  <inkml:trace contextRef="#ctx0" brushRef="#br1" timeOffset="69196.62">15642 10160 0,'0'0'0,"0"-21"0,21 0 16,-21 0-16,0-1 0,0 44 31,-21-1-15,0 21-16,21-21 0,-21 22 16,21-1-16,-21 21 0,-1-20 0,22 20 15,-21-20-15,0-1 0,0 21 0,21-20 16,-21-22-16,21 21 15,-21 1-15,21-22 0,0 0 0,0 21 16,0-21-16,0 1 16,0-44 15,-22 22-31</inkml:trace>
  <inkml:trace contextRef="#ctx0" brushRef="#br1" timeOffset="69415.31">15071 10837 0,'0'0'16,"-22"0"-16,1 22 0,21-1 0,-21 0 16,21 0-16,0 0 0,0 0 15,0 1-15,42-1 0,-20-21 0,-1 21 16,21-21-16,0 0 0,1 0 16,211 0-1,-212-21-15,0 21 16,1-21-16,-1 21 0,-21-22 0,22 1 15,-22 21-15,0-21 0,0-21 16,-21 21-16,0-1 0,0 1 16,0 0-16,0-21 0</inkml:trace>
  <inkml:trace contextRef="#ctx0" brushRef="#br1" timeOffset="69633.17">15388 10097 0,'0'0'0,"-21"0"0,0 0 0,21-22 16,0 1 0,21 21-16,0 0 15,0-21-15,43 0 0,-22 0 16,0 21-16,-20-21 0,20 21 0,0 0 16,-21 0-16,22 0 0,-22 0 15,0 0-15,0 0 0,0 0 0,1 0 16,-1 0-16,0 0 15,0 21-15,-21 0 0</inkml:trace>
  <inkml:trace contextRef="#ctx0" brushRef="#br1" timeOffset="70135.47">16192 10414 0,'0'0'0,"0"64"31,-21-43-31,0 0 0,21 0 16,0 0-16,-21 0 0,21 1 16,0-1-16,-21 21 0,21-21 0,0 0 15,0 1-15,0-1 0,0 0 0,0 0 16,0 0-16,0 0 0,0 1 16,0 20-1,-21-21-15,-1-21 16,22-21 15,0 0-31,0 0 16,0-1-16,0 1 0,0 0 15,0-21-15,0-1 0,0 22 0,22-21 16,-1 0-16,21-1 0,-21 1 16,22 0-16,-22-1 0,21 22 0,0 0 15,-20 0-15,20 21 0,0 0 0,-21 0 16,1 0-16,20 21 0,0 42 15,-42-41-15,0 20 16,21 0-16,-21 1 0,0-22 0,0 21 16,0 0-16,-21 22 15,0-43-15,21 0 0,-21 0 0,0 1 16,0-1-16,21 0 16,-22-21-16,22-21 31,22 0-16,-1-1-15,0 1 0</inkml:trace>
  <inkml:trace contextRef="#ctx0" brushRef="#br1" timeOffset="70387.33">16997 10181 0,'0'0'15,"0"-21"-15,-21 21 31,-1 21-31,1 22 0,21-22 16,-21 21-16,0 0 0,0 1 16,21-1-16,-21 22 0,-1-22 15,1 0-15,0 1 0,0-1 0,0 0 0,21 1 16,-21-22-16,21 0 0,0 0 16,0 0-16,0 0 15,21-21-15,0 0 16,0 0-16,0-21 15,0 0-15,-21 0 0,22 0 16</inkml:trace>
  <inkml:trace contextRef="#ctx0" brushRef="#br1" timeOffset="70564.22">16743 10541 0,'-21'0'31,"42"0"-16,0 0-15,0 0 16,21 0-16,-20 0 0,-1-21 16,0 21-16,0 0 0,0-21 15,22 21-15,-22-21 0,0 21 16</inkml:trace>
  <inkml:trace contextRef="#ctx0" brushRef="#br1" timeOffset="70931">17103 10499 0,'0'0'16,"-22"0"-16,22 21 0,-21 0 0,21 0 31,21-21-15,1 0-16,-1 0 0,0 0 16,21-21-16,-21 0 0,1 21 15,41-42-15,-42 20 0,0 22 16,1-21-16,-1 0 0,-21 0 15,0 0-15,0 0 0,0-1 16,-21 22 0,-1 0-16,1 0 0,0 22 0,-21-1 15,21 0-15,-1 0 0,-20 0 16,21 22-16,0-22 0,0 21 16,-1-21-16,22 0 0,0 22 0,-21-22 0,21 0 15,0 0-15,0 0 0,0 1 16,0-1-16,21 0 15,1-21-15,-1 0 0,0 0 16,0 0-16,0 0 0,22 0 16,-22 0-16,0-21 0,0 21 0,0-21 15,22-1-15,-1 1 0</inkml:trace>
  <inkml:trace contextRef="#ctx0" brushRef="#br1" timeOffset="71266.82">17505 10520 0,'0'-21'0,"42"-43"31,-42 43-31,21 21 16,0 0-16,1 0 0,-22-21 0,21 21 15,0 0-15,0 0 0,0 0 0,0 0 16,-21 21-16,22 0 0,-1 0 16,-21 1-16,0-1 0,0 21 15,0-21-15,0 0 0,0 1 16,-21-1-16,-1 0 0,1 0 15,0 0-15,0 0 0,0 1 0,0-22 16,21 21-16,-22-21 0,22-21 31,0-1-31,0 1 16,0 0-16,22 0 16,-1 0-16,-21-22 0,21 22 0,0 0 15,-21 0-15,21 0 0,0 0 0,1-1 16,-1 1-16,0 21 15,0-21-15,0 21 0,0 0 16,1 0-16</inkml:trace>
  <inkml:trace contextRef="#ctx0" brushRef="#br1" timeOffset="71932.44">17949 10583 0,'-21'0'16,"42"0"-16,-21-21 31,21 21-31,22-21 0,-22 0 16,21 0-16,-21 0 0,22-1 0,-1 1 15,0 0-15,-20 0 0,20-21 0,0 20 16,-21-20-16,22 21 0,-1-43 16,-21 22-16,0 21 0,1-43 15,-22 43-15,0 0 0,0 0 16,-22 21-1,1 0-15,0 0 0,-21 0 0,21 0 16,-1 21-16,1 0 16,0 0-16,0 22 0,-21-22 0,20 21 15,1 1-15,0 20 0,-42 64 16,20-63-16,22-1 0,0 1 16,0 20-16,-43 43 0,43-42 15,-21 0-15,21-1 0,-1 1 0,1 0 16,0 20-16,-21-20 0,-1 127 15,22-106-15,-21-1 16,21 1-16,0 21 0,-1-42 0,1 21 0,0-22 16,21 1-16,0-21 0,0-1 15,0 1-15,0-22 0,0 0 0,0 1 16,21-43-16,0 0 0,1 0 16,-1 0-16,0 0 0,21-22 0,-21-20 15,22 21-15,-1-21 0,0-1 16,-20 1-16,20 0 0,0-22 0,1 22 15,-1-22-15,-21 1 0,21-1 0,1-20 16,-22 20-16,0 1 0,0-1 16,0-21-16,-21 22 0,0-1 15,0-20-15,0 20 0,0-20 0,-21 20 16,-21 1-16,21-22 0,0 43 0,-22-22 16,1 22-16,0-1 0,20 22 15,-20-21-15,21 21 0,0 21 0,21-21 16,-21 21-16,21-22 15,21 1 17,0 0-32,0 0 0,0 21 15,0-21-15,22 0 0</inkml:trace>
  <inkml:trace contextRef="#ctx0" brushRef="#br1" timeOffset="72401.17">18732 10287 0,'0'0'0,"0"-21"0,0 0 16,0 0-1,-21 21-15,0 0 0,0 0 0,0 0 16,0 0-16,-1 0 0,-20 21 16,21 0-16,0 0 0,0 0 0,-22 22 15,22-22-15,0 21 0,-43 22 16,43-43-16,21 21 0,-21-21 15,21 0-15,0 1 0,0 20 16,0-21-16,21-21 16,0 0-16,1 0 0,-1 0 15,0 0-15,21 0 0,-21-21 0,1 0 16,-1 0-16,0-1 0,21 1 16,-21 0-16,1 0 0,-1-21 15,0 20-15,0 1 0,-21-21 0,21 21 16,-21 0-16,0-1 0,0 1 15,0 42 1,0 1 0,-21-1-16,0 0 0,21 0 15,0 21-15,-21-20 0,21-1 0,-21 21 16,21-21-16,0 0 0,0 1 16,0-1-16,0 0 0,0 0 15,0 0-15,21-21 0,0 0 16,0 0-16,0 0 15,0 0-15,1 0 0,-1-21 0,21 0 16,-21 0-16,0 0 0</inkml:trace>
  <inkml:trace contextRef="#ctx0" brushRef="#br1" timeOffset="72665.02">19198 10308 0,'0'0'0,"0"-21"0,21 0 0,-21 0 0,-21 21 31,0 0-31,0 0 16,0 0-16,-1 0 0,1 21 0,0 0 16,0 0-16,0 0 0,21 1 15,0 20-15,-21 0 16,-1 43-16,22-64 16,0 0-16,0 0 15,0 1-15,22-22 0,-1 21 16,0-21-16,0 0 0,0 0 15,0 0-15,1 0 16,-22-21-16,21 21 0,0-22 0,0 1 16,0 21-16,22-21 0</inkml:trace>
  <inkml:trace contextRef="#ctx0" brushRef="#br1" timeOffset="73042.8">19558 10351 0,'21'0'62,"0"0"-62,0 0 0,1 0 16,-1-22-16,0 22 0,0 0 16,0-21-16,0 0 0,1 21 15,-22-21-15,21 21 0,0-42 16,-21 20-16,0 1 15,-21 21-15,0 0 16,-1 0-16,1 0 0,0 0 16,0 21-16,0 1 0,0-1 0,-1 0 15,1 0-15,0 0 0,-21 43 16,42-43-16,-21 0 0,21 21 16,0-20-16,0-1 0,0 0 0,0 0 15,0 0-15,21-21 0,0 21 16,0-21-16,0 0 0,0 0 0,1 0 15,20 0-15,-21 0 0,0 0 16,-21-21-16,21 21 16,1-21-16,-22 0 0,0 0 0,21 0 15</inkml:trace>
  <inkml:trace contextRef="#ctx0" brushRef="#br1" timeOffset="73397.6">20680 9906 0,'0'-21'15,"0"42"-15,0-63 0,0 21 0,21 21 0,-21-22 16,21 22-16,-21 22 15,0-1 1,0 21-16,0-21 0,-21 0 0,0 22 16,0-22-16,-1 21 0,1-21 15,0 22-15,0-22 0,0 21 0,0-21 16,21 1-16,0 20 0,-22-21 16,22 0-16,0 0 0,0 1 0,0-1 15,0 0-15,22-21 31,-1-21-15</inkml:trace>
  <inkml:trace contextRef="#ctx0" brushRef="#br1" timeOffset="73627.46">20426 10435 0,'0'0'0,"0"43"31,0-22-31,21 0 0,21-21 16,-21 0-16,1 0 0,20 0 16,0 0-16,43 0 15,-43 0-15,1 0 0,-22 0 0,21 0 16,0 0-16,-20-21 0,-1 21 16,0-21-16,0 21 0,0-22 0,0 22 15,-21-21-15,0 0 0,0 0 16,22 0-16,-22 0 0,0-1 0,0 1 15,0 0-15</inkml:trace>
  <inkml:trace contextRef="#ctx0" brushRef="#br1" timeOffset="73843.34">20764 9991 0,'-42'0'0,"84"0"0,-105 0 15,42 0-15,0-21 0,-1 21 16,22-22-16,0 1 0,0 0 15,22 0-15,-1 21 16,0 0-16,0-21 0,21 21 16,1 0-16,-22 0 0,0 0 15,0 0-15,0 0 0,1 0 16,-1 0-16,0 0 0,0 0 16,0 0-16,0 0 15</inkml:trace>
  <inkml:trace contextRef="#ctx0" brushRef="#br1" timeOffset="74427">21336 10414 0,'-21'0'15,"21"-21"1,0 0 0,0 0-16,0-1 0,21 22 15,0-21-15,0 0 0,0 21 0,1 0 16,20-21-16,-21 21 0,0 0 16,0 0-16,22 0 0,-22 21 15,-21 0-15,0 0 0,0 22 16,0-22-16,0 21 0,0 1 15,0-1-15,0 0 0,-21 22 0,0-22 0,-22 0 16,22 1-16,-21-1 0,21 0 16,-22 1-16,1-1 0,-43 22 15,64-43-15,-21 21 0,-1-21 16,22-21-16,-21 21 0,21-21 0,0 0 16,-1 0-16,1 0 0,-21 0 15,21-21-15,21 0 0,-21 21 16,21-21-16,0 0 0,0 0 15,0-22-15,0 22 0,21 0 0,0 0 16,0 0-16,0-22 0,0 22 16,1 0-16,-1 0 0,0 21 15,0 0-15,0 0 0,0 0 0,1 21 16,-1 0-16,21 21 16,-21-20-16,0-1 0,22 0 15,-22 0-15,0 0 0,0 0 0,0-21 16,1 22-16,-1-1 0,0-21 15,0 0-15,0 0 0,0 0 16,1 0-16,-22-21 16,21-1-16,-21 1 0,0 0 15,0 0-15</inkml:trace>
  <inkml:trace contextRef="#ctx0" brushRef="#br1" timeOffset="74907.73">20341 9885 0,'0'0'0,"-21"0"0,0-21 16,0 21-16,-1 0 0,44 0 31,20 0-15,-21 0-16,21 0 0,1 0 0,20 0 16,-20 0-16,-1 0 0,21 0 15,-20 0-15,-1 0 0,0 0 16,1 0-16,-22 0 0,0 0 0,0 0 15,-21 21 1,0 0 0</inkml:trace>
  <inkml:trace contextRef="#ctx0" brushRef="#br1" timeOffset="75163.5">20362 10372 0,'-21'21'16,"21"0"-1,21-21-15,0 0 16,1 0-16,20 0 0,-21 0 15,0 0-15,22 0 0,-22 0 0,0 0 16,21-21-16,-21 21 0,1-21 0,-1 0 16,0 21-16</inkml:trace>
  <inkml:trace contextRef="#ctx0" brushRef="#br1" timeOffset="76526.97">22331 10308 0,'-21'0'0,"42"0"0,-64 0 0,22 0 15,0 0-15,0 0 16,42 0 31,0-21-47,0 0 0,1 21 15,20-21-15,-21 0 0,21 21 0,-20-22 16,-1 1-16,0 0 0,21 21 16,-42-21-16,21 0 0,-21 0 0,0-1 15,0 1-15,0 0 0,-21 0 16,0 21-16,0 0 0,-21 0 16,20 0-16,1 0 0,-21 21 15,21 0-15,0 0 0,-1 1 0,1-1 16,21 0-16,0 21 0,0-21 15,0 1-15,0 20 0,0-21 0,0 0 16,21 0-16,1 1 0,-1-1 16,0-21-16,0 21 0,0-21 0,0 0 15,1 0-15,-1 0 0,0 0 16,0 0-16,21-21 16,-20 0-16,-1-1 0,-21 1 0,21 21 0,0-21 15,-21 0-15,21 0 0,-21-22 16,21 22-16,1 0 0,-1 0 0,0-21 15,0 20-15,0 1 0,0 0 16,22 0-16,-22 0 0,21 0 16,1 21-16,-22 0 0,21-22 0,0 22 15,1 0-15,-22 0 0,0 22 0,21-22 16,-20 21-16,-22 63 16,0-62-16,0 20 0,0-21 15,0 0-15,-22 0 0,1 1 16,0-1-16,0 21 0,0-42 15,21 21-15,-21 0 0,-1-21 0,1 0 16,21 22-16,0-44 16,0 1-1,21 0-15,1 21 0,-1-21 16,-21 0-16,21 0 0,0-22 16,0 22-16,0 0 0,1-21 0,-1-1 15,0 22-15,0-21 0,0 21 0,0-1 16,1 1-16,-22 0 0,0 0 15,0 42 1,-22 0-16,1 0 16,0 1-16,0 20 0,21-21 0,-21 43 15,0-43-15,21 21 0,-22-21 16,22 0-16,0 22 0,0-22 16,0 0-16,0 0 15,0 0-15,22-21 16,-1 0-16,0 0 0,0 0 15,0 0-15,0 0 0,22-21 0,-22 21 16,0-21-16,21 0 0,-20 0 16,20 0-16,-21-1 0,21 1 0,-20-21 15,20 21-15,-21-22 0,0 1 0,22 0 16,-22-1-16,21 1 0,-21 0 16,0-1-16,1-20 0,-1-1 15,-21 22-15,21 21 0,-21 0 16,0 63-1,-21-21 1,21 22-16,-21-1 0,-1 0 16,1 1-16,0-1 0,21 0 0,-42 43 15,21-64-15,-1 21 0,22 1 16,0-22-16,-21 0 0,21 0 16,-21 22-16,21-22 0,0 0 15,21-21 1,0 0-16,1 0 15,-1 0-15,0-21 16,-21 0-16,21-1 0,-21 1 16</inkml:trace>
  <inkml:trace contextRef="#ctx0" brushRef="#br1" timeOffset="76698.87">23643 10033 0,'-21'0'15,"42"0"-15,-63 0 0,63 0 47,0 0-47,0 0 0,22 0 0,-22 0 16,0-21-16,21 21 0,22 0 15,-43-21-15,0 21 16,0 0-16,0 0 0,1-21 0</inkml:trace>
  <inkml:trace contextRef="#ctx0" brushRef="#br1" timeOffset="77483.42">23855 10054 0,'0'0'16,"0"21"-16,21-21 31,0 0-15,21 0-16,-20 0 0,41-21 15,-42 21-15,22-21 0,-22 21 16,21-21-16,0 21 0,-20-21 15,-1 0-15,0 21 0,0-22 0,0 22 16,-21-21-16,-21 21 16,0 0-1,0 0-15,0 0 0,-1 21 0,1 1 16,-21-22-16,21 21 0,0 0 0,-43 21 16,43-21-16,0 1 15,21-1-15,0 0 0,-21 0 0,21 0 16,0 0-16,0 1 0,21-1 15,0-21-15,0 0 16,0 0-16,43 0 16,-43 0-16,21 0 0,-21-21 0,22-1 15,-22 22-15,21-21 0,-21 0 16,22 21-16,-22-21 0,21 0 0,-21 0 16,1-1-16,-1 1 0,0 0 15,0 0-15,-21 0 0,0 0 0,21-1 16,-42 44 15,0-1-31,21 0 16,-21 0-16,21 0 0,-21 0 15,21 1-15,-22-1 0,22 21 16,-21-21 0,21 0-16,-21-21 0,21 22 15,0-44 16,0 1-15,0 0 0,0 0-16,21 0 0,0 0 0,1-1 15,-1 1-15,21 0 0,-21 0 16,22 0-16,-1 0 0,0-1 0,1 1 16,-1 21-16,-21 0 0,21 0 0,1 0 15,-22 0-15,0 0 0,0 21 0,0 1 16,-21-1-16,0 0 15,0 0-15,0 21 0,0-20 0,0-1 16,0 0-16,-21 0 0,0 0 0,0 0 16,0-21-16,-22 43 15,22-22-15,42-42 47,1 0-47,-1 21 16</inkml:trace>
  <inkml:trace contextRef="#ctx0" brushRef="#br1" timeOffset="78278.85">25442 9991 0,'0'-21'16,"0"-43"-1,0 43 1,-21 21-16,0 0 0,0 0 15,0 0-15,-22 0 0,22 21 0,0-21 16,0 21-16,-22 0 0,22 22 16,-21-22-16,21 0 0,0 21 0,-22-20 15,22 20-15,0-21 0,21 0 16,0 0-16,0 1 0,0-1 0,0 0 16,0 0-16,21-21 0,0 0 15,0 21-15,1-21 0,-1 0 0,21 0 16,-21 0-16,0-21 0,1 21 15,-1-21-15,0 0 0,0 21 0,0-21 16,0-1-16,1-20 0,-1 21 16,0 0-16,0-22 0,0 1 0,0 0 15,22-1-15,-1-62 16,0 62-16,-20-20 0,-1 20 0,0-20 16,0 21-16,0-22 15,-21 43-15,0 0 0,0 0 0,-21 21 31,0 21-31,21 0 0,-21 21 16,0-21-16,-1 22 0,1 20 16,0-20-16,0-1 0,0 0 0,21 1 15,0 20-15,-21-21 0,21 1 0,0-22 16,0 21-16,0 1 0,0-22 16,0 0-16,0 0 0,0 0 0,0 0 15,21 1-15,0-22 0,0 0 0,0 21 16,0-21-16,1 0 0,-1 0 15,21 0-15,-21 0 0,22-21 16,-1-1-16,0 22 0,-21-21 0,22 0 16,-22 0-16,21 0 0,-21 0 0,1-1 15,-1 1-15,0-42 16,-21 42-16,0-1 0,-21 22 31,0 0-31,-1 0 0,1 0 0,21 22 16,0-1-16,0 0 0,0 0 15,0 0-15,0 0 16,0 1-16,21-1 0,1-21 16,-1 21-16,-21 0 0,21 0 15,-21 0 1,0 1-16,-21-22 16,0 0-16,-1 21 15,1-21-15,0 0 0,0 0 16,0 0-16,0 0 15,21-21-15,0-1 16,0 1-16,21 21 16</inkml:trace>
  <inkml:trace contextRef="#ctx0" brushRef="#br1" timeOffset="78558.7">26924 9652 0,'0'0'16,"0"-21"-16,21 0 0,-21 0 15,-21 42 1,0 0-16,0 0 16,-1 0-16,1 22 0,21-22 0,-21 21 15,0-21-15,0 22 0,0-1 0,-1-21 16,1 21-16,0-20 0,0 20 15,21-21-15,0 0 0,0 0 0,0 1 16,0-1-16,0 0 0,0 0 16</inkml:trace>
  <inkml:trace contextRef="#ctx0" brushRef="#br1" timeOffset="78815.5">26501 10181 0,'0'0'0,"0"43"31,21-22-31,0-21 16,0 0-16,0 0 0,0 0 15,43 0-15,-43 0 0,0 0 16,22 0-16,-22 0 0,0 0 0,0 0 15,21 0-15,-20 0 0,-1 0 16,0 0-16,0-21 0,0 21 16,-21-22-16,21 22 0,-21-21 0,0 0 15,22 21-15,-22-21 0,0 0 16,0 0-16</inkml:trace>
  <inkml:trace contextRef="#ctx0" brushRef="#br1" timeOffset="79055.37">26501 9631 0,'0'0'0,"-22"-42"15,22 20-15,43 1 16,41 0 0,-41 21-16,-1 0 15,0-21-15,-20 21 0,20 0 0,0 0 16,1 0-16,-1 0 0,-21 0 0,0 0 15,0 0-15,1 0 16,-1 0-16,0 21 0,0-21 0,-21 21 16,21 0-16,0 1 15,-21-1-15</inkml:trace>
  <inkml:trace contextRef="#ctx0" brushRef="#br1" timeOffset="79291.25">27368 10012 0,'0'0'0,"0"21"0,0 0 0,-21 0 15,21 1-15,-21-1 16,21 0-16,0 21 0,0-21 0,-21 1 16,21 20-16,0-21 0,-21 21 15,21-20-15,0 20 0,0-21 16,-21 21-16,21-20 0,0-1 0,0 0 15,0 0-15,0 0 16,-22-21 0</inkml:trace>
  <inkml:trace contextRef="#ctx0" brushRef="#br1" timeOffset="80140.78">19643 11684 0,'-22'-21'0,"44"42"0,-65-63 0,22 21 16,-21-1-16,21 22 0,-1-21 16,1 0-16,0 21 0,0-21 0,0 21 0,0-21 15,-43 21-15,1 0 16,20 0-16,22 21 15,-42 0-15,41 0 0,-20 0 16,42 22-16,0-22 0,0 0 16,0 0-16,21 0 15,0 1-15,1-22 0,20 21 16,-21 0-16,21-21 0,-20 21 16,20 0-16,-21 22 0,0-22 0,22 0 15,-43 21-15,21 64 16,-21-85-16,0 22 15,-21-22-15,-1 21 0,-20-21 0,21 0 16,-21 1-16,-1-1 0,1 0 0,0-21 16,20 21-16,-20-21 0,21 0 15,-21 0-15,20 0 0,22-21 32,22 0-32,-1 21 15,0-21-15,0 21 0,0 0 0,0 0 16,1 0-16,-1 0 0,0 0 15,0 21-15,0 0 0,0 0 0,-21 0 16,0 0-16,22 22 0,-22-22 16,0 0-16,0 21 0,0-20 15,0-1-15,-22 21 0,-20 22 16,0-43-16,-1 42 0,22-42 16,-21 22-16,21-22 0,21 0 15,-21 0-15,21 0 0,0 1 0,0-1 16,0 0-16,0 0 0,0 0 15,0 0-15,21-21 16,-21 22-16</inkml:trace>
  <inkml:trace contextRef="#ctx0" brushRef="#br1" timeOffset="80732.72">18923 14499 0,'-21'0'16,"0"-21"0,-1 0-16,22 0 0,0 0 15,0-22-15,0 22 0,0 0 16,0 0-16,0 0 0,0-1 15,22 1-15,-1 0 0,0 0 0,0 0 16,-21 0-16,21 21 0,0-22 16,1 22-16,-1-21 0,0 21 15,0 0-15,-21 21 16,0 1-16,0-1 16,-21 0-16,0 0 0,0 0 0,-1 0 15,1 1-15,0-1 0,0 0 16,-21 0-16,20-21 0,-20 21 0,21 0 15,-43 22 1,43-22-16,21 0 0,-21 0 16,21 0-16,0 1 0,0-1 15,21-21-15,0 21 0,1 0 0,20 0 16,-21 0-16,0 1 0,0-1 16,1 0-16,-1 0 0,0 21 0,0-20 15,0 20-15,0-21 0,-21 21 0,0-20 16,0 20-16,0 0 0,0-21 15,-21 22-15,-21-1 0,21-21 0,-22 22 16,1-1-16,0-21 0,-1 0 16,1 0-16,-21 1 0,20-1 0,-63 21 15,64-42-15,-43 0 16,43 0-16,0 0 0,21 0 16,-22-21-16,22 0 0,0 0 15,-21-43-15,20 22 0,1-1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49:22.8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889 847 0,'0'0'0,"21"0"32,0-21-17,0 21-15,-21-22 0,22 1 16,-1 0-16,-21 0 0,0 0 15,0 0-15,0-1 0,0 1 0,0 0 16,0 0-16,0 0 0,-21 0 16,-1 21-16,-20-22 0,21 22 15,-21 0-15,-1 0 0,1 0 0,0 0 16,-1 22-16,1-1 0,0 0 16,20 0-16,-20 21 0,-21 22 15,41-22-15,22 1 0,0-1 16,0 0-16,0 1 0,0-1 15,0 21-15,0-20 16,22-22-16,-1 0 0,0 0 0,0 0 16,21-21-16,-20 0 0,20 0 15,-21 0-15,21 0 0,-20-21 0,20 21 16,0-21-16,-21 0 16,1 0-16,41-43 0,-42 22 15,0 0-15,1 20 0,-1-20 0,-21 0 16,0-1-16,0 1 0,0 21 15,0-21-15,0 20 0,0 1 16,0 0-16,0 42 31,0 0-31,0 1 0,0-1 16,0 21-16,0-21 0,0 22 0,0-1 16,0-21-16,0 21 0,0-20 15,0-1-15,0 21 0,0-21 0,0 0 16,21 1-16,0-22 15,0 0-15,0 0 0,1 0 16,20 0-16,-21-22 0,0 1 0,22 0 16,-22 0-16,0 0 0,0-22 15</inkml:trace>
  <inkml:trace contextRef="#ctx0" brushRef="#br0" timeOffset="408.76">1418 656 0,'-21'21'31,"21"1"-31,0-1 16,-21 0-16,21 0 0,-21 0 0,21 22 16,0-22-16,0 0 0,0 21 15,0-21-15,0 1 16,0-1-16,0 0 0,0 0 0,0 0 16,0 0-16,0-42 31,0 0-16,0-21-15,0 21 0,0-22 16,0 22-16,0-21 0,0-1 16,0 22-16,0-21 0,21 0 0,21 20 15,-21-20-15,22 21 0,-1 0 16,0 0-16,1 21 0,20 0 16,-21 0-16,22 0 0,-22 0 0,1 21 15,-1 0-15,0 0 16,-21 21-16,1-20 0,-1 20 0,-21-21 15,0 21-15,0 1 0,0-1 16,-21-21-16,-1 22 0,-41-1 16,42 0-16,0-42 0,-1 21 15,22 1-15,0-44 16,0 1-16,22 0 16</inkml:trace>
  <inkml:trace contextRef="#ctx0" brushRef="#br0" timeOffset="1516.67">3133 826 0,'0'-22'16,"21"1"0,0 0-16,-21 0 0,21 0 15,0 0-15,0-1 0,1-20 0,-22 21 16,21-21-16,0 20 0,0-20 15,0 0-15,-21-1 0,0 1 0,0 0 16,0-1-16,0 22 0,0 0 16,0 0-16,0 0 0,0 42 15,0 0-15,0 0 16,-21 22-16,21-1 0,0 0 0,0 22 16,0-22-16,0 22 0,0-1 15,0-21-15,0 22 0,0-1 16,0 1-16,0-1 0,0-20 15,0 20-15,0-20 0,0 20 0,0-21 16,0-20-16,-21 20 0,21 0 16,0-21-16,-21 1 0,0-1 0,-1-21 15,1 0 1,0 0-16,0 0 0,0 0 0,0-21 16,-1 21-16,1-22 0,0-20 15,0 21-15,0 0 0,0 0 0,-1-22 16,1 22-16,0 0 0,0 21 15,21 21 17,0 0-32,0 0 0,21 1 0,-21-1 0,21 0 15,0 0-15,1 0 16,-1 0-16,21 1 0,-21-1 0,0-21 16,22 0-16,-22 0 0,21 0 15,1 0-15,-1 0 0,0-21 0,1 21 16,20-22-16,-21 1 0,1-21 15,-1 21-15,0 0 0,-20-22 0,20 1 16,-21 21-16,0-22 0,0 1 16,-21 0-16,0-1 0,0 22 15,0-21-15,0 21 0,0 0 16,0 42 0,-21 21-1,21-21-15,0 0 0,0 22 0,0-1 16,-21 0-16,21-20 0,0 20 15,-21 0-15,21-21 0,0 22 0,0-22 16,0 0-16,-21 0 0,21 0 16,0 1-16,0-1 15,0-42 1,0-1 0,0-20-16,0 21 0,21-21 15,-21-1-15,21 1 16,0 0-16,0-1 0,1 1 0,-1 0 15,0-1-15,64-41 16,-64 62-16,21 1 0,0 21 0,-20 0 16,20 0-16,-21 0 0,21 0 15,-20 21-15,-1 1 0,21-1 0,-42 0 16,21 21-16,-21 1 0,0-1 16,0-21-16,0 21 0,0 1 0,0-22 15,-21 21-15,0-21 0,0 22 16,21-22-16,0 0 0,-21-21 0,21 21 15,21-21 17,0-21-32,0-21 0,0 21 15,0-1-15,1-20 0,-1 0 16,21-1-16</inkml:trace>
  <inkml:trace contextRef="#ctx0" brushRef="#br0" timeOffset="1764.53">4699 423 0,'0'0'16,"0"22"0,0 20-16,0-21 15,0 21-15,0 1 0,0-1 0,-21 0 16,0 1-16,21 20 16,-22-20-16,1 20 0,21-21 0,0 1 15,0-1-15,-21 0 0,21 1 16,0-22-16,0 21 0,0-21 0,0 1 15,0-1-15,21-21 16,0 0-16,1 0 0,-1-21 16,-21-1-16,21 1 0,0 0 0,-21 0 15,21 0-15,-21-22 0,0 22 16</inkml:trace>
  <inkml:trace contextRef="#ctx0" brushRef="#br0" timeOffset="1924.53">4487 847 0,'-21'0'32,"42"0"-32,0 0 15,1 0-15,20 0 0,-21 0 0,21 0 16,-20-21-16,20 21 0,0-22 16,1 22-16,-22-21 0,21 0 0,-21 21 15,0 0-15</inkml:trace>
  <inkml:trace contextRef="#ctx0" brushRef="#br0" timeOffset="2268.34">4995 910 0,'0'0'16,"0"21"-16,0 1 0,21-22 16,1 0-1,-1 0-15,0 0 0,0-22 16,21 1-16,-20 0 0,-1 0 15,0 0-15,21 0 0,-21-1 16,1 1-16,-1 0 0,-21 0 16,0 0-16,-21 21 15,-1 0 1,1 0-16,0 21 0,0 0 16,0 0-16,0 0 0,-1 22 15,22-22-15,0 21 0,-21-21 0,21 22 16,0-22-16,0 21 0,0-21 0,0 1 15,0-1-15,21 0 0,1 0 16,-1-21-16,21 21 0,0-21 16,-20 0-16,20 0 0,-21 0 15,21-21-15,1 0 0,-22 0 0,21 21 16,1-21-16</inkml:trace>
  <inkml:trace contextRef="#ctx0" brushRef="#br0" timeOffset="2594.15">5673 720 0,'0'-21'0,"0"42"0,0-64 0,0 22 16,21 21-16,0-21 16,0 21-16,0 0 0,0 0 15,1 0-15,-1 21 0,0-21 0,0 21 16,0 1-16,0-1 0,1 21 16,-1-21-16,0 0 0,0 22 0,-21-22 15,0 21-15,0-21 0,0 1 16,0 20-16,0-21 0,0 0 0,-21 0 15,21 1-15,-21-22 16,0 0-16,-1 0 0,1 0 16,21-22-16,-21 1 15,21 0-15,0 0 16,0 0-16,0 0 0,0-22 0,0 22 16,21 0-16,0 0 0,1-22 15,-1 22-15,0 0 0,0 0 0,0 0 16,0 21-16,43-43 15,-43 22-15,0 21 0,0-21 16,1 0-16</inkml:trace>
  <inkml:trace contextRef="#ctx0" brushRef="#br0" timeOffset="3363.68">6138 931 0,'0'22'16,"0"-44"-16,21 44 0,1-22 15,-1 0-15,0-22 0,0 1 16,0 21-16,0-21 0,1 0 0,20-21 16,0 20-16,-21 1 0,1-21 15,20 21-15,-21-22 0,0 22 0,0-21 16,-21 0-16,0 20 0,0-62 16,0 63-16,0-22 0,-21 22 15,0 0-15,0 0 0,0 0 16,0-1-16,-1 22 0,1 0 0,-42 22 15,63-1 1,0 0-16,-21 21 0,21-21 16,-22 85-16,22-63 0,0 20 15,0 64-15,0-63 16,-21 20-16,21-20 0,-21 20 0,21-20 16,0 21-16,0-1 0,0 1 15,-21-22-15,21 22 0,0 0 0,-21 21 16,21-22-16,-21 64 0,21-63 15,0 0-15,0-22 0,0 22 16,0-22-16,0 1 0,0 63 16,0-85-16,0 1 0,0-1 15,21 0-15,0-21 0,0-21 16,0 0-16,0 0 0,1 0 0,20-42 16,0 21-16,-21-21 0,22-1 15,-1 1-15,0-22 0,-20 22 16,20-21-16,0-1 0,-21 1 0,22-1 15,-22 1-15,0-1 0,-21 1 0,0-22 16,0 21-16,-21 1 0,-21-1 16,20 1-16,-20 21 0,0-22 15,-64-21-15,64 64 16,-1-21-16,-20 21 0,20 0 0,1-1 0,0 1 16,21 0-16,-1 21 0,1 0 0,0-21 15,42 0 16,0 21-31,1 0 16,-1 0-16,0-21 0,0-1 0,21 22 16,-20-21-16,20 0 0</inkml:trace>
  <inkml:trace contextRef="#ctx0" brushRef="#br0" timeOffset="3825.1">7027 677 0,'0'0'0,"0"-21"0,-21 21 0,-42-21 16,41 21 0,1 0-16,0 0 0,0 0 15,0 21-15,0 0 0,-1 22 0,1-22 16,0 21-16,0 1 0,0-1 16,21 0-16,0 1 0,-21-1 0,21 0 15,0-21-15,0 22 0,0-22 0,0 0 16,0 0-16,0 0 0,21 1 15,0-22-15,0 0 0,0 0 0,0 0 16,22 0 0,-22-22-16,21 22 0,-21-21 0,1 0 15,-1 0-15,21-21 0,-21 20 0,0-20 16,1 21-16,-22-21 0,0-1 0,21-20 16,-21 42-16,0-1 15,0 1-15,0 0 0,0 42 31,-21 0-31,21 22 16,0-22-16,0 21 0,0-21 0,0 22 16,0-1-16,0-21 0,0 22 15,0-22-15,0 21 0,0-21 0,0 0 16,0 1-16,0-1 0,21-21 16,0 0-16,0 0 0,0 0 15,0 0-15,1 0 0,-1-21 0,21 21 16,-21-22-16,0 1 15</inkml:trace>
  <inkml:trace contextRef="#ctx0" brushRef="#br0" timeOffset="4072.96">7662 720 0,'0'0'0,"-21"-21"31,0 21-31,0 0 0,21 21 16,-21 0-16,-1 0 0,1 0 0,21 22 15,-21-1-15,21-21 0,-21 21 0,21 1 16,0-22-16,0 21 0,0-21 16,0 22-16,0-22 0,0 0 15,0 0-15,0 0 0,21 1 16,0-22-16,0 0 0,1 0 16,-1 0-16,0 0 0,0 0 0,0-22 15,0 1-15,1 0 16,20 0-16,-21 0 0,43-22 0</inkml:trace>
  <inkml:trace contextRef="#ctx0" brushRef="#br0" timeOffset="4436.75">7959 847 0,'0'21'16,"0"0"-1,21-21-15,0 0 16,0 0-16,0 0 15,0 0-15,1-21 0,-1 21 0,0-21 16,0 0-16,0 21 0,22-22 16,-22 1-16,0 0 0,0 0 0,0 0 15,-21 0-15,0-1 0,0 1 0,0 0 16,0 0-16,-21 21 16,-21 0-16,21 0 0,-1 0 15,-20 21-15,21 0 16,-21 0-16,-1 1 0,22 20 0,0-21 15,-21 21-15,20 1 0,22 20 16,-21 43 0,21-64-16,0-20 0,43 20 15,-22-21-15,0-21 0,21 21 16,-21-21-16,22 0 0,-1 0 0,-21 0 16,22 0-16,-1 0 0,-21-21 15,21 0-15,1 0 0,-22 0 0,21-1 16</inkml:trace>
  <inkml:trace contextRef="#ctx0" brushRef="#br0" timeOffset="4623.93">8615 953 0,'0'21'16,"0"0"0,21-21 46,0 0-62,0-21 16,0 0-16,1 21 15</inkml:trace>
  <inkml:trace contextRef="#ctx0" brushRef="#br0" timeOffset="5436.48">10393 910 0,'21'0'15,"0"0"1,0 0 0,0 0-16,1-21 0,-1 21 15,-21-21-15,21 0 0,0 0 16,-21-1-16,0 1 0,21 0 0,-21 0 16,0 0-16,0-22 0,0 22 15,0 0-15,-21 0 0,0-21 0,0 20 16,0 1-16,-22 0 0,22 0 15,-21 21-15,-22 0 16,22 0-16,21 0 0,-22 21 0,22 0 16,0 22-16,0-1 0,0 0 15,0 1-15,21-1 0,-22 21 0,22 43 16,0-63-16,0-1 16,0 0-16,0 1 0,0-1 0,22-21 15,-1 0-15,0 0 0,0 1 0,0-22 16,0 0-16,22 0 0,-22 0 15,42 0-15,-20-22 0,-1 1 16,-21 0-16,22 0 0,-22-21 16,21 20-16,-21-20 0,0 0 0,22-1 15,-22 1-15,-21 0 0,21-1 16,-21 1-16,0 21 0,0-21 0,0 20 16,0 1-16,-21 42 15,21 1 1,0-1-16,-21 21 0,0 0 15,21 1-15,-22-1 0,22 0 16,0 1-16,0-22 0,0 21 0,0 1 16,0-22-16,0 0 0,0 0 0,22 0 15,-1 0-15,0-21 0,21 0 16,1 0-16,-1 0 0,0 0 16,1 0-16,-1-21 0,-21 0 15,21-21-15,1 21 0,-1-1 0,-21-20 16</inkml:trace>
  <inkml:trace contextRef="#ctx0" brushRef="#br0" timeOffset="5812.77">11197 783 0,'0'-21'0,"0"42"0,0-21 31,0 21-31,-21 1 16,21 20-16,-21-21 0,21 21 0,0-20 16,0 20-16,-21-21 0,21 21 15,0-20-15,-22-1 0,22 0 0,0 0 16,0 0-16,0 0 15,-21 1-15,0-22 16,21-22 0,0 1-16,0-21 15,0 21-15,0-22 0,21 1 16,0 0-16,1-1 0,-1 1 0,0-21 16,21 20-16,-21 1 0,22 0 15,-1-1-15,0 22 0,1-21 0,-1 42 16,0 0-16,1 0 0,-1 0 15,-21 0-15,22 21 0,-1 21 0,-21-21 16,0 22-16,0-1 0,1 0 16,-22 1-16,0-1 0,0 0 0,0-20 15,0 20-15,-22 0 0,1-21 16,0 1-16,0-1 0,21 0 0,-21 0 16,0-21-16,21-21 31</inkml:trace>
  <inkml:trace contextRef="#ctx0" brushRef="#br0" timeOffset="7147.64">13081 868 0,'0'0'0,"0"21"0,0 0 15,21-21-15,0 0 16,0 0-16,1-21 16,20 0-16,-21 21 0,0-21 0,22 0 15,-22-1-15,21 1 16,-21-21-16,22 21 0,-22 0 0,21-22 15,-21 22-15,0-21 0,1 21 0,-1-22 16,-21 22-16,0-21 0,0 21 16,0-1-16,0 1 0,0-21 15,-21 42-15,-1 0 16,1 21-16,21 0 0,-21 22 16,21-22-16,-21 21 0,21 0 15,-21 1-15,21 20 0,0 107 16,0-128-16,0 21 0,0-20 15,0 20-15,0-20 16,0-1-16,0-21 0,0 21 0,0-20 0,0-1 16,0 0-16,-21 0 0,-1-21 15,22 21-15,-21-21 16,0 0-16,0 0 0,0-21 16,0 21-16,-1-21 0,22 0 15,-21-22-15,0 22 0,0 0 0,0-21 16,0-1-16,-1-20 0,1 42 15,21 0-15,-21-1 16,21 65 0,0-22-16,0 0 15,0 0-15,21 22 0,0-22 16,1 21-16,-1-21 0,0 0 0,0 1 0,21-1 16,-20 0-16,-1-21 0,63 21 15,-62-21-15,20 0 16,0 0-16,-21 0 0,22-21 0,-1 0 15,-21 0-15,22-1 0,-1-20 16,0 21-16,-21-21 0,-21 20 16,22-20-16,-22 0 0,21 21 15,-21-22-15,0-20 0,0 42 16,0-1-16,0 1 0,0 0 0,-21 42 31,21 0-31,-22 1 0,22 20 16,0 0-16,0-21 0,0 22 15,0-1-15,-21-21 0,21 22 0,-21-22 16,21 21-16,0-21 0,0 0 0,0 1 16,-21-22-16,21 21 0,0-42 47,0-1-47,21 1 0,-21 0 0,21 0 15,0-21-15,1-1 0,-1 1 0,21 0 16,-21-1-16,0 1 0,22 0 15,-22-1-15,21 22 0,-21-21 0,22 21 16,-22 21-16,0 0 16,0 0-16,0 21 0,-21 0 15,0 21-15,0-21 0,0 22 0,0-1 16,0 0-16,0 1 0,0-1 16,0 0-16,0-20 0,0 20 0,0-21 15,0 0-15,0 0 0,22 1 16,-1-22-16,0 0 0,21 0 15,-21 0-15,22-22 0,-22 1 0,21 0 16,-21 0-16,22 0 0,-1 0 16,-21-22-16,0 1 0,22 0 0,-22-22 15,0 22-15,0-22 0,0 1 0,1-1 16,-1 1-16</inkml:trace>
  <inkml:trace contextRef="#ctx0" brushRef="#br0" timeOffset="8408.95">14732 360 0,'0'0'0,"0"-64"15,0 22-15,0 63 16,-21 0-1,0 1-15,21 20 0,-22 0 0,22 1 16,0 20-16,-21-21 0,0 22 16,21-1-16,-21-20 0,21 20 0,-21 1 15,0-1-15,21-20 0,0-1 16,0 0-16,-22 1 0,22-1 16,-21-21-16,21 0 0,0 0 0,0-42 46,0 0-46,21-21 0,1 21 0,-22-22 16,21 22-16,21-64 16,-21 43-16,0 0 0,-21-1 15,22 22-15,-1 0 0,0 0 0,0 0 16,0 21 0,-21 21-16,0 0 0,0 0 15,0 22-15,0-22 0,0 21 0,0-21 16,0 22-16,0-1 0,0-21 0,0 21 15,0-20-15,0-1 0,43 21 16,-22-21-16,0-21 0,0 0 16,0 21-16,0-21 0,22 0 15,-22 0-15,21 0 0,1-21 16,-1 0-16,43 0 0,-43-21 16,-21 20-16,43-41 0,-43 21 15,0 20-15,0-20 0,-21 0 16,0 21-16,0-22 0,0 22 0,0 0 15,-21 21 1,0 0-16,0 21 0,-1 0 16,1 0-16,21 1 0,-21 20 15,0-21-15,0 21 0,21-20 0,0 20 16,-21-21-16,21 21 0,0-20 16,0-1-16,0 0 0,0 0 15,0 0-15,0 0 0,21-21 16,0 22-16,0-22 0,0 0 0,22 0 15,-22 0-15,21-22 0,-21 22 16,22-21-16,-1 0 0,-21 0 0,21-21 16,1 20-16,-22-20 0,0 21 0,0-21 15,0-1-15,1 1 0,-22 21 16,21-43-16,-21 43 16,-21 21-1,-1 0-15,22 21 16,-21 0-16,21 22 0,0-22 15,0 0-15,0 21 0,0-20 16,0 20-16,0 0 16,0-21-16,0 22 0,0-22 0,21 0 15,-21 0-15,22-21 0,-1 21 0,0-21 16,0 0-16,0 0 0,0 0 16,1 0-16,-1 0 15,0 0-15,0-21 0,0 0 0,0 0 16,1 0-16,-1 0 0,0-1 0,0-20 15,0 21-15,0-21 0,1 20 16,20-20-16,-42 21 0,21 0 0,0 0 16,-21 42-1,0 0 1,-21 21-16,0-21 0,21 1 16,-21-1-16,0 21 0,21-21 15,0 0-15,-22 22 0,22-22 0,-21 0 16,21 0-16,0 0 0,0 1 15,0-1-15,21-21 16,1 0-16,-1 0 0,0 0 0,0 0 16,21 0-16,-20 0 0,20 0 0,-21-21 15,21-1-15,1 1 0,-22 0 16,21-21-16,-21 21 0,22-22 16,-22-20-16,0 20 0,21 1 15,-20-21-15,-1 20 0,0-20 0,-21 20 16,0 1-16,0 21 0,0-21 0,0 20 15,0-20-15,-21 63 32,0 0-32,-1 22 0,22-22 15,-21 21-15,0 1 0,21-1 0,-21 0 16,21 1-16,-21 62 16,0-20-16,21-43 15,0 1-15,0 20 0,0-42 16,21 1-16,0-1 0,0-21 15,0 21-15,0-21 0,1 0 0,-1 0 16,0 0-16,21 0 0,-21-21 0,1 0 16,20-1-16,-21 1 15,21 0-15,-20 0 0,-1-21 0,0 20 16,0-20-16,-21 0 0,0-1 0,0 22 16</inkml:trace>
  <inkml:trace contextRef="#ctx0" brushRef="#br0" timeOffset="8576.44">16531 699 0,'0'0'0,"0"21"16,21-21-16,0 21 0,1-21 15,20 21-15,-21-21 0,21 0 16,-20 0-16,20 0 0,-21 0 0,21 0 16,22 0-16,-43-21 15,0 21-15,0-21 0,22 0 16,-43-1-16,0 1 0,-21 0 15</inkml:trace>
  <inkml:trace contextRef="#ctx0" brushRef="#br0" timeOffset="8732.36">16065 487 0,'-21'21'0,"42"-42"0,-63 42 15,42 0 1,21-21-1,0 0-15,1 0 16</inkml:trace>
  <inkml:trace contextRef="#ctx0" brushRef="#br0" timeOffset="9548.89">18119 931 0,'0'0'15,"-43"0"-15,1 0 0,0 0 0,20 0 16,1 0-16,0-21 0,0-21 15,21 21-15,0 0 0,0-1 16,0 1-16,0 0 0,21 0 0,0 0 16,22 21-16,-22-21 0,21 21 15,0 0-15,22 0 0,-22 0 16,1 0-16,20 21 0,-21 0 0,1 0 16,-22 21-16,21 1 0,-21-1 15,1 0-15,-22 22 0,0 21 16,0-43-16,0 0 0,0 1 15,-22-22-15,1 0 0,0 21 0,0-42 16,0 21-16,21 1 0,-21-22 16,-1 0-16,1 0 15,21-22-15,0 1 0,0 0 0,0 0 16,0-21-16,0 20 0,21-20 16,1 0-16,20-1 0,-21 1 15,0-21-15,22 20 0,-22 1 0,21 0 16,0-1-16,-20 1 0,20 21 15,0 0-15,-21-1 0,22 22 0,-22 0 16,21 0-16,-21 22 0,1-1 16,-1 0-16,0 21 0,0 1 0,-21-1 15,21 0-15,-21 1 0,0-1 16,0 0-16,0 1 0,0-22 0,0 21 16,-21-21-16,21 0 0,-21 1 15,21-1-15,-21 0 0,0-21 16,-1 0-16,22-21 15,0 0-15,0-1 16,0 1-16,0-21 0,0 21 16,0-22-16,22 1 0,20-64 15,-21 64-15,21 0 0,-20-1 16,-1 1-16,21 21 0,0 0 16,-20-1-16,20 22 0,0 0 0,1 0 15,-22 22-15,21-1 0,-21 0 0,0 21 16,1 1-16,-1-1 0,-21 0 0,0 1 15,0-1-15,0-21 0,0 21 16,-21 1-16,-1-22 0,1 0 0,0 0 16,21 0-16,-21 1 0,21-1 15,-21-21-15,42 0 32,0-21-32,0-1 0,0 22 15,1-21-15</inkml:trace>
  <inkml:trace contextRef="#ctx0" brushRef="#br0" timeOffset="9915.68">19791 720 0,'21'-21'16,"-42"42"-16,21-21 31,-21 42-31,-1-21 0,1 22 16,0-22-16,0 21 0,0 0 15,0 1-15,21-1 0,-22 0 0,22 1 16,0-22-16,0 21 0,0-21 15,0 1-15,0-1 0,0 0 0,22-21 16,-1 0-16,0 0 0,21 0 0,-21 0 16,22 0-16,-22 0 0,21 0 15,22-42-15,-22 20 16,0-20-16,-20 21 0,-1-21 0,0-1 16,0 1-16,0 0 0,-21-1 0,0-20 15,0 20-15,0 22 0,-21-21 16,0 21-16,0 0 0,0 21 15,-22 0-15,1 0 0,0 0 0,-1 0 16,22 21-16,-21 0 0,-1 0 16,22 21-16,0-20 0,0-1 0,21 21 15,0-21-15,0 22 0,0-22 16,21 0-16,21 0 0,-20 0 0,-1-21 16,21 0-16,0 21 0,-20-21 0</inkml:trace>
  <inkml:trace contextRef="#ctx0" brushRef="#br0" timeOffset="10256.5">20256 889 0,'0'0'0,"22"-42"0,-22 21 0,0-1 0,21 1 15,-21 0-15,0 0 0,0 0 16,21 0-16,0 21 0,0 0 16,0 0-16,1 0 0,-1 0 0,0 0 15,0 21-15,0 0 0,0 21 16,1-21-16,-1 22 0,0-1 0,-21 0 15,0 1-15,21-22 0,-21 21 16,0 1-16,0-22 0,0 21 0,0-21 16,-21 0-16,0 1 0,0-22 15,-1 21-15,1-21 16,21-21-16,0-1 16,0 1-16,0 0 0,0 0 15,0 0-15,0-22 0,21 1 0,1 0 16,-1 21-16,0-22 0,0 1 15,21 0-15,-20 20 0,-1 1 0,21 0 16,0-21-16,1 42 0,-22 0 16,0 0-16,0 0 0,0 0 15,-21 21-15</inkml:trace>
  <inkml:trace contextRef="#ctx0" brushRef="#br0" timeOffset="10539.35">20976 931 0,'0'0'0,"21"0"0,0 0 0,1-21 16,-1 0-16,0 21 16,0-21-16,0 0 0,0 0 0,1-1 15,-1 1-15,0 0 0,-21 0 0,0 0 16,0 0-16,0-1 16,-42 22-16,20 0 15,1 0-15,-21 22 0,21-1 16,-22 0-16,22 0 0,0 0 0,-21 22 15,21-1-15,21 0 0,0-21 0,-22 22 16,22-1-16,0-21 0,0 0 16,0 22-16,22-22 0,-22 0 15,21-21-15,21 21 0,-21-21 16,0 0-16,1 0 0,20 0 0,0-21 16,-21 0-16,22 0 0</inkml:trace>
  <inkml:trace contextRef="#ctx0" brushRef="#br0" timeOffset="10937.15">22691 466 0,'0'-21'0,"0"42"0,0-64 0,0 22 16,21 21-16,-21 21 15,0 1 1,-21 20-16,21-21 0,-22 21 0,22 1 15,-21-1-15,0 22 16,0-22-16,21 0 0,-21 22 0,0-22 16,-1 0-16,22 1 0,-21-1 15,0 0-15,21-20 0,-21-1 0,21 0 16,0 0-16,0 0 0,21-21 16,0-21-1,22 0-15,-22 0 0,21 0 0,-21-1 16</inkml:trace>
  <inkml:trace contextRef="#ctx0" brushRef="#br0" timeOffset="11351.9">23093 423 0,'0'0'0,"0"-21"0,0 0 0,0 0 16,0 42 0,0 21-16,0-20 15,0 20-15,0 0 0,0 1 0,0-1 16,0 0-16,0 1 0,-21-1 15,21 0-15,-22 1 0,22-1 0,0 0 16,-21 1-16,21-22 0,-21 0 16,21 0-16,-21 0 0,21 0 0,0 1 15,0-44 1,0 1 0,0 0-16,21-21 0,0 21 15,0-22-15,-21 22 0,43-21 16,-22-1-16,0 22 0,21-21 0,-20 0 15,20 20-15,0 1 0,-21 0 0,22 21 16,-1 0-16,-21 0 0,22 0 16,-22 0-16,0 21 0,0 0 0,0 1 15,0 20-15,-21-21 0,0 21 16,0-20-16,0 20 0,0 0 0,0-21 16,-42 43-1,21-43-15,-21 21 0,20-42 16,1 22-16,0-22 0,0 0 0,0 0 15,0 0 1,21-22-16,-22 22 0,1-21 0</inkml:trace>
  <inkml:trace contextRef="#ctx0" brushRef="#br0" timeOffset="11524.81">22458 677 0,'0'0'16,"-21"0"-16,-1 0 0,44 0 31,-1 22-31,21-22 16,0 0-16,1 0 0,-1 0 15,22 0-15,-1 0 0,-21 0 0,22 0 16,-1 0-16,1 0 0,-1 0 0</inkml:trace>
  <inkml:trace contextRef="#ctx0" brushRef="#br0" timeOffset="12043.03">24257 783 0,'0'-42'16,"0"21"-16,0 0 0,0-1 0,0 1 15,0 0-15,0 0 0,-21 0 16,0 21-16,-1 0 0,1 0 15,0 0-15,0 0 0,0 0 16,-22 21-16,22 0 0,-21 0 0,21 22 16,-22-22-16,22 21 0,-21 0 0,21-20 15,0 20-15,-1 0 0,1 22 16,21-22-16,0-21 0,0 0 16,0 1-16,0-1 15,21-21-15,22 0 0,-22 0 16,0 0-16,43 0 0,-22-21 15,-21 21-15,21-22 0,-20 1 16,20-21-16,-21 21 0,0-22 0,0 22 16,1-21-16,-1 0 0,0 20 15,-21-20-15,21 21 0,-21-21 16,0 20-16,-21 22 16,0 22-1,0-1-15,21 0 0,-22 21 0,22-21 16,-21 1-16,21 20 0,-21-21 15,21 21-15,0-20 0,0-1 0,0 0 16,0 0-16,0 0 0,21 0 16,0-21-16,1 0 0,-1 0 0,0 0 15,0 0-15,0 0 0,22 0 16,-22 0-16,0-21 0,21 0 16,-21 0-16,22 0 0</inkml:trace>
  <inkml:trace contextRef="#ctx0" brushRef="#br0" timeOffset="12440.78">24680 699 0,'0'-22'0,"0"44"0,0-65 16,0 64 0,-21 1-16,21-1 15,-21 0-15,0 0 0,21 21 16,0-20-16,-21-1 0,-1 21 0,22-21 16,-21 0-16,21 1 0,0-1 15,0 0-15,-21 0 0,21 0 16,-21-21-16,21 21 0,0-42 31,0 0-15,0 0-16,0 0 0,0 0 0,0-22 15,0 22-15,21-21 0,0 21 16,0-22-16,22 1 0,-22 0 16,21 20-16,-21 1 0,22-21 0,-1 21 15,0 21-15,43 0 0,-64 0 16,22 0-16,-22 0 0,21 21 15,-42 0-15,21 0 0,0 0 16,-21 1-16,0 20 0,0-21 0,0 21 16,0-20-16,0-1 0,0 21 15,-21-21-15,0 0 0,0 22 16,0-22-16,0 0 0,-1-21 16,1 0-1,21-21-15,0 0 16</inkml:trace>
  <inkml:trace contextRef="#ctx0" brushRef="#br0" timeOffset="13188.1">26416 762 0,'0'-63'15,"0"41"1,21 22-16,-21-21 0,21 0 16,-21 0-16,21 0 0,-21 0 0,0-1 15,22 1-15,-1 21 0,-21-21 16,21 21-1,-21 21 1,0 0-16,0 1 16,0 20-16,0-21 0,0 21 0,0 1 15,0-22-15,0 64 16,0-43-16,0 0 0,-21-21 0,21 22 16,0-1-16,0-21 0,0 0 15,0 1-15,0-1 0,0 0 0,0 0 16,0 0-16,0 0 0,-21-21 15,-1 0-15,1 0 16,0 0-16,0 0 0,0 0 0,-22 0 16,22 0-16,-21 0 15,0 0-15,-1 0 0,22 0 0,-21 0 16,21 0-16,-22 0 0,22 0 16,0 0-16,42 0 15,0 0 1,0 0-16,22 0 0,-1 0 15,0 0-15,1 0 0,20 0 0,-20 0 16,20 0-16,1 0 16,-22 0-16,21 0 0,43 0 15,-85 0-15,22 0 0,-22 0 0,0-21 16,-42 21 15,0 0-31,0 0 16,-1 0-16</inkml:trace>
  <inkml:trace contextRef="#ctx0" brushRef="#br0" timeOffset="14761.25">656 2328 0,'0'22'0,"0"-1"31,21-21-15,0-21-1,1-1-15,-1 1 0,-21 0 16,21 0-16,0 0 0,0 0 15,0-1-15,-21-20 0,22 21 16,-22 0-16,21 0 0,-21-22 0,0 22 16,0 0-16,0 42 31,0 0-15,-21 0-16,21 1 0,0 20 0,-22-21 15,22 21-15,0 1 0,0-1 16,0 0-16,0 1 0,0-22 15,0 21-15,0 1 0,0-1 16,0-21-16,0 0 0,0 22 0,0-22 0,0 0 16,0 0-16,0 0 15,-21-21 17,0 0-32,0 0 0,0 0 0,-22 0 15,1-21-15,0 21 0,21 0 16,-22-21-16,1 21 0,0 0 0,20 0 15,1 0-15,0 0 0,0 0 16,0 0-16,21 21 16,0 0-16,21 0 15,0 1-15,0-22 0,0 0 16,22 21-16,-22-21 0,21 0 16,1 0-16,20 0 0,-21 0 0,1 0 15,-1-21-15,22-1 0,-22 1 16,0 0-16,1 0 0,-1 0 15,0 0-15,1-1 0,-1 1 0,-21-21 16,0 21-16,-21 0 0,0-1 16,0-20-16,0 21 0,0 0 15,0 0-15,-21 21 32,21 21-32,-21-21 0,21 21 0,0 21 15,0-21-15,0 43 16,0-43-16,0 0 0,0 22 15,0-22-15,0 0 0,0 0 0,-21 0 16,21 0-16,-21-21 31,21-21-15,0 0 0,0-21-16,0 21 0,0-1 15,21-20-15,0 21 0,0-21 16,0-1-16,0 1 0,22 21 0,-1-22 15,0 22-15,1 0 0,-1 0 16,0 21-16,1 0 0,-1 0 16,-21 0-16,22 0 0,-22 21 0,21 0 15,-21 0-15,-21 1 0,21 20 16,-21-21-16,0 21 0,0 1 16,0-22-16,0 21 0,0 1 0,-21-1 15,21 0-15,0-21 16,-21 1-16,21-1 0,21-21 31,0 0-31,1-21 0,-22-1 16,21 1-16,0 0 0,0 0 15,0-21-15,0 20 0,-21 1 0</inkml:trace>
  <inkml:trace contextRef="#ctx0" brushRef="#br0" timeOffset="15019.41">2159 1990 0,'0'0'0,"0"-43"32,0 65-17,-21-1-15,21 0 16,-21 0-16,21 21 0,-22 1 0,22-22 16,0 21-16,-21 1 0,21-1 15,-21 0-15,21 1 0,-21 41 16,0-41-16,21-1 0,-21-21 15,21 21-15,0-20 0,0-1 0,0 0 16,21-21 15,0-21-31,0 0 0,0-1 0,-21-20 16,21 21-16</inkml:trace>
  <inkml:trace contextRef="#ctx0" brushRef="#br0" timeOffset="15202.31">1947 2286 0,'0'0'0,"-63"0"32,63 21-17,21-21-15,0 0 16,0 0-16,22 0 16,-22 0-16,0 0 0,0 0 15,0-21-15,22 21 0,-22-21 0,0 21 16,0 0-16,0 0 0,0-21 15</inkml:trace>
  <inkml:trace contextRef="#ctx0" brushRef="#br0" timeOffset="15544.11">2244 2371 0,'0'21'0,"0"-42"0,-22 42 0,22 0 0,22-21 31,20 0-16,-21 0-15,0-21 0,22 0 16,-1 0-16,0-1 0,1 22 16,-1-21-16,21-21 0,-41 21 15,-1 21-15,-21-21 0,0-1 16,-21 22 0,-1 0-16,1 0 0,-21 22 0,21-1 15,-22 0-15,1 0 0,21 0 16,0 22-16,-22-22 0,22 21 0,0-21 15,0 22-15,21 20 16,0-42-16,0 0 0,0 1 0,0-1 16,21 0-16,43-21 15,-43 0-15,21 0 0,-21 0 16,22 0-16,-1-21 0,0 21 16,1-21-16,-22-1 0,21 1 0,-21 0 15</inkml:trace>
  <inkml:trace contextRef="#ctx0" brushRef="#br0" timeOffset="15862.93">2815 2307 0,'0'0'0,"21"-127"32,0 106-32,-21 0 0,22 21 15,-1 0-15,0 0 0,0 0 16,0 0-16,0 0 0,22 0 16,-22 21-16,21 0 15,-21 0-15,1 1 0,20 20 0,-21-21 16,-21 21-16,0-20 0,21 20 15,-21-21-15,0 21 0,0 1 0,0-22 16,-42 42-16,21-41 0,21-1 16,-21-21-16,-1 0 0,1 0 15,0 0-15,21-21 16,0-1 0,0 1-16,0-21 0,0 21 0,21-22 15,-21 22-15,21-21 16,1 21-16,-1-22 0,0 22 0,0 0 0,0-21 15,0 21-15,1-1 16,-1 1-16,21-21 0,-21 42 16,0-21-16</inkml:trace>
  <inkml:trace contextRef="#ctx0" brushRef="#br0" timeOffset="16564.13">3577 2455 0,'0'0'0,"-42"22"0,21-22 15,-1 21-15,1 0 0,21 0 16,21-21 15,1-21-31,-1 0 0,21 0 0,-21-1 16,22 1-16,-1 0 0,0 0 0,1-21 15,-22 20-15,21-20 0,0 21 16,1-21-16,-22-1 0,21 1 0,-21 0 16,1-1-16,-1 1 0,0 0 15,-21-1-15,0 22 0,0-21 0,0 21 16,0-1-16,-21 1 16,0 21-16,-1 0 0,1 0 0,0 21 15,0 1-15,0-1 0,0 0 16,-1 21-16,22 1 0,-21-1 0,0 0 15,0 1-15,21 20 0,0-21 0,-21 85 16,0-63-16,21 21 16,-22-22-16,22 1 0,0 20 0,0-20 15,0 20-15,0 1 0,0-21 0,0 20 16,0 1-16,0-22 0,0 22 16,0 63-16,0-84 15,0-22-15,22 22 0,-22-22 0,21 0 16,0 22-16,0-43 15,0 0-15,-21 0 0,21-21 0,1 0 16,-1 0-16,21-21 16,-21 0-16,43-43 15,-43 43-15,0-21 0,21 0 0,-20-1 16,20-20-16,-21 20 0,0-20 0,0 21 16,1-22-16,-22 22 0,0-22 15,0 1-15,0 20 0,0-20 0,-22-1 0,-20 22 16,21-21-16,-64-22 15,22 43-15,20-1 0,1 22 16,0 0-16,-1 0 0,1 0 0,0 21 16,21 0-16,-1 0 0,1 0 15,21-22-15,21 22 32,22-21-32,-22 21 0,21 0 0,1-21 15,-22 0-15,21 21 0,0-21 16,1 0-16</inkml:trace>
  <inkml:trace contextRef="#ctx0" brushRef="#br0" timeOffset="17008.34">4657 2159 0,'0'0'0,"0"-21"0,0 0 0,0 0 16,-22-1-16,1 1 0,0 21 16,-21-21-16,21 21 0,-1 0 0,-20 0 15,21 0-15,0 0 0,-22 0 16,1 42-16,21-20 0,0-1 15,0 21-15,-1-21 0,1 22 16,0-1-16,0 0 0,21-21 0,0 22 16,0-1-16,-21 0 0,21-20 0,0 20 15,0-21-15,0 0 0,0 0 16,0 1-16,21-22 0,0 0 0,0 0 16,0 0-16,1 0 0,-1 0 15,21-22-15,22-20 16,-22 21-16,21-43 0,-20 22 15,-22 0-15,21 21 0,-21-22 16,1 1-16,-1 21 0,0-22 0,-21 22 16,0 0-16,0 0 0,-21 21 31,0 21-31,-1 0 0,1 0 16,0 1-16,0 20 0,0 0 0,0-21 15,21 22-15,0-1 0,-22 22 16,22-43-16,0 21 0,0-21 15,0 0-15,0 1 0,22-22 0,-1 21 16,0-21-16,0 0 0,21 0 16,-20 0-16,20 0 0,-21-21 15,43-1-15,-22 1 0</inkml:trace>
  <inkml:trace contextRef="#ctx0" brushRef="#br0" timeOffset="17253.64">5165 2223 0,'0'0'0,"0"-22"0,0 1 15,-22 21 1,1 0 0,0 21-16,0 1 0,0-1 15,21 0-15,-21 21 0,21-21 0,-22 22 16,22-22-16,-21 21 16,21-21-16,0 22 0,0 41 15,0-62-15,0-1 16,0 0-16,21 0 0,1-21 0,20 0 15,-21 21-15,21-21 0,-20 0 0,20 0 16,0-21-16,1 21 0,-22-21 16,21 0-16,0 0 0,-20-1 0,20 1 15,0 0-15</inkml:trace>
  <inkml:trace contextRef="#ctx0" brushRef="#br0" timeOffset="17596.43">5546 2286 0,'0'0'0,"-22"0"0,1 0 15,0 0-15,21 21 0,0 0 16,0 1-16,21-22 16,0 21-16,1-21 15,-1 0-15,0 0 16,0 0-16,0 0 0,0-21 0,22 21 16,-22-22-16,0 1 0,0 21 15,0-21-15,1 0 0,-1 0 0,-21-22 16,0 22-16,0 0 15,0 0-15,-21 0 16,-1 21-16,1 0 0,-21 0 16,21 21-16,0 0 0,-22 0 0,22 0 15,-42 43-15,41-22 16,1-21-16,0 22 0,21-1 0,-21 0 16,21-20-16,0 20 0,0-21 15,0 0-15,21 0 0,21 1 0,-20-1 16,20-21-16,-21 0 0,21 0 15,22 0-15,-22 0 0,1-21 0,-1-1 16,21 1-16</inkml:trace>
  <inkml:trace contextRef="#ctx0" brushRef="#br0" timeOffset="18405.02">7387 2117 0,'21'-43'0,"-42"86"0,63-107 15,-20 43-15,-22-21 0,0 21 16,21 21-16,-21-22 0,0 44 31,0-1-31,0 0 0,0 21 16,0 1-16,-21-1 0,21-21 0,0 21 15,-22 1-15,1 20 0,21-20 16,-21-1-16,21 0 0,0-21 0,-21 22 16,21-22-16,0 21 0,-21-21 15,21 1-15,21-44 32,0 1-32,0 0 0,0 0 15,1 0-15,20-22 0,-21 22 0,21-21 16,-20 21-16,20-22 0,-21 1 0,21 21 15,-20-21-15,20 20 16,-21 1-16,0 0 0,0 21 0,1 0 0,-1 0 16,-21 21-16,0 0 15,0 1-15,0 20 0,0-21 16,0 0-16,0 22 0,0-22 16,0 21-16,0-21 0,0 22 15,0-22-15,0 0 0,0 0 0,21 0 16,0-21-16,0 0 0,0 0 0,1 0 15,-1 0-15,21 0 0,-21 0 16,22-21-16,-1 0 0,-21 0 0,21 0 16,-20-1-16,20-20 0,-21 21 15,21-64-15,-20 43 0,-22-43 16,0 43-16,0-22 0,0 22 16,0 21-16,-22-21 0,1 20 15,0 1-15,0 0 0,0 21 0,0 0 16,-1 0-16,1 21 15,-21 0-15,0 22 0,20-22 16,22 21-16,-21-21 0,21 1 0,-21-1 16,21 21-16,0-21 15,0 0-15,0 1 0,42-1 16,-20-21-16,-1 0 0,21 0 16</inkml:trace>
  <inkml:trace contextRef="#ctx0" brushRef="#br0" timeOffset="18640.89">8636 2180 0,'0'0'0,"0"-21"0,-21 21 31,21 21-31,-21-21 0,21 21 16,-22 1-16,22 41 0,-21-42 15,21 22-15,-21-22 0,0 21 16,21-21-16,0 0 0,-21 22 0,21-22 15,-21 0-15,21 0 16,21-42 0,-21 0-1,21 0-15,0 0 16,0-22-16</inkml:trace>
  <inkml:trace contextRef="#ctx0" brushRef="#br0" timeOffset="18955.09">8678 1926 0,'0'0'0,"0"-21"0,-21 21 0,0 0 16,0 0-16,0 0 0,-1 21 16,1 0-16,21 1 15,0-1-15,21-21 16,1 0-16,-1 0 16,0 0-16,0 0 0,0 0 15,0 0-15,1-21 0,-1-1 16,-21 1-16,21 21 0,-21-21 0,0 0 15,0 0-15,0 0 16,-21 21-16,0-22 0,-22 1 16,1 21-16,21 0 0,0 0 15,-22 0-15,22 21 0,0 1 0,0-1 16,0 21-16,-1-21 0,22 0 16,0 22-16,0-22 0,0 21 15,0 1-15,22-22 0,-1-21 0,21 21 16,-21 0-16,22-21 0,-1 0 15</inkml:trace>
  <inkml:trace contextRef="#ctx0" brushRef="#br0" timeOffset="19214.95">9271 1863 0,'0'0'0,"21"-43"0,-21 1 0,0 21 0,0 0 15,-21 42 1,0 0-1,0 21-15,21 1 0,-22-1 16,1 0-16,0 1 0,0 20 16,0-20-16,0-1 0,-22 43 0,22-43 15,21 0-15,-21 1 16,21-22-16,-21 21 0,21-21 0,0 0 16,0 1-16,21-22 15,0 0-15,0-22 16,0 1-16,22 0 0,-22 0 0,21-21 15,-21 20-15,22-20 0</inkml:trace>
  <inkml:trace contextRef="#ctx0" brushRef="#br0" timeOffset="19629.71">9525 1715 0,'0'0'0,"21"-22"0,-21 1 0,0 0 16,0 42-1,0 0-15,0 1 0,0 20 0,0 0 16,-21 1-16,21-1 15,-21 0-15,21 1 0,0 41 16,-21-41-16,21-1 0,-22 0 0,22 1 16,0-22-16,-21 21 0,0-21 15,0 22-15,21-22 0,-21 0 0,21 0 16,0-42 15,0 0-31,0 0 0,0-1 0,0 1 16,0 0-16,21 0 0,0-21 15,0 20-15,0-20 0,22 21 0,-22-21 16,21 20-16,1 1 0,-22 0 16,21 0-16,0 21 0,1 0 15,-22 0-15,21 21 0,-21 0 0,1 0 16,20 22-16,-21-1 0,-21-21 16,0 22-16,0-22 0,0 21 15,0-21-15,0 43 16,-21-43-16,0 0 0,0 0 0,-1 0 0,22 1 15,-21-22-15,0 0 0,0 0 16,0 0-16,0 0 0,-1 0 16,1-22-16,0 1 0,0 0 15,0 0-15</inkml:trace>
  <inkml:trace contextRef="#ctx0" brushRef="#br0" timeOffset="19779.63">8805 2074 0,'-21'0'0,"42"0"0,-63 0 0,21 0 0,0 0 16,42 0 0,0 0-16,0 0 0,21 0 15,1 0-15,-1 0 0,0 0 16,22 0-16,-22 0 0,22-21 0,-22 21 16</inkml:trace>
  <inkml:trace contextRef="#ctx0" brushRef="#br0" timeOffset="21264.39">11176 2498 0,'0'-21'63,"21"21"-63,0-22 0,-21 1 0,21 21 15,1-21-15,-22 0 0,21 0 16,0 0-16,0-22 0,-21 22 16,21 0-16,0-21 0,-21-1 0,0 22 15,22-21-15,-22-1 0,21 1 0,-21-21 16,0 20-16,0 1 0,0-43 16,0 64-16,0-21 15,0 21-15,-21 21 16,-1 21-16,22 21 15,0-21-15,0 43 0,0-22 16,-21 0-16,21 1 0,-21 20 0,21-20 16,0 20-16,0-21 0,-21 1 0,21-1 15,0 22-15,-21-43 0,21 21 16,0 0-16,0-20 0,0-1 0,0 0 16,0 0-16,0-42 31,0 0-31,0-22 15,0 22-15,0 0 0,21-21 16,0 21-16,0-22 0,0 22 0,1-21 16,-1-1-16,0 22 0,21-42 15,-21 63-15,22-21 16,-22 21-16,0 0 0,0 0 0,0 0 16,1 21-16,-22 0 0,21 0 15,-21 0-15,0 0 0,0 1 0,21 41 16,0 1-1,-21-43-15,0 0 0,21 0 16,0 0-16,-21 0 0,22-21 16,20 0-16,-21 0 0,0 0 15,22 0-15,-22 0 0,21-21 16,0 0-16,-20 0 0,20 21 0,0-21 16,-21 0-16,43-43 0,-43 43 15,0 0-15,-21-22 0,0 22 16,0 0-16,0-21 0,0 21 0,0-1 15,0 1-15,-21 0 16,0 21-16,0 0 16,0 21-16,-1-21 0,22 21 15,-21 1-15,0-1 0,21 0 0,0 0 16,0 21-16,0-20 0,0-1 16,0 21-16,0-21 0,0 0 0,0 1 15,0-1-15,21 0 0,0 0 16,1 0-16,-1-21 0,0 0 0,0 0 15,0 0-15,0 0 0,22 0 0,-22 0 16,0-21-16,21 0 0,43-21 16,-64-1-16,22 1 15,-22 0-15,0 20 16,0-20-16,0 0 0,-21-1 0,21 1 16,-21-21-16,22 20 0,-22 1 0,21 0 15,-21-22 1,0 43-16,0 0 0,0 42 31,-21 0-31,21 0 0,-22 0 16,22 22-16,-21-1 0,21 0 0,-21-20 15,21 20-15,0 0 0,0 1 16,0-22-16,0 21 0,0 0 0,0-20 16,0-1-16,0 21 0,0-21 0,0 0 15,0 1-15,21-1 0,0-21 16,1 21-16,-1-21 0,0 0 0,21 0 15,-21 0-15,22 0 0,-1-21 16,-21 21-16,22-21 0,-1-1 0,0 1 16,-21 0-16,22 0 0,-22 0 15,0-22-15,0 22 0,0 0 16,1-21-16,-22 21 0,0-1 0,0-20 16,0 21-16,0 0 0,0 0 15,-22 21 1,22 21-16,0 0 15,-21 0-15,0 21 0,21-20 0,0 20 16,-21 0-16,0 1 0,0-1 16,21 0-16,-22 22 0,-20 63 15,42-64-15,-21 1 0,0-1 0,21 1 16,-21 84 0,21-85-16,-22 1 0,1-1 0,21 1 15,0-1-15,0-20 0,-21 20 0,21-20 16,0-1-16,-21-21 0,21 21 15,0-20-15,0-44 16,0 1-16,0 0 16,42-42-16,-42-1 0,21 22 15,1-22-15,-1 1 0,0-1 16</inkml:trace>
  <inkml:trace contextRef="#ctx0" brushRef="#br0" timeOffset="21495.58">13081 2159 0,'21'-21'15,"-42"42"-15,42-84 0,0 20 0,-21 22 0,21 0 16,1 0-16,-1 0 0,0-1 16,0 1-16,0 21 0,22 0 15,-22 0-15,0 21 0,0 1 16,0-1-16,-21 0 0,21 0 16,-21 21-16,0-20 0,0 20 0,0-21 15,0 21-15,0-20 0,-21-1 0,-21 21 16,21-21-16,0 0 15,-1 1-15,-20-22 0,21 21 0,-21-21 16,20 0-16,1 0 16,21-21-16</inkml:trace>
  <inkml:trace contextRef="#ctx0" brushRef="#br0" timeOffset="22544.24">14012 2328 0,'0'22'15,"0"-44"-15,0 65 0,0-22 0,0 0 0,0 0 16,0 0-16,0 1 0,21-22 15,1 0 1,-1 0-16,0-22 0,0 1 16,0 0-16,22 0 0,-22 0 15,0-22-15,21 22 0,-21-21 0,1 0 16,41-43-16,-63 64 16,21-22-16,-21 1 0,21 21 0,-21 0 15,0 0-15,0-1 0,0 44 16,-21-1-1,0 0-15,0 21 0,0-21 16,0 85-16,-1-85 16,22 1-16,0 20 0,0-21 0,0 0 15,0 22-15,0-22 0,0 0 16,22 0-16,-1-21 0,0 0 16,0 0-16,0 0 0,22 0 15,-22 0-15,21-21 0,0 0 16,1 0-16,-22-1 0,0 1 15,0-21-15,0 21 0,-21 0 0,22-43 16,-22 43-16,0-21 16,0 20-16,-22 1 0,1 21 0,0-21 15,-21 21-15,21 0 0,-22 0 16,1 0-16,21 0 0,-22 0 0,22 0 16,0 0-16,0 21 0,21 0 15,21-21 1,0 0-16,0 0 0,22 0 0,-22 0 15,21 0-15,1 0 0,-1 0 16,21 0-16,-20 0 0,-1 0 0,22-21 16,-1 0-16,-21 0 0,22 0 15,-1 0-15,-20-1 0,-1 1 0,0 0 16,1 0-16,-22 0 0,21-22 16,-42 22-16,21 21 0,-21-21 15,-21 42 1,0-21-16,21 21 15,-21 22-15,0-22 0,0 21 0,21 1 16,-22-1-16,1 0 0,0 1 16,0-1-16,21 21 0,-21 1 0,21 21 15,-21-22-15,21 22 0,0-1 0,0-20 16,0 21-16,0-1 0,0 1 16,0 0-16,0 20 0,0-20 0,21 0 15,-21 21-15,21-22 0,0 1 16,0 21-16,0-22 0,1 1 15,-22 0-15,21-1 0,0-20 0,0 21 16,0-22-16,0 1 0,1 20 16,-1-63-16,-21 1 0,21-22 15,-21-22 1,0 1-16,0-21 0,0 21 0,-21-22 16,0-20-16,-1 21 0,-20-22 0,0-63 15,-22-21 1,22 63-16,21 1 0,-22-86 15,22 86-15,21 20 0,0-21 0,0 1 16,0 20-16,0 1 0,0-1 16,0 1-16,21-1 0,22 22 15,-22-22-15,0 22 0,21 0 0,-20-1 16,20 1-16,0 0 0,1-1 16,20 1-16,-21 21 0,1-21 0,20 20 15</inkml:trace>
  <inkml:trace contextRef="#ctx0" brushRef="#br0" timeOffset="24884.13">17251 2561 0,'-21'21'0,"42"-42"0,-64 64 0,22-22 15,0 0-15,0-21 16,21-21 0,0 0-16,21-1 15,0 1-15,0 0 0,1-21 0,20 21 16,-21-22-16,0 1 0,22 21 16,-22-22-16,0 1 0,0 0 15,-21 21-15,0-22 0,0 22 0,0 0 16,0 0-16,0 0 0,-21 21 15,0 21 1,0 0-16,21 0 0,0 0 16,-22 22-16,1-22 0,21 21 0,0 0 15,0 1-15,0-1 0,0 0 16,0-20-16,0 20 0,0-21 0,0 0 16,21 0-16,1 1 0,20-22 15,-21 0-15,0 0 0,0 0 16,1-22-16,-1 1 0,0 0 15,21 0-15,-21 0 0,22-22 0,-22 22 16,21-21-16,1 0 16,-22 20-16,21-20 0,0 0 0,1 21 15,-1-1-15,-21 1 0,22 0 0,-1 0 16,21 21-16,-41 0 16,-1 0-16,-21 21 0,0 0 0,0 0 15,0 43-15,0-43 16,0 0-16,-21 22 0,-1-22 0,1 21 15,0-21-15,0 0 0,21 1 0,-21-1 16,0 0 0,21-42 15,21 0-31,0-1 0,-21 1 16,21-21-16,0 21 0,0 0 0,1-22 15,20 22-15,-21-21 0,0 21 16,-21-22-16,21 22 0,-21 0 0,22 0 15,-22 0-15,0-1 0,-22 44 32,1-1-32,0 0 0,0 0 0,0 0 15,21 22-15,-21-22 0,21 21 16,-22-21-16,22 22 0,0-1 16,0-21-16,0 21 0,0-20 0,22 20 15,-1-21-15,0 0 0,0 0 16,0-21-16,22 0 0,-22 0 0,21 0 15,0 0-15,22 0 16,63-42-16,-85 21 16,1-21-16,20-22 0,-42 43 15,22-21-15,-22 20 0,0-20 16,0 0-16,-21-1 0,21 1 0,0 0 16,-21-1-16,0 1 0,0 0 15,0-1-15,0 22 0,0-21 16,0 21-16,-21 42 15,0 0-15,0 0 16,0 22-16,0-22 0,-1 21 0,1 0 16,21 1-16,-21-1 15,0 0-15,21 1 0,0-22 0,0 21 16,0 64-16,0-64 16,0-20-16,21-1 0,0 0 15,0 0-15,22-21 0,-22 0 0,21 0 16,1 0-16,-22 0 0,21 0 15,0-21-15,1 0 0,-22 0 0,21-1 16,-21 1-16,43-42 0,-43 42 16,0-1-16,0-20 15,-21 21-15,22-21 0,-22 20 0,0 1 16,0 0-16,0 0 0,-22 21 16,1 0-16,0 0 0,0 0 15,21 21-15,-21 0 0,0 0 0,-1 1 16,22 20-16,0-21 0,0 0 15,0 22-15,0-22 0,0 0 0,0 21 16,0-21-16,0 1 0,0-1 0,22 0 16,-1-21-16,0 21 0,0-21 15,21 0-15,-20 0 0,20 0 0,-21 0 16,43-21-16,-22 0 16,0 0-16,-21-1 0,22 1 15,-22-21-15,0 21 0,0-22 0,0 22 16,1-21-16,-1 21 0,0 0 0,-21-1 15,0 1-15,21-21 16,-21 63 0,-21 0-16,0 0 15,21 1-15,-21-1 0,-1 21 0,22-21 16,-21 0-16,21 22 0,0-22 16,-21 0-16,21 0 0,-21 0 0,21 1 15,0-1-15,0 0 0,-21-21 16,21-21-1,0 0 1,21-1-16,0 1 0,0 0 16,-21-21-16,21 21 0,1-1 0,-1 1 15,0 0-15,0-21 0,21 21 16,-20-1-16,-1 22 0,0-21 16,0 21-16,0 0 0,0 0 0,1 0 15,-22 21-15,0 1 16,0-1-16,0 0 0,0 0 0,21 21 15,-21-20-15,42 20 0,-42-21 16,21 21-16,0-42 0,1 22 16,-1-1-16,0-21 0,21 0 15,-21 0-15,22 0 0,20 0 16,-20 0-16,-1 0 0,21 0 16,-20-21-16,-1-1 0,0 1 0,1 0 15,-22-21-15,21 21 0,-21-1 0,1-20 16,-1 21-16,0-21 0,-21-1 15,21 22-15,-21-21 0,0 21 0,0-1 16,-21 1-16,0 0 0,0 0 16,-1 21-16,-20 0 0,21 0 0,-21 21 15,-1 0-15,1 0 0,0 1 0,20-1 16,-20 21-16,21-21 0,0 0 16,0 22-16,-1-22 0,22 21 0,-21 1 15,21-22-15,0 21 0,0-21 16,0 0-16,0 1 0,21-1 15,1 0-15,20-21 0,-21 0 16,0 0-16,43 0 16,-43-21-16,0 0 0,0-1 0,0 1 15,1 0-15,-1 0 0,0-21 0,0 20 16,0-20-16,22-43 16,-22 43-16,-21 0 0,21-1 0,0-20 15,-21 21-15,21-64 16,-21 63-16,21 22 0,-21 0 15,0 0-15,0 0 0,0 42 16,-21 21 0,0-21-16,21 22 0,0-22 15,-21 21-15,0 1 0,21-1 16,-21 0-16,21 1 0,-22-1 0,22 0 16,0 43-16,0-43 15,0-21-15,0 22 0,0-22 0,0 21 16,22-21-16,-1 1 0,0-22 0,0 21 15,0-21-15,22 0 0,-22 0 16,21 0-16,-21 0 0,22-21 16,-1 21-16,0-22 0,1 1 0,-1 0 15,-21 0-15,21 0 0,1 0 16,-22-22-16,21 22 0,-21-21 0,1-22 16,-22 43-16,21 0 15,-21 0-15,0 0 0,0-1 0,-21 22 16,-1 0-16,1 0 0,0 22 15,0-1-15,0-21 0,0 21 16,21 0-16,0 0 0,0 0 0,0 43 16,0-43-16,0 0 15,0 0-15,21 22 0,0-22 0,-21 0 16,21 0-16,0 0 0,-21 1 0,0-1 16,0 0-16,0 0 15,-21-21 16,0 0-31,0 0 0,0-21 16,-1 21-16,22-21 0,-21 21 0,0-21 16,0-1-16,0 22 0,21-21 15,-43 0-15,22 0 0,0 0 0</inkml:trace>
  <inkml:trace contextRef="#ctx0" brushRef="#br0" timeOffset="25175.36">18669 2011 0,'0'0'16,"0"-21"-16,0 0 0,21 21 15,21 0-15,1-22 0,-1 22 16,0 0-16,1-21 0,-1 21 0,0 0 15,22 0-15,-1-21 0,-20 21 16,20 0-16,-20 0 0,-1 0 0,21 0 16,-41 0-16,20 0 0,-21 0 0,0 0 15,0 0-15,1 0 16,-44 0 0,-20 21-1,21 0-15,-21-21 0</inkml:trace>
  <inkml:trace contextRef="#ctx0" brushRef="#br0" timeOffset="26696.5">995 4699 0,'0'0'0,"0"-21"0,0 0 16,0 0-16,0-22 0,0 22 15,0 0-15,0 0 0,0 0 16,0-1-16,0 1 0,0 0 0,-21 0 16,21 0-16,0 0 15,-22 21-15,22 21 16,-21 0-1,21 0-15,0 0 0,-21 22 16,21-1-16,0 0 0,0 1 16,0 20-16,0 1 0,0-1 15,-21 22-15,21-22 0,-21 22 0,21 0 16,-21-1-16,-1-20 0,22 42 16,-42 63-16,21-63 0,21-22 15,-21 22-15,0-21 0,-1 21 16,-20 0-16,21-1 0,-21 1 0,20-21 15,-20 21-15,0-22 0,21 22 16,-1-42-16,1 20 0,0 1 16,0-21-16,21-1 0,-21-21 0,21 1 15,0-1-15,0-21 0,0 0 0,0 1 16,0-44 0,0 1-16,0-21 0,0 21 15,0-22-15,21 1 0,0-21 16,0-1-16,0 1 0,1-1 0</inkml:trace>
  <inkml:trace contextRef="#ctx0" brushRef="#br0" timeOffset="27701.21">889 4445 0,'-21'0'46,"21"-21"-46,0 0 32,21 21-17,0-21 1,0 21-16,0 0 0,1 0 0,20 0 16,0 0-16,22 0 0,-1-22 15,22 22-15,0 0 0,20-21 0,1 21 16,0-21-16,0 21 0,0-21 15,21 21-15,0 0 0,0-21 0,0 0 16,0 21-16,-21 0 0,-1 0 16,-20-22-16,0 22 0,-1 0 0,-20 0 15,-1 0-15,1 0 0,-22 0 16,1 0-16,-1 0 0,43 0 16,-64 0-16,0 0 15,21 0-15,-21 0 0,1 0 0,-1 0 16,0 0-1,0 22-15,-21-1 16,0 0-16,0 0 0,0 0 16,0 0-16,0 1 0,0 20 0,-21-21 15,21 21-15,-21-20 0,21 20 0,0 0 16,-21 22-16,21-22 0,0 22 16,0-1-16,0 1 0,0-1 0,0 1 15,0 20-15,0-20 0,0-1 16,0 1-16,0-1 0,0 22 15,0-22-15,0 22 0,0-21 0,0-1 16,0 22-16,0-22 0,0 1 16,0-1-16,0 1 0,0-1 0,-22-20 15,22 20-15,-21 1 0,21-22 16,-21 21-16,21-20 0,0 20 0,0-20 16,-21-1-16,0 0 0,21-21 15,-21 22-15,-1-22 0,22 0 0,-21 0 16,21 0-16,-21 1 0,0-22 0,21 21 15,-21-21-15,0 0 16,-1 0-16,1 0 0,0 0 0,0 0 16,0 0-16,-22 21 0,-20-21 15,-1 0-15,22 0 16,-43 0-16,22 21 0,-22-21 0,-21 21 16,-126 0-16,126-21 15,-21 22-15,-21-22 0,21 21 0,-22-21 16,22 21-16,0-21 0,0 0 15,22 21-15,-1-21 0,0 0 0,0 0 16,21 0-16,1 21 0,-1-21 16,0 0-16,22 0 0,21 0 0,-22 0 15,43 0-15,-21 0 0,42-21 32,21 21-32,21-21 15,0 21-15,1-21 0,-1 21 0,0-21 16,22-1-16,-22 1 0,1 0 15</inkml:trace>
  <inkml:trace contextRef="#ctx0" brushRef="#br0" timeOffset="28296.15">4847 4297 0,'0'0'0,"0"21"31,0 0-31,0 0 0,0 22 0,0-1 16,0 0-16,0 1 0,0 20 0,0 1 16,-21-1-16,21 22 0,0 0 15,0 20-15,0-20 0,0 0 0,0 21 16,0-1-16,0 1 0,0-21 16,0 21-16,0 0 0,0-22 15,0 1-15,0 0 0,0-22 0,0 22 16,0-22-16,0 1 0,0-22 15,0 0-15,-21 1 0,21-1 0,-21 0 16,21-20-16,0-44 31,0 1-31,0 0 0,0 0 0,0 0 16,0-22-16,0 1 0,0 21 0,21-21 16,-21-22-16,21 22 0,0-1 15</inkml:trace>
  <inkml:trace contextRef="#ctx0" brushRef="#br0" timeOffset="29017.55">5038 4614 0,'0'0'0,"0"-21"0,-22-21 0,22 21 16,0 0-16,0-1 15,0 1-15,22 0 16,-1 21-16,0 0 15,21 0-15,-21-21 0,22 21 0,-1 0 16,22 0-16,-1-21 0,1 21 16,-1 0-16,22-21 0,21 21 15,-1 0-15,-20-22 0,21 22 0,0 0 16,0-21-16,-1 0 0,107 21 16,-106 0-16,0-21 0,-22 21 15,86 0-15,-107-21 0,1 21 16,-1 0-16,1 0 0,-22 0 15,0 0-15,22 0 16,-22 0-16,-21 0 0,1 0 0,-22 21 16,21 0-16,-21 0 0,0 0 15,0 1-15,0-1 0,0 0 16,0 0-16,0 21 16,0-20-16,0-1 0,0 63 15,0-41-15,0-1 0,0 0 0,0 22 16,0-1-16,0 1 0,0-1 15,0 1-15,0-1 0,0 1 0,0 84 16,21-84-16,-21-1 16,0 22-16,0-22 0,0 1 0,21 84 15,-21-85-15,0-20 0,0 20 16,0 1-16,0-22 0,0 0 16,0 22-16,0-22 0,-21 1 0,-21 20 15,20-21-15,-20-20 16,21-1-16,-21 0 0,20 0 15,-41 0-15,21-21 0,-22 0 0,1 0 16,-1 21-16,-105-21 16,84 0-16,-21 0 0,0 0 0,1 0 15,-22 0-15,0 0 0,0 0 0,0 0 16,-22 0-16,22 0 0,0 0 0,22 0 16,-1 0-16,0 0 0,21 0 15,22 0-15,-22 0 0,43 22 0,-22-22 16,22 0-16,21 0 0,0 0 0,-1 0 15,44 0 17,20 0-32,-21-22 0,21 1 15,1 0-15,-22 0 0,42 0 16,-20 0-16</inkml:trace>
  <inkml:trace contextRef="#ctx0" brushRef="#br0" timeOffset="29569.23">8699 4593 0,'22'0'0,"-44"0"0,44-21 0,-22 0 15,-22 21 1,1 0 0,0 21-16,21 0 15,-21 0-15,21 22 0,0-1 0,-21 22 16,0-1-16,21 22 0,-22-22 16,22 22-16,-21 0 0,0-1 0,21 1 15,-21 0-15,21-1 0,0 22 16,-21-42-16,21 20 0,0 1 15,-21-22-15,21 1 0,0-1 0,0 22 16,0-43-16,0 1 0,-22-22 16,22 21-16,0-21 0,0 1 15,-21-22-15,21 21 0,0-42 32,0-1-32,0 1 15,21-21-15,1 21 0,-1-22 0,-21 22 16,21-21-16,0-22 0</inkml:trace>
  <inkml:trace contextRef="#ctx0" brushRef="#br0" timeOffset="30385.32">8678 4699 0,'0'0'0,"-21"-21"0,21 0 0,-21 0 16,0 21-16,21-22 0,0 1 15,0 0-15,21 0 32,0 21-32,0 0 0,22 0 0,20-21 15,64 21-15,-63-21 0,20 21 16,1 0-16,0-22 0,20 22 16,1-21-16,21 21 0,0 0 0,0 0 15,21-21-15,-21 21 0,0 0 16,0 0-16,-21 0 0,0 0 15,0 0-15,-21 0 0,105 0 16,-105 0-16,-22 0 0,22-21 16,-22 21-16,43 0 0,-42 0 15,-43 0-15,21 0 0,1 0 0,-22 0 16,0 0-16,0 0 16,0 21-1,-21 0-15,0 0 16,0 1-16,0-1 0,0 0 0,0 42 15,-21-41-15,0 62 16,21-20-16,0-22 16,-21 22-16,0-1 0,21 1 0,0-1 15,-22 1-15,1-1 0,21-21 0,-21 22 16,21-1-16,0 1 0,0 126 16,0-126-16,0-1 15,0 1-15,-21-22 0,21 22 0,0-22 16,-21 0-16,21 1 0,0-1 15,0 0-15,0 22 0,-21-43 16,21 0-16,-22 22 0,22-22 0,0 0 16,-21 0-16,0-21 0,0 21 15,0-21-15,-43 21 16,1-21-16,42 22 16,-22-22-16,1 0 0,0 0 15,-1 0-15,1 0 0,-22 0 0,22 0 16,-21 0-16,-22 0 0,21 0 0,-41 0 15,20 21-15,-21-21 0,0 0 16,-21 0-16,21 0 0,-21 21 0,22-21 16,-1 0-16,0 21 0,0-21 0,0 21 15,-105-21-15,105 0 16,21 0-16,-21 0 0,43 0 0,-85 0 16,84 0-16,1 0 0,20 0 15,1 0-15,0 0 0,20 0 16,1 0-16,0 0 15,42 0 1,0 0-16,1 0 0,-1 0 16,21 0-16,-21 0 0,0 0 15,1 0-15,-1 0 0,0 21 0</inkml:trace>
  <inkml:trace contextRef="#ctx0" brushRef="#br0" timeOffset="30949">4318 9081 0,'-21'-43'0,"42"86"0,-63-128 0,42 43 0,-22-1 15,1-20-15,21 42 0,-21-22 16,21 1-16,0 21 0,-21 0 0,0-22 16,21 64-1,0 1-15,0 20 16,0 0-16,0 22 0,0-1 0,0 1 16,0 20-16,0-20 0,0 21 15,0-1-15,0 1 0,0 0 0,0-1 16,0 86-16,0-107 0,0 22 15,0-1-15,0-20 0,0-1 16,0 1-16,0-1 0,0 1 16,0-1-16,0 1 0,0-22 0,0 1 15,0-22-15,0 0 0,0 0 0,0 0 16,0-42 0,0-21-16,21 21 15,0-22-15,-21 1 0,21 0 0,0-1 16,-21-20-16,22 20 0,-1-20 0</inkml:trace>
  <inkml:trace contextRef="#ctx0" brushRef="#br0" timeOffset="31626.28">4339 8700 0,'-21'-22'0,"42"44"0,-63-65 15,21 22-15,-1 21 0,22-21 16,0 0-16,22 0 15,-1 21-15,21 0 0,22-22 16,-1 22-16,1-21 0,20 0 0,1 21 16,21-21-16,0 21 0,-1-21 0,22 21 15,22-21-15,-1-1 16,0 22-16,0-21 0,0 21 0,0-21 16,-21 21-16,22-21 0,-1 21 15,-21 0-15,0 0 0,0 0 0,-21 0 16,-1 0-16,-20 0 0,0 0 0,-22 0 15,1 0-15,-22 0 0,22 0 16,-43 0-16,21 0 0,-21 0 0,0 0 16,1 0-16,-1 21 0,0 0 15,-21 0-15,0 1 16,0-1-16,0 0 0,0 0 0,0 21 16,0-20-16,0 20 0,0 0 0,0 1 15,0 20-15,0-21 0,0 22 16,0-1-16,0 1 0,0-1 15,0 1-15,0-1 0,0 1 0,0-1 16,0 1-16,0-1 0,0 22 0,0-21 16,0 20-16,0-20 0,-21-1 15,21 1-15,0-1 0,0 1 0,-21-1 16,21-20-16,0 20 0,-22-21 0,1 22 16,21-22-16,-21 1 0,0 20 15,-21-21-15,20 1 0,-20-1 0,0 0 16,-1 1-16,1-1 0,-21 0 0,-1-20 15,-21 20-15,1-21 0,-1 0 0,-21 22 16,0-22-16,1 0 0,-1 0 16,0-21-16,-21 21 0,-21-21 0,21 0 15,-21 0-15,21 0 0,-22 0 16,22-21-16,-21 21 0,21-21 0,-21 0 16,42 21-16,-21-21 0,43 21 0,-22 0 15,-42-22-15,21 22 16,84-21-16,22 21 0,-21 0 15,21 0-15,-1 0 0,22-21 0,0 0 16,0 0 0,0 0-16,0-1 0,22 1 0,-1-21 15</inkml:trace>
  <inkml:trace contextRef="#ctx0" brushRef="#br0" timeOffset="32547.68">4191 8573 0,'0'21'15,"-21"-21"-15,0 0 16,-1-21-16,1-1 0,0 22 16,0-21-16,21 0 0,-21 0 15,-22 0-15,22 0 0,0-1 16,0-20-16,-21 0 0,20-1 0,1 1 16,-21-21-16,0 20 0,20-20 15,-20-1-15,0 1 0,-1-1 0,-20 1 16,21 20-16,-1-20 0,1-1 15,0 1-15,-1-1 0,1 1 0,0-1 16,-1 22-16,22-21 0,-21 20 16,21 1-16,-1 0 0,1-1 0,0 22 15,0-21-15,0 21 0,-22-1 0,22 1 16,0 0-16,-21 0 16,21 0-1,21 42 1,0 0-16,0 0 0,0 0 15,21 22-15,-21-1 0,0-21 0,21 22 16,-21 20-16,21-21 0,-21 1 16,0-1-16,0 0 0,0-20 0,0 20 15,0-21-15,0 21 0,0-20 16,0-1-16,0 0 0,0-42 47,0 0-47,0-1 0,-21 1 0,21-21 15,-21 21-15,21-22 0,0 1 16,0 0-16,0-1 0,0 1 0,-21 0 16,21-1-16,0 22 0,0-21 15,0-22-15,0 43 16,0 0-16,0 0 16,21 21-16,0 0 0,0 0 15,0 0-15,22 21 0,-22 0 0,21 0 16,0 1-16,1-1 0,-1 0 15,0 21-15,1-21 0,63 43 16,-64-43-16,0 21 16,1-20-16,-1-1 0,0 0 0,22 21 15,-43-21-15,0-21 16,0 0-16,0 0 31</inkml:trace>
  <inkml:trace contextRef="#ctx0" brushRef="#br0" timeOffset="33111.86">6413 6646 0,'0'0'0,"0"-21"15,0 0-15,0 0 16,0 42 0,0 21-16,0 1 0,-21-1 15,21 0-15,0 22 0,-21 63 16,21-64-16,-21 22 15,21 0-15,0-1 0,0 1 0,0 0 16,-21-22-16,21 22 0,-21-22 16,21 1-16,-22-1 0,22 1 0,0-1 0,-21-20 15,21-1-15,-21 0 0,21 22 16,0-43-16,0 0 16,-21-42 15,21 0-31,0 0 0,0 0 15,0-22-15,0 22 0,0-21 0,0-1 16,0 1-16,0 0 0,0-22 0,0 1 16,21-1-16</inkml:trace>
  <inkml:trace contextRef="#ctx0" brushRef="#br0" timeOffset="33526.12">6286 6731 0,'0'0'0,"-21"-21"0,0-21 16,21 20-16,-21 22 0,0 0 0,0 0 15,-1 0-15,1 0 0,0 22 16,0-1-16,0 0 0,0 0 0,-22 21 16,22 1-16,0-1 0,-21-21 0,20 22 15,1-1-15,0 0 0,0-21 16,0 22-16,0-22 0,21 0 0,0 0 16,0 0-16,21-42 31,0 0-31,0 0 15,0 0-15,22 0 0,-22-1 16,21-20-16,0 21 0,-20-21 0,20-1 16,0 1-16,-21 21 0,22-22 0,-22 1 15,0 0-15,21-22 16,-20 22-16,-1 21 0,0 0 16,0 21-16,0 0 15,0 21-15,-21 0 0,0 0 0,22 21 16,-1 1-16,-21-1 0,21 0 0,-21 1 15,0-1-15,0 0 0,21 1 16,0-22-16,-21 21 0,21-21 16,-21 22-16,22-22 0,-1 0 0,-21 0 15,21 0-15,0 1 0,0-1 16,0-21-16,1 0 0,-1 0 0</inkml:trace>
  <inkml:trace contextRef="#ctx0" brushRef="#br0" timeOffset="34263.26">7620 8107 0,'0'0'0,"-21"21"0,0-21 16,-22 21-16,43 0 0,-21-21 0,0 0 15,0 0 1,21-21 0,21 21-16,0-21 0,0 0 15,22-21-15,-22 20 0,21 1 0,0-21 16,1 0-16,20-1 0,1 1 15,-1 0-15,85-85 16,-84 63-16,21-21 0,-22 22 0,22-22 16,-1 1-16,1-1 0,0 21 15,-1-20-15,1 20 0,63-42 16,-84 64-16,20-43 0,-41 43 16,-22 21-16,21 0 0,-42 0 15,0-1-15,-21 22 16,0 0-16,0 0 0,-22 0 15,1 0-15,0 22 16,-1-1-16,1 0 0,-21 0 0,20 0 0,1 0 16,0 1-16,-1-1 0,1 0 15,0 0-15,-1 0 0,1-21 16,21 21-16,0 1 0,-1-22 0,1 0 16,42-22 15,1 22-31,-1-21 0,21 0 0,-21 0 15,22 0-15,-1 0 0,0-1 16,1 1-16,-1 0 0,0-21 0,1 21 16,-1-1-16,64-41 15,-64 42-15,-21 21 16,0 0-16,-21 21 0,0 21 16,22-21-16,-22 22 0,21-22 15,-21 21-15,0 1 0,0-1 16,21 0-16,0 1 0,0-1 0,-21 0 15,21-21-15,1 22 0,-22-1 0,21-21 16,-21 0-16,21 1 0,-21-1 16,21 0-16,-21 0 0,0 0 0</inkml:trace>
  <inkml:trace contextRef="#ctx0" brushRef="#br1" timeOffset="39516.61">1672 4699 0,'0'0'0,"0"-21"0,0 0 15,-21 21-15,21-21 16,-21 21-1,21 21 17,-21 21-32,21-21 0,-22 22 15,22-22-15,0 21 0,-21 0 16,21 1-16,0-1 0,0 0 0,0 1 16,-21-1-16,21-21 0,-21 22 15,21-22-15,0 0 0,0 21 16,0-21-16,0 1 0,0-44 62,0 1-62,0 0 16,-21 21-16</inkml:trace>
  <inkml:trace contextRef="#ctx0" brushRef="#br1" timeOffset="39783.71">1143 5228 0,'0'0'0,"0"21"0,0 1 15,-21-1-15,21 0 16,0 0-16,21-21 16,0 0-16,0 0 0,22 0 15,-22 0-15,21 0 0,0 0 16,1 0-16,-22 0 0,21 0 0,1 0 15,-1-21-15,0 21 0,1-21 16,-22 21-16,21-21 0,-21 21 0,22-22 16,-22 1-16,-21 0 15,0 0-15,0 0 16,-21 0-16,-1 21 16,1-22-16</inkml:trace>
  <inkml:trace contextRef="#ctx0" brushRef="#br1" timeOffset="40052.67">1270 4720 0,'0'0'0,"0"-21"15,21 21-15,0-21 0,0 21 16,22-21-16,-22 21 15,21-21-15,1-1 0,-22 22 0,21-21 16,0 21-16,1-21 0,-1 21 16,-21 0-16,22-21 0,-1 21 0,-21 0 15,0 0-15,0 0 0,1 0 16,-1 0-16,-21 21 16,21-21-16,-21 21 15,0 0-15,0 1 0</inkml:trace>
  <inkml:trace contextRef="#ctx0" brushRef="#br1" timeOffset="40340.94">2074 4974 0,'0'0'16,"0"21"15,0 1-31,0-1 0,0 21 16,0-21-16,0 0 0,0 22 15,0-22-15,0 21 0,0-21 0,0 22 16,0-22-16,0 0 0,0 21 0,0-20 16,0-1-16,0 0 0,0 0 15,0-42 16,21 21-15</inkml:trace>
  <inkml:trace contextRef="#ctx0" brushRef="#br1" timeOffset="41051.64">5440 4466 0,'0'43'16,"0"-22"0,0 0-16,0 106 15,0-64-15,0-20 16,0 20-16,0-20 0,-21-1 0,21 64 15,-22-64-15,22 0 0,-21-20 16,21 20-16,0-21 0,0 0 16,0 0-16,-21 1 0,21-1 0,0-42 47,0-1-47,0 1 15,0 0-15</inkml:trace>
  <inkml:trace contextRef="#ctx0" brushRef="#br1" timeOffset="41276.51">5186 5228 0,'0'106'16,"0"-85"-1,21-21-15,21 0 16,-21 0-16,22 0 0,-22 0 15,21 0-15,1 0 0,-1 0 0,0 0 16,1-21-16,20 21 0,-21-21 0,1 21 16,-22-21-16,21 0 0,-21 21 15,22-22-15,-43 1 0,21 21 0,-21-21 16,0 0-16,0 0 0,0-22 0</inkml:trace>
  <inkml:trace contextRef="#ctx0" brushRef="#br1" timeOffset="41476.4">5355 4509 0,'0'0'0,"-21"0"0,0-22 0,21 1 16,21 21 0,0-21-16,0 21 0,0 0 15,1 0-15,20 0 0,-21-21 0,21 21 16,-20 0-16,20-21 0,0 21 15,1 0-15,-1 0 0,0 0 0,-21 0 16,22-21-16,-1 21 0</inkml:trace>
  <inkml:trace contextRef="#ctx0" brushRef="#br1" timeOffset="41992.1">6350 4974 0,'0'0'0,"-21"0"0,0 0 15,21-21-15,-22 0 0,22 0 0,0 0 16,0-1 0,0 1-16,0 0 0,43-21 15,-22 42-15,0 0 0,0 0 0,22 0 16,-22 0-16,0 0 0,21 21 15,-21 0-15,1 21 0,-1-20 0,0 20 16,-21-21-16,0 21 0,0 1 0,0-1 16,0-21-16,0 22 0,0-1 15,-21 0-15,0-21 0,-22 22 0,22-22 16,-21 21-16,21-21 0,-22 1 16,22-1-16,-21-21 0,21 21 15,-1 0-15,1-21 0,0 0 0,0 0 0,0 0 16,0-21-16,21 0 0,0 0 15,0-1-15,0 1 16,0 0-16,21-21 0,0 21 0,0-22 16,0 22-16,-21 0 0,21 0 0,1 0 15,-1-1-15,0 22 0,0 0 16,0 0-16,0 22 0,-21-1 16,22 0-16,-1 0 0,0 85 15,-21-85 1,21 21-16,-21-20 0,21 20 0,0 0 15,1-21-15,-1-21 0,42 43 16,-20-43-16,-22 0 16,0 0-16,21-21 0</inkml:trace>
  <inkml:trace contextRef="#ctx0" brushRef="#br1" timeOffset="42573.77">9800 4890 0,'0'-22'0,"0"44"0,0-65 0,0 22 16,0 0-16,0 42 15,0 0 1,0 0-16,0 22 0,0-22 15,0 21-15,0 1 0,-21-1 0,21 21 16,-21-20-16,0-1 0,21 0 16,0 1-16,0-22 0,-22 21 15,22 1-15,-21-22 0,21 21 0,-21-21 16,21 22-16,0-22 16,21-21-1,0 0 1,-21-21-16</inkml:trace>
  <inkml:trace contextRef="#ctx0" brushRef="#br1" timeOffset="42811.63">9440 5419 0,'0'0'0,"-21"21"0,21 0 16,-21 0-16,21 0 15,0 1-15,0-1 16,21 0-16,0-21 0,0 21 15,1-21-15,20 0 0,0 21 0,-21-21 16,22 0-16,-1 0 0,0 0 16,1 0-16,-1 0 0,0 0 0,1 0 15,-22 0-15,21-21 0,1 21 0,-1-21 16,-21 21-16,0-21 0,0 0 16,1 21-16,-1-22 0,-21 1 0,21 21 15,-21-21-15,0 0 0,0 0 16,0 0-16</inkml:trace>
  <inkml:trace contextRef="#ctx0" brushRef="#br1" timeOffset="43059.49">9546 4805 0,'0'0'0,"-21"-42"31,21 20-31,42 1 15,-21 21-15,1 0 16,20-21-16,0 0 0,1 21 16,-1 0-16,21 0 0,-20-21 0,-1 21 15,0 0-15,1 0 0,-1 0 0,0 0 16,1-21-16,-22 21 0,21 0 16,-21 0-16,1 0 0,-1 0 0,0 0 15,-21 21 1</inkml:trace>
  <inkml:trace contextRef="#ctx0" brushRef="#br1" timeOffset="43676.13">10647 5249 0,'-21'0'0,"21"-21"16,0 0-16,0 0 16,0 0-16,21 0 15,0 21-15,0 0 0,0 0 16,0-22-16,1 22 0,-1 0 0,0 0 16,0 0-16,0 22 0,0-1 15,1-21-15,-22 21 0,21 0 0,-21 0 16,0 0-16,0 1 0,0-1 15,-21 0-15,-1 0 0,1 0 0,0-21 16,0 21-16,-21 1 0,20-22 16,1 21-16,0-21 0,0 0 0,0 0 15,0 0-15,-1 0 0,1 0 0,21-21 47,21 21-47,1 0 0,-1-22 0,0 22 16,0 0-16,0 0 0,0 0 15,1 0-15,20 0 0,-21 0 0,0 0 16,0 0-16,22 0 0,-22 0 0,0 22 16,0-1-16,0-21 0,-21 21 15,0 0-15,22-21 0,-22 21 16,0 0-16,0 1 0,-22-1 0,1 0 16,0 0-16,0 0 0,-21 0 0,20-21 15,-20 22-15,0-1 0,-1-21 16,1 21-16,0-21 0,21 0 0,-22 0 15,22 0-15,-21 0 0,21 0 0,-1 0 16,1 0-16,0-21 16,21 0-16,0-1 15,0 1-15,0 0 16,0 42 15</inkml:trace>
  <inkml:trace contextRef="#ctx0" brushRef="#br1" timeOffset="44583.61">6159 8954 0,'0'-22'16,"0"1"-16,0 0 0,0 0 15,0 0-15,0 0 16,0-1-16,0 1 16,0 0-1,0 42 1,0 0-16,0 1 0,0-1 15,0 0-15,0 21 0,0 1 16,0-1-16,0 0 0,0 1 0,0-1 16,0 0-16,0-21 0,0 22 0,0-22 15,0 21-15,0-21 0,0 22 16,0-22-16,-21 0 0,21 0 0,0 0 16,0 1-16,0-1 15,-21-21-15,0 0 16,21-21-1,0-1-15</inkml:trace>
  <inkml:trace contextRef="#ctx0" brushRef="#br1" timeOffset="44912.94">5673 9440 0,'-22'64'16,"22"-43"-16,0 0 16,22-21-16,-1 21 0,0-21 15,0 0-15,0 22 0,0-22 16,1 0-16,20 0 0,-21 0 0,21 0 16,1 0-16,-1 0 0,0 0 0,43 0 15,-43-22-15,1 22 16,-1-21-16,-21 21 0,22-21 0,-22 21 15,0 0-15,0-21 0,0 0 16,0 21-16,1-21 0,-22-1 16,0 1-1,0 0 1,-22 21-16,22-21 0,-21 0 0,0 21 16,21-21-16,-21-1 0</inkml:trace>
  <inkml:trace contextRef="#ctx0" brushRef="#br1" timeOffset="45219.77">5778 8827 0,'0'0'0,"0"-22"15,22 22-15,-1-21 0,0 21 16,0-21-16,21 21 0,-20-21 15,20 21-15,21-21 0,-20 0 16,-1 21-16,-21-22 0,22 22 0,-1 0 16,-21-21-16,21 21 0,-20 0 0,-1 0 15,21 0-15,-21 0 16,0 0-16,1 0 16,-1 0 46</inkml:trace>
  <inkml:trace contextRef="#ctx0" brushRef="#br1" timeOffset="47849.35">15684 3577 0,'0'21'62,"22"-42"79,-1 21-125,-21-21-16,21 21 0,0 0 15,-21-21-15,21 21 0,-21-21 0,21 21 16,1-21-16,-22-1 0,21 1 15,-21 0-15,21 0 16,-21 0-16,0 0 16,0-1-16,0 1 15,0 0-15,0 42 32,-21 0-17,21 1-15,-21-1 0,21 21 16,0-21-16,0 22 0,0-1 0,0 0 15,0 1-15,-22-1 0,22-21 0,0 21 16,0 1-16,-21-1 0,21 0 16,0 1-16,0-1 0,0 0 0,0 1 15,0-1-15,0 0 16,0-20-16,0 20 0,0-21 0,-21 0 16,21 0-16,-21-21 0,21 22 15,-21-1-15,0-21 0,-1 0 16,1 0-16,0 0 0,-21-21 15,21-1-15,-1 22 0,1-21 16,0 0-16,-21 0 0,21-21 0,-1 20 16,1 1-16,0 0 0,0-21 15,0 21-15,0-1 0,-1 1 16,22 42 15,0 1-31,0-1 0,0 21 16,0-21-16,22 0 0,-1 1 15,-21-1-15,21 21 0,0-21 0,0-21 16,0 21-16,1 1 0,-1-22 16,21 0-16,-21 21 0,22-21 15,-22 0-15,0 0 0,42-21 0,-20 21 16,-22-22-16,21 1 0,-21 0 16,22 0-16,-22 0 0,0-22 0,0 22 15,43-85 1,-43 85-16,-21-21 0,21 21 0,-21 0 15,0-1-15,0 1 0,0 0 16,0 42 15,0 0-31,21 1 16,-21 20-16,0-21 0,0 21 16,0-20-16,0 20 15,0-21-15,0 0 0,0 0 0,-21 1 16,21-1-16,0 0 15,-21-21 1,21-21 0,0 0-1,0-1-15,0 1 0,0 0 0,0-21 16,0 21-16,21-22 16,0 22-16,0 0 0,22-21 0,-22 20 15,21 1-15,1 0 0,-1 0 16,0 0-16,1 21 0,-1 0 0,0 0 15,1 0-15,-1 0 0,-21 21 16,0-21-16,0 21 0,1 21 0,-22-20 16,0-1-16,0 21 0,0-21 0,0 22 15,0-22-15,-22 21 0,1-21 16,0 0-16,0 1 0,0 20 0,21-21 16,-21 0-16,42-42 46,0 0-46,-21 0 16,21-22-16,21 22 0</inkml:trace>
  <inkml:trace contextRef="#ctx0" brushRef="#br1" timeOffset="48100.2">16933 3344 0,'0'0'16,"-21"22"-1,0 20-15,21-21 16,-21 21-16,21 1 16,0-1-16,-21 0 0,-1 22 0,22-22 15,0 1-15,-21-1 0,21 0 16,-21 1-16,21-22 0,-21 21 0,21 0 16,0-20-16,0-1 0,0 21 0,0-21 15,0 0-15,21-21 31,0 0-31,-21-21 0,0 0 16,21 0-16,-21 0 0</inkml:trace>
  <inkml:trace contextRef="#ctx0" brushRef="#br1" timeOffset="48276.1">16722 3789 0,'0'0'0,"21"0"47,0 0-31,0 0-16,0 0 0,0 0 0,1 0 15,-1 0-15,0 0 0,0 0 0,0-21 16,0 21-16,1-21 0</inkml:trace>
  <inkml:trace contextRef="#ctx0" brushRef="#br1" timeOffset="48643.78">17145 3831 0,'0'21'0,"0"-42"0,-21 42 0,42-21 32,0 0-17,0 0-15,0 0 0,1-21 0,-1 21 16,0-21-16,0 21 0,0-21 15,0 0-15,1 21 0,-22-21 0,21 21 16,-21-22-16,0 1 16,-21 21-16,-22 0 15,22 0-15,0 0 0,0 0 0,0 21 16,-1-21-16,-41 85 16,42-64-16,0 0 0,21 22 15,0-22-15,-22 0 0,22 21 16,0-20-16,0-1 0,0 0 0,0 0 15,0 0-15,0 0 0,22-21 16,-1 0-16,0 0 0,0 0 0,0 0 16,43 0-16,-22 0 0,-21-21 15,22 0-15,-22 0 0,0 0 16,21 0-16</inkml:trace>
  <inkml:trace contextRef="#ctx0" brushRef="#br1" timeOffset="48982.33">17589 3704 0,'0'0'0,"22"0"0,-1 0 0,-21-21 0,21 21 16,0-21-16,0 21 0,0 0 0,1 0 15,-1 0-15,0 0 0,0 21 16,-21 0-16,21 0 0,0 1 0,1-1 16,-22 0-16,0 0 0,21 0 15,-21 0-15,0 1 0,0-1 16,0 0-16,0 0 0,0 0 15,-21 0-15,-1 1 0,1-1 0,0-21 16,0 21-16,0-21 16,21-21-1,0 0-15,0-1 16,0 1-16,0 0 0,0 0 16,0 0-16,21 0 0,0-1 15,0 1-15,0 0 0,1 0 16,-1 21-1,0-21-15,0 21 0,-21-21 16,21 21-16,0-22 16</inkml:trace>
  <inkml:trace contextRef="#ctx0" brushRef="#br1" timeOffset="49663.94">18119 3874 0,'0'0'0,"-22"0"0,22 21 16,22-21 0,-1 0-16,0 0 0,0 0 15,0-21-15,22 21 0,-22-22 0,0 22 16,21-21-16,-21 0 0,1 0 16,20-21-16,-21 20 15,0 1-15,-21 0 0,0 0 16,0 0-16,0-22 0,0 1 15,0 21-15,0 0 16,0 0-16,-21 21 0,0 0 16,0 0-16,0 0 15,21 21-15,-22 0 0,22 0 0,0 0 16,-21 0-16,0 22 0,21-22 0,-21 0 16,21 21-16,0 1 0,-21-22 15,0 64-15,-1-43 16,22 21-16,-21-20 0,21 20 0,-21-20 15,0 20-15,21 1 0,-21-1 16,0 1-16,-1-22 0,22 21 0,-21 1 16,-21 63-16,21-64 15,0 1-15,-1-1 0,1 1 0,0-1 16,0-20-16,21 20 0,-21-20 0,21-22 16,0 21-16,0 0 15,21-42-15,0 0 16,0 0-16,0 0 0,1 0 15,20-21-15,-21 0 0,21-21 0,1 21 16,-1-1-16,0-20 0,1 0 0,20-43 16,-20 43-16,-22-1 0,0 1 15,0-21-15,0 20 16,-21-20-16,0 20 0,0-20 0,0 21 16,-42-64-16,0 63 15,20 1-15,-20 21 0,21-21 0,-64-1 16,43 22-16,21 21 0,0 0 15,-1-21-15,1 21 0,0 0 16,42 0 15,0 0-31,1 0 16,-1 0-16,21 0 0,-21-21 0,22 0 16,-22 21-16,21-22 0</inkml:trace>
  <inkml:trace contextRef="#ctx0" brushRef="#br1" timeOffset="50173.88">19071 3725 0,'0'-21'16,"0"42"-16,0-63 0,-21 21 0,0 21 15,0-21-15,-1 21 16,1 0-16,0 0 0,0 0 15,0 0-15,0 21 16,-1-21-16,1 21 0,0 0 0,0 0 16,0 22-16,0-22 0,-1 0 15,1 0-15,0 43 0,21-43 16,0 0-16,0 21 0,0-20 16,0-1-16,0 0 0,0 0 15,21-21-15,0 0 0,1 0 0,-1 0 16,0 0-16,0 0 0,21 0 15,-20-21-15,-1 0 0,21 21 0,-21-21 16,0-22-16,1 22 16,-1 0-16,21 0 0,-21 0 0,-21-1 15,21-20-15,1 21 0,-22 0 16,21 21-16,-21-21 0,-21 21 31,-1 0-31,1 21 16,21 0-16,-21 0 0,0 0 0,21 0 15,0 1-15,-21-1 0,21 21 16,-21-21-16,21 0 0,0 1 0,0 20 16,0-21-16,0 0 0,0 0 15,0 1-15,21-1 16,0-21-16,0 0 0,0 0 0,0 0 16,1 0-16,-1-21 15,0-1-15</inkml:trace>
  <inkml:trace contextRef="#ctx0" brushRef="#br1" timeOffset="50431.73">19770 3704 0,'0'0'0,"-22"-21"0,1 21 16,0 0-16,0 0 0,0 0 15,0 0-15,-1 21 0,1 0 16,-21-21-16,0 43 0,20-22 15,1 0-15,21 0 0,-21 22 16,0-1-16,21-21 0,0 0 16,0 0-16,0 1 0,21-1 15,0 0-15,22-21 16,-22 0-16,0 0 0,0 0 16,21 0-16,-20 0 0,20-21 0,-21 21 15,0-21-15,22-1 0,-22 1 0</inkml:trace>
  <inkml:trace contextRef="#ctx0" brushRef="#br1" timeOffset="50821.31">19960 3747 0,'-21'0'0,"21"21"31,21-21-15,0 0-1,0 0-15,1 0 0,-1 0 0,0 0 16,0 0-16,0-21 0,0 21 16,-21-22-16,22 22 0,-22-21 0,21 0 15,-21 0-15,0 0 0,0 0 16,0-1 0,-21 22-16,-1 0 0,1 0 15,0 0-15,-21 0 0,21 0 16,-1 22-16,-20-1 0,21 0 0,0 0 15,0 0-15,-1 22 0,1-22 0,0 21 16,21 0-16,-21-20 0,21 20 16,0-21-16,0 0 0,21 43 15,0-43-15,0 0 0,1-21 16,-1 0-16,21 0 0,-21 0 0,22 0 16,-1 0-16,-21 0 0,21-21 15,-20 0-15,20 0 0,-21-1 0,43-20 16</inkml:trace>
  <inkml:trace contextRef="#ctx0" brushRef="#br1" timeOffset="51360">21907 3133 0,'0'0'0,"0"-21"0,0-1 0,0 1 15,22 0-15,-22 0 0,0 0 16,-22 21 15,1 0-31,21 21 0,-21 21 16,0-21-16,0 22 0,0-1 15,-1 0-15,1 1 0,0 20 0,-21 22 16,21-43-16,-1 1 0,1-1 16,21-21-16,0 21 15,0-20-15,0-1 0,-21 0 0,21 0 16,0 0-16,0 0 0,21-21 31,-21-21-31</inkml:trace>
  <inkml:trace contextRef="#ctx0" brushRef="#br1" timeOffset="51639.84">21421 3577 0,'-22'21'0,"44"-42"0,-65 42 0,22 1 15,0-1-15,21 0 0,0 0 16,0 0-16,0 0 0,0 1 0,0-1 16,21 0-16,0 0 15,0-21-15,1 21 0,20-21 0,0 0 16,1 0-16,-1 0 0,0 0 16,1 0-16,-1 0 0,21 0 0,-20 0 15,-1 0-15,0-21 0,1 0 0,-1 21 16,-21-21-16,22 0 0,-22-1 15,0 1-15,0 0 0,0 0 0,0-21 16,-21 20-16,0-20 0,0 21 16,0 0-16,0-22 0,0 22 0,0-21 15,-21 21-15,0-22 0,0 22 16</inkml:trace>
  <inkml:trace contextRef="#ctx0" brushRef="#br1" timeOffset="51999.64">21484 3069 0,'0'-21'0,"0"42"0,0-63 32,0 21-32,21 21 0,0 0 15,1-21-15,-1 21 16,21 0-16,0 0 0,1-22 0,-1 22 15,0 0-15,1 0 0,-1 0 0,0-21 16,1 21-16,-1 0 0,0 0 16,-20-21-16,-1 21 0,0 0 0,0 0 15,0 0-15,-21-21 0,0 42 125</inkml:trace>
  <inkml:trace contextRef="#ctx0" brushRef="#br1" timeOffset="53180">22691 3620 0,'0'-22'0,"0"1"16,0 0-16,21 0 15,-21 0-15,0 0 16,0 42 15,0 0-15,-21 0-16,21 21 0,-22-20 16,22 20-16,0-21 0,0 21 0,-21 1 15,21-22-15,0 21 0,0-21 16,-21 22-16,21-22 0,0 0 0,0 21 15,0-20-15,0-1 0,0 0 16,0 0-16,0-42 63,0 0-48,0 0-15,21 21 0</inkml:trace>
  <inkml:trace contextRef="#ctx0" brushRef="#br1" timeOffset="54391.76">16552 4614 0,'0'0'0,"21"-21"0,1 0 15,-1 21-15,0-21 0,-21 0 0,21 0 16,-21-1-16,0 1 15,0 0 1,-21 21-16,0-21 16,-22 21-16,22 0 0,-21 0 0,0 0 15,-1 0-15,1 0 0,0 0 0,-1 21 16,1-21-16,21 0 0,0 21 16,-22 0-16,43 1 15,21-1 1,22 0-16,-22-21 0,21 21 15,1-21-15,-1 21 0,-21-21 16,21 21-16,1 1 0,-1-1 0,-21 0 16,0 0-16,1 0 0,-1 0 0,-21 22 15,0-22-15,0 21 16,0-21-16,-64 43 0,43-43 16,-21 0-16,-22 0 0,22 1 0,-22-1 15,-84 21 1,106-42-16,21 21 0,0-21 15,-1 0-15,44-21 16,-1 0-16,0 21 16,21 0-16,1-21 0,-22 21 15,21 0-15,0 0 0,22 21 16,-22 0-16,-21 0 0,1 0 16,-1 1-16,-21 20 0,0-21 0,0 21 15,0 1-15,0-1 16,-21-21-16,-1 22 0,1-22 15,-21 0-15,21 0 0,0 0 0,-22 0 16,22 1-16,0-22 0,0 21 16,0 0-16</inkml:trace>
  <inkml:trace contextRef="#ctx0" brushRef="#br1" timeOffset="54706.59">15896 5821 0,'0'0'0,"-42"21"0,21-21 0,-1 21 16,22 0-1,22-21-15,-1 0 16,21 0-16,0 0 0,22 0 0,21 0 15,-22 0-15,22 0 0,21-21 0,-1 21 16,-20 0-16,21 0 0,-21 0 16,-1 0-16,22 0 0,-42 0 0,20 0 15,-20 0-15,-22 0 0,0 0 16,1 0-16,-64 0 31,-22 0-31,1 0 0,0 0 16,-1 0-16,-20 0 0,20 0 0,-20 0 15,-22 0-15</inkml:trace>
  <inkml:trace contextRef="#ctx0" brushRef="#br1" timeOffset="54972.44">15727 6011 0,'0'0'0,"-43"22"0,22-22 0,-21 21 0,21 0 16,21 0-1,42-21-15,-21 0 16,22 21-16,-1-21 0,0 0 15,22 0-15,20 0 0,1 0 16,0 0-16,21 0 0,-22 0 0,22 0 16,85 0-16,-86 0 15,-20 0-15,-21 0 0,20 0 0,-20 0 16,-1 0-16,-20 0 0,20 0 16,-42 0-16,0 0 0,-42 0 31,0 0-31,0 0 0,-21 0 15,-64 0 1,63 0-16,-20 0 0</inkml:trace>
  <inkml:trace contextRef="#ctx0" brushRef="#br1" timeOffset="55191.31">15706 6329 0,'-43'21'0,"86"-42"0,-128 63 0,64-21 0,0-21 16,-1 22-16,22-1 0,0 0 15,22-21-15,-1 21 16,21-21-16,0 0 0,1 0 16,20 0-16,64 0 0,-42 0 15,0 0-15,-1 0 0,1 0 0,-22 0 16,22 0-16,-21 0 0,-1 0 0,-21 0 16,1 0-16,-1 0 15,-21 0-15,0 0 0</inkml:trace>
  <inkml:trace contextRef="#ctx0" brushRef="#br1" timeOffset="55728.01">16235 6943 0,'-21'0'0,"-1"0"31,44 0-15,20 0-16,-21 0 0,0 0 16,0 0-16,1-21 0,20 21 0,-21 0 15,0 0-15,0 0 0,-42 21 31,0 0-31,0-21 16,-21 21-16,20 0 0,-20 0 16,21-21-16,-21 22 0,20-1 15,1 0-15,0 0 0,0 21 0,21-20 16,0-1-16,0 0 0,0 0 0,0 21 16,0-20-16,0-1 0,0 0 15,21 0-15,21 0 0,-20 0 0,20 1 16,-21-1-16,21-21 0,-20 21 0,20 0 15,-21-21-15,0 21 0,22 22 16,-65-22 0,1-21-16,0 0 15,0 21-15,-21-21 0,-1 21 16,1-21-16,21 21 0,-22 0 16,1-21-16,-21 22 0,41-1 15,1 0-15,0-21 0,0 21 0,21 0 16,-21-21-16</inkml:trace>
  <inkml:trace contextRef="#ctx0" brushRef="#br1" timeOffset="57208.16">13631 8382 0,'0'0'0,"0"64"31,21-64 0,1 0-31,-1 0 0,0 0 16,0-22-16,21 1 0,-20 0 15,-1 0-15,21 0 0,-21-22 0,22 22 16,-22-21-16,0 21 0,0-22 16,-21 1-16,0 0 0,0 21 0,0-22 15,0 1-15,0 21 0,0-22 16,-21 43-16,0 0 16,0 0-16,21 22 0,0-1 15,-22 21-15,22 0 0,0 22 16,0-22-16,0 128 15,0-107-15,0 1 0,0-22 16,0 21-16,0-20 0,0 20 0,0-20 16,0-1-16,0 21 0,-21-20 15,21-1-15,-21-21 0,21 22 16,-21-22-16,0 0 0,0 0 0,-1 0 16,1-21-16,0 0 0,0 0 0,-21 0 15,20 0-15,1 0 0,-21-21 0,21 0 16,0 0-16,-1 0 0,-20-22 0,21 22 15,0 0-15,0 0 16,21 0-16,0-1 0,0 44 31,0-1-31,21 0 0,0 21 16,0-21-16,0 1 0,0-1 0,22 21 16,-22-21-16,21 0 0,-21 1 15,1-22-15,20 0 0,0 0 16,-21 0-16,22 0 0,-1 0 0,0-22 15,1 1-15,-1 0 0,0 0 16,1 0-16,-22 0 0,21-22 0,-21 22 16,1-21-16,-1 21 0,0-22 0,-21 22 15,0-21-15,0 21 0,0-1 0,0 1 16,0-21 0,0 63-1,0 0-15,0 22 16,0-22-16,0 21 0,0 0 15,0-20-15,-21 20 0,21 0 16,0-21-16,-21 22 0,21-22 0,0 21 16,-22-21-16,22 1 15,0-44 1,0 1-16,0 0 16,0 0-16,22 0 0,-22 0 15,21-22-15,0 1 0,0 0 0,0 20 16,0-20-16,22 0 0,-22-1 15,0 22-15,0-21 0,0 21 16,22 0-16,-22-1 0,0 22 0,0 0 16,0 0-16,22 22 0,-22-22 15,-21 21-15,0 0 0,21 0 16,-21 21-16,0-20 0,21 20 0,-21-21 16,0 21-16,21 43 15,1-64-15,-22 0 0,0 1 16,21-22-16,0 21 0,0-21 0,0 0 15,0 0-15,22 0 0,-22-21 16,0 21-16,0-22 0,22 1 16,-22 0-16,21-42 15,-21 20-15,22 22 0,-43-21 0,21-1 16,0 1-16,0 0 0,-21-1 0,0 1 16,21 0-16,-21-1 0,0 1 15,21 0-15,-21 21 0,0-1 0,0 1 16,0 0-16,0 42 15,0 0-15,0 1 0,0 20 16,0-21-16,-21 21 0,21 1 0,-21-1 16,21 0-16,0 1 0,-21-1 15,0-21-15,0 22 0,21-1 0,0-21 16,-22 43-16,22-43 16,-21 0-16,21 0 0,21-21 31,1-21-31,-22 0 0,21 0 15,-21-1-15,21 1 0</inkml:trace>
  <inkml:trace contextRef="#ctx0" brushRef="#br1" timeOffset="57372.06">15007 8530 0,'-21'0'16,"42"0"15,0 0-31,0 0 15,1 0-15,-1 0 0,0 0 16,21 0-16,-21 0 0,1 0 16,41-21-16,-42 21 0,22-21 15</inkml:trace>
  <inkml:trace contextRef="#ctx0" brushRef="#br1" timeOffset="58032.68">15557 8551 0,'0'22'0,"0"-44"0,0 65 16,22-43 15,-1 0-31,0 0 0,21-21 16,-21-1-16,1 22 0,-1-21 0,0 21 16,0-21-16,43-21 15,-64 21-15,-22 21 31,1 0-31,0 0 16,21 21-16,-21 0 0,0-21 0,0 42 16,-1-21-16,1 1 0,0-1 0,21 21 15,0-21-15,0 0 16,0 22-16,0-22 0,0 0 0,0 0 0,0 0 16,21 1-16,-21-1 0,21 0 15,1-21-15,-1 0 0,0 0 16,21 0-16,-21 0 0,1 0 0,20 0 15,-21 0-15,21-21 0,-20 0 0,-1 21 16,0-22-16,0 1 0,0 0 16,0 0-16,1 0 0,-22 0 0,0-43 15,0 43-15,21-21 16,0 20-16,-21 1 0,21 0 16,0 0-16,-21 0 0,21 21 0,1 0 15,-1-21-15,0 21 0,21 0 16,-21 0-16,1 0 0,-1 0 15,0 21-15,0 0 0,0 0 0,0-21 16,1 42-16,-1-20 0,-21-1 0,0 0 16,0 0-16,0 0 0,0 22 15,0-22-15,0 0 0,0 0 0,0 0 16,0 0-16,-21 1 0,-1-1 0,1-21 16,0 0-1,21-21 1,0-1-16,0 1 0,0 0 0,0 0 15,0 0-15,21 0 0,0-1 16,1-20-16,-1 21 0,0 0 16,0 0-16,0-1 0,0 1 0,1 0 15,-1 0-15,0 21 16,-21-21-16,21 21 16,-21-21-16</inkml:trace>
  <inkml:trace contextRef="#ctx0" brushRef="#br1" timeOffset="58800.23">17060 8615 0,'64'0'16,"-43"0"-16,21 0 0,1-21 16,-1 21-16,0-21 0,1-1 0,-1 1 15,0 21-15,1-21 0,-22 0 16,42-43-16,-20 43 15,-22 0-15,-21-21 0,21 21 0,-21-22 16,0 1-16,0 0 0,0-1 16,0 22-16,0-21 0,-21 21 0,0-22 15,21 22-15,-22 0 0,1 21 16,0 0-16,0 0 0,0 21 16,0 0-16,21 0 0,-22 22 0,1-22 15,0 21-15,0 22 0,21-22 16,-21 22-16,0-22 0,-1 85 15,1-64-15,21 64 16,-21-42-16,0-21 0,21 20 0,-21-20 16,0 20-16,21-20 0,0-1 15,-22 22-15,1-21 0,21 20 0,-21-20 16,0 20-16,21-20 0,0-1 16,-21 1-16,21-1 0,0 1 0,0-22 15,0 1-15,0-22 0,0 21 0,21-21 16,0-21-16,0 0 0,0 0 0,22 0 15,-22 0-15,21 0 0,1-21 16,62-42-16,-62 41 0,-1-20 16,0 21-16,1-21 0,-1-22 0,0 22 15,-20-1-15,-1-20 0,0 21 16,0-22-16,-21 1 0,0 20 0,0-20 16,-21-1-16,0 1 0,0-1 15,-1 1-15,-20-1 0,0 22 0,-1 0 16,-20-1-16,21 1 0,-1 0 15,1 20-15,21 1 0,-22 21 0,1-21 16,21 21-16,42 0 31,0 0-15,0-21-16,22 21 0,-22 0 16,21-21-16,-21 21 0,22-21 0,-1 21 15,0-22-15</inkml:trace>
  <inkml:trace contextRef="#ctx0" brushRef="#br1" timeOffset="59832.64">18119 8403 0,'0'-21'15,"0"42"-15,0-63 0,0 0 0,0 20 0,0 1 16,0 0-16,-22 21 0,1-21 0,0 0 16,0 21-16,0 0 15,0 0-15,-1 21 0,22 0 16,-21 0-16,0 0 0,0 1 0,21 20 15,-21-21-15,21 21 0,-21 1 0,21-22 16,-22 21-16,22-21 0,0 1 16,0 20-16,0-21 0,0 0 0,0 0 15,0 1-15,22-22 16,-1 0-16,0 0 0,0 0 16,0 0-16,0-22 15,1 1-15,-1 21 0,0-21 0,-21 0 16,21 0-16,0-22 0,0 22 0,-21 0 15,22-21-15,-22 21 0,0-1 16,0-20-16,21 21 0,-21 42 31,0 0-15,0 0-16,0 1 0,0-1 0,0 21 16,21-21-16,-21 0 0,0 1 15,0-1-15,21 0 0,0 0 16,0 0-16,1-21 15,-1 0-15,0 0 0,0 0 0,0 0 16,0 0-16,1-21 16,-1 21-16,0-21 0,-21 0 15,21 0-15,0-1 0,0-20 0,1 21 0,-1 0 16,0-22-16,0 22 0,0-21 16,0 21-16,1 0 0,-1-1 0,0 1 15,0 21-15,0 0 0,0 0 16,1 0-16,-22 43 15,0-22 1,21 0-16,-21 0 0,0 0 16,0 0-1,21-21 1,0 0 0,-21-21-16,0 0 0,21 21 15,-21-21-15,0 0 0,21-22 16,-21 22-16,0 0 15,0 0-15,0 0 0,0 0 16,-21 21 0,0 0-16,0 0 15,0 21-15,21 0 0,-21 0 16,-1 21-16,1-20 0,21 20 0,0-21 16,-21 21-16,21-20 0,0 20 15,0-21-15,0 0 0,0 22 0,0-22 16,0 0-16,0 0 0,21 0 0,0 0 15,1-21-15,-1 22 0,0-22 16,0 0-16,21 0 0,-20 0 0,20 0 16,0 0-16,-21-22 0,22 22 0,-1-21 15,0 0-15,1 0 16,-1 0-16,0 0 0,1-22 0,-22 22 16,21-21-16,1 21 0,-22-22 0,0 1 15,-21 21-15,0-22 0,0 22 16,0-21-16,0 21 0,-21 21 15,0 0-15,-1 0 16,1 21-16,0 0 0,0 0 0,0 0 16,0 22-16,21-22 0,0 21 0,0-21 15,0 22-15,0-22 0,0 0 16,0 21-16,0-20 0,0-1 0,21 0 16,0-21-16,0 21 0,0 0 0,22-21 15,-22 0-15,0 0 16,0 0-16,21-21 0,-20 0 15,20 21-15,-21-21 0</inkml:trace>
  <inkml:trace contextRef="#ctx0" brushRef="#br1" timeOffset="60292.03">20828 7662 0,'0'0'0,"0"-21"0,-21 21 31,0 21-15,-1 22-16,22-22 0,-21 21 15,0 1-15,0-1 0,21 0 16,-21 22-16,21-22 0,-21 64 15,21-64-15,0 1 0,0-1 16,0-21-16,0 21 0,0-20 16,0-1-16,0 0 0,0 0 0,0 0 15,0-42 17,0 0-32,0 0 0</inkml:trace>
  <inkml:trace contextRef="#ctx0" brushRef="#br1" timeOffset="60522.9">20341 8213 0,'-21'42'0,"42"-84"0,-42 105 15,21-42-15,0 22 0,0-22 16,0 21-16,0-21 0,21 1 16,0-1-16,22 0 0,-1-21 0,-21 21 15,21-21-15,64 21 16,-63-21-16,41 0 15,-20 0-15,-22 0 0,43-42 16,-43 42-16,0-21 0,-20 0 16,-1-1-16,0 1 0,-21-21 0,0 21 15,0-22-15,0 1 0,0 0 0,0-1 16,0 1-16</inkml:trace>
  <inkml:trace contextRef="#ctx0" brushRef="#br1" timeOffset="60714.79">20468 7578 0,'0'0'0,"-21"0"0,0 0 16,21-21-16,0-1 15,21 1-15,21 0 0,-21 21 16,22-21-16,-1 21 16,0 0-16,1 0 0,-1-21 0,0 21 0,1 0 15,-1 0-15,0 0 16,1 0-16,-22 0 0,42 0 15,-20 21-15,-1 0 0</inkml:trace>
  <inkml:trace contextRef="#ctx0" brushRef="#br1" timeOffset="61144.22">21823 7980 0,'0'0'0,"0"-21"0,0 0 16,0-1-16,21 22 0,0-21 0,0 21 15,0 0-15,1-21 0,-1 21 16,0 0-16,0 0 0,21 0 0,-20 0 16,-1 21-16,0 0 0,-21 1 15,0-1-15,21 0 0,-21 21 16,0-21-16,0 22 0,0-22 0,-21 21 15,0-21-15,0 22 0,-1-22 16,-20 21-16,0-21 0,-1 1 0,1-1 0,-21 21 16,20-21-16,1 0 0,0-21 15,-1 22-15,1-1 0,21-21 16,21 21-16,0 0 16,21-21-16,0 0 0,21 0 15,1 0-15,-1 0 0,22 0 16,-22 0-16,21 0 0,-20 0 0,20 0 15,-20 0-15,20 0 0,-21 0 0,1 0 16,-1 0-16,-21 0 0,22 0 16,-1 0-16,-42 21 15,-42-21-15,20 21 16,-41-21-16</inkml:trace>
  <inkml:trace contextRef="#ctx0" brushRef="#br1" timeOffset="61875.8">16087 9250 0,'0'0'0,"-22"-42"31,1 20-31,0 22 0,0 0 16,21-21-16,-21 21 0,0 0 16,-1 0-16,1 0 0,0 0 0,-21 21 15,21-21-15,-22 22 16,22-1-16,0 0 0,0 0 16,0 0-16,21 0 0,0 1 0,0-1 15,0 0-15,21 0 16,0 0-16,0-21 0,0 21 15,0 1-15,22-22 0,-22 21 0,0 0 16,21-21-16,-20 21 0,-1 0 0,0 0 16,0 1-16,0-22 0,-21 21 15,0 0-15,0 0 0,0 0 0,-21 0 16,0 1-16,0-22 16,-22 21-16,22-21 0,-21 0 0,0 0 15,-1 0-15,22 0 0,-21 0 16,21 0-16,-22 0 0,22 0 15,0 0-15,21-21 16,21-1 0,0 22-16,0 0 15,1 0-15,-1 0 0,0 22 0,0-1 16,0-21-16,-21 42 0,21-21 0,-21 0 16,22 1-16,-22-1 0,0 21 15,0-21-15,0 0 0,0 22 16,-22-1-16,1-21 0,0 0 15,0 1-15,0-1 0,0 0 16,-1 0-16,1 0 0,21 0 16,-21-21-16,0 0 0</inkml:trace>
  <inkml:trace contextRef="#ctx0" brushRef="#br1" timeOffset="62205.61">15092 10308 0,'-21'21'0,"42"-42"0,-42 64 15,42-22 1,0-21-16,0 0 0,21 0 16,22 0-16,-22 0 0,22 0 0,20 21 15,-20-21-15,21 0 0,-1 0 16,1 0-16,0 0 0,-1 0 0,1 0 15,0 0-15,-1 0 0,1 0 16,0 0-16,-22 0 0,1 0 0,-22 0 16,0 0-16,1 0 0,-22 0 0,-42 0 31,-1 0-31,-20 0 16,0 0-16,-1 21 0,-41-21 15,41 0-15,-20 0 0,21 0 16,-22 0-16,22 21 0,-22-21 0,1 0 15,-1 0-15</inkml:trace>
  <inkml:trace contextRef="#ctx0" brushRef="#br1" timeOffset="62451.47">15219 10541 0,'0'0'15,"-64"21"-15,1 0 0,20 1 0,22-22 0,-21 42 16,42-21 0,21-21-16,0 0 0,22 21 15,-1-21-15,0 0 0,22 0 0,20 0 16,65 21-16,-65-21 15,22 0-15,-21 0 0,-1 0 16,86 0-16,-64 0 0,-43 0 16,22 0-16,-22 0 0,1 0 0,-1 0 15,-20 0-15,-22 0 0,0 0 16,0-21-16,-42 21 16,-21 0-16,-1 0 0,1 0 15,0 0-15,-22 0 0,1 0 16,-1 0-16,1 0 0,-1 21 15</inkml:trace>
  <inkml:trace contextRef="#ctx0" brushRef="#br1" timeOffset="62666.35">15261 10774 0,'0'0'0,"-85"0"0,-20 21 15,62-21-15,1 21 0,21 0 16,0-21-16,21 22 0,21-22 16,0 0-16,21 21 15,1-21-15,-1 0 0,21 0 0,1 0 16,84 0-16,-63 0 0,-1 0 15,1 0-15,0 0 0,-1 0 16,1 0-16,-21 0 0,20 0 0,-20 0 16,63 0-16,-85 0 15,0 0-15,-20 0 0,-1 0 0,-42 21 32,-1-21-32,1 0 0</inkml:trace>
  <inkml:trace contextRef="#ctx0" brushRef="#br1" timeOffset="63121.09">15875 11197 0,'0'43'15,"0"-22"1,0 0-1,21-21-15,0 0 0,0 0 16,1 0 0,-1 0-16,-21 21 31,-21 0-31,-1-21 16,1 21-16,0-21 0,0 22 15,0-1-15,0 0 0,-1 0 0,22 0 16,0 0-16,0 1 0,0-1 15,0 0-15,0 0 16,22-21-16,-1 21 0,0-21 16,0 0-16,0 21 0,0 1 15,1-22-15,-1 21 0,0-21 0,-21 21 16,0 0-16,0 0 16,0 0-16,-21 1 0,0-1 15,-43 0-15,43 0 0,-21 0 16,20 0-16,1-21 0,-21 22 15,21-22 1,0 0-16,-1 0 16,22-22-16,0 1 0</inkml:trace>
  <inkml:trace contextRef="#ctx0" brushRef="#br1" timeOffset="64455.88">13906 12510 0,'0'0'15,"-21"21"-15,21 0 0,21-21 31,-21-21-31,22 0 16,-1 21-16,0-22 0,21 1 16,-21 0-16,1-21 0,20 21 0,-21-22 15,0 22-15,0-21 0,1-1 16,-22 1-16,0 21 0,0-21 0,0-1 16,0 22-16,0-21 0,0 21 15,-22 21 1,1 0-16,0 21 0,0 21 0,21 0 15,0 1-15,0-1 0,0 0 16,0 22-16,0-22 0,0 22 16,0-1-16,0 43 0,0-42 0,21-22 15,-21 21-15,0 1 16,21-22-16,-21 1 0,21-1 0,-21 0 0,0 1 16,0-1-16,0 21 15,0-41-15,-21-1 0,0-21 16,0 21-16,0-21 0,-22 0 0,22 0 15,-21 0-15,21 0 0,-64 0 16,64-21-16,-64-22 16,43 22-16,0 0 0,-22 0 15,43 0-15,0 21 0,0 0 0,-1 0 16,22 21 0,0 0-16,0 0 0,22 0 0,-1 1 15,0-1-15,21 0 0,-21 0 16,22-21-16,-22 21 0,21-21 15,64 0-15,-64 0 16,22 0-16,-22 0 0,1 0 0,-1-21 16,21 0-16,-20 0 0,-1 0 15,0-1-15,-20 1 0,20-21 0,-21 21 16,-21 0-16,21-1 0,-21-20 16,0 21-16,0 0 0,0 0 0,0-1 15,0 44 1,0-1-1,0 0-15,0 0 0,0 0 0,0 22 16,0-22-16,0 0 0,-21 21 0,21-21 16,0 1-16,0-1 15,-21 0-15,21 0 0,-21 0 0,0-21 32,21-21-17,0 0-15,0 0 0,21 0 16,0-1-16,0 1 0,0-21 0,0 0 15,1 20-15,20-20 0,-21 0 16,0-1-16,0 22 0,22 0 0,-22 0 16,0 0-16,0 21 0,0 0 0,1 0 15,-1 21-15,0 0 0,-21 0 16,21 22-16,-21-22 0,0 21 0,0 0 16,0-20-16,21 41 15,-21-21-15,21-20 0,-21-1 16,22 0-16,-22 0 0,21 0 0,0-21 15,0 0-15,0 0 0,0 0 0,1 0 16,20 0-16,-21 0 0,21-21 0,-20 0 16,20 0-16,-21 0 0,0-1 15,0 1-15,1-21 0,20 0 0,-42 20 16,21-20-16,0 0 0,-21-22 16,0 22-16,0 0 0,0-1 0,0 1 15,0 0-15,0-1 0,0 22 16,0 0-16,0 0 0,0 42 15,0 0 1,0 0-16,0 22 0,0-1 0,-21 0 16,21 1-16,-21 41 0,21-41 15,-21-1-15,21 0 0,0 1 16,-21-1-16,21 0 0,0-21 0,0 1 16,0-1-16,0 0 0,21-21 15,21 0 1,-21 0-16,0-21 0,1 0 15,-22-1-15</inkml:trace>
  <inkml:trace contextRef="#ctx0" brushRef="#br1" timeOffset="64624.79">15198 12869 0,'0'0'16,"-22"0"-16,22 22 15,22-1 1,-1-21-16,0 0 15,0 0-15,0 0 0,22 0 16,-22 0-16,21 0 0,-21 0 16,0-21-16,22 21 0,-22-22 0,21 22 15</inkml:trace>
  <inkml:trace contextRef="#ctx0" brushRef="#br1" timeOffset="65232.44">15663 12891 0,'0'0'0,"0"21"0,0 0 0,21-21 31,1 0-31,-1 0 16,0 0-16,0-21 0,0 21 0,0-21 15,1-1-15,-1 22 0,0-21 16,0 0-16,0 0 0,-21 0 16,0 0-16,0-1 0,-21 22 31,0 0-31,0 0 15,0 22-15,-1-1 0,1 0 0,21 21 16,-21-21-16,0 22 0,21-22 16,0 21-16,0-21 0,-21 22 0,21-22 15,0 0-15,0 0 0,0 0 0,0 1 16,21-22-16,0 0 0,0 0 16,0 0-16,22 0 0,-22 0 15,21 0-15,-21 0 0,1-22 0,-1 1 16,21 0-16,-21 0 15,0 0-15,1 0 0,-1-43 16,0 43-16,0-21 0,-21 20 0,0-20 16,21 0-16,0 21 0,1-22 15,-22 22-15,21 0 0,0 0 0,0 21 16,0 0-16,0 0 0,1 0 0,-1 0 16,0 0-16,0 21 0,0 0 15,0 0-15,1 0 0,-22 22 0,0-22 16,21 21-16,0-21 0,-21 22 0,0 20 15,0-42-15,0 22 16,0-22-16,0 0 0,-21 0 0,0-21 16,21-21 15,0 0-31,0 0 16,0 0-16,0-22 0,21 22 15,0 0-15,0-21 0,-21 20 0,21 1 16,0-21-16,-21 21 0,22 0 15,-1-1-15,0 1 0,-21 0 16,21 0-16,0 0 0,0 21 0,1-21 0,-1-1 16</inkml:trace>
  <inkml:trace contextRef="#ctx0" brushRef="#br1" timeOffset="65797.12">17103 12637 0,'0'0'0,"0"-22"0,0 1 15,0 0-15,0 0 0,21 0 16,-21 0-16,0-1 0,0 1 16,21 0-16,-21 0 0,0 0 0,0 0 15,0-1-15,-21 22 16,0 22-1,21-1-15,0 21 0,-22-21 16,1 22-16,0-1 0,21 0 16,-21 1-16,0 20 0,21 1 0,0-22 15,-21 21-15,-1 1 0,22-1 16,-21 1-16,21-1 0,-21 1 0,0 148 16,21-1-1,0-147-15,0 20 0,0-41 16,21 20-16,0 1 0,-21-22 15,21 0-15,1 1 0,-22-22 0,21 0 16,0 0-16,0-21 0,0 0 0,0 0 16,22 0-16,-22-21 0,64-42 15,-64 20-15,0 1 16,0 0-16,0-1 0,0 1 16,-21-22-16,22 1 0,-22-1 0,0 1 15,0-1-15,-22 1 0,1-1 16,-21 1-16,21 21 0,-22-22 0,1 22 15,0-1-15,-1 22 0,1 0 0,0 0 16,21 0-16,-1 21 0,1 0 16,42-21 15,1 21-31,-1-22 0,0 22 16,0-21-16,21 0 0,-20 0 0,20 21 15</inkml:trace>
  <inkml:trace contextRef="#ctx0" brushRef="#br1" timeOffset="66755.57">17759 12488 0,'0'-21'15,"0"42"-15,0-84 0,0 42 0,0-22 16,0 22-16,-21 0 0,-1 0 0,1 0 16,0 21-16,0 0 0,0 0 0,-22 0 15,22 0-15,0 21 0,0 0 16,0 0-16,-22 22 0,22-1 0,0-21 15,0 21-15,0 1 0,0-1 16,21 0-16,0 22 0,0-43 16,-22 21-16,22 1 0,0-22 0,0 21 15,0-21-15,22 1 0,-1-22 0,0 0 16,0 0-16,0 0 0,0 0 16,22 0-16,-22 0 0,0-22 0,21 1 15,-20 0-15,20 0 0,-21-21 0,0 20 16,0-20-16,1 0 0,-1-1 15,0 1-15,0 21 0,-21-21 0,0-1 16,0 22-16,0 0 0,0 0 16,0 42-1,0 0-15,0 0 0,0 0 16,0 1-16,0-1 0,21 0 16,-21 0-16,21 21 0,-21-20 15,22-1-15,-1 0 0,-21 0 0,21 0 16,0 0-16,0-21 0,22 0 15,-22 0-15,0 0 0,0 0 16,0 0-16,0-21 0,22 0 16,-22 0-16,0 0 0,0 0 0,22-43 15,-22 22-15,0-1 0,0 22 16,0-21-16,0 21 0,-21 0 0,0-1 16,22 22-16,-22 22 31,0-1-31,0 0 15,0 0-15,0 0 0,0 0 16,21-21 0,0 0-1,0 0-15,0 0 0,0 0 16,-21-21-16,22 0 16,-1 0-16,0 0 0,-21 0 15,0-1-15,0 1 0,0 0 0,0 0 16,0 0-16,0 0 15,-21 21-15,0 0 0,-1 0 16,1 21-16,0-21 0,0 21 16,0 0-16,21 21 0,-21-20 15,-1 20-15,22-21 0,-21 21 0,21 43 16,0-43-16,0-20 16,0 20-16,21-21 0,1 0 15,-1 0-15,0 1 0,21-1 0,-21 0 16,64-21-16,-64 0 0,22 0 15,-1 0-15,0-21 0,1 0 16,-1-1-16,-21 1 0,21 0 16,1-21-16,-1 21 0,-21-22 0,0 1 15,22 0-15,-1-22 0,-42 22 16,0 21-16,0-1 0,0 1 16,-21 21-16,0 0 0,0 21 15,-1 1-15,1-1 0,0 21 0,0-21 16,0 22-16,21 20 15,0-21-15,0-20 0,0 20 16,0-21-16,0 0 0,0 22 16,21-22-16,0-21 0,0 0 0,0 0 15,22 0-15,-22 0 0</inkml:trace>
  <inkml:trace contextRef="#ctx0" brushRef="#br1" timeOffset="67168.38">20849 12065 0,'0'-21'16,"0"42"-16,21-84 0,-21 41 0,0-20 16,0 21-16,21 0 0,-21 0 15,0-1-15,0 1 0,-21 42 16,21 1 0,-21-1-16,0 21 0,21 0 0,-21 1 15,21 20-15,0-20 0,-21 20 16,-1-21-16,1 22 0,21-22 0,-21 43 15,21-43-15,-21-21 16,21 22-16,-21-22 0,21 0 0,0 0 16,0 22-16,0-22 15,0-42 17,0-1-32,0 1 15</inkml:trace>
  <inkml:trace contextRef="#ctx0" brushRef="#br1" timeOffset="67380.25">20256 12573 0,'0'0'0,"0"21"0,0 0 15,0 1-15,0-1 0,0 0 0,22-21 16,20 21-16,-21 0 0,21 0 16,1-21-16,-1 0 0,43 0 15,-43 0-15,22 0 0,-22 0 0,21 0 16,1 0-16,-22-21 0,1 21 15,-1-21-15,0 0 0,1 0 16,-1-22-16,-21 22 0,-21 0 16,0 0-16,0-21 0,0-1 0,0 22 15,0-21-15</inkml:trace>
  <inkml:trace contextRef="#ctx0" brushRef="#br1" timeOffset="67570.16">20659 11832 0,'-22'-21'15,"44"42"-15,-44-63 0,1 42 0,21-21 16,21 0 0,1 21-16,-1 0 0,21 0 15,-21-22-15,22 22 0,-22-21 16,21 21-16,0 0 0,1 0 0,-1 0 16,0 0-16,1 0 0,-22 0 0,21 0 15,1 0-15,-22 0 0,21 21 16,-21 1-16,22-22 0</inkml:trace>
  <inkml:trace contextRef="#ctx0" brushRef="#br1" timeOffset="68000.92">21844 12213 0,'0'0'0,"0"-21"31,21 21-31,0-21 0,-21 0 15,21 21-15,1 0 0,-1-21 16,0 21-16,0 0 0,0 0 16,0 21-16,-21 0 0,0 0 15,0 0-15,-21 0 16,0 1-16,0-1 0,-21 0 0,-1 0 16,22-21-16,-21 21 0,-1 0 0,1 1 15,0-1-15,21-21 0,-22 21 16,22-21-16,21 21 0,0 0 15,21-21 1,0 21-16,22-21 0,-22 22 16,21-22-16,1 21 0,-1-21 0,-21 21 15,21 0-15,1 0 0,-22 0 0,21 1 16,1 20-16,-22-21 16,-21 0-16,0 0 0,0 22 0,0-22 15,-21 21-15,-1-21 0,-20 1 16,0-22-16,-1 21 0,1 0 15,0-21-15,-22 21 0,22-21 16,0 0-16,-22 0 0,22 21 0,-1-21 16,1 0-16,0 0 0,-1 0 15,1 0-15</inkml:trace>
  <inkml:trace contextRef="#ctx0" brushRef="#br1" timeOffset="68611.64">16150 13356 0,'0'0'16,"0"-21"-16,0 0 0,0 0 0,-21 0 0,0 21 16,0-22-16,21 1 0,-22 21 15,1-21-15,0 21 16,0 0-16,0 0 0,0 0 0,-22 0 15,22 21-15,0 0 0,-21-21 16,20 22-16,1-1 0,0 0 16,0-21-16,21 21 0,0 0 15,0 0-15,0 1 0,21-22 16,0 21-16,22-21 0,-22 21 16,0 0-16,21 0 0,1 0 0,-22 22 15,0-22-15,21 0 0,-42 21 16,21-20-16,-21 20 0,0-21 0,0 0 15,0 0-15,0 1 0,-21-1 16,0 0-16,0 0 0,-21 0 0,20-21 16,-20 21-16,21-21 0,0 0 15,0 0-15,-1 0 0,1 0 0,0 0 16,21 22-16,21-22 31,0 21-31,1-21 16,-1 0-16,0 21 15,0-21 1</inkml:trace>
  <inkml:trace contextRef="#ctx0" brushRef="#br1" timeOffset="68855.75">15409 14118 0,'0'0'0,"-21"21"0,0-21 0,0 22 15,21-1-15,21-21 16,21 21-16,-21-21 16,22 0-16,-1 0 0,22 0 0,-22 0 15,21 0-15,1 0 0,63 0 16,-42-21-16,-22 21 0,1 0 16,-1 0-16,1 0 0,-1 0 0,-21 0 15,1 0-15,-22 0 0,0 0 0,-42 0 31,0 0-31,-22 0 0,1 0 0,-21 0 16,-1 0-16,1 21 0,-22-21 0,0 0 16</inkml:trace>
  <inkml:trace contextRef="#ctx0" brushRef="#br1" timeOffset="69071.63">15452 14288 0,'-43'21'16,"403"-85"-16,-677 107 0,232-22 0,43 0 0,-1 0 16,22-21-16,21 21 0,21-21 15,0 21-15,22-21 0,-1 0 16,0 0-16,1 0 0,20 0 0,1 0 15,-1 0-15,1 0 0,20 0 16,1 0-16,0 0 0,84 0 16,-105 0-16,20 0 0,-20 0 15,-22 0-15,22 0 0,-43 0 16,0 0-16,-21 22 16,-21-22-16,-22 0 0,1 0 0,-21 0 15,-64 21-15,42-21 16,21 0-16,-20 0 0,20 0 0</inkml:trace>
  <inkml:trace contextRef="#ctx0" brushRef="#br1" timeOffset="69259.52">15579 14478 0,'-43'21'0,"-20"-21"16,42 21-16,148-63 0,-233 84 15,127-42-15,21 0 16,-21 0-16,43 0 0,-22 0 16,1 0-16,20 0 0,1 0 15,-1 0-15,1 0 0,-1 0 0,1 0 16,20 0-16,-20 0 0,-1 0 0,-20 0 15,20 0-15,1 0 16,-43 0-16,0 0 0,-42 22 16,0-1-1,-1-21-15,1 21 0</inkml:trace>
  <inkml:trace contextRef="#ctx0" brushRef="#br1" timeOffset="69651.5">15896 15134 0,'0'0'0,"-21"21"0,0 22 0,0-22 15,21 21-15,0-21 16,0 1-16,0-1 16,21-21-16,0 0 15,0 0-15,0 0 0,22 0 16,-65 21 15,1-21-31,0 21 16,-21 0-16,21 0 0,-1 1 15,22-1-15,0 0 16,0 0-16,0 0 0,0 0 0,22-21 16,-1 22-16,0-1 0,0-21 0,0 21 15,0 0-15,1 0 16,-1 0-16,-21 1 0,0-1 15,0 0-15,-21-21 0,-1 21 16,1 0-16,0-21 0,0 21 16,0 1-16,-22-22 0,22 21 0,0-21 15,-21 0-15,21 0 0,-1 0 16,-20 0-16,0 21 0,21-21 16</inkml:trace>
  <inkml:trace contextRef="#ctx0" brushRef="#br1" timeOffset="70152.53">13652 16023 0,'0'0'16,"-21"-21"-16,21 0 0,0-21 16,-21 20-16,21 1 15,0 0-15,0 42 16,-21 0-16,21 1 16,0 20-16,-21 0 0,21 1 15,0 20-15,-21 1 0,21-22 0,0 21 16,0-20-16,0-1 0,-22 0 0,22 1 15,-21-1-15,21-21 0,0 22 16,0-22-16,-21 0 0,21 0 16,-21-21-16,0-21 31,0 21-31,-1-21 0,1 21 16</inkml:trace>
  <inkml:trace contextRef="#ctx0" brushRef="#br1" timeOffset="70359.42">13039 16531 0,'0'0'0,"0"21"0,0 1 16,0-1-16,21 0 0,0 0 0,0 0 15,0 0-15,22 1 0,-22-22 16,21 21-16,0-21 0,1 0 16,-1 0-16,0 0 0,1 0 0,-1 0 0,0 0 15,1 0-15,-1-21 0,0-1 16,1 1-16,-1 0 0,-21 0 15,22 0-15,-22 0 0,0-1 0,-21-20 16,0 21-16,0 0 0,0-22 16,-21 22-16</inkml:trace>
  <inkml:trace contextRef="#ctx0" brushRef="#br1" timeOffset="70521.33">13398 15917 0,'0'0'16,"0"-21"-16,43 0 15,-22 21-15,0 0 16,0 0-16,22 0 0,-22 0 0,21 0 0,-21 0 16,22 0-16,-1 0 15,0 0-15,1 0 0,-1 0 0,0 0 16,1 0-16,-22 0 0</inkml:trace>
  <inkml:trace contextRef="#ctx0" brushRef="#br1" timeOffset="71143.98">14224 16108 0,'0'42'0,"0"-84"16,0 127-16,0-43 0,21 0 0,-21-21 0,0 22 15,0-1-15,21 0 16,-21 1-16,0 20 0,0-20 16,0-22-16,0 0 0,0 21 15,0-21-15,0 1 0,-21-1 16,0-21-16,0 0 15,0 0 1,21-21-16,0-1 0,0 1 16,0-21-16,0 21 0,0 0 15,0-1-15,21-20 0,0 0 16,0 21-16,0-22 0,43 1 16,-43 0-16,0 42 0,0-22 15,0 22-15,1 0 0,-1 0 0,0 43 16,-21-22-16,21 0 0,-21 0 15,0 22-15,0-22 16,0 21-16,0 0 0,21-20 0,-21 20 16,0-21-16,0 0 0,0 0 0,21 1 15,1-1-15,-22 0 0,21 0 16,0-21-16,21 0 0,-21 0 16,1 0-16,-1-21 0,0 0 15,21 0-15,-21-1 0,1 1 16,20 0-16,-21 0 0,0-21 0,0 20 0,1-20 15,-1 0-15,-21-1 16,0-20-16,0 21 0,21-64 16,-21 63-16,0-20 0,0 21 0,0 20 15,-21-20 1,0 63-16,21 0 16,0 22-16,0-1 0,0 0 15,0 1-15,0-1 0,0 0 0,0 22 16,-22-22-16,22 1 0,0-1 0,0 21 15,0-41-15,0 20 16,0-21-16,0 0 0,0 0 16,22-21-1,-22-21-15,21 21 0,-21-21 16,0 0-16</inkml:trace>
  <inkml:trace contextRef="#ctx0" brushRef="#br1" timeOffset="71303.88">14711 16362 0,'0'0'0,"-21"0"16,42 0 0,0 0-1,0 0-15,21 0 0,-20 0 16,20 0-16,-21 0 0,21 0 16,1-21-16,-1 21 0,0 0 0,22-21 15,-22 21-15,22-22 0</inkml:trace>
  <inkml:trace contextRef="#ctx0" brushRef="#br1" timeOffset="71724.36">15621 16574 0,'-21'0'0,"42"0"0,-42-22 31,42 22-31,0-21 0,0 21 16,-21-21-16,21 21 0,1-21 0,-1 0 15,0 0-15,-21-1 16,0 1-16,-21 21 31,0 0-31,-1 0 0,1 0 0,0 21 16,0 1-16,0-1 0,21 0 0,-21 0 15,21 0-15,-22 0 0,22 1 16,0-1-16,0 21 16,0-21-16,0 0 0,22 1 0,-1-22 15,0 0-15,0 21 0,0-21 16,0 0-16,22 0 0,-22 0 0,21 0 15,-21-21-15,22-1 0,-1 1 16,-21 0-16,22 21 0</inkml:trace>
  <inkml:trace contextRef="#ctx0" brushRef="#br1" timeOffset="72040.33">16150 16425 0,'0'-21'0,"0"42"0,0-63 16,0 21-16,0 0 15,21 21-15,0 0 16,1 0-16,-1 0 15,0 21-15,21 0 0,-21 0 16,1 0-16,-1 1 0,-21-1 16,21 0-16,0 0 0,-21 0 0,0 22 15,0-22-15,0 0 0,0 0 16,0 0-16,-21-21 0,0 21 0,0 1 16,-1-22-16,-20 0 15,21 0-15,0 0 0,0-22 0,21 1 16,0 0-16,0 0 0,0 0 15,0 0-15,0-1 0,0 1 16,21 0-16,0 0 0,0 21 0,0-21 16,0 0-16,1 21 0,-1 0 15,0 0-15,21-22 0,-21 22 16,1 0-16,-1 0 0,0 0 0,0-21 16,0 21-16,22 0 0,-22 0 0</inkml:trace>
  <inkml:trace contextRef="#ctx0" brushRef="#br1" timeOffset="72548.97">16997 16108 0,'0'0'0,"0"-21"0,21-22 15,-21-20-15,0 42 0,0-22 16,0 22-16,0-21 0,0 21 16,0 0-16,0-1 0,0 1 15,-21 21-15,0 0 0,-1 0 0,1 21 16,0 1-16,0 20 15,21 0-15,-21 1 0,0 20 0,21 1 16,0-1-16,-22 1 0,1-1 16,0 22-16,0-22 0,21 1 15,-21 20-15,0-20 0,-1 21 0,1-1 0,21 1 16,0 0-16,0-1 16,0 1-16,0-22 0,0 22 0,0-21 0,21 20 15,-21-20-15,22-1 0,20 43 16,-21-64-16,-21-20 0,21 20 15,0-42-15,1 21 16,-1-21-16,0 0 0,0-21 0,21 21 16,22-64-16,-22 22 0,-21 0 15,22-1-15,-1 1 0,-21 0 16,43-64-16,-22 42 0,-42 22 16,21-21-16,-21-1 0,0 1 15,0 20-15,-21-20 0,0 20 16,-21-20-16,-1 21 0,22-1 0,-21 22 0,-1-21 15,1 21-15,21-1 0,-21 1 16,20 0-16,1 21 0,0-21 16,0 21-16,21-21 15,21 21 1,0 0-16,0 0 0,22-21 0,-22 21 16,21-22-16,1 1 0,-1 21 0,21-21 15</inkml:trace>
  <inkml:trace contextRef="#ctx0" brushRef="#br1" timeOffset="73500.37">17695 16129 0,'0'0'16,"0"-21"-16,0-21 0,0 20 0,0-20 0,-21 21 15,0 21-15,0-21 16,0 0-16,-1 21 0,1 0 0,0 0 16,-21 21-16,-1 21 0,1-21 15,21 22-15,0-22 0,21 21 16,-21 0-16,21 1 0,-22-1 0,22-21 15,0 22-15,0-1 0,0-21 16,0 0-16,0 0 0,22 1 0,-1-1 16,-21 0-16,21-21 0,0 0 0,0 0 15,0 0-15,1 0 0,-1 0 16,0-21-16,0 21 0,0-21 0,0-1 16,1 1-16,-1 0 0,0-21 0,-21 21 15,0-22-15,0 22 0,0-21 16,21 21-16,-21-1 0,0 1 15,0 0-15,0 0 0,0 42 16,0 0-16,0 0 16,0 1-16,21-1 0,-21 0 0,0 21 15,0-21-15,21 1 0,1 20 16,-22-21-16,21 0 0,0 0 0,0 1 16,0-1-16,0-21 0,1 21 15,-1-21-15,0 0 16,0-21-16,0 0 0,0 21 15,-21-22-15,22 1 0,-1-21 0,-21 21 16,21-22-16,0 22 16,0-21-16,0 0 0,1-1 0,20-20 15,-21 42-15,0-1 16,-21 1-16,21 21 0,1 0 16,-22 21-1,0 1-15,0-1 0,0 0 16,0 0-16,0 0 15,21-21 17,0-21-32,-21 0 15,0 0 1,0 0-16,0-1 0,0 1 16,0 0-16,0 0 0,0 0 15,-21 21 1,0 0-16,-1 0 0,1 21 15,0 0-15,0 0 0,0 22 0,21-22 16,-21 21-16,-1 0 0,22 1 16,0-22-16,0 21 0,0 1 15,0-1-15,0-21 0,0 0 0,0 22 0,22-22 16,-22 0-16,21 0 0,0-21 16,0 21-16,0-21 0,43 0 15,-43 0-15,21 0 0,-21 0 16,22-21-16,-1 21 0,22-42 15,-43 21-15,21-22 0,-21 22 16,0-21-16,22-1 0,-22 22 16,0-21-16,0-43 0,-21 64 15,0-21-15,0 21 0,-21 21 16,0 0-16,0 0 16,0 21-16,-1 0 0,22 21 0,-21-21 15,21 22-15,-21-22 0,21 21 0,0-21 16,0 22-16,0-22 0,0 0 15,0 0-15,21 0 0,0 1 0,-21-1 16,22 0-16,-1-21 0,0 0 16,0 0-16,21 0 15,-20 0-15</inkml:trace>
  <inkml:trace contextRef="#ctx0" brushRef="#br1" timeOffset="74008.17">20299 15431 0,'0'0'0,"0"-22"0,0 1 0,0 0 15,0 42 17,-21 0-32,21 1 0,0 20 15,-22 0-15,22 1 0,-21-1 0,21 0 16,-21 1-16,21-1 0,0 0 0,-21 1 16,0 62-16,0-62 15,21-22-15,0 21 0,-22 1 0,22-22 16,0 0-16,-21 0 0,21 0 0,0 0 15,21-42 32,-21 0-47,0 0 0</inkml:trace>
  <inkml:trace contextRef="#ctx0" brushRef="#br1" timeOffset="74280.02">19812 16108 0,'0'0'0,"0"21"0,0 0 15,0 0-15,0 1 0,0-1 16,21-21-16,0 21 0,0 0 0,1-21 16,20 0-16,0 21 0,-21-21 15,22 0-15,-1 0 0,22 0 16,-22 0-16,0 0 0,22 0 0,-22-21 15,0 21-15,43-42 0,-43 42 16,1-21-16,-22-1 0,0 22 16,0-21-16,-21 0 0,0 0 0,0 0 15,0 0-15,0-1 0,0 1 0,0 0 16,-21-21-16,0 21 0,0-1 16</inkml:trace>
  <inkml:trace contextRef="#ctx0" brushRef="#br1" timeOffset="74515.89">20129 15473 0,'0'0'0,"-21"0"0,21-21 16,0 0-16,0-1 16,21 1-16,1 21 0,20-21 15,0 21-15,1 0 0,-1 0 16,0-21-16,1 21 0,-1 0 0,21 0 15,-20 0-15,-22 0 0,21 0 0,-21 0 16,1 0-16,-1 0 16,-21 21-16</inkml:trace>
  <inkml:trace contextRef="#ctx0" brushRef="#br1" timeOffset="77170.99">21675 16023 0,'0'0'0,"0"21"16,21-42 46,0 0-62,0 21 0,0-21 16,0 0-16,1 0 0,-1-1 15,0 1-15,0 0 0,0 0 0,0 0 16,1 0-16,-1-1 0,-21-20 16,0 21-16,0 0 0,0 0 0,0-1 15,0 1-15,0 0 0,0 0 16,-21 21-1,21 21-15,-22 0 16,22 22-16,0-22 0,0 0 16,0 21-16,0 1 0,0-1 0,0 0 15,0 1-15,0-1 0,22-21 0,-22 21 16,21-20-16,0 20 0,-21-21 16,21 0-16,0-21 0,-21 21 15,21-21-15,1 0 0,-1 0 16,0 0-16,-21-21 15,21 0-15,0 0 0,-21 0 0,21 0 16,-21-1-16,22-20 0,-1 21 16,-21-21-16,21 20 0,0-20 0,0 0 15,0 21-15,85-85 16,-85 85-16,22 21 0,-1-22 16,-21 22-16,22 0 0,-22 0 15,21 0-15,-21 22 0,0-1 0,1 0 16,-1 0-16,-21 21 0,0 22 15,0-22-15,0-21 0,-21 22 16,-1-22-16,1 21 0,0-21 16,0 1-16,0-1 0,0 0 0,-1 0 15,22-42 17,0 0-32,0 0 0,22-1 0,-1 1 15,0 0-15,0-21 0,0 21 0,0-1 16,1-20-16,-1 21 0,0-21 15,0 20-15,0-20 0,-21 21 0,0 0 16,0 0-16,0 42 31,0 0-31,0 0 0,-21 0 16,21 22-16,-21-22 0,0 42 16,21-20-16,0-1 0,0-21 15,0 21-15,0-20 0,0-1 0,0 0 16,21 0-16,0-21 0,0 21 15,0-21-15,1 0 0,20 0 0,-21 0 16,43-21-16,-22 0 16,-21 0-16,21 0 0,-20-1 0,20-20 15,-21 0-15,0-1 0,22 22 0,-22-42 16,0 20-16,0 1 16,0 0-16,0-22 0,-21 22 0,22-22 15,-22 22-15,21-21 0,-21 20 0,0 1 16,0 0-16,0-22 15,0 106 1,-21-20-16,-1 20 16,1 0-16,0 1 0,21 20 15,-21-21-15,0 22 0,0 42 16,21-64-16,0 0 0,0 22 16,0-22-16,0 1 0,0-1 0,0-21 15,0 21-15,0-20 0,42 20 16,-21-21-16,0-21 15,0 0-15,1 0 0,20 0 0,-21 0 16,21-21-16,1 0 0,-22 0 0,21-1 16,1 1-16,-1-21 0,-21 21 15,43-43-15,-43 22 0,-21 21 16,0-22-16,21 22 0,-21-21 0,0 21 16,0 0-16,-21-1 15,0 22-15,-1 0 0,1 0 16,0 22-16,0-1 0,0 0 0,21 0 15,0 0-15,-21 0 0,21 22 16,0-22-16,0 21 0,0-21 16,0 22-16,0-22 0,42 21 15,-21-21-15,0 1 0,0-22 16,1 0-16,20 21 0,-21-21 0,0 0 16,22 0-16,-22 0 0,0-21 0,21-1 15,-21 1-15,22-21 16,-22 21-16,0 0 0,0-1 0,-21-41 15,21 42-15,-21-22 16,0 22-16,0 0 0,0 0 0,0-21 16,0 63-1,0 0 1,0 0-16,-21 0 0,21 0 0,0 22 16,0-22-16,-21 21 0,21-21 15,-21 22-15,21-22 0,0 0 16,0 0-16,-21 0 0,21 1 15,0-1-15,-21-21 0,21-21 32,0-1-32,21 1 15,0 0-15,0 0 0,0-21 16,-21 20-16,21 1 0,1-21 0,-1 21 16,21-22-16,-21 22 0,0 0 0,22-21 15,-22 21-15,0 21 16,0 0-16,0 0 0,1 0 15,-22 21-15,0 0 0,0 0 16,0 0-16,0 0 0,21 1 16,-21 20-16,21-21 0,-21 21 0,21-20 15,0-1-15,0 21 0,1-21 16,-1 0-16,0 1 0,21-1 0,-21-21 0,22 21 16,41-21-1,-41 0-15,-22 0 0,21 0 0,1 0 0,-22-21 16,21 0-16,-21-1 0,0 1 15,1 0-15,-1 0 0,0 0 0,-21-22 16,21 22-16,-21-42 16,0 20-16,0 22 0,0-21 15,0 21-15,-21 0 0,-21-22 16,20 43-16,1 0 0,0 0 0,-21 0 16,21 0-16,-1 21 0,-20 1 15,21-1-15,0 0 0,0 21 0,-1-21 16,1 22-16,21-1 0,0 0 0,0 22 15,0-22-15,0-21 16,0 1-16,0 20 0,0-21 16,21 0-16,1-21 0,-1 0 0,0 0 15,0 0-15,0-21 16,0 21-16,22-21 0,-22 0 16,0 0-16,0-22 0,0 22 0,-21-21 15,22-1-15,-1 1 0,0 0 16,0-1-16,-21 1 0,21 0 0,0-22 15,-21 1-15,22 20 0,-1-20 16,-21-1-16,21 1 0,-21 21 0,21-1 16,-21 1-16,0 21 0,0 0 0,0-1 15,0 44 1,0-1-16,-21 21 0,0 0 16,0 1-16,-1-1 0,22 0 0,-21 22 15,0-22-15,0 22 0,21 20 16,0-41-16,0-1 15,0 0-15,0 1 0,0-1 0,0 0 16,0-20-16,0 20 0,0-21 16,21 21-16,0-42 0,22 22 15,-22-22-15,0 0 0,0 0 16,0 0-16,22 0 0,-22-22 0,21 1 16,-21 0-16,0 0 0,22 0 0,-22 0 15,21-22-15,-21 22 0,1-21 16,-1 21-16,0-22 0,0 1 15,0 21-15,-21-22 0,0 22 0,0 0 16,0 0-16,0 0 0,-21 21 16,0 0-16,21 21 15,-21 0-15,21 21 16,0-20-16,0-1 0,0 0 16,0 0-16,0 21 0,0-20 0,0-1 15,0 21-15,0-21 0,0 0 0,0 1 16,0 20-16,0-21 0,0 0 15,0 0-15,-21 1 0,21-1 16,-22-21-16,1 0 16,0 0-16,0 0 15,0-21-15,21-1 16,-21 22-16,-1-21 0,1 0 0,21-21 16,-21 21-16,0-1 15</inkml:trace>
  <inkml:trace contextRef="#ctx0" brushRef="#br1" timeOffset="77443.83">23008 15409 0,'0'0'0,"21"0"31,0 0-31,22 0 0,-1 0 16,0 0-16,1 0 0,-1 0 0,22 0 15,-1 0-15,1 0 0,-22-21 0,21 21 16,-20 0-16,-1 0 0,-21 0 16,22 0-16,-22 0 0,0 0 0,-21-21 15,0 0 1</inkml:trace>
  <inkml:trace contextRef="#ctx0" brushRef="#br1" timeOffset="80612.25">26628 15113 0,'0'0'0,"21"-21"0,-21 0 15,21 0-15,-21-1 0,0 1 0,0 0 16,0 0-16,-21 21 15,0 0 1,-1 0-16,22 42 0,-21-21 16,21 22-16,0-1 0,0 22 0,0-22 15,-21 21-15,21-20 0,0 20 16,-21-20-16,21-1 0,0 0 0,0 1 16,0-22-16,0 21 0,-21-21 15,21 0-15,0 1 0,-21-1 0,21 0 16,0 0-16,0-42 31,-22 0-31,22 0 16,-21 21-16</inkml:trace>
  <inkml:trace contextRef="#ctx0" brushRef="#br1" timeOffset="80853.62">26204 15600 0,'0'0'16,"0"21"-16,0 0 0,0 43 15,0-43-15,0 0 0,0 0 16,21 0-16,1 1 0,-1-1 16,0 0-16,0-21 0,21 21 0,-20-21 15,20 21-15,0-21 0,1 0 16,-1 0-16,21 0 0,-20 0 0,-1-21 16,22 0-16,-22 21 0,0-21 0,1 0 15,-22-1-15,21 22 16,-21-21-16,0 0 0,1 0 0,-22 0 15,0 0-15,0-22 0,0 22 0,0 0 16,-22-21-16,1 20 0</inkml:trace>
  <inkml:trace contextRef="#ctx0" brushRef="#br1" timeOffset="81054.53">26395 15071 0,'-21'0'0,"42"0"0,-42-21 16,21-1-16,0 1 15,21 21-15,21 0 0,-21 0 16,22-21-16,-1 21 0,0-21 16,1 21-16,-1 0 0,21 0 15,-20 0-15,-1 0 0,0 0 0,1 0 16,-22 0-16,21 0 0,-21 0 16,1 21-16,-1 0 0,0 22 15,0-22-15</inkml:trace>
  <inkml:trace contextRef="#ctx0" brushRef="#br1" timeOffset="81335.38">27411 15579 0,'0'21'16,"0"0"-1,0 0-15,0 0 16,0 1-16,0-1 0,0 21 16,0-21-16,-21 0 0,21 1 15,-22-1-15,22 0 0,-21 0 16,21 0-16,0 0 0,0 1 0,-21-1 16,21 0-16,-21-21 0,21 21 0,0 0 15,0-42 16,0 0-31</inkml:trace>
  <inkml:trace contextRef="#ctx0" brushRef="#br1" timeOffset="81707.28">28046 15748 0,'0'0'0,"0"21"15,-21-21 1,-1 0 0,1 0-1,21-21 1,0 0 0,0 0-1,0 0-15,21 21 16,1 0-16,-1 0 15,0 0-15,-21 21 16,0 0-16,0 0 0,0 0 16,0 0-16,0 1 0,0-1 15,0 0-15,-21 0 0,0 0 0,-1 22 16,-20-22-16,21-21 0,0 21 16,-22 0-16,22 0 0,-21-21 15,21 0-15,0 0 0,21-21 16,0 0-1,21 0-15,0 0 0</inkml:trace>
  <inkml:trace contextRef="#ctx0" brushRef="#br1" timeOffset="82004.22">28808 15155 0,'0'-21'16,"0"42"-16,0-63 0,0 21 0,0 0 0,-21 0 16,-1 21-1,22 21-15,0 0 0,0 0 0,-21 21 16,0-20-16,0 20 0,21 0 16,-21 1-16,0-1 0,21 21 0,-22-20 15,1-22-15,21 21 0,-21 1 0,21-22 16,0 21-16,0-21 0,0 0 15,0 1-15,0-1 0,0 0 16</inkml:trace>
  <inkml:trace contextRef="#ctx0" brushRef="#br1" timeOffset="82204.1">28448 15663 0,'0'22'31,"0"-1"-31,0 0 16,21-21-1,0 0-15,0 0 0,1 0 16,-1 0-16,0 0 0,21 0 16,-21 0-16,1 0 0,-1 0 15,0 0-15,0-21 0,0 21 0,0-21 16,1-1-16,-1 1 0,0 0 15,0 0-15</inkml:trace>
  <inkml:trace contextRef="#ctx0" brushRef="#br1" timeOffset="82427.98">28533 15113 0,'0'-21'0,"0"42"0,0-63 0,0 21 16,21-1-1,0 22-15,0-21 16,0 21-16,0 0 0,1 0 16,20 0-16,-21 0 0,0 0 0,22 0 15,-22 0-15,21 0 0,-21 0 0,22 0 16,-22 0-16,0 0 0,0 0 16,0 0-16,0 0 0,1 0 15,-22 21-15</inkml:trace>
  <inkml:trace contextRef="#ctx0" brushRef="#br1" timeOffset="82952.28">29337 15621 0,'0'0'0,"0"-21"15,0 0-15,21 0 16,-21-1-16,21 22 16,0-21-16,1 21 0,-1 0 0,21-21 15,-21 21 1,0 0-16,-21 21 0,22-21 16,-22 43-16,0-1 0,0-21 15,0 0-15,0 0 0,-22 22 16,1-22-16,21 0 0,-42 43 15,0-43-15,20 21 0,1-21 16,0 0-16,-21 1 0,21-1 0,-22-21 16,22 21-16,0-21 0,-21 0 15,20 0-15,1 0 0,0 0 16,21-21-16,0 0 16,0-1-16,0 1 0,0 0 15,0 0-15,21 0 0,0 0 16,1 21-16,-1-22 0,0 22 15,0 0-15,0 0 0,0 0 0,1 0 16,-1 22-16,0-22 0,-21 21 16,21 0-16,-21 0 0,21 0 15,-21 0-15,21 1 0,1-22 0,-22 21 16,21 0-16,0-21 0,0 0 16,0 21-16,22-21 15,-22 0-15,21 0 0,-21 0 0,0 0 16,1-21-16,-1 0 0,0 0 15</inkml:trace>
  <inkml:trace contextRef="#ctx0" brushRef="#br1" timeOffset="83332.81">30501 14859 0,'0'0'0,"0"-21"15,0 42 1,0 0 0,0 0-16,-21 1 15,21-1-15,-21 0 0,21 21 0,-21-21 16,-1 22-16,22-1 0,-21 0 15,0 1-15,21-1 0,0 0 0,-21 1 16,21-22-16,-21 21 0,21-21 16,0 1-16,-21 20 15,21-21-15,0 0 0,0 0 0,0 1 16,0-44 46</inkml:trace>
  <inkml:trace contextRef="#ctx0" brushRef="#br1" timeOffset="83555.67">30141 15558 0,'0'0'0,"-21"21"0,-21 21 31,42-21-31,21-21 15,0 0-15,0 0 16,22 0-16,-22 0 0,63 0 16,-41 0-16,-1 0 15,22 0-15,-22 0 0,43 0 16,-43 0-16,0-21 0,-21 21 0,1-21 16,-1 21-16,0-21 0,0 0 15,0-1-15,-21 1 0,0-21 0</inkml:trace>
  <inkml:trace contextRef="#ctx0" brushRef="#br1" timeOffset="83769.56">30438 14944 0,'-22'0'0,"44"0"0,-44-21 16,22-1-1,22 22-15,-1-21 0,21 0 16,-21 21-16,0-21 0,22 21 15,-22 0-15,0 0 0,0 0 0,0-21 16,1 21-16,20 0 0,-21 0 16,0 0-16,-21 21 15,0 0 1</inkml:trace>
  <inkml:trace contextRef="#ctx0" brushRef="#br1" timeOffset="84237.3">29739 15663 0,'0'22'31,"21"-22"0,0 0-31,1-22 16,-1 22 0,0 0-1,0 0-15,0 0 0,0 0 32,-21 22-32,0-1 0,0 0 15,0 0-15,0 0 0,-21-21 16,21 21-16,-21 1 0,0-1 0,0 0 15,-22-21-15,22 21 0,0 0 0,0-21 16,0 0-16,21 21 16</inkml:trace>
  <inkml:trace contextRef="#ctx0" brushRef="#br1" timeOffset="84749.03">31051 15706 0,'0'0'0,"0"-21"15,22 21-15,-1-22 16,0 22-16,0 0 0,0 0 0,0 0 15,1 0-15,-1 0 0,-21 22 32,0-1-32,-43 0 15,22 0-15,0-21 0,-21 21 16,21 0-16,-22-21 0,1 22 16,0-1-16,20-21 0,-20 21 15,21-21-15,0 21 0,0-21 0,-1 0 16,22 21-16,0 0 15,22-21 1,20 0-16,-21 0 0,0 22 16,22-22-16,-22 0 0,0 21 0,21 0 15,-21-21-15,1 21 0,-22 0 16,21 0-16,-21 1 0,0-1 16,0 0-1,0 0-15,-21-21 0,-1 21 0,1-21 16,-21 0-16,21 21 0,-22-21 15,1 0-15,0 0 0,-1 0 0,1 0 16,0 0-16,-22 0 0,1 0 16,20 0-16,-41 0 0,20 0 0,-20 0 15</inkml:trace>
  <inkml:trace contextRef="#ctx0" brushRef="#br1" timeOffset="85420.01">21230 16552 0,'0'-21'16,"0"0"-16,0 0 15,0 0-15,0 0 0,21 21 16,0-22-16,-21 1 16,-21 21 15,0 0-31,-21 21 0,21-21 0,-1 22 16,-20-1-16,21-21 0,0 21 15,0 0-15,21 0 16,0 0-16,0 1 0,21-1 15,0-21-15,0 21 16,0 0-16,22-21 0,20 42 16,-21-20-16,1 20 0,-22-21 15,21 0-15,-21 0 0,1 1 16,-22-1-16,0 0 0,0 0 0,-22 0 16,-20 0-16,21 1 0,-21-1 0,-1 0 15,-20-21-15,20 21 0,-20-21 16,21 21-16,-1-21 0,22 0 0,-21 21 15,21-21-15,-1 0 0,22 22 16,22-22 0,-1 21-16,0-21 0,0 0 15,21 0-15,-20 0 0,20 0 16,-21 0-16,0 0 0,22 0 0,-22 0 16,0 0-16,21 0 0,-21 0 15</inkml:trace>
  <inkml:trace contextRef="#ctx0" brushRef="#br1" timeOffset="85701.85">20574 17314 0,'0'0'0,"-21"22"0,0-22 0,-1 0 16,22 21-16,22 0 0,-1-21 15,0 0-15,21 0 0,22 0 16,-1 0-16,1 0 0,-1 0 0,22 0 15,21 0-15,0 21 0,-1-21 16,22 0-16,0 0 0,0 0 0,-21 21 16,21-21-16,-21 0 0,-21 0 15,-1 21-15,-20-21 0,-22 0 16,1 0-16,-22 22 0,-42-1 16,-22 0-16,1-21 0,-22 0 15,22 21-15,-43-21 16,22 0-16,-43 0 0,21 21 0,-20-21 15</inkml:trace>
  <inkml:trace contextRef="#ctx0" brushRef="#br1" timeOffset="85963.7">20934 17611 0,'-402'21'16,"1079"-63"-16,-952 63 0,-233 21 15,423-21-15,0-21 0,22 0 16,21 21-16,20-21 0,44 22 16,20-22-16,21 0 0,1 0 0,42 21 15,0-21-15,21 0 16,0 0-16,21 0 0,0 0 0,169 21 15,-147-21-15,-22 0 16,0 0-16,0 0 0,-21 0 0,0 0 16,-42 21-16,0-21 0,-1 0 15,-41 0-15,-22 0 0,0 0 0,-21 21 16,-21-21-16,0 0 0,-22 0 16,-20 21-16,-1-21 0,1 0 0,-22 22 15,-21-22-15,0 21 0,-21-21 16,0 21-16,-127 0 0,127 0 15,-21 0-15,21 1 0</inkml:trace>
  <inkml:trace contextRef="#ctx0" brushRef="#br1" timeOffset="86140.6">20659 18034 0,'-85'21'0,"-127"22"31,233-43-31,255-64 0,-509 128 0,275-43 16,22-21-16,-1 0 0,22 0 0,-1 0 15,22 21-15,85-21 16,-85 0-16,-1 0 0,1 0 0,0 0 15,0 0-15,-21 21 0,-1-21 16,-20 0-16,-22 0 0,0 21 16,-20-21-16,-22 21 15,-43-21-15,1 22 0,0-22 16</inkml:trace>
  <inkml:trace contextRef="#ctx0" brushRef="#br1" timeOffset="86448.19">21209 18394 0,'0'0'0,"-21"0"15,0 21-15,-22-21 0,22 0 0,0 0 16,0 21-16,0-21 0,-1 0 16,22 21-16,0 1 0,0-1 15,0 0-15,0 0 16,0 0-16,22 0 0,-1-21 16,0 22-16,0-22 0,21 0 0,1 21 15,-1-21-15,0 0 0,1 21 16,-1-21-16,0 0 0,1 21 15,-22 0-15,21-21 0,-42 21 16,0 1-16,0-1 0,0 0 16,-21 0-16,-21 0 0,-1 0 15,1 1-15,-21 20 0,20-21 0,-20 0 16,-1 0-16,22 22 0,-22-22 16,22-21-16,0 0 0,-1 0 0,1 0 15,0 0-15,21 0 0,-1 0 16,1 0-16,0-42 0,0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51:29.11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 1270 0,'21'0'78,"0"0"-62,-21-21-16</inkml:trace>
  <inkml:trace contextRef="#ctx0" brushRef="#br0" timeOffset="1955.56">741 529 0,'21'0'32,"-21"-21"1061,0 0-1077,0 0-16</inkml:trace>
  <inkml:trace contextRef="#ctx0" brushRef="#br0" timeOffset="2686.22">804 296 0,'0'-42'31,"-21"42"-15,0 21-16,21 0 15,-21 1-15,21-1 0,0 0 16,-21 21-16,21 1 0,-22-1 0,22 0 16,0-21-16,0 22 0,-21-1 15,21 0-15,0 1 0,0-1 16,0 0-16,-21 1 0,21-22 0,0 21 15,-21-21-15,21 1 0,0 20 16,0-21-16,0 0 0,0-42 47,0 0-47,0 0 16,0 0-16,0-1 0,0-20 15,0 21-15,0-21 0,0 20 0,0-20 16,0 21-16,21-21 0,-21-1 15,21 1-15,-21 0 0,21-1 0,-21 1 16,22 0-16,-1-1 0,0 1 16,-21 21-16,21-22 0,0 22 15,-21 0-15,21 0 0,1 0 16,-1 21-16,0 0 16,0 21-1,-21 0-15,21 0 0,-21 0 16,21-21-16,-21 22 0,0-1 15,0 0-15,0 0 0,22 0 16,-22 0-16,0 1 0,21-1 16,-21 0-16,0 21 0,0-21 0,0 1 15,0-1-15,0 21 0,0-21 16,0 0-16,0 1 0,0-1 0,0 0 16,0 0-16,0 0 0,0 0 15,0 1-15,0-1 16,0 0-16,0 0 31,0 0-15,0 0-1,0-42 32,0 0-47,0 0 16,-21 21-16,21-21 15,-22 0-15</inkml:trace>
  <inkml:trace contextRef="#ctx0" brushRef="#br0" timeOffset="3045.04">614 699 0,'0'21'0,"-21"-21"0,42 0 47,21 0-31,-21-21-16,0-1 0,22 22 0,-22 0 0,21-21 15,-21 21-15,22 0 16,-22-21-16,0 21 0,0 0 0,22 0 15,-22 0-15,-21-21 0,21 21 16,0 0-16,0 0 16,-42 0 46</inkml:trace>
  <inkml:trace contextRef="#ctx0" brushRef="#br0" timeOffset="4943.95">2752 635 0,'0'-21'0,"0"0"32,0 0-32,0-1 0,21 1 15,-21 0-15,21 21 16,-21-21-16,0 0 0,0 0 16,21-22-16,0 22 15,-21 0-15,0 0 0,0 0 0,0-1 16,-21 22-1,0 0-15,0 0 0,0 22 16,-22-1-16,22 0 0,-21 21 16,21 1-16,-22-1 0,22 0 0,0 1 15,0-1-15,0 21 16,-1-20-16,22-1 0,0 22 0,0-22 0,0 0 16,0-21-16,0 22 0,22-22 15,-1 21-15,0-21 0,0-21 0,0 22 16,22-22-16,-22 0 15,21 0-15,0 0 0,1 0 0,-1-22 16,0 1-16,1 0 0,-1 0 16,0-21-16,1 20 0,84-105 15,-85 64-15,0 21 16,-20-1-16,-1-20 0,0 20 0,0-20 16,0 21-16,-21-1 0,0 1 15,0 0-15,0-1 0,0 22 0,0-21 16,-21 42-1,21 21-15,-21 0 16,21 21-16,0-20 0,0 20 16,0 0-16,0 1 0,-21-1 15,21 0-15,0 1 0,-21-1 16,21 0-16,0 1 0,0-1 0,0 0 16,0 1-16,0-22 0,21 21 15,0-21-15,21 0 0,1 1 16,-22-22-16,21 21 0,0-21 15,-20 0-15,20 0 0,0 0 0,1-21 16,-1-1-16,0 1 0,1 21 16,-1-21-16,-21 0 0,21-21 15,-20 20-15,-1 1 0,0 0 0,0-21 0,0 21 16,0-22-16,-21 22 0,0-42 16,0 41-16,0-20 15,0 21-15,0 0 0,0 0 16,-21-1-16,0 1 0,0 0 0,0 21 15,0 0-15,-1 0 0,1 0 16,0 0-16,0 0 0,0 21 0,0 0 16,-1 1-16,1-1 0,0 21 15,0-21-15,21 22 0,-21-22 0,21 21 16,-21 0-16,21-20 0,0 20 16,0-21-16,0 21 0,0-20 0,0-1 15,21 0-15,0 0 0,0 0 16,0-21-16,0 0 0,1 0 15,-1 0-15,0 0 0,0 0 0,0-21 16,0 0-16,1 0 0,-1 0 16,0-22-16,0 22 0,0 0 0,-21-21 15,0 20-15,0-20 0,21 21 16,-21 0-16,0-22 0,0-20 16,0 42-1,0 42 1,0 0-1,-21 0-15,21 0 0,0 1 0,0 20 16,-21-21-16,21 0 0,0 22 0,0-22 16,0 21-16,0-21 15,0 22-15,0-22 0,0 0 0,0 0 16,21 0-16,0-21 0,1 21 16,-1-21-16,0 0 0,0 0 0,0 0 15,22 0-15,-1-21 0,-21 0 16,21 0-16,1 0 0,20-43 15,-20 22-15,-1 0 0,-21 20 16,21-20-16,-20 0 0,-1-1 16,-21 1-16,0 21 0,21-21 0,-21 20 15,0 1-15,0 0 0,-21 21 16,0 21-16,-1-21 16,1 21-16,0 1 15,21 20-15,0-21 0,-21 0 0,21 22 16,0-22-16,-21 21 0,21-21 15,0 0-15,0 22 0,0-22 0,21 0 16,-21 0-16,21 0 0,0 1 16,0-1-16,1-21 0,-1 21 0,0 0 15,0-21-15,0 0 16,0 21-16,-42-42 31,0 0-31,0 21 16,0-21-16,-22 0 0,22 21 15,0 0-15,-21-22 16,21 22-16,-1 0 0,1 0 0,21 22 16,0-1-1,0 0-15,0 0 0,21 0 16,1 0-16,-1 1 0,0-22 16,21 21-16,-21-21 0,22 0 0,-1 0 15,0 0-15,22 0 0,-22 0 16,1 0-16,20-21 0,-21-1 0,1 1 15,20 0-15,-20 0 0,-1 0 16,0-22-16,-21 22 0,1-21 0,-1 21 16,0-22-16,-21 22 0,0-21 15,0 21-15,0-22 0,0 22 16,0 0-16,-21 0 0,21 0 0,-21 21 16,-1 0-16,1 0 0,0 0 15,21 21-15,0 0 0,-21 0 0,21 0 16,0 1-16,0 41 15,21-42-15,21 43 0,-20-43 16,-1 0-16,0 0 0,0 22 16,21-22-16,-20 0 0,-22 0 0,21-21 15,-21 21-15,0 0 0,0 1 16,0-1-16,-21-21 16,-1 0-16,-20 0 0,21 21 0,-85-21 15,85 0-15,-21 0 16,20 0-16,22-21 15,0 0-15,0-1 16</inkml:trace>
  <inkml:trace contextRef="#ctx0" brushRef="#br0" timeOffset="5608.23">6562 614 0,'0'-64'32,"21"43"-32,-21 0 0,0 0 0,0 0 15,0 0-15,0-1 16,0 1-16,0 0 0,-21 0 15,-1 21-15,1 0 16,0 0-16,0 0 0,0 21 16,0 0-16,21 22 0,-22-22 15,22 21-15,-21 0 0,21 1 0,-21-1 16,21 22-16,0-22 0,0 0 16,0 1-16,0 20 0,0-21 0,0 1 15,0-22-15,0 42 16,21-20-16,0-22 0,1 0 15,20 0-15,-21-21 0,21 21 0,1-21 16,-1 0-16,0 0 0,1 0 16,20 0-16,-20-21 0,20 0 0,22 0 15,-43-21-15,0 20 0</inkml:trace>
  <inkml:trace contextRef="#ctx0" brushRef="#br0" timeOffset="6454.24">7281 656 0,'0'0'0,"0"-42"0,0 21 0,0 0 15,0-1-15,-21 1 0,0 0 16,0 21-16,0 0 0,-1 0 16,1 0-16,0 21 0,0 0 0,0 1 15,0-1-15,-1 0 16,1 21-16,-21 22 0,21-22 16,21 0-16,-21 1 0,21-1 15,-22-21-15,22 22 0,0-22 0,0 21 16,0-21-16,0 0 0,22-21 0,-1 22 15,0-22-15,0 0 0,21 0 16,-20 0-16,-1-22 0,21 1 16,-21 21-16,22-21 0,-22-21 0,0 21 15,0-1-15,21-20 0,-20 0 0,-1-22 16,-21 22-16,21 0 16,-21 20-16,0-20 0,0 21 0,0 0 15,0 0-15,0 42 31,0 0-31,0 0 0,0 0 0,0 0 16,-21 22-16,21-1 0,0-21 16,0 22-16,0-1 0,0-21 0,0 21 15,0-20-15,21-1 0,0 0 16,0 0-16,0-21 0,1 0 0,-1 21 16,0-21-16,42 0 0,-20-21 15,-22 0-15,21 21 0,-21-21 16,22-22-16,-22 22 0,21 0 15,-21-21-15,1-1 0,-1 22 16,0-21-16,-21 21 0,0-22 0,21 22 16,-21 0-16,0 0 0,0 0 15,0 42 1,0 0-16,0 0 0,0 0 16,0 22-16,0-22 0,0 0 15,0 21-15,0-20 0,-21 20 0,21-21 16,0 0-16,-21 22 0,21-22 15,0 0-15,0 0 0,0 0 16,-21-21 0,21-21-1,-22 21-15,22-21 0,0 0 16,0-22-16,0 22 0,0-21 16,0 21-16,0-22 0,22 1 0,-1 0 15,0-22-15,21 22 0,-21 0 0,22-1 16,-1 22-16,0-21 0,1 21 15,-1 21-15,0 0 0,1 0 0,-22 0 16,21 0-16,1 21 0,-22 0 16,0 0-16,0 21 0,0-20 0,-21 20 15,21-21-15,-21 21 0,0 1 16,0-1-16,0 0 0,0 1 0,-21-1 16,0-21-16,0 22 0,21-22 15,-21 0-15,0 0 0,21 0 16,0 0-16,0-42 15,0 0 1,0 0-16</inkml:trace>
  <inkml:trace contextRef="#ctx0" brushRef="#br0" timeOffset="9000.45">9377 635 0,'0'21'0,"0"0"15,21-21 17,0 0-32,-21-21 0,21 21 0,0-21 15,1 0-15,-1 0 0,21 0 16,-21-1-16,0 1 0,1 0 0,-1-21 15,0 21-15,0-22 0,0 1 0,-21 0 16,0 20-16,0-20 16,0 0-16,0 21 0,0-1 0,0 1 15,0 0-15,-21 21 16,0 21-16,21 22 0,-21-22 16,21 21-16,0 0 0,0 22 15,0-22-15,0 22 0,0-22 16,0 22-16,0-22 0,0 21 0,0-20 15,0 20-15,0-20 0,0 20 16,0-21-16,0 1 0,0-1 0,0-21 16,0 43-16,0-43 0,0 0 15,0 0-15,-21-21 16,-1 0-16,1 0 0,0 0 16,21-21-16,-21 21 0,0-21 15,0-21-15,-1 20 0,1 1 0,0-21 16,0 0-16,0 20 0,0-20 15,21 21-15,-22 0 0,1-22 16,0 43 0,21 22-16,0-1 15,0 21-15,0-21 0,0 22 0,21-22 16,0 0-16,1 21 0,-1-21 16,0 1-16,0-1 0,0 0 0,22 0 15,-1-21-15,-21 0 0,21 0 0,43 0 16,-43 0-16,43 0 15,-21-21-15,-22 0 0,-21 0 16,21-22-16,1 22 0,-22-21 16,0 21-16,0-22 0,0 1 15,-21 0-15,0-1 0,0 1 0,0 21 16,0-22-16,0 22 0,0 0 16,0 0-16,0 0 0,0 42 15,-21 0-15,21 0 16,0 22-16,0-22 0,-21 21 15,21 0-15,0 1 0,0-1 0,0 0 16,0-20-16,0 20 16,0-21-16,0 21 0,0-20 0,0-1 15,0 0-15,0 0 0,0-42 32,0 0-32,0 0 15,0-1-15,21 1 0,0-21 16,-21 0-16,22-1 0,-1 1 0,21-85 15,-21 85-15,0-1 16,1 1-16,-1 21 0,-21 0 16,21 21-16,0 0 0,-21 21 15,21 0-15,-21 0 16,0 43-16,21-22 0,-21-21 16,0 21-16,0 1 0,0-22 0,0 21 15,0-21-15,22 22 16,-1-22-16,-21 0 0,21 0 0,0-21 15,0 21-15,0-21 0,1 0 16,-1 0-16,0 0 0,0 0 0,21 0 16,-20 0-16,20-21 0,43-42 15,-43-1 1,-21 22-16,0 0 0,0-1 0,1 1 16,-22-22-16,0 22 0,0 0 0,0-22 15,0 22-15,0 0 0,0-1 16,0-20-16,0 42 15,0 42 1,-22 0-16,22 21 0,0-21 16,-21 22-16,21-1 0,0 0 15,-21 1-15,21 20 0,0-20 16,-21 41-16,21-41 0,-21-1 16,21 0-16,0 1 0,0-22 15,-21 0-15,21 0 0,0 0 16,0 0-16,21-42 31,0-21-31,-21 21 16,21 0-16,0-22 0,0 1 0,1 0 15,-1 20-15,0-20 16,0 21-16,0-21 0,0 20 0,1 1 16,-1 21-16,0 0 15,-21 21-15,0 1 16,0 20-16,0-21 0,0 0 15,0 0-15,0 22 0,0-22 16,0 0-16,0 21 0,0-20 0,0-1 16,0 0-16,0 0 0,21 0 0,0 0 15,0 1-15,1-22 0,-1 0 16,42 0-16,-42 0 0,22 0 16,-22 0-16,0 0 15,21-22-15,-20 22 0,-1-21 0,0 0 0,0-21 16,0 21-16,0-22 0,1 22 15,-22-21-15,21-1 0,-21 1 16,21 21-16,-21-21 0,0 20 0,0 1 16,0 0-16,0 0 0,-21 21 31,0 21-31,-1 0 16,22 0-16,0 22 0,-21-22 15,0 0-15,21 21 0,0-20 0,0-1 16,0 21-16,0-21 0,0 22 0,0-22 15,0 0-15,0 0 0,0 0 16,0 0-16,0 1 16,42-22-16,-20 0 15,-1 0-15,0 0 0,21 0 0,-21 0 16,1 0-16,41-43 0,-21 22 16,1 0-16,-22 0 0,0 0 15,21-22-15,-20 22 0,-1-21 16,0 21-16,-21-22 0,0 1 15,0 21-15,0 0 0,-21 21 16,0 0 0,-1 0-16,22 21 0,0 0 15,0 0-15,0 0 0,0 0 16,0 1-16,0-1 0,0 0 16,0 0-16,0 0 0,0 0 15,0 1-15,22 20 0,-22-21 0,21 0 16,0 0-16,-21 1 0,21-22 0,0 21 15,-21 0-15,21 0 0,1-21 16,-1 0-16,0 0 0,0 0 16,0 0-16,22-21 0,-22 21 15,0-21-15,0 0 0,0-1 16,0-20-16,1 21 0,20-21 0,-21 20 16,0-20-16,0 0 0,1 21 15,-1-22-15,-21 22 0,0 0 0,21 0 16,0 0-1,-21 42 1,0 0-16,0 0 16,-21 0-16,21 0 0,-21 1 15,21-1-15,0 0 0,-21 21 0,21-21 16,0 1-16,0-1 0,0 0 0,0 0 16,0 0-16,0 0 0,0 1 0,21-22 15,0 21-15,0-21 0,21 0 16,-20 0-16,-1 0 15,0 0-15,0 0 0,-21-21 16,21-1-16,0 1 0,1 0 0,-1-21 16,-21-1-16,21 1 0,0 0 15,0-1-15,0-20 0,-21 21 16,22-22-16,-1 22 0,-21-22 0,0 22 16,21 0-16,-21-1 0,0-20 15,0 42-15,0-1 0,-21 44 31,21-1-31,0 21 16,-21-21-16,21 22 0,-22-1 0,1 0 16,21 1-16,0-1 0,0 0 15,-21 22-15,21-22 0,0 0 0,-21 1 16,21-1-16,0 0 0,0 107 16,0-128-1,0 0-15,21 0 16,0-21-16,0 0 0,1 0 0,-1 0 15,0 0-15,0 0 0,0 0 0,0-21 16,1 21-16,20-21 0,-21 0 16,0-1-16,22 1 0,-22 0 0,0 0 15,0-21-15,0 20 0,0-20 0,1 21 16,-1-21-16,-21 20 0</inkml:trace>
  <inkml:trace contextRef="#ctx0" brushRef="#br0" timeOffset="9200.5">12763 572 0,'0'21'0,"0"-42"0,0 63 15,22-21 1,-1-21-16,0 0 0,0 0 16,21 0-16,22 0 15,-43 0-15,21 0 0,-20-21 0,20 21 16,-21 0-16,0-21 0,0 21 15,1-21-15,-22-1 16,0 1-16,0 0 0</inkml:trace>
  <inkml:trace contextRef="#ctx0" brushRef="#br0" timeOffset="9379.4">12298 318 0,'0'0'0,"-21"0"0,-1 0 0,1 0 0,0 0 15,21 21-15,0 0 16,21-21 0,0 0-1,1 0-15,-22 21 0</inkml:trace>
  <inkml:trace contextRef="#ctx0" brushRef="#br0" timeOffset="12303.92">14541 868 0,'0'0'0,"22"0"31,-1 0-15,-21-21-16,0 0 15,21-1-15,-21 1 0,0 0 16,0 0-16,0 0 16,0 0-16,0-1 15,0 1-15,0 0 0,0 0 0,-21 21 16,21-21-16,-21 0 0,-1-1 15,1 22-15,0-21 0,0 21 16,0 0-16,0 0 0,-1 0 16,1 0-16,0 0 0,0 21 15,0 1-15,0-1 0,21 0 0,-22 21 16,1-21-16,0 64 16,21-43-16,-21-20 0,21 20 0,0 0 15,0 22-15,0-43 0,0 0 16,0 0-16,0 0 15,21 1-15,0-1 0,0-21 16,1 0-16,-1 0 0,0 0 0,0 0 16,0 0-16,0 0 0,1-21 15,20-1-15,-21 1 0,21 0 0,-20 0 16,-1 0-16,21-22 0,-21 22 16,22-21-16,-22 0 0,0 20 0,0-20 15,0 21-15,-21-21 0,0 20 0,0 1 16,0 0-16,0 0 0,0 42 31,0 21-15,0-20-16,0 20 0,0-21 15,0 21-15,-21 43 0,21-43 16,0 1-16,0-22 0,0 21 16,0-21-16,0 1 0,0-1 0,21 0 15,0 0-15,1 0 0,-1-21 0,0 0 16,0 0-16,0 0 0,22 0 15,-1 0-15,-21-21 0,21 0 0,1 0 16,-1 0-16,0-1 0,1-20 16,-22 21-16,21-21 0,1-22 15,-22 22-15,0-1 0,-21 22 16,21-21-16,-21 21 0,0 0 0,0-1 16,-21 44-1,21-1 1,-21 0-16,21 0 0,0 21 15,-21-20-15,-1 20 0,22-21 0,-21 21 16,21 1-16,0-22 0,-21 0 16,21 0-16,-21 0 0,21 1 0,0-1 15,0 0-15,0-42 32,0 0-17,0-1-15,21-20 0,0 21 16,0-21-16,1 20 0,-1-20 15,0 0-15,0-1 0,0 1 16,0 21-16,22-21 0,-22 20 16,0 1-16,0 0 0,0 0 0,22 21 15,-22 0-15,0 0 16,-21 21-16,0 0 0,21 0 0,-21 22 16,0-22-16,0 21 0,0 1 0,0-22 15,0 21-15,0-21 0,0 22 0,0-22 16,0 21-16,0-21 0,0 0 15,0 1-15,21-1 0,1-21 16,-1 0-16,21 0 16,-21 0-16,0 0 0,1 0 0,-1 0 15,0-21-15,0-1 0,0 22 16,22-21-16,-22 0 0,0-21 16,-21 21-16,21-1 0,0 1 0,0-21 15,-21 21-15,22-43 16,-22 43-16,21 0 15,-21 42 392,0-42-314</inkml:trace>
  <inkml:trace contextRef="#ctx0" brushRef="#br0" timeOffset="12739.74">14351 741 0,'-21'0'0,"42"0"0,-63 0 0,20 0 15,1 0-15,21 21 0,21-21 32,22 0-32,-1 0 0,0 0 15,22 0-15,-1 0 0,1 0 16,21 0-16,-1 0 0,1 0 0,0 0 16,20 0-16,-20 0 0,21 0 0,-21 0 15,-1 0-15,1-21 0,-22 21 16,1 0-16,-22 0 0,1 0 0,-1 0 15,-21 0-15,0 0 0,-42 0 32,-21 0-32,-1 0 0,1 0 15,0 0-15,-43 0 0,22 0 16,-22 0-16</inkml:trace>
  <inkml:trace contextRef="#ctx0" brushRef="#br0" timeOffset="12919.63">14668 910 0,'0'0'0,"-42"0"0,21 21 0,21 1 0,0-1 15,0 0-15,21-21 16,21 0-16,-20 21 0,20-21 16,21 0-16,1 0 0,-1 0 0,1 0 15,21 0-15,-1 0 0,1 0 16,0-21-16,-1 21 0,1 0 16,42-42-16,-64 42 0,-20 0 15,-1-22-15,-21 22 0,0-21 16,1 21-16,-1-21 0</inkml:trace>
  <inkml:trace contextRef="#ctx0" brushRef="#br0" timeOffset="13516.43">16870 699 0,'0'0'0,"-21"0"0,-1 0 16,1 0-16,0-22 15,21 1-15,0 0 16,0 0-16,0 0 0,21 0 15,0-1-15,1 22 0,-1-21 16,21 21-16,0 0 0,-20 0 0,20 0 16,0 0-16,1 21 0,-1 1 15,-21-1-15,21 0 0,-20 0 16,20 21-16,-21 1 0,-21-22 0,0 21 16,0 1-16,0-1 0,0-21 15,0 21-15,0-20 0,0-1 0,-21 21 16,21-21-16,-42 0 0,20 1 15,1-22-15,0 0 16,0 0-16,21-22 16,0 1-16,0 0 0,0 0 0,0 0 15,0 0-15,0-22 0,21 1 16,0 0-16,22 20 0,-22-20 0,21 0 16,-21-1-16,22 22 0,20-42 15,-21 63-15,-20 0 0,20 0 16,-21 0-16,0 21 0,0 0 15,1 0-15,-1 0 0,-21 22 0,0-22 16,0 21-16,0-21 0,0 22 0,0-1 16,0-21-16,0 0 0,0 1 15,-21-1-15,21 0 0,-22-21 0,1 0 16,0 0-16,0 0 16,0 0-16</inkml:trace>
  <inkml:trace contextRef="#ctx0" brushRef="#br0" timeOffset="13724.66">16891 254 0,'-21'-21'15,"21"42"-15,0 0 16,0 0-16,0 1 15,0-1-15,0 0 0,0 0 16,0 0-16,21-21 16,0 0-16,0 0 15,0 0-15</inkml:trace>
  <inkml:trace contextRef="#ctx0" brushRef="#br0" timeOffset="13903.56">17780 254 0,'0'0'0,"0"21"0,0 0 16,0 1-1,0-1-15,0 0 0,0 0 0,0 0 16,21 0-16,0-21 16,-21 22-16,21-22 15,1 0-15,-1 0 0</inkml:trace>
  <inkml:trace contextRef="#ctx0" brushRef="#br0" timeOffset="14893.01">18902 720 0,'0'0'0,"-21"-21"15,21-1-15,0 1 0,0 0 0,0 0 16,0 0-16,21 21 0,0-21 0,0-1 15,0 22-15,0 0 16,85 0-16,21 22 16,-106 20-1,22-21-15,-22 0 0,21 22 0,-42-1 16,21 0-16,-21 1 0,0-1 0,0 0 16,0 1-16,0-1 0,-21-21 15,0 21-15,0-20 0,0-1 0,0 0 16,21 0-16,-22 0 0,1-21 15,21-21 1,0 0-16,0 0 16,21 0-16,1-1 0,-1-20 15,21 0-15,-21-1 0,0 1 0,22 0 16,-22-1-16,21 1 0,-21 0 16,22 21-16,-22-22 0,0 22 15,21 21-15,-20 0 0,-1 0 0,-21 21 16,0 0-16,0 1 15,0-1-15,0 21 0,0 0 0,0 1 16,-21-1-16,-1-21 0,22 22 16,0-1-16,-21-21 0,21 21 0,0-20 15,0-1-15,0 0 0,0 0 0,21-21 16,1 0-16,-1 0 16,21 0-16,-21 0 0,22 0 0,-1 0 15,-21-21-15,21 0 0,1 0 16,-22-1-16,21 1 0,-21-21 15,1 21-15,20-22 0,-21 1 0,0 0 16,0 21-16,-21-22 0,0 1 16,22 21-16,-22-22 0,0 22 0,0 0 15,-22 42 1,1 22 0,0-22-16,21 21 0,-21 0 15,21-20-15,-21 20 0,21 0 16,-21 1-16,21-1 0,0-21 0,0 21 15,0-20-15,0-1 0,21 0 16,0 0-16,0-21 0,0 0 0,0 0 16,22 0-16,-1 0 15,-21 0-15,0-21 0,22 0 16,-22 0-16,21-1 0,-21 1 0,1-21 16,-1 0-16,0 20 0,-21-20 15,0-21-15,0 20 0,0 1 16,0 0-16,0-1 0,0 22 0,-21-21 0,0 21 15,21-1-15,-22 22 0,1 0 16,0 0-16,0 0 0,0 0 0,0 22 16,-1-1-16,1 0 0,0 0 15,0 0-15,21 0 0,-21 64 16,21-64 0,21 0-16,21 1 0,-21-22 15</inkml:trace>
  <inkml:trace contextRef="#ctx0" brushRef="#br0" timeOffset="15744.48">21442 508 0,'0'-42'16,"-21"42"-16,-1 0 15,1 0-15,0 21 0,0 0 16,0 0-16,-22 0 0,22 1 15,0-1-15,-21 21 0,21 0 0,-1 1 16,-20-22-16,21 21 0,0 1 0,21-1 16,0-21-16,0 21 0,0-20 15,0-1-15,0 0 0,21 0 0,0 0 16,0-21-16,22 0 0,-22 0 16,0 0-16,21 0 0,-21-21 0,22 21 15,-22-21-15,0 0 0,21 0 16,-20-1-16,-1-20 0,0 21 0,0-21 15,-21-1-15,0 1 0,0 0 0,0 20 16,0-20-16,0 21 16,-21-21-16,0 20 0,0 22 0,-1-21 15,1 21-15,-21 0 0,21 0 0,0 0 16,-1 21 0,22 1-16,0-1 15,22 0-15,-1-21 0,21 0 16,0 0-16,1 21 0,-1-21 0,22 0 15,-22 0-15,0 0 0,22 0 0,-1 0 16,-20-21-16,20 0 0,-21 0 16,1 21-16,20-43 0,-20 22 15,-22 21-15,-21-21 16,21 0-16,-21 0 16,-21 21-1,0 0 1,-1 21-16,1 0 0,0 0 15,0 21-15,21-20 0,-21 20 16,0 0-16,-1 1 0,22-1 0,-21 21 16,0 1-16,0-1 0,21 1 15,0-1-15,-21 1 0,21 21 0,-21-22 16,21 1-16,0 105 0,0-106 16,0 107-16,0-86 15,0 1-15,0 0 0,0-1 0,0-20 16,0 21-16,0-1 0,-22 1 15,22-22-15,-21 22 0,0-21 0,21-1 16,-21-21-16,0 22 0,0-43 16,-1 21-16,1-20 0,0-1 0,-21-21 15,21 0-15,-1 0 0,1 0 16,0-21-16,0-1 0,0 1 0,0-21 16,-22 0-16,22-22 0,21 1 0,-21-1 15,21 1-15,0-1 0,0-21 0,0 22 16,0-22-16,0 22 0,21-22 15,0 0-15,0 22 0,22-22 0,63-126 16,-64 147-16,0-21 16,22 22-16,-22-1 15,64-84-15,-64 85 0,1-1 16,41-84-16</inkml:trace>
  <inkml:trace contextRef="#ctx0" brushRef="#br0" timeOffset="16356.13">23050 656 0,'0'-42'32,"0"21"-32,-21 21 15,0 21 1,0 0-16,21 0 0,0 0 16,-21 22-16,21-22 0,-21 21 15,21-21-15,0 22 0,0-22 0,0 0 16,0 21-16,0-20 0,0-1 15,0 0-15,0-42 32,0 0-32,21-22 15,-21 22-15,21-21 0</inkml:trace>
  <inkml:trace contextRef="#ctx0" brushRef="#br0" timeOffset="16532.03">23008 339 0,'0'0'0,"0"-21"0,-21 21 16,21 21 15,0 0-15,21 0-16,0 0 16,0-21-16,1 21 15,-22 1-15,21-22 0,0 21 0,0-21 16</inkml:trace>
  <inkml:trace contextRef="#ctx0" brushRef="#br0" timeOffset="16976.78">23474 529 0,'0'85'32,"-21"-64"-32,21 0 0,-22 0 15,22 1-15,0-1 0,0 0 0,0 21 16,0-21-16,0 1 0,0-1 15,0 21-15,0-21 0,0 0 0,0 1 16,0-1-16,0 0 0,-21-21 16,21 21-16,-21-21 15,21-21 1,0 0 0,0 0-16,0-22 0,0 22 0,0-21 15,0 21-15,21-22 0,0 1 16,22 21-16,-22-22 0,21 1 0,1 21 15,-1-21-15,0 20 0,1 1 16,-22 21-16,21 0 0,0 0 0,1 0 16,-22 0-16,21 21 0,-21 22 15,1-22-15,-22 21 0,0 1 0,0-1 16,0 0-16,0 1 16,0-1-16,0 0 0,0 1 0,-22-22 15,1 21-15,0-21 0,21 0 16,0 1-16,-21-1 0,21-42 31,21 21-31,-21-22 16,21-20-16,0 21 0,1 0 0,20-22 15</inkml:trace>
  <inkml:trace contextRef="#ctx0" brushRef="#br0" timeOffset="17204.41">24320 339 0,'0'0'0,"0"-21"0,0-1 15,0 44 1,0 20-16,0-21 16,-21 21-16,0 1 0,0-1 0,21 0 15,-21 1-15,0-1 0,-1 22 16,22-22-16,-21 0 0,0 43 16,0-43-16,21-21 0,0 1 15,0 20-15,0-21 0,0 0 16,21-21-16,0 0 15,0 0-15,1-21 0,-22 0 16,21 0-16,-21 0 0,21-1 0</inkml:trace>
  <inkml:trace contextRef="#ctx0" brushRef="#br0" timeOffset="17376.31">24066 677 0,'0'0'0,"-21"0"0,0 0 16,21 22-1,21-22 1,0 0-16,1 21 0,-1-21 16,0 0-16,0 0 0,0 0 0,0 0 15,1 0-15,20 0 0,-21 0 0,0 0 16,0-21-16</inkml:trace>
  <inkml:trace contextRef="#ctx0" brushRef="#br0" timeOffset="17728.11">24447 868 0,'-21'21'31,"42"-21"-15,22-21-16,-22 21 15,0-21-15,43-22 16,-43 43-16,0-21 0,0 0 15,0 0-15,-21 0 0,0 0 16,0-1 0,-21 22-16,0 0 15,0 22-15,0-1 0,-22 0 0,22 0 16,0 0-16,0 22 0,21-22 16,-21 21-16,21-21 0,0 22 0,0-22 15,0 21-15,0-21 0,0 0 16,0 1-16,21-1 0,0-21 0,0 21 15,0-21-15,0 0 0,22 0 16,41 0-16,-41 0 0,41 0 16,-41-21-1,-22 0-15,21-1 0</inkml:trace>
  <inkml:trace contextRef="#ctx0" brushRef="#br0" timeOffset="18040.93">25019 783 0,'0'-21'0,"0"42"0,21-63 0,-21 21 16,0 0-16,21-1 0,0 1 15,1 21-15,-1 0 16,0 0-16,0 0 16,0 0-16,0 0 0,1 0 0,-1 21 15,0 1-15,0-1 0,0 21 16,-21-21-16,0 22 0,0-22 0,0 0 16,0 21-16,0-21 0,0 1 15,0-1-15,0 0 0,-21 0 16,0 0-16,0-21 15,0 0-15,21-21 16,-22 21 0,22-21-16,0 0 0,0 0 0,0-1 15,0-20-15,22 21 0,-22 0 16,42-43-16,-21 22 0,0 21 16,0 0-16,-21-1 0,22 1 0,-1 0 15,0 0-15,21 21 16,-21-21-16,1 0 0</inkml:trace>
  <inkml:trace contextRef="#ctx0" brushRef="#br0" timeOffset="18552.63">26056 318 0,'0'0'0,"-21"0"0,0-22 15,0 1-15,-1 21 0,1 0 16,0 0-16,0 0 0,0 0 15,21 21-15,-21 22 0,-1-22 16,1 21-16,0 22 0,0-22 16,0 22-16,0-1 0,-1 1 0,1 20 15,0-20-15,0 20 0,0 1 16,0-21-16,21 20 0,-22 1 0,1 0 16,21-1-16,0 1 0,-21 0 15,0 20-15,0-20 0,21 0 0,-21-1 16,21 1-16,-22 0 15,22-1-15,-21-20 0,0 21 0,21-22 0,-21-21 16,21 22-16,-21-1 16,21-41-16,0-1 0,21-21 15,21 0-15,-21 0 0,22-21 0,-1-1 16,22 1-16,-22-21 0,21 21 16,-20-22-16,20 1 0,-20-21 15,-1 20-15,0-20 0,-21 20 0,1-20 16,-1-22-16,-21 22 0,0-1 15,0-20-15,-21 20 0,-1 1 0,1-1 16,-21 1-16,0-1 0,-1 1 0,1 20 16,0 1-16,-1 0 0,1 20 15,0-41-15,20 42 0,1 21 16,21-21-16,21 21 16,1 0-1,-1 0-15,21-22 0,0 22 16,1-21-16,-1 21 0,0-21 15,1 0-15</inkml:trace>
  <inkml:trace contextRef="#ctx0" brushRef="#br0" timeOffset="18948.7">26289 699 0,'0'0'0,"-85"-43"31,64 43-31,0 0 0,-21 21 16,20-21-16,-20 22 0,21-1 15,0 21-15,-22-21 0,22 22 0,0-22 16,0 21-16,0-21 16,21 43-16,0-43 0,0 0 15,0 0-15,0 0 0,0 1 16,21-22-16,0 0 16,0 0-16,22 0 0,-22 0 15,0-22-15,0 1 0,0 21 0,0-21 16,1 0-16,-1-21 0,0 20 15,0-20-15,0 21 0,0-43 16,-21 43-16,0 0 0,0 0 16,0 42-1,0 0-15,0 0 16,-21 22-16,0-22 0,21 21 16,-21-21-16,21 22 0,0-22 15,0 0-15,0 0 0,0 0 0,0 1 16,0-1-16,0 0 0,21-21 15,0 0-15,0 0 0,1 0 0,41 0 16,-42 0-16</inkml:trace>
  <inkml:trace contextRef="#ctx0" brushRef="#br0" timeOffset="19336.48">26564 762 0,'0'0'0,"0"-42"31,-21 42-31,0 0 0,0 21 16,-1 0-16,22 0 0,-21 0 16,0 1-16,21 20 0,0-21 15,0 21-15,0-20 0,0 20 16,0-21-16,0 0 0,0 0 0,0 1 16,0-1-16,21 0 0,0-21 0,1 0 15,-1 0-15,0 0 0,0 0 16,0 0-16,0 0 0,1 0 0,20-21 15,0-22-15,-21 22 0,1 0 16,-22-21-16,21 21 0,-21-22 16,0 22-16,0-21 0,0 21 15,0-1-15,-21 22 16,-1 22-16,1-1 16,0 0-16,0 0 0,21 21 15,0-20-15,0 20 0,0-21 0,0 0 16,0 0-16,0 1 0,0-1 15,0 0-15,21-21 0,21 0 16,-20 0-16,20 0 0,0 0 0,22 0 16,-22 0-16</inkml:trace>
  <inkml:trace contextRef="#ctx0" brushRef="#br0" timeOffset="20092.5">4699 2074 0,'21'-21'0,"-42"42"0,63-84 16,-42 21-16,21-1 0,22 1 15,-22 0-15,0-22 0,0 22 0,22-43 16,-22 43-16,-21-1 15,0 22-15,0-21 0,0 21 0,-21 0 16,-1-1-16,-20 22 0,21 0 16,-43 0-16,22 22 0,-21 20 0,-1-21 15,1 43-15,20-1 0,-20 1 16,20 20-16,22-20 0,-21 20 0,21 1 16,21-21-16,0 20 15,0-20-15,0-1 0,0 1 0,21-1 16,21-20-16,1-1 0,-1 0 0,0-21 15,22 1-15,20-1 0,-20-21 16,21 0-16,-22 0 0,22-21 0,-22-1 16,22-20-16,-22 21 0</inkml:trace>
  <inkml:trace contextRef="#ctx0" brushRef="#br0" timeOffset="21766.41">5609 1799 0,'0'0'0,"-21"0"0,0 0 16,0 21-16,21 1 0,0-1 16,-22 21-16,1-21 15,0 43-15,21-43 0,0 21 16,-21 22-16,21-43 0,0 0 16,-21 0-16,21 0 0,0 1 15,0-1-15,0-42 31,0-1-31,0 1 16,0-21-16,21 21 0,-21-22 16,0 22-16,21-21 0,-21 0 15,21-1-15,-21 1 0,0 21 0,21-22 16,1 22-16,-1 0 0,0 0 16,0 21-16,0 0 0,0 0 15,1 0-15,-1 21 0,42 43 16,-42-43-16,22 21 0,-22 0 15,0-20-15,0 20 0,-21 0 0,0 1 16,21-22-16,-21 21 0,0-21 0,0 0 16,0 1-16,0-1 0,0 0 15,-21-21-15,0 0 16,21-21 0,0 0-16,0-1 15,0-20-15,0 21 0,0-21 16,0 20-16,21-20 0,-21 0 0,21-22 15,1 22-15,-1 0 0,21-1 16,-21 1-16,0 21 0,43-22 16,-22 43-16,-21 0 0,1 22 15,-1-1-15,0 21 0,0-21 16,0 22-16,-21-1 0,0 0 0,0 1 16,0-22-16,0 21 0,0 0 15,0 1-15,0-22 0,0 0 0,0 0 16,0 0-16,0 1 0,21-22 15,1 0-15,-1 0 16,0 0-16,0 0 0,0-22 0,0 1 16,1 0-16,-1 0 15,0 0-15,0 0 0,0-22 0,0 22 16,-21-21-16,0 21 0,22-22 16,-22 1-16,0 21 0,0-22 0,0 22 15,0-21-15,0 21 0,-22 21 31,22 21-31,0 21 0,0-21 16,-21 22-16,21-22 0,0 21 16,0 1-16,0-1 0,0-21 15,0 21-15,0-20 0,0 20 16,0-21-16,21 0 0,-21 0 0,22 1 0,-1-1 16,0-21-16,0 0 0,21 0 15,-20 0-15,-1 0 0,21 0 16,-21 0-16,22-21 0,-22-1 0,21 1 15,-21 0-15,22 0 0,-22-21 16,21-22-16,-21 22 0,0-43 16,1 64-16,-22-21 15,0 20-15,0-20 0,0 21 0,0 42 32,0 0-32,0 0 15,-22 22-15,22-1 0,-21 0 16,21 1-16,-21-22 0,21 21 15,0 1-15,0-22 0,0 21 0,0-21 16,0 0-16,0 1 0,0-1 16,0 0-16,21 0 0,0-21 0,22 0 15,-22 0-15,0 0 0,21 0 0,-20-21 16,20 0-16,-21 21 0,43-43 16,-1-62-1,-42 62-15,0 1 0,-21 0 16,22-1-16,-22-20 0,0 20 0,0-20 15,0-1-15,0 22 0,0 0 16,0-1-16,0 22 0,0 0 0,0 42 31,-22 0-31,1 22 16,21-1-16,-21 0 0,21 22 0,0-22 16,0 22-16,0-22 0,0 0 15,0 1-15,0-1 0,0 0 0,0 1 16,21-22-16,-21 0 0,43 0 15,-22 0-15,42 1 16,-42-22-16,22 0 0,-22 0 0,21 0 16,-21 0-16,1-22 0,20 1 0,-21 0 15,21 0-15,-20-21 0,-1 20 16,0-20-16,0 0 0,0-85 16,0 63-16,1 1 0,-22-1 15,0 1-15,0 20 0,21-62 16,-21 62-16,0 22 0,0-21 15,0 21-15,0 42 16,0 0-16,-21 0 16,-1 21-16,22 1 0,-21-1 15,0 22-15,21-1 0,0 1 0,-21-1 16,21 1-16,0-22 0,0 21 0,0-20 16,0-1-16,0 0 15,0 1-15,42-1 0,-21-21 0,1 0 16,-1-21-16,21 0 15,-21 0-15,0 0 0,22 0 0,-22 0 16,21 0-16,-21-21 0,43-21 16,-43 0-16,0 20 15,0-20-15,-21 0 0,0 21 0,22-22 16,-22 1-16,0 21 0,0 0 0,0-1 16,0 44-1,0-1-15,0 0 0,-22 0 16,22 21-16,0-20 0,0 20 0,0-21 15,0 0-15,0 0 0,0 1 16,0-1-16,0 0 0,0 0 0,22-21 16,-1 21-16,0-21 15,0 0-15,0 0 16,0 0-16,1-21 0,-1 0 0,0 0 16,0-22-16,-21 22 0</inkml:trace>
  <inkml:trace contextRef="#ctx0" brushRef="#br0" timeOffset="21912.33">8551 1566 0,'0'0'16,"-21"-21"-16,0 21 0,0 0 15,0 0-15,-1 21 32,22 1-17,-21-22 1</inkml:trace>
  <inkml:trace contextRef="#ctx0" brushRef="#br0" timeOffset="22080.23">7853 1820 0,'-43'22'0,"86"-44"0,-107 44 0,43-1 16,0-21-16,42 0 31,0 0-31,22 0 0,-1 0 15,0 0-15,1 0 0,-1 0 0,21 0 16,1 0-16,-22 0 0,22 0 16</inkml:trace>
  <inkml:trace contextRef="#ctx0" brushRef="#br0" timeOffset="22392.05">8594 1863 0,'0'0'0,"-22"0"15,1 0-15,0 21 16,21 0-16,0 0 0,0 149 31,0-128-31,0 21 16,0 1-16,21 63 0,-21-64 16,21 22-16,1-21 0,-22 20 15,21 64-15,-21-84 0,21 21 16,-21-22-16,21 1 0,-21 20 0,0-41 15,0 20-15,0 1 16,0-22-16,0 0 0,0-21 0,0 1 0,0-1 16,0 0-16,-21-21 0,21-21 15,0 0 1,0-1-16,0 1 0,0-21 0,0 0 16,0-1-16,0 1 0,0-22 0,0 22 15</inkml:trace>
  <inkml:trace contextRef="#ctx0" brushRef="#br0" timeOffset="22675.84">8551 1990 0,'0'0'0,"0"-212"31,21 191-31,1 0 0,-1 21 16,0-21-16,21 21 0,-21 0 15,22 0-15,-1 0 0,0 21 0,1 0 16,-1 0-16,0 21 15,-20-20-15,-1 20 0,0 0 0,-21 1 16,0-22-16,-21 42 16,0-20-16,-1-22 0,1 0 15,-21 0-15,0 0 0,20-21 0,-20 21 0,0-21 16,21 0-16,-22 0 0,22 0 16,0 0-16,0 0 0,21-21 15,0 0-15,21 0 16,0 0-16,0 0 15</inkml:trace>
  <inkml:trace contextRef="#ctx0" brushRef="#br0" timeOffset="22927.92">9419 1482 0,'0'-21'16,"0"42"-1,0 0-15,0 21 16,-21-21-16,21 22 0,0-1 16,0 0-16,-21 1 0,21-1 0,0 0 15,0 1-15,0 63 16,0-85-16,0 21 0,0-21 16,0 0-16,0 1 15,21-22-15,0 0 0,0 0 16,0 0-16,1 0 0,-1-22 15,0 1-15</inkml:trace>
  <inkml:trace contextRef="#ctx0" brushRef="#br0" timeOffset="23216.76">9673 1884 0,'21'0'16,"0"0"-1,1 0-15,-1-21 16,0 21-16,0 0 0,0-21 15,0 21-15,22-43 0,-22 22 16,0 21-16,0-21 0,-21 0 0,0 0 16,21-1-16,-21 1 15,-21 21 1,0 0-16,-21 21 0,21 1 16,-1-1-16,-20 0 0,21 21 0,-21 1 15,20-1-15,22-21 16,-21 0-16,21 0 0,0 1 0,0-1 15,0 0-15,21-21 0,1 21 16,-1-21-16,0 0 16,0 0-16,0-21 0</inkml:trace>
  <inkml:trace contextRef="#ctx0" brushRef="#br0" timeOffset="23848.27">11261 1672 0,'42'-21'32,"-42"0"-32,0 0 15,0 0-15,21 21 0,-21-22 0,0 1 16,0 0-16,21 0 16,-21 0-16,0 0 31,0 42 0,0 0-31,0 0 16,0 21-16,0-20 0,0 20 15,0 0-15,0 1 0,0-1 16,0-21-16,0 43 0,-21-22 16,21-21-16,0 0 0,0 0 15,0 1-15,0-1 0,-21-21 0,21 21 16,0-42 15,0 0-31,21-1 0,-21 1 0,0 0 16,21-21-16,-21 21 0,21-22 15</inkml:trace>
  <inkml:trace contextRef="#ctx0" brushRef="#br0" timeOffset="24155.1">11388 1312 0,'0'0'15,"-22"0"-15,22 22 16,-21-22-16,21 21 0,0 0 16,0 0-16,21-21 15,1 0-15,-1 0 16,0 0-16,0 0 0,0 0 0,0-21 16,1 0-16,-1 21 0,0-21 15,0-1-15,-21 1 0,0 0 0,0 0 16,0 0-16,-21 0 15,0 21-15,0 0 0,-22 0 16,22 0-16,-21 0 0,21 0 16,-1 21-16,1 0 0,0 0 15,21 21-15,-21-20 0,21 20 0,0-21 16,0 0-16,0 22 0,0-22 16,21 0-16,0 0 0,22 0 0,-22 0 15,0 1-15,21-22 0</inkml:trace>
  <inkml:trace contextRef="#ctx0" brushRef="#br0" timeOffset="25902.87">11896 1524 0,'-64'42'16,"64"1"-1,-21-22-15,0 0 0,21 21 0,-21-20 16,21 20-16,0 0 0,0-21 15,-22 22-15,22-22 0,0 0 0,-21 0 16,21 0-16,0 1 0,0-1 16,0 0-16,0 0 15,0-42 17,0 0-32,0 0 0,0-1 0,0 1 0,0 0 15,21-21-15,1-1 0,-1 1 16,0 0-16,0-1 0,0 22 15,0-21-15,1 0 0,20 20 0,-21 1 16,0 21-16,0 0 0,1 0 16,-1 0-16,0 0 0,0 21 0,0 1 15,-21-1-15,0 21 0,0 0 16,0-20-16,0 20 0,0 0 0,21 1 16,-21-22-16,0 21 0,0-21 0,0 22 15,22-22-15,-22 0 16,0 0-16,0 0 0,21-21 0,0 21 15,0-21-15,0 0 0,0 0 16,22 0-16,-22 0 0,0-21 16,0 0-16,0 21 0,22-21 0,-1-43 15,0-20 1,-20 41-16,-1 1 0,0-21 16,-21 20-16,21-20 0,-21 20 0,21-20 15,-21 21-15,21-1 0,-21 1 0,0 21 16,0-22-16,0 22 15,0 42 1,0 1-16,-21 20 0,21-21 16,-21 21-16,21 1 15,-21 20-15,21-20 0,-21 20 0,21-21 16,0 22-16,0-22 0,-21 1 0,21-1 16,-22 0-16,22 1 0,0-22 15,0 0-15,0 21 0,0-21 16,0-42 15,0 0-31,0-21 16,22 21-16,-1-1 0,0-20 15,-21 21-15,21-21 0,0-1 0,-21 22 16,21-21-16,1 21 0,-1-22 16,21 22-16,-42 0 15,21 21-15,0 0 0,-21 21 16,0 0-16,0 0 0,0 1 15,0 20-15,0-21 0,0 21 0,0 22 16,0-43-16,0 21 16,0-20-16,0-1 0,0 0 0,22 0 15,-1 0-15,0 0 0,0 1 0,0-22 16,22 0-16,-22 0 16,0 0-16,21 0 0,-21 0 15,22 0-15,-22-22 0,21 22 0,-21-21 0,22 0 16,-1-21-1,-21 21-15,0-22 0,1 22 0,-22-21 16,0-1-16,0 22 0,0-21 16,0 21-16,0-22 0,0 22 0,-22 21 15,1 0 1,0 21-16,0 1 0,0-1 16,21 0-16,0 21 0,-21 22 15,21-43-15,-22 21 0,22-21 16,0 22-16,0-22 0,0 0 0,22 21 15,-1-20-15,-21-1 0,21-21 16,0 0-16,0 0 0,0 0 16,22 0-16,-22 0 0,0 0 0,21 0 15,-20-21-15,-1 21 0,0-22 16,0 1-16,21 0 0,-20 0 16,-1 0-16,0 0 0,0-1 15,0-20-15,0 21 0,-21 0 0,22 0 16,-22-1-16,21 1 0,-21 42 31,0 1-31,0-1 16,0 0-16,-21 21 0,21-21 0,0 1 15,-22-1-15,22 0 0,0 0 16,0 0-16,0 0 0,0 1 16,0-1-16,22-21 0,-1 0 15,0 21-15,0-21 0,0 0 16,0 0-16,1 0 0,-1 0 0,0 0 15,21-21-15,-21 21 0,1-21 16,-1-1-16,0 1 0,0 0 16,0-21-16,0 21 0,-21-22 0,0 22 15,22 0-15,-22-21 0,21 20 16,-21 1-16,0 42 31,0 1-31,-21-1 0,21 0 16,-22 0-16,22 64 15,-21-43-15,21-21 16,0 0-16,0 1 0,0-1 16,0 0-16,21-21 0,1 0 15,-1 0-15,0 0 0,0 0 0,0 0 16,0 0-16,43-21 16,-43 0-16,0-1 0,22 1 15,-22 0-15,0 0 0,0-21 0,0-1 16,0 1-16,1 0 0,-1-22 0,0 22 15,-21-22-15,0 22 0,21-22 0,-21 22 16,21 0-16,-21-1 16,0 22-16,0 0 0,0 0 0,0 0 15,-21 42-15,0 21 16,21-21-16,-21 22 16,0-1-16,21 0 0,-22 22 0,22-22 15,0 22-15,0-22 0,0 0 16,0 22-16,0 21 15,0-64-15,0 21 0,0-21 0,0 22 16,0-22-16,0 0 0,22 0 16,-1-21-16,0 0 0,0 0 15,0 0-15,0 0 0,1 0 0,-1 0 16,0-21-16,0 21 16,0-21-16,-21 0 0,21-1 0,-21 1 15,22-21-15,-22 21 0</inkml:trace>
  <inkml:trace contextRef="#ctx0" brushRef="#br0" timeOffset="26123.98">14351 1778 0,'21'-21'0,"-42"42"0,21 0 16,21-21-1,0 0-15,0 0 0,1 0 16,-1 0-16,21 0 15,-21 0-15,0-21 0,1 21 0,20 0 16,-21-21-16,0 21 0,0-21 16,-21 0-16,0-1 15,0 1-15,-21 0 16,0 21-16</inkml:trace>
  <inkml:trace contextRef="#ctx0" brushRef="#br0" timeOffset="26291.88">14033 1630 0,'-21'0'0,"42"0"0,-63 21 0,21-21 16,0 0-16,21 21 15,21-21 32,0 0-47,0 0 0,0 0 16,22 0-16,-1 0 0</inkml:trace>
  <inkml:trace contextRef="#ctx0" brushRef="#br0" timeOffset="27872.89">15430 2117 0,'0'0'0,"0"-21"0,0-1 15,0 1-15,0 0 0,0 0 16,0 0-16,0 0 0,0-1 0,0-20 16,0 21-16,0-21 0,0-1 15,0 1-15,0 0 0,0 20 16,0-20-16,0 21 0,-21 0 0,0 0 15,0-1-15,0 22 0,0 0 0,-1 0 16,-20 0-16,21 22 0,-21-1 16,20 0-16,-20 0 0,0 21 15,21 1-15,-22-1 0,22 0 0,-21 1 16,21-1-16,-1 0 0,1-20 0,0 20 16,21-21-16,-21 21 0,21-20 15,0-1-15,0 0 0,0 0 16,21-21-16,0 0 0,22 0 15,-22 0-15,0 0 0,21 0 0,1-21 16,-22 21-16,21-21 0,0 0 0,1-1 16,-1 1-16,-21 0 15,22 0-15,-22-21 0,21 20 0,-21-20 16,0 0-16,1-1 0,-1 22 0,-21-21 16,0 21-16,0-22 0,0 22 15,0 42 1,0 1-16,-21-1 15,21 0-15,-22 21 0,1-21 0,21 22 16,0-22-16,0 21 0,0-21 16,0 22-16,0-22 0,0 0 0,0 0 15,21 0-15,1 1 0,-1-1 0,21 0 16,-21-21-16,0 0 16,22 0-16,-22 0 0,21 0 0,1 0 15,-22 0-15,21 0 0,-21-21 0,0 0 16,1-1-16,20 1 0,-21 0 15,-21-21-15,21-1 0,-21 22 0,21-21 16,-21 0-16,0 20 0,0-20 16,0 21-16,0 0 0,0 0 0,-21 42 31,0-21-31,21 42 0,0-21 16,-21 0-16,0 43 0,0-43 15,21 21-15,-22-20 0,22-1 16,0 0-16,0 0 0,0 0 15,0 0-15,-21-21 0,42-21 47,-21 0-47,22 21 16,-1-21-16,0 0 0,-21-22 0,42 1 16,-21 0-1,1 21-15,-1-22 0,0 22 0,21-21 16,-42 21-16,21 21 0,1 0 15,-22 21-15,0 0 0,0 21 16,21 1-16,-21-22 16,21 42-16,-21-42 0,0 1 15,0-1-15,21 0 0,0 0 16,0 0-16,-21 0 0,22-21 0,-1 0 16,0 0-16,0 0 15,0 0-15,0 0 0,1-21 16,-1 0-16,0 0 15,-21 0-15,21 0 0,0-1 0,0-20 16,-21 21-16,22 0 0,20-43 16,-21 22-16,0 21 0,0 0 15,1-1-15,-1 22 16,0 0 0,-21 22-16,0-1 15,0 0-15,0 0 31,21-42 1,0 0-17,-21 0-15,0-1 16,0 1-16,0 0 16,0 0-16,-21 21 15,0 0-15,0 0 16,0 0-16,-22 42 15,22-21-15,0 1 0,21 20 16,-21-21-16,0 21 0,21-20 0,-22 20 16,22-21-16,0 21 0,0-20 15,0 20-15,0-21 0,43 21 16,-22-20-16,0-1 0,0-21 0,0 21 16,22-21-16,-22 0 0,21 0 15,-21 0-15,22 0 0,-22 0 0,42-21 16,-20 0-16,-22-1 15,0 1-15,0 0 0,22-21 16,-22 21-16,0-22 0,0 1 0,0 0 16,-21 20-16,0-20 0,0 21 0,0 0 15,0 0-15,-21 21 16,0 21-16,0-21 0,0 42 16,-1-21-16,22 0 0,-21 22 15,21-22-15,-21 21 0,21-21 16,0 22-16,0-22 0,0 0 0,0 0 15,0 0-15,0 1 0,21-22 0,0 21 16,1-21-16,-1 0 0,0 0 16,0 0-16,21 0 0,-20 0 15,-1 0-15,0-21 0,21-1 16,-21 22-16,1-21 0,20 0 0</inkml:trace>
  <inkml:trace contextRef="#ctx0" brushRef="#br0" timeOffset="28179.71">17674 1270 0,'-21'0'0,"42"0"0,-21 0 32,21 0-32,0 0 15,22 0-15,-22 21 0,21-21 16,1 21-16,-22 22 0,21-22 15,0 0-15,-20 21 0,-1 1 16,0-1-16,0 0 0,-21 22 0,0-22 16,0 22-16,0-22 0,-21 22 15,21-22-15,-42 21 0,20-20 0,-20-1 16,21 0-16,-21 1 0,-43 20 16,64-42-16,-22 1 0,1-1 15,0 0-15,21 0 0,-22-21 0,-20 21 16,20-21-16,1 21 0,0-21 15,-1 22-15</inkml:trace>
  <inkml:trace contextRef="#ctx0" brushRef="#br0" timeOffset="31204.8">1609 7832 0,'0'0'0,"0"-43"0,0 22 0,0 0 16,0-21-16,0 21 15,0-1-15,0 1 0,0 0 0,0 0 16,0 0-16,0 0 0,0 42 47,0 0-47,0 0 0,0 21 15,0 1-15,0-1 0,0 22 0,0-1 16,0 1-16,0-1 0,0 22 16,0-1-16,0 1 0,0 0 0,0-1 15,0 1-15,0 0 0,0 21 16,0-1-16,0 1 0,0 0 15,-22 0-15,1 0 0,21 0 0,0-1 16,-21 1-16,21 0 0,-21 0 16,21-21-16,0 20 0,0 1 0,0-21 15,0 21-15,0 63 16,0-84-16,21-1 0,0-20 0,-21-1 16,0 1-16,21-22 0,-21 1 15,22-22-15,-22 0 0,0 0 0,0-42 31,0 0-31,0-22 0,0 1 16,0 0-16,0-22 0,0 1 16</inkml:trace>
  <inkml:trace contextRef="#ctx0" brushRef="#br0" timeOffset="32325.61">1841 7451 0,'0'-43'32,"22"43"14,-1 0-46,0 0 16,0 0-16,21 0 0,1 22 0,20-22 16,1 21-16,20-21 0,1 21 15,0-21-15,21 0 0,-1 0 0,1 21 16,21-21-16,-21 0 0,42 0 16,0 0-16,1 0 0,-1 0 0,0 0 15,0 0-15,0 0 0,0 0 0,22 0 16,-22 0-16,0 0 0,0 0 15,0 0-15,-21 0 0,127 0 16,-127 0-16,-21 0 16,0 0-16,-21 0 0,-1 0 0,-20 0 0,-22 0 15,1 0-15,-1 0 0,-21 0 16,0 0-16,0 0 0,1 0 16,-22 21-16,0 0 0,0 1 15,0-1-15,0 0 16,0 0-16,0 0 0,0 0 15,0 22-15,0 20 0,0 1 0,-22-22 16,22 22-16,-21-1 0,21 1 16,0-1-16,0 1 0,-21-1 0,21 1 15,-21 20-15,21-20 0,0 84 16,0-63-16,0-1 16,0 1-16,0-22 0,0 107 15,0-107-15,0 22 0,0-22 0,0 22 16,0-21-16,0 20 0,0-20 15,0-1-15,0 22 0,0-22 0,0 43 16,0-42-16,0-22 0,0 22 16,-21-22-16,0 0 0,-1 64 15,22-64-15,0-20 16,-21 20-16,21-21 0,0 0 16,-21 0-16,21 1 0,-21-1 15,0-21 1,0 21-16,-1-21 15,1 0-15,0 0 0,0 0 16,0 0-16,0 0 0,-22 0 0,22 0 16,-21 0-16,21 21 0,-22-21 0,1 0 15,0 0-15,-22 21 0,22-21 16,-22 0-16,1 21 0,-1-21 0,-20 0 16,20 22-16,-42-22 0,0 0 15,1 0-15,-1 21 0,-21-21 0,0 0 16,0 0-16,-21 21 0,-1-21 0,-20 0 15,21 21-15,-21-21 0,20 0 0,-20 21 16,21-21-16,0 0 0,-212 0 16,254 0-1,-63 0-15,105 0 0,1 0 16,-1 0-16,22 0 0,0 0 16,20 0-16,-20 0 0,21 0 15,42 0 1,0-21-1,0 21-15,1-21 16,-1 0-16,21 0 0,-21-1 0</inkml:trace>
  <inkml:trace contextRef="#ctx0" brushRef="#br0" timeOffset="34783.93">2349 5059 0,'-21'0'0,"42"0"0,-42-21 15,21 0 1,-21 21-16,21 42 47,0-21-47,21 21 0,0 1 16,1-1-16,-1 0 0,21 22 0,-21-1 15,22 22-15,-1 0 0,-21-1 16,21 1-16,1 0 0,-1-1 0,0 1 15,1 0-15,-1-1 0,0 1 16,-20-21-16,20 20 0,-21-20 16,21 20-16,-20-41 0,-1 20 15,0 1-15,0-22 0,0 0 0,-21-20 16,0 20-16,21-21 0,-21 0 0,0-42 31,0 0-15</inkml:trace>
  <inkml:trace contextRef="#ctx0" brushRef="#br0" timeOffset="35356.61">6710 4614 0,'0'0'0,"0"-42"31,-21 42-15,-1 21-16,22 0 0,-21 1 15,0 20-15,0 21 0,-21 1 16,20 21-16,-20-1 0,0 1 0,-1 21 16,1 0-16,-21-1 15,20 1-15,-20 0 0,-1 0 0,1 0 16,-22 0-16,22-22 0,-1 22 0,-21-21 16,-42 105-16,64-105 15,-1 0-15,1-1 0,21 1 0,-22-22 16,22 1-16,-1-1 0,1-20 0,0-1 15,21 0-15,-1 1 0,1-1 16,0-21-16,0 0 0,21 1 16,-21-22-16,0 0 0,21-22 15,0-20-15,0 21 0</inkml:trace>
  <inkml:trace contextRef="#ctx0" brushRef="#br0" timeOffset="35996.24">783 3175 0,'0'0'15,"21"0"-15,-21 21 16,0 0-16,0 22 0,21-1 16,-21 22-16,22-1 0,-22 1 15,0-1-15,0 22 0,0-1 16,0 1-16,0 0 0,0-1 16,0 1-16,-22 0 0,1-1 15,0 1-15,0-21 0,0 20 0,0-20 16,-1-22-16,1 22 0,21-22 15,0 0-15,0-21 0,-21 1 0,21-1 16,0-42 0,0-1-16,21 1 0,0 0 15,-21-21-15,22-1 0,-1 1 16,0-21-16,-21 20 0</inkml:trace>
  <inkml:trace contextRef="#ctx0" brushRef="#br0" timeOffset="36672.85">889 3133 0,'0'0'0,"-21"0"0,42 0 32,0 0-17,21 0-15,1 0 0,-1 0 0,22 0 16,20 0-16,1 0 0,21 0 15,0 0-15,-1 0 0,22 0 16,0 0-16,0 0 0,22-21 0,-1 21 16,0 0-16,0-22 0,0 22 15,-21 0-15,0 0 0,-21 0 16,21 0-16,-42-21 0,21 21 0,-22 0 16,-20 0-16,-1 0 0,1 0 15,-22 0-15,0 0 0,-20 21 0,-1 1 16,0-1-16,-21 0 0,21 21 15,-21-21-15,0 22 0,0-1 0,0 0 16,0 1-16,0-1 0,0 0 16,0 1-16,0-1 0,0 0 0,0 1 15,0 20-15,0-20 0,0-1 16,0 21-16,21 1 0,-21-1 0,0 1 16,21-1-16,-21 1 0,22-1 0,-22 1 15,0-1-15,21 1 16,0-1-16,-21-20 0,0-1 0,0 22 15,0-22-15,21 0 0,-21 1 0,0-1 16,0 0-16,-21 1 0,0-22 16,0 21-16,-1-21 0,1 0 0,-21 22 15,0-22-15,-1 0 0,1-21 16,-22 21-16,1 0 0,-1-21 0,-20 0 16,-1 22-16,0-22 0,-42 0 0,22 0 15,-22 0-15,-22 0 16,1 0-16,0 0 0,0 0 0,0 0 15,-22 0-15,1 21 0,21-21 16,0 0-16,0 21 0,-1-21 0,22 0 16,0 0-16,22 0 0,-1 0 15,21 0-15,22 0 0,-1 0 16,1 0-16,20 0 0,22 0 16,0-21-16,21 0 0,0-1 15,0 1-15,21 0 0,0 0 0,0-21 16,1 20-16,20-20 0</inkml:trace>
  <inkml:trace contextRef="#ctx0" brushRef="#br0" timeOffset="38319.91">6435 3514 0,'0'0'15,"21"-21"-15,-21 63 16,0-21-16,0 21 15,0 22-15,0-1 0,0 22 16,0 0-16,0-1 0,0 22 0,0-21 16,0 21-16,-21-22 0,-1-20 15,22 21-15,-21-1 0,21-20 16,0-1-16,-21-20 0,21 20 0,-21-21 16,21 1-16,0-22 0,0 0 15,0 0-15,0 0 0,0-42 16,21 0-1,0-21-15,-21 21 0,21-22 16</inkml:trace>
  <inkml:trace contextRef="#ctx0" brushRef="#br0" timeOffset="39000.51">6540 3302 0,'0'-21'16,"0"42"-16,-21-63 0,21 21 0,21 21 16,22 0-1,41-22-15,-20 22 0,-1 0 16,22 0-16,21-21 0,-21 21 16,20 0-16,22 0 0,0 0 0,0-21 15,22 21-15,-1 0 0,0 0 16,21 0-16,-21 0 0,22-21 15,-1 21-15,-21 0 0,0 0 16,1 0-16,-22 0 0,0 0 0,0 0 16,-22 0-16,1 0 0,-21 0 0,0 0 15,-22 21-15,1 0 0,-22-21 16,0 21-16,-21 1 0,1-1 0,-1 0 16,-21 0-16,21 0 0,-21 0 15,0 22-15,0-22 0,0 21 0,0 1 16,0-1-16,0 0 0,-21 1 15,21-1-15,-21 0 0,21 1 0,0 20 16,0 1-16,0-1 0,0 1 16,0 20-16,0-20 0,0-1 15,0 1-15,0-1 0,0 1 0,0-1 16,0 1-16,0-1 0,21-20 16,-21 20-16,0-21 0,0 22 0,0-22 15,0 85-15,-21-106 16,-1 22-16,1-22 0,0 0 15,-21 0-15,-1 0 0,1 1 0,0-22 16,-22 21-16,1-21 0,-1 0 0,1 0 16,-22 0-16,-21 0 0,0 0 15,-21 0-15,-21 0 0,0 0 0,-21-21 16,-1 21-16,-20-22 0,-170 22 16,212-21-16,-21 21 15,42-21-15,0 21 0,0 0 0,21 0 16,21-21-16,0 21 0,22 0 0,-1 0 15,1-21-15,21 21 0,-22-21 16,43 21-16,0-22 0,42 22 47</inkml:trace>
  <inkml:trace contextRef="#ctx0" brushRef="#br0" timeOffset="39576.18">6858 4932 0,'0'0'0,"0"-21"16,0 0-16,-21 21 0,0 0 16,-1 0-16,-20 0 15,21 0-15,-21 21 0,-1 0 0,22 21 16,-21-21-16,-1 22 0,1-22 0,21 21 16,-21 1-16,-1-1 0,22 0 15,-42 22-15,20-43 0,22 21 16,0-21-16,0 1 0,0-1 15,-1-21-15,22 21 0,0-42 32,0 0-17,0-1-15,22 1 0,-1 0 16,0 0-16,-21 0 0,21-22 0,0 22 16,0-21-16,1 0 15,-1 20-15,0-20 0,0 0 0,0 21 16,0-22-16,-21 22 0,22 0 15,-1 0-15,0 21 0,0 0 16,0 0-16,0 21 0,1 0 0,-1 21 16,21 1-16,-21-1 0,43 43 15,-22-43-15,0 0 0,1 1 16,-1-1-16,0-21 0,-20 22 0,20-1 16,0-21-16,1 0 0,-1 22 15,0-22-15,-21-21 0,22 21 0,-22 0 16,42-21-16,-41 0 15,-44 0 1</inkml:trace>
  <inkml:trace contextRef="#ctx0" brushRef="#br0" timeOffset="40467.67">1905 5228 0,'0'0'0,"42"-21"16,-42 0 0,0 42-1,0 0 1,0 0-16,0 22 0,0-1 0,0 0 16,0 1-16,0-1 0,0 22 15,0-1-15,0-21 0,0 22 0,0-22 16,0 1-16,0-1 0,-21 0 15,21-21-15,0 22 0,-21-22 16,21 0-16,0 0 16,0-42-1,0 0 1,0 0-16,0 0 0,0-1 0,0 1 16,0-21-16,0 0 0,0-1 15,0 1-15,0 0 0,0-1 0,0 1 16,21-22-16,-21 22 0,21 0 15,0-1-15,-21 1 0,22 0 16,-1 21-16,0-22 0,0 43 16,0 0-16,22 0 0,-22 0 0,21 21 15,0 1-15,85 83 16,-63-62-16,-22-1 0,1 22 16,20-22-16,-21 0 0,1 1 15,20-22-15,-20 21 0,-1-21 0,0 0 16,-21 1-16,22-1 0,-22-21 15,0 0-15,0 21 0,0-21 0,-21-21 32,-21 0-32</inkml:trace>
  <inkml:trace contextRef="#ctx0" brushRef="#br1" timeOffset="58589.7">2032 3429 0,'0'0'0,"0"-21"0,0 0 0,0 0 15,0-1-15,0 1 0,0 0 16,0 42 15,0 0-31,0 22 0,0-1 0,0-21 16,0 22-16,0-1 0,0 0 15,0 1-15,0-22 0,0 21 16,0 0-16,0-20 0,0 20 0,0-21 16,0 0-16,-21 0 0,21 1 15,0-1-15,0 0 0,0 0 0,-21-21 47,21-21-31,0 0-16</inkml:trace>
  <inkml:trace contextRef="#ctx0" brushRef="#br1" timeOffset="58839.55">1651 3874 0,'0'0'16,"-21"0"-16,21 21 0,-21 0 0,21 0 15,-22 21-15,22-20 0,0-1 16,0 21-16,0-21 0,0 0 16,22 1-16,-1-1 0,21 0 0,-21 0 15,22 0-15,-22-21 0,21 0 16,43 0-16,-43 0 0,-21 0 16,22 0-16,-1-21 0,0 21 15,1-21-15,-22 0 0,21 0 0,0-1 16,-20 1-16,-1 0 0,0 0 15,0 0-15,0 0 0,-21-1 0,0 1 16,0-21-16,0 21 0,0 0 16,-21-1-16</inkml:trace>
  <inkml:trace contextRef="#ctx0" brushRef="#br1" timeOffset="59047.44">1736 3387 0,'21'-43'32,"0"43"-32,21-21 0,-21 21 0,22-21 15,-22 21-15,21-21 0,1 21 16,-1-21-16,0 21 0,1 0 16,-22 0-16,21 0 0,-21 0 0,0 0 15,1 0-15,-1 0 0,0 21 16</inkml:trace>
  <inkml:trace contextRef="#ctx0" brushRef="#br1" timeOffset="59328.28">2709 3683 0,'0'21'15,"0"-42"-15,0 63 0,0-20 0,0-1 16,0 0-16,0 0 0,0 0 16,0 22-16,-21-22 0,21 21 15,-21 0-15,0 1 0,21-1 0,0 0 16,-21 1-16,-1-1 0,1-21 16,21 22-16,0-1 0,0-21 0,-21 21 15,21-20-15,0-1 0,0 0 16,0 0-16,21-21 15,0 0-15,1 0 0,-1-21 16,0 0-16,0 0 0</inkml:trace>
  <inkml:trace contextRef="#ctx0" brushRef="#br1" timeOffset="59988.3">8340 3641 0,'0'-21'15,"0"42"-15,0-64 0,0 22 16,0 42 15,0 1-31,0-1 0,0 21 16,-22-21-16,22 22 0,0-22 0,-21 21 16,21 0-16,0 1 0,0-1 15,-21 0-15,21 1 0,-21-1 16,21 0-16,-21 1 0,21-22 0,0 0 15,0 21-15,0-20 0,0-1 16,0 0-16,0-42 31,0 0-15</inkml:trace>
  <inkml:trace contextRef="#ctx0" brushRef="#br1" timeOffset="60231.17">8064 4170 0,'0'0'0,"0"21"0,0 43 32,0-43-32,0 0 0,0 0 15,22-21-15,-1 0 0,0 21 16,0-21-16,21 0 0,-20 0 0,20 0 16,-21 0-16,21 0 0,1-21 0,-1 21 15,-21-21-15,22 21 0,-1-21 16,-21 21-16,64-43 15,-85 22 1,0 0-16,0 0 16,0 0-16,-21 0 0,-1-1 0,1 22 15</inkml:trace>
  <inkml:trace contextRef="#ctx0" brushRef="#br1" timeOffset="60464.04">8234 3683 0,'0'0'0,"-21"0"0,-1 0 0,22-21 16,0 0-1,0 0-15,0-1 0,22 22 16,-1-21-16,0 21 0,21-21 16,-21 21-16,22-21 0,-1 21 0,-21 0 15,22-21-15,-1 21 0,0 0 16,1 0-16,-22 0 0,21 0 15,-21 0-15,0 0 0,1 0 16,-1 0-16,0 0 0,0 21 16,0-21-16</inkml:trace>
  <inkml:trace contextRef="#ctx0" brushRef="#br1" timeOffset="60997.21">9123 3958 0,'0'-21'31,"0"0"-15,0 0-16,0 0 16,21 21-16,-21-22 0,21 22 15,0-21-15,0 21 0,1 0 16,-1 0-16,0 21 0,-21 22 15,21-22-15,-21 0 16,0 21-16,0 1 0,0-1 16,0 0-16,-21 1 0,0-1 15,0 22-15,-22-43 0,22 21 0,-21 0 16,-1-20-16,1 20 0,21-21 0,-43 0 16,22 0-16,21-21 15,-21 0-15,20 0 16,22-21-16,0 0 15,0 0-15,0 0 0,0 0 0,0-1 16,0-20-16,22 21 0,-22 0 0,0 0 16,21-1-16,0 22 0,0 0 15,0 0-15,0 22 0,1-1 16,-22 0-16,21 0 16,0 0-16,0 22 0,0-22 0,22 0 15,-22 0-15,0 0 0,0 0 0,21 1 16,-20-22-16,20 0 0,-21 0 15,21 0-15,-20 0 0,20 0 16,-21 0-16,0 0 0,22-22 0,-22 1 0,0 21 16,0-21-16,0-42 15,0 41-15,-21 1 0,0 0 0,22-21 16</inkml:trace>
  <inkml:trace contextRef="#ctx0" brushRef="#br1" timeOffset="62006.82">2561 8107 0,'0'-21'0,"0"42"0,0-63 15,0 20-15,0 1 0,-21 21 16,0-21-16,-22 21 0,22 0 16,-21 0-16,0 0 0,-1 0 0,22 0 15,-21 21-15,21 0 0,-22 22 16,22-1-16,0 0 0,0 22 16,0-1-16,-1 1 0,22-1 0,-21-20 15,21 20-15,0 1 0,0-22 16,0 0-16,0 1 0,0-1 15,21-21-15,1 22 0,-1-22 16,0 0-16,21-21 0,-21 0 0,22 0 16,-1 0-16,0 0 0,1 0 0,20-21 15,-20 0-15,-1-1 0,0 1 0,1-21 16,-1 21-16,0-22 0,1 1 16</inkml:trace>
  <inkml:trace contextRef="#ctx0" brushRef="#br1" timeOffset="62232.69">2984 7959 0,'0'0'0,"0"-21"16,0-22-16,0 22 0,0 42 31,0 0-31,0 22 0,0-1 16,-21 0-16,21 22 0,-21 63 16,21-64-16,-21 43 0,21-63 15,-21-1-15,21 0 0,0 1 16,0-22-16,0 21 0,-21-21 0,21 0 15,0 1-15,0-1 0,21-21 32,0 0-17,0-21-15,0-1 0,0 22 0</inkml:trace>
  <inkml:trace contextRef="#ctx0" brushRef="#br1" timeOffset="63368.25">3662 8403 0,'0'0'0,"0"-21"0,0 0 16,-21-64-1,-1 64-15,1 0 0,-21 0 0,21 0 16,0 21-16,-22 0 0,22 0 16,-21 0-16,21 21 0,-22 0 15,22 21-15,-21-21 0,21 22 0,-1-1 16,1 0-16,0 1 0,0-1 15,0 0-15,0-20 0,-1 20 16,22 0-16,0 1 0,0-22 0,0 0 0,0 21 16,0-21-16,0 1 15,22-22-15,-1 0 0,21 0 0,-21 0 16,0-22-16,22 1 0,20-21 16,-20 21-16,-1-22 0,-21 22 15,21-21-15,-20 21 0,-1-22 16,0 1-16,0 0 0,0 21 15,-21-22-15,0 1 0,0 21 0,0 0 16,0-1-16,0 1 0,0 42 16,0 1-1,0-1-15,0 0 0,-21 0 16,0 0-16,21 22 0,-21-22 0,21 21 16,0-21-16,-21 22 0,21-22 0,0 21 15,0-21-15,0 0 0,0 1 16,0-1-16,21 0 15,0-21-15,0 0 0,21 0 16,-20 0-16,20-21 0,0 21 16,-21-21-16,22-1 0,-1 1 0,0 0 15,1 0-15,-22-21 0,21 20 16,-21-20-16,1 21 0,-1-21 0,0-22 16,0 43-16,-21 0 15,0 0-15,0-1 0,-21 22 16,0 0-16,0 22 0,-1-1 15,22 0-15,-21 0 0,21 0 16,-21 0-16,21 1 0,0-1 0,0 21 16,0-21-16,0 0 0,0 1 15,0-1-15,21 0 0,0 0 0,1 0 16,-22 0-16,21-21 0,-21 22 0,21-22 16,-21 21-1,-21-21 16,0-21-31,-1 21 0,1-22 16,0 22-16,0-21 0,0 0 16,0 21-16,-1 0 0,1 0 15,0 0-15,21 21 16,0 0-16,0 1 16,0-1-16,0 0 0,21-21 15,0 21-15,1-21 0,-1 0 0,21 21 16,-21-21-16,0 0 0,43 0 15,-22 0-15,1 0 16,-1-21-16,-21 21 0,21-21 0,1 0 16,-1 0-16,0-1 0,1 1 15,-1 0-15,0 0 0,-20-21 0,20 20 16,-21-20-16,0 21 0,0-21 0,-21-1 16,0 22-16,0-21 0,0 21 15,0-1-15,-21 22 0,0 0 16,0 0-16,0 0 0,0 22 15,-1-22-15,1 21 0,21 21 16,0-21-16,-21 0 0,21 1 0,0 41 16,0-42-16,0 22 15,0-22-15,0 0 0,21 21 0,-21-21 16,21 1-16,-21-1 0,0 0 0,0 0 16,0 0-16,0 0 15,-21 1-15,0-22 16,0 0-16,0 0 15,0 0-15,-1 0 0,1 0 0,21-22 16,0 1 0,0 0-16,21 0 15,1 0-15,-1 21 0,0-21 0,21-1 16,-21 1-16</inkml:trace>
  <inkml:trace contextRef="#ctx0" brushRef="#br1" timeOffset="63922">5228 8255 0,'0'0'0,"0"-21"0,0 0 0,0 0 16,-21 21-1,0 21 1,0 0-16,-1 0 0,22 21 16,0-20-16,0-1 0,-21 21 0,21 0 15,-21 1-15,21-22 0,-21 21 16,21 1-16,0-1 0,-42 64 15,42-85-15,-22 21 16,22-21-16,0 1 0,0-1 16,0 0-16,-21 0 0,21 0 15,0-42 1,0 0 0,0 0-16,0 0 0,0-22 15,0 22-15,21-21 0,-21-1 16,0 1-16,22-21 0,-22 20 0,21-20 15,0-1-15,0 1 0,0-1 16,0 1-16,1-1 0,-1 1 0,0 20 16,0 1-16,0 21 0,22-21 15,-1 42-15,-21 0 0,0 0 16,0 21-16,22 0 0,-22 0 16,0 21-16,0 1 0,0-1 0,1 0 15,20 64-15,-42-42 0,0-22 16,0 0-16,0 1 0,0-1 15,0 0-15,0 1 0,0-1 0,0-21 16,0 22-16,0-22 0,0 0 0,-21 0 16,0-21-16,21 21 0,-22-21 15,22-21 17,0 0-32,0 0 15,-21 21-15,21-21 0,-21-1 16,0 1-16,21 0 0</inkml:trace>
  <inkml:trace contextRef="#ctx0" brushRef="#br1" timeOffset="64136.69">5101 8467 0,'0'0'0,"21"0"16,0 0-16,22 0 15,-22 0-15,0 0 0,21 0 0,64-21 16,-63 21-1,-1 0-15,-21 0 0,21 0 16,-20 0-16,-1 0 0,0 0 0,0 0 16,-21-22 15,-21 22-31,0 0 16,0 0-16</inkml:trace>
  <inkml:trace contextRef="#ctx0" brushRef="#br1" timeOffset="64307.58">5461 8573 0,'21'0'32,"0"0"-17</inkml:trace>
  <inkml:trace contextRef="#ctx0" brushRef="#br1" timeOffset="66543.53">13377 3429 0,'-21'0'16,"0"0"-16,21 21 31,0 0-31,0 1 16,0-1-16,21-21 15,0 21-15,0 0 16,1-21-16,-1 0 0,21 0 15,-21 0-15,0 0 0,1-21 0,20 0 16,-21 21-16,21-21 0,-20-1 16,20 1-16,-21 0 0,21 0 0,1-21 15,-22 20-15,-21-20 16,0 21-16,0 0 0,0 0 0,0-1 16,0 1-16,-21 21 15,0 0-15,-1 0 0,1 21 16,21 22-1,0-22-15,-21 0 0,21 21 0,0 1 16,0-1-16,0 0 0,0 1 16,0 20-16,0-20 0,0-1 0,0 0 15,0 1-15,0-1 0,0 0 0,0-21 16,-21 22-16,21-1 0,0-21 16,-21 22-16,21-22 0,-21 0 15,-1 0-15,22 0 0,-21-21 16,0 0-16,0 0 0,0 0 0,0 0 15,-1 0-15,1 0 0,0-21 0,0 0 16,0 0-16,0 0 0,-1-1 16,22 1-16,-21 0 0,0 0 0,0 0 15,21 0-15,-21 21 0,21 21 47,21 0-47,0 0 0,0 0 16,22 0-16,-22 1 0,0-1 15,21 0-15,-21-21 0,22 21 0,-22-21 16,21 0-16,1 0 0,-22 0 16,21 0-16,0 0 0,1-21 0,-1 21 15,0-21-15,1 0 0,-22-1 16,21 1-16,-21-21 0,1 21 0,-1 0 16,0-1-16,0-20 0,-21 21 0,0 0 15,0-22-15,0 1 16,0 21-16,0 0 15,0 42 1,0 0-16,0 0 16,0 0-16,0 1 0,0 41 15,0-42-15,0 0 0,0 22 16,0-22-16,0 21 0,0-21 0,0 1 16,-21-1-16,21 0 0,0 0 0,-21 0 15,21 0-15,0-42 31,0 0-31,0 0 0,0 0 16,0 0-16,0-1 0,0-20 0,0 21 16,21-21-16,0 20 0,0-20 0,0 0 15,22 21-15,-22-22 0,21 22 16,1 0-16,-1 0 0,0 0 16,1 21-16,-1 0 0,-21 0 15,21 0-15,-20 21 0,-1 0 0,0 0 16,0 21-16,-21-20 0,0-1 0,0 21 15,0-21-15,0 22 0,0-22 16,-21 21-16,21-21 0,-21 22 16,21-22-16,0 0 0,0 0 0,-21 0 15,21 0-15,0-42 16,21 21 0,0-21-16,0 0 0,0-21 15,-21 20-15,21-20 0,1 21 0,-1-21 16,0-1-16</inkml:trace>
  <inkml:trace contextRef="#ctx0" brushRef="#br1" timeOffset="66768.41">14901 3196 0,'0'0'0,"0"-21"0,0 0 0,0 42 16,0 0 0,0 22-16,0-22 0,0 42 15,0-20-15,0-1 0,-21 64 16,21-43-16,0-20 0,-21-1 15,21 0-15,-21 1 0,21-1 0,-21 0 16,21 1-16,0-22 0,0 21 16,0-21-16,0 0 0,21-21 31,-21-21-31,42-21 16,-42 21-16,0 0 15</inkml:trace>
  <inkml:trace contextRef="#ctx0" brushRef="#br1" timeOffset="66924.32">14753 3620 0,'-21'21'31,"21"0"-31,21-21 16,21 0-1,-20 0-15,-1 0 0,0 0 16,0 0-16,0 0 0,22 0 0,-22 0 15</inkml:trace>
  <inkml:trace contextRef="#ctx0" brushRef="#br1" timeOffset="67280.11">15240 3768 0,'0'0'0,"0"21"0,21-21 47,0 0-47,0-21 0,1 21 0,-1-21 16,0-1-16,21 22 0,-21-21 15,1 0-15,-1 0 0,-21 0 0,0 0 16,21 21-16,-21-22 0,0 1 16,0 0-16,-21 21 15,0 0-15,-1 0 0,1 21 16,-21 0-16,21 1 0,0-1 15,-1 21-15,1-21 0,21 0 0,-21 22 0,21-22 16,0 0-16,0 21 0,0-20 16,0-1-16,0 0 0,21 0 15,0 0-15,1-21 0,-1 0 16,0 0-16,0 0 0,21 0 16,-20 0-16,-1 0 0,21-21 0,-21 0 15,0 0-15,1 21 0,-22-21 0</inkml:trace>
  <inkml:trace contextRef="#ctx0" brushRef="#br1" timeOffset="67575.94">15684 3535 0,'0'-21'0,"0"42"0,22-63 15,-1 42-15,0 0 16,0 0-16,0 0 0,0 0 16,22 42-16,-43-21 15,21 0-15,0 0 0,0 22 16,0-22-16,-21 0 0,0 21 0,22 1 15,-22-1-15,0-21 0,0 0 16,-22 1-16,1-22 0,0 21 16,0 0-16,0-21 0,0 0 15,-1 0-15,1 0 0,21-21 16,0 0-16,0-1 16,0 1-16,0 0 0,0 0 0,0-21 15,21 20-15,1 1 16,-1 0-16,0 0 0,0-21 0,0 42 15,0-22-15,1 1 0,-1 0 0,0 21 16,0 0-16,0-21 0</inkml:trace>
  <inkml:trace contextRef="#ctx0" brushRef="#br1" timeOffset="68088.64">16616 3175 0,'0'0'15,"0"-21"-15,-21-21 0,21 20 0,0-20 16,0 21-16,-22 21 0,22-21 16,-21 21-16,0 0 15,0 21-15,0 0 0,21 0 16,-21 22-16,-1-1 0,1 0 0,21 1 16,0 20-16,-21 1 0,0-22 15,21 21-15,0 1 0,0-1 0,-21 22 16,0-21-16,-1 20 0,22 1 15,-21 0-15,0-1 0,0 1 0,0 0 16,0-1-16,-22 1 0,22 0 0,-21-1 16,21 22-16,-22-21 0,1-1 15,21 1-15,-22-21 0,1 20 0,21-20 16,0-22-16,0 22 0,-1-22 16,22-21-16,0 0 0,0 0 15,22-21-15,-1-21 0,21 21 16,0-42-16,1 21 0,20-22 0,1 1 15,-1 0-15,-20-22 0,20 1 0,1-1 16,-1 1-16,-21 20 0,1-20 16,-22-1-16,21 1 0,-42-1 0,0 1 15,0-1-15,0 1 0,0-1 0,-42 1 16,21-1-16,-22 22 0,22-21 16,-21 20-16,0 22 0,-1-21 0,1 21 15,21-1-15,-22 22 0,22-21 16,0 21-16,42-21 31,0 0-31,1 21 16,-1 0-16,0-21 0</inkml:trace>
  <inkml:trace contextRef="#ctx0" brushRef="#br1" timeOffset="69093.08">16891 3429 0,'0'0'0,"0"-21"0,0 0 0,0 0 16,-21-1-16,0 22 0,-1 0 0,1 0 16,0 0-16,0 0 15,0 22-15,0-1 0,-22 0 0,22 21 16,0-21-16,0 22 0,0-1 0,-1-21 16,1 22-16,0-22 0,21 63 15,0-41-15,0-22 16,0 0-16,21 0 15,0-21-15,1 0 0,-1 21 0,21-21 16,-21 0-16,0 0 0,1 0 0,-1 0 16,0-21-16,0 21 0,0-21 15,0 0-15,1 0 0,-22 0 0,21-22 16,-21-20-16,0 42 16,0-22-16,0 22 0,0 0 15,0 0-15,0 0 0,0 42 16,0 0-1,0 21-15,0-21 0,0 1 0,21 20 16,-21-21-16,0 21 0,0-20 16,0-1-16,21 21 0,0-21 0,0 0 15,1 1-15,-1-22 16,0 0-16,0 0 0,0 0 16,0 0-16,1 0 0,-1-22 0,0 1 15,0 0-15,0 0 0,0 0 16,1 0-16,20-22 0,-21 22 0,0-21 15,22-22-15,-1 22 16,-21 21-16,0-22 0,0 22 16,-21 0-16,22 21 0,-1 0 15,0 0-15,-21 21 16,0 0-16,0 1 16,0-1-16,0 0 0,0 0 15,0-42 32,21 0-47,-21 0 16,21-1-16,-21 1 0,0 0 15,0 0 1,0 0-16,0 0 0,-21 21 16,0 0-16,0 0 15,0 0-15,-1 21 0,1 0 0,0 0 16,0 0-16,0 22 0,0-1 15,21-21-15,-22 21 0,1 1 0,21-22 16,0 21-16,0-21 0,0 22 0,0-22 16,0 0-16,21 21 0,1-20 15,-1-22-15,0 21 0,21 0 0,-21-21 16,22 0-16,-22 0 0,21 0 16,-21 0-16,22 0 0,-1-21 0,-21 21 15,22-21-15,-1-1 0,-21 1 16,0 0-16,0 0 0,1-21 15,-1 20-15,0-20 0,0 0 0,-21-1 16,0 1-16,0 21 0,0 0 0,0 0 16,0-1-16,-21 44 15,0-22-15,21 42 16,-21-21-16,21 0 0,0 22 16,0-22-16,0 21 0,0-21 0,0 0 15,0 1-15,0-1 0,0 0 0,21 0 16,0 0-16,0-21 0,0 0 15,0 21-15,1-21 0,20 0 16,-21 0-16,21 0 0,1-21 0,-1 0 16,0 0-16,1 0 0</inkml:trace>
  <inkml:trace contextRef="#ctx0" brushRef="#br1" timeOffset="69543.89">19600 2858 0,'0'0'0,"0"-22"16,0 44-1,0-1-15,0 0 0,-21 0 16,0 21-16,0 1 0,0-1 0,-1 0 15,1 1-15,0-1 0,0 0 0,21 22 16,-21-22-16,0 1 0,-1-22 16,22 21-16,0 0 0,-21 22 15,0-43-15,21 0 0,0 0 16,0 1-16,21-22 31,0 0-15,-21-22-16,0 1 0</inkml:trace>
  <inkml:trace contextRef="#ctx0" brushRef="#br1" timeOffset="69784.75">19071 3493 0,'0'0'0,"-21"21"0,0 0 16,0-21-16,21 21 0,0 0 15,0 0-15,0 1 16,21-22-16,21 0 0,-21 0 15,22 0-15,-1 0 0,0 0 0,22 0 16,-22 0-16,22 0 16,-1 0-16,-21 0 0,1 0 0,-1 0 15,0-22-15,-20 22 0,-1-21 0,0 0 16,0 21-16,-21-21 0,0 0 16,0 0-16,0-1 0,0 1 0,0-21 15,-21 21-15,0-22 0,0 22 16</inkml:trace>
  <inkml:trace contextRef="#ctx0" brushRef="#br1" timeOffset="69999.64">19113 2921 0,'0'0'0,"22"0"31,20 0-31,-21 0 16,21-21-16,1 21 0,-1-21 0,22 21 15,-22 0-15,21-21 0,1 21 16,-22 0-16,1-22 0,-1 22 0,0 0 16,1 0-16,-22 0 0,0 0 0,0 0 15,0 0-15,0 0 16,1 22-16</inkml:trace>
  <inkml:trace contextRef="#ctx0" brushRef="#br1" timeOffset="70260.48">20299 3196 0,'0'21'32,"0"1"-32,0-1 0,0 0 0,0 0 15,0 0-15,0 22 0,0-22 16,-21 21-16,21 0 0,-22-20 15,22 20-15,-21 0 0,21 22 0,-21-43 16,0 21-16,21-21 0,0 1 16,-21-1-16,0 0 0,-1 0 15,22 0-15,0 0 0,-21-21 16,0 0-16,0 0 16,0 0-16</inkml:trace>
  <inkml:trace contextRef="#ctx0" brushRef="#br1" timeOffset="70907.75">17907 4509 0,'0'0'0,"21"-22"0,0-20 16,-21 21-16,21 0 0,-21-22 0,0-84 31,0 106-31,-21 21 0,21-21 0,-21 21 16,0 0-16,0 0 0,-22 0 15,22 21-15,0-21 0,0 21 0,0 1 16,21-1-16,0 0 0,0 0 16,0 0-16,0 0 15,21 1-15,0-1 0,0 0 0,0 0 16,1 0-16,20 22 0,-21-22 16,0 0-16,22 0 0,-22 0 0,0 0 15,0 22-15,0-22 0,-21 0 0,0 0 16,0 0-16,0 22 0,0-22 15,-42 0-15,21 0 0,-22 0 0,22 1 16,-21-1-16,0-21 0,-22 21 16,22-21-16,-1 0 0,22 0 15,-21 0-15,21 0 0,0 0 0,42 0 32,0 0-32,0 0 15,0 0-15,0 0 0,22 21 0,-22-21 16,0 21-16,0 0 0,-21 1 15,21-1-15,-21 0 0,22 0 0,-22 21 16,0-20-16,0-1 0,0 0 16,0 0-16,0 0 0,-22 0 0,22 1 15,-42 20-15,42-21 0,0 0 16,-21-21-16,0 0 16</inkml:trace>
  <inkml:trace contextRef="#ctx0" brushRef="#br1" timeOffset="71206.45">17357 5461 0,'0'0'0,"-43"0"31,64 0-31,22 0 0,-22 0 16,21 0-16,22 0 0,-22 0 16,22 0-16,-1 0 0,22 0 0,-22 0 15,22 0-15,0 0 0,-1 0 0,-20 0 16,20 0-16,1 0 0,-21 0 16,-1 0-16,-21 0 0,22 0 0,-43 0 15,0 21-15,0-21 0,-42 0 16,0 0-1,-21 0-15,-1 0 0,-20 0 0,21 0 16,-22 0-16,-21 21 0,22-21 0</inkml:trace>
  <inkml:trace contextRef="#ctx0" brushRef="#br1" timeOffset="71464.31">17230 5630 0,'-43'0'0,"86"0"0,-128 0 15,64 22-15,0-22 0,-1 0 0,22 21 16,0 0-16,22-21 15,-1 0-15,21 21 0,0-21 0,22 0 16,-1 21-16,1-21 0,21 0 0,-22 21 16,22-21-16,-1 0 0,1 0 15,0 22-15,63-22 0,-63 0 16,-22 0-16,1 21 0,-1-21 0,1 0 16,-22 0-16,0 0 15,-21 0-15,1 0 0,-1 0 0,-42 0 16,-1 0-1,-20 0-15,21 0 0,-43 0 16,22 0-16,0 0 0,-22 0 0,1 21 16,-22-21-16,22 0 0</inkml:trace>
  <inkml:trace contextRef="#ctx0" brushRef="#br1" timeOffset="71708.17">17230 5948 0,'0'0'0,"-64"0"0,22 21 0,-22-21 15,43 0-15,0 0 16,42 21-1,0-21-15,22 0 0,-1 0 16,0 0-16,22 0 0,-1 0 0,1 0 16,-1 0-16,1 0 0,20 0 15,-20 0-15,-1 0 0,1 0 0,-1 0 16,-20 0-16,20 0 0,-20 0 0,-1 0 16,0 0-16,1 0 0,-22 0 15,0 0-15,0 0 0,-21 21 16,-21-21 15,0 0-31,0 22 0,-1-22 16</inkml:trace>
  <inkml:trace contextRef="#ctx0" brushRef="#br1" timeOffset="72142.03">17738 6541 0,'0'0'0,"21"0"32,0 0-32,0 0 0,0 0 15,-21-22-15,21 22 0,1 0 16,-1 0-16,-21-21 0,21 21 15,-21 21 1,-21 1-16,0-1 16,-1 0-16,1 0 0,0 0 15,0 22-15,21-22 0,0 0 0,-21 0 16,21 0-16,0 0 0,0 1 0,0-1 16,0 0-16,21 0 15,-21 0-15,21 0 0,0 1 16,-21-1-16,0 0 0,0 0 15,0 0-15,0 0 0,0 1 16,-21-1-16,0-21 16,0 21-16,0 0 0,-1-21 0,22 21 15,-21-21-15,0 0 0,0 0 0,0 0 16,0 0-16,-1 0 0,1 0 16,0-21-16,0 0 0</inkml:trace>
  <inkml:trace contextRef="#ctx0" brushRef="#br1" timeOffset="73551.89">14372 8192 0,'0'-64'16,"0"43"-16,0 0 0,21 0 15,0-1-15,1-20 0,-1 21 16,0-21-16,0 20 0,-21-20 15,21 21-15,0-21 0,1 20 0,-22-20 16,0 21-16,0 0 0,0 0 16,0-1-16,-22 22 15,1 0-15,0 22 0,0-1 16,0 0-16,21 21 0,-21 1 16,21-1-16,-22 0 0,22 1 15,0 20-15,0 43 0,0-43 16,0-20-16,0-1 0,0 0 0,0 1 15,0-1-15,-21 0 0,-21 22 16,42-43-16,-21 0 16,0 0-16,-1 1 0,-20-1 0,21 0 15,0-21-15,-22 0 0,22 0 0,-21 0 16,0 0-16,20 0 0,1 0 0,-21-21 16,21 0-16,0-1 0,-1 1 15,1 0-15,0 0 0,21 0 0,-21 0 16,21-1-16,0 44 31,0-1-31,0 0 0,21 0 0,0 0 16,0 0-16,1 22 0,-1-22 0,0 0 15,21 0-15,-21-21 0,22 21 16,41 1-16,-41-22 16,-1 0-16,0 0 0,1 0 0,-1 0 15,0-22-15,1 22 0,-1-21 16,-21 0-16,22 21 0,-22-21 0,0 0 15,0-22-15,0 22 0,-21 0 0,0-21 16,0 21-16,21-43 16,-21 22-16,0 21 0,0-43 15,0 43-15,0 42 16,0 0 0,0 22-16,0-22 0,0 21 0,0-21 15,0 22-15,0-22 0,0 21 0,0-21 16,0 0-16,0 1 0,0 20 15,-21-21-15,21 0 0,0 0 16,0-42 15,0 0-15,0 0-16,21 0 0,-21 0 0,22-1 16,-1-20-16,0 21 0,0-21 15,0-1-15,0 1 0,1 21 0,-1-22 16,21 22-16,-21 0 0,22 0 0,-22 21 15,0 0-15,21 0 0,-21 21 16,1 0-16,-22 0 0,0 22 16,21-22-16,-21 21 0,0-21 0,0 43 15,0-22-15,0-21 16,0 1-16,0 20 0,0-21 0,0 0 16,0 0-16,0 1 0,21-22 31,0 0-31,0 0 0,0 0 0,1 0 15,-1-22-15,0 22 0,0-21 0,43-21 16,-43 21-16,0 0 16,0-22-16,0 22 0,0-21 0,1-1 15,20-62-15,-42 62 0,0-20 16,21-1-16,-21 22 0,21 0 16,-21-1-16,0 1 0,0 21 0,0 0 15,0 42 1,0 0-16,0 21 15,0 1-15,0-1 0,-21 0 0,0 22 16,21-22-16,-21 22 0,0-22 0,-1 43 16,22-43-16,-21 0 15,21-21-15,-21 1 0,21 41 16,0-42-16,0 0 0,21-21 16,0 0-1,-21-21 1,22 0-16,-22 0 0,0 0 15,0 0-15</inkml:trace>
  <inkml:trace contextRef="#ctx0" brushRef="#br1" timeOffset="73735.89">15367 8255 0,'0'0'0,"0"21"15,0 0 1,21 1-1,0-22-15,0 0 16,22 0-16,-22 0 0,0 0 16,0 0-16,0 0 0,22 0 15,-22 0-15,0 0 0,0-22 0,0 22 16</inkml:trace>
  <inkml:trace contextRef="#ctx0" brushRef="#br1" timeOffset="74090.33">15875 8488 0,'0'0'16,"21"0"-1,0 0-15,0 0 16,1 0-16,-1-21 16,0 21-16,0-21 0,0-1 0,0 22 15,1-21-15,-1 0 0,-21 0 0,0 0 16,21 21-16,-21-21 0,0-1 15,0 1-15,-21 21 16,0 0-16,-1 0 16,1 21-16,0-21 0,0 43 0,0-22 15,21 0-15,-21 0 0,21 22 0,-22-22 16,22 0-16,0 0 16,0 21-16,0-20 0,0-1 0,0 0 0,0 0 15,22 0-15,-1-21 0,0 0 16,0 0-16,0 0 0,22 0 15,-1 0-15,-21 0 0,0 0 16,22 0-16,-22 0 0,0-21 0,21 0 16,-21 21-16,1-21 0</inkml:trace>
  <inkml:trace contextRef="#ctx0" brushRef="#br1" timeOffset="74398.14">16362 8382 0,'0'0'0,"0"-21"0,0 0 15,0-22-15,21 22 16,0 0-16,0 21 0,0 0 15,1 0-15,41 0 16,-42 0-16,0 21 0,1 0 16,-1-21-16,0 22 0,0-1 0,0 21 15,0-21-15,-21 0 0,0 1 0,0-1 16,0 0-16,0 21 0,-21-21 16,0 1-16,0-1 0,0-21 15,0 21-15,-1-21 0,1 0 16,0 0-16,21-21 15,0 0 1,0-1-16,0 1 0,21 21 16,0-21-16,1-21 0,-1 21 15,0-1-15,0-20 0,0 21 0,0 0 16,1-22-16,-1 22 0,-21 0 0,21 0 16,0 0-16,-21 0 15</inkml:trace>
  <inkml:trace contextRef="#ctx0" brushRef="#br1" timeOffset="75137.13">16700 8276 0,'0'0'0,"-21"21"0,0-21 16,-21 22-16,21-1 0,21 0 16,0 0-1,21-21-15,0 0 16,21 0-16,-21 0 0,22 0 0,-22 0 16,21-21-16,22 0 0,-22 21 0,0-21 15,22-1-15,-22 1 0,22-21 16,-22 21-16,0-22 0,1 22 15,-1-21-15,0 0 0,1-22 0,-22 22 16,-21-1-16,0 22 0,0-21 16,0 21-16,0 0 0,0-1 15,-21 1-15,0 0 0,-1 21 0,1 0 16,0 0-16,0 0 0,0 0 16,0 21-16,-1 22 0,1-22 15,0 42-15,0-20 0,0 20 16,21 1-16,-21-1 0,-1 22 0,1-22 15,0 22-15,0-22 0,21 22 0,-21 0 16,0-1-16,-1 1 0,1 0 16,21-1-16,-21 1 0,0 21 15,0-21-15,0 84 0,21-106 0,-22 22 16,22 0-16,0-22 0,0 1 0,0-1 16,0-20-16,0-1 15,0 0-15,0-21 0,22 1 0,-1-22 16,0 0-16,21 0 0,-21 0 0,22-22 15,-1 1-15,-21 0 0,43 0 0,-22-21 16,0-1-16,22 1 0,-22-22 16,22 22-16,-22-21 0,22 20 0,-22-20 15,-21-1-15,21 1 0,-20-1 16,-1 1-16,-21-1 0,0 1 0,-21-1 0,-1 22 16,-20-22-16,0 1 0,-1 21 15,1-1-15,0 1 0,-22 0 16,22 20-16,0-20 0,-1 21 0,1 0 0,0 21 15,20-21-15,1 21 16,0 0-16,0 0 0,42 0 31,0 0-31,0 0 0,1 0 16,20-22-16,0 22 0,1-21 0,-1 21 16,0-21-16,22 0 0</inkml:trace>
  <inkml:trace contextRef="#ctx0" brushRef="#br1" timeOffset="76140.32">17970 8107 0,'0'0'0,"0"-42"16,0 20-16,0 1 0,0 0 15,-21 21-15,0 0 0,0 0 0,0 0 16,0 0-16,-1 0 0,1 0 16,-21 21-16,21 0 0,0 1 0,-1 20 15,-20 21-15,21-20 0,21-1 16,0 0-16,-21-20 0,21 20 15,0-21-15,0 21 0,0-20 0,0-1 16,0 0-16,0 0 0,21 0 0,0-21 16,0 0-16,0 0 15,1 0-15,-1 0 0,0 0 0,0 0 16,0-21-16,0 0 0,22 0 16,-22 0-16,0-22 0,-21 22 15,21-21-15,0 21 0,1-22 0,-22 1 16,21 0-16,-21 20 0,0 1 0,21 0 15,-21 42 1,0 0 0,0 1-16,0-1 0,21 21 15,-21-21-15,0 0 0,21 22 0,-21-22 16,0 0-16,0 0 0,21 0 0,1 1 16,-22-1-16,21-21 0,-21 21 15,21-21-15,0 0 0,0 0 16,0 0-16,1 0 0,-22-21 15,21 21-15,0-21 0,0-1 0,-21 1 16,21 0-16,0-21 0,-21 21 16,22-22-16,-1 1 0,0 0 0,0-1 15,0 22-15,0 0 0,1 0 16,-1 0-16,-21-1 0,21 22 0,0 0 16,-21 22-16,0-1 15,0 0-15,0 0 16,0 0-16,0 0 0,0 1 15,0-1-15,21-21 47,0 0-47,1-21 0,-22-1 16,0 1-16,21 0 16,-21 0-16,0 0 0,0 0 15,0-1-15,0 1 0,0 0 0,0 0 16,-21 21-1,-1 0-15,1 0 0,0 21 16,0 0-16,0 0 0,0 1 16,-1 20-16,1 0 0,21-21 15,-21 22-15,0-1 0,21 0 0,0 1 0,0-1 16,0-21-16,0 22 0,0-22 16,21 0-16,0 0 0,-21 0 15,43 0-15,-22 1 0,0-22 0,0 0 16,21 0-16,-20 0 0,20 0 15,-21 0-15,21-22 0,1 22 0,-22-21 16,21 0-16,-21 0 0,1 0 0,20-22 16,-21 22-16,0-21 0,-21 0 15,21 20-15,-21-20 0,22 0 0,-22-1 16,0 1-16,0 0 0,0 21 0,0-1 16,0 1-16,-22 21 15,1 0-15,21 21 0,0 22 16,-21-22-16,0 21 0,21-21 0,0 22 15,-21-1-15,21-21 16,0 22-16,0-22 0,0 21 0,0-21 16,0 0-16,21 1 0,0-1 0,-21 0 15,42-21-15,-20 0 16,-1 0-16,21 0 0,-21 0 0,22 0 16,-22 0-16,21-21 0,22 0 0</inkml:trace>
  <inkml:trace contextRef="#ctx0" brushRef="#br1" timeOffset="76428.16">20468 7430 0,'0'0'0,"0"-22"0,-85 65 16,64-22-16,0 0 15,21 21-15,-21-20 0,0 62 16,21-41-16,0-1 0,-21 0 16,21 22-16,0-22 0,-22 0 15,22 43-15,0-43 0,0-20 16,0 20-16,0-21 0,0 0 0,0 0 16,0 1-16,0-1 15,0-42 1,22-1-1</inkml:trace>
  <inkml:trace contextRef="#ctx0" brushRef="#br1" timeOffset="76680">20045 8128 0,'0'0'0,"-21"85"31,21-64-31,0 0 0,21 0 15,0-21-15,0 21 0,21-21 16,-20 0-16,-1 0 0,21 0 16,-21 0-16,22 0 0,-1 0 0,-21 0 15,21 0-15,-20 0 0,20 0 0,-21-21 16,0 21-16,0-21 0,1 21 16,-1-21-16,0 0 0,-21 0 0,21-22 15,-21 22-15,0 0 0,0-21 0,0 20 16,0 1-16,0-21 0,0 21 15,0 0-15</inkml:trace>
  <inkml:trace contextRef="#ctx0" brushRef="#br1" timeOffset="76904.89">20172 7578 0,'21'-21'15,"0"21"1,0 0-16,0-22 0,1 22 16,-1-21-16,0 21 0,21-21 0,-21 21 15,1 0-15,-1-21 0,0 21 16,0 0-16,0 0 16,0 0-16,1 0 15</inkml:trace>
  <inkml:trace contextRef="#ctx0" brushRef="#br1" timeOffset="77395.64">20997 7811 0,'0'-22'31,"0"1"-31,0 0 15,21 0-15,1 0 16,-1 0-16,0 21 16,0 0-16,0 0 0,0 0 0,1 0 15,20 0-15,-21 21 16,-21 0-16,0 0 0,0 0 16,0 22-16,0-1 0,0-21 0,0 21 15,-21 22-15,0-22 0,0 1 16,-22-22-16,22 21 0,-21 0 15,-1-20-15,22-1 0,-21 21 0,0-42 0,20 21 16,1 0-16,-21-21 16,21 0-16,0 0 0,21-21 31,0 0-31,0 0 0,21 0 16,0 0-16,0-1 0,0 1 0,0 21 15,1-21-15,-1 0 0,0 21 0,0 0 16,0 0-16,0 0 0,1 21 15,-1 0-15,0-21 0,0 21 0,0 1 16,0-1-16,1 0 0,20 0 0,-21-21 16,0 21-16,0-21 0,1 0 15,20 21-15,-21-21 0,0 0 0,0 0 16,1 0-16,20 0 16,-21 0-16,0 0 15</inkml:trace>
  <inkml:trace contextRef="#ctx0" brushRef="#br1" timeOffset="78095.75">18076 9123 0,'0'0'15,"0"-21"-15,0 0 0,0-1 0,0 1 0,0 0 16,21 0-16,1-21 15,-1 20-15,0 1 0,-21 0 0,21 21 16,-21-21-16,21 0 16,-21 42-1,-21 0-15,0-21 0,0 21 16,0 22-16,-22-22 0,22 0 0,-21 21 16,21 1-16,-1-22 15,22 0-15,0 0 0,0 0 0,0 0 16,0 1-16,22-22 0,-1 0 15,21 21-15,-21-21 0,22 0 16,-22 21-16,21-21 0,-21 21 0,22-21 16,-22 21-16,21 0 0,-21-21 0,-21 22 15,21-1-15,-21 0 0,0 0 16,0 0-16,0 0 0,-21 1 16,0-1-16,0 0 0,-21-21 0,20 21 15,1 0-15,-21-21 16,21 21-16,-22-21 0,22 0 0,0 0 15,42 0 17,0 0-32,1 0 15,-1 0-15,0 0 0,0 0 16,0 22-16,0-1 0,-21 0 16,0 0-16,22 0 0,-22 0 0,0 1 15,0-1-15,0 0 0,0 0 0,0 21 16,0-20-16,0-1 0,0 0 15,0 0-15,-22-21 16,22 21-16,22-21 16</inkml:trace>
  <inkml:trace contextRef="#ctx0" brushRef="#br1" timeOffset="78396.59">17653 10139 0,'0'0'0,"0"21"16,21-21-16,0 0 0,0 0 16,22 0-16,-1 0 0,22 0 0,-22 0 15,21 0-15,22 0 0,-21 0 16,20 0-16,1 0 0,0 0 0,-1 0 15,86 0-15,-86 0 0,-20 0 16,-1 0-16,1 0 0,-22 0 0,0 0 16,-20 0-16,-1 0 0,-42 0 15,-1 0 1,-20 0-16,0 0 0,-1 21 16,-20-21-16,-64 0 0,63 0 15</inkml:trace>
  <inkml:trace contextRef="#ctx0" brushRef="#br1" timeOffset="78640.45">17674 10287 0,'-63'21'0,"126"-42"0,-169 42 0,85 0 16,-21 1-16,42-1 15,21-21-15,21 0 16,1 0-16,-1 0 0,21 21 0,-20-21 16,41 0-16,-20 0 0,-1 0 15,22 0-15,0 0 0,-22 0 0,22 0 16,0 0-16,-22 0 0,1 0 15,-1 0-15,1 0 0,-22 0 0,0 0 16,1 0-16,-22 0 0,0 0 16,0 0-16,-42 0 15,0 0-15,0 0 16,-22 0-16,-20 0 0,20 0 16,-20 0-16,-22 0 0,22 21 0</inkml:trace>
  <inkml:trace contextRef="#ctx0" brushRef="#br1" timeOffset="78862.32">17759 10520 0,'0'0'0,"-43"21"0,-62 21 16,83-42-16,-20 22 0,21-22 0,21 21 31,21-21-31,0 0 0,22 0 16,-1 0-16,0 0 0,1 0 0,20 0 16,-21 0-16,22 0 0,-1 0 0,1 0 15,-1 0-15,1 0 0,-1 0 0,1 0 16,-22 0-16,22 0 0,-22 0 15,0 0-15,1 0 0,-1 0 0,-21 0 16,0 0-16,1 21 0,-22 0 16,-22-21-1,1 21-15,-21 0 0</inkml:trace>
  <inkml:trace contextRef="#ctx0" brushRef="#br1" timeOffset="79252.11">18097 10943 0,'0'0'0,"-21"21"0,0-21 0,-21 43 16,21-43-16,21 21 0,0 0 16,0 0-16,0 0 0,0 1 0,0 20 15,0-21-15,0 0 0,21 0 0,0 1 16,0-22-16,0 21 0,22 0 16,-22-21-16,0 21 0,21-21 15,-21 0-15,1 0 0,-1 0 16,-21-21-1,0 0 1,-21 21-16,-1 0 0,1 0 16,0 0-16,0 0 0,-21 0 0,20 0 15,1 21-15,0 0 0,0 0 16,21 0-16,0 1 0,0-1 16,0 0-16,0 0 0,0 0 0,0 0 15,21 1-15,0-1 0,0 0 0,-21 0 16,22 0-16,-22 0 0,21-21 15,-21 22-15,0-1 0,-21 0 16,-1-21-16,1 0 16,0 21-16,-21-21 0,21 21 0,-22-21 15,1 21-15,0-21 0,20 0 0,-20 0 16,0 22-16,-1-22 0,22 0 16</inkml:trace>
  <inkml:trace contextRef="#ctx0" brushRef="#br1" timeOffset="81487.78">12319 12510 0,'0'-22'32,"0"1"-32,0 0 15,0 0-15,0 0 0,0 0 16,0-1-16,0 1 16,0 0-16,0 0 15,-21 21-15,0 0 0,-1 0 0,1 0 16,0 0-16,0 0 0,-21 0 0,20 21 15,1 21-15,-21-20 0,21 20 16,0-21-16,-1 21 0,1 1 0,0-1 16,0 22-16,0-22 0,0 64 15,21-43-15,0-20 0,0 20 16,0-21-16,0 1 0,0-22 0,0 21 16,0-21-16,21 1 0,21-1 0,-21 0 15,22-21-15,-1 0 0,0 0 16,1 0-16,20 0 0,-21-21 15,22 0-15,-22-1 0,22 1 0,-22-21 16,0 21-16,22-22 0,-22 22 16,1-21-16,-1-22 0,0 22 0,1 0 15,-1-1-15,0-20 0,1 21 0,-22-22 16,21 22-16,-21-22 0,0 22 16,-21 0-16,0-1 0,22-20 0,-22 42 15,0-22-15,21 1 0,-21 21 16,0 42-1,0 0-15,0 0 0,-21 0 16,21 22-16,-22-1 0,22 0 16,-21 1-16,0-1 0,0 0 15,21 1-15,-21 20 0,0-20 0,-1-1 16,22 21-16,-21-20 0,0-1 0,21 0 16,0 1-16,0-22 0,0 21 15,0-21-15,0 1 0,0-1 0,21 0 16,0 0-16,1-21 0,-1 0 0,21 0 15,-21 0-15,22 0 0,-1 0 16,0-21-16,22 21 0,-22-21 0,22 0 16,-22-1-16,0 1 0,1 0 0,-1 0 15,0 0-15,1-22 0,-22 22 16,21-42-16,-42 20 16,0 22-16,0-42 0,0 20 15,0 22-15,-21 0 0,0 0 16,0 0-16,-1 21 0,-20 0 15,21 0-15,0 0 0,0 0 16,-1 21-16,-20 0 0,21-21 16,0 42-16,0-20 0,-1-1 0,1 21 0,0 0 15,0-20-15,21 20 0,-21 0 0,21-21 16,-21 22-16,21-1 0,0-21 16,0 0-16,0 1 0,0-1 15,0 0-15,21-21 0,0 0 0,0 0 16,0 0-16,0 0 0,1 0 0,-1 0 15,21-21-15,-21 21 0,22-21 16,20-43-16,-42 43 16,22-21-16,-22 20 0,0-20 0,0 21 15,0-21-15,0 20 0,-21-20 0,22 21 16,-22 0-16,21 0 0,-21 42 47,-21 0-47,21 0 0,-22 0 15,22 22-15,0-22 0,0 21 0,-21-21 16,21 22-16,0-22 0,0 21 16,-21-21-16,21 22 15,0-22-15,0 0 0,0 0 16,21 0-16,0-21 0,22 0 0,-22 0 16,0 0-16,21 0 0,-20 0 15,-1-21-15,21 0 0,0 21 0,22-42 16,-22-1-16,-21 22 0,22 0 15,-22-21-15,21-1 0,-21 22 16,1-21-16,-1-1 0,0 22 0,-21-21 16,0 21-16,0 0 0,-21 21 31,0 0-31,-1 21 0,1 0 16,21 0-16,0 0 0,0 0 15,0 22-15,0-22 0,0 0 16,0 21-16,0-20 0,0-1 0,0 0 15,21 0-15,-21 0 0,22 0 16,-1 1-16,0-1 0,-21 0 16,0 0-16,-21-21 31,0-21-15,-1 21-16,1-21 0,0 21 15,21-21-15,-21-1 0,0 22 16,0-21-16,21 0 0,0 0 0,-22 21 15,22-21-15,-21 21 0,21 21 32,0 0-32,0 0 0,0 0 15,0 1-15,0-1 0,0 0 16,0 0-16,21 0 16,1-21-16,-1 21 0,0-21 15,0 0-15,0 0 0,22 0 16,-22 0-16,0-21 0,21 21 15,-21-21-15,22 0 0,-22 0 16,21 0-16,1-1 0,41-41 16,-63 42-16,22-22 0,-22 22 15,0-21-15,0 0 0,0 20 0,-21-20 16,0 21-16,0 0 0,0 0 0,0-1 16,-42 22-1,21 22 1,0-1-16,21 0 0,0 0 0,0 0 15,0 43-15,0-43 16,0 0-16,0 21 0,0-20 0,21-1 16,0 0-16,-21 0 0,21 21 0,0-20 15,-21-1-15,22 0 0,-1-21 16,-21 21-16,0 0 0,0 0 16,-21-21-1,-1 0-15,1 0 0,0 0 0,0 0 16,0 0-16,0 0 0,-1 0 15,1 0-15,0 0 0,0 0 0,0 0 16,0 0 0,21-21-1,0 0 1</inkml:trace>
  <inkml:trace contextRef="#ctx0" brushRef="#br1" timeOffset="82354.09">16637 12446 0,'0'-21'0,"0"42"0,0-63 0,0 21 0,0-1 0,0 1 16,0 0-1,0 0-15,0 42 31,0 0-31,-21 0 0,0 22 16,-1-22-16,22 21 0,-21 1 0,0 20 16,0-21-16,0 22 0,0-1 0,-22-20 15,22 20-15,-21 22 16,21-22-16,21-20 0,-22-22 0,1 21 16,21-21-16,0 22 0,0-22 15,0 0-15,0-42 47,0 0-47,0 0 0,21-1 16,-21-20-16,0 21 0,22-21 0,-22-1 15,21-41-15,0 20 0,0 22 16,-21-22-16,21 22 0,0-22 16,22-20-16,-22 20 0,21 22 15,-21 0-15,43-22 16,-43 43-16,43-21 0,-43 42 15,0 0-15,21 0 0,-21 21 0,1 0 16,-1 0-16,21 21 16,-21 1-16,-21-1 0,21 43 15,1-43-15,-22 22 0,0 41 16,0-62-16,0 20 0,0-20 16,-22-1-16,22 0 0,-21-21 0,21 22 15,-21-22-15,21 0 0,0 0 0,0 22 16,-21-43-16,0 0 31,21-22-31,0 1 16,0 0-16,-21 0 0,-1 0 15,1 0-15</inkml:trace>
  <inkml:trace contextRef="#ctx0" brushRef="#br1" timeOffset="82632.96">16383 12742 0,'21'0'16,"0"0"-1,0 0-15,22 0 0,-22 0 16,21 0-16,1 0 0,-22 0 0,21 0 16,0-21-16,1 21 0,-22 0 15,21-21-15,-21 21 0,1 0 0,-1 0 16,0 0-16,-21-21 15</inkml:trace>
  <inkml:trace contextRef="#ctx0" brushRef="#br1" timeOffset="84531.91">18627 12594 0,'0'-21'16,"0"0"-1,0 0 1,0 0 0,0 42 46,0 0-62,0 0 16,-22 0-16,22 22 0,-21-22 0,21 0 15,-21 0-15,21 21 0,0-20 16,-21-1-16,0 0 0,21 0 0,-21 0 16,21 0-16,0 1 0,-22-22 15,22 21-15,0-42 32,0-1-32,0 1 15,0 0-15,0 0 0,0 0 16</inkml:trace>
  <inkml:trace contextRef="#ctx0" brushRef="#br1" timeOffset="84894.63">18648 12150 0,'0'21'15,"0"0"-15,-21-21 16,21 21-16,-22 0 0,22 1 0,0-1 15,0 0-15,0 0 16,22-21 0,-1 0-16,0 0 0,0 0 15,0 0-15,0-21 16,1 21-16,-1-21 0,0 0 0,0-1 16,-21 1-16,0 0 0,0 0 15,0 0-15,0 0 0,-21-1 16,0 22-16,0-21 0,-1 0 0,1 21 15,0 0-15,0 0 16,0 0-16,0 21 0,21 0 0,0 22 16,0-22-16,0 0 0,0 21 0,0-20 15,0 20-15,0-21 0,0 0 16,0 0-16,0 1 0,0-1 16,21 0-16,0 0 0,0-21 0,21 0 15</inkml:trace>
  <inkml:trace contextRef="#ctx0" brushRef="#br1" timeOffset="85519.87">19177 12425 0,'-21'21'16,"0"-21"-16,21 21 16,-22 0-16,22 1 0,0-1 15,-21 0-15,21 0 0,0 0 0,-21 0 16,21 1-16,0-1 0,0 0 15,0 21-15,0-21 0,0 1 0,0-1 16,0 0-16,-21-21 16,21 21-16,-21-21 31,21-21-31,0 0 0,0 0 16,0-1-16,0 1 0,0 0 0,0-21 15,0 21-15,0-22 0,21 22 0,0-21 16,0 21-16,0-22 0,1 22 15,-1 0-15,0 0 0,0 0 16,0 21-16,0 0 0,1 0 0,-1 21 16,0 0-16,0 0 0,0 0 15,0 0-15,-21 22 0,22 41 16,-22-41-16,0-1 0,0-21 16,0 22-16,0-22 0,0 0 15,0 0-15,0 0 0,0 0 0,0-42 47,0 0-47,0 0 0,0 0 16,0 0-16,0-22 0,21 22 0,0-21 15,-21 21-15,21-22 0,21 1 16,-20 21-16,41-43 16,22 22-16,-64 42 15,0 0-15,0 21 0,0-21 16,-21 21-16,22 43 0,-22-43 15,0 21-15,0-21 0,0 22 16,0-22-16,0 21 0,0-21 0,0 1 16,0 20-16,0-21 0,0 0 15,-22-21-15,22 21 0,0 1 0,22-22 32,-1-22-17</inkml:trace>
  <inkml:trace contextRef="#ctx0" brushRef="#br1" timeOffset="85827.75">20129 12383 0,'0'0'15,"0"-22"-15,0 44 16,-21-1 0,21 0-16,0 21 0,0-21 0,0 22 15,-21-1-15,21 22 0,0-22 16,-21 85-16,21-64 0,0 22 15,0-21-15,-42 84 16,42-64-16,-22 1 0,1-21 16,0 20-16,21 1 0,-21 0 0,0-1 15,-22-20-15,22 20 0,0-20 0,-21-1 0,21 1 16,-22-1-16,22-20 0,-21-1 16,21 0-16,-1-20 0,1-1 15,0 0-15,21-42 16,21 0-16,0-22 0,1 22 15,-1-21-15,0-1 0,0 1 0,21 0 16,-20-22-16,20 1 0</inkml:trace>
  <inkml:trace contextRef="#ctx0" brushRef="#br1" timeOffset="86087.6">20193 12446 0,'21'-42'0,"-42"84"0,63-105 15,-42 41-15,21 1 0,1 0 0,-1 0 16,0 21-16,21 0 0,-21 0 0,22 0 16,-22 21-16,21-21 0,-21 21 15,1 22-15,-1-22 0,0 21 0,-21-21 16,0 22-16,0-1 0,0-21 0,-21 21 16,0 1-16,-22-22 0,1 21 15,0-21-15,-1 1 0,1-1 0,0 0 16,-1 0-16,1-21 0,0 21 15,20-21-15,1 0 0,0 0 16,21-21 0,21 21-16</inkml:trace>
  <inkml:trace contextRef="#ctx0" brushRef="#br1" timeOffset="86511.36">20870 12002 0,'21'-22'0,"-42"44"0,42-65 0,1 43 15,-22 21 1,0 1-16,0 20 0,0 0 16,0 1-16,-22-1 0,22 0 15,-21 22-15,0-22 0,0 22 16,0-22-16,21 21 0,-21-20 0,-1-1 15,1 0-15,0 1 0,0-1 0,21 0 16,-21-20-16,21 20 0,-21-21 16,21 0-16,0 0 0,21-21 15,0 0 1,0 0-16,0-21 0,0 0 16,1-21-16,-1 21 0</inkml:trace>
  <inkml:trace contextRef="#ctx0" brushRef="#br1" timeOffset="86859.16">20955 12552 0,'21'0'31,"-21"21"-31,21-21 16,0 0-16,1 0 0,-1 0 16,0 0-16,0 0 0,0-21 15,0 0-15,43 0 0,-43 21 0,0-22 16,0 1-16,1 21 0,-22-21 15,0 0-15,0 0 0,0 0 0,0-1 16,-22 1 0,1 21-16,0 0 0,0 0 0,0 21 15,0 1-15,-1-1 0,22 0 16,-21 0-16,21 0 0,-21 22 0,21-22 16,0 0-16,0 0 0,0 0 15,0 0-15,0 1 0,0-1 0,21 0 16,0-21-16,1 0 0,-1 21 0,0-21 15,0 0-15,0 0 0,0 0 16,1-21-16,20 21 0,-21-21 0,0 21 16,22-21-16,-22-1 0,0 1 0,0 0 15,0 0-15</inkml:trace>
  <inkml:trace contextRef="#ctx0" brushRef="#br1" timeOffset="88456.52">21590 12383 0,'0'-43'0,"-21"128"0,42-127 0,-21 20 31,0 44-16,-21-1-15,21 21 0,0-21 0,-21 0 16,-1 22-16,22-22 0,0 0 16,0 21-16,0-20 0,-21-1 15,21 0-15,0 0 0,-21 0 16,21 0-16,0-42 31,0 0-31,0 0 16,0 0-16,0-22 0,21 22 15,0 0-15,1-21 0,-22 21 0,21-22 16,0 1-16,0 0 0,0 20 16,43-41-16,-43 42 15,21 0-15,-21 21 0,1 0 0,-1 0 16,0 0-16,0 21 0,0 0 0,0 0 16,1 0-16,-22 22 0,0-22 15,0 21-15,0-21 0,0 0 0,0 22 16,0-22-16,0 0 0,0 0 0,0 0 15,-22 1-15,22-1 0,-21 0 16,21-42 15,0 0-31,0-1 0,0 1 16,0 0-16,21 0 16,1-21-16,-1 20 0,0-41 15,21 42-15,-21-22 0,1 22 0,-1-21 16,0 21-16,0 0 0,0 21 15,0 0-15,1 0 16,-22 21-16,0 0 0,0 0 0,0 0 16,0 0-16,0 22 0,0-22 15,0 21-15,-22-21 0,22 1 0,0-1 16,0 21-16,0-21 0,0 0 0,0 1 16,0-1-1,22-21-15,-1 0 0,21 0 16,-21 0-16,0 0 0,43 0 15,-22 0-15,-21-21 0,22 21 16,-22-22-16,42-20 0,-41 21 16,-1 0-16,0-22 0,0 22 0,-21-21 15,0 21-15,0-22 0,0 22 16,0-21-16,0 21 0,0 0 16,-21 21-16,0 0 0,0 0 15,-1 0-15,1 21 0,21 0 0,-21 0 16,0 0-16,21 0 0,0 22 15,0-1-15,0 0 0,0 1 16,0-22-16,0 0 0,21-21 16,0 21-16,0-21 0,1 0 15,20 0-15,0 0 0,-21 0 0,43 0 16,-22 0-16,1 0 0,-1 0 0,-21-21 16,21 0-16,1 0 0,-22 0 15,0-1-15,0 1 0,0 0 0,1-21 16,-1 21-16,0-22 0,-21 22 15,21 0-15,-21 0 0,0 0 0,0-1 16,-21 22 0,0 22-16,21-1 0,-21 0 0,-1 0 15,22 0-15,-21 0 0,21 22 0,-21-22 16,0 0-16,21 0 0,0 0 16,-21 1-16,21-1 15,0-42 16,21-1-31,-21 1 16,21 0-16,0 0 0,0 0 0,-21 0 16,22-22-16,-1 22 0,0-21 15,21-22-15,-21 43 16,1 0-16,-1 0 0,0 0 0,0 21 16,0 0-16,-21 21 0,0 21 15,0-21-15,0 0 0,0 1 16,0 20-16,0-21 0,0 43 15,0-43-15,21 0 0,-21 0 16,22 0-16,-1 0 0,0-21 0,-21 22 16,21-22-16,0 0 0,43 0 15,-43 0 1,0 0-16,0-22 0,22 22 0,-1-42 16,-42 21-16,21 0 0,0 0 0,0-22 15,1 1-15,-1 0 0,0-1 16,0 1-16,0-22 0,0 22 15,22-21-15,-22 20 0,0-20 0,21 20 16,-20 22-16,-22-21 0,0 21 0,21-22 16,-64 43-1,22 22-15,0 20 16,0-21-16,0 21 0,-22 1 16,22-1-16,-21 64 0,42-43 15,-21 22-15,21-21 16,0-22-16,0 0 0,0 1 0,0-22 15,0 21-15,21-21 0,0 22 0,0-22 16,0-21-16,1 21 0,-1 0 16,0-21-16,0 0 0,21 0 0,-20 0 15,20 0-15,-21 0 0,21-21 16,-20 0-16,20 0 0,0-22 16,1 22-16,-22-21 0,0 21 0,-21-22 15,0 22-15,21-21 0,-21 21 16,0-22-16,0 22 0,-21 21 15,0 0-15,0 0 0,-22 21 16,43 0-16,-21 1 16,21 20-16,-21-21 0,21 0 0,0 22 15,0-22-15,0 0 0,0 21 0,0-21 16,0 22-16,0-22 16,0 0-16,0 0 0,0 0 15,-21-21-15,0 0 0,-1 0 16,1 0-16,0 0 15,0 0-15,21-21 0,0 0 16,-21 0-16,0 0 0,-1 0 16</inkml:trace>
  <inkml:trace contextRef="#ctx0" brushRef="#br1" timeOffset="88640.41">23474 11980 0,'0'0'0,"21"0"15,0-21 1,21 21-16,-20 0 0,20 0 0,0 0 16,-21 0-16,22-21 0,-1 21 15,0 0-15,1 0 0,-1-21 0,0 21 16,1-21-16,-1 21 0,-21 0 0,0 0 16,22-21-16,-22 21 0</inkml:trace>
  <inkml:trace contextRef="#ctx0" brushRef="#br1" timeOffset="89032.06">25252 11853 0,'0'0'0,"21"-21"0,0 0 0,0 0 16,-21 42 15,0 21-31,-21-20 15,0 20-15,0 0 0,-22 1 0,22-1 16,0 21-16,0-20 0,0-1 0,0 0 16,-1-20-16,1 41 15,0-21-15,21-20 0,0-1 16,0 0-16,0 0 0,0 0 16</inkml:trace>
  <inkml:trace contextRef="#ctx0" brushRef="#br1" timeOffset="89259.93">24723 12425 0,'-22'21'0,"44"-42"0,-44 63 16,22-21-16,22 1 15,-1-22-15,21 0 0,-21 0 16,22 0-16,-1 0 0,0 0 15,22 0-15,-22 0 0,22 0 0,-22 0 0,21 0 16,-20 0-16,-1-22 0,0 22 16,1-21-16,-22 0 0,0 21 0,0-21 15,0 0-15,-21 0 0,0-43 16,0 43-16,0-21 16,0-1-16,-21 22 0</inkml:trace>
  <inkml:trace contextRef="#ctx0" brushRef="#br1" timeOffset="89452.82">25167 11769 0,'-21'0'16,"42"0"-16,-42-21 0,21-1 15,21 22-15,0 0 0,0-21 16,1 21-16,-1 0 16,0 0-16,21 0 0,-21-21 0,1 21 15,20 0-15,-21 0 0,0 0 0,22 0 16,-22 0-16,21 21 0,-21-21 15,0 21-15,22 1 0,-22-22 0,0 21 16,21 0-16,-20 0 0</inkml:trace>
  <inkml:trace contextRef="#ctx0" brushRef="#br1" timeOffset="89868.23">25929 12383 0,'0'21'16,"0"0"-1,0 0 1,-21-21-16,21 21 0,0 0 16,-21-21-16,21 22 0,-21-22 15,-1 21-15,22-42 63,0-1-63,0 1 0,22 21 15,-1-21-15,0 0 0,0 0 0,0 21 16,0-21-16,1 21 0,-1 0 0,0 0 16,0 0-16,0 0 0,-21 21 15,0 0-15,0 0 0,0 0 0,0 0 16,0 1-16,-21-1 0,0 0 0,0 0 15,-22 21-15,22-20 0,-21-1 16,0 0-16,-1 0 0,1 21 0,0-42 16,-22 43-16,22-43 0,21 0 15</inkml:trace>
  <inkml:trace contextRef="#ctx0" brushRef="#br1" timeOffset="90552.15">25400 12742 0,'0'-42'16,"0"21"-16,0 42 46,0 0-46,0 22 0,-21-22 16,21 0-16,-21 21 0,21-21 16,-22 22-16,22-22 0,0 21 0,0-21 15,0 1-15,0-1 0,-21 0 0,21 0 16,0 0-16,-21 0 0,42-42 47,0 21-47,1-21 0,-1 0 15</inkml:trace>
  <inkml:trace contextRef="#ctx0" brushRef="#br1" timeOffset="90903.95">26755 11726 0,'0'43'15,"-22"-22"-15,22 0 0,-21 43 16,0-22-16,21 0 0,0 1 15,0-1-15,-21-21 0,21 21 0,0 1 16,-21-1-16,21-21 0,0 0 16,0 43-16,0-43 0,0 0 15,-21 0-15,21 1 16,-22-22-16,22 21 16,-21-21-16,21-21 15</inkml:trace>
  <inkml:trace contextRef="#ctx0" brushRef="#br1" timeOffset="91101.83">26395 12383 0,'0'0'16,"0"21"-16,0 0 0,21-21 16,0 21-16,0-21 0,0 0 15,22 0-15,-22 0 0,0 0 0,21 0 16,-20 0-16,20 0 0,-21 0 15,21 0-15,-20-21 0,20 0 16,-21 21-16,0-21 0,0-1 0,1 22 16,-1-21-16,0 0 0,-21 0 0,0-21 15,0 20-15</inkml:trace>
  <inkml:trace contextRef="#ctx0" brushRef="#br1" timeOffset="91303.16">26543 11769 0,'-21'0'0,"42"0"0,-63 0 16,20 0-16,22-21 31,22 21-31,-1 0 0,0 0 0,21 0 16,1-22-16,-22 22 0,21 0 0,0 0 16,1 0-16,-1 0 0,0 0 15,1 0-15,-1 0 0,-21 0 0,22 0 16,-22 0-16,0 0 0,0 0 0,0 0 15</inkml:trace>
  <inkml:trace contextRef="#ctx0" brushRef="#br1" timeOffset="91764.04">27114 12467 0,'0'0'0,"0"-21"16,0 0 0,22 21-16,-1 0 15,0 0-15,0 0 0,0 0 16,0 0-16,-21 21 0,0 0 0,0 0 16,0 1-16,0-1 0,0 0 15,-21 0-15,0 0 0,0 22 0,-43-1 16,22 0-16,-43 1 15,22-1-15,21-21 0,-1 0 16,-20 0-16,20-21 0,1 22 16,0-22-16,21 0 0,-22 0 0,22 0 15,0 0-15,0 0 0,21-22 32,21 1-32,0 0 0,0 21 0,22-21 15,-22 21-15,0 0 0,21-21 0,-21 21 16,22 0-16,-22 0 0,0 0 0,0 21 15,0-21-15,1 21 0,-1 0 16,-21 0-16,21 1 0,0 20 16,0-42-16,0 21 0,1 0 15,-1 0-15,0-21 0,21 22 16,-21-22-16,22 0 0,-1 21 0,0-21 16,1 0-16,-1 0 0,-21 21 0</inkml:trace>
  <inkml:trace contextRef="#ctx0" brushRef="#br1" timeOffset="92496.13">13906 13695 0,'0'0'0,"0"-21"16,-21 21-1,0 0-15,0 0 0,42 0 63,0 0-63,-21 21 0,0 0 0,0 0 15,0 0-15,0 22 0,0-22 16,0 21-16,-21 1 0,0-22 16,0 21-16,-22-21 0,22 22 0,-21-22 15,0 0-15,20 0 0,-20 0 0,21 0 16,0 1-16,0-22 0,42 0 31,0 0-31,0 0 0,21 0 0,1-22 16,41 1-16,-62 21 15,20 0-15,0 0 0,-21 0 0,1 21 16,-1 1-16,-21-1 0,0 21 0,0-21 16,0 22-16,0-1 0,-21-21 0,-1 21 15,-20 1-15,21-1 16,-21 0-16,-1 1 0,-20 20 15,20-20-15,22-22 0,0 0 0,0 0 16,21 0-16,0 0 0,0 1 16,0-1-16,21-21 0,0 0 15,0 21-15,1-21 0,20 0 16,-21 0-16</inkml:trace>
  <inkml:trace contextRef="#ctx0" brushRef="#br1" timeOffset="92735.99">13039 15155 0,'-22'22'0,"44"-44"0,-65 65 0,22-22 15,21 21-15,0-21 16,21-21-16,64 43 0,-43-43 0,43 0 16,-22 0-16,22 0 0,0 0 15,232 0 1,-211 0-16,21 0 0,-21 0 0,0-21 0,21 21 15,-43 0-15,22-22 0,-21 22 16,-22 0-16,1 0 0,-22 0 16,-21 0-16,-42 0 15,-21 0-15,-22 22 0</inkml:trace>
  <inkml:trace contextRef="#ctx0" brushRef="#br1" timeOffset="93136.37">13483 15431 0,'-148'21'0,"296"-42"0,-444 42 16,169 0-16,21 0 0,0-21 15,0 21-15,43 0 0,20-21 0,1 0 16,42 22-16,42-22 0,1 0 16,20 0-16,1 0 0,20 0 15,22 0-15,21 0 0,0 0 0,21 0 16,-21 0-16,22 0 0,20 0 0,-21 0 16,21 0-16,-20 0 0,-1 0 15,-21 21-15,0-21 0,-21 0 16,-22 0-16,-20 21 0,-22-21 0,0 21 15,-42 0-15,-42-21 0,0 21 16,-22 1-16,-20-22 0,-1 21 16,-21 0-16,0-21 0,-21 21 0,0 0 15,-21 0-15,-127 1 16,148-1-16,-21 0 0,21 0 0,0 0 16,21 0-16,21 1 0,1-1 0,20 0 15,43 0-15,0-21 0,21 21 0,63 0 16,1-21-16,105 22 15,-84-22-15,42 21 16,-21-21-16,21 0 0,21 0 0,-21 0 16,21 0-16,0 0 0,-21 0 0,0 0 15,-21 0-15,0 21 0,0-21 16,-43 21-16,1-21 0,-22 21 0,-42 0 16,0 1-16,0-1 0</inkml:trace>
  <inkml:trace contextRef="#ctx0" brushRef="#br1" timeOffset="93484.17">13737 16701 0,'-42'21'0,"84"-42"0,-127 84 0,43-42 0,42 0 15,0 1-15,0-1 16,0 0-16,0 0 0,42 0 16,-20-21-16,-1 21 0,21-21 0,-21 22 15,22-22-15,-1 0 0,0 21 16,-21-21-16,22 21 0,-22-21 0,0 21 15,-21 0-15,0 0 0,0 1 0,0-1 16,-21 0-16,-85 64 16,85-43-16,-21-21 0,-1 21 15,22 1-15,0-22 0,21 21 16,0-21-16,0 22 0,0-1 0,21-21 16,64 43-16,-43-43 15,22 21-15,-1-21 0,-21 1 16,22-1-16,-22 21 0,-21-21 0,1 0 15,-22 22-15,-64-1 16,22 0-16,-22-20 0,-20 20 0,-1 0 16,-21-21-16,-21 22 0,0-22 0,-21 21 15,0-21-15,0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53:37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847 593 0,'21'0'110,"-21"-21"-95,21-1 1,-21 1-16,0 0 16,0 0-16,0 0 15,0 0-15,0-1 16,0 1-16,0 0 0,-21 0 15,0 0-15,-1 21 0,1-21 0,0 21 16,-21 0-16,21 0 0,-1 0 16,-20 0-16,0 0 0,21 21 0,-22 0 15,1 0-15,21 21 0,-22 1 16,22-22-16,0 21 0,0 1 16,0 20-16,21-21 0,0 1 0,0-1 15,0 0-15,0 1 0,0-1 16,0 0-16,21 1 0,0-22 15,0 0-15,0 0 0,22 0 16,-22 1-16,0-22 0,21 0 0,1 0 16,-22 0-16,21-22 0,1 1 15,-22 0-15,21 0 0,0-21 16,-20-1-16,-1 1 0,21 0 0,22-85 16,-64 84-1,0 1-15,0 0 0,0-1 0,0 22 16,0 0-16,0 0 0,0 42 15,0 0 1,0 0-16,0 22 0,0-22 16,0 21-16,0 0 0,0 22 15,0-22-15,0 1 0,0-1 16,0 0-16,0 1 0,0-22 0,0 21 16,21-21-16,0 0 0,0 1 15,21-22-15,-20 0 0,20 0 16,-21 0-16,21 0 0,1 0 0,-1-22 15,0-20-15</inkml:trace>
  <inkml:trace contextRef="#ctx0" brushRef="#br0" timeOffset="504.75">2561 402 0,'0'0'0,"-85"-63"31,64 63-15,-21 0-16,21 0 0,0 21 0,-22 0 15,22 0-15,0 22 0,-21-1 16,20 0-16,1 1 0,0-1 0,0 0 15,21 22-15,0-22 0,0 22 16,0-22-16,0 0 0,0 1 0,0-1 16,0 0-16,0-21 15,21 1-15,21-1 0,-20 0 0,-1-21 16,21 0-16,0 0 0,1 0 16,-1 0-16,22-21 0,-22 0 0,0-1 15,22 1-15,-22 0 0,0 0 16,1-21-16,-1-1 0,0 22 0,1-21 15,-22-1-15,0 1 0</inkml:trace>
  <inkml:trace contextRef="#ctx0" brushRef="#br0" timeOffset="740.61">3006 318 0,'0'0'0,"0"-106"32,0 127-17,0 0-15,0 0 16,0 0-16,0 22 0,0 84 15,0-64-15,0-20 16,0-1-16,0 0 0,0 22 16,0-22-16,0 0 0,0 1 0,0-1 15,0 0-15,0 1 0,0-22 16,0 0-16,0 0 0,0 0 0,21 1 16,0-22-16,0 0 15,0 0-15,0 0 0,22-22 16,-22 1-16,0 0 0</inkml:trace>
  <inkml:trace contextRef="#ctx0" brushRef="#br0" timeOffset="1831.98">3895 593 0,'0'0'0,"0"-21"0,0-1 0,0 1 16,0 0-16,0 0 0,-22 0 15,1 0-15,0 21 16,0 0-16,-21 0 0,20 0 16,1 0-16,0 0 0,0 21 0,-21 0 15,20 0-15,1 0 16,0 22-16,0-1 0,0-21 0,21 21 16,0 1-16,-21-1 0,21 0 15,-22-20-15,22 20 0,0 0 16,0-21-16,0 1 0,0 20 0,22-42 15,-1 21-15,0 0 0,0-21 16,0 0-16,0 0 0,1 0 0,20-21 16,-21 0-16,0 21 0,43-64 15,-43 43-15,21-21 16,-21 0-16,1-1 0,-1 1 0,0 21 0,-21-22 16,21 1-16,-21 0 0,21 21 15,-21-22-15,0 22 0,0 0 16,0 42-1,0 0 1,0 0-16,0 1 0,0-1 0,-21 0 16,21 21-16,0-21 0,0 22 15,-21-1-15,21 0 0,0-20 0,0 20 16,0-21-16,0 0 0,0 22 16,21-22-16,0-21 0,22 42 15,-22-42-15,0 0 16,0 0-16,0 0 0,22-21 0,-22 0 15,0 21-15,21-21 0,-21-22 0,1 22 16,-1-21-16,21 21 0,-21-22 16,0 22-16,1-21 0,-1-1 15,0 22-15,0 0 0,-21 0 0,-21 42 47,0-21-47,21 21 0,0 0 0,-21 1 16,21-1-16,0 0 0,0 0 15,0 0-15,0 0 0,0 1 0,0-1 16,0 0-16,0 0 16,21-21-16,-21 21 15,-21-21 17,-1-21-17,1 21-15,0 0 0,0 0 0,0-21 16,0 21-16,-1 0 15,22 21 1,0 0-16,0 0 16,0 1-16,22-22 0,-1 21 0,0-21 15,0 21-15,0-21 0,0 0 16,22 0-16,-22 21 0,21-21 16,1 0-16,-1 0 0,0 0 0,1-21 15,-1 0-15,0 21 0,-21-21 16,22-1-16,-1 1 0,0-21 0,-20 21 15,20 0-15,-21-22 0,0 22 16,0-21-16,-21-1 0,22 22 0,-22-21 16,0 21-16,21 0 0,-21-1 15,0 1-15,-21 21 16,-1 21-16,1 1 16,21-1-16,-21 0 0,21 21 0,0-21 15,0 1-15,0 20 0,0-21 16,0 0-16,0 0 0,0 1 15,0-1-15,0 0 0,21 0 0,-21 0 16,21 0-16,-21 1 16,-21-22-1,0 0 1,0 0-16,0 0 0,0 0 16,21-22-16</inkml:trace>
  <inkml:trace contextRef="#ctx0" brushRef="#br0" timeOffset="2328.69">6456 339 0,'0'0'0,"0"-21"0,0-22 0,0 22 16,0-42-16,0 41 16,-21 1-16,-1 0 0,1 21 0,0 0 15,-21 0-15,21 0 0,-1 0 16,1 21-16,-21 0 0,21 22 0,0-1 16,-1 0-16,1 22 0,-21-1 15,21 1-15,0-1 0,21 1 0,-22-22 16,22 22-16,0-1 0,0 43 15,0-64-15,0 1 16,22-1-16,-1 0 0,42 1 16,-20-22-16,-1-21 0,0 0 15,1 0-15,-1 0 0,21 0 0,43 0 16,-63-21-16,20 0 0,-21-1 16,22-20-16</inkml:trace>
  <inkml:trace contextRef="#ctx0" brushRef="#br0" timeOffset="3125.24">7048 572 0,'-105'-43'31,"83"43"-31,1 21 0,0 1 16,0-1-16,0 0 0,0 21 16,-1-21-16,1 22 0,0-1 0,0 0 15,0 1-15,0-1 0,-1 0 16,22 1-16,0 20 0,0-42 15,0 1-15,0-1 0,22 0 16,-1 0-16,0-21 0,0 0 0,21 0 16,-20 0-16,20 0 0,-21-21 0,21 21 15,-20-21-15,-1 0 0,21-22 16,-21 22-16,0-21 0,1-1 0,-1 1 16,0 21-16,-21-21 0,0-1 15,0 1-15,0 21 0,0 0 16,0-1-16,0 44 31,0-1-31,0 0 0,-21 21 0,21-21 16,0 22-16,0-22 0,0 21 15,0-21-15,0 1 0,0 20 16,0-21-16,0 0 0,21 0 0,0-21 0,0 22 16,0-22-16,22 0 15,-22 0-15,0 0 0,0-22 16,22 22-16,-22-21 0,0 0 15,0 0-15,21-21 0,-20 20 0,-22-20 16,21 21-16,0-21 0,-21-1 16,0 22-16,0-21 0,0-1 15,0 65 17,0-1-32,0 0 0,0 21 0,0-21 15,0 22-15,-21-22 0,21 21 16,0 1-16,0-22 0,0 21 0,0 0 15,0-20-15,0 20 16,0-21-16,0 0 16,0-42 15,0 0-31,0 0 16,0-22-16,0 22 0,0-21 15,0 0-15,21-22 0,0 22 0,21-1 16,-20 1-16,20 0 0,0 21 0,1-22 15,-1 43-15,0-21 0,22 21 16,-22 0-16,0 0 0,1 21 16,-1-21-16,0 43 0,-20-22 0,-1 0 15,0 0-15,-21 21 0,0-20 0,0 20 16,0-21-16,0 21 0,0-20 0,-21-1 16,0 0-16,21 0 15,-43 0-15</inkml:trace>
  <inkml:trace contextRef="#ctx0" brushRef="#br0" timeOffset="5691.79">9440 656 0,'0'0'0,"21"0"16,-21-21 0,22 21-16,-1-21 0,-21 0 15,21 0-15,0-1 0,0 1 0,-21 0 16,21-21-16,1 21 0,-1-22 0,-21 1 15,0 0-15,21-43 16,0 43-16,-21 20 0,0 1 0,0-21 16,0 21-16,0 42 15,0 0 1,0 0-16,0 22 0,0-1 16,0 0-16,0 1 0,0 20 15,0-21-15,0 22 0,0-22 0,0 1 16,0 20-16,0-21 0,0 1 15,21-1-15,-21 0 0,0 1 0,0-1 16,0-21-16,0 0 0,0 22 16,0-22-16,0 0 0,0 0 15,-21-21 1,0 0 0,0-21-16,0 0 0,-1 0 15,1-22-15,0 22 0,21 0 0,-21-21 16,0 21-16,0-22 0,-1 22 15,1 0-15,0 21 0,0 0 16,21 21 0,0 0-16,0 0 0,0 1 15,0 20-15,0-21 0,0 0 16,21 0-16,0 1 0,0-1 0,1 0 16,-1 0-16,21-21 0,-21 21 15,22-21-15,-1 0 0,-21 0 0,21 0 16,1 0-16,-1 0 0,0-21 0,1 0 15,-1 0-15,0 0 0,-20-1 16,20 1-16,-21-21 0,0 21 0,0-22 16,-21 1-16,0 21 15,22-21-15,-22 20 0,0-20 0,0 21 16,0 0-16,0 0 0,0 42 31,0 0-31,0 0 0,0 21 16,0-20-16,0-1 0,0 21 15,0 0-15,0-20 0,0 20 0,0-21 16,-22 0-16,1 43 16,21-43-16,-21 0 0,21-42 47,0 0-47,0 0 0,21-1 15,0-20-15,1 21 0,-1-21 16,0-1-16,0 1 0,0 0 0,0-1 15,1 22-15,-1-21 0,0 21 0,0-1 16,0 1-16,0 21 0,1 0 16,-1 0-16,0 21 0,-21 1 15,0-1-15,0 0 0,0 0 16,0 21-16,0-20 0,0 20 0,0-21 16,0 21-16,0-20 0,0-1 15,0 0-15,0 0 0,21 0 16,-21 0-16,21 1 0,0-22 15,1 0-15,-1 0 0,0 0 16,0-22-16,0 22 0,0-21 16,1 0-16,-22-21 0,21 21 15,0-22-15,0 22 0,-21-21 0,0-1 16,21 1-16,-21-21 0,21 20 0,-21 1 16,0-22-16,0 22 0,0 0 15,0-43-15,0 64 0,0 42 31,0 21-31,0 1 16,0-1-16,0 0 0,0 1 0,-21-1 16,21 0-16,-21 1 15,21-1-15,-21 43 0,21-43 16,-21 0-16,21-20 0,-21 20 16,21-21-16,0 0 0,0 0 0,0 1 15,0-1-15,0-42 31,21-1-15,0-20-16,0 21 0,-21-21 16,21 20-16,-21-20 0,43-21 15,-22 41-15,-21-20 0,21 21 16,0 0-16,-21 0 0,21 21 0,0 0 16,1 0-16,-22 21 15,0 0-15,21-21 16,-21 42-16,21-21 0,-21 1 0,0-1 15,0 0-15,21 42 0,0-20 16,-21-1-16,21-21 16,-21 0-16,22-21 0,-1 22 0,0-1 15,0-21-15,0 0 0,0 0 16,1 0-16,-1 0 0,42 0 16,-42 0-16,1-21 0,20-1 0,-21 1 15,0 0-15,0 0 0,1-21 16,-1 20-16,-21-20 0,21 21 15,-21-21-15,21 20 0,-21-20 16,0 21-16,0 0 0,0 0 0,-21 21 16,0 0-1,0 0-15,-1 0 16,22 21-16,0 0 0,-21 0 0,0 0 16,21 0-16,-21 22 0,21-22 15,0 0-15,0 21 0,0-20 0,0-1 16,0 0-16,0 21 0,0-21 0,0 1 15,0-1-15,0 0 16,21 0-16,0-21 16,22 0-16,-22 0 0,0 0 15,21 0-15,-21 0 0,22-21 0,-22 21 16,21-21-16,1-22 0,-1 1 16,-21 21-16,0-21 0,0 20 15,-21 1-15,0-21 0,22 21 0,-22 0 16,0-1-16,0 1 0,-22 21 31,1 0-15,21 21-16,0 1 15,0-1-15,0 0 0,0 0 16,0 0-16,0 0 0,21 1 16,-21-1-16,0 0 0,0 0 15,0 0-15,22 0 0,-22 1 0,21-1 16,-21 0-16,21-21 0,0 0 15,-21 21-15,21-21 0,0 0 16,1 0-16,-1 0 0,0 0 0,0 0 16,0-21-16,0 21 0,1-21 15,-1 0-15,0 21 0,0-22 0,0 1 16,0 0-16,-21-21 0,22 21 0,-1-1 16,0-20-16,0 21 0,-21 0 15,21 0-15,-21-1 0,0 1 16,21 21-1,-21 21 1,0 1-16,0-1 16,0 0-16,-21 0 0,21 0 15,-21 0-15,21 1 0,0-1 0,0 21 16,0-21-16,0 0 0,0 1 0,0-1 16,0 0-16,21-21 15,0 21-15,1-21 0,-1 0 16,21 0-16,-21 0 15,0 0-15,1 0 0,-1 0 0,0-21 16,0 0-16,0 0 0,0-1 16,1 1-16,-1-21 0,0 21 15,0-22-15,0 1 0,0 0 0,1-1 16,-1-20-16,0 21 0,0-22 16,-21 22-16,0-1 0,0-20 0,21 21 15,-21-1-15,0 22 0,0-21 0,0 21 16,0-1-16,-21 22 15,0 22 1,21-1-16,0 21 0,-21 0 16,21 1-16,0-1 0,-21 0 0,21 1 15,0-1-15,0 0 0,0 1 0,0 20 16,0-20-16,0-1 0,0-21 16,0 21-16,0 1 0,0-22 15,0 21-15,0-21 0,0 1 16,0-1-16,21 0 0,0 0 0,0-21 15,0 0-15,0 0 0,1 0 16,-1 0-16,0 0 0,0 0 16,0-21-16,0 0 0,1 21 0,-1-21 15,0-1-15,0-20 0,-21 21 16,21-21-16,-21 20 0,0-20 0</inkml:trace>
  <inkml:trace contextRef="#ctx0" brushRef="#br0" timeOffset="5893.68">12679 529 0,'0'0'0,"0"21"0,21-21 16,0 0 0,0 0-16,0 0 0,1 0 0,-1 0 15,0 0-15,0 0 0,21 0 0,-20-21 16,-1 21-16,0-21 0,-21 0 15,0 0 1</inkml:trace>
  <inkml:trace contextRef="#ctx0" brushRef="#br0" timeOffset="6079.57">12192 339 0,'0'0'0,"0"21"31,21-21-31,0 0 16,0 0-16,1 0 0,-1 0 0,0 0 15,-21 21 1,-21-21 0</inkml:trace>
  <inkml:trace contextRef="#ctx0" brushRef="#br0" timeOffset="6764.18">14118 931 0,'64'-21'16,"-43"0"-16,0 21 15,0-21-15,0 0 0,-21 0 16,0-1-16,21 1 0,-21 0 0,0 0 15,0-21-15,0 20 0,0 1 16,0 0-16,0-21 0,0 21 16,0-1-16,-21 22 15,0 0-15,0 0 0,0 0 16,0 22-16,-1-1 0,1 0 16,-21 21-16,21 1 0,-43 41 0,22-41 15,21-1-15,0 21 0,-1-20 16,1-1-16,21 64 15,0-85-15,0 21 16,0-20-16,21-1 0,1-21 16,-1 0-16,21 0 0,-21 0 0,22 0 0,-22 0 15,21-21-15,0-1 0,1 1 16,-1 0-16,-21 0 0,43-43 16,-43 43-16,0-21 0,0 0 15,-21-1-15,21 1 0,-21 0 16,0-22-16,0 22 0,0 21 15,0 42 1,-21 0-16,21 0 16,-21 21-16,21 1 0,0-22 0,0 21 15,0 1-15,0-1 0,0 0 16,0-21-16,0 22 0,0-22 16,0 21-16,0-21 0,0 1 0,21-1 0,0 0 15,1-21-15,-1 0 16,0 0-16,0 0 0,43 0 15,-43-21-15,21 0 0,0-1 16,-20 1-16</inkml:trace>
  <inkml:trace contextRef="#ctx0" brushRef="#br0" timeOffset="8830.12">15198 1080 0,'0'0'0,"0"21"0,0 0 32,21-21-17,0-21-15,0 0 16,0-1-16,-21 1 0,21 0 16,1-21-16,-1 21 0,0-22 0,0 1 15,0 0-15,22-1 0,-22 1 16,0 0-16,0 20 0,0-20 0,0 21 15,-21 0-15,22 21 0,-1 0 16,0 21 0,-21 0-16,0 0 15,0 0-15,0 1 0,0-1 16,0 0-16,0 0 16,21-21 15,-21-21-16,0 0-15,21 21 0,-21-21 0,0-1 16,0 1-16,0 0 0,0 0 16,0 0-16,-21 0 0,0-1 15,0 1-15,0 21 16,-1 0-16,1 0 0,0 0 0,0 21 16,0 1-16,0-1 0,21 0 15,-22 21-15,22 1 0,-21-22 16,21 21-16,0 0 0,0 1 15,0-1-15,0 0 0,0 1 16,0-22-16,0 21 0,0-21 0,0 22 16,21-22-16,1 0 0,20 21 15,-21-42-15,21 0 0,-20 0 16,-1 0-16,21 0 0,-21 0 0,0 0 16,1-21-16,20 21 0,-21-42 0,0 21 15,0 0-15,22-22 0,-22 1 16,0 0-16,0-22 0,0 22 0,1-22 15,-1 22-15,0 0 0,0-22 16,-21 22-16,0-1 0,0 1 0,0 21 16,0 0-16,0-22 0,0 22 15,0 42 1,-21-21-16,21 43 16,-21-22-16,21 0 0,-21 21 15,21 1-15,0-1 0,0 0 0,-22 22 16,22-22-16,0 1 0,0-1 0,0 0 15,0 1-15,0-22 0,0 21 16,0-21-16,0 22 0,0-22 0,0 0 16,22-21-16,-22 21 0,21-21 0,0 0 15,0 0-15,0 0 16,0 0-16,1-21 0,-1 21 0,-21-21 16,21 0-16,0-1 15,0-20-15,0 21 0,1-21 0,-1-1 16,21 1-16,-21 0 0,0-1 0,1 1 15,20 21-15,-21 0 0,0-1 16,0 1-16,1 0 0,-1 21 0,0 0 16,0 21-1,-21 0-15,0 1 0,21-22 0,-21 21 16,21 0-16,-21 0 0,0 0 0,22 0 16,-22 1-16,0-1 15,0-42 16,0-1-15,0 1-16,0 0 0,0 0 16,0 0-16,0 0 0,0-1 15,0 1-15,0 0 0,0 0 0,-22 0 16,1 0-16,0 21 0,0 0 16,0 0-16,0 0 0,-1 0 15,1 21-15,0 0 0,0 0 0,-21 0 16,20 0-16,1 1 0,0 20 15,0 21-15,0-20 0,21-22 16,0 21-16,-21 1 0,21-22 16,0 21-16,0-21 0,0 0 0,0 1 15,21-1-15,0 0 0,0 0 16,0-21-16,0 0 16,1 0-16,-1 0 0,0 0 15,0 0-15,0-21 0,0 0 0,1 0 16,-1-1-16,0 1 0,0-21 15,0 21-15,0-22 0,-21 1 0,22 0 16,-1-1-16,0 22 0,-21 0 16,21-21-16,-21 21 0,0-1 15,0 44 17,0-1-32,0 0 0,0 0 0,0 0 0,0 0 15,-21 1-15,21 20 16,-21-21-16,21 21 0,0-20 0,0-1 15,0 21-15,0-21 16,0 0-16,0 1 0,21-1 16,0-21-16,0 0 0,0 0 15,1 0-15,-1 0 0,0 0 16,0 0-16,21-21 0,-20-1 16,-1 1-16,21 0 0,-21-21 0,0 21 15,1-22-15,20 1 0,-42 0 16,21-1-16,0 22 0,0-42 15,-21 41-15,0 1 0,0 0 16,0 42 0,-21 0-16,21 1 15,0-1-15,-21 0 0,21 21 0,0-21 16,0 1-16,0 20 0,0-21 16,0 0-16,0 22 0,0-22 0,0 0 15,0 0-15,0 0 0,0 0 0,0 1 16,0-1-1,0-42 17,0-1-32,-21 1 15,21 0-15,-21 0 16,0 21-16,21-21 0,-22 0 16,1 21-16,0 0 15,21 21 1,0 0-16,0 0 0,0 0 15,0 0-15,0 1 16,0-1-16,21 0 0,0-21 0,-21 21 16,22-21-16,-1 0 0,0 0 0,0 0 15,0 0-15,0 0 0,1 0 16,-1 0-16,0 0 0,42-42 16,-20 42-16,-22-21 0,21-1 15,1 1-15,-22-21 0,21 21 16,-21-22-16,22 1 0,-22 0 0,0 21 15,0-22-15,-21 1 0,0 21 16,0 0-16,0-22 0,-21 43 16,0 0-16,0 0 15,-1 0-15,22 21 0,0 1 0,-21-1 16,21 0-16,0 0 0,0 21 0,0-20 16,0 20-16,0-21 0,0 21 15,0-20-15,21 20 0,-21-21 0,0 0 16,0 0-16,22 1 0,-22-1 15,0 0-15,0 0 0,0 0 16,0 0-16,-22-21 16,-20 0-1,21 0-15,0 0 0,0 0 0,-22 0 16,22 0-16,0 0 0,0-21 0,0 0 16,-1 0-16</inkml:trace>
  <inkml:trace contextRef="#ctx0" brushRef="#br0" timeOffset="9784.58">18859 1037 0,'64'0'31,"-43"0"-31,-21-21 15,0 0-15,21 21 0,-21-21 16,0 0-16,0-1 0,0-20 0,0 21 16,0-21-16,0 20 0,-21-20 15,0 0-15,0 21 0,21-22 0,-43 1 16,43 21-16,-42 0 0,21-1 16,0 1-16,0 21 0,-1 0 0,1 0 15,0 21-15,0 1 16,-21-1-16,20 21 0,-20 0 0,21 1 15,0 20-15,-22 1 0,22-22 0,0 22 16,0-22-16,0 0 0,21 1 16,-21-1-16,21 0 0,0-21 0,0 22 15,0-22-15,21-21 0,0 21 16,0-21-16,0 21 0,22-21 0,-22 0 16,21 0-16,-21 0 0,22-21 0,-22 0 15,21 0-15,-21 0 0,22-1 16,-22-20-16,0 0 0,0 21 0,0-43 15,0 22-15,-21-1 0,0 1 16,22 0-16,-22-1 0,0 22 0,0-21 16,21 21-16,-21 63 31,0-21-31,0 22 16,-21-22-16,21 21 0,-22 0 15,22 1-15,0-1 0,0 0 0,0 1 16,0-22-16,0 21 0,0-21 0,22 1 15,-1-1-15,0 0 0,0 0 16,0 0-16,0-21 0,1 0 16,20 0-16,-21 0 0,21 0 15,-20 0-15,20-21 0,0 0 0,1 0 0,20-22 16,-42 22-16,22-21 0,-22 0 16,21-1-16,-21 1 15,0 0-15,1-1 0,-22 1 0,0 21 16,21 0-16,-21-1 0,0 1 15,-21 42 1,21 1-16,-22-1 0,1 0 0,21 21 16,0-21-16,-21 22 0,21-22 15,0 0-15,0 43 0,0-43 16,0 21-16,0-21 0,21 0 16,-21 1-16,0-1 0,0 0 15,0 0-15,-21-21 16,0 0-16,0 0 15,0 0-15,-1 0 0,1 0 16,0 0-16,0-21 16,0 0-16,0 0 0,21-1 0</inkml:trace>
  <inkml:trace contextRef="#ctx0" brushRef="#br0" timeOffset="11348.97">20383 656 0,'0'0'0,"0"-21"0,0 0 16,-21 42 15,21 0-31,-21 0 0,21 1 15,0-1-15,0 21 0,0 0 16,0-20-16,-21 20 0,21 0 0,0 1 16,-21-1-16,21-21 0,0 21 15,-21-20-15,21-1 0,0 0 0,0 0 16,0 0-16,21-42 47,0 0-47,-21 0 0,21 0 0,0-22 15,-21 22-15,21-21 0,1-1 0,-22 1 16,21 0-16,-21-1 0,21 1 16,0 21-16,-21 0 0,0 0 15,0-1-15,21 22 0,0 22 16,-21-1-16,0 0 16,0 0-16,0 21 0,0-20 0,0 20 15,0 0-15,0-21 0,0 22 0,0-22 16,0 21-16,0-21 0,0 1 15,22-1-15,-1 0 0,0 0 0,0-21 16,0 0-16,0 0 16,22 0-16,-22 0 0,0 0 0,21 0 15,-20 0-15,-1-21 0,21 0 0,-21 0 0,0-1 16,1 1-16,-1-21 16,0 21-16,-21-22 0,21 1 0,-21 0 15,21-1-15,-21 1 0,0 21 16,0-21-16,0 20 0,21 1 0,-21 0 15,0 42 17,0 0-32,0 1 0,0 20 0,0-21 15,0 21-15,0 22 16,0-22-16,0-21 0,0 64 16,0-64-16,0 0 15,0 1-15,0-1 0,22 0 0,-1 0 16,0-21-16,0 0 0,0 0 15,0 0-15,22 0 0,-22 0 16,0 0-16,21-21 0,-20 21 0,20-21 16,-21 0-16,0-1 0,22-20 15,-22 21-15,0-21 0,0 20 0,0-20 16,-21-21-16,0 20 0,0 22 16,0 0-16,0 0 0,0 0 15,0-1-15,-21 22 0,0 0 16,0 22-16,0-1 15,-1 0-15,1 0 0,21 0 0,0 22 16,0-22-16,-21 21 0,21 0 16,0-20-16,0 20 0,0-21 15,0 0-15,0 0 0,0 1 0,0-1 16,21 0-16,0 0 0,1-21 16,-1 0-16,0 0 0,21 0 0,-21 0 15,22 0-15,-22 0 0,21 0 0,1-21 16,-22 0-16,0 0 0,21-1 15,-21 1-15,1-21 0,-1 0 0,0-1 16,0 1-16,0 0 16,0-1-16,-21 1 0,0 0 0,22-1 15,-22 1-15,0 0 0,0 20 0,0 1 16,0 0-16,0 0 0,0 42 16,-22 0-1,1 22-15,21-22 16,-21 21-16,0 0 0,21 1 0,-21-1 15,21-21-15,0 22 0,0-1 0,0 0 16,0 1-16,0-22 0,0 0 16,0 21-16,0-21 0,0 1 0,21-1 15,0-21-15,0 21 0,0-21 16,1 0-16,20 0 0,-21 0 16,0 0-16,0 0 0,22 0 0,-22-21 15,0 0-15,0-1 0,64-62 16,-64 41-16,0 1 15,0 0-15,1-1 0,-1-20 16,0 21-16,0-1 0,-21-20 0,0 20 16,0-20-16,0 42 15,0 0-15,0-1 0,0 44 16,0-1-16,-21 0 0,0 21 16,0 1-16,21-1 0,-22 0 15,22 1-15,-21-1 0,21 0 16,0 1-16,0-1 0,0 0 15,0 1-15,0-22 0,0 21 0,0-21 16,0 0-16,0 1 0,0-1 0,0 0 16,21-21-16,1 0 15,-1 0-15,0 0 0,0 0 16,0 0-16,0-21 16,1 21-16,-1-21 0,0-1 0,0 1 15,0 0-15,22 0 0,-22 0 0</inkml:trace>
  <inkml:trace contextRef="#ctx0" brushRef="#br0" timeOffset="12173.06">23939 931 0,'0'0'16,"0"-21"-16,22 0 0,-22-21 0,0 21 15,0-1-15,0-20 0,0 21 16,0-21-16,0 20 0,0-20 0,0 21 16,0-21-16,0 20 15,0-20-15,0 21 0,0 0 0,-22 0 16,-20 21-16,21 0 0,0 0 16,0 0-16,-22 21 0,22 0 15,-21 0-15,-1 0 0,22 22 0,-21-1 16,21 0-16,0 1 0,-22-1 15,22 43-15,21-43 0,-21 0 16,21 1-16,0-1 0,0-21 16,0 0-16,0 22 0,21-43 0,0 21 15,0 0-15,1-21 0,-1 0 0,0 0 16,0 0-16,0 0 0,22 0 16,-22 0-16,21-21 0,-21 0 0,0-1 15,22-20-15,-22 21 16,21-21-16,-21-1 0,22-41 15,-22 41-15,0 1 0,0 0 16,0 20-16,1-20 0,-1 0 16,-21 63-1,-21 0 1,-1 0-16,1 0 0,0 22 0,21-22 16,-21 21-16,21 1 0,-21-22 15,21 21-15,0 0 0,0-20 0,0 41 16,0-42-16,0 0 0,21 1 15,0-1-15,-21 0 0,21-21 16,0 0-16,1 0 0,20 0 16,-21 0-16,0 0 0,0 0 15,22 0-15,-22 0 0,21-21 0,-21 0 16,22-1-16,-22 1 0,21-21 0,1 0 16,-22-1-16,21 1 0,-21 0 15,0-1-15,1 1 0,-1 0 0,0-1 16,-21 22-16,0 0 0,0 0 15,0 0-15,-21 21 0,0 0 0,-1 0 16,1 0-16,0 21 0,0 0 16,-21 0-16,42 0 0,0 22 15,0-1-15,0 0 0,0 1 0,0 41 16,21-63-16,-21 22 16,21-1-16,0-21 0,0 0 0,0 43 15,-21-43 1,-21-21-1,0 0 1,0 0-16,0 0 0,-22 0 16,22-21-16,0 21 0,0-21 0,-21 21 15,20-21-15</inkml:trace>
  <inkml:trace contextRef="#ctx0" brushRef="#br0" timeOffset="14237.09">3175 2053 0,'0'0'0,"-21"-21"0,0 21 16,21-21-16,-22 21 0,1 0 15,21 21 16,0 0-31,0 0 16,21 1-16,1-1 16,-1-21-16,0 0 0,0 0 15,0 0-15,0 0 0,22 0 16,-22 0-16,21 0 0,1-21 0,-1-1 16,0 1-16,1 0 0,20 0 15,-21-21-15,-20 20 0,41-62 16,-21 41-16,-20 1 0,-22 0 15,0-1-15,0 1 0,0 0 0,0 21 16,0-1-16,-22 1 16,22 0-16,-21 0 0,0 21 0,0 0 15,0 21-15,21 0 0,-21 0 16,21 22-16,-22-1 0,22 0 0,-21 64 16,21 21-1,0-63-15,-21-1 0,21-20 16,0 20-16,0 1 0,0-1 15,0-21-15,0 22 0,0-22 0,0 1 16,0-1-16,21 0 0,-21-21 0,0 1 16,0-1-16,0 0 0,-21-21 15,0 0 1,0 0-16,0-21 0,-1 0 16,1-1-16,-21 1 0,21 0 0,0-21 15,-22 21-15,22-22 0,0 22 16,0 0-16,0 0 0,-1 0 0,1-1 15,0 22 1,21 22-16,0-1 0,0 0 16,0 21-16,0-21 0,0 22 15,21-22-15,0 21 0,1-21 0,-1 22 16,0-22-16,0 0 0,21 0 16,-20-21-16,20 21 0,0-21 0,-21 0 15,22 0-15,-1 0 0,0 0 0,1-21 16,-1 0-16,0 0 0,1 0 15,-1 0-15,-21-1 0,0-20 0,22 21 16,-22-21-16,-21-1 0,0 1 16,21 0-16,-21 20 0,0-20 0,0 0 15,0 21-15,0-1 0,0 1 16,0 0-16,0 42 16,0 0-16,0 1 15,0-1-15,0 0 0,0 21 16,0-21-16,0 22 0,-21-1 0,21-21 15,0 22-15,0-22 0,0 21 16,0-21-16,0 0 0,0 1 0,0-1 16,0-42 15,0-1-31,21 1 0,0 0 0,-21 0 16,0-21-16,0 20 0,21-20 15,-21 0-15,22 21 0,-22-22 16,21 22-16,-21-21 0,0 21 15,21-1-15,0 22 0,0 0 16,0 22 0,-21-1-16,22 0 0,-22 0 0,0 0 15,21 0-15,-21 22 0,21-22 0,-21 0 16,0 21-16,0-20 0,21-1 16,-21 0-16,21 0 0,0-21 0,-21 21 15,22-21-15,-1 0 0,0 0 16,0 0-16,0 0 0,0 0 15,1-21-15,-1 0 0,0 21 0,0-21 16,0 0-16,22-22 0,-22 22 16,0 0-16,0-21 0,0 20 0,-21 1 15,21-21-15,-21 21 0,22 0 16,-22-1-16,0 1 0,0 42 31,0 1-15,0-1-16,-22 0 0,22 21 15,0-21-15,0 1 0,0 20 0,0-21 16,0 0-16,0 0 0,0 1 16,22-1-16,-1 0 0,0 0 0,0-21 15,21 0-15,1 0 0,-1 0 16,0 0-16,1-21 0,20 0 16,-20 21-16,-1-21 0,0-1 0,-21-20 15,22 21-15,-22 0 0,0-22 0,0 22 16,0-21-16,-21 21 0,22-22 15,-22 22-15,0-21 0,0 21 16,0 0-16,0-1 0,0 1 0,0 42 31,-22 1-31,22 20 16,0-21-16,-21 21 0,21 1 16,0-1-16,0 22 0,0-1 0,0 1 15,-21-1-15,21 1 0,0-1 16,0 22-16,0-22 0,-21 1 0,21-1 15,0 1-15,0-1 0,0 22 16,-21-22-16,0 1 0,21-22 0,-22 22 16,22-22-16,0 0 0,0-20 0,-21 20 15,21-21-15,0 0 16,0-42 0,0 0-16,0-21 0,0 20 15,21-20-15,-21 0 0,0-1 16,22 1-16,-1-21 0</inkml:trace>
  <inkml:trace contextRef="#ctx0" brushRef="#br0" timeOffset="14499.94">5270 2138 0,'0'0'0,"0"-42"0,0 20 16,0 1-16,0 0 0,0 0 15,0 0-15,0 0 0,22 21 16,-1 0-16,21 0 0,-21 0 15,22 21-15,-1-21 0,0 21 0,-21 0 16,22 21-16,-1-20 0,-21-1 16,0 21-16,-21-21 0,0 22 15,0-22-15,-21 0 0,-21 21 0,21-21 16,-22 1-16,22-1 0,-21 0 16,0 0-16,-1 0 0,1 0 0,21-21 15,-22 22-15,22-22 0,0 0 16</inkml:trace>
  <inkml:trace contextRef="#ctx0" brushRef="#br0" timeOffset="16548.03">6096 2540 0,'0'0'0,"-21"0"0,21-21 31,0 0-15,0 0-16,0-1 0,0 1 0,21 0 16,0 0-16,-21 0 0,21-22 15,-21 22-15,0-21 0,21 0 0,1-1 16,-22 1-16,21-22 0,-21 22 15,0-64-15,0 43 0,0-1 16,0 22-16,0 0 0,0-1 16,0 1-16,0 21 0,0 0 15,-21 21-15,-1 21 16,22 0-16,-21 0 0,21 43 16,0-22-16,0 21 0,0 1 0,0-22 15,0 22-15,0-1 0,0 1 16,0-1-16,0 1 0,0-22 0,0 22 15,0-22-15,0 0 0,0 1 16,21-1-16,1-21 0,-1 0 0,0 0 16,0 1-16,0-22 0,22 0 15,-22 0-15,21 0 0,-21-22 0,22 22 16,-1-21-16,0-21 0,-21 21 0,22 0 16,-1-22-16,-21 1 15,22 21-15,-22-22 0,0 1 0,-21 0 16,0-22-16,0 22 0,0 0 15,0 20-15,0 1 0,-21-21 16,0 42-16,-1 0 0,1 21 16,0 0-16,0 0 15,21 22-15,-21 20 0,21-42 16,0 22-16,0-1 0,0 0 16,0 1-16,0-22 0,0 21 0,21-21 15,0 22-15,0-22 0,0 0 0,1-21 16,41 21-16,-42-21 15,22 0-15,41-21 16,-41 0-16,-1 0 0,0 0 0,1-1 16,-22 1-16,21 0 0,-21-21 15,0 21-15,1-22 0,-1 1 0,0-22 16,-21 43-16,0 0 16,0-21-16,0 21 0,0-1 15,0 44 1,0-1-16,0 0 15,0 21-15,0-21 16,0 22-16,-21-22 0,21 21 0,0 1 16,0-22-16,0 21 0,0-21 0,0 22 15,0-22-15,0 0 0,0 0 16,0 0-16,0 0 0,0 1 16,21-44 15,-21 1-31,0 0 0,0 0 0,0 0 15,0 0-15,0-22 0,21 22 0,-21-21 16,0 21-16,0-22 0,21 1 16,0 21-16,-21-22 0,22 22 0,-1 0 15,-21 0-15,21 0 0,0 21 16,0 0-16,0 0 16,1 21-16,-1-21 0,-21 21 15,21 0-15,0 0 0,-21 1 16,21 20-16,-21-21 0,0 0 0,0 0 15,21 22-15,-21-22 0,0 0 16,0 0-16,0 0 0,0 1 0,0-1 16,22 0-16,-1-21 31,-21-21-31,0 0 0,21-1 16,-21 1-16,21-21 0,0 21 15,-21 0-15,21-22 0,1 22 16,-1-21-16,0 21 0,21-43 15,-21 22-15,22 21 0,-22-1 16,0 1-16,0 0 0,0 21 0,1 0 16,-1 0-16,0 21 15,-21 0-15,0 1 0,0 20 16,0-21-16,0 0 0,0 22 0,0-22 16,0 21-16,0-21 0,0 22 15,0-22-15,0 21 0,0-21 0,21 0 16,-21 1-16,21-1 0,0 0 15,1 0-15,-1 0 0,0-21 0,0 0 16,21 0-16,-20 0 0,-1 0 16,21 0-16,-21-21 0,0 0 0,22 21 15,-22-21-15,0-22 0,21 22 16,-20 0-16,-1 0 0,0-21 0,0 20 16,-21-20-16,0 0 0,0 21 15,0-22-15,0 22 0,0-21 16,0 21-16,0-1 0,-21 22 15,0 0-15,0 0 0,-1 0 0,1 22 16,0-1-16,0 0 0,21 0 16,-21 0-16,21 0 0,0 22 15,0-22-15,0 21 0,0-21 0,0 1 16,0-1-16,42 21 16,-21-21-16,0 0 0,1-21 0,20 22 0,-21-1 15,21-21-15,-20 0 0,20 0 16,0 0-16,1 0 0,-1-21 15,0 21-15,22-22 0,-22 1 0,-21 0 16,22 0-16,-1 0 0,-21-22 0,21 22 16,-20 0-16,-1-21 0,-21 21 15,21-43-15,-21 43 16,0 0-16,-21 42 16,21 0-1,-21 0-15,21 0 0,-22 1 0,1 20 16,21-21-16,0 0 15,-21 22-15,21-22 0,-21 0 0,21 0 16,0 0-16,-21 0 0,21 1 0,0-1 16,0 0-1,0-42 1,0 0 0,21-1-16,0 1 0,0 0 0,-21-21 15,21 21-15,1-22 0,-1 22 0,0-21 16,0-1-16,0 1 15,0 21-15,22-21 0,-22 20 0,0 1 0,0 21 16,0 0-16,1 0 0,-1 0 16,0 0-16,0 21 0,-21 22 15,0-22-15,0 0 0,0 21 0,0-20 16,0 20-16,0-21 0,0 21 16,0 1-16,0-22 0,0 21 0,0-21 15,0 1-15,0-1 0,0 0 0,0 0 16,0 0-16,0-42 47,0 0-47,0 0 0,0 0 15,21-1-15,0 1 0</inkml:trace>
  <inkml:trace contextRef="#ctx0" brushRef="#br0" timeOffset="16816.91">9948 1630 0,'0'0'0,"0"-21"0,0 0 16,0-1-16,-21 22 16,0 0-16,0 22 0,21 20 15,-21 0-15,-1 1 0,1-1 16,0 21-16,21 1 0,-21-1 0,21-20 16,-21 20-16,0 1 0,21-22 0,0 22 15,0-22-15,-22 0 0,22 1 16,-21-1-16,21 0 0,0-21 15,0 22-15,0-22 0,0 0 0,0 0 16,21-21 0,1 0-16,-1 0 0,0 0 0,0 0 15,0-21-15,22 0 0,-1 0 16,-21 0-16,21-1 0,1-20 0</inkml:trace>
  <inkml:trace contextRef="#ctx0" brushRef="#br0" timeOffset="17124.74">10223 2201 0,'0'0'16,"22"-21"-16,-22-21 0,21 21 0,-21 0 15,0-22-15,-21 43 16,-1 0-16,-20 21 16,21-21-16,0 22 0,0-1 15,-1 0-15,1 0 0,0 0 0,21 0 16,0 1-16,0-1 0,0 0 16,0 0-16,21 0 0,0-21 15,1 21-15,20-21 0,-21 22 16,0-22-16,0 21 0,1-21 0,-1 21 15,0-21-15,0 21 0,-21 0 0,0 0 16,0 1 0,-21-1-16,-21-21 0,20 0 15,1 0-15,-21 21 0,21-21 0,-22 0 16,22 0-16,-21 0 0,21 0 16,0 0-16,-1 0 0,1 0 15,0-21-15,21 0 16,-21-1-16,21 1 15,0 0-15</inkml:trace>
  <inkml:trace contextRef="#ctx0" brushRef="#br0" timeOffset="17332.28">9525 2053 0,'0'0'15,"0"-21"-15,-21 21 0,21-21 0,0 0 16,21 21-16,21 0 0,-21 0 15,22-21-15,-1 21 0,0-22 16,1 22-16,20 0 0,1 0 16,-22-21-16,22 21 0,-22 0 0,43-21 15,-43 21-15,-21 0 0,0 0 16,-21-21-16,0 0 16</inkml:trace>
  <inkml:trace contextRef="#ctx0" brushRef="#br0" timeOffset="18754.38">12192 2138 0,'0'0'0,"21"-42"16,-21 20 0,21 1-16,0-21 0,1 21 15,-22 0-15,0-22 0,21 22 0,-21-21 16,21-1-16,-21-41 16,0 41-16,0 22 0,0-21 0,0 21 15,0 0-15,0-1 0,0 44 31,0-1-31,0 0 16,0 21-16,0 22 0,-21-22 16,21 0-16,-21 22 0,21-22 0,0 22 15,-22-22-15,22 22 0,0-22 0,0 21 16,0-20-16,0-1 0,0 0 16,0 1-16,0-1 0,0 0 0,0 22 15,-21-43-15,0 0 0,0-21 16,0 21-16,0 1 0,-1-22 15,1 0-15,0 0 0,0 0 0,-21 0 16,20-22-16,1 1 0,-21 0 16,21 0-16,0 0 0,-22 0 0,22-1 15,0-20-15,0 21 0,21 0 16,-21 0-16,21-1 0,-22 1 16,22 0-16,0 42 15,0 0 1,22 1-16,-1-1 15,0 0-15,0 21 0,0-21 0,0 1 16,1-22-16,-1 21 0,21 0 16,0 0-16,22-21 0,-22 0 15,1 0-15,-1 0 0,0 0 16,1 0-16,-1-21 0,0 0 16,1 0-16,-22-1 0,21 1 0,43-63 15,-64 62-15,0-20 16,0 21-16,0-21 0,-21 20 15,0-20-15,0 21 0,22 0 0,-22 0 16,21-1-16,-21 44 31,0-1-31,0 21 0,0-21 16,0 22 0,0-1-16,0-21 0,0 43 0,0-43 15,-21 21 1,21-21-16,-22 0 0,22 1 0,0-44 47,22 1-47,-22 0 0,21 0 15,0 0-15,-21-22 0,21 22 0,0-21 16,0 0-16,1-1 0,-1 22 16,21-21-16,-21-1 0,0 22 0,1 0 15,20 0-15,-21 21 0,0 0 16,0 0-16,1 0 0,-22 21 15,0 0-15,0 22 0,21-22 16,-21 0-16,0 0 0,0 21 16,0-20-16,0 20 0,0-21 0,0 0 15,0 22-15,21-22 0,-21 0 16,21 0-16,-21 0 0,21-21 16,0 21-16,1-21 0,-1 0 15,0 0-15,0 0 0,21 0 0,-20 0 16,-1 0-16,0-21 0,0 0 15,21 0-15,-20 0 0,-1 0 0,0-22 16,0 22-16,-21-21 0,21-1 16,0 1-16,1-43 15,-22 22-15,21 21 0,-21-22 0,21 1 16,-21 20-16,0 1 0,0 0 0,0-22 16,0 43-16,0 0 15,0 42 1,0 21-16,-21-21 0,0 22 0,-1 20 15,22-20-15,0-1 0,-21 21 0,21-20 16,-21 20-16,21-20 0,0-1 16,0-21-16,0 21 0,0 1 0,0-22 15,0 0-15,0 0 0,0 0 16,0 1-16,21-1 0,0-21 16,1 0-16,-1 0 15,0 0-15,0-21 16,-21-1-16,21 22 15,-21-21-15,0 0 0,0 0 0</inkml:trace>
  <inkml:trace contextRef="#ctx0" brushRef="#br0" timeOffset="18945.27">13377 2074 0,'0'0'0,"0"22"0,0-1 15,21-21 1,1 0-1,-1 0-15,0 0 0,0 0 16,0 0-16,0 0 0,22 0 16,-22 0-16,0-21 0,21-1 0,-20 22 15,-1 0-15,0-21 16,21 21-16,-21 0 0,1 0 0,-1 0 16</inkml:trace>
  <inkml:trace contextRef="#ctx0" brushRef="#br0" timeOffset="19321.08">13885 2180 0,'-21'21'0,"21"1"16,21-22 15,0 0-15,1 0-16,-1-22 0,0 22 15,0-21-15,0 0 0,22 21 0,-22-21 0,0 0 16,0 21-16,0-21 0,0-1 15,1 1-15,-22 0 0,0 0 16,0 0-16,0 0 0,-22 21 16,1 0-16,0 0 15,0 21-15,0 0 0,0 0 0,-22 0 16,22 0-16,0 22 0,0-22 16,0 21-16,21 1 0,0-22 0,-22 21 15,22-21-15,0 0 0,0 22 16,0-22-16,0 0 0,22 0 0,-1-21 15,0 21-15,0-21 0,21 0 16,-20 0-16,20 0 0,-21 0 0,21 0 16,1 0-16,-22-21 0,42 0 15,-20 0-15,-22 0 0,0 0 16,0-1-16,0 1 0,-21-21 0</inkml:trace>
  <inkml:trace contextRef="#ctx0" brushRef="#br0" timeOffset="19653.63">14457 2096 0,'0'-22'31,"0"1"-31,21 21 16,0-21-1,0 21-15,0 0 0,1 0 16,-1 0-16,0 0 0,0 0 0,0 21 16,0 0-16,-21 1 0,22-1 0,-1 0 15,-21 42-15,0-41 16,0-1-16,0 0 0,0 21 0,0-21 15,0 1-15,-21-1 0,-1 0 16,22 0-16,-21-21 16,0 0-16,21-21 31,0 0-31,0 0 0,0-22 16,21 22-16,-21 0 0,21 0 15,-21 0-15,22-22 0,-1 22 16,0-21-16,0-1 0,-21 22 0,21-21 15,22 0-15,-22 20 16,0 1-16,0 0 0,0 21 0,0 0 16,1-21-16</inkml:trace>
  <inkml:trace contextRef="#ctx0" brushRef="#br0" timeOffset="20388.21">14944 2350 0,'0'0'0,"0"21"0,0 0 0,0 0 15,21-21-15,0 0 0,0 0 0,0 0 16,22 0-16,-1 0 0,0 0 16,1-21-16,-1 21 0,0-21 0,22 0 15,-22 21-15,0-22 0,1 1 16,-1 0-16,0 0 0,-20 0 0,-1-22 15,21 22-15,-21-21 0,-21 21 16,0-22-16,21 1 0,-21 0 16,0-22-16,0 43 0,0 0 0,-21 0 15,-21 0-15,21 21 16,0 0-16,-1 21 16,1-21-16,0 42 0,0-21 0,0 0 15,0 22-15,-1-1 0,1 0 16,21 1-16,-21-22 0,21 42 0,-21-20 15,21-1-15,-21 22 0,21-22 0,0 21 16,-21 1-16,-1-1 0,22 22 16,-21-21-16,-42 126 15,42-105-15,-1-22 0,1 22 16,-21-22-16,21 22 0,0 0 0,-1-22 16,1 1-16,0 20 0,0-20 15,21-1-15,0-20 0,0 20 0,0 64 16,0-84-16,42-1 15,-21-21-15,22 0 16,-22-21-16,21 0 0,1 0 0,-1 0 16,0-21-16,22 0 0,-22 0 0,0-22 15,22 22-15,-22 0 0,1-21 16,-1-1-16,0 22 0,1-21 0,-22 0 16,21-22-16,-21 22 0,0-22 0,1 1 15,-22-1-15,0 1 0,0-1 16,0 1-16,-22-22 0,1 22 15,0-1-15,-21 1 0,-1 20 0,-20-20 0,-1 20 16,1 1-16,-1 0 16,1-1-16,-1 1 0,1 21 0,-1 0 15,22 0-15,0-1 0,21 22 0,-1 0 16,1-21-16,21 0 16,21 0-1,22 21-15,-22 0 0,21 0 0,1-21 16,-1 21-16,0 0 0,1-21 15,-1 21-15,0-22 0,22 1 0,-22 21 16,22-21-16</inkml:trace>
  <inkml:trace contextRef="#ctx0" brushRef="#br0" timeOffset="21656.45">16087 2117 0,'0'0'0,"0"-43"0,0 22 15,0-21-15,-22-22 16,1 43-16,21 0 0,-21 21 15,0 0-15,-21 0 0,20 21 16,1 0-16,0 1 0,-21 20 16,21-21-16,-1 21 0,-20 22 15,21-1-15,0-20 0,21-22 16,0 0-16,-21 21 16,21-20-16,0-1 0,0 0 0,0 0 15,21-21-15,0 0 0,0 21 0,0-21 16,0 0-16,1 0 0,-1 0 15,0-21-15,0 0 0,0 0 0,0 0 16,22-1-16,-22 1 0,0 0 16,0 0-16,0 0 0,-21 0 0,22-22 15,-22 22-15,21 0 0,-21 0 16,0 42 0,-21 0-1,21 0-15,0 0 0,-22 1 16,22-1-16,0 0 0,0 0 15,0 0-15,0 0 0,0 1 0,0-1 16,22 0-16,-1-21 0,0 21 16,0-21-16,0 0 0,0 0 15,1 0-15,-1 0 0,0 0 16,0-21-16,0 0 0,22 21 0,-22-21 16,0-1-16,21-20 0,-21 21 0,22 0 15,-22-22-15,21 22 0,-21 0 16,22-21-16,-22 21 0,0-1 15,0 1-15,0 21 0,1 0 0,-22 21 32,0 1-32,0-1 0,0 0 15,0 0-15,0 0 16,0 0-16,0 1 16,21-44 15,0 1-16,-21 0-15,0 0 16,0 0-16,0 0 0,0-1 16,0 1-16,0 0 0,0 0 0,0 0 15,-21 21 1,0 0-16,21 21 16,-22 0-16,1 0 15,0 0-15,21 22 0,-21-22 0,0 0 16,-22 43-16,43-43 0,0 21 15,0-21-15,0 0 0,0 22 16,0-22-16,0 0 0,0 0 0,0 0 16,0 1-16,22-1 0,-1 0 15,0-21-15,0 0 0,0 0 0,0 0 16,22 0-16,-22 0 0,21 0 0,-21-21 16,1 21-16,20-21 0,-21-1 15,0 1-15,0 0 0,1-21 16,-1 21-16,0-1 0,0-20 0,0 21 0,-21 0 15,0 0-15,0-1 16,0 1-16,0 0 0,0 0 16,0 42 15,0 0-15,21 0-1,1-21-15,-1 0 16,0 0-16,0 0 15,0 0-15,0-21 16,1 0-16,-22 0 0,21 0 16,-21 0-16,21-1 0,-21 1 15,0 0-15,0 0 0,0 0 16,0 0-16,-21 21 0,0 0 16,-1 0-16,1 0 0,0 0 15,0 21-15,0 0 0,0 21 0,-1-21 16,1 1-16,0 20 0,0-21 15,21 21-15,0-20 0,-21 20 0,21-21 16,0 21-16,0-20 0,0-1 0,0 0 16,21 21-16,0-21 15,0 1-15,0-22 0,22 0 16,-22 0-16,21 0 0,43 0 16,-64 0-16,21 0 0,-20 0 15,-1 0-15,0-22 0,0 1 0,0 21 16,0-21-16,-21 0 0,0 0 15,0 0 1,0-1 0</inkml:trace>
  <inkml:trace contextRef="#ctx0" brushRef="#br0" timeOffset="21825.35">18119 2455 0,'-22'0'31,"1"0"-15</inkml:trace>
  <inkml:trace contextRef="#ctx0" brushRef="#br0" timeOffset="24404.81">2498 10139 0,'0'0'0,"0"-21"0,0 0 16,0-1-16,-22 1 16,22 0-16,0 0 0,0 0 15,0 0-15,0-1 16,0 44 15,0-1-15,0 21-16,0-21 0,0 0 15,0 22-15,0-1 0,0 22 16,0-22-16,0 43 0,0-22 0,0 1 16,0 20-16,0-20 0,0 20 15,-21 1-15,0 0 0,0-1 0,21 1 16,0 0-16,-21-1 0,0 1 15,-1 21-15,22-21 0,0-1 16,0-20-16,0 20 0,-21 1 0,21 0 16,0-1-16,0-20 0,-21 21 15,21-1-15,0-20 0,0-1 0,0 1 16,0-1-16,0-20 0,-21 20 0,21-21 16,0 22-16,0-22 0,-21-21 15,21 22-15,0-22 0,0 0 0,0-42 31,0 0-31,0 0 0,0-22 16,0-41-16,0 20 16,21 1-16</inkml:trace>
  <inkml:trace contextRef="#ctx0" brushRef="#br0" timeOffset="25556.03">2603 10097 0,'22'0'78,"20"-22"-78,-21 22 0,21 0 16,1 0-16,-1 0 0,0 0 15,22 0-15,-1 0 0,1 0 0,21 0 16,-1 0-16,1 0 0,21-21 0,0 21 16,21 0-16,-22 0 0,22 0 15,0-21-15,0 21 0,0 0 0,0 0 16,0-21-16,0 21 0,-21 0 15,21-21-15,-21 21 0,-21 0 0,21 0 16,-22 0-16,1 0 0,0 0 0,-22-21 16,1 21-16,-1 0 0,-21 0 15,1 0-15,-22 0 0,0 0 16,0 0-16,0 0 0,1 0 0,-1 0 16,0 0-1,0 0-15,-21 21 31,0 0-31,0 0 0,0 0 16,0 0-16,0 1 0,0-1 0,0 0 16,0 0-16,0 21 0,0 1 15,0-1-15,0 0 0,0 1 0,0 20 16,-21 1-16,21-22 0,0 22 0,-21 126 31,21-126-31,0 20 0,0-20 0,0 84 16,0-85-16,0 22 0,0-21 15,0 20-15,21-20 0,-21-1 16,21 1-16,-21-1 0,0 1 0,0-1 16,0 1-16,0-1 0,0 1 0,0-22 15,0 22-15,0-22 0,0 0 16,0 1-16,0 41 0,0-63 16,0 1-16,0 20 0,-21-21 0,0 0 15,0 0 1,-1 1-16,1-22 0,0 0 0,0 21 0,0-21 15,0 0-15,-43 0 16,22 0-16,21 0 0,-22 0 0,1 0 16,0 0-16,-1 0 0,22 0 15,-21 0-15,-1 0 0,1 0 0,-21 21 16,20-21-16,1 0 0,-22 0 0,1 0 16,-1 0-16,-20 0 0,20 21 15,-20-21-15,-1 0 0,0 0 0,1 21 16,-22-21-16,21 0 0,-21 0 0,0 0 15,1 21-15,-1-21 0,0 0 16,0 0-16,0 0 0,22 0 0,-22 0 16,21 0-16,0 0 15,22 0-15,-22 0 0,1 0 0,20 0 16,-21 0-16,22-21 0,-1 21 0,22 0 16,-21 0-16,20 0 0,1-21 15,0 21-15,20 0 0,1 0 16,0 0-16,21-21 0,0 0 31,21 21-15,-21-21-1,21 21-15,1 0 0</inkml:trace>
  <inkml:trace contextRef="#ctx0" brushRef="#br0" timeOffset="26964.53">1312 4551 0,'0'0'0,"21"-21"16,-21 0-16,0-1 0,0 1 15,0 0-15,0 0 16,0 0-16,0 63 47,0-21-47,0 22 0,0 20 15,0 1-15,0-1 16,0 22-16,0 21 0,0-22 0,0 1 16,0 21-16,0-22 0,0 1 15,0 21-15,-21-21 0,0-1 0,0 1 16,21 0-16,-21-22 16,21 22-16,-21-22 0,-1 1 0,22 42 15,-21-64-15,21 0 0,-21 1 16,21-1-16,0-21 0,0 21 15,0-20-15,0-1 0,0 0 0,-21-42 47,21 0-47,0-1 16,0 1-16,0 0 0,-21 0 0,21-21 16,0 20-16,0-20 0,0 0 15,0-1-15</inkml:trace>
  <inkml:trace contextRef="#ctx0" brushRef="#br0" timeOffset="27939.97">1270 4572 0,'0'-21'31,"0"0"-15,21 21 0,0-21-1,0 21-15,22-22 16,-1 22-16,-21 0 0,43-21 0,-22 21 15,22 0-15,-22-21 0,21 21 0,1-21 16,-1 21-16,1 0 0,-1-21 16,1 21-16,21 0 0,-1-21 15,1 21-15,0 0 0,-1 0 0,1-22 16,0 1-16,-1 21 0,1 0 16,0-21-16,-22 21 0,1 0 0,-1 0 15,1 0-15,-22-21 0,0 21 16,1 0-16,-1 0 0,-21 0 0,0 0 15,0 0-15,1 0 0,-1 0 0,0 0 16,0 0 0,0 21-1,-21 0-15,21-21 16,-21 21-16,0 1 0,0-1 0,0 0 16,0 0-16,0 21 0,0-20 15,0 20-15,0-21 0,0 21 16,0 1-16,0-1 0,0 0 0,0 22 15,0-22-15,0 22 0,22-22 0,-22 22 16,21-1-16,-21-21 0,0 22 0,0-1 16,21-20-16,-21-1 15,0 22-15,0-22 0,0 64 0,0-64 16,0 22-16,0-22 16,0 0-16,0 1 0,0-1 0,0-21 0,0 21 15,0-20-15,-21 20 0,21-21 16,0 0-16,0 0 0,-21 22 15,-1-22-15,1 0 0,21 0 16,-21 0-16,21 1 16,-21-22-16,0 21 0,0 0 15,-1-21-15,22 21 0,-21-21 16,0 21-16,0-21 0,0 0 16,0 21-16,-1-21 0,1 0 15,0 0-15,0 22 0,-21-22 16,20 0-16,-20 0 0,0 21 15,-22-21-15,1 0 0,-22 0 0,0 21 16,-20-21-16,-1 21 0,0-21 16,21 0-16,-21 0 0,22 0 0,-1 0 15,0 0-15,1 0 0,20 0 16,-20 0-16,20 0 0,1 0 0,-22 0 16,21 0-16,22 0 0,-21 21 15,-1-21-15,22 0 0,-1 0 0,1 0 16,21 0-16,0 21 0,-22-21 15,22 0 1,42 0 0,1 0-1,-1 0-15,0 0 0,21 0 16,-21-21-16,22 0 0,-22 21 0</inkml:trace>
  <inkml:trace contextRef="#ctx0" brushRef="#br0" timeOffset="28647.85">5292 4741 0,'0'0'0,"0"-21"0,0 0 15,0 0-15,0 0 0,0 42 63,0 0-63,0 21 0,0 1 0,0 20 16,0-20-16,0 20 0,0 22 0,0-22 15,-22 1-15,22 20 0,0-20 16,-21 21-16,21-22 0,0 106 15,-21-20-15,0-86 16,0 1-16,21 41 0,0-62 16,-21-1-16,21 0 0,-22 1 0,22-22 15,0 0-15,0 0 0,0 0 16,0 1-16,0-44 31,0 1-15,0 0-16,0 0 0,0 0 15,0-22-15,0 22 0,22 0 0,-22-21 16,0-1-16,21 1 0,-21 0 16</inkml:trace>
  <inkml:trace contextRef="#ctx0" brushRef="#br0" timeOffset="29508.55">5313 4720 0,'0'0'0,"-21"-21"0,21 0 0,-22 21 15,22-42 17,0 20-32,22 22 15,-1-21-15,0 0 0,0 21 0,21 0 16,1-21-16,-1 21 0,0 0 0,22 0 15,-1-21-15,1 21 0,21 0 16,-22 0-16,22-21 0,-22 21 0,22 0 16,-22 0-16,22 0 15,0-22-15,-1 22 0,1-21 0,0 21 16,-1 0-16,1 0 0,0-21 0,-22 21 16,22 0-16,-22 0 0,-20-21 15,20 21-15,-20 0 0,-1-21 0,0 21 16,1 0-16,-22 0 0,21-21 15,-21 21-15,0 0 0,1 0 0,-1 0 16,0 0 0,-21 21-16,0 0 15,0 0-15,0 21 0,0-20 16,0-1-16,0 21 16,-21 0-16,21 1 0,-21-1 0,21 0 15,0 1-15,-22 20 0,22-20 0,-21 20 16,21-21-16,-21 22 0,21-1 15,0-20-15,0 20 0,0-20 0,0 20 16,-21-21-16,21 22 0,0-22 16,0 22-16,-21-22 0,21 22 0,0-22 15,0 0-15,0 1 0,0 20 0,0-21 16,0-20-16,0 20 0,0 0 16,0-21-16,-21 22 0,21-22 0,0 0 15,-22 0-15,22 0 0,0 1 16,0-1-16,-21 0 15,0 0-15,0-21 16,21 21-16,-21-21 0,0 0 16,-1 0-16,1 21 15,0-21-15,0 0 0,0 0 0,0 0 16,-1 0-16,-20 22 0,0-22 0,-1 0 16,1 21-16,0-21 0,-1 0 0,-20 0 15,21 0-15,-22 0 0,1 0 16,-1 0-16,1 0 0,-22 21 0,0-21 15,1 0-15,-1 0 0,-21 21 16,0-21-16,0 0 0,1 0 0,20 21 16,0-21-16,1 0 0,20 21 15,22-21-15,-22 0 0,22 0 16,21 0-16,-22 0 0,22 0 0,0 0 16,42 0 30,0-21-46,22 0 0,-22 21 0,21-21 16</inkml:trace>
  <inkml:trace contextRef="#ctx0" brushRef="#br0" timeOffset="30178.65">8636 4466 0,'0'-21'0,"0"42"0,0-63 0,0 21 0,0 0 16,21-1-16,-21 1 0,21 21 31,-21 21-31,0 1 16,0 20-16,0 0 0,0 1 15,0 20-15,0 22 0,0-1 0,0 22 16,0-21-16,0 21 0,0 84 16,-21-105-16,0 0 0,21-1 15,-21 22-15,0-42 0,21 20 0,0-20 16,-22-1-16,1 1 0,21-22 0,-21 0 16,0 1-16,21-22 15,0 21-15,0-21 0,0 1 16,0-44 15,0 1-31,0 0 16,0-21-16,0 21 0,0-22 0,0 1 15,21 0-15,0-1 0</inkml:trace>
  <inkml:trace contextRef="#ctx0" brushRef="#br0" timeOffset="30984.36">8678 4487 0,'0'0'0,"0"-21"0,21 0 16,1 0-16,-1 21 15,0 0-15,21-21 0,1 21 0,20 0 16,-21-21-16,22 21 0,-1 0 15,1-22-15,-1 22 0,1 0 0,21-21 16,-1 0-16,1 21 0,21 0 0,0-21 16,-1 21-16,22 0 15,-21-21-15,0 21 0,-21 0 0,21 0 16,-43 0-16,22 0 0,-22 0 16,1 0-16,-22-21 0,0 21 0,1 0 15,-22 0-15,21 0 0,-21 0 0,1 0 16,-1 0-16,0 0 0,0 21 15,0-21-15,0 21 0,1-21 16,-22 21-16,0 0 0,0 0 16,0 1-16,0-1 0,0 0 15,0 21-15,0-21 0,0 22 0,0-22 16,-22 21-16,1 1 0,21-1 16,0 0-16,-21 22 0,0-1 15,21 1-15,0-1 0,-21 1 16,21-1-16,-21 1 0,21-1 0,0-20 15,-22 84-15,22-64 0,0 1 16,0-22-16,0 21 0,0-20 16,-21 20-16,21-20 0,0-1 0,-21 0 15,21 1-15,0-1 0,0 0 0,0-21 16,-21 22-16,21-22 0,-21 21 16,21-21-16,0 1 0,0-1 0,-21 0 15,-1 0-15,1-21 0,21 21 0,-21 0 16,0-21-16,0 0 15,0 22-15,-1-22 0,1 0 0,-21 0 16,21 0-16,-22 0 0,1 0 0,0 0 16,-22 0-16,1 0 0,-22 0 0,0 0 15,1 0-15,-22 0 0,0 0 16,0 0-16,0 0 0,1 0 0,-1 0 16,21 0-16,-21 0 0,0 0 0,22 0 15,-1 0-15,0 0 0,22 0 16,-22 0-16,22 0 0,20 0 0,-20 0 15,21 0-15,-1 0 0,22 0 0,0 0 16,0 0-16,0 0 0,-1 0 16,1 0 62,0 0-78</inkml:trace>
  <inkml:trace contextRef="#ctx0" brushRef="#br0" timeOffset="31837.38">2349 6498 0,'0'-21'0,"0"42"0,-21-63 16,21 21-16,-21 0 0,0-1 15,21 1-15,0 0 0,0 0 16,-21 21-16,21 21 16,0 0-1,0 0-15,0 43 0,0-22 16,21 43-16,-21-22 0,21 22 0,0 0 15,0 21-15,1 21 0,-1-22 16,21 22-16,-21 0 0,0-21 0,22 21 16,-22 0-16,0 0 0,0 0 15,22 0-15,-22 0 0,-21-21 0,21 21 16,21 106-16,-21-106 0,1-21 16,-1 0-16,21-1 0,-21 1 15,-21-21-15,21 21 0,1-22 16,-1 1-16,-21 0 0,0-1 0,0-20 0,0-1 15,21 1-15,-21-22 16,0 1-16,21-1 0,-21-21 0,0 0 16,0-42-1,0 0-15,0 0 16,0-22-16,0 1 0,0 0 0,0-1 16,-21 1-16,0-21 0,0-1 0,-1 1 15</inkml:trace>
  <inkml:trace contextRef="#ctx0" brushRef="#br0" timeOffset="32648.01">2222 6350 0,'0'0'0,"0"21"31,0 0-31,0 22 0,0-1 15,0 0-15,-21 1 0,21-1 16,-21 22-16,21-22 0,0 21 0,-21 1 16,21-22-16,-21 22 0,21-22 15,0 22-15,-21-22 0,21 0 0,-22 1 16,22-1-16,-21-21 0,21 21 16,0-20-16,0-1 0,0-42 31,0-1-31,-21 1 0,21 0 15,0 0-15,0 0 0,0-22 16,0 22-16,0-21 0,0 0 16,0-1-16,0 1 0,0 0 15,0-1-15,0 1 0,0-22 0,21 22 16,-21 0-16,21-22 0,1 22 16,-22 21-16,21-22 0,0 22 0,0-21 15,0 21-15,0 21 16,1 0-16,-1 21 0,21 0 15,-21 0-15,0 22 0,22-22 16,-1 21-16,-21 0 0,22-20 0,-1 20 16,0 0-16,1-21 0,-22 22 15,21-22-15,22 42 0,-22-41 16,-21-1-16,0 0 0,0 0 16,1 0-16,-1 0 0,0-21 15,-21 22-15,21-22 0</inkml:trace>
  <inkml:trace contextRef="#ctx0" brushRef="#br0" timeOffset="33470.04">6054 6668 0,'21'-22'0,"-42"44"0,63-44 16,-42 1-16,0 0 0,21 0 16,-21 42 15,0 0-16,0 0-15,0 22 0,0-1 0,0 0 16,0 22-16,0-22 0,0 43 16,0-22-16,-21 22 0,0 0 0,0 21 15,-1-22-15,1 1 0,0 0 0,0 20 16,-21-20-16,20 21 0,1 0 16,0-22-16,-21 22 0,21-21 0,-1 21 15,1-22-15,0 22 0,-42 85 16,41-107-16,1 1 0,0 0 15,-21-22-15,21 22 0,-1-22 0,-20 1 16,21-22-16,0 22 0,0-22 0,-1-21 16,-20 43-16,21-43 15,21-42 1,0 0 0,0-1-16,0-20 0,0 21 15,21-43-15</inkml:trace>
  <inkml:trace contextRef="#ctx0" brushRef="#br0" timeOffset="34180.01">6096 6562 0,'0'0'0,"0"-21"0,21 21 0,-42 0 47,21 21-31,-21 0-16,0-21 0,-1 21 0,1 0 16,0 22-16,0-22 0,0 0 15,-22 0-15,22 21 0,-42 22 16,20-43-16,22 0 0,-21 22 15,21-22-15,0 0 0,-1 21 16,1-21-16,21-42 47,21 21-47,1-21 16,-1 0-16,0 0 0,0 0 15,21-1-15,-20 1 0,20 0 0,-21-21 16,21 21-16,-20-22 0,20 1 0,0 21 15,-21-22-15,22 22 0,-1 0 16,-21 0-16,22-21 16,-22 20-16,0 22 0,0 0 0,0 0 15,0 22 1,-21-1-16,0 21 0,0-21 16,22 22-16,-22-1 0,0 0 15,0 1-15,0-22 0,0 21 0,0 0 16,0-20-16,0 20 0,21-21 0,-21 21 15,0-20-15,21-1 0,-21 0 16,0 0-16,0 0 0,0 0 16,0 1-16,21-1 0,-21 0 15,21 0 1</inkml:trace>
  <inkml:trace contextRef="#ctx0" brushRef="#br0" timeOffset="34801.73">5292 9313 0,'0'22'31,"0"-1"-15,0 0-16,0 21 0,0-21 0,0 22 16,0-22-16,-22 21 0,1 1 0,0-1 15,21 0-15,-21 1 0,0-22 16,21 21-16,0 0 0,-21-20 0,21-1 15,-22 0-15,1 0 16,21-42 0,0-21-1,21 20-15,1 1 0</inkml:trace>
  <inkml:trace contextRef="#ctx0" brushRef="#br0" timeOffset="35452.66">8636 6795 0,'0'0'16,"21"0"-16,0-22 0,-21 1 16,21 21-16,-21 21 31,0 1-31,0-1 0,0 21 16,-21 0-16,0-20 0,0 41 15,-43 64-15,43-63 16,-21 20-16,0 1 0,-22 0 0,22-1 0,-22 1 15,-84 127 1,63-107-16,1 1 0,-1 21 0,0-21 16,-20 0-16,20 0 0,0 0 0,1 21 15,20-22-15,-21 1 0,1 0 0,-1 0 16,0 0-16,-20 0 0,20 21 16,0-22-16,-21-20 0,22 21 0,-1 0 15,0-22-15,1 1 0,-1 0 0,0-1 16,22 1-16,-1-21 0,22-1 0,-21 1 15,20-22-15,22-21 0,-21 21 16,42-20-16,-21-22 0,21-22 16,21-20-1,0 21-15,0-21 0,0-1 16,0 1-16,1 0 0,-1-1 16,21-20-16,-21 20 0</inkml:trace>
  <inkml:trace contextRef="#ctx0" brushRef="#br0" timeOffset="36227.98">8445 6858 0,'-21'0'31,"0"21"-31,0 0 0,-21 1 16,20-1-16,-20 0 0,21 0 16,-21 0-16,20 0 0,-20 1 15,21 20-15,-21-21 0,20 21 0,-20-20 16,21-1-16,0 0 0,0 0 0,21 0 16,0 0-16,0 1 0,21-22 31,21-22-31,-21 1 0,22 0 15,-22 0-15,21 0 0,0 0 16,1-22-16,-22 22 0,21 0 0,1-21 16,-1 20-16,0-20 0,1 21 15,-22-21-15,21 20 0,-21-20 0,0 21 16,1 0-16,-1 0 0,0 21 16,0-22-16,-21 44 15,21-1-15,-21 0 16,0 0-16,21 21 0,-21 1 0,0 20 15,0 1-15,0-1 0,0 1 16,22-1-16,-22 1 0,0-1 0,21 1 16,-21-1-16,0 1 0,0-22 0,0 0 15,21 1-15,-21-22 0,21 21 16,-21-21-16,0 1 0,0-1 0,0 0 16,0-42 15</inkml:trace>
  <inkml:trace contextRef="#ctx0" brushRef="#br1" timeOffset="42131.05">3133 11007 0,'0'0'0,"21"0"0,-21-21 0,21-1 16,-21 1-16,0 0 0,21 0 15,-21 0-15,21 0 0,-21-1 16,0 1-16,0 0 0,0 0 0,-21 21 16,0 0-16,0-21 0,0 21 15,-1 0-15,-41 21 0,42-21 16,0 21-16,-1 0 0,1 22 15,0-22-15,0 21 0,0 0 0,21 1 16,0 20-16,0 1 0,0-22 16,0 22-16,0-1 0,0-21 0,0 1 15,0-1-15,0 0 0,21-20 0,0 20 16,0-21-16,0-21 16,1 21-16,-1-21 0,0 0 0,21 0 15,-21 0-15,1 0 0,20-21 0,0 0 16,1 0-16,-1 0 0,0-1 15,1-20-15,-1 21 0,0-21 0</inkml:trace>
  <inkml:trace contextRef="#ctx0" brushRef="#br1" timeOffset="42379.9">3725 10710 0,'0'0'0,"0"-42"0,0 0 0,0 21 15,0-1-15,-21 1 0,21 0 0,-21 21 16,0 21-1,21 0-15,0 22 0,0-1 0,-21 0 16,21 1-16,0 41 16,-22-41-16,22 20 0,0-20 15,0 20-15,0-21 0,-21 22 0,21-22 16,-21 1-16,21-1 0,0-21 0,0 21 16,0-20-16,0-1 0,0 0 0,0 0 15,21-21 1,0 0-16,1-21 0,-1 21 15,0-21-15,0 0 0,0-1 0</inkml:trace>
  <inkml:trace contextRef="#ctx0" brushRef="#br1" timeOffset="43556.23">4127 11049 0,'22'0'15,"-44"0"-15,44-21 0,-22 0 0,0 0 0,0-1 16,0 1-16,0 0 0,-22 21 15,1-21-15,0 21 0,0 0 16,0 0-16,0 0 0,-1 0 16,1 21-16,0 0 0,-21 0 15,21 1-15,-1-1 0,1 21 16,0 0-16,0 1 0,21-1 0,-21 0 0,0 1 16,21-1-16,-22-21 0,22 22 15,0-22-15,0 0 0,0 0 16,0 0-16,0 0 0,22-21 0,-1 0 15,0 0-15,0 0 0,21 0 16,-20-21-16,-1 21 0,0-21 0,21 0 16,-21 0-16,1-22 0,-1 22 0,0-21 15,0 0-15,0 20 0,0-20 16,-21 0-16,0-1 0,22 22 0,-22-21 16,0 21-16,0 0 0,0-1 0,0 44 46,0-1-46,-22 0 16,22 21-16,0-21 0,0 22 16,0-22-16,0 21 0,0-21 0,0 22 15,0-22-15,0 21 0,0-21 0,0 1 16,0-1-16,0 0 0,22 0 16,-1-21-16,0 0 15,0 0-15,0 0 0,0 0 16,1 0-16,-1-21 0,0 0 15,0 21-15,0-21 0,22-22 0,-22 22 0,0 0 16,21-21-16,-21 20 16,1-20-16,-1 21 0,0-21 0,0 20 0,0 1 15,-21 0-15,0 0 0,0 0 16,-21 21 15,21 21-31,-21-21 0,21 21 0,0 0 16,0 0-16,0 1 0,0-1 15,0 0-15,0 0 0,0 0 16,0 0-16,0 1 0,0-1 0,0 0 0,0 0 16,0 0-16,21 0 0,0 1 15,-21-1-15,0 0 16,-21-21 31,0 0-47,0 0 0,0 0 0,-1-21 15,1 21-15,0 0 16,0 0-16,21 21 47,0 0-47,21-21 16,0 0-16,0 0 0,1 0 15,-1 0-15,0 0 0,0 0 16,21 0-16,1-21 15,-22 21-15,21-21 0,-21 0 0,22-1 16,-22 1-16,21 0 0,1 0 16,-22 0-16,0-22 0,0 22 0,0 0 15,0-21-15,1 21 0,-22-1 16,0 1-16,0 0 0,0-21 16,-22 42-1,1 0-15,0 21 16,0 0-16,0-21 0,21 21 0,0 0 15,0 22-15,0-22 0,0 0 0,0 0 16,0 0-16,0 1 0,0-1 16,0 0-16,0 0 0,21 0 15,-21 0-15,21-21 0,-21 22 0,0-1 0,0 0 32,-21 0-17,0-21-15,0 0 16,-1 0-16,1 0 15,0 0-15,0 0 16,0 0-16,21-21 31,21 21-31,0-21 0,0 21 16</inkml:trace>
  <inkml:trace contextRef="#ctx0" brushRef="#br1" timeOffset="44089.33">5546 10880 0,'0'0'0,"0"-21"0,0-1 0,-22 22 16,22-21-16,-21 21 0,21 21 16,-21-21-16,21 22 15,-21-1-15,21 21 0,0-21 0,0 22 16,-21 41-16,0-41 0,-1-1 15,22 0-15,0 1 16,-21-1-16,21 0 0,-21 1 0,21-22 16,0 0-16,0 0 0,0 21 15,0-63 17,0 0-17,21 0-15,-21-21 0,0 20 16,21 1-16,-21-21 0,0 0 0,0-1 15,0 1-15,22 0 0,-1-1 0,-21 1 16,21 0-16,0-1 16,21-20-16,-20 42 0,-1-1 15,0 1-15,0 0 0,0 21 0,0 0 16,22 21-16,-22 0 16,21 22-16,-21-1 0,1-21 15,-22 64-15,0-43 0,0 1 16,0-1-16,0 0 0,0-21 15,0 22-15,0 20 0,-22-42 16,22 1-16,-21-1 0,21 0 0,-21-21 16,21 21-16,-21-21 31,0 0-31,21-21 16,-21 21-16,21-21 0,-22 0 0,1 21 15</inkml:trace>
  <inkml:trace contextRef="#ctx0" brushRef="#br1" timeOffset="44264.23">5270 11240 0,'0'0'0,"-21"0"0,0 0 0,42 0 47,0 0-47,1 0 0,20 0 15,0 0-15,1 0 0,-1-22 0,0 22 16,1 0-16,-1-21 0,0 21 15,1-21-15,-22 21 0,0-21 0,0 21 16,0 0-16</inkml:trace>
  <inkml:trace contextRef="#ctx0" brushRef="#br1" timeOffset="45525.53">677 3768 0,'0'0'16,"0"-21"-16,0-1 0,0 1 15,0 0-15,0 0 16,-21 21-16,0 0 0,0 0 15,0 0-15,-1 0 0,1 0 0,-21 21 16,21 0-16,0 22 0,-1-22 16,1 21-16,0 22 0,21-22 15,0 21-15,0 1 0,0-1 16,0-20-16,21-1 0,0 22 16,1-22-16,-1-21 0,0 21 0,0-20 15,21-1-15,-20-21 0,20 0 16,0 0-16,22 0 0,-43 0 15,21 0-15,1-21 0,-22-1 16,0-20-16,21 21 0,-21-21 0,1 20 16</inkml:trace>
  <inkml:trace contextRef="#ctx0" brushRef="#br1" timeOffset="45764.4">1185 3535 0,'0'-21'16,"0"42"-16,0-85 0,0 43 0,0 0 0,-21 21 15,0 21 1,21 0-16,-21 1 0,21 20 16,0 0-16,0 1 0,0-1 0,0 0 15,0 22-15,0-22 0,-21 0 16,21 22-16,-22-22 0,22 1 0,0-1 16,0 0-16,0 1 0,-21-1 15,21-21-15,0 0 0,0 0 16,21-21-1,1 0-15,-1-21 0,0 0 0,0 0 16</inkml:trace>
  <inkml:trace contextRef="#ctx0" brushRef="#br1" timeOffset="46911.93">1630 3852 0,'0'0'0,"21"-21"0,-21 0 0,0 0 16,0 0-16,0 0 0,0-1 15,0 1-15,-21 0 0,0 21 0,-1 0 16,1-21-16,0 21 16,0 0-16,0 0 0,-22 0 0,22 21 0,0 0 15,0 0-15,0 22 16,0-22-16,-1 21 0,1 1 0,0-1 16,21 0-16,0 1 0,-21 20 15,21-42-15,0 22 0,0-22 16,0 21-16,21-21 0,0-21 15,0 0-15,1 0 0,-1 0 0,21 0 16,-21 0-16,22-21 0,-22 0 0,21 0 16,-21 0-16,22-1 0,-22-20 15,0 21-15,0-21 0,0 20 16,-21-20-16,0 21 0,0-21 16,21 20-16,-21 1 0,0 0 0,0-21 15,0 21-15,0 42 31,0 0-15,0 0-16,0 21 0,0-20 0,0 20 16,0-21-16,0 21 0,0 1 15,0-22-15,0 21 0,0-21 0,0 1 16,0 20-16,0-21 0,22 0 16,-1-21-16,0 0 15,0 0-15,0 0 0,22-21 16,-22 21-16,0-21 0,0 0 15,21 0-15,-20-22 0,-1 22 16,21-21-16,-21 21 0,22-43 16,-22 22-16,-21 21 0,0-22 15,0 22-15,0 0 0,-21 42 32,-1-21-32,22 21 15,0 0-15,0 1 16,0-1-16,0 0 0,0 21 0,0-21 0,0 1 15,0-1-15,0 0 0,0 0 16,0 0-16,22 0 0,-1 1 16,-21-1-16,21-21 15,-21 21-15,-21-21 32,0 0-17,21-21-15,-22 0 16,1 21-16,0-22 0,0 22 15,0 0 1,21 22 0,0-1-1,0 0-15,0 0 16,21-21-16,0 0 0,0 0 16,0 0-16,1 0 15,20 0-15,-21 0 0,0 0 0,22-21 16,-1 0-16,0 21 0,1-21 15,-1-1-15,0-20 0,1 21 0,-1 0 16,0-22-16,-21 22 0,1 0 16,20-42-16,-42 41 0,0 1 15,0 0-15,0 0 0,0 0 16,-21 21-16,0 0 16,-1 0-16,1 0 0,21 21 15,-21 0-15,21 0 0,0 0 0,0 1 16,0-1-16,0 0 0,0 0 15,21 0-15,-21 22 0,21-22 16,1 0-16,-1 0 0,0 0 0,0 0 16,0 1-16,-21-1 0,0 0 15,0 0-15,0 0 16,-21-21-16,0 21 16,0-21-16,-22 0 0,22 0 0,-21 0 15,21 0-15,0 0 0,-22 0 16,22 0-16,0 0 15,42 0 1,0-21 0,22 0-16,-22 21 15</inkml:trace>
  <inkml:trace contextRef="#ctx0" brushRef="#br1" timeOffset="47200.06">3238 3535 0,'-63'0'31,"63"21"-31,-21 0 16,21 0-16,-21 1 0,21 20 0,-22-21 15,22 21-15,0-20 0,0 20 16,-21 0-16,21-21 0,-21 22 0,21 20 15,0-20-15,0-22 16,0 21-16,-21-21 0,21 0 16,0 1-16,0-44 31,0 1-31,0 0 0,0 0 16,21 0-16</inkml:trace>
  <inkml:trace contextRef="#ctx0" brushRef="#br1" timeOffset="47764.83">3090 3598 0,'0'-21'16,"0"42"-16,0-63 0,0 21 0,0 0 15,0 0-15,21 21 0,-21-22 16,22 1-16,-1 21 0,0 0 0,0-21 16,21 21-16,-20 0 0,20 0 15,0 0-15,-21 21 0,43 43 16,-43-43-16,-21 0 0,0 43 15,0-22-15,0-21 0,-21 21 16,0-20-16,-22-1 0,22 0 16,0 0-16,-21 0 0,-1 0 15,22 1-15,0-22 0,0 0 0,0 21 16,0-21-16,21-21 31,21 21-31,0-22 0,21 22 16,-21-21-16,43 21 0,-22 0 15,-21 0-15,22 0 0,-22 0 16,0 0-16,21 0 0,-20 21 0,-1-21 16,0 22-16,0-1 0,0 0 15,-21 0-15,0 0 0,0 22 16,0-22-16,-21 21 0,0-21 0,0 0 16,-22 1-16,1-1 15,0 0-15,-1 0 0,1 0 0,0-21 16,-22 21-16,22 1 0,21-22 0,-22 0 15,1 0-15,21 0 0,0 0 16,0 0-16,-1 0 0,1 0 0,0 0 16,0 0-16,0 0 15,21-22-15,0 1 47,21 21-16,0 0-31,0 0 16,0-21-16,1 21 0</inkml:trace>
  <inkml:trace contextRef="#ctx0" brushRef="#br1" timeOffset="48816.65">6371 3620 0,'0'0'0,"0"-22"0,0 1 0,21 0 0,-21 0 16,0 0-16,21 0 0,-21-1 16,0 44-1,0-1-15,0 0 0,0 21 16,0 1-16,-21-1 0,21 0 0,-21 22 16,0-22-16,21 0 0,0 22 0,-21-22 15,21 1-15,-21-1 0,21-21 16,0 21-16,0-20 0,0 20 0,0-21 15,0 0-15,0 0 16,0-42 15,0 0-31,0 0 0,0 0 16,0 0-16,0-1 0,0 1 0</inkml:trace>
  <inkml:trace contextRef="#ctx0" brushRef="#br1" timeOffset="49056.2">6096 3937 0,'0'0'0,"0"21"0,-21 22 16,0-22-16,-1 0 0,22 21 16,0-21-16,0 22 0,0-1 0,0-21 15,0 0-15,0 22 0,0-22 0,0 0 16,22 0-16,-1-21 16,21 21-16,-21-21 0,22 0 0,-1 0 15,0 0-15,1 0 0,-1 0 16,0-21-16,22 21 0,-22-21 0,0 0 15,-20 0-15,20 21 0,-21-21 0,0-1 16,0 1-16,1 0 0,-22 0 16,0-21-16,0 20 0,0 1 0,0-21 15,0 21-15,-43-43 0</inkml:trace>
  <inkml:trace contextRef="#ctx0" brushRef="#br1" timeOffset="49300.06">6117 3514 0,'0'-21'16,"0"42"-16,0-64 0,0 22 15,21 21-15,0-21 16,1 21-16,20 0 0,-21-21 16,21 21-16,1 0 0,-1-21 0,0 0 15,22 21-15,-22 0 0,1 0 16,-1 0-16,0 0 0,-21 0 15,22 0-15,-22 0 16,-21 21-16,0 0 16,0 0-16,0 0 15,0 0-15</inkml:trace>
  <inkml:trace contextRef="#ctx0" brushRef="#br1" timeOffset="49552.83">7260 3810 0,'0'21'0,"0"-42"0,0 63 0,0-20 16,0-1-16,0 21 0,0-21 0,0 22 16,0-22-16,0 21 0,0 0 15,-21 1-15,-21 20 0,42-42 16,0 22-16,-22-22 0,22 0 15,-21 0-15,21 0 0,0 1 0,0-1 16,0 0-16,0-42 31</inkml:trace>
  <inkml:trace contextRef="#ctx0" brushRef="#br1" timeOffset="50049.48">9271 3429 0,'0'0'0,"0"-42"0,21 21 16,-21-1-16,0 1 0,0 0 0,0 42 31,0 0-31,0 22 0,0-1 16,0 0-16,0 1 0,0-1 16,0 0-16,-21 1 0,21-1 0,-21 0 15,21-20-15,-21 20 0,21-21 16,0 21-16,0-20 0,-22-1 0,22 0 15,0 0-15,0 0 0,0-42 47</inkml:trace>
  <inkml:trace contextRef="#ctx0" brushRef="#br1" timeOffset="50273.35">8953 3937 0,'0'0'16,"-21"0"-16,21 21 0,0 0 0,0 1 16,0-1-16,0 0 0,0 0 15,21-21-15,1 21 0,20-21 16,-21 0-16,21 0 0,-20 0 16,20 0-16,0 0 0,1-21 0,-1 0 15,-21 21-15,21-21 0,1 21 0,-22-21 16,0 21-16,0-22 0,0 1 15,-21 0-15,0 0 0,0 0 16,0-22 0</inkml:trace>
  <inkml:trace contextRef="#ctx0" brushRef="#br1" timeOffset="50492.22">9123 3471 0,'0'0'0,"-21"-21"0,-1 21 0,22-21 15,0 0 17,22 0-32,-1 21 0,21 0 0,-21-21 15,0-1-15,22 22 0,-1 0 16,-21-21-16,22 21 0,-22 0 16,21 0-16,-21 0 0,0 0 0,1 0 15,-1 0-15,0 0 16,0 0-16,-21 21 15</inkml:trace>
  <inkml:trace contextRef="#ctx0" brushRef="#br1" timeOffset="50993.82">10012 3683 0,'-21'0'0,"-1"0"15,1 0-15,21-21 16,0 0-16,0 0 16,0-1-16,21 1 15,1 21-15,-1 0 0,0 0 16,0 0-16,21 0 0,-20 0 0,-1 0 16,0 21-16,-21 1 0,21-1 15,-21 21-15,21-21 0,-21 22 16,0-22-16,0 21 0,0 0 0,-21 1 15,0-1-15,0-21 0,-22 22 16,22-1-16,-21-21 0,21 21 0,-22-20 16,1-1-16,21-21 0,0 21 15,-22-21-15,22 0 0,-21 0 16,21 0-16,21-21 0,-21 0 16,21-1-16,0 1 0,0 0 15,0 0-15,0 0 0,0 0 16,21 21-16,-21-22 0,21 22 0,0-21 15,0 21-15,0 0 0,1 21 16,-1 1-16,0-1 0,0 0 0,0 0 16,0 21-16,1-20 0,-1-1 15,0 0-15,0 0 0,21 0 16,-20 0-16,20-21 0,0 22 0,1-22 16,-1 0-16,0 0 0,-21 0 0,22 0 15,-22 0-15,21-22 0,-21 1 16,43-21-16,-43 21 15</inkml:trace>
  <inkml:trace contextRef="#ctx0" brushRef="#br1" timeOffset="54465">16383 2921 0</inkml:trace>
  <inkml:trace contextRef="#ctx0" brushRef="#br1" timeOffset="55015.58">16341 2963 0</inkml:trace>
  <inkml:trace contextRef="#ctx0" brushRef="#br1" timeOffset="55402.37">16383 2963 0,'21'0'0,"0"0"0,0 0 16,1 0-16,-22-21 16,21 21-16,0 0 0,-21-21 15,21 0-15,-21 0 16,-21 0 0,0 21-1,-22 0 1,22 0-16,0 0 0,0 0 0,-21 0 0,-22 21 15,22 0-15,21 0 16,-22 0-16,22 0 0,-21 22 16,21-1-16,-1 0 0,-20 43 15,21-43-15,21 1 0,-21-1 16,21 0-16,0 1 0,0-1 0,0-21 16,0 22-16,21-22 0,0 0 0,0 0 15,0-21-15,1 21 0,20-21 16,0 0-16,-21 0 0,22 0 0,-1 0 15,0 0-15,1-21 0,-1 0 16,0 0-16,1 0 0,41-22 16</inkml:trace>
  <inkml:trace contextRef="#ctx0" brushRef="#br1" timeOffset="55671.21">17018 2752 0,'0'-21'0,"0"42"0,-21-42 32,21 42-32,-21 21 0,-1-21 15,22 22-15,-21-1 0,21 0 0,0 1 16,-21-1-16,0 0 16,0 22-16,21-22 0,-21 0 0,21 1 15,0-1-15,-22 0 0,22 1 0,-21-22 16,21 21-16,0-21 0,0 1 15,0-1-15,0 0 0,0 0 16,21-21 0,1-21-16,-1 0 15,0 21-15</inkml:trace>
  <inkml:trace contextRef="#ctx0" brushRef="#br1" timeOffset="56824.21">17568 3133 0,'0'-21'0,"0"42"0,0-64 16,0 22-16,0 0 0,0 0 15,0 0-15,0 0 0,-21-1 0,0 1 16,0 21-16,21-21 0,-21 21 16,-1 0-16,1 0 0,0 0 0,0 0 15,0 21-15,0 0 0,-22 22 0,22-22 16,0 21-16,0-21 0,-22 22 15,22-1-15,0 0 0,0 1 0,21-1 16,-21-21-16,21 22 0,-21-22 16,21 21-16,0-21 0,0 0 15,0 1-15,21-22 0,0 21 16,21-21-16,-21 0 0,1 0 16,20-21-16,0-1 0,-21 22 0,22-21 15,-1 0-15,-21 0 0,0-21 0,22 20 16,-22-20-16,0 0 0,0-1 15,0 1-15,22-21 0,-43 41 16,0 1-16,0 0 0,0 0 16,21 0-16,-21 42 15,-21 0 1,21 0-16,-21 22 16,21-22-16,0 0 0,0 21 0,-22-21 15,22 22-15,-21-22 0,21 42 16,0-41-16,0-1 0,0 0 15,0 0-15,21-21 0,1 0 16,-1 0-16,0 0 0,0 0 16,0 0-16,22 0 0,-22 0 0,0-21 15,21 0-15,-21 0 0,22-1 16,-22 1-16,0-21 0,21 21 0,1-64 16,-22 64-16,-21-21 15,21 20-15,-21 1 0,0 0 0,0 0 16,0 42 15,-21-21-31,21 21 0,-21 22 16,21-22-16,-21 21 0,21-21 0,0 0 15,0 1-15,0-1 0,0 21 16,0-21-16,0 0 0,0 1 0,0-1 16,21 0-16,0 0 15,-42-21 32,21-21-47,-21 21 0,-1-21 0,1 21 16,0-21-1,0 21-15,0 0 16,0 0-16,21 21 16,0 0-1,0 0-15,21-21 16,0 0-16,-21 21 0,21-21 15,0 0-15,0 0 0,1 0 0,-1 0 16,0 0-16,0 0 0,0 0 0,22 0 16,-22-21-16,21 21 0,0-21 15,1 0-15,-1 21 0,0-21 0,1-22 16,-1 22-16,-21 0 16,22 0-16,-22-22 0,0 22 0,0-21 15,0 21-15,-21 0 0,21-22 16,-21 22-16,0 0 0,-21 21 15,0 0-15,0 0 0,0 0 16,0 21-16,-1 0 0,1 0 16,21 1-16,0-1 0,0 0 0,0 0 15,0 21-15,0-20 0,0-1 16,0 0-16,21 21 0,1-21 0,-22 1 16,21-1-16,0 0 0,0 0 15,0 0-15,0 0 0,-21 1 16,0-1-16,-21-21 15,0 0-15,0 0 16,0 0-16,0 0 0,-22 0 16,22 0-16,0 0 0,0 0 0,0-21 15,-1 21-15,1-22 16,21 1-16</inkml:trace>
  <inkml:trace contextRef="#ctx0" brushRef="#br1" timeOffset="57475.5">19833 2752 0,'0'-43'16,"0"22"-16,0 42 31,0 1-31,0-1 0,0 21 16,0 0-16,-21 1 0,21-1 15,-21 0-15,0 1 0,-1-1 0,22 22 16,-21-22-16,0 0 0,0 1 15,0-1-15,0-21 0,21 21 0,-22 1 16,1-22-16,21 0 16,-21 0-16,21 0 15,0-42 17,0 0-32,0 0 0,0 0 15,21 0-15,0-22 0,-21 22 0</inkml:trace>
  <inkml:trace contextRef="#ctx0" brushRef="#br1" timeOffset="58029.18">19664 2794 0,'0'0'15,"0"-21"-15,0-21 0,0 20 16,0 1-16,0 0 0,0 0 16,0 0-16,21 0 0,0-1 15,0 22-15,0-21 16,1 0-16,-1 21 0,21-21 0,-21 21 15,22 0-15,-22 0 0,21 0 16,-21 0-16,0 0 0,43 63 16,-43-41-16,0 20 0,-21 0 0,0 1 15,0-1-15,0 0 0,0 1 16,-21 20-16,-21-42 0,21 22 0,-22-1 16,1-21-16,0 21 0,-1-20 15,1-1-15,0 0 0,-1-21 16,22 0-16,0 0 0,0 0 15,21-21 1,0 0-16,21 21 0,0-22 16,21 1-16,-20 0 0,20 21 15,0-21-15,-21 0 0,22 21 16,-1 0-16,0 0 0,1 0 16,-22 0-16,21 0 0,43 21 15,-64 0-15,21 0 0,-20 0 0,-1 1 0,0 20 16,0-21-16,-21 21 0,21-20 15,-21-1-15,0 21 0,0-21 0,-21 0 16,0 1-16,0 20 0,-22-21 16,1 0-16,0-21 0,-1 21 0,-41 1 15,20-22-15,22 21 0,0-21 16,-1 0-16,1 0 16,0 0-16,20 0 0,-20 0 0,21 0 15,0-21-15,0 21 0,-1-22 16,22 1-16,0 0 15,22 0-15,-1 0 16,21 0-16,-21 21 0,22-22 16,-22 1-16</inkml:trace>
  <inkml:trace contextRef="#ctx0" brushRef="#br1" timeOffset="58620.7">21399 2434 0,'0'0'0,"22"-21"15,-44-21 1,1 21-16,-21 21 0,21 0 16,-22 0-16,1 0 0,0 0 15,-1 0-15,1 21 0,0-21 0,21 21 16,-22 0-16,22-21 15,0 21-15,0 0 0,21 1 16,0-1-16,21 0 16,0-21-16,0 21 0,22-21 15,-1 21-15,-21 0 0,21 1 0,1-1 16,-1 0-16,-21 0 0,22 21 16,-22-20-16,21 41 0,-42-21 15,0 1-15,0 20 16,-42-42-16,21 1 0,-43 41 15,22-42-15,-1 0 0,-20 1 16,21-22-16,20 21 0,-20-21 16,0 0-16,21 21 0,-1-21 0,22-21 31,22 21-31,20-21 16,-21 21-16,0-22 0,0 22 0,22 0 15,-22 0-15,0 0 0,0 0 16,0 0-16,22 0 0,-22 22 15,-21-1-15,0 0 0,0 21 0,0-21 16,0 1-16,0 20 0,0-21 16,-21 21-16,0-20 0,-1 20 0,22-21 15,-21 0-15,0 22 0,0-22 16,21 0-16,0 0 0,0 0 16,0 0-16,21-21 31,0 0-31,0 0 0,1 0 0,-1 0 15</inkml:trace>
  <inkml:trace contextRef="#ctx0" brushRef="#br1" timeOffset="58960.51">20299 4001 0,'-43'21'0,"86"-42"0,-107 42 0,43-21 15,42 0 1,22 0-16,-1 0 0,21 0 16,1 0-16,-1 0 0,22 0 15,0-21-15,21 21 0,-22 0 0,22 0 16,-21 0-16,-1 0 0,1 0 15,0 0-15,-1 0 0,-20 0 0,-1 0 16,-20 0-16,-1 0 0,0 0 16,-20 0-16,-1 0 0,-64 0 31,22 0-31,-21 0 0,0 0 16,-1 0-16,-20 0 0,-1 0 0,1 0 15</inkml:trace>
  <inkml:trace contextRef="#ctx0" brushRef="#br1" timeOffset="59212.36">20129 4191 0,'0'0'0,"-42"0"0,21 21 0,0-21 0,0 0 15,21 21-15,21-21 16,0 0-16,21 0 0,1 22 16,-1-22-16,43 0 0,-1 0 0,1 0 15,21 0-15,0 0 0,-1 0 16,1 0-16,0 0 0,0 0 15,0 0-15,-22 0 0,1 0 0,0 0 16,-22 0-16,1 0 0,-1 0 16,-20 0-16,-22 0 0,0 0 0,-42 21 31,0-21-31,-22 0 0,1 0 16,0 0-16,-22 0 0,1 0 0,-1 0 15</inkml:trace>
  <inkml:trace contextRef="#ctx0" brushRef="#br1" timeOffset="59458.23">20299 4466 0,'-43'21'0,"-41"1"15,84-1 1,21-21-16,0 0 16,0 0-16,22 0 0,-1 0 0,0 0 15,22 0-15,-1 0 0,1 0 16,20 0-16,-20 0 0,21 0 0,-22 0 15,22 0-15,-22 0 0,1 0 0,-1 0 16,-20 0-16,20 0 16,-21 0-16,1 0 0,-1 0 0,0 0 15,-20 21-15,-22 0 16,-22-21 0,1 21-16</inkml:trace>
  <inkml:trace contextRef="#ctx0" brushRef="#br1" timeOffset="59880.01">21124 4932 0,'0'0'0,"-42"42"32,21-42-32,21 21 31,21-21-16,0 22 1,-21-1-16,0 0 16,0 0-16,-21 0 15,0 0-15,0-21 0,-1 22 16,1-22-16,0 21 0,0 0 0,-21 0 16,20 0-16,22 0 0,0 1 15,0-1 1,22 0-16,-1-21 15,0 0-15,0 21 0,0-21 0,0 0 16,1 21-16,-1-21 0,0 21 16,-21 1-16,0-1 15,0 0-15,-21-21 0,0 21 16,-22-21-16,22 21 0,0 0 16,-21-21-16,20 22 0,1-1 15,0-21-15,0 21 0,21 0 16,0 0-1</inkml:trace>
  <inkml:trace contextRef="#ctx0" brushRef="#br1" timeOffset="60368.26">16806 6011 0,'0'-21'0,"0"42"0,0-84 0,0 42 0,0-22 16,0 1-16,0 21 0,0-21 15,0 20-15,0 1 0,0 0 16,0 0-16,0 42 15,0 0-15,0 22 16,0-1-16,0 0 0,0 1 0,0 20 16,-21-21-16,0 22 0,21-22 0,-21 1 15,0 20-15,-1-21 0,1 1 16,0-1-16,21 0 0,-21-20 0,21 20 16,-21-21-16,21 43 15,-21-43 1,-1-21-16</inkml:trace>
  <inkml:trace contextRef="#ctx0" brushRef="#br1" timeOffset="60604.12">16108 6583 0,'-21'42'0,"42"-84"0,-42 105 0,21-41 0,0 20 15,0-21-15,0 0 0,0 0 0,21-21 16,0 22-16,21-22 0,-21 0 15,64 0-15,-43 0 0,22 0 16,-22 0-16,22-22 0,-1 22 0,1-21 16,-22 0-16,22 0 15,-22-21-15,0 20 0,1 1 0,-1-21 0,-21 21 16,0-22-16,0 1 0,-21 0 16,0-1-16,0 1 0,0 0 15,0-1-15,-21 1 0,21 0 0</inkml:trace>
  <inkml:trace contextRef="#ctx0" brushRef="#br1" timeOffset="60785.44">16531 5800 0,'0'0'15,"0"-21"-15,21-1 16,0 22 0,22 0-16,-22-21 0,21 21 0,-21-21 15,22 21-15,-1 0 0,43-21 16,-22 21-16,-20 0 15,-22 0-15,21 0 0,-21 0 0,22 21 16,-22-21-16,0 21 0,0 0 16,0 1-16,-21-1 0</inkml:trace>
  <inkml:trace contextRef="#ctx0" brushRef="#br1" timeOffset="61220.19">17335 6244 0,'0'0'0,"0"21"0,0 1 16,-21-1-16,21 21 0,0-21 15,0 0-15,0 22 0,0-22 0,-21 0 16,21 0-16,0 22 0,-21-22 16,21 0-16,0 0 0,0 0 15,0 0-15,-21-21 31,0 0-31,21-21 16,0 0-16,0-21 0,0 21 16,0-22-16,21 22 0,0-21 15,0-1-15,21 1 0,-20 0 16,20-1-16,43-20 0,-43 42 16,0 21-16,1-21 0,-1 21 0,0 0 15,1 0-15,20 42 16,-42-21-16,0 0 0,-21 0 0,0 22 15,0-22-15,0 21 0,0 1 16,0-1-16,0-21 0,0 21 0,0-20 16,-21 20-16,0-21 0,0 0 0,-21 22 15,20-22 1,22-42 0,0-1-16,22 22 0,-22-21 15,21 0-15</inkml:trace>
  <inkml:trace contextRef="#ctx0" brushRef="#br1" timeOffset="61458.05">18373 5863 0,'0'0'0,"0"21"0,0 1 16,0-1-16,-22 0 0,1 21 0,0-21 15,-21 64 1,21-43-16,-1 1 0,1 20 0,-21-20 15,42-1-15,-21 0 0,0 1 0,-1-1 0,22 0 16,-21-21-16,21 22 0,0-22 16,0 0-16,0 0 15,21-21 1,1 0-16,-22-21 0,21 0 16,0 21-16,-21-42 0</inkml:trace>
  <inkml:trace contextRef="#ctx0" brushRef="#br1" timeOffset="61612.75">17970 6265 0,'0'0'0,"-21"0"31,42 0-15,1 0-16,20 0 0,-21 0 15,0 0-15,22 0 0,-1 0 0,0 0 16,1 0-16,-1 0 0</inkml:trace>
  <inkml:trace contextRef="#ctx0" brushRef="#br1" timeOffset="61953.56">18500 6308 0,'-22'0'31,"44"0"-31,-1 0 0,0 0 15,0 0-15,0-21 16,0 21-16,22-22 0,-22 22 0,0 0 16,0-21-16,0 21 0,1-21 0,-1 21 15,-21-21-15,-21 21 32,-1 0-32,1 0 0,0 0 0,-21 21 15,21-21-15,-1 21 0,1 0 16,0 1-16,21 41 15,-21-42-15,21 0 0,0 22 0,0-22 16,0 0-16,0 0 0,21 0 16,0-21-16,0 0 0,1 0 0,20 0 15,-21 0-15,43 0 16,-43 0-16,0-21 16,0 21-16,0-21 0</inkml:trace>
  <inkml:trace contextRef="#ctx0" brushRef="#br1" timeOffset="62257.38">19008 6202 0,'0'0'0,"0"-21"0,21 21 0,0 0 16,0 0-16,0 0 15,0 0-15,1 0 16,-22 21-16,21 0 0,-21 0 0,0 0 16,21 1-16,0-1 0,-21 0 15,0 0-15,0 0 0,0 0 16,0 22-16,0-22 0,0 0 0,0 0 15,-21 0-15,0-21 0,0 0 16,21-21 15,0 0-31,0 0 0,0 0 16,0 0-16,0-1 0,21 1 16,0 0-16,-21 0 0,21 0 0,0 0 15,0 21-15,1-22 0,-22 1 0,21 21 16,0-21-16,0 21 0,0 0 15,0 0-15,1 0 0</inkml:trace>
  <inkml:trace contextRef="#ctx0" brushRef="#br1" timeOffset="62856.63">19579 6244 0,'42'0'16,"-20"-21"-16,-1 21 15,0-21-15,0 0 0,0 21 16,0-21-16,1-1 0,-1 1 0,0 0 16,0 0-16,-21-21 0,21 20 0,-21 1 15,0 0-15,21 0 0,-21-21 16,-21 42 0,0 0-16,0 21 15,21 0-15,-21 21 0,0-21 0,-1 22 16,1-22-16,0 21 0,0 1 0,0-1 15,0 0-15,-22 22 0,22-22 16,-21 85-16,21-63 0,-1-22 16,22 21-16,-21 1 0,0-1 0,0 1 15,21-1-15,0 22 16,-21-21-16,21-1 0,-21 1 0,21 20 16,0-20-16,-22-1 0,1 1 0,0-1 15,21 1-15,-21-22 0,21 0 0,0 1 16,0-22-16,0 0 0,0 0 15,0 0-15,21-21 16,0 0-16,22-21 0,-22 0 0,21 21 16,0-21-16,1 0 0,-1-22 0,43 1 15,-43 0-15,-21 21 16,22-22-16,-22 1 0,0 0 0,0-1 16,-21 1-16,0 0 0,0-1 0,0-20 15,0 20-15,-21-20 0,0 21 0,-22-22 16,1 22-16,0-1 15,-1 1-15,1 0 0,0-1 0,-1 1 16,1 21-16,21 0 0,0 21 16,42 0 15,0 0-31,0 0 0,0 0 0,1 0 16,-1-21-16,21 21 0,-21-22 15,0 22-15,22-21 0,-22 21 0,21-21 16,-21 0-16</inkml:trace>
  <inkml:trace contextRef="#ctx0" brushRef="#br1" timeOffset="64173.73">20151 6181 0,'0'0'15,"0"-21"-15,0-1 0,-22 22 16,1 0-1,0 0-15,0 22 0,0-22 16,0 21-16,21 0 0,-22 0 0,1 21 16,21-20-16,0-1 15,-21 0-15,21 42 0,0-41 0,0-1 16,0 0-16,0 0 0,0 0 16,21-21-16,0 0 15,1 0-15,-1 0 16,0 0-16,0 0 0,0 0 0,0-21 15,1 0-15,-1 0 0,0 0 16,-21-1-16,21 1 0,0-21 0,-21 21 16,0 0-16,21-22 0,-21 22 0,22 0 15,-22 0-15,0 0 0,0 42 32,0 0-32,0 0 15,0 21-15,0-20 0,0-1 16,0 0-16,0 21 0,0-21 15,0 22-15,21-22 0,-21 0 0,21-21 16,0 21-16,0-21 16,0 0-16,1 0 0,-1 0 15,0 0-15,0 0 0,0 0 16,0 0-16,1-21 0,-22 0 0,21 0 16,0 0-16,0-43 0,0 43 15,0 0-15,-21 0 0,22-22 0,-1 22 16,-21 0-16,21 0 15,0 21-15,0 0 16,-21 21 0,0 0-1,21-21 32,-21-21-31,0 0-1,0 0 1,0-1-16,0 1 31,-21 21-15,0 21-16,0 1 16,21-1-16,0 0 0,0 0 15,-21 0-15,21 0 0,-21 1 16,21-1-16,-22 0 0,22 21 0,0-21 15,0 1-15,0-1 0,0 0 16,0 0-16,22 0 16,-1-21-16,0 0 0,0 0 15,0 0-15,0 0 0,1 0 0,-22-21 16,21 21-16,0-21 0,0 21 16,-21-21-16,21 0 0,-21-1 15,21 22-15,-21-21 0,0 0 16,0 0 15,22 21 16,-1 0-47,0 0 31,0 0-31,0 0 16,-21-21-16,21 21 0,1 0 15,-1-21-15,0-1 16,-21 1-16,21 21 0,-21-21 16,21 0-16,-21 0 15,0 0-15,0-1 0,21 22 16,-21-21-16,0 0 16,0 0-16,-21 21 31,0 0-16,0 0-15,0 21 0,0-21 16,21 21-16,-22 0 16,1-21-16,21 22 0,0-1 0,-21 0 15,21 0-15,0 0 0,-21 0 16,21 1-16,0-1 16,0 0-16,0 0 0,0 0 15,0 0-15,0 1 0,0-1 0,21 0 16,0-21-16,-21 21 0,21-21 15,1 0-15,-22 21 0,21-21 0,0 0 16,0 0-16,0 0 0,0 0 16,1-21-16,-1 0 15,0 0-15,0 21 0</inkml:trace>
  <inkml:trace contextRef="#ctx0" brushRef="#br1" timeOffset="65733.2">22331 5779 0,'0'-22'0,"-21"1"0,21 0 16,0 0-16,0 0 0,0 0 15,0-1-15,0 1 0,0 0 0,0 0 16,0 0-16,0 0 16,0 42-1,0 0-15,0 21 0,-22 1 16,1-1-16,21 21 0,-21-20 15,0 20-15,21 1 0,0-22 0,-21 22 16,0-22-16,21 0 0,-22 1 16,22-1-16,0-21 0,-21 21 0,21 1 15,0-22-15,0 0 0,0 0 16,0-42 15,0 0-15</inkml:trace>
  <inkml:trace contextRef="#ctx0" brushRef="#br1" timeOffset="65947.07">21844 6308 0,'0'0'0,"-21"21"0,21 0 16,0 0-16,0 0 0,0 1 0,0-1 16,0 0-16,21-21 0,0 21 15,0-21-15,0 0 0,22 0 0,-22 0 16,21 0-16,1 0 0,-22 0 0,21 0 15,0 0-15,1-21 0,-1 21 16,0-21-16,1 0 0,-22-1 16,21 1-16,1 0 0,-22 0 0,0 0 15,0 0-15,-21-1 0,0-83 16,0 62-16,-21 1 16</inkml:trace>
  <inkml:trace contextRef="#ctx0" brushRef="#br1" timeOffset="66123.97">22119 5503 0,'0'0'0,"0"-21"0,0 0 16,21 21-1,0 0-15,1 0 0,20 0 0,-21 0 16,0 0-16,22 0 16,-22 0-16,21 0 0,0 0 0,1 0 15,-22 0-15,21 0 0,1 0 16,-1 0-16,-21 0 0,0 0 15,22 0-15,-22 21 0,0 0 0</inkml:trace>
  <inkml:trace contextRef="#ctx0" brushRef="#br1" timeOffset="66341.12">23114 6054 0,'0'21'0,"0"-42"0,0 84 16,0-42-16,0 1 15,0 20-15,0-21 0,0 0 0,-21 22 16,0-1-16,-1-21 0,1 21 0,0-20 16,0 20-16,21-21 0,-21 0 15,0 0-15,21 1 0,-22-1 0,22 0 16,0 0-16,0 0 0,-21 0 16,21 1-16,-21-22 0,0 21 15,21 0-15</inkml:trace>
  <inkml:trace contextRef="#ctx0" brushRef="#br1" timeOffset="66997.33">21040 7281 0,'0'0'0,"0"-21"0,21 0 0,-21-42 16,0 41-16,0 1 0,0 0 15,0 0-15,0 0 16,-21 21-16,-22 0 0,22 0 0,-42 0 16,41 0-16,-41 0 15,42 21-15,0-21 0,21 21 0,0 0 16,0 0-16,0 1 16,0-1-16,42 0 0,-21-21 15,0 21-15,0 0 0,22 0 0,-22 1 16,0-1-16,0 21 15,0-21-15,-21 0 0,0 22 0,0-1 16,0-21-16,0 22 0,-21-22 16,0 21-16,-21-21 0,21 0 0,-22 1 15,1-1-15,0 0 0,-1 0 16,1-21-16,21 21 0,0-21 0,-1 0 16,44 0-1,-1 0-15,0 0 16,0 0-16,0 0 0,22 0 15,-22 0-15,0 0 0,0 0 0,0 0 16,0 0-16,1 21 0,-22 1 16,0-1-16,0 0 0,0 0 15,0 0-15,-22 22 0,1-22 16,0 0-16,21 0 0,-21 0 0,0 0 16,0 1-16,-1-22 0,22 21 15,-21 0-15,0-21 16,21 21-16</inkml:trace>
  <inkml:trace contextRef="#ctx0" brushRef="#br1" timeOffset="67240.19">20256 8213 0,'0'0'0,"-21"0"15,21 21 1,21-21-16,1 0 0,20 0 15,0 21-15,1-21 0,20 0 0,1 0 16,-1 0-16,22 0 0,-22 0 16,22 0-16,0 0 0,-22 0 0,22 0 15,-22 0-15,1 0 0,-1 0 16,-20 0-16,-1 0 0,0 0 0,-21 0 16,1 0-16,-44 0 15,1 0-15,-21 0 16,0 0-16,-22 0 0,22 0 15</inkml:trace>
  <inkml:trace contextRef="#ctx0" brushRef="#br1" timeOffset="67456.06">20235 8446 0,'0'0'0,"0"21"0,21-21 16,1 21-16,20-21 15,0 0-15,1 0 0,20 0 16,-21 21-16,22-21 0,-1 0 0,1 0 15,-1 0-15,64 0 16,-63 0-16,-1 0 0,1 0 16,-22 0-16,1 0 0,-1 0 0,0 0 15,1 0-15,-1 0 16,-63 0 0,0 0-16</inkml:trace>
  <inkml:trace contextRef="#ctx0" brushRef="#br1" timeOffset="67828.66">20637 8890 0,'0'21'0,"0"-42"0,0 63 16,0-20-16,0-1 16,22-21-16,-1 0 15,21 0-15,-21 0 0,0 0 16,1 0-16,-1 0 0,0 0 0,0 0 15,0 0-15,-21 21 32,-21-21-32,-21 0 0,21 21 0,-22-21 15,1 21-15,21-21 0,-22 21 0,22 1 16,0-1-16,0-21 0,0 21 16,21 21-16,0-21 0,0 1 15,0-1-15,0 0 0,21 0 0,0 0 16,0 0-16,0 1 0,1-22 0,-1 21 15,-21 0 1,21-21-16,-21 21 0,0 0 16,-21 0-16,0-21 0,-22 22 15,22-22-15,-21 21 0,21-21 0,-22 0 16,1 21-16,0-21 0,-1 0 16,22 21-16,-21-21 0</inkml:trace>
  <inkml:trace contextRef="#ctx0" brushRef="#br1" timeOffset="68560.11">16976 9673 0,'0'0'0,"0"-21"15,0 0 1,0 0-16,0 0 0,21-1 16,0 1-16,0 0 0,0 0 0,0-21 15,1 20-15,20 1 0,-21 0 16,0-21-16,0 21 0,1-1 0,-1-20 16,-21 21-16,0 0 0,0 0 15,0-1-15,0 1 0,0 0 0,-21 21 16,-1 21-16,1 0 15,0 1-15,0 20 16,0 0-16,21 1 0,-21 20 0,21 1 16,-22 63-16,1-64 0,21 1 15,0-1-15,0-21 0,0 22 16,0-22-16,0 1 0,0-1 0,0 0 16,0-21-16,0 64 15,-21-64-15,0 0 0,0-21 16,0 22-16,-22-22 15,1 0-15,0 0 0,-1 0 0,1 0 0,0-22 16,-1 1-16,-84-21 16,64 21-1,20 21-15,22-21 0,0 21 0,21 21 32,21-21-32,0 21 0,1-21 15,20 21-15,0 0 0,-21-21 0,22 0 16,-1 21-16,22-21 0,-22 0 15,64 0-15,-64 0 0,22 0 16,-22-21-16,21 0 0,1 21 0,-22-21 16,1 0-16,-1 21 0,0-21 15,-21-1-15,22-20 0,-22 21 0,0 0 16,-21-22-16</inkml:trace>
  <inkml:trace contextRef="#ctx0" brushRef="#br1" timeOffset="68927.89">17420 9927 0,'0'-63'16,"0"-22"-1,0 64-15,0 190 0,0-317 31,0 169-31,0 22 0,0-22 16,0 21-16,0-21 0,0 22 0,0-1 16,0-21-16,0 0 0,0 22 15,0-22-15,0 0 0,0 0 0,0 0 16,0 0-16,-21-21 0,21 22 16,0-44-1,0 1 1,0 0-16,21 0 15,0-21-15,0 20 0,1 1 0,-1-21 16,0 0-16,0 20 0,0-20 16,0 21-16,22-21 0,-22 20 0,21 22 15,-21 0-15,1 0 0,20 0 16,-21 0-16,0 22 0,0 20 16,1-21-16,-22 0 0,0 22 0,0-1 0,0-21 15,0 21-15,0-20 0,0-1 16,0 21-16,0-21 0,0 0 0,-22 1 15,22-1-15,0 0 16,22-42 15,-1 0-31,0-1 0,0 22 0,0-21 16</inkml:trace>
  <inkml:trace contextRef="#ctx0" brushRef="#br1" timeOffset="69165.46">18351 9483 0,'0'0'0,"22"-21"0,-22-1 16,0 1-16,0 42 16,0 1-16,-22-1 0,1 21 0,0 0 15,21 1-15,-21 20 0,0-20 16,0 20-16,-1-21 0,1 22 0,21-22 16,-21 1-16,-21 41 15,42-63-15,0 22 0,0-22 16,0 0-16,0 0 0,0 0 0,21-21 15,0 0 1,0 0-16,0 0 0,1 0 0,-1-21 16,-21 0-16,0 0 0,21 0 15</inkml:trace>
  <inkml:trace contextRef="#ctx0" brushRef="#br1" timeOffset="69318.37">18140 9885 0,'0'0'0,"-21"-21"0,-1 21 16,1 0-16,42 0 47,1 0-47,20 0 0,-21 21 0,0-21 15,22 0-15,-1 0 0,-21 0 16,21 0-16,-20 0 0,20 0 0</inkml:trace>
  <inkml:trace contextRef="#ctx0" brushRef="#br1" timeOffset="69635.19">18669 9991 0,'0'0'0,"21"0"47,0 0-31,0-21-16,1-1 0,-1 1 16,0 21-16,-21-21 0,0 0 15,21 0-15,0 0 0,-21-1 16,-21 22-1,0 0-15,0 22 16,21-1-16,-43 21 0,22-21 16,21 0-16,0 1 0,-21-1 15,21 21-15,0-21 0,0 0 0,0 1 16,0-1-16,0 0 0,0 0 16,21-21-16,0 0 0,-21 21 15,22-21-15,-1 0 0,0 0 0,0 0 16,21 0-16,-20 0 0,-1 0 15,-21-21-15,21 21 0,0-21 0,-21 0 16</inkml:trace>
  <inkml:trace contextRef="#ctx0" brushRef="#br1" timeOffset="69915.03">18986 9970 0,'0'-22'0,"-42"149"0,84-232 0,-42 62 0,0 22 0,22 0 16,-22 0-16,21 0 0,0-1 16,0 22-16,0 0 0,0 0 15,1 0-15,-1 0 0,0 0 16,0 22-16,0-1 0,22 0 15,-22 0-15,0 21 0,0-20 0,-21-1 16,0 21-16,21-21 0,-21 0 0,0 1 16,0-1-16,0 0 0,-21 0 15,0 0-15,-21-21 0,42 21 16,-22-21-16,1 0 0,0 0 16,21-21-1,0 0-15,0 0 0,0 0 16,21 0-16,0-1 0,1 1 15,-1 0-15,0 21 0,-21-21 16,21 0-16,0 21 0,0 0 0,1-21 16,-1 21-16,21 0 0,-21 0 15</inkml:trace>
  <inkml:trace contextRef="#ctx0" brushRef="#br1" timeOffset="70436.61">19897 9948 0,'0'0'0,"21"0"0,-21-21 0,0 0 16,21 0-16,0-21 0,-21 20 0,21-20 16,0 0-16,-21-1 0,22 1 15,-1 0-15,-21 21 0,0-22 0,21 22 16,-21 0-16,0 42 16,0 0-1,0 0-15,-21 22 0,0-1 0,21 22 16,-22-22-16,1 21 0,0-20 0,0 20 15,0 1-15,0-1 0,21 1 16,-22-1-16,1 22 0,0 0 0,0 105 16,0-105-16,0-1 0,-1 22 15,1-21-15,0 21 0,0 0 16,0-1-16,-22-20 0,22 0 0,-21 84 16,21-105-16,0-1 15,-1-21-15,22 1 0,0-22 0,0 0 0,22-21 16,-1 0-1,0-21-15,21 0 0,1-22 16,-22 22-16,21-21 0,0 0 0,1-22 16,-1 22-16,22-85 0,-43 63 15,0 1-15,0-1 0,-21 1 16,0-1-16,0 1 0,0-1 0,-21-20 16,0 20-16,0 1 0,-43-86 15,43 107-15,-43-64 0,43 64 16,21 21-16,0 0 0,0-1 15,0 1-15,21 21 16,1 0-16,-1 0 0,0 0 16,0-21-16,0 21 15,22-21-15,-22 21 0,21-21 0,22-22 16,-22 22-16</inkml:trace>
  <inkml:trace contextRef="#ctx0" brushRef="#br1" timeOffset="71366.6">20510 9737 0,'0'0'0,"0"-21"0,0-1 0,0 1 0,-21 21 16,0 0-16,0 0 16,-21 0-16,20 21 0,1 1 0,0-1 15,0 0-15,-21 21 0,20-21 16,1 22-16,0 20 16,21-42-16,-21 22 0,21-22 0,0 0 15,0 0-15,0 0 0,0 1 16,21-22-16,0 0 0,0 0 15,1 0-15,-1 0 0,0 0 0,0 0 16,0 0-16,0-22 0,22 1 0,-22 0 16,0 0-16,0 0 0,-21 0 15,21-22-15,1 22 0,-22-21 0,0 21 16,0-1-16,0 1 0,0 0 16,0 42-1,0 0 1,0 1-16,0 20 0,0-21 0,0 0 15,0 0-15,0 22 0,21-22 0,0 0 16,-21 0-16,21 0 0,0 1 16,0-1-16,1-21 0,-1 0 0,0 21 15,0-21-15,0 0 0,0 0 16,1 0-16,-1-21 0,0 21 0,0-21 16,0-1-16,22-20 15,-22 0-15,0 21 0,0-1 16,0-20-16,0 0 0,43-1 15,-43 1-15,0 42 0,-21-21 0,21 21 16,1 0-16,-22 21 16,0 0-16,0 0 0,0 1 15,0-1 1,0 0-16,0 0 0,0 0 16,21-21 15,0 0-31,-21-21 15,0 0-15,21 0 0,-21 0 16,0-1-16,0 1 0,0 0 16,0 0-16,0 0 0,0 0 0,0-1 15,0 1-15,-21 21 16,0 21 0,0 1-16,-1 20 0,1-21 15,0 21-15,0-20 0,0 20 0,0 0 16,-1 1-16,22-22 0,0 21 15,0-21-15,0 22 0,0 20 16,22-42-16,20 0 16,-21 1-16,21-22 0,-20 0 15,20 0-15,0 0 0,1 0 0,-22 0 16,21-22-16,0 1 0,1 21 0,-1-21 16,-21 0-16,22-21 0,-1 20 15,-21-20-15,21 21 0,-20-21 0,20-43 16,-42 43-16,0 20 0,0-20 15,0 21 1,-21 21-16,0 0 0,-1 21 16,1 0-16,0 0 0,0 22 0,0-22 15,0 21-15,21-21 0,0 22 16,0-22-16,0 0 0,0 21 0,0-20 16,0-1-16,21 0 15,0-21-15,0 0 0,21 0 16,1 0-16,-1 0 0,0 0 0</inkml:trace>
  <inkml:trace contextRef="#ctx0" brushRef="#br1" timeOffset="71623.67">22966 9165 0,'-43'0'0,"86"0"0,-107 21 0,43 1 16,0-1-16,0 21 0,-22 0 0,22-20 16,-42 83-16,42-62 15,-1 20-15,1 1 0,0-22 0,0 22 16,0-22-16,0 21 0,21-20 16,0-22-16,0 21 0,0-21 15,0 22-15,0-22 0,0 0 16</inkml:trace>
  <inkml:trace contextRef="#ctx0" brushRef="#br1" timeOffset="71819.92">22394 9885 0,'0'0'16,"-21"0"-16,0 0 0,0 21 15,0 0-15,21 0 0,0 1 16,0-1-16,21-21 0,0 0 15,0 0-15,21 21 16,1-21-16,-22 0 0,21 0 0,1 0 16,20 0-16,-42 0 0,22-21 15,-22 21-15,21-21 0,-21-1 16,0 1-16,43-21 0</inkml:trace>
  <inkml:trace contextRef="#ctx0" brushRef="#br1" timeOffset="71996.82">22818 9271 0,'-22'-21'16,"44"42"-16,-44-63 0,22 21 0,0-1 15,0 1 1,22 21-16,-1 0 16,0-21-16,0 21 0,21 0 0,-20 0 15,20 0-15,-21 0 0,21 0 16,1 0-16,-1 0 0,0 0 0,22 0 15,-22 0-15</inkml:trace>
  <inkml:trace contextRef="#ctx0" brushRef="#br1" timeOffset="72305.98">23537 9652 0,'0'0'0,"-21"0"15,0 0-15,0 0 0,21-21 31,21 21-31,0 0 16,0 0-16,0 0 0,1 0 0,-1 0 16,0 0-16,-21 21 15,0 0-15,0 0 0,0 22 16,-21-22-16,-22 0 0,22 21 0,-21-20 16,0-1-16,-1 0 0,-20 21 0,20-21 15,-20 1-15,21-1 0,-1 0 16,22 0-16,0 0 0,0 0 15,0 1-15,21-1 0,0 0 16,21-21-16,0 0 16,21 0-16,-21 0 0,22 0 0,-1-21 15,0 21-15,22-21 0,-22-1 0,22 22 16</inkml:trace>
  <inkml:trace contextRef="#ctx0" brushRef="#br1" timeOffset="72895.91">21061 10605 0,'0'-43'0,"0"86"0,0-107 0,0 43 16,0 0-16,0 0 0,0-1 15,-21 22-15,21-21 0,-22 21 16,1 0-16,-21 0 0,21 21 16,-22 1-16,1-22 0,0 21 0,-1 0 15,1 0-15,-21 43 16,41-43-16,22 0 0,0 0 0,0 0 15,43 0-15,-22 1 16,21-22-16,22 21 0,-1-21 0,1 21 16,-1-21-16,-20 0 0,20 21 0,1 0 15,-22-21-15,0 21 0,-21-21 16,1 22-16,-22-1 0,0 0 16,-22-21-16,1 21 0,-21-21 0,0 21 15,-1-21-15,-20 0 0,20 21 16,-20-21-16,-1 0 0,22 0 15,-43 22-15,64-22 0,0 0 16,0 0-16,21 21 16,21-21-1,0 0-15,22 21 0,-22 0 16,0-21-16,0 0 0,0 21 16,0 0-16,1-21 0,-22 22 0,0-1 15,0 0-15,0 0 0,0 0 16,0 0-16,-22 1 0,1-22 15,0 21-15,0-21 0,0 0 0,-22 21 16,22-21-16,0 21 0,0-21 0</inkml:trace>
  <inkml:trace contextRef="#ctx0" brushRef="#br1" timeOffset="73132.77">20299 11515 0,'-21'0'16,"42"0"-16,-64 21 0,22-21 0,42 0 15,1 0 1,20 0-16,0 0 0,1 0 0,-1 0 16,43 0-16,-22 0 0,1 0 0,20 0 15,-20 0-15,20 0 0,1 0 16,-21 0-16,-1 0 0,1 0 0,-1 0 16,1 0-16,-22 0 0,0 0 15,-21 0-15,1 0 0,-65 0 16,1 0-1,0 0-15,-1 0 0,-20 0 0</inkml:trace>
  <inkml:trace contextRef="#ctx0" brushRef="#br1" timeOffset="73317.67">20532 11642 0,'-85'0'0,"402"-43"0,-549 86 0,105-22 0,21 0 16,85-21-16,-22 0 0,43 21 16,0 0-16,21-21 15,22 0-15,-1 0 0,0 0 16,107 0-16,-86 0 0,22 22 0,-1-22 15,-20 0-15,21 0 0,-22 0 16,1 0-16,-1 0 0,1 0 16,-22 0-16,-21 0 0,0 0 0,0 0 15,-42 0 1,0 0-16,-21 0 0</inkml:trace>
  <inkml:trace contextRef="#ctx0" brushRef="#br1" timeOffset="73484.57">20489 11917 0,'-21'21'15,"42"-42"-15,-84 42 0,42 0 0,-1-21 16,44 0 0,20 0-16,-21 0 0,21 0 15,1 0-15,20 0 0,1 0 16,-22 0-16,22 0 0,-22 0 16,21 0-16,-20 0 0,-1 0 0,22 0 15,-43 0-15,0 0 0,-21 21 16</inkml:trace>
  <inkml:trace contextRef="#ctx0" brushRef="#br1" timeOffset="73802.5">20870 12234 0,'-21'0'16,"42"0"-16,-63 22 0,21-1 0,21 0 16,0 0-1,0 0 1,21-21-1,0 0-15,0 0 0,-21 21 0,0 1 16,21-22-16,-21 21 16,0 0-16,0 0 0,-21-21 0,0 21 15,21 0-15,-21 1 0,0-1 0,-22 0 16,22 0-16,0 0 0,21 0 16,0 1-16,0-1 15,0 0-15,21 0 0,0-21 0,22 21 16,-22 0-16,0-21 0,-21 22 0,0-1 31,-21-21-31,0 0 16,-22 0-16,1 0 0,0 21 0,-1-21 15,-20 0-15,21 0 0,-22 0 0</inkml:trace>
  <inkml:trace contextRef="#ctx0" brushRef="#br1" timeOffset="74570.07">13314 13526 0,'0'0'0,"0"-22"0,0 1 15,0 0-15,0 0 16,0 0-16,0 0 0,0-1 16,0 1-16,-21 0 0,-22 0 15,22 21-15,0 0 0,-21 0 16,-1 0-16,1 21 0,21 0 0,-22 0 16,1 22-16,0-1 0,21 22 0,-22-1 15,22 1-15,0-1 0,21 64 16,0-63-16,0-1 0,0-21 15,0 22-15,0-22 0,21-21 16,43 43-16,-43-43 0,21 0 16,0-21-16,1 0 0,20 0 0,-20 0 15,20 0-15,-21-21 0,22 0 16,-1 0-16,-20 0 0,20-1 16</inkml:trace>
  <inkml:trace contextRef="#ctx0" brushRef="#br1" timeOffset="74827.95">13864 13399 0,'0'-43'0,"0"86"0,0-128 16,0 43-16,0-1 0,0 22 0,0 0 15,0 42 1,0 0-16,0 0 0,0 22 16,0-1-16,-21 0 0,21 22 0,-21 63 15,21-64-15,-21 64 16,21-84-16,-22 20 15,22-20-15,-21-1 0,21 0 16,0 64-16,0-85 16,0 22-16,21-43 0,1 0 15,-1 0-15,0 0 0,0 0 16,0 0-16,22 0 0,-1 0 0,-21-22 16,21 1-16,1 0 0</inkml:trace>
  <inkml:trace contextRef="#ctx0" brushRef="#br1" timeOffset="75857.28">14372 13843 0,'0'0'0,"21"-42"0,-21-1 0,0 1 16,0 21-16,0-21 0,0 20 16,0 1-16,-21 0 0,0 0 0,0 21 15,-22 0-15,22 0 16,0 21-16,0 0 0,0 0 0,-22 1 16,22 20-16,0 0 0,0-21 0,-21 64 15,20-43-15,1 22 16,21-43-16,0 0 0,-21 0 15,21 1-15,0-1 0,0 0 16,21-21-16,0 0 16,1 0-16,-1 0 0,0 0 0,0-21 15,0 21-15,22-21 0,-22-1 16,0 1-16,0 0 0,0 0 16,0-21-16,1 20 0,-22-20 0,0 21 0,21-21 15,-21 20-15,0 1 16,21 0-16,-21 0 0,0 42 31,0 0-31,0 22 16,0-22-16,0 0 0,0 0 0,21 21 15,-21-20-15,0-1 0,21 0 16,-21 0-16,0 0 0,21 22 16,1-22-16,-1-21 0,0 0 15,0 0-15,0 0 0,0 0 16,1 0-16,20 0 0,-21-21 15,21 21-15,1-22 0,-22 1 0,21 0 16,1 0-16,-1-21 0,-21 20 16,21-20-16,1-21 0,-43 20 15,0 1-15,0 21 0,0 0 0,0-1 16,-21 44 0,-1-1-16,1 0 0,0 0 15,21 0-15,0 22 0,-21-22 16,21 21-16,0-21 0,0 43 15,0-43-15,0 0 0,21 0 16,-21 0-16,21 1 0,0-1 16,-21 0-16,22-21 0,-44 0 47,1 0-47,0-21 0,0 21 0,0-21 15,-22 21-15,22-22 0,0 22 16,0 0-16,0 0 15,0 0-15,-1 0 16,22 22-16,0-1 16,0 0-16,22 0 0,-1-21 15,0 0-15,0 21 0,0-21 0,0 0 16,22 0-16,-1 0 0,0 0 16,1 0-16,-1 0 0,22 0 0,-22-21 15,21 21-15,43-42 16,-42 21-16,-1-1 0,-20 1 15,-1 0-15,0 0 0,-21-21 0,1 20 16,-1-20-16,0 0 0,-21-1 16,0 22-16,0-21 0,0 21 0,0-22 15,-21 43-15,0 0 16,-1 0-16,22 22 0,0-1 16,-21 0-16,21 0 0,0 21 0,0 1 15,0-22-15,0 21 0,0-21 0,21 43 16,-21-43-16,0 0 15,0 0-15,0 1 0,0-1 16,0 0-16,0 0 0,-21-21 16,0 0-16,0 21 0,0-21 15,0 0-15,-22 0 0,22 0 0,0 0 16,0 0-16,0 0 0,21-21 16,0 0-1,21 21-15,0-21 0,0 0 16,21-1-16</inkml:trace>
  <inkml:trace contextRef="#ctx0" brushRef="#br1" timeOffset="76381.02">16319 13377 0,'0'22'0,"0"-44"0,0 1 15,-21 21 1,0 21-1,0 1-15,0-1 0,0 21 0,-1-21 16,22 22-16,-21-1 0,21 0 16,-21 22-16,0-22 0,21 0 0,0 1 15,-42 63 1,42-64-16,-22-21 0,22 0 16,0 0-16,0 1 0,-21-1 0,21 0 15,0 0-15,-21-21 16,21-21-1,0 0 1,0 0-16,0-1 0,0 1 0,0 0 16,0-21-16,0-1 0,21 1 15,-21 0-15,21-1 0,1-20 0,-1 21 16,0-22-16,0 1 0,21 20 16,1 1-16,-22 0 0,21 20 0,1-20 15,-1 21-15,0 21 0,1 0 0,-1 0 16,0 21-16,-21 0 15,22 0-15,-22 22 0,0-1 0,0 0 16,0 1-16,-21 20 0,0-20 0,0 20 16,0-21-16,0 1 0,0-1 15,-21 0-15,0 1 0,0-1 0,0-21 16,21 0-16,-43 22 16,22-22-16,21 0 15,0-42 1,0 0-16,-21 0 15,21-1-15</inkml:trace>
  <inkml:trace contextRef="#ctx0" brushRef="#br1" timeOffset="76555.91">16044 13780 0,'0'0'0,"-21"0"0,0 0 0,42 0 31,0 0-31,22 0 0,-22 0 15,42 0-15,-20 0 0,-1 0 0,21 0 16,1 0-16,-22 0 0,1 0 0,20 0 16,-42 0-16,22-22 0,-22 22 15,21 0-15,-21 0 0,-21-21 16</inkml:trace>
  <inkml:trace contextRef="#ctx0" brushRef="#br1" timeOffset="79176.52">17611 13907 0,'0'21'0,"-43"0"31,64-21 0,1 0-15,-1 0-16,0 0 0,0-21 0,64-22 16,-64 22-16,42-21 15,-41 21-15,-1-22 16,0 22-16,-21 0 0,0-21 0,21-1 16,-21 22-16,0-21 0,0 21 15,0 0-15,0-1 0,-21 22 16,0 0-16,0 0 0,-1 0 15,1 0-15,0 22 0,0 20 16,0-21-16,21 21 0,0-20 16,0 20-16,0 0 0,0-21 0,0 22 0,0-22 15,0 21-15,0-21 0,0 1 16,21-1-16,-21 0 0,21 0 16,0 0-16,0-21 15,1 0 1,-1-21-16,0 0 15,0 0-15,-21 0 16,21-1-16,0 1 0,1-21 16,-1 21-16,0-22 0,0 22 0,21-21 15,-20 0-15,20 20 0,0 1 16,-21 0-16,22 0 0,-1 0 16,0 21-16,-20 0 0,20 0 0,-21 0 15,21 21-15,-20 21 0,-22 1 16,21-22-16,-21 0 0,0 21 15,0-21-15,0 22 0,0-1 16,-21-21-16,-1 0 0,1 1 16,21-1-16,-21-21 0,21 21 0,-21-21 15,21-21 17,0 0-32,0-1 15,21 1-15,0 0 0,0 0 0,1 0 16,-1-22-16,0 22 0,-21 0 0,21-21 15,0 21-15,-21-1 0,0 1 16,21 0-16,-21 42 31,0 0-31,-21 1 0,21-1 16,0 21-16,-21 0 16,0 1-16,21-22 0,0 21 15,0-21-15,0 1 0,0 20 0,0-21 16,0 0-16,21 0 0,0-21 15,0 0-15,22 0 16,-22 0-16,0 0 0,21 0 0,-20 0 16,-1 0-16,21-21 0,-21 0 15,22 0-15,-22 0 0,0 0 0,0-22 16,0 22-16,0-21 0,22-43 16,-43 22-16,0 20 0,21 1 15,0-22-15,-21 22 0,0 0 0,0-1 16,21 1-16,-21 21 0,0 0 15,0 0-15,0-1 0,0 1 16,0 42 0,-21 1-16,21-1 15,0 0-15,-21 21 0,0-21 0,21 22 16,-21 20-16,21-20 0,0-1 0,0 0 16,0 22-16,0-22 0,0 0 15,0 1-15,0 20 16,0-20-16,0-22 0,21 0 0,0 0 15,0 0-15,0-21 0,22 21 0,-22-21 16,21 0-16,0 0 0,-20 0 16,20 0-16,0-21 0,1 21 15,-1-21-15,0 0 0,1 0 0,-22 0 16,21-1-16,-21 1 0,0 0 0,-21-21 16,0-1-16,0 22 0,0-21 15,0 21-15,0-22 0,0 22 0,0 0 16,0 0-16,-21 21 0,0 0 0,0 0 15,0 0-15,0 21 0,-1 21 16,22-20-16,0-1 0,0 21 0,0-21 16,0 22-16,0-22 0,0 21 15,0-21-15,22 0 0,-1 1 0,0-1 16,0 0-16,0-21 0,0 0 16,22 21-16,-1-21 0,-21 0 15,22 0-15,-1 0 0,0-21 0,-21 0 16,22 21-16,-22-21 0,0-1 0,21 1 15,-20 0-15,-22 0 0,21-21 16,-21 20-16,21 1 0,0-63 16,-21 62-16,0 1 15,0 42 1,-21-21-16,21 43 0,-21-22 16,21 0-16,-21 0 0,21 22 15,0-22-15,0 0 0,0 0 0,-22 0 16,22 0-16,0 1 0,0-1 0,0 0 31,22-42-15,-22 0-1,21-1-15,0 1 16,-21 0-16,21-21 0,0 21 0,0-1 16,1-20-16,-1 21 0,0-21 15,0 20-15,0 1 0,0 21 0,1-21 16,-1 21-16,0 0 0,-21 21 15,0 0-15,0 1 0,0-1 16,0 0-16,0 0 0,0 21 16,0-20-16,0-1 0,0 0 0,0 42 15,21-41-15,0-1 16,0 0-16,1-21 0,-1 21 0,21-21 16,-21 0-16,22 0 0,-1 0 0,43 0 15,-43 0-15,0 0 16,1 0-16,-1-21 0,-21 0 15,21 0-15,-20-1 0,-1 1 0,0 0 0,0-21 16,-21-22-16,0 43 16,0-21-16,0 21 0,0-22 0,0 22 15,-63 0 1,20 21-16,1 0 0,21 0 16,-22 21-16,22 21 0,0-20 15,-21-1-15,21 21 0,21-21 0,-22 22 16,22-22-16,0 21 0,0-21 15,0 22-15,0-22 0,0 0 0,0 0 16,22 0-16,-1-21 16,0 0-16,0 0 0,0 0 0,0 0 15,1 0-15,-1 0 0,0 0 0,0-21 16,0 0-16,0 0 0,1 0 16,-1-22-16,0 22 0,0-21 0,21-85 15,-20 21 1,20 0-16,-21 64 15,-21-1-15,21-20 0,0 42 16,-21-43-16,0 43 0,0 0 16,0 42-1,0 0-15,0 0 0,0 1 16,-21 20-16,0 0 0,0 1 16,0-1-16,21 0 0,-21 22 15,-1-22-15,22 0 0,-21 22 0,21-22 0,0-21 16,0 22-16,0-1 0,0-21 15,0 0-15,0 1 0,0-1 0,21-21 16,1 0-16,-1 0 0,0 0 16,0 0-16,0 0 15,22 0-15,-22 0 0,21-21 0,-21-1 16,22 1-16,-22-21 0,21 21 0,0 0 16,1-22-16,-22 1 0,21 0 15,1-22-15,-22 22 0,-21 21 16,0-1-16,0 1 0,0 0 0,-21 21 31,-1 21-31,1 0 0,21 1 0,0 20 16,-21-21-16,21 21 0,0-20 15,0 20-15,0-21 0,0 0 0,0 22 16,0-1-16,0-21 0,0 0 16,21 0-16,-21 1 15,0-1-15,0 0 16,-21-21-16,0 0 15,0 0-15,-22 0 0,22 0 16,0 0-16,0 0 0,0 0 0,0 0 16,-1 0-16,1-21 0,0 0 0,0-1 15,21 1-15</inkml:trace>
  <inkml:trace contextRef="#ctx0" brushRef="#br1" timeOffset="79408.27">18944 13441 0,'0'0'16,"-42"0"-16,21 0 0,21-21 0,0 0 15,21 21-15,0 0 0,21-22 16,1 22-16,-1 0 0,85-21 15,-64 21-15,1 0 0,-1 0 16,1 0-16,-1-21 0,-20 21 16,-1 0-16,0 0 0,1 0 0</inkml:trace>
  <inkml:trace contextRef="#ctx0" brushRef="#br1" timeOffset="81238.25">22902 13420 0,'0'0'0,"21"-21"0,1-1 15,-22 1-15,0 0 16,-22 21 15,1 21-31,0 0 16,0 1-16,0-1 0,0 21 0,-1-21 0,-20 22 15,21 20-15,-21 22 16,42-43-16,0 0 0,0 43 16,0-64-16,0 22 0,0-22 15,21 0-15,0 0 0,0 0 16,21-21-16,1 0 0,-22 21 0,21-21 15,1 0-15,-1 0 0,0 0 16,22-21-16,-22 0 0,0 0 0,1 0 16,-22 0-16,21-22 0,-21 22 0,22-21 15,-22-1-15,0 1 16,0 0-16,0-22 0,1 22 0,-1-22 16,0 1-16,-21 21 0,0-1 0,0-20 15,21 20-15,-21 22 0,0-21 16,0 21-16,0 42 15,0 0 1,0 0-16,-21 22 0,21-1 0,0 21 16,-21-20-16,0-1 0,21 22 0,0 20 15,0-20-15,0-22 16,0 0-16,0-20 0,0 20 0,0-21 16,21 0-16,0 0 0,0 1 0,21-1 15,-20-21-15,20 0 16,0 0-16,22 0 0,-22 0 0,0 0 15,1 0-15,20-21 0,-20-1 0,-22 1 16,21 0-16,0 0 0,-20 0 16,41-85-16,-63 85 15,0-22-15,0 1 0,0 21 16,0-21-16,0 20 0,-21 1 0,0 0 16,-22 21-16,22 0 0,0 0 0,-21 0 15,21 21-15,-1 0 16,-20 1-16,21-1 0,-21 21 0,20-21 15,1 22-15,0-1 0,0-21 0,21 21 16,0-20-16,0 20 0,0 0 16,0-21-16,0 1 0,21-1 15,0-21-15,0 0 0,22 0 16,-22 0-16,0 0 0,21 0 0,-20 0 16,20-21-16,-21 21 0,21-22 0,1-41 15,-22 42-15,0 0 16,0-22-16,0 1 0,1 0 0,-22-1 15,0 1-15,21 21 0,-21-22 0,0 22 16,0 0-16,-21 42 16,21 0-1,-22 1-15,1-1 0,21 0 16,-21 21-16,21-21 0,0 22 16,0-22-16,0 21 0,0-21 0,0 1 0,0-1 15,0 0-15,0 0 16,21-21-16,-21 21 0,21-21 15,1 0-15,-1 0 0,21 0 16,0 0-16,-20 0 0,20 0 16,0-21-16,-21 0 0,22 0 0,-1 0 0,22-43 15,-43 43-15,0-21 0,0-1 16,0 1-16,0 21 0,-21-22 16,0 22-16,0 0 0,0 0 0,-21 21 15,0 0-15,0 0 16,0 0-16,0 21 0,-1 0 0,22 0 15,0 22-15,0-22 0,0 21 16,0-21-16,0 1 0,0 20 16,0-21-16,0 0 0,0 22 0,0-22 15,22 0-15,-22 0 0,21-21 16,-21 21-16,0 0 0,21-21 0,-42 0 31,0-21-15,-1 0-16,1 21 15,21-21-15,-21 21 0,0 0 16,21 21 15,0 0-31,21-21 16,0 0-16,0 21 0,1-21 16,-1 0-16,0 0 0,0 0 0,64 0 15,-43 0-15,43-21 16,-43 0-16,0 21 15,-20-21-15,20 0 0,0 0 0,-21-1 16,1 1-16,-1-21 0,0 21 0,0-22 16,0 1-16,0 0 0,-21 21 15,0-43-15,0 43 0,0 0 16,0 0-16,-21 42 31,0 0-31,21 0 0,0 21 0,0-20 16,0 20-16,0-21 0,0 21 15,0 1-15,0-22 0,0 21 0,0-21 16,0 22-16,0-22 0,0 0 16,0 0-16,0 0 0,0 1 15,-21-22 1,0 0-16,0 0 0,-1 0 16,22-22-1,0 1-15,0 0 16,0 0-16,22 21 0</inkml:trace>
  <inkml:trace contextRef="#ctx0" brushRef="#br1" timeOffset="81492.63">25866 13250 0,'0'0'0,"0"-21"31,-22 42-16,1 1-15,21-1 0,-21 0 16,0 0-16,21 21 0,-42 22 16,42-22-16,-22 1 0,22-1 15,0 0-15,-21-21 0,21 22 16,-21-22-16,21 21 0,0-21 0,0 1 16,0-1-16,0 0 0,0-42 31,21 21-16</inkml:trace>
  <inkml:trace contextRef="#ctx0" brushRef="#br1" timeOffset="81964.28">25802 13377 0,'0'0'16,"21"-42"-16,-21 0 0,21 21 0,-21-22 16,0 22-16,22 0 0,-1 0 15,-21 0-15,21 21 0,0 0 16,0 0-16,0 0 0,1 0 0,20 0 15,21 21-15,-41 0 16,-1 0-16,-21 0 0,0 0 16,0 22-16,0-22 0,0 0 0,0 21 15,0-20-15,-21-1 0,-1 0 0,1 21 16,0-21-16,0 1 16,-21-22-16,20 21 0,-20 0 0,0-21 0,21 0 15,-1 0-15,1 0 0,0 0 16,0 0-16,42-21 15,0 21 1,22 0-16,-22-21 16,21 21-16,-21 0 0,22 0 0,-22 0 15,21 0-15,-21 0 0,22 21 16,-22-21-16,0 21 0,0 21 0,0-21 16,0 1-16,-21-1 0,22 21 0,-22-21 15,0 0-15,-22 43 16,1-43-16,-42 21 0,42-20 15,-22-1-15,1 0 0,0-21 0,-1 21 16,1-21-16,0 0 0,-1 0 16,22 0-16,-21 0 0,21 0 0,-22 0 15,22 0-15,0 0 0,0 0 16,0 0 0,21-21-16,0 0 0,0 0 15,0-1-15</inkml:trace>
  <inkml:trace contextRef="#ctx0" brushRef="#br1" timeOffset="85368.39">27263 13504 0,'0'0'0,"0"-21"16,0 0-16,0 0 15,-22 42 16,1 0-15,21 22-16,-21-22 0,21 21 16,-21-21-16,0 22 0,21-1 0,-21-21 15,-1 21-15,22-20 0,0 20 16,-21-21-16,0 0 0,21 0 0,-21 1 16,21-1-16,0 0 15,0-42 1,0 0-16,0-1 15</inkml:trace>
  <inkml:trace contextRef="#ctx0" brushRef="#br1" timeOffset="85743.58">27241 12975 0,'0'0'0,"0"-21"0,-21 21 0,0 0 16,0 0-16,0 0 0,0 0 15,-1 21-15,1-21 0,0 43 0,21-22 16,-21 0-16,21 0 0,-21 0 0,21 0 16,0 1-16,0-1 0,0 0 15,21-21-15,0 21 0,0-21 0,0 0 16,1 0-16,-1 0 16,0 0-16,21 0 0,-21-21 0,22 0 15,-22 0-15,21-1 0,-21 1 0,1-21 16,20 21-16,-42-22 0,0 1 15,0 0-15,0-1 0,0-41 16,0 63-16,-21-22 16,0 22-16,-1 21 0,1 0 0,0 0 0,0 0 15,-21 21-15,20 0 0,1 22 16,0-1-16,21 0 0,-21 43 16,21-43-16,0 22 0,0 21 15,0-43-15,21-21 0,0 21 16,0-20-16,1-1 0,-1 21 0,21-42 15</inkml:trace>
  <inkml:trace contextRef="#ctx0" brushRef="#br1" timeOffset="86354.2">27749 13335 0,'0'0'0,"0"21"15,0 0 1,-21 1-16,21-1 0,-21 0 15,21 0-15,0 21 0,0-20 16,0-1-16,-21 21 0,21-21 0,-21 22 16,21-22-16,-21 0 0,21 0 15,0 0-15,0 22 16,-22-43-16,22 21 0,0-42 31,0-1-31,0 1 0,0 0 16,0-21-16,0 21 0,0-22 15,0 22-15,0-21 0,0-1 0,22 22 16,-1-21-16,0 0 0,21 20 0,-21 1 16,22 0-16,-22 0 0,21 21 15,22 0-15,-22 0 0,-21 21 16,0 0-16,1 0 0,-1 1 16,0 20-16,-21-21 0,0 21 15,0 1-15,0-22 0,0 21 0,0 1 16,0-22-16,0 0 0,0 0 15,-21 0-15,0 0 0,-1 1 16,22-44 15,0 1-31,0 0 0,0 0 0,0 0 16,0 0-16,22-22 0,-1 22 16,0-21-16,0 21 0,0-22 0,0 22 15,22 0-15,-22 0 0,0 21 0,0 0 16,0 0-16,1 0 0,20 42 15,-42-21-15,0 0 16,0 22-16,0-22 0,0 21 0,0-21 16,0 22-16,0-1 0,-21-21 15,0 22-15,21-22 0,0 0 16,-22 0-16,44-21 31,-1-21-31,0 0 16</inkml:trace>
  <inkml:trace contextRef="#ctx0" brushRef="#br1" timeOffset="86640.66">28638 13356 0,'0'0'0,"0"-21"0,0 42 31,-21-21-31,0 21 0,21 22 0,0-22 16,-21 21-16,21 1 0,-21 20 15,0 1-15,21-1 0,0 1 0,-22 63 16,1-43-16,21-20 0,-21 20 16,21 1-16,-21 0 0,0-1 15,21-20-15,-21 21 0,-1-22 0,1 1 16,-21-1-16,21 1 0,0-1 16,-1-21-16,-20 22 15,21-22-15,21-21 0,0-42 31,0 0-31,21-21 0,0 21 16,0-22-16,1 1 0</inkml:trace>
  <inkml:trace contextRef="#ctx0" brushRef="#br1" timeOffset="86896.94">28427 13801 0,'0'0'0,"0"-64"0,0 22 0,0-22 0,0 22 16,0-21-16,0 20 0,21 22 0,42-42 15,-41 41-15,20 1 16,0 21-16,1 0 0,-1 0 16,-21 21-16,21 1 0,-20-1 0,-1 21 15,-21-21-15,0 22 0,0-1 16,0 0-16,0 1 0,-21-22 0,-1 21 16,1 0-16,0-20 0,0-1 0,0 0 15,0 0-15,-1 0 0,1-21 16,0 0-16,0 0 15,21-21 1,0 0-16,0 0 0</inkml:trace>
  <inkml:trace contextRef="#ctx0" brushRef="#br1" timeOffset="87145.8">29104 12996 0,'0'0'0,"0"-21"15,0 0-15,0 42 16,0 0-16,0 1 16,0-1-16,0 0 0,0 21 0,0 1 15,0-1-15,-21 0 0,21 1 0,-21-1 16,0 0-16,-1 1 16,1-1-16,0 0 0,21 1 0,-21-1 15,21 0-15,-21-21 0,21 1 16,0-1-16,0 0 0,0 0 0,0 0 15,21-21-15,0 0 0,21 0 16,-20-21-16,-1 0 0</inkml:trace>
  <inkml:trace contextRef="#ctx0" brushRef="#br1" timeOffset="87484.61">29210 13526 0,'0'0'0,"0"21"31,21-21-16,0 0-15,0 0 16,1 0-16,-1 0 0,0 0 16,21 0-16,-21-21 0,1 21 0,-1-22 15,0 1-15,0 0 0,0 0 16,0 0-16,-21 0 0,0-1 0,0 1 16,0 0-16,-21 21 15,0 0-15,0 0 0,-21 0 16,20 21-16,1 0 0,-21-21 0,21 43 15,0-22-15,-1 0 0,1 21 16,0-20-16,21 20 0,0 0 16,0-21-16,0 22 0,21-22 15,0 0-15,1-21 0,-1 21 16,0-21-16,0 0 0,21 0 0,-20 0 16,20 0-16,-21 0 0,0 0 15,22-21-15,-22 0 0,0 0 0,21 0 16</inkml:trace>
  <inkml:trace contextRef="#ctx0" brushRef="#br1" timeOffset="88992.74">29760 13462 0,'21'-63'16,"-21"41"-16,-21 107 0,21-148 31,-21 84-15,21 0-16,-21 0 0,0 21 16,21-20-16,-21 20 0,21-21 0,0 0 15,0 22-15,0-22 0,-22 0 16,22 0-16,0 0 15,0 0-15,0-42 32,0 0-32,0 0 15,0 0-15,0 0 0,0-1 0,22-20 16,-1 21-16,0-21 0,-21 20 16,21-20-16,0 21 0,0 0 0,1 0 15,-1-1-15,0 22 16,0 0-16,0 0 15,-21 22-15,0-1 0,0 0 16,0 0-16,0 0 16,0 0-16,0 22 0,0-22 0,-21 0 15,21 0-15,-21 0 0,21 1 16,0-1-16,0 0 0,0 0 0,0-42 31,0 0-15,0 0-16,21-1 0,-21-20 15,21 21-15,0 0 0,1-22 16,-1 22-16,0-21 0,21 0 16,-21-1-16,1 43 0,-1-21 15,0 0-15,0 21 0,0 0 16,0 0-16,-21 21 16,0 0-16,0 22 15,0-22-15,0 0 0,0 0 0,0 21 16,-21-20-16,21-1 0,0 21 15,0-21-15,0 0 0,0 1 0,21-1 16,1 0-16,-1 0 0,0-21 16,21 0-16,-21 21 0,22-21 0,-22 0 15,21 0-15,-21 0 0,22-21 0,-22 0 16,0 0-16,0 0 0,0-1 16,1-20-16,-1 21 0,-21-21 0,0-1 15,21 22-15,-21-21 16,0 21-16,0-1 0,0 1 0,0 0 15,-21 21 1,0 21-16,21 0 16,0 1-16,0-1 0,-22 0 0,22 21 15,0-21-15,0 1 0,0 41 16,0-42-16,0 0 0,22 1 16,-1-22-16,-21 21 15,21-21-15,0 0 0,0 0 0,0-21 16,1-1-16,-1 1 15,0 0-15,-21 0 0,21 0 0,-21 0 16,0-1-16,21-20 16,0 21-16,1 0 0,-22 0 0,0-1 15,0 1-15,0 42 32,0 1-32,-22-1 0,22 0 0,0 0 15,-21 0-15,0 0 0,21 1 16,-21-1-16,21 0 0,0 0 0,0 0 15,-21-21-15,21 21 16,0-42 0,0 0-1,21 21-15,-21-21 0,21 0 16,0 0-16,-21-1 0,21 1 0,1 0 16,-22 0-16,21 0 0,-21 0 15,21 21-15,-21-22 0,0 44 31,0-1-31,0 0 0,0 0 16,0 0-16,0 0 0,0 1 16,0-1-16,0 0 0,0 21 0,0-21 15,0 1-15,0-1 16,21-21-16,0 0 16,0 0-16,1 0 0,-1 0 0,0 0 15,0-21-15,0-1 16,0-20-16,1 21 0,-1 0 0,-21-22 15,21 1-15,0 0 0,0-1 16,0 1-16,1 0 0,-1-22 0,21 1 16,-21-1-16,0 22 0,1-22 15,-1 22-15,0 0 0,-21 21 16,0-1-16,0 44 16,-21-1-16,0 21 0,-1 0 0,-20 1 15,21-1-15,0 0 0,0 1 16,-1-1-16,1 22 0,0-22 15,21 0-15,-21 1 0,21-1 0,0 0 16,0 1-16,0-22 0,0 0 16,0 0-16,0 0 0,21 0 0,0-21 15,0 0-15,1 0 16,-1-21-16,-21 0 0,42 0 0,-21 0 16,0 0-16,1-22 0,-1 22 15,0-21-15,21 21 0,-21-1 0,1 1 16,-1 0-16,0 0 0,0 21 15,-21 21 1,0 0-16,0 0 0,0 1 16,-21-1-16,0 0 0,0 21 15,21-21-15,-22 1 0,22 20 16,-21-21-16,21 0 0,-21 0 0,21 1 16,0-44 15,0 1-31,0 0 15</inkml:trace>
  <inkml:trace contextRef="#ctx0" brushRef="#br1" timeOffset="89160.64">31073 13123 0,'0'0'16,"21"0"15,0 0-31,0 0 0,0 0 15,0 0-15,1 0 0,-1 0 16,21 0-16,-21-21 0,0 21 0,22-21 16,-22 0-16,0 21 0</inkml:trace>
  <inkml:trace contextRef="#ctx0" brushRef="#br1" timeOffset="89592.91">31898 12869 0,'0'0'0,"21"-21"0,0 21 15,-21-21-15,0 0 0,22 21 16,-22 21 0,0 0-16,0 22 0,0-22 15,0 21-15,0 0 0,-22 1 0,1-1 16,21 0-16,0 1 0,-21-1 15,0 0-15,21-20 0,0 20 0,0-21 16,0 0-16,0 22 0,0-22 16,0 0-16,0 0 0,0 0 15,21-21 1,0 0 15,-21-21-31,0 0 0</inkml:trace>
  <inkml:trace contextRef="#ctx0" brushRef="#br1" timeOffset="89776.33">31729 13399 0,'0'0'16,"-21"42"-1,21-21-15,0 0 16,21-21-16,0 0 0,0 0 16,0 21-16,22-21 0,-22 0 15,21 0-15,0 0 0,22 0 0,-22 0 16,1 0-16,-1 0 0,0-21 15,1 0-15,-1 0 0,-21 0 0,21 0 16,-20-1-16,-22 1 0,0-21 16</inkml:trace>
  <inkml:trace contextRef="#ctx0" brushRef="#br1" timeOffset="89956.21">32004 12891 0,'0'0'0,"0"-22"16,21 1 15,0 21-31,22 0 0,-22 0 0,21 0 16,-21 0-16,22 0 0,-1 0 15,0 0-15,-21 0 0,22 0 0,-22 0 16,0 21-16,0 1 16,0-1-16,-21 0 0,22 0 0</inkml:trace>
  <inkml:trace contextRef="#ctx0" brushRef="#br1" timeOffset="90208.07">32533 13526 0,'0'0'0,"0"21"16,0 0-16,0 0 15,0 0-15,0 0 16,0 1-16,0-1 0,0 0 0,0 0 15,0 0-15,0 0 0,0 1 16,-21-1-16,0 0 0,0 0 0,-1-21 16,22 21-16,-21-21 0,0 21 15,0 1 1</inkml:trace>
  <inkml:trace contextRef="#ctx0" brushRef="#br1" timeOffset="90520.89">32914 13377 0,'21'-21'0,"0"0"31,1 21 0,-22 21-31,0 0 0,0 1 16,0-1-1,0 0-15,-22 0 0,1 0 16,0 0-16,0 1 16,21-1-16,-21 0 0,21 0 15,-21 0-15,-1 0 16,1 1-1</inkml:trace>
  <inkml:trace contextRef="#ctx0" brushRef="#br1" timeOffset="90855.7">33507 12827 0,'42'-42'32,"-42"21"-17,0 42-15,0 0 16,0 0-16,0 21 0,0-20 15,0 20-15,-21 0 0,21 1 16,-21-1-16,0 0 0,-1 1 16,1-22-16,21 21 0,-21 0 0,0-20 15,0 20-15,21-21 0,0 0 16,-21 0-16,-1 1 0,22-1 16,-21-21-16,21 21 0</inkml:trace>
  <inkml:trace contextRef="#ctx0" brushRef="#br1" timeOffset="91072.58">33189 13483 0,'0'0'0,"-42"21"31,42 1-31,21-22 16,0 21-1,22-21-15,-22 0 0,0 0 16,21 0-16,-21 0 0,22 0 0,-1 0 16,0 0-16,-20-21 0,20 21 15,0-22-15,-21 22 0,1-21 0,20 0 16,-21 0-16,0 0 0,-21 0 16</inkml:trace>
  <inkml:trace contextRef="#ctx0" brushRef="#br1" timeOffset="91284.45">33380 12912 0,'0'0'16,"-21"-21"-16,-1-1 0,22 1 0,0 0 15,0 0-15,0 0 0,22 0 16,20 21-16,-21 0 0,21-22 16,-20 1-16,20 21 0,0 0 15,1 0-15,-22 0 0,21 0 16,-21 0-16,22 0 0,-22 0 0,0 0 15,0 0-15,-21 21 16,0 1-16,0-1 0,0 0 0,21 0 16,-21 0-16,0 0 0</inkml:trace>
  <inkml:trace contextRef="#ctx0" brushRef="#br1" timeOffset="91637.38">33803 13716 0,'0'0'16,"0"21"-16,-21-21 0,0 0 15,42 0 17,0 0-17,0 0-15,0 0 0,-21 21 0,0 1 16,0-1-1,0 0-15,0 0 0,0 0 16,0 0-16,-21 1 0,-21-1 16,0 0-16,-1 0 0,1-21 15,0 21-15,-1 0 0,22 1 0,0-22 16,0 21-16,21 0 0,0 0 16,21-21-1,0 0-15,0 0 0,22 0 16,-1 0-16,21 0 0,1 0 15,-1 0-15,-63-21 16</inkml:trace>
  <inkml:trace contextRef="#ctx0" brushRef="#br1" timeOffset="92378.95">19579 14690 0,'0'0'0,"21"0"15,-21-21-15,0-1 0,21 1 16,-21 0-16,22 0 0,-22 0 15,0 0-15,0-1 16,-22 22 0,1 0-16,-21 0 15,0 0-15,-1 0 16,-20 22-16,-43-1 0,42 0 16,22 0-16,0 0 0,-1 0 0,22 1 15,0-1-15,21 0 0,0 0 16,0 0-16,64 0 15,-22 1-15,0-22 0,1 21 16,-1 0-16,21-21 0,-20 21 0,-1 0 16,0 0-16,1 1 0,-1 20 15,-42-21-15,0 0 0,0 0 16,0 1-16,-21-1 0,-21 0 0,-1 0 16,1 21-16,0-42 0,-1 22 0,1-1 15,-22 0-15,1 0 16,21-21-16,20 0 0,1 0 15,0 0-15,0 0 0,21 21 32,21-21-32,0 21 0,0 1 15,1-22-15,-22 21 0,21 0 16,0 0-16,-21 0 0,0 0 0,0 1 16,0 20-16,0 0 0,0-21 15,-21 1-15,0-1 0,-1-21 16,1 21-16,21 0 0,-21 0 15,0 0-15</inkml:trace>
  <inkml:trace contextRef="#ctx0" brushRef="#br1" timeOffset="92632.81">18648 15981 0,'0'0'0,"0"21"0,0 0 15,0 0-15,21-21 0,21 22 16,-21-22-16,22 0 0,20 0 0,-20 0 15,20 21-15,1-21 0,20 0 16,1 0-16,0 0 0,20 0 0,1 0 16,-21 0-16,21 0 0,-22 0 0,1 0 15,0 0-15,-22 0 0,1 0 16,-1 0-16,-20 0 0,-22 0 0,0 0 16,-42 21-1,0-21-15,-22 0 0,-20 0 16,-1 21-16,-20-21 0,-128 21 15,85 0-15,0-21 0,0 22 16</inkml:trace>
  <inkml:trace contextRef="#ctx0" brushRef="#br1" timeOffset="92828.7">18944 16235 0,'-233'42'16,"-63"-21"-1,825-84-15,-1122 148 0,551-85 16,21 21-16,63-21 16,1 0-16,20 0 0,1 0 15,20 0-15,22 0 0,-21 0 16,42 0-16,-21 0 0,21 0 0,0 0 15,0 0-15,0 0 16,-22 0-16,1 21 0,-21-21 0,0 0 16,-43 0-16,0 0 0,1 0 0,-43 21 15,-43-21 1,1 0-16,-22 21 0,1 0 0,-1-21 16,-20 22-16,-1-22 0</inkml:trace>
  <inkml:trace contextRef="#ctx0" brushRef="#br1" timeOffset="92987.6">18923 16595 0,'-85'21'15,"1"0"-15,719-169 0,-1334 296 0,932-190 0,-529 105 0,253-42 16,22-21-16,-21 22 16,84-22-16,0 21 0,1-21 15,-1 0-15,22 0 16,-1 0-16,22 0 0,-22 0 0,22 0 16,0 0-16,-1 0 0,22 0 0,-21 0 15,-22 21-15,22-21 0,-22 21 16,-20-21-16,-1 21 0</inkml:trace>
  <inkml:trace contextRef="#ctx0" brushRef="#br1" timeOffset="93284.43">19029 17230 0,'0'0'0,"-64"21"0,22 0 0,-22-21 0,22 21 15,21 0-15,0 1 0,0-22 16,21 21-16,21 0 15,0 0-15,21-21 0,-21 21 0,22-21 16,20 21-16,22 1 0,-43-1 16,1 0-16,-1 0 0,-21 0 15,0 22-15,-21-22 0,-21 63 16,0-41-16,-21-1 0,-1 0 16,1 22-16,-22-22 0,22 1 0,-21-1 15,20 0-15,1 1 0,0-1 16,-1 0-16,1 1 0,21-22 0,-22 21 15,22-21-15,0 0 0,0-21 16,-21 0-16,20 0 0,-20 0 16,21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06:5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4043 7620 0</inkml:trace>
  <inkml:trace contextRef="#ctx0" brushRef="#br0" timeOffset="624.64">4233 7027 0,'0'0'0,"0"-21"0,0 0 31,-21 21-31,0 0 16,21-21-16,-21 21 15,0 0 1,21 21-1,0 0 1,0 0-16,-22 22 0,22-22 0,0 21 16,0 1-16,0 20 0,0 1 15,0-1-15,0 1 0,0-1 0,0 22 16,0-22-16,0 22 0,0 0 16,0 20-16,0-20 0,0 21 0,0 106 15,22-128 1,-22 22-16,0 0 0,0 0 0,0 0 15,0-1-15,0-20 0,0 21 0,21-21 16,-21-1-16,0 1 0,0 21 16,0-22-16,0-20 0,0 21 15,0-1-15,0-20 0,0 42 0,0-43 16,0-21-16,0 1 0,0-22 16,0 0-16,0 0 0,0 0 0,0-42 31,0 0-31,21-21 0,-21-1 15,0 1-15,0-21 0,21-1 0,-21 1 16</inkml:trace>
  <inkml:trace contextRef="#ctx0" brushRef="#br0" timeOffset="1715.05">4170 6964 0,'-21'0'0,"42"0"0,-64 0 0,22 0 16,21-21-1,21 21 17,1 0-32,-1 0 15,21 0-15,0 0 0,1 0 0,20 0 16,1 0-16,20 0 15,1 0-15,0 0 0,21 0 0,-1 0 16,1-21-16,21 21 0,0 0 0,21 0 16,-21 0-16,22 0 0,-1 0 15,21 0-15,-21 0 0,22 0 0,-1 0 16,0 0-16,1 0 0,-22 0 16,0 0-16,0 0 0,0 0 0,0 0 15,-21 0-15,0 0 0,0 0 16,-21 0-16,0 0 0,-21 0 15,-1 21-15,1-21 0,-21 0 0,-1 0 0,1 0 16,-22 0-16,0 0 0,1 0 16,-22 0-16,0 0 0,0 21 15,0-21-15,-21 21 16,0 0-16,0 0 16,0 1-16,-21-1 0,0 0 15,21 0-15,0 21 0,0 1 16,-21-1-16,21 0 0,0 1 0,-21 20 15,21 1-15,0-22 0,0 22 16,0-1-16,0 1 0,0-1 0,0 1 16,0 20-16,0-20 0,0 20 0,0 1 15,0 0-15,0-22 0,0 22 16,0 0-16,0 169 16,0-170-16,0 1 15,0 0-15,0-22 0,0 22 0,0-1 16,0-20-16,0 21 0,0 42 15,0-43-15,0-20 0,0-1 16,0 1-16,0-22 0,0 22 0,0-22 16,0 0-16,0 1 0,0-1 0,-22 0 15,22-21-15,-21 1 0,0-1 16,21 0-16,-21 0 0,0 0 0,0 0 16,-1-21-16,1 0 0,-21 22 0,21-22 15,-22 0-15,1 0 0,0 0 16,-1 0-16,1 0 0,-21 0 0,-1 0 15,1 0-15,-22 0 16,0 0-16,1 0 0,-22 0 0,0 0 0,0 0 16,-21 0-16,0-22 0,-21 22 15,0 0-15,-22 0 0,22 0 0,-21 0 16,0 0-16,-1 0 0,-168 0 16,168 0-16,-168 0 15,168 0-15,1 0 0,0 0 16,20 0-16,-20 0 0,21 0 0,21 0 15,0 0-15,0 0 0,0 0 0,42 0 16,-21 0-16,22 0 0,-22-21 16,42 21-16,43 0 15,-21 0-15,21-21 0,21 0 16,-21 21-16,21-21 0,0 0 16,0-1-16,0 1 15,0-21-15,0 21 0,0-22 16</inkml:trace>
  <inkml:trace contextRef="#ctx0" brushRef="#br0" timeOffset="2362.67">868 466 0,'0'0'0,"0"-21"0,0-22 16,0 22-16,0 0 0,0 0 0,0 0 15,0-1-15,0 1 0,0 0 16,0 42 0,0 22-16,0-22 0,0 21 15,0 22-15,0-1 0,21 1 16,-21 20-16,21 22 0,-21 0 0,0 0 15,0 21-15,0 0 0,0 0 16,0 21-16,0-21 0,0 21 0,0-21 16,0-21-16,-21 21 0,0-21 15,21 0-15,-21-1 0,21-20 16,0 0-16,-22-22 0,22 1 16,0-22-16,0 0 0,0 1 15,0-22-15,0 0 0,-21-21 16,21-21-16,0-21 15,0-1-15,0 1 0</inkml:trace>
  <inkml:trace contextRef="#ctx0" brushRef="#br0" timeOffset="3098.26">741 593 0,'0'0'0,"0"-21"0,0-1 16,0 1-1,21 21-15,0 0 0,0 0 16,22 0-16,20-21 0,1 21 16,41-21-16,1 21 0,0-21 0,42 0 15,0 21-15,1-22 0,20 1 16,21 0-16,1 0 0,-1 21 0,-20-21 15,20 0-15,1-1 0,-22 22 16,0-21-16,-20 21 0,-1-21 16,-21 21-16,-21 0 0,-1-21 15,-20 21-15,0-21 0,-1 21 16,-20 0-16,-1 0 0,-20 0 0,20 0 16,-20 0-16,-22 0 0,21 21 15,-21-21-15,0 21 0,1 0 0,-22 0 16,0 1-16,0 20 0,0-21 15,0 106-15,0-85 16,0 22-16,0-1 0,0 1 16,0 84-16,0-63 0,0-1 15,0 1-15,0-21 0,0 20 16,0 1-16,0 0 0,0-1 16,0 1-16,0 0 15,0-1-15,21 1 0,-21 0 0,0-1 16,0 1-16,0-22 0,0 22 0,0-21 15,0 20-15,0-20 0,0-1 0,0 1 16,-21-1-16,-1-20 0,-20-1 16,21 21-16,-21-20 0,-22-22 0,22 21 15,-22-21-15,1 22 0,-1-22 0,-20 0 16,-1 0-16,-21 0 0,0-21 16,-169 43-16,106-43 15,21 21-15,-43-21 0,1 0 0,-234 21 16,213 0-16,-1-21 15,-21 21-15,21-21 0,22 22 16,-22-22-16,22 0 0,-1 0 16,22 21-16,-170-21 0,191 0 15,42 0-15,64 0 0,42-21 32,0-1-32,0 1 15,21 0-15,85-21 0,21 21 16,-21-22-16</inkml:trace>
  <inkml:trace contextRef="#ctx0" brushRef="#br0" timeOffset="3555.02">5588 550 0,'0'0'0,"-21"-21"0,21 0 0,-21-21 15,21 21-15,0-1 0,0 1 16,21 21-1,-21 21-15,21 22 0,-21-22 16,21 42-16,-21 1 0,0-1 0,0 43 16,0-21-16,0 42 0,0-21 15,0 21-15,0 21 0,0 0 0,-21 0 16,0-21-16,0 21 0,21-21 16,-22 22-16,1-22 0,0-22 0,0 1 15,0 0-15,0-21 16,-1-22-16,22 22 0,-21-43 0,0 22 15,21-22-15,-21 0 0,21-20 0,0-1 16,0 0-16,0-42 16,0 0-16,0-22 15,0 1-15,21 0 0,0-43 16,0 21-16,1-41 0,-1 20 0</inkml:trace>
  <inkml:trace contextRef="#ctx0" brushRef="#br0" timeOffset="4244.03">5419 423 0,'0'-21'16,"21"21"-1,21 0 1,0 0-16,22 0 0,-1 0 0,43 0 15,-21 0-15,21 0 0,0 0 16,21 0-16,21 0 0,0 0 16,21 0-16,1 0 0,-1 0 15,21 0-15,1 0 0,-22 0 0,22 0 16,-22 0-16,-21 0 0,22 0 0,-22 0 16,0 0-16,0 0 15,-21 0-15,-21 0 0,21 0 0,42 0 16,-84 0-16,-22 0 15,1 0-15,-1 21 0,-20-21 0,-1 22 16,-21-1-16,0 0 0,1 0 16,-22 0-16,0 0 0,0 22 0,0-1 15,0 0-15,0 1 0,0 20 16,-22 1-16,22-1 0,0 22 0,-21-22 16,21 1-16,0 21 0,0-22 15,0 22-15,0-1 0,21 1 0,-21 0 16,22-1-16,-1-20 0,0 21 15,-21-1-15,21 1 0,0-22 16,-21 1-16,21 21 0,-21-22 0,0 1 16,0-1-16,0 22 0,0-22 15,0 1-15,-21-22 0,0 22 0,0-22 16,-21 0-16,-1 1 0,1-1 16,-22 0-16,-20-21 0,20 22 0,-42-22 15,1 0-15,-22 0 0,0 0 0,0 1 16,-22-1-16,1 0 0,-21 0 15,0-21-15,-1 21 0,-20 0 16,-1-21-16,1 0 0,-1 0 0,1 22 16,20-22-16,-20 0 0,42 0 15,-22 0-15,43 21 0,0-21 0,0 0 16,22 0-16,-1 0 0,21 0 16,0 0-16,22 0 0,-1 0 0,22 0 15,21-21-15,0-1 0,21 1 16,21 0-16,0-21 0,21 21 15,22-22-15,-1 22 0,22-21 0</inkml:trace>
  <inkml:trace contextRef="#ctx0" brushRef="#br0" timeOffset="4666.78">10795 614 0,'-21'0'15,"42"0"-15,-63 0 0,20 0 0,22 21 16,-21 0-16,0 0 0,0 43 15,21-22-15,0 43 0,-21 0 0,0-1 16,-1 22-16,1-21 0,21 42 16,-21-21-16,0 21 0,21 0 0,0-22 15,0 1-15,0 21 0,0-21 16,0 0-16,0 0 0,0-22 0,0 1 16,0 0-16,0-1 0,21-20 15,-21-1-15,21-20 0,-21-1 16,0 0-16,0-20 0,0 20 0,0-21 15,0-42 1,0-21 0,0 20-16,0-20 15,0 0-15,0-22 0,21 1 0,-21-22 16</inkml:trace>
  <inkml:trace contextRef="#ctx0" brushRef="#br0" timeOffset="5301.42">10541 656 0,'0'-42'0,"0"84"0,-21-126 0,21 41 15,0 22-15,0 0 0,0 0 16,21 0-16,21 21 0,1 0 16,-1 0-16,43 0 0,105 0 15,-63 0-15,-21 0 0,42 0 16,0 0-16,22 0 0,-1 0 15,21 21-15,-20-21 0,20 21 0,22-21 16,-22 21-16,1-21 0,-22 21 16,1-21-16,-22 0 0,0 21 0,-21-21 15,0 0-15,0 22 0,-42-22 16,20 0-16,-41 0 0,21 0 0,-22 0 16,1 21-16,-22-21 0,0 0 15,1 0-15,-1 21 0,0-21 0,-21 21 16,43 0-16,-22 43 15,-21-43-15,1 21 16,-1 1-16,-21-1 0,0 0 16,21 22-16,-21-22 0,0 22 0,0-22 15,0 21-15,0-20 0,-21 20 16,21 1-16,-43 63 0,43-64 16,-21 22-16,0 0 0,0-1 15,21-20-15,0 20 0,-21-20 0,21 21 16,-21-1-16,21-20 0,0 20 15,0-20-15,-22 21 0,22-22 0,-21 1 16,0-1-16,0 1 0,0-1 16,-22-21-16,1 1 0,0-1 0,-22 0 15,-20 1-15,-1-1 0,-21-21 16,0 0-16,-21 22 0,-21-22 0,-21 0 16,-1-21-16,-20 21 0,-22 0 15,22-21-15,-43 0 0,21 0 0,22 0 16,-191 0-16,233 0 0,-1 0 15,1 22-15,42-1 0,1-21 16,-65 21-16,86 0 0,20 0 16,-21-21-16,22 21 0,-1 1 0,1-1 15,-1 0-15,1 0 16,-1-21-16,1 21 0</inkml:trace>
  <inkml:trace contextRef="#ctx0" brushRef="#br0" timeOffset="5823.61">2540 3556 0,'-21'-42'0,"42"84"0,-42-148 0,0 64 15,-1 0-15,1-1 0,0 22 0,21-21 16,0 21-16,21 42 15,0 21 1,1 0-16,20 22 16,0-1-16,1 22 0,-1 0 0,0 21 15,1 21-15,20 0 0,43 127 16,-43-106-16,1 21 0,63 149 16,-42-170-16,-22 21 15,22-21-15,-1 22 0,1-22 0,0 0 16,-1 0-16,-20 0 0,21 0 15,-1-21-15,1 0 0,-22 0 0,22 0 16,63 85-16,-84-106 0,-22 0 16,85 148-1,-85-191-15,1 43 0,-43-64 16,0 1-16,0-64 16,0-22-16,0-20 15</inkml:trace>
  <inkml:trace contextRef="#ctx0" brushRef="#br0" timeOffset="6267.36">7387 2858 0,'0'0'0,"0"-43"0,0 1 0,0 0 0,0 20 16,0-20-16,0 21 0,0 42 31,0 21-31,-21 1 0,21 20 0,0 22 16,0 0-16,-21 42 0,0 0 15,-1 0-15,-20 21 0,21 21 16,-21 0-16,-22 22 0,1-1 0,20 1 16,-20 21-16,-1-1 0,1-20 15,-64 232-15,63-232 0,22-1 16,-22-21-16,22 22 0,0-22 16,-1-21-16,1 1 0,0-1 0,21-21 15,-22 0-15,22-21 0,0-1 0,0-20 16,0 0-16,-22 42 0,43-85 15,-21 0-15,21-63 16,21-21-16,0-22 16,22 1-16</inkml:trace>
  <inkml:trace contextRef="#ctx0" brushRef="#br0" timeOffset="6700.11">12382 2688 0,'0'0'0,"0"21"31,-21 1-31,0 20 0,-21 0 0,-1 1 16,-20 20-16,-1 1 0,1 41 15,-22 1-15,-21 21 0,1 21 16,-22 1-16,0-1 0,0 42 0,-191 191 15,170-190-15,-21 20 16,-1 1-16,1 0 0,0-22 0,-149 212 16,170-211-16,21-1 0,0-20 15,0-1-15,21 0 0,0-20 0,22-1 16,-22 0-16,21-21 0,0 0 16,1-21-16,-22-22 0,21 1 0,1 0 15</inkml:trace>
  <inkml:trace contextRef="#ctx0" brushRef="#br0" timeOffset="8694.9">5122 8594 0,'0'-21'0</inkml:trace>
  <inkml:trace contextRef="#ctx0" brushRef="#br0" timeOffset="9423.48">5355 8446 0,'0'-22'0,"0"1"15,0 0-15,0 0 16,-21 21 0,0 0-16,0 0 0,-1 0 0,1 0 15,-21 21-15,21-21 0,-22 21 16,22 22-16,0-22 0,-21 21 16,21 0-16,-1 22 0,-20 42 15,21-43-15,0 64 16,0-63-16,21-22 0,0 0 0,0 1 15,21-1-15,21 0 0,-21-20 16,22-1-16,-22 0 0,21-21 0,22 0 16,-22 0-16,21 0 0,64 0 15,-63-21-15,-1 0 0,1-22 16,21 1-16</inkml:trace>
  <inkml:trace contextRef="#ctx0" brushRef="#br0" timeOffset="10023.12">6117 8234 0,'0'0'0,"0"-21"16,-63-22 0,41 65-16,22-1 15,-21 21-15,21 0 0,0 1 0,-21-1 16,21 22-16,0-1 0,0 1 16,0-1-16,-21 1 0,21-1 15,-21 1-15,21-1 0,0-21 0,0 22 0,-21-22 16,21 1-16,0-1 0,0-21 15,0 21-15,0-20 0,-22-1 16,22-42 0,0-1-1,0 1-15,0 0 0,22-21 0,-22-1 16,42-41-16,-42 20 0,21 22 16,0-22-16,22 22 0,-22 0 15,0-1-15,21 22 0,-21 0 0,22 0 16,-22 21-16,21 0 0,-21 0 0,22 21 15,-22 0-15,21 0 0,-21 22 16,1-22-16,-22 21 0,21 1 0,-21-1 16,0 0-16,21 1 0,-21-1 15,0 0-15,0 22 16,0-43-16,0 21 16,21-42-16,0 0 15,0 0-15,1 0 0,-1-21 0,0 21 16,0-21-16,0-21 0,22 20 0,-22-20 15,21 0-15,-21-1 0,22 1 16,-22 0-16,0-1 0,21 22 0,-21-21 16,-21 21-16,22 21 0,-1 0 15,-21 21 1,0 0-16,0 0 0,0 0 0,0 22 16,0-22-16,-21 21 0,21 1 15,-22-22-15,22 21 0,-21-21 0,21 0 16,0 22-16,0-22 0,0 21 15,0-63 17</inkml:trace>
  <inkml:trace contextRef="#ctx0" brushRef="#br0" timeOffset="10314.96">6964 8403 0,'0'0'0,"0"-21"31,-21 21-31,21 21 0,0 0 16,0 1-1,21-22-15,0 0 16,0 0-16,0 0 0,0 0 0,1 0 16,-22-22-16,21 1 0,-21 0 15,0 0-15,-21 0 16,-1 0-16,-41-22 0,42 22 15,-22 21-15,1 0 0,0 0 16,21 0-16,-1 0 0,1 0 0,0 21 16,0 0-16,21 1 0,0-1 0,0 0 15,0 21-15,21-21 16,-21 1-16,21-1 0,22 0 0,-22 0 16,0-21-16,21 0 0</inkml:trace>
  <inkml:trace contextRef="#ctx0" brushRef="#br0" timeOffset="10542.84">7556 8107 0,'0'0'0,"0"-21"0,0-22 0,0 22 15,0 42 1,-21 22-16,21-22 0,-21 42 16,0-20-16,0-1 0,0 22 15,-22 41-15,43-41 16,-21-1-16,0 1 0,21-22 0,-21 22 15,21-1-15,0-20 0,0-1 16,0 21-16,0-41 0,0 20 0,0 0 16,0-21-16,42 1 0,-21-1 15,0-21-15,22 0 0,-1 0 0,0 0 16</inkml:trace>
  <inkml:trace contextRef="#ctx0" brushRef="#br0" timeOffset="10999.58">8255 8700 0,'0'0'16,"0"-22"-16,0 1 0,0-21 0,0 0 16,-21 42-16,0-22 15,-1 22-15,1 0 0,-21 0 0,21 0 16,-22 22-16,22-22 0,-21 21 0,0 21 16,20-21-16,-20 22 0,0-1 15,21 0-15,-1 1 0,-20 20 16,21-21-16,21 1 0,0-22 0,0 21 0,0-21 15,21 22 1,43-22-16,-22-21 0,0 0 0,1 0 16,-1-21-16,0 21 0,1-43 15,-1 22-15,0-21 0,1 0 16,-1-22-16,0 22 0,-21-22 0,1 1 16,-1-22-16,0 0 0,0 1 15,0-1-15,-21 22 0,0-22 0,0 21 16,0 1-16,0-1 0,0 43 0,0-21 15,-21 42-15,0 42 16,0 1-16,0-1 0,-1 21 16,-20 1-16,21 21 0,0-1 0,21 1 15,0-22-15,0 22 0,0 0 16,0-1-16,0-20 0,21-1 0,0 1 16,21-22-16,1 22 0,-1-43 0,0 0 15,22 0-15,-1 0 0,1-21 16,21 0-16,-1-21 0,1 0 15,-22-21-15,22-1 0,0-20 0,-1-1 16,-20 1-16</inkml:trace>
  <inkml:trace contextRef="#ctx0" brushRef="#br0" timeOffset="11715.17">1333 1058 0,'0'0'16,"22"-21"-16,-22 0 0,21 21 0,0 0 15,0 21-15,-21 0 16,21 22-16,0 20 0,-21 1 15,22-1-15,-22 85 16,0-42-16,0-21 0,0 0 16,0 20-16,-22-20 0,1-21 0,21 20 15,-21-41-15,21 20 0,-21-21 16,21 1-16,0-22 0,0 0 16,21-21-1,-21-42-15,21 21 16</inkml:trace>
  <inkml:trace contextRef="#ctx0" brushRef="#br0" timeOffset="11995">1291 1270 0,'0'0'0,"-21"-63"16,0 20-16,21 1 0,0 0 0,0-1 16,0 22-16,21 0 0,21-21 15,-21 20-15,22 22 0,20 0 16,1 0-16,-1 0 0,1 0 15,-1 43-15,1-22 0,-1 21 0,-20 1 16,-1-1-16,-21 0 0,0 1 16,-21-1-16,0 21 0,-21-20 0,0-1 15,-21 0-15,-1 22 0,-20-22 16,20 1-16,-20-1 0,21 0 16,-1 1-16,1-22 0,21 0 0,0 0 15,-1 0-15,22 0 16,22-21-16,-1 0 0,21 22 15,-21-22-15,22 0 16</inkml:trace>
  <inkml:trace contextRef="#ctx0" brushRef="#br0" timeOffset="12438.75">2371 1799 0,'42'0'0,"-84"0"0,105-21 15,-63-21-15,0 21 0,0-1 16,0 1-16,-21-21 0,0 21 0,-22 0 15,1-1-15,0 22 0,-1 0 16,22 0-16,-21 0 0,0 0 16,20 43-16,1-22 0,-21 21 15,21 22-15,0-22 0,21 22 0,-22-1 16,22 1-16,-21-22 0,21 64 16,0-85-16,0 21 0,0 1 15,0-22-15,21 0 0,1-21 16,-1 0-16,0 0 0,0 0 15,21 0-15,22-21 0,-22 0 16,1-1-16,-1-20 0,0 21 16,-21-21-16,1-1 0,-1 1 0,0-22 15,-21 22-15,21 0 16,-21-1-16,0 22 0,0 0 0,0 0 16,0 0-16,0 42 15,0 0-15,0 0 0,0 0 16,0 1-16,0 20 0,0-21 15,0 21-15,0-20 0,0 20 0,0-21 16,0 0-16,21 0 0,0 1 16,1-1-16,-1 0 0,-21 0 0,21-21 15,21 0-15,-21 0 0,1 0 16,-1 0-16,0 0 0,0-21 16,-21 0-16</inkml:trace>
  <inkml:trace contextRef="#ctx0" brushRef="#br0" timeOffset="12734.58">2688 2011 0,'0'-21'16,"0"42"-16,0-85 0,0 22 0,21 0 15,-21 21-15,0-22 0,21 1 0,-21 21 16,22 0-16,-1-1 0,0 1 16,0 21-16,21 0 0,-20 0 0,20 0 15,-21 0-15,21 21 0,-20 1 16,20-1-16,-21 0 0,43 42 16,-43-20-16,0-1 0,0-21 15,-21 22-15,0-1 0,0-21 0,0 21 16,0-20-16,0-1 0,-21 0 15,0 0-15,0-21 0,-1 0 32,22-21-32,0 0 15,0-22-15,0 22 0,0-21 0,0 0 16,0-1-16,22 1 0,-22 0 16,21-1-16,0 22 0,0-21 0,0 21 15,0-1-15,1 1 0,-1 21 16,0 0-16,0 0 0,0 0 0,0 21 15</inkml:trace>
  <inkml:trace contextRef="#ctx0" brushRef="#br0" timeOffset="13571.1">3492 1926 0,'22'21'0,"-1"-21"31,0-21-31,-21 0 0,21 0 0,0 0 16,0 0-16,1-1 0,-1-20 15,0 21-15,-21 0 0,21 0 0,-21-1 16,0 1-16,-21 21 16,0 21-1,0 1-15,-1-1 0,-20 0 16,21 0-16,0 21 0,0-20 0,-1 20 16,1-21-16,21 0 0,0 22 15,0-22-15,0 0 0,0 0 0,0 0 16,21-21-16,1 0 15,20 0-15,0 0 0,1 0 16,-22 0-16,21-21 0,0 21 16,-20-21-16,20-21 0,-21 20 0,0 1 15,0-21-15,1 21 0,-1-22 0,-21 1 16,0 21-16,21 0 0,-21 0 16,0-1-16,0 44 31,0-1-31,0 0 0,0 0 15,0 21-15,-21-20 0,21-1 16,-21 0-16,21 21 0,-22-21 0,22 1 16,0-1-1,22-21 1,-1-21 0,0-1-16,-21 1 0,21 0 0,0 0 15,-21-21-15,21 20 0,1-20 0,-1 21 16,-21 0-16,0-22 0,0 22 15,21 21-15,-21 21 16,0 22 0,0-22-16,0 21 0,0-21 0,0 22 15,0-22-15,0 21 0,0-21 16,0 1-16,0 20 0,0-21 16,21-21-16,0 21 0,0-21 15,1 0-15,-1 0 0,0 0 16,21-21-16,-21 0 0,22 0 15,-22 0-15,21-22 0,-21 22 16,22-21-16,-22-22 0,21 22 0,-21-22 16,1 1-16,-1-1 0,0-20 0,-21 20 15,0-20-15,0 20 0,0 1 0,0-1 16,0 22-16,0 21 0,-21-1 16,0 1-16,-1 42 15,1 1-15,0 20 0,21 0 0,-21 22 16,0-22-16,0 22 0,21-1 15,-22 22-15,22-22 0,0 1 16,0-1-16,0 1 0,0-1 0,0-20 16,0 20-16,43-42 0,-22 22 15,0-22-15,0 0 0,43 0 16,-22-21-16,-21 0 0,0 0 16,22-21-16,-22 0 0,0 0 0</inkml:trace>
  <inkml:trace contextRef="#ctx0" brushRef="#br0" timeOffset="13715.02">4212 1397 0,'-21'0'0,"42"0"0,-63 0 15,63 0 1,21 0-16,1 0 0,-1 0 16,21 0-16,1-21 0,21 0 15,-1 21-15,1-21 0,21 21 0,-22-22 16</inkml:trace>
  <inkml:trace contextRef="#ctx0" brushRef="#br0" timeOffset="14055.34">6583 1037 0,'0'0'0,"-21"-21"0,-22 0 16,22 0-16,-21 0 0,21-22 0,-1 22 16,1 0-16,-21-21 0,42 20 15,-21 22-15,0 0 0,-1 0 0,1 0 16,0 0-16,21 43 0,0-1 16,-21 22-16,21-1 0,0 22 0,0-22 15,0 43-15,0-21 0,0-1 16,21 22-16,-21-21 0,0 0 15,0-1-15,0-20 0,0 20 0,0-20 16,0-22-16,0 1 0,0-1 16,0-21-16,0 21 0,21-42 0,-21 22 15,21-22-15,-21-22 16,0 1-16,0 0 0</inkml:trace>
  <inkml:trace contextRef="#ctx0" brushRef="#br0" timeOffset="14329.18">6096 1461 0,'-21'-85'0,"42"170"0,-63-276 0,42 106 16,0 1-16,0-1 0,0 22 0,21-1 16,0 22-16,21-1 0,1 1 15,20 42-15,1 0 0,-1 0 16,22 0-16,-22 21 0,22 22 0,0-1 16,-1 0-16,-20 22 0,-1-1 15,-20 1-15,-22-1 0,0-20 0,-21 20 16,-21 1-16,0-22 0,-22 0 15,-20 1-15,-1 20 0,1-42 0,-1 22 16,-20-1-16,20-21 0,1 21 0,-1-20 16,22-1-16,-1 0 0,1-21 15,21 21-15,0 0 0,21 0 16,0 1-16,21-1 16,0-21-16,21 21 0,1-21 15,20 0-15</inkml:trace>
  <inkml:trace contextRef="#ctx0" brushRef="#br0" timeOffset="15003.8">7387 1651 0,'0'0'0,"0"-42"0,0 21 16,-21-22-16,-21 22 0,-1 0 0,1 0 16,0 21-16,-1 0 0,-20 0 0,20 21 15,1 0-15,0 0 16,-1 22-16,22-1 0,-21 0 0,21 1 0,0 20 15,-1-21-15,22 22 16,-21-22-16,21 1 0,0-1 0,0 0 16,21-21-16,1 1 0,20-1 0,-21 0 15,21-21-15,1 0 0,-1 0 16,-21 0-16,106-42 16,-84 20-16,-1 1 0,-21-21 15,21 21-15,1-64 0,-43 43 16,21-1-16,-21 1 0,21 0 15,-21 21-15,21-1 0,-21 1 16,21 42 0,-21 1-16,0-1 15,0 0-15,0 21 0,0-21 0,0 22 16,0-22-16,0 0 0,22 0 16,-22 0-16,0 1 0,21-1 0,-21 0 15,0 0 1,21-21-16,0 0 0,0 0 15,-21-21-15,0 0 0,21 0 16,1-1-16,-1-20 0,-21 21 16,21-21-16,0-1 0,21 22 0,-20-21 15,20-1-15,-21 22 0,21 0 16,1 0-16,-1 21 0,0 0 16,-20 0-16,20 0 0,0 0 0,1 21 15,-22 0-15,21 0 0,-21 22 16,0-22-16,1 21 0,-22 43 15,0-43-15,0-21 16,0 1-16,-22-1 0,22 0 0,-21-21 16,0 0-16,0 21 0,0-21 0,0 0 15,-1-21-15,1 0 16,21 0-16,0-1 0,0-20 16,0 21-16,0-21 0,0 20 15,21-20-15,1 0 0,-1 21 16,0-1-16,0 1 0,0 0 0,22 0 15,-22 21-15,0 0 0,0 0 16,0 0-16,0 0 0</inkml:trace>
  <inkml:trace contextRef="#ctx0" brushRef="#br0" timeOffset="15702.45">8403 1905 0,'0'0'0,"21"0"0,0 21 0,1-21 16,-1 0-16,0 0 0,0-21 15,0 21-15,0-21 0,1 0 16,-1 0-16,0-1 0,0 1 16,0 0-16,0 0 0,-21 0 15,0 0-15,0-1 0,0 1 0,-21 21 16,0 0-16,0 0 16,0 0-16,0 0 0,-1 21 15,1 1-15,0 20 0,0-21 0,0 0 16,21 22-16,-21-22 0,21 21 15,0-21-15,0 22 0,0-22 0,0 0 16,0 0-16,21-21 0,0 21 0,0-21 16,21 0-16,-20 0 0,20 0 15,0 0-15,-21 0 0,22-21 16,-1 0-16,0 0 0,1 0 16,-22-1-16,21 1 0,-21-21 0,22 21 15,-22-22-15,-21 22 0,21-21 0,-21 21 16,0 0-16,-21 42 31,21 0-15,0 21-16,-21-21 0,21 1 0,0-1 15,0 0-15,0 0 0,0 0 0,0 0 16,0 1-16,21-22 16,0 0-16,0 0 15,0 0-15,1 0 0,-1-22 16,0 22-16,-21-21 0,21 0 15,0 0-15,0-21 0,1-1 0,-1 22 16,0-42-16,-21 20 0,21-20 16,0-43-16,-21 42 0,0 22 15,0-21-15,0 20 0,0 1 16,0 0-16,0 20 0,0 1 16,-21 42-1,21 22-15,-21-1 0,0-21 16,21 43-16,-21-22 0,-1 22 0,1-1 15,21 1-15,0-1 0,-21 1 16,21-1-16,0-21 0,0 22 0,0-22 16,0 1-16,0-1 0,21-21 15,0 0-15,1 0 0,-1-21 16,0 0-16,0 0 0,21 0 0,-20 0 16,-1 0-16,0-21 0,0 0 15,0-21-15</inkml:trace>
  <inkml:trace contextRef="#ctx0" brushRef="#br0" timeOffset="15861.36">9207 1249 0,'-21'0'0,"42"0"0,-63 0 0,21 21 16,21 0-16,0 0 16,21 1-16,0-22 15,0 21-15,22-21 0,-1 0 16,0 21-16,1-21 0,-1 0 0,22 0 15,-1 0-15</inkml:trace>
  <inkml:trace contextRef="#ctx0" brushRef="#br0" timeOffset="16235.14">11197 1355 0,'-21'0'0,"42"0"0,-84 0 0,41 0 16,1-21-16,0 21 0,21-22 16,0 1-16,0-21 0,0 21 0,0 0 15,-21-1-15,21-20 0,-21 21 0,21 0 16,0 42-1,0 0-15,-21 21 16,21 22-16,0-22 0,0 22 0,0 20 16,0-20-16,0 21 0,0-1 15,0 1-15,0 0 0,-22-22 0,22 22 16,0-22-16,0-20 0,0 20 16,0-21-16,0-20 0,0 20 0,0 0 15,0-21-15,0 1 0,0-44 31,0 1-31</inkml:trace>
  <inkml:trace contextRef="#ctx0" brushRef="#br0" timeOffset="16502.99">10922 1545 0,'0'0'0,"0"-84"0,0 20 0,0-21 16,0 22-16,21 21 0,21-1 15,-20 1-15,41 21 0,-21 0 0,22 21 16,-1 0-16,1 0 0,-1 21 15,1 0-15,-1 21 0,1-21 0,-1 22 16,-20-1-16,-1 22 0,-42-22 16,0 0-16,0 1 0,-21 20 0,0-21 15,-43 22-15,22-22 0,-22 1 0,1-1 16,-1 0-16,1-21 0,-1 22 16,22-22-16,0 0 0,-1 0 0,22 0 15,0 1-15,21-1 16,21-21-16,0 21 15,22-21-15,-1 0 0,0 0 0,1 0 16,-1 21-16</inkml:trace>
  <inkml:trace contextRef="#ctx0" brushRef="#br0" timeOffset="16928.75">12150 1715 0,'0'0'0,"-149"-127"31,107 127-31,-21 0 0,20 0 16,-20 0-16,20 42 0,-20-21 16,21 21-16,-1 1 0,22 20 0,-21-20 15,21 20-15,-1-21 0,1 22 16,21-22-16,0 1 0,0-22 0,0 21 16,0-21-16,21 0 0,1 1 0,-1-1 15,0-21-15,21 0 0,1 0 16,-1 0-16,0 0 0,1-21 0,-1-1 15,21 1-15,-20 0 0,-1-21 0,0 21 16,-20-22-16,20 1 0,-21 0 16,0-22-16,0 43 0,-21-21 0,0 20 15,0 1-15,0 0 0,0 42 16,0 0 0,-21 1-16,21-1 0,-21 21 0,21 0 15,0 1-15,0-22 0,0 21 16,0 1-16,0-22 0,0 0 0,0 21 15,0-21-15,0 1 0,21-1 0,0-21 16,1 21-16,-1-21 0,21 0 16,-21 0-16,0 0 0,22 0 0,-22 0 15,0-21-15,0 0 0,0-1 0,-21 1 16,0 0-16</inkml:trace>
  <inkml:trace contextRef="#ctx0" brushRef="#br0" timeOffset="17214.58">12404 2138 0,'0'-21'16,"21"-43"-16,-42 149 0,42-212 0,-21 106 15,0-22-15,21 22 16,0-21-16,0 21 0,0 0 0,-21-1 15,43 1-15,-22 21 0,0 0 0,0 0 16,0 0-16,1 0 0,20 0 16,-21 0-16,0 0 0,0 21 0,1 1 15,-22 20-15,0-21 0,21 21 16,-21-20-16,0 20 0,0 0 16,0-21-16,0 22 0,-21 20 0,-1-42 15,1 1-15,21-1 16,-21-21-16,21-21 15,0-1 1,0 1-16,0-21 16,21 21-16,0 0 0,1-22 0,-1 1 15,0 0-15,0-1 0,0 22 0,0-21 16,1 21-16,-1-22 0,21 22 16,-21 21-16,0 0 0,1 0 15,-1 0-15,0 0 16</inkml:trace>
  <inkml:trace contextRef="#ctx0" brushRef="#br0" timeOffset="18083.08">13208 2074 0,'0'0'0,"21"0"0,43 0 32,-43-21-32,0 0 0,21 21 0,-21-21 15,1-21-15,-1 20 0,0 1 0,0-21 16,0 21-16,-21 0 0,0-1 15,0 1-15,0 0 0,0 0 0,-21 21 16,0 0 0,0 0-16,-22 21 0,22 0 0,0-21 15,0 43-15,0-22 0,21 0 0,-21 0 16,21 21-16,-22 1 16,22-22-16,0 0 0,0 0 0,0 0 15,22 1-15,-1-1 0,0-21 16,21 0-16,-21 21 0,22-21 15,-22 0-15,21 0 0,-21 0 0,22-21 16,-1 21-16,-21-21 0,22-1 16,-22 1-16,21-42 0,0 42 15,-20-22-15,-22 1 0,21 0 0,-21-1 16,0 22-16,0 0 0,0 0 16,0 0-16,0 42 15,0 0 1,-21 0-16,-1 0 0,22 0 0,0 22 15,-21-22-15,21 21 0,-21-21 0,21 1 16,0-1-16,0 0 0,0 0 16,0 0-1,21-42 1,0 0 0,1 0-16,-1 0 0,0-1 15,0 1-15,0 0 0,0 0 16,1 0-16,-22 0 0,21-1 0,0 22 15,-21 22 1,0-1 0,0 0-16,0 0 0,0 0 0,0 22 15,0-22-15,0 0 0,0 0 16,0 0-16,0 0 0,21-21 0,0 22 16,0-22-16,1 0 0,20 0 15,-21 0-15,0 0 0,22 0 16,-22 0-16,21 0 0,0-22 0,-20 1 15,20 0-15,0-21 0,-21 21 0,22-22 16,-22 1-16,0-22 16,21 1-16,-20 21 0,-1-22 0,-21-21 0,21 22 15,-21-1-15,21 22 0,-21-21 16,0 20-16,0 1 0,0 21 0,0-22 16,-21 65-1,0 20-15,0-21 0,21 21 16,-22 1-16,1-1 0,0 22 15,21-22-15,0 21 0,-21 1 16,21-1-16,-21 1 0,21-1 0,0-20 16,0-1-16,0 0 0,0 1 0,0-1 15,21-21-15,0 0 0,-21 1 16,21-22-16,0 0 0,1 0 0,-1 0 16,0 0-16,0 0 0,0 0 15,0-22-15,1 1 0</inkml:trace>
  <inkml:trace contextRef="#ctx0" brushRef="#br0" timeOffset="18258.99">14372 1588 0,'0'0'0,"-42"0"0,21 0 0,42 0 31,21 0-31,0-22 0,1 22 0,20 0 16,1-21-16,42 0 0,-22 21 15,43-21-15,0 21 0,0-21 0,0 0 16,0 21-16,-21 0 0</inkml:trace>
  <inkml:trace contextRef="#ctx0" brushRef="#br0" timeOffset="19057.31">2942 2836 0,'0'0'0,"42"-21"15,-20 21-15,-1-21 0,-21 0 16,0 0-16,0 0 0,0-1 16,0 1-16,-21 21 15,-1 0-15,1 0 0,-21 0 16,21 0-16,-22 21 0,1 1 0,0-1 16,-1 21-16,22 0 0,-21 1 15,21-1-15,0 0 0,21 1 0,0 41 16,0-41-1,0-22-15,21 21 0,0-21 0,0 22 16,64-1-16,-43-42 0,0 0 16,1 0-16,20 0 0,-20 0 15,20 0-15,1-21 0,-1 0 16,-21 0-16,22-1 0,-1-20 0</inkml:trace>
  <inkml:trace contextRef="#ctx0" brushRef="#br0" timeOffset="19525.04">3365 2328 0,'0'0'0,"-42"-21"0,0 0 0,-22 0 0,1 21 15,-1 0-15,-20 0 0,-86 42 16,86-21-16,-22 22 16,0 20-16,21 1 0,1 20 0,-1-20 15,21 21-15,1-1 0,-1 1 16,22 0-16,0-1 0,21 1 0,-1 0 15,22-1-15,0-20 0,0 20 16,22-20-16,20-1 0,0-20 0,22 20 16,-1-20-16,1-22 0,20 21 15,22-21-15,85 22 16,-85-43-16,-1 0 0,1 0 0,0 0 16,106-43-1,-106 22-15,-1 0 0,-20-21 0,21-1 0,-21 1 16,-22-22-16,1 1 0,-1-1 15,1-20-15,-22-1 0,-21 0 16,0 1-16,0-22 0,-21 21 0,0-21 16,-21 1-16,-21 20 0,0 0 0,-1 1 15,-41 20-15,20 1 0,-42 20 0,0 22 16,1 0-16,-1 21 0,-21 0 16,0 0-16,0 21 0,0 21 0,-21 1 15,21 20-15,0-20 0,21 20 16,0 1-16,21-1 0,22 1 15,-22 41-15,64-62 16,21 20-16,0-42 0,21 22 16,0-22-16,22 0 0,41 0 0</inkml:trace>
  <inkml:trace contextRef="#ctx0" brushRef="#br0" timeOffset="20018.75">8170 2561 0,'0'-21'0,"0"42"0,-21-21 32,21 21-17,-21 22-15,0-22 0,21 21 0,0 22 16,-21-22-16,-1 0 0,1 1 16,21 20-16,0-20 0,-21-1 0,0 0 15,21-21-15,0 22 0,0-1 16,0-21-16,0 0 0,0 1 15,0-1-15,0 21 0,0-63 32</inkml:trace>
  <inkml:trace contextRef="#ctx0" brushRef="#br0" timeOffset="20223.64">7705 3196 0,'0'0'16,"-22"21"-16,22 1 0,0-1 0,0 0 15,0 0-15,0 0 0,0 0 0,22-21 0,-1 22 16,0-1-16,0-21 16,21 0-16,1 21 0,-1-21 0,0 0 15,1 0-15,20 0 0,-20 0 16,20-21-16,-21 21 0,1-21 0,-1-1 16,22 1-16,-43 21 0,21-21 0,0-21 15,-20-1-15,-22 22 16,0 0-16,0-21 0</inkml:trace>
  <inkml:trace contextRef="#ctx0" brushRef="#br0" timeOffset="20407.53">7705 2646 0,'-43'0'0,"86"0"0,-107 0 16,43 0-16,42 0 15,21 0-15,-20 0 16,20 0-16,21 21 0,-20-21 15,20 0-15,1 0 0,-1 0 0,1 0 16,-1 0-16,-20 0 0,20 0 16,-21 0-16,1 0 0,-1-21 0,0 0 15,-20 21-15</inkml:trace>
  <inkml:trace contextRef="#ctx0" brushRef="#br0" timeOffset="20939.23">8403 2350 0,'0'-22'16,"0"44"-16,0-65 0,-21 1 0,0 21 15,21 0-15,-21-22 0,-1 22 0,-20 0 16,21 0-16,0 0 0,-22-1 0,1 22 16,-21 0-16,20 0 0,-20 0 15,-1 0-15,1 22 0,-22 20 0,22 0 16,-22 1-16,21 20 0,1 1 15,-1 20-15,1 1 0,-1 0 16,22-1-16,0 1 0,-1 21 0,1-22 16,21 1-16,0 21 0,21-21 15,0-1-15,21 1 0,0 0 0,21-22 16,1 1-16,-1-1 0,43-21 16,-22 22-16,22-22 0,21-21 0,0 22 15,105-1-15,-105-42 0,0 0 16,0 0-16,-22 0 0,22-21 15,0 0-15,0 0 0,-21-22 0,20 22 16,-20-42-16,0 20 0,-22-20 0,22-1 16,-22-20-16,-20-1 0,20 0 15,-42-21-15,43-84 16,-64 63-16,0 21 0,0 0 0,0 0 16,-42 1-16,-1-1 0,-20 21 15,-1 0-15,-126-42 16,84 106-16,-21-21 0,21 21 15,-21 21-15,0 0 0,-21 21 0,-106 64 16,127-22-16,0-21 0,42 43 16,1-21-16,-1-1 0,21 22 0,22-22 15,21 1-15,0-1 0,21 1 16,0-22-16,21 22 0,21-43 0,106 42 16</inkml:trace>
  <inkml:trace contextRef="#ctx0" brushRef="#br0" timeOffset="21379.98">13017 2561 0,'0'0'0,"22"-21"31,-22 42-31,0 22 0,0-1 16,0 0-16,-22 1 0,1-1 15,0 21-15,0-20 0,21 20 16,-21-20-16,0-1 0,-1 21 0,1-20 16,21-1-16,-21 0 0,21 1 15,0-1-15,0-21 0,0 22 0,0-22 16,0 0-16,0 0 15,21-21 1</inkml:trace>
  <inkml:trace contextRef="#ctx0" brushRef="#br0" timeOffset="21574.77">12594 3344 0,'0'0'0,"0"22"0,-21-1 16,21 0-16,0 0 0,0 0 0,0 0 15,21 1 1,0-22-16,22 21 0,-22-21 0,21 0 16,43 0-16,-22 0 0,191 0 31,-190 0-31,-1-21 0,1-1 0,-1 1 16,-20-21-16,-1 21 0,-21-22 15</inkml:trace>
  <inkml:trace contextRef="#ctx0" brushRef="#br0" timeOffset="21755.39">12785 2773 0,'0'0'0,"-64"0"0,22 0 0,-1-21 16,22 21-16,42 0 16,1 0-1,-1 0-15,21 0 0,0 0 0,22 0 16,-22 0-16,43 0 0,-22 0 15,1 0-15,21 0 0,-1 0 0,-20-21 16,20-1-16,-20 22 0</inkml:trace>
  <inkml:trace contextRef="#ctx0" brushRef="#br0" timeOffset="22223.13">13716 2286 0,'-42'-21'0,"84"42"0,-148-42 16,21 0-16,22 0 0,-22 21 15,1 0-15,-1 0 0,0 0 16,-21 0-16,22 21 0,20 0 0,-20 0 16,-1 21-16,0 1 0,1 20 0,-1 1 15,0-1-15,1 22 0,-1 0 0,21-1 16,1 1-16,-1 21 0,22-22 16,21 22-16,0-21 0,21 21 0,0-22 15,0-20-15,21 21 0,21-22 16,1 22-16,20-22 0,22 1 0,-22-22 15,22 22-15,0-22 0,20 0 16,-20 1-16,21-22 0,0 0 16,21 0-16,-21-21 0,-1 0 0,1 0 15,0-21-15,0 0 0,-21-22 0,20 22 16,-20-42-16,0 20 0,-1-20 16,1-1-16,0 1 0,-1-22 0,-20-21 15,-1 22-15,1-43 0,-22 21 16,1 0-16,-22 0 0,-21-21 0,0 21 15,-21 1-15,-43 20 0,1 0 16,-22 22-16,0-1 0,-21 22 0,-21 21 16,0 0-16,0 21 0,-21 0 15,0 0-15,21 21 0,-21 21 0,21 0 16,21 22-16,0-1 0,0 1 16,43-1-16,-22 1 0,22-1 0,20 1 15,-41 63-15,63-85 0,21 22 16,0-1-16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27:05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593 0,'0'-21'16,"0"42"-16,-22-42 0,1 21 0,0-22 15,0 22 17,21 22-17,0-1 1,0 0-16,0 0 15,21-21-15,0 0 0,0 21 16,1-21-16,-1 0 0,0 0 0,21 0 16,1 0-16,-22 0 0,21 0 15,22-21-15,-22 0 0,0 0 16,1 0-16,-1-1 0,0 1 0,1 0 16,-1-21-16,0 21 15,-21-22-15,1 22 0,-1-21 0,-21 21 16,0-22-16,0 22 0,-21-21 15,-1 21-15,1-1 0,-63-20 16,41 21-16,1 21 16,0 0-16,-22 21 0,22 0 0,-22 0 15,1 1-15,-1 20 0,22 21 16,-22-20-16,1-1 0,21 22 16,-1-22-16,1 21 0,21 1 0,0-22 15,-1 1-15,22 20 0,0-21 16,0 1-16,0-1 0,0 0 15,22-20-15,-1 20 0,0-21 0,0 0 16,21-21-16,1 0 0,-1 0 16,22 0-16,-22 0 15,0 0-15,22 0 0,-22-21 0,0 0 16,1 0-16,-22 0 0,21-1 16,-42 1-16,0 0 15,0 0-15,-21 21 0,0 0 16,-21 21-16,-1 0 0,1 0 15,-22 1-15,1 20 0,21-21 16,-22 21-16,22 1 0,-1-1 0,1 0 16,0 1-16,21-1 0,-1 0 15,1 1-15,21-1 0,0 0 16,0 1-16,0-22 0,0 21 0,21-21 16,1 1-16,20 20 15,-21-21-15,21-21 0,22 21 16,-22-21-16,22 21 0,-22-21 0,22 0 15,-22 0-15,21-21 0,-20 0 16,-1 21-16,0-21 0,1-21 0,-1 20 16,0 1-16,-20-21 0,20 21 15,-21-22-15,0 1 0,0 0 16,1-1-16,-1 22 0,0-21 0</inkml:trace>
  <inkml:trace contextRef="#ctx0" brushRef="#br0" timeOffset="450.74">2032 1122 0,'0'-21'0,"0"42"0,0-63 16,0 63 15,0 0-31,0 0 16,0 0-16,-21 0 0,21 1 15,0 20-15,0 0 0,0-21 16,-21 22-16,21-22 0,0 21 0,0 1 16,0-22-16,0 21 0,0 0 15,0-20-15,0 20 0,0-21 0,0 0 16,0 0-16,0 1 0,0-44 31,0 1-15,0 0-16,0-21 0,0 21 15,0-22-15,0 1 0,0 0 16,0-1-16,21 1 0,-21 0 16,21-22-16,0 22 0,21-1 0,-20 22 15,20-21-15,0 21 0,1 0 16,-1-1-16,0 22 0,22 0 15,-22 22-15,-21-1 0,22 0 0,-1 0 16,-21 21-16,0 1 0,0-1 16,-21 0-16,0-20 0,0 20 0,0 0 15,0 1-15,0-1 0,-21 0 16,0 1-16,0-22 0,0 21 16,21-21-16,0 0 0,-21-21 0,21 22 15,0-44 16,0 1-31,0 0 16,21 0-16,0-21 0,0 20 0</inkml:trace>
  <inkml:trace contextRef="#ctx0" brushRef="#br0" timeOffset="734.57">3281 1080 0,'0'0'0,"0"-22"15,0 1-15,0 0 0,-21 0 0,-1 0 16,1 0-16,0 21 0,0 0 16,0 0-16,-22 21 0,22 0 15,0 21-15,-21 1 0,21-1 0,-1 0 16,-20 1-16,21-1 0,0 0 16,0 1-16,-1-1 0,1 0 0,21 1 15,0-1-15,0-21 0,0 21 16,0-20-16,0 20 0,21-21 15,1 0-15,-1 0 0,0-21 0,0 22 16,21-22-16,-20 0 0,20 0 16,0 0-16,1 0 0,-1-22 15,0 22-15,22-21 0,-22 0 16</inkml:trace>
  <inkml:trace contextRef="#ctx0" brushRef="#br0" timeOffset="1186.31">3831 1207 0,'0'0'0,"0"-22"0,-21 1 0,0 21 16,0 0-16,-22 0 0,22 0 16,-21 0-16,21 0 0,-22 0 0,1 21 15,21 1-15,-22-1 0,22 21 16,-21-21-16,21 22 0,0-22 16,-1 21-16,1 0 0,21 1 15,0-22-15,0 21 0,0 1 0,0-22 16,0 21-16,0-21 0,21 0 15,1 1-15,-1-22 0,0 0 0,21 0 16,1 0-16,-1 0 0,0 0 16,1-22-16,-1 1 0,0-21 15,1 21-15,-1-22 0,-21 22 0,21-21 16,-20 0-16,-1 20 0,-21-20 16,0 0-16,0 21 0,0-22 0,0 22 15,0 0-15,-21 21 16,-1 21-1,1 0-15,21 0 16,-21 1-16,21 20 0,0-21 0,0 21 16,0-20-16,0 20 0,0-21 15,0 21-15,0-20 0,21-1 0,0 0 16,1 0-16,-1-21 0,0 21 16,21-21-16,-21 0 0,22 0 0,-22 0 15,21-21-15,-21 0 0,22 0 16,-1 0-16,22-22 0,-43 22 15,21-21-15,-21 21 0</inkml:trace>
  <inkml:trace contextRef="#ctx0" brushRef="#br0" timeOffset="1499.14">4508 1037 0,'0'0'0,"0"-21"0,0 0 0,-21 42 16,21 0-1,-21 0-15,21 1 0,-21 62 16,21-41-16,0-1 15,-21 21-15,21 1 0,0-1 0,-21 1 16,21 21-16,0-1 0,0 1 16,0 0-16,0 20 0,-22-20 0,22 0 15,0-1-15,0 22 0,0-21 0,0 21 16,0 0-16,0-22 16,-21 22-16,21-21 0,-21-1 0,21 22 15,-21-21-15,21 0 0,0-1 0,0-20 16,0-1-16,-21 1 0,21-22 15,-21 0-15,21-20 0,0-1 16,0 0-16,0-42 16,0 0-16,0-22 0,0-20 15,21-1-15,0 1 0,21-22 0,-21-21 16,1 22-16,20-43 0</inkml:trace>
  <inkml:trace contextRef="#ctx0" brushRef="#br0" timeOffset="1798.96">4487 1249 0,'0'0'0,"-21"-42"0,21-1 15,0 1-15,0 0 0,0 20 16,0-20-16,0 21 0,0 0 0,21 0 16,0-1-16,1 1 0,20 0 15,-21 0-15,21 21 0,-20 0 0,20 0 16,0 0-16,1 21 0,-22 0 15,21 0-15,-21 22 0,22-1 0,-22-21 16,-21 22-16,0-1 0,0 0 16,0 22-16,-21-43 0,-1 21 15,-20 1-15,0-1 0,-1-21 16,1 0-16,0 0 0,21 1 0,-22-1 16,22-21-16,0 0 0,0 0 15,21-21 1,0-1-16,21 1 15</inkml:trace>
  <inkml:trace contextRef="#ctx0" brushRef="#br0" timeOffset="2989.28">5440 1058 0,'0'0'0,"21"-21"0,-21 0 15,0 0-15,0 0 16,0 0-16,0-1 16,-42 22-16,20 0 0,-20 0 15,21 0-15,-21 22 0,-1-1 0,1 0 16,0 0-16,-1 0 0,22 0 16,0 1-16,0 20 0,21-21 15,0 0-15,0 0 0,0 1 16,21-22-16,0 21 0,21-21 0,-20 21 15,20-21-15,0 21 16,1-21-16,-1 21 0,0-21 0,1 21 16,-1-21-16,-21 22 0,21-1 15,-20-21-15,-22 21 0,0 0 16,0 0-16,0 0 16,-22-21-16,-20 22 0,0-22 0,-1 0 15,1 0-15,0 0 0,-1 21 16,22-21-16,-21 0 0,0 0 0,20 0 15,1 0-15,0 0 0,0-21 16,0 21-16,0 0 0,21 21 31,21 0-15,0-21-16,0 21 0,0 0 16,0-21-16,1 21 0,-1-21 15,21 0-15,-21 0 0,22 0 0,-22 0 16,21 0-16,0 0 0,1 0 15,20-21-15,-20 21 0,-1-21 0,0 0 16,1 0-16,-1 0 0,0-1 16,-21 1-16,1-21 0,20 21 0,-21-64 15,-21 43 1,0-22-16,0 43 0,0-21 0,0-1 16,0 22-16,0 0 0,-21 42 31,21 0-31,-21 1 0,21-1 15,0 21-15,0-21 0,0 22 0,0-22 16,0 21-16,0-21 0,0 22 16,0-22-16,0 0 0,21 0 0,0 21 15,0-42-15,-21 22 0,21-1 16,1-21-16,20 0 0,-21 0 0,0 0 16,0 0-16,1 0 0,-1 0 15,21-21-15,-21-1 0,0 1 16,1 0-16,-1 0 0,0 0 15,-21-22-15,21 1 0,-21 0 0,21-1 16,-21 1-16,0 0 0,0-1 16,0 1-16,0 21 0,0-21 0,0 63 31,0 21-31,0-21 16,0 22-16,0-1 0,0-21 15,0 21-15,0 1 0,0-1 16,0-21-16,0 0 0,0 22 0,0-22 15,0 0-15,21 0 0,1-21 0,-1 21 16,0-21-16,0 22 16,0-22-16,0 0 0,43 0 15,-43-22-15,21 1 0,-20 0 16,20 0-16,-21 0 0,0-22 0,0 1 16,1 0-16,-1-22 0,-21 1 15,0-22-15,0 22 0,0-22 0,0 21 16,0 1-16,0-1 0,0 22 15,0 0-15,0 21 0,0-1 0,0 1 16,-21 21-16,-1 0 16,22 21-16,-21 22 15,21-22-15,0 42 0,0-20 0,0 20 16,0 1-16,0-1 0,0 1 16,0-1-16,0 1 0,0-22 15,0 22-15,0 20 0,0-63 16,21 22-16,1-22 0,-22 0 15,21 0-15,0 0 0,0 1 0,0-22 16,0 0-16,1 0 0,-1 0 16,0 0-16,21 0 0,-21 0 0,22-22 15,-1 22-15,0-21 0</inkml:trace>
  <inkml:trace contextRef="#ctx0" brushRef="#br0" timeOffset="3431.03">7408 1122 0,'0'0'0,"-21"-148"31,0 127-31,21-1 0,-21 22 16,-22 0-16,22 0 15,0 0-15,-21 22 0,21-1 16,-1 21-16,1-21 0,0 22 0,0-1 16,0 0-16,21 1 0,0-1 15,0 0-15,0-21 0,0 22 0,0-22 16,0 21-16,0-21 0,21 1 15,0-1-15,0 0 0,0-21 0,1 0 16,-22 21-16,21-21 0,0 0 16,0 0-16,21 0 0,-42-21 15,43 0-15,-43 0 0,21-1 16,0 1-16,0-21 0,0 21 0,-21-22 16,0 1-16,0 0 0,22-1 15,-22 22-15,0-21 0,0 0 16,0 63-1,0 0-15,0 0 16,0 21-16,-22-20 0,22 20 16,0-21-16,0 21 0,0-20 0,0-1 15,0 21-15,0-21 0,0 0 16,22 1-16,-1-1 0,0 0 0,0 0 16,0-21-16,0 0 15,1 0-15,-1 0 0,0 0 16,0-21-16,21 21 0,-20-21 0,-1 0 15,21-22-15</inkml:trace>
  <inkml:trace contextRef="#ctx0" brushRef="#br0" timeOffset="3702.87">7959 487 0,'0'0'0,"0"-21"15,-22 0-15,1 21 0,0 0 16,0 21-16,21 0 15,0 21-15,0 1 0,0-1 16,0 0-16,0 1 0,-21 20 16,21 1-16,0-1 0,0 1 15,0-1-15,0 1 0,0-1 0,0-21 16,0 22-16,0-22 0,0-21 0,0 22 16,0-1-16,21-21 0,-21 0 15,21 1-15,-21 20 0,21-42 16,0 0-1,1 0-15,-1 0 0,0-21 16,21 21-16,-21-21 16</inkml:trace>
  <inkml:trace contextRef="#ctx0" brushRef="#br0" timeOffset="4627.35">8530 995 0,'0'-21'0,"0"42"0,0-63 16,-21 63-1,21 0 1,-21 0-16,0 21 0,-1-20 0,22 20 16,-21 0-16,0 1 0,0-1 15,21 0-15,0-21 0,-21 22 0,21-1 16,0-21-16,0 22 0,0-22 16,0 21-16,0-21 15,0 0-15,21 1 0,0-1 16,21-21-16,-20 0 0,20 0 15,-21 0-15,0 0 0,22 0 16,-22-21-16,21-1 0,-21 22 16,22-21-16,-22-21 0,21 0 0,-21-1 15,-21 1-15,0 21 16,0-22-16,0 22 0,0 0 0,-21 0 0,0 0 16,0 21-16,0 0 0,-1 0 15,1 0-15,0 21 16,21 0-16,0 0 15,0 0-15,0 1 0,0-1 0,0 0 16,21 21-16,0-42 16,-21 21-16,0 1 0,22-22 0,-1 21 15,0-21-15,0 21 16,0-21-16,0 0 16,1 0-16,-1-21 15,0 0-15,-21-1 16,0 1-16,0 0 0,0 0 0,0-21 15,0 20-15,0-20 16,0 21-16,0-21 0,0 20 0,0-20 16,21 21-16,0-21 0,0 20 15,1 1-15,41-21 0,-21 21 16,-20 21-16,20 0 0,0 0 16,1 0-16,-1 0 0,-21 0 0,21 21 15,-20 0-15,-1 21 0,-21-20 16,0 20-16,0-21 0,0 21 0,0 1 15,0-1-15,0-21 0,0 22 16,0-22-16,-21 21 0,-1-21 0,1 0 16,21 1-16,-21-1 0,21 0 0,0 0 15,-21-21-15,0 0 32,21-21-17,0 0-15,0 0 0,0-1 0,0 1 16,21-21-16,0 21 0,0-22 15,0 1-15,22 0 0,-22-1 16,0 1-16,21-21 0,-20 20 16,20 1-16,0 0 0,1 20 0,-22 1 0,21 0 15,-21 21-15,43 21 16,-43 22-16,0-22 0,-21 21 0,0 22 16,0-22-16,0 0 0,0 22 15,0-22-15,0 0 0,0 1 0,0-1 16,0 0-16,0 22 15,-21-43-15,21 0 0,0 22 16,-21-43-16,0-22 31,-1-20-31,22 21 16,-21-21-16,21 20 0,0-20 16</inkml:trace>
  <inkml:trace contextRef="#ctx0" brushRef="#br0" timeOffset="4959.16">8742 360 0,'0'0'16,"-43"21"-16,1 0 0,0 0 0,21 1 0,-22 20 15,43-21-15,0 0 0,0 22 16,0-22-16,0 0 0,0 0 15,21 0-15,22 0 0,41-21 16,-41 0-16,-1 0 0,22 0 0,-22 0 16,0-21-16,-21 21 0,22-21 15,-22 0-15,0-21 0,-21 20 0,0 1 16,0-21-16,-21 21 16,0 0-16,0-1 0,-22 1 0,1 21 15,0 0-15,20 0 0,-20 0 16,0 0-16,-1 0 0,22 21 0,-21 1 15,21-1-15,-22 0 0,22 0 16,0 0-16,0 0 0,0 1 0,0-1 16</inkml:trace>
  <inkml:trace contextRef="#ctx0" brushRef="#br0" timeOffset="5151.06">7535 889 0,'-42'0'0,"84"0"0,-84 21 16,84-21 0,1 0-16,-1 0 0,21 0 15,22 0-15,0-21 0,-1 21 16,1 0-16,-21-21 0,20 21 0,-20-21 16,-1 21-16,-20-21 0,-1 21 15,-21 0-15</inkml:trace>
  <inkml:trace contextRef="#ctx0" brushRef="#br0" timeOffset="5829.69">0 2688 0,'0'-21'16,"0"0"0,21 21 30,106 0-46,0 0 16,21-21-16,-21 21 0,21-21 16,22-1-16,-1 22 0,22-21 15,-1 0-15,1 21 0,20-21 0,22 0 16,0 21-16,0-21 0,0-1 16,-1 22-16,22 0 0,-21-21 0,21 21 15,0-21-15,0 21 0,-21-21 16,0 21-16,21-21 0,-21 21 0,-22-21 15,22 21-15,-21 0 0,0-22 16,-1 22-16,1 0 0,-22-21 16,22 21-16,-21 0 0,-1 0 0,-21 0 15,1 0-15,-1 0 0,-21-21 16,0 21-16,-21 0 0,85 0 16,-106 0-16,-21 0 0,-22 0 15,1 0-15,-1 0 0,-21 0 16,-20 0-16,-1 0 0,0 0 0,-21-21 15,0 0-15,-21 21 16,0 0-16,-1-21 0</inkml:trace>
  <inkml:trace contextRef="#ctx0" brushRef="#br0" timeOffset="5968.61">8911 2350 0,'0'0'0,"-21"0"16,0 0-16,0 0 0,-1 0 16,1 0-16,-21 0 0</inkml:trace>
  <inkml:trace contextRef="#ctx0" brushRef="#br0" timeOffset="103346.47">4847 5122 0,'21'0'63,"-21"-21"-63,21 21 0,1-21 15</inkml:trace>
  <inkml:trace contextRef="#ctx0" brushRef="#br0" timeOffset="106661.31">5122 5186 0,'0'21'16,"-21"-21"-16,0 0 16,21-21 62,0 0-78,21 0 15,0 21-15,0-22 16,1 22-16,-1-21 0,0 21 0,0-21 16,21 0-16,1 21 0,-1-21 15,0 0-15,22 21 0,-22-22 0,22 1 16,-1 21-16,-20-21 0,20 0 15,1 21-15,-1-21 0,64 0 16,-63 21-16,-1-22 0,1 22 16,-1-21-16,1 21 0,20-21 15,-20 21-15,20-21 0,1 21 0,-21 0 16,20-21-16,1 21 0,0-21 16,-1 21-16,1-22 0,-22 22 0,22 0 15,0-21-15,-1 21 0,1 0 16,0 0-16,21-21 0,-22 21 0,22 0 15,-21 0-15,21-21 0,-22 21 16,86 0-16,-86-21 0,1 21 16,21 0-16,-22 0 0,22-21 15,-21 21-15,21-22 0,-22 22 0,1 0 16,0 0-16,-1-21 0,1 21 0,0 0 16,-1 0-16,22-21 15,-21 21-15,21 0 0,-22 0 0,1 0 16,21-21-16,-21 21 0,-22 0 15,22 0-15,-22 0 0,1 0 16,-1 0-16,1 0 0,-1 0 0,1 0 16,-1 0-16,1 0 0,126 21 15,-126-21-15,42 21 16,-43 0-16,-21-21 0,22 22 16,-22-22-16,22 21 0,-22-21 0,0 21 15,1-21-15,-1 0 0,0 21 16,1-21-16,-1 21 0,0 0 0,1-21 15,-22 22-15,21-1 0,-21-21 16,22 21-16,-1 0 0,-21 0 16,22 0-16,-22 1 0,21-1 0,-21 0 15,22 0-15,-22 21 0,0-20 16,21-1-16,-21 0 0,1 0 0,-1 21 16,21-20-16,-21-1 0,0 0 15,-21 21-15,22-21 0,-1 1 16,0-1-16,0 63 0,-21-62 15,21-1-15,-21 0 16,0 0-16,0 0 0,0 0 0,0 22 16,0-22-16,0 0 0,0 0 0,0 22 15,-21-22-15,0 0 0,0 0 16,0 0-16,-1 0 0,1 1 0,0-1 16,-21 0-16,21 0 0,-22 0 15,1 0-15,0 1 0,-1-1 0,1-21 16,-43 42-16,43-21 0,0-21 15,-1 21-15,1 1 0,-22-22 16,22 21-16,0-21 0,-1 21 0,-20 0 16,-43 0-16,43-21 15,-64 21-15,42 1 0,21-22 16,-84 21-16,64 0 16,-1 0-16,21-21 0,-20 21 0,20-21 15,1 21-15,-22-21 0,0 22 16,22-22-16,-106 42 0,84-42 15,0 21-15,1-21 16,-1 21-16,0 0 0,1-21 0,-65 22 16,65-1-16,-1-21 0,-63 21 15,63 0-15,1-21 0,-1 0 16,21 0-16,-20 21 0,20-21 0,-20 21 16,20-21-16,-21 0 0,22 0 0,-1 0 15,-20 0-15,20 0 0,-20 0 16,20 0-16,-21 0 0,1 0 15,-1 0-15,0 0 0,1 0 0,-1 0 16,22 0-16,-22 0 0,0 0 16,22 0-16,-107 0 15,107 0-15,-106 0 0,84 0 16,0 0-16,1 0 0,-1 0 0,0 0 16,1 0-16,20 0 0,-21 0 0,1 0 15,20 0-15,1 0 0,-1 0 16,1 0-16,-107 0 15,22 0 1,85-21-16,-43 21 16,42 0-16,1-21 0,-1 21 0,22 0 0,-21-21 15,20 21-15,-20-21 16,20 21-16,1-21 0,0 21 0,-43-22 16,64 1-16,-21 0 0,-1 21 15,1-21-15,0 0 0,-1 21 16,1-21-16,0-1 0,-22 1 0,43 21 15,-21-21-15,-1 0 0,22 21 16,-21-21-16,21 0 0,-1-1 0,1 22 16,0-21-16,21 0 0,0 0 15,0-21-15,-21 20 0,21 1 0,-21 0 16,21-21-16,-21-22 16,21 1-16,0 42 15,0-1-15,0-20 0,0 21 0,0-21 16,0 20-16,0 1 0,0 0 15,0-21-15,21 21 0,-21-1 0,0 1 16,21 0-16,0 0 0,-21 0 16,21 0-16,-21-1 0,43-20 15,-22 42-15,-21-21 0,21 0 16,21 0-16,-21 21 0,1-22 0,20 1 16,-21 0-16,21 0 0,1 21 15,-1-21-15,0 0 0,64-22 16,-42 22-16,-1 21 0,-20-21 15,20 0-15,1 21 0,-22-21 16,21 21-16,-20 0 0,20-22 0,1 22 16,42 0-16,-64-21 15,21 21-15,-20 0 0,-22 0 0,21 0 16,-21 0-16,22 0 0,-22 0 16,0 0-16,0 0 0,22 0 0,-22 0 15,0 0-15,0 0 0</inkml:trace>
  <inkml:trace contextRef="#ctx0" brushRef="#br0" timeOffset="107061.46">5800 5609 0,'21'0'16,"0"0"15,-21-21-15,21 21-16,0 0 0,0-21 15,-21 0 1,22 21-16,-44 0 47,1 0-47,0 0 15,21 21-15,-21-21 0,0 21 0</inkml:trace>
  <inkml:trace contextRef="#ctx0" brushRef="#br0" timeOffset="107278.42">5461 6075 0,'0'21'0,"0"-42"0,-21 42 0,0-21 15,-1 0 1,22-21 0,-21 21 15,21-21-31,-21 21 0,0 0 16,0 0-1,0-21-15,-1 21 0,1-22 0</inkml:trace>
  <inkml:trace contextRef="#ctx0" brushRef="#br0" timeOffset="107478.31">5038 5609 0,'0'-21'0,"0"42"0,0-63 16,0 21-16,0-22 15,0 22-15,-22 21 16,22-21-16,0 42 47,0 0-47,0 1 0,0-1 15,0 0-15</inkml:trace>
  <inkml:trace contextRef="#ctx0" brushRef="#br0" timeOffset="107678.64">6054 5927 0,'42'21'0,"-84"-42"0,126 42 0,-63-21 16,1 0-16,-1 0 15,-21 21 32,21-21-31,0 0-16,-21 21 0,0 0 15</inkml:trace>
  <inkml:trace contextRef="#ctx0" brushRef="#br0" timeOffset="107846.54">6413 6265 0,'0'0'0,"0"22"0,0-44 46,0 1-30,0 0-16,0 0 16,22 0-16,-22 0 0,21-22 0,0 1 15</inkml:trace>
  <inkml:trace contextRef="#ctx0" brushRef="#br0" timeOffset="108038.43">6964 5482 0,'0'0'0,"0"-63"15,-21 42 1,-1 21-16,22-22 16,-21 22-16,21-21 0,-21 21 15,21-21-15,0 0 16,21 21 0,0-21-16,1 21 15,-1 0-15,0 0 0,0-21 16,0 21-16</inkml:trace>
  <inkml:trace contextRef="#ctx0" brushRef="#br0" timeOffset="108226.32">7535 5207 0,'21'0'0,"-42"0"0,64 0 47,-22 21-32,-21 0 1,21 1-16,0-22 0,-21 42 16,0-21-16,0 0 0,21 22 15,-21-22-15,0 21 0</inkml:trace>
  <inkml:trace contextRef="#ctx0" brushRef="#br0" timeOffset="108411.22">8170 5927 0,'0'0'16,"43"21"-16,-1-21 0,-21 21 0,21 0 15,-20-21-15,-22 21 0,21-21 16,-21 22 0,0-1 31</inkml:trace>
  <inkml:trace contextRef="#ctx0" brushRef="#br0" timeOffset="108602.11">8953 5588 0,'0'-21'0,"0"42"0,0-63 16,0 21-16,0-1 0,0 1 15,0 0-15,0 0 0,0 0 16,22 0-16,-22-1 0,21-20 15,0 21-15,0 0 16,0 0-16,-21-1 0,21 22 0,1-21 16</inkml:trace>
  <inkml:trace contextRef="#ctx0" brushRef="#br0" timeOffset="108838.97">9758 5101 0,'21'0'0,"-42"0"0,42-21 0,-21 0 0,0 0 0,0 0 16,0-1-16,0 1 15,0 0-15,0 0 0,0 0 16,0 42 15,0 0-31,0 21 0,0-20 0,0 20 16,0-21-16,0 21 0,0 1 15,0 41-15,0-62 0,0 62 16,0-63-16,0 22 0,0-1 16,0-21-16</inkml:trace>
  <inkml:trace contextRef="#ctx0" brushRef="#br0" timeOffset="108998.88">9842 5715 0,'0'0'0,"22"0"0,-1 21 15,0-21-15,0 0 0,-21 21 0,21-21 16,-42 0 31,0 0-47,0 0 0,0 0 15,-1 0-15,1 0 0,-21 0 0,21 0 16,-22 22-16,22-22 0,-21 21 0</inkml:trace>
  <inkml:trace contextRef="#ctx0" brushRef="#br0" timeOffset="109182.77">9229 6054 0,'0'0'16,"-22"21"-16,1-21 0,0 0 0,0 0 0,0 0 15,0 21-15,-1-21 16,1 0-16,0 0 0,0 0 16,0 0-16,-22 0 0,22 0 0,0 0 15,-21 21-15,21-21 0,-22 21 16,-20-21-16,20 22 0,1-22 0,-21 21 15,-1-21-15,1 21 0</inkml:trace>
  <inkml:trace contextRef="#ctx0" brushRef="#br0" timeOffset="109382.6">7429 6202 0,'-42'0'0,"84"0"0,-126 0 15,63 0-15,-22 0 0,22 0 0,0 0 16,0 0-16,0 0 0,-1 0 15,22-21-15,-21 21 0,21-21 47,0-1-31,21 22-16,-21-21 0,22 0 0,-1 0 16</inkml:trace>
  <inkml:trace contextRef="#ctx0" brushRef="#br0" timeOffset="109582.49">8022 5630 0,'0'0'0,"21"0"0,-21-21 0,0 0 0,21 21 16,-21-21-16,22 0 0,-22 0 16,0-1-16,0 1 0,0 0 15,0 0 1,0 0-16,21 21 0,-21-21 15,0-1-15,21 1 16,-21 0-16,21 0 16,0 0-16</inkml:trace>
  <inkml:trace contextRef="#ctx0" brushRef="#br0" timeOffset="109786.37">8996 5038 0,'0'-21'15,"0"-22"1,0 22-16,0 0 0,0 0 16,0 0-1,-21 21-15,-1 0 32,22 21-17,0 0-15,22-21 16</inkml:trace>
  <inkml:trace contextRef="#ctx0" brushRef="#br0" timeOffset="110018.25">10181 4911 0,'0'0'16,"0"-21"-1,0-1-15,21 22 0,-21-21 0,21 21 16,-21-21-16,22 21 0,-1 0 15,-21-21-15,21 21 0,0 0 0,0 0 16,0 0-16,1 0 0,-22-21 0,21 21 16,0 0-16,-21 21 15,0 0 1,21-21 0,-21 21-16,21-21 0,-21 21 0,21-21 15</inkml:trace>
  <inkml:trace contextRef="#ctx0" brushRef="#br0" timeOffset="110219.14">10668 5017 0,'0'0'0,"21"0"15,0 0 1,0 0 0,1 0-16,-1 0 15,0 0-15,0 0 16,-21 21-1,0 0-15,21-21 0,-21 21 16,0 0-16,21 0 16,1 1-16,-1-1 15</inkml:trace>
  <inkml:trace contextRef="#ctx0" brushRef="#br0" timeOffset="110422.09">11112 5503 0,'0'22'15,"0"-1"1,0 0 0,0 0-1,0 0-15,0 0 16,0 1-16,0-1 16,0 0-16,0 0 15,0 0-15,0 0 16,-21 1-16,0-1 0</inkml:trace>
  <inkml:trace contextRef="#ctx0" brushRef="#br0" timeOffset="110590.99">11070 6011 0,'-21'0'0,"42"0"0,-63 22 16,21-22-16,-1 21 0,1-21 15,0 0-15,0 0 16,0 21-16,0-21 0,-1 21 15,1-21-15,0 0 16,0 0 0,0 0-16,21 21 0</inkml:trace>
  <inkml:trace contextRef="#ctx0" brushRef="#br0" timeOffset="110792.88">10795 6160 0,'-21'0'16,"0"0"-16,-1 0 15,1 0 1,21-22-16,-21 22 16,0 0-16,0 0 0,0 0 15,-22 0-15,22 0 0,-21 0 16,-64-21-16</inkml:trace>
  <inkml:trace contextRef="#ctx0" brushRef="#br0" timeOffset="122802.29">8488 7768 0</inkml:trace>
  <inkml:trace contextRef="#ctx0" brushRef="#br0" timeOffset="124526.98">8467 7895 0,'21'0'16,"-21"-21"15,0 0 16,21 0-16,-21 42 63,0 0-94,0 0 16,0 0-16,0 1 0,0-1 0,-21 0 15,21 21-15,0-21 0,0 22 0,0-1 16,0 0-16,0 1 16,0 20-16,0-20 0,0-1 0,0 0 15,0 1-15,0 20 0,0-21 0,0 1 16,0-1-16,0 22 0,0-22 16,0 21-16,0-20 0,21 20 0,-21-20 15,21 20-15,-21-21 0,0 22 0,0-22 16,0 22-16,0-22 0,0 22 15,0-22-15,0 21 0,0 1 0,0-22 16,0 22-16,0-1 0,0 1 0,0-1 16,21-20-16,-21 20 0,0-21 15,0 1-15,21-1 0,-21 0 0,0 1 16,0-1-16,0 0 0,22 1 16,-22-22-16,21 21 0,-21 1 0,21-22 15,-21 21-15,21 0 0,-21-20 0,0 20 16,0-21-16,0 21 0,21 1 15,-21-22-15,0 0 0,21 21 0,-21-20 16,0-1-16,0 0 0,22 0 0,-22 0 16,21 0-16,0 1 0,0-1 15,0-21-15,22 0 0,-22 0 0,0 0 16,0 0-16,21 0 0,-20 0 16,20 0-16,-21 0 0,21 0 0,-20 0 15,20-21-15,-21 21 0,0 0 0,22-22 16,-1 22-16,-21 0 15,0-21-15,0 0 0,1 21 0,20-21 16,-21 0-16,0 0 0,0-1 16,22 1-16,-22 0 0,0-21 0,21 21 15,-20-22-15,-1 1 0,0 21 0,21-22 16,1-41-16,-22 41 0,0 1 16,-21 0-16,21 21 0,0-22 0,0 1 15,1 0-15,-22 20 0,21-20 16,-21 0-16,21-1 0,-21 1 15,0-21-15,21 20 0,-21-20 0,0 20 16,0-20-16,0-1 0,0 1 0,0-1 0,0 1 16,0-1-16,0 1 15,0-1-15,0 1 0,0-1 0,0 1 16,0-1-16,-21 1 0,21-1 0,-21 1 16,21 21-16,0-1 0,0-20 15,-21 20-15,21 1 0,-22 21 0,1-64 16,21 43-16,0 0 0,-21 20 15,0-20-15,0 0 0,21-1 16,-21 22-16,-1-21 0,22 0 0,-21 20 16,0-20-16,0 21 0,21-21 15,-21 20-15,0 1 0,-1 0 0,22-21 16,-21 21-16,0-1 0,0-20 0,-21 0 16,20 21-1,1-1-15,-21 1 0,21 0 0,0 0 16,-22 21-16,1-21 0,0 21 0,-1 0 15,1 0-15,-22 0 0,22 0 16,0 0-16,-22 21 0,22-21 0,0 21 16,-1 0-16,1 0 0,0 1 15,20-1-15,-20-21 0,21 21 16,0 0-16,0 0 0,-1 0 0,1 1 0,21-1 16,-21 0-16,0 0 15,21 0-15</inkml:trace>
  <inkml:trace contextRef="#ctx0" brushRef="#br0" timeOffset="124831.21">8170 8594 0,'21'0'31,"1"0"-15,-1-21-16,0 21 15,0 0-15,0 0 0,22-22 0,-22 22 16,0 0-16,21 0 0,-21-21 0,22 21 15,-22-21-15,21 21 0,-21 0 16,22 0-16,-22 0 0,0 0 0</inkml:trace>
  <inkml:trace contextRef="#ctx0" brushRef="#br0" timeOffset="125031.1">8445 8890 0,'0'-21'31,"22"21"-15,-1 0-16,0 0 0,0 0 16</inkml:trace>
  <inkml:trace contextRef="#ctx0" brushRef="#br0" timeOffset="125224.99">8297 9186 0,'0'0'0,"-63"85"32,63-64-32,21-21 15,0 0 1,0 0-16,0 0 0,1 0 15,-1-21-15,0 0 0,21 21 0,-21 0 16,1-21-16,20 21 0,-21 0 0,0 0 16,0 0-1</inkml:trace>
  <inkml:trace contextRef="#ctx0" brushRef="#br0" timeOffset="125409.88">8424 9419 0,'0'0'0,"21"0"32,1 0-32,-1 0 0,0 0 15,0-21-15,21 21 0,-20 0 16,-1-21-16,0 21 0,0 0 0,43 0 16,-43-21-1,0 21-15</inkml:trace>
  <inkml:trace contextRef="#ctx0" brushRef="#br0" timeOffset="125593.08">8318 9927 0,'0'0'0,"0"21"0,0 22 31,22-43-31,-1 0 0,0 0 16,0 0-16,0 0 15,0 0-15,1-21 0,-1 21 0,21-22 16,-21 1-16,22 0 0,-22 21 0,21-21 16,-21 0-16,0 21 0,1 0 0</inkml:trace>
  <inkml:trace contextRef="#ctx0" brushRef="#br0" timeOffset="125818.34">8784 10075 0,'0'22'0,"0"-44"0,-21 86 0,21-43 16,0 21-16,0-20 15,-21 20-15,21-21 0,0 21 0,0 1 16,0-22-16,0 21 0,0-21 0,0 22 16,0-22-16,0 0 0,0 0 0,0 0 15,0 1-15,0-1 0,21 0 0,-21 0 16,21-21-16,0 0 15</inkml:trace>
  <inkml:trace contextRef="#ctx0" brushRef="#br0" timeOffset="126055.2">9102 9927 0,'0'0'0,"21"0"0,0 0 0,0 0 16,0 21-16,0 1 16,1-1-16,-1-21 0,0 21 0,0 0 15,0 0-15,0 0 0,1 1 0,-1-1 16,0 0-16,0-21 0,0 21 16,0-21-16,-21 21 0,22-21 15,-1 0-15,0 0 0,0 0 16,0 0-16,0 0 15</inkml:trace>
  <inkml:trace contextRef="#ctx0" brushRef="#br0" timeOffset="126274.07">9461 9610 0,'0'0'0,"0"21"31,22-21-31,-1 21 16,21 0-16,-21 0 16,0 1-16,1-22 0,-1 0 0,0 0 15,0 21-15,0-21 0,0 0 16,1 0-16,-1 0 0,0 0 0,0 0 16,0 0-16,-21-21 0,21 21 15,-21-22-15,0 1 0</inkml:trace>
  <inkml:trace contextRef="#ctx0" brushRef="#br0" timeOffset="126473.96">9440 9186 0,'0'-21'16,"0"42"-16,21-63 15,1 42-15,20 0 16,-21-21-16,21 21 0,1 0 0,-22 0 15,21-21-15,1 21 0,-1 0 16,-21 0-16,21 0 0,-20-21 0,20 21 0,-21 0 16,-21-22-1</inkml:trace>
  <inkml:trace contextRef="#ctx0" brushRef="#br0" timeOffset="126714.82">9588 8763 0,'0'0'15,"0"-21"-15,0 0 0,0 0 16,22 21-16,-1-22 0,0 1 0,0 21 16,0-21-16,0 21 0,22-21 15,-22 0-15,42 0 16,-20 21-16,-1-22 0,-21 22 0,0 0 0,22 0 15,-22-21-15,0 21 0,-42 0 32,0 0-32</inkml:trace>
  <inkml:trace contextRef="#ctx0" brushRef="#br0" timeOffset="126908.71">9461 8573 0,'0'0'0,"-21"0"0,0-22 15,21 1-15,0 0 16,0 0-16,21 0 0,0 0 16,1-1-16,-1 1 0,21 21 0,-21-21 15,0 0-15,22 0 0,-22 21 16,21-21-16,-21 21 0,22 0 16,-1-22-16,-21 22 0,0 0 15,1 0-15,-1 0 16</inkml:trace>
  <inkml:trace contextRef="#ctx0" brushRef="#br0" timeOffset="127106.47">9356 8361 0,'0'0'15,"-22"0"-15,1 0 0,0 0 16,21-21-16,0 0 15,0-1-15,0 1 0,0 0 16,21-21-16,-21 21 0,21-1 16,1-20-16,-1 21 0,0-21 0,-21 20 15,0 1-15</inkml:trace>
  <inkml:trace contextRef="#ctx0" brushRef="#br0" timeOffset="127574.2">9186 7832 0,'-21'0'16,"21"21"-1,21-21 17,-21-21-32,0 0 0,0-1 15,21 22-15,-21-21 0,0 0 0,0 0 16,0 0-16,0 0 0,0-22 15,0 1-15,0 0 0,0-1 0,0 1 16,0-22-16,22 22 0,-22-21 16,0-1-16,21 22 0,0-22 0,-21 22 15,21-22-15,0 22 0,-21-21 0,21 20 16,1 1-16,-22 0 16,21-1-16,0 1 0,0 21 0,-21 0 15,21-1-15,0 1 0,1 21 16,-1 21-1,-21 1-15,0-1 0,0 0 16,0 0-16,0 0 0</inkml:trace>
  <inkml:trace contextRef="#ctx0" brushRef="#br0" timeOffset="127915.01">9313 7641 0,'0'0'0,"-42"43"32,21-43-17,21-22-15,0 1 0,0 0 16,0 0-16,0-21 0,0-1 0,0-20 15,0-1-15,21 1 0,0-1 16,0 1-16,-21-1 0,21 1 0,22-128 16,-22 149-1,0-22-15,-21 22 0,21-21 0,0 41 16,-21-20-16,0 21 0,0 0 0,22 0 16,-22 42-1,0 0-15,0 0 16,0 21-16,0-20 0</inkml:trace>
  <inkml:trace contextRef="#ctx0" brushRef="#br0" timeOffset="130850.82">8848 8319 0,'0'0'0,"21"0"0,-21 21 31,0 0-15,0 0-16,0 21 0,0-20 0,-21-1 16,21 21-16,0-21 0,-22 0 0,22 1 15,-21 20-15,21-21 0,0 0 16,0 0-16,0 1 0,0-1 15,21-21-15,1 0 0,-1 0 16,0 0-16,0 0 0,0 0 16,0-21-16,22-1 0,-22 1 0,0 0 15,0 0-15,0-21 0,-21-1 16,0 22-16,0-21 0,0-1 16,0 1-16,0 0 0,-21-1 15,0 22-15,21 0 0,-21 21 16,0 0-16,0 0 0,-1 0 0,22 21 15,-21 0-15,21 1 0,-21-1 0,0 42 16,21-20-16,0-1 16,0-21-16,-21 21 0,21-20 0,0 20 15,0-21-15</inkml:trace>
  <inkml:trace contextRef="#ctx0" brushRef="#br0" timeOffset="131234.6">9334 8573 0,'-21'0'31,"0"21"-15,21 0-16,0 0 15,0 0-15,0 0 16,21-21-16,0 22 16,1-22-16,-1 0 0,0 0 15,0 0-15,0-22 16,0 1-16,-21 0 0,0 0 16,0 0-16,0 0 0,0-1 0,0 1 15,0 0-15,0 0 0,-21 0 16,0 21-16,0 0 15,0 0-15,0 0 0,21 21 0,-22-21 16,1 21-16,0 0 0,21 0 16,-21 22-16,0-22 0,0 0 15,-1 21-15,1-20 0,0 20 0</inkml:trace>
  <inkml:trace contextRef="#ctx0" brushRef="#br0" timeOffset="131618.38">8932 8954 0,'0'0'16,"-21"0"-16,0 0 0,0 21 16,0 0-1,21 0-15,0 0 0,0 0 0,0 1 16,0-1-16,21 0 0,0-21 15,0 21-15,0 0 0,0-21 0,1 0 16,-1 21-16,21-21 0,-21 0 0,0 0 16,1 0-16,-1 0 0,21 0 0,-21-21 15,-21 0-15,21 0 0,-21 0 16,22 0-16,-22-1 0,0 1 16,0 0-16,0-21 0,-22 21 0,-20-22 15,21 22-15,0 0 0,0 0 0,-22 0 16,22 21-16,0 0 0,0 0 15,0 0-15,-1 0 0,22 21 16,-21 0-16,21 0 0,-21 0 16,21 0-16,0 1 0,0 20 0,0-21 15,0 0-15,0 0 0,0 1 0,21-1 16,0 0-16</inkml:trace>
  <inkml:trace contextRef="#ctx0" brushRef="#br0" timeOffset="131968.18">9377 8848 0,'-21'21'0,"21"0"16,-22 0-16,22 0 0,0 1 0,0 20 15,0 0-15,0-21 16,0 1-16,0-1 0,0 0 15,22-21-15,-1 0 0,0 0 16,0 0-16,0 0 0,0-21 0,1 0 16,-1-1-16,0 1 15,0 0-15,-21 0 0,0 0 0,0 0 16,0-22-16,0 22 0,0 0 16,0-21-16,-21 20 0,0 22 15,0-21-15,-1 21 0,1 0 16,0 0-16,0 21 0,0 1 0,0-1 15,-1 0-15,1 21 0,0 1 0,21-22 16,-42 63 0,21-62-16,-1 20 0,1-21 0</inkml:trace>
  <inkml:trace contextRef="#ctx0" brushRef="#br0" timeOffset="132314.98">9038 9462 0,'0'0'16,"-42"63"0,42-42-16,0 0 15,0 1-15,0-1 0,0 0 16,0 0-16,21 0 16,0-21-16,0 0 0,0 0 15,1 0-15,-1 0 0,0 0 0,0 0 16,0-21-16,-21 0 0,21 21 15,1-42-15,-1 20 0,-21 1 16,0-21-16,0 21 0,0 0 16,-21-1-16,-1 1 15,1 0-15,0 21 0,0-21 16,0 21-16,0 0 0,-1 0 16,22 21-16,-21-21 0,21 42 15,0-20-15,0-1 0,0 21 16,0 0-16,0-20 0,0-1 15,0 0-15,0 0 0</inkml:trace>
  <inkml:trace contextRef="#ctx0" brushRef="#br0" timeOffset="132646.81">9610 9483 0,'-22'21'16,"22"0"-16,-21 0 0,21 0 16,0 1-16,-21-22 0,21 21 15,0 0-15,0 0 0,0 0 16,21-21-16,0 0 0,1 0 16,-1 0-16,0 0 15,-21-21-15,21 0 0,0 21 0,0-21 16,-21 0-16,0-22 15,0 22-15,0 0 0,0 0 0,0-22 16,0 22-16,-21 21 0,0-21 16,0 21-16,0 0 0,0 0 15,-1 0-15,1 21 16,0 0-16,21 1 0,-21-1 0,0 0 16,0 0-16,-1 21 0,1-20 15,0-1-15</inkml:trace>
  <inkml:trace contextRef="#ctx0" brushRef="#br0" timeOffset="132958.63">9123 9991 0,'0'21'0,"0"-42"0,-21 63 0,21-21 16,-22 0-16,22 1 15,0-1-15,0 0 0,0 0 16,0 0-16,22-21 15,-1 0-15,0 0 0,0 0 16,21 0-16,-20-21 0,-1 21 16,21-21-16,-21 0 0,43-43 15,-43 43-15,-21 0 16,0 0-16,0 0 0,0-1 0,0 1 16,-21 0-16,21 0 0,-21 21 0,-1 0 15,1 0-15,-21 0 16,21 0-16,0 0 0,-1 0 0,1 0 15,0 0-15,0 0 0,0 0 0,0 0 16</inkml:trace>
  <inkml:trace contextRef="#ctx0" brushRef="#br0" timeOffset="133342.43">8932 7980 0,'0'0'16,"-21"21"-16,21 0 0,0 0 0,0 1 15,0 20-15,0-21 0,0 0 16,21-21 0,0 21-16,1-21 0,-1 0 0,21 0 15,-21 0-15,0 0 0,1-21 0,-1 0 16,0 0-16,-21 0 16,0 0-16,0-1 0,0 1 0,-21-21 15,0 21-15,-1 0 0,1-1 16,0 22-16,0 0 0,0 0 15,0 0-15,-1 22 0,22-1 16,0 21-16,0 0 0,0 1 16,0-1-16,22 22 0,-22-22 0</inkml:trace>
  <inkml:trace contextRef="#ctx0" brushRef="#br0" timeOffset="133767.43">9525 8276 0,'0'-21'31,"0"0"-31,0 0 15,-21 21-15,21-21 0,0-1 16,-21 22-16,21-21 0,-22 21 16,1 0-16,21 21 15,0 1-15,0-1 16,0 0-16,0 0 0,0 0 0,-21 0 16,21 1-16,0 20 0,-21-21 15</inkml:trace>
  <inkml:trace contextRef="#ctx0" brushRef="#br0" timeOffset="135630.76">8953 7493 0,'-21'0'47,"0"0"-47,0 0 15,0 0-15,0 0 0,-1 0 0,-20 0 16,21 21-16,-21-21 0,20 21 15,-20-21-15,21 22 0,-21-22 0,20 21 16,-20-21-16,21 21 0,0 0 16,0 0-16,-1 0 0,-20 1 0,21-1 15,0 0-15,0 0 0,-1 21 0,-20 22 16,0 42 0,21-64-16,-1 0 15,1 43-15,21-21 0,-21-22 16,21 21-16,-21-20 0,21 20 15,0 1-15,-21 63 0,21-64 16,0 22-16,0-22 0,0 22 16,0-21-16,0-1 0,0 1 0,0-1 15,0 1-15,0-1 0,0 43 16,0-64-16,42 64 0,-42-64 16,21 1-16,0 20 15,1-20-15,-1-1 0,0 21 0,0-20 0,0-1 16,0 0-16,1 1 0,-1 20 15,0-20-15,0-1 0,0 0 0,0 1 16,1 20-16,-22-21 0,21 1 16,0-1-16,0 0 0,0 1 0,0-22 15,1 64-15,-1-64 0,0 21 16,0-21-16,0 22 0,0-22 0,1 0 16,-1 21-16,-21-21 0,21 1 15,0-1-15,0 0 0,0-21 0,1 21 16,62 21-1,-41-20-15,-22-22 0,21 0 0,-21 21 0,22-21 16,-1 0-16,0 0 0,-21 0 0,22 0 16,-1 0-16,0 0 15,-20 0-15,20 0 0,-21 0 16,21 0-16,-20-21 0,-1-1 0,21 22 0,-21-21 16,0 0-16,22 0 0,-22 0 15,0-22-15,21 22 0,-20-21 0,20 0 0,21-43 16,-20 43-16,-22-1 0,21 1 15,-21 0-15,1-1 0,20 1 16,-21 0-16,0-1 0,0 22 0,43-64 16,-43 43-16,0 0 0,0-22 15,1 1-15,-22 20 0,21 1 16,-21-21-16,0 20 16,0-20-16,0-1 0,0 1 0,0-1 15,0 1-15,0-1 0,0 1 0,0-1 16,0-20-16,0 20 0,0 1 0,-21-1 15,-1 1-15,22-1 0,-21 1 16,0 20-16,0-20 0,0 20 16,0-20-16,-22 21 0,22-1 0,0 1 0,-21-22 15,20 22-15,-20 0 0,0-1 16,-1 1-16,1-21 0,-64-22 16,43 21-16,-43-20 15,42 20-15,22 22 0,-21 0 16,20 20-16,-20-20 0,20 21 0,1-21 15,0 20-15,21 1 0,-22 0 0,22 21 16,0-21-16,0 21 0,-22-21 16,22 21-16,0 0 0,0 0 0,0 0 15,0 0-15,21 21 0,-22 0 16,22 0-16,-21-21 0,0 21 0,21 1 16,-21-1-16</inkml:trace>
  <inkml:trace contextRef="#ctx0" brushRef="#br0" timeOffset="135930.88">7133 8932 0,'0'0'0,"21"0"31,0 0-31,22-21 16,-22 21-16,21-21 0,22 21 0,-22-21 15,43 0-15,-22 0 0,22-1 16,0 1-16,20 0 0,-20 0 0,0 0 16,21 0-16,-22-1 0,-20 22 15,20-21-15,-20 21 0,-22 0 16,1 0-16,-22 0 0,0 0 0,-42 0 15</inkml:trace>
  <inkml:trace contextRef="#ctx0" brushRef="#br0" timeOffset="136126.76">7472 9313 0,'0'0'0,"-21"22"15,21 20 1,21-42-16,21 0 15,0 0-15,1 0 0,20 0 0,1 0 16,-1-21-16,22 0 0,0 21 16,-22-22-16,22 1 0,-22 21 0,22-21 15,21 21-15,-43-21 0,-20 21 16,-22 0-16,0 0 0</inkml:trace>
  <inkml:trace contextRef="#ctx0" brushRef="#br0" timeOffset="136326.82">7768 9885 0,'0'21'0,"85"-21"32,-43 0-32,0-21 0,1 0 0,20 21 15,1-21-15,-1-1 0,1-20 16,-1 21-16,1 0 0,20 0 0,-20-1 15,-1 22-15,1-21 0,42 0 16,-64 21-16,0-21 0,-20 21 0</inkml:trace>
  <inkml:trace contextRef="#ctx0" brushRef="#br0" timeOffset="136494.72">8742 9779 0,'0'0'0,"-21"42"0,-1-20 0,22 20 0,-21 0 16,0 1-16,0 20 0,0-21 15,21 1-15,0 84 16,-21-64-16,21 1 0,0-1 0,0 1 0,0-1 16,-22 1-16,22-1 0,0-20 0,0 20 15,0-21-15,-21 1 0,21-1 16,-21 0-16,21 1 0</inkml:trace>
  <inkml:trace contextRef="#ctx0" brushRef="#br0" timeOffset="136748.72">9017 10139 0,'0'21'0,"0"-42"0,21 63 0,-21-21 15,0 22-15,0-1 0,21 0 0,-21 22 16,0 42-16,0-43 0,21-20 15,-21 62-15,22-62 0,-22-1 16,0 0-16,0 1 0,21-1 0,0 0 16,-21-20-16,21-1 15,-21 0-15,21 0 0,0 0 0,1-21 16,-1 0-16</inkml:trace>
  <inkml:trace contextRef="#ctx0" brushRef="#br0" timeOffset="137023.66">9673 9779 0,'0'0'0,"21"21"0,0 0 0,1 1 15,-1-1-15,0 21 0,0-21 16,0 22-16,0-1 0,22 0 0,-22 1 15,0-1-15,0 0 0,0 1 0,1-1 16,20-21-16,-21 21 0,0 1 16,0-22-16,1 0 0,-1 21 0,0-42 15,0 22-15,0-1 0,0-21 16,1 0-16,-22-21 16,0-1-16,0 1 15,0 0-15</inkml:trace>
  <inkml:trace contextRef="#ctx0" brushRef="#br0" timeOffset="137231.62">10054 9483 0,'85'84'31,"-64"-62"-31,0-1 16,21 0-16,1-21 0,-1 21 0,-21-21 15,22 0-15,-1 0 0,-21 0 0,21 0 16,-20 0-16,-1 0 16,0 0-16,21 0 0,-21 0 0,1-21 15,-1 0-15,-21 0 0</inkml:trace>
  <inkml:trace contextRef="#ctx0" brushRef="#br0" timeOffset="137435.51">10096 9038 0,'0'0'16,"0"-21"-16,0 0 0,0 0 15,22 21-15,-1 0 16,21 0-16,-21-21 0,0 21 16,22 0-16,-1 0 0,-21 0 0,22 0 15,-1 0-15,-21 0 0,21 0 0,-20 0 16,-1 0-16,21-22 0,-21 22 0,0 0 15,-21-21-15,0 0 0</inkml:trace>
  <inkml:trace contextRef="#ctx0" brushRef="#br0" timeOffset="137640.38">9864 8594 0,'0'0'15,"21"0"-15,21-21 0,-21 21 0,22 0 16,-22-22-16,21 22 0,0 0 0,1-21 16,-1 21-16,0 0 0,1-21 0,-1 0 15,22 21-15,-22-21 0,0 21 0,1-21 16,-1-1-16,0 22 0,1-21 0,-22 0 16,0 0-16,0 21 0</inkml:trace>
  <inkml:trace contextRef="#ctx0" brushRef="#br0" timeOffset="137866.26">9673 8276 0,'0'0'15,"21"-21"-15,0 21 0,1-21 0,62 0 16,-41 0-16,20-1 15,-21 22-15,22-21 0,-22 0 0,22 0 16,-22 21-16,22-21 0,-22 0 0,64-1 16,-64 1-16,0 21 0,1-21 15,-22 0-15</inkml:trace>
  <inkml:trace contextRef="#ctx0" brushRef="#br0" timeOffset="138082.44">9842 7874 0,'22'0'0,"-44"0"0,44-21 16,-1 0-16,21 0 0,-21-1 0,22 1 15,-1 0-15,0 0 0,1 0 0,-1 0 16,21-1-16,-20 1 15,-22 0-15,21 0 0,-21 21 0,22-21 16,-22 0-16</inkml:trace>
  <inkml:trace contextRef="#ctx0" brushRef="#br0" timeOffset="138419.25">8530 7578 0,'-21'-21'0,"42"42"0,-63-85 15,-1 43-15,22-21 0,0 21 0,0-22 16,21 22-16,0 0 0,-21 21 15,21-21-15,0 42 16,21 0-16,0 0 16,0 22-16,0-22 0,1 21 15,20-21-15,-21 22 0,21-22 0,1 21 16,-22-21-16,0 22 0,0-22 16,0 63-16,-21-62 0,0 20 15,0 0-15,0-21 0,-21 22 0,0-1 16,0-21-16,0 22 0</inkml:trace>
  <inkml:trace contextRef="#ctx0" brushRef="#br0" timeOffset="138642.12">7874 8022 0,'0'0'0,"0"-21"15,63 21 1,-20 0 0,-1 0-16,0 21 0,1-21 0,-1 0 15,22 0-15,-22 21 0,21 1 0,-20-22 16,20 21-16,-20-21 0,-1 21 0,-21-21 16,0 21-16,0 0 0,-21 0 15</inkml:trace>
  <inkml:trace contextRef="#ctx0" brushRef="#br0" timeOffset="138816.01">7556 8721 0,'0'0'0,"22"21"0,-1-21 15,0 21-15,21 0 0,-21 0 16,22-21-16,20 22 0,-20-22 0,20 0 15,22 21-15,-22-21 0,1 0 0,20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30:3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1609 0,'0'21'16,"0"0"-1,0 0 1,0 0-16,22 1 16,-1-22-16,0 0 15,0 0-15,0 0 16,0 0-16,1 0 0,20 0 0,-21 0 15,0 0-15,43-43 16,-43 43-16,0-21 0,0 0 16,0 0-16,1 0 0,-1-1 0,-21 1 15,0 0-15,0 0 0,0 0 16,0 0-16,0-1 16,-21 22-16,-1 0 0,1 0 15,0 0-15,-21 0 0,21 0 0,-22 0 16,22 0-16,-21 22 0,21-1 15,-1 0-15,-20 0 0,21 21 16,0-20-16,0 20 0,-1 0 0,1-21 16,21 22-16,0-1 0,0 0 15,0 1-15,0-22 0,21 0 0,1 21 16,-1-20-16,0-1 0,106 0 16,-106-21-1,21 0-15,1 0 0,-22 0 0,21 0 16,-21 0-16,1 0 0,-1 0 0,-64 0 31,22 0-15,-21 0-16,0 0 0,-1 0 15,1 21-15,0 0 0,-1 0 16,-20 1-16,20 20 0,1-21 0,0 0 16,21 22-16,-22-22 0,22 0 15,21 21-15,0-21 0,0 22 0,0-22 16,0 0-16,0 0 0,21 0 15,0 1-15,1-22 0,20 0 16,0 0-16,1 0 0,-1 0 16,0 0-16,1 0 0,20-22 15,-21 22-15,1-21 0</inkml:trace>
  <inkml:trace contextRef="#ctx0" brushRef="#br0" timeOffset="806.77">1736 1926 0,'0'0'0,"0"-21"0,-22 0 16,1 21-16,0 0 0,0 0 0,0 0 16,0 0-16,-1 0 15,1 0-15,-63 21 16,41 0-16,22 0 0,0 1 15,0 20-15,0-21 0,-1 21 16,1-20-16,21 20 0,0 0 16,0-21-16,0 1 0,0-1 15,21 0-15,22 0 0,-22-21 16,0 0-16,21 0 0,-20 0 16,20 0-16,0 0 0,1-21 0,-22 21 15,21-21-15,-21 0 16,22-1-16,-22 1 0,0 0 0,0 0 15,-21 0-15,0 0 0,21-1 0,-21 1 16,21 0-16,-21-21 16,0 63 15,0 0-15,0 0-16,0 22 0,0-22 0,0 21 15,0 0-15,0 1 0,0 20 16,0-20-16,0 20 0,0 1 15,0-1-15,0 1 0,0-1 0,22 128 16,-22-128 0,21 1-16,-21-1 0,21 22 15,-21-22-15,0 1 0,0 20 0,0-20 16,0 21-16,0-22 0,0 1 16,0-1-16,0 1 0,0-1 0,0 1 15,-21-1-15,21-21 0,-21 22 16,21-1-16,-22-20 0,22-1 0,0 0 15,-63 64 1,42-42-16,0-43 0,-1 0 16,1-21-16,0 21 0,-21-21 15,21 0-15,-22 0 0,22 0 0,-21 0 16,-1-21-16,1 0 0,-21 0 16,20-22-16,-20-20 0,20 21 15,-20-43-15,-1 21 0,22 1 0,0-1 16,-1 1-16,22-1 0,0 1 15,0-1-15,21 1 0,0-1 0,0 1 16,0-1-16,0 1 0,21-106 16,0 105-1,0 22-15,22-1 0,-22 1 0,21 0 16,-21-1-16,22 22 0,-22 0 16,21 0-16,-21 0 0,1 0 0,20-1 15,-21 1-15,0 0 16</inkml:trace>
  <inkml:trace contextRef="#ctx0" brushRef="#br0" timeOffset="1327.6">2371 1947 0,'0'22'16,"0"-1"0,0-42 46,0-1-46,0 1-16,0 42 109,0 1-78</inkml:trace>
  <inkml:trace contextRef="#ctx0" brushRef="#br0" timeOffset="1898.31">2519 2540 0,'0'0'0,"-21"0"0,21-21 62,0 0-62,0 0 16,-22 42 46,22 0-62,-21-21 0,21 21 31</inkml:trace>
  <inkml:trace contextRef="#ctx0" brushRef="#br0" timeOffset="3865.68">4974 1672 0,'0'-21'0,"-21"21"31,0 0-31,0 0 0,-22 0 0,22 0 16,0 0-16,0 0 0,0 0 16,-1 0-16,-20 0 0,21 21 15,0-21-15,0 21 0,-1-21 16,-41 43-16,21 20 15,20-42-15,-20 22 0,0 41 16,-1-41-16,22-1 0,0 0 16,0 22-16,-21-22 0,42 22 15,-43 42-15,43-43 0,-21 43 16,21-43-16,0 1 16,0-22-16,0 22 0,0-22 0,0 0 15,0 1-15,0 20 0,21-20 0,0-1 16,1 0-16,-1 1 0,0 20 15,0-21-15,0 1 0,22-1 16,-22 0-16,21 1 0,0-1 16,1 0-16,41 22 0,-41-43 15,20 21-15,-20-20 0,62 20 16,65 21 0,-128-63-16,22 22 0,-1-22 15,1 0-15,-1 0 0,1 0 0,20 0 16,-20 0-16,20 0 0,-20-22 0,105 1 15,-105 0-15,20 0 0,-20 0 16,-1-22-16,1 22 0,-1 0 0,1-21 16,-1-1-16,1 22 0,-22-21 15,64-64-15,21-42 16,-85 106 0,1-22-16,-1 22 0,0-22 0,-20 22 15,20-22-15,-21 1 0,0-1 0,0 22 16,1-21-16,-22-64 15,0 0-15,0 84 0,0-20 16,-22 20-16,1-20 0,0 21 16,0-22-16,-21 1 0,20 20 15,-20-20-15,21 20 0,-21-20 0,-1 21 16,1-1-16,-22-20 0,-41-22 16,62 64-16,-20-21 0,-1 20 15,1-20-15,-1 21 0,1 21 16,-22-21-16,0 21 0,1 0 0,-1 0 15,-21 0-15,22 0 0,-1 0 16,-21 0-16,43 21 0,-22 0 0,0 0 16,22 0-16,-1 1 0,1 20 15,-1-21-15,22 21 0,-22 1 0,1 20 16,21-20-16,-22 20 0,22-21 16,-64 128-1,64-64-15,42-43 0,0-21 16,0 1-16,0-1 0,0 0 15,0-20-15,0 20 0,21-21 0,0 21 16,0-20-16,0-1 0,-21 0 16,21 0-16</inkml:trace>
  <inkml:trace contextRef="#ctx0" brushRef="#br0" timeOffset="4360.76">4974 2286 0,'0'0'0,"0"-21"0,-21 21 31,0 0-31,21 21 15,0 0-15,-21 0 16,21 1-16,0-1 0,0 0 16,0 0-16,0 0 0,0 0 15,0 1-15,0-1 0,0 0 0,21-21 16,0 21-16,0-21 16,0 0-16,0 0 15,1 0-15,-22-21 0,21 21 0,0-21 16,0 0-16,-21-1 0,0 1 15,21 0-15,-21 0 0,0 0 0,0-64 16,-42 64 0,42 0-16,-21 21 0,0 0 15,-1 0-15,1 0 0,0 21 16,0 0-16,0-21 0,21 21 16,-21 0-16,21 1 0,0-1 0,0 0 15,0 0-15,0 0 0,0 0 16,0 1-16,0-1 15,0 0-15,21-21 16,0 0 0,0 0-16,0 0 0</inkml:trace>
  <inkml:trace contextRef="#ctx0" brushRef="#br0" timeOffset="4785.63">5821 2244 0,'0'0'0,"0"21"47,-21-21-47,21 21 0,0 0 0,-22 0 16,1 1-16,21-1 15,0 0-15,0 0 16,21-21-16,1 0 16,-1 0-16,0 0 15,0 0-15,0-21 0,22 0 16,-43 0-16,0-1 0,0 1 16,0 0-16,0 0 15,0 0-15,0 0 0,-22-1 0,1 22 16,-21-21-1,21 21-15,0 0 0,-1 0 16,1 0-16,0 21 16,21 1-16,-21-1 0,21 0 15,0 0-15,0 0 16,0 0-16,0 1 0,0-1 16,0 0-16,0 0 0</inkml:trace>
  <inkml:trace contextRef="#ctx0" brushRef="#br0" timeOffset="5248.4">5249 2879 0,'-21'0'16,"0"0"-16,0 0 16,21 21-16,-21-21 0,21 21 15,0 0-15,0 0 16,0 1-16,0-1 0,0 0 0,0 0 16,21 0-16,0 0 0,0 1 15,0-1-15,0-21 0,22 21 16,-1-21-16,22 21 0,-22-21 15,0 0-15,22 0 0,-22 0 16,106-21 0,-105 0-16,-1 0 0,0-1 0,-21 1 15,22 0-15,-22 0 0,0-21 16,0-43-16,-21 64 16,0 0-16,0-1 15,0 44 32,-21-1-31,21 0-1</inkml:trace>
  <inkml:trace contextRef="#ctx0" brushRef="#br0" timeOffset="6238.76">5376 4022 0,'0'-21'0,"0"42"0,21-42 0,-21-1 0,0 1 16,0 0-16,0 0 16,0 0-16,0 0 15,0-1-15,0 1 16,0 0-16,0 0 31,0 42 16,0 0-47,0 0 16,0 1-16,0-1 15,0 21-15,0-21 0,0 0 0,0 22 16,0-1-16,0-21 0,0 22 0,0-1 16,0 43-16,0-43 15,0 0-15,22 1 0,-22-1 16,21 0-16,-21 1 0,0-1 0,0 0 15,21 22-15,-21-22 0,21 22 0,-21 63 16,0-64-16,0 22 0,0-22 16,0 22-16,0-22 15,0 86-15,0-65 0,0-20 16,0 147-16,0-20 16,0-128-1,0 1-15,0-1 0,0-20 0,0 20 16,0 64-16,0-63 0,0-22 15,0 22-15,0-22 0,0 21 16,0-20-16,0-1 0,0 0 0,0 1 16,0-22-16,0 21 0,0-21 15,0 1-15,0-1 0,0 0 0,0 0 16,0-42 31,0 0-47,0 0 0,0-1 15,0 1-15,0-21 0,0 21 0,0 0 16,0-22-16,0 1 0,21 0 0,0-1 16,1-20-16</inkml:trace>
  <inkml:trace contextRef="#ctx0" brushRef="#br0" timeOffset="6705.54">5651 4868 0,'0'0'16,"-21"-21"-16,21 0 0,0 0 0,-21 21 15,0-21-15,0 0 0,0-1 16,-1 1-16,1 21 0,0 0 15,0 0-15,0 0 0,0 0 16,-1 21 0,1 1-16,0-1 0,0 21 0,0-21 0,0 22 15,-22-1-15,22 0 0,0 1 16,-43 62-16,-20 44 16,41-107-16,22 0 15,-21 1-15,21-1 0,-22 0 16,22 1-16,-21-1 0,21 0 0,0-21 15,-1 22-15,1-22 0,0 0 0,0 0 16,21 0-16,0 1 16,0-44 15,0 1-15,21 21-16,-21-21 0,21 0 0,-21 0 15,0 0-15,21-1 0,1 1 0,-1 0 16,-21 0-16,21 0 0,-21 0 15,21-22-15,0 22 0</inkml:trace>
  <inkml:trace contextRef="#ctx0" brushRef="#br0" timeOffset="7071.33">5249 4868 0,'0'0'0,"0"-21"0,0 0 0,0 0 0,0 0 0,0 0 16,0-1-1,0 1-15,0 0 0,21 21 16,1 0 0,-1 0-16,0 21 15,0 0-15,-21 1 0,21 20 0,22 0 16,-22 1-16,0-1 0,0 21 16,21-20-16,-20 20 0,83 85 15,-20-42 1,-43-63-16,1-1 0,-1 0 0,0 1 15,1-1-15,-1 0 0,-21 1 0,22-1 16,-22-21-16,0 0 0,0 22 0,21-1 16,-20-21-1,-1-21 1</inkml:trace>
  <inkml:trace contextRef="#ctx0" brushRef="#br0" timeOffset="7955.82">5482 6773 0,'0'-21'15,"21"21"-15,-21 21 78,0 1-78,0-1 16,0 21-16,0-21 0,0 0 16,0 1-16,0 20 0,0 0 0,0 22 15,0-22-15,0 0 16,0 1-16,-21-1 0,21 0 15,-21-20-15,21 20 0,0 21 16,0 1-16,0-43 16,0 0-16,21-21 31,-21-21-15,0 0-16,0 0 15,0 0-15,0-1 16,0 1-16,0 0 0,21 21 15,-21-21-15</inkml:trace>
  <inkml:trace contextRef="#ctx0" brushRef="#br0" timeOffset="8156.71">5524 7133 0,'22'0'47,"-1"0"-32,-21-21 1,0 0-16,0 0 16</inkml:trace>
  <inkml:trace contextRef="#ctx0" brushRef="#br0" timeOffset="21296.57">7408 2180 0,'-21'0'47,"0"0"-31,0 0-16,0 0 15,-1 0 1,1 0-16,0 0 15,0 0-15,0 0 16,0 0-16,-1 0 16,22-21-1,-21 21 1,42 0 46,1 0-46,-1 0-16,0 0 0,0 0 0,21 0 16,-20 0-16,20 0 0,0 0 15,1 0-15,20 0 0,-21 0 16,22 0-16,84 0 0,-84 0 16,-22 0-16,0 0 15,1 0-15,-1 0 0,0 0 0,-21 0 16,1 0-16,20 0 0,-21 0 15,0 0-15,0 0 16,-21-21-16,0 0 47,0 0-31,-21 21-1</inkml:trace>
  <inkml:trace contextRef="#ctx0" brushRef="#br0" timeOffset="21676.35">8043 2011 0,'0'0'0,"-21"-21"0,0 21 32,21 21-1,21-21-16,0 0-15,0 0 16,1 21-16,-1-21 0,0 0 0,0 0 0,43 0 16,-22 0-1,-21 0-15,0 0 0,0 0 16,1 0-16,-22 21 16,0 0-1,0 1-15,-22-1 0,22 0 16,-21-21-16,0 21 0,0 0 0,0 0 15,-22 22-15,22-22 0,0 0 16,0 0-16,0 0 0,0 1 0,-1-1 16,1 0-16,21 0 15,0 0-15,-21-21 0,21 21 0,-21-21 16,42 0 15</inkml:trace>
  <inkml:trace contextRef="#ctx0" brushRef="#br0" timeOffset="22577">8848 1778 0,'0'0'0,"0"-21"16,0 0 0,0 42 15,0 0-15,0 0-16,0 0 0,0 22 15,0-22-15,0 0 0,0 43 16,0-43-16,-22 21 15,1-21-15,21 0 16,0 1-16,0-1 0,0 0 0,-21 0 16,21 0-16,-21-42 47,21 0-32,0 0-15,0 0 0,0-1 16,0 1-16,0-21 0,0 21 0,0 0 15,0-1-15,0-20 0,21 21 16,0 0-16,-21-22 16,21 22-16,1 0 0,-1 0 0,0 0 15,21 0-15,-21 21 0,22-22 0,-22 22 16,21-21-16,1 21 0,-22 0 16,21 0-16,-21 21 0,43 22 15,-43-22-15,0 0 0,-21 0 16,0 22-16,21-22 0,-21 21 15,0-21-15,0 22 0,-21 62 16,21-62 0,-21-43-16,21 21 0,-21-21 15,0 21-15,21-42 47,0 0-31,0 0-16,0-1 15,21 22-15</inkml:trace>
  <inkml:trace contextRef="#ctx0" brushRef="#br0" timeOffset="23128.69">9800 1820 0,'0'0'0,"0"-21"0,0 0 16,0 0-16,-21 21 16,21-21-16,0 0 0,-21 21 0,0-22 15,21 1-15,-22 21 0,22-21 16,-21 21-16,0 0 0,0 0 16,0 0-16,0 0 0,-1 0 0,1 0 15,21 21-15,-21 0 0,0 1 16,0-1-16,0 21 0,-1-21 15,22 22-15,0-1 0,-21-21 16,0 21-16,21-20 0,0 20 0,0-21 16,0 64-16,0-64 15,0 0-15,21-21 16,0 0-16,1 0 0,-1 0 16,0 0-16,0 0 0,0 0 15,0 0-15,1-21 0,-1 0 0,0 21 16,21-21-16,-21-1 0,1 1 0,-1-21 15,0 21-15,-21 0 0,21-43 16,0-21 0,-21 64-16,0 0 15,0 42 1,0 0 0,0 22-16,0-22 0,0 0 15,0 0-15,0 22 0,0-22 0,0 0 16,0 0-16,0 0 0,0 0 0,0 1 15,0-1-15,0 0 16,21-21-16,1 0 0,-1 0 16,0 0-16,0 0 0,0 0 0,0 0 15,1-21-15</inkml:trace>
  <inkml:trace contextRef="#ctx0" brushRef="#br0" timeOffset="23880.26">10223 1715 0,'0'0'0,"-21"0"15,21 21 1,0 0-16,0 0 16,0 0-16,0 22 0,0-22 0,0 0 15,0 0-15,0 0 0,-21 0 16,21 1-16,0-1 0,0 0 0,0 0 15,0 0-15,0 0 16,0 1 0,-21-22-1,21-22 17,0 1-32,0 0 0,0 0 0,-21 0 15,21 0-15,0-22 0,0 22 16,0 0-16,0-21 0,0 20 0,0 1 15,0 0-15,21 0 0,21 0 16,-21 0-16,-21-1 16,43 22-16,-22 0 0,0 0 0,0 0 0,43 0 15,-43 0 1,0 0-16,0 22 0,0-1 0,22 21 16,-22 0-16,0-20 0,-21-1 15,0 21-15,21-21 0,-21 0 16,0 1-16,0 41 0,0-42 15,0 0-15,0 1 16,0-1-16,-21-21 16,21-21 15,0-1-15,0 1-16,0 0 0,0 0 15,21-85 1,0 85-16,1-21 0,-1-22 15,21 43-15,-21 0 0,0 0 16,1-1-16,-1 22 0,21 0 0,-21 0 16,0 0-16,1 0 0,-1 0 0,0 22 15,0-1-15,0 0 0,-21 21 16,0-21-16,21 1 0,-21 20 0,0-21 16,0 21-16,0-20 0,0-1 15,0 0-15,0 0 0,0 0 0,-21 0 16,21 1-16,-21-1 0,0-21 15,0 0 1,21 21-16,0-42 31,0 0-31</inkml:trace>
  <inkml:trace contextRef="#ctx0" brushRef="#br0" timeOffset="24252.04">11261 1905 0,'0'0'0,"21"0"16,0 0-1,0 0-15,0 0 0,-21-21 16,21 21-16,1-21 0,-1 0 15,0 21-15,-21-22 0,21 1 0,0 0 16,-21 0-16,21 0 16,-21-22-16,-21 43 15,0 0-15,0 0 0,0 0 16,0 0-16,-1 0 0,1 22 16,0-1-16,-21 0 0,21 42 15,-22 1 1,43-43-16,0 0 0,0 0 15,0 1-15,0-1 0,21-21 16,1 0-16,20 21 0,-21-21 0,0 0 0,22 0 16,-22 0-16,21 0 0,0 0 15,1 0-15,-1-21 0</inkml:trace>
  <inkml:trace contextRef="#ctx0" brushRef="#br0" timeOffset="24964.58">4403 1016 0,'-22'-21'0,"44"42"0,-44-63 0,22 21 15,-21 21-15,21-22 16,0 1-16,21 42 31,1 1-31,-1-1 0,0 21 0,0 0 16,0 1-16,0-1 0,1 0 16,-1 22-16,0-22 0,-21 1 15,0-22-15,21 0 0,0 0 16,-21 0-16,0 0 0,0 1 0,21-22 15,1 0-15</inkml:trace>
  <inkml:trace contextRef="#ctx0" brushRef="#br0" timeOffset="25186.45">4868 826 0,'0'0'0,"21"0"32,-21 21-32,0 63 15,0 1-15,0-21 0,0-22 16,0 0-16,0 1 0,-21-1 16,21 0-16,-21 22 15,0-43-15,21 0 0,0 0 0,0 0 16,0 1-16</inkml:trace>
  <inkml:trace contextRef="#ctx0" brushRef="#br0" timeOffset="25440.3">5355 783 0,'0'0'0,"-42"21"16,42 1 0,0-1-16,0 21 0,0 0 0,0 1 15,0-1-15,-21 22 0,21-22 16,-22 148 0,22-147-16,0-22 0,0 21 15,0-21-15,0 1 0,22-1 16,-1-21-16,0 0 0</inkml:trace>
  <inkml:trace contextRef="#ctx0" brushRef="#br0" timeOffset="25680.16">5905 783 0,'-63'85'16,"42"-43"-16,21-21 15,-43 64-15,22-43 16,21 1-16,-21-1 0,0 0 16,21 1-16,0-22 0,0 21 0,0-21 0,0 1 15,0-1-15</inkml:trace>
  <inkml:trace contextRef="#ctx0" brushRef="#br0" timeOffset="25908.03">6392 804 0,'-21'0'0,"0"22"15,0 20-15,21-21 0,-21 21 0,-1 1 16,22-22-16,-21 21 0,0 1 16,0-1-16,0-21 0,21 21 15,-21 1-15,21-22 0,0 0 16,0 0-16</inkml:trace>
  <inkml:trace contextRef="#ctx0" brushRef="#br0" timeOffset="26132.91">6816 974 0,'-64'21'31,"43"0"-31,0 0 0,0 0 0,-1 1 16,1-1-16,0 0 0,-42 64 15,41-43-15,1-21 16,21 0-16,-21 0 0,0 22 16,21-22-16,0 0 0,21-21 31</inkml:trace>
  <inkml:trace contextRef="#ctx0" brushRef="#br0" timeOffset="26348.48">7133 1143 0,'0'0'15,"0"21"-15,0 0 16,0 1-16,-21-1 0,0-21 0,0 21 16,-1 0-16,1 0 0,0 0 15,0 1-15,0-1 0,-22 0 0,1 0 16,21 0-16,21 0 15,21-21 1</inkml:trace>
  <inkml:trace contextRef="#ctx0" brushRef="#br0" timeOffset="26537.37">7408 1228 0,'0'21'31,"-21"0"-31,0 0 0,0 0 16,0 1-16,-1-1 16,1 0-16,0 0 0,-42 43 15,41-43-15,1 0 0,-21 0 16,21 21-16,0-20 0,-22-1 0,22 0 16,-42 21-16,41-21 0</inkml:trace>
  <inkml:trace contextRef="#ctx0" brushRef="#br0" timeOffset="26953.13">3916 1270 0,'0'0'0,"0"-21"16,21 21-1,0 0-15,0 21 16,0 0-16,22 0 0,-22 1 0,21-1 16,-21 21-16,64 22 15,0 41-15,-43-62 16,-42-1-16,21-21 15,-21 22-15,0-22 0</inkml:trace>
  <inkml:trace contextRef="#ctx0" brushRef="#br0" timeOffset="27187.99">3641 1799 0,'0'0'0,"-22"0"0,44 0 32,-1 0-32,0 21 15,0 1-15,21-1 0,1-21 16,-1 21-16,43 0 16,-43 0-16,0 0 0,1-21 15,-1 22-15,22 20 16,-43-42-16,-21 21 0</inkml:trace>
  <inkml:trace contextRef="#ctx0" brushRef="#br0" timeOffset="27383.88">3725 2138 0,'0'0'15,"0"21"-15,0 0 16,0 0-16,21-21 0,1 22 15,-1-22-15,21 21 0,-21-21 16,64 21-16,-43-21 0,1 0 16,62 21-16,-62-21 0,20 0 15,22 0-15</inkml:trace>
  <inkml:trace contextRef="#ctx0" brushRef="#br0" timeOffset="28412.83">7175 1969 0,'22'0'15,"-1"0"-15,0 0 16,0-22-16,0 1 16,0 21-16,1-21 0,-1 21 15,0 0-15,0-21 0,0 21 16,0 0-16,1 0 0,-1-21 0,0 21 16,0 0-16,0 0 0</inkml:trace>
  <inkml:trace contextRef="#ctx0" brushRef="#br0" timeOffset="36649.33">7154 3090 0,'0'0'0,"-21"22"0,0-22 15,0 0-15,0 0 0,-1 0 16,22 21 0,0 0-1,22-21-15,20 0 16,0 0-16,1 0 0,-1 0 0,21 0 16,1 0-16,21 0 0,-1 0 15,1 0-15,0 0 0,20 0 0,-20 0 16,0 0-16,-22 0 0,22 0 15,21 0-15,21 0 16,-106 0-16,-42 0 31,0 0-31,-1 0 16,1 0-16,-21-21 0,21 21 16,-43-21-16,43 21 15,0 0-15,-21-22 0,20 22 0,1-21 0,0 21 16,0 0-16,-21 0 0,20 0 15,22-21-15,-21 21 0,42 0 32,1 0-17,-1 0-15,0 0 0,0 0 16,0 0-16,22 21 0,-22 0 16,0-21-16,0 22 0,21-1 15,-20-21-15,-22 21 0,0 0 0,0 0 16,0 22-16,0-22 0,-22 0 15,1 21-15,-21-21 0,0 22 0,-1-22 16,1 0-16,0 0 0,-1 0 16,1 1-16,0-1 0,-1 0 15,22 0-15,0-21 0,0 0 0,42 0 32</inkml:trace>
  <inkml:trace contextRef="#ctx0" brushRef="#br0" timeOffset="37483.9">8848 2985 0,'0'21'0,"0"21"16,0-21-1,0 0 1,21-21 0,0 0-16,0 0 0,0 0 0,0 0 15,1 0-15,20-21 0,-21 21 16,64-21-16,-64 0 0,21 0 15,-21 21-15,1-21 0,-1-1 16,0 1-16,0 0 0,-21 0 16,0 0-16,-21 0 0,0 21 15,-22 0-15,1 0 16,-85 0-16,85 0 16,-22 21-16,-20 21 0,41-21 0,22 0 15,0 1-15,0 20 16,0-21-16,21 0 0,0 0 0,0 22 15,0-22-15,0 0 0,21 0 16,-21 0-16,21 1 0,42-1 16,-41-21-16,-1 0 0,21 0 15,-21 0-15,22 0 0,-1 0 0,0 0 16,1 0-16,-1-21 16,-42-1-16,0 1 0,0 0 15,-21 21 1,0 0-16,-1 0 0,-20 0 15,0 0-15,-1 21 0,-84 43 16,85-43-16,21 21 16,-43 1-16,43-1 0,0-21 15,0 21-15,0-20 0,21-1 16,0 0-16,0 42 16,42-41-16,-21-22 15,22 21-15,-22-21 0,21 0 0,-21 0 16,22 0-16,-1 0 0,0 0 0,22-21 15,-22-1-15,0 22 0,1-21 16,-1 0-16,-21 0 0,22 0 16,-22 0-16,21-1 0</inkml:trace>
  <inkml:trace contextRef="#ctx0" brushRef="#br0" timeOffset="38136.26">9398 3302 0,'0'-21'31,"-21"21"-31,21 21 16,0 0-16,0 0 0,-21-21 0,21 43 15,0-22-15,0 0 16,-22 21-16,22-20 0,0-1 16,0 0-16,0 0 15,0 0-15,-21-21 0,21 21 16,0-42 15,0 0-15,0 0-16,0 0 0,0 0 0,0-1 15,0-20-15,0 21 0,0 0 16,21-22-16,-21 22 0,22 0 0,-22 0 16,21 0-16,0 0 0,0 21 15,0 0-15,0 0 0,1 0 16,-22 21-16,21-21 0,0 21 0,0 0 15,0 0-15,-21 0 16,0 1-16,21 20 0,-21-21 16,0 0-16,0 0 0,0 1 0,0-1 15,0 0-15,-21-21 32,21-21-17,-21 0-15,21-1 16,0 1-16,0-21 0,0 21 0,21 0 15,0-1-15,1-20 0,-1 21 16,0 0-16,0 0 0,43-22 16,-43 43-16,0 0 0,21 0 15,-21 0-15,1 0 0,-1 0 16,0 21-16,-21 1 0,0-1 0,21 0 16,-21 0-16,0 0 0,0 0 0,0 1 15,0-1-15,0 0 0,0 0 16,0 0-16,0 0 0,-21 1 0,21-1 15,-21 0-15,0-21 16,21 21-16,21-42 31,0 21-31,0-21 16</inkml:trace>
  <inkml:trace contextRef="#ctx0" brushRef="#br0" timeOffset="38469.08">10181 3154 0,'0'0'16,"0"-21"-16,0 42 31,0 0-31,-21 0 0,21 43 16,0-22-16,-21-21 16,21 22-16,-21 20 0,21-21 0,0 1 15,0 20-15,-22-20 0,22 20 0,-21 1 16,21-1-16,0 1 0,0 84 15,0-64-15,0-20 16,0 84-16,0-106 0,0 22 16,0-22-16,-21 22 0,21-43 15,0 21-15,0-21 0,0 1 0,0-1 16,0 0-16,0-42 16,0 0-16,0-1 15,0 1-15,0 0 0,0 0 16,0-21-16,0 20 0,21-41 15,-21 21-15,21-1 0,-21 1 16,0 0-16,22-1 0</inkml:trace>
  <inkml:trace contextRef="#ctx0" brushRef="#br0" timeOffset="38803.89">10160 3239 0,'0'-22'0,"0"44"0,0-65 0,-21 22 0,0-42 15,21 41-15,0 1 16,21 21 0,0 0-16,0-21 0,0 21 15,0 0-15,1 0 0,-1 0 0,0 21 16,0 0-16,21-21 16,-20 22-16,-1 41 0,0-42 0,-21 22 15,21-22-15,-21 21 0,0-21 16,0 0-16,0 22 0,0-22 15,-21 0-15,0 0 0,0 0 0,-22-21 16,22 22-16,0-1 0,0-21 0,0 0 16,-1 0-16,1 0 15,42 0 32,1-21-47,-1-1 0</inkml:trace>
  <inkml:trace contextRef="#ctx0" brushRef="#br0" timeOffset="39092.72">10922 3154 0,'0'0'0,"0"21"31,0 0-31,0 0 0,0 1 0,-21-1 16,21 21-16,0-21 0,-21 22 15,21-22-15,0 0 0,0 21 0,0-21 16,0 1-16,0-1 0,0 0 16,0 0-16,0-42 46,0 0-46,21 0 0,-21-1 16,21 1-16</inkml:trace>
  <inkml:trace contextRef="#ctx0" brushRef="#br0" timeOffset="39448.53">11049 2900 0,'-21'0'0,"42"0"0,-63 0 16,20 0-16,22 21 16,0 0-16,-21-21 0,21 21 15,0 1-15,21-22 16,1 21-16,-1-21 16,0 0-16,0 0 0,0 0 15,0 0-15,1 0 0,-22-21 16,0-1-16,21 1 0,-21 0 15,0 0 1,0 0-16,-21 21 0,-1 0 16,1 0-16,0 0 0,0 0 15,0 0-15,0 0 0,-1 0 0,1 0 16,0 0-16,21 21 0,0 0 16,0 0-1,0 0-15,0 1 16,21-1-1</inkml:trace>
  <inkml:trace contextRef="#ctx0" brushRef="#br0" timeOffset="40036.17">11832 3090 0,'0'0'0,"0"-42"16,-21 42-16,21-21 0,-21 21 16,0-21-16,-1 21 0,1 0 15,0 0-15,0 0 16,0 0-16,0 0 0,-1 0 16,1 21-16,0 0 15,0 0-15,0 0 0,21 1 16,-21-1-16,21 0 0,-22 21 0,22-21 15,0 22-15,0-22 0,0 0 0,0 21 16,0-20-16,0-1 0,0 0 16,0 0-16,0 0 0,0 0 15,22 1-15,-1-22 0,0 0 0,0 0 16,0 0-16,0 0 16,1 0-16,-1-22 0,0 1 0,0 0 15,0 0-15,0 0 0,1-22 16,-1 22-16,0-21 0,0-22 0,21 22 15,-20 0-15,-1-1 0,0-20 16,0 21-16,0-22 0,0 22 16,-21-1-16,0 1 0,0 0 0,0-1 15,0 1-15,0 63 32,-21 0-32,0 1 0,0 20 15,21 0-15,-21 1 0,21-1 0,-21 0 16,21 22-16,0-22 0,0 0 15,0 1-15,0-1 0,0 43 16,21-64-16,0 21 0,0-21 16,0 1-16,0-1 0,22-21 15,-1 0-15,0 0 0,1 0 0,-1 0 16,0 0-16,22 0 0,-22-21 16,1-1-16,-1 1 0,21 0 0</inkml:trace>
  <inkml:trace contextRef="#ctx0" brushRef="#br0" timeOffset="40884.54">6816 4297 0,'0'0'16,"0"21"-16,0 0 0,0 0 16,21 1-1,0-1-15,0-21 0,0 21 0,22-21 16,-22 0-16,21 21 0,0-21 16,1 0-16,20 0 0,-20 0 0,20 0 15,1 0-15,-1 0 0,1 0 0,63 0 16,-64 0-16,1 0 15,-1 0-15,-21-21 0,22 21 0,-22 0 16,-21-21-16,22 0 0,-22 21 16,-21-22-16,0 1 15,-21 21-15,0 0 0,-1 0 16,-20-21-16,21 21 0,-21 0 16,20 0-16,1-21 0,0 21 15,0 0-15,21-21 0,0 0 31,21 21-31,0 0 16,0 0-16,1 0 0,20 0 0,-21 0 16,0 0-16,0 0 0,1 21 15,-1-21-15,0 21 0,0 0 0,-21 0 16,0 0-16,0 1 0,0-1 16,0 0-16,-21 0 0,0 0 15,0 0-15,-22 1 0,22-1 0,-21 0 16,21 0-16,-1-21 0,1 21 15,0 0-15,0-21 0,42 0 32,0 0-32,-21-21 15,21 0-15,22 21 0,-22-21 16</inkml:trace>
  <inkml:trace contextRef="#ctx0" brushRef="#br0" timeOffset="41452.12">8805 4382 0,'21'0'0,"1"0"31,-1 0-31,0 0 0,-21-22 0,21 22 15,0-21-15,0 21 0,1-21 0,-1 0 16,-21 0-16,21 21 16,-21-21-16,-21 21 15,0 0-15,-22 0 16,1 0-16,0 0 0,-1 0 16,22 21-16,-64 0 0,43 0 0,21 0 15,-21 0-15,20 1 16,22-1-16,-21 0 0,21 0 15,0 0-15,21-21 16,1 21-16,41 1 16,-42-1-16,22-21 0,-1 21 0,0 0 15,1-21-15,-22 21 0,42 0 16,-20 1-16,-22-1 0,0 0 0,0-21 16,-21 21-16,0 0 15,0 0-15,0 1 0,-21-1 16,-21-21-16,20 0 0,-20 21 0,0-21 15,-1 0-15,1 0 16,-21 0-16,-22 0 0,-42-42 16,106 20-16,0 22 15,-1 0-15,1-21 0,0 21 16,21-21-16,0 0 16,21 0-1,0 21 1,1 0-16,-1 0 0,0-21 0,0 21 15,0 0-15</inkml:trace>
  <inkml:trace contextRef="#ctx0" brushRef="#br0" timeOffset="42025.48">9440 4614 0,'21'0'0,"-42"0"0,64 0 15,-22 0-15,-21-21 0,0 0 0,21 21 16,-21-21-16,21 21 0,-21-21 0,0 0 16,0-1-16,0 1 15,-21 21-15,21-21 0,-21 0 0,0 21 16,-1 0-16,1 0 0,0 0 16,0 0-1,0 0-15,0 21 0,-1 0 16,1 0-16,-21 22 0,42-22 15,-21 0-15,21 0 0,-21 0 16,21 22-16,0-22 0,0 21 16,0-21-16,0 1 0,21-1 15,0-21 1,0 0-16,0 0 0,0 0 16,1-21-16,-1-1 0,0 22 0,0-21 15,0 0-15,0 0 16,1-21-16,-1-1 0,-21 22 0,21 0 15,-21 0-15,0 0 0,0-1 16,0 44 15,0-1-31,0 0 0,0 0 16,0 0-16,0 22 16,0-22-16,0 0 0,0 0 0,0 0 15,0 0-15,21 1 0,-21-1 0,21-21 16,0 21-16,-21 0 0,22-21 15,-1 0-15,0 0 0,0 0 0,0 0 16,0 0-16,1 0 0,20-21 16,-21 0-16,0 0 15,22-1-15,-22 1 0,21-21 16,-21 0-16,0 20 0,1-20 0,-22 0 16</inkml:trace>
  <inkml:trace contextRef="#ctx0" brushRef="#br0" timeOffset="42256.35">10139 4212 0,'0'-21'15,"0"42"-15,0-63 0,0 63 32,-21 0-32,21 0 15,-22 1-15,22-1 0,-21 21 16,21-21-16,0 0 0,0 22 16,-21-22-16,21 42 0,-21-20 0,21-22 15,0 21-15,0 1 16,0-22-16,0 0 15,0 0-15,0 0 0,0 0 16,21-21-16,0 0 0,0 0 16,1 0-16,-1 0 0,0 0 15,0-21-15,21 21 0,-20-21 0</inkml:trace>
  <inkml:trace contextRef="#ctx0" brushRef="#br0" timeOffset="43472.57">10604 4445 0,'0'0'0,"0"-63"32,0 41-32,-21 1 0,0 21 0,0 0 15,0 0-15,0 0 16,-1 0-16,22 21 0,-21-21 16,0 22-16,21-1 0,0 0 0,-21 0 15,0 0-15,21 43 16,0-43-16,0 0 0,0 0 15,0 0-15,0 1 0,0-1 0,0 0 16,0 0-16,21-21 16,0 0-16,0 0 15,0 0-15,1-21 16,-1 21-16,0-21 0,-21 0 0,21-1 16,0 1-16,-21 0 0,0 0 0,21 0 15,-21-22-15,22 22 0,-22 0 16,0 0-16,21 21 0,-21-21 0,0 42 31,0 0-15,0 0-16,0 0 0,0 1 15,0-1-15,0 21 0,0-21 0,0 0 16,0 1-16,0-1 16,0 0-16,0 0 0,21 0 15,0-21-15,0 0 16,0 0-16,1 0 0,-1 0 15,0 0-15,0 0 0,21-21 0,-20 0 16,-1 0-16,42-22 0,-42 22 16,1 0-16,-1-21 0,21-22 15,-21 1 1,-21 42-16,0-1 0,0 1 16,-21 21-16,0 0 15,0 0-15,0 21 16,21 1-16,0-1 0,0 0 15,0 0-15,0 0 0,0 0 16,0 1-16,0-1 0,21 0 16,-21 0-16,21 0 15,-21 0-15,0 1 16,0-1-16,21 0 16,0-21-1,0 0-15,1 0 0,-1 0 16,0 0-16,0 0 15,0 0-15,22-21 0,-22 0 0,0-1 16,0 1-16,0 0 0,22-21 16,-1-43-1,-21 64-15,-21 0 0,0 0 16,0-1-16,21 1 0,0 21 16,-21 21-1,0 1 1,0-1-16,0 0 0,0 0 15,0 0-15,0 0 0,-21 1 0,21-1 16,0 0-16,0 0 0,0 0 16,0 0-16,21-21 0,1 0 15,-1 22-15,0-22 0,0 0 0,0 0 16,0 0-16,1 0 0,20 0 16,-21 0-16,21-43 15,-20 22-15,20-21 0,-21 21 16,0-1-16,-21-20 0,0 21 15,0-21-15,21 20 0,-21 1 0,22 0 16,-22 0-16,0 42 31,-22 0-31,22 0 16,-21 1-16,0 20 0,21-21 0,-21 43 16,21-43-16,-21 21 0,21 0 15,0 1-15,0-22 0,0 21 16,0 22-16,0-22 0,0 0 0,0 1 15,0 41-15,-21-41 16,-1 41-16,22-62 16,-21 20-16,21-21 0,0 0 0,-21 0 15,0 1-15,21-1 16,-21-21-16,0 0 0,-1 0 0,1 0 16,0 0-16,0-21 15,0 21-15,0 0 0,-1 0 16,22-22-16,-21 22 0,21-21 15,-21 21-15,21-21 16,-21 21-16</inkml:trace>
  <inkml:trace contextRef="#ctx0" brushRef="#br0" timeOffset="44355.97">7070 5842 0,'0'0'0,"-22"0"0,1 0 0,21-21 16,-21 21-16,-21 0 0,-1 0 15,1 0-15,21 0 0,0 0 16,63 0 15,-21 0-31,22 21 0,-1-21 0,0 0 16,22 0-16,-1 21 0,1-21 16,-1 0-16,1 0 0,20 0 0,-20 0 15,21 0-15,-22 0 0,1 0 16,20 0-16,-41 0 0,20 0 0,-21 0 15,-20 0-15,20 0 0,-42-21 16,0 0 0,-21 21-16,0-21 0,-22 21 0,-20-21 15,20 21-15,1 0 0,0-22 16,21 22-16,-1 0 16,1 0-16,21-21 0,-21 21 0,21-21 0,0 0 31,21 21-31,0 0 0,1 0 15,-1 0-15,21 0 0,-21 0 0,22 0 16,-22 0-16,21 21 0,-21 0 0,0-21 16,1 21-16,-1 1 0,0-1 15,-21 0-15,0 21 0,0-21 0,0 1 16,-21-1-16,0 21 0,-22-21 0,1 0 16,21 1-16,-22 20 0,-20 0 15,21-42-15,20 21 0,1 1 16,0-22-16,0 21 0,42-21 47,0-21-47</inkml:trace>
  <inkml:trace contextRef="#ctx0" brushRef="#br0" timeOffset="45305.38">9017 5736 0,'0'0'0,"0"-21"0,0 0 0,0 0 16,0 0-16,0-1 0,0 1 15,21 21-15,-21-21 16,0 42-1,0 0 1,0 22-16,0-22 0,0 21 16,21 1-16,-21 20 0,0 22 15,0-43-15,0-21 0,0 22 16,0-22-16,0 0 0,0 21 16,0-21-16,0 1 15,21-22 1,1-22-1,-1 1-15,0 0 16,-21 0-16,0 0 0,42-43 16,-21 1-1,1 20-15,-22 22 0,0-21 0,42 0 16,-42 20-16,21 22 16,0 22-1,-21-1-15,21 0 0,-21 21 0,0 22 16,22-43-16,-22 21 0,21-21 15,-21 22-15,21-22 0,-21 0 16,21 0-16,-21 0 0,21 1 0,-21-1 16,21-21-16,1 0 0,-1 21 0,0-21 15,0 0-15,0 0 0,0 0 0,22-21 16,-22 21-16,0-21 0,21-1 16,22-62-1,-43-1-15,-21 43 16,0-1-16,0-41 15,-21 41-15,0 1 0,0 21 0,-1 0 16,1-22-16,0 22 0,0 21 16,0-21-16,0 21 0,-1 0 15,1 0-15,21 21 16,0 0-16,0 1 16,0-1-16,21 0 0,1 0 0,20 0 15,-21 0-15,0 1 0</inkml:trace>
  <inkml:trace contextRef="#ctx0" brushRef="#br0" timeOffset="45744.12">10266 5694 0,'0'-21'16,"0"42"-16,0-63 0,0 20 0,-21 1 15,-1 21-15,1 0 16,0 0-16,0 0 0,0 0 15,0 0-15,21 21 0,-22 1 16,1-1-16,21 0 0,-21 42 16,21-20-16,0-1 0,-21 0 0,0 22 15,21-22-15,0-21 16,0 22-16,0-22 0,0 0 0,0 0 16,21 0-16,0 1 0,0-22 0,22 0 15,-22 0-15,21 0 0,-21 0 16,0 0-16,22 0 0,-22-22 15,21 1-15,1 0 0,-1-21 16,-21 21-16,-21-1 16,21 1-16,-21-21 0,0 0 15,0-22-15,0 22 0,0 21 0,-21-22 16,0 22-16,-21-21 16,-22-1-16,43 43 15,0 0-15,-22 0 0,22 0 0,0 0 16,0 0-16,0 64 15,21-43-15,0 0 16,0 0-16,21 1 0,0-22 16,0 21-16,0-21 0,22 0 15</inkml:trace>
  <inkml:trace contextRef="#ctx0" brushRef="#br0" timeOffset="46164.88">10626 5800 0,'0'-21'16,"0"-1"-16,0 1 15,0 0-15,0 0 16,21 21-16,0 0 0,0-21 0,0 21 16,0 0-16,1 0 15,-1 0-15,0 0 0,0 0 0,0 21 16,0 0-16,1 0 0,-1 0 0,-21 22 15,0-22-15,21 0 0,-21 21 16,0-20-16,0 20 0,0 0 16,0 22-16,0-43 15,-21 0-15,21 0 0,-21 0 0,21 1 16,0-44 31,0 1-47,0 0 15,21 0-15,-21-21 0,21 20 0,-21 1 16,0-42-16,21 20 0,-21 22 16,21-21-16,-21 21 0,0-22 15,21 22-15,1 0 0,-22 0 0,21 0 16,-21 0-16,21-1 16,-21 1-16,21 21 0</inkml:trace>
  <inkml:trace contextRef="#ctx0" brushRef="#br0" timeOffset="46844.87">11409 5398 0,'0'0'0,"-21"0"16,-1 0 0,22 21-16,0 0 15,0 0-15,0 21 0,0 1 16,0-1-16,0 0 0,0 1 15,0-1-15,0 43 0,0-1 16,0-41-16,0-1 16,0-21-16,0 22 0,0-22 0,0 0 15,0 0-15,0 0 0,0 0 0,0 1 16,-21-22 0,21-22-1,0 1 1,0 0-16,0 0 0,0 0 15,0 0-15,21-22 0,-21 1 16,22 21-16,-1-22 0,0 1 0,0 0 0,0 21 16,0-1-16,22 1 0,-22 0 15,0 0-15,21 0 0,-20 21 16,-1 0-16,21 0 0,0 42 16,-42-21-16,22 0 0,-22 1 15,21-1-15,-21 0 0,0 0 0,0 0 16,-21 22-16,-1-22 0,1 0 15,0-21-15,-21 21 0,21-21 16,-1 0-16,1 0 0,0 0 0,0 0 16,0 0-16,0 0 0,-1-21 15,1 21-15,21-21 0,-21 21 16,21-21-16,0-1 16,-21 22-16,21 22 15,0-1-15,0 0 16,0 0-16,0 0 0,21 43 15,0-43-15,0 21 0,-21-21 16,22 1-16,-1-1 0,0-21 16,0 21-16,0-21 0,0 0 15,1 0-15,-1 0 0,0 0 0,42 0 16,-41 0-16,-1 0 0,0-21 16,-21 0-1,0-1-15,0 1 16,0 0-16,0 0 15,0 0-15,0 0 0,0-1 16,0 1-16</inkml:trace>
  <inkml:trace contextRef="#ctx0" brushRef="#br0" timeOffset="49245.04">614 8530 0,'0'0'0,"21"-21"15,-21 0-15,0 0 0,0 0 16,0-1-16,0 1 0,0-21 16,0 21-16,0 0 0,0-1 15,-21 22-15,21-21 0,-21 21 16,21 21-16,0 1 15,0-1-15,0 21 0,0 0 16,0 1-16,0 20 0,0 1 0,-22-1 16,22 22-16,-21 0 0,21-22 15,-21 22-15,-21 84 16,21-105-16,-1-1 0,1 1 16,0-1-16,-21 43 0,21-64 0,-1 1 15,1-22-15,21 21 16,-21-42-16,21 21 0,-21-21 15,21-21 1,0 0-16,0 0 0,0-22 16,0 22-16,0-21 0,0-22 0,0 22 15</inkml:trace>
  <inkml:trace contextRef="#ctx0" brushRef="#br0" timeOffset="49593.37">233 8594 0,'0'0'0,"-21"-21"15,-22-22-15,-20-63 32,63 85-32,21 0 15,0 0-15,21 0 0,1 0 0,-1-1 16,22 22-16,-1-21 0,1 21 16,-1 0-16,43 21 15,0 43-15,-64-43 0,0 21 16,-20 1-16,-1-1 0,-21 0 15,0 1-15,-21-1 0,-22 0 0,1 22 16,0-22-16,-85 43 16,0 0-16,84-64 0,1 21 15,0-42-15,-1 21 16,22 0-16,0-21 0,42 0 31,0-21-15,0 0-16,22 21 0,-22-21 0,21 0 15,1 21-15,-1-21 0,-21-1 16,21 22-16</inkml:trace>
  <inkml:trace contextRef="#ctx0" brushRef="#br0" timeOffset="49983.98">1037 8996 0,'0'0'0,"-42"0"31,42-21-31,-21 21 0,21-21 0,-22-1 16,22 1-16,0 0 0,0 0 16,0 0-16,0 0 0,22-22 15,-1 43-15,85-42 16,-64 42-16,0 0 0,1 0 16,20 0-16,-21 21 0,1 0 0,20 0 15,-20 22-15,-22-22 0,21 21 16,-21 1-16,-21-1 0,0-21 0,0 21 15,0 1-15,-21-22 0,-21 42 16,-1-41-16,22-1 16,0-21-16,0 0 0,0 0 15,0 0-15,21-43 16,0 22-16,0 0 16,0-42-16,0 41 15,0-20-15,21 21 0,0-21 0,-21 20 16,21 1-16,0-21 0,0 21 15,1 0-15,-1-1 0,42 1 16,-20 0-16,-22 0 16,21 21-16,0-21 0</inkml:trace>
  <inkml:trace contextRef="#ctx0" brushRef="#br0" timeOffset="50376.33">2180 8615 0,'0'0'0,"-21"21"0,0-21 0,0 21 16,-1 0-16,1 1 0,-21-1 16,0 42-16,20-20 0,1-1 15,0 0-15,21 1 0,-21-1 16,0 43-16,21-64 0,0 21 16,0 0-1,42 1-15,-21-43 16,0 0-16,22 0 0,-22 0 15,21 0-15,1 0 0,-1-21 0,0-1 16,1 1-16,-1 0 0,43-42 16,-1-64-1,-84 84-15,0 1 0,0 0 16,0-1-16,-21 22 0,0-21 0,-64-1 16,64 22-16,-21 0 15,-1 21-15,1 0 0,-21 0 16,20 21-16,22 0 0,0-21 15,0 43-15,0-22 0,-1 64 16,22-43-16,0-21 16,0 0-16,22 0 0,-1 1 15,21-22-15,-21 0 0</inkml:trace>
  <inkml:trace contextRef="#ctx0" brushRef="#br0" timeOffset="50712.13">2836 8636 0,'0'-21'16,"-42"0"-1,21 21 1,0 21-16,21 0 0,0 0 16,0 22-16,0-1 0,0 0 15,0 22-15,0-22 0,0 22 0,0-1 16,0 1-16,21 20 0,-21-20 0,0-1 15,0 22-15,21 0 0,-21 63 16,0-64-16,0 1 0,0 0 16,0-22-16,0 22 15,-21-22-15,0 86 0,-1-86 16,-20 106-16,42-126 0,-21-22 16,21 0-16,0 0 0,0-42 15,0 0 1,0 0-16,0-22 0,21 1 0,-21 0 15,21-1-15,-21 1 0,0-21 16</inkml:trace>
  <inkml:trace contextRef="#ctx0" brushRef="#br0" timeOffset="51023.96">2603 8784 0,'0'0'0,"-42"-42"0,21 21 15,0 0-15,21-1 0,0 1 0,0-21 16,21 21 0,0 0-16,21-1 0,-20 22 0,20 0 15,0 0-15,64 0 16,-85 0-16,22 22 0,-1-1 0,-21 0 16,21 0-16,-20 21 0,-22-20 0,0 20 15,0 0-15,0 1 16,0-22-16,-22 21 0,1-21 0,0 22 0,-21-22 15,21 0-15,-22 0 0,22 0 16,-21 0-16,21-21 0,-1 0 16,1 22-16,0-22 0,21-22 31,21 1-31,0 0 0,1 0 16</inkml:trace>
  <inkml:trace contextRef="#ctx0" brushRef="#br0" timeOffset="51351.97">3196 8975 0,'85'-21'31,"-85"-1"-31,21 1 0,0 0 16,21-21-16,-20 21 0,-1-22 15,0 22-15,21-42 16,-21 41-16,-21-41 0,0 42 15,-21 21 1,0 0-16,0 21 0,-21 0 16,20 0-16,1 0 0,-21 22 0,21-1 15,-22 85 1,43-85-16,0-20 0,0 20 16,0-21-16,0 0 0,0 0 0,0 1 15,22-22-15,-1 0 0,0 21 0,0-21 16,0 0-16,22 0 0,-1 0 15,-21-21-15,21 21 0,1-22 16,-1 1-16,-21 0 0,22 21 0,-1-21 16</inkml:trace>
  <inkml:trace contextRef="#ctx0" brushRef="#br0" timeOffset="51675.78">3810 8763 0,'0'0'0,"0"-42"15,0 21-15,0-1 16,21 1-16,0 21 0,0 0 15,1-21-15,-1 21 0,0 0 16,0 0-16,0 0 0,22 42 16,-22-20-16,0 41 15,-21-21-15,21 43 16,-21-64-16,0 22 0,0-1 0,0 0 16,0-21-16,-21 22 0,-21 20 15,20-63 1,1 0-16,21-21 15,0 0 1,0-21-16,0 20 0,0 1 16,21-63-16,1 62 15,-22-20-15,0 0 0,21-1 0,0 1 16,0 0-16,0 21 0,-21-22 16,21 22-16,22-21 15,-1 21-15</inkml:trace>
  <inkml:trace contextRef="#ctx0" brushRef="#br0" timeOffset="52568.27">4678 8382 0,'-21'21'16,"-1"0"0,1 1-16,21-1 0,-21 0 15,21 21-15,0 1 0,-21-1 0,0 0 16,21 1-16,-21 20 0,21-21 15,0 22-15,-22-22 0,22 1 16,0-1-16,0 0 0,0 1 0,0 41 16,0-63-16,0 1 15,22-22-15,-1 0 16,0 0-16,0 0 0,0 0 0,22-22 16,20-20-16,-21 0 15,1 21-15,-22-22 0,21 1 0,1 0 16,-22 20-16,42-105 15,-42 106-15,1 0 0,-22 0 16,0 0-16,0 42 31,0 0-31,0 0 16,0 22-16,0-22 0,-22 21 0,22 0 16,-21-20-16,21 20 0,0 21 15,0-41-15,0 20 0,0-21 16,21-21-16,1 21 0,62 0 15,-63-21-15,22 0 0,-22 0 16,21 0-16,1-21 0,20-21 16,-21 21-16,-20 0 0,20-1 15,21-83-15,-41 83 16,-1-20-16,-21 21 0,0-21 16,0 20-16,0 1 0,0 0 15,0 0-15,-21 21 16,-1 0-16,1 0 15,0 21-15,0 21 0,0-20 16,21-1-16,0 42 0,-21-42 16,21 1-16,0 20 0,0-21 15,0 0-15,0 0 0,0 1 0,21 20 16,0-42-16,0 0 16,0 0-16,22 0 0,20 0 15,-42 0-15,22 0 0,-1-21 0,0 0 16,-21 21-16,22-22 0,-1 1 15,0 0-15,1-21 0,-1 21 16,-21-22-16,22 22 0,-22-21 0,0 21 16,0-22-16,0 22 0,-21 0 0,0 0 15,0 0-15,0-1 0,-21 22 16,0 0-16,0 0 16,0 22-16,-1-1 0,1 0 0,0 0 15,21 0-15,-21 0 0,21 22 16,0-22-16,0 0 0,0 21 0,0-20 15,21-1-15,0 21 16,-21-21-16,21 0 0,-21 1 16,0-1-1,-21-21 1,0 0-16,0 0 0,0 0 16,0 0-16,-1 0 0,1 0 0,0 0 15,0-21-15,0 21 0,0-22 16,21 1-16,-22-21 0</inkml:trace>
  <inkml:trace contextRef="#ctx0" brushRef="#br0" timeOffset="52740.17">5546 8170 0,'0'0'0,"-22"-21"0,1 21 0,-21-21 31,21 21-16,0 0 1,-1 0-16,1 0 0,0 0 16,0 0-16,0 0 0</inkml:trace>
  <inkml:trace contextRef="#ctx0" brushRef="#br0" timeOffset="52932.06">4339 8467 0,'0'0'0,"-21"21"0,0 21 32,42-21-32,21-21 0,1 0 0,20 0 15,128 0-15,-43 0 16,-85 0-16,1-21 16,-1 21-16,-20 0 0,20 0 0,-42 0 15,22 0-15,-22 0 0,0 0 0,0 0 16</inkml:trace>
  <inkml:trace contextRef="#ctx0" brushRef="#br0" timeOffset="54260.31">16552 7789 0,'0'-21'15,"0"0"1,0 0-16,0 0 16,0 0-16,0-1 15,0 1-15,0 0 16,0 0-16,-21 0 31,21 42-15,0 0-1,0 21-15,0-20 0,0 20 16,0-21-16,0 21 0,0 22 0,0-22 16,0 22-16,0-1 0,-21-20 15,21 20-15,-21 1 0,21-22 0,0 21 16,0-20-16,-21-1 0,-1 43 15,22-64-15,0 21 16,0-21-16,0 1 0,-21-22 0,21 21 16,0-42 15,0-1-31,0 1 0,0-21 16,0 21-16,0 0 0,0-22 0,0 1 15,21 0-15,-21-1 0,22 22 16,20-64-16,21 22 15,-20 42-15,-22-22 0,21 43 16,-21-21-16,22 21 0,-1 0 0,0 0 16,22 43-16,-22-22 0,1 0 15,-22 21-15,21-21 0,-21 22 16,-21-22-16,0 21 0,0-21 16,0 22-16,0-22 0,-42 0 0,21 0 0,-22 0 15,-41 22 1,-43-1-16,84-42 15,1 0-15,0 0 0,21 0 16,-1 0-16,22-21 16,0 0-16,0 0 0,0-1 0,22 1 15,-1 0-15,21-42 0</inkml:trace>
  <inkml:trace contextRef="#ctx0" brushRef="#br0" timeOffset="54621.11">17124 8128 0,'0'21'16,"0"-42"-16,21 42 31,0-21-31,0 0 0,0-21 0,1 21 16,-1-21-16,21 0 0,-21 0 15,22-1-15,-1 1 0,-21 0 0,21 0 16,-20 0-16,20 0 0,-21-1 15,-21-20 1,0 21-16,0 0 0,-21 21 0,0 0 16,0 0-16,-1 0 0,-20 21 15,0 0-15,21 0 0,-64 22 16,64-1-16,0 0 0,-22 1 0,22-1 16,21-21-16,0 21 0,0-20 15,0 41-15,21-21 16,0-42-16,1 22 0,20-1 0,-21-21 15,21 0-15,1 0 0,-1 0 16,0 0-16,1 0 0,-1 0 0,0-21 16,43-22-16,-43 22 0,-20 0 15</inkml:trace>
  <inkml:trace contextRef="#ctx0" brushRef="#br0" timeOffset="55067.85">18013 7726 0,'0'-42'0,"0"84"0,0-127 0,0 43 0,0 0 15,0 20-15,0-20 0,-21 21 16,-1 0 0,22 42-16,0 0 0,0 0 15,0 22-15,0 41 16,0-41-16,0-1 0,0 127 16,0-126-16,-21 62 15,21-62-15,-21-1 0,21 0 16,-21 1-16,21-22 0,0 0 15,0 0-15,0 0 0,0 1 0,-21-22 16,0 0 0,21-22-16,0 1 15,0 0-15,0 0 0,0-21 0,0 20 16,0-20-16,0 0 0,21 21 16,0-22-16,0 1 0,0 0 0,0 20 15,43-41-15,-43 42 0,0 0 16,22 21-16,-22 0 0,0 0 15,0 0-15,43 63 16,-43 43-16,-21-64 16,0-21-16,0 22 15,0-1-15,-21-21 0,21 0 0,-22 22 16,1-22-16,21 0 0,0 0 0,-21-21 16,21 21-16,21-42 31,0 0-31,1 21 0</inkml:trace>
  <inkml:trace contextRef="#ctx0" brushRef="#br0" timeOffset="56125.83">18944 7853 0,'0'0'0,"0"-21"0,0 0 15,0-1-15,0 1 16,-21 0-16,-21-21 0,20 21 15,1 21-15,0 0 0,-21 0 16,21 0-16,-1 21 0,1 0 16,0 0-16,0 21 0,-21 1 15,20-1-15,1 0 0,0 1 0,-21 41 16,42-41-16,0 20 16,0-20-16,0-22 0,0 21 15,21-42-15,0 0 0,21 0 16,-20 0-16,41 0 15,-42 0-15,22-21 0,-1-21 16,0 20-16,-21-20 0,1 21 16,-1-21-16,0-1 0,0 1 15,0-64-15,0 43 16,-21 20-16,0 22 16,0 0-16,0 42 31,0 0-31,0 0 0,0 1 15,-21-1-15,21 21 0,0 0 0,-21-20 16,21 20-16,0 0 0,0 1 0,0-22 16,0 21-16,0-21 15,0 0-15,21 1 0,-21-1 0,43 21 16,-1-42 0,0 0-16,1 0 15,-22-21-15,0 21 0,21-21 0,-21 0 16,1-1-16,-1 1 0,0-21 0,42-22 15,-20-20 1,-22 63-16,-21-22 0,21 22 0,0-21 16,-21 21-16,0-1 15,0 44 1,0-1 0,0 0-16,-21 0 0,0 0 0,21 22 15,0-22-15,0 21 0,0-21 16,0 0-16,0 22 0,0-22 15,0 0-15,0 0 0,0 0 16,21-21-16,0 0 0,0 0 0,1 0 16,20 0-16,-21 0 0,0 0 0,43 0 15,-1-42 1,-42 21-16,1-21 0,-1 20 16,0-20-16,0 21 0,0-21 0,-21 20 0,21-20 15,-21 21-15,0-21 16,0 20-16,-21 1 15,0 21-15,0 0 0,21 21 32,0 1-32,21-22 15,0 21-15,0-21 16,1 0-16,-1 0 0,0 0 16,0 0-16,0 0 0,0-21 0,1-1 15,-1 22-15,42-21 16,-42 0-16,1 0 0,-22 0 15,21 21-15,-21 21 32,-21 0-17,21 0-15,-22 0 0,1 22 0,21-22 16,-21 21-16,21 1 0,0-22 16,0 21-16,-21 0 0,21 43 15,0-64-15,0 0 0,0 1 16,21-22-1,0 0-15,0 0 16,43-43-16,-43 22 0,0 0 16,22 0-16,-1-22 0,-21 22 15</inkml:trace>
  <inkml:trace contextRef="#ctx0" brushRef="#br0" timeOffset="56465.63">20341 7366 0,'-42'0'16,"84"0"-16,-127 0 0,64 0 0,-21 0 0,21 21 16,-22-21-16,22 21 15,21 1-15,0-1 0,-21 0 0,21 21 16,21 1 0,0-43-16,1 0 0,20 0 15,-21 0-15,0 0 0,22 0 0,-22 0 0,0 0 16,21 0-16,-21-22 15,1 1-15,-1 0 0,-21 0 16,0 0-16,0 0 0,0-1 0,0 1 16,0 0-16,0 0 0,-21 0 15,-22 21-15,22 0 0,0 0 0,0 0 16,-22 21-16,22 0 16,0 0-16,0 0 0,0 22 0,0-22 15,21 21-15,0-21 0,0 22 0,0-22 16,0 42-1,0-41-15,0-1 0,0 0 0,0 0 0,21 0 16</inkml:trace>
  <inkml:trace contextRef="#ctx0" brushRef="#br0" timeOffset="57766.57">20955 7874 0,'0'-21'0,"0"42"0,0-63 16,0 21-16,0-1 0,0 1 15,0 0-15,0 0 0,-21 21 16,0-21-16,-1 21 0,1 0 16,0 0-16,0 21 0,21 0 15,-64 43-15,22-1 16,0-21-16,21 1 16,21-1-16,-22-21 0,1 22 0,21-1 15,0 43 1,0-43-16,21-42 0,1 21 15,-1-21-15,0 21 0,0-21 16,21 0-16,-20 0 0,20 0 0,0-21 16,-21 0-16,22 21 0,-1-21 15,-21 0-15,22-1 0,-22 1 16,0-21-16,0 21 0,0-22 0,-21 1 16,0 0-16,0 21 0,0-22 15,0 1-15,0 0 0,0 20 0,-21-20 0,0 21 16,0 21-16,0-21 0,-1 21 15,-20 0-15,0 0 0,21 0 16,-22 0-16,1 21 0,0 0 0,-85 85 16,105-85-1,1 21-15,21 1 0,0-1 16,0-21-16,0 22 0,0-22 0,21 21 16,1-21-16,-1 0 0,21 1 15,-21-1-15,22-21 0,-1 0 0,-21 0 16,21 0-16,1 0 0,-1 0 0,-21-21 15,22 21-15,-1-22 0,-21 1 16,21 0-16,-20-21 0,-1 21 16,21-22-16,-21 1 0,22-43 15,-22 43 1,0 21-16,-21 0 0,0-1 0,0 44 31,0-1-31,-21 0 16,21 0-16,-21 0 0,21 22 0,-22-22 15,22 21-15,0-21 0,0 22 0,-21-22 16,21 21-16,0-21 0,0 0 16,0 22-16,0-22 0,21 0 15,1-21-15,-1 0 0,0 0 16,0 0-16,0 0 16,0 0-16,1 0 0,20-21 0,-21 0 15,0 0-15,0-1 0,22 1 16,-22 0-16,21-42 0,-21 20 15,1 1-15,20-22 0,-21 43 16,-21 0-16,0 0 0,21 0 16,-21 42-1,-21 0 1,0 0-16,0 0 0,21 1 16,-21 20-16,-1-21 0,1 21 0,21-20 15,0 20-15,0-21 0,-21 21 0,21-20 16,0 20-16,0-21 15,0 0-15,0 0 0,21 1 0,0-22 16,1 21-16,-1-21 0,0 0 0,21 0 16,-21 0-16,22 0 0,-1 0 15,-21 0-15,64-43 0,0-20 16,-43 42 0,-21-22-16,0 22 0,0-21 0,1 0 15,-1-43-15,-21 64 0,0 0 16,0-1-16,0 1 0,0 0 15,-21 21-15,-1 0 0,1 0 16,0 0-16,42 0 47,0 0-47,1 0 16,-1 0-16,0 0 15,0 0-15,-21-21 0,21 21 16,-21 21-16,0 0 15,0 0-15,0 1 0,0 20 16,-21 0-16,0-21 0,21 22 0,-21-1 16,0 22-16,21-1 15,0-42-15,0 0 0,0 1 16,0-1-16,21 0 0,0-21 16,21 0-1,22 0-15,-22 0 16,-21 0-16,43-21 0,-22 0 15,0-1-15,1 1 0,-1 0 16,0 0-16,-20 0 0,41-22 16,-42 1-16,0 0 15,-21 21-15,-21-1 16</inkml:trace>
  <inkml:trace contextRef="#ctx0" brushRef="#br0" timeOffset="58816.25">889 9610 0,'0'0'0,"-42"0"0,-212 0 31,211 0-31,-20 0 0,-1 21 16,-42-21-16,64 0 15,0 0-15,-1 21 0,22-21 16,-42 0-16,42 0 15,21 21-15,21-21 32,0 0-32,0 21 15,0-21-15,22 0 0,-1 0 16,0 0-16,22 0 0,-22 0 0,43 0 16,-22 0-16,1 0 0,20 0 15,1 0-15,21 0 0,-21 0 0,42 0 16,-22 0-16,44 0 0,-22-21 15,148 0-15,190 0 16,-295 0-16,-1 21 16,0-21-16,1-1 0,-1 22 0,0-21 15,1 21-15,-1-21 0,-21 21 16,170-21-16,-170 21 16,254-21-16,-275 21 15,0 0-15,-21 0 0,0-21 0,-22 21 16,1 0-16,63-22 15,0 22-15,-105 0 16,-22-21-16,21 21 0,-21 0 16,1 0-16,-1 0 0,0 0 15,-21-21 32,21 0-31</inkml:trace>
  <inkml:trace contextRef="#ctx0" brushRef="#br0" timeOffset="59981.43">16573 8996 0,'0'0'0,"-21"0"0,0 0 16,0 0-16,0 0 0,-22 0 0,22 0 15,-42 0-15,42 0 16,-1-21-16,-20 21 0,21 0 0,0 0 15,0 0-15,-1 0 0,1 0 0,0 0 16,42 0 47,0 0-63,1 0 0,20 0 15,-21 0-15,21 0 0,1 0 16,-1 0-16,0 0 0,1 0 0,-1 0 15,64 0-15,-21 0 16,-22 0-16,-21 0 0,1 0 16,20 0-16,1 0 0,-1 0 0,1 0 15,-1 0-15,22 0 0,0-21 16,20 21-16,-20 0 0,0 0 0,105-22 16,-84 22-16,-21 0 15,21 0-15,-1-21 0,1 21 16,21 0-16,-21 0 0,21-21 0,0 21 15,0 0-15,21 0 0,0 0 16,1 0-16,168 0 16,-148 0-16,1 0 0,168 0 0,-168 0 15,-22 0-15,21 0 0,-21 0 16,-21 21-16,22-21 0,-22 0 0,0 21 16,0-21-16,-22 0 0,1 0 15,-21 0-15,-22 0 0,22 0 0,-21-21 16,-1 21-16,-21 0 0,64-42 15,-63 42-15,84-21 16,-43 21 0,-84-21-1</inkml:trace>
  <inkml:trace contextRef="#ctx0" brushRef="#br0" timeOffset="60092.37">22479 8954 0,'0'0'0,"-21"0"0,0 21 0,-1-21 16,1 21-16,0-21 15,0 0-15,-21 21 16</inkml:trace>
  <inkml:trace contextRef="#ctx0" brushRef="#br0" timeOffset="62726.99">1143 10774 0,'0'0'0,"0"-21"0,0 0 16,0-1 0,0 44 15,0-1-31,0 21 0,0-21 0,0 22 15,0-1-15,0 21 0,0 1 16,0-1-16,0 1 0,-21 21 16,21-22-16,-21 1 0,21 63 15,0-85-15,0 0 0,-22 22 16,22-22-16,0-21 0,0 0 16,0 1-16,-21-22 31,21-22-31,0 1 15,0 0-15,-21-21 16,21 21-16,-21-22 0,21 1 0</inkml:trace>
  <inkml:trace contextRef="#ctx0" brushRef="#br0" timeOffset="63203.64">804 10986 0,'-21'-43'16,"21"22"-16,0 0 15,0 0-15,0-22 0,0 22 0,42-42 16,-20 42-16,20-1 16,-21 1-16,21 0 0,1 0 0,-1 0 15,0 21-15,22 0 0,126 63 16,-126-20-16,-1-22 16,1 21-16,-1 22 0,-20-22 15,41 64-15,-41-43 0,-1 1 16,-21-1-16,0 1 0,1-1 15,-1 1-15,0 20 16,-21-41-16,0-1 0,0-21 0,0 0 16,0 1-16,0-1 0,0-42 31,0-1-15,0-20-16,0 0 0,0-1 15,0-20-15,0 21 0,0-22 0,0-21 16,0 22-16,0-1 0,0 1 15,0-22-15,0 22 0,21-1 0,-21 22 16,21-22-16,0 22 0,-21 0 16,85-43-1,-64 85-15,0 0 16,1 0-16,-22 21 16,0 0-16,0 1 15,21-1-15,-21 0 0,0 0 16,0 0-16,0 0 0,0 1 15,0-1-15</inkml:trace>
  <inkml:trace contextRef="#ctx0" brushRef="#br0" timeOffset="63812.3">2773 11345 0,'42'-42'32,"-42"21"-32,21-21 0,-21 20 15,21 1-15,-21-21 0,22 21 0,-22-22 16,0 22-16,0-21 0,0 0 16,0 20-16,-64-41 15,43 42-15,-43-22 0,22 43 16,0 0-16,-1 0 0,1 0 0,0 22 15,-1-1-15,1-21 0,0 42 16,21-21-16,-22 22 0,22-1 0,0 0 16,21 1-16,0 20 0,0-21 15,0 64-15,0-63 16,0-22-16,0 21 0,0-21 16,21 0-16,0 1 0,22 20 15,-1-42-15,-21 0 0,43 0 16,-22-21-16,21-22 15,-20 22-15,-22 0 0,21-21 0,-21 21 16,22-22-16,-22 1 0,0-22 16,0 22-16,0 0 0,-21-1 0,22-84 15,-22 106 1,0 0-16,0 0 0,0 0 0,0 42 16,0 0-1,0 21 1,0-20-16,0 20 0,0-21 0,0 21 15,0 1-15,21-1 0,-21 0 16,0-20-16,0 20 0,21-21 0,0 0 16,-21 22-16,21-22 15,43 0-15,-43-21 16,0 0-16,21 0 0,-20-21 16,-1 0-16,21-1 0,-21 1 15,43-42-15,-43 20 0,21 1 16,-21 0-16</inkml:trace>
  <inkml:trace contextRef="#ctx0" brushRef="#br0" timeOffset="64491.91">3429 10901 0,'0'0'16,"0"-21"-16,0 0 15,0 42 1,-21 0 0,21 0-16,0 21 0,0 43 15,0-64 1,0 22-16,0-22 0,0 21 0,0-21 15,0 0-15,0 22 0,0-22 0,0 0 16,0 0 0,0 0-16,0 1 0,0-44 31,0 1-31,0 0 16,0 0-16,0-43 15,0 43-15,0-21 0,0 0 0,0-1 16,0 22-16,0-21 0,0-1 0,0 22 15,21-21-15,-21 21 0,21 0 16,0-1-16,0 1 0,1 21 0,41-21 16,-42 21-16,22 0 15,-22 0-15,0 21 0,21 0 0,22 43 16,-22-1 0,-21-41-16,-21 20 15,21 21-15,-21-20 0,0-22 16,0 21-16,0-21 0,0 1 0,0 20 15,0-21-15,0 0 16,0-42 15,0 0-31,0 0 16,0 0-16,0-22 0,0 22 16,0-21-16,43-85 15,-22 106-15,21-22 0,-21 1 16,1 0-16,20 20 0,-21-20 15,21 21-15,1 0 0,-22 21 0,21 0 0,43 21 16,-43 0 0,-21 21-16,-21-20 0,22 41 15,-22-21-15,0 1 0,0-22 16,0 21-16,0 1 0,-22-22 16,1 21-16,21 0 0,-21 1 15,0-22-15,21 0 16,0-42 15,21 0-31,-21 0 16,21-1-16,0 1 0,-21-21 0,22 21 15</inkml:trace>
  <inkml:trace contextRef="#ctx0" brushRef="#br0" timeOffset="64863.54">4657 10986 0,'0'0'0,"0"21"0,0 0 16,21-21 0,0 0-16,0 0 0,0 0 15,22 0-15,-22 0 0,42-21 16,-42 21-16,22-21 16,-22-1-16,21 1 0,-21 21 0,1-21 15,-1 0-15,0 0 0,0 0 16,-21-64-16,0 64 15,0 0-15,-21 21 0,-21 0 16,20 0-16,1 0 0,-21 21 16,21 0-16,-22 0 0,-20 43 15,-1 63-15,64-106 16,0 21-16,0 0 0,0-20 16,0 20-16,0-21 0,22 0 0,-1 0 15,0 1-15,21-22 0,-21 0 16,22 0-16,-22 0 0,42 0 15,-20-22-15,-22 1 0,0 0 16,21 0-16,-20 0 0,-1 0 16,0-1-16,0 1 0</inkml:trace>
  <inkml:trace contextRef="#ctx0" brushRef="#br0" timeOffset="66472.89">1460 12467 0,'0'0'0,"0"21"31,22-21-15,-1 0-16,0 0 0,0 0 16,21 0-16,1 0 0,41-21 15,-20-21-15,-22 21 16,1 21-16,-1-43 16,-21 22-16,0 0 0,-21 0 15,0 0-15,-21 21 0,0 0 0,-21 0 16,-107 0-1,86 0-15,-1 21 0,1 0 16,-1 0-16,22 0 0,-21 43 16,20-43-16,43 21 15,0-20-15,0-1 0,0 21 0,0-21 16,43 0-16,-22 1 0,0-1 16,21 0-16,1 0 0,-1-21 0,21 0 15,22 0 1,-43 0-16,43-21 0,-64 0 15,22 0-15,-22 21 0,-21-22 16,-21 22 0,-22 0-16,22 0 0,-42 0 15,20 0-15,-20 0 0,-1 22 16,22-1-16,-106 63 16,105-41-16,22-1 0,0 0 15,21 22-15,0-22 0,0 22 16,21-22-16,0 0 0,1-20 15,20-1-15,0 0 0,-21 0 0,22-21 16,-1 0-16,22 0 0,63 0 16,-64-21-1,-21 0-15,1 0 0,-1-22 0,43-20 16,-43 20-16,0 1 16,1 0-16,-22-1 0,21 1 15,-42 0-15,0-1 0,0 1 0,0 21 16,0-21-16,0 20 15,-21 22-15,0 0 16,0 0-16,21 22 0,0-1 0,-21 0 16,21 0-16,0 43 15,0-22-15,0 64 16,0-64-16,0-21 0,0 0 16,0 1-16,0-1 0,0 21 15,21-42 1,-21-21-1,0 0-15,21 0 16,-21-1-16,21-20 0,0 0 0,-21 21 16,0-22-16,0 1 0,21 0 15,1-1-15,-22 22 0,21-21 0,0-1 16,0 43-16,0 0 16,0 0-16,1 0 0,-1 0 15,0 22-15,-21-1 0,21 21 16,0-21-16,0 22 0,1-22 0,-22 21 15,21-21-15,-21 0 0,21 1 16,-21-1-16,0 0 0,21 0 16,0-21-16,0 0 15,1 0-15,-1-21 16,0 0-16,0 0 0,0-1 16,-21-20-16,21 21 0,1-21 15,-1 20-15,0-20 0,0-21 16,0 41-16,-21-20 15,21 42-15,1 0 16,-22 21 0,0 0-16,0 1 0,0-1 0,0 21 15,0-21-15,0 22 0,0-22 16,21 42-16,-21-42 16,42 1-16,-21-1 0,0-21 15,1 0-15,-1 0 0,0 0 16,21 0-16,-21-21 0,22 21 0,-22-22 15,21 1-15,22-42 16,-22 42-16,0-43 16,-20 22-16,-1 21 0,-21-22 0,0 22 15,0-21-15,0 21 0,0-1 0,0 1 16,0 0-16,-21 21 16,21 21-1,0 0-15,0 1 0,0 20 0,0-21 16,0 21-16,0 1 15,0 63-15,0-43 0,0 64 16,0-63-16,0 84 16,0-85-16,0 22 0,0 0 15,0-1-15,0 1 0,0 0 0,0-22 16,0 22-16,0-22 0,0-20 16,0 84-16,0-106 15,0-42 1,0-1-1,0-20-15,0-106 16,0 84-16</inkml:trace>
  <inkml:trace contextRef="#ctx0" brushRef="#br0" timeOffset="66760.5">3281 12764 0,'-21'-43'0,"42"86"0,-42-128 15,21 43-15,0-1 0,0-20 16,21 20-16,0 22 0,-21 0 15,21 0-15,21 21 0,-20-21 0,-1 0 16,21 21-16,0 0 0,-20 0 16,20 0-16,0 0 0,-21 21 0,43 21 15,-43-21-15,0 22 0,-21-22 16,0 21-16,0-21 0,0 22 16,-21-22-16,-21 21 0,21 0 15,-43 22-15,22-43 16,-22 43-16,22-43 0,21-21 15,0 21-15,-1 0 0,44-21 32,-1 0-32,0-21 15,21 21-15,-21-21 0,22 0 16</inkml:trace>
  <inkml:trace contextRef="#ctx0" brushRef="#br0" timeOffset="67005.36">4170 12446 0,'0'0'0,"0"21"31,0 0-31,-21 1 16,21-1-16,0 0 0,0 21 0,0-21 16,0 1-16,0 20 0,0-21 15,0 0-15,0 0 0,0 1 0,0-1 16,0 42-1,21-63 1,-21-21 0,0 0-16,0 0 15,21-22-15,-21 22 0</inkml:trace>
  <inkml:trace contextRef="#ctx0" brushRef="#br0" timeOffset="67336.17">4212 12107 0,'0'0'0,"-21"0"0,0 0 0,0 0 16,-1 0-16,1 22 16,21 20-16,0 0 15,0-21-15,0 1 16,0-1-16,21-21 0,1 0 16,-1 0-16,0 0 15,0 0-15,0 0 0,-21-21 16,21-1-16,1 22 0,-1-21 0,-21 0 15,0 0-15,0 0 16,0 0-16,0-1 0,-21 22 16,-1 0-1,1 0-15,0 0 0,0 0 0,0 22 16,0-1-16,21 0 0,0 21 0,-22-21 0,22 1 16,0-1-16,0 0 0,0 21 15,0-21-15,0 1 0,22-1 16,-1-21-16,21 0 15,-21 21-15,22-21 0,-1 0 16</inkml:trace>
  <inkml:trace contextRef="#ctx0" brushRef="#br0" timeOffset="67852.87">5122 12425 0,'21'0'0,"-42"0"0,64 0 0,-43-21 15,0 0-15,0-1 16,0 1-16,-22 0 15,1 21-15,0 0 16,-21-21-16,21 21 16,-1 0-16,1 21 0,0 0 15,0-21-15,0 21 0,0 22 16,-1-22-16,22 0 0,-21 21 0,0 1 16,21-1-16,0-21 15,-21 22-15,21-22 0,0 0 0,0 0 16,0 21-16,0-20 0,21-1 15,0-21-15,22 0 16,-22 0-16,0 0 0,0 0 0,21-21 16,-20-1-16,-1 1 0,42-21 15,-42 21-15,22-22 0,-22 22 16,0-21-16,0 0 0,0-1 16,22-84-16,-22 64 15,0-64-15,-21 63 0,0 1 16,21-1-16,-21 1 0,0 20 0,0 22 15,0-21-15,0 21 16,-21 21-16,0 21 0,21 0 16,-21 21-16,0 1 0,21-1 15,0 22-15,0-1 0,0 43 16,0-43-16,0-20 0,0 20 16,0-20-16,0-22 0,0 21 15,0 0-15,0-20 0,21-1 0,0 0 16,-21 0-16,21 0 0,0-21 0,0 0 15,22 0 1,-22 0-16,0 0 0,-21-21 16</inkml:trace>
  <inkml:trace contextRef="#ctx0" brushRef="#br0" timeOffset="68015.78">5567 12573 0,'0'0'0,"-21"21"16,-1-21-16,1 0 15,21 21-15,-21-21 16,0 0 15,0 0-15,0 0-16</inkml:trace>
  <inkml:trace contextRef="#ctx0" brushRef="#br0" timeOffset="68857.23">2095 13864 0,'0'0'16,"-21"21"-16,21 1 0,-21-22 0,21 21 0,0 0 16,0 0-16,0 0 15,0 0-15,21-21 31,0 0-31,1 0 16,-1 0-16,0-21 0,21 0 16,-21 0-16,1 0 15,-1 0-15,0-1 0,0 1 0,-21 0 16,0 0-16,-21 21 16,-21 0-16,-1 0 0,-41 0 15,-1 42 1,43-21-16,-1 1 0,-41 41 15,62-42-15,1 0 0,0 22 16,21-22-16,0 0 0,21 0 0,22 22 16,62 20-1,-62-42-15,20 0 0,-20 1 16,-1-1-16,0 0 0,43 21 16,-43-21-16,1 1 0,-22 20 15,-21-21 1,0 0-16,0 0 0,-21 1 0,-22-22 15,1 21-15,0 0 0,-1-21 16,-20 0-16,-1 0 0,22 0 16,-22 0-16,-20 0 15,20-21-15,22 0 0,0-1 16,-1 1-16,22 0 0,-21-21 0,21 21 0,-1-22 16,1 22-16,21 0 0,0 0 15,0 0-15,0-1 0,64 22 16,-43-21-16,21 21 15,1 0-15,-1 0 0,21 0 0,-20 0 16,20 0-16,1-21 0,-1 21 16,1 0-16</inkml:trace>
  <inkml:trace contextRef="#ctx0" brushRef="#br0" timeOffset="69560.03">2794 14182 0,'0'0'0,"0"-21"0,0-1 16,0 1-16,0 0 15,0 0-15,-21 0 16,0 21-16,-1 0 0,1 0 16,-21 0-16,21 0 0,-22 21 15,22-21-15,-21 42 0,21-21 0,-22 1 16,22 20-16,0 0 0,21 43 16,0-43-16,0 1 0,0-1 15,0-21-15,0 21 0,0-20 16,0-1-16,21 0 0,0-21 0,1 0 15,20 0-15,-21 0 16,0 0-16,0 0 0,1-21 0,-1 0 16,21-22-16,0-20 15,-20 42-15,-1-22 0,0 1 0,-21 0 16,0-1-16,21 1 0,-21-43 16,0 64-16,0 42 31,0 0-16,0 1-15,0-1 0,0 21 16,0 0-16,0 1 0,21 41 16,0 1-16,1-43 15,-1-20-15,-21 20 0,21-21 0,0 0 16,0 0-16,22-21 16,-22 0-16,0 0 0,21 0 15,-21 0-15,1-21 0,-1 0 16,0 0-16,21-21 0,1-43 15,-1 43-15,-21-1 0,43-84 16,-43 85-16,21-22 16,-21 1-16,0-22 0,-21 22 0,0-107 15,0 149 1,0-42-16,0 42 0,-21 21 16,0 0-16,0 21 0,21 0 15,0 0-15,-21 21 0,21 1 0,0-1 16,0 0-16,0 1 15,0-1-15,0 43 0,0-43 16,0 0-16,21 43 0,-21-64 16,21 22-16,-21-22 0,21 0 0,-21 0 15,21 0-15,1 0 0,-1 1 16,21-22-16,-21 0 0,22 0 16,-22 0-16,21 0 0,43-22 15,-43 1-15,-21 21 0,22-21 16,-1 0-16</inkml:trace>
  <inkml:trace contextRef="#ctx0" brushRef="#br0" timeOffset="70931.83">4297 14055 0,'0'0'0,"0"-21"0,0-64 31,-21 64-31,-1 0 0,1-1 0,0 22 16,-21 0-16,21 0 0,-1 0 15,1 0-15,0 22 0,0-1 16,21 21-16,-21-21 0,0 43 15,-1-1-15,22-20 16,0-1-16,0-21 0,0 21 0,0 1 16,0-22-16,0 42 0,0-41 15,0-1-15,22-21 16,-1 0-16,0 0 0,0 0 16,0-21-16,0-1 0,1 1 15,-1 0-15,0-21 0,0 21 0,0-22 16,0 1-16,-21 21 0,0-22 15,22 1-15,-1-43 16,-21 64-16,0 0 0,0 42 31,0 0-15,0 1-16,0 20 0,0-21 16,0 0-16,0 0 0,0 1 0,0-1 15,0 21-15,0-21 0,0 0 0,0 1 16,21-1-16,0 0 15,0 0-15,0 0 0,1-21 0,20 0 16,0 0 0,1 0-16,-22-21 0,21 21 0,-21-21 15,22 0-15,-22 0 0,21-1 16,-21-20-16,22 21 0,41-85 16,-20 0-1,-64 85-15,0-21 0,0 21 16,-43 21-16,22 0 0,-21 0 15,0 21-15,20-21 0,-20 21 0,21 0 16,0-21-16,0 21 0,21 0 16,0 1-16,0-1 15,21-21-15,0 21 0,0-21 0,0 21 16,22-21-16,-22 21 0,0-21 0,0 21 16,21-21-16,-20 22 15,-1-22-15,0 21 0,-21 0 16,0 0-16,21 0 0,-21 0 15,0 1-15,0-1 16,0 0-16,21-21 0,-21 21 16,21-21-16,1 0 15,-1 0-15,21 0 16,-21-21-16,0 21 0,22-42 0,-22 20 16,21 1-16,-21 0 0,1 0 15,-1-21-15,0 20 0,21-20 0,-21 21 16,1-21-16,-22 20 0,21-20 15,0 21-15,-21 0 0,0 0 16,0 42 0,0 0-1,0 0-15,0 0 0,0 0 0,0 1 16,0-1-16,0 0 0,-21 0 0,21 0 16,0 0-16,0 1 0,21 41 15,0-42-15,21 0 16,-20-21-16,-1 0 15,21 0-15,-21 0 0,22 0 0,-22-21 16,21 21-16,0-21 0,22-21 16,-43 21-16,0-22 15,0 22-15,1-21 0,-1 21 0,0-22 16,0 1-16,-21 21 0,0-22 0,0 22 16,21 0-16,-21 0 0,21 21 15,-21 21 1,0 0-1,0 0-15,-21 1 0,0 20 16,0-21-16,21 21 0,-21-20 0,0 20 16,-1 0-16,22 1 0,-21-1 0,21 0 15,-21 22-15,21-1 0,0 1 16,0-1-16,0 1 0,0-1 0,0 1 16,21 63-16,0 0 15,-21-64-15,22 1 16,-1 20-16,0-20 0,-21-1 0,21 1 15,-21-22-15,21 22 0,-21-1 0,21-20 16,-21 20-16,0-21 0,0 1 16,0-1-16,-21 43 0,0-43 15,0-21-15,-21 43 0,20-43 16,1-21-16,0 0 16,0 0-16,0 0 0,0 0 0,-1-21 15,1 0-15,0-22 0,0 22 16,0-21-16,0-22 0,-1 22 0,1-22 15,0-20-15,0 20 0,-21-126 16,42 84-16,0 21 0,0-21 16,0 1-16,0-1 0,0-21 15,21 42-15,0-21 0,21 22 0,-21-1 16,22 0-16,-1 22 0,0-1 16,-20 1-16,62-43 0,-63 64 15,22-64-15,-43 63 0,21 1 16</inkml:trace>
  <inkml:trace contextRef="#ctx0" brushRef="#br0" timeOffset="74673">16616 10097 0,'0'-22'187,"0"1"-171,0 0-1,0 0-15,21 21 16,-21-21-16,0 0 16,0-1-1,0 1-15,-21 42 32,21 1-17,-21-1-15,21 0 0,0 21 16,0-21-16,0 22 0,-22-1 15,22 43-15,0-22 0,0-20 16,0-1-16,0 21 0,0-20 16,0-1-16,0-21 0,0 22 0,0-22 15,0 0-15,0 0 0,0 21 16,22-42 0,-1 0-16,-21-21 15,21 0-15,0 0 0,0-21 0,0 20 16,1-20-16,-1 21 15,0-21-15,0-1 0,0 1 0,0 0 16,1-1-16,-1 1 0,-21 21 16,21 0-16,0-1 0,-21 1 0,21 0 15,-21 42 1,21 0-16,-21 1 0,0 20 16,0-21-16,0 21 0,0 1 0,0-1 15,0 0-15,0-20 0,0 20 16,22-21-16,-22 0 0,21 43 15,0-43-15,0-21 0,0 0 16,0 0-16,1 0 0,-1 0 16,21 0-16,-21-21 0,22 0 0,-1-1 15,-21 1-15,21 0 0,1-21 16,20-85 0,-42 84-16,-21 1 0,0 0 0,0-22 15,0 22-15,0 0 0,-21-1 16,0 1-16,0 0 0,-64-43 15,64 64-15,0 21 0,-21 0 16,20 0-16,-20 0 16,21 0-16,21 21 0,0 0 0,0 0 15,0 0-15,0 1 0,0 20 16,21 0-16,0-21 16,0 1-16,1-1 0,-1-21 0,0 21 15,0-21-15</inkml:trace>
  <inkml:trace contextRef="#ctx0" brushRef="#br0" timeOffset="75120.86">17822 9970 0,'0'-22'0,"-21"22"31,0 22-31,0-1 16,21 0-16,-21 0 15,21 21-15,-22-20 0,22 20 0,0 0 0,-21 43 16,21-22 0,0-20-16,0-1 0,0 22 15,21-43-15,1 0 0,-1 0 16,0 0-16,0-21 0,0 0 16,22 0-16,-22 0 0,0 0 0,21 0 15,1-21-15,-22 0 0,21 0 0,-21-22 16,22 22-16,-22-21 0,0 21 15,0-106 1,-21 106-16,0-22 0,0 1 0,-21 0 0,0-1 16,0 22-16,-1-21 15,-20 21-15,-64 21 16,43 0 0,42 0-16,-1 21 0,-20 21 0,21-21 15,21 0-15,-21 1 0,21 41 16,0-42-16,0 0 0,0 43 15,0-43-15,42 21 16,-21-42-16,0 22 0,43-22 16,-22 0-16,1 0 0,-1 21 15</inkml:trace>
  <inkml:trace contextRef="#ctx0" brushRef="#br0" timeOffset="76012.61">18394 10456 0,'0'0'16,"0"22"-16,0-44 31,21 1-15,0 21-16,0-21 0,22 0 15,-22-21-15,21 20 0,22-41 16,41-43 0,-83 85-16,-1-21 0,0-1 0,0 22 15,-21-21-15,21 21 0,-21-1 0,-21 22 31,0 22-31,0-1 16,0 0-16,-1 0 0,22 21 0,0-20 16,0 20-16,0-21 0,0 21 15,0 22-15,0-43 0,0 21 16,0-20-16,0-1 0,0 0 0,22 21 16,-1-21-16,0 1 0,0-1 15,0 0-15,0-21 0,1 21 0,-22 0 16,42-21-16,-21 0 15,0 0-15,0 0 0,1 0 0,20-21 16,-21 21-16,0-21 0,0 0 0,1-22 16,20 22-16,-21-21 15,0 0-15,0-22 0,1 1 16,-22 20-16,21-20 0,-21-1 0,0 1 16,0-1-16,0 1 0,0 20 15,0-20-15,0 21 0,0-1 16,0 22-16,0 42 15,0 0-15,0 22 0,0-1 16,0 0-16,0 1 0,0-1 0,0 0 16,0 1-16,0-1 0,0 0 15,0 1-15,21-1 0,-21-21 0,0 85 16,0-64 0,0-20-16,0-1 15,0 0-15,0-42 31,0 0-31,0-22 16,0 22-16,0 0 0,21 0 0,-21-22 16,21 22-16,22 0 0,-22-21 0,0 21 15,85-43 1,-43 43-16,-42 21 0,22 0 16,-22 0-16,0 0 0,0 0 15,0 21-15,-21 43 16,-63-1-1,42-42-15,-22 0 16,1 1-16,21-1 0,-21-21 0,-1 21 16,1 0-16,21-21 0,0 21 0,-1 0 15,1-21-15,21 22 0,0-1 16,0 0-16,0 0 0,0 0 16,21 0-16,1 1 0,20-1 15,-21 0-15,0 0 0,0-21 16,22 21-16,-22-21 0,0 21 15,21-21-15,1 0 0,-22 0 16,0 0-16,0 0 0,0 0 0,1 0 16,-1 0-16,0 0 15,0-21-15,-21 0 0,21 0 16,0 0-16</inkml:trace>
  <inkml:trace contextRef="#ctx0" brushRef="#br0" timeOffset="76280.45">20447 9779 0,'-21'-21'15,"0"21"-15,-1 21 0,1 0 16,21 22-16,-21-22 0,0 21 0,0 43 16,0-43-16,21 0 15,0 1-15,0-1 0,0 0 16,-22 43-16,22-43 0,0-20 15,0 20-15,0 0 0,0-21 0,0 1 16,0-1-16,22 21 16,-1-21-16,0 0 0,21-21 15,-21 0-15,43 0 0,-43 0 16,21 0-16,-20-21 0,-1 0 16,21 0-16</inkml:trace>
  <inkml:trace contextRef="#ctx0" brushRef="#br0" timeOffset="76509.33">21040 9737 0,'0'0'0,"63"0"31,-42 42-31,0-21 0,1 22 16,20-22-16,-21 21 0,0 0 0,22 1 15,-22-1-15,0 0 0,0 22 16,-21-22-16,0 1 0,0-1 0,0 0 15,0 1-15,0-1 0,-21 0 0,0-21 16,0 22-16,-22-22 16,-63 42-16,64-41 0,0-1 15,-43-21-15,43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32:18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868 0,'0'0'0,"0"-21"0,-22 0 0,22-1 16,-21 1-16,21 0 0,-21 0 16,0 21-1,21 21-15,0 0 16,0 22-16,0-1 0,0 21 16,0 1-16,0-1 0,0 1 0,-21-1 15,21 22-15,-43 127 16,43-128-16,0-20 15,-21 21-15,21-22 0,-21 1 0,0-22 16,21 0-16,0 1 0,0-1 16,-21 0-16,21-21 0,0 1 0,-21-1 15,21-42 17,0-1-32,0 1 0,0 0 15,0-21-15,0-1 0</inkml:trace>
  <inkml:trace contextRef="#ctx0" brushRef="#br0" timeOffset="360.79">1566 995 0,'0'0'0,"0"-21"15,0-22-15,0 22 0,0 0 16,0-21-16,21 21 0,1-1 0,-1-20 15,21 21-15,-21 0 0,22 0 16,-22 21-16,21 0 0,0 0 16,1 0-16,41 21 15,-20 0-15,-22 21 0,1 1 0,20 20 16,-21 1-16,1-1 0,-1 1 0,0 20 16,-20-20-16,-1-1 0,0 22 15,-21-22-15,0 22 0,0-21 16,0-1-16,0 1 0,0-1 15,-21-21-15,21 1 0,-21-1 0,-1-21 16,22 22-16,0-22 0,-21 0 16,0-21-16,21 21 0,-21-21 0,0 0 15,0 0 1,-1-21-16,1 0 0,0 0 16,0-1-16,0-20 0</inkml:trace>
  <inkml:trace contextRef="#ctx0" brushRef="#br0" timeOffset="566.66">1630 1693 0,'0'0'0,"-21"0"0,42 0 32,21 0-32,-21-21 0,22 21 0,-1-21 15,0 21-15,1-21 0,20 21 16,-21-21-16,22 21 0,-22-21 15,22 21-15,-22 0 0,0 0 16,1-22-16,-22 22 0,21-21 16,-21 21-16</inkml:trace>
  <inkml:trace contextRef="#ctx0" brushRef="#br0" timeOffset="1211.3">3196 1566 0,'0'0'0,"21"-42"16,-21 21 0,0 0-16,-42-22 15,0 1-15,20 21 16,-62-21-1,41 42-15,22-22 0,0 22 16,-21 0-16,21 0 0,-22 22 0,22-1 16,0 0-16,-64 64 15,64-43-15,21 43 16,-21-22-16,21-21 0,0 1 16,0-1-16,0-21 0,42 85 15,43-42 1,-64-64-16,0 0 0,0 21 15,22-21-15,-22 0 0,0 0 16,0-21-16,0-1 0,22 22 0,-22-42 16,21-21-1,22-64-15,-43 84 16,-21-20-16,21 20 0,0-20 16,-21-1-16,21 22 0,-21-106 15,0 21-15,0 63 16,0 1-16,0-43 0,0 64 15,0 21-15,0-1 0,-21 1 16,0 21-16,21 21 16,0 22-16,0-1 0,0 0 0,0 22 15,0-1-15,0 1 0,0-1 16,0-20-16,0 20 0,0 1 0,0-22 16,0 22-16,0-22 15,0 21-15,0-20 0,0-22 0,21 21 16,-21 1-16,0-22 0,0 0 15,21 0-15,-21 0 0,22 0 0,-1 1 16,0-22 0,0 0-16,0 0 0,0 0 15,-21-22-15,22 1 0,-1 21 16</inkml:trace>
  <inkml:trace contextRef="#ctx0" brushRef="#br0" timeOffset="1603.07">3492 1503 0,'0'0'0,"0"-42"31,22 42-15,-1 0-1,0 21-15,-21 0 0,21 0 0,0 0 16,0 0-16,1 1 0,-1 20 16,0-21-16,-21 21 0,0-20 0,21 20 15,-21-21-15,0 21 0,21-20 16,-21-1-16,0 21 0,0-21 0,0 0 15,0 1-15,0-44 32,0 1-17,0 0-15,0 0 0,0-21 16,0-1-16,21 1 0,1 0 0,-1-1 16,-21 1-16,21 0 0,0-1 15,-21 22-15,0-21 0,21 21 0,0-1 16,-21 1-16,22 21 31,-22 21-15,0 1-16,0-1 15,0 0 1</inkml:trace>
  <inkml:trace contextRef="#ctx0" brushRef="#br0" timeOffset="2186.69">4403 1630 0,'0'0'0,"63"0"31,-42 0-31,0 0 0,-21-21 15,0 0-15,22-1 0,-22 1 16,0 0 0,0 0-16,0 0 0,0-22 15,-22 22-15,1 0 0,0 0 16,0 21-16,0 0 0,0-21 0,-1 21 16,1 0-16,0 21 15,0-21-15,0 21 0,0 0 0,-1 22 16,1-22-16,0 21 0,0-21 15,0 22-15,0-1 0,-1 0 0,22-21 16,-21 64 0,21 0-16,0-64 0,21-21 15,1 21-15,-22 0 0,21-21 16,21 0-16,-21 0 0,0 0 16,106-63-1,-84 42-15,-22-1 0,21-20 16,-21 21-16,1-21 0,-1-1 0,-21 22 15,0-21-15,21-1 0,-21 22 16,0-21-16,0 21 0,0 0 0,0-1 16,0 44-1,0-1 1,0 0-16,0 21 0,0-21 16,0 22-16,0-22 0,0 21 15,0 1-15,0-22 0,0 21 0,0-21 16,0 0-16,21 1 0,43-1 15,-22-21 1,0 0-16,-21 0 16,1 0-16,20-21 0</inkml:trace>
  <inkml:trace contextRef="#ctx0" brushRef="#br0" timeOffset="2660.76">5059 1439 0,'0'22'16,"0"-1"0,0 0-16,0 21 15,0-21-15,0 1 0,0 20 0,0-21 16,0 0-16,0 0 0,0 43 16,0-22-1,0-21-15,0 1 16,-21-22-1,-1-22 1,22 1 0,-21 0-16,21 0 0,0-21 15,0 20-15,0-20 0,0 0 16,0-64-16,21 85 16,1-22-16,-1 22 0,21-21 15,-21 21-15,22 0 0,-22-1 0,21 1 16,0 21-16,1 0 0,20 0 15,-20 0-15,-1 21 0,43 1 16,-43 20-16,-21-21 0,21 21 16,-20 1-16,-22-1 0,0 0 15,0 1-15,0-1 0,0 0 0,0 1 16,-22-22-16,1 21 0,-21 1 16,42-22-16,0 0 0,0-42 46,0 0-46,21-1 0,-21 1 0</inkml:trace>
  <inkml:trace contextRef="#ctx0" brushRef="#br0" timeOffset="2962.58">6096 762 0,'0'-21'15,"0"42"-15,0-63 0,0 63 32,0 0-32,0 21 0,0 1 15,0-1-15,0 22 0,0-1 16,0 1-16,0-22 0,0 21 0,0 1 16,0-22-16,0 22 0,-21-22 15,21 22-15,0-22 0,0 0 0,0 43 16,0-64-16,0 21 0,0-20 15,0-1-15,0 0 0,21 0 16,0-21 0,0 0-16,0 0 15,1-21-15,-1 0 0,-21 0 16,21-1-16</inkml:trace>
  <inkml:trace contextRef="#ctx0" brushRef="#br0" timeOffset="3167.47">5778 1270 0,'-21'0'15,"42"0"-15,-21 0 16,22 0-16,-1 0 16,21 0-16,0 0 15,1 0-15,-1 0 0,0 0 0,1 0 16,-1-21-16,0 21 0,-20 0 0,20-21 15,-21 0-15,0 21 0,0 0 16,1 0-16</inkml:trace>
  <inkml:trace contextRef="#ctx0" brushRef="#br0" timeOffset="3869.78">6837 1651 0,'21'0'0,"0"0"0,0-21 0,0 21 16,22-21-16,-43 0 15,21-1-15,0 1 0,0 21 16,-21-21-16,0 0 0,0-21 0,0 20 16,0 1-16,0-21 0,0 21 15,0-22-15,0 22 0,0 0 0,-21-21 16,0 21-16,0 21 0,0-22 15,-22 22-15,22 0 0,-85 43 16,22 20 0,62-20-16,-41 62 15,42-62-15,0-1 0,-1 0 0,22 22 16,0-43-16,0 21 0,0 43 16,0-64-16,22-21 15,-1 21-15,0-21 0,0 0 16,0 0-16,22 0 0,-22 0 0,21 0 15,-21-21-15,22 0 0,41-42 16,-63 41-16,22-20 16,-22 0-16,0 21 0,0-22 0,0 22 15,1-21-15,-22 21 0,0-22 16,21 22-16,-21 0 16,0 42-1,0 0-15,0 0 0,0 22 16,0-22-16,0 21 0,0 1 15,0-1-15,0-21 0,0 64 16,0-64-16,0 0 16,0 0-16,21 0 0,0 22 15,0-22-15,0-21 0,22 0 0,-22 0 16,0 0-16,21 0 0,-20 0 16,-1 0-16,21-21 0,0 0 0,1 21 15</inkml:trace>
  <inkml:trace contextRef="#ctx0" brushRef="#br0" timeOffset="4608.39">8022 1376 0,'-85'-85'32,"64"64"-32,-21 21 0,21 0 15,0 0-15,-1 0 0,1 21 0,-21 0 16,21-21-16,0 22 0,-1 20 15,1-21-15,21 0 0,0 0 0,-21 22 16,21-22-16,0 0 0,0 21 16,0-20-16,21 62 15,22-63 1,-1-21-16,-21 0 0,21 0 16,-20 0-16,20 0 0,-21 0 0,21 0 15,-20-21-15,20 0 0,-21 0 16,0 0-16,0 0 0,1-1 0,-1-41 15,-21 42-15,21-22 16,-21 22-16,21 0 0,-21-21 0,0 21 16,0-1-16,0 1 0,0 42 31,0 1-31,0-1 16,0 0-16,-21 21 0,21-21 15,0 22-15,-21 20 0,0 43 16,-1 21-16,22-42 15,0-22-15,0 1 0,0-1 16,0 22-16,0-22 0,0 22 0,0 0 16,0-1-16,22 1 0,-1 0 15,0-1-15,0 1 0,-21-21 0,21 20 16,0 1-16,-21 0 0,22 63 16,-1-64-16,0 1 0,-21-21 15,0-1-15,0 1 0,21-1 0,0 85 16,-21-84-1,0-43-15,0 0 0,0-42 32,-21 0-32,0 0 15,0-1-15,0-20 0,-1-21 0,1 20 16,-42-105-16,20 63 16,1-84-16,0 63 0,42 22 15,0-22-15,-21 0 0,21 0 0,0 21 16,0-20-16,0-1 0,0 21 15,0 0-15,0 1 0,21 20 16,-21 1-16,21-1 0,0 1 0,0-1 16,0 22-16,1 0 0,-1-1 15,21 1-15,-21 0 0,22 20 0,20-41 16,1 21 0,-43 20-16,21 1 0</inkml:trace>
  <inkml:trace contextRef="#ctx0" brushRef="#br0" timeOffset="5001.16">8530 1461 0,'0'0'16,"21"0"15,0 0-31,22 0 0,-22 0 16,0 0-16,0-22 0,0 22 15,22-21-15,-22 21 0,0-21 0,0 0 16,-21 0-16,0 0 0,0-22 16,0 22-16,0 0 15,-21 0-15,0 21 0,0 0 16,-22 0-16,22 0 0,-63 42 16,62-21-16,-20 22 0,21-1 15,0-21-15,0 21 0,-1 85 16,22-84-16,0-22 0,0 21 15,22-21-15,-1 1 0,0-1 16,42 0-16,-41-21 16,20 0-16,0 0 0,1 0 0,62 0 15,-62-21 1,41-22-16,-62 22 16,20-21-16,-21 21 0,-21-22 15,0 22-15,0 0 0</inkml:trace>
  <inkml:trace contextRef="#ctx0" brushRef="#br0" timeOffset="6403.71">10372 1757 0,'21'0'47,"-21"-21"-31,0 0-16,21-1 0,0 1 0,-21 0 15,21 0-15,0-21 0,1 20 16,20-105-16,0 85 15,-21 0-15,22-64 0,-43 64 16,21-1-16,-21 1 0,21 0 16,-21 20-16,0-20 15,0 21-15,-21 42 16,21 21-16,-21-20 0,21 20 16,0 0-16,0 1 0,0-1 15,0 0-15,0 1 0,0-1 16,0 0-16,0 1 0,0-1 15,0-21-15,0 43 0,42 20 16,-21-63 0,-21 1-16,21-22 0,1 0 15,-1 0-15,0 0 0,0-22 16,0 1-16,0 0 16,1 0-16,-1 0 0,0 0 0,0-1 15,0-41-15,-21 21 16,0-1-16,0 22 0,0-21 15,0-1-15,-42-62 16,0 83-16,20-20 0,-20 21 16,0 0-16,21 21 0,-22 0 0,22 0 15,-21 0-15,21 0 0,-1 0 16,1 0-16,0 21 0,21 0 16,0 0-16,0 0 15,21 1-15,0-22 0,1 0 0,-1 0 16,21 21-16,0-21 0,-20 0 15,20 0-15,21 0 0,-20 0 0,-1-21 16,22 21-16,-22-22 0,0 1 16,22 0-16,-22 0 0,0 0 15,43-22-15,-64 1 0,0 21 16,1-21-16,-1 20 0,0 1 16,-21 0-16,0-21 0,0 21 15,-21 21 1,0 0-16,-1 0 15,1 42-15,21-21 0,-21 21 16,21 1-16,-21-1 0,21 22 16,0-22-16,0 21 0,0 64 15,0-63-15,0-1 0,0 86 16,0-86-16,0 22 16,0-22-16,0 22 0,21-22 0,0 22 15,0-21-15,1 20 0,-1-20 0,21 105 16,-21-105-16,0 20 15,-21-20-15,0 20 0,0-20 0,0-1 16,0 1-16,0-1 0,0 1 0,0-1 16,0 1-16,0-1 0,-21 1 15,21-22-15,0 1 0,-21-1 16,0 43-16,0-64 0,0-21 16,-1 0-16,22-21 15,0-1-15,-21-20 0,21 0 16,-21-1-16,0-20 0,21-64 15,0-42-15,0 84 16,0-21-16,0 0 0,0 0 16,0 1-16,0-1 0,0 0 15,21 21-15,0-21 0,0 22 0,1-1 16,-1 22-16,0-22 0,64-63 16,-1 21-1,-41 106-15,-1-1 0,-21-20 16,21 21-16,1 0 0,-22 0 0,21-1 15,-21 1-15</inkml:trace>
  <inkml:trace contextRef="#ctx0" brushRef="#br0" timeOffset="7676.99">13335 974 0,'0'42'15,"0"-21"1,21-21-16,0 0 0,0 0 16,1 0-16,-1 0 0,0 0 0,0 0 15,0-21-15,0 0 0,1 21 16,20-21-16,-21 0 0,0-1 15,22 1-15,-22 0 0,42-42 16,-42 41-16,1-20 0,-22 21 16,0 0-16,0 0 0,0-1 0,0 1 15,-22 0-15,1 21 0,0 0 16,0 0-16,-21 0 0,-1 0 0,1 0 16,0 0-16,-64 42 15,63-20-15,1 20 0,0 0 0,-1 1 16,1-1-16,21 21 0,0-20 15,0-1-15,21 0 0,0 1 0,0 41 16,21-62-16,0-1 16,0 0-16,21 0 0,-20 0 15,20 0-15,21-21 16,-20 0-16,-1 0 0,0 0 0,-20 0 16,62 0-16,-63-21 0,22 21 15,-22-21-15,0 21 0,-21-21 16,0 0-16,-21 21 15,0 0-15,0 0 0,-22 0 16,1 0-16,0 21 0,-1 0 16,1 0-16,0 0 0,-107 64 15,86 0 1,21-64-16,-1 64 16,43-43-16,0-21 0,0 21 0,0-20 15,21 20-15,1-21 0,20 0 16,21 0-16,-20-21 0,105 0 15,-106 0 1,1 0-16,20-21 0,-21 0 0,1 0 16,63-21-16,-43-1 0,-21 22 15,-20-21-15,20 21 0,0-22 16,-21 1-16,1 21 0,-22-22 0,0 22 16,0-21-16,0 21 0,0 0 15,0-1-15,0 44 31,0-1-31,0 21 16,-22-21-16,22 0 0,-21 22 0,21-22 16,0 21-16,0 1 0,-21-22 15,21 0-15,-21 21 0,21 1 16,-21-22-16,21 0 0,0 0 16,0-42 15,0 0-31,0 0 0,0-1 0,0-20 15,42-64 1,-21 64-16,0 21 0,22-64 16,-22 64-16,0-21 15,21 20-15,-20 1 0,20 0 16,64 21 0,-64 21-16,-21 0 0,0 1 15,1-1-15,-1 0 0,-21 0 0,0 21 16,0-20-16,0 20 0,0-21 15,0 0-15,0 22 0,0-1 16,0-21-16,0 0 0,-21 0 16,21 1-16,-22-22 0,22-22 62,0 1-31,-21 21-15,21-21-16,-21 21 0</inkml:trace>
  <inkml:trace contextRef="#ctx0" brushRef="#br0" timeOffset="8131.66">14817 1207 0,'0'-22'16,"0"44"-16,0-65 0,0 22 0,-22 21 31,1 0-31,0 21 0,-21 22 16,21-1-16,-1 0 0,1 1 0,0-1 15,0 0-15,0 1 0,21-22 16,0 21-16,0 64 16,0-64-16,0-21 0,0 1 15,21-1-15,0-21 0,0 21 0,0 0 16,1-21-16,20 0 0,-21 0 16,21 0-16,-20 0 0,20 0 15,0-21-15,1 0 0,-1 0 0,21 21 16</inkml:trace>
  <inkml:trace contextRef="#ctx0" brushRef="#br0" timeOffset="8879.85">15536 1397 0,'0'0'0,"0"-42"0,-21-22 16,0 64-16,0 0 0,0 0 16,-1 0-16,1 0 0,0 0 15,-42 21-15,41 1 0,-20-1 16,21 0-16,-43 42 15,22 22-15,21-64 16,21 22-16,0-22 0,0 42 16,0-42-16,0 1 0,21-1 15,0-21-15,0 0 0,1 21 0,105-21 32,-43-64-32,-41 22 15,-22 21-15,21-21 16,-42-1-16,0 22 0,0-21 15,0-1-15,0 22 0,0 0 16,0 42 0,-21 0-16,0 1 15,21 20-15,-21-21 0,21 0 16,-22 22-16,22-22 0,0 21 0,0-21 16,0 0-16,0 1 0,0-1 15,22 0-15,-1-21 0,21 21 16,0-21-16,1 0 0,-1 0 15,-21 0-15,64-21 0,-43 0 16,-21 0-16,43-22 0,-22 22 16,-21-21-16,1 21 0,-1-22 15,-21 1-15,0 21 0,21-22 16,-21 22-16,0 0 0,0 0 16,0 0-16,-21 42 15,0 0 1,21 0-16,0 0 0,-43 64 15,43-43-15,0 1 0,0 20 16,0-20-16,0 20 0,0-21 16,0 22-16,0-1 0,0-20 0,21 20 15,1 1-15,20 42 0,-21-43 16,0 1-16,0 20 0,-21-20 16,22 84-16,-22-85 0,0 22 15,0 63-15,0-84 0,0 20 16,-43 65-1,43-86-15,-42 64 0,21-85 16,21 1-16,-21-1 0,21-21 0,0 0 16,21-21-1,-21-21 1,21 0-16,0-21 0,21 21 0,1-85 16,20 0-1,-20 42-15,-22-20 0,21 20 0</inkml:trace>
  <inkml:trace contextRef="#ctx0" brushRef="#br0" timeOffset="9208.66">16277 1482 0,'-42'-43'0,"84"86"0,-105-128 0,41 43 16,-41-1-16,42 22 15,0 0-15,-1 21 0,22-21 16,22 21-1,20 0-15,21 0 16,-20 0-16,-1 0 0,0 0 16,1 21-16,-1 0 0,0 0 15,-20 1-15,-1-1 0,0 21 0,-21-21 16,0 22-16,0-22 0,0 21 16,-42 0-16,20-20 0,-20 20 0,-21-21 15,20 21-15,-20-20 0,-1-1 0,22 0 16,0-21-16,-1 21 0,1-21 15,21 0-15,0 0 0,42-21 32,21 0-32,-21 0 15,22-1-15,-22 1 0,21 0 0</inkml:trace>
  <inkml:trace contextRef="#ctx0" brushRef="#br0" timeOffset="10389.06">16806 1376 0,'21'0'0,"-42"0"0,64-21 0,-22 0 15,21-22 1,-42 22-16,21 21 0,-21-21 16,-21 21-1,0 0-15,0 0 0,-22 21 16,22-21-16,-21 21 0,0 0 0,20 1 15,1-1-15,0 0 0,0-21 16,21 42-16,0 1 16,0-22-16,21 0 15,0 0-15,0 0 0,1 0 16,20-21-16,-21 22 0,21 20 0,-20-21 16,20 0-16,-21 0 0,0-21 15,0 22-15,1-1 0,-1 0 0,-21 0 16,0 0-16,0 0 15,-21-21-15,-22 0 16,22 0-16,-42 0 16,41 0-16,-20-21 0,21 21 15,0-21-15,0 0 0,21 0 16,0 0-16,-22 21 0,22-22 0,0 44 47,0-1-47,0 0 0,22 0 15,-22 0-15,21-21 0,0 21 0,0 1 16,-21-1-16,21-21 0,22 21 16,-22-21-16,21 0 0,0 0 15,1 0-15,-22 0 16,21 0-16,22-42 0,-43 20 16,21 1-16,-21 0 0,22 0 0,-22 0 15,0-22-15,0 1 0,-21 21 16,0-21-16,21 20 0,-21-20 15,0 21-15,0-21 0,0 20 16,0 1-16,-21 21 16,0 0-16,0 21 15,21 1-15,-21-1 0,21 0 16,0 21-16,0-21 0,0 43 16,0-22-16,0-21 0,0 64 15,42-43 1,-21-42-16,0 0 15,1 0-15,-1 0 0,0 0 0,42 0 16,-41-21-16,-1 21 0,0-21 16,0-21-16,21 21 15,-42-22-15,43-20 0,-22 20 16,0-20-16,-21 21 16,0-1-16,0 64 31,0 1-31,-21 20 15,21-21-15,-21 21 0,21-20 0,0 20 16,0-21-16,0 21 0,0-20 16,0-1-16,0 21 15,0-21-15,21 0 0,21-21 16,-21 0-16,1 0 0,-1 0 16,0 0-16,21 0 0,-21 0 0,1-21 15,-1 0-15,0 0 0,0-21 16,43-22-16,-1-63 15,-42 64-15,0 20 16,1 1-16,-1-22 0,-21 22 0,0 0 16,0-1-16,21 1 0,-21 21 15,0 0-15,0 0 0,0 42 32,-21 0-32,21 0 0,-21 21 0,-1-20 15,22 20-15,0 0 16,-21 1-16,0-1 0,21 0 0,-21 1 0,21-1 15,0 43-15,0-43 0,0-21 16,0 21-16,0-20 16,0-1-16,0 0 0,0 0 0,0 0 15,21 0-15,0-21 0,0 0 16,1 22-16,-1-22 0,42 0 16,-20 0-16,-1 0 0,0 0 15,1-22-15,-1 22 0,0-21 0,22 21 16,-22 0-16</inkml:trace>
  <inkml:trace contextRef="#ctx0" brushRef="#br0" timeOffset="10808.82">18859 1630 0,'0'0'0,"0"-21"0,0-43 16,0 22-16,0-22 15,0 43-15,0 0 16,-21-21-16,0 42 0,0 0 16,0 0-16,0 0 0,-1 0 15,-20 21-15,21 0 0,-21 0 16,20 0-16,-20 1 0,21 20 0,0-21 15,0 21-15,-22 22 0,43-22 16,-21-21-16,21 1 0,0-1 16,0 21-16,0-21 0,0 0 15,21 1-15,0-22 0,1 0 16,-1 0-16,0 0 0,0 0 16,0 0-16,0-22 0,1 1 0,-1 0 0,21-21 15,0-22 1,-20 22-16,-1 21 0,21-43 15,-42 22-15,0 21 0,0 0 16,0 42 0,-21 0-1,0 0-15,21 0 0,-21 0 16,-1 22-16,22-22 0,0 0 0,0 21 16,0-20-16,0-1 0,0 0 15,0 0-15,0 0 0,0 0 16,0 1-16,43-1 15,-22-21-15,0 0 0,0 0 16,0 0-16,1-21 0,-1-1 0,0 22 16,0-21-16</inkml:trace>
  <inkml:trace contextRef="#ctx0" brushRef="#br0" timeOffset="11110.69">19135 995 0,'0'-64'16,"0"128"-16,0-170 0,0 85 0,-22-21 0,22 20 15,0 1-15,0 0 16,-21 42 0,21 0-1,0 1-15,0 20 0,0 0 0,-21 1 16,21-1-16,0 0 0,0 1 16,-21 20-16,21-21 0,-21 1 0,21-1 15,0 22-15,-21-22 0,21 0 16,-22 64-1,22-64-15,0-20 0,0 20 0,0-21 0,0 0 16,0 0-16,0 1 0,0-1 16,0-42 15,22-1-15,-1 1-16,0 0 0,0 0 0</inkml:trace>
  <inkml:trace contextRef="#ctx0" brushRef="#br0" timeOffset="11359.55">19494 1291 0,'0'0'0,"-21"0"31,0 21-31,0-21 0,21 22 0,-21-1 16,0 0-16,-1 0 0,1 0 15,0 22-15,21-1 0,-21-21 16,21 0-16,0 0 0,0 1 15,-21 20-15,21-21 0,0 0 16,0 0-16,0 1 0,0-1 0,0 0 16,0 0-16,21-21 15,0 0-15,0 0 0,0 0 16,22 0-16,-22 0 0,21-21 0,-21 0 16,22 0-16</inkml:trace>
  <inkml:trace contextRef="#ctx0" brushRef="#br0" timeOffset="12087.13">19875 1376 0,'22'-21'16,"-44"42"-16,65-63 0,-43 63 31,0 0-31,-21 0 16,21 0-16,-22 0 0,22 1 16,-21 20-16,21-21 0,0 0 15,-21 0-15,21 1 0,0-1 16,0 0-16,0 0 15,0-42 17,0 0-17,0 0-15,0-1 0,0 1 16,0-21-16,0 21 0,0 0 0,21-22 16,-21 22-16,0-21 15,21 21-15,1-1 0,-1 1 0,0 0 16,0 0-16,-21 0 0,42 21 15,-20 0-15,-1-21 0,0 21 0,42 0 16,-20 0-16,-1 21 16,43 0-16,-64 0 0,21 0 15,1 43-15,-22-43 0,-21 42 16,0-41-16,0-1 16,0 21-16,-21-21 0,21 0 0,-22 1 15,1-1-15,0 0 16,0 0-16,0 0 0,0-21 15,-1 21-15,22-42 32,0 0-32,0 0 15,0 0-15,0 0 0,22-1 16,-1 1-16,0-21 0,0 21 0,0-22 16,0 1-16,22 21 0,-1-21 15,-21 20-15,22-20 0,-1 21 0,43 0 16,-1 21-1,-41 0-15,20 0 0,-21 0 0,1 21 16,-1 0-16,0 0 0,-20 0 16,20 43-16,-42 42 15,0-85-15,0 21 16,-21 1-16,0-22 0,-1 21 16,1-21-16,0 0 0,0 1 0,0-1 15,-22 0-15,22 0 0,0-21 16,21 21-16,-42-21 0,21 0 15,-1 0 1,22-21 0,0 0-16,0 0 0,-21-43 15,0-20 1</inkml:trace>
  <inkml:trace contextRef="#ctx0" brushRef="#br0" timeOffset="12279.02">20362 783 0,'0'0'0,"-21"0"0,0-21 0,0 21 0,0 0 16,-1 0-16,22-21 15,-21 21-15,0 0 32,0 0-1,0 0-31,0 21 15,-1-21-15,1 0 0</inkml:trace>
  <inkml:trace contextRef="#ctx0" brushRef="#br0" timeOffset="12459.92">19198 974 0,'0'0'0,"-42"0"0,-22 42 31,43-42-31,42 0 15,0 21-15,1-21 16,20 0-16,0 0 0,1 0 0,-1 21 16,21-21-16,1 0 15,-22 0-15,64 0 0,-42 0 16</inkml:trace>
  <inkml:trace contextRef="#ctx0" brushRef="#br0" timeOffset="13794.7">21082 2498 0,'0'0'0,"-21"0"0,0 0 0,-22 0 16,22 0-16,-21 0 0,-1 0 15,1 0-15,-43 0 16,43 0-16,-127 0 16,105 0-16,-63 0 15,64 0-15,-1 0 0,-20 0 0,-1 0 16,21 21-16,-20-21 0,-1 0 0,-105 0 16,105 0-16,0 0 15,22 0-15,-22 0 0,-63 0 16,84 0-16,-20 0 0,20 0 0,1 0 15,-22 0-15,22 0 0,-1 0 16,-21 0-16,22 21 0,-22-21 0,22 21 16,-170 0-1,169-21-15,1 0 0,-22 0 16,-63 0-16,85 0 0,-22 0 16,0 0-16,1 0 0,-1 0 0,21 0 15,-20 0-15,-1 0 0,0 0 16,22 0-16,-22 0 0,1 0 0,-22 0 15,21 0-15,-21 0 0,0 0 16,1 0-16,-1 0 0,-106 0 16,106-21-16,-21 21 0,0 0 15,0-21-15,0 0 0,0 21 16,21 0-16,-21 0 0,22-21 0,-22 21 16,21 0-16,-21 0 0,21 0 0,-21-21 0,21 21 15,-21 0-15,21 0 16,-21 0-16,21 0 0,-21 0 0,-105-22 15,105 22-15,21 0 0,-21 0 16,21 0-16,-21 0 0,21 0 16,0 0-16,-105 0 0,-1 0 15,106 0-15,0 0 0,0 0 16,22 0-16,-22 0 0,21 22 16,-21-22-16,22 21 0,-22-21 0,21 0 15,-21 21-15,-84 0 16,21 0-16,84-21 0,-21 21 15,-63-21-15,84 22 16,-21-22-16,22 0 0,-22 0 0,21 21 16,0-21-16,-20 0 0,20 0 15,0 0-15,1 21 0,-86-21 16,86 0-16,-1 0 0,-106 0 16,86 0-16,20 0 0,-21 0 15,21 0-15,-20 0 0,-234 0 16,233 0-16,-21 0 0,21 0 15,-21 0-15,21 0 0,-21 0 16,22-21-16,-22 21 0,21 0 0,-127-21 16,106 21-16,21 0 0,-106-22 15,107 22-15,-1 0 16,-127-21 0,-127 21-16,233 0 0,0-21 15,0 21-15,0 0 0,0 0 16,-127 0-16,127 0 0,0 0 15,21 0-15,-21 0 0,21 0 0,1 0 16,-22 0-16,-85 0 16,0 0-16,106 0 0,1 0 15,20 0-15,-21 0 0,0 21 16,-21-21-16,21 0 0,1 0 0,-1 0 16,0 0-16,0 0 0,0 0 15,0 0-15,22 0 0,-128 21 16,127-21-16,-20 0 0,20 0 15,-21 0-15,21 0 0,1 0 16,-86 0-16,107 0 0,-1 0 16,-20 0-16,20 0 0,1 0 15,20 0-15,-20 0 0,21 0 0,-1 0 16,1 0-16,21 0 0,0 0 16,-1 0-1,1 0-15,42 0 16,1 0-1,-1 0-15,0 0 0,0 22 16,0-22-16</inkml:trace>
  <inkml:trace contextRef="#ctx0" brushRef="#br0" timeOffset="20672.84">1164 4826 0,'0'0'0,"21"-21"16,-21 0-16,0 0 0,0-1 15,0 1-15,0 0 0,0 0 0,0 0 16,0 0-16,0-1 16,0 1-16,0 42 15,-21 22 1,0-1-16,21 0 0,-21 22 16,0-1-16,-1 1 0,1-1 0,0 22 15,0-21-15,-21 84 16,-1-85-16,22 1 0,0-1 15,-21 1-15,20-22 0,1 0 16,0 1-16,0-22 0,21 0 16,0 0-16,0 0 0,-21-21 0,21-21 15,0 0 1,0 0-16,0-21 0,0 20 0,0-20 16,0 0-16,0-1 15,21-62-15,0 62 0,0 1 16,0 21-16,-21 0 0,0-1 15,22 1-15,-1 21 16,0 0-16,-21 21 0,21 1 16,0-1-16,-21 21 0,21-21 15,-21 22-15,22-1 0,-22 0 16,0 1-16,0 20 0,21-21 0,21 22 16,0-1-1,-20-20-15,-1-22 0,63-21 16,-62 0-16,20 0 0,0 0 0,22-21 15,-22 0-15,0-1 0,1-20 16,41-43-16,-20 1 16,-22 41-16,-21-20 0,1-43 15,-22 43-15,0-64 16,0 42-16,-22 21 16,1 1-16,-21-1 0,21 22 15,-85-64-15,42 64 0,1 21 16,-22 0-16,22 21 15,-1 0-15,1 0 0,-22 21 0,22 0 16,-1 21-16,22 1 0,-43 84 16,22 21-16,63-85 15,0 1-15,42 63 16,-21-85-16,21 0 0,1 1 16,-22-1-16,42-21 0,-20 0 0,-1 1 15,22-1-15,-1-21 0,1 0 16,-22 0-16,21 0 0,1 0 15,-22-21-15,22-1 0,-22 22 0,22-42 16</inkml:trace>
  <inkml:trace contextRef="#ctx0" brushRef="#br0" timeOffset="21217.16">2159 5165 0,'0'-21'0,"0"42"0,0-64 0,0 22 16,0 0-16,0 0 0,0 0 15,-21 21-15,0 0 16,-1 0-16,1 0 0,0 21 16,0 21-16,0-21 0,0 1 0,-22 20 15,22 0-15,0 1 0,-21 41 16,20 22-1,22-64-15,-21-20 0,21 20 0,0 0 16,0-21-16,0 22 0,0-22 0,21 0 16,1-21-16,41 0 15,-42 0-15,0 0 16,1-21-16,-1 21 0,0-21 16,0-22-16,0 22 0,0 0 0,1-21 15,-1-1-15,0 1 0,0 0 16,-21-1-16,21-41 0,-21 41 15,21 1-15,-21 0 0,0 21 16,0-1-16,0 1 0,0 0 0,0 42 31,0 0-31,0 22 0,0-22 0,0 21 16,0 1-16,0-1 0,0 0 16,0-21-16,0 22 0,0-1 0,0 0 15,0-20-15,0 20 16,0-21-16,22 0 0,-1 0 0,-21 1 15,21-1-15,0-21 0,0 0 16,0 0-16,1 0 0,-1 0 0,0 0 16,0 0-16,0-21 0,0-22 15,1 22-15,-1 0 0</inkml:trace>
  <inkml:trace contextRef="#ctx0" brushRef="#br0" timeOffset="21503">2773 4741 0,'0'0'0,"0"-21"0,0 0 15,0 0-15,0 0 0,0 0 0,-21 21 32,-1 0-32,22 42 15,-21-21-15,21 21 0,0 1 0,0-1 16,0 22-16,-21-1 0,21 1 0,0-1 15,-21 1-15,21-1 0,0-21 16,0 22-16,0-22 0,0 1 0,0-1 16,0 0-16,0 1 0,0-1 15,0-21-15,0 0 0,0 0 16,21 1-16,0-22 16,0 0-16,1 0 0,20 0 0,-21 0 15,0-22-15,0 1 0,22 0 0</inkml:trace>
  <inkml:trace contextRef="#ctx0" brushRef="#br0" timeOffset="22022.7">3302 5334 0,'0'-21'0,"0"-64"31,0 64-31,0-21 0,0 21 0,-21-1 16,21 1-16,-21 0 0,-1 0 15,1 21-15,0 0 0,0 0 16,0 0-16,0 21 16,-1 21-16,1-20 0,0-1 0,21 21 15,-21 0-15,0 1 0,0 20 16,21-20-16,0-1 0,-22 0 16,22-21-16,0 22 0,0-22 15,0 0-15,0 0 0,0 0 0,22-21 16,-1 0-16,0 0 15,0 0-15,0 0 0,0 0 0,1-21 16,-1 0-16,21 0 0,-21 0 0,0 0 16,22-1-16,-22-20 0,0 21 15,0-21-15,0 20 0,-21-62 16,22 63-16,-22-22 16,0 22-16,21 0 0,-21 0 0,0 42 31,0 0-31,-21 21 0,21-20 0,-22-1 15,22 21-15,0 0 0,0-20 16,0 20-16,0 0 0,0-21 0,0 22 16,0-22-16,0 21 0,0-21 0,22 1 15,-1-1-15,0-21 16,21 21-16,-21-21 0,22 0 16,-22 0-16,21-21 0,-21 0 15,22-1-15,-22 1 0,0 0 0,21 0 16,-20-21-16,-1 20 0,0-20 0</inkml:trace>
  <inkml:trace contextRef="#ctx0" brushRef="#br0" timeOffset="22347.87">2794 4932 0,'0'0'0,"-64"0"15,1 0-15,21 0 0,-1 0 16,22 0-16,-21 21 0,21-21 0,42 0 31,0 0-31,0 0 16,21 0-16,1-21 0,-1 0 16,22 21-16,-22-21 0,21-1 0,-20 1 15,20 21-15,-20-21 0,-1 0 16,21 21-16,-20 0 0,-1-21 15,0 21-15,-20 0 0,20 0 0,-42 21 16,0 0 0,0 0-16,0 0 15,-21-21-15,0 22 0,-1-1 16,1-21-16</inkml:trace>
  <inkml:trace contextRef="#ctx0" brushRef="#br0" timeOffset="23303.55">4784 5376 0,'-64'22'31,"64"-44"0,0 1-31,21 0 0,0 0 16,1 0-16,20-22 16,-42 1-16,21 0 0,-21 21 15,21-22-15,-21 1 0,21-22 0,-21 22 16,0-21-16,0 20 0,0-20 16,0 20-16,0-41 0,0 20 15,0 43-15,0 0 16,-42 0-16,21 21 15,0 21-15,0 0 0,21 0 16,-22 22-16,1-1 0,21 0 16,-21 1-16,21 147 15,0-126-15,-21-1 16,21 1-16,0-22 0,0 0 0,0 22 0,0-22 16,0-21-16,0 22 0,0-22 15,0 0-15,0 0 16,0 0-16,21-21 0,0 0 15,0-21-15,-21 0 16,43-21-16,-1-22 16,-21 43-16,0-21 0,1-1 15,-1 1-15,0 0 0,0 20 16,21-41-16,-20 42 0,-1 0 16,0-1-16,0 22 15,-21 22-15,21-22 0,-21 21 16,0 21-16,0-21 0,0 0 0,21 22 15,-21-22-15,0 21 0,0-21 16,0 1-16,22 20 0,-22-21 0,21 0 16,-21 0-16,21 1 0,0-22 15,21 21 1,-20-21-16,20 0 0,-21 0 0,0 0 16,22-21-16,-22-1 0,21 1 15,-21 0-15,22 0 0,-22 0 0,21-43 16,-21 22-16,-21 21 0,0-22 15,0 1-15,0 21 0,0-21 16,0 20-16,0 1 0,0 42 31,0 1-31,0 20 0,0-21 0,0 21 16,-21-20-16,21 20 0,0-21 16,0 21-16,0-20 0,0-1 15,0 21-15,0-21 0,0 0 0,21-21 31,0 0-31,1 0 0,-1-21 16,0 21-16,0-21 0,-21 0 0,21 0 16</inkml:trace>
  <inkml:trace contextRef="#ctx0" brushRef="#br0" timeOffset="23474.8">5673 4699 0,'0'0'0,"-22"0"0,22-21 0,-21 21 15,0 0-15,0 21 16,21 0 0,0 0-16,0 1 0,0-1 15,21-21 1,0 21-16,0-21 0</inkml:trace>
  <inkml:trace contextRef="#ctx0" brushRef="#br0" timeOffset="24263.05">6498 5122 0,'0'0'0,"21"0"16,0-21-1,-21 0-15,0 0 16,0 0-16,0 0 0,0-1 0,0-20 15,0 21-15,-21 0 0,0-22 16,0 22-16,0-21 0,0 21 0,-43 0 16,43 21-16,0 0 15,-64 21-15,0 63 16,64-20-16,-21-22 16,21 1-16,0 20 0,-1-21 15,22 1-15,0-1 0,0 0 0,0 1 16,0-1-1,43 22-15,-1-64 16,-21 0-16,22 0 0,-1 0 16,-21-22-16,21 1 0,-20 21 15,20-21-15,-21-21 0,64-43 16,-43 0 0,-21 43-16,0-21 0,1-43 15,-1 42-15,-21 1 0,21 20 16,-21-20-16,0-1 0,0 22 0,0-43 15,0 43-15,0 21 0,0 0 16,0 0-16,0 42 16,0 0-16,0 0 15,0 21-15,-21 1 0,21-1 16,0 0-16,-21 22 0,21-1 16,0 1-16,0-1 0,0 1 0,0-1 15,0-20-15,0 20 0,0-20 0,0-1 16,0 0-16,0 1 0,21-22 15,0 0-15,0 0 0,21 0 0,-20-21 16,20 0-16,21 0 16,43-42-1,-63 21-15,-1 0 0,21-43 16,-41 43-16,-1-21 0,21-43 16,-42 64-16,21-22 0,-21 22 0,0 0 15,0 0-15,0 42 16,0 0-1,0 0-15,0 22 0,-21-22 0,21 21 16,-21 22-16,21-43 0,0 21 16,0-21-16,0 1 0,0-1 15,0 0-15,0 0 0,0 0 16,21-21-16,0 0 16,0 0-16,-21-21 15,22 0-15,-1 0 0,-21 0 0,21-1 16,-21-20-16</inkml:trace>
  <inkml:trace contextRef="#ctx0" brushRef="#br0" timeOffset="24581.87">7197 4530 0,'-22'0'16,"44"0"-16,-65 0 0,22 21 0,0 0 15,0 0-15,0 0 0,21 1 0,0-1 16,0 0-16,0 0 0,0 0 15,21-21-15,0 0 16,0 0-16,0 0 0,0 0 16,1 0-16,-1 0 0,21-21 15,-21 0-15,0 0 0,-21 0 0,0-1 16,0 1-16,0 0 16,0 0-16,0 0 0,-42 0 15,21 21-15,0 0 16,-22 21-16,22-21 0,0 21 15,0 0-15,0 0 0,0 0 0,-1 22 16,1-22-16,21 21 16,0 1-16,0-22 0,0 0 15,0 0-15,21-21 0</inkml:trace>
  <inkml:trace contextRef="#ctx0" brushRef="#br0" timeOffset="25106.57">7768 4868 0,'0'0'0,"-21"-21"16,0 21-16,0 0 0,-1 0 15,1 0-15,0 0 16,21 21-16,0 1 0,-21-1 15,21 0-15,-21 0 0,21 21 0,-21 1 16,21-22-16,0 21 0,0-21 16,0 22-16,-22-22 0,22 0 0,-21 21 15,21-20-15,-21-1 16,21 0-16,-21-42 31,21 0-31,0-22 16,0 22-16,0-21 0,0-1 15,21 1-15,0 0 0,22-1 16,-22 1-16,21-21 0,-21 20 0,22 1 16,20 21-16,-21-22 0,22 22 15,21 0-15,63 21 16,-106 21-16,-21 22 16,22-22-16,-22 21 0,0 0 0,0 1 15,-21 41-15,0-20 16,0-22-16,0 1 0,0-22 0,0 21 15,-21 0-15,0-20 0,0-1 0,21 0 16,0 0-16,0 0 0,-22 0 16,44-21 15,-1-21-31,0 0 0,0 0 16,0 0-16</inkml:trace>
  <inkml:trace contextRef="#ctx0" brushRef="#br0" timeOffset="25856.83">9102 4868 0,'0'-21'0,"0"42"0,0-63 15,0 21-15,0 0 16,0 0-16,-22-1 0,-20 22 16,0 0-16,-1 0 0,22 0 15,-21 0-15,0 22 0,20-1 16,-20 21-16,0-21 0,21 22 15,-22-1-15,-20 43 0,42-43 16,-1 0-16,1 1 0,0-22 16,21 21-16,0-21 0,0 0 0,0 22 15,0-22-15,21 0 16,22-21-16,-22 0 0,0 0 0,21 0 16,1 0-16,-22 0 0,21-21 15,0 0-15,1 0 0,-1-1 0,0 1 16,-20 0-16,20-21 0,-21 21 0,43-64 15,-64 64-15,0-22 0,21 22 16,-21-21-16,0-22 16,0 43-16,0 0 0,0 0 15,0 42 17,-21 0-32,21 0 0,0 22 15,0-22-15,0 0 0,0 21 16,0 1-16,-22-1 0,1 43 15,0-1-15,21-20 0,0-22 16,0 22-16,-21-1 0,21 1 16,0-1-16,0 64 15,0-63-15,0 20 0,0 65 0,0-86 16,0 22-16,0-22 0,21 22 16,-21 0-16,21-1 0,0-20 15,-21 20-15,22 1 0,-22-21 0,21-1 16,-21 1-16,0-1 0,0 1 0,21 63 15,-21-64-15,0 1 16,0-22-16,0 0 0,-21 1 0,0-1 16,-1-21-16,1 0 0,-21 0 0,21-21 15,-22 0-15,22 0 0,-21 0 0,21 0 16,0-21-16,-22-21 0,22 0 16,0-1-16,0-20 0,0-1 0,21-20 15,-22 20-15,1-126 0,0 84 16,21 0-16,0 0 15,0 0-15,0 22 0,42-107 16,64-42-16,-63 170 16,-1-1-16,64-63 15,-64 85-15,22-22 0,-22 22 0,21 0 16,-20-1-16,-1 1 0,64-21 16</inkml:trace>
  <inkml:trace contextRef="#ctx0" brushRef="#br0" timeOffset="26804.77">1460 6519 0,'-42'0'0,"84"0"0,-126 22 0,63-22 0,-1 0 15,-20 21-15,21-21 0,0 0 16,0 0-1,42 0 17,0 21-17,0-21-15,0 0 0,22 0 16,-1 0-16,21 0 0,1 0 0,-1 0 16,1 0-16,21 0 0,20 0 15,-20 0-15,296-21 16,-254 0-16,21 21 0,0-22 15,1 1-15,20 21 0,170-42 16,-170 21-16,21 21 0,191-43 16,-169 22-16,-21 21 15,253-21-15,-232 0 0,21 0 0,-1 21 16,1 0-16,0-21 0,0 21 16,-21 0-16,20-22 0,-20 22 15,0 0-15,-1 0 0,-20-21 0,21 21 16,126 0-16,-168 0 0,-1 0 15,-21-21-15,0 21 0,-21 0 16,-21 0-16,106 0 16,-128 0-16,1 0 0,-21 0 0,-1 0 0,1-21 15,-22 21-15,0 0 0,1 0 16,-22 0-16,0 0 16,0 0-1,-21-21 32,21 0 0,0 21-47,1 0 16,-1 0-1,-42 0 16,-1 0-31,1 0 0,0 0 16,-21 0-16,21 0 0</inkml:trace>
  <inkml:trace contextRef="#ctx0" brushRef="#br0" timeOffset="62115.6">1376 7747 0,'0'0'0,"0"-21"0,0 0 0,0 0 16,-21 21-16,-1 0 15,1 0 1,0 21-16,21 21 0,-21-21 16,21 22-16,0-1 0,0 0 15,0 22-15,0-1 0,0 1 0,0 20 16,0-20-16,0-1 0,0 1 15,-21 42-15,21-64 0,0 0 16,0 1-16,0-22 0,0 0 16,0 0-16,0 0 0,0 1 15,21-22 1,0 0-16,-21-22 0,21 1 16,0-21-16,22 21 0,-22-22 15</inkml:trace>
  <inkml:trace contextRef="#ctx0" brushRef="#br0" timeOffset="62369.46">1651 7811 0,'0'-22'0,"0"44"0,0-65 0,0 64 31,0 1-31,21-1 16,-21 21-16,0 22 0,0 41 15,0-41-15,0-1 0,0 1 16,0-1-16,0 1 0,-21-1 15,21-20-15,-21-1 0,21 0 16,0-20-16,0 20 0,0-21 0,0 0 16,0 0-16,0-42 31,0 0-15,0 0-16,-21 0 0,-1 0 0,22-22 15</inkml:trace>
  <inkml:trace contextRef="#ctx0" brushRef="#br0" timeOffset="62713.26">1228 8382 0,'0'0'0,"-22"0"16,-20 0-16,21 21 0,21 0 15,21-21 1,0 0-16,22 0 16,20-21-16,-21 21 0,22-21 0,-1 0 15,1 0-15,-1 0 0,1-22 16,-22 22-16,22 0 0,-1-21 0,-20 20 15,-1 1-15,0 0 0,-21 0 16,43 0-16,-43 21 16,-21 21-1,0 0-15,0 21 0,0-20 16,0-1-16,0 21 0,0-21 16,0 22-16,0-1 0,0-21 15,-21 43-15,21-22 16,0-21-16,-21 0 0,21 0 0,0 1 15,-21-22-15,21-22 32,0 1-17,0 0-15,0-21 0,0 21 0,0-22 16</inkml:trace>
  <inkml:trace contextRef="#ctx0" brushRef="#br0" timeOffset="62896.16">2053 7874 0,'0'0'0,"0"-21"0,0 0 16,0 0-1,0 42 32,21 0-31</inkml:trace>
  <inkml:trace contextRef="#ctx0" brushRef="#br0" timeOffset="63669.72">2773 8213 0,'0'-21'15,"0"-1"1,21 1-16,-21 0 0,0 0 16,0-21-16,0 20 0,0 1 15,0 0-15,0 0 0,0 0 16,-21 21-16,0 0 16,-1 0-16,-20 21 0,21 0 0,0 0 15,-22 0-15,1 1 16,21 20-16,-21-21 0,20 21 0,-20 1 15,21-22-15,0 21 16,-22 1-16,22-1 0,0 43 16,21-64-16,0 0 15,21 0-15,0-21 0,1 0 0,20 0 16,-21 0-16,21 0 0,1-21 16,-22 21-16,21-21 0,1 0 0,-1-22 15,0 22-15,-21-21 0,85-85 16,-85 63-1,1 22-15,-1-22 0,0 22 0,-21-21 16,0 20-16,0 1 0,0 21 16,21-22-16,-21 22 0,0 0 15,0 42 1,-21 0-16,21 1 16,0-1-16,0 21 0,-21 0 15,21 22-15,0-22 0,-21 22 16,21-1-16,0-20 0,-22 20 15,22-21-15,0 1 0,0-1 0,0 0 16,0-20-16,0-1 0,22 0 0,-1 0 16,0 0-16,21-21 15,-21 0-15,1 0 0,-1 0 0,21-21 16,-21 0-16,0 0 0,43-22 16,-43 1-16,21 21 0,-42-21 15,22 20-15,-1-20 0,0 0 16,-21-1-16,0 22 15,0 0-15,0 42 16,-21 0 0,21 1-16,-21-1 0,-1 0 15,22 0-15,0 0 0,0 22 16,-42 20-16,42-42 16,0 0-16,0 1 15,21-44 16,-21 1-31,21 0 16,-21 0-16</inkml:trace>
  <inkml:trace contextRef="#ctx0" brushRef="#br0" timeOffset="63838.61">3365 7895 0,'0'0'0,"0"-21"0,-21 21 15,0 0 1,21-21-16,-21 21 15,21 21 17,0 0-32,21-21 15,0 21-15,0-21 16</inkml:trace>
  <inkml:trace contextRef="#ctx0" brushRef="#br0" timeOffset="64317.35">3789 7959 0,'0'42'31,"0"-21"-31,0 0 0,0 1 16,0-1-16,0 0 0,-21 0 16,21 0-16,0 22 0,-22 20 15,22-42-15,0 0 0,-21 1 16,21-1-16,0 0 0,0 0 15,-21 0-15,0 0 0,21-42 47,0 0-31,0 0-16,0 0 0,0-22 16,42-62-16,-21 62 15,1 1-15,-1 0 0,21-1 16,-21 1-16,22 0 0,41-1 15,-41 22-15,-22 0 0,21 21 16,-21 0-16,22 0 0,-1 21 16,-21 0-16,-21 0 0,0 22 15,21-1-15,-21 22 16,0-43-16,0 21 0,0-21 0,-21 22 16,21-22-16,-21 0 0,0 21 15,21-21-15,-21 1 0,-1 20 16,22-21-1,0-42 17,22 0-32,20 0 0,0-1 0</inkml:trace>
  <inkml:trace contextRef="#ctx0" brushRef="#br0" timeOffset="65002.95">4847 7938 0,'0'0'15,"0"-22"-15,0 1 0,0-21 16,-21 21-16,0 0 0,21-1 16,-21 22-16,-1-21 0,1 21 15,0 0-15,0 0 16,0 21-16,0 1 0,-22 20 16,1-21-16,21 21 0,0 1 15,-22-1-15,22 0 0,0-20 16,-43 83-16,64-20 15,0-64-15,22-21 16,-1 0-16,0 0 16,0 0-16,0 0 0,22 0 0,-22-21 15,63-21 1,1-43-16,-43 64 0,-20-21 16,-1 20-16,0 1 0,0-21 0,-21 21 15,0 0-15,21 21 16,-21-22-16,0 1 0,0 42 31,0 1-15,0-1-16,0 0 0,0 21 0,0 1 15,0-1-15,0 0 0,-21 1 16,21 20-16,0-21 0,0 85 16,0-84-16,0 20 0,0 1 0,21 20 15,0 1-15,1-21 0,-22 20 16,42 107-16,-21-107 15,0 22-15,0-21 0,-21 21 0,0-22 0,0 107 16,0-106 0,0-1-16,0 1 0,-21-22 0,0 22 15,0-21-15,-64 84 16,-42-64-16,85-62 16,0-22-16,-22 0 0,22 0 15,-22 0-15,1-22 0,-1 1 0,1 0 16,-1 0-16,1-21 0,-22-22 15,43 22-15,-1-1 16,22 1-16,-21-21 0,0-43 16,42 63-16,0-20 0,-22-64 15,22 63-15,0 1 0,0-1 0,0-41 16,22-22 0,-22 63-16,21 1 0,0-1 0,0 1 15,21-1-15,1 1 0</inkml:trace>
  <inkml:trace contextRef="#ctx0" brushRef="#br0" timeOffset="65402.72">5842 7154 0,'0'0'0,"0"-21"0,0 0 15,0 42 17,0 0-32,0 22 15,-21-22-15,0 42 0,-1-20 16,1 20-16,-21 1 0,21-1 0,-22 22 15,1-22-15,0 22 0,-1 0 16,1-1-16,0 1 0,-1-21 16,1 20-16,21-20 0,-21-1 0,20-20 15,-20 41-15,21-41 0,21-22 16,0 0-16,0 0 16,0 0-16,0 0 0,0-42 46,21 0-46</inkml:trace>
  <inkml:trace contextRef="#ctx0" brushRef="#br0" timeOffset="66294.98">6054 7895 0,'0'0'16,"-22"0"-16,1 0 0,0-21 15,0 21-15,0 0 0,0-21 16,-1 21-16,22-21 0,0 0 16,0-1-16,0 1 15,0 0-15,22 0 16,-1 0-16,0 21 0,21-21 0,-21 21 15,1 0-15,20 0 0,-21 0 0,21 0 16,1 0-16,-1 21 0,85 63 16,-85-62-16,-20 20 15,20 0-15,-21 1 16,-21-1-16,0 0 0,0-21 0,0 22 0,0-1 16,0 0-16,-21 1 15,-21-1 1,20-42-16,1 0 0,0 0 15,0-21-15,21 0 16,0-22-16,0 22 0,0-42 16,0-1-1,0 22-15,0 0 0,21 20 0,0 1 16,-21-21-16,21 21 0,43-22 16,-43 43-16,0-21 15,0 21-15,1 0 0,-1 0 16,0-21-16,0 21 0,0 0 0,0 0 15,1 0-15,20 0 16</inkml:trace>
  <inkml:trace contextRef="#ctx0" brushRef="#br0" timeOffset="67311.49">6943 7895 0,'0'0'0,"0"21"0,0 1 15,0-1-15,21-42 47,0-1-47,0 22 0,0-21 16,0 0-16,1 0 0,-1 0 0,0-22 15,0 1 1,0 21-16,-21 0 0,0 0 16,-21 42 15,0 0-31,0 0 0,0 0 15,21 0-15,-22 1 0,1-1 0,21 21 16,0-21-16,-21 22 0,21-22 16,-21 21-16,21-21 0,0 22 0,0-22 15,0 21-15,0-21 16,0 0-16,0 22 0,21-22 16,21-21-16,-20 0 0,-1 0 15,0 0-15,0 0 16,0-21-16,22 0 0,-22-1 0,42-20 15,1-43-15,-43 64 16,21-21-16,-21 0 0,22-1 16,-1 22-16,-21-21 0,22-1 0,20 1 15,-42 0 1,-42 42 0,0 0-16,0 21 15,0 0-15,-1-21 0,1 21 16,0 0-16,21 1 0,0-1 0,0 0 15,0 0-15,0 0 16,0 0-16,0 1 0,21-1 0,-21 0 16,21 0-16,1 0 0,-1 0 0,0-21 15,0 22-15,0-1 0,0 0 16,-21 0-16,22-21 0,-22 21 0,21-21 16,-42 0 15,-1 0-31,1-21 0,0 21 0,0-21 15,0 0-15,-22 0 0,22-1 16,-42-20 0,42 42-16,-1 0 15,22 21 1,0 0-16,0 1 0,0-1 16,0 0-16,0 0 0,22 0 15,-1 0-15,0-21 0,64 22 16,-64-1-16,0-21 0,21 0 15,-21 0-15,1 0 0,20 0 16,-21-21-16,21-1 0,-20 1 0,41-21 16,-42 21-16,22-22 15,-22 1-15,21-21 0,0-86 16,-42 86-16,22 21 16,-22-22-16,21 22 15,-21-1-15,0-20 0,0 42 0,0-22 16,0 22-16,0-21 15,0 63 1,0 21-16,0-20 0,-21 20 16,-1 0-16,22 1 0,-21-1 15,0 0-15,21 1 0,-21-1 0,21 21 16,0-20-16,-21-1 0,21 0 0,0-20 16,0 20-16,0 21 15,0-41-15,0-1 0,0 0 16,21-21-16,0 0 15,0 0-15,0-21 16,1 21-16,-1-64 0,0 22 16</inkml:trace>
  <inkml:trace contextRef="#ctx0" brushRef="#br0" timeOffset="67495.39">7937 7789 0,'0'0'16,"-63"0"-1,42 0-15,42 0 32,0 0-32,0 0 0,0-21 15,22 21-15,-1 0 0,-21-21 0,22 21 16,-22 0-16,21-21 0,0 21 16,-20 0-16,20 0 0,-21-21 0,21 21 15,-20 0-15</inkml:trace>
  <inkml:trace contextRef="#ctx0" brushRef="#br0" timeOffset="67895.16">8361 7832 0,'-21'0'0,"42"0"0,-64 0 0,22 0 16,0 0-16,0 0 0,0 0 16,21-21-1,0-1-15,21 1 0,0 21 16,0-21-16,0 21 0,1-21 15,-1 0-15,0 21 0,0 0 16,0 0-16,0 0 0,22 0 0,-22 0 16,0 0-16,0 0 0,0 21 0,1 0 15,-1 0-15,0 0 0,0 1 0,-21 41 16,0 22 0,0-64-16,0 21 0,0 1 15,-21-1-15,0-21 0,21 0 16,-21 0-16,-1-21 0,22-21 31,0 0-31,0 0 16,0-21-16,0 20 0,0 1 15,22 0-15,-22-21 0,21 21 0,0-1 16,0-20-16,0 21 16,0 0-16,1 0 0,-1-1 0,0 1 0,0 21 15,0-21-15,22 21 0,-22 0 0,0-21 16,0 21-16,0 0 0</inkml:trace>
  <inkml:trace contextRef="#ctx0" brushRef="#br0" timeOffset="68127.02">9229 7705 0,'0'21'16,"-22"0"-1,22 0-15,0 0 0,-21 22 16,0-22-16,21 0 0,-21 43 15,21-43-15,0 21 16,0 22-16,0-22 16,0-21-16,0 0 15,0-42 17,21 0-32,-21 0 0,21 0 15,0-1-15</inkml:trace>
  <inkml:trace contextRef="#ctx0" brushRef="#br0" timeOffset="68302.92">9271 7557 0,'0'0'15,"-21"0"-15,21-22 0,-21 22 16,-1-21-16,1 21 0,21-21 31,0 42 0,0 0-15,21-21-16,1 22 16</inkml:trace>
  <inkml:trace contextRef="#ctx0" brushRef="#br0" timeOffset="68642.73">10096 7747 0,'-21'0'0,"42"0"0,-63 0 0,42-21 0,-21 21 0,0 0 15,0-21-15,21 0 0,-22 21 16,1 0-16,0 0 16,0 0-16,0 0 15,0 21-15,-1 0 16,1 0-16,0 0 0,0 0 0,0 43 15,0-43-15,-1 21 0,1 1 16,0-22-16,21 21 16,0 1-16,0-22 0,0 0 0,0 21 0,0-21 15,0 1-15,21-1 16,43 0-16,-43-21 0,0 0 16,64 0-16,-64 0 15,21 0-15,1-21 0,-1 0 0,0-1 16,22 1-16,-22 0 0</inkml:trace>
  <inkml:trace contextRef="#ctx0" brushRef="#br0" timeOffset="69547.21">10710 7324 0,'0'-43'0,"0"86"0,0-107 16,0 22-16,0 21 0,0 0 0,-21 21 15,0 0-15,0 0 0,0 0 16,-1 21-16,1 21 0,0-21 15,0 22-15,0 20 0,0-21 16,-1 22-16,22-22 0,-21 22 0,0-22 16,0 22-16,0 41 15,0-20-15,21-43 0,0 1 16,21 20-16,0-20 0,0-22 16,0 0-16,0 0 0,1-21 0,-1 0 15,85 0 1,-1-42-1,-62 21-15,-1-1 0,0 1 0,1 0 16,-22-21-16,42-22 16,-41 43-16,-1-21 0,0 21 0,-21-1 15,0 1-15,-21 21 16,0 0 0,-1 21-16,1-21 0,0 22 0,0-1 15,-21 21-15,42-21 0,-22 22 0,1-22 16,21 0-16,0 21 0,0-21 15,0 64-15,43-43 16,-22-20-16,0-22 0,64 0 16,-64 0-16,21 0 15,0 0-15,22 0 0,-22-22 0,1 22 16,-22-21-16,63-21 16,1-64-1,-64 85-15,0-21 0,1 20 0,-22 1 16,0-21-16,0 21 0,0 0 15,0-1-15,0 44 32,0-1-32,-22 0 15,22 0-15,-21 0 0,21 22 16,0-22-16,0 21 0,-21-21 0,21 22 16,-21-22-16,21 0 0,-21 0 0,21 0 15,0 0-15,0 1 0,0-1 16,0-42 15,0-1-15,0 1-16,0 0 0,0 0 0,21-21 15,0-1-15,-21 1 0,21 0 0,0 20 16,1-20-16,-1 0 16,21 21-16,-21-22 0,64 1 0,-43 21 15,43 0-15,-43 21 16,1 0-16,-22 0 0,0 0 0,21 0 15,-21 21-15,1 0 16,-22 0-16,0 21 0,0 43 16,-22-43-1,1 1-15,0-22 0,21 21 16,-21-21-16,21 1 0,0-1 0,-21 0 16,21 0-16,0 0 15,21-42 16,0 21-31,0-21 0,0 0 16,22 0-16</inkml:trace>
  <inkml:trace contextRef="#ctx0" brushRef="#br0" timeOffset="70184.85">12531 7747 0,'0'0'0,"0"-21"0,0 0 0,0 0 16,0-1-16,0 1 0,0 0 0,0 0 15,-22 21 1,1 0-16,0 0 16,0 0-16,0 21 0,-22 0 15,22 0-15,0 1 0,-21 20 0,21-21 16,-22 0-16,22 22 0,0-22 0,0 21 16,21 0-1,0-20-15,0-1 0,0 0 0,0 0 16,21-21-16,0 0 0,0 0 15,22 0-15,-22 0 0,0 0 16,42-21-16,22-43 16,-43 43-16,-20 0 15,20 0-15,-21 0 16,0 0-16,0-1 16,-42 22 15,0 22-31,0-1 15,0 0-15,21 0 0,-43 21 16,22 1-16,0-1 16,21 0-16,-21 1 0,0 63 15,0-64-15,21 21 0,0-20 0,0 20 16,0 1-16,0-22 0,0 22 0,0 20 16,0-20-16,0 147 15,0-147-15,0-1 0,0 64 16,0-63-16,0-22 0,0 64 15,-22-85-15,1 22 0,0-1 16,0-21-16,0 0 0,-22 0 16,22-21-16,0 0 15,0 0-15,0 0 0,-22 0 0,1-21 0,21 21 16,-21-21-16,-1 0 0,1 21 16,0-21-16,-22-22 15,43 1 1,0 21-16,21 0 0,0 0 0,0-22 15,0 22-15,0-42 0,0 20 16,0-20-16,0 20 0,21-20 16</inkml:trace>
  <inkml:trace contextRef="#ctx0" brushRef="#br0" timeOffset="70459.69">11705 7387 0,'-21'-21'0,"42"42"0,-63-63 16,21 42-16,-1 0 15,22-21 1,-21 21 31,0 0-32,0 0-15,0 0 0,-22 0 16</inkml:trace>
  <inkml:trace contextRef="#ctx0" brushRef="#br0" timeOffset="70680.56">10245 7514 0,'-43'21'0,"86"-42"0,-107 64 16,43-43-16,0 0 0,21 21 15,21-21 1,0 0-16,0 0 16,43 0-16,-22 0 15,43 0-15,-22 0 16,-20 0-16,-1 0 0,21 0 0,-20 0 15,-22 0-15,21-21 16</inkml:trace>
  <inkml:trace contextRef="#ctx0" brushRef="#br0" timeOffset="71379.16">13652 7451 0,'0'0'0,"0"-21"0,22-1 0,-1-83 32,-21 83-32,0-20 0,0 0 15,0 21-15,0-1 16,0 44 0,0-1-16,0 21 0,-21-21 15,-1 22-15,1-1 0,21 0 16,-21 1-16,0-1 0,21 0 0,-21 22 15,0-22-15,-1-21 16,-20 64-16,42-43 0,-21-21 16,21 22-16,-21-22 0,21 0 0,-21 0 15,21 0-15,0 1 16,21-44 0,0 1-1,-21 0-15,0 0 0</inkml:trace>
  <inkml:trace contextRef="#ctx0" brushRef="#br0" timeOffset="72007">13123 7641 0,'0'0'0,"-21"0"0,42 0 32,0 0-32,22 0 15,-1 0-15,-21 0 0,43 0 0,-22 0 16,0 0-16,22-21 0,-22 0 15,22 21-15,-1-21 0,1 0 0,-1-1 16,-20 22-16,20-42 0,1 21 16,-1 0-16,1 0 0,-22-22 0,0 22 15,1-21-15,-22 21 0,21-22 16,-21 22-16,-21-21 0,0 21 0,0-1 16,0 1-16,-21 42 31,0 1-31,0-1 0,0 0 15,21 21-15,-22-21 0,1 22 16,21-1-16,-21 0 0,-21 85 16,21-42-1,21-43-15,0 1 0,-22-1 16,1-21-16,21 22 0,-21-22 0,21 21 16,-21-21-16,21 0 0,0 1 15,0-44 16,0 1-31,21 0 16,0 0-16,22-21 0,-22-1 16,0 1-16,21 21 0,1-22 15,-22 1-15,21 0 0,0 21 0,1-22 16,20 1-16,-20 21 0,-22 21 16,0 0-16,0 0 0,0 21 15,0 0-15,1 0 0,-22 22 16,21-22-16,-21 21 0,0-21 15,0 22-15,0-22 0,0 0 0,0 21 0,-21-21 16,-1 1-16,1-1 0,0 0 16,0 0-16,21 0 0,-21 0 15,21-42 32,21 0-47,0 0 0,-21 0 0,21 0 16</inkml:trace>
  <inkml:trace contextRef="#ctx0" brushRef="#br0" timeOffset="72395.78">14690 7662 0,'0'0'0,"0"22"0,21-22 47,0 0-47,0 0 15,21 0-15,-20 0 16,-1-22-16,63-20 16,-62 21-16,-1 21 0,0-21 15,0 0-15,0-1 0,22-20 16,-43 21-16,0 0 0,-22 21 31,1 0-31,0 0 0,0 0 0,-21 21 16,20 0-16,-20 21 0,21-20 0,-21-1 15,20 21-15,1-21 0,0 0 16,21 22-16,0-22 0,0 0 16,0 0-16,0 0 0,0 1 0,0-1 15,21 0 1,0-21-16,1 0 0,-1 0 16,0 0-16,0 0 15,0 0-15,0-21 0,1 0 16,-1 21-16,0-22 0,0 1 0</inkml:trace>
  <inkml:trace contextRef="#ctx0" brushRef="#br0" timeOffset="73018.42">16129 7535 0,'0'0'0,"0"-21"0,0 0 16,0 0-16,-21 0 0,0 0 15,-1-1-15,1 1 16,0 21-16,0 0 16,0 0-16,0 0 0,-22 0 15,22 0-15,0 0 0,-43 43 16,43-22-16,0 21 0,0-21 15,-21 22-15,-1 20 0,43-42 16,-21 22-16,21-22 0,0 0 0,0 21 16,0-21-16,0 22 15,0-22-15,21-21 0,0 21 16,1-21-16,-1 0 0,21 0 16,-21 0-16,0 0 0,22 0 15,-22 0-15,21-21 0,43-43 16,-22 22-1,-20 0-15,-22 21 0,21-22 16,1 1-16,-22-22 0,21 22 0,-21-21 16,22 20-16,-22-20 0,0 20 15,0-20-15,0 21 0,0 20 0,-21-20 16,0 0 0,-21 42-16,0 0 0,0 0 15,0 0-15,0 21 0,-22 21 0,22 1 16,0-1-16,-21 0 0,20 22 15,1-1-15,-42 85 16,63-105-16,0-1 16,0 0-16,0 1 0,0-1 0,0-21 15,0 22-15,0-22 0,21 0 0,0 0 16,0 0-16,0 0 0,1 1 16,41-22-16,22 0 15,-64 0-15,21 0 16,-21-22-16,22 1 0,-1 0 0</inkml:trace>
  <inkml:trace contextRef="#ctx0" brushRef="#br0" timeOffset="74202.74">16933 7641 0,'0'-21'0,"0"0"0,0-106 31,-21 127-31,0-21 15,0 21-15,0 0 0,-1 21 16,1 0-16,0 0 0,0 0 16,0 1-16,-22 20 15,22-21-15,0 0 0,21 22 0,-21-22 16,0 0-16,21 0 0,-21 0 0,21 0 16,0 1-16,0-1 0,0 0 15,0 0-15,0 0 16,21 0-16,0-21 0,0 0 15,0 0-15,0 0 16,1 0-16,-1-21 0,-21 0 16,42 21-16,-21-42 0,0 21 15,22-22-15,-22 1 0,0 21 16,0-22-16,-21 22 0,0 0 16,21-21-16,-21 21 0,22-1 15,-22 44 1,-22-1-1,22 0-15,-21 0 16,21 0-16,-21 0 0,21 22 16,0-22-16,0 21 0,0 22 15,0-43-15,0 0 16,21 0-16,0 0 0,1 1 16,-1-22-16,0 0 0,0 0 15,21 0-15,-20 0 0,-1 0 16,42-22-16,-42 1 0,43-21 15,-22 21-15,-21 0 16,22-1-16,-1-20 0,-21 0 0,22 21 16,-22-22-16,21-20 0,-21 20 0,0 1 15,1 0-15,-1-1 16,0 1-16,-21 21 0,0-21 0,0 20 0,0 1 16,-21 21-1,0 21 1,-1 1-16,1-1 0,0 0 15,21 21-15,-21-21 0,0 22 16,21-1-16,0 0 0,-21-20 0,21 20 16,-22 0-16,22-21 0,0 22 15,-21-22-15,21 64 16,0-64-16,0 0 0,0 0 16,0 0-16,21 0 0,1 1 0,-1-1 15,0 0-15,0-21 0,0 0 0,0 21 16,1-21-16,-1 0 0,21 0 15,-21 0-15,22-21 0,-22 21 0,21-42 16,0 20-16,-20 1 16,-1 0-16,0 0 0,-21 0 15,21 0-15,0-1 0,0 1 0,-21 0 16,0 0-16,0-21 16,22 20-16,-22 1 0,-22 21 31,1 0-31,0 0 0,21 21 15,-21 1-15,0-1 0,0 0 16,-22 42 0,43-41-16,0-1 0,0 0 15,0 0-15,0 0 0,0 0 0,0 1 16,0-1-16,0 0 0,21-21 16,1 0-1,-1 0-15,0-21 0,-21 0 16,21 21-16,0-22 0,0 1 0,-21 0 15,22 0-15,-1 0 0,-21 0 16,21-22-16,0 22 16,-21 0-16,0 42 31,0 0-31,0 0 0,-21-21 16,0 43-16,21-22 15,0 0-15,0 0 0,0 0 0,0 1 16,0-1-16,0 0 15,21-21 1,0 0 0,0-21-16,0 0 15,-21-1-15,22 22 0</inkml:trace>
  <inkml:trace contextRef="#ctx0" brushRef="#br0" timeOffset="74502.57">17039 7472 0,'0'0'0,"-63"0"0,41 0 0,-20-21 16,0 21-16,21 0 0,-1 0 0,22-21 15,22-1 1,-1 22-16,0 0 0,21-21 15,106 21-15,-105 0 16,20 0-16,-20 0 16,-1-21-16,21 21 0,22 0 15,-43 0-15,1 0 0,-22 0 16,0 0-16,0 0 0,0 0 0,-21-21 16,0 0-1</inkml:trace>
  <inkml:trace contextRef="#ctx0" brushRef="#br0" timeOffset="75851">18902 7959 0,'-43'21'31,"22"-21"-31,21-21 32,0 0-32,0-1 15,21 1-15,1 0 0,-1 0 16,-21 0-16,21 0 0,0-22 16,-21 22-16,21-21 0,0 21 0,1-22 15,-22 22-15,21 0 0,0-21 16,-21 20-16,0 1 0,0 42 47,0 1-47,0-1 0,0 0 15,0 0-15,0 0 0,0 0 16,0 1-16,0-1 0,0 0 0,0 0 16,0 0-16,0 0 15,0 43-15,0-43 16,0 0-16,0 0 0,21-21 15,0 0-15,0 0 16,1 0-16,-1 0 0,0 0 0,0 0 16,0 0-16,0-21 0,1 0 15,20 21-15,-21-21 0,0 0 16,0 0-16,-21-1 0,22 1 0,-22-21 16,0 21-16,0 0 0,0-1 15,0-20-15,-22 21 0,1 0 0,0 0 16,0 21-16,0-22 0,-22 22 15,22 0-15,0 0 0,0 0 0,0 0 16,0 0-16,-1 0 16,22 22-1,22-22 1,20 0-16,-21 21 0,21-21 16,-20 0-16,20 0 0,0 0 0,22 0 15,20-21-15,-20-1 16,-22 22-16,1-21 0,-1 0 0,0 21 15,-21-21-15,64 0 16,-85 0-16,21-1 16,-42 44 31,21-1-47,0 0 0,0 0 15,-21 0-15,0 0 0,21 22 16,-21 20-16,-1-20 0,1 41 15,0-41-15,0 84 16,0-85-16,21 21 0,0 1 16,-21-1-16,21 1 0,-22-1 0,22 1 15,0-1-15,0 1 16,0 63-16,-21-42 0,21-22 0,-21 1 16,21 20-16,-21-20 0,0-1 15,0 64-15,-1-63 16,1-1-16,0-20 0,0-1 0,0 21 15,0-20-15,-64 84 16,64-85-16,0-21 16,-1-21-1,1 0-15,0-21 0,21 0 0,-21 0 16,21-22-16,0 22 0,-21-21 0,21-22 16,0 1-16,-21-1 0,21 1 15,0-22-15,0 1 0,0-86 16,0 86-16,21-1 0,0 21 0,0 1 15,-21-1-15,106-147 32,-85 168-32,43-41 0,-43 41 15,85-41-15,-64 41 0,0 22 16,22-21-16,-22 0 0,22 20 0,-22-20 16</inkml:trace>
  <inkml:trace contextRef="#ctx0" brushRef="#br0" timeOffset="76458.66">21040 7578 0,'0'-21'16,"0"42"-16,21-42 0,-21-1 0,21 1 16,0 0-16,-21 0 0,0 0 15,21 0-15,-21-1 0,21 1 0,-21 0 16,0 0-16,0 0 16,-21 21-1,0 21 1,0 0-16,0 43 15,0-22-15,-1 0 0,1 1 16,0-1-16,0 0 0,0 1 16,21-1-16,0 0 0,0-21 0,0 64 15,42-43 1,-21-20-16,0-22 0,1 0 0,20 0 16,-21 0-16,21 0 0,-20 0 0,20 0 15,0-22-15,1 1 0,-1 0 16,0 0-16,1 0 0,-1 0 15,0-22-15,-21 22 0,1-21 0,20-1 16,-21 1-16,-21 0 0,0-1 16,0-84-16,0 85 15,-21 21-15,-21-21 0,20 42 16,-20-22-16,0 22 0,-1 0 0,1 0 16,-21 0-16,20 22 0,1-1 15,0 0-15,20 21 0,-41 22 16,21-43-16,20 42 0,22-20 15,0-22-15,0 0 0,0 21 16,0-20-16,22 20 0,-1-42 16,0 21-16,21 0 15,1-21-15,-1 0 0,-21 0 16</inkml:trace>
  <inkml:trace contextRef="#ctx0" brushRef="#br0" timeOffset="77016.34">22140 6943 0,'-21'0'0,"42"0"0,-63 0 0,0 0 16,20 0-1,1 42-15,0 0 16,0 1-16,0-1 0,21 0 0,-21 22 15,-1-1-15,1 43 16,21-42-16,0-1 0,0-20 16,0-1-16,0 0 0,0 1 0,0-22 15,0 21-15,0-21 0,0 0 16,0 1-16,0-44 31,0 1-31,0 0 16,0 0-16,0 0 0,0 0 0,21-1 15,-21 1-15,0-21 16,22 21-16,20-22 0,21-20 16,-41 42-16,20 21 15,0-21-15,1 21 0,-1 0 16,0 0-16,1 0 0,-1 21 0,-21 0 16,43 21-1,-43-21-15,0 85 0,-21-85 16,-21 43-16,0-43 0,-22 0 15,22 0-15,0 1 0,-21-1 16,20 0-16,1-21 0,-42 21 16,20-21-1,22 0-15,0 0 0,0 0 16,21-21 15,0 0-31,21 0 16,0 21-16</inkml:trace>
  <inkml:trace contextRef="#ctx0" brushRef="#br0" timeOffset="77517.89">22627 7853 0,'0'0'0,"21"0"0,0 0 15,1 0 1,-1-21-16,0 0 0,0-1 15,0 1-15,22 21 0,-22-42 16,0 21-16,0 0 0,0-1 0,0-20 16,22 21-16,-43 0 0,21-22 15,0 22-15,-21 0 0,0 0 16,0 0-16,0 42 16,0 0-1,-21 21-15,0-20 0,0 20 16,21-21-16,-22 21 0,1 1 15,0-1-15,0 22 0,21-22 16,-21 21-16,0 1 0,21-1 0,-22 1 16,22-1-16,0 1 0,-21-1 15,21-20-15,0 20 0,0 1 0,0-22 16,0 64-16,0-43 0,0-20 16,-21 20-16,21-20 0,-21-1 15,0 0-15,21 1 0,-21-1 0,-1-21 16,1 21-16,-42 22 15,20-43-15,22 0 0,0-21 16,0 0-16,-43 0 16,43 0-16,0 0 0,0 0 0,0-21 15,0 21-15,-1-21 0,1 0 16,21 0-16,0-1 0,0 1 16,0 0-16,0 0 0,0 0 0,0 0 15,0-22-15,0 22 0,0-21 16,43-43-16</inkml:trace>
  <inkml:trace contextRef="#ctx0" brushRef="#br0" timeOffset="77750.75">22923 7345 0,'0'-21'0,"0"42"0,0-63 16,-21 42-16,0 0 16,42 0 31,0 0-47,1 0 15,-1 21-15</inkml:trace>
  <inkml:trace contextRef="#ctx0" brushRef="#br0" timeOffset="78634.25">23262 7578 0,'42'0'32,"-20"0"-17,-1-21-15,0-1 16,-21 1-16,21 21 0,0-21 0,-21 0 15,0 0-15,0 0 16,0-1-16,-21 22 31,0 0-31,0 22 0,0-1 16,-1 0-16,1 0 0,0 21 0,0-20 16,0-1-16,0 0 0,-1 21 15,22-21-15,0 1 0,0-1 0,0 0 16,0 0-16,0 0 0,0 0 15,0 1-15,22-1 0,-22 0 0,21-21 16,0 21-16,0-21 0,0 0 0,22 0 16,-22 0-16,0 0 0,21 0 15,-21 0-15,43 0 0,-1 0 16,-41 0-16,20-21 0,-21 21 16,0-21-16,0 0 15,22-1-15,-22 1 0,21-21 16,43-43-16,-64 43 15,0 21-15,0-22 0,1 1 16,-1 21-16,0 0 0,-21 0 0,21-1 16,-21 1-16,-21 21 31,0 21-31,21 1 0,-21-1 0,-1 0 16,1 0-16,0 0 0,0 0 15,0 22-15,0-22 0,-1 64 16,1-64-16,21 21 15,0-21-15,0 0 16,0 1-16,0-1 0,21 0 0,1 0 16,20 0-16,-21-21 15,21 0-15,-20 0 0,-1 0 0,21 0 16,-21 0-16,22 0 0,-22-21 0,21 0 16,-21 0-16,22 0 0,-22-1 15,85-83-15,-85 41 16,0 22-16,21-22 15,-21 1-15,1-1 0,20 1 0,-21 20 16,0 1-16,-21 0 0,0-1 0,0 22 16,0 0-16,0 0 0,0 0 15,-21 21-15,0 0 16,21 21-16,-42 0 0,42 0 16,-22 22-16,1-22 0,0 21 0,0 0 15,0 43-15,21 0 16,0-43-16,0 0 0,-21 1 15,21-1-15,0 0 0,0-20 0,0 20 16,0-21-16,0 0 0,0 0 16,0 1-16,21-1 0,0 0 0,-21 0 15,21-21-15,0 0 0,0 0 0,1 0 16,-1 0-16,0 0 16,0 0-16,0-21 0,0 21 15,1-21-15,-22 0 0,42-22 16</inkml:trace>
  <inkml:trace contextRef="#ctx0" brushRef="#br0" timeOffset="78864.12">24278 7430 0,'0'0'0,"-21"0"0,0-22 0,21 1 16,21 21-1,21 0-15,1 0 0,-1 0 16,0 0-16,1 0 0,-1 0 0,21 0 15,22 0-15,0 0 16,-64 0-16,0 0 0,0 0 16,0 0-16,-21 21 15,-21-21 1,0 0-16,0 0 0,-21 0 16,20 22-16,-20-22 0</inkml:trace>
  <inkml:trace contextRef="#ctx0" brushRef="#br0" timeOffset="80028.35">7112 9335 0,'21'0'78,"0"-22"-63,0 22 1,1-21-16,-1 0 0,0 0 16,0 0-16,0 0 0,0-1 0,1 1 15,20-21-15,-21 21 0,0 0 16,0-43-16,-21 43 0,0 0 15,0-22-15,0 22 0,0 0 16,-21 21-16,0 0 16,0 0-16,21 21 0,-21 0 15,0 1-15,-1-1 0,22 21 16,0 0-16,0 1 0,-21-1 0,21 0 16,0 22-16,-21-1 0,21 1 15,0-1-15,0 22 0,0 0 0,0-1 16,0 1-16,-21-21 0,21 20 15,0 1-15,-21 84 0,21-63 16,0-21-16,0-1 0,0 22 0,0-21 16,0-22-16,0 22 0,0-21 15,0-1-15,0 1 0,0-1 0,0 22 16,0-1 0,0-62-16,21-1 0,0 0 15,0-21-15,0 0 0,1-21 0,-1 0 16,21-1-16,-21-20 0,0 0 15,22-1-15,-22 1 0,21 0 16,-21-22-16,22 22 0,-22-22 0,0 1 16,-21-1-16,0 1 0,0-22 15,0 22-15,-21-1 0,0 1 0,-22 20 16,1-20-16,0 21 0,-1-1 0,1 1 16,-64 0-1,64 20-15,0 1 0,-1 21 0,1-21 0,21 21 16,0-21-16,-1 21 0,1 0 15,21-21-15,21 0 32,1 21-32,-1 0 15,21-22-15,-21 22 0,0 0 0,1-21 16,-1 0-16,0 21 0,42-21 16,-41 21-16,20-21 15,-21 21-15,0-21 0,22-1 16,-22 22-16,0-21 0,21 0 0,22 0 15</inkml:trace>
  <inkml:trace contextRef="#ctx0" brushRef="#br0" timeOffset="80442.11">7895 9610 0,'0'-21'15,"0"-1"1,0 1-16,21 0 0,0 21 15,-21-21-15,22 21 0,-1-21 16,-21 0-16,42 21 0,-21 0 16,0-22-16,1 22 0,-1 0 15,0 0-15,0 0 0,0 0 0,-21 22 16,21-1-16,1 0 0,-1 0 0,-21 0 16,21 85-1,-21-64-15,0 1 0,0-22 0,0 21 16,0-21-16,-21 1 0,0 20 15,21-21-15,-22-21 16,1 0-16,21-21 31,0 0-31,0 0 0,0-1 16,0 1-16,21 0 0,-21-21 16,22 21-16,-1-22 0,-21 22 0,0 0 15,21-21-15,-21 20 0,21 1 16,0-21-16,0 42 15,1 0-15,-1-21 0,0 21 16,0 0-16,0 0 0,43-21 16,-43 21-16</inkml:trace>
  <inkml:trace contextRef="#ctx0" brushRef="#br0" timeOffset="81272.07">8805 9419 0,'-21'0'15,"0"0"1,0 21-16,0 1 0,-1-1 16,1 0-16,0 0 0,0 21 0,0-20 15,0 20-15,-1-21 0,22 21 16,-21-20-16,21 41 0,0-42 16,0 0-16,21-21 15,1 0-15,-1 0 16,0 0-16,0 0 0,0 0 0,0 0 15,1 0-15,-1-21 0,0 0 16,-21 0-16,21 0 0,-21 0 16,0-1-16,0-20 0,0 21 15,0 0-15,0-22 0,0 22 0,0-21 16,42 0 0,-20 42-16,-1-22 0,0 22 15,0 0-15,0 0 0,0 0 0,22 0 16,-22 22-16,-21-1 0,21 0 15,0 0-15,0 0 0,-21 43 16,0-43-16,0 21 0,0-21 16,0 22-16,0-22 0,0 0 15,0 0-15,0 0 0,0 1 0,0-1 16,-21 0 0,21-42-1,0 0 1,0-1-16,21-20 0,1 21 15,-1-21-15,0 20 0,0-20 16,0 0-16,43-22 16,-43 22-16,0 21 0,0 0 0,0-1 15,1 22-15,-1 0 0,0 0 16,0 0-16,0 0 0,0 0 0,-21 43 16,22-22-16,-22 0 0,0 21 15,0-20-15,0 20 0,0 0 16,0-21-16,0 22 0,0-22 0,-22 64 15,1-64 1,21 0-16,-21-21 16,21-21-1,0 0 1,0-1-16,0 1 0,21 0 0,0-21 16,1 21-16,-1-22 0,21 1 0,0 0 15,43-43 1,63 0-16,-105 64 15,-1 0-15,0 21 0,-21 0 16,22 0-16,-22 42 0,0-42 16,-21 43-16,0-22 0,0 0 15,0 21-15,0 1 0,0-22 0,0 42 16,0-20 0,-21-22-16,21 0 0,0 0 0,0 0 15,-21-21-15</inkml:trace>
  <inkml:trace contextRef="#ctx0" brushRef="#br0" timeOffset="82892.14">11747 9398 0,'0'-63'15,"22"41"-15,-1 1 16,-21 0-16,0 0 0,0 0 16,0 0-16,0-1 0,0 1 15,0 0-15,-21 21 16,-1 0-16,1 0 0,0 0 16,0 21-16,0 0 0,0 1 15,-1-1-15,1 0 0,0 21 16,21 1-16,-21-1 0,0 0 15,-22 1-15,22 20 0,0-21 0,21 22 16,-21-22-16,21 22 0,-21-22 0,21 0 16,0 1-16,63 41 15,1-62 1,-43-22-16,21 0 0,1 0 0,20 0 16,-21-22-16,1 1 0,20 0 15,-20 0-15,-1 0 0,0-22 0,1 22 16,-1-21-16,0 0 0,-21-1 0,1 1 15,-22-22-15,0 22 16,0 0-16,0-1 0,0 1 0,-22 0 16,1 21-16,-21-22 0,21 22 0,-22 0 15,22 21-15,-21 0 0,0 0 16,-64 21 0,85 0-16,-1 22 0,1-22 0,0 21 15,-21 43-15,42-43 0,-21 22 16,21-22-16,0 0 0,0 1 15,0-1-15,0-21 0,42 43 16,64-43 0,-64 0-16,0-21 0,1 0 15,20 0-15,-20-21 0,-1 0 0,21-1 0,-20 1 16,-1 0-16,0-21 16,1 21-16,-1-22 0,22-41 15,-43 62-15,-21-20 0,21-21 16,-21 20-16,0 22 0,0 0 15,0 42 1,0 0-16,0 0 16,0 1-16,0 20 0,0-21 15,-21 21-15,21 1 0,0-1 0,0-21 16,0 22-16,0-22 0,0 0 16,0 0-16,21 0 0,0-21 15,0 21-15,0-21 0,1 0 16,-1 0-16,0 0 0,21-21 15,-21 0-15,1 0 0,20 0 0,-21 0 16,21-1-16,-20-20 0,-1 21 16,21-21-16,-21-1 0,0 1 0,1 21 15,-1-22-15,0 22 0,-21-21 16,0 21-16,0 0 0,-21 42 31,21 0-31,-21 0 0,-1 0 0,1 22 16,21-1-16,-21-21 0,21 21 15,0 1-15,0-22 0,0 21 16,0-21-16,21 1 0,0-1 16,1 0-16,41 21 0,-21-42 15,1 0-15,-1 0 0,-21 0 16,22 0-16,-22-21 0,21 0 16,0 0-16,-20 0 0,20-22 0,-21 22 15,43-106 1,-43 85-16,0-1 0,0-20 0,-21 21 15,21-22-15,0 1 0,1 20 16,-22-20-16,0 20 0,21 1 0,-21 0 16,0-1-16,0 1 15,-21 42-15,-1 0 16,1 21-16,0 0 0,0 22 16,21-1-16,-21 0 0,0 1 0,-1 41 15,22 43 1,0-84-16,0-1 0,0 64 15,0-64-15,0-21 0,22 22 16,-22-1-16,21-21 0,0 0 16,0 1-16,0-1 0,0 0 0,1-21 15,20 0-15,-21 0 16,21 0-16,-20-21 0,-1 21 0,21-21 16,-21-1-16,0 1 0,22-21 15,-22 21-15,0 0 0,0-22 16,0 22-16,1 0 0,-22-43 15,0 43-15,0 0 16,-22 21-16,1 0 0,0 21 16,0 0-16,21 1 15,0-1-15,0 0 0,0 0 16,0 0-16,63 43 16,-41-22-16,20-21 0,-21 0 15,21 1-15,-20-1 0,-1 21 0,0-42 16,0 21-16,-21 0 0,0 1 0,-21-1 15,0 0-15,-22-21 16,22 0-16,-21 0 0,0 21 16,-1-21-16,1 0 0,0 0 0,-1 0 15,22 0-15,0 0 0,0 0 16,0 0-16,21-21 16,42-21-16,-21 20 15,21 22-15,-20-21 0,20-21 16,0 21-16,1 0 0</inkml:trace>
  <inkml:trace contextRef="#ctx0" brushRef="#br0" timeOffset="83099.03">14457 9462 0,'0'0'15,"21"0"-15,-21 21 32,0 0-32,-21 0 15,21 0-15,0 0 0,0 22 16,0-22-16,-21 0 0,21 21 0,0-20 15,0-1-15,0 0 0,0 0 0,0 0 16,0 0-16,0-42 31,0 0-31,0 0 16,0 0-16,0 0 0</inkml:trace>
  <inkml:trace contextRef="#ctx0" brushRef="#br0" timeOffset="83266.57">14541 9250 0,'0'0'0,"0"-42"0,0 20 16,0 1-16,0 0 0,-21 0 16,0 0-16,0 21 15,0 0 1,0 0-16,-1 0 31,1 0-31,0 0 0,0 21 0,0-21 16,0 0-16,-22 0 0</inkml:trace>
  <inkml:trace contextRef="#ctx0" brushRef="#br0" timeOffset="83447.46">13420 9229 0,'0'0'0,"-22"0"0,-20 21 0,21-21 16,0 0-16,42 0 15,0 0 1,0 0-16,22 0 0,-1 0 15,0 0-15,1 0 0,-1 0 16,21-21-16,-20 21 0,84-21 16,-64-1-16,1 1 0,-1 21 15,1 0-15</inkml:trace>
  <inkml:trace contextRef="#ctx0" brushRef="#br0" timeOffset="83999.15">15155 9335 0,'0'-22'31,"0"1"-31,0 0 16,-21 21 0,0-21-16,0 21 0,0 0 15,-22 0-15,22 0 0,0 0 16,-43 21-16,43 0 0,0 0 15,-21 1-15,21-1 0,-1 21 0,1-21 16,0 22-16,0-1 0,0-21 16,0 21-16,21 1 0,0 41 15,0-41 1,21-22-16,0-21 0,42 0 16,-41 0-16,20 0 0,-21 0 15,21-21-15,-20 0 0,20-1 0,0-20 16,-21 21-16,22-21 0,-22-1 0,21 22 15,-21-42-15,1 20 0,-1 1 16,0-22-16,0 22 0,0-21 16,0-1-16,1 1 0,-22-1 0,21-84 15,-21 63 1,-21 85 0,21 21-16,-22 1 15,1 20-15,-21 43 16,21-22-16,0-21 0,21 22 0,0-1 0,-22 1 15,22-22-15,0 22 16,0-22-16,0 0 0,0 1 0,0-1 0,0 0 16,22 1-16,-1-22 15,0 0-15,0 0 0,21-21 16,-20 0-16,-1 0 0,0 0 16,21 0-16,-21-21 0,85-64 15</inkml:trace>
  <inkml:trace contextRef="#ctx0" brushRef="#br0" timeOffset="84334.96">15642 9419 0,'0'0'0,"21"0"31,0 0 1,1 0-32,-1 0 15,21-21-15,-21 21 0,-21-21 16,21 0-16,1 21 15,-22-21-15,0-1 0,0 1 16,0 0-16,-22 21 16,1 0-16,0 0 0,0 21 15,0-21-15,-22 21 0,22 1 0,0-1 16,0 21-16,0-21 0,0 0 16,-1 22-16,22-22 0,0 42 15,0-41-15,0 20 0,0-21 16,0 0-16,0 0 0,22 1 15,-1-22-15,0 0 0,0 0 16,0 0-16,0 0 0,1-22 16,-1 1-16,0 0 0,0-21 15,21 21-15,43-43 0</inkml:trace>
  <inkml:trace contextRef="#ctx0" brushRef="#br0" timeOffset="84594.81">16827 8636 0,'0'-21'0,"0"42"0,0-84 0,0 41 16,-21 1-16,0 21 16,-64 0-1,64 21-15,0-21 0,0 43 0,0-22 16,-22 42-16,1 1 0,21-1 16,-21 1-16,-1 21 0,1-1 0,0 1 15,-1 21-15,-20-22 0,20 1 0,-62 127 16,62-128-16,-41 86 15,41-86-15,1-20 0,0 42 16,20-43-16,1-20 0,0 20 16,21-42-1,0 0-15,0-42 16</inkml:trace>
  <inkml:trace contextRef="#ctx0" brushRef="#br0" timeOffset="87402.97">16849 9504 0,'0'0'0,"-22"21"0,1 0 16,0 0-16,0 22 16,-21-22-16,20 0 0,1-21 0,0 21 15,0 0-15,42-21 32,0-21-32,0 0 15,22 0-15,-22 0 0,0 0 0,64-22 16,-64 1-16,21 21 15,1 0-15,-22-22 0,0 22 0,0-21 16,0 21-16,-21-1 0,0 1 0,0 0 16,-21 21-1,0 0-15,0 0 16,21 21-16,-21 0 0,21 1 16,-22-1-16,22 0 0,-21 0 15,21 21-15,0 22 0,0-43 16,21 43-16,1-43 15,-1 0-15,0 0 0,0 0 0,-21 0 16,21-21-16,22 0 16,-1 0-16,-21 0 15,0-21-15,-21 0 0,21 0 16,1 0-16,-1 0 0,21-43 16,-21 22-16,0 21 0,43-43 15,-43 43-15,43-43 16,-22 64-16,-21-21 0,21 21 0,-20 0 15,-1 0-15,0 0 0,0 0 16,0 21-16,0-21 0,-21 22 16,22-1-16,-22 0 0,0 0 0,0 21 15,0-20-15,0-1 0,0 0 0,-22 21 16,1-21-16,0 1 0,21-1 16,0 0-16,-21-21 0,21-21 46,0 0-46,21-1 0,0 1 0,-21-21 16,21 21-16,1 0 16,-1-1-16,0-20 0,0 21 0,-21 0 0,21-22 15,0 22-15,-21 0 16,0 0-16,0 42 31,0 0-31,0 0 0,-21 43 16,0 21-1,21-64-15,0 0 0,0 21 16,0-21-16,0 1 0,0-1 16,0 0-16,0 0 0,21-21 0,0 0 15,1 21-15,-1-21 0,0 0 0,0 0 16,21 0-16,-20-21 16,-1 0-16,21 0 0,-21 0 0,22-1 15,-22 1-15,21-21 0,-21 21 16,0-22-16,22-41 0,-22 41 15,0-20-15,0-1 0,22-41 16,-43 41-16,21 1 0,-21-1 16,21 1-16,-21 20 0,0 1 15,0 21-15,0 0 0,0-1 0,0 1 16,-21 21-16,0 0 0,-1 43 16,1-1-16,0 0 0,0 1 15,21-1-15,-21 21 0,0 1 16,21-22-16,-22 22 0,22-22 15,0 64-15,0 0 16,0-64-16,0 0 0,0 1 16,0-22-16,0 21 0,0-21 0,22 22 15,-1-22-15,0-21 0,0 21 16,0-21-16,0 0 0,1 0 0,20 0 16,64-21-1,-85 21-15,21-21 0,-21 0 0,22-1 16,-22-20-16,42 0 0,-41 21 15,-1-22-15,0 22 0,0 0 16,-21 0-16,0-43 16,0 22-1,-21 42-15,0 0 0,0 0 16,-1 0-16,1 0 0,0 21 16,0 0-16,0-21 0,21 21 0,-21 22 15,21-1 1,0 0-16,0-20 0,0-1 0,0 0 15,0 21-15,0-21 0,21 1 16,0-1-16,0 0 0,0 0 0,43 0 16,-43-21-16,21 0 15,-21 0-15,1 0 0,-1 0 16,21 0-16,-21-21 0,0 0 0,22 0 16,-22 0-16,0-1 0,0 1 0,22 0 15,-22-21-15,0 21 16,21-64-16,-42 43 15,21 20-15,-21 1 0,0 42 32,-21-21-32,0 22 0,0-1 15,21 0-15,-21 0 0,21 0 16,0 22-16,0-22 0,0 0 16,0 0-16,0 0 0,0 0 0,0 22 15,42-1-15,-21-42 16,0 0-16,1 21 0,-1-21 15,0 0-15,21 0 0,-21 0 0,22-21 0,-1 21 16,-21-21-16,22 0 16,-1 0-16,21-22 0,22-20 15,-64 20-15,0 22 16,1 0-16,-1-21 0,0 21 16,0-1-16,-21 1 0,0 0 15,-21 21 1,0 0-16,0 21 0,-1 0 15,1-21-15,0 22 0,0-1 0,0 0 16,0 0-16,21 0 0,-22 0 16,22 1-16,0-1 15,0 0-15,0 0 0,0 0 16,0 0-16,0 1 16,22-22 15,-1-22-16,-21 1-15,21 0 0,0 0 16,0 21-16,-21-21 0,21 0 0,1-1 16,-22 1-16,21-21 0,0 0 15,0 20-15,0 1 0,0 0 16,1 21 0,-22 21-1,0 0-15,0 1 16,0-1-16,0 0 0,0 0 0,0 0 15,0 0-15,0 1 0,0-1 16,0 0-16,0 0 0,21 21 16,0-42-16,0 22 0,0-22 15,0 0-15,64 0 16,-64 0-16,22 0 0,-1-22 16,0 22-16,1-21 0,-22 0 0,21 21 15,0-21-15,-20 0 0,-1 0 0,0-1 16,0 1-16,0 0 0,-21 0 15,0 0-15,0 0 0,0-1 16,0 1-16,0 0 0,0 0 0,-21 0 16,-42 21-16,41 0 15,1 0-15,-21 0 0,21 21 16,-43 21-16,43-21 0,0 1 16,-21 20-16,20-21 0,1 21 15,21-20-15,0 41 16,0 1-16,0-43 0,0 0 15,21-21-15,1 0 16,-1 0-16,0 0 0,0 0 16,0 0-16,22-21 0,-1-22 0,0 43 15,-21-21-15,1 0 16,20 0-16,21-64 16,-41 64-16,-1 0 0,0 0 0,21 0 15,-42 42 16,0 0-31,-21 0 0,21 0 16,-21 0-16,21 1 0,0-1 16,0 0-16,0 0 0,0 0 0,0 0 15,0 22-15,0-22 16,21 0-16,0-21 0,0 0 0,1 21 16,20-21-16,-21 0 0,21 0 15,-20 0-15,-1 0 0,21 0 0,-21-21 16,22 0-16,-22 21 0,0-21 15,0 0-15,0-22 0,0 22 0,1 0 16,-22-21-16,21-1 0,0 1 0,-21 0 16,21-1-16,0-63 15,-21 64-15,21-21 0,1 20 16,-22 1-16,0 0 0,0-1 0,0 22 16,0 0-16,-22 42 15,1-21-15,0 42 0,0-20 16,0 20-16,0 0 0,-1 1 15,1-1-15,0 0 0,21 22 0,0-22 16,0 0-16,0 1 0,0 63 16,0-43-1,0-42-15,0 0 0,0 1 16,0-1-16,21 0 0,0-21 16,1 0-16,-1 0 15,0 0-15,0-21 0,0 0 16,-21-1-16,0 1 15,0 0-15</inkml:trace>
  <inkml:trace contextRef="#ctx0" brushRef="#br0" timeOffset="87627.84">18669 9292 0,'0'0'0,"-85"21"0,-105-21 32,211 0-32,0 0 15,21 0-15,1 0 0,-22 0 0,42 0 16,-20-21-16,-1 0 16,64 0-16,-43 21 0,-20-21 15,41 0-15,-41-1 0</inkml:trace>
  <inkml:trace contextRef="#ctx0" brushRef="#br0" timeOffset="88532.64">21950 9335 0,'0'0'15,"21"0"-15,-21-22 0,0 1 0,0-21 16,0 21-16,0 0 0,21-1 15,-21 1-15,0 0 16,0 42 0,0 0-16,0 1 0,0-1 15,0 21-15,0 0 0,0 1 0,0-1 16,0 0-16,0 1 16,0 20-16,0-20 0,0-1 0,0-21 15,0 43-15,0-43 16,0 0-16,0-42 31,0 0-31,21 21 0,-21-22 16,21 1-16,-21-21 0,22 21 15,-1 0-15,-21-22 0,21 22 0,0 0 16,-21-21-16,42-22 16,-20 43-1,-1 21-15,-21 21 16,0 0-16,0 0 15,0 1-15,21 20 0,-21-21 0,21 43 16,-21-43-16,21 0 16,-21 0-16,21 0 0,1 0 15,-22 1-15,21-22 0,0 0 0,0 0 16,21 0-16,-20 0 0,-1 0 16,21 0-16,-21-22 0,22 1 0,-1 0 15,21-21-15,-41-1 0,-1 22 16,0-21-16,0 0 0,0 20 15,0-105 1,-21 85-16,0 0 0,0-1 0,0 1 16,-42-43-16,21 64 15,0 0-15,0 0 0,-1 21 0,-20 0 16,21 0-16,0 21 0,0 0 16,-22 22-16,22-22 0,0 21 0,-21 0 15,42 1-15,0-22 0,0 0 16,0 0-16,0 0 0,0 1 15,0-1-15,21-21 0</inkml:trace>
  <inkml:trace contextRef="#ctx0" brushRef="#br0" timeOffset="88943.64">23220 9271 0,'-21'-21'31,"-1"21"-31,1 21 16,0 0-16,0 0 0,0 1 16,0-1-16,-1 0 0,-20 64 15,42-43 1,0 0-16,0-21 0,0 1 0,0-1 16,0 0-16,21 0 0,0-21 15,1 21-15,-1-21 0,0 0 0,0 0 0,0 0 16,0 0-16,1 0 0,-1 0 15,21-21-15,-21 0 0,22-21 16,-22 20-16,0 1 0,-21-42 16,21 20-16,-21-20 15,0 21-15,0 20 0,0-20 16,-21 21-16,0-21 0,0 20 16,-22 1-16,22 21 0,0 0 15,-21 0-15,-1 21 16,22-21-16,0 22 0,0-1 0,0-21 15,21 42 1,0-21-16,0 0 16,21 1-16,21-1 0</inkml:trace>
  <inkml:trace contextRef="#ctx0" brushRef="#br0" timeOffset="89317.01">23580 9250 0,'0'0'0,"-43"-106"32,64 85-17,1 21-15,-1 0 0,0 0 0,0 0 16,21 0-16,-20 21 16,20 0-16,-21 0 0,0 1 0,0-1 15,1 21-15,20 43 16,-42-22-16,0-20 15,0-22-15,0 21 0,0-21 0,-21 0 16,0 1-16,-1-1 0,1-21 16,0 0-1,21-21-15,0-1 16,0 1-16,0 0 0,0 0 16,21 0-16,0 0 0,1-1 0,-1-20 15,0 21-15,0 0 0,0 0 0,0-22 16,22 22-16,-43 0 15,21 0-15,0 0 0,0 21 0,0-22 0,1 22 16,-1 0 0,0 0-16</inkml:trace>
  <inkml:trace contextRef="#ctx0" brushRef="#br0" timeOffset="89879.69">24596 9313 0,'0'0'0,"42"0"0,-21-21 16,0 0-16,0 0 0,22-21 15,-22-22 1,-21 43-16,0 0 0,0 0 16,-21 21-16,0 0 0,-1 0 15,-20 0-15,0 0 0,-1 21 0,1 0 16,0 0-16,-43 43 15,43-22-15,-1-21 0,22 21 0,-42 22 16,42-43-16,21 21 16,0 22-16,0-43 0,0 0 15,0 0-15,21 1 0,0-1 0,0-21 16,0 0-16,22 21 16,-22-21-16,0 0 0,21 0 0,-21-21 0,1 21 15,20-21-15,-21-1 0,0 1 16,0-21-16,22 21 0,-22-22 15,0 1-15,21-43 0,-20 22 16,-1-1-16,0 1 0,0-1 0,-21-20 16,21 20-16,22-63 15,-22 64-15,-21 20 0,0-20 16,0 42-16,0 0 0,-21 21 16,-1 0-16,1 0 15,0 21-15,0 21 0,0-21 16,0 22-16,-1-1 0,1 21 15,0-20-15,0 20 0,21 1 0,0-1 16,0-20-16,0 20 0,0-21 16,0 22-16,21-22 0,0 1 0,0-22 15,1 21-15,-1 22 0,21-22 16,-42-21 0,21-21-16,22 0 0,-22 0 0,0 0 15,0 0-15,0 0 0,0 0 0</inkml:trace>
  <inkml:trace contextRef="#ctx0" brushRef="#br0" timeOffset="90042.6">25188 9504 0,'21'0'63,"1"0"-48</inkml:trace>
  <inkml:trace contextRef="#ctx0" brushRef="#br0" timeOffset="98247.78">1460 12637 0,'0'0'0,"0"-22"16,0 1-16,0 0 16,22 21-1,-1 0-15,0 21 16,-21 0-16,0 1 16,0 20-16,0 0 0,0 1 0,-21 20 15,-22 1-15,22-22 0,-21 21 16,21 1-16,-22-1 0,22-20 15,-21 20-15,21 22 16,21-43-16,0 1 0,-21-22 16,21 0-16,0 0 0,0 0 15,21-21 1,-21-21-16,0 0 16,0 0-16,21 0 0,-21-22 0,21 22 15,-21-21-15</inkml:trace>
  <inkml:trace contextRef="#ctx0" brushRef="#br0" timeOffset="98508.63">1312 12742 0,'0'-21'0,"0"42"0,21-63 0,-21 21 16,43 21-16,-22 0 0,21 0 16,-21 21-16,22 0 0,-1 22 15,0-1-15,-20 0 0,20 1 0,-21-1 16,43 43-1,-64-43-15,21 43 0,-21-43 0,21-21 16,-21 21-16,0-20 0,0-1 16,0 0-16,0 21 15,21-42 17,-21-21-32,0 0 15,21 0-15,-21 0 0,21-43 16</inkml:trace>
  <inkml:trace contextRef="#ctx0" brushRef="#br0" timeOffset="98740.32">2032 12573 0,'0'-21'0,"0"42"0,-21-42 16,0 42 0,21 0-16,-22 0 15,1 22-15,0-1 0,21 0 0,-21 22 16,0-1-16,21-20 0,-21 20 15,21-20-15,-22 20 0,22 22 16,-21-1-16,21-41 16,0-22-16,0 0 0,0 0 0,0 0 15,21-21 1,1 0-16,-1-21 0,0 0 16,21 0-16</inkml:trace>
  <inkml:trace contextRef="#ctx0" brushRef="#br0" timeOffset="99141.09">2349 12891 0,'-21'21'31,"0"0"-31,21 0 0,-21 21 16,-21 22-16,42-43 0,0 21 15,-22-20-15,22 20 0,0 0 16,0-21-16,0 1 0,0-1 0,0 0 15,22 21 1,-1-21-16,21-21 0,0 0 16,-20 0-16,-1 0 0,21 0 0,0 0 15,-20-21-15,20 0 0,-21 21 16,21-21-16,1-43 16,-22 43-16,0-21 0,0 0 15,-21-1-15,0 1 0,0-43 16,-21 22-16,0 42 0,-21-1 15,20 22-15,-20 0 0,0 0 16,21 0-16,-22 22 0,1-1 0,0 21 16,20-21-16,-62 64 15,84-43-15,0-21 0,0 1 16,0-1-16,0 0 16,0 0-16,21-21 0,0 0 0,21 0 15,-20 0-15,20 0 16,43-21-16</inkml:trace>
  <inkml:trace contextRef="#ctx0" brushRef="#br0" timeOffset="99391.94">3090 12510 0,'0'0'0,"0"-43"0,0 22 16,0 0-16,-21 21 15,21 21-15,0 0 16,-21 0-16,21 1 0,-21 20 15,21 0-15,0 22 0,-21 42 16,-1-64-16,22 21 0,-21 1 16,0-22-16,21 1 0,0-1 15,0 0-15,-21-21 0,21 22 0,0-22 16,0 0-16,0 0 0,21-21 31,0 0-31,0-21 16,1 0-16</inkml:trace>
  <inkml:trace contextRef="#ctx0" brushRef="#br0" timeOffset="99780.72">3196 12996 0,'0'22'15,"0"-1"-15,21 0 16,0-21-16,1 0 0,-1 0 15,0 0-15,0 0 0,0 0 16,0 0-16,1-21 0,-1 0 0,0 21 16,21-22-16,-21 1 0,22-21 15,-22 21-15,0 0 0,-21-1 16,0 1-16,0 0 0,0 0 16,0 0-16,-42 21 15,21 0 1,-1 21-16,-20 0 0,21 0 0,0 22 15,-22-22-15,22 21 0,0 0 16,0-20-16,0 20 0,0 21 16,21-20-16,0 20 0,0-42 15,21 1-15,0-1 16,0-21-16,21 0 0,-20 0 0,20 0 16,0 0-16,-21 0 0,22 0 15,-22-21-15,21 21 0,1-22 16,-22 1-16,0 0 0,21-21 0,-21 21 15,1-22-15</inkml:trace>
  <inkml:trace contextRef="#ctx0" brushRef="#br0" timeOffset="100034.58">2879 12552 0,'-43'0'0,"86"0"0,-107 0 15,22 21-15,63-21 32,21 0-32,-21 0 0,22 0 15,-1 0-15,0 0 0,22 0 16,-1 0-16,1-21 0,-1 21 0,1-21 16,-1 21-16,-20-21 0,20 21 15,-20 0-15,-22 0 0,21-22 0,-21 22 16,0 0-16,1-21 15</inkml:trace>
  <inkml:trace contextRef="#ctx0" brushRef="#br0" timeOffset="100298.57">4445 12573 0,'-21'0'16,"0"0"-16,-1 0 15,22-21 1,0 42 46,0 0-46,0 0-16,0 1 0</inkml:trace>
  <inkml:trace contextRef="#ctx0" brushRef="#br0" timeOffset="100498.45">4339 12975 0,'0'0'0,"0"21"0,0 1 0,0-1 31,-21-21 48,0 0-64,0 0-15</inkml:trace>
  <inkml:trace contextRef="#ctx0" brushRef="#br0" timeOffset="100964.2">931 13441 0,'0'0'0,"-106"-21"32,128 21-1,20 0-31,0 0 0,22 0 0,-1 0 15,43 0-15,0 0 0,21 0 16,0 0-16,0 0 0,190 0 16,-147 0-16,-1 0 0,149 0 15,-149 0-15,0 0 16,1 0-16,168 0 0,-63-21 16,-148 21-16,0-22 15,64 22-15,-106 0 0,-1 0 16,1-21-16,-43 21 0,-21 0 15,1 0-15,-22-21 32,-22 21-32,1 0 0,-21 0 15,21 0-15,-22 0 16,1 0-16</inkml:trace>
  <inkml:trace contextRef="#ctx0" brushRef="#br0" timeOffset="102046.58">1037 14520 0,'0'0'0,"0"-169"31,0 148-31,0 0 0,-21 21 15,0 0-15,21 21 0,0 0 16,-21 21-16,-1 1 16,22 20-16,-21-20 0,21 20 15,0-21-15,0 22 0,-21-22 0,0 43 16,21-43-16,0 1 16,0-22-16,0 0 0,0 0 0,0 0 15,21-21-15,0 0 16,0 0-16,1 0 15,20-42-15,0 21 0,-21 0 16,22-22-16,-1 22 0,-21-21 16,22 21-16,-22-22 0,0 22 15,21 0-15,-21 0 0,1 0 0,-22-1 16,21 22-16,0 0 16,-21 22-1,0-1-15,0 0 0,0 0 16,0 0-16,21 22 0,0-1 15,0-21-15,-21 0 16,22 0-16,-1 1 0,0-1 0,0 0 16,0 0-16,22-21 0,41 0 15,1 0 1,-43 0-16,-21 0 16,1-21-16,20 0 0,-21 0 0,21-1 15,-20 1-15,-1-21 16,0 21-16,0-22 0,0 1 0,0 0 15,1-22-15,-22 22 16,0 0-16,21-1 0,-21 22 0,0 0 16,0 0-16,-21 21 15,-1 21 1,22 0-16,0 0 0,-21 22 16,21-22-16,-21 0 0,21 21 0,0 1 15,0-22-15,0 21 0,0-21 16,0 22-16,21-22 0,0 0 15,1 0-15,-1 0 0,42 0 16,-20-21-16,-1 22 0,0-22 16,1 0-16,-1 0 0,43-22 15,-22 1-15,-21 0 0,1 0 16,-1 0-16,0-22 0,1 22 16,20-106-16,-42 64 15,-21 20-15,0 22 16,0 0-16,0 0 0,0 0 0,-21 21 15,0 0-15,0 0 0,0 21 16,-85 64 0,85-64-16,0 21 15,21-21-15,-22 22 0,22-22 0,0 21 16,0-21-16,0 0 0,22 1 16,-1 20-16,0-21 0,85 21 15,-85-20-15,21-22 16,1 0-16,-22 0 0,21 0 0,0 0 15,1 0-15,-22-22 0,21 1 0,64-21 16</inkml:trace>
  <inkml:trace contextRef="#ctx0" brushRef="#br0" timeOffset="102367.66">4149 14224 0,'0'0'0,"21"-42"0,-21 21 15,0-22-15,0 22 0,0 0 0,21 0 16,-21 0-16,0-1 0,-21 22 31,0 22-31,-1-1 16,1 0-16,0 21 0,0-21 16,0 22-16,0-1 0,-1 0 15,22 22-15,-21-22 0,21 1 0,-21 20 16,21-21-16,0 1 0,21 41 15,0-41 1,1-22-16,-1 0 0,0-21 0,64 21 16,-64-21-16,21 0 0,22 0 15,-22 0-15,0-21 0,22 21 16,-1-21-16,-20 0 0,20-22 0,1 22 16,-22 0-16,21-21 0,-20-1 15</inkml:trace>
  <inkml:trace contextRef="#ctx0" brushRef="#br0" timeOffset="103122.61">4932 14372 0,'21'-21'0,"0"-64"15,-63 191-15,84-233 0,-63 106 16,0 0-16,0 21 0,-1 0 0,-20 0 16,-21 0-16,41 0 15,1 21-15,-21-21 0,21 21 16,0 22-16,-43 41 16,22-20-16,42-22 15,0-21-15,0 22 0,0-1 16,0-21-16,21 0 0,0 0 15,0-21-15,0 0 0,1 0 0,-1 0 16,0 0-16,0 0 0,21 0 16,-20-21-16,-1 0 0,0 0 0,42-21 15,-41-1-15,-1 22 0,-21-21 16,21-1-16,-21 22 0,21-63 16,-21 62-1,0 44 1,-21-1-1,0 0-15,0 21 0,21-21 0,0 1 16,0-1-16,0 21 0,0-21 16,0 22-16,21-22 15,0 0-15,0-21 0,0 0 0,0 0 16,22 0-16,-22 0 16,0 0-16,21-42 15,-20 20-15,-1-41 16,-21 21-16,21-22 15,0 22-15,-21 21 0,21-22 0,-21 22 16,0 0-16,0 42 31,0 0-31,-21 0 0,21 1 16,-21 20-16,0-21 0,21 21 0,0-20 16,-21 20-16,21-21 0,-22 21 0,22-20 15,0-1-15,0 0 16,0 0-16,0-42 31,0 0-15,0 0-16,0-22 15,22-20-15,-1 20 16,0 1-16,0 0 0,21-1 16,-20 1-16,20 21 0,0-21 0,1 20 15,-1 1-15,0 21 0,1 0 0,20 0 16,-42 0-16,22 43 15,-22-22-15,-21 0 0,21 0 16,-21 21-16,0-20 0,0 20 0,0-21 16,0 21-16,0-20 0,0-1 0,0 21 15,0-21-15,0 0 0,-21 22 16,-22-22 0</inkml:trace>
  <inkml:trace contextRef="#ctx0" brushRef="#br0" timeOffset="104313.01">7112 14034 0,'0'0'0,"0"-22"0,0-20 15,0-21-15,21 20 16,-21 22-16,0 0 0,21-21 0,-21 20 15,0 44 1,0 20 0,0-21-16,0 21 15,0-20-15,0 20 0,0 0 0,0 1 16,0-1-16,0 0 0,0 43 16,64 21-1,-64-64-15,21-21 0,-21 0 16,21 1-16,0-1 0,0-21 0,22 0 15,-22 0-15,21 0 16,-21-21-16,64-43 16,-43 22-16,1-22 15,-1 22-15,-21 0 0,0-1 0,1 1 16,-1 0-16,-21-22 0,0 22 16,21 21-16,-21-22 0,0 22 15,0 0-15,0 0 0,0 42 31,0 0-31,0 21 0,-21-20 0,21 20 16,0 21-16,0-20 16,0-1-16,0-21 0,0 22 0,0-1 15,0-21-15,0 21 0,21-20 16,0 20-16,0-21 0,22 0 16,-22 0-16,0-21 0,21 0 15,1 0-15,-22 0 0,21-21 16,0 0-16,1 0 0,-1 0 0,0-22 0,-20 22 15,20-21-15,0 0 0,-21-1 16,22 22-16,-22-21 0,21-43 16,-21 43-16,-21-1 0,0 22 15,0 0-15,-21 21 16,0 0-16,0 21 16,0 0-16,0 1 0,-1-1 0,1 42 15,21-42 1,0 1-16,0 20 0,0-21 0,21 0 0,1 22 15,-1-22-15,-21 0 0,21 0 16,0 0-16,0 0 0,-21 1 16,21-1-16,-21 0 0,22-21 0,-44 0 31,1 0-15,0-21-16,21 0 0,-21 21 0,0-22 15,0 1-15,-1 21 0,1 0 16,0 0-1,21 21 1,0 1-16,0-1 16,21-21-16,-21 21 0,21-21 0,1 21 15,20-21-15,-21 0 0,64 0 16,-43 0-16,0 0 0,64 0 16,-42-21-16,-1 21 15,-20-21-15,20 0 0,-21-1 16,22 1-16,-22 0 0,-21-21 0,22 21 15,-22-1-15,0-20 0,0 0 16,0-1-16,-21 22 0,0-21 0,0 0 16,0 20-16,0-20 0,-21 42 15,0 0-15,-21 21 16,21 0-16,-1 1 0,-20 62 16,0-41-16,42-22 0,0 21 15,-21 0-15,21 1 0,0-22 16,0 21-16,21-21 0,0 1 0,0-1 15,0 0-15,22 0 0,-22-21 0,21 0 16,-21 0-16,22 0 0,20-21 16</inkml:trace>
  <inkml:trace contextRef="#ctx0" brushRef="#br0" timeOffset="104767.02">11028 13250 0,'0'-21'0,"0"42"0,0-63 0,-21 42 15,-1 0-15,1 21 16,21 0-16,-21 1 15,0 20-15,0 43 0,0-43 0,21 21 16,0 1-16,0-1 0,0 1 16,0-22-16,0 128 15,0-22-15,0-127 16,0 21-16,0-21 0,21 1 16,-21-1-16,21 0 0,-21 0 0,21-21 15,-21-21 1</inkml:trace>
  <inkml:trace contextRef="#ctx0" brushRef="#br0" timeOffset="105566.09">10287 13843 0,'0'0'0,"-21"0"0,-43 0 31,64 21-31,21-21 0,1 21 16,-1-21-16,21 0 0,0 0 15,1 0-15,20 0 0,1 0 0,20-21 16,1 0-16,106 0 16,-86 0-16,-20-22 0,21 22 15,-21 0-15,63-64 0,-85 64 16,1-21-16,-22 0 0,0 20 0,-20-20 16,-1 0-16,-21 21 0,0-43 15,-64-21 1,43 85-16,0-21 0,0 21 15,0 0-15,-1 0 0,-20 21 16,42 1-16,0 20 0,-21-21 0,21 21 16,-21 1-16,21 20 0,0 43 15,0-42-15,0-22 0,0 64 16,0-43-16,0-20 0,0-1 16,-21-21-16,21 21 15,0-20-15,0-1 0,0 0 0,0 0 0,0 0 16,0-42 15,0 0-31,21 0 16,-21 0-16,21-1 0,0 1 15,-21-21-15,21 21 0,0-22 0,1 22 16,-1-21-16,0 21 0,0 0 0,0-1 16,0 22-16,22 0 15,-1 22-15,-42-1 16,21 0-16,-21 21 0,0-21 15,0 1-15,21 20 0,1-21 16,-1 21-16,21 22 16,-21-43-16,22 0 15,-22 0-15,0-21 0,21 0 0,1 0 16,-22 0-16,21 0 0,0 0 0,64-21 16,-63 0-1,-1 21-15,-21-21 0,21 0 0,1-22 16,-1-20-16,0 42 0,-20-22 15,-1 1-15,-21 0 0,0-1 16,21 22-16,-21-21 0,0 21 0,0 0 16,-21 21-16,0 0 15,-1 21-15,1 0 0,-21 0 16,21 21-16,0 1 0,-1-22 16,1 21-16,0 1 0,21-1 0,0 0 15,0-21-15,0 22 0,64 41 16,-43-62-16,21-1 0,-21-21 15,22 21-15,-1-21 0,0 0 16,1 0-16,-1 0 0,0 0 0,1-21 16,-1 0-16,0-1 0</inkml:trace>
  <inkml:trace contextRef="#ctx0" brushRef="#br0" timeOffset="107275">14520 14034 0,'0'0'0,"0"21"16,21-21-16,1 0 16,-1 0-16,0 0 0,0-21 15,0 21-15,0-22 0,1 1 0,-22 0 16,21-21-16,0 21 0,-21-22 16,0 22-16,0-21 15,-21 21-15,0-22 0,-1 1 0,1 21 16,0-22-16,-21 22 0,21-21 0,-1 21 15,-20 21-15,21 0 16,-85 0-16,64 21 16,-1 0-16,1 0 0,0 22 15,-1-1-15,1 0 0,21 1 0,0-1 16,0 0-16,21 1 0,0 41 16,0-41-16,21-22 15,0 0-15,21 0 0,-21-21 0,22 0 16,-1 0-16,0 0 0,-20 0 15,20 0-15,0 0 0,1 0 0,-22 0 16,21-21-16,-21 0 0,22 0 0,-22-22 16,21 22-16,-21-21 0,0-1 15,1 1-15,-1 0 0,0-22 0,0 1 16,0-1-16,0 1 0,1 20 0,-22-62 16,21-1-1,-21 85-15,0-1 0,0 1 0,0 0 16,0 42-1,0 0-15,0 1 0,-21-1 16,21 21-16,0 0 0,-22 22 0,1-22 16,21 22-16,-21-22 0,21 22 15,0-22-15,0 21 0,0-20 0,0-1 16,0 0-16,0-20 0,0 20 0,21-21 16,0 0-16,22 22 15,-1-43-15,-21 0 0,22 0 16,-22 0-16,21 0 0,0 0 0,1 0 15,-1 0-15,0-22 0,1 1 16,20 0-16,-20 0 0,-1 0 0,-21-22 16,21 22-16,-20-21 0,-1 21 15,-21-22-15,0 22 0,0 0 0,-21-21 16,-1 42-16,-20 0 0,0 0 16,-43 0-16,0 21 15,43 21-15,0-21 0,21 1 16,-22-1-16,22 21 0,0-21 15,21 0-15,0 1 0,0-1 0,0 0 16,0 0-16,0 0 0,21-21 0,0 21 16,0-21-16,1 0 0,-1 0 15,0 0-15,21 0 0,-21 0 16,22 0-16,-22-21 0,21 21 0,-21-21 16,1 0-16,20 0 0,-21 0 15,0-22-15,0 22 0,1-21 16,-22-1-16,21 22 0,-21 0 0,21 0 15,-21 0-15,0 0 0,0 42 16,0 0 0,0 0-16,0 21 0,-21-20 15,0 20-15,21-21 0,-22 21 0,22-20 16,0 20-16,0-21 0,0 0 16,0 0-16,0 1 0,43 20 15,-22-42-15,0 0 16,43 0-16,-43 0 15,21 0-15,-21 0 0,22-21 0,-22 21 16,21-21-16,43-64 16,-64 43-16,0-1 0,0 1 15,22 0-15,-43-1 0,21-20 0,0-1 16,0 22-16,-21-22 0,21 22 0,-21 0 16,0-1-16,0 1 0,0 21 15,21 0-15,-21 0 0,0 42 31,-21 21-31,21-21 0,-21 22 16,0-1-16,21 0 0,-21 22 0,0-22 16,21 22-16,0-22 0,0 0 15,0 64-15,0-21 16,0-22-16,21-42 0,0 22 16,0-22-16,21 0 0,-20-21 15,-1 21-15,21-21 0,-21 0 0,22 0 16,-22 0-16,21 0 0,0 0 0,-20 0 15,20-21-15,0 0 0,-21 21 16,22-21-16,-22-22 0,21 22 16,-21 0-16,1-21 0,-1-1 0,0 22 15,0-21-15,-21 21 0,21 0 16,-21-1-16,0 1 0,-21 21 16,-21 0-16,21 21 15,-22 1-15,22 20 0,-21-21 0,-1 21 16,22-20-16,-21-1 0,21 21 15,0-21-15,21 0 0,0 1 0,0-1 16,0 0-16,42-21 16,-21 0-16,21 0 0,-20 0 0,-1 0 15,0 0-15,21 0 0,-21 0 16,1-21-16,-1 0 0,21-1 0,-21 1 16,0 0-16,1 0 0,-1-21 15,-21 20-15,21-20 0,0 21 16,0-21-16,-21 20 0,21 1 0,-21 42 31,0 1-31,0-1 0,-21 21 0,0-21 16,0 22-16,21-22 0,-21 21 0,21-21 15,0 22-15,0-22 0,0 0 16,0 0-16,84 0 16,-62-21-16,-1 0 0,0 0 0,21 0 15,-21 0-15,22 0 16,-22 0-16,21-21 0,-21 0 0,22 0 15,-22 0-15</inkml:trace>
  <inkml:trace contextRef="#ctx0" brushRef="#br0" timeOffset="107475.1">15917 13462 0,'-42'0'16,"84"0"-16,-126 0 0,62 0 0,1 0 15,0 21-15,42-21 16,0 0-16,1 0 16,-1 0-16,63 0 15,-41 0-15,41 0 0,-20 0 16,-22 0-16,22-21 0,-1 21 16</inkml:trace>
  <inkml:trace contextRef="#ctx0" brushRef="#br0" timeOffset="109233.27">19621 13123 0,'0'0'0,"-21"-42"0,0 21 0,0-21 15,0 20-15,0-20 0,-22 21 16,22 0-16,-21 0 0,21 21 0,-22 0 16,1 0-16,0 21 0,-22 0 15,22 0-15,-1 21 0,1 1 16,-21 20-16,20 1 0,1-1 0,0 22 15,-1-22-15,1 22 0,21 0 16,0-1-16,-1 1 0,22 0 0,0 21 16,22-43-16,-1-21 0,0-20 15,21 20-15,85 0 16,-84-42-16,20 0 0,-21 0 16,22 0-16,-22 0 0,22-21 0,-1 0 15,-20 0-15,20 0 0,1-22 16,-22 1-16,21 0 0,-20-1 0,-1-20 15,0-1-15,-20 1 0,-1-1 16,0 1-16,-21-1 0,0 1 0,0-22 16,0 22-16,-21 20 0,0-20 0,-22-1 15,-20 22-15,-1 21 16,1-22-16,-1 43 0,-20 0 0,-86 22 16,107 20-16,-22 0 15,22 1-15,-1 20 0,1 1 0,20-1 16,1 22-16,21-1 0,0-20 0,21 21 15,0-22-15,21 1 0,21-1 16,0-21-16,22 1 0,-1-1 0,1 0 16,21-20-16,-1-1 0,1 0 15,0-21-15,-1 0 0,1 0 0,-22 0 16,22 0-16,-21-21 0,-1 0 0,1-1 16,-22 1-16,21-21 0,-20 0 15,-1-1-15,0-20 0,1 20 16,-1-84-16,-21 85 0,0-21 15,-21 41-15,22 1 0,-22 0 16,-22 42 0,1 0-16,0 22 0,0-1 0,0 0 15,0 1-15,21-1 0,0 0 16,-22 1-16,22-1 0,0 22 16,0-43-16,0 0 0,0 0 15,0 0-15,22 0 16,-1-21-16,0 0 15,-21-21-15,21 0 0,0 21 16,0-21-16,22-43 16,-22 22-16,21 21 0,-21-21 0,1-1 15,20 22-15,-21-21 0,21-1 16,-20 22-16,-1 21 0,0 0 16,-21 21-16,0 1 0,0-1 15,0 0-15,0 21 0,0-21 0,0 22 16,0-1-16,0-21 0,0 0 0,0 22 15,0-22-15,0 0 0,21 0 16,0 0-16,22 1 16,-22-22-16,21 21 0,-21-21 0,22 0 0,-22 0 15,21 0-15,0-21 16,1-1-16,-22 22 0,21-42 0,1 21 16,-22 0-16,21-22 0,-21 1 0,22-21 15,-1-1-15,0 1 16,1-1-16,-22 1 0,21-22 0,0 21 15,1 1-15,-22-1 0,0 1 0,0-1 16,0 1-16,-21 42 0,0-22 0,0 22 16,-21 21-16,0 21 15,0 22-15,-21-1 0,20 0 16,-20 1-16,21 20 0,-21 1 0,20-1 16,-20 1-16,21-1 15,0 1-15,21-1 0,0 1 0,0-1 16,0 22-16,21-43 0,0 1 15,21-22-15,-20 21 0,20-21 16,0 0-16,-21-21 0,22 0 0,-1 0 16,0 0-16,22 0 0,-22 0 0,1-21 15,-1 0-15,0 0 0,1-21 16,-1-1-16,0 22 0,43-64 16,-43 43-16,-21 21 15,1 0-15,-22 42 16,-22 0-16,1 0 15,21 0-15,-21 1 0,0-1 16,21 21-16,-21-21 0,21 0 0,0 1 16,0 20-16,0-21 0,21 0 15,0 0-15,0-21 0,0 0 16,22 0-16,-22 0 0,0 0 0,21 0 16,1 0-16,-22 0 0,21-21 15,64-42-15,-21-22 16,-43 64-16,-21-43 15,22 43-15,-22-21 0,0 0 0,0 20 16,-21 1-16,-21 42 16,-21 1-1,20 20-15,1 0 0,-21 1 16,21 20-16,-22-21 0,22 22 0,-21-1 16,21 1-16,0-1 0,-1 22 0,1-21 15,21 20-15,0 1 0,0-22 16,0 22-16,0 0 0,0-22 0,0 107 15,0-107-15,0 106 16,0-105-16,0 21 0,0-22 16,0 1-16,-21-1 0,0 1 0,21-22 15,-21 21-15,0-20 0,-1-1 0,-41 0 16,21-20-16,-1-22 16,1 0-16,0 0 0,-1-22 15,1-20-15,21 21 0,-22-43 0,22 22 16,0-21-16,0-22 0,21 21 0,0-20 15,0-1-15,21 0 0,21 1 16,1-1-16,-1-21 0,0 22 0,22-22 16,-22 21-16,22 0 0,-22 1 0,22-1 15,-22 22-15,21-1 16,-20 1-16,-1 20 0,43-84 16,-64 106-16</inkml:trace>
  <inkml:trace contextRef="#ctx0" brushRef="#br0" timeOffset="110012.34">3662 15431 0,'0'-22'15,"0"44"-15,0-65 0,0 22 0,0 0 16,21 21-16,-21 21 16,0 0-1,0 22-15,0-22 0,0 21 16,-21 0-16,0 1 0,-1-1 0,1 0 15,21 1-15,-21-1 0,0 22 16,0-22-16,0 21 0,-1-20 0,1 20 16,0-20-16,0-1 15,21 0-15,-21 22 0,21-43 16,0 0-16,0-42 31,0 0-31,-21-22 16,-1 22-16</inkml:trace>
  <inkml:trace contextRef="#ctx0" brushRef="#br0" timeOffset="112131.12">3111 15960 0,'0'0'0,"-21"0"16,0 0-16,0-21 0,42 21 31,21 0-31,1-22 16,20 22-16,1-21 15,20 0-15,1 0 0,21 0 0,-21-22 16,20 22-16,1 0 0,-21-21 15,21 21-15,-22-22 0,22 22 0,-21-21 16,0 21-16,-22-22 0,-21 22 16,1-21-16,-1-22 0,-42 43 15,0 0-15,-42 0 16,-1 21-16,22 0 0,0 0 0,-21 0 16,21 0-16,-1 21 0,1 21 15,0-21-15,21 22 0,0-1 16,-21 0-16,21 1 0,-21-1 0,21 22 15,-21-22-15,21 0 16,0 22-16,0-22 0,-22 0 0,22 1 16,0-1-16,-21-21 0,21 0 15,0 1-15,0-1 0,0-42 32,21-1-32,1 1 0,-22-21 15,21 0-15,0 20 0,0-20 16,21-43-16,1 43 15,-22 21-15,21-21 0,1 20 0,-1 1 16,0 0-16,-21 0 0,22 0 0,-1 21 16,-21 0-16,22 0 0,-22 0 15,0 42-15,-21-21 16,0 0-16,0 1 0,0-1 16,0 0-16,0 21 0,0-21 0,0 1 15,0-1-15,0 21 0,0-21 16,0 0-16,0 1 0,0-1 0,21-21 15,0 21-15,22-21 0,-22 0 16,0 0-16,21 0 0,-21 0 0,22-21 16,-22 0-16,21-1 0,-21 1 15,22 0-15,-22-21 0,0 21 0,21-1 16,-20-20-16,-1 21 16,0 0-16,-21 0 0,0-22 0,0 22 0,0 0 15,-21 0 1,0 21-16,-1 0 0,1 0 0,0 0 15,0 0-15,0 0 0,21 21 16,0 0-16,-21-21 0,21 21 0,0 0 16,0 1-16,0-1 15,21 0-15,0 0 0,0 0 16,21 0-16,-20 1 0,-1-1 16,42 42-1,-20-42-15,-43 1 0,21-1 16,0-21-16,0 21 0,0-21 15,0 0-15,1 0 0,-1 0 0,0 0 16,0 0-16,0-21 0,43-22 16,-43 22-16,21 0 0,1 0 15,-22-21-15,21 20 0,22-41 16,-43 42-16,0 0 0,0-22 16,0 22-16,-21 0 0,0 0 15,0 42 1,0 0-1,-21 0-15,0 0 0,21 1 0,0-1 16,0 0-16,-21 0 0,21 21 16,0-20-16,0-1 0,0 21 15,0-21-15,0 0 0,21 1 0,-21-1 16,21 0-16,0-21 0,0 0 16,1 0-16,-1 0 0,21 0 0,-21 0 15,0 0-15,22-21 0,-22 0 16,0-1-16,0 1 0,0 0 15,1 0-15,-1-21 0,0 20 0,-21 1 16,0-21-16,0 21 0,0-43 16,-21 22-16,-22 21 0,1-22 15,0 22-15,21 0 0,-22 21 16,1 0-16,0 0 0,20 0 16,-20 0-16,21 21 0,-21 0 0,20 1 15,1-1-15,21 0 16,0 0-16,0 0 0,0 22 0,0-22 15,0 0-15,21 0 0,1 0 0,20 22 16,-21-22-16,21-21 0,1 21 16,-1 0-16,0-21 0,1 0 0,-1 0 15,0 0-15,1 0 0,-1-21 16,0 0-16,43-22 16,-43 22-16,-20 0 0,20 0 15,-21 0-15,21 0 0,1-22 16,-22 22-16,-21 0 0,0 0 15,-21 42 17,0 0-32,21 0 0,-22 0 15,22 22-15,0-22 0,0 0 0,0 21 16,0 22 0,22-43-16,-1-21 0,0 21 15,0-21-15,0 0 0,22 0 16,-22 0-16,21 0 0,0-21 0,1 21 15,-22-21-15,21 0 0,1 0 16,-22-1-16,21 1 0,-21 0 16,22 0-16,-22-21 0,0 20 15,-21 1-15,0 0 0,21 0 16,-21 0-16,0 0 16,-21 21-16,0 21 15,0 0-15,21 0 0,0 0 16,0 0-16,0 1 0,0-1 15,0 21-15,0-21 0,0 0 16,0 1-16,0-1 0,0 21 0,21-21 16,0 0-16,0 1 0,21-22 0,-20 21 15,20-21-15,0 0 0,1 0 16,-1 0-16,21 0 0,-20-21 0,-1-1 16,0 1-16,22 0 15,-22 0-15,43-21 0,-64-1 16,21-20-16,-42 42 0,0-22 15,0 22-15,0-21 0,-21 21 16,-42-1-16,42 22 0,-22 0 16,-41 0-16,41 0 15,1 22-15,21-1 0,-22 0 0,1 0 16,21 0-16,0 0 0,0 1 16,-1 20-16,22-21 0,0 0 0,0 0 15,0 1-15,0-1 0,22-21 16,-1 21-16,0-21 0,0 0 15,21 0-15,1 0 0,-1 0 16,0 0-16,-20 0 0,20 0 0,0 0 16,-21 0-16,1 21 0,20 0 15,-21 0-15,0 85 16,-21-63-16,0-1 16,0 21-16,0-20 0,-21 20 0,0-20 15,0 20-15,0 1 0,-1-1 0,-41 149 16,-1-1-1,64-147 1,0-1-16,-21-20 0,0 20 0,0 1 16,21-22-16,-21 0 0,0 1 0,-1-1 15,-62 43 1,-43-64 0,84-21-16,1 0 15,-21 0-15,-1-21 0,1 0 0,-1-1 0,1 1 16,-1 0-16,1-21 0,-1 21 15,22-22-15,-1 22 0,22-21 0,0-1 16,21 22-16,0-21 0,0-22 16,0 43-16,0-21 0,0 21 15,0-22-15,0 22 0,21-21 16,0 21-16,1-22 0,-1 1 0,21 21 16,-21-21-16,127-107 15,-105 107-15,20-21 16</inkml:trace>
  <inkml:trace contextRef="#ctx0" brushRef="#br0" timeOffset="112562.88">8107 15304 0,'0'0'16,"0"-22"-16,-21 44 15,21-1-15,-22 0 0,22 0 16,0 21-16,0-20 0,-21 20 15,21 0-15,0 1 0,0-1 0,0 0 16,-21 1-16,21-1 0,0 0 16,0 1-16,0-1 0,0-21 0,0 21 15,0-20-15,0-1 0,0 0 16,0 0-16,0-42 31,21 0-31,0 0 0,-21-1 16,22 1-16,-1 0 0,0-21 15,0 21-15,0-22 0,0 22 0,1-21 16,-1 21-16,21-1 16,43-41-16,-43 63 0,-21 0 15,43 21-15,-43 0 16,0 0-16,0 1 16,-21 20-16,0-21 0,0 21 0,0 1 0,0-22 15,0 21-15,-21 1 0,0-22 16,21 0-16,-21 21 0,0-21 0,21 1 15,-22-1-15,1-21 16</inkml:trace>
  <inkml:trace contextRef="#ctx0" brushRef="#br0" timeOffset="112930.67">10435 15071 0,'0'0'0,"0"-21"0,0 42 47,0 0-47,-21 21 0,21 1 0,-21-1 0,21 21 16,0 1-16,0-22 15,-43 85-15,22-84 0,0-1 16,21 21-16,-21-20 0,0-1 16,0-21-16,21 22 0,0-1 0,0 21 15,0-41 1,0-44-1,0 1 1,-22 0-16,22 0 0,-21 0 16</inkml:trace>
  <inkml:trace contextRef="#ctx0" brushRef="#br0" timeOffset="113731.21">9800 15663 0,'0'0'0,"-21"0"0,-21 43 31,63-43-31,0 0 16,21 0-16,1 0 0,-1 0 0,21 0 0,1-21 16,-1 21-16,1-22 0,-1 1 15,1 0-15,21 0 0,-22 0 0,22-22 16,-1 22-16,-20 0 0,21-21 16,-22-1-16,22 22 0,-22-21 15,22-43-15,-43 64 16,-21-21-16,1 21 0,-22-1 0,0 1 15,-22-21-15,1 42 16,0 0-16,0 0 0,0 21 0,0 0 16,-43 64-16,43-43 0,0 1 15,-22 41 1,22-41-16,0-1 0,-21 43 0,21-43 16,21 0-16,-22-21 0,22 22 15,-21-22-15,21 42 16,0-41-16,21-22 31,1 0-31,-1-22 16,0 1-16,0 0 0,21 0 15,-20 0-15,20 0 0,-21-1 0,64-41 16,-43 42-16,0 0 16,1-1-16,-1 1 0,0 0 0,-20 21 15,-1 0-15,0 0 0,-21 21 16,0 0-16,0 1 0,0-1 15,0 21-15,0-21 0,-21 0 16,0 1-16,21-1 0,0 0 16,0 0-16,0 0 0,0 0 15,0 1-15,21-22 16,0 21-16,21-21 0,22 0 16,-1 0-1,-20 0-15,-1 0 0,0-21 0,1 21 16,-1-22-16,21 1 0,22 0 15,-43 0-15,1 0 0,-1 0 16,0-22-16,-20 22 0,-1 0 0,0-43 16,-21 43-16,0 0 15,0 0-15,-21 21 0,0 0 0,-1 0 16,-20 0-16,21 0 0,-21 0 0,-22 42 16,43-21-1,0 1-15,0-1 0,-1 0 0,22 0 16,-21 21-16,21-20 15,0-1-15,0 0 0,21 0 0,1-21 16,-1 21-16,0-21 0,21 0 16,22 21-16,-43-21 0,21 0 15,-21 0-15,22 0 0,-22 0 0,21 0 16,-21 0-16,64-21 16,-64 0-16</inkml:trace>
  <inkml:trace contextRef="#ctx0" brushRef="#br0" timeOffset="114999.56">12446 15494 0,'-21'-21'31,"21"0"-31,0 0 0,21-1 16,0 22-16,0-21 0,0 0 0,1 0 15,20 0-15,0 0 16,-21-1-16,22 1 0,-1 21 0,-21 0 16,22 0-16,-22 0 0,0 0 0,0 21 15,0 1-15,0 20 0,-21 21 16,22-20-16,-22 41 15,0-41-15,0-1 0,0 0 16,-22-20-16,22 20 0,-21-21 0,0 0 16,21 0-16,0 1 0,-21-1 15,21 0-15,-21-21 0,0 0 16,21-21-16,0 0 16,0-1-16,0 1 15,21-21-15,0 21 0,21-43 16,-21 22-16,22 0 15,-1-22-15,0 22 0,-20 21 16,41-22-16,-42 22 16,0 21-16,1 0 0,-1 0 0,-21 21 15,21 0-15,0 1 16,-21 20-16,0 21 0,21-41 16,-21 20-16,21-21 0,-21 21 0,22-20 15,-22 20-15,0 0 16,21-21-16,0 1 0,-21-1 15,21-21-15,0 0 16,-21-21 0,21-1-16,1 1 15,-22 0-15,21 0 0,0-21 16,0-1-16,0 1 0,0 0 0,43-43 16,-22 64-16,1-22 15,41-20-15,-63 42 0,85 21 16,-85 0-16,1 21 15,-22 0-15,0 0 0,0 22 16,0-22-16,0 21 0,0-21 0,0 22 16,-22-22-16,1 21 0,21-21 15,0 22-15,-21-22 0,21 0 0,0 0 16,0 0-16,0 0 16,21-21-16,0 0 0,1 0 15,-1 0-15,21 0 0,0 0 0,1 0 16,-1 0-16,0 0 0,1-21 15,-1 21-15,22-21 0,-43 0 16,21 0-16,0 0 0,-20-1 0,20-41 16,-21 21-16,-21-1 0,0 22 15,0-21-15,0 21 0,0-1 0,0 1 16,-21 0-16,0 21 0,-22 0 16,22 21-16,0 0 0,-21 1 15,21-1-15,-1 21 0,1-21 16,-21 43-16,42 20 15,0-62-15,0-1 16,42 0-16,-21 0 0,1 0 16,20-21-16,-21 21 0,21-21 0,-20 0 15,20 0-15,43 0 16,-43 0-16,0-21 0,1 0 16,-22 21-16,21-21 0,0 0 0,1-22 0,-1 22 15,0-21-15,22-43 16,-43 22-16,0 20 0,22-20 15,-22-1-15,0 1 0,-21-1 0,0 22 16,0-21-16,0-1 16,0 43-16,0 0 0,-21 21 15,0 21-15,-1 0 16,-20 43-16,21-22 0,-21 64 16,42-64-16,-22 22 15,1 41-15,21-62 0,0-1 16,0 0-16,0-20 0,0 20 0,0-21 15,0 21-15,0-20 0,21-22 16,22 21-16,-22-21 16,0 0-16,21 0 0,-20 0 15,20 0-15,0 0 0,22-43 16,-22 22-16,22-63 0,-22 41 16,0 1-16,-21-22 0,1 1 15,20-1-15,-21 1 0</inkml:trace>
  <inkml:trace contextRef="#ctx0" brushRef="#br0" timeOffset="115722.66">15579 15007 0,'21'-42'0,"-21"-64"15,0 85-15,-21 190 0,42-359 16,-42 190-16,-1 21 16,1 0-16,0 0 0,0 22 15,0-1-15,0 0 0,-22 128 16,22-128-16,21 21 16,0-20-16,0 20 0,0-20 15,0-1-15,0 0 0,0-21 0,0 22 16,0-1-16,0-21 15,0 0-15,21-21 32,0 0-32,1-21 0,-1 0 15,0 0-15,64-43 0,-64 22 16,0 21-16,0 0 0,0-22 16,-21 22-16,21 21 0,1-21 15,-22 42 1,0 0-16,0 1 0,0-1 15,0 21-15,0-21 0,0 0 16,0 22-16,0-22 0,0 0 16,0 0-16,21 0 0,0 1 0,-21-1 15,42 0-15,-21-21 16,1 0-16,-1 0 0,21 0 16,0 0-16,-20 0 0,-1-21 15,21 0-15,-21-1 0,22 1 16,-22 0-16,42-21 0,-42 21 15,1-1-15,-1 1 0,-42 42 47,-1 1-47,22-1 16,-21 0-16,21 0 0,0 0 16,0 0-16,0 1 0,0-1 15,21-21-15,1 0 16,-1 21-16,21-21 15,-21 0-15,22 0 0,-22 0 0,21 0 16,0 0-16,-20-21 0,20 0 16,-21-1-16,0 1 0,0 0 0,1 0 0,-1-43 15,-21 22-15,0-21 16,0 41-16,-43-20 16,1 42-16,21 0 0,-43 0 15,22 0-15,0 0 0,-22 21 0,22-21 16,-64 43-16,64-22 15,-1 0-15,22 0 0,0-21 16,21 42-16,0-20 0,42-1 16,-20-21-16,20 0 0,0 21 15,1-21-15,62 0 16,22 0-16</inkml:trace>
  <inkml:trace contextRef="#ctx0" brushRef="#br0" timeOffset="116346.89">17039 15515 0,'21'-21'0,"-42"42"0,42-63 0,-21 21 16,0 0-16,0-1 0,0 1 0,0 0 16,0 0-16,-21 21 0,0-21 0,0 21 15,0 0-15,-1 0 0,1 0 16,0 21-16,0-21 0,-21 21 0,20 21 16,1-20-16,0-1 0,0 21 15,0-21-15,0 22 0,21-22 0,0 63 16,0-62-16,0-1 15,0 0-15,21 0 0,0 0 16,0 0-16,0-21 0,0 0 0,1 0 16,-1 0-16,0 0 15,0-21-15,21-21 16,1-22-16,-43 22 16,21 0-16,0-22 0,0 22 15,0-22-15,1-20 0,20 20 0,-21 1 16,0-22-16,22 22 0,-1-43 15,-21 21 1,-21 64-16,-21 21 16,0 21-16,0 0 0,-1 22 15,-20-1-15,21 0 0,0 22 0,0-1 16,-1-20-16,1 20 0,21 1 0,0 20 16,0 22-1,43-42-15,-22-43 16,0 42-16,0-63 15,0 21-15,0-21 0,1 0 16,-1 0-16,0 0 0,0-21 16,0 21-16,43-42 0,-22 0 15,22-22-15,-22 43 0,0-21 16,-21 20-16,22-20 0,-22 21 0,0 0 16,-21 42-1,0 21-15,0-21 16,-21 22-16,0-22 0,0 21 15,-1 1-15,22-22 0,-42 85 16,42-64 0,0-21-16,0 0 15,21-21-15,0 0 16,-21-21-16,0 0 0</inkml:trace>
  <inkml:trace contextRef="#ctx0" brushRef="#br0" timeOffset="116542.78">14922 15282 0,'-105'0'16,"210"0"-16,-295 22 0,105-22 0,43 0 16,-22 0-16,43 21 0,0-21 0,21 21 15,21-21-15,22 0 16,-22 0-16,21 0 0,22 0 0,-22 0 15,21 0-15,1-21 0,21 21 0,-22-21 16</inkml:trace>
  <inkml:trace contextRef="#ctx0" brushRef="#br0" timeOffset="117445.41">18817 14880 0,'-21'-21'0,"42"42"0,-63-63 0,21 0 16,-1 20-16,1 22 15,0 0-15,0 0 0,0 0 0,-22 0 16,22 0-16,0 22 0,0-1 16,0 0-16,0 21 0,-1 1 0,1-1 15,-21 64-15,42 0 16,0-43-16,0-21 0,0 22 16,0-22-16,21 1 0,0-22 0,43 21 15,-43-21-15,21 0 16,1-21-16,-1 0 0,0 0 0,1 0 15,84-63-15,-43-1 16,-63 43-16,22-21 16,-1-43-16,-42 43 15,0-22-15,0 22 0,0 0 16,-21-1-16,0 1 0,-43 0 16,43 21-16,0-1 0,-21 22 15,20 0-15,1 0 0,0 0 16,42 0 15,22 0-31,-22-21 0,85 0 16,-64 21-16,21-21 0,86-21 15,-65 20-15,64-20 16,-84 21-16,-1 0 0,1 0 0,21-22 16,-64 22-1,0 21-15,-21 21 16,-21 0-16,0 1 15,-1 20-15,1 0 16,0 1-16,-21 62 0,21-41 0,-1 21 16,1-22-16,21 22 0,0-1 15,-21 1-15,21 84 16,0-84-16,0 0 0,-21 105 0,21-84 16,0-21-16,-21 21 0,21-22 15,-21 22-15,-1 85 0,1-86 16,0-20-16,0 106 15,21 41 1,0-168-16,0-22 0,0 22 0,0-22 16,0 0-16,0-20 0,0-1 15,-21-21-15,0-21 16,-1-1-16,1-62 16,0 41-16,0 1 0,21-21 15,-21-22-15,0 21 0,-1-20 16,1-191-16,21-22 15,21 191-15,1 22 16,-1-22-16,21 21 0,-21 1 16,22-43-16</inkml:trace>
  <inkml:trace contextRef="#ctx0" brushRef="#br0" timeOffset="118079.01">13864 17018 0,'0'0'0,"254"-190"32,-212 147-32,1 22 0,-22 0 15,21-21-15,-21 42 0,1-22 0,-22 1 16,-22 21-1,1 0-15,-21 0 16,0 0-16,-1 21 0,1 1 16,0-1-16,-22 0 0,22 0 0,-1 21 15,1-20-15,0-1 0,-1 21 16,22-21-16,0 0 0,0 22 0,21-1 16,0-21-16,21 22 15,0-22-15,0 21 0,22-21 0,-22 22 16,21-22-16,1 0 0,-22 21 15,0-21-15,21 1 0,-42-1 0,0 21 16,0 0 0,-42 1-16,21-22 0,-22 0 15,1 0-15,-21 0 0,20-21 16,-20 0-16,-43 0 0,64 0 16,-22 0-16,22 0 0,-43-63 15,0 21 1,64-1-16,-21 1 0,21 0 0,21-1 15,0 1-15,0 0 0,0-1 16,42 1-16,-21 0 0,22-1 0,62-20 16,1 20-1,-63 43-15,20 0 0</inkml:trace>
  <inkml:trace contextRef="#ctx0" brushRef="#br0" timeOffset="119303.61">14541 17103 0,'0'0'0,"0"21"16,22-21 0,-22-21-1,0 0-15,0-1 16,0 1-16,0 0 16,-22 21-16,1 0 0,0 0 0,0 0 15,0 0-15,-22 21 0,22 0 16,-63 22-16,62-1 15,-20-21-15,21 22 0,0-22 16,0 21-16,-22 0 0,43-20 0,-21-1 16,21 21-16,0-21 0,0 0 15,0 1-15,21-22 16,0 0-16,1 0 0,-1 0 16,21-22-16,-21 1 0,22 21 0,-22-21 15,21 0-15,-21 0 0,22 0 16,-22-1-16,21-20 0,-21 0 15,0 21-15,-21-1 16,0 44 0,0-1-1,-21 21-15,21-21 16,-21 0-16,21 1 0,0-1 16,0 0-16,0 0 0,21-21 15,0 0-15,1 0 16,-1 0-16,0 0 0,0 0 15,21 0-15,-20-21 0,20 0 0,-21 0 16,21-1-16,1 1 0,-1 0 0,0-21 16,-20 21-16,20-1 0,0-41 15,-21 42-15,1-22 16,-22 65 0,0-1-16,0 0 15,-22 0-15,1 0 16,21 0-16,-21 22 0,0-1 15,21-21-15,0 0 16,0 1-16,21-22 31,0-22-15,0 1-16,1 0 16,-22 0-16,21 0 0,0 21 0,0-21 15,0-1-15,-21 1 0,43-21 16,-1 42-1,-21 0-15,0 0 16,-21 21-16,0 0 16,0 0-16,0 1 0,0-1 15,21 21-15,1 0 16,-22-20-16,21-1 16,0-21-16,0 0 0,0 0 15,0 0-15,1 0 0,-1 0 16,21 0-16,0-21 0,-20-1 15,-1 22-15,21-21 0,-21 0 16,0 0-16,1 0 0,-1 0 0,0-1 16,21-41-1,-21 21-15,-21 20 16,22 22 0,-22 22-16,0-1 0,0 0 15,0 0-15,0 0 0,0 22 16,0-22-16,0 42 15,0-42-15,0 1 0,21-1 16,0-21-16,0 21 0,21-21 16,-20 0-16,-1 0 0,21 0 15,0 0-15,1-21 0,-1 21 0,0-21 16,22-1-16,-22 1 16,64-21-16,-64 21 0,1 0 15,-22-22-15,0 22 0,0-21 16,-21 21-16,0-22 0,0 22 0,0-21 15,-42 21 1,21 21-16,-43 0 0,43 21 0,-21 0 16,-1 0-16,22 21 0,0-20 15,0 20-15,0-21 0,21 21 0,0-20 16,0-1-16,0 21 16,0-21-16,0 0 0,42 1 15,-21-1-15,0 0 0,1-21 0,20 0 16,-21 0-16,21 0 0,43 0 15,-21-42 1,-22 20-16,0 1 0</inkml:trace>
  <inkml:trace contextRef="#ctx0" brushRef="#br0" timeOffset="120946.67">17611 16806 0,'0'0'0,"0"-21"0,0 0 0,-22 0 16,1 21-16,0 0 15,0 0-15,0 21 0,-22 43 16,43-22-16,-21 0 0,0 1 16,0-1-16,21 0 0,0 1 15,0-22-15,0 21 0,0-21 0,0 22 16,0-22-16,0 0 0,21 0 15,43 0-15,-43-21 0,21 0 16,-21 0-16,22 0 0,-22 0 16,21 0-16,43-63 15,-22-1-15,-42 22 16,1 0-16,-1-1 0,0-20 16,0-1-16,0 1 0,0-1 0,1 1 15,-1-1-15,21-147 16,-42 168-1,0 22-15,0 0 0,0 42 16,-21 21-16,0-20 16,0 20-16,-1 0 0,22 22 15,-21 42-15,21-43 0,0 1 16,0-1-16,0-21 0,43 64 16,-22-63-16,21-1 0,0-21 15,1 21-15,20-20 0,128 41 16,-107-63-1,-41 0-15,63-42 16,-85 21-16,21-1 16,-21 1-16,0-21 0,1 0 15,-22-1-15,21-41 16,-21 41-16,0-41 0,0 62 16,0 1-16,0 0 0,-21 21 15,-1 0-15,1 0 0,-21 21 0,21 0 16,-22 1-16,1-1 0,-21 42 15,20-20-15,22-22 0,0 21 16,0-21-16,21 0 0,0 1 16,0-1-16,0 0 0,0 0 0,0 0 15,21 0-15,0-21 0,43 0 16,-22 0 0,0 0-16,-21 0 0,1-21 15,-1 0-15,0 0 0,-21 0 16,42-22-16,-42 1 0,0 21 15,0 0-15,0 0 0,0-1 16,0 1 0,0 0-16,0 42 15,-42 0-15,42 22 16,0-22-16,0 21 16,0 22-16,0-43 0,0 0 15,21 0-15,-21 0 16,21 1-16,0-1 0,1 0 0,-1-21 15,0 0-15,0 21 0,21-21 16,-20 0-16,-1 0 0,21-21 16,-21 21-16,22-21 0,-22 0 0,21-1 15,0 1-15,-20-21 0,20 21 16,0-22-16,1 1 0,-22 21 0,63-64 16,-62 43-1,-44 42 1,-20 21-16,21 0 0,0 0 15,0-21-15,-1 43 0,1-22 16,0 0-16,21 0 0,0 22 0,0-22 16,0 0-16,0 21 0,0-21 15,0 1-15,21-1 0,0 0 0,1 0 16,-1 21 0,-21-63 15,0 0-16,0 0-15,-21 0 0,-1 0 16,22-1-16,-21 22 16,0 0-1,0 0-15,21 22 16,0-1-16,0 0 0,0 0 16,0 0-16,21-21 15,0 0-15,0 0 0,1 0 0,-1 0 16,21 0-16,0 0 0,-20 0 15,20 0-15,21 0 0,-20 0 16,126-63-16,-127 42 16,22-1-16,-22 1 0,1-21 15,-1 21-15,0-22 0,-21 1 0,22 0 16,-22-1-16,-21 22 0,0 0 16,0 0-16,0 0 0,-21 0 0,0 21 15,-22 0-15,1 0 0,0 21 16,-1 0-16,-84 42 15,85 22 1,42-64-16,0 0 0,21 22 16,21-22-16,-20 0 0,20 0 0,21 0 15,-20-21-15,-1 22 0,22-22 16,-22 0-16,0 0 0,1 0 0,41 21 16,-105-21 15,0 0-31,0 0 0,-22 0 0,22 0 15,-21 21-15,0-21 0,20 0 16,1 0-16,-42 0 0,84 0 31</inkml:trace>
  <inkml:trace contextRef="#ctx0" brushRef="#br0" timeOffset="121115.57">20553 17272 0,'0'0'0,"21"0"32,-21-21-1,0 0-31,0 0 0,0-1 16</inkml:trace>
  <inkml:trace contextRef="#ctx0" brushRef="#br0" timeOffset="131195.03">0 14055 0,'0'0'0,"0"21"0,0 0 0,0 0 15,0 0-15,0 1 16,0-1-16,0-42 47,0-1-32,0-20-15,0 21 0,0-21 0,42-1 16,85-20-16,0 20 0,0-20 16,21 21-16,106-85 15,-127 84-15,0-20 0,-21 20 16,0 22-16,0-21 0,-43 21 0,1 0 16,-1-1-16,-20 1 0,-22 21 0,0 0 15,0-21-15,-42 21 31,0 0-31,0 0 0,0 0 16,-1 0-16,-41 0 0,21 0 16,-1 0-16,22 21 0,-21-21 15</inkml:trace>
  <inkml:trace contextRef="#ctx0" brushRef="#br0" timeOffset="131635.92">63 14415 0,'0'0'0,"-42"21"0,21-21 0,21-21 62,63-1-62,1 1 0,-1 0 16,22-21-16,0 21 15,21-22-15,-22 1 0,22 21 0,0-22 16,21 1-16,-21 0 0,21-1 16,0 1-16,-21 0 0,-1-22 0,1 43 15,0-21-15,42-43 16,-105 64-16,-1 0 0,0 0 15,-21-1-15,22 22 0,-43-21 16,-21 21 0,-1 0-1,22 21 1,-21-21-16,21 22 16,-21-22-16,21 21 15,0 0-15,0 0 16,0 0-16</inkml:trace>
  <inkml:trace contextRef="#ctx0" brushRef="#br0" timeOffset="161096.82">19643 3725 0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35:03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762 0,'0'0'0,"0"-21"0,-22 21 16,22-21-16,0 0 16,-21-1-16,21 1 0,0 0 15,-21 0-15,21 0 0,0 0 0,0-1 16,0 1-16,0 0 15,0 42 17,0 0-32,-21 22 0,21-22 15,0 21-15,-21 22 0,21-22 0,-21 22 16,21-1-16,-22 1 16,22-1-16,-21 22 0,0-22 0,0 1 15,0-1-15,21-20 0,-21 20 16,-1-21-16,1 1 0,21-1 15,0-21-15,0 0 0,0 1 0,0-1 16,21-42 0,1-1-16,-22 1 0,21 0 15,0-21-15</inkml:trace>
  <inkml:trace contextRef="#ctx0" brushRef="#br0" timeOffset="272.83">1503 445 0,'0'0'0,"0"21"15,-21 0-15,21 21 16,-22 1-16,1-1 0,21 0 0,-21 22 16,0-1-16,0 1 0,-22 84 15,22-21 1,0-64-16,21-20 0,-21 63 15,21-64-15,0-21 0,0 21 16,0-20-16,0-1 0,0 0 0,0 0 16,21-21-1,-21-21 1</inkml:trace>
  <inkml:trace contextRef="#ctx0" brushRef="#br0" timeOffset="486.72">889 1270 0,'-21'0'0,"42"0"0,-63 0 0,20 0 15,1 0-15,21 21 16,21-21 0,1 0-16,-1 0 0,0 0 15,21 0-15,-21 0 0,22 0 16,-1 0-16,0 0 0,64-21 15,-63 0-15,20 21 0,-21-21 16,22 0-16,-22-1 0,64 1 16</inkml:trace>
  <inkml:trace contextRef="#ctx0" brushRef="#br0" timeOffset="881.76">1841 995 0,'0'0'0,"22"-21"15,-44 21 1,1 21-16,21 0 0,-21 0 15,0 22-15,0-22 16,0 21-16,-1-21 0,1 22 0,0-1 16,0 0-16,0-21 0,0 22 15,21-22-15,0 21 0,0-21 16,0 1-16,0-1 0,42-21 16,0 0-1,-21 0-15,22 0 0,-22 0 0,21 0 16,-21-21-16,22 21 0,-1-22 0,-21 1 15,0 0-15,22 0 0,-22 0 0,0-22 16,0 22-16,-21-21 0,0-43 16,0 43-16,0 0 15,0-1-15,0 22 0,-21 0 16,-21 0-16,21 0 0,-1 21 0,-20 0 16,21 0-16,-21 0 0,20 21 15,-41 21-15,21 0 16,20-20-16,1-1 0,0 21 0,0 0 15,0-20-15,21-1 0,0 21 16,0-21-16,0 22 0,0-22 16,0 0-16,21 0 0,0-21 15,0 0-15,0 0 0</inkml:trace>
  <inkml:trace contextRef="#ctx0" brushRef="#br0" timeOffset="1483.42">2434 1058 0,'0'-21'0,"0"42"0,0-63 16,0 21-16,0 42 31,-21 0-15,21 0-16,-21 22 0,0-22 0,21 21 15,-22 1-15,1-1 0,0-21 16,0 21-16,21 1 0,-21-1 0,21-21 15,-21 0-15,21 22 16,0-22-16,0 0 0,0 0 16,21-21-16,0 0 0,0 0 15,0 0-15,22 0 0,-22-21 0,0 0 16,21 0-16,-21 0 0,1-1 16,20 1-16,-21-21 0,21 21 0,-20 0 15,-1-22-15,0 22 0,21 0 16,-21 0-16,-21 0 0,22-1 15,-1 22-15,-21 22 16,0-1-16,0 0 16,0 0-16,0 0 0,-21 22 15,-1-1-15,22 0 16,0-21-16,0 1 16,0-1-16,22 0 0,-1-21 0,0 21 15,42-21-15,-41 0 16,20 0-16,0 0 0,-21 0 0,22-21 15,20-21-15,-20 20 16,-22 1-16,21 0 0,-21 0 0,0-21 16,1-1-16,-22-20 15,0-64-15,0 106 16,0-1-16,-22 1 16,1 21-16,0 0 0,0 0 0,0 0 15,0 0-15,-1 0 0,1 0 16,0 43-16,0-22 15,21 0-15,-21 0 16,21 0-16</inkml:trace>
  <inkml:trace contextRef="#ctx0" brushRef="#br0" timeOffset="1803.24">4360 677 0,'0'0'16,"0"-21"-16,-21 0 0,0 21 16,0 0-1,0 21-15,21 22 16,0-22-16,-43 127 15,22-106-15,0 22 0,21-1 16,0-20-16,-21 20 0,21-21 0,-21 1 16,21 20-16,-22-42 0,22 22 15,0-1-15,0-21 0,0 22 16,0-22-16,22-21 16,-1 0-16,0 0 0,0 0 15,0 0-15,0 0 0,1-21 0</inkml:trace>
  <inkml:trace contextRef="#ctx0" brushRef="#br0" timeOffset="2153.04">4720 1058 0,'0'0'0,"-21"22"32,0-1-32,0 0 0,21 0 0,-22 0 15,1 0-15,0 1 0,0 20 0,21 21 16,-21-20-1,21-22-15,0 0 0,0 0 16,0 0-16,0 1 0,21-1 0,0-21 16,0 0-16,22 0 0,-22 0 15,21 0-15,-21 0 0,22 0 0,-22 0 16,21-21-16,-21 21 0,22-22 0,-22 1 16,0 0-16,0-21 0,0 21 15,-21-1-15,21-20 0,-21 21 0,0-21 16,0 20-16,0 1 0,0 0 15,-21 0-15,0 21 0,-21 0 0,21-21 16,-1 21-16,1 0 0,0 0 16,0 0-16,-21 0 0,20 0 15,1 0-15,0 0 0,0 0 16,0 0-16,0 0 0,-1 0 16</inkml:trace>
  <inkml:trace contextRef="#ctx0" brushRef="#br0" timeOffset="2368.91">3958 995 0,'106'0'16,"-85"0"-16,21-21 15,1 21-15,-1-21 0,0 21 16,22 0-16,-1-22 0,1 22 0,-1 0 15,22-21-15,-21 21 0,-22-21 16,0 21-16,1 0 0,20-21 16,-42 21-16,0 0 0</inkml:trace>
  <inkml:trace contextRef="#ctx0" brushRef="#br0" timeOffset="3119.33">6731 1207 0,'0'0'0,"42"-106"32,-42 63-32,0 22 0,0-21 0,0-22 15,-21 22-15,0 0 0,0 21 16,0-1-16,-1 1 0,1 0 16,0 21-16,0 0 0,-21 0 15,20 0-15,1 0 0,-21 21 0,21 0 16,0 22-16,-22-1 15,22 0-15,-64 85 0,85-84 16,-21 41-16,0-41 0,21-1 16,0-21-16,0 22 0,0-22 15,21 0-15,43 21 16,-43-42-16,0 0 16,21 0-16,-20 0 0,20 0 0,0-21 15,-21 21-15,22-21 0,-1 0 0,-21 0 16,22-1-16,-22-20 0,21 0 15,-21 21-15,0-22 0,1 1 0,-1-22 16,0 22-16,-21 0 0,0 21 16,0-22-16,0 22 0,0 0 0,0 42 31,0 0-31,0 0 0,-21 1 16,21 20-16,-21 0 0,-1-21 15,22 22-15,0-1 0,-21-21 0,21 22 16,0-22-16,0 0 0,0 21 15,21-21-15,1 1 0,-1-22 16,0 0-16,21 0 16,1 0-16,-22 0 0,21 0 0,0 0 15</inkml:trace>
  <inkml:trace contextRef="#ctx0" brushRef="#br0" timeOffset="4699.39">7578 720 0,'0'0'0,"0"-21"0,-22 21 16,-20 0-16,21 0 0,0 0 16,0 0-16,-22 21 0,22 0 0,-21 0 15,-22 64-15,43-43 16,0 0-16,0 1 0,-22-1 16,43 0-16,-21 22 0,21-22 0,0 1 15,0-22-15,0 21 0,0 0 16,0 1-16,21-22 0,1 0 15,-1 0-15,0 0 0,21-21 16,-21 0-16,22 0 0,-1 0 0,22 0 16,-22 0-16,21-21 0,-20 0 0,20 0 15,-20 0-15,20-22 0,-21 22 16,1-21-16,-1 0 0,0-22 0,1 1 16,-22-1-16,0 1 0,0-1 15,0 1-15,-21 20 0,0-20 16,0 20-16,0 1 0,0 0 15,0 21-15,0-1 0,-21 22 16,0 0-16,0 0 0,0 0 16,0 43-16,21-22 0,-22 21 15,1 1-15,21-1 0,0 21 0,-21-20 16,0 20-16,21 1 0,-21-22 16,21 22-16,0-22 0,0 0 0,-21 1 15,21-1-15,0 0 16,-22 1-16,22-22 0,0 0 15,0 0-15,22-21 16,-1 0 0,0 0-16,0-21 0,-21 0 15,21 0-15,0-22 0,1 22 16,-1 0-16,0-21 0,0 20 0,0-20 16,0 21-16,1 0 15,-1 0-15,0-1 0,0 22 0,0 0 16,-21 22-16,0-1 15,21-21-15,-21 21 0,0 21 0,0-21 16,0 1-16,0-1 0,0 0 0,0 21 16,0-21-16,22 1 0,-22-1 15,21 0-15,0-21 0,21 42 16,-21-42-16,22 0 16,-1 0-16,-21 0 0,22 0 15,-22 0-15,0 0 0,0-21 0,0 0 16,22-21-1,-1-43-15,-21 43 0,-21 20 16,21-20-16,-21 21 0,0-21 16,0 20-16,0 1 0,0 0 0,0 0 15,0 42 1,-21 0-16,21 0 16,0 1-16,-21 41 15,21-42-15,0 22 0,-21-22 16,21 0-16,0 0 0,0 21 0,0-20 15,0-1-15,0 0 0,21 0 16,0-21-16,0 0 0,-21 21 16,64-21-16,-1 0 15,-42 0-15,1-21 16,-1 21-16,21-21 0,-21 0 0,22-43 16,-22 43-16,21-21 15,-21-1-15,0 1 0,1 21 0,-1-21 16,0-22-16,0 43 15,-21 42 17,0 0-32,0 0 0,0 22 15,0-22-15,-21 0 0,21 21 0,-21-20 16,21-1-16,0 21 0,0 0 16,0 1-1,0-22-15,0 0 0,21 0 0,0-21 16,0 21-16,0-21 0,1 0 15,-1 0-15,0-21 0,21 0 16,22-64 0,-43 64-16,0-21 0,0 21 15,0-22-15,1 22 0,-1 0 16,0 0-16,0 0 0,-21 0 16,0-1-16,21 22 0,-21 22 31,0-1-31,0 0 0,0 0 15,0 0-15,0 0 0,0 1 0,0-1 16,0 0-16,0 21 16,0-21-16,0 1 0,0-1 0,21 0 15,1 0-15,20 0 16,-21 0-16,21-21 16,1 0-16,-22 0 0,42 0 15,-20 0-15,-22-21 0,21 0 0,-21 21 16,22-42-16,-1 21 0,-21-1 15,64-62-15,-22-1 16,-41 43-16,-1 21 0,0-22 16,0 22-16,-21-21 0,0 21 0,0-1 15,-21 22-15,0 0 16,0 0-16,-1 22 0,1-1 0,-21 0 16,21 0-16,0 21 0,21-20 15,0 20-15,-22 0 0,22-21 0,0 22 16,0-22-16,22 42 15,20-20-15,0-22 16,-21 0-16,43 0 0,-22-21 16,1 0-16,41 0 0,-41 0 15,-1 0-15,64-42 16,-22 0-16,-62-1 16,20 22-16,-21-21 0,0-1 15,0 1-15,1 21 0,-22-21 0,0-1 16,0 1-16,0 21 0,-22-22 0</inkml:trace>
  <inkml:trace contextRef="#ctx0" brushRef="#br0" timeOffset="4887.29">9186 487 0,'0'0'0,"-42"0"0,21 0 0,0 0 0,-1 0 15,22 21-15,22-21 16,-1 0 0,0 0-16</inkml:trace>
  <inkml:trace contextRef="#ctx0" brushRef="#br0" timeOffset="5711.29">12742 1143 0,'0'0'0,"43"0"32,-22 0-32,21 0 15,-21-21-15,0 21 0,1-21 16,-22 0-16,21-1 0,0 1 16,-21 0-16,21 0 0,-21 0 15,0 0-15,0-22 0,0 22 0,0-21 16,-21 21-16,0-22 0,0 22 0,-22 0 15,22-21-15,0 20 0,-21 22 16,20-21-16,-20 21 0,0 0 0,-1 0 16,22 21-16,-21 1 0,0 20 15,-1 0-15,1 1 0,21 20 16,0-21-16,-1 1 0,1 20 0,21-20 16,0-1-16,0 0 0,0-21 15,21 22-15,1-22 0,20 0 16,0 0-16,-21-21 0,1 0 15,20 0-15,0 0 0,-21 0 0,64-42 16,-64 21-16,22 0 0,-22-22 16,21 22-16,-21-21 0,43-64 15,-22 42-15,-21 1 0,0-1 16,1 1-16,-1-1 0,0 1 16,-21-1-16,0 22 0,0-21 0,0 20 15,0 1-15,0 21 0,0 0 16,-21 21-16,0 21 0,-1 0 15,1 21-15,0 1 0,0-1 16,0 0-16,0 22 0,21-1 16,-22 1-16,22-1 0,-21-20 0,21 20 15,0 1-15,0-22 0,0 21 16,0-20-16,21-1 0,1-21 0,-1 22 16,21-22-16,-21 0 0,22 0 0,-22-21 15,21 0-15,0 21 0,1-21 16,-1 0-16,0 0 0,1 0 15,-1-21-15,0 0 0,1 21 0</inkml:trace>
  <inkml:trace contextRef="#ctx0" brushRef="#br0" timeOffset="6165.29">13822 868 0,'0'-21'16,"0"42"-16,0-85 0,0 43 0,0-21 0,0 21 15,-21 0-15,-1 21 16,1 0-16,0 0 0,0 21 15,0 0-15,0 0 0,-1 0 16,1 22-16,-42 20 0,42-21 16,-1 1-16,1-1 0,0 0 15,21 1-15,0-22 0,0 42 16,0 1 0,0-43-16,21-21 0,0 0 15,22 0-15,-22 0 0,0 0 16,0 0-16,0-21 0,1 0 0,-1 0 15,0-1-15,21-41 16,-21 21-16,1-1 0,-22 1 0,21 0 16,-21-1-16,21 22 0,-21-21 15,0 21-15,0 42 32,0 0-32,0 0 0,0 0 0,0 22 15,0-22-15,-21 21 0,21-21 0,0 22 16,0-22-16,0 0 0,0 21 15,0-21-15,0 1 0,21-1 16,-21 0-16,21-21 0,0 21 0,0-21 16,1 0-16,20 0 15,-21 0-15,21 0 0,-20-21 0,20 0 16,0 0-16,-21-1 16,22 1-16,-22-21 0,64-43 0</inkml:trace>
  <inkml:trace contextRef="#ctx0" brushRef="#br0" timeOffset="6395.16">14499 402 0,'0'0'0,"0"-21"0,0 42 31,-21 0-31,0 22 0,0-22 16,-1 21-16,1 1 0,21-1 16,-21 21-16,0-20 0,0-1 0,21 22 15,0-22-15,-21 21 0,-1 22 16,22-43-16,0 1 0,0-22 15,0 42-15,0-41 16,22 20-16,-1-21 0,0-21 16,0 21-16,0 0 0,22-21 0,-22 0 0,21 0 15,-21 0-15,22 0 0,-22 0 16,21-21-16,0 0 0</inkml:trace>
  <inkml:trace contextRef="#ctx0" brushRef="#br0" timeOffset="6815.92">15007 783 0,'0'0'0,"0"-21"0,0 0 16,0 0-16,-21 21 0,0 0 0,0 0 16,-1 0-16,1 0 0,-21 0 0,21 0 15,0 21-15,-22 21 0,22-21 16,0 22-16,0-22 0,-22 21 0,43 1 16,-21-1-16,21 0 0,0 1 15,0-22-15,0 21 0,0-21 0,0 0 16,0 1-16,21-1 0,1-21 15,-1 0-15,0 0 16,0 0-16,0 0 0,22 0 0,-22 0 0,0-21 16,0-1-16,0-20 15,22 21-15,-22-21 0,0-1 0,-21 1 16,21 0-16,21-43 0,-42 64 16,0-22-16,0 22 15,0 42-15,-21 1 16,0-1-16,-21 42 15,21-20-15,-1-22 0,1 63 16,21-62-16,0 20 0,0 0 16,0-21-16,21 1 0,1-1 0,41 21 15,-42-42-15,22 0 0,-22 0 16,21 0-16,0 0 16,1 0-16,-22 0 0,21 0 0,1-21 15,20-43-15,-21 43 0,-20-21 16,-1 0-16</inkml:trace>
  <inkml:trace contextRef="#ctx0" brushRef="#br0" timeOffset="7019.55">14097 572 0,'0'0'0,"-42"21"0,20-21 0,1 21 0,42-21 31,22 0-31,-1 0 0,0 0 0,1 0 16,20 0-16,1 0 0,-1 0 15,1 0-15,-1 0 0,1 0 0,-22 0 16,0-21-16,22 21 0</inkml:trace>
  <inkml:trace contextRef="#ctx0" brushRef="#br0" timeOffset="7933.89">16277 1122 0,'0'21'31,"21"-21"-15,0 0-16,1 0 0,-1-21 15,0 0-15,0 0 0,0-1 16,0 1-16,22-21 0,-22 21 16,0-22-16,0 1 0,0 0 0,22-22 15,-22 22-15,0-22 16,21 22-16,-20-21 0,-1-1 0,-21 22 0,21-22 16,-21 22-16,0 0 15,0-1-15,0 22 0,0 0 0,-21 42 16,0 0-1,-1 0-15,1 22 0,0-1 0,0 0 16,-43 43-16,43-21 16,0-22-16,0 21 0,0-20 0,21-1 15,0 0-15,-21 22 0,21-43 0,-22 21 16,22 1-16,0-22 0,0 21 16,0-21-16,0 1 0,22-44 31,-1 22-31,0-42 15,0 21-15,0 0 0,0-22 16,22 1-16,-22 21 0,0-21 16,0 20-16,43-41 0,-43 63 15,0-21-15,0 21 0,0 0 16,1 21-16,-1 0 16,-21 0-16,0 22 0,0-22 15,0 0-15,0 21 0,0-21 0,0 1 16,21-1-16,-21 0 0,21 0 15,-21 0-15,0 0 0,42-21 16,-20 22-16,-1-22 0,0 0 0,0 0 16,21 0-16,-20 0 0,20-22 15,-21 1-15,21 0 0,22-42 16,-22 41-16,-21-20 16,22 21-16,-22-21 0,0-1 0,0 22 15,-21-21-15,-21 63 31,21 0-31,-21 0 0,0 0 0,0 1 16,-1-1-16,1 21 0,0-21 16,21 0-16,-21 1 0,21-1 0,0 0 15,0 0-15,21 0 16,21-21 0,-20 0-16,-1 0 0,21 0 15,-21-21-15,0 0 0,22-21 16</inkml:trace>
  <inkml:trace contextRef="#ctx0" brushRef="#br0" timeOffset="8079.81">17611 487 0,'0'0'0,"-22"0"0,1 0 16,0 0-16,0 0 0,0 0 16,0 21-16,21 0 15,0 0-15,0 1 16,0-1-16,21-21 0,0 21 15,0 0-15</inkml:trace>
  <inkml:trace contextRef="#ctx0" brushRef="#br0" timeOffset="9672.9">18203 889 0,'0'0'0,"0"-21"0,21 0 0,-21 0 15,0-22-15,0 22 0,0-85 16,-21 85-16,-21-42 16,21 41-16,-22 22 15,22 0-15,0 0 0,0 0 0,-21 0 16,-1 22-16,22-1 0,-21 0 16,-85 85-16,84-64 15,-20 43-15,42-43 0,0 0 16,21 1-16,0-22 0,0 21 15,0-21-15,42 22 16,-21-22-16,21-21 0,-20 0 0,20 0 16,43 0-16,-64 0 0,21-21 15,0 0-15,1-1 0,-1-20 16,-21 21-16,22-21 0,-22-22 16,21 22-16,22-149 15,-64 128-15,0-1 0,21 1 16,-21-1-16,0 22 0,0 0 0,0-43 15,0 64-15,0 0 16,-21 21-16,-1 21 16,1 0-16,21 0 0,-21 0 15,0 22-15,21-1 0,-21 0 0,0 22 16,21-22-16,0 0 0,-22 22 0,22-22 16,0 22-16,0-22 0,0 0 15,0 1-15,0-1 0,22 0 0,-22 1 16,21-22-16,0 0 15,0 21-15,43-20 0,-43-22 16,0 0-16,21 0 0,-21 0 16,22-22-16,20 1 0,-20 0 15,-22-21-15,21 21 0,-21-22 16,0 22-16,1-21 0,-1 21 16,0-1-16,-21 1 0,0 0 15,-21 42 1,0 0-16,21 1 15,-22-1-15,22 0 0,-21 0 16,21 0-16,-21 22 0,21-22 0,0 0 16,0 0-16,0 0 0,0 0 0,0 1 15,21-1-15,0-21 16,22 0-16,-22 21 0,0-21 0,64 0 16,-43 0-16,0 0 15,-20-21-15,62-22 0,-20 1 16,-43 0-16,21-1 15,1-20-15,-22 21 0,0 20 16,-21-20-16,0 21 0,0 0 16,0 42-1,-21 0-15,0 0 16,21 0-16,-22 22 0,1-22 16,21 21-16,-21-21 0,21 22 15,0-22-15,-21 0 0,21 21 16,0-20-16,0-1 0,21-21 47,0-21-47,0-1 0,-21 1 0,22 0 15,-1 0-15,0-21 0,21-1 16,-21 1-16,1 21 0,-1-22 0,21 1 16,-21 21-16,0 0 0,1 0 15,-1 21 1,-21 21-1,0 21-15,-21-21 16,21 0-16,-22 22 0,22-1 0,0-21 16,0 22-16,0 20 15,0-42-15,0 0 0,0 22 16,22-22-16,-1 0 0,42 0 0,-20-21 16,-1 0-16,0 0 0,22 0 15,-22 0-15,0 0 0,22-21 0,-22 0 16,1 0-16,-1 0 0,-21-22 15,21 1-15,-20 0 0,41-64 16,-42 63-16,0-20 0,1-22 16,-22 43-16,0-22 15,-22 64-15,1-21 0,0 21 16,-21 0-16,-1 0 0,1 21 16,0 1-16,-1-1 0,1 0 0,0 21 15,-1-21-15,1 22 0,0 20 16,21-20-16,21-22 0,0 21 15,0 0-15,21-20 16,0-1-16,0-21 0,0 0 0,22 0 16,-22 0-16,42 0 15,1 0-15,-43-21 0,0-1 16,21 22-16,-42-21 0,22 0 16,-1 21-16,-21-21 0,0 42 31,0 0-31,0 0 0,0 1 15,0-1-15,0 21 0,0 0 0,-21 1 16,21-1-16,-22 0 0,22 22 16,0-22-16,-21 22 0,0-22 0,0 22 15,21-1-15,-21 1 0,0-1 0,21-21 16,-22 22-16,1-1 0,-21 64 16,21-84-16,0 20 0,-22 22 15,1-43-15,21 1 0,-22-1 16,22 0-16,-21 1 15,0-22-15,-43 21 0,43-21 16,-1-21-16,22 0 0,-21 0 0,-1 0 16,1-21-16,21 0 0,0 0 15,-22 0-15,22-1 0,0-20 16,21 0-16,0 21 0,0-22 0,0 22 16,0-21-16,0-1 0,21 1 15,0 0-15</inkml:trace>
  <inkml:trace contextRef="#ctx0" brushRef="#br0" timeOffset="9879.79">18986 529 0,'0'0'0,"-21"-21"0,0 21 0,21-21 16,-21 21-16,21-21 15,21 21 17,0 0-32,0 0 0,1 0 0,20 0 15,0 0-15,1 0 0</inkml:trace>
  <inkml:trace contextRef="#ctx0" brushRef="#br0" timeOffset="10259.12">21315 677 0,'0'-21'0,"0"0"16,0 0-16,0 0 0,0 0 15,0-1-15,0-20 0,0 21 16,0-43-16,0 43 0,0 0 15,21 0-15,0 0 0,0 0 16,22 21-16,-1 0 0,0 0 0,1 0 16,-1 0-16,21 21 0,-20 0 15,-1 21-15,-21-21 0,0 22 0,-21-1 16,0 43-16,-21-43 16,0 22-16,-21-22 0,-1 0 0,22 22 15,-21-22-15,0 0 0,-1-20 16,1 20-16,-43 43 15,43-64-15,21 0 0,0 0 16,21 0-16,0 0 16,0 1-16,0-1 0,0 0 15,0 0 1</inkml:trace>
  <inkml:trace contextRef="#ctx0" brushRef="#br0" timeOffset="10439.03">21315 1545 0,'0'0'0,"21"0"32,-42 0 15,0 21-32,-1-21-15,1 22 0,-21-1 0,21 0 16,-43-21-16</inkml:trace>
  <inkml:trace contextRef="#ctx0" brushRef="#br0" timeOffset="11574.98">2180 1947 0,'0'0'16,"-21"0"-16,0 0 0,0 22 0,-1-22 16,22 21-16,22-21 31,-1 0-31,0 0 15,0 0-15,0 0 0,22 0 16,-22 0-16,42 0 0,-20 0 16,20 0-16,1 0 0,-1 0 15,1 0-15,105 0 0,-84 0 16,-1 0-16,1 0 0,21 0 16,0 0-16,21 0 0,0-21 0,0 21 15,21-22-15,0 22 0,21-21 0,1 21 16,-1-21-16,21 21 0,1-21 15,-1 21-15,1-21 0,-1 21 16,22-21-16,-21-1 0,20 22 0,234-42 16,-234 42-16,488-63 15,-466 41-15,254 1 16,-233 0-16,0 0 16,21 0-16,-21 0 0,21 21 0,0-22 15,254 1-15,297 0 16,-551 0-16,0 21 15,0-21-15,0 21 0,1 0 16,-1-21-16,0 21 0,275-22 16,276-20-16,-551 21 15,254 0-15,-254 21 16,-21 0-16,0 0 0,-21 0 0,0 0 16,21 0-16,-21 0 15,0 0-15,-22 0 0,213 0 16,-213 0-16,1 0 0,-22 0 15,-20 0-15,20 21 0,-42-21 0,1 0 16,-1 0-16,-21 0 0,0 0 0,0 0 16,-43 0-16,1 0 0,-21 0 15,-1 0-15,-21 0 0,1 0 0,-1 0 16,-21 0 0,-21 21-1,-21-21 1,0 0-16,0 21 15,-22-21-15</inkml:trace>
  <inkml:trace contextRef="#ctx0" brushRef="#br0" timeOffset="27026.96">1503 3344 0,'0'0'0,"0"-21"0,0 0 0,0 42 32,0 0-32,0 1 15,0-1-15,0 21 0,0-21 16,0 22-16,0-1 0,0-21 15,-21 21-15,21-20 0,-22 20 0,22-21 16,0 0-16,-21 0 0,21 1 16,0-1-16,-21-21 0,21 21 15,0-42 1,0 0-16</inkml:trace>
  <inkml:trace contextRef="#ctx0" brushRef="#br0" timeOffset="27383.76">1397 2985 0,'0'0'0,"-21"21"0,0-21 0,-1 21 16,22 0-16,0 0 0,-21 0 15,21 1-15,0-1 0,0 0 16,21 0-1,1-21-15,-1 0 16,0 0-16,21 0 0,-21-21 0,1 0 16,-1 21-16,0-21 15,0-1-15,-21 1 0,0-42 16,0 42-16,-21-1 16,-21 22-16,20 0 0,1 0 15,0 0-15,0 0 0,-21 22 16,-1-1-16,22 63 15,0-41 1,21-22-16,0 21 0,0-21 0,0 22 16,0-22-16,0 0 0,21 0 0,0 0 15,0-21-15</inkml:trace>
  <inkml:trace contextRef="#ctx0" brushRef="#br0" timeOffset="28075.36">804 3493 0,'0'0'0,"-21"0"16,21-22-1,0 44 1,0-1-16,-21 0 16,21 0-16,0 0 0,-21 22 0,21-22 15,0 21-15,-21-21 0,21 22 16,0-22-16,0 21 0,0-21 15,-22 0-15,22 1 0,0 20 16,0-21-16,0 0 0,22-21 16,-1 0-1,0-21 1,0 0-16,0 0 0,-21 0 0,21-1 16,22-20-16,-43-21 15,21 41-15,-21 1 0,21 21 16,-21-21-16,0 0 0,21 21 15,-21 21 1,21 0-16,-21 0 0,0 1 16,0-1-16,0 0 0,0 0 15,0 0-15,22 0 0,-1 1 16,-21-1-16,21-21 0,0 0 16,0 21-16,0-21 0,1 0 0,-1 0 15,42 0 1,-42-21-16,1 0 0,-1 21 0,21-22 15,-21 1-15,-21 0 0,21-42 16,-21 41-16,0-20 0,0 21 16,0-21-16,-21 20 0,0-20 15,0 21-15,0 0 0,0 0 16,-1 21-16,1 0 0,0 0 16,21 21-16,-21 0 15,21 0-15,0 0 0,0 0 16,42 22-1</inkml:trace>
  <inkml:trace contextRef="#ctx0" brushRef="#br0" timeOffset="28379.19">1990 3154 0,'0'0'0,"0"-21"0,-22 21 16,22 21-1,-21 0-15,21 21 16,-21 1-16,21-1 16,-21 0-16,21 1 0,0-1 0,-21 64 15,0-64-15,-1 1 16,22-1-16,0 0 0,0-21 0,-21 22 15,21-22-15,0 0 0,0 0 16,0 0-16,0-42 31</inkml:trace>
  <inkml:trace contextRef="#ctx0" brushRef="#br0" timeOffset="28918.88">1503 3620 0,'0'0'0,"21"0"32,21 0-32,-21-22 15,22 22-15,-1 0 0,0 0 0,1-21 16,-1 21-16,0-21 0,22 0 16,-22 0-16,1 0 0,-1-1 0,0 1 15,1-21-15,-1 21 0,-21-22 16,0 1-16,0 0 0,-21 21 0,0-43 15,0 43 1,0-21-16,-21 42 0,0 0 16,0 0-1,21 21-15,-21 21 0,21-21 0,0 22 16,0-1-16,0 21 0,0-20 16,0-1-16,0 0 0,0 22 15,0-43-15,0 21 0,0 1 0,0-22 16,0 21-16,0-21 15,0 1-15,0-1 0,0 0 0,-21 0 16,21-42 15,0 0-31,0-22 16,0 22-16,0 0 0,21-21 16,0-1-16,0 1 0,0 0 15,22-22-15,-1 22 0,-21 21 0,85-43 16,-64 64-16,1 0 15,-22 0-15,21 0 0,0 0 0,-20 43 16,41 20-16,-42-42 16,-21 22-16,0-1 0,0 0 0,0 1 15,0-1-15,0-21 0,0 21 16,-42 22-16,42-43 0,0 0 16,-21-21-16,21 21 0,-21-21 15</inkml:trace>
  <inkml:trace contextRef="#ctx0" brushRef="#br0" timeOffset="29398.61">4614 3027 0,'0'-21'16,"-84"21"0,84 21-16,-22 0 0,1 21 15,21-20-15,0 20 0,-21 0 0,0 22 16,21-22-16,-21 22 0,21-22 15,-21 0-15,-1 1 0,22-1 0,0 0 16,0 22-16,0-43 16,0 21-16,0-21 0,0 1 15,-21-22 1,0 0-16</inkml:trace>
  <inkml:trace contextRef="#ctx0" brushRef="#br0" timeOffset="30030.26">3937 3493 0,'0'21'31,"21"-21"-31,0 0 0,43 0 16,-43 0-16,21 0 0,22-21 15,-1-1-15,1 1 16,-1 0-16,1 0 0,20 0 0,-20 0 15,21-22-15,-22 22 0,1 0 16,-22-21-16,21 20 0,-41-20 16,20 21-16,-21 0 0,0-22 0,-21 22 15,0 0-15,0 0 0,0 0 16,-21 0-16,0-1 0,0 22 0,0 0 16,-1 0-16,1 0 0,21 22 15,0-1 1,0 21-16,0-21 0,0 22 15,0-1-15,0 21 0,0-20 0,0 20 16,0-20-16,0 20 0,0-21 0,0 1 16,0 63-1,-21-64-15,21-21 0,0 0 16,0 0-16,0 1 0,-21-1 16,21-42-1,0-1 1,0 1-16,21 0 0,-21 0 15,21 0-15,0-22 0,1 1 0,-1 21 16,0-21-16,0-1 0,21 1 16,-20 0-16,20 20 0,0 1 15,-21 0-15,22 0 0,-1 21 0,-21 0 16,22 0-16,-1 42 16,-21-21-16,0 43 0,-21-43 15,0 43-15,0-22 16,0-21-16,0 0 0,-21 22 0,0-22 15,0 0-15,21 0 16,0 0-16,0-42 31,21 21-15,0-21-16,-21 0 0,21 0 0</inkml:trace>
  <inkml:trace contextRef="#ctx0" brushRef="#br0" timeOffset="30367.07">5609 3450 0,'0'0'0,"85"-21"31,-64 21-31,0-21 0,0 0 0,0 21 0,22-21 16,-22-1-16,21-20 15,-21 21-15,1 0 0,-1 0 16,-21-1-16,-21 22 16,-1 0-1,1 0-15,0 22 0,-21-1 0,21 0 16,-22 0-16,-20 85 16,42-64-16,-1-21 0,22 22 15,0-22-15,0 21 0,0 1 16,0-22-16,0 0 0,22 0 15,-1-21-15,0 0 16,0 0-16,0 0 0,0 0 0,1 0 16,-1-21-16,0 21 0,21-21 0</inkml:trace>
  <inkml:trace contextRef="#ctx0" brushRef="#br0" timeOffset="31939.08">7451 3683 0,'-22'0'16,"1"0"-16,21-21 15,0 0-15,0 0 16,0-1-16,0 1 0,21 0 16,1 0-16,-22 0 0,21-22 15,0 22-15,0-21 0,0 0 0,-21 20 16,21-20-16,1 0 0,-22-1 16,21 1-16,-21 0 0,0-22 15,0 22-15,0 21 0,0-43 16,0 43-1,-21 21 1,21 21-16,-22 0 0,1 1 16,21-1-16,0 21 0,0 0 0,-21 1 15,21-1-15,-21 22 16,21-22-16,-21 21 0,21-20 0,0-1 0,0 22 16,-21-1-16,21-21 15,-22-20-15,22-1 0,0 0 0,0 0 16,0-42 15,22 21-31,-1-21 0,-21 0 16,21-1-16,0 1 0,21-42 15,-20 20-15,-1 1 0,0 0 16,0 21-16,21-22 0,-20 1 0,20-22 16,43 22-1,-64 42-15,0 0 0,0 21 16,0 0-16,-21 1 15,21-1-15,-21 21 0,0-21 0,0 0 16,22 64-16,-22-64 0,21 22 16,-21-22-16,0 0 15,0 21-15,42 1 0,-42-22 16,21-21-16,0 21 0,1-21 0,-1 0 16,0 0-16,21 0 15,-21 0-15,22 0 0,-22-21 0,0 0 16,21 21-16,-20-22 0,-1 1 15,0-21-15,21 21 0,22-85 16,-43 42 0,-21 22-16,0 0 0,0-1 15,0 22-15,0 0 0,0 0 0,-21 0 16,0 21-16,-1 0 16,1 0-16,0 0 0,0 21 15,0 0-15,0 21 0,-1-20 0,22 20 16,0-21-16,0 21 0,0 1 15,0-22-15,0 21 0,0-21 0,0 22 16,0-22-16,0 0 0,0 0 16,22 0-16,-1 1 0,21-22 15,-21 21-15,0-21 0,22 0 0,-22 0 16,21 0-16,1-21 0,-22-1 16,127-62-1,-106 63-15,-21-22 16,1 22-16,-1-21 0,0-1 15,0 1-15,0 0 0,-21-1 0,0-41 16,0 63-16,0-22 16,0-20-16,0 42 0,0-1 0,0 1 15,0 0 1,0 42 0,0 0-16,-21 22 0,21-22 15,-21 21-15,21 1 16,0-1-16,-21 0 0,21 22 0,-21-22 0,21 0 15,-22 1-15,22-1 0,0 0 16,0 1-16,0-22 0,0 0 16,0 0-16,0 0 0,22 1 0,-1-1 15,0-21-15,21 0 0,-21 0 16,1 0-16,83 0 16,-83-21-16,62-22 0,-63 22 15,22-21-15,-1-1 16,-42 22-16,21-21 0,0 21 0,-21-22 15,0 22-15,0 0 0,0 0 16,0 42 0,0 0-1,0 0-15,0 22 0,-21-1 0,21 0 16,-21 1-16,0-1 0,0 43 16,0-22-16,21-20 0,-22-1 15,22 21-15,0 1 0,0-22 16,0 22-16,-21-1 0,21 1 0,0-22 15,-21 85-15,21-42 16,0-43-16,0 0 0,-21 1 16,21-1-16,-21-21 0,21 0 15,-21 1-15,21-1 0,0-42 32,0-1-32,0 1 0,0-21 15,0 21-15,0-22 0,0-20 0,21 21 16,0-22-16</inkml:trace>
  <inkml:trace contextRef="#ctx0" brushRef="#br0" timeOffset="32159.95">9334 3302 0,'0'0'16,"0"-42"-16,22 21 0,-1-22 0,0 1 16,0 42-16,0-21 0,0 21 15,1 0-15,-1 0 0,0 0 0,21 0 16,-21 0-16,1 0 0,-1 21 15,21 21-15,-21 64 16,-21-85-16,0 22 16,-21-22-16,-21 21 0,21-21 15,-22 0-15,1 22 0,21-22 0,-22 0 16,1-21-16,-43 42 16,64-42-16</inkml:trace>
  <inkml:trace contextRef="#ctx0" brushRef="#br0" timeOffset="33187.29">11663 2963 0,'0'0'0,"0"-21"0,21 0 0,21-42 15,-21 41-15,-21 1 0,0 42 32,-21 1-32,21-1 0,-21 21 15,-42 64 1,41-64-16,22 1 0,-21-1 0,0 0 16,21 1-16,-21-1 0,21 0 0,0 22 15,0-43-15,0 0 16,0 0-16,0 0 0,21-21 15,0 0-15,0 0 0,22 0 16,-22-21-16,21 0 0,-21 0 16,22 0-16,-22 0 0,42-43 15,-41 22-15,-1-1 0,-21 22 16,0-21-16,0 0 0,0-1 0,-21 22 16,-1-21-16,1-1 0,-21 22 0,0 0 15,-22 21 1,43 0-16,-21 0 0,-1 0 0,22 0 15,0 21-15,21 0 16,0 1-16,21-1 0,0-21 16,0 0-16,64 21 15,-43-21-15,22 0 0,-1 0 16,1 0-16,-1 0 0,1 0 0,148-64 16,-149 43-16,-21 0 15,22 0-15,-22 0 0,22-22 16,-64 1-16,21 21 0,-21-21 15,0 20-15,0 1 16,0 0-16,0 0 0,0 0 0,-21 21 16,0 0-16,21 21 15,-22 0-15,1 21 0,21-20 16,-21 20-16,21 21 0,-21-20 0,0 20 16,21-20-16,0 20 15,0 1-15,-21-1 0,21 22 0,0-22 16,0 22-16,0-22 0,0 22 0,21-21 15,0 20-15,0 1 0,-21 0 16,21 20-16,0-20 0,1 0 0,-1 105 16,-21-105-16,0 0 0,0-1 15,0 1-15,0 0 0,0-22 0,0 22 16,0-22-16,-21 1 0,-1-1 16,1-20-16,0 20 0,0-42 0,0 22 15,0-22-15,-1 0 0,1-21 0,0 0 16,0 0-16,21-21 0,-21 0 0,0-1 15,-1-20-15,1-21 0,21-1 16,-21 1-16,0-22 0,21 0 16,-21 1-16,21-1 0,0-21 0,0 0 15,0 0-15,0 1 16,0-1-16,42-85 0,-21 107 0,22-1 16,-22 21-16,21-20 0,0 41 0,1-20 15,-1-1-15,0 22 0,22-21 16,-22 20-16</inkml:trace>
  <inkml:trace contextRef="#ctx0" brushRef="#br0" timeOffset="33615.11">15007 2477 0,'0'-22'0,"0"44"0,0-65 16,0 22-16,0 0 0,21 0 15,0 21-15,1 0 0,-1 21 16,-21 0-16,0 21 16,0 22-16,0-22 0,0 22 15,0-1-15,-21 1 0,21-1 0,-22 1 16,1-22-16,0 22 0,0-1 0,21 1 16,-21-1-16,0-21 0,-1 22 15,22-22-15,0 1 0,-21-22 0,21 21 16,0-21-16,-21 0 0,21 1 0,0-1 15,0-42 17,0-1-32,0 1 0</inkml:trace>
  <inkml:trace contextRef="#ctx0" brushRef="#br0" timeOffset="33939.92">14817 2815 0,'0'0'16,"-22"-42"-16,1-22 0,-21-105 15,42 127-15,-21-22 0,21 22 16,0 0-16,0-1 0,0 22 16,0-21-16,21-1 0,0 22 0,21-21 15,1 21-15,-1 0 0,106-22 16,-84 43-16,20 0 0,1 0 16,0 21-16,-22 1 0,1 20 15,-1 0-15,-20 1 0,-1-1 0,-21 21 16,-21 64-16,-21 0 15,0-63-15,-22-22 0,-20 1 16,21-1-16,-22 0 0,1 1 0,20-22 16,-20 0-16,20 21 0,1-42 15,0 21-15,-1 1 0,22-1 0,0-21 16,0 0-16,21 21 16,21-21-1,0 0-15,22 0 16,-22 0-16,0 0 0</inkml:trace>
  <inkml:trace contextRef="#ctx0" brushRef="#br0" timeOffset="34350.68">15494 3090 0,'-21'0'0,"21"-21"16,0 0-16,0 0 15,0 0-15,0 0 16,21-1-16,0-20 0,21 21 0,-20 21 16,20-21-16,-21 0 0,21 21 0,1 0 15,-22 0-15,21 0 0,1 21 16,-1-21-16,0 21 0,-21 21 0,22-21 16,-22 1-16,0 20 0,-21 0 15,0-21-15,0 22 0,0-1 0,0 0 16,-21-20-16,21 20 0,-64 21 15,43-41-15,-21 20 16,21-42-16,0 21 0,-1-21 0,1 0 16,21-21-1,0 0-15,0 0 16,0-22-16,0 22 0,64-85 16,-43 64-16,0 0 15,0-1-15,0 1 0,1 21 0,20-22 16,-21 22-16,0-21 0,22 21 0,-22 0 15,0-1-15,21 22 0,-21-21 16</inkml:trace>
  <inkml:trace contextRef="#ctx0" brushRef="#br0" timeOffset="34542.35">16531 2773 0,'0'0'16,"0"21"-16,0 21 15,0-20-15,0 20 0,0-21 0,-21 21 16,21-20-16,-21 20 0,21-21 0,-21 0 15,21 22-15,0-22 0,-22 0 16,22 0-16,-21 0 0,21 22 16,-21-22-16,21 0 15,0-42 1,0 0 0,21-1-16,0 1 15</inkml:trace>
  <inkml:trace contextRef="#ctx0" brushRef="#br0" timeOffset="34873.16">16616 2477 0,'0'0'15,"-21"-43"-15,-1 22 0,1 21 0,0 0 16,0 0-16,0 0 0,0 21 0,-22 0 16,22 1-16,21-1 0,-21 0 15,21 0-15,0 0 0,0 0 0,0 1 16,0-1-16,21 0 15,0-21-15,0 0 0,22 0 0,-22 0 16,0 0-16,21 0 0,-20-21 16,-1 0-16,0-1 0,0 1 0,-21-21 15,0 0-15,0 20 16,0 1-16,0 0 0,-21 0 16,21 0-16,-21 21 0,0 0 0,-22 0 15,22 0-15,0 21 0,0 0 0,-22 0 16,22 22-16,0-22 0,0 21 15,0 0-15,21 1 0,0-22 0,0 21 16,0 1-16,0-22 0,0 0 16,21 0-16,0 0 0,0 0 15,0 1-15</inkml:trace>
  <inkml:trace contextRef="#ctx0" brushRef="#br0" timeOffset="35262.93">16806 2815 0,'0'0'0,"21"0"0,-21 21 16,22 1-1,-1-1-15,-21 21 0,0-21 16,0 0-16,21 1 0,-21 20 0,0-21 16,21 21-16,-21-20 0,0 20 15,0-21-15,0 21 0,0-20 0,21-1 16,-21 21-16,0-21 0,0 0 15,0 1-15,0-44 32,0 1-32,21 0 15,-21 0-15,0 0 0,0-22 0,22 1 16,-22 21-16,21-21 0,0-1 0,-21 1 16,21 0-16,0-1 0,0 22 15,1-21-15,-1-1 16,0 22-16,0 0 0,0 21 0,0 0 15,1 0-15,-1 0 16,-21 21-16,21-21 16,-21 21-16,21 1 15,-21-1-15,21 0 16,0-21-16</inkml:trace>
  <inkml:trace contextRef="#ctx0" brushRef="#br0" timeOffset="36263.26">17949 2942 0,'0'0'0,"0"-84"16,0 41-16,0 22 16,0 0-16,-21-21 0,21 20 15,-21 1-15,0 0 0,0 21 16,-1 0-16,-20 0 0,21 21 15,0 0-15,0 22 0,-1-22 16,1 21-16,0 1 0,-21-1 0,21 0 16,-1-21-16,22 22 0,-21-1 15,21 0-15,0-20 0,0 20 0,0-21 16,0 21-16,0-20 0,0-1 0,21 0 16,1-21-16,-1 0 15,0 0-15,0 0 0,0-21 16,0 21-16,1-21 0,-1-1 15,0 1-15,0-21 0,-21 21 16,21-22-16,22-20 0,-43 21 16,0-1-16,21 1 0,0 21 15,-21-43-15,0 43 0,0 0 16,0 0-16,0 42 16,0 0-16,0 0 0,0 0 15,0 22-15,0-22 0,0 21 0,0 1 16,-21-22-16,21 21 0,0 0 15,0-20-15,0 20 0,0 0 16,0-21-16,21 1 0,-21-1 16,21 0-16,21-21 15,-20 0-15,-1 0 0,0 0 0,21 0 16,-21 0-16,1-21 0,-1 0 16,0-1-16,0 1 0,0-21 0,22-43 15,-22 43-15,0-22 16,-21 1-16,21-1 0,0 1 0,-21-1 15,43-63-15,-43 64 16,0-1-16,21 22 0,-21 0 0,21 21 16,-21-1-16,0 1 0,0 0 0,0 42 31,0 0-31,-21 1 0,0 20 0,21 0 16,-22 22-16,1-22 0,0 22 15,21-1-15,0-21 0,-21 64 16,21 0-16,0-64 15,0 1-15,0-1 0,21-21 16,0 22-16,0-22 0,1 0 0,-1 0 16,0 0-16,21 0 0,1-21 15,-22 0-15,21 0 0,0 0 0,1 0 16,-1-21-16,-21 0 0,22 0 16,-22 0-16,21 0 0,-21-22 0,22 1 15,-22 0-15,0 20 0,0-20 0,-21 0 16,0-1-16,21 1 0,-21 0 15,0 21-15,0-1 0,-21 22 16,0 0 0,0 22-16,21-1 0,-21 21 0,-1-21 15,1 22-15,21-22 0,0 21 0,0 0 16,-21 1-16,21-22 0,0 21 16,0-21-16,0 1 0,21 20 0,0-21 15,-21 0-15,22 0 0,-1-21 16,21 22-16,-21-22 0,0 0 15,22 0-15,-22 0 0,21 0 0,-21-22 16,22 1-16,41-42 16,-20-43-1,-43 85-15,0-22 0,-21-41 16</inkml:trace>
  <inkml:trace contextRef="#ctx0" brushRef="#br0" timeOffset="36500.12">18097 2540 0,'0'0'0,"-21"0"0,21 21 0,21-21 16,1 0-16,20 0 16,0 0-16,1 0 0,20 0 15,1 0-15,-1-21 0,1 21 16,-1 0-16,1-21 0,-1 21 15,1-21-15,-1 21 0,-21-21 0,22 21 16,-43-22-16,21 22 0,-20 0 16,-1-21-16</inkml:trace>
  <inkml:trace contextRef="#ctx0" brushRef="#br0" timeOffset="37495.12">783 5398 0,'0'0'0,"21"0"0,0 0 16,1 0-16,-1 0 15,0-22-15,0 22 0,-21-21 16,21 0-16,0 0 0,1 0 15,-22 0-15,0-22 0,0 22 0,0 0 16,0 0-16,0-22 16,0 22-16,0-21 0,-22 21 0,-20-22 15,21 22-15,-21-21 0,20 21 16,-20 21-16,0 0 0,-1 0 16,1 0-16,-21 0 0,20 42 0,1-21 15,21 22-15,-22-1 0,22 0 16,0 22-16,0-1 0,21-20 0,0 20 15,0 1-15,0-22 0,0 0 16,21 22-16,0-22 0,22-21 16,-1 22-16,-21-22 0,21 0 15,1 0-15,-1-21 0,0 0 16,1 0-16,-1 0 0,0-21 0,43-21 16,0-22-1,-1-21-15,-62 64 0,20-21 16,-21 0-16,0-1 0,-21 1 15,0 0-15,0-1 0,0 1 16,0 0-16,-21 20 0,0 1 0,0 21 16,0 0-16,-1 0 0,1 21 15,0 1-15,0 20 0,21-21 0,-21 21 16,21 1-16,0-1 16,0 0-16,0 43 0,0-43 15,0 1-15,0-22 0,0 21 0,21-21 16,0 1-16,0-1 0,0 0 15,1-21-15,20 0 0,-21 0 16,0 0-16,22 0 0,-22 0 16,21-21-16,0 0 0,-20-1 0,20 1 15</inkml:trace>
  <inkml:trace contextRef="#ctx0" brushRef="#br0" timeOffset="37744.98">1778 5080 0,'0'0'0,"0"-63"31,-21 63-31,0 0 0,-1 21 16,1 0-16,-21 0 0,21 21 15,0-20-15,-22 62 16,1 1-16,42-43 0,0 1 16,-21-1-16,21 0 0,0 1 15,0-22-15,0 21 0,0-21 0,0 0 16,21 1-16,0-1 0,21 0 15,-20-21-15,20 0 0,-21 0 16,21 0-16,1-21 0,-1 0 0,0-1 16,1 1-16,-1 0 0</inkml:trace>
  <inkml:trace contextRef="#ctx0" brushRef="#br0" timeOffset="38795.85">2286 5144 0,'0'0'0,"0"-22"0,-21 22 15,0 0-15,-1 0 16,1 0-16,0 22 0,0-1 16,21 0-16,-21 0 0,0 21 15,-1-20-15,22 20 0,0 0 0,0-21 16,-21 22-16,21-1 0,0-21 0,0 22 16,0 20-1,0-42-15,0 22 0,21-43 0,1 21 16,-1 0-16,0-21 0,21 0 15,1 0-15,-1 0 0,0 0 0,22-21 16,-22 0-16,22-1 0,-22 1 16,21 0-16,-20 0 0,20-21 15,-20 20-15,-22 1 0,21-21 0,-21 0 0,0 20 16,-21-20-16,0 21 0,0-21 16,0 20-16,0 1 0,0 0 15,-21 21-15,0 0 16,0 0-16,0 21 0,0 0 15,-1 1-15,22-1 16,0 21-16,-21-21 0,21 22 0,0-22 16,-21 21-16,21-21 0,0 0 0,0 22 15,0-22-15,21 0 0,0-21 16,1 21-16,-1-21 0,0 0 0,0 0 16,21 0-16,-20 0 0,20 0 15,-21 0-15,21-21 0,1 0 0,-1 0 16,-21 0-16,22-1 0,-1 1 15,-21 0-15,21-21 0,-20 21 0,-1-22 16,0 22-16,0-21 0,-21 21 16,0-1-16,0 1 0,0 0 15,0 0-15,0 42 16,0 0 0,-21-21-16,21 21 0,0 1 0,0-1 15,0 0-15,0 0 0,0 0 16,0 43-16,0-43 0,0 0 15,0 0-15,0 0 0,21 1 16,-21-1-16,21 0 16,-42-21 15,0-21-15,0 21-1,0-21-15,-1 21 0,1 0 16,0 0-1,0 0-15,21 21 16,0 0-16,0 0 16,0 0-16,0 0 0,21-21 15,0 22-15,0-22 0,1 0 0,20 0 16,-21 0-16,21 0 0,-20 0 16,20 0-16,0 0 0,1 0 0,-1-22 15,21 1-15,-20 0 0,-1 0 16,0 0-16,1-22 0,-1 22 15,0 0-15,1-21 0,-22-1 0,21 1 0,-21 21 16,22-21-16,-22-1 16,0 1-16,0 0 0,0 20 0,-21-20 15,0 21-15,-21 42 16,0 0 0,0 0-16,0 1 0,-22 20 15,22-21-15,21 21 0,-21 1 0,21-22 16,-21 21-16,21-21 0,0 22 0,0-22 15,0 21-15,0-21 0,0 1 16,0-1-16,0 0 0,0 0 0,21 0 16,-21 0-16,0 1 15,-21-44 17,0 1-32,0 0 15</inkml:trace>
  <inkml:trace contextRef="#ctx0" brushRef="#br0" timeOffset="39519.25">5800 5017 0,'0'0'0,"21"-22"15,0 1 1,0 0-16,21 0 0,-20 0 16,20 0-16,0-22 0,-21 22 0,22-21 15,-1 21-15,-21-22 0,22 22 0,-22-21 16,0 21-16,0-22 0,0 22 16,-21-21-16,0-22 0,0 43 15,0 0-15,-21 0 0,0 0 16,0 21-16,-22 0 0,22 0 0,-21 0 15,0 21-15,-1 0 0,-20 42 16,20-41-16,1 20 16,21-21-16,0 21 0,0-20 0,21 20 15,0 0-15,0 1 0,0-1 16,21-21-16,0 21 0,0 1 0,0-22 16,64 42-16,-43-20 0,22 20 15,-22-20-15,22 20 16,-43-42-16,21 22 0,-42-22 15,0 0-15,0 21 0,0-21 0,0 1 16,-42-1-16,21 0 16,-22 0-16,-63 21 0,43-20 0,-85-22 15,84 0-15,1 0 0,-1 0 16,1-22-16,20 1 0,1 0 16,0 0-16,-22-43 15,43 22-15,0 0 0,21-1 16,0-20-16,0 21 0,0-1 0,0-20 15,21 20-15,0 1 0,0 0 16,22-1-16,-1 22 0,0 0 0,22 0 16,-22 21-16,22 0 0,-22 0 15,22 0-15,-22 21 0,0 0 0,22 0 16,-22 1-16,-21-1 0</inkml:trace>
  <inkml:trace contextRef="#ctx0" brushRef="#br0" timeOffset="39870.05">6519 5038 0,'0'-21'0,"0"-1"15,0 1-15,0 42 32,0 1-32,0-1 0,0 21 0,0 0 15,0 1-15,0 20 0,-21 43 16,21-42-16,-21 20 0,21 1 15,-21 0-15,21-1 0,0 1 16,-21 0-16,-1 20 0,22-20 0,-21 21 0,0 0 16,21-22-16,-21 22 15,0-21-15,21 0 0,0-22 0,-21 22 0,-1-22 16,22 1-16,-21-22 0,21 22 16,0-22-16,0-21 0,0 21 0,0-20 15,0-1-15,0-42 16,0-1-1,0 1-15,0-21 0,0 0 0,21-1 16,1 1-16,-1-22 0,-21-20 0,21 20 16,0-20-16,0-22 0</inkml:trace>
  <inkml:trace contextRef="#ctx0" brushRef="#br0" timeOffset="40146.89">6413 5292 0,'0'0'0,"0"-64"16,0 22-16,43-127 15,-22 147-15,21-20 16,-21 21-16,22 21 0,41-21 16,-41 21-16,-1 0 0,0 21 15,22 0-15,-43 0 0,64 43 16,-64-22-16,-21-21 0,0 22 0,0-22 16,0 21-16,-21 0 0,0-20 15,-1-1-15,-20 21 0,21-21 0,-21 0 16,-1 1-16,1-22 0,21 21 15,-22 0-15,22-21 0,0 0 0,0 0 16,0 0-16,0 0 0,21-21 31,0 0-31,21 21 0,0-22 0,0 1 16,0 0-16,0 21 0,1-21 0</inkml:trace>
  <inkml:trace contextRef="#ctx0" brushRef="#br0" timeOffset="40499.31">7154 5228 0,'21'0'31,"1"0"-31,-1 0 16,0 0-16,-21-21 0,21 0 15,0 21-15,0-21 0,1 0 0,-1-1 16,-21 1-16,21 0 0,0 0 15,-21 0-15,21 0 0,-21-1 0,0 1 16,-21 21 0,0 0-16,0 0 0,0 21 15,-1 1-15,1-1 0,0 0 0,0 21 16,0-21-16,21 1 0,0 20 16,-21 0-16,21-21 0,0 1 15,0-1-15,0 0 0,0 0 16,0 0-16,21 0 15,0-21-15,0 0 0,0 0 0,0 0 16,1 22-16,-1-22 0,0 0 0,21 0 16,-21 0-16,1-22 0,20 22 15,-21-21-15</inkml:trace>
  <inkml:trace contextRef="#ctx0" brushRef="#br0" timeOffset="40927.07">8022 4890 0,'0'0'0,"-85"0"32,64 0-32,0 0 0,0 21 0,0 0 15,-22 42-15,22-41 0,0 20 16,0-21-16,0 21 0,0 1 16,21-22-16,0 21 0,0-21 0,0 22 15,0-22-15,0 21 0,21-21 16,0-21-16,0 22 0,21-22 15,-20 0-15,-1 0 0,21 0 0,-21 0 16,22 0-16,-22-22 0,21 22 16,-21-21-16,0 0 0,22 0 15,-22 0-15,0 0 0,0-22 0,0 22 16,-21-21-16,22 21 0,-22-1 0,21-20 16,-21 21-16,0 0 15,0 42 1,0 21-16,0-21 15,0 1-15,-21-1 0,21 0 16,-22 21-16,22-21 0,0 1 0,0-1 16,0 0-16,0 0 0,0 0 15,0-42 17,0 0-32,0 0 15</inkml:trace>
  <inkml:trace contextRef="#ctx0" brushRef="#br0" timeOffset="41092.97">8276 4784 0,'0'0'0,"0"-21"0,-21 21 32,0 21-17,21 0-15,0 0 16,0 0-1,21 0 1</inkml:trace>
  <inkml:trace contextRef="#ctx0" brushRef="#br0" timeOffset="42018.49">8382 5228 0,'0'21'0,"0"-42"0,21 64 0,0-43 31,0 0-31,1 0 0,-1 0 0,0 0 16,21-22-16,-21 22 0,22-21 15,-1 0-15,0 0 0,1 0 16,20-43-16,22 1 16,-64 42-16,0-22 0,0 1 0,1 0 15,-1-1-15,0 1 0,-21-22 16,0 43-16,0 0 0,0 0 15,0 0-15,0 0 16,-21 21-16,0 0 16,-1 0-16,22 21 0,-21 0 0,0 0 15,21 0-15,0 0 0,-21 22 0,0-22 16,0 21-16,21 1 16,0-1-16,-43 64 0,43-64 15,0 22-15,-21-22 0,-21 64 16,21-43-16,21 1 0,-22-1 15,1-20-15,0 20 0,21 1 0,-21 20 16,0-20-16,21-1 0,-43 64 16,22-42-16,0-22 0,21 22 15,-21-21-15,0 20 0,0-20 16,-1 20-16,1-20 0,0-1 0,0 107 16,21-128-16,0 0 0,0 1 15,0-22-15,0 0 0,21-21 0,0 0 16,22 0-16,-22 0 15,42-42-15,-20 21 0,-1-1 16,64-62-16,-64 63 0,0-22 16,22-20-16,-22 20 0,1 1 0,-22-21 15,21 20-15,-21-20 0,0-1 16,1 22-16,-22-85 0,0 63 16,0 1-16,-22-1 0,1 1 0,0-1 15,0 1-15,-21-1 0,-1 1 16,22 21-16,-21-1 0,-1 1 0,1 0 15,21 20-15,-21 1 0,20 0 16,1 0-16,42 21 31,1 0-31,-1 0 16,0 0-16,21 0 0,-21-21 0,22 21 16,-1-21-16,0-1 0,1 22 15,-1-21-15,0 0 0,1 0 0,-1 0 16,22-43-16,-22 43 15,-21-21-15,0 21 0,0-1 0,-21-20 16,0 21-16,0 0 0,0 0 0,0-1 16,0-20-16,0 21 15,-21 21 1,21 21-16,-21-21 0,21 21 16,0 22-16,0-22 15,0 0-15,0 21 0,0-21 0,0 22 16,0-22-16,0 21 0,0-21 0,-21 1 15,21-1-15,0 0 0,0 0 16,0 0-16,21-21 31,-21-21-15,21 0-16,0 0 0</inkml:trace>
  <inkml:trace contextRef="#ctx0" brushRef="#br0" timeOffset="42207.38">9398 4784 0,'-21'-21'31,"0"21"-31,-1 0 32,22 21-17,22 0 1,-1 0-16,0 0 15</inkml:trace>
  <inkml:trace contextRef="#ctx0" brushRef="#br0" timeOffset="42835.85">9525 5101 0,'21'0'16,"0"0"-16,0-21 15,1 21-15,-1-21 16,-21 0-16,21 0 0,0 21 0,-21-22 16,0 1-16,0 0 0,21 0 0,-21 0 15,0 0-15,0-1 16,-21 22 0,0 22-16,21-1 0,-21 0 15,0 0-15,-1 21 0,1-20 16,21 20-16,0 0 0,0-21 15,0 22-15,0-22 0,0 42 16,0-41-16,0-1 16,21-21-16,1 21 0,-1 0 0,0-21 15,0 0-15,0 0 0,0 0 0,1 0 0,-1 0 16,0 0-16,0 0 0,0-21 16,0 0-16,-21 0 0,22 21 0,-1-22 15,-21 1-15,0 0 0,0-21 0,21 21 16,0-1-16,-21-20 0,21 0 15,0 21-15,1-22 16,-1 22-16,21 21 0,-21-21 0,0 0 0,22 21 16,-22 0-16,0 0 15,21 0-15,1 0 0,-22 0 16,0 21-16,0 0 0,-21 0 0,0 22 16,0-22-16,0 0 0,0 0 15,0 64-15,0-64 16,0 0-16,-21 0 0,21 0 0,-21-21 15,21 22-15,-21-22 0,21-22 32,0 1-17,0 0-15,0 0 0,21 0 16,-21 0-16,21-22 0,21 22 0,-20-21 16,-1-1-16,0 1 0,0 0 0,21 21 15,-20-22-15,-1 22 0,0 0 16,21 0-16,-21 0 0,1-1 0,-1 1 15,0 21-15,0 0 0,0-21 0</inkml:trace>
  <inkml:trace contextRef="#ctx0" brushRef="#br0" timeOffset="44619.71">12319 4678 0,'0'-21'0,"0"0"15,21-1 1,-21 44 15,0-1-31,0 21 0,0-21 0,0 22 16,0-1-16,0 21 0,0-20 15,0-1-15,0 22 0,0-22 16,-21 0-16,21 1 0,-21-22 0,21 21 16,0-21-16,0 0 0,0 1 0,0-1 15,0 0-15,21-21 16,0 0-1,0 0-15,0-21 0,1 0 16,-1-1-16,0 1 0,0-21 16,-21 21-16,21 0 0,0-22 15,1 22-15,-1-21 0,0-1 0,-21 1 16,21 21-16,-21 0 0,21-43 16,-21 43-16,21 21 0,1 21 31,-22 0-31,0 1 0,0-1 15,0 21-15,0-21 0,0 22 0,0-1 16,0-21-16,0 21 0,0-20 16,0 20-16,0-21 0,0 0 0,21 0 15,0 1-15,0-1 16,0-21-16,0 0 0,1 0 16,-1 0-16,0 0 0,0 0 15,0-21-15,22 21 0,-22-22 16,0 1-16,21 0 0,-21-21 0,1 21 0,-1-22 15,21 1-15,-21 0 0,0-1 16,1 1-16,-1 0 0,0-1 0,0 1 16,0 21-16,-21-22 0,0 22 0,21 0 15,-21 42 17,0 0-32,0 22 0,0-22 15,-21 21-15,21 85 16,-21-106-16,21 22 0,0 41 15,0-62-15,0-1 16,0 21-16,21-21 0,-21 0 0,21-21 16,1 22-16,20-22 0,-21 0 0,0 0 15,22 0-15,-22 0 0,21 0 16,0 0-16,1 0 0,-22-22 0,21 1 16,-21 0-16,64-21 15,-64-1-15,0 1 0,1 21 0,-22-21 16,21-64-16,-21 63 15,0 1-15,0 21 0,0-21 0,0 20 16,0 1-16,-21 0 0,-1 21 16,1 0-16,0 21 15,0 0-15,0 1 0,0 41 16,21-21-16,0 1 0,0-22 16,0 21-16,0 1 0,0-22 0,0 42 15,0-20-15,21-22 0,0 0 16,0 0-16,0 0 0,0 0 15,1-21-15,20 22 0,-21-22 0,21 0 16,-20 0-16,20 0 0,0 0 16,1 0-16,-1-22 0,0 1 15</inkml:trace>
  <inkml:trace contextRef="#ctx0" brushRef="#br0" timeOffset="44927.77">15452 4424 0,'0'0'15,"-127"-64"1,84 64-16,1 0 0,21 0 0,-43 0 16,22 0-16,-22 64 15,43-22-15,-21 1 0,21-1 16,0 21-16,-1-20 0,1 20 0,21 1 15,0-22-15,0 22 0,0 41 16,0-62-16,0-1 0,21 0 16,1-20-16,-1-1 0,21 0 0,0 0 15,1 0-15,-1-21 16,0 0-16,64 0 0,-63 0 0,20-21 16,-21 0-16,22 0 0,-1 0 15,-20-1-15,20-20 0</inkml:trace>
  <inkml:trace contextRef="#ctx0" brushRef="#br0" timeOffset="45726.66">15981 4805 0,'0'0'0,"21"-42"0,-21-1 0,0-20 16,0 20-16,0 22 0,0-21 15,-21 21-15,0 21 0,-22 0 16,22 0-16,0 21 0,-21 0 16,20 0-16,-20 0 0,0 1 0,21 20 0,-1 0 15,-20 1-15,21-1 0,0 0 16,21 1-16,0-1 0,0 0 0,0-21 15,0 22-15,0-22 0,0 0 16,42 21-16,0-42 16,-20 0-16,-1 0 0,0 0 0,21 0 15,-21 0-15,22-21 0,-22 0 0,21-21 16,-21 21-16,1-22 0,-1 1 16,0 0-16,0-1 0,0 1 15,0 0-15,-21-1 0,0 1 0,0 21 16,0-22-16,0 22 0,-21 21 15,0 21 1,21 1-16,0-1 0,0 21 16,-21 0-16,21-20 0,0 20 15,0 0-15,0 1 0,0-22 0,0 21 16,21 0-16,0-20 0,0-1 16,1 0-16,-1 0 0,21 0 15,0-21-15,-20 0 0,41 0 16,-42 0-16,22 0 0,-22-21 15,0 0-15,0 0 0,0 0 0,0-22 16,22-20-16,-22 20 0,0 1 16,0 0-16,-21-1 0,21 1 15,-21 0-15,22 21 0,-22-1 0,0 44 32,0-1-17,0 0-15,0 21 0,0-21 16,0 22-16,0-22 0,-22 21 15,1-21-15,21 1 0,0 20 0,-21-21 16,21 0-16,-21 0 0,0 1 16,21-1-16,-21-21 15,-1 0 1,22-21-16,0-1 0,0 1 16,0-21-16,0 21 0,0-22 15,0 22-15,22-21 0,41-64 16,-42 64-16,22-1 0,-1 1 15,0 0-15,22-1 0,-22 22 16,22 0-16,-1 0 0,1 0 0,-1 21 16,1 0-16,-22 21 0,21 0 15,-20 0-15,-1 22 0,-21-22 0,22 21 16,-22 0-16,0 43 16,-21 21-16,0-64 0,0 1 15,0-1-15,0-21 0,0 21 0,-21-20 16,0-1-16,-1 0 15,1 0-15,0-21 0,-21 0 0,21 0 16</inkml:trace>
  <inkml:trace contextRef="#ctx0" brushRef="#br0" timeOffset="48314.92">18944 4995 0,'-21'0'0,"42"0"0,-63 0 0,42-21 31,0 0-31,21 0 16,0 0-16,0 0 0,-21-22 15,21 22-15,1-21 0,20 21 16,-21-22-16,0 22 0,0-21 0,1-1 15,-1 1-15,0 0 0,0-1 16,-21 22-16,0-21 0,0 21 16,0 0-16,0-1 0,0 1 0,-21 21 15,0 0-15,0 0 0,-1 21 16,1-21-16,21 22 0,-21-1 16,21 0-16,0 0 0,0 0 15,0 22-15,21-22 0,0 0 0,22 0 16,-22 21-16,0-20 0,0-1 0,22 0 15,-22 21-15,0-21 0,0 1 16,0-1-16,-21 0 0,0 0 0,0 0 16,21 0-16,-21 1 0,0-1 15,22-21 1,-1 0 0,0 0-16,0 0 0,0 0 0,0 0 15,22-21-15,-22 21 0,21-22 16,-21 1-16,22 0 0,-22 0 0,0 0 15,21 0-15,-20-22 0,-1 22 16,0-21-16,-21 21 0,0-22 0,0 22 16,0-21-16,0 21 0,0-1 0,0 1 15,0 0-15,0 0 0,-21 21 16,0 0-16,-1 21 16,1 0-16,0-21 15,21 43-15,-21-22 0,0 0 0,21 21 16,-21-21-16,21 22 0,0-22 0,0 21 15,0-21-15,0 22 0,0-22 16,21 0-16,0 0 0,0 0 0,21 1 16,-20-22-16,-1 0 0,42 0 15,-20 0-15,-22 0 0,21 0 16,0 0-16,-20-22 0,20 1 0,43-21 16,-1-43-1,-63 64-15,1 0 0,-1-21 16,-21 20-16,0-20 0,0 21 0,0 0 15,0 0-15,0-1 0,0 1 16,-21 21-16,-1 0 16,1 0-16,21 21 15,-21 22-15,21-22 16,0 0-16,0 0 0,0 0 0,0 1 16,0-1-16,0 0 0,21 21 0,-21-21 15,0 1-15,21-1 0,1 0 16,-22 0-16,0 0 0,-22-21 47,1 0-47,21-21 0,-21 0 0,0 21 15,0-21-15,0 0 0,21-1 0,-22 22 16,1-21-16,21 0 16,-21 21-16,21 21 31,0 0-31,0 1 0,0-1 15,21 0-15,0 0 0,1 0 16,-1 0-16,0-21 0,0 22 16,21-22-16,1 0 0,-22 0 15,21 0-15,-21 0 0,22 0 0,20 0 16,-42-22-16,22 1 16,-22 0-16,0 0 0,0 0 15,0-22-15,1 22 0,-1-21 0,-21 0 16,21-1-16,0-41 15,0 20-15,0 1 0,-21 20 0,22-41 16,-1 20-16,0 1 0,-21 20 16,21-20-16,-21 20 0,0 1 0,0 21 15,0-21-15,0 20 0,0 1 16,-21 21 0,0 21-16,0 1 0,-1 20 15,1 0-15,0 1 16,21-1-16,-21 21 0,21-20 0,-21 63 15,21-43-15,0 1 0,-21-22 16,21 0 0,0 1-16,0 41 0,0-41 0,0-1 15,0 21-15,0-41 0,0-1 16,21 0-16,0 0 0,0 0 16,0-21-16,0 0 0,22 0 15,-22 0-15,0 0 0,0-21 0,0 0 16,22 21-16,-22-21 0,0 0 15,0-22-15,0 22 0,1 0 0,-1 0 16,0-22-16,-21 1 16,0 21-16,0 0 0,0 0 15,-21 21-15,0 0 16,-1 0 0,22 21-16,0 0 0,0 0 0,0 0 15,0 0-15,0 1 0,0-1 16,0 0-16,0 0 15,0 0-15,22-21 0,-22 21 0,0 1 16,0-1-16,21-21 0,0 0 16,0 0-16,0 0 15,0 0-15,1 0 0,-1 0 16,0 0-16,0-21 0,0 21 0,0-22 16,1 1-16,-1 21 15,0-21-15,-21 0 0,21 0 0,0-22 16,-21 22-16,0 0 0,21-21 15,-21 21-15,22-1 0,-44 44 32,1-22-32,21 21 15,-21 0-15,21 0 0,0 0 16,0 0-16,0 1 0,0 20 16,0-21-16,0 0 0,0 0 15,21 1-15,0-1 16,43-21-16,-1 0 15,-41 0-15,-1 0 0,21 0 16,-21 0-16,0 0 0,22-21 16,-22-1-16,0 22 0,0-21 0,0 0 15,43-64 1,-22 22-16,-42 42 0,21 0 16,1-22-16,-1 22 0,-21 0 15,21 0-15,0 21 16,0 0-1,-21 21-15,0 0 16,0 0-16,0 0 0,0 1 16,21-1-1,1-21 17,-22-21-17,0-1 1,0 1-16,0 0 0,0 0 15,0 0-15,0 0 16,-22 21-16,1 0 16,0 21-1,0-21-15,0 21 0,21 0 16,0 0-16,-21 0 0,21 1 16,-22 20-16,1 0 0,21 1 15,0-1-15,0-21 16,0 21-16,0-20 0,0-1 0,21 0 15,22 0-15,-22 0 0,0 0 16,21 1-16,-20-22 0,20 0 0,-21 0 16,21 0-16,1 0 0,-22 0 15,21 0-15,1 0 0,-22-22 0,42-41 16,-20 42-16,-22-22 0,0 1 16,21 21-16,-21-43 0,1 22 0,20-21 15,-21 20-15,0-20 0,43-64 16,-43 42-16,0 22 15,0 20-15,0-20 0,1 42 16,-1-22-16,-21 22 0,0 0 0,0 0 16,-21 42-1,-1 0-15,1 21 0,0 1 16,0-1-16,0 0 0,0 22 0,-22-1 16,22-20-16,0 20 0,21 1 15,-21-22-15,0 64 16,-1-64-16,22 1 0,0-22 0,0 21 0,0 0 15,0-20-15,0 20 0,0-21 16,0 0-16,22-21 0,-1 21 0,0-21 16,0 0-16,0 0 15,0 0-15,22-21 16,-1 21-16,-21-21 0,0 0 0,22 0 16,-22 0-16,0-1 0,21 1 15,-20-21-15,-1 21 0,0 0 0,0-22 16</inkml:trace>
  <inkml:trace contextRef="#ctx0" brushRef="#br0" timeOffset="48515.8">22479 4276 0,'0'0'0,"-21"0"16,42 0-1,21 0 1,-21 0-16,1 0 15,-1 0-15,21 0 0,-21 0 0,0 0 16,22 0-16,-22 0 0,0 0 16,0 0-16,0 0 0,-42-21 15,0 21 1,-21-22-16</inkml:trace>
  <inkml:trace contextRef="#ctx0" brushRef="#br0" timeOffset="48707.69">21696 4106 0,'0'0'0,"-43"0"0,-20 0 31,42 0-15,0 0-16,21 22 0,-22-22 46,1 0-46</inkml:trace>
  <inkml:trace contextRef="#ctx0" brushRef="#br0" timeOffset="48907.95">20532 4318 0,'0'0'0,"63"21"31,-42 0-31,22-21 0,62 0 16,-62 0-16,-1 0 0,0 0 16,22 0-16,-22 0 0,1 0 15,-1 0-15,-21 0 0,0 0 0,0 0 16,1 0-16,-22-21 16</inkml:trace>
  <inkml:trace contextRef="#ctx0" brushRef="#br0" timeOffset="57750.44">2625 7345 0,'21'0'0,"0"0"16,-21-21 0,21 0-16,0 21 0,0-22 0,-21 1 15,22 0-15,-1 0 0,0 0 16,-21 0-16,21-1 0,-21 1 15,21-21-15,-21 21 0,0 0 16,0-1-16,0 1 0,0 0 16,-42 21-16,21-21 0,0 0 0,-1 21 15,-20 0-15,0-21 0,-1 21 16,1 0-16,-64 0 0,64 0 16,0 0-16,-22 21 0,22 0 15,-43 21-15,64-21 0,-21 22 16,20-1-16,-20 0 0,21 22 15,0-22-15,21 22 0,0-1 16,0-20-16,0-1 0,0 0 16,0 1-16,0-1 0,0-21 15,21 21-15,0-20 0,0-1 0,0-21 16,1 0-16,-1 21 0,63-21 16,-41-21-16,-22 0 15,21 21-15,1-22 0,62-62 16,-62 41-16,-1 1 0,-21 0 15,22-22-15,-1 1 0,-21 20 16,21-20-16,-20-1 0,-1 1 0,42-43 16,-42 43-16,-21 20 15,22-20-15,-22-1 0,21 22 0,-21 0 16,0-1-16,0 1 0,0 21 16,0 0-16,-21 42 31,-1 0-31,22 21 0,-21 1 0,0-1 15,0 0-15,0 22 0,0-1 16,-1 1-16,-20 147 16,42-147-16,0-1 0,0 1 15,0-22-15,0 1 0,21-1 0,0 0 16,22-21-16,-22 1 0,0-1 0,21-21 16,22 0-1,-43 0-15,0 0 0,22 0 0,-22 0 16,21-21-16,-21-1 0,0 1 0,1 0 15,-1-21-15,21 21 0,-42-22 16,21-20-16,0 20 0,-21 22 16,0-21-16,0 21 0,0 0 15,0-1-15,0 44 16,0-1-16,0 21 16,0-21-16,0 22 0,0-1 0,0 0 15,-21 22-15,21-22 16,-21-21-16,21 0 0,0 22 0,0-22 15,0 0-15,21-21 32,-21-21-17,21 0-15</inkml:trace>
  <inkml:trace contextRef="#ctx0" brushRef="#br0" timeOffset="57927.34">3281 7091 0,'-43'0'31,"65"0"16</inkml:trace>
  <inkml:trace contextRef="#ctx0" brushRef="#br0" timeOffset="58328.11">3514 7260 0,'0'-21'0,"0"0"15,0 0-15,0 0 16,0-1-16,21 1 0,0 21 15,0 0-15,0 0 0,0 0 16,1 0-16,20 0 0,-21 0 16,21 21-16,1 22 0,-22-1 15,0-21-15,0 22 0,0-1 16,-21 43-16,0-43 0,0-21 16,0 21-16,0-20 0,0 20 15,-21-21-15,0 21 16,-21-20-16,42-44 31,0 1-31,0 0 0,0 0 0,21 0 16,0-22-16,-21 22 0,21-21 15,0 0-15,1-1 0,-1 22 0,0-21 16,0-1-16,0 22 0,22-21 16,-22 0-1,0 42-15,0 0 0,0 0 0,0 21 31</inkml:trace>
  <inkml:trace contextRef="#ctx0" brushRef="#br0" timeOffset="58683.91">4254 7493 0,'0'21'0,"0"-42"0,22 42 0,-1-21 16,0 0-16,0-21 15,0 0-15,0 21 0,1-21 16,-1-22-16,0 22 0,0 0 16,0 0-16,0 0 0,1 0 0,-22-1 15,21 1-15,-21 0 0,0 0 16,0 0-16,0 0 0,-21 21 16,-1 0-1,1 21-15,0-21 0,0 21 0,0 0 16,0 21-16,21-20 0,-22-1 15,22 21-15,-21-21 0,21 43 16,0-43-16,0 21 0,0-21 0,0 1 16,0-1-1,21 0-15,1-21 0,-1 0 0,42 21 16,-42-21-16,1 0 16,20 0-16,-21 0 0,21-21 15,-20 0-15,20 21 0,0-21 0,1-1 16</inkml:trace>
  <inkml:trace contextRef="#ctx0" brushRef="#br0" timeOffset="59182.96">5080 7197 0,'0'-21'0,"0"42"0,-21-42 32,0 21-32,-1 0 0,1 0 0,21 21 15,-21 0-15,0 0 0,0 0 16,0 22-16,21-22 0,0 21 0,0-21 15,0 0-15,0 22 0,0-22 0,0 21 16,0-21-16,0 1 16,0-1-16,0 0 0,21-21 0,0 0 15,0 0-15,0 0 0,0 0 16,1 0-16,20 0 0,-21 0 0,21 0 16,-20 0-16,-1-21 0,21 21 15,-21-21-15,22-1 0,-22 1 0,0-21 16,42-22-16,-20 22 15,-22 0-15,0-1 0,21 1 0,-20-21 16,-1 20-16,-21 1 0,21 0 16,-21-1-16,21 1 0,-21 21 0,0-22 15,0 22-15,0 0 0,-21 21 32,0 21-32,0 0 0,-1 22 15,1-22-15,0 21 0,21 22 0,-21-22 16,21 22-16,-21-22 0,21 21 0,0 1 15,0-22-15,0 1 0,0-1 0,0 21 16,21 1 0,-21-43-16,21-21 0,0 21 15,0-21-15,1 0 0,-1 0 16,0 0-16,0 0 16,0 0-16,0-21 0,1 0 0,-22 0 15,21 0-15,0-22 0,0 22 0,-21-21 16</inkml:trace>
  <inkml:trace contextRef="#ctx0" brushRef="#br0" timeOffset="59380.89">5440 7154 0,'0'0'0,"-21"0"16,-1 0-16,65 0 16,-22 22-1,0-22-15,21 0 0,1 0 16,-1 0-16,0 0 0,1 0 0,-1 0 15,0-22-15,1 22 0,-1 0 0,64-42 16,-43 21 0,-41 0-16,-1 21 0,-21-21 15,21-1-15,0 1 0</inkml:trace>
  <inkml:trace contextRef="#ctx0" brushRef="#br0" timeOffset="59878.93">7959 6922 0,'0'0'0,"21"-22"0,-21 1 16,21 21-16,-21-21 0,0 0 15,-21 21-15,0 0 16,-1 0-16,1 0 15,-21 0-15,-22 21 0,43 0 0,0 22 16,-21-22-16,21 21 0,-1-21 0,1 22 16,21-1-16,0 0 0,-21 1 15,21-1-15,0 0 0,0 1 16,0-22-16,0 21 0,21 22 16,0-43-16,1 21 0,-1-21 15,21 0-15,0-21 0,1 22 0,-1-22 16,0 0-16,1 0 0,-1 0 0,64 0 15,-21-22 1,-43 1-16,-21 0 0,21 0 0,-20 0 16,41-43-16,-42 43 0,0-21 15</inkml:trace>
  <inkml:trace contextRef="#ctx0" brushRef="#br0" timeOffset="60143.78">8657 6710 0,'0'0'0,"0"-21"0,0 0 0,0-1 15,0 1-15,0 42 32,-21 1-32,0-1 0,21 21 0,-21 0 15,-1 1-15,22-1 0,0 0 16,-21 1-16,0 20 0,0-20 0,21-1 16,0 21-16,0-20 0,-21-1 0,21 0 15,0 1-15,0-1 0,0 0 16,0-20-16,0-1 0,0 0 15,0 0-15,0 0 16,21-21-16,0 0 0,0 0 16,0-21-16,-21 0 15,22 0-15,-22 0 0,0-1 16,21 1-16,-21 0 0</inkml:trace>
  <inkml:trace contextRef="#ctx0" brushRef="#br0" timeOffset="62559.1">8064 7070 0,'64'-21'31,"-43"21"-31,-21-22 16,21 1-16,-21 0 16,0 0-16,0 0 15,0 0-15,0-1 16,0 1-16,-21 0 0,0 21 16,0 0-16,0-21 0,-1 21 0,1 0 15,0 0-15,-85 0 16,85 21-16,0 0 0,-21 0 15,20 1-15,-20 20 0,21-21 16,0 21-16,0 1 0,-1 20 0,1-20 16,0-1-16,21 0 0,0 22 15,0-1-15,0-20 0,0-1 16,0-21-16,0 0 0,0 0 0,0 1 16,21-22-16,0 0 0,22 0 15,-1 0-15,0 0 0,-20 0 16,20-22-16,21 1 15,-41-21-15,20 21 0,-21 0 0,0-22 16,43-20-16,-64 20 16,21 1-16,0-64 0,0 64 15,-21 0-15,0 20 0,0-20 16,0 21-16,0-21 0,0 20 0,-21 22 16,0 0-16,0 22 15,21-1-15,-21 0 16,21 0-16,-22 21 0,22 1 0,-21 20 15,21 43-15,0-64 16,0 1-16,0 20 0,0-20 0,0-22 16,0 21-16,0-21 0,21 0 0,1 1 15,-1-1-15,0 0 0,0-21 16,0 0-16,22 0 0,-22 0 16,0 0-16,0 0 0,21-21 0,-20 0 0,20-1 15,-21-20-15,0 21 16,0 0-16,1-22 0,-1 1 15,0 0-15,0-22 0,0 22 0,-21 0 16,21-1-16,1 1 0,-1 0 16,0-1-16,0 22 0,0 0 0,0 0 15,1 0-15,-1 21 0,-21 21 16,0 0 0,0 0-16,0 0 0,0 0 0,0 1 15,0-1-15,0 0 0,0 21 16,0-21-16,0 1 15,0-44 17,0 1-32,0 0 15,0 0-15,0 0 0,0 0 16,0-1-16,0-20 0,0 21 16,0 0-16,0 0 0,-21-1 15,21 1-15,-22 21 0,1 0 16,0 0-16,0 21 15,21 1-15,0-1 0,-21 0 0,0 21 16,-1-21-16,22 22 0,0-1 16,-21 0-16,0 1 0,21 20 0,0-20 15,0-1-15,0 0 0,0-21 16,0 22-16,0-22 0,0 21 0,21-21 16,43 22-1,-22-22-15,-21-21 0,22 0 0,-22 0 16,21 0-16,0 0 0,-20 0 0,20-21 15,0 0-15,1-1 0,-22 1 16,42-42-16,22-85 16,-64 105-16,0 1 0,0-22 15,1 22-15,-1 0 0,0 21 16,0-1-16,-21-20 0,21 42 0,0-21 31,-21 42-31,22-21 16,-22 21-16,0 0 0,0 1 15,0-1-15,0 0 0,0 0 16,0 0-16,0 0 16,0-42 15,21 0-31,-21 0 16,0 0-16,0 0 0,0-1 15,0 1-15,0-21 16,0 21-16,0 0 15,-21 21-15,-1 0 0,1 0 16,0 21-16,0 0 16,21 0-16,-21 0 0,21 0 15,-21 22-15,21-22 0,-22 21 16,22 1-16,0-22 0,0 21 0,0 0 16,0 1-16,0-22 0,0 21 15,0-21-15,22 22 0,-1-22 0,21 0 16,0 21-16,1-42 0,-1 22 15,-21-22-15,22 0 0,-1 0 0,0 0 16,64 0-16,-64-22 16,-20 1-16,20 0 0,0 0 15,-21-21-15,1 20 0,-1-20 0,0 0 16,0-1-16,0 1 0,0 0 16,-21-1-16,0 1 0,0 21 15,0 0-15,0 0 0,0-1 0,-21 22 16,0 0-16,0 0 0,0 0 15,0 22-15,-1-22 0,1 42 0,21-21 16,-21 43-16,21-1 16,0-21-16,0-20 0,0 20 15,0-21-15,0 21 0,21-20 0,-21-1 16,21 0-16,1 0 0,-1 0 0,0 0 16,21-21-16,-21 0 15,1 0-15,20 0 0,-21 0 16,21 0-16,-20-21 0,20 21 0,0-21 15,-21 0-15,22-21 0,-22 20 0,0-20 16,0 21-16,0-21 0,22-1 16,-43 1-16,21 0 0,0-1 0,-21 22 15,0 0-15,0-21 16,0 20-16,-21 22 16,0 0-16,21 22 0,0-1 15,0 0-15,0 0 0,0 21 0,0-20 16,0 20-16,0-21 0,0 21 15,0-20-15,0 20 0,21-21 16,0 21-16,-21-20 0,21 20 16,-21-21-16,0 0 15,-21-21 17,21-21-32,0 0 15,-21 21-15,0-21 0,0 0 16,-1 21-16,1 0 15,0 0-15,0 0 16,21 21 0,0 0-16,0 0 0,0 0 15,21 0-15,0-21 16,0 22-16,1-22 0,-1 0 0,0 0 16,0 0-16,21 0 0,-20 0 15,20 0-15,-21 0 0,21 0 0,1-22 16,-1 22-16,-21-21 0,22 0 0,-1 0 15,-21 0-15,21 0 0,-20-22 16,20 22-16,-21-21 0,0-1 0,22-62 16,-43 41-1,0 43-15,0 0 0,-22 0 16,1 21-16,0 0 0,0 0 0,0 0 16,0 0-16,21 21 0,0 0 15,-22 0-15,22 0 0,0 22 0,0-22 16,0 21-16,22-21 0,-22 0 15,21 22-15,0-22 0,-21 0 0,21 0 16,-21 22-16,0-22 0,0 0 16,0 0-16,0 0 0,0 0 15,-21-21-15,0 22 16,0-22-16,-22 0 0,22 0 0,0 0 16,0 0-16,0 0 0,-1 0 15,1-22-15,0 1 16</inkml:trace>
  <inkml:trace contextRef="#ctx0" brushRef="#br0" timeOffset="63059.95">12128 6562 0,'0'-43'0,"0"86"0,0-107 15,0 43-15,0 0 0,0 0 0,0 0 16,-21 21 0,21 21-1,0 0-15,-21 0 0,0 64 16,0 21-16,0-43 0,21-21 15,-22 22-15,1-1 0,0-20 16,0 20-16,0-20 0,21-1 0,-21 0 16,21 1-16,-22-1 0,22-21 0,0 21 15,0-20-15,0-1 0,0 0 16,22-21-16,-1 0 16,0 0-16,0 0 0,0-21 0,0 0 15,1-1-15,-1-20 0,0 21 16</inkml:trace>
  <inkml:trace contextRef="#ctx0" brushRef="#br0" timeOffset="63403.11">12509 6773 0,'0'22'0,"0"-1"16,0 0-16,-21 0 0,21 0 0,-21 0 15,0 22-15,0-22 0,21 21 16,-21-21-16,21 22 0,-22-22 0,22 21 15,0-21-15,0 1 0,0-1 0,0 0 16,22 0-16,-1-21 0,0 0 16,0 0-16,0 0 0,22 0 0,-22 0 15,0 0-15,0-21 0,21 0 16,-20 0-16,-1-1 0,0 1 0,0 0 16,0 0-16,0 0 0,-21-85 15,0 64 1,0 20-16,-21 1 0,0 0 0,0 21 15,0 0-15,0 0 16,-1 0-16,1 0 0,0 0 0,0 0 16,0 0-16,0 21 0,-1-21 15,1 0 1,0 0-16,0 0 0,0 0 0</inkml:trace>
  <inkml:trace contextRef="#ctx0" brushRef="#br0" timeOffset="63627.61">11832 6668 0,'-21'0'16,"42"0"15,21-22-31,-20 22 0,20 0 16,0 0-16,1-21 0,-1 21 0,21-21 15,-20 21-15,20 0 16,-20 0-16,-1 0 0,0 0 0,22 0 16,-22 0-16,0 0 0,-20 0 15,-1 0-15</inkml:trace>
  <inkml:trace contextRef="#ctx0" brushRef="#br0" timeOffset="63972.45">14414 6456 0,'0'0'0,"0"-21"0,0 0 0,0 42 31,-21 21-31,0 0 0,21 1 16,-21-1-16,0 0 0,0 22 16,21-1-16,-22-20 0,1 20 0,0-20 15,0 20-15,0-21 0,0 1 0,-1-1 16,1 0-16,0-20 0,21 41 16,0-42-16,0 0 15,0-42 16,0 0-31,0 0 0,0 0 16,0 0-16,0-1 0</inkml:trace>
  <inkml:trace contextRef="#ctx0" brushRef="#br0" timeOffset="64775.67">13906 6795 0,'0'21'16,"0"0"-1,0 0-15,22-21 16,20 0-16,-21 0 0,21 21 16,1-21-16,-1 0 0,22 0 0,41 0 15,-41 0-15,-1 0 0,-20-21 16,20 0-16,-20 21 0,-1-21 16,0 0-16,22-22 0,-43 22 15,0 0-15,0-21 0,0 20 0,-21-20 16,0 21-16,0 0 0,0 0 15,0-1-15,0 1 0,-21 21 16,21 21 0,-21 1-16,21 20 0,0-21 15,0 21-15,-21 1 0,0 41 16,21-41-16,-21-1 0,21 0 16,0 1-16,-43 20 15,43-20-15,-21-22 0,21 21 0,0-21 16,-21 0-16,21 1 0,-21-22 0,21 21 15,0 0-15,0-42 32,0 0-32,0-1 0,0 1 15,21 0-15,0 0 0,0 0 16,0-22-16,1 22 0,20 0 0,-21-21 16,64-22-1,-64 43-15,21 0 0,-21 0 16,1 21-16,-1 0 0,0 0 0,0 0 15,-21 21-15,0 21 0,0-21 16,0 1-16,0-1 0,0 0 16,0 21-16,-21-21 0,21 1 0,0-1 15,0 0-15,0 42 0,0-41 16,0-1-16,21 21 16,21-42-16,-20 0 0,-1 0 15,21 0-15,-21 0 0,22 0 0,-1 0 16,0 0-16,-21-21 0,22 21 15,-1-21-15,0 0 0,1-1 16,-22 1-16,21-21 0,-21 21 0,1 0 16,20-43-16,-21 1 15,-21 41-15,0 1 0,0 0 16,-21 21-16,0 0 16,0 21-16,-1-21 0,1 43 15,-21-22-15,21 0 0,0 0 0,21 21 16,0-20-16,0 20 0,0-21 0,0 0 15,0 0-15,0 1 0,0-1 0,0 0 16,21 0-16,0-21 16,0 0-16,0 0 0,0 0 0,1 0 15,-1 0-15,0-21 0,0 21 16,0-21-16,0 0 0,-21-1 16</inkml:trace>
  <inkml:trace contextRef="#ctx0" brushRef="#br0" timeOffset="65531.46">17420 7006 0,'0'0'0,"106"-42"15,-106 21-15,21 0 0,-21-1 16,0-20-16,0 0 16,-21-1-16,0 22 0,0-21 15,21 21-15,-43-43 0,22 43 16,0 0-16,0 0 0,0 21 16,-1 0-16,1 0 0,-21 0 0,21 21 15,-22 21-15,-20 22 0,21-22 16,20 0-16,-20 1 0,21-1 15,-21 43-15,20-43 0,22-21 16,0 22-16,0-22 0,0 21 0,0-21 16,22 0-16,-1 1 15,0-22-15,21 21 0,-21-21 0,22 0 16,-1 0-16,0 0 0,85-43 16,-84 22-16,20 0 15,-20-21-15,-1 21 0,0-22 0,-21 1 16,22 0-16,-22-1 0,0 1 0,21-22 15,-42 1-15,22-1 0,-22 1 16,21-64-16,-21 42 16,0 43-16,0 21 0,0 0 0,0 42 31,0 0-31,-21 21 0,-1 1 0,1 20 16,21-21-16,-21 22 0,0-1 15,0 43-15,0-63 16,-1 62-16,22-83 0,0 20 15,0 0-15,0-21 0,0 22 0,22-22 16,-1 0-16,21 21 16,0-42-16,-20 0 0,-1 0 0,21 0 15,-21 0-15,22 0 0,-22 0 16,21-21-16,43 0 16,-64 0-16,21 0 0</inkml:trace>
  <inkml:trace contextRef="#ctx0" brushRef="#br0" timeOffset="66624.12">18521 6731 0,'0'0'0,"0"-21"0,0 0 0,-21 0 16,-1 21-16,1 0 0,-21 0 15,-64 21-15,21 42 16,43-42-16,21 1 16,-21 20-16,-1-21 0,22 21 0,0 1 15,0-1-15,0-21 0,21 22 0,0-22 16,0 42-16,0-42 15,0 1-15,21-1 0,0 0 0,0 0 16,0-21-16,0 0 0,22 0 0,-22 0 16,21 0-16,1 0 15,-22-21-15,21 0 0,-21 0 16,22-1-16,-22 1 0,0-21 0,0 21 16,0-22-16,0 1 0,1 21 0,-1-21 15,-21-1-15,0 1 0,21 21 0,-21-43 16,-21 85 15,21 1-31,-21 20 0,-1-21 16,1 43-16,21-43 15,0 0-15,0 21 0,0-21 0,0 1 16,0-1-16,0 0 0,0 0 0,21-21 16,-21 21-16,22-21 0,-1 0 15,0 0-15,0 0 0,0 0 16,0 0-16,1 0 0,-1-21 0,21 21 15,-21-21-15,0 0 0,1-22 16,-1 22-16,0-21 0,0 0 0,0-1 16,0 1-16,-21-22 0,43-63 15,-22 64-15,-21-1 16,21 1-16,-21-1 0,21-41 16,-21 83-16,0-20 0,0 21 0,0 0 15,0 42 1,0 0-16,-21 0 0,21 22 0,-21-1 15,0 21-15,0-20 0,-1 20 16,22 1-16,-21-1 0,0 43 16,21-42-16,0-22 0,0 0 15,0 1-15,0-1 0,0 0 16,0-21-16,21 22 0,0-22 0,1 0 16,-1 0-16,21-21 0,0 0 15,-20 0-15,20 0 0,0 0 16,1 0-16,-1-21 0,0 0 0,1 0 15,20 0-15,22-22 0,-43 1 16,43-22-16,-64 22 16,0 0-16,0-1 0,-21 22 15,0-21-15,0 21 0,0-22 0,0 22 16,-21 21-16,0 0 0,-21 0 16,20 0-16,-20 21 0,21 1 15,-21 20-15,20-21 0,1 21 16,0-20-16,0 20 0,0-21 0,0 21 15,-1-20-15,22-1 0,-21 21 0,21 0 16,0-20-16,0-1 16,21-21-16,1 0 0,-1 0 15,0 0-15,0 0 0,0 0 0,0 0 16,1-21-16,20 21 0,-21-22 16,0 1-16,0 0 0,1-21 15,-1 21-15,-21-22 0,21 22 0,0-21 16,-21 21-16,21-1 0,-21 1 15,0 0-15,0 42 16,0 0-16,-21 1 0,0 20 16,21-21-16,0 0 0,-21 22 15,21-22-15,-21 21 0,21-21 0,0 22 16,0-22-16,0 21 0,21-21 16,0 0-16,0-21 0,21 22 15,-20-22-15,20 0 0,21 0 16,-41 0-16,20 0 0,-21-22 15,21 22-15,-20-21 0,-1 0 0,21-21 16,-21-43 0,0 43-16,-21-1 0,0 1 15</inkml:trace>
  <inkml:trace contextRef="#ctx0" brushRef="#br0" timeOffset="66813">18775 6435 0,'0'0'0,"-85"21"31,106-21-15,0 0-16,1 0 0,20 0 16,-21 0-16,21 0 0,1 0 0,-1 0 15,0 0-15,1 0 0,20-21 0,-20 0 16,-1 21-16</inkml:trace>
  <inkml:trace contextRef="#ctx0" brushRef="#br0" timeOffset="67496.62">21611 6054 0,'0'0'15,"21"-43"-15,22 1 0,-22 0 0,-21-1 16,21 1-16,-21 21 0,0-21 0,21 20 16,-21 1-16,-21 21 15,0 21-15,0 22 0,-1-1 16,1 0-16,-21 1 0,21 20 0,0 1 16,-22-1-16,22 1 0,0 20 15,-21 1-15,-1 84 0,22-84 16,-42 106-16,41-86 0,1 1 15,0 0-15,0 0 0,0 21 16,0-21-16,-22 21 0,22-21 0,0-1 16,-85 213-1,85-233-15,0-22 0,0 64 16,-1-85-16,22-20 0,0-1 16,22-21-16,-1 0 0,42 0 15,-20-43-15,-1 22 0,21-21 0,1 0 16,-1-1-16,1-20 0,-1 20 0,22-20 15,-21-1-15,-1 1 0,-21-1 16,1-20-16,-1 20 0,-21 1 0,-21-85 16,0 84-16,-21-21 0,-42-42 15,20 64-15,1-1 16,0 22-16,-22-21 0,22 20 0,-1 1 16,1 21-16,0-22 0,21 22 15,-43-21-15,43 42 0,21-21 16,0 0-1,0-1-15,42 22 16,-21-21-16,22 21 0,-22-21 16,21 21-16,1-21 0,20 0 0,-21 0 15</inkml:trace>
  <inkml:trace contextRef="#ctx0" brushRef="#br0" timeOffset="67858.16">21886 6392 0,'0'0'0,"0"-21"0,0 0 0,0 0 15,0 0-15,0 0 16,0-1-16,0 1 0,0 0 0,21 0 16,-21 0-16,22 21 0,-1 0 15,0 0-15,0 0 0,0 0 16,0 0-16,22 21 0,-22 0 0,0 0 16,0 0-16,0 22 0,1-1 15,-22 0-15,0 1 0,0-1 16,0 0-16,0 43 0,0-64 0,-22 22 15,1-22-15,0 0 0,0-21 16,0 21-16,0-21 0,-1 0 0,1 0 16,0 0-16,21-21 15,0 0-15,0 0 16,0-22-16,21 22 0,0-21 16,1 21-16,-1-22 0,0 1 0,0 0 15,0 20-15,0-20 0,1 21 0,20-21 16,-21 20-16,21 22 0,-20-21 0,20 21 15,-21 0-15,0 0 0,22 0 16,-1 0-16,-21 0 0,21 0 0,-20 0 16</inkml:trace>
  <inkml:trace contextRef="#ctx0" brushRef="#br0" timeOffset="68627.2">22945 6265 0,'-22'0'0,"22"22"16,-21-22-16,0 0 15,0 21-15,0 0 0,-22 0 0,22-21 16,0 42-16,0-20 0,0-1 16,0 0-16,-1 0 0,22 21 0,0-20 15,0-1-15,0 0 0,0 0 0,22 0 16,-1 0-16,0-21 16,0 0-16,0 22 0,22-22 15,-22 0-15,0 0 0,-21-22 0,0 1 0,0-21 16,0 21-16,0 0 15,0-22-15,0 1 0,0 0 16,0-1-16,0 1 0,0 0 0,0 20 16,21-20-16,0 21 0,0 0 15,22 0-15,-22 21 0,21 0 0,1 0 16,-22 0-16,21 0 0,0 0 0,-20 21 16,20 0-16,-21 0 0,0 0 15,0 22-15,1-22 0,-22 0 0,21 21 16,-21 22-16,0-43 15,0 21-15,0-21 0,-21 1 0,-1-1 16,22 0-16,-21 0 0,21 0 16,-21-21-16,0 0 15,21-21 1,0 0-16,0 0 0,0 0 0,0-1 16,0 1-16,21-21 0,0 21 15,0-22-15,1 22 0,-1-21 0,0 0 16,21 20-16,-21-20 0,22 21 0,-1 0 15,-21 0-15,22 21 0,-22 0 16,21 0-16,-21 0 0,0 21 0,1 0 16,-1 0-16,0 0 0,-21 22 0,0-22 15,0 21-15,0 0 0,0-20 16,0 20-16,-21 0 0,0-21 0,21 22 16,-22-22-16,1 0 0,0 0 15,0-21-15,0 21 16,0-21-16,-1 0 15,22-21-15,0 0 0,0 0 0,0 0 16,0 0-16,22-1 0,-1 1 16,0-21-16,0 0 0,21 20 0,1-20 15,-1 0-15,0 21 0,1-22 16,20 1-16,-20 21 0,-1 0 0,21-1 16,-20 22-16,-22 0 0,21 0 15,-21 22-15,1-1 0,-1 0 0,-21 0 16,0 21-16,0-20 0,-21 62 15,-1-41-15,1-1 0,0 0 16,-21 1-16,21-22 0,-22 21 0,22-21 16,-21 0-16,-1 22 0,1-22 15</inkml:trace>
  <inkml:trace contextRef="#ctx0" brushRef="#br0" timeOffset="69982.73">9991 7959 0,'0'-21'0,"0"42"0,0-64 0,0 22 16,-22 21-16,1 0 0,0 0 16,-21 21-16,21 1 0,-22 20 15,1 0-15,21 22 0,-22-1 0,1 1 16,21 20-16,-21-20 0,-1 84 16,22-84-16,0 20 0,21-20 15,0 20-15,0-20 0,0-1 0,0-20 16,21-1-16,0 0 0,43 22 15,-43-43-15,21 0 0,1-21 16,-1 0-16,21 0 0,-20 0 0,20-21 16,1 0-16,-22 0 0,22 0 15,-22-22-15,21 1 0,-20-22 0,-22 22 16,0-21-16,0-1 0,0 1 16,-21-1-16,0 1 0,0-1 0,0-21 15,-21 22-15,0-22 0,-21 22 16,21-1-16,-64-63 0,43 85 15,-1 21-15,1-22 0,-22 43 16,22 0-16,0 0 0,-1 22 0,-20-1 0,21 21 16,-1 0-16,1 22 15,0-1-15,20 22 0,1-21 0,0 20 16,21-20-16,0 84 0,0-85 16,0 1-16,0-1 0,21-20 0,0-1 15,1 0-15,-1 1 0,63-1 16,-41-21-16,20-21 0,-20 0 15,-1 0-15,21 0 0,1-21 0,-22 0 16,22 0-16,-22 0 0,43-43 16,-43 22-16,0-1 15,1-41-15,-22 41 0,0 22 0,-21-21 16,21 0-16,-21 20 0,0-20 0,0 21 16,0 42 15,0 0-31,0 0 0,0 1 0,0-1 15,0 21-15,0-21 0,-21 22 16,21-1-16,0-21 0,0 21 16,0-20-16,0-1 0,0 21 0,0-21 15,21 0-15,22-21 0,-22 0 16,0 0-16,0 0 0,0 0 16,0 0-16,1-21 0,20 0 0,-21 0 15,0 0-15,22 0 0,-1-43 16,-21 22-16,0 21 0,-21-22 15,0 1-15,21 21 0,1-22 16,-22 22-16,0 0 0,0 42 31,0 0-31,0 1 16,0 20-16,0-21 0,0 0 16,0 22-16,0-22 0,0 21 0,0-21 15,0 22-15,0-22 0,0 0 16,21 21-16,0-21 0,0 1 0,0-1 15,22-21-15,-22 0 0,0 0 16,0 0-16,21 0 0,-20 0 16,20-21-16,-21-1 0,21 1 0,-20 0 15,20-21-15,0 21 0,1-22 16,-22 1-16,21 21 0,0-22 0,1-62 16,20 20-1,-42 43-15,1-22 0,-22 22 16,21 21-16,-21-22 0,21 22 0,-21 0 0,0 0 15,0 42 1,0 0-16,0 21 0,-21-20 16,0 20-16,21 0 0,-22 1 0,1-1 15,21 0-15,0 1 0,-21-1 0,0 43 16,21-43-16,0 0 16,0 22-16,42 20 15,-21-84-15,-21 22 16,22-1-16,-1-21 0,0 0 0,0 0 15,0 0-15,0 0 16,1-21-16,-22-1 0,21 1 0,0 0 16,-21 0-16</inkml:trace>
  <inkml:trace contextRef="#ctx0" brushRef="#br0" timeOffset="70176.03">11388 8488 0,'0'0'0,"0"21"32,21-21-32,0 0 15,0 0-15,0 21 0,0-21 0,1 0 16,20 0-16,-21 0 0,21 0 16,1 0-16,-1 0 0,-21 0 15,43 0-15</inkml:trace>
  <inkml:trace contextRef="#ctx0" brushRef="#br0" timeOffset="70582.36">12234 8594 0,'21'0'0,"-42"0"0,64-64 31,-43 43-31,0 0 16,-22 21-16,1-21 15,0 21-15,-21 0 0,21 0 0,-1 0 16,1 0-16,0 21 0,0-21 16,0 21-16,0 0 0,-1 22 15,22-22-15,0 0 0,0 0 16,0 0-16,0 0 0,22 1 16,-1-1-16,0 0 0,-21 0 0,21 0 15,0 0-15,0 1 0,-21-1 16,22-21-16,-1 21 0,-21 0 0,21 0 15,-21 0-15,0 1 16,-21-1 0,0-21-16,-1 0 15,-20 0-15,21 0 0,-43 0 16,22 0-16,21 0 0,-21 0 16,20 0-16,1 0 0,42-21 31,1 21-31,-1-22 15,21 22-15</inkml:trace>
  <inkml:trace contextRef="#ctx0" brushRef="#br0" timeOffset="70792.37">12488 8636 0,'21'0'15,"-21"21"1,0 0-16,0 1 15,0 20-15,0-21 0,-21 0 0,0 0 16,0 1-16,21-1 0,-21 0 0,21 0 16,0 0-16,21-42 47,-21 0-32</inkml:trace>
  <inkml:trace contextRef="#ctx0" brushRef="#br0" timeOffset="70944.28">12531 8530 0,'0'0'0,"21"-42"0,-21 21 0,0-43 16,0 22-1,0 21-15,0 42 16,0 0-16,0 0 16,0 0-16,0 1 15,0-1-15,0 0 0,0 0 16,21 21-16,0-20 0</inkml:trace>
  <inkml:trace contextRef="#ctx0" brushRef="#br0" timeOffset="71582.92">13208 8615 0,'0'0'0,"0"-21"0,-21 0 15,0-1-15,21 1 16,-43 21-16,22 0 0,0 0 0,0 0 0,0 0 15,-22 0-15,22 0 0,-21 21 0,21 1 16,-64 41 0,43-21-16,20 1 0,1-22 15,21 21-15,0-21 0,-21 22 0,21-22 16,0 0-16,0 0 0,21 0 0,-21 1 16,64-1-16,-43-21 15,42 0-15,-20 0 0,-1 0 16,-21 0-16,22-21 0,-1-1 0,-21 1 15,21-21-15,-20 21 0,20-22 16,43-62-16,-64 62 16,0-20-16,0-43 15,0 42-15,-21 1 0,21-43 16,-21 43-16,0 20 0,0 22 16,0-21-16,-21 63 15,0 21 1,0 1-16,0-1 0,21 0 15,-21 22-15,21-1 0,-22-20 0,22 105 16,0-64 0,0-41-16,22-1 0,-1 0 15,0-20-15,0-1 0,21 0 16,-20-21-16,20 0 0,-21 0 0,21 0 0,-20 0 16,41 0-16,-21-21 0,-20 0 15,20-1-15,-21-20 16,0 21-16,0-21 0,1 20 0,-1-20 15,0 0-15,0-22 16,-21 43-16,0 0 0,0 0 0,-21 21 16,0 21-16,0 0 15,-1 0-15,1 0 0,0 22 0,0-1 16,0-21-16,21 22 0,0 20 16,0-21-16,0-20 0,0-1 15,0 0-15,0 0 0,21 0 16,0-21-16,0 0 0,0 0 0,106 0 15</inkml:trace>
  <inkml:trace contextRef="#ctx0" brushRef="#br0" timeOffset="73288.03">15346 8382 0,'21'-21'0,"-42"42"0,63-63 0,-42 21 15,0-1-15,21 1 0,-21 0 16,-21 21 0,-21 0-1,21 21-15,-1 0 0,-20 1 0,21-1 16,-21 21-16,20-21 0,1 22 15,-21 20-15,42-21 0,0-20 16,0 20-16,0-21 0,0 21 0,0-20 16,21-1-16,21 21 15,-20-21-15,20 0 0,-21-21 0,21 0 16,1 0-16,-1 0 0,0 0 0,1-21 16,-1 0-16,0 0 0,22 0 15,-22 0-15,1-22 0,-22 1 0,21 0 16,0-1-16,-20 1 0,20-22 15,-21 1-15,0-1 0,22-84 16,-22 85-16,-21-1 0,21-20 16,-21 41-16,0 22 0,0 0 15,0 0-15,-21 42 16,0 21-16,-1-21 0,-20 128 16,21-107-16,0 21 15,21-20-15,0 20 0,-21-20 16,-1 62-16,22-62 0,0-1 15,0 85 1,0-106-16,43 43 0,-22-43 16,0 0-16,0 0 0,0-21 15,22 0-15,-22 0 0,21 0 0,1 0 16,-1 0-16,0 0 0,43-42 16,42-22-1,-85 22-15,1 21 0,20-64 16,-21 43-16,-20 0 0,20-1 0,-21 1 15,-21 21-15,0-22 0,0 1 16,0 21-16,0 0 0,-21 21 16,0 0-16,0 0 0,-1 0 0,-20 0 15,21 42-15,-21-21 0,-1 0 16,1 22-16,21-22 0,-22 21 0,-62 85 31,62-63-31,43-43 0,0 0 16,0 21-16,0-20 15,0-1-15,21-21 0,1 0 0,-1 0 16,0 0-16,21 0 0,-21 0 0,1 0 16,20 0-16,0-21 0,-21-1 15,22 1-15,-22 0 0,0 0 0,21 0 16,-20-22-16,41-41 16,-42 63-16,0-1 0,-21 1 15,0 0-15,0 42 16,-21 0-1,21 1-15,-21-1 0,0 0 16,21 0-16,-21 0 0,21 22 16,0-22-16,0 0 0,0 0 0,0 21 15,0-20-15,21-1 16,0-21-16,0 0 0,0 0 16,1 0-16,20 0 0,0 0 0,-21 0 15,22 0-15,20-21 0,-20 21 0,-1-22 16,64-20-16,-64 21 15,22 0-15,-22-22 0,0 22 0,-21 0 16,22-21-16,-22-1 16,-21 22-16,0 0 0,0 0 0,-21 21 15,0 0-15,-1 0 16,1 0-16,-21 21 0,21 0 0,21 22 16,-21-22-16,21 0 0,0 0 15,0 21-15,0 1 16,0-22-16,0 0 0,0 0 0,0 0 15,21-21-15,-21 22 0,0-1 16,21 0-16,0-21 31,-21-21-31,0 0 16,0-1-16,0 1 16,-21 21-1,21 21 16,21-21-15,0 22-16,22-22 16,-22 0-16,0 0 0,21 0 15,1 0-15,-1 0 0,0 0 0,1 0 16,-1 0-16,0 0 0,1-22 16,-1 1-16,-21 21 0,21-21 0,1 0 15,-22 0-15,0 0 0,0-1 0,0 1 16,1-21-16,-1 21 15,0-22-15,0 22 0,-21 0 0,0-21 16,0 21-16,0-1 0,-21 22 16,0 0-16,0 22 15,21-1-15,-22 21 0,22-21 16,0 0-16,0 22 0,0-22 0,0 0 16,0 0-16,0 22 0,0-22 15,22 0-15,-22 0 0,0 0 16,0 0-16,0 1 15,0-1-15,-22-21 16,1 0 0,21 21-16,-21-21 0,0 0 15,0 0-15,0 0 32,-1-21-32</inkml:trace>
  <inkml:trace contextRef="#ctx0" brushRef="#br0" timeOffset="123847.56">11070 12086 0,'21'0'31,"0"0"-31,1 0 0,-1 0 16,0 0-16,-42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09:49.7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847 0,'21'0'94,"-21"-21"-63,21-1-31,-21 1 16,0 0 0,0 0-1,0 0 1,0 0 0,-21 21-16,0 0 0,21-22 15,-21 22-15,0 0 16,-1 0-16,1 0 0,0 0 15,0 0-15,-21 0 16,20 0-16,1 22 0,0-22 16,0 21-16,0 0 0,0 21 0,-1-21 15,1 22-15,-42 105 16,42-106-16,-1 22 0,22-22 16,0 0-16,-21 22 0,21-22 15,-21 22-15,21-22 0,0 0 16,0 1-16,0-1 0,0 0 0,0 1 15,21-22-15,0 0 0,-21 21 16,22-20-16,-1-22 0,0 21 0,0 0 16,0-21-16,0 0 0,1 0 15,-1 0-15,21 0 0,-21-21 16,0 0-16,22-1 0,-22 22 16,21-42-16,-21 21 0,1 0 15,20 0-15,-21-1 0</inkml:trace>
  <inkml:trace contextRef="#ctx0" brushRef="#br0" timeOffset="531.69">1693 1143 0,'0'0'0,"0"-21"0,0 0 15,-21 21-15,0 0 16,0 0-1,0 0-15,-1 0 0,1 21 16,0 0-16,0 0 0,21 0 16,-21 1-16,0-1 0,-1 21 15,22-21-15,-21 22 0,0-22 0,21 0 16,-21 21-16,21 22 16,0-43-16,0 0 0,0 0 0,0 0 15,0 1-15,0-1 0,21 0 16,0 0-16,0-21 0,1 0 15,-1 0-15,0 0 0,42 0 16,-20 0-16,-22-21 16,21 0-16,-21 0 0,43-22 15,-43 22-15,0 0 0,0 0 16,1 0-16,-1-22 0,-21 22 0,21-21 16,-21-1-16,0 22 0,0-21 15,0 0-15,0-1 0,0 22 0,-21-21 16,0 21-16,-22-1 0,-20 22 31,-22 0-31,64 0 0,-21 0 0,20 43 16,-20-22-16,21 0 0,0 21 15,0-20-15,-1 20 0,1-21 0,21 21 16,0-20-16,-21 20 0,21-21 16,0 0-16,0 22 0,0-22 15,21 0-15,0 0 16,1 0-16,-1-21 0,0 0 15,0 0-15,0 0 0</inkml:trace>
  <inkml:trace contextRef="#ctx0" brushRef="#br0" timeOffset="1111.35">2159 1185 0,'0'0'16,"0"-21"0,0 42-1,0 1 1,-21-1-16,21 0 0,0 0 16,0 0-16,-21 0 0,21 1 0,0 20 15,0-21-15,0 0 0,0 0 16,0 1-16,0-1 0,0 21 15,0-21-15,0 0 0,0 1 16,0-1-16,0 0 16,-22-21 15,22-21-31,0 0 16,-21-1-16,21-20 15,0 21-15,0 0 0,0 0 0,0-1 16,0-20-16,0 21 0,0 0 15,0-22-15,0 22 0,21 0 0,1-21 16,20 21-16,-21-1 0,64-20 16,-43 21-16,0 0 0,1 21 15,-1 0-15,0 0 16,1 21-16,-22 0 0,42 21 16,-41-20-16,-1-1 0,0 21 15,-21-21-15,0 22 0,0-22 0,0 0 16,0 0-16,0 21 0,0-20 15,-21-1-15,21 0 0,-21-21 0,-1 21 16,22 0-16,-21-21 16,21 21-16,-21-21 0,21-21 31,0 0-15,21 0-16</inkml:trace>
  <inkml:trace contextRef="#ctx0" brushRef="#br0" timeOffset="2176.37">3133 1207 0,'0'0'16,"21"0"-16,0 0 0,0 0 31,0 0-15,-21-22-1,0 1 32,0 0-15,0 0-1,0 0 31,0 0 1,-21 21-48,0 0-15,0 0 16,0 0-16,-1 0 16,1 0-16,0 0 15,0 21-15,0 0 16,0 0-16,-1-21 0,22 21 0,-21 0 16,0 1-16,21-1 15,-21 0-15,21 21 0,0 1 16,0-22-16,0 0 0,0 21 15,0-21-15,0 1 0,0-1 0,0 21 16,0-21-16,0 0 0,21 1 16,0-1-16,0 0 0,1 0 15,-1-21-15,21 0 16,-21 0-16,0 0 0,1 0 0,-1 0 16,0 0-16,0 0 0,0 0 15,0-21-15,1 21 0,-1-21 16,0 0-16,0 21 0,0-22 15,-21 1-15,21 21 0,1-21 0,-1 0 16,-21 0-16,21 21 0</inkml:trace>
  <inkml:trace contextRef="#ctx0" brushRef="#br0" timeOffset="2647.98">3662 1291 0,'0'-21'16,"0"0"0,0 0-16,0 0 15,21-1-15,0 22 16,-21-21-16,21 21 0,0-21 0,1 21 16,-1 0-16,0-21 0,0 21 15,0 0-15,0 0 0,1 0 0,-1 0 16,0 21-16,-21 0 0,21 0 15,0 1-15,0-1 0,-21 0 0,22 0 16,-22 0-16,0 22 0,0-22 16,0 0-16,0 0 0,0 0 0,0 0 15,-22 1-15,1-1 0,21 0 16,-21 0-16,0-21 16,21 21-16,-21-21 0,21-21 31,0 0-31,0 0 15,0 0-15,0-1 0,21-20 16,0 21-16,-21 0 0,0-22 0,21 22 16,0 0-16,1 0 0,-1 0 15,-21-22-15,21 43 0,21-42 16,-21 42-16,1 0 16,-1 0-16,0 0 15,0 0 1,-21 21-16,0 0 15</inkml:trace>
  <inkml:trace contextRef="#ctx0" brushRef="#br0" timeOffset="3024.58">4254 1418 0,'0'0'0,"22"0"0,-1 0 15,0 0-15,0-21 16,0 0-1,0 21-15,1-21 0,-1 0 0,0-1 0,0 1 16,0 0-16,0 0 16,-21 0-16,0 0 0,22-1 0,-22 1 15,0 0-15,0 0 16,-22 21-16,1 0 0,0 0 16,0 0-16,-21 0 0,20 21 15,1 0-15,-21 0 0,21 1 0,0-1 16,-22 42-16,22-42 15,0 1-15,0 20 0,21-21 0,0 0 16,0 0-16,0 1 0,0-1 16,0 0-16,21 0 0,0-21 15,0 0-15,0 0 0,1 0 16,-1 0-16,21 0 0,-21 0 0,22 0 16,-22-21-16,21 0 0,0 21 15,-20-21-15,20-1 0,-21 1 16,0-21-16,22 21 0,-22 0 0,0-22 15</inkml:trace>
  <inkml:trace contextRef="#ctx0" brushRef="#br0" timeOffset="3539.28">4868 572 0,'0'0'16,"0"-22"-16,0 1 0,0 42 31,0 1-31,0-1 15,0 21-15,0 0 16,0 1-16,-21-1 0,0 22 0,21-22 16,0 21-16,-21 1 0,0-22 15,-1 22-15,1-22 0,21 0 0,0 1 16,0-1-16,-21 0 0,21 1 0,0-22 16,0 0-16,0 21 0,0-20 15,0-1-15,21 0 0,0-21 16,1 0-16,-1 0 0,0 0 15,21 0-15,-21 0 0,1 0 0,20 0 16,-21-21-16,21 0 16,-20-1-16,20 22 0,0-63 15,-21 42-15,1 0 0,-1-1 16,-21 1-16,0 0 0,21-21 0,-21 21 16,0-1-16,0 1 0,0 0 15,-21 21 1,0 0-16,-1 0 0,1 21 15,0-21-15,0 21 0,0 1 16,21 20-16,-21-21 0,21 0 0,-22 0 16,22 1-16,0 20 0,0-21 15,0 0-15,0 0 0,0 1 16,22-1-16,-1-21 0,0 0 16,0 21-16,0-21 15,0 0-15,22 0 0,-22 0 0,0-21 16,0 21-16,0-21 0,22-1 15,-22 1-15,0 0 0,0 0 0,-21 0 16</inkml:trace>
  <inkml:trace contextRef="#ctx0" brushRef="#br0" timeOffset="3745.17">4699 931 0,'-21'0'0,"0"43"32,42-43-17,0 0-15,0 0 0,21 0 0,1 0 16,-1 0-16,0 0 0,1 0 16,-1-21-16,0 21 0,-20 0 0,20-22 15</inkml:trace>
  <inkml:trace contextRef="#ctx0" brushRef="#br0" timeOffset="4732.34">6054 1143 0,'0'0'0,"0"-21"0,0 0 16,0 0-16,0-1 0,0 1 0,21-21 16,-21 21-16,21 21 15,0-21-15,-21-1 0,21 22 16,0 0-16,1 0 0,-1 0 0,0 0 15,0 22-15,0-1 16,0 0-16,-21 42 0,22-20 16,-22-1-16,0 0 0,0-20 15,0 20-15,0 0 0,0 1 0,0-22 16,-22 0-16,22 21 0,-21-21 16,21 1-16,0-1 0,-21 0 0,0 0 15,0-21 1,21-21-1,0 0-15,0 0 16,0-1-16,0 1 0,0 0 16,0-21-16,0 21 0,21-22 15,0 1-15,0 21 0,0-22 16,1 1-16,-1 21 0,0-21 0,21 20 16,1 1-16,-22 0 0,21 21 15,22 0-15,-22 0 0,-21 0 16,21 0-16,-20 21 0,-1 0 15,0 22-15,0-22 0,-21 0 0,0 21 16,21 1-16,-21-22 0,0 21 16,0-21-16,0 22 0,0-22 15,0 21-15,0-21 0,0 1 0,0-1 0,0 0 16,0 0-16,-21 0 16,0-21-1,0 0 1,21-21-16,0 0 0,0 0 15,0 0-15,0-1 0,0 1 16,21-21-16,0 21 0,-21-22 0,21 1 16,22 21-16,-22-21 0,0-1 15,21 22-15,-21-21 0,22 21 0,-1-1 16,0 1-16,-20 21 0,20 0 0,-21 0 16,21 0-16,-20 21 15,-1 1-15,0-1 0,-21 0 0,0 21 16,0-21-16,0 22 0,0-22 15,0 21-15,0-21 0,0 1 0,0 20 16,0-21-16,0 0 0,0 0 16,-21-21-16,21 22 0,-21-1 0,21-42 47</inkml:trace>
  <inkml:trace contextRef="#ctx0" brushRef="#br0" timeOffset="5123.45">7408 1228 0,'43'0'31,"-22"0"-31,0 0 0,0 0 0,43 0 16,-43-21-16,63-1 15,-41 1-15,-22 0 0,42-21 16,-41 21-16,-1-1 16,-21 1-16,0 0 0,0 0 0,0 0 15,-21 0-15,-1 21 16,1 0-16,-21 0 0,21 0 16,-22 0-16,1 0 0,21 21 0,-21 0 15,20 0-15,-20 21 0,21-20 16,0 20-16,0 0 0,-1-21 0,22 22 15,0-1-15,0-21 0,-21 22 16,21-22-16,0 21 0,0-21 0,0 0 16,21 1-16,-21-1 0,22 0 15,-1-21-15,21 0 0,-21 0 0,22 0 16,-22 0-16,21 0 0,0 0 16,1 0-16,-1-21 0,0 0 0,1-1 15,-1 1-15</inkml:trace>
  <inkml:trace contextRef="#ctx0" brushRef="#br0" timeOffset="5404.29">8424 550 0,'-63'64'31,"42"-22"-31,-1 1 0,1 20 0,21-21 15,-21 22-15,0 42 16,0-43-16,21 1 0,-21-22 16,21 0-16,0 22 0,-22-22 0,22-21 15,-21 22-15,21-22 0,0 21 16,0-21-16,0 1 0,0-1 16,21-21-1,1 0-15,-1 0 16,-21-21-16,21-1 0,0 1 0,0 0 15,0-21-15</inkml:trace>
  <inkml:trace contextRef="#ctx0" brushRef="#br0" timeOffset="5872.1">8763 529 0,'-42'85'31,"20"-43"-31,22 1 0,-21 20 16,0-21-16,0 22 0,21-1 0,-21 1 16,0-22-16,21 22 0,-22-22 15,1 0-15,21 1 0,-21-1 16,21 0-16,0-20 0,0 20 0,-21-21 0,21 0 16,0 0-16,-21-21 15,21-21 16,0 0-15,0 0-16,0 0 0,0-22 16,0 22-16,21-21 0,0 21 0,0-22 15,0 22-15,1-21 0,-1 21 0,0-22 16,21 22-16,1 0 0,-1 0 16,0 0-16,-21 21 0,22 0 0,-1 0 15,-21 0-15,0 21 0,22 0 16,-22 0-16,-21 0 0,21 1 15,-21 20-15,0-21 0,0 21 16,0 1-16,0-22 0,0 0 0,-21 21 16,21-20-16,-21-1 0,0 0 0,-1-21 15,22 21-15,0 0 0,-21-21 16,0 0 0,21-21-1</inkml:trace>
  <inkml:trace contextRef="#ctx0" brushRef="#br0" timeOffset="6073">8128 953 0,'21'0'31,"0"0"-15,0 0-16,1 0 0,20 0 0,-21 0 16,0 0-16,0 0 15,22-22-15</inkml:trace>
  <inkml:trace contextRef="#ctx0" brushRef="#br0" timeOffset="6578.96">9398 1058 0,'-21'0'0,"0"0"0,-43 22 32,43-1-32,0 0 0,0 0 15,21 21-15,-22-20 0,1-1 16,21 21-16,-21-21 0,21 0 0,0 43 16,0-43-16,0 0 0,0 0 15,21 1-15,0-22 0,1 21 16,-1-21-16,0 0 0,0 0 0,21 0 15,-20 0-15,20 0 0,-21 0 16,21 0-16,1-21 0,-22-1 0,21 1 16,-21 0-16,1 0 0,20 0 15,-42 0-15,21-22 0,-21 1 0,0 21 16,0-43-16,0 22 16,0 21-16,-21 0 0,0-1 15,0 1-15,-22 21 0,22 0 0,-21 0 16,-1 0-16,22 0 0,-21 0 0,21 21 15,-22 1-15,22-1 0,0 0 16,0 0-16,21 0 0,0 0 16,0 1-16,0-1 0,0 0 0,0 0 15,21 0-15,0-21 0</inkml:trace>
  <inkml:trace contextRef="#ctx0" brushRef="#br0" timeOffset="7192.61">10393 995 0,'0'0'16,"0"-21"-16,-21 21 0,-1-21 0,22-1 0,-21 22 15,0 0-15,0 0 0,0 0 16,0 0-16,-22 0 0,22 0 15,0 22-15,-21-1 0,-1 21 0,22-21 16,-21 22-16,-1 20 16,1-21-16,21-20 0,0 20 0,0-21 15,21 21-15,0-20 0,-22 41 16,22-42-16,0 0 0,0 1 16,22-22-16,-1 21 0,0-21 0,21 0 15,-21 0-15,22 0 0,-1 0 16,0 0-16,-20 0 0,20 0 0,0-21 15,1-1-15,-22 1 0,42-21 16,-20 0-16,-22-1 0,0 1 16,21 0-16,-21-1 0,1-20 15,-1-1-15,-21 1 0,21-1 0,0 1 16,0-43 0,-21 0-16,0 64 0,0-1 15,0 1-15,0 21 0,0-21 0,0 20 16,0 1-16,0 42 15,-21 22 1,0-22-16,21 21 16,-21 22-16,0-1 0,-1 1 0,-20 84 15,42-85-15,-21 1 0,0-1 16,21 1-16,0-1 0,0 1 16,0-22-16,0 1 0,0-1 0,0-21 15,0 21-15,0-20 0,21-1 0,21-21 16,-21 21-16,1-21 0,20 0 15,0 0-15,1 0 0,-1 0 0,0-21 16,22 0-16,-22-1 0,22 22 16,-22-21-16,21-21 0,-20 21 0</inkml:trace>
  <inkml:trace contextRef="#ctx0" brushRef="#br0" timeOffset="8363.64">1651 2159 0,'0'0'0,"-42"21"0,20-21 0,-20 0 15,21 0-15,-21 0 0,20 0 16,1 0-16,0 0 0,0 0 16,0 0-16,0 0 0,-22 0 15,22 0-15,21 21 0,-21-21 16,42 0 15,0 0-31,22 0 0,-22 0 0,21 0 16,0 0-16,1 0 0,20 0 15,64 22-15,-63-22 16,-1 0-16,1 0 0,20 0 0,170 21 16,-169-21-1,21 0-15,0 0 0,0 0 0,-1 0 16,1 0-16,0 0 0,0 0 16,0 0-16,21 0 0,0 0 15,0 0-15,-21 0 0,169 0 16,-148 0-16,21 0 0,0 0 0,0 0 15,0 0-15,1 0 0,-1 0 16,0 0-16,21 0 0,-21 0 0,1 0 16,-1 0-16,21-21 0,-21 21 15,0-22-15,1 22 0,-1 0 0,21 0 16,-21 0-16,0-21 0,1 21 0,20 0 16,-21 0-16,21 0 0,-20 0 15,-1 0-15,0 0 0,0 0 0,0 0 16,0 0-16,1 0 15,274-21-15,-148 21 16,-148 0-16,0 0 0,21 0 16,-21 0-16,0 0 0,0 0 15,0 0-15,-21 0 0,21 0 0,-42 0 16,21 0-16,63 0 0,-84 0 16,-1 0-16,-20 0 0,-22 0 15,22 0-15,-22 0 0,0 0 0,-21 0 16,22 0-16,-22 0 0,0 0 15,0 0-15,0 0 16,-21-21 47</inkml:trace>
  <inkml:trace contextRef="#ctx0" brushRef="#br0" timeOffset="8515.54">11261 2180 0,'0'0'0,"0"21"0,0 1 47,-22-22-31</inkml:trace>
  <inkml:trace contextRef="#ctx0" brushRef="#br0" timeOffset="9946.76">1630 3006 0,'0'0'16,"0"-21"-1,-21 21-15,-1 0 0,1 0 16,0 0-16,0 21 16,0 0-16,0 21 0,-1 1 0,1-1 15,21 0-15,-21 22 0,0-1 16,0-20-16,21 20 0,-21-21 16,-1 22-16,1-22 0,0 1 0,21-1 15,-21 0-15,0 1 0,0-22 16,21 0-16,-22 0 0,22 0 0,0 0 15,22-42 17,-1 0-32,-21 0 0,21 0 15</inkml:trace>
  <inkml:trace contextRef="#ctx0" brushRef="#br0" timeOffset="10224.6">1291 3260 0,'0'0'0,"64"-148"31,-43 126-31,0 1 0,0 0 16,0 0-16,22 0 0,-1 21 15,0 0-15,1 0 0,62 21 16,-41 0-16,-22 0 0,1 22 16,-1-1-16,-21 21 0,21-20 15,-20 20-15,-22 1 0,0-22 0,0 22 0,0-22 16,-22 0-16,1 1 15,0-1-15,0 0 0,-21-21 0,20 22 16,1-22-16,0-21 0,0 21 16,0 0-16,0-21 0,-1 0 15,1 0-15,0 0 16,21-21-16,-42-21 0</inkml:trace>
  <inkml:trace contextRef="#ctx0" brushRef="#br0" timeOffset="10411.62">1206 3620 0,'22'21'31,"-1"-21"-31,21 0 0,-21 0 16,22-21-16,-1-1 0,0 22 0,22-21 15,-22 21-15,22-21 0,-22 0 16,21 21-16,-20-21 0,-1 0 0,0 21 15,1-22-15,-1 1 0</inkml:trace>
  <inkml:trace contextRef="#ctx0" brushRef="#br0" timeOffset="10868.25">2265 3344 0,'0'22'31,"0"-1"-31,0 0 0,0 0 15,-21 0-15,21 0 0,0 1 0,0-1 16,-22 0-16,1 21 0,21-21 16,-21 1-16,21-1 0,0 0 15,-21 0-15,0-21 0,21 21 16,0 0 0,-21-21-16,21-21 15,0 0-15,0 0 16,0-21-16,0 20 0,0 1 15,21-21-15,0 21 0,0-22 16,0 22-16,0 0 0,1-21 16,20 21-16,0-1 0,-21 1 0,22 21 15,-1 0-15,-21 0 0,22 0 16,-22 0-16,0 0 0,0 21 0,0 1 16,0-1-16,1 0 0,-22 21 15,21-21-15,-21 1 0,0 20 0,0-21 16,0 0-16,0 0 0,0 1 15,0-1-15,0 0 0,0 0 16,0 0-16,21-21 31,0 0-15,0-21-16,22 21 0,-22-21 16,0 0-16,0 0 0,0-22 15</inkml:trace>
  <inkml:trace contextRef="#ctx0" brushRef="#br0" timeOffset="11533.7">3069 3302 0,'0'0'0,"-21"21"47,0 0-47,0 1 16,21-1-16,-22 0 0,1 0 0,21 21 15,0-20-15,-21-1 0,21 21 16,-21-21-16,21 0 0,0 1 15,0-1-15,0 0 0,0 0 0,21-21 16,0 0 0,0 0-16,1 0 0,-1 0 0,21-21 15,-21 21-15,43-42 16,-43 20-16,0 1 0,21 0 16,-20-21-16,-1 21 0,0-1 0,0 1 15,-21-21-15,21 21 0,-21 0 0,21-22 16,-21 22-1,0 42 17,0 0-32,0 1 15,0-1-15,0 21 0,0 0 0,0 1 16,0-22-16,0 42 0,0-20 16,0-1-16,0 22 0,0-22 0,0 21 15,0 1-15,22-1 16,-22 22-16,0-21 0,0 20 0,0-20 0,0 20 15,0 1-15,0-21 0,0 20 16,0 1-16,0 0 0,0-1 16,0 1-16,-22 0 0,22-1 0,-42 43 15,42-63-15,-21-1 16,0 1-16,0-1 0,-1-20 0,1 20 16,-21-21-16,21 1 0,0-1 0,-1-21 15,1 0-15,-21 1 0,21-1 16,-22-21-16,22 0 0,-21 0 0,-64-21 15,64-22-15,-1 22 0,-20-21 16,21-22-16,-22 1 0,-21-64 16,43 42-16,0 0 15,21-20-15,-1-1 0,22 21 0,0 0 16,0-20-16,22 20 0,-1 0 16,0 1-16,21-1 0,1 21 15,20-20-15,1-1 0,-22 22 0,21-1 16,1 1-16,-1-1 0,1 1 0,-1 20 15,-20 1-15</inkml:trace>
  <inkml:trace contextRef="#ctx0" brushRef="#br0" timeOffset="12436.3">4593 3302 0,'0'0'0,"0"21"47,-21 0-47,21 1 16,0-1-16,-21 21 0,21-21 15,0 0-15,0 22 0,0-22 0,0 0 16,-21 0-16,21 0 0,-22 1 16,22-1-16,-21 0 0,21 0 0,0 0 15,0-42 17,0 0-32,0 0 15,0 0-15,0-22 0,0 22 16,0-21-16,0 21 0,0-22 0,0 1 15,21 21-15,1-22 0,-1 1 16,0 21-16,0 0 0,0 0 16,22-1-16,-22 1 0,21 21 0,-21 0 0,22 0 15,-1 0-15,-21 0 16,21 21-16,-20 1 0,20-1 0,-21 0 0,0 0 16,0 21-16,1-20 15,-1 20-15,-21 0 0,0-21 0,0 43 16,0-43-16,0 21 0,0-20 0,0-1 15,-21-21-15,21 21 16,-22-21-16,1 0 0,0 0 16,21-21-1,0 0-15,0-1 16,0 1-16,0 0 0,0 0 0,0-21 16,21-1-16,0 1 0,1 21 15,-1-22-15,0 1 0,21 21 0,-21-21 16,22 20-16,-1 1 0,0 21 15,-20 0-15,20 0 0,0 0 16,1 0-16,-1 21 0,-21 1 0,21-1 16,-20 21-16,-22 0 0,0-20 15,0 20-15,0 0 0,0 22 16,0-43-16,-22 21 0,1-21 16,0 1-16,0-1 0,0 0 0,0 0 15,-1 0-15,1-21 0,0 0 0,21-21 47,0 0-47,21 0 0,0-22 16,1 22-16</inkml:trace>
  <inkml:trace contextRef="#ctx0" brushRef="#br0" timeOffset="12794.09">5609 3429 0,'0'0'0,"0"21"15,0 0-15,0 1 16,21-22-16,0 0 16,1 0-16,-1 0 15,0-22-15,0 22 0,0-21 0,0 21 16,22-21-16,-22 0 0,0 0 16,0 0-16,0-1 0,22-20 15,-43 21-15,0 0 0,0 0 16,0-1-16,-21 22 15,-22 0-15,22 0 0,0 0 16,-21 22-16,20-1 0,-20 0 16,21 0-16,-21 21 0,20-20 0,1 20 15,-21 21-15,42-41 0,-21 20 16,21-21-16,0 0 0,0 0 16,0 1-16,0-1 0,21 0 0,0-21 15,0 0-15,0 21 0,1-21 0,-1 0 16,0 0-16,21 0 0,-21 0 15,22-21-15,-1 0 0,-21 21 0,22-21 16</inkml:trace>
  <inkml:trace contextRef="#ctx0" brushRef="#br0" timeOffset="13074.35">6456 2879 0,'0'0'0,"-43"0"31,22 0-31,0 21 0,21 0 16,-21 0-16,0 22 0,21-22 0,0 21 15,-21 0-15,-1 22 0,1-22 16,21 22-16,-21-22 0,0 0 16,21 64-16,-21-85 0,0 22 15,21-1-15,-22-21 0,22 0 0,0 1 16,0-1-16,22-21 15,-1 0 1,0 0-16,0 0 0,0-21 16,0-1-16,1 1 0,20-21 0,-21 21 15</inkml:trace>
  <inkml:trace contextRef="#ctx0" brushRef="#br0" timeOffset="13523.12">6689 2879 0,'0'21'16,"0"0"0,0 21-16,0-20 0,0 20 15,0-21-15,0 21 0,0 1 0,0 20 16,-22-20-16,22-1 0,-21 0 16,21 1-16,-21-1 0,21 0 0,-21 1 15,0-1-15,21-21 0,-21 0 16,21 0-16,0 1 0,0-1 15,-22-21-15,22-21 32,0-1-32,0 1 15,0 0-15,0 0 0,0 0 16,0-22-16,22 22 0,-1-21 0,0 21 16,0-22-16,0 1 0,0 21 0,22 0 15,-22 0-15,21-1 0,-21 1 16,22 21-16,-22 0 0,21 0 0,-21 21 15,1 1-15,-1-1 0,0 0 16,0 0-16,-21 0 0,21 22 0,-21-22 16,0 21-16,0-21 0,0 0 0,0 22 15,0-22-15,-21 0 16,0 0-16,0 0 0,0-21 0,-1 22 16,1-22-16,0 0 0,0 0 15,0 0-15,0 0 16,21-22-16,-22 22 0,1-21 15</inkml:trace>
  <inkml:trace contextRef="#ctx0" brushRef="#br0" timeOffset="13708.23">6096 3154 0,'0'0'0,"-21"0"0,42 0 47,0 0-47,0 0 0,22 0 0,-22 0 16,21 0-16,-21 0 0,22 0 15,-1-21-15,0 21 0,22 0 0</inkml:trace>
  <inkml:trace contextRef="#ctx0" brushRef="#br0" timeOffset="14139.46">7302 3175 0,'0'0'0,"-21"0"32,0 0-32,0 21 15,0 0-15,0 1 0,21-1 0,-22 0 16,22 21-16,-21-21 0,21 22 0,0-22 15,0 21-15,-21-21 0,21 22 16,0-22-16,0 0 0,0 0 0,0 0 16,21-21-16,-21 22 0,21-22 15,1 0-15,-1 0 0,0 0 16,0 0-16,0 0 0,0 0 0,22 0 16,-1-43-16,-21 22 15,0 0-15,22-21 0,-22 20 16,-21 1-16,0-21 0,0 21 0,0-22 15,0 22-15,0-21 16,-21 21-16,21 0 0,-43-22 0,22 43 16,0 0-16,0 0 0,-21 0 15,20 0-15,1 0 0,0 0 0,-21 0 16,21 21-16,-1 1 0,22-1 0,-21 0 16,21 0-1,0 0-15,0 0 0,0 1 0,0-1 16,21-21-16</inkml:trace>
  <inkml:trace contextRef="#ctx0" brushRef="#br0" timeOffset="14716.02">8064 3154 0,'0'0'0,"-21"0"0,0 0 0,0 0 16,0 0-16,-22 0 0,22 0 0,0 0 15,0 21-15,0 0 0,-22-21 16,22 43-16,0-22 0,0 0 0,0 0 16,0 21-16,-1-20 0,1 20 15,21-21-15,-21 21 0,21-20 0,0 20 16,0-21-16,0 0 0,0 0 0,0 1 15,21-1-15,0-21 16,1 0-16,-1 0 0,0 0 0,21 0 16,-21 0-16,1 0 0,20-21 0,-21-1 15,0 22-15,22-21 16,-22 0-16,21 0 0,-21-21 0,0 20 16,22-20-16,-22 0 0,0 21 0,0-22 15,0 1-15,-21 0 0,22-1 16,-22 1-16,21 0 0,-21-1 0,0 1 15,0 21-15,0-22 0,0 22 16,0 0-16,0 0 0,0 0 0,-21 21 31,21 21-31,-22 0 16,22 0-16,-21 22 0,21-22 0,0 21 16,0 0-16,0 22 0,-21-22 0,21 64 15,0-64-15,0 1 16,0-1-16,0-21 0,0 22 0,0-1 15,0-21-15,21 0 0,-21 0 0,21 1 16,1-22-16,-1 21 0,0-21 16,0 0-16,0 0 0,0 0 0,1 0 15,20 0-15,-21-21 0,0-1 16,0 1-16</inkml:trace>
  <inkml:trace contextRef="#ctx0" brushRef="#br0" timeOffset="15587.43">9737 3048 0,'0'0'16,"0"-21"-16,0 0 0,0 0 0,0 42 47,-22 0-47,22 0 0,0 21 15,0-20-15,0 20 0,0 0 16,-21 1-16,21-1 0,-21-21 15,21 21-15,0 1 0,-21-22 0,21 0 16,-21 0-16,21 0 0,0 1 16,0-1-16,21-21 15,0 0-15,0-21 16,0-1-16,1 1 0,-1 0 16,0 0-16,42-43 0,-41 43 15,-1-21-15,21 0 0,-21 20 16,0-20-16,1 21 0,20 0 0,-21 0 15,0-1-15,-21 1 0,21 21 0,1 0 16,-22 21 0,0 1-16,0-1 15,0 0-15,0 0 0,0 21 0,0-20 16,0-1-16,0 21 0,0-21 16,0 0-16,0 22 0,0-22 0,0 0 15,21 0-15,0 0 0,0-21 0,-21 22 16,21-1-16,0-21 0,1 0 15,-1 0-15,0 0 0,0 0 0,21 0 16,-20-21-16,-1-1 0,0 1 16,0 0-16,21 0 0,-20-21 15,20-22-15,-21 22 0,-21-1 16,21-41-16,-21 41 0,0 1 16,0 0-16,0-1 0,0 22 15,-21-21-15,0 21 0,0 21 0,0-21 16,-1 21-16,1 0 0,0 0 15,-21 0-15,21 0 0,-1 0 0,1 21 16,0 0-16,21 0 0,0 0 16,0 0-16,0 1 15,21-22-15,0 0 0,1 0 16</inkml:trace>
  <inkml:trace contextRef="#ctx0" brushRef="#br0" timeOffset="16093.15">10922 2688 0,'0'0'0,"0"-21"0,-21 21 15,0 21 1,-1 0-16,22 1 0,-21-1 16,21 21-16,-21 0 0,21-20 0,0 20 15,0 0-15,-21 1 0,21-1 16,-21 0-16,21 1 0,-21-1 0,21 0 15,0 1-15,-22-1 0,22 0 16,-21-21-16,21 22 0,0-22 16,0 0-16,0 0 0,0 0 0,0 1 15,0-44 1,0 1 0,0-21-16,0 21 0,0 0 15,21-22-15,1 1 0,-22 21 0,21-22 16,0 1-16,0 21 0,0-21 15,0 20-15,22 1 0,20-21 16,-42 21-16,1 21 0,20 0 0,-21 0 16,0 0-16,22 0 0,-22 21 15,0 0-15,-21 0 0,21 0 16,-21 1-16,21 20 0,-21-21 0,0 21 16,0-20-16,0 20 0,0-21 15,0 0-15,0 22 0,-21-22 0,21 0 16,-21 0-16,21 0 0,0-42 47,0 0-32,0 0-15,21 0 0,-21-1 0,21 1 16,-21-21-16</inkml:trace>
  <inkml:trace contextRef="#ctx0" brushRef="#br0" timeOffset="16293.03">11409 3048 0,'0'0'0,"21"0"0,-21 21 16,0 0-16,0 1 16,0-1-16,0 0 0,0 0 0,-21 21 15,21-20-15,-21-1 0,21 0 16,0 0-16,0 0 0,-22 0 0,22 1 16,-21-1-16,21 0 0,-21-21 15,21-21 16,0 0-31,0-1 16</inkml:trace>
  <inkml:trace contextRef="#ctx0" brushRef="#br0" timeOffset="16455.13">11409 2879 0,'21'-21'0,"-42"42"0,42-64 15,-21 65 32,0-1-47,0 0 16,0 0-1,21-21-15,-21 21 0</inkml:trace>
  <inkml:trace contextRef="#ctx0" brushRef="#br0" timeOffset="17192.48">11874 3006 0,'0'-21'16,"-21"21"-1,0 0-15,0 0 0,0 0 0,0 0 16,-1 0-16,-20 21 0,21 0 16,0 0-16,0 0 0,-1 0 15,1 22-15,0-22 0,0 21 0,0 1 16,21-22-16,0 21 0,0 22 15,0-43-15,0 0 0,0 0 16,21 0-16,0 0 0,0-21 0,22 0 16,-22 0-16,21 0 0,0 0 15,1 0-15,-1 0 0,0-21 0,22 21 16,-22-21-16,1 0 0,-1 0 0,0-22 16,1 22-16,-1 0 0,-21-21 15,0-1-15,22 1 0,-22 0 0,0-1 16,0 1-16,0-21 0,0 20 15,1 1-15,-1-22 0,-21 22 16,0 0-16,0-1 0,0 1 0,0 21 16,0 0-16,0 0 0,-21 21 15,-1 0-15,1 21 16,0 0-16,21 0 0,-21 21 0,0-20 16,21 20-16,-21 0 0,21 1 15,0-1-15,-22 0 0,22 1 0,-21-1 16,21 0-16,0 1 0,0-1 15,0 0-15,-21-21 0,21 22 0,0-22 16,-21 21-16,21-21 0,0 1 0,0-1 16,0-42 15,0-1-15,0 1-16,0 0 15,0-21-15,0 21 0,21-22 0,0 22 16,0-21-16,1 21 0,20-22 0,-21 22 15,21 0-15,-20-21 0,20 20 16,0 22-16,-21-21 0,22 21 0,-22 0 16,21 0-16,-21 0 0,1 21 15,-1 1-15,0-1 0,0 0 0,0 0 16,0 21-16,-21-20 0,0 20 0,0-21 16,0 21-16,0-20 0,0 20 15,0-21-15,0 0 0,-21 0 16,0 1-16,21-1 0,-21 0 0,21 0 15,-21-21 1,21-21 0</inkml:trace>
  <inkml:trace contextRef="#ctx0" brushRef="#br0" timeOffset="17479.31">13885 2942 0,'0'21'15,"0"1"-15,0-1 0,0 0 16,0 0-16,0 0 0,-21 22 0,21-22 15,-21 21-15,21-21 0,-21 22 0,0-22 16,21 0-16,0 0 0,0 0 16,0 0-16,0 1 0,21-22 31,0 0-31,21 0 0,-21-22 16,1 22-16</inkml:trace>
  <inkml:trace contextRef="#ctx0" brushRef="#br0" timeOffset="17868.12">14414 2963 0,'22'-42'31,"-44"42"-31,1 0 16,0 0-16,0 0 0,0 0 0,0 0 15,-1 21-15,1 0 16,0 1-16,0-1 0,21 0 15,-21 0-15,21 0 0,0 0 16,21-21 0,0 0-16,0 22 0,22-22 15,-22 0-15,0 0 0,0 21 0,21-21 16,-20 21-16,-1-21 0,0 21 16,-21 0-16,0 0 0,0 1 15,0-1-15,0 0 0,0 0 16,-21-21-16,-22 21 0,22-21 15,-21 0-15,21 21 0,-22-21 0,1 0 16,0 0-16,21 0 0,-22 0 16,22 0-16,0 0 0,0 0 15,0 0-15,-1 0 0,22-21 16,0 0 0,0 0-16,0 0 0,0 0 0,0-1 15</inkml:trace>
  <inkml:trace contextRef="#ctx0" brushRef="#br0" timeOffset="18032.03">13949 2752 0,'-43'0'32,"22"0"-32,0 0 15,0 0 1,0-21-1</inkml:trace>
  <inkml:trace contextRef="#ctx0" brushRef="#br0" timeOffset="18863.55">15367 3471 0,'0'0'0,"0"22"0,21-22 16,0-22-1,0 1-15,1 0 16,-1 0-16,0 0 0,0-22 0,0 22 15,0-21-15,22 0 0,-22-1 0,21 1 16,-21 0-16,1-1 0,-1-20 16,21 20-16,-21-20 0,0-1 0,-21 22 15,22-21-15,-22-1 0,0 22 16,0-1-16,0 1 0,0 0 16,0 21-16,-22 21 15,1 21-15,21 0 16,-21 21-16,0 1 0,0-1 0,21 0 15,-21 22-15,-1-1 0,1 1 16,21-22-16,-21 22 0,0 63 16,21-64-16,-21-21 0,21 1 15,0-1-15,0 0 0,0 1 16,0-22-16,0 0 0,0 0 0,0-42 31,0 0-15,21 0-16,0 0 0,-21-22 15,21 22-15,0 0 0,-21-21 16,22 20-16,-1-20 0,0 21 0,0 0 16,0 0-16,0-1 0,1 22 15,-1 0-15,0 22 16,-21-1-16,0 0 0,0 0 16,0 0-16,21 22 0,-21-22 15,21 0-15,-21 0 0,0 0 0,0 22 16,21-22-16,1 0 0,-22 0 15,21-21-15,0 21 0,0 0 0,0-21 16,0 0-16,1 0 0,-1 0 16,21 0-16,-21 0 0,22 0 15,-1-21-15,-21 21 0,64-42 16,-64 21-16,0 0 0,21-1 0,-20 1 16,-1-21-16,-21 21 0</inkml:trace>
  <inkml:trace contextRef="#ctx0" brushRef="#br0" timeOffset="19863.98">16531 3069 0,'0'0'0,"0"-21"0,0 0 0,0 0 15,0 0-15,0-1 0,-21 1 0,0 21 16,0 0-16,-1 0 0,1 0 0,-42 0 16,42 21-1,-22 1-15,22-1 0,0 0 0,-21 21 0,20-21 16,1 1-16,0 20 0,0-21 16,21 21-16,0-20 0,-21-1 15,21 21-15,0 0 0,0-20 16,21-1-16,0-21 15,0 0-15,0 0 0,1 0 0,-1 0 16,0-21-16,21 21 0,1-43 16,-1 22-16,-21 0 0,0 0 15,0 0-15,1-22 0,-1 22 16,-21 0-16,0 0 0,21-22 0,-21 22 16,0 0-16,21 0 0,-21 0 15,0 42 16,0 0-31,0 0 0,0 0 16,0 22-16,0-22 0,0 0 0,0 43 16,0-22-16,0-21 15,0 21-15,0-20 0,0-1 16,0 0-16,21-21 0,0 21 16,1-21-16,-1 0 0,0 0 15,0 0-15,0-21 0,0 21 0,1-21 16,-1 0-16,0-1 0,0 1 15,0 0-15,0-21 0,-21 21 16,22-22-16,-1 1 0,-21 21 0,0-22 16,21 22-16,-21-21 0,21 21 15,-21 0-15,0-1 16,0 44 0,0-1-16,0 0 0,0 0 15,0 21-15,0-20 0,-21-1 0,21 21 16,0-21-16,0 0 0,0 1 15,0-1-15,0 21 0,0-21 16,0 0-16,0 1 0,21-22 16,0 0-16,0 0 0,1 0 15,-1 0-15,0 0 0,0 0 16,0-22-16,0 22 0,22-21 0,-22 0 16,0 0-16,0 0 0,0 0 15,1-1-15,-1-20 0,0 21 0,-21 0 16,0-22-16,21 22 0,-21 0 15,21 21-15,-21-21 0,-21 21 32,0 21-32,21 0 15,-21 0-15,21 22 0,0-22 0,-21 0 16,21 21-16,-22-20 0,22 20 16,0-21-16,0 0 0,0 0 15,0 1-15,0-1 0,22 0 16,-1-21-16,0 0 0,0 0 0,0 0 15,22 0-15,-22 0 0,0 0 16,21-21-16,-21 0 0,22-1 0,-22 1 16,0 0-16,21 0 0,-20 0 15,-1 0-15,0-22 0,0 22 0,-21-21 16,21 21-16,-21-1 0,21 1 0,-21 42 47,0 1-47,-21-1 0,21 21 15,0-21-15,-21 0 0,21 1 16,0-1-16,0 0 0,0 0 0,0 0 16,0 0-1,21-21-15,0 0 0,1 0 16,-1-21-16,0 0 0,-21 0 16,0 0-16</inkml:trace>
  <inkml:trace contextRef="#ctx0" brushRef="#br0" timeOffset="20183.8">17738 2752 0,'0'0'0,"-22"0"0,1 0 0,21 21 16,-21-21-16,21 21 0,-21 0 16,21 0-16,0 1 0,0-1 15,0 0-15,21-21 16,0 21-16,0-21 15,1 0-15,-1 0 0,0 0 16,0 0-16,-21-21 0,21 21 16,-21-21-16,0 0 0,0-1 15,-21 1 1,0 21-16,0 0 0,0-21 16,-1 21-16,1 0 15,0 0-15,21 21 16,0 0-1,0 1 1,21-22-16,0 21 0,1-21 16</inkml:trace>
  <inkml:trace contextRef="#ctx0" brushRef="#br0" timeOffset="20687.5">18076 3090 0,'-42'0'32,"21"0"-32,21 22 15,0-1 1,0 0-16,0 0 0,0 0 16,0 0-16,0 1 15,0-1-15,0 0 16,0 0-16,-21-21 47,21-21-47,-22 0 15,22 0-15,0-1 16,0 1-16,0 0 0,0 0 16,0 0-16,0 0 0,22-1 15,-1 1-15,0 0 0,21 0 0,-21 0 16,22 0-16,-1-1 0,0 1 15,-20 21-15,62 0 0,-41 0 16,-1 0-16,-21 21 0,0 1 16,0-1-16,1 0 0,-22 0 0,21 21 15,-21-20-15,0 20 0,0 0 0,0-21 16,0 22-16,-21-22 16,21 0-16,-22 0 0,22 0 0,0 1 15,-21-1-15,0-21 0,21 21 0,0-42 47,21 0-31,0 21-16,1-22 0</inkml:trace>
  <inkml:trace contextRef="#ctx0" brushRef="#br0" timeOffset="21411.06">19219 3112 0,'0'-22'0,"0"44"0,0-65 0,0 22 16,0 0-16,0 0 15,0 0-15,-21 21 16,0-22-16,0 22 0,0 0 0,-1 0 16,1 0-16,-21 0 0,21 0 15,0 22-15,-22-22 0,22 21 0,0 0 16,-21 0-16,20 21 0,1-20 0,0-1 15,0 21-15,21-21 0,0 22 16,0-22-16,0 0 16,0 0-16,21 0 0,0-21 15,0 0-15,1 0 0,-1 0 16,21 0-16,-21 0 0,0 0 0,1-21 16,-1 0-16,21 21 0,-21-21 15,0 0-15,1-1 0,-1 1 0,0 0 16,-21 0-16,21 0 0,0 0 15,-21-1-15,0 1 0,0 0 16,0 42 0,0 0-1,-21 1-15,21-1 0,-21 21 0,0-21 16,0 22-16,-1-1 0,1 21 16,21-20-16,-21 20 0,0 1 15,0 63-15,21-85 16,0 43-16,0-22 0,-21 22 0,21 0 15,-22-1-15,22 1 0,0 0 0,0-1 16,0 1-16,0 0 0,0-1 16,0 1-16,0 0 0,0-1 0,0 1 15,0-22-15,0 22 0,0-21 0,0-1 16,0 1-16,-21-22 0,0 0 0,0 1 16,0-1-16,0-21 0,-1 0 15,-20-21-15,21 0 0,-21 0 0,-1 0 16,22 0-16,-42 0 0,20-21 0,1-21 15,0-1-15,-22 1 16,22 0-16,-1-22 0,-20-20 16,21 20-16,-1-21 0,1-20 0,0 20 0,20-21 15,1 0-15,21 22 0,0-22 16,0 21-16,0 0 0,43 1 0,-22-1 16,21 22-16,0 20 0,64-63 15,-21 64-15,-22 0 0,1-1 16,-1 1-16,22 0 0,-21 21 0,-1-22 15,1 22-15,-1-21 0,1 21 0</inkml:trace>
  <inkml:trace contextRef="#ctx0" brushRef="#br0" timeOffset="22169.74">21272 2498 0,'0'0'0,"0"-21"0,-21 63 46,21-21-46,0 21 0,-21 22 16,0-22-16,21 1 0,-21 20 16,0-21-16,21 22 0,-22-22 0,22 1 15,-21-1-15,21 0 0,-21 1 16,0-1-16,21 0 0,-21-21 0,21 1 16,0-1-16,-21 0 0,21 0 15,-22-21-15,22-21 31,0 0-31,0 0 16,0-1-16,0 1 0,0-21 0,0 21 16,0-22-16,22 22 0,-1-21 0,0 0 15,21-1-15,-21 22 0,22-21 16,-1 21-16,0-22 0,1 22 16,20 0-16,-20 0 0,-1 21 15,21 0-15,-20 0 0,-1 0 0,0 21 16,1 0-16,-22 21 0,21-20 0,-21 20 15,1-21-15,-1 21 0,-21-20 16,0 20-16,0-21 0,0 0 0,-21 0 16,-1 22-16,-20-22 0,0 0 15,-1-21-15,1 21 0,0 0 0,-1-21 16,1 0-16,0 22 0,-1-22 16,22 0-16,-21 0 0,21 0 15,0 0-15,21-22 16,0 1-16,0 0 15,21 0-15,0 21 0,21-21 16,-21 21-16</inkml:trace>
  <inkml:trace contextRef="#ctx0" brushRef="#br0" timeOffset="22588.49">22204 2836 0,'0'0'0,"42"-21"31,-63 21-31,0 0 0,0 21 16,-1 1-16,1-1 0,0 0 0,-21 21 16,21-21-16,-1 1 0,1 20 15,0-21-15,0 21 0,0-20 16,21-1-16,0 0 0,0 0 0,0 0 16,0 0-16,21 1 0,0-1 0,0-21 15,0 0-15,22 0 0,-22 0 16,0 0-16,21 0 0,-20 0 0,20-21 15,0-1-15,-21 22 0,22-21 16,-22 0-16,0 0 0,0-21 0,0 20 16,1 1-16,-22-21 0,0 21 15,0-22-15,0 1 0,0 21 0,-22 0 16,-20 0-16,21-1 0,-21 1 16,-1 21-16,22 0 0,-21 0 15,-1 0-15,1 21 0,21 1 0,-21-1 16,20 21-16,-20-21 0,42 0 0,-21 22 15,21-22-15,0 0 0,0 0 16,0 22-16,0-22 0,21 0 16,0 0-16,0-21 0,1 0 0,20 0 15,-21 0-15,21 0 0,-20 0 16</inkml:trace>
  <inkml:trace contextRef="#ctx0" brushRef="#br0" timeOffset="22872.33">22966 2519 0,'21'-42'0,"-42"84"0,63-127 16,-42 64-16,0-21 0,0 21 15,0-1-15,0 44 16,0-1-16,-21 21 16,0 0-16,0 1 0,-1-1 0,1 22 15,0-22-15,0 21 0,0 1 16,0-22-16,-1 64 0,1-64 15,0 1-15,21-1 0,0 0 16,0-20-16,-21 20 0,21-21 16,0 0-16,0 0 0,21-42 31,0 0-31,0 0 16,-21 0-16,22 0 0,20-1 0,-21-20 15</inkml:trace>
  <inkml:trace contextRef="#ctx0" brushRef="#br0" timeOffset="23319.17">23326 2328 0,'0'0'0,"0"43"16,0-1 0,0 0-16,0 1 0,-22-1 15,1 0-15,21 22 0,-21-22 0,21 22 16,-21-22-16,0 0 0,0 1 15,21-1-15,-22 0 0,1-20 0,21 20 16,0-21-16,-21 21 0,21-20 0,-21-1 16,21 0-16,0 0 15,0-42 17,0 0-32,0 0 0,21-22 15,-21 22-15,0 0 0,21-21 16,0 20-16,1-20 0,-1 0 15,21-1-15,-21 22 0,22-21 0,-1 21 16,0 0-16,1-1 0,-22 22 16,21 0-16,0 0 0,-20 0 0,20 22 15,-21-1-15,0 21 0,0-21 16,1 22-16,-1-22 0,-21 21 0,21 0 16,-21 1-16,0-1 0,0 0 0,0-20 15,-21 20-15,0-21 0,-1 21 16,1-20-16,0-1 0,0 0 0,0-21 15,0 21-15,-1-21 16,1 0-16,21-21 16,-21 0-16,0 0 15</inkml:trace>
  <inkml:trace contextRef="#ctx0" brushRef="#br0" timeOffset="23519.87">22712 2794 0,'-21'0'0,"42"0"0,-64 0 16,22 0-16,42 0 15,1 0 1,-1 0-16,21 0 0,0 0 16,1 0-16,-1 0 0,0 0 15,1 0-15,-22 0 0,21 0 0,-21 0 16,1 0-16</inkml:trace>
  <inkml:trace contextRef="#ctx0" brushRef="#br0" timeOffset="24716.89">4614 5165 0,'0'21'16,"0"-42"31,0 0-47,21 21 15,-21-22-15,0 1 0,0 0 16,0 0-16,0-21 0,0 20 0,0 1 16,0-21-16,0 21 0,-21 0 15,0-1-15,0 1 16,-21 0-16,20 21 0,-20 0 0,21 0 0,-21 21 16,-1-21-16,1 43 0,21-22 15,-22 21-15,22 0 0,-21 1 0,21 20 16,0-20-16,-1-1 0,1 0 0,0 22 15,21-22-15,0-21 0,0 22 16,0-22-16,0 21 0,0-21 0,21 0 16,0-21-16,1 0 0,-1 0 15,0 0-15,21 0 0,-21 0 0,22-21 16,-1 21-16,0-42 0,1 21 16,-1 0-16,0-22 0,1 22 15,-1-21-15,-21-1 0,22 1 0,-1-21 16,-21 20-16,21-20 0,-20-1 0,-1 1 15,0-1-15,0 22 0,-21-22 16,0 22-16,21-21 0,-21 20 16,0 22-16,0-21 0,0 21 0,-21 21 31,21 21-31,-21 0 0,21 21 16,0 1-16,0-1 0,-21 21 0,21-20 15,-21 20-15,21 1 0,0-22 0,-22 22 16,22-22-16,0 21 15,0-20-15,0-1 0,0-21 0,0 22 16,0-22-16,0 0 0,0 0 0,0 0 16,22-21-16,-1 0 0,0 0 15,0 0-15,0-21 0,0 21 16,1-21-16</inkml:trace>
  <inkml:trace contextRef="#ctx0" brushRef="#br0" timeOffset="25071.69">5059 5080 0,'0'0'0,"0"21"0,0 0 15,21-21 17,0 0-32,0 0 0,0 0 15,1-21-15,-1 21 0,0-21 0,0 0 16,-21 0-16,21 0 0,0-1 15,-21 1-15,0 0 0,0 0 16,-21 21 0,0 0-16,0 21 0,0-21 15,-22 21-15,22 0 0,0 22 0,-21-22 16,21 0-16,-1 21 16,1-20-16,0 20 0,0-21 0,21 0 15,0 0-15,0 1 0,0-1 0,0 0 16,0 0-16,0 0 0,21-21 15,0 21-15,0-21 0,1 0 16,20 0-16,-21 0 0,0 0 16,22-21-16,-1 21 0,0-21 0,-21 0 15</inkml:trace>
  <inkml:trace contextRef="#ctx0" brushRef="#br0" timeOffset="25321.55">5778 4911 0,'0'0'0,"0"-21"15,-21 21-15,0 0 16,0 0-16,0 0 0,0 0 0,-1 21 16,-20 0-16,21 0 0,0 21 15,0-20-15,-22 20 0,22 0 0,21 1 16,-21-1-16,0-21 0,21 21 16,0-20-16,0 20 0,0-21 0,0 0 15,0 0-15,0 1 0,21-22 0,0 0 16,21 21-16,-20-21 0,20 0 15,-21 0-15,21 0 0,1-21 16,-1-1-16,0 22 0,1-21 0,-1-21 0,0 21 16,-20 0-16,20-22 15</inkml:trace>
  <inkml:trace contextRef="#ctx0" brushRef="#br0" timeOffset="25555.74">6244 4360 0,'0'0'0,"0"-21"0,-21 21 31,0 0-31,21 21 0,-21 1 0,21 20 16,-22 0-16,1 1 0,0-1 15,21 0-15,-21 22 0,0-1 0,21 1 16,-21-1-16,-1 1 0,1-1 16,21 43-16,0-64 15,-21 1-15,21-1 0,0 0 0,0-20 16,0-1-16,0 0 0,0 0 0,21-21 15,0 0-15,1 0 0,-1 0 16,0 0-16,0 0 0,0 0 0,0-21 16</inkml:trace>
  <inkml:trace contextRef="#ctx0" brushRef="#br0" timeOffset="26019.47">6583 4953 0,'0'0'0,"0"-127"31,0 106-31,-21 0 0,-1 21 0,1 0 16,0 0-16,0 0 0,0 0 15,0 0-15,-1 21 0,1 0 0,0 21 16,0-20-16,0 20 0,0 0 0,-1 1 16,1-1-16,0 0 0,21 1 15,0-1-15,0-21 0,0 21 0,0-20 16,0-1-16,0 0 0,0 0 0,0 0 15,21-21 1,0 0-16,1 0 0,-1 0 0,0 0 0,0 0 16,0-21-16,0 21 0,22-21 15,-22 0-15,0-22 0,0 22 16,22 0-16,-22-21 0,0-1 0,0 22 16,-21-21-16,21 0 0,-21 20 15,21 1-15,-21 0 0,0 0 0,0 0 16,0 42-1,-21 0-15,21 0 0,-21 0 16,21 22-16,-21-22 0,21 21 0,0-21 16,0 1-16,0 20 0,0-21 0,0 0 15,0 0-15,0 1 0,0-1 16,21-21-16,0 21 0,0-21 0,1 0 16,-1 0-16,21 0 0,-21 0 15,0 0-15,22 0 0,-22-21 16,0 21-16,21-21 0</inkml:trace>
  <inkml:trace contextRef="#ctx0" brushRef="#br0" timeOffset="26328.3">6943 5017 0,'0'-22'15,"0"44"-15,0-65 0,0 1 0,0 21 0,0 0 16,0-1-16,21 1 0,0 21 16,0 0-16,0-21 0,22 21 15,-22 0-15,0 0 0,0 0 0,0 21 16,0 0-16,1 1 0,-1-1 0,0 0 15,0 21-15,-21-21 0,0 22 16,0-22-16,0 21 0,0-21 0,0 22 16,0-22-16,0 0 0,0 21 15,0-20-15,-21-1 0,0 0 16,0-21-16,-1 0 16,22-21-1,0 0-15,0-1 0,0 1 16,0 0-16,0-21 0,22 21 0,-1-22 15,0 22-15,0-21 0,0-1 16,0 1-16,-21 21 0,22-21 16,-1 20-16,0 1 0,21-21 15,-21 21-15,1 21 0</inkml:trace>
  <inkml:trace contextRef="#ctx0" brushRef="#br0" timeOffset="27068.89">7853 5059 0,'21'0'0,"-42"0"0,63-21 16,-21 21-16,0-21 0,-21-1 0,43 1 15,-43 0-15,0-21 16,21 21-16,-21-1 0,0 1 0,0 0 16,0-21-16,0 21 0,0-1 0,-21 22 15,0-21-15,-1 21 0,1 0 16,-21 0-16,0 0 0,20 0 0,-20 21 16,0 1-16,21-1 0,-22 21 0,22 0 15,-21 1-15,21-1 0,-1 22 16,1-22-16,0 0 0,0 1 15,21-22-15,0 21 0,0-21 0,0 22 16,0-22-16,0 0 0,21-21 16,0 21-16,0-21 0,1 0 0,-1 0 15,21 0-15,0 0 0,-20 0 0,20-21 16,0 0-16,1 0 0,-1-1 16,-21 1-16,21 0 0,-20 0 0,20-21 15,-21 20-15,0-20 0,0 0 16,1-1-16,-22 22 0,0-21 0,0 0 15,0 20-15,0-20 0,0 21 0,0 0 16,0 42 0,0 0-16,0 0 15,0 0-15,-22 22 0,22-22 0,-21 21 16,21-21-16,0 22 16,0-1-16,0-21 0,0 22 0,0-22 15,0 0-15,0 0 0,0 0 0,0 0 16,0 1-16,21-22 15,1 0-15,-1 0 0,0 0 0,0 0 16,0 0-16,0 0 0,1-22 0,20 1 16,-21 0-16,0 0 0</inkml:trace>
  <inkml:trace contextRef="#ctx0" brushRef="#br0" timeOffset="27335.74">8636 4360 0,'0'0'0,"0"-21"0,0 0 0,-21 21 16,0 0-16,-1 0 16,1 21-16,0 0 0,0 22 0,0-22 15,0 21-15,-1 1 0,22-1 16,-42 64-16,21-64 16,0 22-16,21-1 0,-21-21 0,21 22 0,-22-22 15,22 1-15,0-1 0,0 0 16,0-21-16,0 22 0,0-22 0,0 0 15,0 0-15,22-21 0,-22 21 16,21-21-16,0 0 0,0 0 16,21 0-16,-20 0 0,-1-21 0,21 0 15,-21 21-15,0-21 0,22 0 0,-22 0 16</inkml:trace>
  <inkml:trace contextRef="#ctx0" brushRef="#br0" timeOffset="27563.61">8932 4741 0,'0'0'0,"0"-21"0,0 0 15,-21 42 17,21 0-32,-21 1 0,0-1 0,0 21 15,21-21-15,-22 22 0,1-1 16,0 0-16,21 1 0,0-22 0,-21 21 16,21 0-16,-21-20 0,21-1 15,0 0-15,0 0 0,0 0 16,0 0-16,21-21 0,0 0 0,0 0 15,0 0-15,43 0 0,-43 0 16,21 0-16,-20-21 0,20 0 16,0 0-16,-21 0 0</inkml:trace>
  <inkml:trace contextRef="#ctx0" brushRef="#br0" timeOffset="28236.27">9377 4826 0,'0'0'0,"0"-21"31,-21 21-31,-1 21 16,1-21-16,21 21 0,-21 22 0,21-22 16,-21 0-16,21 0 0,0 21 15,0-20-15,0 20 0,0-21 0,0 0 16,0 22-16,0-22 0,0 0 16,0 0-16,0 0 15,21-21 1,-21-21-1,0 0-15,0 0 16,0 0-16,0-1 0,0 1 0,0 0 16,0 0-16,0-21 0,0 20 15,0-20-15,21 0 0,-21 21 16,21-22-16,-21 22 0,22 0 0,-1-21 16,0 42-16,0-22 0,0 1 0,0 21 15,1 0-15,20 0 0,-21 0 16,0 0-16,22 0 0,-1 43 15,-21-22-15,0 21 0,0-21 0,-21 22 16,22-1-16,-22-21 0,0 21 16,21 1-16,-21-22 0,0 21 0,0-21 15,0 1-15,0-1 0,0 0 0,-21 0 16,-1 0-16,22 0 0,-21-21 16,0 0-1,0 0-15,21-21 16,0 0-16,0 0 15,0 0-15,0 0 0,0-1 0,21-20 16,0 21-16,0-21 0,1-1 0,-1 1 16,0 0-16,21-1 0,1 1 15,-1 21-15,-21 0 0,21-22 0,1 43 16,-1-21-16,0 21 0,43 0 16,-64 0-16,0 21 0,22 0 15,-22 1-15,0 20 0,-21 0 16,0-21-16,0 22 0,0-1 0,0 22 15,0-22-15,0-21 16,-21 21-16,21-20 0,-21-1 0,0 0 16,-1 0-16,1-21 0,0 21 0,0-21 15,0 0-15,0 0 16,-1-21 0,22 0-16</inkml:trace>
  <inkml:trace contextRef="#ctx0" brushRef="#br0" timeOffset="28434.17">9567 4339 0,'-21'0'0,"42"0"0,-63 0 16,21 0-16,0 0 15,-1 0 32,1 0-31</inkml:trace>
  <inkml:trace contextRef="#ctx0" brushRef="#br0" timeOffset="28603.06">8467 4572 0,'-22'21'0,"44"-42"0,-44 63 16,44-42 0,-1 0-16,21 0 15,0 0-15,1 0 0,-1 0 0,0 0 16,1 0-16,-1-21 0,0 21 0,1-21 16</inkml:trace>
  <inkml:trace contextRef="#ctx0" brushRef="#br0" timeOffset="29487.7">11896 5038 0,'0'0'16,"21"0"-16,0 0 0,0 0 15,0-21-15,0 21 0,-21-22 16,22 22-16,-1-21 0,0 0 0,-21 0 16,21 0-16,-21 0 15,21-1-15,-21-20 0,0 21 0,0 0 16,0 0-16,0-22 0,0 22 0,0 0 16,0-21-16,0 20 0,0 1 15,-21 0-15,0 21 0,0-21 0,0 21 16,-1 0-16,-20 0 0,0 0 15,21 21-15,-22-21 0,1 21 16,21 0-16,-22 22 0,22-22 0,0 21 16,-21-21-16,21 22 0,21-1 0,-22 0 15,22 1-15,-21-22 0,21 21 16,0-21-16,0 22 0,0-22 0,0 0 16,0 0-16,21-21 0,1 21 15,-1-21-15,0 0 0,21 0 0,-21 0 16,1 0-16,41-42 15,-21 42-15,1-21 0,-22 0 0,21 0 16,-21-1-16,22 1 0,-22-21 0,21 21 16,-21-22-16,1 22 0,-1-21 15,0 21-15,0 0 0,-21-22 16,0 22-16,0 0 0,0 42 31,0 0-31,0 0 16,-21 1-16,21-1 0,-21 21 0,21-21 15,0 22-15,0-22 0,0 21 0,0-21 16,0 0-16,0 1 0,0-1 16,0 0-16,21 0 0,0 0 0,0-21 15,0 0-15,1 0 0,-1 0 0,0 0 16,21 0-16,-21 0 0,1 0 16,20-21-16,-21 21 0</inkml:trace>
  <inkml:trace contextRef="#ctx0" brushRef="#br0" timeOffset="29943.44">12721 4805 0,'0'0'16,"0"-21"-16,21 0 0,-21-22 0,0 22 16,0 0-16,-21 21 15,0 0 1,21 21-16,0 0 0,-21 0 16,21 1-16,-21-1 0,21 21 15,0-21-15,-22 22 0,22-22 0,0 0 16,0 21-16,0-21 0,0 1 0,0-1 15,0 0-15,-21 0 0,21 0 16,0 0-16,-21-21 0,21-21 47,0 0-47,0 0 16,0 0-16,0-22 0,0 22 0,0-21 15,0 21-15,21-22 0,0 1 16,1 21-16,-1-21 0,21 20 0,-21-20 15,22 21-15,-1 21 0,0-21 0,1 0 16,-1 21-16,0 0 16,-21 0-16,22 0 0,-1 21 0,0 0 15,-20 0-15,-1 0 0,0 22 0,0-22 16,-21 21-16,0-21 0,0 22 16,0-22-16,0 21 0,-21-21 0,0 0 15,0 22-15,-1-22 0,1 0 0,0-21 16,0 21-16,0 0 0,0-21 15,42 0 17,21-21-32</inkml:trace>
  <inkml:trace contextRef="#ctx0" brushRef="#br0" timeOffset="30432.31">13758 4784 0,'0'0'0,"0"-21"16,0-1-16,0 1 16,-21 21-16,0 0 0,0-21 15,0 21-15,-1 0 0,-41 0 16,42 0-16,0 21 16,-22-21-16,22 21 0,0 22 0,-21-22 0,20 21 15,1-21-15,0 22 0,0-1 16,0-21-16,0 22 0,21-22 15,0 21-15,0-21 0,0 0 0,0 1 16,0-1-16,21-21 0,0 0 0,21 21 16,1-21-16,-22 0 15,21 0-15,-21-21 0,0 0 0,22-1 16,-22 22-16,0-42 0,21 21 0,-20 0 16,-1-22-16,21 22 0,-21-21 15,0 0-15,1-1 0,-1-20 16,0 20-16,21-41 0,-21 20 15,-21 22-15,22 0 0,-22-1 16,21 1-16,-21 21 0,0 0 0,0-1 16,0 44-1,-21-1-15,-1 0 0,1 21 16,21 1-16,-21-1 0,21 0 0,-21 1 16,0-1-16,21 21 0,0-20 15,0-1-15,0 22 0,0-22 0,0-21 16,0 21-16,21 1 0,0-22 0,0 0 15,22 0-15,-22-21 0,21 0 16,-21 0-16,22 0 0,-1 0 0,0-21 16</inkml:trace>
  <inkml:trace contextRef="#ctx0" brushRef="#br0" timeOffset="31179.88">16404 4847 0,'0'0'0,"21"0"0,0 0 16,1 0-16,-1-21 0,-21 0 15,21 0-15,-21 0 16,0-1-16,0 1 0,0 0 15,0 0-15,-21 0 0,0 0 16,-1-1-16,1 1 16,-21 0-16,21 0 0,-22 21 0,22 0 15,-21-21-15,0 21 0,20 0 0,-20 0 16,0 21-16,21 0 0,-22 0 16,22 0-16,0 22 0,0-1 15,0-21-15,-1 22 0,22-1 0,-21 0 0,21 1 16,0-22-16,0 21 0,0-21 15,21 0-15,1 1 0,-1-1 0,0 0 16,21-21-16,-21 0 0,22 0 16,-1 0-16,-21 0 0,22-21 0,41-22 15,-41 22-15,-22 0 0,42-42 16,-20 41-16,-22-20 16,0 0-16,0-1 0,0 1 15,0 0-15,1-43 0,-22 43 16,21-22-16,-21 22 0,21 0 15,-21-1-15,0 1 0,21 21 0,-21 0 16,-21 63 0,0-21-16,0 21 15,21 1-15,-22-1 0,1 0 0,21 1 16,0-1-16,-21 0 0,21 22 16,0-22-16,-21 1 0,21-1 0,0 0 15,0-21-15,0 22 0,0-22 0,0 0 16,21 0-16,0-21 15,0 0-15,1 21 0,-1-21 0,0 0 16,0 0-16,0-21 0,0 21 0,1-21 16</inkml:trace>
  <inkml:trace contextRef="#ctx0" brushRef="#br0" timeOffset="31535.67">16827 4720 0,'0'21'31,"0"1"-31,22-22 16,-1 0 0,0 0-16,0 0 0,0 0 15,0 0-15,1-22 0,20 22 16,-21-21-16,0 21 0,0-21 0,1 21 16,-1-21-16,0 21 0,-21-42 15,0 20 1,-21 22-16,0 0 0,-22 0 15,22 0-15,0 0 0,-21 22 0,20-1 16,1 0-16,-21 0 0,21 0 16,0 0-16,-1 22 0,22-22 0,0 0 15,-21 21-15,21-20 0,0-1 0,0 0 16,0 0-16,0 0 0,21 0 16,1-21-16,20 0 15,-21 0-15,21 0 0,1 0 0,-1 0 16,22-21-16,-22 0 0,21 21 15,-20-21-15,20 0 0</inkml:trace>
  <inkml:trace contextRef="#ctx0" brushRef="#br0" timeOffset="32699.56">17738 4360 0,'0'0'0,"0"-21"0,0-21 0,0 21 15,-22 0-15,1 21 0,21-22 16,-21 22-16,0 0 0,0 0 0,0 22 15,-1-1-15,1 0 0,0 21 16,0 1-16,0-1 0,0 21 0,-22-20 16,22 20-16,0 22 0,0-22 15,0 22-15,-22-21 0,22 20 0,0 1 16,0 0-16,0-1 0,-1 1 0,1 0 16,-21 105-16,42-105 15,-21-1-15,0 1 0,-1 0 0,1-1 16,21 1-16,-21-21 0,0 20 15,21-20-15,0-1 0,0 1 0,0-22 0,0 0 16,0 43 0,0-64-16,0 0 0,21-21 15,0 0-15,0-21 0,22 21 0,-1-21 16,0-21-16,1 21 0,41-64 16,-41 43-16,20-1 0,-20-20 15,-22 20-15,21 1 0,22-85 16,-43 85-16,-21-22 0,0-20 0,0 20 15,0 1-15,0-1 0,-43-21 0,22 22 16,-21 21-16,21-22 0,-22 1 16,1 20-16,0 1 0,-1 0 15,-20 20-15,21 1 0,20 0 0,-20 0 16,21 0-16,-21 21 0,42-21 16,21 21-1,0-22 1,21 22-16,-21-21 0,22 21 0,-1-21 15,0 0-15,43 0 0,-43 0 16,22-1-16,-22 1 0,1 0 16,-1 0-16,21 0 15,-41 0-15,-1-22 0,0 22 0,0 0 16,-21 0-16,0 0 0,21-1 0,-21 1 16,0 0-16,0 0 0,0 0 15,-21 21 16,21 21-31,-21 0 0,21 21 16,-21-20-16,21-1 0,0 21 16,0-21-16,0 22 0,0-22 0,0 0 15,0 0-15,0 0 0,0 0 0,21 1 16,0-22-16,0 0 16,0 0-16,1 0 0,20 0 0,-21 0 15,0 0-15,22-22 0,-1 1 16,-21 0-16,21 0 0,-20 0 0,20 0 15,-21-1-15,0-20 0,0 21 16,1-21-16,-1 20 0,-21 1 0,21 0 16,-21 0-16,0 0 0,-21 42 47,0 0-47,21 0 0,-22 0 0,22 1 15,0-1-15,0 21 0,0-21 0,-21 0 16,21 22-16,0-22 0,-21 0 15,21 0-15,0 0 0,0 1 0,0-1 16,0-42 31,0-1-47,0 1 0,0 0 16,0 0-16,0 0 0,0 0 15,0-22-15,21 22 0,0-21 0,1 21 16,-1-22-16,0 22 0,0 0 15,0 0-15,22 0 0,-22-1 0,21 22 16,-21 0-16,22 0 0,-22 0 0,0 0 16,21 0-16,-21 0 0,1 22 15,-1-1-15,0 21 0,-21-21 16,0 22-16,0-22 0,0 21 0,0-21 16,0 22-16,0-22 0,-21 0 0,0 21 15,-1-21-15,22 1 0,-21-22 0,21 21 16,-21 0-16,42-42 47,0 0-47,1-1 0,-1 1 15</inkml:trace>
  <inkml:trace contextRef="#ctx0" brushRef="#br0" timeOffset="32914.48">19092 4572 0,'0'21'16,"-21"0"0,0 1-16,0-1 0,21 21 0,-21-21 15,-1 22-15,22-22 0,0 21 16,0-21-16,-21 0 0,21 22 0,0-22 16,-21-21-16,21 21 0,0 0 15,21-21 16,-21-21-31,21 0 0,-21 0 0</inkml:trace>
  <inkml:trace contextRef="#ctx0" brushRef="#br0" timeOffset="33227.3">19071 4276 0,'0'0'0,"0"21"0,-21-21 15,0 21-15,21 0 0,0 0 16,0 1-16,21-22 31,0 0-31,0 0 16,0 0-16,1 0 0,-1-22 0,0 22 16,-21-21-16,0 0 0,0 0 15,0 0-15,0 0 16,0-1-16,0 1 0,-21 0 15,0 21-15,-1-21 0,1 21 16,-21 0-16,21 0 0,0 0 0,-1 21 16,22 0-16,-21 0 0,0 1 15,0-1-15,21 0 0,0 0 16,-21 0-16,0-21 0,-1 21 16</inkml:trace>
  <inkml:trace contextRef="#ctx0" brushRef="#br0" timeOffset="33547.53">18182 4276 0,'0'21'15,"0"0"-15,21-21 16,0 21-16,1-21 0,-1 0 15,0 0-15,0 0 16,0 0-16,0 0 0,-21-21 16,0 0-16,0 0 0,-21 21 15,0-21-15,0 21 16,-21 0-16,20 0 0,1 0 0,0 0 16,0 0-16,0 21 15,0 0-15,21 0 0,0 0 16,0 0-16,0 1 0,0-1 0,0 0 15,21 0-15,0-21 0,0 21 16,21-21-16,-20 0 0</inkml:trace>
  <inkml:trace contextRef="#ctx0" brushRef="#br0" timeOffset="34091.5">19748 4085 0,'0'-21'16,"0"42"-16,0-63 0,-21 63 31,0 0-31,0 22 0,0-22 0,21 21 16,-43 0-16,22 22 0,0-22 0,0 1 15,0-1-15,0 0 0,-1 1 16,1-1-16,0 0 0,0 1 15,0-1-15,0 21 0,21-20 16,0-22-16,0 0 0,0 0 0,0 0 16,0 1-16,0-1 0,21-21 15,0 0 1,0 0-16,21 0 0,-20 0 0,-1 0 16,21-21-16,0-1 0,-20 1 0,20 0 15,0 0-15,-21 0 0,22 0 16,-1-1-16,-21-20 0,0 21 0,1 0 15,-1-22-15,0 22 0,-21 0 0,0-21 16,0 63 15,0 0-31,-21 0 0,0 0 16,-1 1-16,22-1 0,-21 0 16,0 21-16,21-21 0,0 1 15,-21-1-15,21 0 0,-21 0 0,21 0 16,0 0-16,0 1 15,21-22 1,0 0-16,0 0 16,0 0-16,22 0 15,-22 0-15,0-22 0,0 1 0,0 21 16,1-21-16</inkml:trace>
  <inkml:trace contextRef="#ctx0" brushRef="#br0" timeOffset="34803.53">20299 4614 0,'21'-21'0,"-42"42"0,42-63 0,-21 21 31,-21 42-15,0-21-1,-1 21-15,1 0 0,0 1 16,0-1-16,21 0 0,-21 0 0,0 21 16,21-20-16,-22-1 0,22 0 0,0 0 15,0 0-15,0 0 0,0 1 16,0-1-16,0 0 15,22-21-15,-1 0 16,0 0-16,0 0 0,0-21 16,0 0-16,-21-1 0,0 1 15,0 0-15,0 0 16,0 0-16,0-22 0,0 22 0,0 0 16,0 0-16,0-21 0,0 20 0,0 1 15,22 0-15,-22 0 0,21 21 16,0-21-16,0 0 0,0 21 0,0 0 15,1-22-15,20 22 0,-21 0 0,0 0 16,22 0-16,-22 0 0,21 0 16,-21 22-16,0-1 0,1 0 0,-1 0 15,0 0-15,0 0 0,-21 1 16,0-1-16,21 21 0,-21-21 0,0 0 16,0 22-16,0-22 0,0 0 15,0 0-15,-21 0 0,21 1 0,-21-1 16,0 0-16,0 0 15,-1-21-15,1 0 16,21-21 0,0 0-1,0 0-15,0-1 0,0 1 0,21-21 16,1 21-16,-1 0 0,0-22 0,0 22 16,21-21-16,-20-1 15,20 22-15,-21-21 0,21 21 0,1 0 16,-1-22-16,0 43 0,-20-21 0,20 21 15,-21 0-15,21 0 0,1 0 16,-22 21-16,-21 0 0,21 43 16,-21-43-16,0 0 15,0 22-15,0-22 0,-21 21 0,21-21 16,-21 22-16,0-22 0,-1 0 0,1 0 16,0 0-16,21 0 0,-21 1 15,0 20-15,0-21 16,21-42 15,0 0-31,21 21 16</inkml:trace>
  <inkml:trace contextRef="#ctx0" brushRef="#br0" timeOffset="35209.69">21844 4403 0,'0'0'0,"0"-21"0,-21 21 16,0 0-16,-1 0 16,-20 0-16,21 0 0,-21 21 0,-1 0 15,1 0-15,0 0 0,-1 0 0,22 1 16,-21-1-16,-1 42 16,43-42-16,0 1 15,0-1 1,22-21-16,-1 0 0,21 0 15,-21 0-15,22 0 0,-1 0 16,-21 0-16,21 0 0,22 0 0,-22 21 16,-21-21-16,1 21 0,-1-21 15,0 21-15,-21 0 0,0 1 16,0-1-16,0 0 0,-21 0 16,0 0-16,-22-21 0,22 21 15,-21-21-15,21 22 0,-22-22 16,22 0-16,-21 21 0,-1-21 0,-20 0 15,42 0-15,-22 0 0,22 0 16,0 0-16,0 0 0,0 0 16,21-21-16,0-1 0,-21 1 15,21-21-15</inkml:trace>
  <inkml:trace contextRef="#ctx0" brushRef="#br0" timeOffset="35488.31">20659 4001 0,'0'-22'16,"-22"22"46,1 0-46,0 22 0,0-1-16,0-21 0,0 21 0</inkml:trace>
  <inkml:trace contextRef="#ctx0" brushRef="#br0" timeOffset="35759.54">19410 4360 0,'0'0'0,"21"0"31,0 0-31,0 0 0,0 0 16,22 0-16,-22 0 0,0 0 16,0 0-16,0 0 0,1 0 0,-1 0 15,0 0 1,-42 0 31</inkml:trace>
  <inkml:trace contextRef="#ctx0" brushRef="#br0" timeOffset="38411.03">847 6752 0,'0'-21'0,"0"42"0,21-42 16,-21 0-16,0 0 16,0 0-16,21 21 0,-21 21 31,0 0-31,0 0 15,0 0-15,0 0 0,-21 22 16,21-22-16,0 21 0,0-21 16,-21 22-16,21-22 0,-22 21 15,22-21-15,-21 22 0,21-22 0,0 0 16,0 0-16,0 0 0,0 1 16,21-44 15,1 1-31,-1 0 15,0 0-15,0 0 0,0 0 0</inkml:trace>
  <inkml:trace contextRef="#ctx0" brushRef="#br0" timeOffset="38759.83">1333 6710 0,'0'0'0,"22"0"0,-44 0 15,1 0 1,0 0-16,0 21 0,-21-21 15,20 21-15,1-21 0,0 21 0,0 1 16,0-22-16,21 21 0,0 0 16,21-21-1,0 21-15,0-21 16,22 0-16,-22 21 0,21-21 16,-21 21-16,22-21 0,-22 22 0,0-1 15,0-21-15,0 21 0,-21 0 0,0 0 16,0 0-1,-21 1-15,0-1 0,0-21 16,0 21-16,-22-21 0,1 0 16,0 0-16,-1 0 0,22 0 0,-21 0 15,21 0-15,-1 0 0,1 0 16,0 0-16,0-21 0,21 0 16,0-1-16,0 1 15,0 0-15,0 0 0,0 0 0,0 0 16</inkml:trace>
  <inkml:trace contextRef="#ctx0" brushRef="#br0" timeOffset="38927.73">1016 6435 0,'0'0'0,"-21"-21"0,0 21 15,42 0 16,0 0-15,0 0-16,0 21 0,0-21 0</inkml:trace>
  <inkml:trace contextRef="#ctx0" brushRef="#br0" timeOffset="39407.46">3302 6689 0,'0'0'0,"21"-21"0,0-1 0,-21 1 15,21 0-15,-21 0 0,22-43 16,-22 43-16,0 0 0,0-21 16,-22 42-16,1-21 15,-21 21-15,21 0 0,-22 0 16,22 21-16,0 0 0,-21 0 0,21 21 15,-1 1-15,-20-1 16,21 22-16,0-22 0,0 0 0,-1 22 0,1-22 16,0 22-16,21-22 15,-21 0-15,21 1 0,0-1 0,0 0 16,0 1-16,21-1 0,0-21 16,0 0-16,22 0 0,-22 1 15,21-22-15,1 0 0,-1 0 0,64 0 16,-64-22-16,22 1 0,-1 0 15,1 0-15,-22-21 0</inkml:trace>
  <inkml:trace contextRef="#ctx0" brushRef="#br0" timeOffset="40519.83">3937 6816 0,'21'-21'0,"-42"42"0,42-85 0,-21 43 16,0 0-16,-21 0 0,-21 0 16,20 21-16,1 0 15,-42 0-15,20 0 0,22 21 16,-21 21-16,21-21 0,0 0 15,-22 22-15,22-22 0,0 21 0,0-21 16,0 22-16,-1-1 16,22-21-16,0 0 0,0 22 0,0-22 0,0 0 15,0 0-15,22-21 16,-1 21-16,0-21 0,0 0 0,21 0 16,-20-21-16,20 0 0,-21 0 0,21 21 15,-20-21-15,20-22 0,-21 22 16,21 0-16,-20-21 0,-1 21 15,0-22-15,0 22 0,0-21 0,0-22 16,-21 43-16,0 0 16,0 0-16,0 0 0,0 42 15,0 0-15,0 0 16,0 0-16,0 22 0,-21-22 16,0 0-16,21 21 0,-21-21 0,21 1 15,0 20-15,0-21 0,0 0 16,0 0-16,0 1 0,0-1 0,0 0 15,21-21-15,0 0 0,0 21 16,1-21-16,-1 0 0,0 0 16,0 0-16,21-21 0,-20 0 0,-1 21 15,21-21-15,-21-1 0,0 1 0,22-21 16,-22 21-16,0 0 0,21-64 16,22-42-1,-64 85-15,21-1 0,-21 1 0,0 0 16,0-1-16,0 1 0,0 21 15,0 0-15,0-1 0,0 1 16,-21 21-16,0 0 16,0 21-16,21 22 0,0-22 0,0 21 15,-22 64-15,22-21 16,-21-22-16,21-20 16,0-1-16,0 0 0,0 1 0,0-1 15,0 0-15,0-21 0,0 1 16,0 20-16,0-21 0,21 0 0,1-21 15,-1 21-15,0-21 0,0 0 0,0 0 16,0 0-16,22-21 0,-22 21 16,21-21-16,64-42 15,-85 20-15,43-20 0,-22 42 16,-21-22-16,0 1 0,1 0 16,-1-22-16,0 22 0,0-1 0,-21-20 15,0 21-15,21-1 0,-21 1 16,0 21-16,0 0 0,0-1 15,0 44 1,-21 20 0,21-21-16,-21 21 0,0 43 15,-22 21-15,43-64 0,-21 1 16,21-1-16,-21 0 0,21 1 16,0-1-16,0-21 0,0 21 0,0-20 15,0 20-15,21-21 0,0 0 16,1-21-16,20 0 15,-21 0-15,0 0 0,22 0 0,-22 0 0,0-21 16,21 21-16,-21-21 0,1 0 16,20 0-16,-21-1 0,0 1 15,0 0-15,1 0 0,-1 0 0,0-22 16,-21 22-16,0 0 0,0 0 16,0 0-16,0 0 0,0-1 15,-21 22-15,0 0 0,-22 0 16,22 22-16,0-1 15,21 0-15,-21 0 0,0 0 16,21 0-16,0 1 0,0-1 0,0 0 0,0 21 16,0-21-16,0 1 15,0-1-15,0 0 0,21-21 0,0 21 16,0-21-16,0 0 0,22 21 16,-22-21-16,21 0 0,0 0 15,1 0-15,-1 0 0,0 0 0,22 0 16,-22-21-16,1 21 0</inkml:trace>
  <inkml:trace contextRef="#ctx0" brushRef="#br0" timeOffset="40991.08">6054 6943 0,'0'0'0,"21"-21"0,0-1 15,-21-20-15,21 21 0,-21 0 16,0 0-16,0-1 0,0 1 16,0 0-16,-21 0 0,-64 0 15,64 21-15,0 0 16,-21 0-16,20 0 0,-41 42 15,21 0-15,20-20 0,1-1 0,0 21 16,0-21-16,0 22 0,0 20 16,21-42-16,0 22 0,0-22 15,0 0-15,0 0 0,0 0 0,0 0 16,0 1-16,21-22 0,0 0 16,0 0-16,21 0 0,-20 0 0,-1 0 15,21 0-15,-21-22 0,22 1 0,-1 0 16,-21 0-16,21 0 0,-20-22 15,20 22-15,-21-21 0,21 21 0,-20-22 16,-1 1-16,-21-43 16,21 22-16,-21 21 0,0-22 15,0 22-15,0-22 0,0 22 0,0 0 16,0 20-16,0 1 0,0 0 0,0 0 16,0 42-1,-21 0-15,21 0 0,0 22 16,-21-1-16,-1 0 0,22 1 0,-21-1 15,21 22-15,0-22 0,0 0 0,0 1 16,0-1-16,0 0 0,0 1 0,0-22 16,0 0-16,0 21 0,21-21 15,1 1-15,-1-1 0,0-21 16,0 0-16,21 0 0,1 0 16,-1 0-16,0 0 0,22 0 0,-1-21 15</inkml:trace>
  <inkml:trace contextRef="#ctx0" brushRef="#br0" timeOffset="41768.74">7620 6773 0,'0'-42'16,"0"21"-16,0 0 15,-21 0 1,21-1-16,-21 1 0,-1 0 0,22 0 15,-21 0-15,0 0 0,0 21 0,0 0 16,0 0-16,-1 0 16,1 21-16,0 0 0,-21 0 0,21 21 15,-1-20-15,1 20 0,0-21 0,21 21 16,-21-20-16,0 20 0,21-21 16,0 0-16,0 22 0,0-22 0,0 0 15,0 0-15,0 0 0,0 0 16,42 1-16,-21-22 0,0 0 15,1 0-15,-1 0 0,0 0 0,0 0 16,0 0-16,0-22 0,22 1 16,-22 21-16,0-21 0,0 0 15,0-21-15,1 20 0,-22 1 0,21-21 16,-21 0-16,21 20 0,-21-20 0,0 0 16,0 21-16,0-43 15,0 43-15,0 0 16,-21 42-1,0 0-15,21 21 16,-22-20-16,22 20 0,0-21 0,-21 21 16,21 1-16,-21-22 0,21 21 0,0-21 15,0 22-15,0-22 0,0 0 16,21 0-16,0 0 0,1 1 16,-1-1-16,0-21 0,0 0 0,21 0 15,-20 0-15,-1 0 0,21 0 16,0 0-16,-20 0 0,20-21 0,0 21 15,-21-22-15,22 1 0,-1 0 16,-21 0-16,43-21 0,-43 20 16,0-20-16,0 21 0,0 0 0,1-22 15,-22 22-15,0 0 0,0-21 0,0 21 16,0-1-16,-22 22 16,1 0-16,0 0 0,0 22 15,21-1-15,-21-21 0,21 21 0,-21 0 16,21 21-16,0-20 0,0-1 0,0 0 15,0 0-15,0 0 0,0 0 16,21 1-16,0-1 0,0 0 0,-21 0 16,21 0-16,-21 0 0,0 1 15,-21-22 1,21 21-16,-21-21 16,0 0-16,0 0 0,-1 0 0,1 0 15,0 0-15,21-21 16,0-1-16,-21 22 0</inkml:trace>
  <inkml:trace contextRef="#ctx0" brushRef="#br0" timeOffset="43059.5">10287 6477 0,'0'0'0,"0"-21"0,21 0 0,0 0 15,-21-1-15,21 1 0,-21 0 16,0 0-16,0-21 0,22-22 15,-22 1 1,0 41-16,0 1 0,-22 0 0,1 21 16,0-21-16,0 21 0,-21 0 15,20 0-15,-20 0 0,0 0 0,-85 63 16,84-41-16,22 20 16,-21 0-16,0 22 0,20-1 15,1 1-15,0-1 0,0 1 0,0-1 16,21 1-16,0-1 0,0-20 0,0-1 15,0 0-15,0 1 16,21-22-16,0 21 0,0-21 0,0 0 16,1-21-16,20 22 0,-21-22 0,21 0 15,1 0-15,-1 0 0,43-22 16,-1 1-16,-41 0 16,-1 0-16,0 0 0,-20-22 15,20 22-15,0 0 0,-21-21 0,22-1 0,-22 22 16,0-21-16,0 0 0,-21-1 15,0 22-15,21 0 0,-21-43 16,0 43-16,-21 42 31,0 1-31,21-1 0,-42 63 16,21-41-16,21-1 16,-22 0-16,1-20 0,21 20 15,0-21-15,0 0 0,0 0 0,0 1 16,0 20-16,0-21 0,21-21 15,1 0-15,-1 0 16,0 0-16,0 0 0,0 0 0,0 0 16,1-21-16,-1 0 0,0 0 15,-21-1-15,0 1 0,0 0 16,0 0-16,0 0 16,-21-22-16,0 22 0,-1 0 0,1-21 0,0 21 15,0-22-15,21 22 0,-21-21 16,21 21-16,0-1 0,0 1 15,0 0-15,0 0 0,21 21 0,0-21 16,21 21-16,-20-21 0,-1 21 16,21 0-16,-21 0 0,22 0 0,-1 21 15,0 0-15,-21 0 0,22 21 0,-1-20 16,-21 20-16,0-21 0,1 0 16,20 22-16,-42-22 0,21 21 0,0-21 15,-21 0-15,0 22 0,0-22 0,0 0 16,0 21-16,0-20 15,-21-22-15,0 0 0,21 21 16,-21-21-16,0 0 16,21-21-1,0-1-15,0 1 16,0-21-16,0 21 0,0 0 0,0-22 16,21 22-16,0-21 0,0-1 0,21 22 15,-20-21-15,20 0 0,-21 20 16,21 1-16,1 0 0,-1 0 0,-21 21 15,22 0-15,-1 0 0,-21 0 16,21 21-16,1 0 0,-22 0 0,0 22 16,0-22-16,0 21 0,-21-21 15,0 22-15,0-22 0,0 21 0,0-21 16,0 1-16,-21 20 0,0-21 0,0 0 16,21 0-16,-21-21 0,0 22 15,21-1 1,-22-21-16,22-21 15,22-1 1,-1 1-16,0 0 0,0 0 16,0 0-16</inkml:trace>
  <inkml:trace contextRef="#ctx0" brushRef="#br0" timeOffset="44272.82">12001 6477 0,'0'-21'0,"0"42"0,0-63 16,-21 42 15,0 21-31,0-21 0,0 42 0,0-21 16,-1 1-16,1 20 0,0 0 0,0-21 15,-21 43-15,42-22 16,-22 1-16,22-22 0,-21 0 0,21 21 16,0-21-16,0 1 0,0-1 0,0 0 15,21 0-15,1-21 0,-1 0 16,0 0-16,0 0 0,0 0 15,22 0-15,-1 0 0,0 0 16,-21-21-16,22 0 0,20 0 0,-20-1 0,-22 1 16,21 0-16,0-21 0,-20 21 15,20-1-15,-21-41 16,-21 21-16,0 20 0,0 1 0,0 0 16,0 0-16,-21 21 15,0 0-15,0 0 16,-1 21-16,22 0 15,0 0-15,0 1 16,22-1-16,-22 0 0,21 0 0,0-21 16,-21 21-16,21 0 0,-21 1 0,0-1 15,21 0-15,-21 0 16,0 0-16,0 0 0,0 1 16,0-1-1,21-21-15,-21 21 0,22-21 0,-1 0 16,0 0-16,0 0 0,0 0 15,0 0-15,22-21 0,-22 0 16,0 21-16,0-22 0,0 1 0,1 21 16,-1-21-16,0 0 0,0-21 15,0 20-15,0 1 0,1 0 16,-1-21-16,-21 21 0,0-22 0,0 22 16,0 0-16,-21 21 31,-1 0-31,1 21 0,21 0 15,-21 0-15,0 1 0,21-1 16,0 0-16,-21 0 0,21 0 0,-21 0 16,21 1-16,0 20 0,0-21 0,0 21 15,0-20-15,0-1 16,0 0-16,21-21 0,0 0 16,-21 21-16,21-21 0,21 0 0,-20 0 15,41 0-15,-42 0 16,22-21-16,-1 0 0,-21 21 0,21-21 15,-20-1-15,20 1 0,-21 0 16,0-21-16,22 21 0,-22-22 0,0 1 16,0 0-16,21-1 0,-20-20 15,-1-1-15,0 22 0,-21-22 0,21 22 16,0 0-16,-21-1 0,21 1 0,-21 21 16,0 0-16,0 0 0,0-1 15,0 1-15,-21 42 16,21 1-16,-21-1 15,0 0-15,21 0 0,-21 21 16,0 1-16,21 20 0,0-20 0,-22-1 16,22 21-16,-21-20 0,21-1 0,0 0 15,0 1-15,0-1 0,0 0 16,0-20-16,0 20 0,0-21 16,21 0-16,1 0 0,-1 1 0,0-22 15,0 0-15,0 21 0,22-21 16,-22 0-16,21 0 0,0 0 0,-20-21 15,20 21-15,21-43 0,-41 22 16,20 0-16,-21 0 0,0 0 16,0-1-16,1 1 0,-1-21 15,0 21-15,-21-22 0,21 22 0,-21 0 0,0-21 16,0 21-16,-21 21 16,0 0-16,0 0 0,-1 21 15,22 0-15,-21 0 0,0 0 0,21 22 16,-21-22-16,21 21 15,-21-21-15,21 22 0,0-22 0,0 42 16,0-42-16,0 1 0,21-1 16,0 0-16,0-21 0,0 0 15,1 0-15,20 0 0,-21 0 16,64 0-16,-43-21 0,0 0 16,-20-1-16,20 1 0,0 21 0,-21-42 15,22 21-15,-22 0 0,-21-1 16,0-20-16,21 21 0,-21 0 0</inkml:trace>
  <inkml:trace contextRef="#ctx0" brushRef="#br0" timeOffset="44447.72">13039 6329 0,'0'0'15,"-43"21"-15,22-21 0,0 0 0,0 21 16,21 0-16,21-21 0,21 0 15,-21 0-15,22 0 16,20 0-16,-20 0 0,-1 0 0,21-21 0,-20 0 16,20 21-16,-20-21 0,-1 21 0,0-21 15</inkml:trace>
  <inkml:trace contextRef="#ctx0" brushRef="#br0" timeOffset="45352.21">14901 6604 0,'0'0'0,"0"-21"0,0 0 16,0 0-16,0-1 0,0 1 15,0 0-15,0 0 0,0 0 16,21 0-16,1-1 0,-1 1 15,0 0-15,21 21 0,-21 0 16,22 0-16,-22 0 0,21 0 0,-21 21 16,22 0-16,-22 1 15,0 20-15,0-21 0,0 21 0,1 1 16,-22-22-16,0 21 0,0 1 0,0-22 16,0 21-16,0 0 0,-22 1 15,22-22-15,0 0 0,-21 0 16,0-21-16,21 21 0,-21-21 15,21-21 1,0 0 0,0 0-16,0-21 0,0 20 15,21 1-15,0-21 0,0 21 0,-21-22 16,22 1-16,20 0 0,-21-1 16,0 1-16,22 21 0,-1-21 15,-21 20-15,21 1 0,1 0 0,-22 21 16,21 0-16,-21 0 0,1 0 15,20 21-15,-21 0 0,0 1 0,0 20 16,-21 0-16,0-21 0,22 22 0,-22-1 16,0 0-16,0 1 15,0-22-15,0 21 0,0-21 0,0 1 0,-22-1 16,22 0-16,-21 21 0,0-42 16,0 0-1,21-21 1,0 0-16,0-21 15,0 20-15,0 1 16,0-21-16,21 21 0,-21-22 0,42 1 16,-20 0-16,-1-1 0,0 22 0,21-21 15,1 21-15,-22 0 0,21-1 16,22 22-16,-22 0 0,-21 0 16,21 22-16,-20-1 0,-1 21 0,-21-21 15,0 22-15,0-22 0,0 21 16,0 0-16,0-20 0,0 20 0,0-21 15,0 0-15,-21 0 0,-1 1 16,22-1-16,-21 0 0,21 0 16,21-42 15,1 21-31,-1-21 16</inkml:trace>
  <inkml:trace contextRef="#ctx0" brushRef="#br0" timeOffset="45712.86">16531 6604 0,'0'21'0,"21"-21"32,0 0-17,1 0-15,-1 0 0,0-21 0,0 0 16,21 0-16,-20 0 0,-1-1 15,0 22-15,-21-21 0,0 0 16,0 0-16,0 0 0,0 0 0,-21 21 16,0 0-16,-1 0 0,1 0 15,0 0-15,-21 21 0,21 0 16,-22 0-16,22 0 0,0 22 0,-21-1 16,20-21-16,22 21 0,0 1 15,0-22-15,0 42 0,0-41 16,0-1-16,0 0 0,22 0 15,-1 0-15,0-21 0,21 0 0,-21 21 16,22-21-16,-1 0 0,0 0 16,1 0-16,-1 0 0,0-21 0,43 0 15,-43 0-15,1 0 0,-1 0 16</inkml:trace>
  <inkml:trace contextRef="#ctx0" brushRef="#br0" timeOffset="45959.71">17399 6138 0,'0'-42'0,"0"84"0,0-126 16,0 63-16,0-1 0,0 1 0,-21 21 31,0 43-31,21-22 0,-22 0 0,1 21 16,0 1-16,21-1 0,-21 0 0,0 22 16,21-1-16,0-20 15,-21 20-15,-1-21 0,22 22 0,-21 21 16,21-43-16,0-21 0,0 21 15,0-20-15,0-1 0,0 0 0,21-21 16,1 0 0,-1 0-16,0 0 0,0 0 0,0-21 15,22 0-15,-22-1 16</inkml:trace>
  <inkml:trace contextRef="#ctx0" brushRef="#br0" timeOffset="46383.13">17738 6138 0,'21'-21'0,"-42"42"0,42-63 0,-21 21 0,0 0 16,0 42 0,0 0-16,-21 21 15,21-20-15,-22 20 0,1 0 0,0 1 16,0 20-16,21-21 0,-21 22 16,0-22-16,-1 1 0,22-1 0,0 0 15,-21 1-15,21-22 0,-21 0 16,21 0-16,0 0 0,0 0 15,0-42 17,0 0-32,0 0 15,21 0-15,0-22 0,1 22 0,-1-21 16,0 21-16,0-22 0,21 1 0,1 21 16,-22-21-16,21 20 0,-21 1 15,22 21-15,-22 0 0,0 0 0,21 21 16,-42 22-16,0-22 15,0 21-15,22-21 0,-22 22 0,0-22 16,0 21-16,0-21 0,0 22 16,0-22-16,-22 0 0,22 0 0,0 0 15,-21-21-15,0 22 0,0-22 16,0 0 0,0 0-1,-1 0-15,22-22 0,-21 1 16</inkml:trace>
  <inkml:trace contextRef="#ctx0" brushRef="#br0" timeOffset="46549.04">17103 6414 0,'0'0'0,"-22"0"16,44 0-1,-1 0 1,21 0-16,0 0 0,-20 0 15,41 0-15,-21 0 0,1 0 0,-1 0 16,22 0-16,-22 0 0</inkml:trace>
  <inkml:trace contextRef="#ctx0" brushRef="#br0" timeOffset="46927.41">18351 6350 0,'0'0'0,"-21"0"31,0 21-31,-21 0 16,21 1-16,-1-1 0,1 0 16,0 21-16,0-21 0,0 22 0,0-22 15,-1 21-15,1-21 0,21 1 0,0 20 16,0-21-16,0 0 0,0 0 16,0 1-16,0-1 0,21-21 0,1 21 15,-1-21-15,21 0 0,-21 0 0,0 0 16,22 0-16,-1 0 0,-21 0 15,22 0-15,-1-21 0,-21 0 0,21-1 16,-20 1-16,-1 0 0,0 0 16,0 0-16,-21 0 0,0-22 15,0 22-15,0-21 0,0-22 16,-21 22-16,-21 21 0,20 0 0,-20-1 16,21 1-16,-21 21 0,-1 0 15,22 0-15,-21 0 0,21 0 0,-1 21 16,1 1-16,0-22 0,21 42 15,0-21-15,0 0 0,0 0 16,0 1-16,21-1 0</inkml:trace>
  <inkml:trace contextRef="#ctx0" brushRef="#br0" timeOffset="47480.78">19177 6477 0,'0'0'16,"0"-42"-16,0 21 0,0-1 0,0 1 0,-21 0 16,0 21-16,21-21 0,-22 21 15,1 0-15,0 0 0,0 0 16,0 21-16,0 0 0,-1 0 0,1 1 16,0 20-16,-21 0 0,21-21 15,-1 22-15,1-1 0,-21 22 16,42-43-16,-21 42 15,21-42-15,0 1 0,0-1 16,21 0-16,0-21 0,0 0 0,22 21 16,-22-21-16,0 0 0,0 0 0,21 0 15,-20 0-15,20-21 0,-21 0 16,0 0-16,22-1 0,-22 1 0,0-21 16,21 0-16,-21-1 0,1 1 0,20-22 15,-21 22-15,0-21 0,22-1 16,-22 1-16,21 20 0,-21-20 0,0-1 15,1 22-15,-1 0 0,0-1 16,0 1-16,-21 0 0,0 20 16,0 1-16,-21 42 15,0 1-15,0-1 16,-22 21-16,22-21 0,-21 85 16,21-64-16,-1 1 0,1 20 0,0-20 15,21 20-15,0 1 16,0-22-16,0 0 0,0 22 0,0-22 0,0-21 15,0 22-15,21-1 0,22 0 16,-22-21-16,21 1 16,0-22-16,-20 0 0,-1 0 0,21 0 15,-21 0-15,22 0 0,20-22 16,-42 1-16,43 0 16</inkml:trace>
  <inkml:trace contextRef="#ctx0" brushRef="#br0" timeOffset="47695.69">20659 6816 0,'0'0'0,"-22"0"15,1 0 1,0 0 15,0 0-15,0 0-16,0 0 15</inkml:trace>
  <inkml:trace contextRef="#ctx0" brushRef="#br0" timeOffset="54615.59">1164 9102 0,'-21'0'31,"21"21"-31,0 0 16,0 0 15,21-21-15,0 0-1,22 0-15,-22 0 0,0 0 16,0 0-16,21 0 15,-20-21-15,-1 21 0,21-21 16,-21 0-16,0 0 0,1 21 0,-1-22 16,0 1-16,-21 0 0,0 0 15,0 0-15,-21 0 16,0 21-16,-1 0 0,1 0 0,-21 0 16,0 0-16,20 0 0,-62 21 15,63-21-15,-22 21 16,22 21-16,-21-21 0,21 1 0,-1 20 15,1-21-15,0 0 0,21 22 16,0-22-16,0 0 0,0 0 0,0 21 16,0-20-16,21-1 15,0 0-15,1-21 0,-1 21 16,0-21-16,21 0 0,-21 0 0,22 0 16,-22 21-16,21-21 0,-21 0 15,22 0-15,-22 0 0,0 0 0,0 0 16,-21-21-16,0 0 15,-21 21 1,0 0-16,0 0 16,0 0-16,-1 0 0,-20 0 0,21 0 15,-21 0-15,20 0 0,-20 21 16,21 0-16,0 0 0,0-21 16,-1 22-16,1 20 0,0-21 15,0 0-15,21 0 0,0 22 0,0-22 16,0 21-16,0-21 0,0 1 15,0 20-15,0-21 0,0 0 0,0 0 16,0 1-16,0-1 0,21 0 16,-21 0-16,21-21 0,0 21 0,1-21 15,20 0-15,-21 0 16,21 0-16,1 0 0,-22-21 0,21 0 16,22 0-16,-22 0 0</inkml:trace>
  <inkml:trace contextRef="#ctx0" brushRef="#br0" timeOffset="55461.1">2307 9356 0,'0'0'0,"0"-21"0,0-1 0,-21 1 16,0 21-16,-22 0 0,22 0 15,0 0-15,0 0 0,-21 0 16,20 21-16,1-21 0,0 22 0,0-1 15,-21 0-15,20 0 0,1 0 16,21 0-16,-21 1 0,0 20 16,21-21-16,-21 0 0,21 0 0,0 1 15,0-1-15,0 0 0,0 0 16,0 0-16,0 0 0,21-21 16,0 0-16,0 0 15,0 0-15,1 0 0,-1 0 0,0-21 16,0 0-16,0 21 15,0-21-15,22 0 0,-22 0 0,0-1 0,0-20 16,22 21-16,-22 0 0,0 0 16,0 21-16,-21-22 0,0 1 15,21 0-15,-21 0 0,21 21 16,-21 21 31,0 0-47,0 0 0,0 1 15,0-1-15,-21 21 0,21-21 0,0 22 16,0-1-16,0 0 0,-21 1 16,21 20-16,0-21 0,0 1 0,0 20 15,0 22-15,0-22 16,0 1-16,0-22 0,0 22 0,0 20 16,0-20-16,0-1 0,0 22 15,0-21-15,0-1 0,0 22 16,0-22-16,0 22 0,0-22 0,0 22 15,0 0-15,0-22 0,0 22 0,0 63 16,0-84-16,0-1 16,0 1-16,0-1 0,0 43 15,0-64-15,0 1 0,0-1 0,0-21 16,0 21-16,-21-20 0,0-1 16,0-21-16,-1 0 15,1 0-15,0-21 0,0 21 0,0-22 16,-22 1-16,22 0 0,-21-21 15,0-1-15,-1 22 0,1-21 16,-64-64-16,64 43 16,-22-1-16,22-21 0,0 1 0,-1 20 15,1-20-15,0-1 0,20 0 0,1 1 16,21 20-16,0-105 16,0 105-16,21-20 0,1 20 0,-1-21 15,21 22-15,0-1 16,1 22-16,-1-21 0,64-43 0,-43 42 15,-20 22-15,63-64 16,-43 64-16,1-1 0,-22 1 16,0 0-16,22-1 0,-22 22 0,0-21 0,-20 21 15,20 0-15,0-1 16</inkml:trace>
  <inkml:trace contextRef="#ctx0" brushRef="#br0" timeOffset="55843.88">3154 9292 0,'0'21'31,"0"1"-31,-21-22 0,21 21 15,0 0-15,0 0 16,21-21 15,-21-21-15,0 0-16,0 0 16,0-1-1,-21 22 1,-1 0-1,1 0-15,0 0 0,21 22 16,0-1 0,0 0-16,-21-21 0,21 21 15,0 0-15,0 0 0,0 1 16,0-1-16,0 0 0</inkml:trace>
  <inkml:trace contextRef="#ctx0" brushRef="#br0" timeOffset="56079.75">3090 9864 0,'0'21'0,"0"-42"0,0 63 16,21-42 15,-21-21 0,0 0-15,0 0 31,22 21-32,-1 0-15</inkml:trace>
  <inkml:trace contextRef="#ctx0" brushRef="#br0" timeOffset="56623.7">5757 9335 0,'-21'21'0,"42"-42"0,-21-1 0,0 1 16,0 0-16,0 0 0,0 0 15,0 0-15,-21 42 32,21 0-32,0 21 0,0-21 15,0 22-15,0 20 0,0-20 16,0 20-16,-21 22 0,21-22 16,0 22-16,-21-22 0,21 22 0,-21 63 15,-1-63-15,1 0 16,21-1-16,-21-20 0,0 20 0,0 1 15,-22 63-15,1-84 0,21 20 16,-21 22-16,20-42 0,1-1 16,0-20-16,21-1 0,-21 0 15,0 1-15,21-22 0,-21 0 0,21-42 32,0-22-32,0 22 15,0-21-15</inkml:trace>
  <inkml:trace contextRef="#ctx0" brushRef="#br0" timeOffset="56991.22">5397 9652 0,'-21'-42'16,"42"84"-16,-42-105 0,21 20 0,-21 22 15,21 0-15,0-21 0,0 20 0,0 1 16,0 0-16,21 0 0,22 0 0,-22 0 15,21-1-15,22 1 0,-22 21 16,21-21-16,1 21 0,-22 0 0,22 0 16,-22 0-16,22 0 0,-43 21 15,21 0-15,0 43 16,-42-43-16,0 64 0,0-43 16,-21-21-16,0 22 0,0-1 0,0-21 15,-22 0-15,22 22 0,0-22 16,-21 0-16,21 0 0,-22-21 0,22 21 15,0-21-15,0 0 0,21 21 0,21-42 47,0 21-47,0-21 0,0 0 16,1 21-16,20-21 0,-21 0 16,21-1-16,-20-20 0,20 21 0,-21 0 15</inkml:trace>
  <inkml:trace contextRef="#ctx0" brushRef="#br0" timeOffset="57423.98">6265 9292 0,'0'0'16,"0"21"-1,0 1-15,0-1 16,-21 0-16,21 0 0,-21 0 0,21 22 16,-21-22-16,21 21 0,0 0 0,0-20 15,0 20-15,0-21 16,0 21-16,0-20 0,0-1 0,0 0 15,0 0-15,0 0 0,0 0 0,21-21 16,0 0-16,0 0 16,0 0-16,1 0 0,-1-21 0,0 0 15,0 0-15,21 0 0,-20 0 0,20-1 16,-21-20-16,21 21 0,-20-21 16,20-1-16,-21 1 0,0 21 0,0-64 15,-21 64-15,0 0 0,0-22 16,-21 43-1,0 22 1,0-22-16,0 21 0,0 21 16,-1-21-16,1 0 0,21 22 0,0-1 15,-21 22-15,21-22 16,-21 0-16,21-21 0,0 22 0,0-22 16,0 0-16,0 0 0,21 0 15,0-21-15,0 0 0,1 22 0,-1-22 16,0 0-16,21 0 0,-21 0 0,1-22 15,20 1-15,0 0 0,1-21 16,-1 21-16</inkml:trace>
  <inkml:trace contextRef="#ctx0" brushRef="#br0" timeOffset="57915.69">7091 8932 0,'0'0'0,"0"22"15,0-1-15,-21 0 16,21 0-16,-22 21 0,22 1 16,-21-1-16,21 0 0,0 1 0,0-1 15,-21 0-15,21 1 0,-21-1 0,21 22 16,0-22-16,0 0 0,-21 1 0,21-1 16,0 0-16,-21-21 0,21 22 15,0-22-15,0 21 16,0-21-16,0-42 31,0 0-31,0 0 16,0-21-16,0 20 0,21 1 0,-21-21 15,21 0-15,0 20 0,0-20 0,0 0 16,1 21-16,-1-1 0,0-20 16,0 21-16,21 21 0,-20-21 0,-1 21 15,42 0-15,-20 21 16,-22 0-16,0 0 0,0 0 15,0 1-15,0-1 0,-21 21 0,0-21 16,0 43-16,0-43 0,-21 21 16,0-21-16,0 1 15,-21-1-15,20 0 0,1 0 0,-21 0 16,21 0-16,-43 1 0,43-22 16,0 0-16,-43 0 15,43 0-15,21-22 16,0 1-16,0-21 15,0 21-15,0 0 0,0-22 0,21 22 0,-21-21 16</inkml:trace>
  <inkml:trace contextRef="#ctx0" brushRef="#br0" timeOffset="58787.46">7683 8975 0,'0'0'0,"0"21"0,0 0 16,-21 0-16,21 0 0,-21 1 16,0-1-16,21 21 0,0 0 0,-21 1 15,0-1-15,21 0 0,-22 1 16,22-1-16,-21 0 0,21 1 0,0-1 16,0 0-16,0-20 0,0 20 15,0-21-15,0 0 0,0 0 0,21 1 0,-21-1 16,22-21-16,41 0 15,-42 0-15,0 0 0,1 0 16,20 0-16,-21 0 0,0-21 0,22-1 16,-22 1-16,0 0 0,0 0 0,0-21 15,0 20-15,1-20 0,-22 21 16,0 0-16,21-22 0,-21 22 0,0 0 16,0 0-16,0 42 31,0 0-31,0 0 0,-21 1 15,21-1-15,0 21 0,0-21 16,0 64-16,0-43 16,0-21-16,0 1 0,0-1 15,0 0-15,21 0 0,0-21 16,0 0-16,0 0 0,22 0 16,-22 0-16,0-21 0,0 21 15,0-21-15,0 0 0,1-1 0,-1 1 16,0-21-16,0 21 0,0-22 0,0 22 15,1-21-15,-1 0 0,0 20 16,0-20-16,0 21 0,0-21 16,1 20-16,-1 22 0,-21-21 0,21 21 0,0 0 15,-21 21 1,0 1 0,0-1-16,0 0 15,0 0-15,0-42 47,0 0-31,0 0-16,0-1 15,0 1-15,0 0 16,0 0-16,0 0 16,-21 21-16,0 0 0,0 0 15,21 21-15,-22 0 0,1 0 16,21 0-16,-21 1 0,0-1 15,0 21-15,0-21 0,21 22 0,0-1 16,-22-21-16,22 21 0,0-20 16,0-1-16,0 21 0,0-21 0,0 0 15,22 1-15,-1-1 0,0-21 0,0 21 16,0-21-16,0 0 0,1 0 16,-1 0-16,21 0 0,-21-21 0,0 21 15,22-21-15,-22-1 0,0 1 0,0 0 16,22-42-16,-22 20 0,-21 22 15,0-21-15,21-1 16</inkml:trace>
  <inkml:trace contextRef="#ctx0" brushRef="#br0" timeOffset="59071.16">8276 8784 0,'-63'64'15,"126"-128"-15,-126 149 0,41-43 16,1-21-16,21 1 0,21-22 31,1 0-31,-1 0 0,0-22 16,0 1-16,21 0 0,-20 0 16,-1 0-16,-21 0 15,0-1-15,0 1 0,0 0 16,-21 21-16,-1 0 15,1 0-15,0 0 16,0 0-16,0 21 0,21 0 16,0 1-16,0-1 0,0 0 15</inkml:trace>
  <inkml:trace contextRef="#ctx0" brushRef="#br0" timeOffset="59552.83">9715 9250 0,'0'-21'0,"22"0"16,-22-1-16,21 1 0,0 0 15,0 21-15,0-21 0,-21 0 0,21 21 16,1 0-16,-1-21 0,0 21 15,0 0-15,21 21 16,-20 0-16,-1 0 0,-21 0 0,21 22 16,-21-1-16,21-21 0,-21 21 0,0 1 15,0-1-15,0-21 0,0 64 16,0-64-16,0 21 0,0-20 16,0-1-16,0 0 0,0 0 15,21-42 1,0 21-1,-21-21-15,22 0 0,-1-1 0,0 1 16,-21-21-16,21 21 0</inkml:trace>
  <inkml:trace contextRef="#ctx0" brushRef="#br0" timeOffset="59766.83">10393 8996 0,'0'0'0,"0"21"16,0 0-16,-21 0 15,21 1-15,-22-1 0,1 0 0,0 21 16,0-21-16,-21 22 0,20-22 0,1 21 16,-21 1-16,21-22 0,0 21 15,-1-21-15,1 22 0,0-22 0,0 21 16,21-21-16,0 0 0,0 1 0,0-1 16,21-21-1,0 0-15,0 0 16,1-21-16</inkml:trace>
  <inkml:trace contextRef="#ctx0" brushRef="#br0" timeOffset="60171.6">10604 9144 0,'-21'0'31,"0"21"-31,0 0 0,0 1 0,21-1 15,-21 0-15,-1 0 0,1 21 16,0-20-16,21-1 0,0 21 16,-21-21-16,21 0 0,-21 22 0,21-22 15,0 0-15,0 0 0,0 0 0,0 1 0,0-1 16,21 0-16,0-21 0,0 21 16,0-21-16,1 0 15,20 0-15,-21 0 0,0 0 0,0-21 16,22 21-16,-1-42 0,0 20 15,-20 1-15,-1 0 0,0 0 16,-21 0-16,21 0 0,-21-22 0,0 22 16,0 0-16,0-21 0,0 20 0,0 1 15,0-21-15,-21 21 0,0 0 16,0-1-16,-1 22 0,1 0 16,0 0-16,0 0 0,0 0 15,0 0-15,-1 22 0,1-1 0,0-21 16,21 21-16,0 0 0,0 21 15,0-20-15,0-1 16</inkml:trace>
  <inkml:trace contextRef="#ctx0" brushRef="#br0" timeOffset="60447.44">11345 9186 0,'-21'0'15,"0"22"-15,0-1 0,0-21 16,21 21-16,-22 21 0,1-21 0,0 1 16,21-1-16,-21 21 0,0-21 15,21 0-15,0 22 0,-21-22 0,21 0 16,-22 0-16,22 0 0,0 1 0,0-1 15,22-21 1,-1 0 0,0-21-16,0-1 0,0 1 15</inkml:trace>
  <inkml:trace contextRef="#ctx0" brushRef="#br0" timeOffset="60800.17">11409 8805 0,'0'0'0,"-21"22"0,-1-1 15,1 0-15,0 0 0,0 0 0,21 0 16,0 1-16,-21-1 0,21 0 0,0 0 16,0 0-16,21-21 15,0 0-15,0 0 16,0 0-16,1 0 0,41-21 15,-42 0-15,0 21 0,-21-21 16,22 0-16,-1-1 0,-21 1 16,0 0-16,0 0 0,0 0 0,0 0 15,0-1-15,-21 22 0,-1 0 16,1 0-16,0 0 0,0 0 16,-21 0-16,20 22 0,1-1 0,-21 0 15,21 21-15,0-21 0,-1 1 16,1 20-16,21-21 0,0 21 0,0 1 15,0-22-15,0 0 0,43 21 16,-22-20-16</inkml:trace>
  <inkml:trace contextRef="#ctx0" brushRef="#br0" timeOffset="61339.86">12044 9292 0,'0'0'16,"0"-21"-16,0 0 0,-21 0 0,-1 0 15,1-1-15,0 22 0,0 0 16,0 0-16,0 0 0,-22 0 16,22 22-16,0-1 0,0 0 15,0 0-15,-22 0 0,22 0 0,0 1 16,0 20-16,0-21 0,-1 0 0,1 22 15,0-22-15,21 21 0,0-21 16,0 0-16,0 1 0,0 20 0,0-21 16,0 0-16,21 0 0,0-21 15,1 0-15,-1 0 0,21 0 0,-21 0 16,0 0-16,1-21 0,20 0 16,-21 0-16,43-21 15,-43 20-15,21-20 0,-21 21 16,22-21-16,-22-1 0,0 1 0,21 0 15,-21-22-15,1 22 0,41-128 16,-63 107-16,21 21 0,-21-22 16,21 22-16,-21-22 0,0 43 15,0-21-15,0 21 0,0-1 0,0 1 16,0 42-16,-21 1 16,21-1-16,-21 21 0,0 22 15,0-22-15,0 21 0,-1 1 0,1-1 16,21-20-16,-21 20 0,21 1 0,-21-22 15,21 43-15,0-43 16,0 0-16,0 1 0,0-22 16,21 21-16,-21-21 0,21 1 0,0-22 15,1 0-15,-1 0 0,21 0 0,-21 0 16,0 0-16</inkml:trace>
  <inkml:trace contextRef="#ctx0" brushRef="#br0" timeOffset="62137.88">14330 9631 0,'42'-85'31,"-42"64"-31,0 0 0,0 0 0,0 0 16,0-1-16,0 1 0,0 0 16,0 0-16,0-21 0,0 20 0,0 1 15,0-21-15,0 21 0,-21 0 0,0-1 16,0 1-16,-22 0 0,1 21 15,21 0-15,-22 0 0,1 21 0,0 22 16,-1-22-16,1 21 0,0 0 16,-1-20-16,22 41 0,-21-21 15,21 1-15,0-1 0,-1 0 0,22 1 16,0-1-16,0-21 0,0 22 0,0-22 16,0 0-16,22-21 0,-1 0 15,21 0-15,-21 0 0,22 0 16,-1 0-16,0 0 0,1-21 0,20 0 0,-21-1 15,1-20-15,20 0 0,-20 21 16,-1-22-16,0 1 0,1 0 0,-1-22 16,-21 22-16,21-22 0,1-63 15,-22 64-15,0-1 0,-21 1 16,0-1-16,21 1 0,-21 20 16,0 1-16,0 0 0,0 21 0,0-1 15,-21 22-15,0 22 16,0 20-16,0 0 0,-1 1 15,22 20-15,-21 1 0,0-1 0,0 1 16,21 41-16,-21-41 16,21-22-16,0 1 0,0 20 0,0-21 15,0 22-15,21-43 0,0 21 16,0-20-16,0-1 0,1-21 16,-1 0-16,0 0 0,0 0 15,0 0-15,0-21 0,1-1 0,-1 22 16</inkml:trace>
  <inkml:trace contextRef="#ctx0" brushRef="#br0" timeOffset="62496.67">14901 9356 0,'0'0'0,"-42"21"31,63-21-15,0 0-16,0 0 15,22-21-15,-22 21 0,0-21 16,21 21-16,-20-22 0,-1 1 16,0 0-16,-21 0 0,0 0 15,21 0-15,-21-1 0,0 1 16,0 0-16,-21 21 16,0 0-16,0 0 0,-1 21 0,-20 0 15,21 1-15,0-1 0,0 0 16,-22 0-16,22 21 0,0-20 0,0-1 15,21 21-15,0-21 0,-21 0 16,21 1-16,0 20 0,0-21 0,21 21 16,0-42-16,21 0 15,-21 0-15,22 0 0,20 0 16,-20 0-16,-1 0 0,0 0 0,1-21 16,20 0-16,-21 0 0,1 0 15</inkml:trace>
  <inkml:trace contextRef="#ctx0" brushRef="#br0" timeOffset="63127.59">15600 9144 0,'-21'21'15,"-1"0"-15,22 1 0,0-1 16,-21 0-16,0 0 0,21 21 16,-21-20-16,21-1 0,-21 0 15,21 0-15,0 0 0,0 22 0,-21-22 0,21 0 16,-22-21-16,22 21 15,0 0-15,-21-21 0,21 21 16,0-42 0,0 0-1,0 0-15,0 0 0,0 0 16,0-1-16,0-20 0,0 21 0,0 0 16,21-22-16,1 1 0,-1 21 15,21-43-15,-21 22 0,0 21 16,1 0-16,-1 21 0,0 0 0,21 0 15,-21 0-15,1 0 0,-1 0 16,0 42-16,0-21 0,0 0 0,0 22 16,-21-22-16,22 21 0,-22 1 15,0-22-15,21 21 0,-21-21 16,0 0-16,0 22 0,0-22 0,0 0 16,0 0-16,-21-21 0,21 21 0,-22-21 15,1 0-15,0 0 16,21-21-1,0 0-15,0 0 16,0 0-16,0 0 0,0-1 16,21 1-16,-21 0 0,43-42 15,-22 41-15,0-20 0,21 21 16,-21-21-16,22 20 0,-22 1 0,21 0 16,-21 21-16,22 0 0,-22 0 15,21 0-15,-21 0 0,1 21 0,-1-21 16,-21 21-16,0 22 0,0-22 15,0 0-15,0 0 0,0 22 0,0-22 16,0 0-16,0 0 0,-21 0 0,-1 0 16,-20 22-16,42-22 15,-21 0-15,0-21 0,0 21 0,21-42 47</inkml:trace>
  <inkml:trace contextRef="#ctx0" brushRef="#br0" timeOffset="63503.37">16595 9123 0,'21'-21'16,"-42"42"-16,21-42 16,-22 42-1,1 0-15,0 0 0,0 0 0,0 1 16,-22 20-16,22 0 0,0-21 15,0 1-15,0-1 16,21 21-16,0-21 0,0 0 0,0 1 0,0-1 16,0 0-16,21-21 0,0 21 0,0-21 15,0 0-15,1 0 16,20 0-16,-21 0 0,0 0 0,22 0 16,-22 0-16,42-21 0,-42 0 15,1 0-15,-1-1 0,0-20 16,0 21-16,-21 0 0,0-22 0,21 1 15,-21 21-15,0-21 0,0-1 16,0 22-16,0-21 0,0 21 0,-21-1 16,0 1-16,0 21 0,-43 0 15,22 0-15,21 21 0,-22 1 16,1-1-16,21 21 0,0-21 0,-22 0 16,43 1-16,0 20 0,-21-21 15,21 0-15,0 0 0</inkml:trace>
  <inkml:trace contextRef="#ctx0" brushRef="#br0" timeOffset="63813.72">17547 8721 0,'0'0'0,"-21"0"0,0 21 0,0 0 16,-22 0-16,22 0 0,-21 22 0,-22 20 15,22-20-15,21-1 0,-22 0 16,22 22-16,0-22 0,0 0 16,21 1-16,0-1 0,0-21 0,0 22 15,0-1-15,0-21 0,0 21 0,21-20 16,-21 20-16,21-21 0,0 0 15,1 0-15,-1-21 0,0 22 0,21-22 16,1 0-16,-22 0 0,0 0 16,21-22-16</inkml:trace>
  <inkml:trace contextRef="#ctx0" brushRef="#br0" timeOffset="64087.48">18055 8657 0,'0'0'0,"21"0"16,0 0-16,1 0 15,-1 0-15,0 0 0,0 0 0,0 21 16,0 1-16,1 20 0,20-21 16,-21 21-16,21 1 0,-20-1 15,-1 22-15,0-1 0,0-21 0,-21 22 16,0-22-16,0 22 0,0-22 0,-21 0 15,-21 1-15,20-1 0,-20 0 16,0 1-16,-1-1 0,22-21 0,-42 0 16,-22 43-16,43-64 0,-1 21 15,1 0-15,0-21 0,-22 21 16</inkml:trace>
  <inkml:trace contextRef="#ctx0" brushRef="#br0" timeOffset="64983.55">10012 10181 0,'0'0'15,"0"-21"-15,0 0 0,0 0 16,-21 21-1,-1 0-15,1 0 0,-21-21 0,21 21 16,0 0-16,-22 0 0,22 0 0,-21 0 16,21 21-16,-22 0 0,22-21 15,0 21-15,-21-21 0,20 21 0,1 0 16,21 1-16,0-1 16,21 0-1,1-21-15,-1 21 0,21 0 0,0-21 16,-20 21-16,20 1 0,0-1 15,1 0-15,-1 0 0,0 0 16,-21 0-16,1 22 0,-1-22 0,-21 0 16,0 21-16,0-20 0,-43 41 15,1-42-15,21 0 0,-21 1 16,-22-1-16,22-21 0,-1 21 16,1-21-16,21 0 0,-21 0 0,20 0 15,-20 0-15,21 0 0,21-21 31,21 0-31,0-1 0,0 22 16,1-21-16,-1 21 0,21 0 0,0 0 16,1 0-16,-22 0 15,21 0-15,1 0 0,-1 0 0,-21 21 16,21 1-16,-20-1 0,-1 0 0,0 0 16,-21 21-16,0-20 0,0 20 0,0 0 15,-21 1-15,-22 41 16,1-41-16,-21 41 0,20-41 15,22-1-15,-21 0 0,21 1 0,-1-1 16,1 0-16,0-21 0,0 22 16,21-22-16,0 0 0,0 43 15,21-64 1,0 0-16,22 0 0,-22 0 0,21 0 16,-21 0-16,22-22 0</inkml:trace>
  <inkml:trace contextRef="#ctx0" brushRef="#br0" timeOffset="65582.31">9779 12594 0,'0'0'0,"-42"0"0,20 0 0,-20 0 16,21-21-16,-43 21 16,43 0-16,0 0 0,0 0 0,42 0 31,21 0-31,1 0 0,-1 0 15,22 0-15,20 0 0,1 0 16,21 0-16,0 0 0,21 0 0,0 0 16,0 0-16,0 0 0,21 0 0,0 0 15,0 0-15,0-21 0,-21 21 0,21 0 16,-21 0-16,22 0 0,-22-21 16,0 21-16,-22 0 0,-20 0 0,0 0 15,-22 0-15,1 0 0,-1 0 16,-42 0-16,-42 21 15,0-21-15,-21 0 0,-1 0 16,1 0-16,-21 0 0,-1 21 16,-21-21-16,22 0 0,-22 0 0,1 0 15,-1 21-15,0-21 0</inkml:trace>
  <inkml:trace contextRef="#ctx0" brushRef="#br0" timeOffset="65895.64">9631 12933 0,'-21'21'0,"42"-42"0,-85 42 0,43-21 15,0 21-15,42-21 32,21 0-32,1 0 0,-1 0 0,22 0 15,20 0-15,-20 0 0,42 0 0,-22 0 16,22 0-16,0 0 0,0 0 15,21 0-15,0 0 0,0 0 0,21 0 16,-21 0-16,21 0 0,0 0 0,-21 0 16,21 0-16,-21 0 15,0 0-15,170 0 16,-213 0-16,-41 0 0,-1 0 0,-21 0 16,-42 0-1,-21 0-15,-1 0 0,-20 0 16,-1 0-16,-20 0 0,-1 0 0</inkml:trace>
  <inkml:trace contextRef="#ctx0" brushRef="#br0" timeOffset="66236.85">10118 13399 0,'84'0'0,"-168"0"0,274 0 0,-84 0 0,0 0 15,21 0-15,0 0 0,0 0 16,-21 0-16,21 0 0,0 0 0,-22-22 16,22 22-16,-21 0 0,0 0 15,-21-21-15,21 21 0,-43 0 0,1 0 16,-1 0-16,-21-21 0,-20 21 15,-1 0-15,-42 0 16,-22 0-16,1 0 0,-22 0 16,1 0-16,-1 0 0,1 0 15,-22 0-15,1 21 0,-1-21 0,0 21 16,1-21-16,-22 22 0,0-22 0,0 21 16,0-21-16,0 21 0</inkml:trace>
  <inkml:trace contextRef="#ctx0" brushRef="#br0" timeOffset="66496.7">9821 13653 0,'0'0'0,"-63"21"0,-22 21 16,64-42 0,0 21-16,63-21 15,-21 0-15,43 21 0,-22-21 16,22 0-16,20 0 0,1 0 0,0 0 16,-1 0-16,107 0 15,-107 0-15,22 0 0,0 0 0,0 0 16,0 0-16,0 0 0,-1 0 0,1 0 15,-21-21-15,21 21 0,-43-21 16,22 21-16,-22 0 0,1 0 0,-1 0 16,-20 0-16,-22 0 0,21 0 15,-42 21 1,-21 0 0,0-21-16,0 0 0,0 22 0,-22-1 15,22-21-15</inkml:trace>
  <inkml:trace contextRef="#ctx0" brushRef="#br0" timeOffset="67207.28">10626 14859 0,'-43'0'0,"86"0"0,-107 0 0,22 0 0,21 0 16,-22 0-16,22 0 0,-21-21 15,21 21-15,-1-21 0,1 21 0,0-21 16,21-1-16,0 1 15,21 0-15,0 21 16,1 0-16,-1 0 0,21-21 0,-21 21 16,22 0-16,-22 0 0,21 0 15,-21 0-15,22 21 0,-22 0 0,0 0 16,0 1-16,-21-1 0,0 0 16,0 0-16,0 21 0,-21-20 0,0 20 15,0 0-15,-22 1 0,22-1 0,-21 0 16,-1 1-16,22 20 0,-21-21 15,0 1-15,20 20 0,-20-20 0,21-1 16,0 0-16,0 1 0,21-1 16,0-21-16,0 21 0,0-20 0,21-1 15,0 0-15,0 0 0,21 0 16,1 0-16,-22-21 0,21 0 0,1 22 16,-1-22-16,0 0 0,1 0 0,-1 0 15,0 0-15,-21 0 0,1 0 16,-1-22-16,-21 1 15,-21 21-15,-1 0 16,1 0-16,-21 0 0,21 0 0,-22 21 16,22 1-16,0-22 0,0 21 15,0 21-15,0 0 16,21 1-16,0-22 0,0 21 0,0 1 0,0-1 16,0 0-16,0 1 0,21-1 15,0 0-15,0 1 0,-21 20 16,0-21-16,0 1 0,0-22 0,0 21 15,0 1-15,0-1 0,-21-21 16,-21 21-16,20-20 0,-20-1 0,0 0 16,-1 0-16,1 0 0,0 0 0,-1-21 15,1 0-15,0 0 0,-22 0 0</inkml:trace>
  <inkml:trace contextRef="#ctx0" brushRef="#br1" timeOffset="72348.03">18838 9208 0,'0'0'0,"-21"0"0,0 0 15,0 0-15,0 0 0,-1 0 16,-20 0-16,21 0 0,0 0 0,0 0 16,-1 0-16,1 0 0,0 0 0,0 0 15,42 0 16,21 0-31,-20-22 0,20 1 16,21 21-16,-20-21 0,20 21 16,1-21-16,-1 0 0,1 0 0,20-1 15,1 1-15,21-21 0,-21 21 0,20 0 16,-20-22-16,0 22 0,21 0 16,-43 0-16,22 0 0,-22-1 0,-20 22 15,-1 0-15,0-21 0,-21 21 16,1 0-16,-44 0 15,1 0-15,0 0 16,0 0-16,0 0 16,-22 0-16,22 0 0,-21 0 0,21 21 15,-22-21-15,22 22 0,-21-22 0,0 21 16,-1 0-16</inkml:trace>
  <inkml:trace contextRef="#ctx0" brushRef="#br1" timeOffset="72634.87">18923 9208 0,'-21'0'16,"42"0"-16,-63 21 0,20-21 0,1 0 16,0 0-16,42-21 31,0 21-31,1-22 16,-1 22-16,0-21 0,21 21 0,1-21 15,-1 0-15,0 21 0,22-21 16,63-22-16,-43 22 0,-20 0 15,21 0-15,-1 0 0,1 0 16,-22-1-16,22 1 0,-43 0 16,22 0-16,-1 0 0,-20 0 0,-22-1 0,0 22 15,0-21-15,0 0 0,-21 0 16,0 0 0,0 0-16,0-1 31,0 1-31</inkml:trace>
  <inkml:trace contextRef="#ctx0" brushRef="#br1" timeOffset="73047.63">20002 8467 0,'-21'0'16,"21"21"-1,0 0 1,21-21-16,1 21 0,-1 0 16,0-21-16,0 0 0,0 0 15,22 0-15,-22 0 16,0 0-16,0 0 0,21 0 0,-20 0 16,-1 0-16,21 0 0,-21 0 0,0 0 15,1 0-15,-22-21 16,21 21-16,-21-21 0,-21 21 15,-1 0 1,1 0-16,0 0 16,0 21-16,0 0 0,-22 1 15,22-1-15,0 21 0,0 0 0,-21 1 16,20-1-16,-20 0 0,-21 43 16,41-43-16,-20 1 0,21-22 15,0 21-15,0-21 0,-1 1 0,22-1 16,0 0-16,0 0 0,0 0 15</inkml:trace>
  <inkml:trace contextRef="#ctx0" brushRef="#br1" timeOffset="74997.32">21336 8446 0,'42'0'31,"-42"-22"-31,21 22 15,-21-21-15,22 21 0,-22-21 16,0 0-16,0 0 0,0 0 16,0-1-16,0 1 15,-22 21-15,1 0 0,0-21 16,0 21-16,0 0 0,0 0 0,-1 0 16,1 21-16,0-21 0,0 21 0,0 1 15,0-1-15,-64 63 16,64-62-16,0-1 15,-1 21-15,1-21 0,0 0 0,0 1 0,21-1 16,-21 0-16,21 0 0,0 0 16,0 0-16,0 1 0,0-1 15,21-21-15,0 0 0,0 21 16,22-21-16,-22 0 0,0 0 0,21 0 16,-21 0-16,22-21 0,-1 0 0,-21 21 15,22-22-15,-1 1 0,0 0 16,1 0-16,-22 0 0,21-22 15,-21 22-15,0-21 0,43-22 0,-43 22 16,-21 0-16,21-1 0,0 1 16,1-21-16,-22 20 0,0 1 15,21 0-15,-21-1 0,21 1 0,-21 21 16,21-22-16,-21 22 0,0 0 16,0 0-16,0 42 46,0 0-30,-21-21-16,21 21 16,-21-21-1,21 22 251,-21-1-266,-1 0 16,1 0-16,21 21 0,-21-20 15,21 20-15,-21-21 0,0 21 16,21 1-16,-21-1 0,-1 0 0,1 1 15,21-1-15,-21 0 0,21 1 0,-21-1 16,21-21-16,-21 22 0,21-22 16,0 0-16,0 0 0,0 0 15,0 0-15,0 1 0,21-1 0,0-21 16,21 0-16,-20 0 0,-1 0 0,21 0 16,-21 0-16,22-21 0,-1-1 0,-21 1 15</inkml:trace>
  <inkml:trace contextRef="#ctx0" brushRef="#br1" timeOffset="76019.25">22034 8361 0,'0'21'0,"-21"-21"15,42 0 79,1 0-78,-1 0-16,0-21 15,-21 0-15,0 0 16,0-1 15,-21 22 1,0 0-17,-1 0-15,1 0 0,0 0 16,21 22-16,-21-1 0,0 0 15,0 0-15,-1 0 0,1 22 16,0-22-16,0 0 0,21 21 16,0-21-16,0 1 0,0-1 15,0 0-15,0 0 0,21 0 16,0-21-16,0 0 16,1 0-16,-1 0 0,0 0 15,0 0-15,0 0 0,0 0 0,1 0 16,-1-21-16,0 21 0,0-21 0</inkml:trace>
  <inkml:trace contextRef="#ctx0" brushRef="#br1" timeOffset="77591.86">22373 8403 0,'42'-21'15,"-20"21"1,-1-21-16,-21 0 15,-21 21 17,-1 0-32,1 0 0,0 0 0,0 21 15,0 0-15,-22 0 0,22 0 16,0 1-16,0-1 0,0 0 16,0 0-16,21 21 0,0-20 0,-22-1 15,22 0-15,0 0 0,0 0 16,0 0-16,0 1 0,22-1 15,-1-21-15,0 0 0,0 0 16,0 0-16,0 0 0,22 0 0,-22 0 16,21 0-16,1 0 0,-1-21 0,0-1 15,43-20-15,-43 21 16,-21 0-16</inkml:trace>
  <inkml:trace contextRef="#ctx0" brushRef="#br1" timeOffset="77835.72">23008 7959 0,'0'-21'0,"0"42"0,0-64 16,0 22-16,0 0 0,0 0 16,-21 42-1,0 0-15,0 0 16,21 22-16,-22-1 0,1 22 0,0-22 16,0 21-16,0-20 0,-22 63 15,43-64-15,-21 0 0,0 1 16,0-1-16,0-21 0,21 21 0,-21-20 15,21-1-15,0 0 0,0 0 0,0 0 16,0 0 0,42-21-16,-21 0 15,0 0-15,0 0 0,22-21 0,-22 21 16</inkml:trace>
  <inkml:trace contextRef="#ctx0" brushRef="#br1" timeOffset="78268.47">23326 8382 0,'0'-21'0,"0"42"0,0-63 16,0 21-16,-22 21 31,1 0-31,0 0 0,0 0 0,0 0 16,0 21-16,-1 0 0,1 0 0,-42 21 15,42-20-15,-22 20 16,22-21-16,21 0 0,0 0 15,-21 1-15,21-1 0,0 0 16,21 0 0,0-21-16,0 0 0,1 0 15,-1 0-15,0 0 0,0-21 0,0 0 16,0 21-16,1-21 0,-1-1 16,0 1-16,0 0 0,0 0 15,-21 0-15,21-22 0,-21 22 0,22 0 16,-22 0-16,0 42 31,0 0-31,-22 0 16,22 1-16,0-1 0,0 0 0,-21 0 15,21 0-15,0 0 0,0 1 0,0-1 16,0 0-16,0 0 16,0 0-16,21-21 0,1 0 15,-1 0-15,0 0 0,0 0 0,0 0 16,0 0-16</inkml:trace>
  <inkml:trace contextRef="#ctx0" brushRef="#br1" timeOffset="78603.28">23537 8361 0,'0'0'16,"0"-21"-16,21 0 0,-21-1 0,22 22 16,-22-21-16,21 21 0,0-21 0,0 21 15,0 0-15,0 0 0,22 0 16,-1 0-16,-21 0 0,22 21 0,-22 0 15,21 1-15,-21-1 0,-21 21 16,0-21-16,0 0 0,0 43 16,0-43-16,0 0 0,0 0 15,-21 1-15,21-1 0,-21-21 0,0 21 16,0-21-16,-1 21 0,1-21 0,0 0 16,0 0-16,21-21 15,0 0-15,0 0 16,0-1-16,0 1 15,21 0-15,0 0 0,0 0 0,43-43 16,-43 43-16,21 0 16,-20 0-16,-1 0 0,21-1 0,-21 22 15,43-21-15,-43 21 0,0 0 16,0 0-16,0 0 0,1 21 16</inkml:trace>
  <inkml:trace contextRef="#ctx0" brushRef="#br1" timeOffset="79076">24426 8509 0,'0'0'0,"21"0"0,1 0 15,-1 0-15,0-21 16,0 0-16,-21 0 0,21 21 16,0-22-16,1-20 0,-22 21 0,0 0 15,21 0-15,-21-22 0,0 22 16,0 0-16,-21 0 0,-1 21 15,1 0-15,0 0 0,0 0 0,-21 21 16,-1 0-16,22 0 16,-21 0-16,21 22 0,-22-22 0,22 21 15,-42 1-15,41-1 0,22-21 16,0 0-16,0 0 0,0 1 16,0-1-16,0 0 0,0 0 0,22-21 15,-1 0-15,0 0 0,0 0 16,0 0-16,22 0 0,-22 0 15,0-21-15,0 0 0,0 21 0,22-21 16,-22-22-16,0 22 0,42-42 16,-41 20-16,-1 22 0,0-21 15,0 21-15,-21-1 0,0 1 0,-21 42 47,0 1-47,0-1 0,21 21 16,0-21-16,-22 0 0,22 1 0,-21-1 15,21 0-15,0 0 0,0 0 16,0 0-16,0 1 0,0-1 16,21-21-16,1 0 0,-1 0 0,0 0 15,0 0-15</inkml:trace>
  <inkml:trace contextRef="#ctx0" brushRef="#br1" timeOffset="79360.85">25315 7811 0,'-106'63'31,"85"-42"-31,0 0 0,-21 22 16,21-1-16,-1 0 0,-20 1 0,21 20 15,0-20-15,-22-1 0,22 0 16,0 22-16,-21-22 0,21 0 0,-1-20 15,22 20-15,0-21 0,-21 21 16,21-20-16,0-1 0,0 0 16,0 0-16,21 0 15,22-21-15,-22 0 0,0 0 16,21 0-16,1-21 0,-1 0 16,0 21-16,1-21 0</inkml:trace>
  <inkml:trace contextRef="#ctx0" brushRef="#br1" timeOffset="80163.97">25527 8297 0,'0'0'0,"-21"0"31,0 0-31,21 22 0,-22-1 16,1-21-16,0 21 0,0 0 16,0 21-16,0-20 0,-1-1 15,1 0-15,21 0 0,0 0 0,-21 0 16,21 1-16,0-1 0,0 0 15,21 0 1,0-21-16,1 0 0,-1 0 0,0 0 16,0 0-16,0 0 0,0 0 0,1 0 15,-1-21-15,0 21 0,21-21 16,-42 0-16,21 21 0,1-22 0,-1 1 16,-21 0-16,0 0 0,0 0 15,0 0-15,0-1 16,0 1-1,0 42 32,21 1-15,0-22-32,0 0 15,0 0-15,1 0 0,-1 0 16,0 0-16,0-22 0,0 22 15,0 0-15,1 0 0,-1 0 0,0 0 16,0 0-16,-21 22 31,0-1-31,0 0 16,-21 0-16,0 0 16,21 0-16,-21-21 0,-1 22 0,1-1 15,0-21-15,0 21 0,0-21 16,0 21-16,-1-21 15,22-21 17,0 0-32,22 0 15,-1-1-15,0 1 0,0 0 16,21-21-16,-20 21 0,20-1 0,0-20 16,1 21-16,-22-21 0,21 20 15,0 22-15,1-21 0,-22 21 0,21 0 16,-21 0-16,22 21 0,-22-21 0,-21 43 15,0-22-15,0 21 16,0-21-16,0 1 0,0-1 0,-21 21 16,0-21-16,21 0 0,-22 1 0,1-1 15,0 0-15,0 0 0,0 0 16,0-21-16,21 21 16,-22-21-16,1 0 15,21-21 1,0 0-1,0 0-15,0 0 0,0 0 0,0-1 16</inkml:trace>
  <inkml:trace contextRef="#ctx0" brushRef="#br1" timeOffset="80347.87">26247 7938 0,'-22'0'63,"1"0"-63,0 0 15,0 0 1,0 0-16,0 0 0</inkml:trace>
  <inkml:trace contextRef="#ctx0" brushRef="#br1" timeOffset="80539.75">25125 8086 0,'-21'0'0,"42"0"0,-42 21 0,42-21 16,21 0 0,-21 0-16,0 0 0,22 0 15,-1 0-15,0 0 0,-20 0 0,20 0 16,0 0-16,1 0 0,-22 0 0,21 0 15,-21 0-15,0 0 0,1 0 16</inkml:trace>
  <inkml:trace contextRef="#ctx0" brushRef="#br1" timeOffset="81623.53">13631 12827 0,'0'0'0,"21"0"31,1 0-15,-1 0-16,21 0 0,22 0 16,-1 0-16,1 0 0,20 0 15,1 0-15,21 0 0,0 0 0,-1 0 16,1 0-16,0 0 0,21 0 0,-21 0 15,21 0-15,0 0 0,-21 21 16,21-21-16,-21 0 0,-22 0 0,1 21 16,0-21-16,-22 0 0,-21 0 15,1 0-15,-1 22 0,-21-22 0,-42 0 32,0 0-32,-21 0 0,-1-22 15,1 22-15</inkml:trace>
  <inkml:trace contextRef="#ctx0" brushRef="#br1" timeOffset="81908.36">13631 12954 0,'127'0'16,"-63"0"-16,-1 0 15,22 0-15,0 0 0,-1 0 0,22 0 16,-21 0-16,21 0 0,-22 0 0,86 0 16,-86 0-1,107 0-15,-107 0 0,-20 0 16,84 0-16,-84 0 0,-1 0 16,-21 0-16,1 0 0,-22 0 15,0 0-15,0 0 0,-21-21 0,0 0 16,0 0-1,-21-1-15</inkml:trace>
  <inkml:trace contextRef="#ctx0" brushRef="#br1" timeOffset="82301.14">15452 12425 0,'0'-21'16,"0"42"-16,0-63 0,-22 42 15,22 21 1,0 0-16,0 0 16,0 0-16,0 0 0,22 1 0,-1-1 15,21 0-15,-21 0 0,22 0 16,-22 0-16,21 1 0,0-1 16,1 0-16,-1 0 0,0-21 0,1 21 0,-1 0 15,43-21 1,-22 0-16,-20 0 0,-1 0 0,0 0 15,-21 0-15,1 0 0,-1 0 0,-42 0 32,-1 22-32,-20-22 0,0 21 15,-1 0-15,1 0 0,-21 21 0,20-20 16,-20 20-16,-1-21 0,1 21 16,-1 1-16,1-1 0,-1-21 0,1 22 15,20-1-15,-20-21 0,21 21 0,-1-20 16,1-1-16,21 0 0,0 0 15,21 0-15,21-21 16</inkml:trace>
  <inkml:trace contextRef="#ctx0" brushRef="#br1" timeOffset="83071.83">17335 12954 0,'0'21'0,"22"-21"0,-1 0 16,0 0-16,0 0 0,21-21 0,-20 21 16,-1-21-16,21 0 0,-21 0 15,0-1-15,1 1 0,-22 0 16,0 0-16,0 0 0,0-22 0,-22 22 15,1 0-15,0 0 0,-21 0 16,21 0-16,-22-1 0,1 1 0,21 21 16,-22 0-16,1 0 0,0 0 0,21 0 15,-22 0-15,1 21 0,21 1 16,-22-1-16,22 21 0,0 0 0,0 1 16,0-1-16,0 0 0,-1 1 0,22-1 15,0 0-15,0 1 0,0 20 16,0-42-16,0 1 0,22-1 15,-1-21-15,0 21 0,0-21 16,0 0-16,22 0 0,-1 0 0,0 0 16,1-21-16,-1 0 0,0-1 15,22 1-15,-22-21 0,0 0 16,22 20-16,-22-20 0,1-21 0,-1 20 16,-21 1-16,21-22 0,-20 22 0,20-21 15,-21-1-15,0 22 0,0-22 16,-21 1-16,22-43 0,-22 64 15,0-1-15,0-20 0,-22 84 32,1 0-32,0 21 0,21-20 0,-21 41 15,0-21-15,0 43 16,21-21-16,-22-22 0,22 0 16,0 22-16,0-22 0,0 0 0,0 43 15,0-43-15,0-20 0,0 20 16,22-21-16,-1 0 0,0 0 15,0-21-15,0 22 0,22-22 16,-22 0-16,0-22 16,0 1-16,21 21 0,-20-21 0,-1 0 15</inkml:trace>
  <inkml:trace contextRef="#ctx0" brushRef="#br1" timeOffset="83408.53">18076 12742 0,'-21'0'16,"0"22"-1,21-1 1,21-21 0,0 0-16,0 0 0,22 0 15,-22 0-15,21-21 0,-21 21 0,43-43 16,-22 22-16,-21 21 0,1-21 16,-1 0-16,0 0 0,-21-1 15,0 1-15,0 0 0,-21 0 16,0 21-16,-1 0 0,1 0 0,-21 0 15,0 0-15,-1 21 0,22 0 16,-21 0-16,-1 1 0,22-1 0,-21 21 16,21-21-16,0 22 0,-1-22 15,22 21-15,0-21 0,0 0 16,0 1-16,0 20 0,22-21 16,20 0-16,-21-21 0,21 0 15,-20 0-15,20 0 0,21 0 0,-20 0 16,20 0-16,-20 0 0,20-21 0,1 0 15,-1 0-15,-21 0 0</inkml:trace>
  <inkml:trace contextRef="#ctx0" brushRef="#br1" timeOffset="84148.11">19050 12234 0,'0'0'0,"0"-42"0,0 21 0,0-43 15,-21 64-15,0 0 16,-1 0-16,1 0 0,0 43 15,21-22-15,-21 21 0,0 1 0,-22 20 16,22-21-16,0 22 0,0-1 16,0 22-16,-22-21 0,1 20 15,-21 86-15,20-86 0,1 1 0,0 0 16,-1-1-16,1 22 0,-22 0 16,22 0-16,0 0 0,-1-1 15,1 1-15,0 0 0,-43 85 0,64-107 16,-21 1-16,20 0 0,-20-22 15,21 1-15,21-22 0,0 0 16,0 1-16,0-22 0,0 21 0,21-42 16,21 0-16,-20 0 0,20-21 15,0 0-15,22 0 0,-22-22 0,22 1 16,-1 0-16,-21-1 0,22 1 16,-1-22-16,1 22 0,-22-21 0,64-64 15,-85 84-15,43-105 16,-43 63-16,-21 22 0,0-22 15,0 1-15,0-1 0,0 21 0,-42-84 16,-1 85-16,22 20 16,-21-20-16,21 21 0,-22-1 15,1 22-15,21 0 0,0 0 0,-1 0 16,1-1-16,0 22 0,42 0 31,22 0-15,-22 0-16,21 0 0,0-21 15,1 0-15,20 21 0,-20-21 0,20 0 16,-21 0-16,1-1 0,20-20 0,-20 21 16,-1-21-16,0 20 0,1 1 15,-1-21-15,-21 21 0,21-22 16,-20 22-16,-22 0 0,0 0 16,0 0-16,-22 21 15,1 0 1,0 21-16,0 0 15,0 0-15,0 0 0,21 1 16,0-1-16,0 0 0,0 0 16,0 0-16,0 0 15,0 1 1,21-22 0,0 0-16,0-22 31,-21 1-31,21 21 0,-21-21 0,0 0 15</inkml:trace>
  <inkml:trace contextRef="#ctx0" brushRef="#br1" timeOffset="84309.02">19325 12383 0,'-21'0'16,"42"0"-16,-63 0 15,21 0-15,-1 0 0,44 0 47,-1 0-31</inkml:trace>
  <inkml:trace contextRef="#ctx0" brushRef="#br1" timeOffset="84755.76">19579 12467 0,'0'0'0,"-21"21"15,0 1 1,0-22-16,-1 63 0,22-42 16,-21 0-16,21 1 0,-21-1 15,21 0-15,-21 0 0,21 0 0,0 0 16,0 1-16,0-1 16,-21-21-16,21-21 31,0-1-16,0 1-15,0 0 0,0 0 16,0 0-16,0 0 0,21-1 0,0 1 16,0-21-16,-21 21 0,43 0 15,-22-22-15,0 22 0,0 0 0,21 21 16,-20-21-16,20 21 0,-21 0 16,21 0-16,-20 0 0,-1 0 0,21 0 15,-21 21-15,22 21 0,-22-21 16,0 1-16,-21 20 0,0-21 15,0 0-15,0 22 0,0-22 16,0 0-16,0 0 0,-21 0 0,0 0 16,-1 1-16,22-1 0,-21-21 0,0 0 15,0 21-15,0-21 0,21-21 32,0 0-32,21-1 15,0 1-15,21 0 0</inkml:trace>
  <inkml:trace contextRef="#ctx0" brushRef="#br1" timeOffset="84959.65">20193 12510 0,'0'42'16,"-21"-21"0,0 21-16,-1-20 15,22-1-15,-21 0 0,21 0 16,0 0-16,0 0 0,-21-21 15,21 22-15,21-22 32,0-22-32,1 22 15,-22-21-15,21 0 0,0 0 0</inkml:trace>
  <inkml:trace contextRef="#ctx0" brushRef="#br1" timeOffset="85268.47">20320 12213 0,'-21'-21'0,"42"42"0,-63-42 0,20 21 16,1 0-16,0 21 16,21 0-16,0 1 15,0-1-15,21-21 16,22 0 0,-22 0-16,0 0 0,0 0 0,0 0 15,0 0-15,1 0 0,-1-21 16,-21-1-16,0 1 0,0 0 15,0 0-15,0 0 0,0 0 16,0-1-16,-21 1 0,-22 0 16,22 21-16,-21 0 0,21 0 15,-1 0-15,1 0 0,0 21 0,0 0 16,0 1-16,0-1 0,-1 21 16,22-21-16,0 0 0,0 1 15,0-1-15,22 0 0,-1-21 16,0 0-16,21 0 0</inkml:trace>
  <inkml:trace contextRef="#ctx0" brushRef="#br1" timeOffset="85547.31">20955 11917 0,'0'-21'15,"0"42"-15,0-63 0,0 20 0,0 1 16,-21 21-1,0 21-15,-1 1 16,1 20-16,-21 43 16,0-22-16,-1-21 0,22 22 0,-21-22 15,21 22-15,-22-22 0,22 22 16,0-22-16,0 0 0,21 1 0,0-22 16,-21 21-16,21-21 0,0 22 15,-22-22-15,22 0 0,0 0 0,0 0 16,22-21-1,-1 0-15,0 0 0,0 0 16,21-21-16,-20 21 0</inkml:trace>
  <inkml:trace contextRef="#ctx0" brushRef="#br1" timeOffset="85780.18">21124 12383 0,'21'0'0,"-42"0"0,21 21 31,-21 0-15,0 0-16,0-21 0,0 21 16,-1 22-16,1-22 0,0 0 0,21 0 15,-21 0-15,21 0 0,-21 1 0,21-1 16,0 0-16,0 0 0,0 0 16,0 0-16,21-21 15,0 0-15,0 0 16,0 0-16,1 0 0,20-21 0,-21 21 15,0-21-15</inkml:trace>
  <inkml:trace contextRef="#ctx0" brushRef="#br1" timeOffset="86448.8">21399 12488 0,'0'-21'0,"0"42"16,-21-42 0,0 21-1,0 21-15,0-21 0,21 22 16,-21-1-16,21 0 0,-22 0 15,22 0-15,-21 0 0,21 1 0,0-1 16,0 0-16,0 0 0,0 0 16,0 0-16,21-21 15,1 0-15,-1 0 32,-21-21-32,21 21 0,-21-21 15,0 0-15,0 0 0,21 0 0,-21-22 16,0 22-16,21 0 0,-21-21 0,21 20 15,1 1-15,-22-21 0,21 21 16,0 0-16,0 21 0,0-22 0,0 22 16,1 0-16,-1-21 0,0 21 0,0 0 15,21 0-15,-20 0 0,20 0 16,-21 21-16,21-21 0,1 22 0,-22-1 16,0 21-16,-21-21 0,0 0 15,0 1-15,0 20 0,0-21 16,0 0-16,-21 43 0,0-43 15,21 0-15,-21 0 0,-1 0 16,1 1-16,0-22 0,0 0 0,21 21 16,-21-21-16,0 0 0,-1 0 15,22-21-15,0-1 16,0 1-16,0 0 0,0 0 0,22 0 16,-1 0-16,0-1 0,0 1 0,21-21 15,-20 21-15,20-22 0,0 1 16,1 0-16,-1 21 0,0-22 0,1 22 15,-22 0-15,21 0 0,0 21 16,1 0-16,-22 0 0,21 21 16,1 21-16,-22-21 0,-21 22 15,0-1-15,0-21 16,0 0-16,-21 22 0,-1-22 0,22 21 16,-21-21-16,0 1 0,0-1 0,0 0 15,0 0-15,-1 0 0,22 0 16,-21-21-16,0 22 0,0-22 15,0 0-15,0 0 16,21-22-16,0 1 16,0 0-16,0 0 0,-22-21 15</inkml:trace>
  <inkml:trace contextRef="#ctx0" brushRef="#br1" timeOffset="86643.68">21950 11853 0,'-21'0'0,"-43"0"31,43 0-15,0 0 0</inkml:trace>
  <inkml:trace contextRef="#ctx0" brushRef="#br1" timeOffset="86819.58">21018 12150 0,'0'0'0,"43"21"31,-22-21-31,21 0 0,-21 0 16,22 0-16,-1 0 0,0 0 0,22 0 16,-22 0-16,22 0 0,-1 0 15</inkml:trace>
  <inkml:trace contextRef="#ctx0" brushRef="#br1" timeOffset="87043.45">23220 12742 0,'-21'0'31,"-1"0"-16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37:10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487 847 0,'0'0'0,"-21"0"0,-1 0 0,1 0 15,0 0-15,0 0 0,0 0 16,-22 0-16,22 21 0,0-21 0,0 0 16,-21 0-16,20 21 0,1-21 15,0 0-15,0 0 0,0 0 16,0 21-16,-1-21 0,-20 0 16,42 21-1,0 1 1,21-22-1,0 0-15,22 0 0,-1 0 16,0 21-16,1-21 0,20 0 16,-20 0-16,20 0 0,1 0 15,-1 0-15,1 0 0,-1 0 0,-21 0 16,22 0-16,-22 0 0,1 0 16,-1 0-16,0 0 0,1 0 15,-22 0-15,0 0 0,0 0 16,0 0-16,-21-21 31,-21 21-15,-21-22-16,21 22 0,-1-21 0,-20 21 15,0-21-15,-1 21 0,22-21 16,-21 21-16,21 0 0,0-21 16,-22 21-16,43-21 0,0-1 15,21 22 1,1 0-16,20 0 15,-21 0-15,21 0 16,-20 0-16,20 0 0,0 0 16,-21 0-16,1 22 0,20-22 0,-21 21 15,0 0-15,0-21 0,1 21 16,-22 0-16,0 22 16,0-1-16,-22-21 0,1 0 0,-21 22 15,21-22-15,-22 21 0,1-21 16,0 0-16,-1 1 0,1-1 0,21 0 15,0 0-15,-22 0 0,65-21 32,-1 0-17,21-21-15,-21 0 0,22 0 16,-22 0-16</inkml:trace>
  <inkml:trace contextRef="#ctx0" brushRef="#br0" timeOffset="337.8">1736 466 0,'0'-43'15,"0"65"1,-22-1-1,1 0-15,0 0 0,21 21 16,0-20-16,-21 20 0,0 0 0,0 1 16,-1-1-16,1 0 0,0 43 15,0-43-15,0 1 16,0-1-16,-1 0 0,1-21 0,21 1 16,0-1-16,0 0 0,21-42 31,1 0-16,-22-1-15,21 1 0,0-21 16,0 21-16,-21-22 0</inkml:trace>
  <inkml:trace contextRef="#ctx0" brushRef="#br0" timeOffset="584.6">1609 550 0,'21'-21'0,"-42"42"0,42-84 16,0 21-16,0 20 0,0 1 15,0 0-15,1 0 0,-1 0 0,0 0 16,21 21-16,1 0 0,-22 0 0,21 0 15,0 0-15,1 21 0,-22 0 16,21 0-16,-21 21 0,22-20 16,-22 20-16,0 0 0,-21 1 0,0-1 15,0 0-15,0 1 0,0-1 16,0 0-16,-21 1 0,-21-1 16,20-21-16,1 21 0,0-20 15,0-1-15,0 0 0,0 0 0,21 0 16,-22-21-16,1 0 15,21-21-15,-21 0 0,0 0 16</inkml:trace>
  <inkml:trace contextRef="#ctx0" brushRef="#br0" timeOffset="778.48">1397 762 0,'0'0'0,"21"0"31,0 0-31,22 0 0,-1 0 0,0-21 16,22 21-16,-1 0 0,1 0 16,-1-21-16,1 21 0,-1-21 0,-20 21 15,20 0-15,-42 0 0,22 0 16,-22 0-16,0 0 0,0-22 0</inkml:trace>
  <inkml:trace contextRef="#ctx0" brushRef="#br0" timeOffset="1347.16">3471 466 0,'0'0'0,"0"-43"31,0 22-31,-21 21 0,0 0 16,21 21 0,-21 1-16,21-1 15,-21 0-15,21 21 0,0 1 16,0-1-16,-22 0 0,22 22 0,-21 20 15,0-20-15,21 21 0,0-1 16,-21 1-16,0 0 0,0-1 0,21 1 16,-22 105-16,-20-41 15,42-65-15,0 1 0,-21-22 16,0 1-16,21-1 0,0 1 16,0-1-16,-21-20 0,21-1 0,-22 0 15,22-20-15,-21-1 0,21 0 16,0-42-1,0 0-15,0-1 0,0-20 16,0 21-16,0-43 0,0 22 16,0-21-16,0-1 0</inkml:trace>
  <inkml:trace contextRef="#ctx0" brushRef="#br0" timeOffset="1671.97">3069 826 0,'-21'-43'0,"42"86"0,-42-128 0,0 64 0,21 0 16,-21-22-16,21 22 0,0 0 16,0 0-16,0 0 0,0-1 0,21 1 15,0 0 1,21 0-16,-21 21 0,22 0 0,-1-21 16,22 21-16,-22 0 0,21 0 15,1 21-15,-22 0 0,22 0 0,-22 0 16,0 22-16,1-22 0,-22 21 15,-21 1-15,0 20 0,-21-21 16,-22 1-16,1-1 0,21-21 16,-21 22-16,-1-22 0,-41 21 15,62-21-15,-20-21 0,21 0 16,0 0-16,0 0 0,21-21 16,21 0-1,0 0-15,21 0 16,-21-1-16</inkml:trace>
  <inkml:trace contextRef="#ctx0" brushRef="#br0" timeOffset="2095.73">3704 741 0,'0'0'0,"-21"-21"0,21 0 15,0-1-15,0 1 16,0 0-16,0 0 16,21 21-16,0-21 0,0 21 15,1 0-15,-1 0 0,0 0 16,21 21-16,-21-21 0,22 21 0,-22 21 16,0-20-16,21-1 0,-20 21 15,-22-21-15,21 22 0,-21-22 0,0 21 16,0-21-16,0 0 0,0 22 15,0-22-15,-21 0 0,-1-21 32,22-21-17,0-21-15,0 20 16,0 1-16,22-21 0,-22 21 16,0-22-16,21 22 0,0-21 15,-21 21-15,21 0 0,-21-1 0,21 1 16,0 0-16,1 21 15,-1 0-15,0 0 0,0 0 16,0 0-16,0 0 16</inkml:trace>
  <inkml:trace contextRef="#ctx0" brushRef="#br0" timeOffset="2336.59">4508 614 0,'-42'63'31,"42"-41"-31,-21-1 0,21 0 0,0 0 0,0 21 16,-21-20-16,21 20 0,0-21 16,0 0-16,0 0 0,0 1 0,0-1 15,0 0-15,0 0 16,21-21-16,0 0 15,0 0-15,0-21 16,-21 0-16,22 0 0</inkml:trace>
  <inkml:trace contextRef="#ctx0" brushRef="#br0" timeOffset="2680.4">4445 254 0,'-21'0'16,"42"0"-16,-63 21 0,20 0 0,1 1 0,21-1 16,0 0-16,0 0 0,0 0 15,0 0-15,0 1 16,21-1-16,1-21 0,-1 0 16,0 0-16,0 0 0,0 0 0,22 0 15,-22 0-15,0 0 0,0-21 16,0 21-16,-21-22 0,0 1 0,0 0 15,0 0-15,0 0 0,0 0 16,0-1-16,-42 1 16,21 21-16,0 0 0,-1 0 15,1 0-15,-21 43 0,21-22 16,0 21-16,21-21 0,0 0 16,0 1-16,0 20 0,0-21 15,0 0-15,0 0 0,21 1 0,-21-1 16,21-21-16,21 21 0</inkml:trace>
  <inkml:trace contextRef="#ctx0" brushRef="#br0" timeOffset="2979.23">4847 614 0,'0'0'0,"0"-21"0,0 42 47,0 0-47,21 0 15,0 0-15,-21 1 0,22-1 16,-1 21-16,-21-21 0,0 22 0,0 20 16,0-21-16,0 1 15,0-22-15,0 21 0,0 1 16,0-22-16,0 0 0,0 0 15,0-42 1,21 0 0,0 0-16,0-1 0</inkml:trace>
  <inkml:trace contextRef="#ctx0" brushRef="#br0" timeOffset="3207.09">5292 550 0,'0'0'0,"-22"0"32,1 22-32,0-1 0,0 21 15,-21 22-15,20-43 16,1 21-16,0 0 0,0 1 16,0-22-16,0 21 0,21-21 0,-22 22 15,22-22-15,-21 0 0,21 0 16,0 0-16,0 1 0,21-22 15,1 0 1,-1 0-16,21-22 0</inkml:trace>
  <inkml:trace contextRef="#ctx0" brushRef="#br0" timeOffset="3707.81">5673 699 0,'0'0'0,"0"-22"0,0 1 0,-22 0 16,1 0-16,0 0 16,0 21-16,0 0 15,0 0-15,-1 0 0,1 21 0,0 21 16,-21 1 0,21-1-16,-1 0 0,1-21 15,0 22-15,21-1 0,0 0 0,-21-20 16,21 20-16,0-21 0,0 21 0,0-20 15,0-1-15,0 0 0,0 0 16,21-21-16,0 0 0,22 21 16,-22-21-16,0 0 0,0 0 0,0-21 15,22 0-15,-22 0 16,0 0-16,21-22 16,-21 1-16,1-43 0,-22 43 15,21-22-15,-21 22 0,0 0 16,0 21-16,0-22 0,0 22 15,0 42 1,0 0-16,-21 1 16,21-1-16,-22 21 0,22-21 15,0 22-15,0-1 0,0 21 16,0-20-16,0-22 16,0 21-16,0-21 0,22 22 15,-22-22-15,21 0 0,0-21 16,0 0-16,0 0 0,0 0 0,43 0 15,-1-42 1,-41 21-16</inkml:trace>
  <inkml:trace contextRef="#ctx0" brushRef="#br0" timeOffset="3969.66">6202 318 0,'0'0'0,"0"-22"0,-21 44 31,21-1-31,-22 21 0,22-21 16,0 22-16,0-1 0,-21 0 16,21 1-16,0-1 0,-21 0 15,21 1-15,0-1 0,0 0 16,0 22-16,0-22 0,0 0 0,0-20 16,0 20-16,0-21 0,0 43 15,0-43-15,0 0 0,0 0 16,21-21-1,0-21-15,1 0 16,-1 0-16,0-1 0,0-20 16</inkml:trace>
  <inkml:trace contextRef="#ctx0" brushRef="#br0" timeOffset="4377.42">6392 804 0,'0'22'0,"0"-44"0,0 65 16,0-22 0,21-21-16,1 0 15,-1 0-15,0 0 16,0 0-16,0 0 0,-21-21 0,21 0 16,1 21-16,-1-22 0,-21 1 15,0 0-15,21-21 16,-21 21-16,0-1 15,-21 22 1,0 0-16,-1 22 16,1-22-16,0 21 0,0 0 15,0 0-15,0 21 0,-1-20 0,1-1 16,0 21-16,21-21 0,0 0 16,0 22-16,0-22 0,0 0 0,0 21 15,0-20 1,42-1-16,-20-21 0,20 0 15,-21 0-15,0 0 0,22 0 16,-22 0-16,21 0 0,-21 0 16,0-21-16,64-43 15,-43 22 1,-42 21-16</inkml:trace>
  <inkml:trace contextRef="#ctx0" brushRef="#br0" timeOffset="4615.29">6054 508 0,'0'0'16,"0"21"-16,21-21 15,0 0 1,0 0-16,0 0 0,0 0 0,22 0 15,-22 0-15,21 0 0,-21 0 16,22 0-16,-22 0 0,21 0 0,-21-21 16,1 21-16,-1 0 0,0 0 0</inkml:trace>
  <inkml:trace contextRef="#ctx0" brushRef="#br0" timeOffset="5476.86">8086 1037 0,'0'0'0,"0"21"31,21-21-15,-21-21-16,0 0 16,21 0-16,0 0 15,-21 0-15,0-1 0,0 1 0,0 0 16,0 0-16,0-21 0,0 20 15,0 1-15,-21 0 0,-21-21 16,-1 21-16,1-22 0,21 43 16,-43 0-16,22 0 15,21 0-15,-43 43 0,43-22 16,-21 0-16,-43 64 16,43-1-1,21-41-15,21-22 0,0 21 16,0-21-16,0 22 0,0-22 0,0 0 15,0 0-15,0 0 0,21-21 0,21 21 16,64-21 0,-85 0-16,21-21 0,1 0 15,-22 0-15,21 0 0,-21 0 16,22-1-16,-22-20 0,0 0 0,0-1 16,22-41-16,-1-64 15,-42 84-15,0 22 16,21-43-16,-21 64 0,0 0 15,21 0-15,-21-1 0,0 44 32,0-1-32,-21 0 15,21 0-15,-21 21 0,21-20 0,0 20 16,0 0-16,0 22 0,-21-22 16,21 0-16,0 85 15,0-84-15,-21-1 0,21 0 16,0-20-16,0-1 0,0 21 0,0-21 15,0 0-15,0 1 0,21-22 16,0 0-16,0 0 16,0 0-16,0 0 0,1-22 0</inkml:trace>
  <inkml:trace contextRef="#ctx0" brushRef="#br0" timeOffset="5987.59">8594 826 0,'0'0'0,"0"-22"0,0 1 16,0 0-16,0 0 0,0 0 16,0 0-16,-22-1 15,1 22 1,0 0-16,21 22 0,-21-1 16,21 0-16,-21 0 0,0 0 0,21 22 15,0-22-15,-43 127 16,43-127-16,0 21 15,0-20-15,0-1 0,0 0 16,0 0-16,0 0 0,0 0 0,0 1 16,21-22-1,1 0-15,-1 0 0,0 0 16,0-22-16,0 1 0,0 0 16,-21 0-16,22 0 0,-1 0 0,-21-22 15,21-20-15,-21 20 0,21 22 16,-21-21-16,0 0 0,0 20 15,21 1-15,-21 0 0,0 42 32,0 0-32,0 1 15,0-1-15,0 0 0,0 21 0,0-21 16,0 1-16,0 20 0,0 0 16,0 22-1,0-43-15,21 0 0,-21 0 0,0 0 16,22 1-16,-1-22 15,0 21-15,0-21 0,0 0 16,0 0-16,1 0 0,-1-21 16,0-1-16,0 1 0,0 0 0,0 0 15,1 0-15</inkml:trace>
  <inkml:trace contextRef="#ctx0" brushRef="#br0" timeOffset="6260.43">9165 487 0,'0'0'0,"0"-42"0,0 20 0,0 1 15,21 0-15,-21 0 16,0 42 0,0 0-16,0 0 0,0 22 15,0-22-15,0 21 0,-21 85 16,0-21 0,0-64-16,0 64 15,21-63-15,0-1 0,-22-21 0,22 21 16,-21 1-16,21-22 0,0 0 15,0 43-15,43-64 16,-22 0-16,0 0 0,0 0 16,21 0-16,-20 0 0,-1 0 15,0 0-15,21-22 0,-21 1 0,1 0 16</inkml:trace>
  <inkml:trace contextRef="#ctx0" brushRef="#br0" timeOffset="6680.19">9546 889 0,'21'-21'0,"-42"42"0,42-63 0,-21 21 0,0-1 15,0-20 1,-21 42 0,0 0-16,0 0 15,0 21-15,-1 0 0,22 1 0,-21-1 16,0 21-16,21-21 0,-42 85 16,21-21-1,21-64-15,0 0 0,0 0 16,0 0-16,21-21 15,0 0-15,0 0 16,0 0-16,0-21 0,1 0 16,-1 0-16,-21 0 0,21 0 15,0-1-15,0-20 0,-21 21 16,0-21-16,21 20 0,1-20 0,-22 21 16,0-21-16,0 20 15,21 22-15,-21 22 16,0-1-16,0 0 0,0 0 15,0 21-15,0 1 0,0-22 16,0 21-16,0-21 0,0 1 0,0 20 16,0-21-16,21 0 0,-21 0 15,21 1-15,0-22 0,0 21 16,1-21-16,-1 0 0,42 0 16,-42 0-16,1 0 0,20 0 15,-21-21-15,0-1 0,64-62 16,-64 41-16</inkml:trace>
  <inkml:trace contextRef="#ctx0" brushRef="#br0" timeOffset="6894.07">9165 614 0,'0'0'0,"-42"21"0,21-21 16,-1 0-16,22 21 15,22-21 1,-1 0-16,0 0 16,21 0-16,1 0 0,-22 0 0,63 0 15,1-21 1,-43 21-16,1-21 0,-1 21 0,-21 0 16,22 0-16</inkml:trace>
  <inkml:trace contextRef="#ctx0" brushRef="#br0" timeOffset="7871.75">11811 445 0,'0'0'0,"21"-22"0,0-41 16,-21 42-16,0-43 16,0 43-16,-21-21 0,0 21 15,-21-1-15,20 22 0,1 0 16,0 0-16,0 0 0,0 22 15,0-1-15,-22 21 0,22 0 16,0 1-16,0-1 0,0 22 16,-1-22-16,22 21 0,-21-20 0,21 20 15,-21 1-15,21-22 0,-21 85 16,21 0 0,0-85-16,21-20 0,0 20 15,22-21-15,-22 0 0,21-21 0,0 21 16,1-21-16,-1 0 0,106 0 15,-105-21-15,20 0 0,-21 21 16,1-21-16,-1-21 0,22 20 16,-22 1-16,-21-21 0,21 21 0,-20-22 15,-1 1-15,0-64 16,-21 64-16,0 21 16,0-22-16,-21 22 0,0 0 0,-1 0 15,22 0-15,-21 21 0,0 0 16,-42 0-16,41 21 0,1 0 15,0 0-15,0 0 0,-21 1 16,20 20-16,1-21 0,0 21 0,0 1 16,0-1-16,21 0 0,0-20 0,-21 20 15,21-21-15,0 0 0,0 0 16,0 1-16,0-1 0,0 0 16,21-21-16,0 0 0,0 0 15,21 0-15,-20-21 0,20 0 16,21-22-16,1-20 15,-22 20-15,-21 22 0,1-21 16,-1 0-16,0 20 0,0-20 0,-21 21 16,0 0-16,0 0 15,0 42 1,0 0-16,0 21 0,0-21 16,0 1-16,0 20 0,-21-21 15,21 21-15,-21 22 16,21-22-16,0 1 0,0-22 0,21-21 15,0 21-15,-21 0 0,21-21 16,22 0-16,-22 0 0,0 0 16,21 0-16,-21-21 0,22 0 15,-22 0-15,21-1 0,1 1 16,-22 0-16</inkml:trace>
  <inkml:trace contextRef="#ctx0" brushRef="#br0" timeOffset="8300.51">12869 635 0,'0'0'0,"0"21"31,-21 0-31,21 1 0,-21 62 16,0-41-16,0 20 15,21-21-15,0-20 0,0 20 16,-22-21-16,22 0 0,-21 0 16,21 1-16,0-1 0,0 0 15,0-42 16,0 0-31,0-1 16,0 1-16,0-42 0,0 20 16,0 1-16,21 0 0,1 21 15,-1-22-15,0 1 0,0 21 0,21 0 16,-20-1-16,-1 1 0,21 0 16,-21 21-16,22 0 0,-22 0 15,21 0-15,-21 0 0,22 21 0,-22-21 16,0 21-16,0 22 0,0-22 15,-21 21-15,21-21 0,-21 22 0,0-1 16,0 0-16,0 1 0,0-22 0,0 42 16,-63 1-1,63-43-15,-21-21 0,-22 0 16,43-21 15,0 0-31,0 0 0,22-1 16,-1 1-16</inkml:trace>
  <inkml:trace contextRef="#ctx0" brushRef="#br0" timeOffset="8751.76">13631 635 0,'0'0'0,"0"42"31,-21-20-31,21-1 0,-21 21 15,21 0-15,-21-20 0,21 20 0,0-21 16,0 0-16,-21 22 0,21-22 16,-22 0-16,22 21 0,0-21 0,0 22 15,0-64 32,0-1-31,0 1-16,0-21 0,0 21 0,0 0 15,0-22-15,43-20 0,-22 20 16,0 1-16,0 21 0,0 0 16,1 0-16,20-1 0,-21 22 0,0 0 15,22 0-15,-22 0 16,0 0-16,0 0 0,43 22 16,-43-1-16,-21 21 0,21-21 0,-21 22 15,21-22-15,-21 21 0,0 22 16,0-22-16,0-21 0,-21 21 15,0-20-15,0-1 0,21 0 0,-22 0 16,1 0-16,0-21 16,21 21-16,0-42 15,21 0-15,0 21 16</inkml:trace>
  <inkml:trace contextRef="#ctx0" brushRef="#br0" timeOffset="9115.62">14436 656 0,'-22'0'31,"22"21"-31,-21 1 16,0-1-16,0 0 0,0 21 16,0-21-16,-1 22 0,1-22 0,0 21 15,21 1-15,0-22 0,0 42 16,0-42-16,0 22 0,0-22 15,21 0-15,-21 0 0,21-21 16,22 0-16,-22 0 0,0 0 0,0 0 16,0 0-16,22-21 0,-22 0 15,0 0-15,0 0 0,0-1 16,1-20-16,-1 21 0,-21-21 0,0-1 16,0 1-16,0 0 0,0-1 15,0 22-15,0-21 0,0 21 0,-21-1 16,-1 1-16,1 0 0,0 21 15,0 0-15,0 0 0,21 21 0,-21 0 16,-1-21-16,-20 43 16,42-22-16,0 0 0,0 0 0,0 0 15,0 1-15</inkml:trace>
  <inkml:trace contextRef="#ctx0" brushRef="#br0" timeOffset="9400.6">15092 445 0,'-21'63'32,"-1"-21"-32,1-20 0,0 20 0,0 0 15,21 1-15,-21-1 0,-22 43 16,22-43-16,21-21 0,-21 21 15,21 1-15,-21-22 0,21 21 0,0-21 16,0 1-16,0-1 16,0 0-16,21-21 0,0 0 15,0 0-15,43 0 16,21-42 0,-64 20-16,0-20 0,-21 21 0</inkml:trace>
  <inkml:trace contextRef="#ctx0" brushRef="#br0" timeOffset="9552.52">14901 720 0,'0'0'0,"-21"0"0,0 0 16,21 21-16,21 0 15,0-21 1,0 0-16,22 0 0,-22 0 0,21 0 16,1 0-16,-1 0 0,0 0 15,1 0-15,20-21 0,43-21 16</inkml:trace>
  <inkml:trace contextRef="#ctx0" brushRef="#br0" timeOffset="10377.12">16954 381 0,'0'0'0,"0"-21"0,22 0 16,-1 21-1,-21 21 48,0 21-63,0-21 15,0 22-15,0-1 0,-21 64 16,-1-64-16,1 22 0,21-1 16,-21 1-16,0-22 0,0 22 15,21-22-15,-21 21 0,-1-20 0,22-1 16,-21-21-16,0 22 0,0-22 15,0 21-15,21-21 16,0-42 0,0 0-1,0 0-15,21-22 0,-21 22 16,21-21-16,0 21 0,0-22 0,22 1 16,-22 0-16,0 21 0,21-22 15,1 22-15,-1 0 0,-21 0 16,22 21-16,-1 0 0,0 0 0,1 0 15,-1 0-15,0 21 0,1 0 0,-22 21 16,0-20-16,21-1 0,-42 21 16,0-21-16,0 22 0,0-22 0,-21 42 15,0-42-15,-85 43 16,43-64-16,-64 42 16,105-42-16,-20 0 15,21 0-15,-21 0 0,20 0 16,1 0-16,21-21 15,0 0-15,0 0 16,21 21-16,1 0 16,-22-21-16,42-1 0,-21 22 0,0-21 15,0 21-15,22-21 0</inkml:trace>
  <inkml:trace contextRef="#ctx0" brushRef="#br0" timeOffset="10711.93">17589 1101 0,'85'0'31,"-64"0"-31,0 0 0,1-21 16,-1 21-16,21-22 0,-21 1 16,0 21-16,22-21 0,-22 0 0,0 0 15,0 21-15,-21-21 0,0-1 16,0 1-16,0 0 0,0 0 0,0 0 15,-21 21-15,0 0 0,0 0 16,0 0-16,-1 21 0,1 0 16,0 0-16,-21 22 0,21-22 0,-1 21 15,1-21-15,21 22 0,0-1 16,0-21-16,0 0 0,0 22 16,0-22-16,0 0 0,0 0 0,21 0 15,1-21-15,-1 21 0,21-21 16,-21 0-16,22 0 0,-22 0 0,106 0 15,-85-21 1,-21 21-16,22-21 0,20 0 0</inkml:trace>
  <inkml:trace contextRef="#ctx0" brushRef="#br0" timeOffset="11136.69">19008 868 0,'0'-42'16,"0"20"-16,0 1 15,0 0-15,0 0 0,21 0 0,0 0 16,0-1-16,0 22 0,0 0 16,1-21-16,-1 21 0,42 0 15,-20 0-15,-22 21 0,21 1 16,-21-1-16,0 21 0,1-21 0,20 64 15,-42-43-15,0 22 0,0-43 16,0 21-16,-21 22 16,0-22-16,21-21 0,-22-21 0,1 21 15,0 1-15,0-22 0,0 0 16,0 0 0,21-22-16,0 1 0,0 0 15,0 0-15,0 0 0,0-22 16,21 22-16,0-21 0,0 21 15,0-22-15,43-41 0,-43 41 16,64-20-16,-43 21 0,0 20 16,1 1-16,20-21 15,-21 42-15,-20-21 0,-1 21 0,0 0 16,0 0-16,0 0 0</inkml:trace>
  <inkml:trace contextRef="#ctx0" brushRef="#br0" timeOffset="11469.5">19812 974 0,'0'0'0,"0"21"0,0 0 0,0 0 16,21-21-1,0 0-15,0 0 16,1-21-16,-1 0 0,0 21 0,21-21 16,22-22-1,-1-20-15,-42 42 0,1 0 0,-1-22 16,0 22-16,-21 0 0,0 0 15,-21 21 1,0 0-16,-1 0 0,1 21 16,0-21-16,-21 42 0,21-21 15,-22 22-15,22-22 0,0 21 0,0 1 16,21-22-16,0 21 0,0-21 16,0 22-16,0-22 0,0 42 15,0-42-15,21-21 0,0 22 16,0-1-16,22-21 0,62 0 15,-41 0-15,-22 0 16,1 0-16,20-21 0,-21-1 0</inkml:trace>
  <inkml:trace contextRef="#ctx0" brushRef="#br0" timeOffset="11873.31">20786 868 0,'0'-42'0,"0"84"0,0-106 0,0 22 0,0 21 15,0 0-15,-22 21 16,1 0-16,0 0 0,0 0 15,0 21-15,-22 0 0,22 0 16,0 22-16,0-22 0,0 21 0,0 0 16,-1-20-16,1 20 0,0 0 15,21-21-15,0 22 0,0-22 0,0 0 16,0 0-16,0 0 0,0 1 16,0-1-1,21-21-15,0 0 0,1 0 0,-1 0 16,-21-21-16,21-1 0,0 22 0,0-21 15,0 0-15,1-21 0,-1 21 16,0-22-16,0 22 0,0-21 0,0-1 16,1 1-16,-22 21 0,0 0 15,21 0-15,-21-1 0,0 44 32,0-1-32,0 0 0,0 0 0,-21 43 15,21-43 1,0 21-16,0-21 0,0 0 0,0 1 15,21-1-15,0 0 0,0 0 16,0-21-16,0 21 0,22-21 16,-22 0-16,21 0 0,1 21 0,-22-21 15,21 0-15,0 0 0,1 0 16</inkml:trace>
  <inkml:trace contextRef="#ctx0" brushRef="#br0" timeOffset="12332.16">21463 953 0,'21'-43'16,"-42"86"-16,42-128 0,-21 64 0,0-22 0,0 22 15,0 0-15,-21 0 0,0 21 16,0 0-16,-1 0 0,1 0 0,0 0 16,0 0-16,-21 21 0,20-21 0,1 21 15,0 22-15,-21-22 16,21 0-16,21 21 0,-22 1 0,1-22 16,21 21-16,-21-21 0,21 22 15,0-22-15,0 0 0,0 21 0,0-21 16,0 1-16,21-22 0,0 21 15,1-21-15,-1 0 0,0 0 16,0 0-16,0 0 0,0 0 0,1 0 16,-1-21-16,0-1 15,-21 1-15,21-21 0,21-22 16,-20 22-16,-1-21 0,0-1 0,-21 22 16,21-22-16,0 1 0,0-1 0,1 1 15,-1-1-15,0 1 0,0 20 16,-21 1-16,0 0 0,0 21 15,0-1-15,-21 44 16,0-1-16,0 21 16,-1 0-16,1 1 0,0-1 0,0 0 15,0 149-15,21-64 16,0-85-16,0 64 16,0-64-16,21 22 0,0-43 15,0 21-15,22-20 0,-22-1 16,42 21-16,-20-42 15,20 0-15,22 0 0,-43 0 16,22 0-16</inkml:trace>
  <inkml:trace contextRef="#ctx0" brushRef="#br0" timeOffset="17695.16">22733 762 0,'0'0'0,"0"-21"0,0 0 15,-21 21 1,0 0 0,-1 0-16,1 21 0,21 0 15,-21 0-15,0 0 0,0 1 16,21 20-16,-21-21 0,21 21 15,-22-20-15,22 20 0,-21 0 0,21-21 16,0 22-16,0-22 0,0 42 16,0-41-16,43-1 0,-22 0 15,0-21-15,0 21 0,21-21 16,-20 0-16,20 0 0,0 0 0,1 0 16,-1 0-16,-21-21 0,21 0 15,1 0-15,-22-1 0,21 1 0,-21 0 16,-21 0-16,0-21 0,22-1 15,-22 1-15,0 21 0,0-22 0,0 1 16,-22 21-16,1-21 0,0 20 0,0 1 16,0 21-16,0 0 0,-22 0 15,22 0-15,0 0 0,0 21 0,0 1 16,-1-1-16,1 0 0,0 0 16,0 0-16,0 22 15,21-22-15,0 0 0,0 0 16,0 0-16,0 0 0,42-21 15,-21 22-15,0-22 0,22 0 0</inkml:trace>
  <inkml:trace contextRef="#ctx0" brushRef="#br0" timeOffset="18058.34">23199 995 0,'0'0'15,"0"-21"-15,0 0 0,0-1 16,21 1-16,-21 0 15,0 0-15,21 0 16,0 21-16,0 0 0,0 0 16,1 0-16,-1 0 15,0 0-15,0 21 0,0 0 0,-21 0 16,21 0-16,1 22 0,-22-22 16,21 21-16,-21-21 0,0 1 15,0 20-15,0-21 0,0 0 0,-21 22 16,-1-43-16,1 21 15,0-21-15,0 0 0,0 0 16,21-21 0,0-1-16,0 1 15,0 0-15,0 0 0,0 0 16,0 0-16,0-1 0,0 1 16,21 0-16,0 0 0,0 21 0,-21-21 15,21 0-15,1-1 16,-22 1-16,21 21 0</inkml:trace>
  <inkml:trace contextRef="#ctx0" brushRef="#br0" timeOffset="18524.08">23495 487 0,'0'0'0,"-42"-21"0,20 21 0,1-21 16,-21-1-16,21 22 0,-22 0 0,1-21 15,0 21-15,-1 0 0,1 0 16,0 0-16,-22 21 0,22 1 0,-127 62 16,63 1-1,63-43-15,1 1 0,-43 84 16,64-64-16,-21-21 0,21 22 16,21-1-16,0 1 0,0-22 15,21 106 1,64-84-16,-43-43 0,0 0 15,1 0-15,20 1 0,1-22 16,20 0-16,-20 0 0,-1 0 0,22 0 16,-22 0-16,86-22 15,41-41 1,-126 21-16,-22-1 0,0 1 0,1 0 16,-22-22-16,0 1 0,0-1 0,-21 1 15,0-1-15,0-21 0,0 22 16,-21-1-16,-21 22 0,-22-64 15,22 64-15,-1 21 0,1 0 0,0-1 16,-22 22-16,22 0 0,-85 0 16,85 0-16,-64 43 15,63-1-15,-20 0 16,42 1-16,0-22 0,21 0 16,0 43-16</inkml:trace>
  <inkml:trace contextRef="#ctx0" brushRef="#br0" timeOffset="20451.36">24511 826 0,'0'0'15,"21"-22"-15,-21 1 0,0 0 16,21 0-16,-21 0 0,21-22 16,1 43-16,-22-21 15,0 42 1,0 1-16,0-1 0,0 21 15,0-21-15,0 22 0,0 20 0,0-21 16,0 1-16,0-1 0,0 0 0,0 1 16,-22-1-16,22 0 0,-21 1 15,21-22-15,-21 0 0,21 0 0,0 0 16,0-42 15,0 0-15,0 0-16,0-21 0,0 20 15,21-20-15,0 21 0,1-21 0,-1-1 16,0 1-16,0 0 0,0 20 16,22-20-16,-22 21 0,21 0 0,-21 0 15,22-1-15,-22 22 16,21 0-16,-21 0 0,22 22 16,-22-1-16,0 21 0,-21-21 15,0 0-15,21 22 0,-21 20 16,0-20-16,0-22 0,0 42 15,0-42-15,0 22 16,-21-22-16,21 0 0,0 0 16,42-63 15,-21 21-31,1 0 16,-1-1-16,0 1 0,0-21 0,0 21 15,22-22-15,-22 1 0,0 0 16,0 21-16,21-22 0,-20 22 0,-1-21 15,0 42-15,-21-21 0,21 21 16,-21 21 0,0 0-16,0 0 0,0 21 15,0-20-15,0 20 0,0 21 16,0 22-16,-21-64 16,21 22-16,0-22 0,0 21 15,0-21-15,0 0 0,0 1 0,0-1 16,21 0-1,0-21-15,0 0 0,22 0 16,-22-21-16,0 21 0,0-21 0,22-1 16,-22 1-16,21 0 0,-21-21 15,22 21-15,-22-22 0,21 22 16,-21-21-16,22-1 0,-22 22 16,0-21-16,0 21 0,-21 0 0,0 42 31,0 0-31,0 0 15,-21 0-15,0 22 0,0-22 0,21 21 16,-22-21-16,1 22 0,21-22 16,-21 21-16,21-21 0,0 0 0,0 1 15,0-1-15,0 0 0,0 0 16,0 0-16,21-21 16,0 0-16,1 0 0,-1 0 15,0 0-15,21 0 0,1-42 16,20 21-16,-42 0 15,0-1-15,1 1 0,-1-21 16,0 21-16,-21-22 0,0 22 0,0-21 16,0 0-16,0 20 0,0 1 15,-21 0-15,0 0 0,-1 0 0,1 21 16,0 0 0,42 0-1,0 0 1,22 21-16,-1-21 0,0 0 0,1 21 15,-1-21-15,0 0 0,1 0 16,-1 0-16,0 0 0,22 0 16,-22 0-16,1 0 0,-22-21 0,21 21 15,-21-21-15,0 21 0,1-21 16,-22-1-16,-22 22 16,-20 0-1,21 0-15,0 22 0,-22-1 16,22-21-16,-21 42 0,21-21 15,0 0-15,-1 1 0,1 20 0,-21 21 16,21-41-16,21-1 16,0 0-16,0 0 0,0 21 15,0-20-15,0-1 0,21-21 0,0 0 16,0 21-16,0-21 16,1 0-16,20 0 0,-21 0 0,21 0 15,-20 0-15,20 0 0,0-21 16,22 0-16,-22-1 0,0-20 15,-20 21-15,41-64 0,-42 43 16,0 0-16,1-1 16,-1 1-16,0-22 0,0 22 0,-21 0 15,0-1-15,0 1 0,0 21 0,0 0 16,0 0-16,0-1 16,0 44-1,-21-1-15,0 21 0,0-21 16,-1 22-16,22 20 0,-21-21 15,0 1-15,0-1 0,21 0 0,-42 85 16,42-84 0,0-1-16,0-21 0,0 0 15,0 1-15,21-22 0,0 0 16,0 0-16,0 0 0,0 0 16,43 0-16,-22-22 15,1 1-15,-22 0 0,0 0 16,0 0-16,0 0 0,0-1 15,-21 1-15,22 0 0,-22 42 32,-22 0-32,1 1 15,0-1-15,21 0 0,0 0 16,-21 0-16,0 0 0,21 1 0,-21-1 16,21 0-16,0 0 15,21-21 16,-21-21-31,21 21 0,0-21 16</inkml:trace>
  <inkml:trace contextRef="#ctx0" brushRef="#br0" timeOffset="20635.54">27432 910 0,'-64'-21'31,"43"21"-31,0 0 16,21 21 15,0 0-15,21-21-16</inkml:trace>
  <inkml:trace contextRef="#ctx0" brushRef="#br0" timeOffset="21669.06">27453 1249 0,'0'0'15,"0"21"-15,21-21 32,0 0-32,1-21 0,20 21 15,-21-21-15,0 0 0,0-1 16,1 1-16,-1 0 0,0-21 15,0 21-15,0-22 0,0 1 16,-21 0-16,0-1 0,0 1 0,0 21 0,0-22 16,0 22-16,0 0 15,0 0-15,-21 42 32,0 21-32,0-20 0,21 20 15,-21 0-15,0 22 0,-1 20 16,1-20-16,0 42 15,0-43-15,0 1 0,0 63 16,-1-43-16,1 1 0,0 0 16,0-1-16,0-20 0,0 84 15,-1-63-15,1-22 0,0 1 16,0-22-16,0 22 0,21-22 16,0 21-16,0-41 0,0 20 0,0 0 15,0-21-15,0 1 0,21-22 16,0 0-16,21 0 15,43-22-15,-43 1 0,1-21 16,20 21-16,-20-22 0,-1 22 16,0-21-16,1 0 0,-1-1 15,-21-20-15,0 20 0,-21-62 0,0 41 16,0-63-16,-21 64 16,0-1-16,0 22 0,-22-22 15,22 22-15,0 0 0,-21-1 0,21 22 16,-1 0-16,1 0 0,21 0 15,0-1-15,0 1 16,21 21-16,1 0 16,-1-21-16,0 21 0,21 0 0,1-21 15,-1 21-15,0-21 0,1 0 16,-1 21-16,0-22 0,85-41 16,-84 42-16,-1-22 15,-21 22-15,0 0 0,0 0 0,22-21 16,-43 20-16,0 1 15,0 0 1,0 0-16,0 42 31,0 0-31,-21 0 16,21 1-16,-22-1 0,22 0 0,0 21 16,0 1-1,0-22-15,0 0 0,0 0 16,0 0-16,22 0 15,-1-21-15,0 0 0,0 0 16,0 0-16,0 0 0,43 0 16,-43 0-16,0-21 0,0 0 15,1 0-15,-1 0 0,0 0 16,-21-1-16,21 1 0,0 0 16,-21 0-16,0 0 0,0 0 0,0-1 15,0 1-15,-21 21 31,21 21-31,-21 1 16,0-1-16,0-21 0,21 21 0,0 0 16,0 0-16,-22 0 0,22 1 15,0-1-15,0 0 0,0 0 0,0 0 16,0 0-16,22 1 16,-1-22-16,0 0 0,0 0 15,0 0-15,0 0 0,22 0 16</inkml:trace>
  <inkml:trace contextRef="#ctx0" brushRef="#br0" timeOffset="22152.6">29210 1143 0,'0'0'0,"0"-21"0,21-85 16,-21 85-1,-21 0-15,0 21 16,0 0-16,-1 0 0,1 21 0,0 0 15,-21-21-15,21 21 16,-1 0-16,-20 22 0,0-1 16,21 22-16,21-43 15,0 0-15,-22 0 0,22 0 0,0 0 16,0 1-16,0-1 16,22-21-16,-1 21 15,0-21-15,0 0 0,0 0 0,0 0 16,1-21-16,-1 0 0,0-1 0,21-20 15,-21 0-15,1 21 16,-1-22-16,0 1 0,42-64 16,-41 43-16,-1 20 0,0-20 15,0 20-15,0 1 0,0 0 0,-21-1 16,0 22 0,0 0-16,0 42 15,-21 0-15,0 1 0,0-1 16,0 21-16,-22 0 0,22 1 15,-42 105-15,42-106 16,21 43-16,0-64 0,-22 21 16,22-20-16,0-1 0,0 0 15,0 0-15,0 0 0,0 0 0,22-21 16,-1 0-16,0 0 0,0 0 16,0-21-1</inkml:trace>
  <inkml:trace contextRef="#ctx0" brushRef="#br0" timeOffset="22335.49">28723 804 0,'-42'0'0,"84"0"0,-105 0 0,20-21 16,22 21-16,0 0 0,0 0 15,21-21-15,0 0 31,21 21-31,0-21 16,0 21-16,0-21 0</inkml:trace>
  <inkml:trace contextRef="#ctx0" brushRef="#br0" timeOffset="23016.1">30120 656 0,'0'0'31,"42"0"-31,-20 0 16,20 0-16,-21 0 0,21-21 15,1 21-15,-1 0 0,0-21 0,1 0 16,-1 21-16,-21-21 16,22-1-16,-1 1 0,-21 0 0,-21 0 15,0 0-15,0-22 0,0 22 16,0 0-16,-21 21 31,-21 42-31,20-20 0,-20 20 16,21 0-16,-21 1 0,-1 20 15,1 1-15,0-1 0,-107 170 16,107-148-16,0-1 16,-1 1-16,1 0 0,-64 190 15,64-169-15,21-22 0,0 1 16,-1 0-16,1-22 0,-21 106 16,42-126-16,0-22 15,0 0-15,0 0 0,21 0 16,21-21-16,-20 0 0,20 0 0,64 0 15,-64-21-15,22 0 16,-1 0-16,1 0 0,-1-22 16,1 22-16,-22-21 0,43-43 15,-43 22-15,-21-43 0,-21 42 16,0-20-16,0 20 0,-21 1 16,0 20-16,-22-20 0,22-1 0,-21 22 15,0 0-15,-1-1 0,22 22 16,-21-21-16,-1 21 0,1 0 15,21-1-15,0 22 16,42 0 0,0 0-16,21 0 0,-20 0 15,83 0-15,-20 0 16,-43 0-16,22 0 16,-43-21-16</inkml:trace>
  <inkml:trace contextRef="#ctx0" brushRef="#br0" timeOffset="23401.89">30755 889 0,'0'0'0,"0"-21"0,0 0 0,0 0 15,0-1-15,0 1 16,0 0-16,21 21 0,-21-21 0,21 21 0,1 0 16,-1-21-16,0 21 15,0 0-15,21 0 0,-20 0 16,-1 0-16,0 21 0,0 0 15,0 0-15,0 0 0,-21 43 16,0-43-16,0 21 0,0 1 16,-42-1-16,0 22 15,-1-43-15,22-21 0,0 21 16,0-21-16,0 0 0,0 0 16,21-21-1,0 0-15,0-1 16,0 1-16,21 0 0,0 0 15,-21-21-15,21 20 0,0-20 0,0 21 16,-21-21-16,22 20 16,41-41-16,-21 42 15,-20 21-15,-1 0 0,0 0 16,0 0-16,21 0 0,1 0 16,20 0-16</inkml:trace>
  <inkml:trace contextRef="#ctx0" brushRef="#br0" timeOffset="24189.44">31581 804 0,'-64'0'15,"22"22"-15,-1-1 16,22 0-16,0 0 16,0 0-16,0 0 0,21 1 15,0 20-15,0-21 0,0 0 16,0 0-16,0 1 0,0-1 0,21 0 15,0-21 1,0 0-16,0 0 16,-21-21-1,0 0-15,0-1 0,0-20 16,22 21-16,-22-21 0,21 20 16,0-20-16,-21 0 0,21 21 15,0-22-15,0 22 0,22 0 16,-22 0-16,0 0 0,43 21 15,-43 0-15,21 0 0,-21 21 16,0-21-16,1 42 0,-1-21 16,-21 0-16,0 22 0,0-1 0,0 0 15,0 1-15,0-22 0,0 42 16,0-20-16,0-22 0,0 21 16,-21-21-16,-1-21 15,22 22-15,-21-22 0,0 0 16,21-22-1,0 1-15,0 0 0,0 0 16,0 0-16,0 0 16,21-22-16,0 22 0,1-21 0,-1 21 15,0-22-15,0 1 0,0 21 16,22-22-16,-1 22 0,-21 0 16,21 0-16,-20 21 0,41 0 15,-21 0-15,-20 42 16,-22-21-16,0 22 0,0-22 0,0 21 15,0 1-15,0-1 0,-22-21 16,1 21-16,21-20 0,-21-1 0,0 0 16,0 0-16,0 0 0,-1-21 15,1 0 1,21-21-16,0 0 16,0 0-16,0 0 15,21-1-15,1 1 0,20-21 0,0 21 16,1-22-16,-1 1 0,21 0 15,-20 21-15,20-22 0,1 22 0,-22-21 16,0 42-16,22 0 0,-22 0 16,-21 0-16,22 0 0,-22 42 15,-21-21-15,0 22 0,0-1 0,0 0 16,-21 1-16,0-1 0,-1 21 16,1-20-16,-21-1 0,21 0 15,-22-20-15,22 20 0,-21-21 16,0 0-16,20 22 0,-20-43 0,0 21 15</inkml:trace>
  <inkml:trace contextRef="#ctx0" brushRef="#br0" timeOffset="26223.86">4868 1905 0,'0'0'0,"0"-21"0,0 0 0,0-22 0,21 22 16,-21 0-16,0-21 0,0 21 0,0-1 15,0 1-15,0 0 0,0 0 16,-21 21-16,21-21 0,-21 21 0,0 0 16,0 0-16,-22 0 15,22 21-15,-21 21 0,21-21 0,-22 22 16,22-1-16,-21 22 0,21-22 15,-22 21-15,1 1 0,21-1 0,-21 1 16,20-22-16,1 22 0,0 20 16,0-20-16,21-1 0,0 1 0,0-22 15,0 22-15,0-22 0,0 0 0,21 1 16,21-22-16,-20 21 0,105-21 16,-85-21-16,21 0 15,-20 0-15,20 0 0,1 0 16,-1-21-16,-20 0 0,20-21 0,-21 21 15,1-22-15,-1 1 0,0 0 0,22-43 16,-43 21 0,0 22-16,-21-64 0,0 43 15,0-1-15,0 1 0,0 20 16,-21-20-16,-21-1 0,21 22 0,-22 0 16,22-1-16,-21 1 0,-1 21 15,1 0-15,0 21 0,-22 0 0,22 0 16,0 21-16,-1 0 0,-20 0 15,20 22-15,1-1 0,0 0 0,-43 64 16,22 63 0,41-105-16,22-1 15,0-20-15,0 20 0,0 1 0,0-22 0,22 22 16,-1-22-16,0 0 0,0-21 0,21 1 16,1 20-16,-1-21 15,0-21-15,1 21 0,-1-21 0,22 0 16,-22 0-16,0 0 0,22-21 0,-22 0 15,0 0-15,1 0 0,20-1 16,-42 1-16,64-42 16,-43-22-16,1 64 0,-43-21 15,21-1-15,-21 22 0,21-21 0,-21 21 16,0-1-16,0 1 16,0 42-1,0 1-15,0-1 16,0 21-16,-21 0 15,21 1-15,-21-22 0,21 21 16,0-21-16,0 22 0,0-22 0,0 21 0,0-21 16,0 1-16,21-22 0,0 21 15,0 0-15,0-21 0,1 0 0,20 0 16,-21 0-16,0 0 16,0 0-16,22-21 0,-22 0 0,0-1 15,0 1-15,0 0 0,1-21 0,-1 21 16,0-22-16,-21 1 0,0 21 15,21-22-15,-21 1 0,21 21 16,-21-43-16,0 43 16,0 42-1,0 1 1,0-1-16,0 0 0,0 0 16,0 21-16,0-20 0,0-1 0,0 21 15,0-21-15,0 0 0,0 22 0,0-22 16,21 0-16,1 0 15,-1 0-15,0-21 16,0 0-16,0 0 0,0 0 16,1 0-16,-1-21 0,0 0 0,0 0 0,0 0 15,0 0-15,1-22 0,-1 22 0,0-21 16,0-1-16,0 1 16,-21 0-16,21-22 0,1 22 0,-1 0 15,0-64-15,-21 63 16,21 1-16,-21 0 0,0-1 0,0 1 15,0 21-15,0 0 0,0 42 16,0 21 0,0-21-16,0 22 0,-21-1 15,0 0-15,0 1 0,21-1 16,0 0-16,-22 22 0,1-22 16,21 1-16,-21 20 0,21-21 0,0 1 0,0-1 15,0-21-15,0 43 16,0-43-16,21 0 15,0-21-15,1 0 0,-1 0 0,0 0 16,0-21-16,0 21 16,-21-21-16,21 0 0</inkml:trace>
  <inkml:trace contextRef="#ctx0" brushRef="#br0" timeOffset="26417.75">6117 2223 0,'0'0'0,"-21"0"0,0 0 16,21 21-16,0 0 15,21-21 1,0 0-16,0 0 16,0 0-16,1 0 0,-1 0 15,0 0-15,0 0 0,21 0 0</inkml:trace>
  <inkml:trace contextRef="#ctx0" brushRef="#br0" timeOffset="26887.48">6731 2286 0,'0'-21'47,"0"0"-32,0 0-15,0-1 32,-21 22-32,0 0 0,-1 0 15,1 0-15,0 22 0,-21-22 0,21 21 16,-1 0-16,-20 0 16,21 0-16,0 0 0,0 1 0,-1-1 0,1 0 15,21 0 1,0 0-16,0 0 0,21 1 15,1-22-15,-1 21 0,21-21 0,-21 21 16,0-21-16,43 21 16,-22 0-16,-21 0 0,64 1 15,-64-1-15,0 0 0,1-21 16,-22 21-16,0 0 16,-22-21-16,1 21 0,-42-21 15,20 0-15,22 0 16,-21 0-16,0 0 0,-1 0 0,1 0 15,0 0-15,-1 0 0,22 0 16,0 0-16,0 0 0,0-21 16,-1 21-16,22-21 15,22 21-15,-1-21 16,21 21-16,-21 0 0,22-21 16</inkml:trace>
  <inkml:trace contextRef="#ctx0" brushRef="#br0" timeOffset="27111.6">7154 2350 0,'-21'21'32,"0"0"-32,21 0 0,-21 0 0,21 0 15,0 22-15,-21-22 0,-1 0 0,22 0 16,0 22-16,0-22 0,0 0 15,-21 0-15,21 0 0,0 0 16,21-21 0,1-21-1</inkml:trace>
  <inkml:trace contextRef="#ctx0" brushRef="#br0" timeOffset="27274.05">7154 2201 0,'0'-21'16,"0"42"-16,21-42 47,-21 42-31,22-21-16,-1 22 0</inkml:trace>
  <inkml:trace contextRef="#ctx0" brushRef="#br0" timeOffset="27803.75">7832 2371 0,'0'0'15,"0"-21"-15,0-1 0,0 1 16,-22 0-16,1 21 0,0-21 0,0 0 15,0 21-15,0 0 0,-1 0 0,1 0 16,-21 0-16,21 0 0,0 0 16,-1 21-16,-20 0 0,21 0 0,0 0 15,0 1-15,-1 20 0,1-21 16,21 21-16,0-20 0,0 20 16,0-21-16,0 21 0,0-20 0,0-1 15,0 0-15,21 0 0,1-21 0,20 0 16,21 21-16,1-21 15,-43 0-15,21-21 0,-20 0 16,41-21-16,-21 20 16,-20 1-16,-1-21 0,0 21 0,0-22 15,43-84-15,-64 64 16,0 21-16,0-22 0,0 22 16,0-22-16,0 22 0,0 0 0,0-1 15,0 22-15,0-21 16,0 63-1,0 0-15,0 0 0,-22 43 16,1-22-16,21 0 0,-21 43 16,21-21-16,0-22 0,0 43 15,0-43-15,0 0 0,0-21 16,0 22-16,0-22 0,0 0 16,21 0-16,0 0 0,1-21 15,41 0-15,-21 0 16,-20 0-16</inkml:trace>
  <inkml:trace contextRef="#ctx0" brushRef="#br0" timeOffset="28131.34">8213 2413 0,'0'21'16,"0"0"-1,21-21 1,0 0-16,0 0 0,0 0 15,0 0-15,1 0 0,-1 0 0,21-21 16,-21 0 0,0 21-16,1-21 0,-22 0 0,21 0 15,-21-1-15,0 1 0,0 0 16,-21 21 0,-1 0-16,-20 0 0,21 0 0,-43 21 15,43 0-15,-21 1 0,21-1 16,0 0-16,-1 21 0,1 1 15,0 41 1,21 1-16,0-64 16,42 0-16,-20 0 0,-1-21 0,0 0 15,21 0-15,1 0 0,-22 0 0,21 0 16,0 0-16,1-21 0</inkml:trace>
  <inkml:trace contextRef="#ctx0" brushRef="#br0" timeOffset="28608.07">10308 1990 0,'-21'-21'0,"42"42"0,-42-85 0,0 1 16,-22 63-1,22 0 1,21 21-16,0 0 0,-21 21 0,21-20 16,-21 20-16,21 0 0,-21 1 0,21-1 15,0 0-15,-21 1 0,21 20 16,-22-21-16,1 1 0,21-1 0,-21 22 15,0-43-15,21 21 0,0-21 16,0 0 0</inkml:trace>
  <inkml:trace contextRef="#ctx0" brushRef="#br0" timeOffset="29235.66">9588 2223 0,'22'0'15,"-1"0"-15,0 0 16,0 0-16,21 0 0,1 0 0,20 0 16,-20-22-16,20 1 0,1 21 0,20-21 15,-20 0-15,-1 0 16,43-22-16,-64 22 0,1 0 0,20-42 15,-20 41-15,-43-20 16,0 0-16,21 21 0,-21-22 16,0 22-16,0 0 0,0-21 15,-21 42-15,-1 0 16,1 0-16,0 42 0,21 0 16,0-21-16,-21 22 0,0-1 0,21 0 15,0 1-15,0-1 0,-21 43 16,21-1-1,-22-41-15,22-1 0,-21 0 0,21 1 16,0-22-16,0 21 0,-21 1 16,21-1-16,-21-42 0,21 42 15,0-63 17,0 0-32,21 0 0,0-22 15,-21 22-15,21 0 0,1-21 16,-1 21-16,21-22 0,-21 22 0,0-21 15,22-1-15,-22 22 0,21 0 0,1 0 16,-1 0-16,-21 0 0,21 21 16,1 0-16,-1 0 0,0 21 15,-20 0-15,-22 0 0,21 0 0,-21 0 16,0 1-16,0 20 16,0-21-16,0 0 0,0 0 0,-21 22 0,-1-22 15,1 0-15,-21 21 16,42-20-16,-21-1 0,0 0 15,-1-21-15,22 21 0,0-42 32,22 0-32,-1 21 15,0-21-15</inkml:trace>
  <inkml:trace contextRef="#ctx0" brushRef="#br0" timeOffset="29584.21">10985 2286 0,'22'0'16,"-1"0"-1,0 0-15,0 0 0,0 0 16,0 0-16,1 0 0,-1-21 16,21 21-16,-21-21 0,22 0 15,-1 21-15,-21-43 0,0 22 16,-21 0-1,-21 21-15,0 0 16,0 0-16,0 0 0,-22 0 0,22 21 16,-21 0-16,21 0 0,-1 1 15,-20-1-15,21 0 0,0 0 16,0 21-16,-1-20 0,22-1 0,0 21 16,0-21-16,0 0 0,0 1 15,0 20-15,0-21 0,22-21 0,-1 21 16,0 0-16,0-21 0,21 0 0,-20 0 15,20 0-15,0 0 0,1 0 16,-1 0-16,21 0 0</inkml:trace>
  <inkml:trace contextRef="#ctx0" brushRef="#br0" timeOffset="30103.91">12679 2011 0,'0'0'0,"0"-21"0,-21 21 15,-1 0-15,1 0 0,0 21 0,0-21 16,-21 21-16,20 0 0,-41 43 16,42-43-16,0 21 0,-43 64 15,64-85 1,0 22-16,0-22 0,0 21 0,0-21 15,0 22-15,21-22 0,0 0 16,43 21-16,-43-42 0,21 21 16,22-21-16,-22 0 15,1 0-15,20 0 0,-21-21 16,-20 0-16,20 0 0,-21 0 0,21 0 16,-20-22-16,20-20 15,-21 20-15,0 1 0,0 0 0,1-1 16,-1-20-16,0 21 0,0-1 15,-21-20-15,0 20 0,21-41 16,-21 63-16,0-1 0,-21 44 31,21-1-31,-21 21 16,21-21-16,-21 22 0,0-1 0,21 0 16,0 1-16,0-1 0,0 0 15,-22 1-15,22-1 0,0-21 0,0 21 16,0 1-16,0 41 15,22-62-15,-22-1 0,21 0 16,0-21-16,0 0 0,0 0 0,0 0 16,1 0-16,20 0 0,-21 0 0</inkml:trace>
  <inkml:trace contextRef="#ctx0" brushRef="#br0" timeOffset="31207.82">13695 2265 0,'0'0'0,"0"-21"0,0 0 0,0-1 0,21-20 15,-21 21-15,0 0 0,0 0 16,0-1-16,0 1 0,-21 21 0,0 0 16,-1-21-16,1 21 0,0 0 0,0 0 15,-21 21-15,-22 22 16,43-22-16,-43 63 16,43-41-16,0-22 0,21 21 15,0-21-15,0 22 0,0-22 16,0 0-16,0 0 0,0 0 15,42 22-15,-20-22 0,-1-21 16,0 0-16,0 0 16,0 0-16,0 0 0,1 0 0,-1-21 15,0 0-15,-21-1 0,21 1 0,0 0 16,-21-21-16,21-22 16,1-20-1,-1 62-15,-21-20 0,21 21 0,-21 0 16,0 42-1,-21 21 1,21-21-16,-21 1 0,-1-1 16,22 21-16,-21-21 0,21 22 15,0-22-15,0 0 0,0 21 0,0-21 0,0 22 16,0-22 0,21 0-16,1-21 0,-1 0 0,0 21 15,0-21-15,0 0 0,0 0 0,22 0 16,-1-21-16,43-42 15,-64 41-15,0-20 16,43-21-16,-43 20 0,0 22 16,0-21-16,0-1 0,0 22 15,-21-21-15,0 21 0,0 0 0,-21 21 32,0 21-32,21 0 15,-21 0-15,21 0 16,-21 22-16,21-1 0,-21-21 15,21 21-15,0-20 0,0-1 16,0 0-16,0 21 0,0-21 0,0 1 16,0-1-16,0 0 0,0-42 62,0 0-62,0-1 16,0 1-16,0 0 0,-22 0 0,22 0 15,-21 21-15,0 0 32,0 0-32,21 21 0,0 0 15,0 0-15,0 0 0,0 1 16,0-1-16,0 0 16,21 0-16,0-21 0,22 0 0,-22 0 15,0 0-15,21 0 0,-21 0 0,22 0 16,-22 0-16,21 0 15,1 0-15,-1-21 0,0 0 0,-21 0 0,22-1 16,-1 1-16,0 0 0,1 0 16,-22-21-16,21 20 0,1-41 15,-22 21-15,0-1 0,-21 22 16,0-21-16,0 21 0,0-1 16,0 1-16,-21 21 15,0 0-15,-1 21 0,1 1 16,21-1-16,-21 0 0,21 0 15,0 21-15,0-20 0,0 20 0,0-21 16,0 21-16,0 1 0,0-22 16,0 21-16,21-21 0,-21 22 15,0-22-15,0 0 0,21 21 0,-21-20 0,0-1 16,0 0-16,0 0 16,-21-21-1,0 0 1,0 0-1,0 0-15,0-21 0,-1 21 16,-20-21-16,21 21 0</inkml:trace>
  <inkml:trace contextRef="#ctx0" brushRef="#br0" timeOffset="32447.32">339 4043 0,'42'21'31,"-63"-21"32,0 0-63,-1 0 0,1 0 16,0 0-16,0 0 15,-21 0-15,20 0 0,1 0 16,-21 0-16,0 0 0,-1-21 15,1 21-15,42-21 32,0 42 15,21 0-32,21-21-15,22 0 0,21 0 16,-1 0-16,86 0 0,20 0 15,-105 0-15,-1 0 16,1 0-16,0 0 0,-22 0 16,1 0-16,42 0 0,-85 0 15,0 0-15,0-21 0,-21 0 16,-21 0-16,0 21 16,0-22-16,-22 1 15,22 21-15,-64-42 0,64 42 16,-21-21-16,0 0 0,-1 21 15,22 0-15,0-22 0,0 22 0,0 0 16,-1 0-16,44 0 31,-1 0-31,0 0 0,0 0 16,0 0-16,22 22 0,-1-22 0,-21 0 16,21 0-16,1 0 0,-22 21 15,21-21-15,1 0 0,-22 0 0,0 21 16,0 0-16,0-21 0,0 21 15,-21 0-15,0 1 16,0-1-16,0 0 0,-21 0 16,0 0-16,-21 0 0,21 1 15,-1-1-15,-20 21 0,-21 0 16,20-20-16,1-1 0,21 0 16,0 0-16,-22-21 0,22 21 0,0-21 15,0 0-15,21 21 0,0-42 31</inkml:trace>
  <inkml:trace contextRef="#ctx0" brushRef="#br0" timeOffset="32948.78">1566 3662 0,'-21'0'15,"42"0"-15,-84-21 0,20 21 0,22-21 0,-21 21 16,21 0-16,0 0 0,-1 0 15,22-22 1,43 22-16,-22 0 16,21 0-16,22 0 0,-22 0 0,22 0 15,-1 0-15,1 0 0,-1 0 16,1 0-16,-1 0 0,1 0 16,-22 0-16,21 0 0,-20 0 15,-1 0-15,0 0 0,-20 0 0,-65 0 31,22 0-31,0 0 0</inkml:trace>
  <inkml:trace contextRef="#ctx0" brushRef="#br0" timeOffset="33219.69">1841 3620 0,'-21'0'31,"0"0"-16,21 21-15,-21 0 16,21 0-16,0 0 16,-21 85-16,0-64 0,-1 1 15,22-1-15,-21 0 0,21 1 16,0-1-16,0 0 0,-21 1 0,21-22 16,0 21-16,-21-21 15,21 1-15,0-1 0,0 0 16,21-42-1,-21 0 1,21-1-16,0 1 0,1 0 16,-1 0-16</inkml:trace>
  <inkml:trace contextRef="#ctx0" brushRef="#br0" timeOffset="33591.48">2032 3810 0,'0'0'0,"21"0"0,-21 21 31,0 0-31,0 1 0,0 20 0,0 21 16,0-20-16,0-1 16,-21-21-16,21 22 0,-21-1 15,21 21-15,0-41 0,0-1 16,0 0-16,21 0 16,42-21-16,-41 0 15,-1-21-15,21 21 0,0-21 16,-20 0-16,105-85 15,-106 85 1,0-22-16,0 1 0,-21 0 0,0 20 0,0-20 16,0 0-16,-21 21 0,0-22 15,0 22-15,-43 0 16,43 21-16,-21 0 0,20 0 0,1 0 16,-21 0-16,21 21 0,0 43 15,-1-22-15,22-21 16,0 21-16,0-20 0,0 20 15,43 21-15,-22-41 0,0-22 16,21 21-16,1-21 0,-1 0 16</inkml:trace>
  <inkml:trace contextRef="#ctx0" brushRef="#br0" timeOffset="33995.04">3069 3979 0,'0'0'16,"0"-21"-16,0 0 0,0 0 0,0 0 16,0 0-16,0-1 15,21 22-15,0-21 16,1 21-16,-1 0 0,0 0 16,0 0-16,21 0 0,-20 21 0,-1 1 15,0-1-15,0 0 0,0 21 0,0-21 16,1 22-16,-22-1 0,0 0 15,0 1-15,0-22 0,0 21 16,0 1-16,0-22 0,-22 0 16,22 21-16,-21-42 0,0 21 0,21 1 15,-21-22-15,21-22 16,0 1 0,0 0-16,0 0 0,0 0 0,0-22 15,0 22-15,21-21 0,0 0 16,0-1-16,1 1 0,-1 21 0,0-22 15,0 1-15,0 21 0,0 0 16,1 0-16,20 21 0,0-22 16,-21 22-16,1 0 0,-1 0 15,0 0-15,0 0 0,0 0 16</inkml:trace>
  <inkml:trace contextRef="#ctx0" brushRef="#br0" timeOffset="34343.83">3852 4233 0,'0'0'0,"21"0"0,1 0 31,-1 0-31,0-21 0,-21 0 0,21 0 16,0 21-16,0-21 0,1 0 16,-1-1-16,0-20 0,0 0 15,0-22 1,-21 43-16,0 0 15,-21 21-15,0 0 16,0 0-16,0 21 0,-1 0 16,1 0-16,0 1 0,0 20 15,0-21-15,21 21 0,-21 43 16,21-64-16,0 22 16,0-22-16,0 0 0,21 0 0,0 0 15,0 0-15,0 1 16,22-22-16,-22 0 0,0 0 0,21 0 15,-21 0-15,22 0 0,-1 0 0,43-43 16,-43 43-16,0-21 16</inkml:trace>
  <inkml:trace contextRef="#ctx0" brushRef="#br0" timeOffset="35235.33">4784 4043 0,'0'0'0,"0"-42"0,0 20 0,0 1 15,0 0-15,0 0 0,0 0 16,-22 0-16,1 21 0,0 0 15,0 0-15,0 0 0,0 0 16,-1 0-16,1 0 0,0 21 0,-21 0 16,21 0-16,-1 0 0,-20 43 15,-21 42 1,63-64-16,0 0 16,-22-21-16,22 1 0,0 20 0,0-21 15,0 0-15,0 0 0,22-21 16,-1 0-16,0 0 0,21 0 15,1 0-15,-22 0 0,21-21 16,-21 21-16,22-21 0,-22 0 0,0 0 16,0-22-16,0 22 15,0-21-15,22-22 0,-22 22 0,-21 21 16,21-43-16,-21 43 16,0 0-16,0 42 31,0 0-31,0 1 15,0-1-15,0 21 0,0-21 0,-21 0 16,21 22-16,0-22 0,0 0 0,0 0 16,21 0-16,0 1 0,0-1 15,64 21-15,0-21 16,-43-21-16,0 0 0,22 0 0,-22 0 16,22 0-16,-1 0 0,-20 0 15,20 0-15,1 0 0,-22-21 0,85-42 16,-85 20-1,-42 1-15,0 21 0,0-43 16,0 22-16,0 21 0,0 0 16,-21-1-16,0 1 15,0 0-15,0 21 0,-43 0 16,-42 0-16,64 21 16,21 0-16,0 1 0,-1-1 15,1 21-15,0-21 0,21 22 0,-21-22 16,21 21-16,0-21 0,0 43 15,0-43-15,0 0 16,21 0-16,0 0 0,0 1 0,1-22 16,20 0-16,-21 0 0,0 0 15,0 0-15,1 0 0,-1-22 0,42-20 16,-42 21-16,1 0 16,-1 0-16,0-22 0,-21 1 0,21 0 15,0-1-15,-21 1 0,0 0 16,0-22-16,21 22 0,1-22 0,-22 22 15,21-43-15,-21 64 16,0-21-16,0 21 0,0 42 16,-21 21-1,-1-21-15,22 22 0,-21-1 16,21 0-16,0 1 0,-21-1 0,21 0 16,0 22-16,0-22 0,0 0 15,0 1-15,0-22 0,0 21 16,0-21-16,21 1 0,-21 20 0,43-21 15,-1 0 1,-21-21-16,0 0 16,0 0-16,1 0 0,-1 0 0,0-21 15,21 21-15</inkml:trace>
  <inkml:trace contextRef="#ctx0" brushRef="#br0" timeOffset="35707.83">7006 4149 0,'0'0'0,"21"-21"0,-21-1 16,0 1-16,0 0 0,0 0 0,0 0 15,0-22-15,0 22 0,0-21 16,0 21-16,0-43 0,0 43 16,0 0-16,-21 21 0,0-21 0,0 21 15,0 0-15,-1 0 0,1 0 16,-21 21-16,21 0 0,-22 0 0,1 0 15,0 22-15,-1-22 0,22 21 16,-21 1-16,21-1 0,0 21 16,21-20-16,0-1 0,21 22 15,0-43-15,0 0 0,43 0 16,-43-21-16,21 0 16,-21 0-16,22 0 0,-22 0 0,0-21 15,21 21-15,-21-21 0,1 0 0,-1-1 16,-21-20-16,21 21 0,-21-21 15,21-64-15,-21 21 16,0 64 0,0 42-1,0 0-15,0 0 0,0 1 16,0 20-16,0-21 0,0 21 16,0-20-16,21 41 0,0-21 15,1 1 1,-1-22-16,0-21 0,0 21 0,0-21 15,0 0-15,1 0 0,20 0 0,-21 0 16,21 0-16,-20 0 0</inkml:trace>
  <inkml:trace contextRef="#ctx0" brushRef="#br0" timeOffset="36222.54">8784 3937 0,'0'-21'0,"0"42"0,0-63 0,0 21 16,21-1-16,0 1 0,-21 0 0,22 21 15,-1 0 1,-21 21-16,0 0 15,0 22-15,0-1 0,0 0 0,0 22 16,0-1-16,0 1 0,0 21 16,0-22-16,0 22 0,0-1 0,-21 1 15,-1 0-15,1 21 0,21-1 0,-21 1 16,0-21-16,0 21 0,0 0 16,-1-22-16,-41 191 15,-1-148-15,43-63 16,0-22-16,0 1 0,21-1 15,0-63 1,0 0-16,21-1 0,0-62 16</inkml:trace>
  <inkml:trace contextRef="#ctx0" brushRef="#br0" timeOffset="36548.35">8636 4106 0,'-21'-42'16,"42"84"-16,-63-105 0,20 42 0,22 0 0,0-1 0,-21 1 16,21 0-16,0 0 15,0 0-15,0 0 0,21 21 0,1-22 16,20 1-16,43 0 0,-22 21 16,-21 0-16,22 0 0,-1 0 15,-20 21-15,20 0 0,-20 1 16,-22-1-16,0 21 0,0 43 0,-21-64 15,-21 21-15,0 1 16,0-1-16,-22-21 0,1 0 0,-85 64 16,42-64-1,43-21-15,21 0 0,0 0 16,-1 0-16,44-21 31,20 0-31,-21 21 16,0-21-16</inkml:trace>
  <inkml:trace contextRef="#ctx0" brushRef="#br0" timeOffset="36943.53">9207 4001 0,'0'0'0,"0"-22"0,-21 22 0,21-21 0,0 0 15,0 0-15,0 0 0,0 0 16,21-1-16,-21 1 15,22 21-15,-1-21 0,0 21 0,0 0 16,21 0-16,-20 0 0,-1 0 16,21 0-16,-21 21 0,43 43 15,-43-43-15,0 21 0,0 1 0,0 41 16,-21-20 0,0-22-16,-21-21 0,0 22 0,0-22 15,0 0-15,0-21 0,21 21 0,-22-21 16,1 0-16,21-21 15,0 0 1,0 0-16,0-22 0,0 22 0,0-21 16,0 21-16,0-22 15,21 1-15,1 21 0,-1-43 16,0 22-16,0 21 0,0 0 16,0-1-16,1 22 0,-1 0 15,0 0-15,0 0 0,0 0 0,0 0 16,1 0-16,-1 0 0,0 0 0,0 0 15,0 0-15</inkml:trace>
  <inkml:trace contextRef="#ctx0" brushRef="#br0" timeOffset="37127.42">9948 3831 0,'0'64'16,"0"-22"-1,0-21-15,0 0 0,0 1 0,0-1 16,0 21-16,-21 0 0,21-20 15,-21-1-15,21 0 16,0 0-16,0-42 47,0 0-47</inkml:trace>
  <inkml:trace contextRef="#ctx0" brushRef="#br0" timeOffset="37311.32">9864 3683 0,'0'-21'16,"0"42"-16,-22-42 0,1 21 0,21-21 15,-21 21-15,42 0 47,0 21-47,1-21 0,-1 21 16,0-21-16,21 21 0,-21 0 0,1-21 15</inkml:trace>
  <inkml:trace contextRef="#ctx0" brushRef="#br0" timeOffset="37652.48">10287 3831 0,'21'0'0,"0"0"31,-21 21-31,21 22 16,22 41 0,-43-41-16,0-22 15,0 21-15,0 1 0,0-22 0,0 21 16,0-21-16,0 0 0,0 1 0,0-1 16,0 0-16,21-21 15,-21-21 1,21 21-16,-21-21 0,0-1 15,0 1-15,0 0 0,21-21 16,-21 21-16,21-22 0,-21 1 0,0 21 16,22-22-16,-1 22 0,0-21 0,0 21 15,0 0-15,-21-1 0,21 1 16,1 0-16,-1 21 0,0 0 0,0 0 16,0 0-16,0 0 15</inkml:trace>
  <inkml:trace contextRef="#ctx0" brushRef="#br0" timeOffset="38631.72">11197 4022 0,'0'0'0,"0"-21"0,0-1 0,0 1 15,0 0-15,21 0 16,-21-21-16,0 20 0,0 1 0,0-21 15,0 21-15,-21 0 16,0-1-16,0 22 0,-22 0 16,22 0-16,0 0 0,-21 0 15,21 22-15,-1-1 0,-20 0 0,21 0 16,-21 0-16,20 22 0,1-1 16,21-21-16,-21 21 0,21 1 0,0-22 15,0 21-15,0-21 0,0 1 16,0-1-16,0 0 0,0 0 0,21-21 15,0 0-15,1 0 0,-1 0 0,0 0 16,0 0-16,0 0 0,22 0 16,-22-21-16,0 0 0,0 21 0,0-43 15,-21 22-15,21 0 0,22-64 16,-22-20 0,0 83-16,-21-20 15,0 21-15,0 0 0,0 42 31,0 21-31,0-21 16,0 1-16,0 20 0,-21-21 0,21 21 16,0-20-16,0 20 0,0 0 0,0-21 15,0 1-15,21 41 16,0-63-16,0 21 0,1 0 16,-1-21-16,0 0 0,0 0 0,21 0 15,-20 0-15,-1 0 0,0-21 0,0 0 16,21 0-16,-42 0 0,43-43 15,-1 1-15,-21 20 16,0 1-16,-21 0 0,22-1 16,-1-20-16,-21 21 0,21-1 0,-21-20 15,21 20-15,-21 1 0,0 0 0,21 21 16,-21-22-16,0 22 16,0 42-1,0 0-15,-21 1 0,21 20 0,-21 0 16,21-21-16,0 22 0,0-1 15,-21 0-15,21 1 0,0-1 0,-21 43 16,21-43-16,0 0 16,0 1-16,0-22 0,0 21 15,0-21-15,21 1 0,0-1 0,0 0 16,0-21-16,0 0 0,1 0 16,-1 0-16,0 0 0,0 0 15,0 0-15,0-21 0,22-22 16,-22 22-16,0 0 0,0-21 0,0 21 15,1-1-15,-1-20 0,-21 21 16,0 0-16,21 0 0,-21-1 0,0 1 16,-21 21-1,0 21 1,21 1-16,-22-1 0,1 21 16,0 0-16,21-20 0,0 20 15,0-21-15,0 0 0,0 0 16,0 1-16,0-1 0,21-21 15,0 0-15,1 0 0,20 0 16,-21 0-16,0 0 16,43-21-16,-43 21 0,0-22 0,0 1 15,0 0-15,1 0 0,-1 0 0,-21-22 16,0 22-16,0 0 0</inkml:trace>
  <inkml:trace contextRef="#ctx0" brushRef="#br0" timeOffset="38823.61">11599 3662 0,'-21'21'16,"42"-21"0,0 0-16,1 0 0,-1 0 15,0 0-15,0 0 0,21 0 0,-20 0 16,-1 0-16,0 0 0,21 0 15,1-21-15,-22 21 0,0-21 16</inkml:trace>
  <inkml:trace contextRef="#ctx0" brushRef="#br0" timeOffset="40655.37">13187 4022 0,'0'0'0,"84"21"16,-62-21 0,-1 0-16,0 0 0,0-21 0,0 21 15,0-43-15,1 43 16,-1-21-16,-21 0 0,0 0 0,0 0 16,0 0-16,0-1 0,0-20 15,0 21-15,0 0 0,0-22 0,-21 22 16,-1 0-16,1 0 0,0 0 15,-21 0-15,21-1 0,-43 22 16,22 0-16,21 0 0,-22 22 16,22-1-16,-21 0 0,21 0 0,-1 21 15,-20-20-15,21 20 0,0 0 0,0-21 16,21 22-16,0-1 0,0 64 16,0-64-1,0-21-15,42 1 0,-21-1 0,0-21 16,22 0-16,-22 0 0,21 0 0,0 0 15,1 0-15,-1-21 16,0-1-16,22-20 0,-22 21 16,-21 0-16,43-43 0,-43 22 15,0 0-15,0 20 0,1-20 16,-22 0-16,0-1 0,21-20 0,-21 21 16,0-1-16,0 1 0,0-43 15,0 43-15,0 63 31,0 0-31,0 0 0,-21 22 0,21-22 16,0 21-16,0 1 0,0-1 16,-22 0-16,22 1 0,0 20 15,0-21-15,0 1 0,0-22 16,0 21-16,0-21 0,22 1 16,-1 20-16,21 0 15,0-42-15,-20 0 0,20 0 0,-21 0 16,21 0-16,1 0 0,-22 0 15,21-21-15,1 21 0,-1-21 0,0 0 16,1 0-16,20-43 0,-42 43 16,0 0-16,1-22 0,-1 22 15,-21-42-15,0 20 0,0 22 16,0-21-16,0 21 0,-21 0 0,-1-1 16,1 22-16,0 0 15,0 0-15,0 0 0,0 0 0,-22 0 16,22 22-16,0-1 0,0 21 0,0-21 15,-22 0-15,43 22 0,-21-1 16,0-21-16,0 22 0,21-1 0,0-21 16,0 21-16,0-20 0,0 20 0,0-21 15,0 0-15,0 0 0,21-21 16,0 0-16,0 0 0,0 0 0,43 0 16,-43 0-16,0-21 0,22 21 15,-22-42-15,0 21 0,21-22 16,-21 22-16,1-21 0,-1 21 15,-21 0-15,21-22 0,-21 22 0,0 0 16,0 0-16,0 0 16,0 42 15,-21 0-31,21 0 0,-21 0 16,21 22-16,0-22 0,0 0 15,0 0-15,0 21 0,0-20 0,0-1 16,0 0-16,0 0 0,0 0 15,0 0-15,21 1 0,0-22 0,0 0 16,0 21-16,0-21 0,1 0 16,-1 0-16,21 0 0,-21-21 0,43-1 15,-43 1-15,42-21 16,-41 21-16,-1-22 0,0 22 16,0-21-16,0 0 0,0-1 0,1 1 15,-22 0-15,0-1 0,21 1 16,-21-22-16,21 22 0,-21 0 0,0-22 15,0 22-15,0 21 0,0-22 0,0 22 16,-21 42 0,21 22-1,0-22-15,-21 21 0,-1 1 16,1-1-16,21 21 0,0-20 0,-21-1 16,21 0-16,0 1 0,-21 63 15,21-43-15,0-21 16,0-20-16,21 20 0,0-21 15,22 0-15,-22 0 0,0 1 0,21-22 16,-21 0-16,22 0 0,-1 0 16,-21 0-16,22 0 0,-1 0 15,0-22-15,1 1 0,-1 0 0,64-85 16,-64 85 0,-21-21-16,-21 21 0,21-22 0,-21-20 15,0 42-15,-21-43 16,-42 64-1,42 0-15,-1 0 16,1 0-16,0 21 0,0 0 0,0 1 16,-22 41-16,22-42 0,0 22 15,0-22-15,21 21 0,0-21 16,0 64-16,0-64 16,0 0-16,21-21 0,0 0 15,0 0-15,1 0 16,-1 0-16,0 0 0,0-21 0,0 0 0,0 0 15,1 0-15,-1-1 0,0 1 16,-21 0-16,21 0 0,0 0 0,-21 0 16,21-22-16,-21 22 0,0 0 15,22 0-15,-22 0 0,0-1 0,0 44 32,0-1-32,0 0 15,0 21-15,-22-21 0,22 1 0,0-1 16,-21 21-16,21-21 0,0 0 0,0 1 15,0-1-15,21 0 0,1 0 16,-1 0-16,21-21 0,-21 0 0,22 0 16,62 0-1,-20-21-15,-64 21 0,22-21 16,-1-21-16,-21 20 0,0 1 16,0 0-16,-21-21 0,22 21 15,-22-22-15</inkml:trace>
  <inkml:trace contextRef="#ctx0" brushRef="#br0" timeOffset="40859.93">14626 3471 0,'0'0'0,"-21"0"0,-21 0 0,20 22 0,44-22 31,20 0-16,-21 0-15,21 0 0,-20 0 0,20 0 16,43-22-16,-43 22 16,21-21-16,-20 0 0,-1 21 15,22 0-15</inkml:trace>
  <inkml:trace contextRef="#ctx0" brushRef="#br0" timeOffset="42312.35">17399 3175 0,'0'-21'0,"0"42"0,-21-63 0,21 21 0,-21-1 15,-1 1-15,1 21 0,-21 0 16,21 0-16,-22 0 0,22 0 16,-42 43-16,-43 62 15,85-62-15,0-1 0,-1 22 16,1-22-16,21 21 0,0-20 15,0 20-15,0-20 0,0-1 0,0 21 16,0 22-16,0 0 16,21-43-16,1-21 15,-1 22-15,21-22 0,-21-21 0,22 21 16,41-21-16,-41 0 16,20 0-16,-21-21 0,64-22 15,-63 22-15,20 0 0,-21 0 0,1-21 16,-1 20-16,0-20 15,-20 21-15,-1-21 0,0-1 0,0-41 16,-21 20-16,0-84 16,-21 84-16,21 22 15,-21 0-15,-22-22 0,22 22 0,0 0 0,0 20 16,-21 1-16,20 0 0,-20 0 16,0 21-16,-1 0 0,1 21 15,0 0-15,-1 0 0,1 1 0,-64 83 16,64-62-16,21 20 15,-43 43-15,43-64 16,0 22-16,21-22 0,0 1 0,0 20 0,0-42 16,21 43-16,0-22 15,0-21-15,43 0 0,-22 1 16,1-22-16,-1 0 0,0 0 0,1 0 16,-1 0-16,0 0 15,22-22-15,-22 1 0,0 0 0,1 0 16,-1 0-16,0 0 0,43-64 15,-64 64-15,0-22 16,1 1-16,-1 21 0,-21-21 16,0 20-16,0 1 0,0 0 0,0 0 0,0 42 31,0 0-31,0 0 0,0 1 0,0-1 16,0 21-16,0-21 0,-21 0 15,21 22-15,0-22 0,0 0 0,0 43 16,0-43-16,0 0 15,21 0-15,0-21 0,0 0 16,0 0-16,0 0 0,43 0 16,-43 0-16,0-21 15,43 0-15,-43 0 16,0-1-16,0 1 0,0 0 0,1-21 16,-1 21-16,0-22 0,-21 1 15,0 21-15,21-22 0,-21 22 16,0-21-16,0 21 0,0 0 0,0 42 15,0 0 1,-21 0-16,21 0 0,-21 22 16,21-22-16,0 21 0,0 0 15,0-20-15,0-1 0,0 21 0,0-21 16,0 0-16,0 1 0,0-1 0,0 0 16,21-21-16,0 0 15,0 0-15,0 0 0,1 0 0,-1 0 16,21 0-16,-21 0 0,0-21 15,43-22-15,-43 22 0,0 0 16,0 0-16,22-21 0,-22-1 16,0 22-16,0-42 0,0 20 0,1 1 15,-1-22-15,-21 22 0,21-21 0,-21 20 16,21-41 0,-21 62-16,0-41 0,0 84 31,0 21-31,0-20 0,0 20 0,0 0 15,-21 1-15,21 20 0,-21-21 16,21 22-16,0-22 0,0 1 16,-21-1-16,21 0 0,-22 43 15,22-64-15,0 0 0,0 0 0,0 1 16,0-1-16,0 0 0,22-21 16,-1 0-16,0 0 0,0 0 15,0 0-15,0 0 0,1-21 16,-1 21-16,-21-21 0,21-1 15</inkml:trace>
  <inkml:trace contextRef="#ctx0" brushRef="#br0" timeOffset="42505.26">18605 3450 0,'0'0'15,"0"21"1,0 1-16,22-22 15,-1 0-15,0 0 16,0 0-16,0 0 0,22 0 0,-22 0 16,21 0-16,22 0 15,-43 0-15,42-22 16,-42 1-16,1 21 0</inkml:trace>
  <inkml:trace contextRef="#ctx0" brushRef="#br0" timeOffset="42939.63">19558 3471 0,'0'0'0,"0"-63"32,-21 63-17,0-21-15,-1 0 16,1 21-16,0 0 0,0 0 0,-21 0 15,20 0-15,1 21 0,0 0 16,0 0-16,21 0 0,-21-21 0,0 43 16,21 20-1,0-42-15,21 0 16,0 1-16,0-22 0,0 21 0,0-21 16,1 21-16,-22 0 0,21-21 0,0 21 15,0-21-15,-21 21 0,0 1 16,0-1-16,0 0 15,-21-21 1,0 0-16,0 0 16,-43 0-16,43 0 0,0 0 15,-22 0-15,22 0 0,0 0 0,0 0 16,0 0-16,0-21 0,-1 21 16,22-21-1,22 21 1,-1 0-16,0 0 15,0 0-15</inkml:trace>
  <inkml:trace contextRef="#ctx0" brushRef="#br0" timeOffset="43189.48">19918 3471 0,'0'0'0,"0"22"31,-21-22-31,-1 21 16,1 0-16,0 21 0,0 1 16,0-22-16,0 0 0,-1 21 15,1 1-15,0-22 16,21 0-16,0 0 16,21-21-1,0 0 1,-21-21-16,22 21 15,-22-21-15</inkml:trace>
  <inkml:trace contextRef="#ctx0" brushRef="#br0" timeOffset="43364.38">19854 3302 0,'0'-21'0,"0"42"0,-21-42 31,0 21 0,21 21-15,0 0-1,0 0-15</inkml:trace>
  <inkml:trace contextRef="#ctx0" brushRef="#br0" timeOffset="44079.43">20405 3535 0,'0'-21'15,"0"42"-15,0-63 0,0 20 16,0 1-16,0 0 0,-22 0 16,1 0-16,0 21 0,0 0 0,21-21 15,-21 21-15,0 0 0,-1 0 16,1 21-16,0 0 0,0 0 0,0 0 15,0 22-15,-22 20 0,22-42 16,0 22-16,0-22 0,21 21 16,0-21-16,0 0 0,0 1 0,0-1 15,0 0-15,21 0 0,0-21 16,0 0-16,0 21 0,1-21 16,-1 0-16,0 0 0,0 0 0,21 0 15,-20-21-15,-1 0 0,0 21 16,0-21-16,0 0 0,22-22 0,-22 22 15,0-21-15,0 21 0,0-22 0,0-20 16,1 20-16,-1 1 0,0-21 16,0 20-16,-21-20 0,42-22 15,-42 43-15,22 21 0,-22-1 0,0-20 16,0 21 0,-22 42-16,1 0 15,0 22-15,0-1 0,0 0 16,0 1-16,21-1 0,-22 21 0,-20 43 15,42-63-15,-21-1 16,21 0-16,0 1 0,0-1 16,0 0-16,21-21 0,0 1 15,0-1-15,1 0 0,-1-21 0,21 0 16,-21 0-16,0 0 0,22 0 16,-1 0-16,-21-21 0,22 0 0,-22 21 15,21-22-15,-21 1 0,22-21 16,-22 21-16,0 0 0,21-43 15,1-42 1,-43 85-16,-22 21 16,1 0-16,21 21 0,-21 0 15,0 1-15,0-1 0,0 0 0,21 0 16,0 21-16,0-20 0,0-1 16,0 0-16,0 0 0,0 0 15,21 0-15,0 1 0,0-22 16,0 0-16,0 0 0,22 0 15,-22 0-15,0 0 0,21 0 0,-20 0 16</inkml:trace>
  <inkml:trace contextRef="#ctx0" brushRef="#br0" timeOffset="45859.66">22458 3323 0,'0'0'15,"0"-21"-15,21 0 0,-21 0 16,0 0-16,-21 21 15,0 0-15,-1 21 16,1 0-16,0 0 0,0 0 0,0 22 16,0-1-16,-1 0 0,1 1 15,0-1-15,21 0 0,0 1 16,-21-22-16,21 21 0,0 0 0,0 64 16,0-85-16,0 1 15,21-1-15,0 0 0,22 21 16,-22-42-16,21 0 0,-21 0 15,0 0-15,22 0 0,-22 0 16,21-21-16,1 0 0,-22 21 0,0-21 16,42-43-16,-20 43 0,-22-21 15,0-1-15,0 1 0,22 0 16,-22-22-16,0 22 0,0-22 0,0 1 16,22-43-16,-22 64 0,0-1 15,0-20 1,-21 42-16,0 42 15,0 21 1,0-21-16,0 22 0,0-1 0,-42 64 16,21-21-1,21-43-15,0 0 0,0 1 0,0-1 16,0 0-16,0 1 0,0 20 16,21-21-16,-21-20 0,63 20 15,-42-21-15,22-21 0,-22 21 16,21-21-16,-21 0 0,22 0 0,41 0 15,-62-21 1,20 21-16,0-21 0,-21 0 0,22 0 16,-22-1-16,21-41 0,-21 42 15,1-22-15,-22 22 0,0-21 16,0-22-16,0 43 0,0-21 16,0 21-16,-22 21 0,1 0 15,0 0-15,0 0 0,0 21 16,0-21-16,-22 21 0,22 0 15,0 22-15,0-22 0,-22 42 16,22-42-16,0 1 0,21 20 16,0-21-16,0 0 0,0 0 0,0 22 15,21-22 1,0-21-16,1 0 0,-1 0 0,0 0 16,0 0-16,0 0 0,0 0 15,22-42-15,-22 20 16,0 1-16,-21 0 0,21 0 0,22-21 15,-43 20-15,21-20 0,-21 21 16,21 0-16,-21 0 16,0 42-1,0 0-15,0 0 0,0 21 16,0-20 0,-21-1-16,0 21 0,21-21 0,0 0 15,0 1-15,0-1 16,0 0-16,21 0 15,0-21-15,0 0 16,21 0-16,22-21 16,-22 21-16,-21-21 0,1 0 15,-1-1-15,0 1 0,0 0 0,21 0 16,-20 0-16,-1-22 0,-21 22 0,21 0 16,0 0-16,0 0 0,-21-22 15,0 65 16,0-1-31,0 0 0,0 0 16,0 0-16,0 0 0,-21 22 16,21-1-16,0-21 15,0 0-15,0 1 0,0-1 0,0 0 16,0 0-16,21 0 0,-21 0 16,-21-21 15,21-21-31,0 0 15,-21 21-15,0-21 16,0 21-16,21-21 16,-22 21-16,1 0 15,21 21 1,0 0 0,0 0-1,21 0-15,1-21 16,-1 0-16,0 0 0,0 0 0,21 0 15,-20 0-15,20 0 0,0 0 16,-21 0-16,22 0 0,-22 0 0,21-21 16,-21 0-16,22 21 0,-22-21 0,0 0 15,0 0-15,0-1 0,1 1 16,20-63 0,-42 20-16,-21 64 31,0 0-31,-1 21 15,22 0-15,-21 1 0,21-1 0,-21 0 16,21 0-16,0 0 16,0 0-16,0 1 0,0-1 0,0 0 0,0 0 15,0 0-15,0 0 0,0 1 16,0-1-16,0 0 0,-21-21 31,0 0-31,0 0 16,-1 0-16,1-21 15,21 0-15,-21 21 16,21-22-16,0 1 16,21 0-16,0 21 15,1-21-15</inkml:trace>
  <inkml:trace contextRef="#ctx0" brushRef="#br0" timeOffset="46781.74">25675 3641 0,'0'0'0,"-21"0"31,21 21-31,-21-21 0,0 21 0,21 0 0,-43 22 15,43-22-15,0 0 16,-21 21-16,0-21 0,21 1 0,-21-1 16,21 21-16,0-21 0,0 0 0,0 1 15,-21-1-15,21 0 0,0 0 16,0 0-16,21-21 31,-21-21-31,21 0 16,0 21-16,0-21 0,0 0 15,1-1-15,-1 1 0,0 0 0,42-42 16,-41 41-16,-1 1 16,0 0-16,0-21 0,0 21 0,0-1 15,-21 1-15,0 42 32,0 1-32,-21-1 0,21 0 0,-42 21 15,42-21-15,-21 1 0,21 20 16,0-21-16,0 0 0,0 0 15,0 1-15,0-1 0,0 0 16,0 0-16,21 0 0,0-21 16,0 0-16,0 0 0,22 0 15,-22 0-15,0 0 0,21 0 0,-20-21 16,-1 0-16,21 21 0,-21-21 0,0 0 16,1-22-16,-1 22 0,21 0 15,-42-21-15,42-22 0,-20 43 16,-1 0-16,-21-43 0,0 43 15,-21 42 17,-1 0-32,22 1 15,-21-1-15,0 21 0,0-21 16,0 0-16,0 1 0,21 20 0,0-21 16,0 43-16,0-43 15,0 0-15,0 0 0,0 0 0,21-21 16,0 21-16,0 1 0,0-22 0,43 0 15,-22 0-15,-21 0 16,22 0-16,-22 0 0,0-22 0,21 1 16,1-21-16,-22 21 0,42-22 15,-63 22-15,21-21 16,1 21-16,-22 0 0,0-1 0,0 1 16,0-21-16,-22 42 15,1 0-15,0 21 16,0-21-16,21 21 0,-21 0 15,0 1-15,21-1 0,-22 0 0,22 21 16,0-21-16,0 1 0,0-1 16,0 0-16,0 0 0,0 0 0,22 22 15,-1-43-15,21 21 16,-21-21-16,0 0 0,1 0 16,-1 0-16,0 0 0,0-21 0,0 21 15</inkml:trace>
  <inkml:trace contextRef="#ctx0" brushRef="#br0" timeOffset="48335.52">27813 3704 0,'0'0'0,"0"-21"16,0 0-16,0 0 15,0 0-15,0-22 0,0 22 0,0 0 16,0-21-16,0 20 0,21 1 0,0 0 16,0 0-16,1 0 0,-1 0 15,21 21-15,-21 0 0,22 0 0,-1 0 16,-21 0-16,21 21 0,-20 0 16,-1 21-16,21-21 0,-21 22 0,-21-1 15,0-21-15,21 64 16,-21 0-16,0-64 15,-21 21-15,21-21 0,-21 0 0,0 1 16,0-1-16,0 0 0,21 0 16,-22-21-16,1 0 0,0 21 0,21-42 31,0 0-31,0 0 16,21 0-16,0-1 0,1 1 0,-1 0 15,42-42-15,-42 20 16,22 1-16,-1 0 0,-21 20 15,22-20-15,-22 0 0,0 21 0,21-1 16,-21 1-16,1 21 16,-22 21-16,0 22 15,0-22-15,0 0 0,0 21 16,0-20-16,0 20 0,0 0 0,0-21 16,0 22-16,0-22 0,0 21 15,0 22-15,0-43 16,21 0-16,0 0 0,21 0 15,-21-21-15,1 0 0,-1 0 16,21 0-16,0 0 0,22 0 16,-43-21-16,43-21 15,-43 21-15,21 0 0,-21-1 16,0-20-16,1 21 0,-1-21 0,0-22 16,-21 22-16,0-1 15,0 1-15,0 21 0,0 0 0,0 0 16,-21 21-16,0 0 0,-1 0 15,1 21-15,0 0 0,0 0 16,0 0-16,0 0 0,-1 1 0,22 20 16,-21-21-16,21 21 0,0-20 15,0 20-15,21-21 0,1 21 16,-1-42-16,0 22 0,0-1 0,0 0 16,0-21-16,22 0 15,-1 0-15,-21 0 0,22 0 0,-1 0 16,0 0-16,-21 0 0,22 0 0,-22-21 15,42-22-15,-41 22 16,-1 0-16,0 0 0,0-43 16,-21 22-16,0 21 15,0 0-15,0 0 0,0-1 0,0 1 16,-21 21-16,0 0 16,0 21-16,-1 1 0,22-1 0,-21 0 15,0 0-15,21 21 0,-21-20 16,21-1-16,0 0 0,0 21 0,0-21 15,0 1-15,0-1 0,0 0 0,42-21 16,-21 21-16,1 0 16,20-21-16,21 21 0,1-21 15,-22 0-15,22 0 0,-22 0 0,22 0 16,-22 0-16,21 0 0,-20 0 16,-1-21-16,0 0 0,1 0 0,-22 0 15,21-22-15,-21 1 0,1 21 16,-1-21-16,-21-1 0,0-20 15,0 20-15,0 22 0,0 0 16,-21 0-16,-43 21 16,43 0-16,-21 0 0,-43 42 15,64 1-15,-22-22 0,1 0 0,21 21 16,-21 1-16,20-22 0,1 21 16,21-21-16,0 22 0,0-1 15,0-21-15,0 0 0,0 0 16,21 1-16,1-22 0,-1 0 0,0 0 15,0 0-15,0 0 0,0 0 16,1 0-16,20-22 0,-21 22 0,21-63 16,-20 42-16,-1 0 15,0-22-15,0 1 0,0 0 0,0-22 16,22 22-16,-1-85 16,-21 63-16,0 1 0,22-22 15,-22 22-15,42-43 0,-41 63 16,-1 22-16,0-21 0,-21 21 15,0 42 1,-21 21-16,-22 1 0,22-1 16,0 21-16,-21 1 0,21-1 15,-1 1-15,1-1 0,0 1 0,0 63 16,0-85-16,21 64 16,0-64-16,0-20 0,0 20 15,0-21-15,21 0 0,0 0 0,0 1 16,0-22-16,22 0 0,-22 0 0,64 0 15,20-22 1,-20 1-16</inkml:trace>
  <inkml:trace contextRef="#ctx0" brushRef="#br0" timeOffset="48607.36">31517 3239 0,'0'0'0,"21"-43"0,-21 1 16,0 21-16,0 0 0,0-1 15,0 1-15,-21 21 16,0 0-16,0 21 0,-22 1 16,22 20-16,-21 0 0,21 22 15,0-22-15,-1 22 0,1-1 16,0 1-16,0-1 0,0-21 0,21 22 16,-21-22-16,21 1 0,0-1 0,0-21 15,0 21-15,-22-20 0,22 20 16,0-21-16,0 0 0,0 0 15,22-21-15,-1 0 16,0 0-16,21-21 0,-21 0 16,22 21-16,-22-21 0,21 0 15</inkml:trace>
  <inkml:trace contextRef="#ctx0" brushRef="#br0" timeOffset="48927.16">31581 3768 0,'63'-64'0,"-169"170"16,149-148-16,41-43 0,-63 64 0,1 0 0,-22 42 31,-22 0-31,1 0 0,0 0 15,0 1-15,0-1 0,0 21 16,-1-21-16,1 0 0,21 1 0,0-1 16,0 0-16,0 21 15,0-21-15,0 1 0,43-22 16,-22 21-16,0-21 0,21 0 16,-21 0-16,1 0 0,20-21 0,-21-1 15,0 22-15,0-21 0,1-21 16,-1 21-16,0 0 0,0-22 15,0 22-15,-21 0 0,0-43 16,0 43-16,0 0 16,-21 21-16,0 0 0,0 0 15,0 0-15,-1 0 0,-20 0 16,21 0-16,-21 21 0,20-21 16,1 0-16,0 0 0,0 21 0,0-21 15,0 0-15,-1 0 16,1 0-16,0 0 0</inkml:trace>
  <inkml:trace contextRef="#ctx0" brushRef="#br0" timeOffset="49155.26">30797 3535 0,'22'0'15,"-1"0"-15,21-21 0,0 21 16,1 0-16,-1 0 0,85 0 15,-63 0-15,-1-21 0,1 21 16,-1 0-16,1 0 0,-1 0 16,-21-22-16,1 22 0,-1 0 0,-21 0 15,0 0-15,1-21 0,-65 21 32,22 0-32,-21 0 15,-22 0-15</inkml:trace>
  <inkml:trace contextRef="#ctx0" brushRef="#br0" timeOffset="51543.74">4530 5482 0,'0'0'15,"21"0"1,0-21-16,-21 0 0,21 0 0,21 0 16,-42-1-16,0 1 15,22 0-15,-22 0 0,0 0 16,0 0-16,0-1 0,-22 1 15,1 21-15,0 0 0,0 0 16,0 0-16,0 0 0,-22 43 16,22-22-16,0 21 0,0-21 15,21 22-15,-21 20 0,-1-21 0,22 1 16,-21 20-16,21-20 16,0 20-16,0-21 0,0 85 15,64-63-15,-43-43 16,42 0-16,-20-21 15,-1 0-15,22 0 0,-22 0 0,0-21 16,22 21-16,-22-21 0,0 0 16,1 0-16,-1-1 0,43-83 15,-64 83-15,-21-20 0,21 0 16,-21 21-16,0-22 0,0 22 16,0-21-16,-21 21 0,-21-1 15,42 1-15,-22 21 0,1 0 16,21 21-1,0 1-15,21-1 0,-21 21 16,22-21-16,-1 0 0,0 22 16,0-22-16,0 0 0,0 21 15,1-20-15,-1 41 0,-21-42 16,21 22-16,0-22 0,-21 0 16,0 0-16,21-21 0,0 21 0,1-21 15,-1 0-15,0 0 16,0 0-16,0 0 0,0 0 15,22-21-15,-1 0 0,-21 0 16,0 0-16,1-22 0,20 22 16,-21 0-16,0-21 0,-21 20 0,21-20 15,1 0-15,-22-1 0,0 22 16,0-21-16,0 21 0,0 0 16,0-1-16,-22 22 15,1 22-15,0-22 0,21 21 16,-21 0-16,0 21 0,0-21 15,21 22-15,0-22 0,0 21 0,0 22 16,0-43-16,0 21 0,0-21 16,21 1-16,0-1 0,0 0 15,0 0-15,0 0 0,22 0 0,-22 1 16,64-22 0,-43 21-16,0-21 0,1 0 0,20 0 0,-21 0 15,64-43-15,-42 43 0,-1-21 16,-20 0-16,20 0 15,-21 0-15,43-43 0,-64 43 16,22-21-16,-22 21 0,0-85 16,-21 42-1,0 22-15,0 21 0,-21 0 16,0-1-16,-1 22 0,1 0 0,0 0 0,0 0 16,0 0-16,0 22 0,-64 62 15,43 1 1,20-43-16,1-21 0,21 22 0,0-1 15,-21-21-15,21 0 0,0 43 16,0-43-16,0 0 16,21-21-16,0 0 0,1 0 15,-1 0-15,0 0 16,0 0-16,0-21 0,22 21 0,-22-21 16,21-21-16,-42 20 15,21 1-15,0-21 0,-21 21 0,22-22 16,-22 22-16,0-85 15,0 85-15,21 0 0,-21 0 16,0 0-16,0 42 16,0 0-16,0 0 15,0 22-15,-21-22 16,21 21-16,0-21 0,0 22 0,-22-22 16,22 42-16,0-20 0,0-22 15,0 0-15,0 0 0,22 21 16,-1-42-16,21 0 0,-21 22 15,0-22-15,22 0 0,-1 0 0,0 0 16,-20-22-16,20 22 0,0-21 16,1 0-16,-1 0 0,0 0 0,1 0 15,-22-22-15,42-20 0,-42 20 16,22 1-16,-22 0 0,-21-1 16,21-20-16,0 21 0,0-1 15,-21 1-15,0-64 0,22 85 16,-22-21-16,0 20 0,0 1 15,0 0-15,0 42 16,0 0-16,0 1 0,-22 20 0,1-21 16,21 21-16,-21 1 0,0 20 15,0-20-15,0-1 0,21 21 0,0-20 16,-22-1-16,22 0 0,0 1 16,0-22-16,0 21 0,0 1 15,0-22-15,22 0 0,-1-21 0,0 0 16,0 0-16,0 0 0,0 0 15,43 0-15,-22-21 16,-21 0-16,1-1 0,-1 1 16,21-21-16,-21 0 15,-21-22-15,21 43 0,-21-21 16,0 20-16,0-20 16,0 21-16,-21 21 15,0 21-15,0 0 16,21 22-16,-21-22 0,0 42 15,21 1-15,-22-22 16,22-21-16,0 22 16,0-22-16,0 0 0,22-21 0,-1 0 15,0 0 1,0 0-16,0 0 0,0 0 0,22-21 16,-22 0-16,0-1 0,0 1 0,0 0 15,-21 0-15,22 0 0,-22-22 16</inkml:trace>
  <inkml:trace contextRef="#ctx0" brushRef="#br0" timeOffset="51732.64">6858 5334 0,'0'0'0,"-21"0"0,21 21 0,0 0 15,21-21-15,0 0 16,21 0-16,1 0 15,-1 0-15,22 0 0,-22 0 0,21 0 0,-20 0 16,20-21-16,1 0 0,-22 0 16,22 21-16,-1-21 0,22-22 15</inkml:trace>
  <inkml:trace contextRef="#ctx0" brushRef="#br0" timeOffset="52600.51">10287 5779 0,'-42'0'0,"84"0"0,-106 0 16,43 0-16,21-22 31,0 1-31,21 21 0,1-21 16,20 0-16,-21 0 0,0 0 15,22-22-15,-22 22 0,21 0 0,0-43 16,-20 43-16,-1-21 0,0-22 15,-21 43-15,0 0 16,0 0-16,0 0 0,-21 0 0,0 21 16,-1 0-16,-41 0 0,21 0 15,-1 0-15,1 21 0,0 0 16,-1 21-16,1-21 0,-22 1 16,22 20-16,0-21 0,21 21 0,-22 1 15,22-22-15,0 21 0,0-21 16,21 43-16,0-43 15,21-21-15,21 0 0,1 0 16,-1 0-16,0 0 0,1 0 16,20-21-16,-21 0 0,22 0 0,42-43 15,-43 22 1,-20 21-16,-22-22 0,21 22 0,-21 0 16,-21 0-16,21 0 0,1-1 15,-22 1-15,0 42 31,-22 1-31,22-1 0,-21 21 16,0 0-16,21 1 0,-21 20 0,21-20 16,-21 41-16,0-20 0,21-1 15,-22 1-15,1 105 0,-42 85 16,63-169-16,-21-1 16,-1 86-16,22-86 15,-21 1-15,0-21 0,21 20 0,-21-20 16,21-1-16,-21 85 15,-22-63-15,22-64 16,0-21-16,0 0 0,0-21 16,0 0-16,-1 0 0,1-22 15,-21 1-15,21 0 0,-22-1 16,22 1-16,-21-21 0,-43-43 16,64 42-16,-21 1 0,-1-85 15,22 84-15,21-21 0,0 22 16,21-64-16,85-42 15,-42 126-15,-1-20 0,22 20 16,-22 1-16,22 0 0,0-1 16,21 1-16,-22 0 0</inkml:trace>
  <inkml:trace contextRef="#ctx0" brushRef="#br0" timeOffset="52949.22">11091 5609 0,'-21'0'0,"42"0"0,-63 0 16,42-21 0,0 0-16,21-21 15,0 20-15,0 1 0,1 0 16,-1 0-16,0 0 0,-21 0 16,0-1-16,21 1 0,-21 0 0,0 0 15,-21 0 1,0 21-16,0 0 0,-1 21 0,1 0 15,-21 0-15,21 0 0,0 22 16,-22-22-16,1 64 0,21-22 16,21-21-16,0-20 15,0 20-15,0 0 0,0-21 16,21 1-16,21-1 0,-21-21 16,1 0-16,20 0 0,-21 0 0,21 0 15,1 0-15,-22 0 0,21 0 0,1-21 16,-1-1-16,0 1 0,-21-21 15,22 21-15,-1-22 0,-21 22 0</inkml:trace>
  <inkml:trace contextRef="#ctx0" brushRef="#br0" timeOffset="53163.33">11599 5376 0,'21'-42'0,"-84"169"0,126-317 0,-84 295 15,64-253-15,-43 85 0,21 20 0,-21 1 16,0 0-16,0 21 0,0-1 0,0 1 16,0 42-1,0 22-15,-21-22 0,-1 21 0,1 22 16,0-22-16,21 0 0,-21 22 15,0-22-15,0 22 0,-1-22 0,22 0 16,-21 43-16,21-43 0,0 22 16,0-43-16,0 0 15,21-21-15,1 0 16,-1 0-16,0-21 0,0 21 16,0-21-16,22-21 15,-1-1-15</inkml:trace>
  <inkml:trace contextRef="#ctx0" brushRef="#br0" timeOffset="53359.22">11896 5038 0,'0'0'16,"0"-43"-16,0 22 0,0 0 0,0 42 15,0 22 1,-22-1-16,22 0 0,-42 43 16,21-22-16,21-20 0,-21 20 0,0-20 15,-1-1-15,22 21 0,-42 64 16,42-105-16,0-1 15,0 21-15,0-21 0,0 0 16,21-21 0,0 0-16,22-21 0,-22 0 15,0 21-15</inkml:trace>
  <inkml:trace contextRef="#ctx0" brushRef="#br0" timeOffset="53562.11">11409 5334 0,'0'21'0,"0"-42"0,21 42 31,0-21-31,21 0 16,-20 0-16,20 0 0,43 0 15,-43 0-15,0 0 0,22-21 0,-22 21 16,0 0-16,1 0 0,-1 0 15</inkml:trace>
  <inkml:trace contextRef="#ctx0" brushRef="#br0" timeOffset="54175.75">11938 5567 0,'0'0'0,"0"21"0,-21-21 0,21 21 15,21-21 1,21 0-1,-21 0-15,1-21 0,20 0 16,-21 21-16,21-21 0,-20 0 0,-1-1 16,21 1-16,-21 21 0,0-21 0,-21 0 15,0 0-15,0 0 0,0-1 16,-21 22-16,0 0 16,0 0-16,0 22 0,0-1 15,-22 0-15,22 0 0,-21 64 16,42-43-16,0 22 15,0-43-15,0 21 0,0 0 16,21-20-16,0-1 16,0 0-16,0-21 0,1 0 0,-1 0 15,42 0-15,-42 0 0,1 0 16,-1 0-16,0-21 0,0 0 16,-21-1-16,21 1 0,-21 0 0,21 0 15,-21-21-15,43-22 16,-22-21-16,0 64 0,0-21 15,0 0-15,1 20 0,-1 1 0,0 21 16,0 0-16,0 0 0,22 0 0,-22 0 16,0 0-16,21 21 15,-21 1-15,1-1 0,-1 21 16,-21-21-16,0 22 0,0 20 16,0-21-16,0-20 0,-21 20 15,-1-21-15,1 0 0,0 0 0,0 1 16,-21-1-16,20-21 0,1 0 15,21-21 1,0-1 0,0 1-16,0 0 0,21 0 0,1 0 15,-1 0-15,0-1 0,0-20 16,0 21-16,0 0 0,1-22 0,-1 22 16,0 0-16,42-21 15,-20 21-15,-22 21 0,21 0 16,-21 0-16,1 0 0</inkml:trace>
  <inkml:trace contextRef="#ctx0" brushRef="#br0" timeOffset="54499.57">13229 5440 0,'0'0'0,"21"0"15,0 0-15,1 0 16,-1-21 0,-21 0-16,0-1 15,0 1-15,-21 21 16,-1 0-16,-20 0 0,21 0 15,-21 0-15,20 21 0,-20-21 0,21 22 16,-21-1-16,20 0 0,1 0 0,0 0 16,21 0-16,0 1 15,0-1-15,21 0 0,0 0 16,1 0-16,20 0 0,-21-21 0,21 22 16,-20-22-16,20 21 0,0 0 15,-21-21-15,1 21 0,-1-21 0,0 21 16,-21 0-16,0 1 0,-21-1 15,0-21-15,-1 0 16,1 0-16,-21 21 0,0-21 0,-1 0 16,1 0-16,0 0 0,20 0 15,-20 0-15,0 0 0,21 0 0,-22-21 16,22 21-16</inkml:trace>
  <inkml:trace contextRef="#ctx0" brushRef="#br0" timeOffset="55279.74">14287 5440 0,'0'-21'0,"0"42"0,22-42 0,-22 0 15,21 21 1,-21 21 0,0 0-16,0 0 0,0 0 15,0 22-15,0-22 0,0 0 16,0 0-16,-21 0 0,-1 22 15,22-22-15,0 0 0,-21 0 0,0 0 16,21-42 15,0 0-15,0 0-16,0 0 0,0-1 16,0 1-16,0 0 0,21 0 15,0-21-15,1 20 0,-22-20 0,21 0 16,0 21-16,21-1 0,-21-20 0,1 21 15,20 21-15,0 0 16,1 0-16,20 0 16,-42 21-16,0 0 0,1 0 0,-22 22 15,0-1-15,0-21 0,0 22 0,0-1 16,0-21-16,0 21 0,0-20 16,-22-1-16,1 0 0,21 0 0,-21 21 15,0-42 1,21-21-1,0 0 1,0 0-16,0 0 0,0-22 16,21 22-16,0 0 0,0-21 15,-21 21-15,22-22 0,20 1 16,-21 21-16,0-22 0,0 22 0,22-21 16,-1 21-16,-21 21 0,22 0 0,-1 0 15,-21 0-15,21 0 0,-20 21 16,-1 0-16,0 0 0,-21 22 15,0-1-15,0 43 0,0-43 16,-21 0-16,21 1 0,-21-22 16,-1 21-16,1-21 0,0 0 0,0 1 15,0-1-15,0-21 0,42-21 32,0 21-32,0-22 15</inkml:trace>
  <inkml:trace contextRef="#ctx0" brushRef="#br0" timeOffset="55639.05">15367 5482 0,'0'21'0,"0"1"31,21-22-31,0 0 16,0 0-16,1 0 0,-1 0 15,0 0-15,0 0 0,21-22 0,-20 22 16,-1-21-16,0 0 0,0 21 0,0-21 16,0 0-16,-21 0 0,0-1 15,0 1-15,0 0 0,0 0 16,-21 21-16,0 0 16,-21 0-16,21 0 0,-1 0 15,-20 21-15,21 0 0,0 0 0,-22 1 16,22 20-16,0-21 0,21 0 0,0 22 15,-21-22-15,21 21 0,0-21 16,0 0-16,0 1 0,21-1 0,21 21 16,-20-21-16,-1-21 0,0 0 15,21 0-15,1 0 0,-1 0 16,0 0-16,1 0 0,-1-21 0,0 0 16</inkml:trace>
  <inkml:trace contextRef="#ctx0" brushRef="#br0" timeOffset="55886.29">16235 5144 0,'0'0'0,"0"-43"16,21 1-16,-21 0 0,0-1 0,0 1 15,0 21-15,0 42 16,-21 0-16,0 0 16,-1 22-16,1 20 0,21-21 0,-21 22 15,0-22-15,0 22 0,0-22 0,21 22 16,-22-22-16,1 21 0,0-20 15,0-1-15,21 0 0,0-20 16,-21-1-16,21 21 0,-21-21 0,21 0 16,21-21-1,0 0 1,42-63-16</inkml:trace>
  <inkml:trace contextRef="#ctx0" brushRef="#br0" timeOffset="56615.36">16468 5080 0,'21'-63'0,"-42"126"0,63-169 0,-21 64 0,-21 21 16,0 0-16,0-1 0,0 44 15,0-1-15,0 0 16,-21 21-16,0 22 0,0-22 0,-1 22 16,1-1-16,0-21 0,0 22 15,0-22-15,0 22 0,-1-22 0,1 0 16,21 1-16,0-22 0,-21 21 0,21-21 15,-21 1-15,21-1 0,0-42 32,21-1-17,0 1-15,0 0 0,1 0 16,-1 0-16,0 0 0,0-22 0,0 22 16,0-21-16,22-22 15,-22 43-15,0 0 0,0 21 16,0 0-16,1 0 0,-22 21 15,0 0-15,0 22 16,0-22-16,0 0 0,0 21 16,0-21-16,-22 1 0,22 20 0,0-21 15,0 0-15,0 0 0,0 1 0,0-1 16,22 0-16,-1-21 16,0 0-16,0 0 0,0 0 15,0 0-15,1-21 0,20 21 16,-21-21-16,0-1 0,0 1 0,1 0 15,-1 0-15,0 0 0,0-22 0,0 22 16,0 0-16,-21-21 0,0 21 16,0-1-16,22 1 0,-44 21 31,1 21-31,21 1 16,-21-1-16,0 0 0,21 21 0,0-21 15,-21 1-15,21-1 0,0 0 0,0 0 16,0 0-16,0 0 0,0 1 15,0-1-15,21-21 0,0 21 0,0-21 16,22 0-16,20 0 0,-42 0 16,22 0-16,-22 0 15,0-21-15,0 0 0,0 21 0,0-22 16,1 1-16,-22 0 0,0-21 0,21-22 16,-21 22-1,0 0-15,0 20 0,0 1 0,-21 0 16,-1 0-16,1 21 0,0 0 0,0 0 15,0 0-15,0 0 0,-22 0 16,22 21-16,0 0 0,21 0 0,0 1 16,0-1-16,0 0 0,0 0 15,21-21-15</inkml:trace>
  <inkml:trace contextRef="#ctx0" brushRef="#br0" timeOffset="57132.57">18034 5207 0,'-42'0'16,"84"0"-16,-106-21 0,43 21 0,-21 0 0,21 0 16,-22 0-16,1 21 0,0 0 15,-1 0-15,22 1 0,-21-1 0,0 21 16,20-21-16,1 22 0,0-22 15,0 21-15,21-21 0,0 0 16,0 22-16,0-22 0,0 0 0,21 0 16,0 0-16,22 1 0,-22-22 15,0 0-15,21 0 0,-21 0 0,22 0 16,-22 0-16,42 0 0,-41-22 16,-1 1-16,21 0 0,-21-21 15,0 21-15,1-22 0,-1 22 0,0-21 16,-21-1-16,21-20 0,0 21 0,0-1 15,1-20-15,-22-1 0,21 22 16,0-22-16,-21 22 0,0 0 0,21-1 16,-21 22-16,0 0 15,0 0-15,-21 42 0,21 21 16,-21 1-16,-22-1 0,22 22 16,0-22-16,0 21 0,0 1 15,0-1-15,-1-20 0,1 20 0,21 1 16,0-22-16,0 0 0,0 1 15,0-1-15,0 0 0,21-20 0,1 20 16,20-21-16,-21 0 0,21-21 16,-20 0-16,20 0 15,-21 0-15,21 0 0,-20-21 0,-1 0 16,21 21-16,-21-21 0</inkml:trace>
  <inkml:trace contextRef="#ctx0" brushRef="#br0" timeOffset="57383.43">16298 5271 0,'-84'0'0,"168"0"0,-211 0 0,85 0 15,0 0-15,20 0 0,44 0 16,-1 0-1,0 0-15,21 0 0,64 0 16,-42-22-16,-1 22 0,1 0 16,-1-21-16,22 21 0,-22 0 15,-20-21-15,20 21 0,-21-21 0,-20 21 16,20 0-16</inkml:trace>
  <inkml:trace contextRef="#ctx0" brushRef="#br0" timeOffset="58836.46">127 7747 0,'0'0'0,"-64"0"0,1 0 0,63 21 47,0 0-32,63-21 1,22 0 0,0 0-16,-1 0 0,22 0 0,-21 0 15,21 0-15,-22 0 0,22 0 16,-21 0-16,-22 0 0,22 0 0,-21 0 15,-1 0-15,1 0 0,-43 0 16,42 0-16,-63-21 16,-21 21-16,0-21 15,-21 21-15,-1-21 0,1 21 16,0-21-16,-1 0 0,1 21 16,0-22-16,-1 22 0,1-21 0,0 21 15,20 0-15,1 0 0,0-21 0,0 21 16,42 0-1,21 0 1,-20 0-16,20 21 0,21-21 16,-20 21-16,-1 1 0,22-1 0,-22 0 15,0 0-15,1 21 0,-1-20 16,-21 20-16,-21-21 0,0 21 16,0 1-16,-21-1 0,0-21 0,-22 22 15,1-1-15,0-21 0,-1 21 0,-62 22 16,62-43-16,1 0 15,0 0-15,20-21 0,1 0 16,0 0-16</inkml:trace>
  <inkml:trace contextRef="#ctx0" brushRef="#br0" timeOffset="59288.2">2138 7578 0,'-21'0'0,"42"0"0,-64-21 0,43-1 16,0 1-16,0 0 15,22 0 16,-1 21-31,21 0 0,0 0 16,1 0-16,-1 0 0,22 0 0,-22 0 16,21 0-16,-20 0 0,63 0 15,-64 0-15,-21 0 0,21 0 16,-20 0-16,-22 21 16,-43-21-16,22 0 15,0 0-15,-21 0 0</inkml:trace>
  <inkml:trace contextRef="#ctx0" brushRef="#br0" timeOffset="59532.06">2413 7451 0,'0'0'15,"0"21"1,0 0 0,-21 0-16,21 22 0,0-22 15,0 21-15,0 0 0,0 1 0,0-1 16,0 0-16,-21 1 0,21 20 15,0-20-15,-22-1 0,22 0 0,-21 1 16,0-1-16,21 0 0,0-21 16,0 1-16,-21-1 0,21 0 15,0 0-15,21-21 16,0-21 0,0 0-16,1 0 0,20-22 0,-21 22 15,21-21-15</inkml:trace>
  <inkml:trace contextRef="#ctx0" brushRef="#br0" timeOffset="59822.89">2815 7811 0,'0'0'16,"0"21"-1,0 0-15,0 0 0,0 0 16,-21 22-16,21-22 0,-21 21 0,21-21 16,0 0-16,0 22 0,0-22 15,0 0-15,0 0 0,21 0 16,0-21-16,0 0 0,22 0 0,-22 0 15,21 0-15,-21-21 0,22 21 16,-1-21-16,-21 0 0,21-21 0,-20 20 16,-1 1-16,0-21 0,0 21 15,-21-22-15,0 22 0,0-21 16,0 21-16,-21 0 0,0-1 0,0 1 16,-1 0-16,1 0 0,-21 21 0,21 0 15,0 0-15,-22 0 0,1 0 16,42 21-16,0 0 0,-21-21 0,21 21 15</inkml:trace>
  <inkml:trace contextRef="#ctx0" brushRef="#br0" timeOffset="61615.87">4191 7832 0,'-21'-21'0,"42"42"0,-42-64 15,21 22-15,0 0 0,0 0 16,0 0-16,0-22 0,0 22 15,0 0-15,0 0 0,0 0 16,21 21-16,0 0 0,0 0 0,0 0 16,1 21-16,-1-21 0,0 42 15,21-21-15,-21 22 0,1-22 16,-1 21-16,0 43 0,-21-43 16,0 1-16,0 20 0,0-42 0,0 22 15,0-1-15,0 0 0,0-21 16,0 1-16,-42 20 15,20-42-15,1 0 16,0-21-16,21 0 16,0-1-16,0 1 0,0 0 15,0-21-15,0-1 0,0 22 0,0-21 16,0 0-16,21-1 0,0 1 0,1 0 16,-1 20-16,0-20 0,0 0 15,21 21-15,1-1 0,-22 22 0,21 0 16,1 0-16,-22 0 0,21 0 0,0 22 15,-20-1-15,-1 0 0,21 42 16,-21-20-16,-21-1 16,21 0-16,-21 1 0,0-1 0,0 0 15,0 1-15,0-1 0,0-21 16,0 22-16,-21-22 0,0 0 0,21 0 16,-21-21-1,21-21-15,0 0 16,0-22-16,0 22 0,0 0 15,0-21-15,21-1 0,-21 1 16,21 0-16,0 21 0,1-22 0,-1 1 16,0 0-16,21-1 0,-21 1 15,1 21-15,20 0 0,-21-1 0,0 22 16,22 0-16,-22 0 0,21 22 16,-21-1-16,0 21 15,-21 0-15,0 1 0,0-22 16,0 21-16,0 1 0,0-1 0,0 0 15,0 1-15,0-1 0,-21-21 0,21 21 16,0-20-16,0-1 0,0 0 16,0 0-16,21-21 15,1 0-15,-1-21 16,21 0-16,-21 0 0,22-1 16,-22 1-16,21 0 0,0 0 15,1-21-15,-22-1 0,21 22 0,1-21 16,-22-1-16,42-20 15,-42 21-15,1 20 0,-1 1 0,0 0 16,-21 0-16,21 21 0,-21 21 31,0 0-31,0 0 0,-21 1 16,0-1-16,21 21 0,-21-21 0,21 22 16,0-1-16,-22 0 0,22-21 15,0 22-15,0-22 0,0 21 0,0 1 16,0-22-16,22 0 15,-1-21-15,0 0 16,21 0-16,-21 0 0,1 0 0,20 0 16,-21 0-16,21-21 0,-20 0 0,20-1 15,-21 22-15,0-42 0,-21 21 16,0 0-16,21-22 0,-21 22 0,0-21 16,0 21-16,-21-43 0,0 22 15,0 21-15,0 0 0,0-1 16,-1 1-16,1 21 0,0 0 0,21-21 15,21 21 1,0 0 0,1 0-16,20 0 0,0 0 0,1 0 15,-1 0-15,0 0 0,1 0 16,20 0-16,1 0 0,-22 0 16,21 0-16,-20 0 0,63 0 15,-85 0-15,0 0 0,0-21 0,-42 21 31,0 0-31,0 0 0,-22 0 0,22 0 16,-21 21-16,-1 0 0,1 0 0,21 1 16,-21-1-16,20 0 0,1 21 15,-21 1-15,21-22 0,21 21 0,-21 0 16,21 22-16,0-22 16,0-21-16,0 1 0,0-1 0,0 0 15,21 0-15,0 0 0,0-21 16,0 0-16,22 0 0,-22 0 0,21 0 15,0 0-15,1-21 0,-1 0 16,-21 0-16,64-22 0,-43 22 16,1-21-16,-22 21 0,0-22 15,21 1-15,-21 0 0,1-1 16,-1 1-16,-21 0 0,21-1 0,0-20 16,-21 21-16,21-1 0,-21-20 0,0-22 15,21 43-15,-21-1 16,0 22-16,0 42 15,-21 1-15,0-1 16,21 21-16,-21 0 0,0 1 16,0 20-16,-1 22 0,1 42 15,21-85 1,0 1-16,0-1 0,0-21 0,21 0 16,1 43-16,-1-64 0,0 21 15,0-21-15,0 0 0,22 0 16,-22 0-16,21 0 15,-21-21-15,0 21 0,22-43 0,-22 22 16,0 0-16,0-21 0,-21 21 16,21-1-16,-21 1 0,0 0 0,0 0 15,0 42 17,0 0-32,0 0 0,0 1 0,0-1 15,0 0-15,0 0 0,-21 0 0,21 0 16,0 1-16,0-1 0,0 0 15,0 0-15,21-21 32,-21-21-32,0 0 15,22 21-15,-22-21 0</inkml:trace>
  <inkml:trace contextRef="#ctx0" brushRef="#br0" timeOffset="62659.27">7387 7768 0,'-42'0'32,"42"21"-17,21-21 1,0 0-16,0 0 0,0 0 16,22 0-16,-22 0 0,21 0 0,43 0 15,-43 0-15,1-21 0,-1 21 16,0-21-16,1 0 0,-1 0 15,0 0-15,-21-22 0,22 22 0,-22-21 16,0-22-16,-21 22 16,21 0-16,-21-1 0,0 22 15,0 0-15,0 0 0,0 0 0,0-1 16,-21 22-16,0 0 0,0 22 16,0 20-16,-1-21 0,1 21 15,0 1-15,0-1 0,21 22 0,-21-22 16,0 21-16,-1 43 15,1-42-15,0-1 0,0 22 0,21-22 16,-21 22-16,21-21 0,-21 20 0,21-20 16,-22 20-16,22 1 0,0-21 0,0 20 15,0 1-15,0 0 16,0-1-16,0-20 0,-21-1 0,21 1 16,0-22-16,0 22 0,0-1 15,21-42-15,1 0 0,41-21 16,-21 0-16,22-63 15,-22 42-15,1-22 0,-1 22 16,-21-42-16,21 20 0,-20-20 0,-1-1 16,0 1-16,0-1 0,-21 1 15,0-1-15,0 1 0,0-22 0,-63-42 16,41 64-16,-20-1 0,0 1 16,-22 20-16,22 1 0,0 0 15,20 21-15,-20-1 0,21 22 16,21-21-16,0 0 15,42 21-15,-21 0 16,22 0-16,-1-21 0,0 0 0,22 21 16,-22-21-16,22 21 0,-1-22 0,-20 1 15,20 0-15,-21 0 0,1 0 16,-1 0-16,0 21 0,-20-22 0,-1 1 16,0 21-16,-21-21 0,0 0 15,-21 21 16,0 0-31,21 21 0,0 0 0,-22-21 16,22 21-16,0 22 0,0-22 16,0 0-16,0 21 0,0-20 0,0-1 15,0 0-15,0 21 0,22-21 0,-1-21 16,-21 22-16,21-22 0,0 0 16,21 0-16,-20 0 0,20 0 15,-21-22-15,43-20 16,-43 21-16,0-21 0,0 20 0,0-20 15,-21 21-15,0-21 0,21 20 0,-21-20 16,22 0-16,-22 21 0,0-1 0,0 1 16,0 42 15,0 22-31,0-22 0,-22 21 0,-20 85 16,42-63-16,-21-1 15,0 1-15,0 20 0,-1 1 0,1-21 16,0 20-16,0 1 0,0 0 0,-22-1 15,22 1-15,0 0 0,0-1 0,0 1 16,0 0-16,-1-1 0,1-20 16,-21 84-16,21-85 0,0-20 15,-1-1-15,1 0 0,0-20 0,0-1 16,0 0-16,0-21 0,-1 0 0,-20-21 16,21 0-16,0-22 15,-22 1-15,22 0 0</inkml:trace>
  <inkml:trace contextRef="#ctx0" brushRef="#br0" timeOffset="63203.98">10604 7705 0,'0'0'0,"-21"0"16,0 0-16,0-21 0,0-1 16,0 1-16,21-21 0,0 21 15,0 0-15,-22-22 0,1 22 0,0-21 16,21 21-16,-21-1 0,-21 1 15,20 0-15,1 21 0,-21 0 0,21 0 16,-22 0-16,1 21 0,21 22 0,-21-22 16,20 21-16,1 0 15,0 1-15,0-1 0,0 0 0,21-20 16,0 20-16,0 0 0,0-21 0,0 1 16,0-1-16,21 0 0,0-21 15,0 0-15,0 0 0,43 0 16,-43 0-16,21 0 0,-20-21 0,20 0 15,0-1-15,-21 1 0,22 0 16,-22 0-16,0-21 0,0 20 0,0-20 16,1 0-16,-22-1 0,0 22 0,21-21 15,-21 21-15,0 42 16,0 0-16,0 21 16,0-20-16,0 20 0,0-21 0,21 21 15,-21 22-15,0-43 16,0 0-16,21 0 0,0 1 15,0-1-15,1 0 0,20-21 16,-21 0-16</inkml:trace>
  <inkml:trace contextRef="#ctx0" brushRef="#br0" timeOffset="63575.77">12001 7049 0,'0'0'0,"-42"0"0,0 0 0,-1 0 16,1 0-16,21 0 0,-21 21 0,20 21 16,1 0-16,0 1 0,0 20 0,21 1 15,0 20-15,-21 1 16,0 0-16,21-1 0,-22 22 0,22-21 0,0 42 15,0-21-15,-21 0 0,0 21 0,0-22 16,0 22-16,-22 127 16,22-148-16,0 0 0,0 0 15,0 0-15,-22 0 0,22-22 0,0-20 0,21 20 16,-21-20-16,21-22 0,-21 22 16,0-43-16,21-42 15,0 0-15,0-22 16,0 1-16,0-22 0,21 22 15,0-43-15,-21 22 0,21-22 0,0 1 16</inkml:trace>
  <inkml:trace contextRef="#ctx0" brushRef="#br0" timeOffset="63856.07">11599 7578 0,'0'0'0,"0"-85"0,0 22 15,0-1-15,0-105 16,0 105-16,21 22 15,22 21-15,-22 0 0,21-1 0,22 1 16,-22 21-16,22 0 0,-1 0 0,1 21 16,-1 1-16,1-1 0,-1 21 15,-21-21-15,-20 22 0,-1-1 0,-21 0 16,0 1-16,-21-1 0,-1 0 16,-20 1-16,0-22 0,-1 21 0,1-21 15,0 0-15,-1 1 0,1-1 0,-21 0 16,41-21-16,1 0 0,42-21 47,1 21-47,-1-21 0,21 21 0,-21 0 15</inkml:trace>
  <inkml:trace contextRef="#ctx0" brushRef="#br0" timeOffset="64230.2">12340 7472 0,'0'-21'0,"0"42"0,0-63 16,0 20-16,0 1 0,21 0 16,0-21-16,-21 21 0,22-1 0,-1 1 15,0 21-15,0-21 16,0 0-16,22 21 0,-22 0 0,0 0 16,0 0-16,21 21 0,-20 0 0,-1 0 15,21 1-15,-21 20 0,-21-21 16,0 21-16,0 1 0,0-22 0,-21 85 15,0-85-15,0 0 16,0 0-16,-1 0 0,1-21 16,0 22-16,0-22 0,0 0 15,21-22-15,0 1 16,0 0-16,0 0 16,0 0-16,0 0 0,21-1 15,0 1-15,0 0 0,-21-21 0,21 21 16,1-1-16,-1 1 0,0 0 15,0 21-15,0 0 0,0 0 16,1 0-16,-1 0 0,21 0 16,-21 0-16,0 0 0</inkml:trace>
  <inkml:trace contextRef="#ctx0" brushRef="#br0" timeOffset="64432.14">13144 7345 0,'0'42'31,"0"-21"-31,0 1 16,0-1-16,-21 0 0,21 0 0,-21 0 16,21 0-16,-21 1 0,21-1 0,0 0 15,0 0-15,0-42 63,0 0-63,0 0 0</inkml:trace>
  <inkml:trace contextRef="#ctx0" brushRef="#br0" timeOffset="64587.06">13144 7176 0,'0'-22'16,"0"44"-16,0-65 0,0 22 0,-21 21 31,21 21-15,0 0-16,21 1 15,1-22-15,-1 21 16,0-21-16,0 0 0</inkml:trace>
  <inkml:trace contextRef="#ctx0" brushRef="#br0" timeOffset="64904.1">13462 7239 0,'0'0'0,"0"21"16,0 0-16,0 1 15,0-1-15,21 0 0,-21 21 16,21 43-16,-21-43 16,21-21-16,-21 1 0,0 20 0,0-21 15,0 0-15,0 0 0,0 1 16,0-1-16,0 0 0,22-21 16,-1 0-1,-21-21-15,0 0 16,21 21-16,0-22 0,-21 1 15,0 0-15,21-21 0,0 21 0,-21-22 16,22 22-16,-1-21 0,0-22 16,0 22-16,-21 0 15,0 20-15,21 1 0,-21 0 0,21 0 16,1 21 0</inkml:trace>
  <inkml:trace contextRef="#ctx0" brushRef="#br0" timeOffset="65811.67">14287 7430 0,'22'0'0,"-44"0"0,65 0 0,-22 0 0,0-22 16,-21 1-16,21 0 15,-21 0-15,0 0 0,0 0 0,0-1 16,0-20-16,-21 21 15,0 21-15,0 0 0,-22 0 16,22 0-16,0 0 0,-21 21 0,21 0 16,-22 0-16,22 22 0,0-22 15,-21 21-15,20 1 0,22-1 0,-21-21 16,21 43-16,0-22 16,0-21-16,0 0 0,0 0 15,0 1-15,21-1 0,1-21 16,-1 0-16,21 0 0,-21 0 15,0 0-15,43-21 16,-43-1-16,0 1 0,0 0 0,-21 0 16,22-21-16,-1 20 0,0-20 0,0 21 15,-21-21-15,21 20 0,0-41 16,-21 42-16,0 0 16,0 42-1,0 0-15,0 0 0,0 21 16,-21 1-16,0-22 0,21 21 0,0 22 15,0-43-15,0 21 0,0-21 16,0 1-16,42 41 16,-20-63-16,-1 21 15,0-21-15,0 0 0,21 0 0,-20 0 16,-1 0-16,21 0 0,-21-21 16,0 21-16,1-21 0,-1 0 0,0 0 15,0-1-15,0-20 0,0 21 0,1-21 16,-1-1-16,21-63 15,-21-21-15,0 85 0,1-21 16,-1-22-16,-21 43 16,0 20-16,0 1 0,0 0 0,0 42 15,-21 0 1,21 1-16,-22-1 0,1 21 0,0 0 16,21 22-16,-21-22 0,21 1 15,-21-1-15,21 21 0,0-20 0,0 63 16,21-43-1,0-42-15,-21 0 0,21 1 16,22-22-16,-22 21 0,0-21 0,21 0 16,1 0-16,-22 0 0,21 0 0,-21-21 15,22 21-15,-22-22 0,21-20 16,-21 21-16,0 0 16,1-22-16,-22 1 0,21 21 0,-21-21 15,21 20-15,-21-20 0,0 21 0,-21 21 31,0 21-31,21 0 0,-22 0 0,22 1 16,-21 20-16,21-21 0,-21 21 16,21-20-16,0 20 0,0-21 0,0 0 15,0 0-15,0 1 0,42-1 16,-20 0-16,-1-21 0,21 0 16,-21 0-16,0 0 0,22 0 0,-22 0 15,0-21-15,0 21 0,0-21 0,1-1 16,-1 1-16,-21 0 0,21 0 15</inkml:trace>
  <inkml:trace contextRef="#ctx0" brushRef="#br0" timeOffset="65994.57">14880 7112 0,'-21'0'0,"42"0"0,-42 21 0,0-21 16,21 21-1,21-21-15,0 0 16,0 0-16,0 0 0,22 0 16,-22 0-16,21 0 0,1 0 15,-1 0-15,0 0 0,22-21 0</inkml:trace>
  <inkml:trace contextRef="#ctx0" brushRef="#br0" timeOffset="66696.28">17187 7620 0,'-21'0'15,"42"0"-15,-63 21 0,63-42 32,0 21-17,0-21-15,1 0 0,20 0 16,-21-1-16,0 1 0,0-42 15,-21 42-15,0-22 16,0-20-16,0 20 0,0 22 16,-21-21-16,0 0 0,-21 20 0,-1 1 15,22 0-15,-21 21 0,0 0 16,-1 0-16,1 21 0,-22 0 0,22 1 16,0 20-16,-1 0 0,1 22 0,21-22 15,0 22-15,0-22 16,-1 21-16,22 22 0,0-43 0,0-20 15,22 20-15,-1 0 16,0-21-16,21-21 0,-21 0 0,1 0 16,20 0-16,-21 0 0,21 0 0,-20 0 15,20-21-15,43-42 16,-43 20-16,-21 22 16,21-21-16,-20 0 0,-1-1 0,21-20 15,-21-1-15,0 22 0,1-22 0,-1 1 16,0-1-16,0 1 0,-21-22 15,21 43-15,-21 21 0,0-22 16,0 65 0,-21-1-16,0 21 0,0 43 15,0-43-15,-1 22 16,1-1-16,21 1 0,0-22 0,0 21 16,0-20-16,0-1 0,0 0 15,0 1-15,43 20 0,-22-42 16,0-21-16,42 22 0,-20-22 15,-1 0-15</inkml:trace>
  <inkml:trace contextRef="#ctx0" brushRef="#br0" timeOffset="67711.71">18097 7281 0,'0'0'0,"0"-42"0,0 21 0,0 0 16,0 0-16,-21-1 0,0 22 15,0 0-15,-21 22 0,20-1 16,1 0-16,0 0 0,-42 64 16,41-43-16,1-21 0,0 22 15,0-1-15,0 0 0,0-21 0,21 1 16,0 20-16,0-21 0,0 0 16,21-21-1,0 0-15,0 0 0,21 0 16,-20-21-16,-1 21 0,0-21 15,21-21-15,-21 20 0,1-20 16,-1 21-16,0 0 0,-21-22 16,21 1-16,0 21 0,-21-21 0,0 20 15,0 1-15,21 21 0,-21 21 16,0 1 0,0-1-16,0 21 0,0-21 15,0 22-15,0-22 0,0 21 0,0-21 16,0 22-16,0-22 0,0 0 0,0 0 15,22 0-15,-1-21 16,0 0-16,21 0 0,-21 0 16,43 0-16,-22 0 0,-21-21 15,22 0-15,-22 0 0,21 0 16,-21-22-16,22 22 0,-22-21 16,0-1-16,0 1 0,-21 0 0,21-22 0,1 1 15,-1 20-15,-21-20 16,0 21-16,42-64 0,-42 42 15,0 43-15,21-21 0,-21 21 16,0-1-16,0 44 16,0 20-16,-21-21 0,0 21 15,0 22-15,21-22 0,-21 22 16,-1-1-16,1 1 0,21-1 0,-21-20 16,21 20-16,0-21 0,0 1 0,0-1 15,64 64 1,-43-85-16,0-21 0,21 21 0,-21 0 15,22-21-15,-1 0 0,0 0 0,1 0 16,-1 0-16,0 0 16,-20-21-16,20 0 0,0 0 0,22-21 15,-43 20-15,0-20 0,0 21 16,0-21-16,1 20 0,-22-20 16,0 21-16,0-21 0,0 20 0,0 1 15,0 0-15,-22 21 16,1 0-16,0 0 15,0 21-15,0 0 0,0 1 16,-1-1-16,22 0 0,0 0 0,-21 0 16,21 0-16,0 1 0,0-1 15,0 0-15,21-21 16,1 0 0,-1 0-16,0 0 0,0 0 15,0-21-15,0 0 0,1 21 0,-22-22 16,21 1-16,-21 0 0,21 21 15,-21-21-15,0 42 16,0 0 0,0 0-16,0 1 15,0-1-15,0 0 0,0 0 0,0 0 16,0 22-16,0-22 0,21 0 16,0 0-16,0-21 15,1 0-15,-1 0 0,0 0 16,0 0-16,43 0 0,-43-21 15,0 21-15,0-21 0,0 0 16,0-1-16,-21 1 0,22 0 0</inkml:trace>
  <inkml:trace contextRef="#ctx0" brushRef="#br0" timeOffset="67903.6">18394 6985 0,'-21'0'0,"42"0"0,-64 21 0,22-21 0,21 21 16,21-21-1,22 0-15,-22 0 0,21 0 16,-21 0-16,43 0 0,-22 0 0,1 0 16,-1 0-16,0 0 0,22-21 0,-43 21 15</inkml:trace>
  <inkml:trace contextRef="#ctx0" brushRef="#br0" timeOffset="69420.42">20278 7176 0,'0'21'16,"21"-21"31,0 0-47,21 0 0,-21-21 15,1-1-15,-1 22 0,21-21 0,-21 0 16,0 0-16,22 21 0,-22-21 16,0 0-16,21-22 0,-20 22 15,-22 0-15,0-21 0,21 20 0,-21 1 16,0 0-16,0 0 16,0 0-16,0 0 0,0-1 0,-21 22 15,-1 0 1,1 43-16,0-22 0,0 21 0,0 1 15,0-1-15,-1 21 0,1 1 0,0-1 16,0 22-16,-21-21 0,20 20 16,1 1-16,0 0 0,-64 147 15,64-147-15,-21 0 0,21 21 16,0-22-16,-22 1 0,22-22 0,0 22 16,0-21-16,0 20 15,-1-41-15,1 20 0,21 1 0,-21-22 16,21-21-16,0 21 0,0-20 0,21-22 15,0 0-15,1 0 16,-1 0-16,42-43 0,-20 1 16,-1 0-16,21 20 0,-20-41 15,-1 21-15,0-1 0,22-84 0,-43 64 16,0-1-16,-21-84 16,0 85-16,0-22 0,0 21 15,-21 22-15,0-21 0,0 20 0,-43-41 16,22 41-16,21 22 15,0-21-15,-1 42 0,1-21 0,0-1 0,0 22 16,42 0 31,0 0-47,0 0 0,22-21 0,-22 21 16,21 0-16,1 0 0,-1-21 15,0 0-15,1 21 0,-1-21 0,0 21 16</inkml:trace>
  <inkml:trace contextRef="#ctx0" brushRef="#br0" timeOffset="69764.23">20722 7303 0,'0'0'0,"0"-22"0,0 1 15,0 0-15,0 0 0,21 0 0,-21 0 16,21 21-16,-21-22 0,22 1 16,-22 0-16,21 0 0,0 0 15,0 21-15,21-21 0,-20 21 0,-1 0 16,21 0-16,-21 0 0,22 0 0,-22 0 15,0 21-15,21-21 0,1 63 16,-43-42-16,0 22 0,0-22 16,0 21-16,0-21 0,0 1 0,0 20 15,-22-21-15,1-21 0,0 21 16,0 0-16,-21-21 16,20 0-16,1 0 15,21-21-15,0 0 16,0 0-16,0 0 0,0 0 15,21-43-15,1 43 16,-1 0-16,0-22 0,0 22 0,0 0 16,-21 0-16,64 0 0,-43 21 15,0 0-15,0-21 0,22 21 16,-22 0-16,42-22 16,-42 22-16</inkml:trace>
  <inkml:trace contextRef="#ctx0" brushRef="#br0" timeOffset="70551.58">21780 7070 0,'0'0'0,"-21"21"16,0-21-16,0 21 15,0 0-15,-22 0 0,22 1 0,0 20 16,0-21-16,21 0 0,-21 0 16,21 22-16,-21-1 0,21 0 15,21-20-15,0-22 16,0 0-16,21 0 15,-20 0-15,-1 0 0,0 0 0,0 0 16,0 0-16,0 0 0,1-22 16,-22-20-16,0 21 0,0 0 15,0 0-15,0-43 16,0 22-16,0 21 0,0-22 16,0 22-16,0 0 0,0-21 0,0 20 15,21 1-15,0 0 0,0 21 0,0-21 16,0 21-16,1 0 0,-1 0 15,0 0-15,21 0 0,-21 21 0,1 0 16,-1-21-16,0 21 0,-21 22 0,21-22 16,-21 0-16,0 21 0,0 1 15,0-1-15,0-21 0,0 0 16,0 22-16,-21-22 0,0 0 16,0 0-16,-1-21 15,1 0-15,21-21 31,0 0-31,0 0 16,0 0-16,21-1 0,22-41 16,-43 42-16,21-22 0,0 22 15,0 0-15,0-21 0,22 21 16,-22-1-16,0 22 0,43-21 16,-43 21-16,0 0 0,0 0 0,0 43 15,0-1 1,-21-21-16,0 0 0,0 22 0,0-22 15,0 21-15,0-21 0,0 0 0,-21 22 16,21-22-16,-21-21 0,0 21 16,0 0-16,0-21 15,-1 0 1,22-21-16,0 0 0,0 0 16,22-22-16,-1 22 15,0 0-15,0-21 0,21 21 0,-20-22 16,20 22-16,0-21 0,22-1 0,-22 22 15,0 0-15,1 0 0,20 0 16,-20 21-16,-22 0 0,21 0 16,-42 21-16,21 21 0,-21-21 0,0 22 15,0-1-15,0 0 0,0 1 16,-21-1-16,0-21 0,0 22 0,-22 20 16,1-21-16,21-20 0,0-22 15,0 21-15</inkml:trace>
  <inkml:trace contextRef="#ctx0" brushRef="#br0" timeOffset="73187.64">24786 6435 0,'0'0'0,"-21"-21"0,0-1 0,0 1 15,-1 21-15,1 0 0,0 0 16,0 0-16,-21 0 0,20 0 0,-20 43 15,0-22-15,-1 21 0,22 0 16,-21 22-16,0-22 0,-1 22 0,1-22 16,21 22-16,-22-1 0,22-21 15,0 22-15,0-1 0,0-20 16,21 20-16,0 1 0,0-22 0,0 43 16,21-43-16,0-21 0,0 22 15,0-22-15,22 0 0,-1-21 16,0 0-16,1 0 0,20 0 0,1 0 15,-1 0-15,1-21 0,20 0 0,-20-1 16,-1-20-16,1 21 0,-1-21 16,-20-1-16,-1 1 0,0-22 0,-20 22 15,-1 0-15,-21-1 0,0-20 16,0-43-16,0 43 0,0 20 16,0-20-16,0 20 0,-21-20 15,-1 21-15,1-1 0,21 1 16,-21 21-16,-21 0 0,21 21 0,-1 0 15,-20 0-15,0 21 0,-22 0 16,22 21-16,0 1 0,-22 20 0,22-21 16,-1 22-16,22-1 0,-21 1 15,21-22-15,0 22 0,21-1 0,0-20 16,0 20-16,21 1 0,0-22 0,42 43 16,-20-43-16,41 21 15,-20-41-15,-22-22 16,22 0-16,-22 0 0,22 0 0,-1 0 15,-21 0-15,22 0 0,-22-22 0,1 1 0,-1-21 16,85-64 0,-85 64-16,-21-1 0,1 1 15,-1 21-15,0-21 0,0-1 0,-21 22 16,0 0-16,0 0 0,-21 21 31,21 21-31,-21 0 16,0 0-16,21 0 0,0 22 0,-22-22 15,22 21-15,0 1 0,0-22 0,0 21 16,0-21-16,0 0 16,0 1-16,0-1 0,22 0 0,-1-21 15,0 0-15,0 0 0,21 0 16,1 0-16,-22 0 0,0-21 16,21 21-16,-20-21 0,20-1 0,-21 1 15,0-21-15,0 21 0,1 0 0,-1-22 16,0 22-16,0-21 15,0 21-15,0-1 0,-21-20 0,22 42 0,-22-21 16,0 42 0,0 0-16,-22 0 15,1 22-15,0-22 0,0 21 0,0 22 16,21-22 0,-21 0-16,21-20 0,0-1 0,0 21 0,0-21 15,21 0-15,0 1 16,0-22-16,0 0 0,0 0 15,1 0-15,20 0 0,-21-22 0,21 22 16,-20-21-16,62-63 16,-20-1-16,-43 43 15,0-1-15,21-41 0,-20 20 16,20 22-16,-21-22 0,0 22 16,0-22-16,1 1 0,-1 21 0,0-22 15,0 22-15,0 21 0,-21-22 16,21 22-16,-21 42 15,0 0-15,-21 22 0,0-1 16,0 22-16,-21 20 16,42-20-16,0-22 0,-22 0 15,22 1-15,-21 20 0,21-20 0,0-1 16,0 21-16,0-20 16,0-22-16,0 0 0,0 21 0,0-20 15,0-1-15,21-21 16,1 0-16,20 0 15,-21-21-15,0-1 0,22 22 16,-22-21-16,42-42 0,-20 42 16,-22-1-16,0-20 0,-21 21 15,0 0-15,0-22 0,0 22 0,0 0 0,0 0 16,-21 21 0,0 0-16,-1 0 0,1 21 15,0-21-15,21 21 0,0 22 16,0-22-16,0 21 0,0-21 15,0 22-15,0-22 0,21 21 0,-21-21 16,21 0-16,-21 22 0,22-22 0,-22 0 16,0 0-16,0 0 0,0 1 15,-22-22 17,1 0-32,0-22 15,0 1-15,21 0 0,-21 21 0,21-21 0,-21 0 16,21 0-16,0-1 0,0 44 47,0-1-47,0 0 0,21 0 15,0 0-15,-21 0 0,21-21 16,0 22-16,0-22 0,1 0 0,20 21 16,-21-21-16,21 0 0,1 0 15,-1 0-15,0 0 0,1 0 0,-1 0 16,-21-21-16,22-1 0,-1 1 0,-21 0 15,0 0-15,22 0 16,-22-22-16,0 22 0,0-21 0,0 0 16,0-22-16,-21 22 0,22 21 15,-22-22-15,0 22 0,-22 21 32,1 21-32,0 0 0,0 1 0,0-1 15,21 21-15,-21-21 16,-1 85-16,22-64 0,0-20 15,0 41-15,22-42 16,-1 0-16,0 1 0,0-22 16,0 21-16,22-21 0,-22 0 0,21 0 0,0 0 15,1 0-15,41 0 16,-41 0-16,-1 0 0,0-21 16,1-1-16,-1-20 0,43-21 15,-64 41-15,0-20 0,0 0 16,0-1-16,1 22 0,-22-21 0,0-43 15,0 64 1,-22 0-16,1 21 0,0 0 16,0 0-16,-21 0 0,20 0 0,1 21 15,-21 0-15,21 0 0,0 1 16,-22 20-16,22 0 0,0-21 16,21 22-16,0-22 0,0 0 0,0 21 15,0-20-15,0-1 16,0 0-16,0 0 0,21-21 15,0 0-15,0 0 16,1 0-16,-1 0 0,0-21 16,0 0-16,-21 0 0,42-43 15,-20 22-15,-1 21 0,0-22 16,0 1-16,0 0 0,22-22 16,-22 22-16,0-22 0,21 22 0,-21-22 0,22 1 15,-22 21-15,21-22 0,-21 22 16,1-22-16,-1 43 0,0-21 0,0 21 15,-42 42 1,0 21 0,0 0-16,-1 1 0,-20-1 0,21 22 15,0-22-15,-22 21 0,22-20 16,0 20-16,21-20 0,-21-1 0,21 0 16,0 1-16,0-1 0,0 0 0,0 1 15,0 20-15,0-42 16,21 0-16,0 1 0,0-1 0,1-21 15,-1 0-15,21 0 0,-21 0 16,22 0-16,-1 0 0,-21-21 0,21-1 16,-20 1-16,41-42 15,-42 42-15,22-43 16,-22 22-16,0 21 0,-21-1 0,0-20 16,0 21-16,-21 21 15,0 21-15,-1-21 16,1 21-16,0 0 0,0 1 0,0-1 15,0 21-15,21-21 0,0 0 16,0 1-16,0-1 0,0 21 0,42 0 16,-21-20-16,0-22 15,0 0-15,22 0 0,-22 0 16,21 0-16,-21 0 0,22 0 0,-1 0 16,-21-22-16,22 1 0,-22 0 15,42-21-15,-20-1 16,-43 1-16,0 21 0,0 0 15,0 0-15</inkml:trace>
  <inkml:trace contextRef="#ctx0" brushRef="#br0" timeOffset="73396.53">28130 6668 0,'0'0'0,"-21"0"0,-42 0 31,42 0 16,-1 0-47,1 0 0,0 0 16,0 0-16</inkml:trace>
  <inkml:trace contextRef="#ctx0" brushRef="#br0" timeOffset="73593.42">26204 6541 0,'0'0'0,"-21"21"0,-21-21 0,63 0 31,21 0-31,-21 0 0,22 0 15,-1 0-15,-21 0 0,85 0 16,-64 0-16,1 0 0,-1 0 16</inkml:trace>
  <inkml:trace contextRef="#ctx0" brushRef="#br0" timeOffset="74127.12">29591 6604 0,'21'0'0,"-42"0"0,42-21 0,-21 42 32,0 0-32,0 0 0,0 22 15,-21-22-15,0 21 16,0 1-16,21-1 0,-22 0 0,1 1 16,0-1-16,0 0 0,0 1 15,0-1-15,-1 0 0,1 1 0,0-22 16,0 21-16,0-21 0,0 43 15,21-43-15,0 0 16,0-42 15,0 0-31,0 0 16,0-1-16</inkml:trace>
  <inkml:trace contextRef="#ctx0" brushRef="#br0" timeOffset="74919.34">29083 6943 0,'0'0'0,"21"0"32,0 0-17,22 0-15,-22 0 0,21 0 0,22 0 16,-22 0-16,64 0 16,-43 0-16,1 0 0,-1 0 15,1 0-15,-22 0 0,22-21 0,-22-1 16,0 1-16,1 21 0,-1-42 0,0 0 15,-21 20-15,1-20 0,-1 21 16,-21-21-16,0 20 0,0 1 16,-21 42 15,21 22-31,-22-22 0,1 21 16,0 1-16,0-22 0,21 21 0,-21 0 15,0 1-15,-1-1 0,1 0 16,0 1-16,0 41 15,0-62-15,0 20 0,21-21 0,-22 0 0,1 0 16,21 1-16,0-1 16,-21-21-16,21-21 31,21-1-31,0 1 16,1 0-16,-1 0 0,0 0 0,21 0 15,-21-22-15,22 22 0,-1-21 16,-21 21-16,22-1 0,-1-20 0,0 21 15,1 0-15,-22 0 0,21 21 0,-21 0 16,0 0-16,-21 21 16,0 0-16,0 0 15,0 21-15,0-20 0,0-1 16,0 0-16,0 21 0,0-21 0,-21 1 16,21-1-16,0 21 0,0-21 15,0 0-15,21 1 0,1-1 16,-1-21-16,0 21 0,0-21 0,21 0 15,-20 0-15,20 0 0,0 0 16,-21 0-16,22 0 0,20-21 16,43-43-16,-85 43 15,0 0-15,22-21 0,-22-1 16,0 22-16,0-21 0,0 21 0,1-22 16,-22 22-16,0 0 0,0 0 15,-22 21 1,-20 0-16,21 21 0,0 0 0,0 0 15,-1 0-15,1 1 16,21-1-16,0 0 0,0 21 0,0-21 16,0 1-16,0-1 0,0 0 15,21 0-15,1 0 0,-1 0 0,42 1 16,-20-22-16,-1 0 0,0 0 16,-21 0-16,22 0 0,-1 0 15,0 0-15,22-22 0,-43 1 16</inkml:trace>
  <inkml:trace contextRef="#ctx0" brushRef="#br0" timeOffset="77133.39">2476 9504 0,'0'0'0,"0"-21"15,0 0 1,0-1-16,0 1 0,0 0 16,0 0-16,0 0 15,0 0-15,-21 21 0,0-22 16,0 22-16,0 0 0,0 0 16,-22 0-16,22 0 0,0 0 15,0 22-15,-22-1 0,22 21 0,0 43 16,21-43-16,-21 22 0,21-1 15,0-21-15,0 22 0,0-22 16,0 22-16,21-22 0,21 22 16,-42-22-16,22-21 0,-1 0 15,0 0-15,21 1 0,1-1 16,-22-21-16,21 0 0,-21 0 16,22 0-16,-1 0 0,-21-21 0,21-1 15,43-20 1,0-21-16,-64 20 0,21 1 0,-21 0 15,1-1-15,20-20 0,-42 20 16,21-20-16,0 21 0,-21-22 0,21 22 16,-21-1-16,0 1 0,0 0 0,0 21 15,0-1-15,0 1 0,0 0 16,0 42 0,0 0-1,0 22-15,0-22 0,0 21 0,0 22 16,0-22-16,0 22 0,0-22 0,-21 21 15,21 1-15,0-22 0,0 22 16,0-22-16,0 0 0,0 1 0,0-1 16,0-21-16,21 0 0,22 22 15,-22-43-15,0 0 0,21 0 16,-20 0-16,20 0 0,0 0 0,1-21 16,-1-1-16,0 22 0,1-21 15,-1 0-15,0 0 0,-21-21 0,22 20 16,-22 1-16,0-21 0,-21 21 15,0-22-15,0 22 0,0-21 16,0 21-16,-42-22 0,21 22 0,-1 0 16,1 21-16,0-21 0,0 21 0,-21 0 15,20 0-15,1 0 0,0 21 16,0 0-16,0 0 0,-22 43 16,22-22-16,0 1 15,21-22-15,-21 21 0,21 0 0,0 1 16,0-1-16,0-21 0,0 0 15,0 1-15,21-22 0,0 0 16,0 0-16,1 0 0,20 0 16,-21 0-16,0-22 0,22 22 0,-1-42 15,0 42-15,-21-21 16,1 0-16,-1 0 0,0-1 0,-21-20 16,21 0-16,0-1 0,-21 22 15,0 0-15,0 0 0,0 0 16,21 0-16,1 42 15,-22 0-15,0 0 16,0 0-16,0 0 0,0 1 16,0-1-16,0 0 0,0 0 0,0 21 15,0-20-15,0-1 0,0 0 16,0 0-16,0 0 16,0 0-16,21-21 15,0 0-15,0 0 16,0 0-16,0 0 0,1-21 0,-1 21 15,0-21-15,0 0 0,0 0 0,0 0 16,1-1-16,-1 1 0,0-21 16,0 21-16,0 0 0,-21-1 0,21 1 15,-21 0-15,22 21 0,-22 21 32,0 0-32,0 1 0,0-1 15,0 21-15,0-21 0,0 0 16,0 1-16,0-1 0,0 0 15,0 0-15,0 0 0,0 0 16,-22-42 31,22 0-47,-21 21 0,21-21 16,-21 0-16,21 42 46,0 0-46,0 0 16,0 0-16,21 1 16,0-22-1,1 0-15,-1 0 0,0 21 0,0-21 16,0 0-16,22 0 0,-22 0 16,21 0-16,0-21 0,1 21 0,-1-22 15,0 1-15,1 21 0,-1-21 0,0 0 16,22-21-16,-22 20 0,-21 1 15,22-21-15,-22 0 0,21 20 0,-21-20 16,-21 21-16,0-21 0,0 20 0,0 1 16,-21 21-1,0 21 1,21 22-16,0-22 0,-21 0 16,21 21-16,0-20 0,0 20 15,0-21-15,0 0 0,0 22 0,21-22 16,-21 0-16,0 0 0,21 0 0,-21 0 15,0 1-15,0-1 0,0 0 16,-21-21-16,0 0 16,0 0-16,0 0 15,21-21 1,0 0-16,0-1 0</inkml:trace>
  <inkml:trace contextRef="#ctx0" brushRef="#br0" timeOffset="78139.75">6265 9652 0,'0'0'0,"0"-148"31,21 148-31,1 0 16,-22 21-16,0 21 15,0-20-15,0 20 0,0 0 0,0 1 16,0-1-16,0 0 0,0 1 0,0-22 16,0 21-16,0 0 15,0-20-15,0 20 0,0 0 16,0-21-16,0 22 16,21-43-1,0-21 1,0-1-16,21 1 0,-20 0 0,-1 0 15,21-21-15,-21 20 0,22-20 0,-22 0 16,21-1-16,-21 1 0,22 21 16,-22-21-16,0 20 0,0 1 0,21 21 15,-20 0-15,-1 21 16,-21 1-16,0-1 0,0 21 16,0 22-16,0-43 0,21 21 15,-21-21-15,0 0 0,0 22 16,0-22-16,21 0 0,0 0 15,-21 0-15,21 1 0,1-22 16,-1 21-16,0-21 0,0 0 0,0 0 16,22 0-16,-22 0 0,0 0 15,0 0-15,0-21 0,22-1 0,-22 22 16,0-21-16,0 0 0,0-21 0,0 21 16,1-22-16,-1 22 0,0-21 15,0 21-15,0-22 0,0 1 16,-21 21-16,0 0 0,0-1 0,0 1 15,0 42 1,0 1-16,0-1 16,-21 0-16,21 0 0,0 21 0,-21-20 15,21 41-15,0 64 32,0-106-32,0 0 0,21 1 0,0-1 0,1 0 15,20-21-15,0 0 0,1 0 16,-1 0-16,0 0 0,1 0 15,20 0-15,-21-21 0,1 0 0,20-1 16,-20 1-16,-1 0 0,0 0 0,-21 0 16,22-22-16,-22 1 0,0 21 15,-21-21-15,0-43 16,0 64-16,0-22 0,-21 22 0,0 21 16,0 0-16,-1 0 0,1 0 15,-21 0-15,21 21 0,0 1 0,-22 41 16,22-42-16,21 43 15,0-22-15,0-21 0,0 0 16,0 22-16,0-22 0,21 0 0,0-21 16,1 21-16,-1 0 0,21-21 0,0 0 15,-20 0-15,20 0 0,0 0 0,1 0 16,20 0-16,-21-21 0,22 0 16</inkml:trace>
  <inkml:trace contextRef="#ctx0" brushRef="#br0" timeOffset="79500.62">8953 9737 0,'-21'-21'16,"42"42"-16,-84-42 0,42-1 0,0 1 16,-1 21-16,1-21 0,21 0 0,0 0 15,0 0-15,0-1 0,21 1 16,1 0-16,-1 21 0,42 0 15,-20 0-15,-1 0 16,-21 21-16,21 0 0,1 1 0,-22 20 16,42 21-16,-41-20 0,-22-1 15,0 0-15,0-20 0,0 62 16,0-63-16,0 1 0,0-1 16,-43 21-16,22-21 0,0 0 15,0-21-15,0 0 16,21-21-1,0 0-15,0 0 0,0 0 16,0 0-16,0-1 0,21 1 0,0-21 16,0 0-16,0-1 0,0 22 15,1-21-15,41-43 16,-42 64-16,0-21 0,1 20 16,-1 22-16,-21 22 15,0-1-15,0 0 16,0 21-16,0-21 0,0 22 0,0-22 15,0 21-15,0-21 0,0 22 16,0-22-16,0 0 0,0 21 0,21 1 16,0-22-16,0-21 0,0 42 15,1-42-15,-1 0 16,21 0-16,-21 0 0,0 0 0,22 0 16,-22 0-16,0-21 0,21 0 0,-20 0 15,20 21-15,-21-43 0,0 22 16,0 0-16,22-21 0,-22 21 15,-21-22-15,21 1 0,0 0 0,-21-1 16,0 22-16,0 0 0,0-21 16,0 20-16,-21 22 0,0 0 15,0 0-15,0 22 0,-1-1 0,1 0 16,0 0-16,0 21 0,21-20 0,0 20 16,0-21-16,0 21 15,0-20-15,0 20 0,0-21 0,0 21 16,0-20-16,0-1 0,21 0 0,0 0 15,0 0-15,1-21 0,-1 21 0,0-21 16,0 0-16,21 0 0,1 0 16,-1 0-16,0 0 0,1 0 0,41 0 15,-41-21-15,-1 0 0,0 0 16,-20 0-16,20 0 0,-21-1 16,21-41-16,-42 42 0,0-22 15,0 22-15,0 0 0,0 0 0,0 0 16,-21 0-16,0-1 0,0 22 15,0 0-15,0 0 0,-1 22 0,22-1 16,0 0-16,-21 0 0,21 0 16,0 0-16,0 1 0,0-1 0,0 0 15,0 42-15,21-41 16,-21-1-16,22 0 0,-1-21 0,0 21 16,21 0-16,-21-21 0,22 0 0,-1 21 15,0-21-15,1 0 0,20 0 16,1 0-16,-22 0 0,22 0 0,-1 0 15,-21 0-15,1 0 0,-1-21 0,0 0 16,1 0-16,-22 0 0,21 0 16,-42-1-16,21-20 0,-21 21 0,0-64 15,0 43-15,0 21 0,-42-43 16,21 43-16,0 0 16,-22 0-16,22 21 15,-42 0-15,42 21 0,-22 0 16,-20 21-16,42 1 0,-1-22 15,1 21-15,0 1 0,0-22 16,21 21-16,0-21 0,0 22 0,0-22 16,0 0-16,0 21 0,21-21 15,0 1-15,0-22 0,1 0 16,20 0-16,-21 0 0,21 0 0,-20 0 16,20 0-16,-21 0 0,64-43 15,-64 22-15,21 0 0,-21 0 16,1-22-16,20 1 0,0-64 15,-21 43-15,1-1 0,-1-20 16,0 20-16,0 1 0,0-1 0,22-63 16,-43 64-16,0 20 15,0 1-15,0 21 0,0 0 0,0 42 16,0 0-16,-22 0 0,1 21 16,0 1-16,-21 20 0,21-20 15,-1 20-15,-20 64 0,42-63 16,0-1-16,0 1 0,0-1 0,0 1 15,0-22-15,21 0 0,0 1 0,1-1 16,-1-21-16,0 0 0,21 0 16,1 1-16,-22-1 0,21-21 15,22 0-15,-22 0 0,43-21 16,-43-1-16</inkml:trace>
  <inkml:trace contextRef="#ctx0" brushRef="#br0" timeOffset="79916.89">13314 9165 0,'0'0'0,"0"-21"0,0 0 0,0 0 16,0 0-16,0-22 0,0 22 15,21-21-15,-21-22 0,0 43 16,21 0-16,-21 0 0,0 0 0,0 42 16,0 21-1,0-21-15,0 22 0,0 20 0,-21-21 16,21 22-16,-21-22 0,0 22 15,-1-22-15,1 0 0,0 22 0,-21-22 16,-1 43-16,22-43 16,0-21-16,0 22 0,21-22 0,0 21 15,0-21-15,21-21 16,0 0-16,0 0 16,1-21-16,20 0 0,-21 0 0,21 0 15,1 0-15,-1-22 0,-21 1 0</inkml:trace>
  <inkml:trace contextRef="#ctx0" brushRef="#br0" timeOffset="80217.72">13610 9250 0,'0'0'0,"0"21"0,-21 0 15,0 0-15,21 1 0,-43 20 16,1 21-16,42-41 16,0 20-16,-21-21 0,21 21 15,0-20-15,0-1 0,0 0 16,21 0-16,-21 0 0,42 0 0,-20-21 0,-1 0 15,21 0-15,0 0 0,-20 0 0,20 0 16,0 0-16,1-21 0,-1 0 16,0 21-16,-21-42 0,22 21 0,-22-1 15,-21 1-15,0-21 0,0 21 0,0-22 16,0 22-16,-21 0 16,-22-21-16,22 21 0,0 21 0,0-22 15,-21 22-15,20 0 0,1 0 0,0 0 16,0 0-16,0 0 15,0 0-15,-1 0 0,1 0 0,0 0 16,0-21-16,-21 21 0,-1-21 16</inkml:trace>
  <inkml:trace contextRef="#ctx0" brushRef="#br0" timeOffset="80371.63">12954 9186 0,'0'0'16,"21"0"-16,0 0 15,0 0-15,22 0 0,-22 0 0,21 0 16,1 0-16,20 0 16,-21 0-16,22 0 0,-22 0 0,22-21 15,-1 21-15,1-21 0,-22 0 0,22 21 16</inkml:trace>
  <inkml:trace contextRef="#ctx0" brushRef="#br0" timeOffset="82219.75">14944 9483 0,'0'0'0,"-22"21"0,1 0 0,-21 21 16,42-63 15,0 0-31,0 0 16,21 0-16,0 0 0,0-1 15,1 1-15,-1-21 0,0 0 0,21 20 16,-21-20-16,22-21 0,-1 20 0,-21 1 16,22-22-16,-1 22 0,0 0 15,1-1-15,-22 22 0,0 0 0,0 0 16,0 21-16,0 0 0,-21 21 15,0 0-15,0 0 16,0 1-16,0-1 0,-21 21 0,0-21 16,21 0-16,0 1 0,-21-1 0,0 0 15,21-42 32,0 0-47,0-1 16,0 1-16,0 0 0,0 0 15,0 0-15,-21 0 0,21-1 0,-22 1 16,22 0-16,-21 21 0,0 0 0,0 0 16,0 21-16,0 0 15,-1 1-15,1 20 0,0 0 16,0 1-16,0-1 0,0 0 0,21 1 16,-22-1-16,1 0 0,21-21 0,0 22 15,0-1-15,0-21 0,0 22 0,0-22 16,43 21-16,-1-21 15,-21-21-15,21 0 0,1 0 0,-1 0 16,0 0-16,1 0 0,-1 0 16,0-21-16,1 21 0,-1-21 0,0 0 15,1 0-15,-1-1 0,-21-20 16,22 21-16,-22 0 0,0-22 0,0 1 16,-21 21-16,21-43 15,-21 43-15,0 0 0,0 0 16,-21 21-16,0 0 0,0 0 15,0 0-15,21 21 0,0 0 0,-22 0 16,22 1-16,0-1 0,0 0 0,0 0 16,0 0-16,0 22 0,22-22 15,-1 21-15,21 22 16,-21-43-16,0 0 0,1 0 16,-1 0-1,0-21-15,0 0 0,0 0 0,0 0 16,1 0-16,-1 0 0,0 0 0,0 0 15,21 0-15,-20-21 0,20 0 16,-21 0-16,0 0 0,0-1 0,1 1 16,-1 0-16,0-21 0,0 21 0,0-22 15,-21 1-15,0-64 16,0 43-16,0 41 16,0 1-16,-21 21 0,0 0 15,0 21-15,0 1 0,-1-1 16,1 0-16,21 21 0,-42 43 15,42-43-15,0 1 16,0-1-16,21-21 0,0 0 16,0 0-16,1 1 0,-1-1 15,85 21-15,-1-42 16,-62 0-16,-1 0 0,22 0 16,-1 0-16,-21 0 0,1-21 15,63-21-15,-85 42 0,21-22 16,22-62-1,-43 20-15,-21 22 0,0 0 16,0-22-16,0 22 0,-21 21 16,-1-1-16,1 22 0,0 0 0,0 0 15,-21 0-15,-1 22 16,-20 41-16,42-42 16,-1 22-16,1-22 0,0 21 0,0-21 15,21 22-15,0-22 0,0 0 16,0 21-16,0-21 0,0 1 0,0-1 15,21 0-15,0-21 0,0 21 0,22-21 16,-1 0 0,-21 0-16,0 0 0,1 0 0,-1-21 15,0 0-15,0 0 0,0-1 0,-21 1 16,21 0-16,1 0 0,-22-21 16,0 20-16,0-20 0,21 21 0,-21-21 15,0 20-15,0 1 0,21 0 16,-21 0-16,0 42 15,0 0-15,-21 0 16,21 22-16,-21-22 0,21 21 0,0-21 16,0 1-16,0 20 0,0-21 0,0 0 15,0 22-15,0-22 0,0 0 16,0 0-16,0 0 0,21-21 0,0 21 16,21-21-16,-21 0 0,22 0 15,-22 0-15,21 0 0,1-21 16,-22 21-16,21-21 0,-21 0 0,43-21 15,-1-22-15,-42 22 0,1-1 16,-1 1-16,0 0 16,0-22-16,-21 1 0,21-1 0,-21 1 15,21-43-15,-21 64 0,0-1 16,0 1-16,0 21 0,-21 42 16,0 0-1,0 21-15,0 43 0,0-21 16,21-22-16,-22 21 0,22-20 15,0-1-15,0 0 0,0 1 0,0-22 16,0 21-16,22 22 16,-1-43-16,21 0 0,-21 0 0,0-21 15,1 21-15,20-21 0,-21 0 16,21 0-16,-20 0 0,20 0 0,-21 0 16,21 0-16,-20 0 0,-1-21 15,0 0-15,0 0 0,-21-21 16,21 20-16,-21-20 0,0 21 0,0 0 15,0 0-15,0-1 0,0 1 16,-21 21-16,0 0 0,-21 21 16,20 1-16,1-1 0,21 21 15,0-21-15,0 0 16,0 1-16,0-1 0,0 0 0,0 0 16,21 0-16,1 0 0,-1-21 15,21 22-15,-21-22 0,22 0 16,-22 0-16,21 0 0,-21 0 15,0 0-15,22-22 0,-22 1 16,0 0-16,-21-21 0,0-1 16,0 22-16</inkml:trace>
  <inkml:trace contextRef="#ctx0" brushRef="#br0" timeOffset="82383.66">17399 9017 0,'-42'0'0,"84"0"0,-106 0 0,43 0 15,21 21-15,21-21 32,1 0-32,-1 0 0,0 0 0,21 0 15,22-42-15,-22 21 0,0 0 16,1-1-16,-1 1 0</inkml:trace>
  <inkml:trace contextRef="#ctx0" brushRef="#br0" timeOffset="82927.35">19431 8805 0,'0'0'0,"0"22"0,0-1 0,21-21 15,0 0-15,0 0 0,22 0 16,-22 0-16,21 0 0,1 0 16,-1 0-16,-21 0 0,21-21 0,1 21 15,-22-22-15,0 1 0,0 0 0,-21 0 16,0 0-16,0 0 0,-21 21 16,-21-22-16,21 1 0,-43 21 0,-84 0 15,84 0 1,22 21-16,0 1 0,-22-1 15,43 0-15,-21 0 0,21 0 0,21 22 16,0-22-16,0 63 16,21-62-16,21-1 0,-21 0 15,22 21-15,41 1 0,-41-1 16,-1-21-16,-21 0 0,21 22 0,-20-22 16,-1 0-16,-21 0 0,0 0 15,0 0-15,0 1 0,-21-1 0,-1-21 16,1 21-16,-21-21 0,0 0 0,-1 0 15,1 0-15,0 0 0,-22 0 0,22 0 16,-1-21-16,22 0 0,-21-1 16,21 22-16,0-21 0,21 0 15,0 0-15,0 0 0,0 0 0,0-1 16,21 1-16,0 0 0,21 21 16,-21-21-16,22 0 0,-1 21 0,0 0 15,22 0-15,-22 0 0,1 0 0,-1 0 16,0 0-16</inkml:trace>
  <inkml:trace contextRef="#ctx0" brushRef="#br0" timeOffset="83451.5">19897 9186 0,'21'0'0,"-42"0"0,63 0 15,-21 0 1,0 0 0,0-21-16,1 0 0,-1 0 0,0 21 15,0-21-15,0 0 0,-21-1 16,21 1-16,-21-21 0,22 21 0,-22 0 15,0-1-15,0 1 16,-22 21-16,1 0 0,0 0 16,0 21-16,0 1 0,0-1 0,-22 0 15,1 42-15,21-41 0,0 20 16,-1-21-16,1 21 0,21 1 16,0-1-16,0-21 15,0 0-15,21 1 0,1-1 0,-1-21 16,0 21-16,0-21 0,0 0 0,22 0 15,-22 0-15,21 0 0,0 0 16,-20 0-16,20-21 0,0 0 0,-21-1 16,22 22-16,-22-42 0,21 21 0,-21 0 15,1-22-15,20-41 16,-21 41-16,0-20 0,0 21 0,1-22 16,-22 1-16,21-1 0,-21 22 15,0-22-15,21 22 0,-21 21 0,0-22 16,0 22-16,0 42 15,-21 1-15,0-1 16,-1 21-16,1 22 0,0-22 16,-21 21-16,21 1 0,-1-22 0,-41 128 15,63-128-15,-21 64 16,21-85 0,0 21-16,21-42 15,0 0 1,0-21-16,0 21 0,1-21 15,-1-21-15,21 20 0,-21 1 16</inkml:trace>
  <inkml:trace contextRef="#ctx0" brushRef="#br0" timeOffset="83665.37">20764 8573 0,'0'-43'0,"0"86"0,0-107 16,22 43-16,-22 42 15,0 0-15,-22 0 16,1 22-16,21-1 0,-21 22 0,0-22 15,0 21-15,0 1 0,-1-22 0,22 22 16,-21-22-16,0 0 0,0 43 16,21-64-16,-21 22 0,21-22 15,0 0-15,0 0 0,0 0 16,21-21 0,0 0-16,0-21 15,0 0-15,22 0 0,-22 21 0</inkml:trace>
  <inkml:trace contextRef="#ctx0" brushRef="#br0" timeOffset="84283.23">20891 9102 0,'0'21'15,"22"-21"17,-1 0-17,0 0-15,0-21 0,0 21 16,0 0-16,43-43 15,-43 22-15,0 0 0,-21 0 16,0 0 0,-21 21-16,0 0 15,0 21-15,0 0 0,-1-21 0,1 21 16,0 22-16,-21-22 0,21 0 16,-1 0-16,1 0 0,0 22 15,21-22-15,0 0 0,0 0 0,0 0 0,0 0 16,42-21-1,-20 22-15,20-22 0,-21 0 0,21 0 16,-20 0-16,20 0 0,-21 0 0,21-22 16,-20 22-16,-1-21 0,0 0 0,0 0 15,-21 0-15,0 0 16,21-22-16,-21 22 0,21-21 0,-21 21 16,0-22-16,0 22 0,0 0 15,22 0-15,-22 0 0,21 21 0,0 0 16,0 0-1,0 0-15,-21 21 0,0 0 0,21 0 16,-21 0-16,22 0 0,-1 1 16,-21 20-16,0-21 0,0 21 0,0-20 15,0-1-15,0 0 0,0 0 0,0 21 16,0-20-16,-21-22 0,-1 0 16,1 0-1,21-22 1,0 1-1,0 0-15,0 0 0,0 0 16,21-22-16,1 22 0,-1 0 0,0-21 16,0 21-16,0-1 0,43-41 15,-22 21-15,-21 42 16,0 0-16,1 0 0,-1 0 0,0 0 16,0 0-16,0 0 15,-21 21-15</inkml:trace>
  <inkml:trace contextRef="#ctx0" brushRef="#br0" timeOffset="84623">21886 9038 0,'0'0'0,"21"0"16,1 0-16,-1 0 15,-21-21-15,21 21 0,0-63 16,-21 41 0,0 1-16,-21 21 15,0 0 1,0 0-16,-1 0 0,1 21 15,-21 22-15,21-22 0,21 0 16,0 0-16,0 0 0,0 1 0,0-1 16,0 0-16,21 0 0,0-21 15,-21 21-15,21 0 0,22 1 16,-1-1-16,-21-21 16,0 21-16,-21 0 15,-21-21 1,0 0-16,0 0 15,-22 21-15,22-21 0,-21 0 0,0 0 16,20 0-16,-20 0 0,21 0 16,0 0-16,0 0 0,-22 0 15,22 0-15,0 0 0,0-21 16</inkml:trace>
  <inkml:trace contextRef="#ctx0" brushRef="#br0" timeOffset="84818.6">20320 8848 0,'0'0'16,"0"-21"-16,21 21 16,21-22-16,1 22 0,-1 0 0,22 0 15,-1 0-15,149-21 16,-149 21-16,1-21 15,-1 21-15,-20 0 0</inkml:trace>
  <inkml:trace contextRef="#ctx0" brushRef="#br0" timeOffset="85603.15">22627 8827 0,'0'0'0,"0"21"15,0 0-15,-21 148 32,0-148-32,21 1 0,-21-22 0,21 21 0,0 0 15,-22-21-15,1 0 16,21-21-1,0 0 1,0-1-16,0 1 0,0 0 16,21-21-16,1 21 0,-1-1 15,0-20-15,0 21 0,21-21 0,1 20 16,-22 1-16,21-21 0,1 21 0,-1 21 16,-21-21-16,64 21 15,-64 0-15,21 0 0,-21 21 16,22 0-16,-22 21 0,-21-21 0,21 22 0,-21-1 15,0-21-15,0 22 16,0-1-16,0 0 0,0-21 0,0 64 16,0-64-16,0 0 15,-21-21-15,21-21 32,0 0-17,0 0-15,0 0 16,21 0-16,-21-1 0,21-20 0,0 21 15,1-21-15,-1-1 0,21 1 0,-21 21 16,22-22-16,-22 1 0,21 21 16,-21 0-16,22 21 0,-22 0 0,21 0 15,-21 0-15,22 63 16,-43 1-16,0-22 16,0 0-16,0 22 15,0-22-15,-22-21 0,22 22 16,-21-22-16,21 0 0,0 0 0,0 0 15,21-21 1,1 0 0,-1 0-16,0 0 0,0-21 0</inkml:trace>
  <inkml:trace contextRef="#ctx0" brushRef="#br0" timeOffset="85943.65">23855 8996 0,'0'0'0,"21"0"31,0 0-31,0 0 16,22 0-16,-22 0 16,0 0-16,21 0 0,1 0 15,-22 0-15,21-21 0,22 0 16,-43 21-16,0-22 0,0 1 0,0 0 16,-21 0-16,0 0 0,0-22 15,0 1-15,0 21 0,0 0 16,-21 0-16,0-1 0,-21 22 15,-1 0-15,22 0 0,-21 0 16,21 43-16,-22-22 0,22 21 0,-42 22 16,63-22-16,-22 0 15,22 1-15,0-22 0,0 21 0,0-21 16,0 1-16,22-1 0,-1 0 0,21 0 16,-21 0-16,22-21 0,-1 0 15,64 0-15,0 0 16,-64 0-16,0 0 0,1-21 15,-1 0-15</inkml:trace>
  <inkml:trace contextRef="#ctx0" brushRef="#br0" timeOffset="86167.52">24850 8467 0,'0'0'16,"21"-43"-16,-21 22 0,0 0 0,-21 21 15,-1 0-15,-20 21 16,21 22-16,-21-1 0,20 0 0,-20 1 15,21-1-15,-21 21 0,-1 43 16,22-63-16,0-1 0,0 0 0,21 1 16,0-1-16,0 21 15,0-41-15,0-1 0,0 0 0,21-21 16,0 0-16,21 0 16,-20 0-16,-1 0 15,0-21-15,0 21 0,21-21 0,-20-22 16</inkml:trace>
  <inkml:trace contextRef="#ctx0" brushRef="#br0" timeOffset="86867.47">25019 8551 0,'21'-42'0,"-42"84"0,63-126 0,-42 63 15,0-1-15,-21 44 16,0-1-16,0 21 16,0-21-16,-1 22 0,1-1 15,0 0-15,0 1 0,-21 62 16,20-62-16,1-1 0,21 43 15,-21-43-15,21-21 0,0 22 16,0-22-16,0 0 0,0 0 0,0 0 16,21-21-1,0 0-15,1 0 0,-1-21 16,0 0-16,0 0 0,0 0 16,0-1-16,1 1 0,-1 0 15,21-21-15,0-22 0,-20 43 0,-22 0 16,21 0-16,0 21 15,-21 21 1,0 0-16,0 0 16,0 0-16,0 1 0,-21-1 0,21 0 15,0 0-15,0 0 16,0 0-16,0 1 16,21-22-16,0 0 15,0 0-15,0 0 0,1 0 0,-1 0 16,0 0-16,0-22 0,21 1 15,-20 0-15,-1 0 0,0-21 16,0 20-16,0 1 0,-21 0 0,0 0 16,0 0-16,0 42 31,0 0-31,0 0 0,-21 0 16,21 1-16,0-1 15,0 0-15,0 0 0,0 0 16,21-21-1,0 0-15,1 21 0,-1-21 0,0 0 16,0 0-16,0 0 0,0 0 16,1 0-16,-22-21 0,21 21 0,0-21 15,-21 0-15,21-21 16,-21-1-16,21 22 0,-21 0 0,0-21 16,0 20-16,0 1 0,0 0 0,-21 21 15,0 0-15,0 0 0,0 0 16,-22 0-16,22 0 0,0 0 0,0 0 15,0 0-15,-1 21 0,1 0 16,21 1-16,0-1 0,0 0 16,21-21-16,1 0 15,-1 21-15,0-21 0,0 0 0</inkml:trace>
  <inkml:trace contextRef="#ctx0" brushRef="#br0" timeOffset="87360.87">26183 8805 0,'0'0'0,"21"-21"0,-21 0 0,0 0 16,0 0-16,0 0 0,-21 21 16,0 0-16,0 0 15,-22 0-15,22 0 0,0 21 16,-21 0-16,21 21 0,-1-21 0,-20 1 16,21 20-16,0 0 0,0-21 0,21 22 15,0-22-15,0 0 0,0 21 16,0-20-16,0-1 0,0 0 0,0 0 15,42 0 1,-21-21-16,0 0 0,0 0 0,1 0 16,-1 0-16,21-21 0,-21 0 0,0 0 15,1 0-15,-1-1 0,0-20 16,0 0-16,21-1 0,-20-20 0,-1 21 16,21-64-16,-21 42 15,0 1-15,1 20 0,-1-20 16,0-1-16,0 22 0,0 0 0,-21-1 15,0 22-15,0 0 0,0 42 16,0 0-16,-21 22 16,0-1-16,0 0 0,0 1 0,-1-1 15,1 22-15,0-1 0,0-21 0,21 22 16,0-22-16,0 22 0,0-22 16,0 0-16,0 1 0,21-1 15,0 0-15,0-20 0,22-1 16,-22 0-16,21 0 0,-21 0 0,1-21 15,20 0-15,-21 0 0,21 0 0,43-42 16,-64 21-16,0 0 16,22-1-16,-22-20 0,0-21 15</inkml:trace>
  <inkml:trace contextRef="#ctx0" brushRef="#br0" timeOffset="87647.54">24088 8636 0,'0'0'0,"21"-21"16,0 21-16,21 0 0,43-21 15,-43 21-15,22 0 0,-1 0 16,1 0-16,-1 0 0,1 0 16,20 0-16,-20 0 0,-1 0 0,1 0 15,-1 0-15,-20 0 0,-1 0 0,0 0 16,-20 0-16,-1 0 0</inkml:trace>
  <inkml:trace contextRef="#ctx0" brushRef="#br0" timeOffset="88279.19">20087 9419 0,'0'0'15,"0"-21"-15,-21 21 0,0 0 16,0 0-16,-1 0 31,22 21-15,22-21 0,-1 0-16,21 21 15,0-21-15,1 0 0,20 0 0,22 0 16,0 0-16,20 0 0,22 0 15,0 0-15,22 0 0,20 0 0,191 0 16,-170 0-16,22 0 0,0 0 16,-1 0-16,22 0 0,0 0 0,0 0 15,-22 0-15,22 0 0,-21 0 16,0 0-16,-1 0 0,-20 0 0,-1 0 16,149 0-16,-191 0 15,85 0-15,-127 0 16,-22 0-16,1 0 0,-21 0 0,-22 0 15,0-21-15,1 21 0,-22 0 0,0 0 16,-21-21-16,21 21 16,-42 0 15,0 0-31,0 0 0,-1 0 0,-20 0 16,0 0-16,-1 0 0,-20 0 15</inkml:trace>
  <inkml:trace contextRef="#ctx0" brushRef="#br0" timeOffset="89308.23">10604 6244 0,'-42'0'16,"84"0"-16,-126 0 0,41 0 0,22 21 0,-21-21 16,0 0-16,20 0 0,-20 22 15,21-22-15,0 0 0,0 0 16,-1 0-16,1 21 0,42-21 16,1 0-1,20 0-15,0 0 0,1 0 16,20 0-16,1 0 0,41 0 0,1 0 15,0 0-15,21 0 0,21 0 0,0 0 16,22 0-16,-1-21 0,22-1 16,-22 22-16,21 0 0,1-21 0,253 0 15,-211 21-15,0-21 0,0 0 16,21 21-16,0-21 0,21 21 16,-21 0-16,21-22 0,0 22 15,1 0-15,-22 0 0,21 0 0,-21 0 16,-21 22-16,-1-22 0,-20 21 15,0-21-15,-1 21 0,-41-21 16,-1 0-16,106 21 0,-148-21 0,-21 0 16,-21 0-16,-22 0 0,1 21 15,-22-21-15,0 0 0,-20 0 0,-1 0 16,0 0-16,-42 21 31,0-21-31,-22 0 0,22 0 16,-21 22-16,-1-22 0,-20 0 0</inkml:trace>
  <inkml:trace contextRef="#ctx0" brushRef="#br0" timeOffset="90991.71">1016 11726 0,'0'0'0,"21"-21"32,-42 21 77,0 0-93,0 0-16,-1 0 15,1 0-15,0 0 0,0 0 16,0 0-16,0 0 0,-1 21 15,1-21-15,-21 0 0,21 0 16,0 0-16,-1 0 0,1 22 0,0-22 0,0 0 16,0 0-16,0 0 15,-1 0-15,1 0 0,0 0 0,0 0 16,0 0-16,0 0 16,-1 0-16,1 0 15,0 0 1,42 0 31,0 0-32,22 0-15,-1 0 0,0 0 0,22 0 16,-22 0-16,22 0 0,63 0 16,21 0-16,-63-22 15,-22 22-15,106-21 16,-105 0-16,21 21 0,-22-21 0,1 21 15,-1-21-15,1 21 0,-22 0 16,0-21-16,1 21 0,-22-22 0,0 22 16,-21-21-16,0 0 15,0 0-15,-21 21 0,0-21 16,-1 0-16,-20 21 0,21-22 16,-21 1-16,-1 21 0,-20-21 0,20 21 15,1-21-15,-21 21 16,20 0-16,1 0 0,0 0 0,-1 0 15,1 0-15,21 0 0,-22 0 16,22 0-16,0 0 0,0 0 0,21 21 31,21-21-31,0 0 0,0 21 16,22-21-16,-22 0 0,21 0 16,1 21-16,20-21 0,-21 0 0,1 0 15,20 0-15,-20 0 16,20 0-16,-21 0 0,1 0 0,-1 0 0,0 0 15,1 0-15,-22 0 0,0 0 0,0 0 16,0 0 0,-21 22-1,-21-1 1,0 0-16,0 0 0,0 21 0,-22-20 16,22 20-16,-21 0 0,21 1 15,-22-1-15,1 0 0,21 1 0,-21-22 16,-1 21-16,1-21 0,21 22 15,-22-22-15,22 0 0,0-21 0,21 21 16,21-21 15,0-21-31</inkml:trace>
  <inkml:trace contextRef="#ctx0" brushRef="#br0" timeOffset="91707.3">2688 11176 0,'0'0'0,"0"-21"0,0 0 0,0 0 16,0-1-16,0 1 0,0 0 16,0 42-1,0 22-15,0-22 16,-21 21-16,21 22 0,0-22 0,0 0 16,0 22-16,-21-22 0,21 0 15,-21 1-15,-1-1 0,22 0 0,-21 1 16,21-22-16,-21 21 0,21-21 15,-21 1-15,21-1 0,-21 0 0,21 0 16,0-42 15,-21 0-31,21 0 16,0-1-16,0 1 0,0-21 0,0 21 16,0-22-16,0 1 0,42-43 15,-21-20 1,0 41-16,22 22 0,-1-64 15,-21 85-15,21-22 0,-20 22 0,20 21 16,-21 0-16,0 0 0,43 0 16,-43 43-16,21 20 15,-21-21-15,1 22 0,-1-22 16,-21 22-16,0-22 0,0 43 16,0-43-16,0 0 0,0-20 15,0 20-15,0-21 0,0 0 0,0 0 16,0 1-16,-21-1 15,-1-21-15,1 0 16,0 0-16</inkml:trace>
  <inkml:trace contextRef="#ctx0" brushRef="#br0" timeOffset="91877.2">2413 11599 0,'-21'0'0,"42"0"0,-21 0 31,21 0-31,21 0 0,-20 0 16,20 0-16,0 0 0,1 0 0,-1 0 16,21 0-16,-20 0 0,20 0 15,-20-21-15,-1 21 0,21 0 0,-20 0 16,-1-21-16</inkml:trace>
  <inkml:trace contextRef="#ctx0" brushRef="#br0" timeOffset="92415.54">4191 11578 0,'0'0'0,"42"0"0,-21 0 0,1-21 15,-1 0 1,-21 0-16,21 21 0,-21-21 16,0-1-16,0 1 0,0 0 0,0 0 15,0-21-15,-21 20 0,0 1 16,-1 0-16,1 0 0,0 0 0,0 21 15,0 0-15,-22 0 0,22 21 16,0 0-16,0 0 0,0 0 16,0 22-16,-1-1 0,-20-21 0,21 22 15,21-1-15,-21 0 0,21-21 0,-21 22 16,21-22-16,0 21 0,0-21 16,0 1-16,21-1 0,0-21 15,0 0-15,0 0 0,22 0 16,-22 0-16,0 0 0,21-21 15,-21-1-15,22 1 0,-1 21 0,0-42 16,22 0-16,-43-1 0,21 22 16,-20-21-16,-1-1 0,0 1 15,-21 0-15,0-106 16,0 21 0,0 84-16,0 22 0,-21 21 15,21 21 1,-21 22-16,21-1 0,0 0 15,0 22-15,0-22 0,0 22 16,0-22-16,0 0 0,0 22 0,0-22 16,0 0-16,0-20 0,0 20 15,21-21-15,0 0 0,21 0 0,-21 1 16,1-22-16,20 0 0,0 0 0,43 0 16,-22 0-16,-20 0 0,-1 0 15,22-22-15,-22 1 0</inkml:trace>
  <inkml:trace contextRef="#ctx0" brushRef="#br0" timeOffset="93442.36">5249 11388 0,'0'0'16,"0"-21"-16,0-43 0,0 43 15,-21 0-15,-21 21 0,21 0 16,-22 0-16,22 21 0,-21 0 16,21 21-16,-22-20 0,1 20 15,21 0-15,-22 1 0,22-1 0,-21 0 16,21-21-16,0 22 0,-1-1 15,22-21-15,0 0 0,0 22 16,0-22-16,22-21 0,-1 0 16,21 0-16,-21 0 0,22 0 15,-22 0-15,21-21 0,0 0 0,-20-1 16,20 1-16,-21 0 0,21 0 0,-20-21 16,-1 20-16,21-20 0,-21 0 15,-21-1-15,21 22 0,-21-21 16,22-22-16,-1 43 0,-21 0 15,0 0-15,0 42 16,0 0-16,-21 22 16,-1-22-16,1 21 0,21-21 0,0 22 15,0-1-15,-21-21 0,21 21 16,0-20-16,0 20 0,0-21 16,0 0-16,0 0 0,0 1 0,21-1 0,0 0 15,1-21-15,-1 0 0,0 0 16,21 0-16,-21 0 0,22 0 0,-1 0 15,0-21-15,43 0 16,-43-1-16,-20 1 0,20-21 16,0 21-16,-21-22 0,1 1 0,20 0 15,-21-1-15,0-20 0,-21 21 0,21-22 16,-21 1-16,22 20 0,-22-20 16,0 20-16,0 22 0,0-21 0,0 21 15,-22 63 1,22-21-1,-21 22-15,0-1 0,21 0 0,0 1 16,0-1-16,-21 21 0,21-20 0,0-1 16,0 43-16,0-64 15,0 21-15,0-21 0,0 22 16,21-22-16,0 0 0,0-21 0,1 21 16,-1 0-16,21-21 0,-21 0 0,22 0 15,-1 0-15,0 0 0,1 0 16,-1 0-16,0 0 0,-21-21 0,22 0 15,-22 0-15,21 0 0,-21 0 16,1-1-16,-1 1 0,0 0 0,-21-21 16,0 21-16,0-22 0,0 22 0,0-42 15,0 20-15,0 22 0,-21 0 16,0 21-16,-1 0 0,-20 0 16,21 21-16,0 0 15,0 0-15,-1 22 0,1-1 0,0-21 16,21 22-16,0-1 15,0 21-15,0-41 0,0 20 16,0-21-16,0 0 0,21 0 16,0-21-16,1 0 0,20 0 15,-21 0-15,21 0 0,-20 0 16,20-21-16,-21 0 0,21 0 0,-20 0 16,-1 0-16,21-1 0,-21-20 0,0 21 15,1-21-15,-1-1 0,-21 22 16,21-64-1,-21 107 1,0-1-16,-21 21 16,21-21-16,-21 0 0,21 43 15,0-43-15,0 21 0,0 1 16,0-22-16,0 0 16,0 0-16,42-21 0,-21 0 15,0 0-15,0 0 0,1 0 0,-1 0 16,0 0-16,0 0 0,0-21 0,0 0 15</inkml:trace>
  <inkml:trace contextRef="#ctx0" brushRef="#br0" timeOffset="93660.56">5609 11028 0,'-21'21'0,"42"-42"0,-42 63 16,42-42-16,0 0 16,0 0-16,22 0 0,-1 0 15,0 0-15,1 0 0,20 0 0,-20 0 16,20 0-16,1 0 0,-22 0 0,21 0 16,22 0-16,-43-21 0,-20 21 15,20 0-15</inkml:trace>
  <inkml:trace contextRef="#ctx0" brushRef="#br0" timeOffset="94692.76">8276 11113 0,'0'0'16,"0"-22"-16,0 1 0,0 0 0,-21 0 15,21 0-15,-21 21 0,0 0 0,-1 0 16,1 21-16,0 0 0,0 0 16,-21 0-16,20 22 15,1-22-15,0 21 0,0 1 0,0-1 16,0 0-16,-1 85 16,22-106-16,0 43 15,0-43-15,22 0 0,-1 0 16,0-21-16,0 0 0,43 0 15,-22 0-15,-21-21 0,21 0 16,1 0-16,-22 21 0,42-64 16,-20 43-16,-22-21 0,-21 21 0,0-22 15,0 1-15,0 21 0,0-21 16,0-1-16,0 1 0,-21 21 0,0 0 16,-1-1-16,-20 1 0,21 21 15,-43 0-15,43 0 16,0 0-16,0 21 0,21 1 0,0-1 15,0 0-15,0 0 0,21 0 16,21-21-16,-20 21 0,-1-21 16,63 0-16,-41 0 0,-1 0 15,0 0-15,1 0 0,20-21 0,-20 0 16,20 0-16,43-21 16,-43-1-16,-20 22 0,-1 0 0,0 0 15,1 0-15,-1-43 16,-42 43-16,0 0 0,0 0 15,0-1-15,0 1 0,-21 42 32,21 1-32,-21-1 0,0 21 15,21 0-15,0 1 0,-22-1 0,1 22 16,21 63-16,-21-64 0,0 22 16,0-22-16,21 22 0,0-22 15,0 43-15,-21-21 0,21 0 0,0 20 16,0 1-16,-22-21 0,22 21 0,-21 211 15,0-211 1,0 0-16,0 0 0,0 0 0,21-1 16,-22-20-16,1 21 0,21-21 0,-21 20 15,21-20-15,-21 63 16,0-84-16,21-1 0,-21-20 16,-1-1-16,1-21 0,21 0 0,-21 0 15,0-21-15,0 0 0,0-21 16,-1 0-16,22 0 0,-21-21 0,0-1 15,0-20-15,0-1 0,0-20 16,-1 20-16,1-21 0,0-20 0,0 20 16,0-21-16,0 0 0,-1 0 0,22 1 15,0-1-15,0 0 0,0 0 0,0 0 16,22 22-16,-1-22 0,21 21 16,0 0-16,1 1 0,-1 20 0,22-20 15,41-43-15,-41 84 16,-1-20-16,1-1 0,21 1 0,-22 20 15,1-20-15</inkml:trace>
  <inkml:trace contextRef="#ctx0" brushRef="#br0" timeOffset="95592.25">10647 11282 0,'0'0'0,"21"21"0,42-21 16,-20 0-16,-1 0 0,-21 0 0,22-21 15,-22 21-15,21-21 0,-21 0 16,0 21-16,1-22 0,-22 1 0,0 0 16,0-21-16,0 21 0,0-1 0,0-20 15,0 21-15,0-21 0,-22 20 16,1 1-16,0 0 0,0 0 0,-21 0 15,20 21-15,1 0 0,-21 0 0,21 21 16,-64 21-16,64 1 16,-21-1-16,20 0 0,-20 1 0,21-1 15,-21 0-15,-1 43 16,43-43-16,0 22 0,0-43 16,0 0-16,0 0 0,21-21 15,22 0-15,-22 0 0,21 0 16,-21 0-16,22-21 0,41-21 15,-41-1-15,-1 22 0,0-21 16,1 21-16,-22-22 0,0 1 16,0 21-16,0-21 0,1 20 0,-22 1 0,0 0 15,0 0-15,-22 42 16,1 0-16,0 0 16,0 1-16,0 20 0,21 0 15,-21-21-15,21 22 0,-22-1 0,22-21 16,0 22-16,0-22 0,0 0 15,43 21-15,-22-21 0,0-21 16,21 0-16,-20 0 0,20 0 0,0 0 16,1 0-16,-1-21 0,0 0 15,1 0-15,62-43 16,-62 22-16,-22 21 0,0-21 0,0-1 16,0 1-16,-21 21 0,22-22 15,-22 22-15,0 0 0,-22 21 31,22 21-31,-21 0 0,0 22 16,21-22-16,0 21 0,0 1 16,-21-22-16,21 21 0,0 0 0,-21-20 15,21 41-15,0-21 16,0-20-16,0-1 0,-21-21 16,-1-21-1,22-1 1,0 1-16,0-21 15,0 21-15,22-22 0,-1 1 0,0 21 16,0-43-16,0 22 0,22 0 0,-22 21 16,21-22-16,0 22 0,1 0 15,63 0 1,-64 21-16,0 0 0,1 21 0,-1 0 16,-21 0-16,43 64 0,-43-43 15,0 1-15,-21-1 0,0 0 16,0 1-16,0-1 0,-42 43 15,42-64-15,-22 0 0,1 0 16,0-21-16</inkml:trace>
  <inkml:trace contextRef="#ctx0" brushRef="#br0" timeOffset="96155.59">13589 10986 0,'0'-22'0,"0"44"0,0-65 16,0 22-16,0 0 15,0 0 1,0 42 0,-21 0-16,0 0 15,-1 0-15,22 1 0,-21 20 0,0 0 16,0 1-16,0-1 0,0 0 0,-1-21 16,22 64-16,0-21 15,0-22-15,0-21 0,22 21 16,-1-20-16,0-22 0,21 0 15,-21 21-15,22-21 0,-1 0 0,-21 0 16,64-21 0,-43 21-16,1-22 0,-1 1 0,0 0 0,1-21 15,-22 21-15,0-22 0,0 1 0,0 0 16,-21-1-16,0 1 16,0 0-16,0-1 0,0 1 0,-21 0 15,21 20-15,-21-20 0,-21 21 0,20 21 16,1 0-16,-21 0 0,21 0 0,-22 0 15,1 21-15,0 0 0,21 0 16,-22 22-16,22-22 0,0 21 0,0 1 16,0-22-16,-1 21 0,22 0 0,0 1 15,0-22-15,22 0 16,-1 0-16,0-21 0,21 0 0,1 0 16,-22 0-16,42 0 0,-20 0 0,-1 0 15</inkml:trace>
  <inkml:trace contextRef="#ctx0" brushRef="#br0" timeOffset="97007.11">14457 10859 0,'0'0'0,"0"-43"0,0 22 15,0 0-15,0 42 16,0 0-16,-21 22 16,-1-1-16,1 0 0,0 1 15,21-1-15,-21 21 0,0-20 0,21-1 16,-21 22-16,-1-22 0,1 0 15,21 1-15,0-22 0,0 21 16,-21-21-16,21 0 0,0 1 0,0-44 31,0 1-15,21 0-16,0 0 0,-21-21 16,22 20-16,-1-20 0,0 21 0,21-43 15,-21 22-15,22 21 16,-22 0-16,0 0 0,0 21 0,0 0 15,22 0-15,-22 0 0,0 21 0,-21 0 16,21 0-16,0 0 0,1 22 16,-22-22-16,0 0 0,0 21 0,0-21 15,0 1-15,0 20 16,0-21-16,-22 0 0,1 0 0,0 1 16,0-22-16,-21 21 0,20-21 15,-20 0-15,0 0 0,21 0 0,-22 0 16,22 0-16,0 0 0,0 0 0,0 0 15,21 21 1,21-21 0,0 0-16,0 0 0,0 21 0,22-21 15,-1 0-15,-21 0 0,21 0 16,1 0-16,-1 0 0,22 0 0,-22 0 16,0 0-16,1 0 0,20 0 15,-21-21-15,1 21 0,-22-21 16,64-22-16,-64 22 0,21 0 15,0-42-15,-20 41 0,-1 1 16,0-21-16,-21 21 0,21 0 16,-21-1-16,-21 44 15,0-1 1,21 21-16,-21-21 0,-1 22 16,1-1-16,21 0 0,-21 1 15,0-1-15,21 21 0,-21 43 0,21-42 16,0-1-16,0 22 0,-21 0 15,21-22-15,0 22 0,-22 84 16,22-84-16,0-1 0,-42 86 16,42-107-16,-21 22 0,0 0 15,0-22-15,21 1 0,-22-1 0,1-21 16,0 22-16,0-22 0,0-21 16,-43 43-16,43-64 0,0 21 15,-21-21-15,20 0 0,1 0 0,0 0 16,-21-21-16,21 0 0,-1 21 0,22-21 15,-21-22-15,21 22 0,0 0 16,0-21-16,0-1 0,0 1 0,0 0 16,0-22-16,0 22 0,0-22 0,21 1 15,1-85-15,-1 63 16,0 0-16,0 1 0</inkml:trace>
  <inkml:trace contextRef="#ctx0" brushRef="#br0" timeOffset="97195">15198 10901 0,'0'0'0,"0"-21"0,21 21 78,-21 21-63,21-21-15,-21 21 0,0 0 0</inkml:trace>
  <inkml:trace contextRef="#ctx0" brushRef="#br0" timeOffset="97512.35">15452 11388 0,'0'0'0,"84"42"15,-63-42 1,1 0-16,-1 0 0,21 0 0,-21-21 0,0 21 15,1-21-15,-1 0 0,0-1 16,0 1-16,-21 0 0,0-21 16,0 21-16,21-22 0,-21 22 0,0-21 15,0-1-15,-42 22 16,21 21-16,0 0 0,-1 0 16,1 21-16,0 1 0,0-1 0,-21 0 15,20 21-15,1 1 0,0-1 16,21-21-16,0 64 0,0-22 15,0-42-15,0 1 0,0-1 16,21 0-16,0 0 0,1 0 16,20-21-16,-21 0 0,0 0 0,22 0 15,-1 0-15,21 0 16,-20 0-16,41-42 0,-41 42 16</inkml:trace>
  <inkml:trace contextRef="#ctx0" brushRef="#br0" timeOffset="97951.41">16277 11176 0,'0'-21'0,"0"42"0,0-63 0,0 21 16,0-1-16,-21 22 16,0 0-16,0 22 15,21-1-15,-22 0 0,1 0 16,0 21-16,21-20 0,0 20 0,0-21 16,-21 21-16,21-20 0,0 20 15,0-21-15,0 0 0,0 0 16,21 1-16,-21-1 0,21 0 0,0-21 15,1 0-15,20 21 0,0-21 0,1 0 16,41 0-16,-41-21 16,-1 0-16,0 21 0,1-21 0,-1-22 15,21-20-15,-20 20 0,-22 1 16,0-21-16,21-1 0,-20 22 16,-1-22-16,0 22 0,0-22 0,-21 22 15,21 0-15,-21 21 0,0-43 16,-21 64-1,0 21-15,0-21 16,0 43-16,-1-22 0,1 21 0,-42 22 16,42-1-16,-1-21 15,1 1-15,0-1 0,21 22 0,0-22 16,0 0-16,0 1 0,0-1 0,0 21 16,0-41-16,0-1 15,21 0-15,0 0 0,1-21 0,-1 0 16,0 0-16,0 0 0,0 0 0,0 0 15,-21-21-15,22 0 0,-1 0 16</inkml:trace>
  <inkml:trace contextRef="#ctx0" brushRef="#br0" timeOffset="98116.32">16679 11134 0,'0'0'15,"-21"0"-15,0 0 0,42 0 31,0 21-31,0-21 0,1 0 16,20 0-16,-21 0 0,21 0 0,-20 0 16,20 0-16,0-21 0,43 0 15,-43-1-15,22 1 0</inkml:trace>
  <inkml:trace contextRef="#ctx0" brushRef="#br0" timeOffset="98579.78">18817 10880 0,'0'0'0,"0"-21"0,21-22 31,0 22-31,1 0 0,-1 21 16,0-42-16,0-1 16,-21 22-1,-21 21 1,0 0-16,-43 42 0,1 22 15,20-22-15,1 1 0,21-1 16,-21 0-16,20 22 0,1-22 16,-42 127-1,63-126-15,0 41 0,0-41 0,0-22 16,0 21-16,21-21 16,0 1-16,21-1 0,-20-21 0,20 21 15,0-21-15,22 0 0,42 0 16,-43 0-16,-21-21 0,22 0 15,21-1-15,-22 1 0,1 0 0,-22 0 16,21-21-16</inkml:trace>
  <inkml:trace contextRef="#ctx0" brushRef="#br0" timeOffset="99304.03">19558 11070 0,'0'-63'16,"0"42"-16,-21 190 0,42-254 0,-42-42 0,0 127 0,-1-21 0,1 21 16,-21 0-16,0 0 0,20 0 15,-20 0-15,0 21 0,21 22 0,-22-22 16,22 21-16,-21 0 0,21-20 15,-1 20-15,1 0 0,0 1 16,0-1-16,21-21 0,0 21 0,0-20 16,0-1-16,21 0 0,0-21 15,0 21-15,1-21 0,-1 0 16,21 0-16,-21 0 0,22-21 0,-22 0 16,0 21-16,21-21 0,1-43 15,-22 43-15,0 0 0,0-22 16,-21 22-16,21-21 0,-21 21 15,0 0-15,0-1 0,-21 22 32,21 22-32,0 20 0,-21-21 15,21 0-15,-21 0 0,21 22 0,0-1 16,0-21-16,0 0 0,0 1 16,21-22-16,0 0 15,21 0-15,-20 0 0,41 0 16,-21 0-16,1-22 0,-22 1 15,21 0-15,-21 0 0,22 0 16,-1-43-16,-21 43 0,0-21 16,1 21-16,-22-22 0,0 22 15,21 0-15,-21 42 16,0 0 0,0 0-16,0 22 0,0-22 15,-21 21-15,21 1 0,0-22 16,0 21-16,0-21 0,0 22 0,0-22 15,0 0-15,0 0 0,-22 0 0,22 0 16,0 1 0,-21-22-1,21-22-15,0 1 0,0 0 16,0 0-16,0 0 0,0 0 16,0-22-16,0 1 0,21 0 0,1-1 15,20 1-15,-21 0 0,21-1 16,1 1-16,-1 0 0,0 20 0,1 1 15,20 0-15,-20 21 0,-1 0 16,0 0-16,43 42 16,-64-20-16,0 62 0,-21-41 0,0 20 15,0 22-15,-21-22 16,0-20-16,0-22 0,-22 21 0,22-21 16,0 0-16,-42 22 15,84-64 1</inkml:trace>
  <inkml:trace contextRef="#ctx0" brushRef="#br0" timeOffset="103267.66">23326 11091 0,'0'0'0,"-22"0"31,1 22-31,0-1 16,21 0-16,-21 21 0,21-21 16,0 22-16,0-22 0,-21 21 15,21-21-15,0 1 0,0-1 16,0 0-16,-21 0 0,21 0 15,-22-21 1,1 0 15,21-21-31,0 0 0,0 0 0,0 0 16,0-1-16,0 1 0,21 0 16,-21-21-16,22-1 0,-1 22 0,0-21 15,21 21-15,-21-22 0,22 22 0,-22 0 16,21 0-16,-21 0 0,22 21 15,-22 0-15,21 0 0,-21 0 0,1 0 16,20 21-16,-42 0 0,0 21 16,0-20-16,0 20 0,0 0 15,0-21-15,0 85 16,0-85-16,0 22 0,0-22 16,-21 0-16,21 0 0,-21-21 15,21 21-15,-22-21 0,1 0 16,0 0-1,21-21-15,0 0 0,0 0 16,0 0-16,21 0 0,0-1 16,1-20-16,-1 21 0,0-21 0,42-43 15,-20 64-15,-22-22 0,21 22 16,1 0-16,-22 0 0,21 21 16,-21 0-16,0 0 0,1 0 0,-22 21 15,0 0-15,0 0 0,0 22 16,0-22-16,0 21 15,-22 22-15,1-43 0,21 0 16,-21 0-16,21 0 0,-21 1 0,21-1 16,0 21-16,21-42 15,21 0-15,-20 0 16,20 0-16,0 0 0,1 0 0,-1 0 16,0 0-16</inkml:trace>
  <inkml:trace contextRef="#ctx0" brushRef="#br0" timeOffset="104259.29">24617 11176 0,'21'-42'0,"-42"84"0,42-105 0,-21 20 16,0 22-16,0-21 0,0 21 0,0-1 15,-21 1-15,0 21 0,-1 0 16,1 0-16,-21 0 0,21 21 16,-22-21-16,22 22 0,-21 20 0,21-21 15,-43 43-15,43-22 0,0-21 16,0 21-16,21-20 0,0 41 15,0-21-15,0-20 0,0-1 16,0 0-16,21 0 0,0-21 16,0 0-16,22 0 15,-1 0-15,-21 0 0,0 0 0,22-21 16,-1 0-16,-21 0 16,0-22-16,22 22 0,-22 0 15,0-21-15,0 20 0,0-20 0,-21 21 16,21-21-16,-21 20 0,22 22 15,-22-21-15,0 42 16,-22 1-16,22-1 16,-21 21-16,21 43 15,0-64-15,0 0 0,0 0 16,0 22-16,21-22 0,22 0 16,-22 0-16,21 0 0,1-21 0,-1 0 15,0 21-15,1-21 0,20 0 16,22 0-16,42-21 15,-85 0-15,-21 0 16,22-21-16,-22-1 0,-21 22 16,0-21-16,0-1 0,0 1 15,0 0-15,0 21 0,0-22 16,0 22-16,-21 0 0,-22 21 0,22 0 0,-21 0 16,-1 0-16,1 0 15,0 21-15,21 0 0,-22 0 0,1 1 0,0 20 16,20-21-16,-20 85 15,42-64-15,0-21 16,0 22-16,21-22 0,0 0 0,1 0 16,-1 0-16,0-21 0,0 0 0,21 22 15,-20-22-15,-1 0 0,21 0 16,-21 0-16,0-22 0,1 1 0,20-21 16,-21 21-16,0 0 0,22-64 15,-22 43-15,0-1 16,0-20-16,0 20 0,0-20 0,22-22 15,-22 22-15,0 20 0,-21 1 16,0 21-16,21 0 0,-21 0 16,-21 42-1,0 0-15,0 21 0,0-21 16,-22 106-16,22-63 16,0 21-16,21-43 15,0 0-15,0 1 0,0-1 0,0 0 16,0-21-16,21 22 0,0-22 15,0 0-15,22 0 0,-1-21 16,-21 0-16,22 0 0,-22 0 16,0 0-16,21 0 0,-21-21 0,1 0 15,20 0-15,-21 0 0,43-85 16,-43 85-16,-21-22 0,0 22 16,21-21-16,-21 21 0,-21 21 15,0 0 1,-1 0-16,1 21 0,-42 85 15,63-85-15,-21 21 16,-1 0-16,22-20 0,-21-1 16,21 21-16,0-21 0,0 0 0,0 1 15,0-1-15,0 0 0,43-21 16,-22 0-16</inkml:trace>
  <inkml:trace contextRef="#ctx0" brushRef="#br0" timeOffset="105989.59">27961 10266 0,'0'0'0,"0"-21"0,0 0 0,0-1 0,0 1 16,0 0-16,-21 21 15,0 0-15,-22 0 0,22 21 16,-21 0-16,0 1 0,-1 41 15,1-21-15,-22 85 16,43-63-16,-21-1 0,21 22 0,-22-21 16,22-22-16,0 21 0,0 1 0,21-22 15,0 1-15,0-1 0,0 0 0,63 43 16,-41-43-16,20-21 0,43 22 16,-22-43-16,-21 0 15,22 0-15,-1 0 0,1 0 16,-1 0-16,1-21 0,-1-1 0,-20-20 15,105-64-15,-127 64 16,0-22-16,0 22 0,-21-21 16,0-1-16,0-21 0,0 22 0,0-22 15,-42-63-15,0 85 16,21-1-16,-22 22 0,1 21 16,0-1-16,-1 1 0,1 21 0,0 0 0,-22 21 15,22 22-15,-1-1 0,1 0 16,0 22-16,-1-1 0,1 1 0,21-1 15,0 1-15,0-1 0,21-20 16,0 20-16,0-20 0,0-1 16,21 0-16,0 1 0,64-1 15,-43 0-15,21-21 0,1-21 0,63 22 16,-64-22-16,1 0 16,63-22-16,-64 1 0,-20 21 15,20-21-15,-20-21 0,-1 21 0,21-43 16,-20 43-16,-22-21 15,0-1-15,0 22 0,-21 0 0,0 0 16,0 42 0,-21 0-16,0 0 0,21 0 15,-21 1-15,0 20 0,-1-21 0,22 0 16,0 22-16,-21-1 16,21-21-16,-21 0 0,21 0 15,0 1-15,21-22 31,0 0-31,-21-22 0,22 1 16,-1 0-16,0 0 0,21-21 16,-21 20-16,1-20 0,-1 21 15,21-21-15,-21 20 0,22 1 0,-22 0 16,21 0-16,-21 0 0,0 21 0,1 0 16,-22 21-1,0 0-15,0 0 0,0 0 16,0 22-16,0-22 0,0 0 0,0 0 15,0 0-15,0 1 0,0-1 16,0 0-16,0 0 0,0 0 16,21-21-16,0 0 0,21 0 0,-21 0 15,22 0-15,-1 0 16,-21 0-16,22-42 0,-22 21 16,42-85-1,-20 64-15,-22-1 0,0 1 0,0-22 16,0 1-16,22-1 0,-1-63 15,-21 64-15,0-1 16,0 22-16,1 0 0,-1-1 16,-21 22-16,-21 42 15,-22 1-15,22 20 16,0 0-16,-21 1 0,20 20 0,1-21 16,-21 22-16,21-22 0,0 1 0,-1 20 15,22-21-15,0 1 0,0 20 16,0-20-16,0-22 0,0 0 15,22 21-15,-1-21 0,0 1 16,0-22-16,0 0 0,0 0 16,1 0-16,-1 0 0,0 0 0,0-22 15,21 22-15,1-42 0,-22 21 16,0 0-16,0-22 16,0 22-16,1 0 0,-1 21 0,0-21 15,-21 42 16,-21 0-31,0-21 0,-1 21 0,22 1 16,0-1-16,0 0 0,0 0 16,0 0-16,0 0 0,0 1 0,0-1 15,22 0-15,-1-21 16,0 0-16,0 0 0,0 0 0,22 0 16,-22 0-16,0 0 0,0-21 15,21 0-15,-20-1 0,-1 1 16,21 0-16,-21 0 0,22-21 0,-22 20 15,21-20-15,-21 21 0,0-21 16,43-22-16,-85 64 31,0 21-31,-1 0 16,1 1-16,0-1 0,0 0 16,-21 21-16,20-21 0,1 22 0,-21-22 15,21 21-15,0 22 0,-1-22 16,1 22-16,0-22 0,0 21 0,0 1 15,0-1-15,21 1 0,-22-1 0,1 1 16,0-1-16,0 1 0,0-1 16,0 1-16,-1-1 0,22 1 0,-21-1 15,21-20-15,-21 20 0,0 43 16,21-64-16,0 1 0,0-1 16,0-21-16,0 22 0,-21-22 0,0 0 15,-1-21 1,1 0-16,0 0 0,0 0 0,0-21 15,0 0-15,-1 21 0,1-22 0,0 1 16,-21 0-16,21 21 0,-64-42 16,64 21-16,-22-1 15,-62 1-15</inkml:trace>
  <inkml:trace contextRef="#ctx0" brushRef="#br0" timeOffset="107056.54">4149 13208 0,'0'0'0,"-22"0"0,-83-42 31,83 21-31,22-1 16,0-20-16,0 21 0,0 0 15,0 0-15,0-1 0,22 1 16,20 0-16,-21 21 15,21 0-15,-20 0 0,62 0 16,-41 21-16,-1 0 0,-21 1 0,21-1 16,1 21-16,-1 0 0,0 22 15,-42-22-15,0 1 0,0-1 16,0-21-16,0 21 0,-42 22 16,0-43-16,21 0 0,-1 0 15,-20-21-15,21 0 16,0 0-16,21-21 15,0 0-15,0-21 0,0 21 16,0-1-16,0-20 0,21 21 16,-21-21-16,21-1 0,0 22 15,0-21-15,1-1 0,20 22 16,-21 0-16,64-42 16,-64 41-16,42 22 0,-41 0 15,-1 0-15,0 0 0,21 0 16,-21 0-16,1 0 0,-1 0 0</inkml:trace>
  <inkml:trace contextRef="#ctx0" brushRef="#br0" timeOffset="107411.35">4953 13314 0,'0'0'0,"0"21"31,21-21-31,0-21 15,0 21-15,-21-21 0,22 21 0,20-21 16,-21-1-16,0 1 0,0 0 0,1 0 16,-1 0-16,-21 0 0,21-1 15,-21 1-15,0 0 0,0 0 16,0 0-16,-21 21 16,0 0-16,-1 21 0,1 0 15,0-21-15,0 21 0,-21 43 16,20-1-16,22-42 15,-21 1-15,21 20 0,0-21 16,0 0-16,0 0 0,0 1 0,21-1 16,1-21-16,-1 0 15,0 0-15,0 0 0,0 0 16,0 0-16,1 0 0,-1 0 16,0 0-16,0-21 0,0 21 0,22-22 15,-22 1-15,0 21 0</inkml:trace>
  <inkml:trace contextRef="#ctx0" brushRef="#br0" timeOffset="109756.21">5736 13166 0,'21'0'0,"0"0"0,1 0 16,-1 0-16,-21-21 0,21 21 0,-21-22 16,21 22-16,-21-21 0,0 0 0,0 0 15,0 0-15,0 0 16,0-1-16,-21 22 0,0-21 16,0 21-16,21-21 0,-22 21 15,1 0-15,-21 0 0,21 0 16,0 0-16,-1 21 0,-20 0 0,21 1 15,-64 20-15,1 64 16,62-85-16,1 21 16,0 1-16,21-22 0,0 0 0,0 0 15,0 0-15,0 0 0,0 1 16,21-22-16,0 0 0,1 0 16,20 0-16,0 0 15,64-64 1,-85 64-16,22-21 0,-22-21 0,21 20 0,-21 1 15,22-21-15,-22 21 0,0-22 16,0 22-16,0-21 0,0 0 16,-21 20-16,0 1 0,0 0 15,0 42 1,0 0-16,-21 1 0,0-1 16,21 21-16,0-21 0,0 22 0,0-22 15,0 21-15,0 0 0,0-20 16,0-1-16,21 21 0,-21-21 0,21 0 15,1 1-15,20-1 0,-21-21 0,21 21 16,-20-21-16,20 0 0,0 0 16,1 0-16,-1 0 0,21 0 0,22 0 15,-21-21-15,-22 0 16,0-1-16,1 1 0,-22 21 16,21-42-16,-21 21 0,-21-22 15,0 1-15,0 21 0,0-21 0,0 20 16,0 1-16,-21-21 0,0 21 15,-21 21-15,20-21 0,1 21 0,0 0 16,-21 0-16,21 0 0,-1 21 16,1 0-16,0 0 0,-21 0 15,21 0-15,-1 22 0,22-22 0,-21 21 16,21-21-16,-21 1 0,21-1 0,0 42 16,0-42-16,0 1 15,21-22-15,0 0 0,1 0 16,-1 0-16,0 0 0,21 0 15,22 0-15,-43-22 0,21 1 16,22 0-16,-22-21 0,-21 21 16,22-1-16,-22-20 0,0 21 15,0-21-15,0-1 0,0 1 0,-21-22 16,0 22-16,22-64 0,-22 43 16,0 20-16,0 1 0,0 21 15,0 0-15,0 0 0,0-1 16,0 44-1,0-1-15,0 0 0,0 21 16,-43 64-16,43-64 0,0 1 16,0 20-16,0-20 0,0-1 15,0 0-15,0 1 0,0-1 0,0 0 16,0-21-16,21 22 0,1-22 0,-1 0 16,21 0-16,0-21 0,-20 21 15,20-21-15,0 0 0,1 0 0,-1 0 16,0 0-16,1 0 0,-1 0 0,64-42 15,-64 21 1,-21 0-16,0 0 0,1-1 0,-22-20 16,0 21-16,0-21 0,0-1 15,0 22-15,0-21 0,0 21 16,0-22-16,-43 22 0,22 21 16,0 0-16,-21 21 0,20 0 15,22 22-15,-21-22 0,0 21 16,0-21-16,0 22 0,21-1 0,-21-21 15,21 22-15,0-22 0,0 0 16,0 0-16,0 0 0,42 0 16,-21-21-16,0 0 15,0 0-15,22 0 0,-22-21 16,0 0-16,0 0 16,0 0-16,1 0 0,-22-1 0,21 1 15,0 0-15,-21-21 0,21 21 0,-21-22 0,0-20 16,0 42-1,21-1-15,-21 44 16,0-1-16,0 0 16,0 21-16,0-21 0,0 22 15,0-22-15,0 21 0,0-21 0,0 1 16,0 20-16,0-21 0,0 0 0,21 0 16,1 1-16,-1-1 15,21-21-15,-21 0 0,0 0 0,22 0 16,-22 0-16,21 0 0,-21-21 15,1-1-15,20 1 0,-21 0 16,0 0-16,0 0 0,1-22 0,-22 22 16,21-21-16,-21 0 0,42-128 15,-42 128-15,0-22 16,21 1-16,-21 21 0,21-1 0,-21 1 16,0 21-16,0 0 0,0 42 15,0 0 1,-21 21-16,0 1 0,21-1 0,-21 0 15,0 1-15,21-1 0,-21 0 0,21 1 16,0-1-16,-22 0 0,22 1 16,-21-22-16,21 0 0,0 0 15,0 0-15,0 22 16,0-22-16,0-42 31,0-1-31,21 1 16,1 0-16,-1 0 0,0 0 15,0 21-15,21-21 0,22-22 16,-22 22-16,1 21 0,-22 0 0,21 0 16,0 0-16,-20 0 0,-1 21 15,0 0-15,0 1 0,-21-1 0,0 0 16,21 0-16,-21 21 0,0-20 0,0-1 16,0 0-16,0 21 15,-42 1-15,21-22 0,-43 21 16,22-21-16,0-21 0,-1 21 15,1-21-15,0 0 0,-1 0 16,22 0-16,-21 0 0,21 0 16,21-21-16,0 0 15,0 0-15,0 0 0,21 0 16,0-1-16,0 1 0</inkml:trace>
  <inkml:trace contextRef="#ctx0" brushRef="#br0" timeOffset="110249.51">8721 12848 0,'0'0'0,"0"-42"0,0 21 0,0-22 16,0 22-16,0 0 0,0 0 0,0 42 31,-22 21-16,22 1-15,-21-1 0,0 22 0,21-22 16,-21 21-16,0 1 0,0-22 0,21 22 16,-22-22-16,22 0 0,-21 1 15,21-1-15,0-21 16,0 43-16,0-43 0,21 0 0,1 0 16,-1-21-16,21 0 0,-21 0 15,22 0-15,-1 0 0,0 0 0,1 0 16,-1-21-16,0 0 0,1 0 0,-1 21 15,0-43-15,-21 22 0,22 0 16,-22 0-16,21-43 0,-21 22 16,-21 0-16,0 21 0,0-1 0,0 1 15,0 0-15,-21 21 0,0 0 16,-21 0-16,21 21 0,-1 0 0,1 1 16,-21-1-16,42 0 0,-21 0 0,0 21 15,21-20-15,0-1 0,0 21 16,0-21-16,0 0 15,21 1-15,0-22 0,0 21 16,0-21-16,0 0 0,22 0 0,-22 0 16,21 0-16,1 0 0,-1-21 15,0 21-15,43-22 0,-43 1 16</inkml:trace>
  <inkml:trace contextRef="#ctx0" brushRef="#br0" timeOffset="111393.77">10668 12996 0,'0'0'16,"0"-21"-16,0 0 0,-42-169 31,42 168-31,0-20 0,0 21 16,0-21-16,0 20 0,0 1 0,21 0 15,-21 0-15,0 0 0,0 42 16,0 0-1,0 0-15,0 22 0,0-1 0,0 64 16,0 0 0,0-43-16,0-21 0,0 1 15,0-1-15,0 0 0,-21 1 0,21-22 16,0 0-16,0 0 0,0 0 0,0 1 16,0-1-16,21-21 15,0 0-15,0 0 0,0 0 16,0 0-16,1 0 0,20-21 0,-21-1 15,0 22-15,22-21 0,-22 0 16,0 0-16,0 0 0,0 0 0,0-22 16,-21 22-16,0 0 0,0-21 15,22 20-15,-22 1 0,0 0 16,0 42 0,0 0-1,21-21-15,-21 22 0,21-22 16,0 0-16,0 0 0,22 0 0,-22 0 15,21 0-15,-21 0 16,22 0-16,-22-22 0,21 22 0,-21-21 16,22 0-16,-22 0 0,0 21 0,0-21 15,-21 0-15,0-1 16,0 44 0,-21-1-16,0 0 15,21 0-15,-21 0 0,21 0 16,0 1-16,0-1 0,0 0 0,0 0 15,0 0-15,0 0 0,0 1 16,21-1-16,0-21 16,0 0-16,0 0 0,0 0 0,22 0 0,-22 0 15,21 0-15,1 0 0,-22 0 16,21 0-16,0-21 0,1-1 16,-22 1-16,21 0 0,-21 0 0,22 0 15,-22 0-15,21-22 16,1-41-16,-43 62 15,0 1-15,0 42 32,0 1-32,0 20 0,0-21 15,0 21-15,0 1 0,-22-1 0,22 22 16,-21-22-16,0 21 0,21-20 16,0 20-16,0 22 0,0-22 0,-21 1 15,21 21-15,0-22 0,0 22 16,-21-22-16,21 22 0,0-22 0,0 22 15,-21-21-15,21 20 0,-22 1 16,1 42-16,21-64 0,0 1 16,-21 42-16,0-64 0,0 0 15,21-20-15,-21-1 0,-1-21 16,1 0-16,0 0 0,0-21 16,0-1-16,0-20 0,21 21 15,-22-21-15,1-22 0,0 22 0,21-22 16,-21 1-16,0-1 0,0-20 15,21 20-15,0-21 0,0 1 0,0 20 16,0-20-16,0-1 0,0 0 16,21 1-16,0 20 0,21 1 15,-21-1-15,22 1 0,-1 20 0,0 1 16,1-22-16,20 22 0,-20 0 0,-1-1 16</inkml:trace>
  <inkml:trace contextRef="#ctx0" brushRef="#br0" timeOffset="114232.22">13335 13123 0,'0'0'0,"0"-21"31,21 0-31,-21 0 0,21 21 16,-21-21-16,43-64 16,-43 64-16,0 0 0,0-22 15,0 22-15,0-21 0,0 21 0,0-22 16,-22 22 0,1 21-16,0 0 0,-21 0 0,21 21 15,-22 1-15,22-1 0,-21 21 16,-1 0-16,22 1 0,-21-1 0,21 0 15,0 1-15,-22-1 0,43-21 16,-21 22-16,21-22 0,0 0 0,0 0 16,0 0-16,0 0 0,21-21 15,0 0-15,1 0 0,-1 0 16,21 0-16,0-21 0,-20 21 0,41-21 16,-21 0-16,1 0 0,-1 0 15,-21-22-15,43-20 0,-22 20 16,-21 1-16,0-21 0,1 20 15,-1-20-15,-21 20 0,0-62 16,21-44 0,-21 107-16,0 0 0,0 21 0,0-1 15,0 1-15,-21 42 16,0 1-16,21-1 0,-22 21 16,-20 43-16,21 42 15,0-64-15,21 1 0,-21-22 16,21 22-16,0-1 0,0-21 0,42 64 15,-21-63-15,21-22 16,-20 0-16,20-21 0,0 21 16,1-21-16,-1 0 0,0 0 15,1 0-15,-1-21 0,0 21 0,1-21 16,41-22-16,-41 22 16,-22-21-16,21-22 0,-42 22 15,0 0-15,0-1 0,0 22 16,0-21-16,-21-22 15,0 64-15,0 0 0,-22 22 16,1-1-16,21 0 16,21 21-16,-21-21 0,21 22 0,-22 20 15,22-42-15,0 1 0,22 41 16,-1-63-16,0 21 0,0 0 16,0-21-16,22 0 0,-22 0 0,21 0 15,0 0-15,1 0 0,-1 0 0,0-21 16,1 21-16,-1-21 15,0 0-15,1-21 0,-22 20 0,21-20 16,1-43-16,-22 43 0,0 0 16,0-1-16,-21-20 0,21 21 15,0-64-15,-21 63 16,0 22-16,0 0 0,0 0 0,0 42 31,0 0-31,-21 0 0,0 22 0,21-1 16,-21 22-16,0-1 0,0 22 15,-43 148 1,43-149-16,0 1 0,-22 105 16,1-84-16,21-21 0,0 21 0,0-22 15,-22 22-15,22-21 0,-21 0 16,-22 105-16,1 64 16,42-190-16,21 20 0,0-41 15,0 20-15,0-21 0,0 1 16,0-1-16,0-21 0,21-21 0,85 0 15,-64-21-15,0 0 16,1-21-16,20 20 0,-21-20 0,22-21 16,-22-1-16,22 1 0,-22-1 15,0 1-15,-20-22 0,20 0 0,-21 22 16,0-212 0,-21 105-16,0 86 15,-21-1-15,0 21 0,-21 1 0,20-1 16,-20 22-16,0 0 0,-1-1 0,1 1 15,0 21-15,-1 0 0,22 21 16,0-21-16,0 21 0,0 0 0,42 0 31,0 0-31,0-22 0,22 22 16,-1 0-16,0-21 0,1 21 0,-1-21 16,0 21-16,22-21 0,-22 0 0,0 21 15,22-21-15,-22-1 16,1 22-16,20-42 0,-21 21 15,-20 0-15,-22 0 0,0-1 16,0 1 0,-22 21-16,1 0 0,0 0 15,0 0-15,0 21 16,0 1-16,21-1 0,0 0 16,0 0-16,0 0 0,0 0 0,0 1 15,0-1-15,0 0 0,21 0 16,21 21-16,-21-42 15,0 0-15,22 22 0,20-22 16,-20 0-16,-1 0 0,-21 0 16,21 0-16,1-22 0,-1 1 0,22 0 15,-43 0-15,0 0 0,0 0 16,0-1-16,0-20 0,-21 21 16,0 0-16,0 0 0,0-1 0,0 1 15,0 0-15,-21 21 16,0 0-16,0 21 15,21 0-15,-21 1 16,21-1-16,0 0 0,0 0 16,-21 0-16,21 22 15,-22-1-15,22-21 0,0 0 16,0-42 15,0 0-15,22 0-16,-1 21 0,-21-21 15,21-1-15,0-20 0,0 21 0,22-21 16,-22-1-16,0 22 16,21 21-16,-21-21 0,1 21 15,-1-21-15,0 21 0,-21 21 16,0 21 0,0-21-16,0 22 0,0-22 0,0 21 15,0 1-15,0-22 0,0 0 0,0 0 16,21 0-16,0 0 15,0-21-15,1 0 16,-1 22-16,0-22 0,21 0 0,-21 0 16,1 0-16,20-22 0,-21 22 15,0-21-15,22 0 0,-22 0 0,0 0 16,0 0-16,0-43 16,22 1-16,-43 41 15,21 1-15,-21 0 0,0 0 0,0 0 0,0 42 31,0 0-15,-21 0-16,21 0 0,0 1 16,0-1-16,0 0 0,0 0 15,0 0-15,0 0 0,84 1 16,-63-1-16,1-21 16,20 0-16,0 0 0,43 0 15,-43 0-15,-21 0 0,22-21 16,-22 21-16,0-22 0,0 1 0,0 0 15,1 0-15,-22 0 0,0-22 16,0 22-16,0 0 0,0-21 16,-22 42-1,1 0 1,0 0-16,21 21 0,-21 21 16,-21-21-16,42 22 15,0-22-15,0 0 0,-22 0 16,22 0-16,0 1 0,22-44 47,-22 1-47,21 0 15,0 21-15,0-21 0,21-43 16,-20 43-16,41-42 16,-42 42-16,0-1 0,22 1 15,-22 0-15,0 21 0,-21-21 16,21 21-16,-21 21 15,0 0 1,0 0-16,0 22 0,-21-22 0,21 21 16,0 1-16,-21-22 0,21 0 15,0 0-15,0 0 0,0 0 16,0 1-16,21-1 0,-21 0 0,21-21 16,0 0-16,22 21 15,-22-21-15,21 0 0,-21 0 0,1 0 16,20 0-16,-21-21 0,0 21 15,22-21-15,-22 0 0,0-1 0,0 1 0,0 0 16,-21-21-16,21-22 16,-21 22-16,0 0 0,0 20 15,0-20-15,0 21 0,0 0 0,-21 21 16,0-21-16,0 21 0,0 0 16,0 0-16,-1 0 0,1 21 0,0 0 15,0-21-15,0 21 0,0 0 16,21 0-16,0 1 0,0 20 0,0-21 15,0 0-15,0 0 0,0 1 16,0-1-16,0 0 0,0 0 16,0 0-16,0 0 15,0 1-15,21 20 0,-21-21 0,21 21 16,-21-20-16,0 20 0,0 0 16,0 22-16,0-22 0,0 22 0,0-1 15,0 1-15,0 63 0,0-43 16,0-20-16,0-1 0,0 1 15,0-1-15,-21 1 0,21-1 16,-21 1-16,21-22 0,-22 22 0,22-1 16,-21-21-16,0 22 0,21-22 0,-21 1 15,0-22-15,0 21 0,-64 0 16,43-20-16,-1-22 0,1 0 16,0 0-16,-1 0 0,-20-22 15,20 22-15,-20-42 0,21 21 16,-43-43-16,43 22 0,20 0 15,1-1-15,21 1 0,0-64 16,0 64-16,0 0 0,0-22 16,21 1-16,1-1 0,-1 1 0,0-1 15</inkml:trace>
  <inkml:trace contextRef="#ctx0" brushRef="#br0" timeOffset="114439.1">16446 12594 0,'-105'-21'15,"83"21"1,1 0-16,21-21 0,-21 21 31,21-21-31,-21 21 16,0-21-16,0 21 0</inkml:trace>
  <inkml:trace contextRef="#ctx0" brushRef="#br0" timeOffset="114596.01">15473 12531 0,'0'0'0,"0"21"15,0 0-15,21-21 16,0 0-16,0 0 15,-21 21-15,21-21 0,1 0 0,-1 0 16,0 0 0</inkml:trace>
  <inkml:trace contextRef="#ctx0" brushRef="#br0" timeOffset="116388.62">18838 12552 0,'43'-42'32,"-22"20"-32,0 1 0,0 0 15,0 0-15,0 0 0,22-43 16,-22 43-16,-21 0 0,0 0 16,0-22-16,0 22 0,0 0 0,-21 0 15,0 21-15,-1 0 16,1 0-16,0 21 0,-21 0 15,21 22-15,-1-1 0,-20 0 0,21 22 16,-21-22-16,20 22 0,1-1 0,-21 22 16,21-22-16,0 1 0,-1-1 15,1 1-15,21-22 0,0 22 16,0-22-16,0 0 0,0-21 0,21 22 16,1-22-16,-1 0 0,21-21 15,-21 21-15,22-21 0,-1 0 0,21 0 16,-20 0-16,-1-21 0,22 0 0,-1 21 15,1-42-15,-22 20 0,21 1 16,1-21-16,-22 0 0,1-1 0,-1-20 16,-21 20-16,-21-20 0,0-1 15,0 22-15,0-21 0,0-1 0,-42-42 16,-22 0 0,43 64-16,-21 0 0,-1 21 0,-20-1 15,21 22-15,-1 0 0,1 0 16,-22 22-16,22-1 0,0 21 0,-1 0 15,22 1-15,-21-1 0,21 0 16,0 22-16,21-1 0,0-20 0,0-1 16,0 22-16,0-22 0,21 0 0,21-21 15,-21 22-15,22-22 0,-22 21 16,21-42-16,22 21 0,-22 1 0,21-22 16,1 0-16,-1 0 0,1 0 0,-1 0 15,1-22-15,-1 1 0,1 0 16,-1 0-16,-20 0 0,-1 0 0,0-1 15,-20 1-15,-1 0 0,0 0 16,-21 0-16,21 0 0,-21-1 16,-21 22-1,0 22-15,21-1 16,-21 0-16,21 0 0,0 21 16,-22-20-16,22 20 0,-21-21 0,21 0 15,-21 0-15,21 1 0,0-1 16,0 21-16,-21-42 15,42-21 17,-21 0-32,21 0 0,0-1 15,1 1-15,-1-21 0,-21 21 16,21-22-16,0 22 0,0-21 16,0 0-16,22-1 0,-22 22 0,0 0 15,-21 0-15,21 0 0,0 21 0,1 0 16,-1 0-16,-21 21 0,0 0 15,0 0-15,0 21 0,0-20 0,0 20 16,0 0-16,0-21 0,0 22 0,0-1 16,0-21-16,0 0 0,0 22 15,0-22-15,21 0 0,0-21 0,0 21 16,0-21-16,1 0 0,-1 0 0,0 0 16,0 0-16,0 0 0,0 0 15,1 0-15,20-21 0,-21 0 16,43-43-16,-43 22 15,-21 21-15,21-21 0,0-22 16,21-21-16,-42 22 0,22 21 16,-1-22-16,0 22 0,-21-22 0,21 22 15,0 0-15,0-1 0,-21 22 16,0 0-16,0 0 0,0 42 16,0 0-16,0 21 15,-21-20-15,0 20 0,0 21 0,0-20 16,0-1-16,-1 22 0,-20 41 15,21 1 1,21-63-16,0-1 0,0 0 0,0-21 0,0 22 16,0-22-16,42 21 15,-21-42-15,1 21 0,20-21 16,-21 0-16,0 0 0,22 0 0,-22 0 16,21-21-16,-21 0 0,22 0 0,-22 0 15,21 0-15,-21-1 0,43-41 16,-43 21-16,0-1 0,0 22 15,-21 0-15,0 0 0,21 0 16,-21 42 0,0 0-16,0 21 15,-21-21-15,21 1 0,0-1 16,0 0-16,0 0 0,0 0 0,0 0 16,0 1-16,0-1 0,0 0 15,21 0-15,1-21 16,-1 0-16,21 0 0,-21 0 0,0 0 15,22 0-15,-22 0 0,0 0 0,0-21 16,0 0-16,1 0 0,20-22 16,0-20-1,-21 20-15,-21 22 0,0-21 0,22 21 16,-22 0-16,0-22 0,0 22 16,0 42-1,0 22-15,-22-22 16,22 21-16,-21-21 15,0 22-15,21-1 0,-21 21 0,0-20 16,21-1-16,-21 0 0,21 22 0,0-22 16,0 1-16,-22 20 0,22-21 15,-21 22-15,0-22 0,21 22 0,-21-22 16,-21 64-16,20-64 0,1 1 16,-21 20-16,21-42 0,0 22 15,-22-1-15,22-21 0,-21 0 0,21 0 16,-22 1-16,1-22 0,21 0 15,-22 0-15,22 0 0,-85 0 16,64-22-16,21 22 0,-21-21 16,-1 0-16,22 0 0,-21 0 15,21 0-15,-1-1 0,1 1 0,-21-21 16,42 21-16,-21 0 0,21-22 0,0 22 16</inkml:trace>
  <inkml:trace contextRef="#ctx0" brushRef="#br0" timeOffset="117199.98">22966 12658 0,'0'0'15,"21"0"-15,0 0 16,0 0-16,0 0 0,22 0 16,-22-21-16,64-22 15,-64 22-15,0 0 0,0 0 16,0 0-16,-21-1 0,0 1 15,0 0-15,0 0 0,0 0 0,-21 0 16,-64-1-16,22 22 16,21 0-16,-1 22 15,-41-1-15,41 21 0,1-21 16,21 0-16,-22 1 0,22-1 0,0 0 16,0 21-16,21-21 15,0 1-15,0-1 0,0 0 16,21-21-16,21 0 0,-20 0 0,20 0 15,-21 0-15,21 0 16,1 0-16,-1-21 0,0 0 16,1 21-16,-22-22 0,21 1 15,-21 21 1,-21 21 0,0 1-1,0 20-15,0 0 0,0 1 16,0-1-16,-21 0 0,21 22 0,-21-22 15,21 22-15,0-1 0,-21 1 0,0-22 16,0 21-16,21 1 16,-43 84-16,43-84 0,-21-1 15,0 1-15,0-1 0,21 1 0,-21-22 16,-1 21-16,1-20 0,0 20 0,0-20 16,0 20-16,0-42 15,-1 22-15,-20-22 0,21 0 0,0-21 16,0 0-16,-22 0 0,22 0 0,-21 0 15,21 0-15,-64-85 16,43 22-16,20 20 16,1-20-16,21-1 0,-21 1 0,21-1 15,0-20-15,0 20 0,21-20 16,0 20-16,1-21 0,-1 22 0,21-1 16,-21 1-16,22-1 0,62-20 15,-62 20-15,20 22 0,1 0 16,-22 20-16,22-20 0,-1 0 15,-21 21-15,22-1 0,-22 1 0,22 0 16</inkml:trace>
  <inkml:trace contextRef="#ctx0" brushRef="#br0" timeOffset="117524.06">23453 12658 0,'-22'0'16,"44"0"-16,-44 21 16,1 0-16,21 0 15,21-21 1,1 0-16,-1-21 0,21 21 15,-21-21-15,22 0 0,-22 0 16,21 21-16,-21-22 0,0 1 16,22 0-16,-22-21 0,-21 21 0,0-1 15,0 1-15,0 0 0,0 0 16,0 0-16,0 0 0,-21 21 0,0 0 16,-22 0-16,22 21 0,-21 0 0,-1 0 15,22 0-15,-21 22 0,21-1 16,-22 21-16,22 22 15,21-43-15,0 1 0,0-22 0,0 21 16,0-21-16,21 1 0,1-1 16,20 0-16,-21-21 0,0 0 0,22 0 15,-1 0-15,0 0 0,1 0 16,-1 0-16,0-21 0,-21 0 16,22-1-16,41-41 0</inkml:trace>
  <inkml:trace contextRef="#ctx0" brushRef="#br0" timeOffset="117744.17">24193 12298 0,'22'-169'32,"-44"338"-32,44-360 0,-22 170 0,0 42 15,0 1-15,-22 20 0,22 0 16,-21 1-16,0 20 0,0-21 0,0 22 16,0-1-16,-1-20 0,-20 63 15,42-64-15,-21 0 0,0 1 16,0-1-16,21-21 0,0 21 0,0-20 15,0-1-15,21-21 32,0-21-32,0 21 0,21-22 15,-20-20-15,-1 21 0,0 0 0</inkml:trace>
  <inkml:trace contextRef="#ctx0" brushRef="#br0" timeOffset="117951.29">24405 12213 0,'0'-21'0,"0"42"0,21-84 0,-21 42 15,0 42 1,0 21-16,0-21 16,-21 22-16,0-1 0,0 21 0,0 43 15,-1-63-15,-20 62 16,42-62-16,-21-1 0,0 0 16,0 1-16,21-1 0,0-21 0,0 0 15,0 1-15,0-1 0,0 0 0,0-42 31,0 0-15</inkml:trace>
  <inkml:trace contextRef="#ctx0" brushRef="#br0" timeOffset="118115.25">23961 12573 0,'0'0'0,"-22"0"0,22-21 15,22 21 1,20 0-16,-21 0 0,0 0 15,22 0-15,-22 0 0,21 0 0,0 0 16,1 0-16,-1 0 0,0 0 16,1 0-16,-1 0 0,43 0 15,-43 0-15,0 0 0</inkml:trace>
  <inkml:trace contextRef="#ctx0" brushRef="#br0" timeOffset="118724.61">24596 12679 0,'0'0'0,"0"21"0,21-21 31,0 0-31,0 0 16,0-21-16,0 21 0,1-21 16,-1 21-16,21-21 15,-42-1-15,21 1 0,-21 0 0,0 0 16,-21 21-1,0 0-15,0 21 16,0 0-16,-1 0 0,1 1 0,0-1 16,21 21-16,-21-21 0,21 22 15,-21-1-15,21-21 0,0 21 0,0-20 16,0-1-16,0 0 0,21 0 0,42 21 16,-20-42-1,-1 0-15,-21 0 0,22 0 0,-22 0 16,0 0-16,21-21 0,-21 0 0,1 0 15,-1 0-15,0-22 0,0 22 16,-21-21-16,21 0 0,0 20 0,1-20 16,-1 0-16,0-1 0,0 22 15,0 0-15,0 0 0,1 21 16,-1 0-16,0 0 0,0 0 16,-21 21-16,0 0 0,21 22 15,-21-22-15,0 0 0,21 21 16,-21 1-16,0-22 0,0 0 0,0 21 15,0-21-15,0 1 0,-21-1 16,0 0-16,0-21 0,0 21 0,0-21 16,-1 0-1,22-21-15,0 0 16,0 0-16,0-1 0,0 1 16,43-63-1,-22 62-15,0-20 0,0 21 16,0 0-16,1 0 0,41-22 15,-42 22-15,0 21 16,22-21-16,-1 21 16</inkml:trace>
  <inkml:trace contextRef="#ctx0" brushRef="#br0" timeOffset="119037.65">25760 12573 0,'0'0'15,"21"0"-15,-21-21 0,21 0 16,-21 0-16,0-1 15,0 1-15,0 0 0,-21 21 16,0 0-16,0 0 0,-1 0 16,-83 42-1,83-20-15,-20-1 0,21 0 0,21 0 16,0 21-16,0-20 0,0 41 16,0-42-16,42 43 15,-21-43-15,43 0 16,-43 0-16,0-21 0,22 21 15,-22-21-15,0 22 0,0-22 16,-21 21-16,-21-21 16,-21 0-16,20 0 0,1 0 15,-21 21-15,21-21 0,-22 0 16,22 0-16,-21 0 0,21 0 0,-22 0 16,22 0-16,0 0 0,0 0 15,21-21-15</inkml:trace>
  <inkml:trace contextRef="#ctx0" brushRef="#br0" timeOffset="121363.35">27326 12552 0,'0'0'0,"-21"0"0,0 0 15,0 0-15,-1 0 0,1 0 16,0 0-16,0 21 0,0 0 0,0-21 16,-1 21-16,22 1 0,0 20 15,-21-21-15,0 0 0,21 0 0,0 1 16,0-1-16,0 0 0,-21 0 15,21 0-15,0 0 0,-21-21 16,21 22-16,0-44 31,0 1-31,21 0 0,0 0 16,-21 0-16,21 0 0,0-1 16,1-20-16,-1 21 0,0-21 0,42-22 15,-41 43-15,20 0 16,-21-22-16,0 43 0,22-21 0,-1 21 15,-42 21-15,21 1 16,-21-1-16,0 0 0,0 0 16,0 21-16,0 1 0,0-1 15,0-21-15,0 22 0,0-22 0,0 21 16,0 0-16,0-20 16,0-1-16,21-21 31,0-21-31,-21-1 15,22 1-15,-1 0 0,0 0 0,0 0 16,0-22-16,0 22 0,1-21 0,-1 21 16,0-22-16,0 22 0,0-21 15,0 21-15,1 0 0,-1-1 0,-21 44 32,0-1-32,0 0 15,0 0-15,0 0 0,0 22 0,0-22 16,0 21-16,0-21 0,0 22 0,0-22 15,0 0-15,0 0 0,0 21 16,21-20-16,21-1 0,64 0 16,-85-21-16,22 0 15,-1 0-15,0 0 0,-21 0 16,22-21-16,-1 0 0,-21-1 0,0 1 16,22 0-16,-22-21 0,0 21 0,0-22 15,0 1-15,-21 21 0,0-22 16,22 22-16,-22 0 0,0 0 0,0 0 15,-22 21 1,1 0-16,0 21 0,0 0 16,0 0-16,0 0 0,21 1 0,-22 20 15,1-21-15,21 0 0,0 22 0,0-22 16,0 0-16,0 0 0,21 21 16,1-42-16,-1 22 0,0-1 0,0 0 15,21-21-15,-20 0 0,20 0 16,0 0-16,-21 0 0,22 0 0,20-42 15,-20 20-15,-22 1 0,21-21 16,-21 21-16,22-22 0,-22 1 16,0 0-16,21-1 0,-21 1 0,1-21 15,-1 20-15,0 1 0,0-22 16,21-20-16,-42 41 16,22 22-16,-22 0 0,-22 42 15,-20 0 1,21 22-16,0-1 0,-43 43 15,43-22-15,0-20 0,0-1 0,0 0 16,21 1-16,0-1 0,0 0 16,0 1-16,0-22 0,0 21 15,21-21-15,0 0 0,0-21 0,21 22 16,-20-22-16,20 0 0,21 0 16,-20 0-16,-1-22 0,0-20 15,1 21-15,-22 0 0,0-22 16,0 1-16,0 0 0,1-1 15,41-41-15,-42 41 0,0 1 16,1 0-16,-1-1 0,-21 1 16,0 21-16,21 0 0,-21 42 15,0 0-15,-21 0 0,0 22 16,-1-22-16,1 21 0,0 0 16,0 1-16,-21-1 0,20 0 15,1-20-15,-21 20 0,21 0 0,0-21 16,-1 1-16,1 20 0,0 0 15,0-21-15,42-42 32,0 0-17,0 0-15,-21 0 0,43 0 0,-22-1 16,0 1-16,0 0 0,22-21 16,-22 21-16,21-1 0,-21 1 0,0 0 15,1 21-15,-1 0 0,0 0 0,-21 21 31,0 0-31,0 1 0,0-1 0,-21 0 16,21 0-16,-21 0 0,21 0 16,0 1-16,0 20 15,0-21-15,21 0 16,0-21 0,0 0-16,0 0 0,43 0 15,-43 0-15,0-21 0,0 21 0,0-21 16,1 0-16,20 0 0,-21-22 15,0 22-15,0 0 0,1 0 0,-1-22 16,0 22-16,0 0 0,-21 0 16,21 21-16,-21 21 15,0 0 1,-21 0-16,0 1 0,0-1 16,21 0-16,0 0 0,-21 0 0,-1 22 15,22-22-15,0 0 0,-21 0 0,21 0 16,0 0-1,21 1-15,1-22 0,-1 0 16,0 0-16,21 0 0,-21 0 16,1 0-16,-1 0 0,0 0 15,0-22-15,-21 1 0,21 0 16,-21-21-16,0 21 0,0-1 16,0 1-16,0 0 0,0-21 0,0 21 15,-21 21-15,0-22 0,0 1 0,0 21 16,-1 0-16,1 0 15,21 21 1,21-21 0,1 0-1,-1 22-15,0-22 0,21 0 0,1 0 16,-1 0-16,0 0 0,22 0 16,-22 0-16,0 0 0,22 0 0,-22 0 15,1 0-15,-1 0 0,0 0 0,-21 0 16,1 0-16,-1 0 0,-21-22 15,-21 22 1,-1 0-16,-20 0 16,21 0-16,-21 0 0,20 22 0,-20-1 15,0 0-15,21 0 0,-22 0 16,22 0-16,0 22 0,0-22 16,0 0-16,21 0 0,-22 0 0,22 1 15,0-1-15,0 0 0,0 0 0,0 0 16,22-21-16,-1 0 0,0 21 15,0-21-15,0 0 0,0 0 0,1 0 16,-1 0-16,0-21 0,21 0 16,-21 0-16,1 0 0,20 0 0,-21-22 15,0 22-15,22-21 0,-1-43 16,21-42 0,-41 64-16,-1 20 0,0 1 0,0-22 15,0 22-15,0 0 0,-21-22 16,0 43-16,0 0 15,0 42-15,-21 0 16,-21 0-16,21 22 0,0-1 16,-1 0-16,1 1 0,-21 20 0,21-20 15,-22 41-15,22 64 16,21-126-16,0 20 16,0 0-16,0-21 0,0 1 15,0-1-15,21 0 0,1-21 16,-1 21-16,21-21 15,0 0-15,-20 0 16,-22-21-16,21 0 0,0 21 0,0-21 16,-21-1-16,0 1 0,21 0 15,-21-21-15,0 21 0</inkml:trace>
  <inkml:trace contextRef="#ctx0" brushRef="#br0" timeOffset="121645.18">28787 12383 0,'-43'0'0,"86"0"0,-107 0 0,43 0 15,0 0-15,42 0 16,0 0-16,0 0 15,22 0-15,-1 0 0,64 0 16,-43 0-16,1 0 0,-1 0 0,-20 0 16,20 0-16,-21 0 15,22 0-15,-43 0 0,21 0 0,-20 0 16</inkml:trace>
  <inkml:trace contextRef="#ctx0" brushRef="#br0" timeOffset="124109.18">0 15473 0,'0'-21'16,"0"0"15,21 21 157,64-22-188,21 22 15,-22-21-15,-20 21 0,-1-21 16,1 21-16,-22-21 0,-21 21 0,0-21 15,-21 0-15,-21 21 16,0-22-16,0 1 0,-21 21 16,-22-21-16,22 21 0,-22 0 15,1-21-15,-1 21 0,1 0 0,-22-21 16,64 21-16,21-21 16,0-1-1,21 22 16,64 0-15,-22 0-16,22 0 0,-22 0 16,1 22-16,-22-1 0,22 0 0,-1 42 15,-42-41 1,-21 20-16,0 0 0,-21 1 0,-21-1 16,0-21-16,-1 21 0,-20 1 15,20-1-15,-20 0 0,-1-20 16,1 20-16,-1-21 0,1 21 15,63-20-15,0-44 32,0 1-17</inkml:trace>
  <inkml:trace contextRef="#ctx0" brushRef="#br0" timeOffset="124735.58">1545 15219 0,'0'0'0,"0"-21"0,0 0 15,0-1-15,-21 1 0,21 0 16,0 0-16,-21 42 16,21 0-16,-21 22 15,-1-1-15,22 0 0,-21 22 0,0-22 16,0 22-16,0-22 0,0 21 15,-1 1-15,-20-22 0,21 1 16,-21 20-16,20-21 0,-20 1 16,21-22-16,0 21 0,21-21 0,0 1 15,-21-22-15,21-22 32,0 1-32,21 0 0,0 0 0,0-21 15,0-1-15,-21 22 0,43-21 16,-22-22-16,0 22 0,0-22 15,0 1-15,0-1 0,22 1 0,-22-1 16,0 22-16,21 0 0,-20-1 16,20 22-16,-21 0 0,21 21 0,-20 21 15,83 127 1,-83-105-16,-1 20 16,0 1-16,0-22 0,0 22 0,-21-22 15,0 0-15,0 1 0,0-1 0,0-21 16,0 64-1,0-64-15,0 0 0,-21-21 32,0-21-17,0 21-15</inkml:trace>
  <inkml:trace contextRef="#ctx0" brushRef="#br0" timeOffset="124920.47">1164 15685 0,'0'0'0,"-21"0"0,42 0 16,0 0-16,0 0 16,22 0-16,-1 0 0,0 0 15,22 0-15,-1 0 0,1 0 16,-1 0-16,1-22 0,-1 1 0,22 21 16,-21-21-16,-1 0 0,22 21 15,-22-21-15,22 0 0,-22-1 0,1 1 16</inkml:trace>
  <inkml:trace contextRef="#ctx0" brushRef="#br0" timeOffset="125188.32">2709 15325 0,'0'0'0,"0"-21"0,0 42 31,0 0-15,0 0-16,0 21 0,-21-20 0,21 20 15,0 21-15,0-20 0,0 20 16,0 43-16,0-21 0,-21-22 15,21 22-15,0-22 0,-21 22 16,21 0-16,-21-1 0,21-20 0,0 21 16,-22-22-16,22 22 0,-21 42 15,0-21-15,21-64 16,0 0-16,0-21 0,0 1 16,0-1-16,0-42 15,21-1 1,0 1-16,1-21 0,-22 21 15,21-22-15</inkml:trace>
  <inkml:trace contextRef="#ctx0" brushRef="#br0" timeOffset="125477.34">2540 16087 0,'0'0'0,"-21"-64"0,21-20 16,0 20-16,0 1 0,0-1 16,0 1-16,0 20 0,0-20 0,21 20 15,42-20 1,-20 21-16,41-1 0,-41 43 0,20 0 15,-20 0-15,-1 0 16,0 21-16,-21 1 0,1-1 0,-1 21 16,-21-21-16,0 22 0,0 20 15,-43 22 1,1-43-16,21-21 0,-21 0 16,20 1-16,-20-1 0,0 0 0,21-21 15,-22 21-15,22-21 0,0 0 16,42 0 15,0 0-31,22-21 0,-22 21 16,0 0-16</inkml:trace>
  <inkml:trace contextRef="#ctx0" brushRef="#br0" timeOffset="126051.74">3111 15939 0,'22'0'15,"-1"0"-15,0-22 16,-21 1-16,21 21 0,0-21 16,22-21-16,-22 21 0,0-1 15,21-20-15,-21 21 0,1-21 0,20 20 16,-21-20-16,0 21 0,0 0 0,-21 0 16,0-1-16,0 1 0,-21 21 15,-21 0 1,21 0-16,0 21 0,-1-21 15,1 22-15,0-1 0,0 21 16,21-21-16,0 0 16,0 1-16,21-22 0,0 21 15,0-21-15,1 21 0,-1 0 16,0 0-16,21 0 0,-21 1 0,-21-1 16,0 0-16,0 0 0,22 0 15,-22 43 1,0-43-16,0 0 0,21-21 31,0 0-15,0 0-16,0-21 0,22 0 15,-22 0-15,0-1 0,0 1 0,21 0 16,-20 0-16,20 0 0,-21 0 16,0-22-16,0 22 0,1 0 0,-1 0 15,-21 0-15,0-1 0,0 44 31,-21-1-31,21 0 16,0 0-16,-22 21 0,22-20 16,-21-1-16,21 0 0,0 21 0,0 1 15,0-22-15,0 0 16,0 0-16,0-42 47</inkml:trace>
  <inkml:trace contextRef="#ctx0" brushRef="#br0" timeOffset="126235.63">3810 15473 0,'-21'0'0,"42"0"0,-63 0 0,20 0 0,1 0 16,0 0-1,42 21 1,0-21 0,1 0-16,20 0 15,-21 0-15</inkml:trace>
  <inkml:trace contextRef="#ctx0" brushRef="#br0" timeOffset="126623.41">4212 15558 0,'-21'-22'31,"21"1"-31,21 42 32,0-21-32,-21 22 15,21-1-15,-21 0 0,22 21 16,-1-21-16,-21 22 0,0-22 0,0 0 15,0 21-15,0-20 0,0 20 0,0-21 16,0 0-16,0 0 0,0 22 16,0-22-1,0-42 1,0 0 0,21-1-16,-21 1 0,21 0 15,0 0-15,0 0 0,-21 0 16,22-22-16,-1 22 0,21-42 15,-42 41-15,21 1 0,0 0 0,1 0 16,-22 0-16,21 21 16,0 0-16,0 0 15</inkml:trace>
  <inkml:trace contextRef="#ctx0" brushRef="#br0" timeOffset="127610.85">5228 15727 0,'0'0'0,"0"-21"0,-21-64 31,0 64-31,0 0 0,-1 0 15,1-1-15,0 22 0,0 0 0,0 0 0,0 0 16,-1 0-16,1 0 16,0 22-16,0-1 0,-21 21 15,42-21-15,-22 22 0,1-22 16,0 21-16,21-21 0,-21 22 0,21-22 16,0 21-16,0-21 0,0 22 15,0-22-15,21 0 16,0-21-16,0 0 0,1 0 0,-1 0 15,0 0-15,0 0 0,0 0 16,0-21-16,1 0 0,-1-1 0,0 1 16,0 0-16,0 0 0,0 0 0,1 0 15,-1-1-15,-21 1 16,42-42-16,-42 42 0,21 21 16,-21-22-16,0 44 31,0-1-31,0 0 0,0 0 15,0 0-15,0 0 0,0 1 16,0-1-16,0 21 0,0-21 16,0 0-16,21-21 15,1 22-15,-1-22 0,0 0 16,0 0-16,0 0 0,0 0 0,1 0 16,-1-22-16,21 1 0,-21 21 15,0-21-15,1 0 0,-1 0 16,0 0-16,0-1 0,0-20 0,22-85 15,-43 85 1,21-1-16,-21 1 0,21 0 16,-21-1-16,0 22 0,0 0 0,0 0 15,0 42 1,-21 0 0,0 0-16,-1 22 0,1-22 0,21 21 15,0 1-15,-21-22 0,21 21 16,-21-21-16,21 22 0,0-22 15,0 21-15,0 22 0,0-43 16,0 0-16,21 0 0,0 0 16,-21 0-16,21 1 0,1-22 0,-1 21 15,0-21-15,21 0 0,22 0 16,-43 0-16,21 0 0,1 0 16,-22 0-16,21 0 0,-21-21 0,22-1 15,-22 22-15,0-21 0,0 0 16,0 0-16,0 0 0,1 0 0,-1-64 15,-21 43 1,0 20-16,-21 44 31,-1-1-31,1 0 0,21 0 16,-21 0-16,21 0 16,-21 22-16,0-22 0,21 0 15,0 0-15,0 0 0,0 1 16,21-1-1,0-21-15,0 0 0,0 0 16,1-21-16,-1 21 16,-21-22-16,21 1 0,-21 0 15</inkml:trace>
  <inkml:trace contextRef="#ctx0" brushRef="#br0" timeOffset="127853.47">5482 15515 0,'0'0'0,"-42"0"0,21 0 15,-1 0-15,1 0 0,42 0 32,1 0-32,-1 0 0,0 0 15,21 0-15,1 0 0,20 0 16,-21-21-16,22 21 0,-22-21 0,22 21 15,-22 0-15,0 0 0,-20 0 16,20-21-16,-21 21 0,0 0 16,0-21-16,1 21 0</inkml:trace>
  <inkml:trace contextRef="#ctx0" brushRef="#br0" timeOffset="129724.41">7874 15558 0,'0'-22'15,"0"44"-15,0-65 0,21 43 16,-21-21-16,0 0 0,0 0 0,0 0 15,0-1 1,0 1-16,0 0 0,-42-21 16,21 42-16,-22 0 0,22 0 0,-21 0 15,21 0-15,-22 21 0,1 0 16,21 0-16,-22 0 0,22 22 0,-21-1 16,21 0-16,0 1 0,-1-1 15,22 0-15,0 1 0,-21-1 0,21-21 16,0 22-16,0-22 0,0 0 0,0 0 15,21 0-15,1 0 0,20-21 16,-21 0-16,0 0 0,22-21 16,-22 0-16,21 21 0,0-21 15,1 0-15,-1-22 0,0 22 16,1 0-16,20-42 0,-42 20 16,1 1-16,-1 0 0,-21-1 15,0 1-15,0 0 0,0-22 0,0 22 16,0-1-16,0 1 0,0 0 0,0 21 15,0-1-15,-21 1 0,-1 21 16,1 0-16,21 21 16,0 22-16,0-1 15,0 0-15,0 1 0,0-1 0,0 0 16,0 22-16,0-22 0,0 1 0,0-1 16,0 0-16,0 1 0,21-22 15,1 21-15,-1-21 0,0 22 0,0-22 16,0 0-16,22 0 0,-22-21 15,21 0-15,0 0 0,1 0 0,63 0 16,-64 0-16,21-21 0,-20 0 16,20 0-16,-20 21 0,-1-22 15,0 1-15,1 0 0,-22-21 16,0 21-16,0-22 0,-21 1 0,0 21 16,0 0-16,0-1 0,-21 1 15,0 0-15,-22 0 16,22 21-16,-21 0 0,21 0 0,0 21 15,-22-21-15,22 21 0,-21 0 0,21 22 16,-1-22-16,-20 42 16,21-41-16,0-1 0,21 0 15,0 0-15,0 0 0,0 22 16,0-22-16,21-21 0,0 0 16,0 0-16,22 0 0,-22 0 15,21 0-15,-21 0 0,22-21 0,-1-1 16,-21 1-16,21 21 0,-20-21 15,20 0-15,-21-21 0,0 20 0,0 1 16,-21-21-16,0 21 0,22 0 0,-22-1 16,0 1-16,0 42 31,0 1-31,-22 20 16,22-21-16,-21 0 0,21 22 15,0-1-15,0 0 0,0-21 16,0 1-16,0-1 0,0 0 0,21 0 15,1 0-15,-1-21 0,0 0 16,0 0-16,21 0 0,-20 0 0,20 0 16,-21 0-16,21 0 0,1-21 15,-22 0-15,21 0 0,1 0 16,-1-22-16,-21 22 0,0 0 16,0-21-16,1-1 0,-22 1 15,21 0-15,0-1 0,-21 1 0,21-127 16,-21 126-16,0 1 15,21 0-15,-21 20 0,0-20 16,-21 42 0,0 21-16,21 22 0,0-22 15,-21 21-15,0 0 0,21 1 16,0 20-16,0-20 0,0-1 0,0 0 16,0 43-16,0-43 15,21-21-15,0 22 0,-21-22 0,21 0 16,0 0-16,0 0 0,1 1 15,-1-1-15,42-21 16,-20 0-16,-22 0 0,21 0 0,0 0 16,1 0-16,-1-21 0,43-1 15,-64 1-15,21 0 0,-21-21 16,22 21-16,-22-1 0,0-20 0,-21 21 16,0-21-16,0 20 0,0-20 0,0 0 15,-63 42 1,41 0-16,-41 0 15,42 0-15,0 21 0,-1 0 0,-20 21 16,21-20-16,21-1 16,0 0-16,0 0 0,0 0 0,0 0 15,0 1-15,0-1 0,21-21 16,0 21-16,0-21 16,1 0-16,-1 0 0,0 0 0,0 0 15,0 0-15,0-21 0,1 0 0,20 21 16,-21-22-16,0 1 0,0 0 15,1 0-15,-22 0 0,21 0 16,-21-1-16,-21 22 31,21 22-31,0-1 0,0 0 16,-22 0-16,22 21 0,0-20 16,0-1-16,0 0 15,0 0-15,22 0 0,-1-21 16,0 21-16,21-21 0,-21 0 0,1 0 15,-1 0-15,0 0 0,0-21 16,21 21-16,-20-21 0,-1 0 0,0 0 16,0 0-16</inkml:trace>
  <inkml:trace contextRef="#ctx0" brushRef="#br0" timeOffset="129923.24">9440 15431 0,'0'0'0,"-42"0"0,21 21 0,-22-21 15,65 0 1,20 0 0,-21-21-16,21 21 0,1-22 0,-1 1 15,22 21-15,-22-21 0,21 0 16,-20 0-16</inkml:trace>
  <inkml:trace contextRef="#ctx0" brushRef="#br0" timeOffset="130870.42">12001 15219 0,'-21'-42'16,"21"20"-16,0 1 16,0 0-1,0 0-15,0 0 0,-21 21 31,0 21-31,0 0 16,0 21-16,-1 1 0,1-1 0,0 0 16,0 1-16,21-1 0,-21 22 0,21-22 15,-21 0-15,21 1 0,0-22 16,0 42-16,0-42 0,21 1 16,21-1-16,-21-21 0,22 0 0,-22 0 15,21 0-15,22 0 0,-22 0 16,0-21-16,22 21 0,-22-22 0,0 1 15,1 0-15,-1 0 0,-21 0 16,22-43-16,-43 43 16,0-21-16,0 21 0,-22-22 15,1 1-15,0 0 0,-21 20 0,-1-20 0,1 21 16,0 0-16,-1 21 0,-20 0 16,21 0-16,20 0 0,1 0 15,21 21-15,21 0 16,22-21-16,-22 0 15,85 0-15,-64 0 0,22 0 16,-22 0-16,21-21 0,-20 0 16,20 0-16,-20-1 0,20 1 0,-21 0 15,22 0-15,-22-21 0,1 20 0,-22 1 16,0 0-16,0 21 0,-21-21 16,-21 21-1,0 0-15,0 21 16,-1 0-16,22 22 0,-21-22 15,0 42-15,21-20 0,-21-1 0,21 21 16,0 1-16,0-1 0,-21 1 16,21-1-16,-21 1 0,-1 63 15,22-42-15,-21-1 0,21 1 16,0 0-16,0-1 0,-21-20 16,21 20-16,-21 1 0,21 0 0,-21-1 15,21 1-15,0 0 0,0-1 0,-21 65 16,-1-1-1,22-64-15,0-20 0,-21-22 0,0 64 16,0-64-16,0 1 0,-22-1 16,22-42-16,0 0 15,0 0-15,0-21 0,0 0 16,-1-22-16,1 1 0,21 0 0,0-1 16,-21-105-1,0-106-15,21 170 0,0-1 16,0-21-16,21 21 0,0 1 15,22-22-15,-22 21 0,0 1 0,21 20 16,1-21-16,-1 22 0,0-1 0,1 1 16,-1-1-16,21 22 15,-20-21-15,20 20 0,22 1 0</inkml:trace>
  <inkml:trace contextRef="#ctx0" brushRef="#br0" timeOffset="131377.42">14330 15515 0,'0'0'0,"21"0"0,0 0 0,0 0 16,0-21-16,1 0 15,-1 0-15,0 0 16,-21-1-16,0 1 0,21-21 15,-21 21-15,0-22 0,0-20 16,0 21-16,-21 20 0,0 1 0,0 0 16,-1 21-16,1 0 0,-21 0 0,21 21 15,-22 0-15,22 1 0,-42 62 16,20-41-16,22-1 16,0 0-16,0 1 0,0-1 0,21 0 15,-21 1-15,21-22 0,0 0 0,0 21 16,21-21-16,0 1 15,21-22-15,-21 0 0,22 0 0,-1 0 16,0-22-16,1 1 0,-1 21 0,0-21 16,1 0-16,-22 0 0,21-22 15,1 22-15,-22-21 0,0 21 0,0-22 16,21-20-16,-42 42 0,0 0 16,0 42-1,0 0-15,0 0 16,0 0-16,0 43 15,0-1-15,0-42 16,0 1-16,0 20 0,0-21 16,0 0-16,22 0 0,-1-21 15,0 0-15,21 0 16,-21 0-16</inkml:trace>
  <inkml:trace contextRef="#ctx0" brushRef="#br0" timeOffset="132823.85">15854 15092 0,'0'0'0,"0"-21"0,0 0 15,-21 21 1,-1 0-16,1 21 0,0 0 0,0 0 15,0 21-15,0 1 0,-1-1 0,-20 0 16,21 1-16,0-1 0,0 0 16,-1 1-16,22-1 0,0 0 15,0 1-15,0-22 0,0 21 0,0-21 0,22 1 16,-1-22-16,21 21 0,0-21 16,1 0-16,-1 0 0,0 0 0,22 0 15,-22 0-15,22 0 0,42-43 16,-43 22-16,-21 0 15,1 0-15,-1-21 0,0 20 0,1-20 16,-22 0-16,0-22 0,0 22 0,0-64 16,1 43-16,-22-1 15,0 22-15,0-1 0,0 1 0,0 0 16,0 21-16,0-1 0,-22 44 16,1-1-1,0 0-15,21 21 0,-21 1 0,0-1 16,0 21-16,21 43 15,0-63-15,0-1 0,0 21 16,0-20-16,0-22 0,21 21 0,0 1 16,0-22-16,0 0 0,85 21 15,-64-42-15,1 0 16,-1 0-16,0 0 0,43 0 16,-43 0-16,1-21 0,20-21 15,-42 21-15,22-22 0,-22 22 16,-21-42-16,0-22 15,0 64-15,0-22 0,0 22 0,-21 0 16,0 21-16,-1 0 16,1 0-16,0 21 0,-21 0 0,21 1 15,-1 20-15,1-21 0,0 21 16,0-20-16,21-1 0,0 21 16,0-21-16,0 0 0,0 22 15,0-22-15,21 0 0,0-21 16,0 0-16,1 0 0,20 0 15,-21 0-15,0 0 0,0 0 0,1-21 16,-1 21-16,0-21 0,0 0 16,0-1-16,-21 1 0,21-21 0,-21 0 15,22 20-15,-22-20 0,21 0 16,-21-1-16,0 22 0,0 0 0,0 0 16,0 42-1,0 0-15,0 22 0,-21-22 16,-1 21-16,22-21 0,-21 22 0,21-22 15,0 0-15,0 21 0,0-21 16,0 1-16,0-1 0,0 0 16,21 0-16,1-21 0,-1 0 0,21 0 15,-21 0-15,22 0 0,-22 0 16,21 0-16,-21 0 0,0 0 0,22 0 16,-1-42-16,-21 21 0,0-1 15,1 1-15,-1-21 0,0 21 16,0-22-16,0 1 15,0 21-15,1-21 0,-1 42 16,0 21 0,-21 0-16,0 0 15,0 0-15,0 0 0,0 22 0,0-22 16,0 0-16,0 0 0,0 0 16,0 1-16,0-1 0,0 0 0,0 0 15,0 0-15,-21-21 31,0 0-31,-1 0 0,1 0 16,0 0-16,0-21 16,0 0-16,21 0 15,-21 21 1,21 21 15,0 0-31,21-21 0,-21 21 16,21-21-16,0 0 0,0 0 0,0 0 15,1 21-15,20-21 0,-21 0 16,0 0-16,22 0 0,-1 0 0,-21 0 16,21 0-16,-20-21 0,20 0 0,-21 21 15,21-21-15,-20 0 0,20 0 16,-21-1-16,0 1 0,0-21 16,1 21-16,-1 0 0,0-22 0,-21 22 15,21-21-15,-21 21 0,0-22 16,0 22-16,0 0 0,0 42 31,0 0-31,0 22 16,0-22-16,0 21 0,0-21 0,0 22 15,0-22-15,0 21 0,0-21 0,0 22 16,0-22-16,0 0 0,0 0 16,0 0-16,-21-21 0,0 21 0,0 1 15,-1-22-15,1 0 0,-21 0 0,21 0 16,-64 0-1</inkml:trace>
  <inkml:trace contextRef="#ctx0" brushRef="#br0" timeOffset="168592.06">20002 15092 0,'0'0'0,"0"-21"0,22 21 16,-1 0-16,-21-21 16,21 21-16,-21-22 15,0 1 1,-21 21 0,0 0-16,-1-21 0,-20 21 0,21 0 15,-21 0-15,-1 0 0,-41 0 16,41 21-16,-20 0 15,42 1-15,-22-1 0,1 21 0,21 0 16,0 22-16,-1-22 0,1 64 16,21-42-16,0-22 0,0 21 15,0-20-15,21-1 0,1-21 0,-1 22 16,21-22-16,0 0 0,1 21 16,-1-42-16,22 21 0,-22 1 0,21-22 15,-20 0-15,20 0 0,1 0 0,-1 0 16,1-22-16,-1 1 0,-20 0 15,20 0-15,-21 0 0,1 0 0,-1-1 16,-21-20-16,0 0 16,-21-1-16,0 22 0,0 0 15,-21-42-15,0 41 0,-21 22 16,21-21-16,-22 0 0,1 21 16,0 0-16,-85 0 15,84 21-15,1 0 0,21 1 0,-22-1 16,22 0-16,21 0 15,-21 0-15,21 0 0,0 1 0,0-1 16,0 0-16,0 0 0,0 0 0,21-21 16,0 21-16,1-21 15,20 0-15,-21 0 0,0 0 0,64 0 16,-64 0-16,21 0 0,-20-21 16,20 0-16,-21 0 0,0 0 15,0 0-15,1-1 0,-22 1 0,0 0 16,21 0-16,-21 0 0,0 42 47,0 0-47,0 0 0,0 0 0,0 1 15,0-1-15,0 0 0,0 0 16,0 0-16,21 0 0,0-21 16,0 22-16,0-22 0,1 0 15,20 0-15,-21 0 0,21 0 0,-20 0 16,20 0-16,0 0 0,-21-22 15,22 1-15,-1 0 0,-21 0 0,0 0 16,22-22-16,-22 22 0,21-42 16,-21 42-16,1-22 0,-22 22 15,21 0-15,-21 42 16,0 0 0,0 0-16,0 1 0,0-1 15,0 0-15,0 0 0,-21 0 0,21 0 16,0 1-16,0-1 0,0 0 15,0 0-15,0 0 0,-22-21 16,22 21-16,-21-21 16,0-21-1,21 0 1,-21 21-16,21-21 0,-21-21 16,21-22-16,0 43 15,0-21-15,21-22 0,0 22 16,21-1-16,-20 22 0,-1 0 15,21 0-15,0 0 0,107 0 16,-107 21-16,64 42 16,-64-21-16,0 0 0,1 22 15,-22-22-15,0 21 0,0 0 16,-21 22-16,0-43 0,0 21 16,-21-20-16,0-1 0,0 0 15,0 0-15,21 0 0,-22 0 16,44-42 15,-1 0-31,21 0 0,0 0 0,1 0 16</inkml:trace>
  <inkml:trace contextRef="#ctx0" brushRef="#br0" timeOffset="169291.65">22902 14690 0,'0'21'16,"-21"0"-1,0 21-15,0 1 16,0-22-16,-1 42 0,-41 43 16,42-63-16,-22 20 0,22 1 0,-21-22 15,21 21-15,0-20 0,-1-1 16,-20 43-16,21-64 0,21 21 15,0-21-15,21-21 32,0-21-17,0 0-15,1-21 0,20 21 16,-21-22-16,0 1 0,22 0 0,-1-1 16,0 1-16,1 21 0,-1-22 0,0 22 15,1 0-15,-1 0 0,-21 21 16,21 0-16,-20 0 0,-1 21 15,0 0-15,-21 0 0,0 1 0,0 20 16,0-21-16,0 21 0,0-20 0,-21 41 16,-22-21-1,22 1-15,-21-43 0,21 21 0,-22 0 16,1 0-16,0-21 0,-1 21 16,1-21-16,0 0 0,21 0 0,-22 0 15,22 0-15,42 0 31,0 0-31,1 0 0,-1 0 0,21 0 16,-21 0-16,22 0 16,62 0-16,-62 0 0,-1 0 15,43 0-15,-43 0 0,22 0 16,-22-21-16,0 0 0,1 21 16,-1-21-16,64-64 15,-64 64-15,-21-21 0,0-1 16,1 1-16,-1 0 0,-21 21 15,0-22-15,0 22 0,0 0 0,-21 21 16,-1 21 0,1 21-16,0-20 0,0 20 15,0 0-15,0-21 0,-1 64 16,22-64-16,0 22 0,0-22 16,0 0-16,0 0 0,0 0 0,22 0 15,-1 1-15,0-22 0</inkml:trace>
  <inkml:trace contextRef="#ctx0" brushRef="#br0" timeOffset="170975.69">25167 14838 0,'0'0'0,"0"-21"31,-21 21-31,0 0 16,0 0-16,-1 21 0,22 0 0,-21 0 16,21 0-16,-21 22 15,21-22-15,0 21 0,0 1 0,-21 105 16,21-106-1,0-21-15,0 22 0,0-1 0,0-21 16,0 0-16,0 0 0,0 1 0,0-44 31,0 1-15,21 0-16,-21 0 0,21-21 0,0-1 16,-21 1-16,22 0 15,-1-1-15,0 1 0,42-43 16,-41 43-16,-1 21 0,21-43 15,-21 64-15,0-21 0,22 21 16,-43 21-16,21 0 16,-21 1-16,21-1 0,-21 21 0,0 0 15,0-20-15,0 20 0,0 43 16,0-43-16,21-21 0,-21 21 16,0-20-16,21-1 0,-21 0 15,22 0-15,-1 0 0,0-21 16,0 0-16,0 0 0,0-21 15,1 0-15,-1 0 16,0-22-16,-21 22 0,21-21 16,0 0-16,22-1 0,-22 22 0,21-21 15,-21-1-15,43-41 16,-22 63-16,-21-1 0,0 1 0,1 21 16,-1 0-16,0 0 0,-21 21 15,0 1-15,0-1 16,0 0-16,0 21 0,0 1 0,0 20 15,0 43 1,0-64-16,0 1 0,21-22 16,0 0-16,0 0 0,1 0 15,-1 0-15,21 1 0,-21-1 0,0-21 16,22 0-16,-1 0 0,-21 0 16,22 0-16,-1 0 0,0-21 0,1-1 15,-1-20-15,0 21 0,1-21 16,-1-1-16,-21 1 0,21 0 0,-20-22 15,-1 22-15,0-1 0,-21 1 16,0 0-16,0 21 0,0-1 0,0 1 16,-42 0-16,-1 21 0,22 0 15,-106 42 1,106-20-16,-21 20 0,-1-21 0,22 21 16,0 1-16,0-1 0,0-21 0,21 22 15,-22-1-15,22-21 0,0 21 16,0-20-16,22-1 0,-1 21 15,0-21-15,42-21 16,-41 0-16,-1 0 0,21 0 16,-21 0-16,22 0 0,-22-21 0,21 0 15,-21-21-15,0 20 0,22-20 16,-22 21-16,0-21 0,0-1 0,0 22 16,-21-21-16,22 21 0,-22-1 0,21 22 15,-21 22 1,0-1-16,0 0 0,0 0 15,-21 0-15,21 22 0,-22-22 16,22 21-16,0-21 0,0 22 0,0-22 16,22 0-16,-1 0 0,21 0 15,0 0-15,85 22 16,-21-43-16,-42 0 16,-1 0-16,43 0 0,-64-21 15,1-1-15,-1 1 0,0-21 0,-20 0 16,-1-1-16,21-41 15,-42 41-15,0-84 16,0 106-16,-21-21 16,0 42-16,-22 0 0,-41 21 15,41 0-15,22 0 16,-21 0-16,0 22 0,20-1 16,1-21-16,0 22 0,0-1 0,21-21 15,0 21-15,0-20 0,0 20 0,0-21 16,0 0-16,21 0 0,0 1 15,0-22-15,1 0 0,-1 0 0,0 0 16,64-22 0,-43-20-16,0 21 15,-21-21-15,22-64 0,-22 63 0,0-20 16,21 21-16,-20-22 0,-1 1 16,0 20-16,0-20 0,-21 20 0,0 1 15,0 0-15,0-1 16,0 22-1,-21 42-15,0 1 0,0 20 0,-1 0 16,-20 1-16,21-1 0,0 0 16,0 22-16,-1-22 0,22 22 0,-21-22 15,21 21-15,0-20 0,0-1 0,21 43 16,1-43-16,-22-21 16,21 0-16,21 1 0,-21-1 0,43 0 15,-22-21-15,-21 0 0,22 0 16,-1 0-16,0-21 0,43-22 15,-43 1-15,1 0 0,-1-1 16,21-41 0,-20-1-16,-43 64 0,0 0 15,0 0-15,0-1 0,-21 22 16,-1 22-16,-20-1 0,21 0 16,0 0-16,-22 21 0,22 1 0,0-22 15,21 21-15,0 1 0,0 20 16,0-21-1,0-20-15,21-1 0,0 0 0,43-21 16,-22 0-16,1 0 0,20 0 16,-21-21-16,1 0 0</inkml:trace>
  <inkml:trace contextRef="#ctx0" brushRef="#br0" timeOffset="172489.82">29866 14499 0,'0'0'0,"0"-21"0,0 0 0,0 0 0,0 0 16,0-1-16,-21 22 0,0 0 16,0 22-16,-1-1 15,-20 0-15,21 21 0,0 1 16,-22-1-16,22 0 0,-21 22 15,21-22-15,-22 22 0,22-22 0,0 21 16,0-20-16,21 63 16,0-43-16,0-21 0,0 1 0,21-1 15,0 0-15,22-20 0,-22 20 16,63 0-16,43-42 16,-63 0-16,-22 0 0,22 0 15,-1-21-15,-20-21 0,105-85 16,-106 84-16,0-20 15,-20-1-15,-1 1 0,0-1 16,0 1-16,-21-22 0,0 22 16,-21-1-16,0 1 0,-22 20 0,1 1 15,0 21-15,-1 0 0,-20 21 16,-1 0-16,-105 63 16,106-20-16,20-1 0,-20 21 15,20-20-15,-20 63 0,63-64 16,0 0-16,0 22 0,0-22 15,42 22-15,-21-22 0,22 0 0,41 43 16,22-43 0,-63-21-16,20-21 0,43 0 15,-43 0-15,-20 0 0,-1 0 16,0-42-16,1 21 0,-1-21 0,0-1 16,1 22-16,20-64 15,-42 64-15,1-21 0,-1 21 0,-42 21 31,-1 21-31,1 0 0,0 0 16,0 22-16,-21-22 16,-22 85-16,43-85 0,21 21 15,0-21-15,0 0 0,0 1 16,0-1-16,21-21 16,0 0-1,0 0-15,1 0 0,20-21 16,-21-22-16,21 22 0,-20 0 0,20-21 15,-21-1-15,21 1 0,22-22 16,-43 22-16,21 21 0,-20 0 16,-1 0-16,-21 42 15,0 0 1,-21 0-16,-1 0 0,22 22 0,-21-22 16,21 21-16,-21-21 0,21 22 15,0-1-15,0-21 0,0 21 0,0-20 16,21-1-16,0 0 0,1 0 15,-1 0-15,0-21 0,21 0 16,-21 0-16,1 0 0,-1 0 0,0 0 16,0-21-16,21 0 0,-20 0 15,-1-22-15,42-41 0,-42 20 16,22 22-16,-1-22 0,-21 1 16,22-1-16,41-63 0,-41 64 15,-22-1-15,0 22 0,0 21 16,-21 0-16,-21 42 15,0 0-15,-22 0 16,1 22-16,-21 41 16,20-20-16,1-22 0,21 0 0,-22 22 15,22-22-15,0 1 0,21 84 16,0-85-16,0-21 16,0 21-16,0-20 0,21-1 15,0-21-15,1 0 0,-1 0 0,0 0 16,21 0-16,22-43 15,-43 22-15,21 0 0,1 0 16,-22-21-16,21-1 0,-21 22 16,22 0-16,-22 0 0,0 0 0,-21 42 31,-21 21-31,0-21 0,-1 0 16,1 22-16,0-22 0,0 21 15,0-21-15,0 43 16,21-43-16,0 0 15,0 0-15,21-21 0,0 22 16,0-22-16,21 0 0,-20 0 16,-1 0-16,21-22 0,0-20 15,1 21-15,-22 0 0,21-22 16,22-41-16,-1 20 16,-20 22-16,-22 21 0,21 0 15,-42-1-15,0 44 16,0 20-1,-21-21-15,0 21 0,0 1 0,-1 20 16,-20-20-16,21 20 0,21 1 16,-21-1-16,0 1 0,-1-1 15,22 1-15,-42 63 0,21-64 16,0 22-16,0-22 0,-1 1 16,-20-1-16,0-20 0,-43 62 15,-21-20-15,43-43 16,-1-20-16,-42 20 0,43-42 15,-1 0-15,22 0 0,-21 0 16,20 0-16,1 0 0,0-21 0,-1 0 16,1-1-16,-22 1 0,-20-63 15,41 41-15</inkml:trace>
  <inkml:trace contextRef="#ctx0" brushRef="#br0" timeOffset="173319.4">23220 13293 0,'-21'0'0,"42"0"0,-64 21 16,22-21-16,0 0 0,21 21 16,0 0-1,21-21 1,0 0-16,1 0 16,-1 0-16,0 0 0,21 0 0,1 0 15,20 0-15,-21 0 0,43 0 16,0 0-16,-1 0 0,22 0 0,0 0 15,0 0-15,21 0 0,0 0 0,21 0 16,21 0-16,1 0 0,20 0 16,1 0-16,20 0 0,1 0 0,21 0 15,233 0-15,-212 0 0,0 0 16,0 0-16,21 0 0,0 0 16,254 21-16,-254-21 15,0 22-15,1-22 0,-22 0 0,0 0 16,0 21-16,-22-21 0,-20 0 15,-21 0-15,-22 0 0,106 0 16,-148 0-16,-42 0 0,-1 0 16,-41 0-16,-1 0 0,0-21 0,-20 21 15,-1 0-15,-42-22 16,-1 22 0,-20 0-16,21 0 0,-21 0 0,-1 0 15,1 0-15,0 0 0,-22 0 16,1 0-16,-1 0 0,-21 0 0,-20 0 15,-1 0-15,-21 0 0</inkml:trace>
  <inkml:trace contextRef="#ctx0" brushRef="#br0" timeOffset="174307.32">4043 13907 0,'-21'21'15,"42"-42"-15,-64 42 0,43 0 0,-21 0 16,21 0 0,0 0-1,21-21-15,1 0 0,-1 0 0,0 0 16,21 0-16,1 0 0,-1 0 16,21 0-16,22 0 0,0 0 15,21 0-15,-1 0 0,1-21 0,21 21 16,21-21-16,1 21 0,-1 0 15,42 0-15,-20-21 0,20 21 0,1 0 16,20 0-16,1 0 0,0-21 0,-1 21 16,1 0-16,0 0 0,-1 0 15,1 0-15,0-21 0,-1 21 0,1 0 16,-22 0-16,22-22 0,-21 22 0,-1 0 16,170-21-1,-191 0-15,-21 21 0,1-21 0,-1 21 16,-21-21-16,106 0 0,-149 21 15,1 0-15,-22-22 0,-20 22 0,-1 0 16,0 0-16,-20 0 0,20 0 16,-42-21-1,-21 21-15,0 0 16,-1 0-16,1 0 0,21 21 16,-21-21-16,0 0 0,0 0 15,0 22-15,-1-22 0,1 0 16,21 21-16,-21-21 0</inkml:trace>
  <inkml:trace contextRef="#ctx0" brushRef="#br0" timeOffset="175890.42">1714 17187 0,'0'-21'15,"0"42"-15,0-63 0,0 21 0,0 0 16,0 0-16,0-1 0,0 1 0,0 0 16,0 0-16,0 42 31,0 21-31,0-20 15,0 20-15,0 0 0,0 1 16,0 20-16,0-21 0,0 1 0,0 20 16,0-20-16,0 20 0,0-21 15,0 1-15,0-1 0,0-21 16,0 0-16,0 1 0,22-22 16,-1 0-16,0 0 0,-21-22 15,21 1-15,0 0 0,0-21 16,1-1-16,-1 1 0,0 0 15,0-1-15,21-41 0,1 20 16,-43 22-16,21 21 16,-21 0-16,21-1 0,0 22 15,-21 22 1,0-1-16,0 0 0,21 21 16,-21-21-16,0 22 0,0-1 0,0 0 15,0 1-15,0-22 16,0 21-16,22 22 15,-1-43-15,0 0 0,0-21 0,0 0 16,0 0-16,1 0 0,-1 0 0,21 0 16,-21-21-16,22 0 0,-22 0 15,21-22-15,-21 1 0,0 21 0,1-22 16,-1 1-16,0 0 0,0-22 16,-21 22-16,0 0 0,21-22 0,-21 22 15,21-1-15,-21 1 0,0 21 16,22 0-16,-22 0 0,0-1 0,0 44 15,0-1 1,0 0-16,0 0 0,0 0 16,0 22-16,0-1 0,0-21 15,0 21-15,0 1 0,0-22 0,0 21 16,0 1-16,0-22 0,0 21 16,0-21-16,0 22 0,0-22 15,63 42-15,-42-63 16,0 0-16,1 0 0,20 0 15,-21 0-15,21 0 0,-20 0 0,20-21 16,-21 0-16,21 0 0,-20-22 16,20 22-16,-21 0 0,0-21 15,0 21-15,-21-22 0,0 22 0,0-42 16,0 20 0,-21 43-1,0 0-15,0 0 0,0 0 0,0 21 16,-1-21-16,1 22 0,21-1 15,0 0-15,0 0 0,0 0 16,0 0-16,21-21 0,1 22 16,-1-1-16,21 0 0,-21-21 0,0 21 15,1 0-15,-1 0 0,0-21 16,0 22-16,-21-1 0,21 0 16,-21 0-1,21-21-15,1 0 16,-1-21-1,0 0-15,0 0 0,0-1 16,0 1-16,1-21 0,-1 21 16,0 0-16,0-1 0,0-20 0,0 21 15,-21 0-15,22 0 16,-22 42 0,0 0-1,0 0-15,-22 21 0,22-20 16,0-1-16,0 21 0,0-21 15,-21 0-15,21 1 0,0-1 0,0 0 16,0 0-16,0 0 0,21-42 31,-21 0-15,0 0-16,22 0 0,-1-1 16</inkml:trace>
  <inkml:trace contextRef="#ctx0" brushRef="#br0" timeOffset="176043.33">3514 16976 0,'0'-21'16,"0"42"-16,-22-42 0,1 21 15,21 21 1,-21-21-16,21 21 0,21 0 31,0-21-31,1 0 0,-1 0 0,21 0 16</inkml:trace>
  <inkml:trace contextRef="#ctx0" brushRef="#br0" timeOffset="176280.19">4170 16785 0,'0'0'0,"0"21"16,0 1-1,-21 20-15,21-21 0,-22 21 0,1 1 0,0-1 16,21 0-16,-21 1 15,0-1-15,0 22 0,-1-22 0,22 0 16,-21 1-16,0-1 0,21 0 16,0-21-16,0 22 0,0-22 0,0 21 15,0-21-15,0 1 16,21-22-16,0 0 0,1 0 0,-1-22 16,0 22-16,0-21 0,0 0 15</inkml:trace>
  <inkml:trace contextRef="#ctx0" brushRef="#br0" timeOffset="176443.1">3852 17314 0,'0'0'0,"-21"0"15,21 22 1,21-22 0,22 0-16,-22 0 0,21 0 15,-21 0-15,22 0 0,-1 0 0,0 0 16,1 0-16,20-22 0,-21 1 15,22 21-15,-1 0 0</inkml:trace>
  <inkml:trace contextRef="#ctx0" brushRef="#br0" timeOffset="177339.58">4932 17251 0,'0'-21'0,"0"0"15,0-1 1,0 1-16,0 0 15,0 0-15,0 0 0,-21 21 0,-1-21 16,1 21-16,0 0 16,0 0-16,0 21 0,0-21 0,-1 21 15,1 0-15,0 21 0,0-20 16,0 20-16,-22-21 0,22 21 0,0 1 16,0-22-16,0 21 0,21 1 15,0-1-15,0-21 0,0 0 16,0 22-16,0-22 0,21-21 15,0 0-15,21 0 0,-20 0 16,20-21-16,-21-1 0,21 1 16,1 0-16,-22 0 0,85-85 15,-43 21 1,-63 43-16,0 21 0,0 0 16,0 0-16,0-1 0,0 44 31,0-1-31,0 0 0,0 0 0,-21 0 15,21 22-15,-21-22 0,21 0 16,0 21-16,0-21 0,0 1 16,0 20-16,21-21 0,21 0 15,1-21-15,-1 0 0,-21 0 16,22 0-16,20 0 0,-21-21 0,1 21 16,-1-21-16,0-21 0,1 20 15,-22 1-15,0-21 0,21-22 16,-20-20-1,-22 41-15,0 1 0,0-43 0,0 43 16,0 0-16,0 21 0,0-1 16,0 1-16,0 42 15,0 1-15,0-1 0,-22 0 0,22 21 16,0 1-16,0-1 16,0-21-16,-21 21 0,0 85 15,21-105-15,0 20 0,0-21 16,-21 0-16,21 0 0,0 1 15,-21-1-15,0-21 16,21-21 0,0-1-16,0 1 0,0 0 15,0 0-15,21 0 0,0 0 16,0-22-16,0 22 0,0 0 0,1 0 16,20 21-16,-21-21 0,21 21 15,1 0-15,-22 0 0,21 0 0,1 0 16,-1 21-16,21-21 0,-20 21 15,-22 0-15,21 0 0,-21 0 16,1 1-16,-22 20 0,-22 43 16,1-43-16,-21-21 15,0 21-15,-1-20 0,-41 20 16,20-21-16,22-21 0,-1 0 0,22 0 16,-21 0-16,21 0 0,0 0 15,-1 0-15,22-21 0,0 0 16,0 0-16,0-1 0,0 1 15,22 0-15,20 0 0,-21-21 0,21 20 16,-20-20-16,20 21 0</inkml:trace>
  <inkml:trace contextRef="#ctx0" brushRef="#br0" timeOffset="177591.44">6413 16828 0,'0'0'16,"22"0"-16,-22 21 15,0 0-15,0 0 16,0 21-16,0-20 0,0 20 0,0 0 16,-22 1-16,1-1 0,0 0 15,21 1-15,-42 20 16,42-21-16,-21 1 0,21-22 16,0 0-16,-22 21 0,22-20 0,-21-1 15,21 0-15,21-21 16,1 0-1,-1-21-15,21 0 0,-21-1 16,0 1-16,22 0 0,-22 0 16</inkml:trace>
  <inkml:trace contextRef="#ctx0" brushRef="#br0" timeOffset="177879.28">6583 17314 0,'-21'0'16,"42"0"-16,0 0 31,0 0-31,0 0 0,22 0 15,41-21 1,-41 0-16,-22 21 16,0-21-16,0 0 0,0 0 0,0-1 0,-21 1 15,0 0-15,0 0 16,-21 21-16,0 0 0,0 0 16,-21 21-16,-22 21 15,43 1-15,0-22 0,0 0 16,-1 21-16,22-20 0,0 20 0,0-21 15,0 0-15,0 0 0,0 1 16,22-1-16,-1 0 0,21 0 16,22-21-16,-22 0 0,0 0 0,1 0 15,-1 0-15,0 0 16,1-21-16,-1 21 0</inkml:trace>
  <inkml:trace contextRef="#ctx0" brushRef="#br0" timeOffset="178935.67">9144 16976 0,'0'-21'0,"0"-85"32,0 85-32,0-1 0,0 1 15,0 42 1,0 22-16,-21-22 0,0 21 16,21 1-16,-22-1 0,1 0 15,0 1-15,0 20 0,0-21 16,0 22-16,-1-22 0,1 1 0,0 20 15,21-21-15,0 1 16,0-22-16,0 21 0,0-21 0,85 43 16,-1-43-1,-62-21-15,20 0 0,43-21 16,-43 0-16,0 0 0,-21-1 16,1 1-16,-1-21 0,0 21 0,0-85 15,-21 85 1,0 0-16,0-1 0,0 1 0,0 0 15,-21 21-15,0 0 0,21 21 32,0 0-32,0 1 15,21-22-15,0 0 16,0 21-16,0-21 0,1 0 0,-1 0 16,21 0-16,-21 0 0,22 0 0,-1-21 15,0 21-15,1-22 0,-1 1 16,-21 0-16,21 21 0,-20-21 0,-1 0 15,0 21-15,-21-21 0,21 21 16,-42 0 0,0 0-16,0 21 15,-1-21-15,22 21 0,-21 0 0,21 0 16,-21 0-16,21 1 16,0-1-16,0 0 0,21 0 15,0-21-15,1 0 0,20 21 16,-21-21-16,0 0 0,22 0 15,-1 0-15,0 0 0,1 0 0,-22-21 16,63 0-16,-41 0 0,-22 0 16,0-1-16,21 1 0,-42 0 15,43-42 1,-43 41-16,0 44 31,-21-22-31,-1 21 16,22 0-16,-21 42 0,0-20 15,0-1-15,21 0 0,0 1 0,-21 20 16,21-20-16,0 20 0,-21 64 16,21-63-16,0-1 0,0 1 15,0 20-15,0 64 16,0-63-16,0 0 0,0-1 0,0 1 16,0 0-16,0-22 0,-22 85 15,1-84-15,0-22 0,21 1 16,-21-1-16,0-42 0,-22 0 15,22 0-15,21-42 16,0-1-16,0 1 0,0-22 16,0 1-16,21-1 0,1-20 15,20 20-15,0-105 0,1 105 16,-22 1-16,0-1 0,21 1 16,-21-1-16,22 22 0,-22-21 0,21 20 15,-21-20-15,22 20 0,-1 1 16,22 0-16,-22-1 0,21-20 15</inkml:trace>
  <inkml:trace contextRef="#ctx0" brushRef="#br0" timeOffset="180001.09">13462 17505 0,'0'0'0,"0"42"31,0-63-15,0 0 0,0 0-16,0 0 0,0-1 0,0 1 15,0 0-15,0-21 0,0 21 16,0-22-16,-21 22 0,21 0 15,-21 0-15,-43 0 16,43 21-16,-21 0 0,-1 0 0,1 21 16,0 0-16,-1 21 0,1-21 0,0 22 15,20-1-15,-20 0 0,21 22 16,-21-22-16,20 1 0,1-1 0,21 0 16,0 1-16,0-22 0,0 0 15,0 0-15,21 0 0,1-21 0,-1 0 16,21 0-16,22 0 15,-1-21-15,-21 0 0,22 0 0,42-64 16,-64 43-16,22-1 16,-22 1-16,0 0 0,1-22 15,-1 22-15,-21-22 0,0 1 0,0 21 16,-21-22-16,0-42 16,0 22-16,0 41 0,0 22 15,-21 42 1,0 0-16,21 22 0,-21-1 15,0 0-15,0 1 0,21 20 16,0-20-16,-22 62 16,22-41-16,0-22 0,0 64 15,0-64-15,22-20 0,-22 20 0,21-21 16,21 0-16,-21 0 0,0-21 0,22 0 16,-1 0-16,-21 0 15,22 0-15,-1 0 0,0-21 0,43-42 16,-64 42-16,21-22 0,1-20 15,-22 20-15,-21 1 16,0 21-16,0 0 0,0 0 0,-42 21 16,20 0-1,1 21-15,0 0 0,0 0 0,0 0 16,0 22-16,-1-22 0,1 21 0,0 0 16,21 1-16,-21-22 15,21 21-15,0-21 0,0 1 0,21-1 16,0 0-16,0 0 0,22-21 15,-22 0-15,21 0 0,1 0 16,20 0-16,-21 0 0,22 0 0,-1-21 16,-20 0-16,20-22 0,-20 22 0,62-63 15,-62 41-15,-22 1 0,21-22 16,-21 22-16,1-21 0,-22 20 16,0-20-16,0 20 0,0 1 0,0 0 15,0 21-15,0-1 0,-22 1 16,1 21-16,0 21 0,-21 43 15,21-22-15,-1 1 16,22-1-16,-21 21 0,0 1 16,21-1-16,-42 86 0,42-65 15,-21 1-15,21 0 0,-22-22 16,22 43-16,-21-21 0,0-1 0,21 22 16,0 0-16,-21-21 0,0 20 0,0 1 15,-1-21-15,22 21 0,-21 0 16,21-64-16,-21-42 0,42 0 15,0 0 1,1 0-16,20 0 0,-21 0 0,21 0 16,1 0-16,20 0 0,-20 0 15,20 0-15,-21 0 0,22 0 16,-22 0-16</inkml:trace>
  <inkml:trace contextRef="#ctx0" brushRef="#br0" timeOffset="181236.03">14944 19008 0,'42'-297'15,"-42"22"1,-21 191-16,0 740 0,21-1397 0,-43 677 0,22 1 15,-21-1-15,-1 22 0,1 0 16,-43-1-16,43 22 16,21 0-16,0 21 0,0 0 0,42 0 31,0 0-31,0 0 0,21 0 16,1 0-16,-1 0 0,0-21 0,1 21 15,20-21-15,1 0 0,-22-1 16,22 1-16,-1 0 0,1-21 0,-22-1 15,0 22-15,22-21 0,-43 0 16,21-1-16,-21 1 0,1 0 16,-1-1-16,-21 22 0,0-42 15,-21 63 1,-1 0-16,1 21 16,21 0-16,-21 21 0,21-21 15,0 1-15,0-1 0,0 0 16,0 0-16,0 0 0,0 0 0,21 1 15,0-1-15,64-21 16,-64 0-16,22 0 16,20 0-16,-21-21 0,-20-1 15,20 1-15,-21 0 0,0 0 16,0 0-16,1 0 0,-1-43 16,-21 43-16,0 0 15,0 42 1,0 0-16,0 21 15,-21-20-15,-1 41 0,22-42 16,0 0-16,0 22 0,0-22 16,0 0-16,0 0 0,0 0 15,0-42 17,22 0-32,-1 0 0,-21 0 15,21 0-15,0-1 0,0 1 16,0-42-16,1 20 0,20 1 15,-21 42-15,-21-21 0,21 21 16,0 21 0,-21 0-16,0 0 0,0 1 15,0-1-15,0 0 0,0 0 16,0 0-16,0 0 0,0 1 16,22-22-16,-22 21 0,21-21 0,0 0 15,0 0 1,0 0-16,-21-21 0,21 21 0,1-22 15,-1 1-15,-21 0 16,21 0-16,0 0 0,0 0 0,0-1 16,-21 1-16,22 0 0,-22 0 15,21 0-15,-21 42 32,0 0-32,0 0 0,0 0 15,-21 1-15,21-1 0,0 0 0,0 0 16,0 0-16,0 0 0,0 1 15,21-1-15,0 0 16,0-21-16,0 0 0,0 21 0,1-21 0,-1 0 16,21 0-16,0 0 15,1 0-15,-1 0 0,0 0 0,1 0 16,-1-21-16,-21 0 0,0 0 16,1-1-16,-1 1 0,0-21 0,0 21 15,-21-22-15,0-20 0,0 21 16,0 20-16,0-20 0,0 21 15,0 0-15,0 0 0,0-1 16,-21 22-16,0 0 0,0 0 16,-1 0-16,1 0 0,0 0 15,-21 22-15,21-1 0,-1 0 0,1 0 16,0 0-16,21 0 0,-21 22 16,0-22-16,21 21 0,0 1 15,0-22-15,0 0 16,21 21-16,-21-21 0,21 22 15,0-22-15,-21 0 0,0 0 16,0 22-16,0-22 0,21 21 0,-21 0 16,0 64-16,0-63 15,0 20-15,0 1 0,-21 20 0,0-20 16,-42 63-16,41-43 16,-20-41-16,0 20 0,-1-20 0,1-1 15,0 0-15,-43 1 16,43-22-16,21 0 0,-22-21 15,22 0-15,0 0 0,21-21 16,-21 0-16,21-1 0,0-41 16,0 21-16,0-22 0,0 22 15,0-22-15</inkml:trace>
  <inkml:trace contextRef="#ctx0" brushRef="#br0" timeOffset="181422.92">15811 17018 0,'0'0'16,"-21"0"-16,21-21 0,-21 21 15,0 0 1,0 0 0,0 0-1,-1 0-15,1-21 0,0 21 0,0-21 16,0 21-16</inkml:trace>
  <inkml:trace contextRef="#ctx0" brushRef="#br0" timeOffset="181568.84">15007 16912 0,'0'0'0,"-21"0"0,-21 43 16,20-1 0,22-21-1,0 0-15,22-21 16,-1 0-16,0 0 0,21 0 0,1 0 15,-1 0-15</inkml:trace>
  <inkml:trace contextRef="#ctx0" brushRef="#br0" timeOffset="183079.97">18902 16743 0,'0'0'0,"0"-21"0,0 0 0,-21-1 0,-1 1 16,1 0-16,0 0 15,0 21-15,-21 0 0,-1 0 0,1 0 0,0 0 16,-1 21-16,1 21 0,-22 1 0,43-1 15,-21 0-15,0 22 0,20-1 16,1 1-16,0-22 0,0 22 16,21 63-16,0-85 15,0 22-15,21-22 0,0 0 0,0 1 16,22-1-16,-1-21 0,0 0 0,22 0 16,-22 1-16,22-22 0,-1 0 15,1 0-15,-1 0 0,1-22 0,-1-20 16,1 21-16,-22 0 0,22-22 15,63-62 1,-106 41-16,0 22 0,-21-64 16,0 42-16,-21 1 0,-43-64 15,22 63-15,0 22 0,-1 0 16,1 21-16,-22-1 0,22 22 0,0 0 16,-22 22-16,22-1 0,-64 85 15,85-64-15,-21 21 0,20 1 16,1 42-16,21-43 15,0-20-15,0-1 0,21 0 0,22 1 16,-22-1-16,21-21 0,1 0 0,-1 0 16,21 1-16,-20-1 0,20-21 15,-20 0-15,20 0 0,1 0 0,-1 0 16,-21-21-16,22-1 0,-22 1 16,1 0-16,-1 0 0,0 0 0,-21 0 15,1-22-15,-1 1 16,-21 21-16,-21 42 31,-1 0-31,1 0 0,0 0 0,0 1 16,0-1-16,21 0 0,-21 0 15,21 0-15,-22 0 0,22 1 16,22-22 0,-1 0-16,0-22 15,-21 1-15,21 21 0,0-21 0,22 0 16,-22 0-16,0 0 0,0-1 15,43-41-15,-43 42 16,0 0-16,0-1 0,0 22 0,0 0 16,1 0-16,-22 22 15,0-1-15,0 0 0,0 0 16,0 0-16,0 0 0,0 22 16,0-1-16,0-21 0,0 0 15,0 1-15,0-1 0,21 0 16,0-21-16,0 0 0,0 0 0,0 0 15,1 0-15,41 0 16,-42-21-16,22-22 16,-22 22-16,0 0 0,21-42 15,-21 20-15,1 1 0,-22-22 0,21 22 16,0-21-16,0-1 0,0 1 0,-21-1 16,21 22-16,1-1 0,-1-20 15,-21 42-15,0 42 16,0 0-16,0 0 15,-21 22-15,21-1 0,-22 21 0,1-20 16,0-1-16,0 22 0,0 20 16,21-20-16,-21-22 0,21-21 15,0 22-15,0-1 0,0-21 16,0 21-16,0-20 0,21-1 0,0 0 16,21-21-16,-21 0 15,22 0-15,-1 0 16,-21 0-16,43-42 0,-43 20 15,21-20-15,1 21 0,-22-21 16,21 20-16,-21-20 0,43-43 16,-64 64-16,-21 42 31,-1 1-31,22-1 0,-21 0 16,0 0-16,0 0 0,21 0 15,0 1-15,0-1 0,0 0 0,0 0 16,21-21-1,0 0 1,0 0-16,1 0 0,-1 0 0,0-21 16,0 21-16,0-21 0,0 0 0,1-1 15,-1 1-15,21 0 0,-21 0 16,22-43-16,-22 64 16,-21 22-1,0-1 1,-21 21-16,-1-21 0,1 22 15,0-1-15,-42 64 0,20-43 16,22 1-16,-42 63 16,20-64-16,22 1 0,-42 63 15,20-64-15,22 1 0,0 20 16,-21-20-16,20-1 0,-20 1 16,21-22-16,-21 22 0,20-1 0,-20-20 15,0-1-15,-1-21 0,22 21 0,-42 1 16,20-43-16,22 0 15,21-21-15,0-1 0,0-20 16</inkml:trace>
  <inkml:trace contextRef="#ctx0" brushRef="#br0" timeOffset="183639.65">22648 16785 0,'0'0'0,"-21"0"0,21-21 31,21 0-31,0 21 16,1-21-16,-1 21 0,21-21 0,0-1 15,22 1-15,-22 0 16,1 0-16,-22 0 0,0 21 16,0-21-16,-21-1 0,-21 1 15,-21 21-15,-1 0 16,1 0-16,0 0 0,-64 43 16,0-1-16,64-21 0,-1 21 15,22-20-15,0-1 0,21 21 16,0-21-16,0 22 0,21-22 0,21 21 15,-20-21-15,83 43 16,-62-43-16,-1 21 0,0-21 16,22 1-16,-22 20 0,1-21 0,-22 0 15,21 0-15,-21 1 0,-21-1 16,-42-21 0,21 0-16,-22 0 0,-20 0 0,21 0 15,-22 0-15,1 0 0,-1-21 16,-21-22-16,43 22 0,0 0 15,21 0-15,-1 0 0,22-1 0,0-20 16,0 21-16,0 0 0,22 0 16,-1-1-16,0 22 0,21-21 0,1 0 15,20 0-15,-21 21 0,22 0 16,63-21-16,-64 21 0,1 0 16</inkml:trace>
  <inkml:trace contextRef="#ctx0" brushRef="#br0" timeOffset="183948.48">23241 16955 0,'0'21'15,"0"0"-15,-21-106 0,42 128 0,-21 20 16,0-42-16,21-21 16,0 0-16,0 0 15,1 0-15,-1-21 16,0 0-16,0 0 0,43-22 16,-43 22-16,0 0 0,-21 0 15,0 0-15,0 0 0,0-1 0,0 1 16,-85 21-1,64 0-15,-42 64 16,41-43-16,1 21 16,-42 43-16,42-64 0,21 21 15,0 22 1,0-22-16,0 1 0,21-22 0,0 0 16,0-21-16,0 21 0,22-21 15,-22 0-15,21 0 0,22 0 16,-22 0-16,0-21 0,1 0 0,-1 0 15,0-1-15</inkml:trace>
  <inkml:trace contextRef="#ctx0" brushRef="#br0" timeOffset="184155.36">24024 16785 0,'21'-63'0,"-105"232"0,189-381 16,-147 318-16,106-254 0,-43 127 0,0-21 0,-21 20 16,21 22-16,-21 22 15,0-1-15,-42 63 16,21-41-16,-1 20 0,1 22 15,0-22-15,0-20 16,0-1-16,21 0 0,-21 1 0,-1 41 16,22-62-16,0-1 15,22-21 1,-1 0-16,0-21 16,0-1-16,0 22 15</inkml:trace>
  <inkml:trace contextRef="#ctx0" brushRef="#br0" timeOffset="184371.23">24405 16595 0,'21'-43'0,"-42"86"0,63-128 16,-20 43-16,-1-1 0,-21 22 15,0 42 1,0 1-16,0 20 0,-21 0 0,-1 1 16,1 20-16,0 1 0,0-22 15,0 21-15,0-20 0,-1 20 0,22-20 16,0-1-16,-21 0 0,21 1 0,0-22 15,0 0-15,0 0 0,0 21 16,21-42 0,1 0-16,-1 0 0,0-21 15,0 0-15,21 21 0,-20-21 16</inkml:trace>
  <inkml:trace contextRef="#ctx0" brushRef="#br0" timeOffset="185210.75">24574 16997 0,'0'21'0,"0"-21"0,0-21 0,0 63 15,0-21 1,22-21 0,-1 0-1,0 0-15,0 0 0,0 0 0,0 0 16,1-21-16,-22 0 0,21 21 0,0-21 16,0 0-16,-21 0 0,21-22 15,-21 22-15,0 0 0,0-21 16,-21 42-16,0 0 15,0 0-15,0 21 0,-1 21 16,-20 0-16,42 1 0,-21 20 16,21-42-16,0 1 15,0 20-15,0 0 16,21-21-16,21 22 0,1-43 0,20 21 16,-20-21-16,-22 0 15,21 0-15,-21 0 0,0-21 16,1 21-16,-1-21 0,0-1 15,0 1-15,0 0 0,0-21 0,1 21 16,-1-22-16,0 1 0,0 0 0,0-1 16,22 22-16,-22-21 0,42-1 15,-42 43-15,1 0 0,-1 0 16,0 22-16,0-1 0,-21 0 16,21 0-16,-21 0 0,0 43 15,0-22-15,0-21 0,0 0 0,-21 43 16,-21-1-1,21-63-15,21 22 16,-22-22-16,1 0 16,21-22-1,0 1-15,21 0 0,1 0 16,-1 0-16,0 0 0,0-22 16,43-20-16,-43 42 15,21-22-15,-21 22 0,22-21 0,-22 21 16,21-1-16,-21 1 0,43 0 15,42 0 1,-85 0-16,0 21 0,0-21 16,-42 21-1,0 0-15,0 0 16,-22 21-16,22 0 0,-64 42 16,64-41-16,0-1 15,0 0-15,21 21 0,0 22 16,0-43-16,21 0 15,0-21-15,0 0 16,22 0-16,-22 0 0,0 0 16,0 0-16,0 0 0,1 0 15,-1 21-15,-21 0 16,-21 1-16,-22-1 16,22-21-16,0 21 15,-43 0-15,43-21 16,-21 21-16,21-21 0,0 0 0,-1 21 15,1-21-15,0 0 0,0 0 16,0 0-16,0 0 0</inkml:trace>
  <inkml:trace contextRef="#ctx0" brushRef="#br0" timeOffset="185439.62">24003 16722 0,'0'0'16,"-42"0"-16,20 0 0,1 0 0,21 21 16,21-21-1,22 21-15,-22-21 0,21 0 16,22 0-16,-22 0 0,22 0 16,20 0-16,-20 0 0,20-21 0,22 0 15,-21 21-15,21-21 0,-22-1 16,1 22-16,0-21 0,-1 0 0</inkml:trace>
  <inkml:trace contextRef="#ctx0" brushRef="#br0" timeOffset="186292.17">27368 16870 0,'0'0'0,"0"21"0,-21-21 0,21 21 15,-21 0-15,0 1 0,21-1 16,0 21-16,-21-21 0,21 0 0,-21 22 16,21-1-16,0-21 0,-22 22 15,1-1-15,0 21 16,21-41-16,-21-1 0,21 0 15,0 0-15,0 0 0,-21-21 16,21-21 0,0 0-1,21 0-15,-21 0 0,21-1 16,0 1-16,0 0 0,22-42 16,20-43-1,-42 85-15,1-22 0,-1 22 16,0 0-16,0 0 0,0 21 15,0 21-15,-21 0 0,0 0 16,0 0-16,22 43 16,-22-43-16,0 21 0,21-20 15,-21-1-15,0 0 0,0 0 0,21 0 16,0 0-16,0 1 16,22-22-16,-22 0 0,0 0 15,0 0-15,0 0 0,22 0 16,-22 0-16,42-43 0,-42 22 15,1 0-15,62-43 16,-63 22-16,22-21 16,-22 20-16,21-20 15,-42 42-15,0-1 0,-21 44 32,0-1-32,0 21 0,0-21 15,-1 22-15,22-22 0,0 0 16,-21 21-16,21-21 0,0 1 0,0 20 15,0-21-15,21 0 16,43 0-16,-1-21 16,-20 0-16,20 0 0,-20 0 15,-1-21-15,21 0 0,-20 0 16,84-43 0,-85 22-16,-21 21 0,0-21 15,1-1-15,-1 22 0,-21-21 0,21-1 16,-21 22-16,0-21 0,0 21 0,-21 21 15,0 0-15,-1 0 16,1 21-16,0 0 0,0 0 0,0 22 16,0-22-16,-1 21 0,22-21 15,0 22-15,0-22 0,0 0 16,0 21-16,0-21 0,0 1 0,0-1 0,22 0 16,41-21-1,-42 0-15,22 0 0,-1 0 0</inkml:trace>
  <inkml:trace contextRef="#ctx0" brushRef="#br0" timeOffset="187031.75">29210 16785 0,'21'-63'0,"-42"126"0,63-190 0,-42 85 16,21 0-16,1-22 16,-22 22-16,0 63 15,-22 0-15,22 0 16,-21 22-16,0-1 0,0 0 15,0 22-15,-22-22 0,1 85 16,21-85-16,0 1 16,0 20-16,-1-20 0,22-1 0,-21-21 15,21 21-15,-21-20 0,21-1 16,0 0-16,21-21 16,0 0-16,1-21 15,-1 0-15,0-1 0,0 1 0,0 0 16,0-21-16,22-1 0,41-62 15,-62 62-15,20 1 16,-21 21-16,0 0 0,-21-1 16,0 44-1,0-1-15,0 0 0,0 21 16,0-21-16,0 22 0,0-22 0,-21 21 16,21-21-16,-21 1 0,21-1 15,0 0-15,0 0 0,0 0 16,0 0-16,21-21 0,43 22 15,-43-22-15,0 0 0,21 0 16,-21 0-16,22 0 0,-22 0 0,21-22 16,-21 1-16,1 21 0,-1-21 15,21-42-15,-21 41 0,0 1 16,1 0-16,-22 0 0,21 21 0,-21 21 31,-21 0-31,-1 0 16,22 1-16,-21-22 0,21 21 15,0 0-15,0 0 0,0 0 0,0 0 16,0 1 0,21-22-1,1 0-15,-1 0 0,0 0 0,0 0 16,0 0-16,22 0 0,-22-22 16,21-20-16,-42 21 0,21 0 15,-21 0-15,21-22 0,-21 22 16,0-21-16,0 21 0,0-1 0,0 1 15,-21 0-15,0 21 0,0 0 16,0 0-16,0 0 0,-22 21 16,22 0-16,-21 22 15,21-22-15,21 0 0,-22 0 16,22 0-16,0 1 0,0-1 16,43 0-16,-22 0 15</inkml:trace>
  <inkml:trace contextRef="#ctx0" brushRef="#br0" timeOffset="187489.49">30565 17039 0,'0'0'15,"0"-84"1,0 62-16,0 1 0,0 0 0,-22 21 16,1 0-1,-21 0-15,0 42 0,-1-20 0,22-1 16,-21 21-16,21-21 15,-1 22-15,1-22 0,0 21 0,21-21 16,0 22-16,-21-1 16,21-21-16,0 0 0,0 0 15,21 1-15,0-22 16,0 0-16,22 0 0,-22 0 0,0 0 16,21-22-16,-20 22 0,-1-21 15,0 0-15,21-21 0,-21 21 0,1-22 16,20 1-16,-21 0 0,0-22 15,0 1-15,22 20 0,-22-20 0,0-1 16,0 1-16,0 20 0,-21-20 0,22-1 16,-22 22-1,-22 42 1,1 42-16,0-20 16,-21 20-16,21 21 0,-22 1 0,22-22 15,0 22-15,0-1 0,21-20 16,0 62-16,0-62 0,0-1 15,21 0-15,0-20 0,0 20 16,0-21-16,1 0 0,20 0 0,-21-21 16,0 0-16,22 0 0,-22 0 15,0 0-15</inkml:trace>
  <inkml:trace contextRef="#ctx0" brushRef="#br0" timeOffset="187771.32">28935 16997 0,'0'0'0,"-43"21"0,22-21 16,42 0 15,1 0-31,20 0 0,0 0 0,1 0 16,-1 0-16,0 0 0,22 0 15,-1 0-15,-20 0 0,20 0 0,-21 0 16,1 0-16,20 0 0,-20 21 16,-1-21-16,0 21 0</inkml:trace>
  <inkml:trace contextRef="#ctx0" brushRef="#br0" timeOffset="188288.99">31581 17865 0,'-64'21'31,"22"-21"-31,-1 21 0,1-21 0,0 0 16,-22 0-16,1 21 0,-22-21 0,0 0 15,1 0-15,-1 0 0,-21 0 16,0 0-16,-21 0 0,0 0 0,-169 0 15,127 0-15,-1 0 16,-41 0-16,20 0 0,-42 0 0,1 0 16,-22 0-16,0-21 0,-22 21 0,-20-21 15,0 21-15,-1-21 0,-316 21 16,316 0-16,1 0 0,-22 0 16,43 0-16,-21 0 0,21 0 15,-254 0-15,275 0 16,21 0-16,0 0 0,21 0 0,1 0 15,20 21-15,-296-21 16,254 0 0,128 0-16,41 0 0,1 0 0,20-21 15,1 21-15,42-21 16,21 21-16,0-22 0,0 1 16,1 21-16,-1-21 0,21 21 15,0-21-15,-20 21 0</inkml:trace>
  <inkml:trace contextRef="#ctx0" brushRef="#br0" timeOffset="190212.39">7112 18119 0,'0'0'0,"21"0"16,-42 0 31,0 0-47,-22 0 0,1 0 15,0 0-15,-22 0 0,-20 0 16,-1 21-16,0-21 0,-105 21 16,63 0-16,0 0 0,0-21 0,-21 22 15,-1-1-15,-20-21 0,0 21 16,-22-21-16,1 21 0,-22-21 0,-232 0 15,190 21-15,-254-21 16,232 0-16,1 0 0,0 0 16,21 0-16,-21 0 0,21 0 15,21 0-15,0 0 0,-169 0 16,233 0-16,21 0 0,21 0 16,42 0-16,0 0 15,22 0-15,-1 0 0,43 0 0,-21 0 0,21 0 16,21-21-16,21 0 15,0 21-15,21-21 16,-21 0-16,43-1 0</inkml:trace>
  <inkml:trace contextRef="#ctx0" brushRef="#br0" timeOffset="-168167.75">3810 7260 0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41:41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1926 0,'-21'0'0,"-1"0"0,1 0 16,0 0-16,0 21 15,0-21-15,-22 0 0,22 0 16,0 22-16,-21-22 0,21 0 16,-22 0-16,22 0 0,0 0 0,0 0 15,0 0-15,-1 0 0,1 0 16,0 0-16,42 0 62,0 0-62,1 0 16,20 0-16,0 0 0,22 0 0,-1 0 16,22 0-16,0 0 15,84-22-15,-63 22 0,-22 0 16,-20-21-16,-1 21 0,1-21 15,-22 21-15,1 0 0,-22 0 0,0 0 16,0 0-16,-21-21 0,0 0 31,-21 21-31,0-21 0,0-1 16,-1 22-16,-20-21 0,21 21 0,0-21 16,0 0-16,-1 21 0,1 0 15,0-21-15,0 21 0,21-21 16,21 21 15,0 0-31,0 0 16,1 0-16,20 0 0,-21 0 0,21 42 15,-20-21-15,-22 0 16,0 22-16,0-1 0,0-21 0,0 21 16,-22 1-16,1-22 0,0 21 15,-21-21-15,-22 43 16,22-22-16,0-42 0,42 21 15,-22-21-15,44 0 32,-1 0-32,0-21 0,21 0 15</inkml:trace>
  <inkml:trace contextRef="#ctx0" brushRef="#br0" timeOffset="300.83">2688 1461 0,'0'0'0,"-21"0"0,0-22 16,0 22 0,-1 22-16,1-1 0,0 0 15,21 21-15,-21 1 0,0-1 16,21 0-16,-21 1 0,-1 20 0,1-21 15,0 1-15,21-1 0,-21 0 16,21 1-16,-21-1 0,21-21 0,0 0 16,0 1-16,0-1 15,21-21 1,-21-21-16,21 21 16,-21-22-16,0 1 0,21-21 15,0 21-15,-21-22 0</inkml:trace>
  <inkml:trace contextRef="#ctx0" brushRef="#br0" timeOffset="504.72">2625 1524 0,'0'0'0,"21"-42"0,0 21 16,0-1-16,0 1 0,22 0 0,-22 21 15,0 0-15,21 0 0,-21 0 16,1 21-16,20 0 0,-21 1 0,0 20 16,0 0-16,-21 1 15,22 105-15,-22-85 0,0-20 16,0-1-16,0 0 0,-22 1 15,22-22-15,-21 42 16,0-20 0,0-43-16,0 0 15,0 0-15</inkml:trace>
  <inkml:trace contextRef="#ctx0" brushRef="#br0" timeOffset="658.33">2349 1905 0,'0'-21'16,"22"21"0,20 0-16,-21 0 0,21 0 0,1-21 15,-1 21-15,0 0 0,22-21 16,-22 21-16,1-22 0,20 1 16,-21 21-16</inkml:trace>
  <inkml:trace contextRef="#ctx0" brushRef="#br0" timeOffset="1049.1">3852 1651 0,'-21'-21'0,"42"42"0,-63-63 0,42 21 16,-21 21-16,21-22 16,-21 22-16,-1 0 0,22 22 31,0 20-31,0 0 16,0 1-16,0-1 0,0 21 15,0-20-15,0 105 16,0-21-16,0-42 0,-21-1 15,21 1-15,-21 0 0,0-1 0,21 1 16,-64 127 0,43-43-1,0-127-15,21 1 0,-21 20 16,21-42-16,0-42 31,0-21-31,0 21 0</inkml:trace>
  <inkml:trace contextRef="#ctx0" brushRef="#br0" timeOffset="1369.32">3662 1820 0,'0'0'0,"0"-42"0,0 0 16,0-1-16,0 1 0,0 21 15,0-21-15,0 20 0,21 1 0,0 0 16,0 0-16,0 0 0,22 0 15,-1 21-15,43 0 0,-22 0 16,-20 21-16,-1 21 0,0-21 16,1 22-16,-1-1 0,-21 0 0,0 1 15,-21-1-15,0 0 0,0 1 16,-21-1-16,0-21 0,0 21 16,-22-20-16,22-1 0,-21 0 0,21-21 15,-22 21-15,22-21 0,0 0 0,0 0 16,-21 0-1,42-21-15,0 0 16,21 0-16,0-1 16,0 22-16,21-21 0,-20 0 0,-1 0 15</inkml:trace>
  <inkml:trace contextRef="#ctx0" brushRef="#br0" timeOffset="1737.41">4381 1651 0,'0'0'0,"-42"-63"32,21 41-32,21 1 15,0 0-15,0 0 16,21 21-16,0-21 0,0 21 16,1 0-16,20 0 0,-21 21 15,21 0-15,1 0 0,-1 0 0,0 22 16,-20-1-16,-1 0 0,0 1 15,0-1-15,-21 0 0,0 1 0,0-1 16,0-21-16,-21 22 0,21-22 16,-42 0-16,20-21 15,1 0-15,0 0 16,21-21-16,0-22 16,0 22-16,0-21 0,0 21 0,0-22 15,0 1-15,21 0 0,0-1 16,-21 1-16,22 21 0,-1-21 0,0 20 15,21 1-15,-21 0 0,1 0 16,-1 21-16,21 0 0,-21 0 0,0 0 16,1 0-16</inkml:trace>
  <inkml:trace contextRef="#ctx0" brushRef="#br0" timeOffset="1937.31">5122 1566 0,'0'0'0,"0"22"0,0-1 15,0 0-15,0 0 0,0 0 16,-21 43-16,21-22 16,0-21-16,0 22 0,0-1 15,0-21-15,0 0 16,0 0-16,0 1 16,0-44 15</inkml:trace>
  <inkml:trace contextRef="#ctx0" brushRef="#br0" timeOffset="2116.21">5122 1397 0,'0'0'16,"-21"0"-16,21-21 0,-21 0 0,0 21 15,21-21 1,-21 21-16,21 21 31,21-21-31,-21 21 0,21-21 0,0 21 16,0-21-16</inkml:trace>
  <inkml:trace contextRef="#ctx0" brushRef="#br0" timeOffset="2465.01">5588 1461 0,'-21'0'16,"21"21"-16,0 0 15,0 0-15,0 0 0,0 22 16,0-22-16,0 0 0,0 21 16,0 1-16,0-22 0,0 21 0,0-21 15,0 22 1,0-22-16,21 0 0,-21 0 0,21-21 15,0 0 1,0 0-16,1-21 16,-22 0-16,21 0 0,0-1 15,0-20-15,-21 21 0,21-21 16,22-22-16,-43 22 0,21-1 16,-21 22-16,21 0 0,-21 0 15,0 0-15,21 0 0,0 21 16,0 0 15,-21 21-31</inkml:trace>
  <inkml:trace contextRef="#ctx0" brushRef="#br0" timeOffset="3424.22">6498 1609 0,'0'-21'0,"0"42"0,0-64 0,0 22 0,0 0 0,0 0 16,0 0-16,0 0 0,-21-1 15,21 1-15,-21 21 0,0 0 16,21-21-16,-22 21 0,1 0 16,-21 0-16,21 21 15,-22 22-15,22-22 0,0 0 16,0 21-16,0 1 0,0-1 15,-1-21-15,22 85 16,0-43-16,0-41 16,0-1-16,22 0 0,-1-21 15,0 0-15,0 0 0,0 0 16,0 0-16,1-21 0,-1 0 16,0-1-16,0 1 0,0 0 0,0 0 15,1 0-15,-1-22 0,0-41 16,0 41-16,-21 22 15,0 0-15,0 0 0,0 0 16,0 42 0,0 0-16,0 0 15,0 0-15,0 22 0,0-22 0,0 21 16,0 1-16,0-22 0,0 21 16,0-21-16,0 22 0,0-22 0,0 0 15,0 0-15,42 0 16,-20-21-16,-1 21 0,0-21 0,21 0 15,-21 0-15,22 0 0,-1-21 0,-21 0 16,22 0-16,-1 0 0,0 0 16,-21-22-16,22 1 0,20-43 15,1-21 1,-43 43-16,0 21 0,21-64 16,-20 42-16,-1 22 0,-21 0 15,0 20-15,0 1 0,21 0 0,-21 0 16,0 42-1,-21 0-15,0 0 0,21 22 16,-22-22-16,1 21 0,21 1 0,-21-1 16,21 0-16,-21 1 0,0-1 15,21 64-15,-21-43 16,21-20-16,0-1 16,0 21-16,0-41 0,21-1 15,0 0-15,0-21 0,0 21 16,0-21-16,1 0 0,-1 0 15,0 0-15,42-21 0,-20 0 16,-22 0-16,0-1 0,21 1 0,-20-21 16,-1 21-16,21-22 0,-21 1 0,-21 21 15,21-21-15,1 20 0,-22 1 16,0 0-16,0 0 16,-22 21-1,1 0-15,0 21 0,0 0 0,0 22 16,0-22-16,21 21 15,0-21-15,0 0 0,-22 22 0,22-22 16,0 0-16,0 0 0,0 0 0,0 1 16,22-1-16,-1-21 0,0 21 15,0-21-15,0 0 0,0 0 16,22 0-16,-22 0 0,0-21 16,0 0-16,22-1 0,-22 1 0,0 0 15,21 0-15</inkml:trace>
  <inkml:trace contextRef="#ctx0" brushRef="#br0" timeOffset="3642.09">6837 1312 0,'0'0'0,"-21"0"0,-1 0 16,44 22 15,-1-22-31,21 0 0,-21 0 0,22 0 16,-1 0-16,0 0 0,-21 0 15,22 0-15,-1 0 0,22 0 16</inkml:trace>
  <inkml:trace contextRef="#ctx0" brushRef="#br0" timeOffset="5507.35">9398 1693 0,'0'0'0,"21"0"31,0 0-31,0-21 16,1 0-16,-22 0 0,0 0 16,21 0-16,0-1 0,-21 1 0,0-21 15,0-22 1,0 43-16,0-21 0,-21 21 16,0 0-16,-1-1 0,22 1 0,-21 0 0,0 21 15,-21 0-15,-1 0 16,1 0-16,21 21 0,-21 0 0,-1 1 15,22-1-15,-21 21 0,-1-21 16,22 0-16,0 22 0,-21-1 0,21-21 16,21 64-16,0-64 0,0 21 15,0-20-15,0-1 16,21 21-16,0-42 0,0 0 16,21 21-16,-20-21 0,20 0 15,0 0-15,-21 0 0,22-21 0,-22 0 16,21 0-16,-21 0 0,22-1 15,-1-41-15,-21 21 0,0-1 16,1 1-16,-1 0 0,0-1 0,0-20 16,-21 20-16,0-20 0,0 21 15,0-1-15,0 1 0,0-43 16,0 43 0,0 21-16,0 42 15,0 0-15,-21 21 16,21 1-16,0-1 0,0 0 0,0 1 15,0-1-15,0 22 0,0-22 16,0 0-16,0 1 0,0-1 0,0 0 16,0 1-16,21-22 0,-21 21 15,42 22-15,-42-43 0,22 0 16,-1 0-16,21-21 0,-21 21 0,0-21 16,22 0-16,-22 0 0,21 0 15,1 0-15,-1 0 0,0-21 0,1 0 16,-1 0-16,-21 0 0,21-1 15,1-20-15,-22 21 0,0-21 16,0-1-16,0 22 0,-21-21 0,0-1 16,0 22-16,0-21 0,0 21 15,0 0-15,0-1 0,-21 1 0,0 21 16,0 0-16,0 0 16,0 0-16,-1 0 0,1 21 0,0 1 15,0-1-15,0 21 0,0-21 16,21 22-16,0-22 0,0 21 0,-22 22 15,22-43-15,0 21 16,0-21-16,0 0 0,0 1 16,22-22-16,-1 0 0,0 0 15,0 0-15,0 0 0,0 0 16,43-22-16,-43 1 16,21-21-16,-20 0 15,20-1-15,-21 1 0,-21 0 16,0 20-16,21 1 0,0 0 0,-21 0 15,0 0-15,0 0 0,0 42 32,0 0-32,0 0 15,0 0-15,0 0 0,0 22 0,0-22 16,0 21-16,0 1 16,0-1-16,0-21 0,22 0 15,-22 0-15,21 1 0,-21-1 0,21-21 16,0 21-16,0-21 0,0 0 15,1 0-15,-1 0 0,0 0 16,0-21-16,0 0 0,43-22 16,-43 22-16,0-21 0,21-22 15,-20 22-15,-22 0 0,21-1 16,0 1-16,-21 0 0,0-22 16,42-84-16,-42 63 15,21 22 1,-21 42-16,0-1 0,0 44 15,0-1 1,0 0-16,0 21 16,0-21-16,0 43 0,-21 21 15,21-43-15,0 21 0,-21-20 0,21-1 16,-21 0-16,21 1 0,0 41 16,0-62-16,0 20 0,0-21 15,0 21-15,21-20 0,21-1 16,-20 0-16,20-21 0,-21 0 15,21 0-15,1 0 0,-1 0 0,0-21 16,1 21-16,20-21 0,-20-1 16,-1-20-16,0 21 0,1 0 0,20-43 15,-42 22-15,0 0 0,1 20 16,-22 1-16,0-21 16,0 21-16,0 0 0,0-1 0,-22 22 15,1 0-15,0 0 0,-21 0 16,21 0-16,-1 22 0,-20-1 0,21 0 15,0 0-15,-22 0 0,22 22 0,0-22 16,21 0-16,0 21 0,0-21 16,0 1-16,0 41 15,42-21-15,-20-42 16,-1 0-16,0 0 0,0 0 16,0 0-16,0 0 0,1 0 0,-1-21 15,21 0-15,-21 0 0,0 0 16,1 0-16,-1-1 0,0-20 0,21-21 15,-42 41-15,0-20 16,21 21-16,-21 0 0,0 0 0,0-1 16,0 44-1,-21-1-15,21 21 16,0-21-16,-21 43 0,0-43 16,21 0-16,0 21 0,0-20 15,0-1-15,0 0 0,0 0 0,0 0 16,0 0-16,21-21 15,0 0-15,0 0 0,1 0 16,-1 0-16,0 0 0,0 0 16,0-21-16,22-21 15,-43 21-15,21 0 0,0-22 0,0 22 0</inkml:trace>
  <inkml:trace contextRef="#ctx0" brushRef="#br0" timeOffset="5717.23">10710 1143 0,'0'0'0,"-42"0"0,21 0 0,0 0 0,21 21 0,21-21 32,0 0-17,0 0-15,0 0 0,22 0 0,-1 0 16,0 0-16,1 0 15,-1 21-15,64-21 0,-85 0 16,0 0-16</inkml:trace>
  <inkml:trace contextRef="#ctx0" brushRef="#br0" timeOffset="6145.98">13081 1207 0,'0'0'0,"21"-22"0,0 22 0,0-21 0,1 21 16,20-21-16,-21 0 0,21 0 15,-20 0-15,-1-1 0,0 1 16,0-21-16,-21 21 0,0-22 16,0 22-16,0-21 0,-21 21 15,0 0-15,-43 21 16,22 0-16,0 21 0,20 0 0,-20 0 16,0 21-16,-1 22 0,1-22 0,21 22 15,-21-1-15,-1 43 16,43-42-16,0-22 0,0 64 15,0-64-15,0 0 0,21-20 16,22 20-16,-1-21 0,0 0 0,1 0 16,105 1-16,0-22 15,-84 0-15,-1 0 16,22 0-16,-22-22 0,22 1 0</inkml:trace>
  <inkml:trace contextRef="#ctx0" brushRef="#br0" timeOffset="6937.06">14245 1270 0,'0'0'0,"-106"-106"32,85 106-32,-21 0 0,21 0 15,-22 21-15,22 1 16,0-1-16,-21 0 0,20 0 0,-20 21 0,21-20 16,0 20-16,0 0 0,-1-21 15,22 22-15,0-22 0,0 21 16,0-21-16,0 1 0,0-1 0,0 0 15,22-21-15,-1 21 0,21-21 16,0 0-16,-20 0 0,41 0 16,-21-21-16,-20 0 15,-1 0-15,0-1 0,21 1 0,1-42 16,-43 42-16,21-22 0,0-20 16,-21 42-16,0-1 15,0 1-15,0 0 0,0 42 16,0 0-1,-21 22-15,0-1 0,21-21 16,0 43-16,0-43 16,0 21-16,0-21 0,0 1 15,0 20-15,0-21 0,21 0 16,0 0-16,21-21 16,-21 0-16,1 0 0,41 0 15,-21-21-15,-20 0 0,-1 0 16,21 0-16,-21 0 0,0-1 0,22-41 15,-22 21-15,21-43 16,-42 64-16,0-22 0,21 22 16,-21 0-16,22 21 0,-22 21 31,0 0-31,0 22 16,-22-22-16,22 0 0,-21 0 0,21 0 15,-21 22-15,21-22 0,-21 0 16,0 0-16,21 0 0,0 1 15,-21-1-15,-1 0 0,22 0 16,0-42 15,0 0-31,0 0 0,0-1 16,0 1-16,22 0 0,-1 0 0,0-21 16,0 20-16,21-20 15,-20 0-15,20-1 0,0 22 0,85-63 16,-42 62-1,-43 22-15,1 22 0,-22-1 16,21 0-16,-21 0 0,0 21 0,1 22 16,-22-22-16,0 22 15,0-22-15,-22-21 0,1 22 16,0-22-16,0 21 0,0-21 0,0 0 16,21 1-16,-22-22 0,22 21 15</inkml:trace>
  <inkml:trace contextRef="#ctx0" brushRef="#br0" timeOffset="7945.49">16595 995 0,'0'0'0,"-22"0"0,1-21 16,0-43-16,21 43 15,0 0-15,0 0 0,0 42 31,0 21-31,0 1 0,0-1 16,0 64-16,0-64 16,21 22-16,-21-22 0,21 21 0,-21-20 15,0 20-15,0-20 0,0-1 16,0 0-16,0 1 0,0 41 16,0-41-16,0-22 0,0 0 15,-21 0-15,21 0 0,0 0 16,-21-21-16,21-21 31,0 0-31,0 0 0,0-21 16,0 20-16,21-20 0,0 21 15,1-21-15,-1-1 0,0 22 0,42-42 16,-41 20-16,20 22 16,64-42-16,-43 63 15,-42 0-15,22 0 0,-22 0 16,21 21-16,-21 0 0,1 0 15,20 43-15,-21-43 0,-21 21 16,0 43 0,-21-22-16,0-42 15,0 1-15,-22-1 0,22-21 16,0 21-16,-21-21 0,20 0 0,-20 0 16,21 0-16,0 0 0,0 0 0,-1 0 15,1 0-15,0 0 0,0-21 16,21 0-16,-21-1 0,21 1 15,0 42 17,21 1-32,-21-1 15,21-21-15,0 21 0,0 0 16,1-21-16,-1 21 0,0-21 16,0 0-16,21 21 0,-20-21 15,20 0-15,0 0 0,1 0 0,-1 0 16,0 0-16,1 0 0,20 0 15,64-42-15,-85 0 16,1 21-16,41-43 0,-41 43 16,-22-21-16,0-1 0,0 22 15,0-21-15,-21-43 16,0 64-16,0 0 16,-21 21-16,0 0 0,0 0 15,0 21-15,0 0 0,-22 21 16,22 22-1,21-22-15,-21-21 0,21 22 0,0-22 16,0 21-16,0-21 0,0 1 16,0 20-16,0-21 0,21 0 0,0-21 15,-21 21-15,21 1 0,1-22 16,-1 0-16,0 0 0,0 0 0,0 0 16,22 0-16,-22 0 0,0 0 0,42-64 15,-41 43 1,20-21-16,-42 20 0</inkml:trace>
  <inkml:trace contextRef="#ctx0" brushRef="#br0" timeOffset="10398.79">19431 1291 0,'0'-21'0,"0"42"0,0-84 0,0 42 0,0-22 16,0 22-16,0 0 0,0-21 15,21 20-15,-21 1 0,0 42 32,0 1-17,0 20-15,0 0 16,-21 1-16,0-1 0,21 21 0,0 1 15,0-1-15,-21 1 0,-1-1 16,22 1-16,-21-22 0,21 22 0,0-1 16,0-20-16,-21-1 0,21 0 0,-21 1 15,21-22-15,0 0 0,-21 21 16,21-21-16,0-42 31,0 0-15,0 0-16,0 0 0,0 0 0,0-22 15,0 22-15,21-21 16,-21 21-16,21-22 0,-21 22 0,21-21 16,-21 21-16,0-1 0,21 1 15,-21 0-15,22 0 0,-22 0 16,21 21 0,-21-21-1,0-1 126,0 1-94,0 0 0,0 0-1,0 0-30,0 0-16,0-1 16,0 1-1,21 21 1,-21-21-16,21 21 16,-21-21-16,21 0 15,0 21-15,1 0 0,-1 0 16,0 0-16,0 0 15,0 0-15,0 0 16,1 0-16,-22 21 0,0 0 16,21 0-16,0 0 0,-21 22 0,0-22 15,0 21-15,0 1 16,0-22-16,21 21 0,-21-21 0,0 22 0,0-22 16,0 0-16,0 0 0,0 21 15,0-20 1,21-22-16,0 0 15,-21-22-15,22 1 16,-1 0-16,-21 0 0,21 0 0,0 0 16,0-1-16,43-83 15,-43 83-15,0-20 0,0 0 16,0 21-16,22-1 16,-22-20-16,21 21 0,-21 0 15,1 21-15,-1 21 16,-21 0-16,0 0 0,0 0 15,0 22-15,0-22 0,0 21 16,0 1-16,0-1 0,0-21 16,0 21-16,21 1 0,-21-1 0,21-21 0,-21 0 15,21 22-15,0-22 0,1 0 16,20 0-16,0 0 16,-21-21-16,22 0 15,-22 0-15,21 0 0,64-21 16,-64 0-16,1 0 0,-1 0 15,0 0-15,1-1 0,-1-20 0,0 21 16,-20-21-16,20-1 0,-21 1 0,0 21 16,0-22-16,-21 1 0,0 0 15,0 21-15,0-1 0,0-20 0,0 21 16,-21 21-16,0-21 0,0 21 16,0 0-16,0 0 0,-1 0 0,1 0 15,-21 21-15,21 0 0,0 0 16,-43 43-16,43-22 15,0 0-15,0-20 0,-1 20 16,22 0-16,0-21 0,0 22 0,0-22 0,0 0 16,0 0-16,0 0 0,0 1 15,22-22-15,-1 21 0,0-21 16,0 0-16,21 0 0,1 0 16,-1-21-16,43-22 15,-43 22-15,-21-21 0,0 21 16,1-22-16,-1 1 0,0 21 15,0-22-15,-21 22 0,0-21 0,21 0 16,-21 63 15,0 0-15,0 21-16,0-21 0,0 22 0,0-22 16,0 21-16,0-21 0,0 22 15,0-22-15,0 0 16,0 0-16,64 64 0,-43-85 15,0 21-15,0 0 0,22-21 16,-1 0-16,43 0 0,-43 0 16,0 0-16,64 0 15,-64-21-15,64-21 16,-63 21-16,-1-1 0,-21-20 0,21 0 0,-20 21 16,-1-22-16,0 1 15,-21 0-15,21 20 0,-21-20 0,0 21 16,0 0-16,-21 0 0,0-1 0,-22 22 15,-62 0 1,83 22-16,-20-22 16,0 42-16,-1-21 0,1 0 0,21 22 15,0-22-15,0 21 0,-1-21 0,1 43 16,21-22-16,0-21 16,0 22-16,21-22 0,1-21 15,-1 21-15,0 0 0,0-21 16,0 0-16,0 0 0,22 0 0,-22 0 15,21 0-15,1-21 0,-22 0 16,21 0-16,0-22 0,-20 22 16,20-21-16,-21-1 0,0 1 0,22 0 15,-22-1-15,21-126 16,-21 63-16,0 43 16,-21 20-16,0 1 0,22 21 15,-22-21-15,0 63 16,0 21-1,0-21-15,-22 43 0,22-22 0,-21 0 16,21 22-16,-21-22 0,0 1 16,21 20-16,-21-21 0,21 22 0,0 21 15,0-22 1,0-42-16,0 22 0,21-22 16,0 0-16,0-21 0,22 21 15,-22-21-15,0 0 0,21 0 0,-21 0 16,22 0-16,-1-21 0,-21 0 0,22 0 15,-22-1-15,21 1 0,-21 0 16,22-21-16,-22-1 0,0 1 0,-21 0 16,21 21-16,-21-22 0,0 22 15,0 0-15,0 0 0,-21 21 16,-21 0-16,20 21 16,1 0-16,0 0 0,0 22 0,0-22 15,0 21-15,21-21 0,0 22 16,0-22-16,0 63 15,0-62-15,0-1 0,21-21 16,-21 21-16,21 0 0,0-21 16,0 0-16,22 0 0,-22 0 0,21 0 15,0 0-15,1 0 0,-1 0 0,0 0 16,1 0-16,20-21 0</inkml:trace>
  <inkml:trace contextRef="#ctx0" brushRef="#br0" timeOffset="10922">23982 995 0,'21'-21'16,"-42"42"-16,42-63 0,-21 20 0,0 44 31,0-1-31,0 21 0,-21 0 16,0 1-16,21 20 0,-22 1 0,1-1 15,0-20-15,0 20 0,0 1 0,0-22 16,-1 21-16,1-20 0,0-1 16,0 0-16,21 1 0,-21-1 15,0-21-15,21 0 0,-22 1 0,22-1 16,0-42 15,0-22-15,22 22-16,-1 0 0,0-21 15,0-1-15,0 22 0,22-21 0,-1-1 16,0 1-16,1 0 0,20-1 0,-21 22 16,22-21-16,-22 21 0,1 21 15,-1 0-15,0 0 0,1 0 0,-22 21 16,21 0-16,-42 0 0,0 43 16,0 20-1,0-41-15,-21-1 0,0 0 16,0-20-16,-1 20 0,-62 0 15,41-21-15,1 1 0,21-22 16,-64 0-16,1 0 16,41 0-16,22 0 0,0 0 15,21-22 1,0 1-16,21 21 0,0-21 16,0 21-16,22-21 0,-22 0 15,21 0-15</inkml:trace>
  <inkml:trace contextRef="#ctx0" brushRef="#br0" timeOffset="11296.8">24701 1355 0,'0'0'0,"-21"0"16,0 0-16,21 21 0,-21 0 15,-21 0-15,20 0 0,1 1 0,-21 62 16,0-20-1,20-22-15,22 0 0,0 1 0,0-22 16,0 21-16,0-21 0,0 22 16,0-22-16,0 0 0,22-21 15,-1 0-15,0 0 0,0 0 16,0 0-16,22 0 0,-22 0 16,21 0-16,-21-21 0,0 0 0,22-22 15,-22 22-15,0-21 0,0 0 16,0-1-16,1 1 0,-1 0 0,-21-1 15,0 1-15,0 21 0,0 0 16,0-1-16,0 1 0,-21 21 16,-1 0-16,1 0 0,0 0 15,-42 21-15,41 1 16,1-22-16,0 21 0,0 0 0,21 0 16,0 0-16,0 0 15</inkml:trace>
  <inkml:trace contextRef="#ctx0" brushRef="#br0" timeOffset="11589.63">25485 1143 0,'0'-42'0,"0"84"0,0-105 0,-22 63 31,22 21-31,-21 21 15,0 0-15,21-20 0,-21 20 0,0 0 16,0 22-16,21-22 16,-22 0-16,1 22 0,0-22 0,0 1 15,0 20-15,0 22 0,21-43 16,-22 0-16,22-20 16,-21 20-16,21-21 0,0 0 0,0 0 15,0 1-15,21-22 16,1-22-1,-1 22-15,0-21 0,0 0 16</inkml:trace>
  <inkml:trace contextRef="#ctx0" brushRef="#br0" timeOffset="12053.27">25908 1207 0,'0'0'0,"0"-22"15,0-20-15,0 21 0,0 0 0,0 0 16,0-1-16,-21 44 15,0-1-15,-1 0 16,1 21-16,0 1 0,0-1 16,0 0-16,0 1 0,-1-1 0,1 0 15,0 22-15,0-1 0,0-20 16,0 20-16,-1 22 16,1-43-16,0 0 0,0 1 0,21-22 0,0 0 15,-21 0-15,21 0 0,-21 1 16,21-44 15,0 1-31,21 0 0,0 0 16,0-21-16,0-1 0,0 1 15,1 0-15,20-1 0,85-84 16,-85 106-16,1 0 16,-1 0-16,-21 0 0,21 21 0,-20 0 15,-1 0-15,0 0 0,0 21 16,-21 0-16,0 0 0,0 21 0,0-20 15,0 20-15,0 0 0,0 1 16,0-22-16,-21 21 0,0 0 16,0-20-16,21-1 0,-22 0 0,1 0 15,21 0-15,-21 0 0,0-21 16,0 0 0,0 0-16,21-21 15,0 0-15,-22 0 0</inkml:trace>
  <inkml:trace contextRef="#ctx0" brushRef="#br0" timeOffset="12253.15">25061 1334 0,'-42'0'16,"84"0"-16,-105 0 0,42 0 0,42 0 31,21 0-31,0 0 0,1 0 16,-1 0-16,22 0 0,-1 0 0,1 0 15,-1 0-15,1 0 0,-1 0 16,1 0-16,-22 0 0,0 0 0,1 0 16,-22 0-16,0 0 0,-63 21 15</inkml:trace>
  <inkml:trace contextRef="#ctx0" brushRef="#br0" timeOffset="13258.69">847 3747 0,'-22'0'0,"44"0"0,-65 0 0,22 0 16,0-22-16,0 1 0,21 0 15,0-21-15,0-1 16,0 22-16,0-21 0,0 0 16,21 20-16,0-20 0,0 21 15,22-21-15,20 20 0,-21 22 16,1 0-16,-1 0 0,0 22 16,1-1-16,20 0 0,-20 21 0,-1 1 15,0-1-15,1 21 0,-1-20 16,0-1-16,1 64 15,-22-64-15,-21 1 0,0 20 0,0-21 16,0-20-16,-21 20 0,-22-21 16,22 0-16,0-21 0,0 0 0,-43 0 15,43-21 1,0-21-16,21 21 0,0-22 0,0 22 16,0-21-16,0-1 15,0 1-15,0 0 0,21-1 0,0 1 16,0 0-16,1-1 0,20 22 15,-21-21-15,21 21 0,1 0 16,41-22-16,-20 43 0,-22 0 16,-21 0-16,22 0 0,-1 0 0,-21 0 15,0 0-15,1 0 0</inkml:trace>
  <inkml:trace contextRef="#ctx0" brushRef="#br0" timeOffset="13585.5">1905 3810 0,'0'0'0,"21"21"0,21 0 16,-20-21-16,-1 0 16,0 0-16,0 0 0,21 0 0,22-21 15,-22 0-15,43-21 16,-43 21-16,-21-1 0,22 1 16,-22-21-16,0 21 0,0-22 15,-21 22-15,0-21 0,0 21 0,0-22 16,-21 22-16,0 0 0,-21 21 15,20 0-15,-20 0 0,21 21 0,-21 0 16,-1 1-16,22-1 16,0 21-16,-21 0 0,20 64 15,22-63-15,0-1 16,0-21-16,0 21 0,0-20 0,22 20 16,-1-21-16,0 0 0,21 0 15,1-21-15,-1 0 0,0 0 0,22 0 16,-1 0-16,1 0 0,-1 0 15,1-21-15,20 0 0,-20 21 0</inkml:trace>
  <inkml:trace contextRef="#ctx0" brushRef="#br0" timeOffset="15346.59">3217 3577 0,'0'-21'16,"0"42"-16,0-84 0,0 42 0,-21-1 0,0 1 15,0 21-15,0 0 0,-1 0 16,1 0-16,-63 21 15,62 1-15,1 20 0,0-21 16,-21 21-16,21 1 0,21-22 0,-22 21 16,1 1-16,21-1 0,-21-21 15,21 21-15,0-20 0,0 20 16,0-21-16,21 0 0,0 0 16,1 1-16,-1-22 0,0 0 0,0 0 15,0 0-15,22 0 0,-22-22 0,0 1 16,21 21-16,-21-21 0,22-42 15,-1 41-15,0-41 16,-20 42-16,-22-22 0,21 22 16,0-21-16,-21 21 0,0 0 0,21-1 15,-21 1-15,0 42 32,0 1-32,0-1 0,0 0 15,0 0-15,0 43 16,0 20-16,0-63 15,0 1-15,0-1 0,21 0 0,0 0 16,1 0-16,41 22 16,-21-43-16,22 0 0,-22 0 15,1 0-15,84 0 0,-85 0 16,21 0-16,-20 0 0,20-22 16,-20 1-16,-1 0 0,64-64 15,-64 22 1,-21 21-16,-21 20 0,0-62 15,0 63-15,0-1 0,-21-20 16,0 21-16,0 0 16,-22 21-16,22 0 0,-21 0 0,21 0 0,-43 42 15,22-21-15,-22 43 16,43-43-16,0 21 16,0 22-16,21-43 0,0 21 15,0 1-15,0 41 16,21-63-16,0-21 15,0 22-15,1-22 0,-1 21 16,21-21-16,-21 0 0,0 0 0,1-21 16,20-1-16,-21 22 0,0-21 0,0 0 15,22-85 1,-22-21 0,0 64-16,0-1 0,-21 1 15,21-1-15,-21 1 0,0-1 0,22-63 16,-22 85-1,0 21-15,0 0 0,0 42 16,0 0-16,-22 0 16,1 21-16,21 1 0,0-1 15,0 22-15,-21-22 0,21 21 0,0 43 16,-21-63-16,21-1 16,0 0-16,0 1 0,0-1 0,0-21 15,21 21-15,-21-20 0,21-1 16,0 0-16,1 0 0,-1-21 0,0 0 15,42 0-15,-20 0 16,-1 0-16,-21 0 0,22 0 16,20 0-16,-21-21 0,64-21 15,-63 20-15,41-20 16,-41 21-16,-22-21 0,0 20 0,0-20 16,-21 21-16,0-21 0,0-22 15,-42 22 1,21 42-16,-22 0 0,-20 0 15,20 21-15,1 0 0,21 0 16,-21 0-16,-1 1 0,22 20 0,0-21 16,0 0-16,0 22 0,21-22 0,0 0 15,0 21-15,0-21 0,0 1 16,21-22-16,0 21 0,0 0 16,0-21-16,0 0 0,1 0 0,20 0 15,-21 0-15,21 0 0,-20 0 16,-1-21-16,42 0 0,-42-1 15,1 1-15,-1 0 0,0-21 16,0 21-16,0-1 0,-21-20 0,21 21 16,1-21-16,-1 20 15,-21 1-15,0 42 16,0 1-16,-21-1 16,21 0-16,-22 21 0,22-21 15,-21 1-15,21 20 16,0-21-16,0 0 0,0 0 15,0 1-15,43-22 0,-22 0 16,0 0-16,0 0 0,0 0 0,0 0 16,1 0-16,20 0 0,-21-22 15,0 1-15,0 21 0,1-21 0,-22 0 16,21-21-16,-21 20 0,21-20 0,-21 0 16,0-22-16,21 22 0,21-127 15,-42 105-15,0-21 16,0 64-16,0 0 15,0 0-15,0 0 0,-21 42 16,21 21 0,-21-21-16,0 22 0,21-1 15,-21 0-15,21 22 0,0-22 0,-21 1 16,-1 20-16,22-21 0,0 1 16,0-1-16,-21 0 0,21-20 0,-21 20 15,21-21-15,0 21 16,0-20-16,0-1 0,0-42 47,0-1-47,0 1 0,0 0 15,21 0-15,0 0 0,1 0 0,-22-22 16,21 22-16,63-85 16,-62 85-16,20-21 15,-21 21-15,21 21 0,1 0 16,-22 0-16,21 0 0,-21 0 0,1 0 15,20 21-15,-21 21 16,-21 0-16,0-20 0,0-1 0,0 21 16,0-21-16,-21 0 0,0 1 0,0-1 15,-1 0-15,1 0 0,-21 0 16,21 0-16,-22 1 0,1-1 16,0-21-16,-1 0 15,22 0-15,0 0 0,0 0 16,21-21-1,21 21 1,-21-22-16,42 1 0</inkml:trace>
  <inkml:trace contextRef="#ctx0" brushRef="#br0" timeOffset="15630.43">6223 3112 0,'-21'0'16,"-43"42"0,43-21-1,0 21-15,0 1 0,21-1 0,0 22 16,-21-22-16,21 0 0,-22 22 16,22-22-16,0 0 0,0 1 0,-21-1 15,21 0-15,0 1 0,0-22 0,0 0 16,0 21-16,0-20 15,0-1-15,21-21 16,1 0-16,-1 0 0,0 0 16,0-21-16,0-1 15,0 22-15,1-21 0</inkml:trace>
  <inkml:trace contextRef="#ctx0" brushRef="#br0" timeOffset="15924.26">6286 3704 0,'22'0'15,"-1"21"1,0-21-16,0 0 16,0 0-16,0 0 0,1 0 0,-1 0 15,0 0-15,21-21 0,-21 0 0,22 21 16,-22-21-16,0 0 0,0 0 16,0-1-16,1-20 15,-22 21-15,0 0 0,-22 0 16,1 21-16,0 0 15,-21 21-15,21 0 0,-22 0 0,22 0 16,0 0-16,0 1 0,-22 41 16,22-42-16,21 0 0,0 22 15,0-22-15,0 0 16,0 0-16,21-21 16,1 0-16,-1 0 0,0 0 0,21-21 15,-21 21-15</inkml:trace>
  <inkml:trace contextRef="#ctx0" brushRef="#br0" timeOffset="16797.36">8382 3493 0,'0'0'0,"-21"21"0,-22-21 0,22 21 15,0-21-15,0 0 0,42 0 16,0-21-1,0 0-15,22-1 0,-22-20 16,0 21-16,0-21 0,22-43 16,-22 0-16,0 43 15,-21 0-15,0 20 0,0-20 0,0 21 16,-21 21-16,0 0 0,-1 0 16,-20 0-16,21 21 0,-21 0 15,20 22-15,-62 41 0,41-41 16,1 20-16,0-21 0,-1 22 15,1-22-15,0 1 0,-1-1 16,22 0-16,21 1 0,0-22 0,0 21 16,0-21-16,0 0 0,21 1 15,22-22-15,-22 0 0,64 0 16,-43-22-16,0 22 0,1-21 16,-1 0-16,-21 0 0,21-21 15,1 20-15,-22-20 0,0 0 0,21-22 16,-20 22-16,-1 0 0,-21-22 15,21 22-15,-21 21 0,21-22 16,-21 22-16,0 0 0,-21 42 16,0 0-1,0 0-15,-1 1 0,22 20 16,-21 0-16,0 1 0,21-1 16,0-21-16,0 21 0,0 1 15,0-1-15,0-21 0,0 0 0,0 22 0,21-22 16,0-21-16,1 21 0,41 0 15,-21-21-15,1 0 16,-1 0-16,0 0 0,22 0 0,-22-21 16,22 0-16,-22 0 0,22 0 0,-1-1 15,-21-20-15,1 21 0,-1-21 0,22-43 16,-43 43 0,0-1-16,0 1 0,-21 21 0,0 0 15,-21 21 1,0 0-16,-22 21 0,22 0 0,-21 0 15,21 21-15,-22 1 0,43-1 16,0-21-16,0 0 0,0 1 16,0-1-16,0 0 0,0 0 0,0 0 15,0 0-15,0 1 16,-21-22 0,0 0-16,0 0 15</inkml:trace>
  <inkml:trace contextRef="#ctx0" brushRef="#br0" timeOffset="18189.73">10626 3239 0,'0'0'0,"-22"-22"16,-20-83 0,21 105-16,0 0 15,0 0 1,21 42-16,0-21 16,0 21-16,0 1 0,0-1 15,0 0-15,0 1 0,0 41 16,0-41-16,0-1 0,0-21 0,0 43 15,0-43-15,0 0 0,0 0 16,21-42 15,0 21-31,-21-21 0,21 0 16,0 0-16,0-22 0,-21 22 16,22-21-16,-1-1 0,0 1 0,0 0 15,0-1-15,-21 1 16,21 0-16,22-22 0,-43 43 0,42 21 15,-21 21 1,0 0-16,-21 22 0,0-22 16,22 21-16,-22 1 0,0-22 0,0 21 15,0 0-15,0-20 0,0 20 16,0-21-16,0 0 0,21 22 16,0-22-1,0-21-15,0 0 0,0 0 16,1 0-16,41-21 15,-42-1-15,0 1 0,1 0 0,41-42 16,-21-64 0,-20 84-16,-1 1 0,0-43 15,-21 64-15,21 0 0,-21 0 16,0 0-16,21-1 0,-21 44 16,0-1-1,0 0-15,0 0 0,-21 43 16,0-22-16,21 0 0,-21 1 15,21 62 1,0-83-16,0 20 0,0-21 0,0 0 16,42 22-16,-21-22 15,0-21-15,22 21 0,-22-21 16,0 0-16,0 0 0,0 0 16,22 0-16,-1-21 15,0 0-15,-20 21 0,20-43 16,-21 22-16,0-21 0,0 21 15,1-22-15,-1 1 0,-21 0 0,0 20 0,21-20 16,-21 0-16,0-22 16,0 43-16,0 0 0,-21 42 15,0 0 1,21 0-16,-22 1 0,1-1 16,0 42-16,21-20 15,0 20-15,0-21 0,0-20 16,0 20-16,0-21 0,0 0 15,0 0-15,0 1 0,21-22 0,0 21 16,1-21-16,-1 21 0,0-21 16,21 0-16,1 0 0,-22 0 15,21-21-15,-21 0 0,22 21 0,-22-22 16,21-20-16,-21 21 16,22-21-16,-22-1 0,42-41 15,-42 20-15,1 22 0,-1-22 0,0 22 16,-21-22-16,21 22 0,0 0 15,-21-1-15,0 22 0,0-21 0,-21 63 32,0 0-32,0 0 15,0 22-15,-1-1 0,1 0 0,0 22 16,21-22-16,-21 106 16,21-105-16,0-1 0,21 43 15,0-64-15,0 21 16,1-21-16,-1 1 0,21-1 0,-21 0 15,22-21-15,-22 0 0,21 0 16,0 0-16,-20 0 0,20 0 16,-21-21-16,21 0 0,-20-1 0,20 1 15,-21-21-15,43-43 0,-43 43 16,0-22-16,21-41 16,-21 41-16,1 22 0,-22-22 15,21 22-15,-21 0 0,21 20 0,-21 1 16,-21 42-1,0 1-15,-1-1 0,-20 63 16,21-41-16,0-1 16,0 0-16,21 1 0,-22-1 0,22 0 15,0-20-15,0 20 0,0 0 16,0-21-16,0 1 0,22-1 16,20 21-16,0-21 0,-21-21 15,64 0-15,-43 0 0,1 0 16,20 0-16</inkml:trace>
  <inkml:trace contextRef="#ctx0" brushRef="#br0" timeOffset="18870.84">14309 3366 0,'21'-43'0,"-42"86"0,42-128 15,-21 64-15,0-22 16,0 1-16,0 0 0,0-22 15,-21 43-15,-1 0 0,1 0 0,0 21 16,0 0-16,-21 0 0,20 0 16,-20 0-16,21 21 0,0 0 0,-22 21 15,22 1-15,-21-1 0,21 0 0,0 22 16,-1-22-16,1 22 0,21-22 16,0 85-16,43-63 15,-22-43-15,0 0 16,0 0-16,21-21 0,-20 0 0,20 0 15,-21 0-15,21 0 0,-20 0 0,-1-21 16,21 21-16,-21-21 16,43-64-16,-43 43 15,0-1-15,0 1 0,0 0 0,1-1 16,-22 22-16,0-21 0,21 21 16,-21 0-16,0-1 0,0 44 15,-21-22 1,-1 21-16,22 0 0,-21 21 0,0-21 15,0 1-15,21 20 0,0-21 16,0 21-16,0-20 0,0-1 0,0 21 16,0-21-16,0 0 0,21 1 0,0-1 15,22 0-15,-22-21 0,0 0 16,21 21-16,-21-21 0,22 0 16,41 0-16,-20-42 15,-22 21-15,-21-1 16,43-41-16,-43 21 0,0-1 15,0 1-15,1 0 0,-1-1 16,-21 1-16,21-22 16,-42 43-16,0 21 0,-1 0 15,1 21-15,0 22 16,0-22-16,21 21 0,0-21 16,0 22-16,0-1 0,0 22 15,0-22-15,0 21 16,0-41-16,0-1 0,0 0 0,0 0 15,-21-21-15,21 21 0,-21-21 16,-1 0-16,1 0 0,0 0 16,-21 0-16</inkml:trace>
  <inkml:trace contextRef="#ctx0" brushRef="#br0" timeOffset="20172.11">16722 2985 0,'0'-22'16,"0"1"-1,0 42 1,0 1-16,0-1 16,0 0-16,0 21 0,0 22 15,0-22-15,-43 64 0,22-43 16,21-20-16,-21-1 0,0 22 15,-22-1-15,22-42 0,21 0 16,0 22-16,21-43 31,1-21-31,-1 21 0,0-22 0,0-20 16,0 21-16,22-21 0,-22 20 16,21-20-16,-21 0 0,43-64 15,-43 64-15,0-1 16,0 22-16,0-21 0,22-1 15,-22 43-15,-21 22 16,0 20-16,0-21 16,0 21-16,0 1 0,0-22 0,0 21 15,0 1-15,0-1 0,0 0 16,0-21-16,0 22 0,0-22 0,42 42 16,-21-63-16,1 0 15,20 0-15,-21 0 0,43 0 16,-22 0-16,-21-21 15,85-42-15,-85 42 16,21-22-16,-20 22 0,-1-21 16,0-1-16,21-62 0,-21 62 15,-21-20-15,0 20 0,22 1 16,-22 0-16,0 21 0,0-1 0,0 65 31,-22-22-31,1 21 16,21 1-16,-21-1 0,0 0 0,0 1 15,0-1-15,21 0 0,0 64 16,0-64 0,0 1-16,21-22 15,0 0-15,0-21 0,0 0 0,22 0 16,-22 0-16,21 0 0,-21 0 16,22 0-16,-22-21 0,21 0 15,0 0-15,22-22 0,-22 1 16,-21 0-16,22 20 0,-22-20 15,21-43-15,-42 64 0,0 0 16,0 0-16,-21 21 16,0 0-16,0 21 15,-22 0-15,22 0 0,0 1 16,21-1-16,0 0 0,-21 0 0,21 21 16,0-20-16,0-1 0,0 0 15,21 0-15,-21 0 0,21 0 16,0 1-16,1-1 0,-1-21 0,0 21 15,0 0-15,0-21 0,0 0 0,-21 21 16,22-21-16,-1 0 0,21 0 16,0-21-1,-42 0-15,22 0 16,-1 0-16,0-1 0,0 1 0,0 0 16,0-21-16,1-1 0,-1 22 15,0-21-15,0 21 0,0 0 16,0-1-16,-21 1 0,0 42 15,0 1 1,0-1-16,0 0 0,0 0 0,-21 0 16,21 22-16,-21-22 0,21 0 15,-21 0-15,21 0 0,0 0 0,0 1 16,0-1-16,0 0 0,21-21 16,0 0-1,0 0-15,1 0 0,-1 0 0,0 0 16,21 0-16,-21-21 0,1 21 15,20-21-15,-21-1 0,0 1 0,22-63 16,-22 62-16,0-41 16,-21 21-16,0 20 15,0-20-15,0 21 0,0 0 0,0 0 16,0-1-16,-21 22 16,0 0-16,-1-21 15</inkml:trace>
  <inkml:trace contextRef="#ctx0" brushRef="#br0" timeOffset="20362.31">18627 2836 0,'0'0'0,"-22"-21"0,1 0 0,0 0 16,0 0-16,0 21 15,0 0-15,-1 0 16,22 21 15,22 0-15,-1-21-16,21 0 0</inkml:trace>
  <inkml:trace contextRef="#ctx0" brushRef="#br0" timeOffset="20615.34">19050 2794 0,'-21'0'15,"0"42"1,-1-20-16,-41 41 16,42-21-16,-22 22 0,22-22 15,-21 22-15,0 42 0,20-64 16,1 21-16,0-20 0,21-1 16,-21 0-16,21 1 0,0-22 0,0 42 15,42-41 1,-21-1-16,1-21 0,41 0 15,-21 0-15,-20 0 0,-1-21 0,21-1 16,-21 1-16,22 0 0,-22-21 16,21 21-16,-21-22 0</inkml:trace>
  <inkml:trace contextRef="#ctx0" brushRef="#br0" timeOffset="20808.59">19283 3090 0,'0'0'0,"21"-63"0,0 21 16,0-1-16,-21 1 0,0 21 0,0 42 31,0 21-31,0-21 0,-21 22 15,0-1-15,0 0 0,0 22 16,-1 42-16,22-64 0,-21 0 16,21 1-16,0-1 0,0-21 15,0 22-15,0 20 16,21-42-16,1-21 16,-1 0-16,0 0 0,21 0 0,-21 0 15,22 0-15,-1 0 0,0-21 0,1 21 16</inkml:trace>
  <inkml:trace contextRef="#ctx0" brushRef="#br0" timeOffset="21597.14">19875 3260 0,'0'0'0,"0"-43"0,0 22 0,0-21 15,-21 42 1,0 0-16,-21 0 0,-22 21 16,22 0-16,21 22 0,-22-22 15,1 21-15,21-21 0,-64 85 16,64-85-16,21 22 15,0-22-15,0 0 0,0 0 16,0 0-16,0 0 16,21-21-16,0 0 0,1 0 0,20 0 15,-21 0-15,21 0 0,-20 0 16,20-21-16,-21 0 0,21 21 16,-20-42-16,-1 21 0,21-1 0,-21-20 15,0 0-15,1 21 0,-1-64 16,-21 106 15,-21 0-31,-1 0 0,22 1 0,-21 20 16,21-21-16,-21 0 0,21 43 15,0-43-15,0 0 0,0 0 16,21-21-16,0 21 16,1-21-16,-1 0 0,21 0 0,-21 0 15,43 0-15,-22 0 0,-21 0 16,22 0-16,-22-21 0,0 0 15,21 0-15,-21 0 0,1-22 0,-1 22 16,0-21-16,0-22 16,0 22-16,0-21 0,1 20 0,-1-20 0,0 20 15,-21 1-15,0 0 0,21 21 0,-21-1 16,0 44 0,-21-1-16,21 0 0,-21 0 15,0 0-15,21 22 16,0-1-16,-22 0 0,1 43 15,0-43-15,21-21 0,0 22 0,0-1 16,0-21-16,0 22 0,0-22 16,0 0-16,0 0 0,0-42 47,0 0-47,0 0 0,0-1 15,21 1-15,0-21 0,1 21 16,20 0-16,-21-1 0,21 1 0,-20 21 15,20-21-15,-21 21 16,43 0-16,-43 0 0,0 21 16,-21 0-16,0 1 15,0-1-15,0 0 0,-21 0 0,0 0 16,-1 0-16,-20 1 0,21-22 0,-21 21 16,-1 0-16,1 0 0,0-21 15,20 21-15,-20-21 0,21 0 16,0 0-16,0 0 0,42-21 31,0 21-31,21-21 0</inkml:trace>
  <inkml:trace contextRef="#ctx0" brushRef="#br0" timeOffset="21814.02">21082 2900 0,'0'0'0,"0"-21"16,-42 127 15,-1-85-31,22 21 0,0 0 0,0 1 16,-22 20-16,22-20 0,-21-1 15,-22 85-15,64-106 16,0 21-16,0 1 16,0-22-16,22 0 0,-1-21 15,0 0-15,21 0 0,-21 0 0,43 0 16,-22-21-16</inkml:trace>
  <inkml:trace contextRef="#ctx0" brushRef="#br0" timeOffset="22155.87">21188 3387 0,'0'0'16,"21"-21"0,0 21-16,0 0 0,0-22 0,1 22 15,-22-21-15,63 0 0,-42 0 16,0 0-16,1 0 0,-1-1 15,0 1-15,0 21 0,-21-21 0,-21 21 32,-21 0-32,-1 0 0,22 21 15,-21 0-15,-1 1 0,22 20 16,-21-21-16,21 21 0,-22-20 16,22 20-16,21 0 0,0-21 15,0 1-15,0 20 0,0-21 0,21 21 16,64-20-1,-64-22-15,0 0 0,22 0 16,-22 0-16,21 0 0,-21-22 16,22 1-16,-22 21 0,21-21 0,-21 0 0,1 0 15,-1 21-15,-21-21 16,0-22-16,0 22 0,0 0 16</inkml:trace>
  <inkml:trace contextRef="#ctx0" brushRef="#br0" timeOffset="22340.77">19389 2921 0,'0'0'16,"-85"0"-16,0 0 0,1 0 16,62 0-16,44 0 15,-1 0-15,42 0 16,-20 0-16,41 0 0,-20 0 0,42 0 15,-22 0-15,1 0 0,21 0 16</inkml:trace>
  <inkml:trace contextRef="#ctx0" brushRef="#br0" timeOffset="23329.22">23453 3471 0,'0'22'0,"0"-44"0,0 65 0,0-22 0,0 0 15,0 0-15,-22-21 0,22 21 16,-21-21-16,21-21 16,0 0-16,0 0 15,0 0-15,21 0 0,-21-1 16,22-20-16,20 0 0,-21-1 0,43-62 15,-43 62 1,0-20-16,0-1 0,0 1 0,22-43 16,-43 42-16,0 22 0,0 0 15,0-1-15,0 22 0,-22 21 16,1 21-16,0 22 16,0-1-16,0 0 0,0 1 15,-1-1-15,1 22 0,-21-22 0,42 21 16,-21-20-16,0 20 0,21-20 15,-22 84-15,22-85 16,22 21-16,-1-41 16,42-1-16,-42-21 15,22 0-15,-1 0 0,0 0 0,1 0 0,-1 0 16,0-21-16,1-1 0,-1 1 16,22-42-16,-43 42 15,0-22-15,0 1 0,0 0 0,-21-1 16,0 22-16,0 0 0,0 0 15,0 0-15,-21 21 16,0 0-16,0 21 0,0 0 16,21 0-16,-22 0 0,22 0 0,0 1 15,0-1-15,22 0 16,-1-21-16,21 0 0,-21 0 0,22 0 16,-22 0-16,21 0 0,0 0 15,1-21-15,-22 0 0,21-1 0,1 1 16,-1 21-16,-21-21 0,0 0 15,0 0-15,1 0 0,-22-1 0,0 1 16,-22 21 0,1 21-1,21 1-15,-21-1 0,0 0 0,0 0 16,21 0-16,0 0 0,0 1 16,0-1-16,0 0 0,0 0 0,0 0 15,21-21-15,0 0 0,0 21 16,22-21-16,-22 0 0,21 0 15,0 0-15,1 0 0,-1-21 0,0 21 16,-20-21-16,20 0 0,0 0 16,-21-22-16,1 22 0,20-42 15,-42 42-15,21-1 0,-21 1 16,0 0-16,-21 21 16,0 0-16,0 21 15,-1 0-15,1 22 0,0-1 16,0 0-16,0 1 0,0 20 0,-1 1 15,1-1-15,0 1 0,0 20 16,0-20-16,21 21 0,-21-1 0,-1 22 16,22-21-16,-42 105 15,21-84-15,-21-21 0,20 21 0,-20-22 16,0 22-16,-22-21 0,22 21 0,-22-43 16,1 22-16,-1-22 0,-20 1 0,-1-22 15,0 0-15,-211 1 16,190-43-16,0 0 15,-21 0-15,0 0 0</inkml:trace>
  <inkml:trace contextRef="#ctx0" brushRef="#br0" timeOffset="23625.6">3514 4657 0,'0'0'16,"-22"-21"-16,22-1 0</inkml:trace>
  <inkml:trace contextRef="#ctx0" brushRef="#br0" timeOffset="24205.25">3619 5249 0,'0'0'0,"0"22"15,22-22-15,-1 0 0,-21-22 16,0 1-16,0 0 16,0 0-16,0 0 0,0 0 15,0-1-15,0-20 0,-21-21 16,-22-1-1,22 22-15,0 21 0,-21-22 0,-1 22 16,1 0-16,-22 0 0,22 21 16,0 0-16,-22 0 0,22 21 0,0 21 15,-1-21-15,22 22 0,-21-1 0,21 22 16,-1-22-16,1 21 0,0-20 16,21-1-16,0 22 0,0-22 0,0-21 15,0 21-15,0-20 0,21 20 16,0-21-16,22-21 0,-22 0 15,21 0-15,-21 0 0,22-21 16,-1 0-16,64-43 0,-64 43 16,22-21-16,-22-1 0,0-20 15,1 21-15,-22-22 0,21 1 16,-21-1-16,-21-63 0,0 64 16,0-1-16,0 1 0,-21 20 15,0-20-15,0 20 0,0 1 0,0 21 16,-1 0-16,1 0 0,0 21 15,21 21-15,0 0 0,0 0 0,0 21 16,0 1-16,0 20 0,0 1 16,0-1-16,0 1 0,0 20 0,0-20 15,0-1-15,21 1 0,-21-1 0,21-20 16,-21-1-16,22 0 0,-22 1 16,21-22-16,0 21 0,0-21 15,0-21-15,0 0 0,1 0 16,20 0-16,-21 0 0,21 0 0,-20-21 15,20 0-15,0 0 0</inkml:trace>
  <inkml:trace contextRef="#ctx0" brushRef="#br0" timeOffset="25136.71">4000 5144 0,'0'21'32,"0"0"-32,22-21 15,-1 0 1,0 0-16,0-21 15,0 21-15,0-21 0,1 21 16,-1-22-16,21 1 0,-21 0 16,22-21-16,-22 21 0,0-22 15,-21 22-15,0 0 0,0 0 16,0 0-16,0-1 0,0 1 0,-21 21 16,0 0-16,-1 0 0,1 0 15,0 0-15,0 21 0,0 22 0,0-22 16,21 21-16,-22 1 0,22-22 0,-21 21 15,21 0-15,0 1 0,0-22 16,0 0-16,0 21 0,21-20 16,1-1-16,-1-21 0,0 0 15,0 0-15,21 0 0,-20 0 16,20 0-16,0 0 0,-21 0 0,22-21 16,20-1-16,-20 1 0,-1 0 15,0 0-15,1-21 0,-1 20 0,0-20 16,-21 0-16,43-64 15,-43 42-15,0 22 0,0-21 16,-21 20-16,0 1 0,0 0 0,22-43 16,-22 64-1,0 0-15,-22 42 16,1 0-16,21 0 0,-21 0 0,0 43 0,0-22 16,21 22-16,-21-1 15,-1 1-15,1 20 0,0-20 0,0 20 16,0-20-16,21 21 0,-21-1 15,-1 1-15,1 0 0,21-1 0,0 1 16,-21 0-16,21 20 0,-21-41 0,21 21 16,0-1-16,0-20 0,0-1 15,0 1-15,0-1 0,0-20 0,21-1 16,0-21-16,0 0 0,1 0 0,20-21 16,0 0-16,1-21 0,-1 0 15,85-64 1,-106 43-16,21 0 0,22-43 15,-43 22-15,0 20 0,-21-20 16,0-1-16,-21 22 0,0-22 0,-21 1 16,-1-1-16,1 1 0,0-1 0,-22 22 15,1 0-15,-1-1 0,22 1 0,-22 21 16,43 0-16,-21 0 0,21-1 16,21 1-16,21 0 15,21 0-15,-21 0 16,22 21-16,-1-21 0,0-1 0,22 1 15,-22-21-15,22 21 0,-22 0 16,21-22-16,-20 1 0,20 21 16,-20-22-16,-1 22 0,43-21 15,-43 21-15,-21 21 16,-21 21 0,0 0-16,0 0 0,-21 0 0,21 1 15,-21-1-15,0 0 0,21 0 16,-22 0-16,1 0 0,0 1 15,21-1 17,0-42-17,0-1 1</inkml:trace>
  <inkml:trace contextRef="#ctx0" brushRef="#br0" timeOffset="25305.62">5228 4784 0,'0'0'0,"0"-21"0,-21 21 16,0 0-16,0 0 16,-1 0-1,22 21 1,22 0 0,-1-21-16,0 0 15,0 21-15,0-21 0,0 0 16</inkml:trace>
  <inkml:trace contextRef="#ctx0" brushRef="#br0" timeOffset="26573.89">5567 4890 0,'0'0'0,"0"21"0,0 0 16,-21 0-16,-1 0 16,22 0-16,-21 1 0,21-1 0,0 0 15,0 21-15,0-21 0,-21 1 0,21 41 16,0-42-16,0 0 15,0 1-15,0-1 0,0 0 16,21-21-16,-21 21 16,21-21-1,-21-21-15,22 0 16,-22 0-16,21-1 0,0-20 16,-21 21-16,21-21 0,-21 20 15,0-20-15,21 0 0,0 21 0,-21-22 16,22 1-16,-22 21 0,21 0 15,-21-1-15,21 22 0,0 0 16,0 22-16,0-1 0,-21 0 16,22 21-16,-22-21 15,21 22-15,0-22 0,0 21 0,-21 1 0,21-22 16,0 21-16,1-21 0,-22 0 16,21 1-16,0-1 0,0 0 15,0-21-15,0 0 0,1 0 0,-1 0 16,0 0-16,0 0 0,21 0 0,-20-21 15,-1 21-15,0-21 0,0-1 16,0 1-16,22-21 0,-43 21 16,21-43-16,0 43 15,-21 0-15,0 0 0,0 0 0,0-1 16,0 44 0,0-1-16,0 0 15,0 0-15,0 0 0,0 0 0,0 1 16,0-1-16,0 0 15,0 0-15,0 0 0,21-21 16,0 21-16,0-21 0,1 0 0,-1 0 16,0 0-16,0 0 0,43 0 15,-43 0-15,21 0 0,-21 0 16,0 0-16,1-21 0,-1 0 0,42-42 16,-63 41-1,21 1-15,-21 0 0,0 0 0,0-21 16,0 20-16,0 44 31,-21-1-31,21 0 0,-21 0 16,21 0-16,-21 22 0,21-22 15,0 0-15,0 0 16,0 0-16,0 0 0,21-21 31,0-21-15,0 0-16,1 0 0,-1 0 15,0 21-15,0-21 0,0-1 16,-21 1-16,21 0 0,1 0 0,-1 0 16,-21 0-16,0-1 0,21 22 0,-21 22 31,0-1-31,0 0 16,0 0-16,-21 0 0,21 0 15,0 1-15,0-1 0,0 0 16,0 0-16,0 21 0,63 1 15,-42-22-15,22-21 16,-1 0-16,-21 0 0,22 0 16,-1 0-16,0 0 0,1 0 0,-1 0 15,-21 0-15,21 0 0,1-21 16,-22 0-16,42-22 0,-41 22 16,-1 0-16,-21-21 0,0 20 0,0-20 15,0 0-15,0-1 0,0 1 16,0 0-16,0 21 0,-21-22 15,-1 22-15,1 21 0,0 0 0,0 0 16,-21 21-16,20-21 0,1 43 16,0-22-16,0 21 0,0-21 0,0 22 15,21-1-15,0 0 0,0 1 0,0-1 16,0 0-16,0 22 0,0-22 16,0 0-16,21 22 0,0-1 0,0 1 15,0-1-15,0 1 0,22 21 0,-22-22 16,0 22-16,0-22 0,-21 22 15,21 63-15,-21-63 16,0-22-16,0 22 0,-21-22 0,0 1 16,0-22-16,-64 43 0,43-64 15,-22 0-15,22 0 0,0-21 16,-22 0-16,22 0 0,0-21 0,-22 0 16,22 0-16,-1 0 0,-62-106 15,41 21 1,43 42-16,21 22 0,0-21 0,0-1 15</inkml:trace>
  <inkml:trace contextRef="#ctx0" brushRef="#br0" timeOffset="26716.81">6667 4847 0,'0'-21'0,"0"-21"31</inkml:trace>
  <inkml:trace contextRef="#ctx0" brushRef="#br0" timeOffset="27770.41">9313 4932 0,'0'0'16,"21"-21"-16,1 0 0,-1-1 15,0 1-15,0 0 16,0 0-16,0 0 0,22 0 0,-22-1 15,0 1-15,21 0 0,-42 0 0,22 21 16,-22-21 0,0 0-16,-22 21 0,1 0 15,0 0-15,-21-22 0,21 22 16,-1 0-16,1 0 0,0 0 16,-21 0-16,21 0 0,-1 0 0,1 22 15,0-22-15,0 21 0,21 0 16,-21 0-16,21 0 0,0 0 15,0 1-15,0-1 0,0 0 0,0 0 16,0 0 0,0 0-16,21-21 0,-21 22 15,0-44 32,-21 22-31,21-21-1,-21 21-15,21 21 94,21-21 187,-21 22-281,21-22 0,0 21 0,0-21 16,0 21-16,-21 0 0,43-21 16,-22 21-16,0 0 0,21 43 15,1-43-15,-22 0 0,0 0 0,-21 22 16,0-22-16,-21 42 16,0-41-16,-22-1 15,1 0-15,0 0 0,-1-21 0,-20 21 16,21-21-16,-22 0 0,22 0 15,-43 0-15,43 0 0,21 0 16,-22-21-16,43 0 16,0 0-16,0 0 0,0-1 15,43-41-15,-22 42 0,0-22 16,21 22-16,1 0 0</inkml:trace>
  <inkml:trace contextRef="#ctx0" brushRef="#br0" timeOffset="28105.22">9694 5038 0,'0'0'0,"21"0"0,1 21 0,-1-21 16,0 21-16,0-21 0,0 0 15,0 0-15,22 0 0,-22 0 16,21-21-16,-21 21 0,22-21 16,-22 0-16,21-1 0,-21 1 0,1 0 15,-1 0-15,0 0 0,-21-22 16,0 1-16,0 0 15,-21-1-15,0 43 0,-1-21 0,-41 21 16,42 0-16,0 21 16,-22 1-16,-20 20 15,20 43-15,1-64 0,21 21 16,0 0-16,21 1 0,0-22 16,-21 21-16,21-21 0,0 22 0,0-22 15,0 0-15,21 0 0,0 0 0,0-21 16,0 0-16,43 22 15,-22-22-15,0 0 0,43-22 16,-64 1-16,22 21 0,-1-21 0,0 0 16</inkml:trace>
  <inkml:trace contextRef="#ctx0" brushRef="#br0" timeOffset="28333.09">10520 4614 0,'0'-63'0,"0"126"0,0-168 0,0 62 0,0 22 16,0 0-16,0 0 0,0 42 15,-21 0-15,21 0 16,-22 22-16,1-1 0,21 21 0,-21-20 16,21 20-16,-21 1 0,21-1 15,-21 1-15,21-1 0,0-20 0,-21 20 16,-1-21-16,22 1 0,-21-22 16,21 21-16,-21-21 0,21 1 15,0-1-15,21-21 16,0 0-16,1 0 0,41-43 15,-42 22-15</inkml:trace>
  <inkml:trace contextRef="#ctx0" brushRef="#br0" timeOffset="28540.97">10816 4657 0,'0'-64'0,"0"22"0,0-85 31,-21 127-31,21 42 16,-21-21-16,0 22 0,-1-1 0,22 22 15,-21-22-15,21 21 0,0 1 16,-21-1-16,0 1 0,21-22 16,0 22-16,0-22 0,-21 0 0,21 1 15,0-22-15,0 0 0,0 21 0,0-20 16,21-22 0,0 0-16,0 0 0,22 0 0,-22 0 15</inkml:trace>
  <inkml:trace contextRef="#ctx0" brushRef="#br0" timeOffset="29141.63">11049 5080 0,'-21'0'31,"21"-21"-15,0 0-16,0 0 16,21 21-16,0-22 0,0 22 15,0-21-15,1 0 0,-1 0 0,0 0 16,0 0-16,0-1 0,-21 1 15,0 0-15,21 0 0,-21 0 16,-21 21-16,0 0 16,0 21-16,0 0 0,0 0 15,-1 22-15,-20-22 0,21 21 16,0 0-16,0-20 0,-22 20 0,43 0 16,-21 1-16,21-22 0,0 0 0,0 21 15,0-21-15,0 1 0,0-1 16,21 0-16,0-21 0,1 0 15,-1 0-15,21 0 0,-21 0 16,22 0-16,-1 0 0,-21 0 0,21-21 16,-20 21-16,-1-21 0,0-1 0,0 1 15,0-21-15,0 21 0,22-106 16,-22 21 0,0 64-16,0 20 0,0-20 15,1 21-15,-1 0 0,0 21 0,0 0 16,0 0-16,0 0 0,1 21 0,-22 0 15,21 0-15,0 0 0,-21 22 16,21-1-16,-21 0 0,21-20 16,-21 20-16,0 0 0,0-21 0,0 22 15,0-22-15,0 21 0,0-21 16,-42 1-16,21-22 16,21-22-1,0 1 1,0 0-16,0 0 0,0 0 0,0 0 15,21-22-15,-21 22 0,21-21 16,0-1-16,0 22 0,22-63 16,-1 41-16,-21 22 0,0 0 15,22 0-15,-22 0 0,0-1 0,21 22 16,-20 0-16</inkml:trace>
  <inkml:trace contextRef="#ctx0" brushRef="#br0" timeOffset="29458.44">12361 4741 0,'21'0'0,"-42"0"0,64 0 0,-65 0 32,-20 0-32,21 0 15,0 22-15,-22-22 0,22 21 16,0 0-16,-21 0 0,21 0 0,21 22 16,0-22-16,0 0 0,0 0 15,0 21-15,0-20 0,0-1 16,21 0-16,0 0 0,42 21 15,-41-20-15,20-1 0,-21 0 0,0 0 16,0 0-16,1 0 0,-1 1 16,-21-1-16,-21 0 15,-1-21-15,1 21 16,0-21-16,0 0 0,-43 0 16,22 0-16,21 0 0,0 0 15,-22 0-15,22-21 0,0 21 0,0-21 16,-21 0-16,20-1 0,1 1 15,-21 0-15,0 0 0</inkml:trace>
  <inkml:trace contextRef="#ctx0" brushRef="#br0" timeOffset="29625.35">10541 4487 0,'0'0'0,"-42"0"0,-1 0 0,22-21 15,0 21-15,42 0 16,0 0-16,0 0 0,22 0 15,20 0-15,-20-21 0,20 21 16,22 0-16,-1 0 0,1 0 0,84-21 16,-84 0-16,63 0 15,-63 21-15</inkml:trace>
  <inkml:trace contextRef="#ctx0" brushRef="#br0" timeOffset="30264.98">13906 4890 0,'0'0'16,"-21"21"-16,42-21 31,1-21-16,-1-1-15,-21 1 0,21 0 0,0 0 16,0-21-16,-21 20 0,0-20 16,0 21-16,0 0 0,0-22 0,0 22 15,-21 0-15,-21 0 0,21 21 16,-64 0-16,43 0 0,-22 21 16,22 0-16,-1 0 0,1 1 0,-43 41 15,64-42-15,0 43 16,21-43-16,0 0 0,42 21 15,-20-20 1,-1-22-16,21 0 0,0 0 16,1 0-16,41 0 0,-41 0 15,-1 0-15,0 21 0,1-21 0,-22 0 16,0 21-16,-21 0 16,0 0-16,-21 0 0,-21-21 0,20 22 15,-20-1-15,0 0 0,-1-21 16,1 21-16,0-21 0,-1 21 0,22-21 15,-21 0-15,21 0 0,0 0 16,42 0 0,0 0-16,21-21 15,1 21-15,-22 0 0,42 0 0,-20 0 16,-1 0-16,0 0 0,1 21 16,20 0-16,-42 1 0,22-1 15,-1 21-15,-21-21 0,0 22 0,-21-22 16,0 21-16,0 0 0,0-20 15,-42 20-15,21 0 0,-22-21 0,22 22 16,-21-22-16,-43 64 0,43-64 16,0 0-16,20 21 0,1-21 15,0 1-15,0-22 0</inkml:trace>
  <inkml:trace contextRef="#ctx0" brushRef="#br0" timeOffset="31133.48">15325 4805 0,'21'0'16,"-21"-21"0,21 0-16,0 21 15,-21-22-15,21 22 16,-21-21-16,21 21 0,1 0 15,-22-21-15,0 0 0,21 21 16,-21-21 0,21 21-16,-21-21 0,0-1 15,0 1 1,0 0 0,-21 21-16,0 0 0,-1 0 0,1 0 15,0 0-15,-21 0 0,-1 0 16,1 0-16,0 21 0,-1 0 0,1 22 15,-43 41-15,43-41 0,21-1 16,0 0-16,0 1 0,-1-1 16,22 64-1,0-85-15,22 0 0,-22 0 0,42-21 0,-21 0 16,0 0-16,22 0 0,-22 0 16,21 0-16,0 0 0,1-21 0,-1 21 15,0-21-15,1 0 0,-1 0 16,43-64-1,-64 64-15,0 0 0,0-22 16,-21 22-16,0 0 0,0 42 16,0 0-1,0 1-15,0 20 0,0 0 0,0 1 16,0-1-16,0 21 0,0 1 16,0-1-16,0 1 0,0-1 0,0 1 15,0 105-15,0-105 0,-21 20 16,21 1-16,-21 0 15,0-22-15,0 22 0,-1-22 0,1 22 0,-21-21 16,21-1-16,-22 1 0,22-22 16,-85 64-1,64-85-15,21-21 0,-21 0 0,20 0 16,1 0-16,0-21 0,0 0 0,0-22 16,0 1-16,21 0 0,0-1 0,-22 1 15,22-22-15,0 1 0,0-1 16,0 1-16,0-22 0,22 22 15,-1-22-15,0 0 0,21 22 0,43-85 16,-22 63-16,1 22 0,-1-1 16,1 22-16,-1-22 0,149-63 15,-148 85-15,-22 21 0</inkml:trace>
  <inkml:trace contextRef="#ctx0" brushRef="#br0" timeOffset="31457.3">15938 4953 0,'0'-21'31,"22"0"-15,-1 0 0,0-1-16,0 1 0,0 0 15,0 21-15,1-21 0,-1 0 0,-21 0 16,0-1-16,21 1 0,-21 0 16,0 0-16,-21 21 15,0 0-15,-22 0 16,22 21-16,0 0 0,0 22 15,0-1-15,-1 0 0,1 1 0,21 41 16,-21-41-16,21-1 16,0 0-16,0-21 0,0 22 0,0-22 15,0 0-15,21 0 0,0-21 0,1 0 16,-1 21-16,0-21 0,21 0 16,43-21-16,42-21 15,-85 21-15,1-22 16,-1 22-16,0-21 0,1 0 15,-1-22-15,0 22 0,-21-22 0</inkml:trace>
  <inkml:trace contextRef="#ctx0" brushRef="#br0" timeOffset="31658.18">16700 4572 0,'22'-63'0,"-44"126"0,44-148 0,-22 43 15,0 21-15,0 0 0,0 0 0,0 42 16,0 0 0,-22 0-16,22 0 0,-21 22 0,0-1 15,0 0-15,0 1 16,0-1-16,-1 21 0,1 1 0,0-22 15,21 22-15,-21-22 0,0 0 0,0 1 0,21-1 16,0 0-16,0-20 0,-22 20 16,22-21-1,22-21-15,-1 0 0,0 0 16,0 0-16,21-21 0,-20 0 0,20 0 16,-21-1-16</inkml:trace>
  <inkml:trace contextRef="#ctx0" brushRef="#br0" timeOffset="31870.06">17081 4382 0,'0'0'0,"0"-43"0,-21 64 31,0 1-31,21-1 0,-21 21 16,0 0-16,0 1 0,-1 20 16,1-20-16,0 105 15,0-64 1,21-41-16,0-1 0,0-21 0,0 22 15,0-22-15,0 0 0,21 0 0,0-21 16,0 21-16,1-21 0,-1 0 16,0 0-16,0 0 0,21 0 0,-20-21 15</inkml:trace>
  <inkml:trace contextRef="#ctx0" brushRef="#br0" timeOffset="32437.74">17272 4847 0,'0'0'16,"0"-21"-1,0 0-15,0 0 16,21 21 0,0-21-16,0 21 0,1-22 0,20 1 15,-21 21-15,0-21 0,0 0 16,1 21-16,-22-21 0,21 0 16,-42 21-1,-1 0-15,-20 21 16,21 0-16,0 0 0,0 0 15,-22 22-15,22-1 0,0-21 16,0 21-16,21 1 0,0-22 0,0 21 16,0-21-16,0 1 0,21 20 15,0-42-15,21 0 0,43 0 16,-43 0 0,-20 0-16,20 0 0,-21-21 0,21 0 15,-20-1-15,-1 1 0,0 0 0,0-21 16,0-1-16,0 22 0,22-21 15,20-64-15,-42 85 16,1 21-16,20-21 0,-21 21 16,0 0-16,0 21 0,-21 0 15,22 21-15,-22-20 0,0 20 0,0-21 16,0 21-16,0 43 16,-22-21-16,1-43 0,21 0 15,-21 0-15,21 0 16,-21-21-16,21-21 31,0 0-31,0 0 0,0 0 16,0-1-16,0 1 0,0-21 0,21 21 15,0-22-15,0 22 0,-21-21 0,22 0 16,20 20-16,-21-20 0,0 21 16,0 0-16,1 0 0,20-1 0,0 1 15,-21 21 1,1 0-16</inkml:trace>
  <inkml:trace contextRef="#ctx0" brushRef="#br0" timeOffset="32787.54">18542 4741 0,'0'0'0,"21"0"0,106-21 32,-106 0-32,0 21 0,-21-21 15,22 0-15,-22 0 16,0-1-16,0-20 0,-22 42 15,1 0-15,-63 0 16,62 0-16,-41 0 16,42 21-16,0 0 0,21 22 15,0-1-15,0-21 0,0 22 16,0-22-16,21 63 16,-21-41-16,21-22 0,21 0 15,-21 21-15,1-20 0,-1-1 16,21 0-16,-21 0 0,-21 0 0,0 0 15,-21-21 1,-21 0 0,21 0-16,-22 0 0,22 0 0,-21 0 15,-22 0-15,22 0 0,0 0 0,-22-21 16,22 0-16,-22 0 16,1 0-16,-1 0 0</inkml:trace>
  <inkml:trace contextRef="#ctx0" brushRef="#br0" timeOffset="32981.42">16552 4551 0,'0'0'0,"21"0"16,1 0-16,20 0 0,0 0 0,1-21 16,-1 21-16,21 0 0,64-21 15,-63 21-15,21 0 0,-1 0 16,1 0-16,-22 0 0,22 0 15,0 0-15,-22-22 0,1 22 16,-22 0-16,22 0 0,-22 0 0,0 0 0,-21 0 16</inkml:trace>
  <inkml:trace contextRef="#ctx0" brushRef="#br0" timeOffset="33229.28">19516 5186 0,'0'0'0,"0"21"16,0 0 30,-22-21-30,1 0-16,21 21 16</inkml:trace>
  <inkml:trace contextRef="#ctx0" brushRef="#br0" timeOffset="37465.51">910 8382 0,'0'-21'15</inkml:trace>
  <inkml:trace contextRef="#ctx0" brushRef="#br0" timeOffset="38265.07">106 8615 0,'0'0'0,"-43"0"0,22 0 0,-21 0 15,42-21 1,0 0-1,63 21 48,22 21-63,21-21 0,-21 0 16,20 21-16,1-21 0,0 0 0,0 21 15,0-21-15,0 0 0,-1 0 16,-20 0-16,21 0 0,-21 0 15,-1 0-15,1 0 0,-22 0 16,1 0-16,-22 0 0,1 0 0,-1 0 16,-21 0-16,0 0 0,0 0 15,-42 0 1,0 0 0,0-21-16,-21 21 0,20 0 15,-20-21-15,21 21 0,-85-21 16,64-1-16,21 22 15,-22-21-15,22 21 0,-21-21 0,21 21 16,-22-21-16,22 0 0,0 21 16,0 0-16,-22-21 15,43-1-15,-21 22 16,42 0 15,1 0-31,-1 0 0,0 22 16,21-22-16,1 0 0,-1 21 15,0-21-15,1 0 0,-1 21 0,0-21 16,-21 0-16,22 0 0,-1 21 16,-21 0-16,0-21 0,1 21 15,-22 1-15,0-1 0,0 0 16,-22 0-16,-20 0 0,0 0 16,-1 22-16,1-22 0,0 21 15,-22-21-15,1 1 0,20 20 0,-20-21 16,21 0-16,-1 22 0,1-43 15,0 21-15,20 0 0,-20 0 16,21-21-16,21 21 0,-21-21 16,42-21 15</inkml:trace>
  <inkml:trace contextRef="#ctx0" brushRef="#br0" timeOffset="40023.67">2180 8467 0,'0'0'0,"0"-21"31,0-1-15,0 1-1,0 0 1,0 0-1,-21 0-15,21 0 16,0-1-16,0 1 31,-21 21-31,21 21 16,0 1-16,0-1 16,0 0-16,0 21 0,0-21 15,0 22-15,0-1 0,0 64 16,0-64-16,0 1 15,-21-1-15,21 0 0,0-21 0,-22 22 16,22-22-16,0 0 0,0 0 16,0 0-16,0 1 15,0-44 1,0 1 0,22 0-16,-1 0 0,0-43 15,0 43-15,0-21 0,22 0 16,-22-1-16,0 22 0,0-21 0,0 21 15,22-22-15,-22 22 0,0 0 16,-21 0-16,21 21 0,0 0 16,0 0-16,1 21 15,-1-21-15,-21 21 0,0 21 16,21-20-16,0-1 0,-21 21 0,0-21 16,0 22-16,0-1 0,21-21 15,-21 21-15,21-20 0,-21 20 0,22-21 16,-22 0-16,0 0 0,21-21 15,21 22-15,-21-22 16,22 0-16,-22 0 0,0 0 16,0-22-16,21 1 0,-20 0 0,-1 0 15,21 0-15,-21-22 0,0 22 16,22-21-16,-1-22 16,-21 22-16,0 0 0,1 21 0,-1-22 15,-21 1-15,0 21 0,0-22 16,21 22-16,-21 0 0,0 0 0,0 42 47,0 0-47,-21 0 0,21 1 15,0-1-15,0 0 0,0 0 0,0 0 16,0 0-16,0 1 0,0-1 16,0 0-16,0 0 0,0 0 15,21-21 16,0 0-31,0 0 16,-21-21 0,0 0-16,0 0 31,-21 21 16,21-21 140,0-1-155,0 1-32,0 0 15,0 0 1,21 0-16,-21 0 15,0-1-15,0 1 0,21 0 0,-21 0 16,0 0-16,22 0 16,-22 42-1,0 0 1,0 0-16,0 0 0,0 22 0,0 20 16,0-21-16,-22-20 0,22 20 15,-21-21-15,21 21 0,-21-20 16,21-1-16,0 0 0,0 0 0,0 0 15,0 0-15,21-42 32,0 0-17,1 0-15,-1 0 0,-21 0 16,21-22-16,0 22 0</inkml:trace>
  <inkml:trace contextRef="#ctx0" brushRef="#br0" timeOffset="40339.49">3408 8043 0,'0'0'0,"-21"0"0,-1 0 15,44 0 32,-1-21-47,0 21 16,0-21-16,0 21 0,0-21 15,-21 0-15,0 0 0,0-1 16,-21 22 0,0 0-16,-21 0 0,21 0 0,-1 0 15,-20 0-15,21 22 0,0-22 16,0 21-16,-1 0 0,1-21 16,21 21-16,0 21 0,0-20 15,0-1-15,0 0 0,21 0 16,-21 0-16,43-21 0,-22 0 15,0 21-15,21-21 0,1 0 16</inkml:trace>
  <inkml:trace contextRef="#ctx0" brushRef="#br0" timeOffset="40606.33">4149 7874 0,'0'-21'0,"0"42"0,0-63 16,-22 42-1,1 0-15,0 21 16,21 0-16,-21 21 0,0 1 16,0-1-16,21 0 0,-22 22 15,1-1-15,0-20 0,21 20 0,-21-20 16,0 20-16,0-21 0,21 1 16,-22-1-16,1 0 0,21 1 15,-21-22-15,21 0 0,0 0 0,0 0 16,0 1-16,0-1 0,21-21 15,0 0-15,1 0 0,20-21 16,0-22 0,1 22-16</inkml:trace>
  <inkml:trace contextRef="#ctx0" brushRef="#br0" timeOffset="41043.08">4424 7938 0,'0'0'16,"0"-43"-16,0 22 0,0 0 0,0 0 15,0 42 1,0 0-16,-21 0 0,21 22 16,-22-1-16,1 0 0,21 22 15,-21-22-15,0 85 0,0-85 16,21 22-16,-21-22 0,-1 1 16,22-1-16,-21 0 0,21-21 15,-21 1-15,21-1 0,0 0 0,0 0 16,0 0-16,0-42 31,0 0-31,0 0 0,21 0 16,-21-22-16,21 22 0,1-21 15,-1-1-15,0 22 0,0-21 0,85-85 16,-43 85 0,-41 20-16,20 22 0,-21 0 15,21 0-15,-20 0 0,-1 22 0,0 20 16,0-21-16,0 21 0,-21 1 15,21-22-15,-21 21 0,0 1 16,-21 62-16,0-83 16,0-1-16,0 21 0,0-21 15,-1-21-15,1 21 0,0 1 0,0-22 16,0 0-16,0 0 0,-1 0 16,1 0-16,0 0 0,-21-43 15</inkml:trace>
  <inkml:trace contextRef="#ctx0" brushRef="#br0" timeOffset="41204">3619 8276 0,'0'0'15,"43"-21"1,-22 21-16,0 0 0,21 0 16,-20 0-16,20 0 0,21 0 15,-20 0-15,-1 0 0,22 0 16,-1-21-16,-21 21 0,22-21 0,42 21 15</inkml:trace>
  <inkml:trace contextRef="#ctx0" brushRef="#br0" timeOffset="41540.81">6477 8022 0,'0'0'0,"-21"-21"0,21 0 0,-21 0 0,21 0 16,0-1-16,-22 22 16,1 0-16,0 0 0,21 22 15,-21-1-15,21 21 0,-21 0 16,21 22-16,0-22 0,-21 22 0,21-1 15,-22 1-15,22-22 0,-21 22 16,21-22-16,-21 21 0,0 64 16,0-105-16,21 20 15,0-21-15,0 0 0,-21 0 0,21 1 16,-22-1-16,1-21 16,0 0-16,21-21 0,-21-1 15</inkml:trace>
  <inkml:trace contextRef="#ctx0" brushRef="#br0" timeOffset="42117.47">5419 8467 0,'0'0'0,"-22"0"0,1 0 15,42 0 1,1 0-16,20 0 0,0 0 16,1 0-16,20 0 0,1 0 0,-1 0 15,1 0-15,20 0 0,-20 0 0,20 0 16,1 0-16,0 0 0,169-43 15,-170 22-15,1 0 16,63-42-16,-84 41 16,-22-20-16,0 0 0,-20-1 0,-22 1 15,0 0-15,0-1 0,0 22 0,-22-21 16,-20 21-16,21 0 0,-21-1 16,20 22-16,-20 0 0,0 0 15,-1 22-15,22-1 0,-21 21 0,21 0 16,0 1-16,-43 126 15,43-105-15,21 41 16,-21-62-16,21-1 0,-21 0 16,21 1-16,0-1 0,-22 0 0,22-20 15,0-1-15,0 0 0,0 0 0,22-21 32,-1-21-17,0 0-15,0 0 0,0-1 0,0-20 16,1 21-16,20-21 0,-21 20 15,0-20-15,22 0 0,62-64 16,-62 85-16,-1 0 16,0 21-16,-20 0 0,20 21 15,-21-21-15,0 42 0,-21-21 0,0 22 16,0-22-16,0 106 16,0-85-16,-21-21 0,21 22 15,-21-1-15,0 0 0,21-21 16,0 1-16,21-22 31,0 0-31,21 0 0,-20-22 0,20-20 16,-21 21-16</inkml:trace>
  <inkml:trace contextRef="#ctx0" brushRef="#br0" timeOffset="42426.3">7281 8551 0,'21'0'31,"1"0"-31,-1 0 16,0 0-16,0 0 16,0 0-16,0 0 0,1 0 0,-1-21 15,21 21-15,0-21 0,1 0 16,-22 0-16,0 0 16,-21-1-16,0 1 0,0 0 15,0 0-15,-42 21 16,21 0-16,-22 0 0,22 0 15,0 21-15,-21 0 0,20 0 0,-20 22 16,21-22-16,0 0 0,0 21 0,-1-20 16,22 20-16,-21 21 15,21-41-15,21-1 0,1 0 16,-1 0-16,21-21 0,-21 0 16,22 0-16,-22 0 0,63 0 15,-20-21-15,-22 0 0</inkml:trace>
  <inkml:trace contextRef="#ctx0" brushRef="#br0" timeOffset="43620.89">9250 7747 0,'0'0'0,"-43"-106"32,43 85-32,0 0 0,-21 21 15,21 21 1,0 0-16,0 0 16,-21 22-16,21-1 0,0 0 0,0 22 15,0 63-15,-21 42 16,21-105-16,0-22 15,0 0-15,-21 1 0,21-22 0,-21 21 16,21 1-16,-22-43 0,1 0 16,0 0-1,21-22-15,0 1 16,0-21-16,0-22 16,0 43-16,21-21 0,22-22 15,-22 22-15,0 0 0,0-1 0,21 1 0,-20 0 16,-1 21-16,21-1 0,-21 1 15,0 21-15,1 0 0,-1 0 16,0 21-16,0 1 0,0 41 16,-21-21-16,21 1 0,-21-1 0,0 0 15,22-20-15,-1 20 0,0 21 16,-21-41-16,42 20 16,-21-42-16,1 0 0,-1 0 15,0 0-15,0 0 0,0 0 0,0 0 16,22 0-16,-22-21 0,21 0 15,22-22-15,-43 1 0,0 21 16,0-22-16,0 1 0,1 0 16,-22-1-16,0 1 0,0 0 0,0-1 15,0 1-15,0 0 16,-22 21-16,1 21 0,0 0 16,0 21-16,0 0 0,0 0 15,21 21-15,0 1 0,-22-1 16,22 0-16,-21 64 15,21-63-15,0 20 16,21-42-16,1 0 0,-22 1 16,42-1-16,-21-21 0,21 0 0,-20 21 15,20-21-15,0 0 0,1 0 0,41-21 16,-41 0-16,-22-1 0,21 1 16,0-21-16,-20 21 0,20-64 15,-21 22-15,0 20 0,0-20 16,1 20-16,-22-20 0,0 21 15,0-22-15,0 22 0,21-1 0,-21 1 16,0-43-16,0 64 16,0 42-1,-21 1-15,-1 20 0,22-21 16,0 21-16,-21 22 16,21-22-16,-21 64 0,21-42 15,0-22-15,0 64 0,0-64 16,0 0-16,21 1 0,22 20 15,-22-42-15,21 1 0,-21-1 16,22 0-16,-1-21 0,43 0 16,-43 0-16,0 0 0,22 0 15,-22-21-15,0 0 0,64-64 16,-85 43-16,1-1 0,20-41 16,-21 41-16,-21 1 15,0 21-15,0-22 0,0 22 0,-21 42 31,0 1-31,0-1 16,-1 21-16,22 0 0,-21 1 0,0 20 16,0-20-16,0 20 0,0-21 0,-22 22 15,22-1-15,0 1 0,0 21 16,21-22-16,-21 22 0,-22 63 16,22 42-16,21-126 15,-21-22-15,21 1 0,-21-1 0,21-21 16,0 0-16,0 0 0,0 1 15,0-44 1,21 1-16,0 0 0,-21-21 16,21 21-16,0-22 0,-21-20 15</inkml:trace>
  <inkml:trace contextRef="#ctx0" brushRef="#br0" timeOffset="43834.77">11007 8170 0,'0'0'0,"0"-63"16,63-149-1,-42 170-15,0 21 0,22 0 0,20-22 16,-42 43-16,22 0 16,-1 0-16,-21 21 0,22-21 0,-22 22 15,21 20-15,0 21 0,-20-20 16,-22-1-16,0 0 0,0 1 16,0-1-16,-22 0 0,1 1 0,-21-22 15,-85 64 1,85-64-16,-1 0 0,1 0 15,0-21-15,-1 21 0,1-21 0</inkml:trace>
  <inkml:trace contextRef="#ctx0" brushRef="#br0" timeOffset="44721.36">12509 7705 0,'0'-21'0,"0"42"0,0-64 16,0 22-16,0-21 0,0 21 0,0 0 16,0-1-16,-21 22 15,0-21-15,0 21 0,0 21 16,21 1-16,-21-1 0,21 21 0,-22-21 15,22 22-15,0-1 0,0 0 16,-21 1-16,21-1 0,0 0 0,0 1 16,0-1-16,0-21 0,0 21 0,0-20 15,0-1-15,21 0 0,1 0 16,-1 0-16,0-21 0,0 0 16,0 0-16,0 0 0,22 0 0,-22-21 15,21 21-15,43-63 16,-64 41-16,-21 1 0,21-21 15,-21 21-15,0-22 0,0 22 16,0-42-16,-21 20 0,21 22 16,-21-21-16,0 21 0,21 0 0,-21-1 15,21 1-15,-22 0 0,44 21 47,-1 0-47,0 0 0,0 0 16,21 0-16,1-21 0,-1 21 0,0 0 15,22-21-15,-22 0 0,22-1 0,-1 22 16,-20-21-16,20 0 0,-21 0 16,1 0-16,-1 21 0,22-43 15,-43 43 1,-21 22-16,-21-1 16,-1 21-16,1 0 0,0-20 15,0 20-15,-21 64 16,20-43-16,1 1 0,0-1 0,0 107 15,0-86-15,0 1 0,-1 0 16,22 20-16,-21-20 16,0 21-16,0 0 0,21 0 0,-42 232 15,42-232-15,-22 21 16,22-21-16,-21 0 0,21 0 0,0-1 16,0 1-16,0 0 0,0-21 15,0-1-15,0 1 0,0 84 16,0-105-16,-21 42 0,0-64 15,21-21-15,-42 0 0,20-21 16,1 0-16,0-21 0,21-21 0,-21 0 16,0-1-16,-43-190 15,43-63 1,21 169-16,0 0 0,0 0 16,0 0-16,21 0 0,0 0 15,1 0-15,20 0 0,0 0 0,22 21 16,126-190-16,-42 105 15,-63 107-15,0-1 16,-1 0-16,1 1 0</inkml:trace>
  <inkml:trace contextRef="#ctx0" brushRef="#br0" timeOffset="45796.75">14944 7027 0,'0'0'0,"-22"22"0,1-1 15,0-21-15,0 21 0,0-21 0,21 21 16,42-21 0,-21 0-1,22 0-15,-1 0 0,0 0 0,1-21 16,20 21-16,1-21 0,-1 0 15,-21 21-15,22-22 0,-22 1 0,1 0 16,20-42 0,-63 20-16,0 1 0,0 21 15,0-22-15,-42 43 0,21-21 16,-22 21-16,1 0 0,0 0 16,-1 0-16,1 21 0,0 1 15,-1-1-15,1 0 0,-22 42 0,22-41 16,21 20-16,0-21 0,21 21 15,0-20-15,0 20 0,0 0 16,0 1 0,0-22-16,21-21 0,0 0 0,0 0 15,22 0-15,-22 0 0,21 0 0,-21 0 16,22 0-16,-22 0 0,0-21 16,-21-1-16,0 1 0,0 0 15,-21 21-15,0 0 16,-1 0-16,-20 0 0,21 0 15,-21 21-15,-1 0 0,22 22 0,-21-22 16,21 21-16,-22 1 0,22-1 0,0 21 16,0-20-16,0 20 0,-1-20 15,22 62-15,0-62 0,0-22 16,0 42-16,22-20 0,-1-22 16,106 0-1,21-21 1,-85 0-16,1-21 0,-1 21 0,1-21 15,-1 0-15,1-1 0,-22 1 16,1-21-16,-1 21 0,0-22 16,1 1-16,-22 0 0,0 21 0,0-22 15,-21 1-15,0 21 0,0-22 0,0 22 16,0 42 0,0 1-16,-21-1 15,0 0-15,21 0 0,0 21 0,-21-20 16,-1 20-16,1-21 0,21 21 15,-21-20-15,21-1 0,0 21 16,-21-21-16,0 0 0,21 1 0,-21-1 16,21-42 15,0-1-15,21 1-16,0 0 0,0-21 0,0 21 15,0-22-15,1 22 0,-1-21 16,0-1-16,0 1 0,0 21 15,22 0-15,-22-22 0,21 22 0,-21 21 16,0 0-16,1 0 0,-1 21 16,0 1-16,-21-1 0,21 0 0,-21 42 15,0-20 1,0-1-16,0-21 0,0 43 16,0-43-16,0 0 0,-21 0 15,21 0-15,-21-21 0,21 22 0,0-1 16,-21-21-1,42 0 17,0 0-17,-21-21 1,21 21-16,-21-22 16,0 1-16,0 0 15</inkml:trace>
  <inkml:trace contextRef="#ctx0" brushRef="#br0" timeOffset="46137.55">16743 7324 0,'0'-21'0,"0"42"0,0-64 15,0 22-15,0 0 0,0 0 16,0 0-16,-21 21 16,-1 0-16,1 0 15,0 21-15,-21 0 0,21 0 0,-1 22 16,1-1-16,0-21 0,0 21 0,0 1 16,0-1-16,21 0 0,-22 1 15,22-1-15,0-21 0,0 22 0,0-22 16,0 0-16,43 21 15,-22-21-15,0 1 0,21-1 0,-20-21 16,20 0-16,43 21 16,-43-21-16,21 0 0,-20 0 0,-1 0 0,0-21 15,1 0-15,20-1 16,-20 1-16</inkml:trace>
  <inkml:trace contextRef="#ctx0" brushRef="#br0" timeOffset="46835.15">17462 7451 0,'0'-21'0,"0"42"0,0-64 0,0-20 15,0 42-15,-21 0 16,0 21-16,0-22 0,0 22 0,0 0 16,-1 0-16,1 0 0,-21 22 0,21-22 15,-22 42-15,22-21 0,0 0 16,0 22-16,0-22 0,0 21 0,-1-21 16,1 43-16,0-22 0,21-21 15,0 0-15,0 1 0,0-1 16,0 0-16,42 0 15,-20-21-15,41 0 16,-42 0-16,22 0 0,-22 0 0,21 0 16,0-21-16,-20 0 0,62-43 15,-41 22 1,-43 0-16,21 20 0,-21-20 16,21 21-16,-21 0 0,-21 21 15,0 0 1,21 21-16,-22 0 0,1 21 15,21-20-15,0-1 0,0 0 16,0 0-16,0 0 0,0 0 16,0 1-16,43-1 15,-1-21-15,-21 0 16,0 0-16,22 0 0,-22 0 16,21 0-16,-21-21 0,0 21 0,22-22 15,-22 1-15,21-21 16,-42 21-16,21-22 0,1 22 15,-1-21-15,-21 21 0,0-43 0,21 43 16,-21 0-16,0 0 16,0 42-1,0 0-15,0 0 16,0 0-16,-21 22 0,0-1 0,21 0 16,-22 1-16,1 20 0,0-20 15,21 20-15,-21 22 0,0-1 16,0 1-16,-1 0 0,1-1 0,-21 107 15,21-106-15,0 20 0,-1-20 16,1 0-16,0 21 0,0-22 0,0-20 16,-22 20-16,22-20 0,0-1 15,-42 43-15,41-85 0,1 22 16,-21-1-16,21-42 0,21-21 16,0 0-1,0 0-15,21-22 0,21 1 16,-21 0-16,22-22 0,-22-21 15,21 22-15,1-22 0,-1 1 0</inkml:trace>
  <inkml:trace contextRef="#ctx0" brushRef="#br0" timeOffset="47065.02">17759 7684 0,'0'0'0,"0"-64"0,0 1 0,0 20 0,0-20 16,0 20-16,21 1 0,0 21 15,-21-21-15,21 20 0,0 1 0,1 0 16,-1 0-16,0 21 0,42 0 15,-20 0-15,-22 21 0,21 0 16,-21 22-16,1-1 0,-1 0 16,-21 1-16,0-1 0,0-21 0,-21 64 15,-1-64-15,1 21 16,-21-21-16,21 1 0,-22-22 0,1 21 16,21-21-16,-21 0 0,20 0 15,-20 0-15,21 0 0,0 0 0,21-21 16</inkml:trace>
  <inkml:trace contextRef="#ctx0" brushRef="#br0" timeOffset="49816.44">18415 7324 0,'0'0'0,"-21"0"0,0 0 0,-1 0 16,44 0-1,-1-21 1,21-1-16,-21 1 0,22 21 0,-22-21 16,21 0-16,0 0 15,-20 0-15,20-22 0,-21 43 16,-21-21-16,-21 21 15,0 0-15,0 0 0,-22 21 16,1-21-16,0 21 0,-1 1 0,1 20 16,0-21-16,20 0 0,1 0 15,0 22-15,21-22 0,0 0 16,0 0-16,0 22 0,21-22 0,0 0 0,22 0 16,-22 0-16,21 0 0,1 1 15,-1-1-15,0 0 0,1 0 16,-1 0-16,-21 0 0,21 1 0,-42-1 15,22 0-15,-22 0 0,-22 0 16,1-21-16,0 0 16,-64 0-16,43 0 0,0 0 15,-1-21-15,1 0 0,0 21 16,-1-21-16,1 0 0,0-1 0,21 22 16,-1-21-16,1 0 15,42 42 1,1 0-1,-1 1-15,0-1 0,21-21 16,-21 21-16,22 0 16,-22-21-16,21 21 0,43-21 15,-43 0-15,22 0 0,-22 0 0,0 0 16,1 0-16,-1 0 0,-21-21 16,43-21-16,20-22 15,-62 22-15,-22 0 0,21-1 16,0 1-16,-21 0 0,21-1 15,-21 1-15,0 0 0,0-1 0,21 1 16,-21 63 0,0 0-16,0 0 15,0 22-15,-21-22 0,21 21 0,-21-21 16,21 22-16,0-1 0,0-21 16,0 22-16,0-22 0,0 0 15,0 0-15,0 0 0,0 0 0,21-21 16,0 0-16,0 0 15,1 0-15,-1 0 0,0 0 0,0 0 16,0-21-16,22 0 0,-22 0 16,0 0-16,21 0 0,-21-1 0,1 1 15,-1-21-15,0 21 0,0-22 0,-21-41 16,21 63-16,-21-1 16,0 1-16,0 0 0,0 0 0,-21 42 15,0 0 1,21 22-16,-21-22 0,0 0 15,21 21-15,0-21 0,0 22 0,0-1 16,0-21-16,0 0 0,0 1 16,0 20-16,21-42 0,0 21 15,21 0-15,-21-21 0,22 0 0,-1 0 16,0 0-16,1 0 0,-22 0 16,21-21-16,1 0 0,-1 0 0,0 0 15,-21-1-15,22-20 0,-22 0 0,0-1 16,0 1-16,0-21 15,1-1-15,-22 1 0,0-43 0,0 42 16,0 1-16,0-1 0,0 22 16,0 0-16,0 20 0,0 1 0,0 0 15,-22 21-15,1 21 16,0 22-16,0-22 0,0 21 16,0 0-16,-1 1 0,22 20 0,-21-20 15,21 20-15,-21 1 0,21-22 0,0 21 16,0 1-16,0-22 0,0 1 15,0-1-15,21 0 0,0 1 0,1-22 16,-1 21-16,21-21 0,-21 0 16,22-21-16,-22 22 0,21-22 0,0 0 15,107 0-15,-107 0 16,21-22-16,-20 1 0,20 0 16,-20 0-16,20 0 0,-21-22 15,-20 1-15,20 21 0,-21-21 0,0-1 16,0 1-16,-21 0 0,0-1 15,0 22-15,0-21 0,-21 21 16,0 21-16,0 0 0,-21 0 0,20 0 16,-20 21-16,0-21 0,-22 63 15,43-42-15,0 22 0,0-22 16,0 21-16,-1-21 0,22 22 0,-21-22 16,21 0-16,0 0 0,0 0 15,0 1-15,0-1 0,21 0 0,1-21 16,20 0-16,-21 0 15,0 0-15,0 0 0,1 0 0,20 0 16,-21-21-16,0 0 0,0-1 0,1 1 16,-1 0-16,0-21 15,21-43-15,-21 43 0,1-1 16,-1 22-16,-21 0 0,21 0 16,-21 0-16,0 42 15,-21-21-15,0 21 0,-1 21 16,22-20-16,-21-1 0,0 21 15,0-21-15,21 43 0,-21-22 16,21-21-16,0 22 0,0-22 16,21 0-16,0-21 15,21 21-15,1-21 0,-1 0 0,64 0 16,-43 0 0,-20-21-16,-22 0 0,42-22 15,-41 1-15,-1 0 0,21-64 16,-21 64-16,0-22 0,1-42 15,-1 43-15,0-43 16,-21 42-16,0 22 16,0 0-16,0 21 0,0-22 0,0 22 15,0 42 1,-21 22-16,0-22 16,-1 21-16,1 0 0,0 22 15,0-22-15,21 22 0,-21-1 0,0 1 16,-1-1-16,22 1 15,0-22-15,0 22 0,0-22 16,0 0-16,0-21 0,0 22 0,22-1 16,-1-21-16,0 0 0,0-21 15,0 0-15,0 0 0,1 0 0,-1 0 16,0 0-16,0 0 0,21-42 16,1 21-16,-22-21 0,0 20 15,0-20-15,0 0 0,22-1 0,-22 1 16,0 0-16,21-1 0,-20 22 15,-1 0-15,0 0 0,-21 0 16,0 42 0,0 0-16,0 0 0,-21 0 15,0 22-15,-1 20 0,22-42 16,0 22-16,-21-1 0,21-21 16,0 0-16,0 1 0,0-1 15,0 0-15,21-21 0,1 21 16,-1-21-16,0 0 0,0 0 15,0 0-15,0 0 0,22-21 16,-22 21-16,0-21 0,0 0 0,22-1 0,-22-20 16,21 21-16,-21-21 0,0-1 15,1 22-15,-1-21 0,0 21 16,0-1-16,0 1 0,-21 0 16,0 42-1,-21 0-15,0 22 16,21-22-16,-21 0 0,0 0 0,-1 43 15,22-43-15,0 0 0,0 0 16,0 0-16,0 1 0,0-1 16,0 0-16,22-21 15,-1 21-15,0-21 0,0 0 0,0 0 16,0 0-16,1 0 0,-1 0 16,0-21-16,0 0 0,-21 0 15,21-1-15,-21-20 16,0 21-16,0-21 0,0-1 0,0 22 15,0-21-15,0 21 0,0-1 0,-21-20 16,0 42-16,0-21 0,0 21 16,-1 0-16,1 0 15,42 0 17,1 0-32,-1 0 0,0 0 15,21 0-15,-21 0 0,22 0 0,-22 0 16,21 0-16,1 0 0,-22 0 0,21 0 15,-21 0-15,0 0 0,1 21 16,-1-21-16,0 21 0,-21 0 16,0 1-16,0-1 0,0 21 15,0-21-15,-21 22 0,0-22 0,-1 21 16,1 22-16,21-43 0,-21 21 16,0-21-16,21 0 0,0 1 15,0-1-15,-21 0 0,21 0 0,-21-21 16,21 21-16,-22-21 15,1 0 1,21-21-16,0 0 16,0 0-16,0 0 0,0-22 0,0 22 15,21 0-15,1-21 16,20-1-16,0 1 0,1-22 0,-1 22 16,21-21-16,-20 20 0,20 1 15,-20 0-15,-1 20 0,21 1 0,-41 21 16,41 0-16,1 21 15,-64 22-15,0-22 0,0 85 16,0-64-16,0 0 0,-22 1 16,1 20-16,0-20 0,0-22 15,-43 85 1,1-64-16,42-21 16,0-21-1,-1 0-15,22-21 0,-21 0 16,21 0-16</inkml:trace>
  <inkml:trace contextRef="#ctx0" brushRef="#br0" timeOffset="49989.34">22394 6900 0,'0'0'0,"-21"-21"0,0 0 0,21 0 0,-21 21 15,0-21-15,-1 21 16,22-21 15,-21 21-15,0 0-16,0 0 0</inkml:trace>
  <inkml:trace contextRef="#ctx0" brushRef="#br0" timeOffset="50145.26">20934 6943 0,'-43'21'0,"86"-42"0,-107 42 0,64 0 16,21-21-16,1 0 0,20 0 16,0 0-16,1 0 15,-1 0-15,21 0 0,1 0 0,21 0 16,-1 0-16,1 0 0,21 0 0</inkml:trace>
  <inkml:trace contextRef="#ctx0" brushRef="#br0" timeOffset="51101.38">24130 6900 0,'0'0'0,"0"-21"16,-21 21 0,21 21-16,0 1 15,-21 20-15,21-21 0,0 21 16,0 1-16,-22 20 0,22-20 0,-21 20 16,21-21-16,0 22 0,0-22 15,0 1-15,0-22 0,0 21 0,0-21 16,0 0-16,0 1 0,0-1 0,21-42 31,1-1-15,-1 1-16,0 0 0,-21 0 0,21 0 15,0-22-15,0 22 0,22-21 16,-22 0-16,0-1 0,21 1 0,-20 21 16,20-22-16,0 1 15,-21 21-15,1 0 0,-22 42 16,0 0-16,0 0 15,0 22-15,0-22 0,0 21 16,0 0-16,0-20 0,0 20 16,0 0-16,0-21 0,0 43 15,0-43-15,21 0 0,0 0 16,0 1-16,0-1 0,22-21 0,41 0 16,-20 0-1,-22-21-15,0-1 0,-20 1 16,20 0-16,0-21 0,1 21 0,20-85 15,-21 63-15,1 1 16,-1-21-16,0 20 0,1-20 0,-22 20 16,21 1-16,-21 0 0,1-1 0,-22 1 15,0 21-15,0 0 0,-22 21 16,1 0-16,0 21 16,-21 0-16,21 21 15,-22 1-15,22-22 0,-21 42 0,21-20 0,-1-1 16,1 22-16,21 20 15,0 22-15,0-85 16,21 22-16,1-1 0,-1-21 0,0 21 16,21-20-16,-21-1 0,22-21 15,-1 21-15,-21-21 0,106 0 16,-63-21 0,-22 0-16,-21-1 0,22 1 0,-1-21 15,-21 0-15,0 20 0,0-20 0,1 0 16,-1 21-16,-21-22 0,0 22 15,-21 21-15,-22 0 16,22 21-16,-21 0 0,21 22 16,-1-22-16,-20 21 0,21-21 15,21 22-15,0-22 0,-21 0 0,21 21 16,0-20-16,0-1 16,21 0-16,-21 0 0,21 0 0,21-21 0,-20 21 15,62-21-15,-20 22 0,-22-22 16,22 0-16,41 0 15,-41 0-15,-22 0 0,43 0 16,-43-22-16,1-20 0</inkml:trace>
  <inkml:trace contextRef="#ctx0" brushRef="#br0" timeOffset="52738.15">804 10393 0,'43'-42'0,"-86"84"0,107-127 0,-22 43 0,0 0 16,-20 20-16,-1-20 0,0 0 15,-21-1-15,0 1 0,0 21 16,0-21-16,-21 20 0,0 1 0,-22 0 15,22 0-15,-21 21 0,-22 0 16,22 0-16,0 21 0,-85 21 16,84 1-16,-20-1 0,20 0 15,-20 22-15,21-1 0,-1 1 16,1 21-16,-22 147 16,64-168-16,0-1 0,0 1 15,0-22-15,22 1 0,41 41 16,1-63-16,-22 1 0,21-1 15,1-21-15,21 0 0,-22 0 0,106 0 16,64-64 0,-148 43-16,-22 0 15,86-43-15,-86 43 16,-21-21-16,1 21 0,-1-22 0,0 1 16,-20 0-16,-1-43 15,-42 0-15,-1 43 0,-20 21 16,0-21-16,-1 20 0,22 1 0,-21 0 15,0 21-15,-1 0 0,1 0 16,21 21-16,-22 22 0,22-1 16,0 0-16,21 1 0,-21 20 0,21-21 15,-21 22-15,21-22 16,0 1-16,0-1 0,0 0 0,0 1 16,0-22-16,21 0 0,0 0 15,0-21-15,0 0 0,1 0 0,83 0 16,-62-21-16,-1 0 15,0 0-15,1-22 0,-1 22 16,-21-21-16,22 21 0,-22-22 0,0 22 16,-21-21-16,0 21 0,0-22 15,0 22-15,0 0 0,0 0 0,-21 42 32,0 0-32,21 0 0,-22 0 0,22 22 15,0-22-15,0 21 16,0 1-16,0-22 0,0 21 0,0-21 15,0 22-15,22-22 0,-1-21 16,0 21-16,21 0 0,-21-21 0,1 0 16,20 0-16,0 0 0,22-21 15,63-43 1,-106 43-16,0 0 0,43-42 16,-43 20-16,-21-20 15,0 20-15,0 1 0,0 0 0,0 21 16,0-22-16,0 22 0,0 42 31,-21 22-31,21-22 0,0 21 16,0-21-16,-22 22 0,22-1 15,0 43-15,-21-64 0,21 21 16,0-21-16,0 22 0,-21-22 16,21 0-16,-21 0 0,21-42 31,0 0-16,0 0-15,0-1 0,0-20 0,21 0 16,0 21-16,0-43 0,1 22 16,20-22-16,43-42 15,-43 64-15,21 0 0,1-1 16,-1 22-16,1 0 0,-1 21 0,1 0 16,-1 21-16,-20 0 0,-1 22 0,22 41 15,-22 65 1,-42-107-16,0 0 0,0 43 15,0-43-15,-21 1 0,21-22 16,0 0-16,21-21 16</inkml:trace>
  <inkml:trace contextRef="#ctx0" brushRef="#br0" timeOffset="53840.95">4212 10075 0,'0'-21'0,"0"42"0,0-63 0,0 21 0,21 0 15,0-43-15,-21 43 16,0 0-16,0-21 0,0 20 0,0 1 16,-21 21-1,0 0-15,21 21 0,-42 1 16,42 20-16,-21 0 0,-1 1 0,1-1 15,0 21-15,21-20 0,-21 20 16,-21 128-16,20-128 16,22 1-16,0 42 15,0-64-15,0 0 0,0-21 0,22 1 16,-1-1-16,0 0 0,0-21 16,21 0-16,1 0 0,-22 0 0,85-21 15,-64 0-15,22-1 16,-1 1-16,1-21 0,-22 21 0,85-64 15,-85 43-15,1-22 0,-22 22 16,0 0-16,-21-1 0,0 22 16,0-21-16,0 21 0,-21-1 0,0 1 15,-43 21-15,22 0 0,21 0 16,-22 0-16,22 0 0,-21 0 16,21 21-16,21 1 15,0-1-15,21 0 16,21-21-16,-21 21 15,0 0-15,22 0 0,-22 1 0,21-1 16,-21 0-16,1 21 0,20 22 16,-21-1-1,-21-20-15,0-22 0,0 21 0,0-21 16,21 0-16,-21 1 0,21-1 0,-21 0 0,22-21 16,-1 0-16,0 0 15,0 0-15,0 0 0,22-21 16,-1 0-16,-21-1 0,0 1 15,22 0-15,-22 0 0,21-21 16,22-43-16,-43 43 0,0-1 16,42-41-16,-41 41 0,-1 1 15,-21 21-15,0 0 0,21-1 16,-21 1-16,-21 21 16,21 21-16,-21 1 15,-1-1-15,22 0 0,0 0 16,-21 21-16,0 1 0,21-1 0,0-21 15,0 22-15,0-1 0,0 0 0,0-21 16,0 22-16,0-22 0,0 21 16,21-21-16,43 22 15,-43-43-15,0 21 0,21-21 0,-20 0 16,20 0-16,0 0 0,-21 0 16,22 0-16,-1-21 0,-21 0 0,22-1 15,-1 1-15,0-42 16,-42 42-16,0-1 15,0 1-15,0 0 0,0 0 16,-21 21-16,0-21 0,0 21 16,0 0-1,-1 0-15,22 21 47,0 0-31,0-42-1</inkml:trace>
  <inkml:trace contextRef="#ctx0" brushRef="#br0" timeOffset="55386.45">5419 10266 0,'0'0'0,"0"-21"0,-22 21 31,1 0-15,0 21-16,0-21 0,21 21 16,-21 21-16,0-20 0,21 20 15,-22-21-15,22 21 0,0 1 16,-21-1-16,21 0 0,0 1 0,0-1 15,0 0-15,0-20 0,0 20 16,21-21-16,22 43 16,-22-43-16,0-21 0,43 21 0,-43-21 15,21 0-15,0 0 0,1 0 16,-22 0-16,21 0 0,1 0 0,-1-21 16,0 0-16,1 21 0,-22-22 0,21 1 15,-21-21-15,0 21 0,22-43 16,-43 22-16,0 21 0,0-64 15,0 22-15,-21 20 0,-1 22 16,1-21-16,0-1 0,-21 22 16,-1 0-16,22 0 0,-21 0 15,-127 21 1,84 42-16,64-21 16,0 22-16,-22-1 0,43-21 0,0 21 15,-21 1-15,21-1 0,0 0 16,0 1-16,21-1 0,0-21 0,1 0 15,20 22-15,21-22 0,1 0 16,-22 0-16,43-21 0,-22 0 16,-20 0-16,20 0 0,-20-21 0,20 0 15,-21 0-15,1 0 0,20-1 16,-20 1-16,-1-21 0,0 0 16,-21-1-16,22 1 0,-22 0 0,0-1 15,0 1-15,-21-22 0,0-41 16,21 62-16,-21 1 0,0 0 15,0-1-15,0 22 0,0-21 0,-21 42 16,0 21 0,0 21-16,21-21 15,0 22-15,0-1 0,-21 22 0,21-22 16,0 0-16,0 22 16,-21 84-16,21-106 0,0 1 15,0-1-15,0 0 0,0-21 0,0 1 16,0-1-16,0 0 15,0 0-15,21 0 0,0-21 16,0 0-16,0 0 16,-21-21-16,21 0 15,-21 0-15,0 0 0,0-1 0,0 1 16</inkml:trace>
  <inkml:trace contextRef="#ctx0" brushRef="#br0" timeOffset="56128.88">4064 10308 0,'0'0'0,"-21"0"0,21 21 0,0 1 0,0-1 15,0 0 1,21 0-16,0-21 0,21 21 16,1 0-16,20-21 0,22 0 0,0 0 15,147 0-15,-126 0 0,42 0 16,-21 0-16,22 0 0,20 0 16,127 0-16,-148 0 0,1 0 15,-22 0-15,-22 0 0,1 0 0,-21 0 16,0 0-16,-22 0 0,-21 0 15,-20 0-15,-1 0 0,-42 0 16,-1 0-16,-20 0 0,0 0 16,-22 0-16,22 0 0,-43 0 15,22 0-15,-22 0 0</inkml:trace>
  <inkml:trace contextRef="#ctx0" brushRef="#br0" timeOffset="56313.78">4974 10562 0,'-85'21'0,"170"-42"0,-275 85 16,105-43-16,21 0 0,22 0 0,0 0 15,21 1-15,21-1 16,21 0-16,21-21 0,0 0 0,22 21 16,-1-21-16,22 0 0,0 0 0,21 0 15,-1 0-15,22 0 0,-21 0 16,42-21-16,-21 0 0,0 21 0,-21-21 16,21-1-16,-42 22 0,21-21 15,-22 0-15,43 0 0,-84 0 16,-1 0-16</inkml:trace>
  <inkml:trace contextRef="#ctx0" brushRef="#br0" timeOffset="57609.03">8064 10308 0,'0'0'0,"0"-21"0,0 0 0,0 0 16,0 0-16,0-1 0,22 1 16,-22 0-16,21 0 0,-21 0 15,0 0-15,0-1 0,0-20 0,0 21 16,0 0-16,0-22 0,-21 43 15,-1 0-15,1 0 0,-21 0 16,21 0-16,0 0 0,-22 43 0,22-22 16,-21 21-16,21 1 0,-22 20 15,22 1-15,0-1 0,-21 1 16,20 20-16,1-20 0,0-1 0,21 1 16,0-22-16,0 22 0,0-43 0,0 63 15,64-41 1,-22-22-16,0-21 0,64 0 15,-42 0-15,-22-21 0,21 21 16,1-21-16,-22-1 0,22 1 16,-22-21-16,0 21 0,1-22 0,-1 22 15,0-21-15,-20 0 0,-1 20 0,0-20 16,0 21-16,-21 0 16,0 0-16,0-1 0,-21 22 15,0 22-15,21-1 0,-21 0 16,-1 21-16,1-21 15,21 22-15,0-22 0,-21 0 0,21 21 16,-21-20-16,21-1 0,0 42 16,0-42-16,0 1 15,21-22-15,0 0 0,22 21 16,-22-21-16,0 0 0,0 0 16,21 0-16,-20-21 0,-1 21 0,0-22 15,0 1-15,0 0 0,-21 0 0,0 0 16,0 0-16,0-1 0,0-20 0,-21 21 15,0 0-15,0-22 0,-22 22 16,1-21-16,0 42 0,21-21 16,-1 21-16,1-21 0,0 21 15,21-22 1,0 1-16,21 21 16,0-21-16,22 21 0,-22-21 0,21 21 15,1 0-15,-1-21 0,21 21 16,-20 0-16,-1 0 0,0 0 0,22 0 15,-22 21-15,85 42 16,-84 22-16,-22-64 16,0 22-16,-21-22 0,0 21 15,0-21-15,0 22 0,0-22 0,-21 21 16,0-21-16,-1 0 16,1 1-16,0-22 15,21-22 1,0 1-1,0 0-15,0 0 0,42-43 16,-20 22-16,-1 0 0,0 21 16,0-22-16,21 1 0,-20 0 15,-1-1-15,0 22 0,21 0 16,-21 0-16,1 21 0,-1 0 0,0 0 0,0 21 16,-21 0-16,0 0 0,0 22 15,0-22-15,0 21 0,0 0 0,0 1 16,0-22-16,0 64 15,0-64-15,0 0 0,0 21 16,0-21-16,0 1 0,21-22 0,0 21 16,1-21-16,-1 0 0,0 0 15,0 0-15,0 0 0,0 0 16,1-21-16,20-1 0,21-62 16,1-43-1,-43 63-15,-21 22 0,21-22 0,0 1 16,-21-1-16,22 1 0,-22-1 15,0 1-15,21 21 0,-21-1 0,0-20 16,0 84 0,0 21-1,-21-21-15,21 22 0,-22-1 0,1 0 16,0 22-16,21-22 0,-21 1 0,0 20 16,0-21-16,21 22 0,0-22 15,-22 1-15,22 20 16,0-42-16,0 0 0,0 1 0,22-1 0,-1-21 15,0 0 1,0 0-16,0 0 0,0-21 0,1-1 16</inkml:trace>
  <inkml:trace contextRef="#ctx0" brushRef="#br0" timeOffset="57775.94">9546 10351 0,'0'0'0,"0"-22"31,21 22-15,0 0-16,22 0 0,-22 0 0,21 0 15,1 0-15,20 0 0,-21 0 0,22 0 16,-1 0-16,-20 0 0</inkml:trace>
  <inkml:trace contextRef="#ctx0" brushRef="#br0" timeOffset="58137.73">10181 10541 0,'-21'0'0,"42"0"0,-63 0 0,42-21 15,0 0-15,0 0 0,0-22 16,63-41 0,-20 84-16,-22-22 0,21 1 15,-21 21-15,22 0 0,-1 0 0,-21 0 16,21 21-16,1 1 0,-22 20 0,21-21 15,-21 21-15,1-20 0,-22 20 16,0 0-16,0 1 0,0-22 16,0 21-16,0-21 0,0 0 0,0 1 15,-22-1-15,-20 21 0,0-42 16,21 0 0,-1 0-16,22-21 0,0 0 15,0 0-15,0-1 0,0-20 16,0 21-16,22-21 0,-1 20 15,0-20-15,0 0 0,0 21 0,0-22 16,1 1-16,-1 21 0,21 0 16,0-22-16,-20 22 0,-1 21 15,0 0-15,0-21 0,0 21 16,22 0-16</inkml:trace>
  <inkml:trace contextRef="#ctx0" brushRef="#br0" timeOffset="58528.51">11345 10287 0,'0'0'0,"0"-21"0,0 0 0,-21 21 31,0 0-15,0 21-16,0-21 0,-1 42 0,1-21 16,0 1-16,-21 20 0,21 0 15,21-21-15,-22 22 0,22-1 16,0-21-16,0 22 0,0-22 0,0 0 15,0 0-15,22 0 0,-1 0 16,0 1-16,0-22 0,21 0 16,-20 0-16,20 0 0,64 0 15,-85 0-15,21-22 0,-21 1 16,22 21-16,-22-42 0,0 21 0,21-43 16,-42-42-1,0 64-15,0 0 0,0-1 16,0 22-16,-21-21 0,0 21 0,0 21 15,-21-21-15,20 21 0,-20 0 0,21 0 16,-21 0-16,20 0 16,-41 42-16,42-21 0,0 0 15,-1 0-15,22 1 0,0-1 16,0 0-16,22-21 16,20 21-16</inkml:trace>
  <inkml:trace contextRef="#ctx0" brushRef="#br0" timeOffset="59676.85">11980 10075 0,'0'0'0,"0"-21"0,0-21 0,0 21 0,0 0 16,0 42 15,0 0-31,-21 0 0,21 21 0,-21 1 16,21-1-16,0 0 0,0 22 0,-21 84 15,0-63 1,21-43-16,0 0 0,0 22 16,0-43-16,0 0 0,0 0 15,0 1-15,0-1 0,21-21 0,0 0 16,21 0 0,64-43-16,-85 22 0,22 0 15,20-21-15,-21-1 0,-20 1 16,-1 0-16,21-64 15,22-85 1,-43 149-16,0-21 0,0 20 0,0-20 16,-21 42-16,0-22 15,0 64 1,0 1-16,0-1 0,-21 21 0,0 0 16,21 1-16,-21 20 0,21-20 15,-21-1-15,21 21 0,0-20 0,0-1 16,0 0-16,0 1 0,0-1 0,0 0 15,21-20-15,0 20 0,0-21 16,21 0-16,-20 0 0,-1-21 0,21 22 16,0-22-16,-20 0 0,20 0 15,0 0-15,1 0 0,-1-22 16,21 1-16,-20 0 0,-22 0 16,42-43-16,-41 22 0,-1 0 15,0-1-15,-21 1 0,0 21 16,0 0-16,0-22 0,-21 22 15,0 21-15,-22 0 0,22 0 0,0 0 16,0 21-16,0 1 0,-1-1 16,1 0-16,0 0 0,0 21 15,0-20-15,21-1 0,0 21 0,0-21 16,0 0-16,0 1 0,0-1 0,21 0 16,21 0-16,-21 0 0,1-21 15,20 21-15,-21-21 0,21 0 0,43 22 16,-21-22-16,-22 0 15,85 0-15,-64 0 0,64 0 16,-63 0-16,-1-22 0,-20 1 16,-1 0-16,0 0 0,1 0 15,-22-22-15,21 22 0,-21-21 0,-21 21 16,0-64-16,0 64 0,0-21 16,-21-22-16,0 43 15,-21-21-15,21 20 16,-1 22-16,1 0 0,0 0 0,0 0 0,0 0 15,-22 22-15,22 20 0,0-21 16,0 0-16,0 22 0,0-22 16,21 21-16,0 0 0,0-20 0,0 20 15,0-21-15,0 0 0,0 22 16,21-22-16,0 0 0,0 0 0,0-21 16,0 21-16,22-21 0,-1 0 15,0 0-15,-20 0 0,20-21 16,-21 0-16,21 0 0,-20 0 15,-1-22-15,0 1 0,0 0 16,0-1-16,0-20 0,1-1 0,-1 1 16,21-1-16,-21 1 0,0-1 15,22-20-15,-22-1 0,0 21 0,0 1 16,-21-1-16,0 22 0,0 0 16,0-1-16,-21 43 15,0 43-15,0-22 0,-22 42 16,22-20-16,-21 20 0,21 1 15,0-1-15,-22 1 0,22-1 0,21 1 16,0-1-16,0 170 16,0-169-1,21-22-15,22 0 0,-22-21 0,0 22 16,21-22-16,1 0 0,-1-21 0,21 21 16,1-21-16,-1 0 0,1 0 15,21 0-15,-22-21 0,22 0 0</inkml:trace>
  <inkml:trace contextRef="#ctx0" brushRef="#br0" timeOffset="61785.88">16785 10118 0,'0'0'15,"-21"0"-15,-21 21 0,20 0 0,1-21 0,-21 21 16,0 22 0,20-43-16,1 0 0,21 21 15,0-42 1,0-1-1,21 1-15,1 21 0,-1-21 0,0-21 16,0 21-16,-21-1 0,21-105 16,-21 85-1,0 0-15,0-1 0,0 22 0,0-21 16,-42 0-16,0 20 0,20 22 16,-62 0-16,41 22 15,1-1-15,0 0 0,-1 21 0,1 1 16,0-1-16,-1 0 0,1 1 0,21-1 15,0 21-15,0 1 16,21 21-16,0-64 0,0 21 16,21-21-16,21 0 15,-21 1-15,0-22 0,22 0 0,-1 0 16,-21 0-16,22 0 0,41-22 16,-41 1-16,-22 0 0,21 0 15,-21-21-15,22 20 0,-22 1 16,0-21-16,0 0 0,0-1 0,22-63 15,-43 85-15,21 0 16,-21 0-16,0 42 16,0 0-16,0 0 0,0 1 15,0 20-15,21-21 0,-21 21 16,0-20-16,0 20 0,0-21 0,21 85 16,0-85-16,-21 0 15,21 0-15,1 1 0,-1-22 16,0 0-16,0 0 0,0 0 0,0 0 15,1 0-15,-1 0 0,0 0 16,0-22-16,0 1 0,0 0 16,1 0-16,-22 0 0,0 0 0,21-1 15,0-20-15,-21 21 0,21-21 16,0-1-16,-21 1 0,21 21 0,1-22 16,-22 22-16,21 0 0,0 0 0,-21 0 15,21 21-15,-21 21 16,0 0-16,0 0 15,0 0-15,0 1 0,0-1 16,0 0-16,0-42 47,0 0-47,0-1 16,0 1-16,0 0 15,-21 21-15,0 0 16,0 0-16,-1 21 15,1 0-15,0 1 0,21-1 0,-21 0 16,0 21-16,0-21 0,21 43 16,0-22-16,-22-21 0,22 22 15,0-22-15,0 42 16,22-41-16,-1-1 0,0 0 0,0 0 16,0-21-16,22 0 0,-1 0 0,-21 0 15,21 0-15,1 0 0,-1 0 16,0-21-16,-20 0 0,20 21 0,43-85 15,-22 43 1,-42-1-16,0 22 0,1-63 16,-1 62-16,0-20 0,0 21 15,-21-21-15,21 20 0,-21 1 16,21 21-16,-21 21 16,0 1-1,0-1-15,0 0 16,0 0-16,0-42 62,0 0-62,0 0 0,0-1 16,0 1-16,0 0 16,0 0-16,-21 21 15,0 0 1,21 21-16,-21 0 0,0 0 0,21 22 15,-21-22-15,-1 21 0,1 43 16,0-43-16,21-21 16,0 22-16,0-22 0,0 0 15,0 0-15,21 0 0,0 1 0,1-1 16,20 0-16,-21-21 16,43 21-16,-43-21 0,21 0 15,-21 0-15,22 0 0,-22-21 0,21 21 16,-21-21-16,22 0 0,-22-1 15,0 1-15,0 0 0,21-42 16,1-43 0,-43 85-16,0-22 0,0 22 15,0 0-15,-21 21 16,-1 0-16,1 21 0,0 0 0,0 0 16,0 1-16,21-1 15,0 0-15,-21 21 0,21-21 0,0 43 16,0-43-16,0 0 0,0 0 15,0 1-15,0-1 0,21 0 16,0 0-16,21-21 0,-21 21 16,1-21-16,20 0 0,0 0 0,1 0 15,20 0-15,-21-21 0,1 0 16,-1 21-16,0-42 0,-20 20 0,20 1 16,-21 0-16,43-42 15,-64 20-15,21 22 0,-21 0 16,0-21-16,0 20 0,-21 22 15,-1 0-15,1 0 0,0 0 16,21 22-16,-21-1 0,0 0 16,21 0-16,-21 0 0,21 0 0,0 1 15,0-1-15,0 21 0,0-21 0,0 0 16,0 1-16,0-1 16,21 0-16,0 0 15,-21-42 16,-21 21-31,0-21 0,-1 21 16,1 0-16,21-21 16,-21 21-16,21 21 31,21-21-15,0 0-16,1 21 0,-1-21 15,21 0-15,-21 0 0,0 0 0,1 0 16,-1 0-16,63-21 15,-20 0-15,-43-1 0,21 22 16,1-21-16,-22 0 0,21 0 0,-21 0 16,1 0-16,-1-1 0,0 1 15,0 0-15,-21 0 0,0 0 16,0 0-16,0-1 0,0 1 16,-21 21-16,0 0 15,0 0-15,21 21 0,-22 1 0,1-1 16,21 0-16,-21 21 0,21-21 15,0 1-15,0-1 0,0 0 16,0 0-16,0 0 0,0 0 0,0 22 16,0-22-16,0 0 15,0 0-15,0-42 32</inkml:trace>
  <inkml:trace contextRef="#ctx0" brushRef="#br0" timeOffset="62138">20870 9483 0,'0'0'0,"21"-21"0,1-1 0,-1 1 0,0 0 16,0 0-16,0 0 0,-21 0 0,21-1 15,1 1-15,-44 42 32,1 1-32,0 20 15,0 0-15,-21 64 16,-1 21-16,22-63 0,0 20 16,0 22-16,0-42 0,21-22 15,-22 21-15,22-41 0,0 20 16,-42 43-16,42-64 15,21-21 1,0 0 0,1-21-16,20 21 0,-21-22 15,21 1-15,1-21 0,41 0 16,-41-1-16</inkml:trace>
  <inkml:trace contextRef="#ctx0" brushRef="#br0" timeOffset="62409.84">21336 9758 0,'0'-21'16,"0"42"-16,0-21 15,-21 21-15,0 0 16,-43 64-16,64-43 16,-21 1-16,0-22 0,21 21 15,-21 0-15,21 1 0,0-22 16,0 0-16,0 0 0,0 0 16,21-21-16,0 0 0,0 0 15,0 0-15,22 0 0,-22 0 16,21 0-16,-21-21 0,22 0 0,-22 21 15,0-21-15,0 0 0,0 0 16,-21-22-16,21 22 0,-21-42 16,0 20-16,-21 22 0,-21-42 15,0 41-15,20 1 0,-20 0 16,0 0-16,21 0 0,-64 0 16,43-1-16,-1 1 0</inkml:trace>
  <inkml:trace contextRef="#ctx0" brushRef="#br0" timeOffset="62582.74">20278 9610 0,'0'0'0,"42"0"31,-21 0-31,21 0 0,1 0 16,20 0-16,1 0 0,-1 0 0,22 0 15,0 0-15,-1 0 0,1 0 16,84 0-16,-63-21 0,0 21 15,0-22-15,0 1 0</inkml:trace>
  <inkml:trace contextRef="#ctx0" brushRef="#br0" timeOffset="62828.61">23156 9144 0,'0'0'16,"-21"0"-16,0 21 15,0 0-15,0 22 0,-1-1 0,1 0 16,0 22-16,0-22 0,0 43 16,0-22-16,-1 1 0,1-1 0,21 1 15,0-1-15,0 1 0,-21-22 0,21 22 16,-21-1 0,0 1-16,21-43 0,0 0 0,-21 0 15,-1-21-15,1 0 16,0 0-16,0-21 15,0 0-15,0 0 0</inkml:trace>
  <inkml:trace contextRef="#ctx0" brushRef="#br0" timeOffset="63553.67">22394 9800 0,'-21'-42'0,"42"84"0,-42-105 0,21 20 16,42 1 0,-20 42-16,20 0 0,0-21 15,22 21-15,-1 0 0,1 0 0,20 0 16,1-21-16,0 21 0,-1-21 15,1-1-15,0 22 0,-1-21 0,128-63 16,-64-22 0,-127 63-1,1 1-15,-1 0 0,-21-1 0,0 1 16,0-21-16,0 20 0,-21 22 16,-22 21-16,22 0 15,0 21-15,-21 22 0,20-1 16,1 0-16,-42 64 0,42-42 15,21-22-15,-22 21 0,22 1 0,-21-1 16,0 43-16,21-63 0,0 20 16,0-42-16,0 22 0,0-1 15,0-21-15,0 0 0,0 0 16,0-42 15,21 0-31,0 0 0,1 0 16,20-22-16,-21 22 0,0-21 0,22 0 15,-1-1-15,-21 1 0,21 0 16,-20 20-16,-1 1 0,0 0 0,0 21 16,-21 21-1,0 22-15,0-22 0,0 0 16,0 21-16,0-21 0,0 22 0,0-1 16,0-21-16,21 43 0,0-43 15,1 0-15,-1-21 16,0 21-16,21 0 0,-21-21 0,22 0 15,-1 0-15,0 0 0,1 0 0,-1 0 16,0 0-16,1 0 0,-1 0 16,0-21-16,-20 0 0,-1-21 0,21 21 15,-21-22-15,0 1 0,1 0 16,-22-1-16,0 1 0,21 0 16,-21-1-16,0 22 0,0 0 0,-43-21 15,22 42 1,-21 21-16,21 0 0,0 0 0,-43 43 15,64-22-15,0-21 0,0 21 0,0 1 16,0-22-16,21 0 16,0 21-16,43 1 0,-22-43 15,1 21-15,20 0 0,1-21 0,-22 0 16,43 0-16,-22 0 0,1 0 16,-1 0-16,1 0 0,-1 0 0,-21-21 15,1 21-15,-22-21 0,0 21 0</inkml:trace>
  <inkml:trace contextRef="#ctx0" brushRef="#br0" timeOffset="64129.46">931 11938 0,'-21'-21'0,"42"42"0,-63-42 0,21 21 16,-22 0-16,22 0 0,0 21 16,0 0-16,21 22 0,0-1 15,0 170 1,42-64-16,-42-64 0,0 1 16,21 21-16,-21-21 0,0-1 15,0 1-15,-21 21 0,21-43 0,-42 22 16,21 0-16,-43 42 15,-20 21 1,62-127-16,1 21 0,0-42 16,0 0-16,0-21 0,21-21 15,0 21-15</inkml:trace>
  <inkml:trace contextRef="#ctx0" brushRef="#br0" timeOffset="64429.16">169 12510 0,'0'0'0,"0"-64"0,-21 1 16,21-1-16,-21 22 0,21-22 16,0 22-16,21 0 0,0 20 0,22-20 15,-1 21-15,0 21 0,85 0 16,-63 0-16,-1 0 16,1 21-16,-1 21 0,-20-20 0,20 20 15,-42 21-15,22-20 16,-43 63-16,0-43 0,-22-21 15,1 1-15,0-1 0,-21 0 16,-1 1-16,-20-1 0,21-21 0,20 0 16,-20 1-16,21-22 0,0 0 15,0 0-15,21-22 0,0 1 16,0 0-16,21-42 16,0 41-16,0 1 0,0-21 15,22 21-15,-22-22 0,21 22 0</inkml:trace>
  <inkml:trace contextRef="#ctx0" brushRef="#br0" timeOffset="64770.33">995 12361 0,'0'-42'16,"21"21"-16,0 0 16,-21 0-16,21 21 0,0-22 15,1 1-15,-1 21 0,21 0 16,0 0-16,1 0 0,20 21 0,-20 1 15,-1-1-15,21 0 0,-20 21 16,-1-21-16,0 22 0,-20-1 16,-22 22-16,0-22 15,-22-21-15,-41 21 16,42-20-16,-22-22 0,22 0 0,0 0 16,0 0-16,0 0 0,0 0 15,21-22-15,0-41 16,0 42-16,0 0 0,21-22 15,0 1-15,0 0 0,21-1 16,-20 1-16,20 0 0,-21 20 0,21-20 16,1 21-16,-1 0 0,0 0 15,1-1-15,-1 22 0,-21 0 0,22 0 16,-22 0-16</inkml:trace>
  <inkml:trace contextRef="#ctx0" brushRef="#br0" timeOffset="65102.14">2011 12192 0,'0'21'0,"0"-42"0,0 85 15,-21-43-15,-1 21 0,22-21 0,-21 22 16,21-1-16,-21 0 0,21 1 16,-21-22-16,21 21 0,0 0 15,0 1-15,0-22 16,21-21-16,21 21 0,-20-21 0,-1 0 16,21 0-16,0 0 0,1-21 0,20 0 15,-20 0-15,20 21 0,-21-43 0,22 22 16,-1 0-16,-20 0 0,-1-22 15,-21 22-15,0-21 0,-21 0 0,-21-43 16,0 43 0,-21 20-16,-22 1 0,22 21 15,-22 0-15,1 0 0,-1 0 0,22 0 16,-21 21-16,20 1 0,1-1 16,0 0-16,-1 21 0,22-21 0,21 1 15,0-1-15,0 0 0,0 0 16,21 0-16,0-21 0,22 0 15,-22 0-15,85 0 16,84-21-16</inkml:trace>
  <inkml:trace contextRef="#ctx0" brushRef="#br0" timeOffset="65377.98">2794 12319 0,'21'-21'0,"-42"42"0,84-63 0,-41 21 0,-22-1 16,0 44 15,0-1-31,0 0 0,0 21 15,0 1-15,0-1 0,21 0 0,-21 22 16,21 63-16,0-43 0,-21 1 16,21 21-16,-21-21 15,21 126-15,-21-105 0,0 0 0,0 0 16,22-22-16,-22 22 0,0-21 0,0 0 16,0-1-16,0-20 15,0-1-15,0-20 0,-22-1 0,1-21 16,0 0-16,0-21 15,0-21-15,21-21 16,0-1-16,0 1 0,-21 0 0,21-22 16,-22-20-16,22-1 0,0 0 15,0-21-15,0 1 0</inkml:trace>
  <inkml:trace contextRef="#ctx0" brushRef="#br0" timeOffset="65629.22">2794 12742 0,'0'-84'15,"0"168"-15,0-232 0,0 85 0,0 20 0,0-20 16,0 21-16,0 20 0,63-83 15,-20 83 1,-22 22-16,0 0 0,21 0 0,1 0 16,-22 22-16,21-1 15,1 0-15,20 42 0,-42 64 16,-21-84 0,-21 20-16,-21-20 0,-1-1 15,1-21-15,0 21 0,-1-20 0,-20-1 16,-22 0-1,64-21-15,-21 0 0,42-21 16,0 0-16,42-1 16,-21 1-16,0 0 0,22 0 0,-1 0 15,0 0-15,1-1 0</inkml:trace>
  <inkml:trace contextRef="#ctx0" brushRef="#br0" timeOffset="66166.91">3323 12552 0,'21'0'0,"-42"0"0,63 0 16,-42-21-1,22 21-15,-22-21 0,42-1 16,-42 1-16,21 0 0,0 0 16,-21 0-16,21 0 0,-21-1 0,22 1 15,-22 0-15,0 0 0,0 0 16,-22 21 0,1 21-16,0 0 0,0 0 15,21 0-15,-21 1 0,21-1 16,-21 21-16,21 0 15,0-20-15,0 20 0,0-21 16,42 21-16,-21-42 16,0 22-16,0-22 0,22 0 15,-22 0-15,0 0 0,0 0 16,22 0-16,-22-22 0,0 1 0,21 21 16,-21-21-16,22-21 0,-22 21 0,0-1 15,0-20-15,0 21 0,1-21 16,-1 20-16,-21-20 0,0 21 0,21 0 15,0 21-15,0 0 16,0 21-16,-21 0 16,22 0-16,-22 22 0,0-22 0,21 0 15,-21 42-15,0-41 16,0-1-16,0 21 0,0-21 16,0 0-16,0 1 0,0-1 15,-21-21 1,21-21-1,0-1-15,0 1 16,0-21-16,0 21 0,0 0 16,0-22-16,0 1 0,0 21 0,21-22 15,0 1-15,0 0 0,0-1 0,0 1 16,-21 0-16,43-1 16,-22 1-16,0 0 0,21 21 0</inkml:trace>
  <inkml:trace contextRef="#ctx0" brushRef="#br0" timeOffset="66929.53">4699 11832 0,'0'0'0,"-21"64"16,0-43-1,-1 21-15,22 1 0,-21-1 0,0 0 16,0 43-16,21-43 0,0 1 16,0-1-16,0 0 15,0-21-15,0 43 0,0-22 16,21-21-16,0 1 0,0-1 15,1 0-15,-1-21 0,0 0 16,0 0-16,43 0 0,-43 0 16,21-21-16,-21 21 0,0-21 15,22-1-15,-22 1 0,21-21 16,-21 21-16,1-22 0,-1 22 0,-21-21 16,0 21-16,0-22 0,21-20 15,-21 21 1,0 63-1,0 0-15,0 0 0,0 0 16,-21 22-16,21-22 0,0 21 16,0 43-16,0-43 15,0-21-15,0 0 16,42 22-16,-21-22 0,22-21 16,-22 0-16,42 0 0,-20 0 15,-22 0-15,21 0 0,0 0 16,64-42-16,-63 20 15,-22 1-15,21 0 0,-21 0 0,0-21 16,1 20-16,-22-41 16,0 42-16,0-22 15,-22 43-15,1 0 0,-21 0 16,21 22-16,0-1 16,-1 0-16,1 0 0,0 21 0,21 22 15,0-1 1,0-41-16,0-1 15,21-21-15,-21 21 0,21-21 0,22 0 16,-1 0-16,-21 0 0,0 0 16,43-21-16,-43 0 15,43-1-15,-43 1 0,0 0 16,0 0-16,21-21 0,-20 20 16,-1-20-16,42 0 0,-42-1 15,22 22-15,-22 0 0,-21 42 16,0 0-1,0 1-15,0-1 16,0 21-16,-21-21 0,0 22 16,-1-22-16,22 0 0,0 0 15,-21 0-15,21 0 0,-21-21 32,21-21-17,-21 21-15,21-21 0</inkml:trace>
  <inkml:trace contextRef="#ctx0" brushRef="#br0" timeOffset="67096.89">5524 11959 0,'-21'-21'0,"42"42"0,-63-42 0,42 0 16,-21 0-16,0 21 15,0 0 1,-1 0-1,1 21-15,0-21 0,0 0 0,0 0 16,-22 21-16,1 0 0</inkml:trace>
  <inkml:trace contextRef="#ctx0" brushRef="#br0" timeOffset="67244.81">4445 12129 0,'-21'0'0,"42"0"0,-63 0 0,63 0 31,21 0-31,-21 0 0,22 0 0,-1 0 16,21 0-16,-20-22 0,20 22 0,-20-21 16,20 21-16,-21 0 0,22-21 15</inkml:trace>
  <inkml:trace contextRef="#ctx0" brushRef="#br0" timeOffset="68182.23">8340 12107 0,'0'0'0,"0"-21"0,-22 0 16,1 0-16,21 0 15,-21 21 1,21 21-16,-21 0 0,0 21 16,0 43-16,-22 63 15,22-105-15,0-1 16,0 21-16,0-20 0,21-1 16,-22 0-16,22-20 0,0 20 0,0-21 15,22 21 1,-1-42-16,0 0 0,0 0 0,0 0 15,43-21-15,-22 0 0,-21 0 16,43-21-16,-43-1 16,0 22-16,0 0 0,-21-21 0,0 20 15,0-20-15,0 0 0,-42-43 16,-43-42 0,43 106-16,0-21 0,20 20 15,-20 1-15,0 0 0,21 21 0,-1 0 16,1 0-16,0 0 0,21 21 15,0 0-15,64 1 16,-43-22-16,21 0 0,43 0 16,-22 0-16,-20 0 0,20-22 15,1 22-15,-1-21 0,1 0 16,20 0-16,-20-21 0,-22 20 0,22 1 16,-22 0-16,0 0 0,1 0 0,-22 0 15,0-1-15,0 1 16,-21 0-16,0 0 0,-21 21 31,0 0-31,21 21 0,-21 0 16,-1 22-16,1-1 0,21 0 0,-21 22 15,21-1-15,-21 1 0,0-1 0,21 1 16,0-1-16,-21 22 0,-1 84 16,22 1-1,0-86-15,0 22 0,0-21 0,0-1 16,0 22-16,0-21 0,0 21 0,-21 105 15,21-105-15,0 85 16,-21-85-16,21-22 0,-21 107 16,0-107-16,0 1 0,-1 0 15,22-1-15,-21-20 0,0-22 16,-42 106-16,41-126 16,1-1-16,0-21 0,0 0 0,0 0 15,0-21-15,-1-1 0,1-20 16,0 0-16,0-1 0,21-20 15,-21-1-15,-43-190 16,43 64-16,21 84 0,-21 0 16,21 0-16,0 1 0,0-1 15,0 0-15,0 21 0,21-21 0,0 1 16,0 20-16,22-21 0,41-63 16,-20 84-16,-1 0 15,1 22-15,21-22 0,-22 22 0,1 20 16</inkml:trace>
  <inkml:trace contextRef="#ctx0" brushRef="#br0" timeOffset="68758.75">10477 12488 0,'0'0'0,"43"-254"32,-43 212-32,0 0 0,0 21 0,-21-22 15,-1 22-15,1 21 0,0 0 16,-21 0-16,21 0 0,-1 0 0,-20 42 15,21-20-15,0 20 0,-43 21 16,43-20-16,0-1 16,0 0-16,0 1 0,-1-22 0,22 21 15,0-21-15,0 22 0,0-22 0,0 0 16,22 0-16,20-21 16,-21 0-16,21 0 0,-20 0 15,41-21-15,-21 21 0,1-21 16,20-21-16,-20 20 15,-22 1-15,0-21 0,21 21 16,-42 0-16,43-64 0,-43 64 16,21-22-16,-21 22 0,0 0 0,0 63 31,0-20-31,0-1 16,0 21-16,0-21 0,0 22 0,0-22 15,0 21-15,0-21 0,0 0 16,0 1-16,0-1 0,21 0 0,0-21 15,0 0-15,22 0 0,-1 0 16,64-21 0,-85 0-16,21 21 0,-21-22 15,1 1-15,-1-21 0,0 21 0</inkml:trace>
  <inkml:trace contextRef="#ctx0" brushRef="#br0" timeOffset="69069.35">11091 12129 0,'0'0'0,"0"42"15,0-21-15,-21 21 16,21-20-16,-21 20 0,21 0 16,0-21-16,-21 22 0,21-22 15,0 0-15,0 21 0,-21-20 0,-1-1 16,22 0-16,-21-21 16,21-21-1,0 0-15,0-1 16,0 1-16,0 0 0,0 0 0,21-21 15,-21-1-15,22 1 0,-1 0 16,0-1-16,21-20 0,1-22 16,-1 43-16,0-1 0,1 22 15,-22 0-15,21 0 0,0 21 16,43 0-16,-43 21 0,-20 0 16,62 43-16,-63-22 0,1 0 15,41 43-15,-63-43 0,0 1 16,0-1-16,0 0 0</inkml:trace>
  <inkml:trace contextRef="#ctx0" brushRef="#br0" timeOffset="69654.02">13631 11811 0,'-21'-21'0,"-21"-85"31,21 85-31,-1 0 0,1 21 15,0-21-15,0 21 16,0 0-16,0 0 0,-1 21 0,-20 0 16,21 21-16,0 1 0,0-1 0,21 21 15,-22 22-15,-20 63 16,42-84-16,-21 20 0,21-20 0,-21-1 16,21 1-16,-21-1 0,21-20 15,0-1-15,0 0 0,0-20 0,42 41 16,43-63-1,-43 0-15,0 0 0,43-21 16,-43 0-16,1-22 0,20 22 0,-21-21 16,1 21-16,-22-22 15,21 1-15,1-64 0,-22-21 16,-21 64-16,0-1 0,0 1 16,0-1-16,-21 1 0,21-1 15,-22 22-15,-20 0 0,21-1 0,0 22 16,-22 0-16,-62 21 15,62 21-15,22 0 16,-21 0-16,-1 22 0,22-1 0,-21 0 0,21 1 16,0-1-16,21 0 0,0 1 0,0-22 15,0 21-15,42 1 16,-21-22-16,64 0 16,-43-21-16</inkml:trace>
  <inkml:trace contextRef="#ctx0" brushRef="#br0" timeOffset="70517.96">14139 11748 0,'0'0'0,"0"-43"0,0 1 0,0 0 15,0 20-15,0 1 0,0 42 16,0 1 0,0-1-16,0 21 0,0 0 15,0 22-15,0 42 16,0 84-16,-21-126 15,0-22-15,21 22 0,-21-22 16,21 0-16,0 1 0,-21 41 16,21-41-16,0-65 47,0 1-47,0-21 0,0 21 15,21-22-15,-21 22 0,21-21 16,0 0-16,0-1 0,0 1 0,43-43 15,-22 64-15,-21 0 16,22 0-16,-1 21 0,43 0 16,-64 21-16,21 0 0,-21 0 15,22 22-15,-22-22 0,0 21 0,-21 0 16,21-20-16,-21 20 0,0 0 16,0-21-16,0 22 0,0-22 0,-21 0 15,-42 43-15,41-43 0,-20 0 16,21-21-16,-21 21 0,-1-21 15,22 0-15,-21 0 0,21 0 16,-1 0-16,-20 0 16,21 0-16,42 0 31,0 0-31,0 0 16,22 0-16,-22 0 0,21 0 0,-21 0 15,22 0-15,20 0 0,22-21 16,-22 21-16,-20-21 0,41 0 15,-41-1-15,-1 1 0,-21 0 16,22-21-16,-22 21 0,0-1 16,0-20-16,0 0 0,-21-1 0,0-62 15,0 83-15,0 1 16,0 0-16,0 42 31,0 22-31,0-22 0,-21 21 16,21 0-16,-21 22 0,0-22 0,21 22 15,-43 42-15,43-43 16,0 22-16,-21-22 0,0 22 0,0-22 16,21 22-16,-21 0 0,-22 63 15,1 21-15,42-84 16,-21-22-16,-43 86 16,43-65-16,0-20 0,0-22 0,-43 64 15,43-85-15,0 21 0,-21-20 16,21-22-16,-1 0 0,1 0 15,0 0-15,0-22 16,21 1-16,0 0 0,0-21 0,0-85 16,0 84-1,0-84-15,21 64 0,0-1 16,0-20-16,1 20 0</inkml:trace>
  <inkml:trace contextRef="#ctx0" brushRef="#br0" timeOffset="70708.85">14965 11896 0,'0'-43'0,"0"86"0,0-128 0,0 43 16,0-1-16,0 22 0,0 0 0,-21 21 15,21-21-15,-22 21 0,1 0 16,21 21 0,0 0-1,21 0-15,1 1 0,-1-1 0,0 0 16,-21 0-16,21 0 0,0 0 15,0 1-15,1 20 0</inkml:trace>
  <inkml:trace contextRef="#ctx0" brushRef="#br0" timeOffset="71021.25">15303 12256 0,'0'0'0,"64"0"31,-43 0-31,0-43 16,43-20-16,-43 42 15,0-1-15,0-41 0,-21 21 16,21-1-16,-21 22 16,0 0-16,-21 42 15,0 0 1,-21 22-16,21-1 0,-1 0 16,1 1-16,0-1 0,0 0 0,0-21 0,0 22 15,21-1-15,0-21 0,0 0 16,0 1-16,0-1 0,0 0 0,21-21 15,21 0-15,-21 21 0,0-21 0,22 0 16,20 0-16,-20 0 16,-1 0-16,0-21 0,1 0 15,-22 21-15,21-21 0,0-1 0,1 1 16,20-21-16</inkml:trace>
  <inkml:trace contextRef="#ctx0" brushRef="#br0" timeOffset="71482.99">16044 12065 0,'0'0'0,"0"-21"0,0 0 15,0 0-15,0-1 0,-21 22 16,0 0-16,21 22 16,-21-1-16,0 0 0,21 21 15,0-21-15,-22 22 0,1-1 16,21-21-16,-21 22 0,21 20 0,0-21 16,0-20-16,0-1 15,0 0-15,0 0 0,21 0 0,0 0 16,1-21-16,-1 0 0,0 22 0,0-22 15,21 0-15,-20 0 0,20 0 0,0 0 16,1-22-16,-1 22 0,21-42 16,-20 21-16,-1-21 0,0-22 15,1 22-15,-22-1 16,21-62-16,-21 41 16,1 1-16,-22 20 0,21-20 0,-21 20 15,21 1-15,-21 0 0,21 21 0,-21-1 16,0 1-16,0 42 15,-21 1-15,0-1 16,0 21-16,-22 0 0,22 1 16,0 20-16,0 1 0,21-22 0,0 22 15,-21-22-15,21 0 0,0 85 16,0-84-16,0-22 16,0 0-16,21 0 0,0 0 15,0 0-15,0-21 0,0 0 16,1 0-16,-1 0 0,0 0 0,21 0 15,-21-21-15,1 0 16,-22 0-16,21 0 0,-21 0 0,21-22 16</inkml:trace>
  <inkml:trace contextRef="#ctx0" brushRef="#br0" timeOffset="71649.89">16510 12044 0,'0'0'0,"-21"0"0,0 0 0,-1 0 16,1 0-16,21-21 15,21 21 1,1 0-16,-1 0 0,0 0 0,0 0 16,21 0-16,1-21 0,-22 21 15,21 0-15,1 0 0,-1 0 16,0 0-16,1-22 0,-1 22 0,0 0 16</inkml:trace>
  <inkml:trace contextRef="#ctx0" brushRef="#br0" timeOffset="72871.36">18478 12340 0,'0'0'0,"-21"0"0,0 0 15,-21 0-15,21 0 0,21-21 16,0 0 0,0 0-16,0 0 15,0-1-15,0-20 0,21-64 16,0-42 0,0 106-16,0-22 15,-21 22-15,43-212 16,-43 212-16,0-22 0,0 22 15,0 21-15,0-1 0,0 1 16,-22 42-16,1 22 16,0-1-16,0 0 0,-21 1 0,42 20 15,-22 1-15,1-1 0,21 1 16,-21 20-16,21-20 0,0-1 0,0 1 16,0-22-16,0 22 0,0-22 15,0 0-15,42 22 16,-20-43-16,41 0 0,-42-21 0,22 0 15,41 0-15,-41 0 16,-1-21-16,0 21 0,22-42 16,-43-1-16,21 1 0,-21 0 15,-21-1-15,0 22 16,0-21-16,0 21 0,0 0 0,0-1 16,0 1-16,-21 21 15,0 0-15,21 21 0,-21-21 16,0 22-16,21-1 0,0 0 0,0 0 15,0 0-15,0 0 0,0 1 16,21-22 0,0 0-16,0 0 0,0 0 15,1 0-15,20 0 0,-21 0 0,0-22 16,22 1-16,-22 21 0,21-21 16,0-21-16,-20 21 15,-1-1-15,0 1 0,0 0 0,0 0 0,-21 0 16,0 42 15,-21 0-31,21 21 16,-21-20-16,0 20 0,21-21 15,0 21-15,0-20 0,-21 20 0,21-21 16,0 0-16,0 22 0,0-22 16,21 0-16,0 0 0,0-21 15,0 0-15,22 0 0,20 0 16,-21 0-16,1 0 0,-1-21 0,0 0 15,1 0-15,-22-1 0,64-20 16,-64 0-16,21 21 0,-21-22 16,0 1-16,1 0 0,-22 20 15,21-20-15,-21 21 0,21 21 16,-21-21-16,0 0 0,0 42 31,-21 0-31,21 0 0,-21 0 16,-1 22-16,22-1 0,-21 0 0,0 1 15,0-1-15,0 21 0,21 1 0,-21-1 16,-1 1-16,1-1 16,0 22-16,0 0 0,0 84 0,0-84 15,-1-1-15,-20 1 0,21 21 0,0-21 16,0-1-16,-1 22 0,1 0 16,0-21-16,0-1 0,0 170 15,0-106 1,21-84-16,-22-1 0,1 22 15,0-43-15,0-20 0,0-1 0,0 0 16,-1-21-16,1 0 0,0 0 16,-21-64-16,-22-41 15,43 62-15,0 1 0,-21-85 16,20 42-16,1 22 16,0-22-16,21-21 0,0 22 0,0-1 15,0-84-15,0 84 16,0 21-16,42-84 0,1 85 15,-1-1-15,0 1 0,22-1 16,-1 1-16,1 20 0,21-20 0,-1 21 16,1-1-16,0 1 0</inkml:trace>
  <inkml:trace contextRef="#ctx0" brushRef="#br0" timeOffset="73554.97">21145 11642 0,'0'0'15,"0"-21"-15,-21 21 0,21-22 0,-21 22 16,0 0-16,0 22 16,0-1-1,-1 0-15,22 21 0,0-21 16,0 22-16,-21-1 0,21 0 0,-21 1 15,0-1-15,21 0 0,0 1 0,0-22 16,0 21-16,-21 22 16,21-43-16,0 0 0,0-42 31,0 0-15,21 21-16,-21-43 0,0 22 15,0 0-15,21-21 0,-21-1 0,21 22 16,-21-21-16,21 0 0,1-1 15,-1 1-15,0 0 0,-21-1 0,21 22 16,0 0-16,0 0 0,1 0 0,20 21 16,-21 0-16,0 21 15,0 0-15,-21 0 0,22 21 0,-22-20 16,21 20-16,0 0 0,-21 1 0,0 41 16,0-41-1,0-1-15,0-21 16,21-21-16,0 0 15,0 0 1,-21-21-16,22 0 0,-22 0 16,21-1-16,0 1 0,0-21 0,0 21 15,0-22-15,22 22 0,-22-21 16,21 21-16,-21 0 0,1-22 0,20 22 16,-21 21-16,0 0 0,0 0 15,22 0-15,-22 0 0,-21 21 16,21 22-16,-21-22 0,0 0 0,0 21 15,0-21-15,0 22 0,0-1 0,21 22 16,-21-43-16,21 0 16,-21 21-16,22-42 0,-1 21 15,0 1-15,0-22 0,0 0 0,0 0 16,64 0-16,-21 0 16,-22-22-16,-21 1 15,21 0-15,-20 0 0,20 0 0</inkml:trace>
  <inkml:trace contextRef="#ctx0" brushRef="#br0" timeOffset="75181.92">22500 11684 0,'0'-42'0,"0"84"0,0-105 16,0 41-16,-21 1 0,0 0 15,0 0-15,-1 21 0,-20 0 16,-21 63 0,20-41-16,22 20 0,0-21 15,21 21-15,-21-20 0,21 20 0,-21 0 16,21-21-16,0 22 0,0-22 0,0 21 15,0-21-15,0 1 0,42-1 16,-21 0-16,0-21 0,43 0 16,-43 0-16,0 0 0,43-21 15,-43 0-15,0-1 16,21-20-16,-21 0 0,22-64 16,-43 85-16,21-64 15,-21 43-15,0 21 16,0-43-1,0 85-15,0 0 16,-21 1-16,21 20 0,-21-21 16,21 21-16,0 1 0,-22-22 0,22 21 15,0 1-15,0-22 0,0 0 0,0 21 16,0-21-16,22-21 0,-1 22 16,0-22-16,42 21 15,-20-21-15,-1 0 0,0-21 0,1-1 16,-1 1-16,0 0 0,-20 0 0,62-43 15,-63 43-15,1-21 0,20 0 16,-21-1-16,0-20 0,0-1 16,-21 1-16,22-1 0,-1 1 15,0-128-15,0 107 16,-21 41-16,0 22 0,0 42 31,-21 22-31,0-1 0,0 0 0,-1 22 16,1-1-16,21 1 0,-21-22 0,21 22 15,-21-1-15,0 22 16,21-1-16,-21-41 16,21-22-16,-22 0 0,22 21 0,0-20 15,0-1-15,0-42 32,0-1-32,0 1 0,22 0 15,-1 0-15,0 0 0,0 0 16,0-1-16,0 1 0,1 0 0,20 0 15,-21 0-15,0 0 0,22 21 0,-1 0 16,0 0 0,-21 0-16,-21 21 0,0 0 15,-21 0-15,0-21 16,0 21-16,-21-21 16,20 0-16,-20 0 15,-21 21-15,41-21 0,1 0 16,0 0-16,21 22 15,-21-1-15,21 0 0,0 0 16,0 0-16,21 0 16,0 1-16,0-1 0,1-21 15,-1 21-15,0-21 0,0 0 0,0 21 16,0-21-16,85 0 16,-63 0-16,-1 0 0,0-21 15,-21 21-15,22-21 0,-1 0 0,-21 21 16,0-22-16,22 1 0,-1-21 15,-21 21-15,0-43 16,-21 43-16,0 0 16,0 42-1,0 0-15,-21 0 16,0 1-16,0-1 0,21 0 0,0 0 16,-21 21-16,21-20 0,0-1 15,0 0-15,21-21 31,0 0-31,0 0 0,0 0 16,1-21-16,-1 0 0,0 21 16,0-22-16,0 1 0,22 0 15,-22 0-15,0 0 0,21 0 0,-21-1 16,1 1-16,-1 0 0,42 0 16,-42 21-1,-21 21 1,0 0-16,0 0 15,0 1-15,0-1 0,0 0 16,0 0-16,0 0 0,0 0 16,0 1-1,22-22-15,-1 21 0,0-21 0,0 21 16,0-21-16,0 21 0,1-21 0,-1 0 16,0 21-16,0-21 15,0 0-15,22 0 0,-22 0 0,0 0 16,0 0-16,0 0 0,0 0 0,1-21 15,-1 21-15,0-21 0,21 0 16,-21 0-16,1-1 0,20-41 16,0 42-16,1-43 0,-22 22 15,-21 0-15,0-1 0,21 22 16,-21-21-16,0-1 0,0 22 0,-21 0 16,0 0-16,-1 0 0,-41 0 15,21 21-15,20 0 0,-20 0 16,21 21-16,0 0 0,-22 0 15,22 0-15,21 0 0,0 1 0,-21 20 16,21-21-16,0 0 16,0 0-16,21 22 0,0-22 0,-21 0 15,22 0-15,-22 0 0,21 22 0,-21 41 16,0-41-16,0 20 16,0 1-16,0-1 0,0 1 0,0-1 15,-21 1-15,-22 42 0,1 21 16,21-64-16,-22 1 0,22-22 15,-21 21-15,0-20 0,20 20 16,-20-20-16,-43 20 16,43-42-16,-85 43 0,106-64 15,-21 0-15,20 0 16,-20 0-16,21 0 0,0-21 0,21-1 16,0 1-16,0 0 0,0-42 15,0 20-15,0 1 0,0 0 0,21-22 16</inkml:trace>
  <inkml:trace contextRef="#ctx0" brushRef="#br0" timeOffset="75353.56">24278 11388 0,'0'-21'0,"0"42"0,0-64 0,0 22 15,21 21 16,22 0-15,-22 0-16,21 0 0,0 0 16</inkml:trace>
  <inkml:trace contextRef="#ctx0" brushRef="#br0" timeOffset="75597.42">26437 11218 0,'-106'22'31,"85"20"-31,-21-21 0,21 21 16,-22 1-16,22-1 0,0 0 0,0 1 16,0 20-16,-1-20 0,1-1 15,21 0-15,-21 1 0,21-1 0,0 0 16,0 1-16,0-22 0,0 21 0,0-21 15,0 0-15,0 1 16</inkml:trace>
  <inkml:trace contextRef="#ctx0" brushRef="#br0" timeOffset="76321">25717 11726 0,'0'0'0,"-21"-21"0,0 21 0,21-21 16,42 21-1,-20 0-15,20 0 0,0 0 16,22 0-16,-22 0 0,43 0 16,-22 0-16,1 0 0,-1 0 0,22 0 15,42-21-15,0-21 16,-64 42-16,1-43 0,21 1 16,-64 0-16,0-1 0,0 22 15,-21-21-15,21 21 0,-21-1 16,0 1-16,0 0 0,-21 21 15,0 0-15,0 0 0,-22 21 16,22 22-16,0-22 0,0 21 16,-21 0-16,20 1 0,-20 41 15,21-41-15,-21 41 16,20-41-16,22-1 0,-21-21 16,21 22-16,-21-1 0,21-21 0,-21 0 0,21 22 15,0-22-15,0 0 0,0-42 31,21 0-31,0-1 0,0 1 16,1 0-16,-1 0 0,0 0 0,0 0 16,0-22-16,22 22 15,-1-21-15,0 21 0,-21-1 16,1 1-16,-1 21 0,0 0 0,-21 21 31,0 1-31,0-1 0,-21 0 0,21 0 16,-21 0-16,21 0 0,0 1 0,0-1 15,0 0-15,0 0 0,21-21 16,0 21-16,0 0 0,43-21 16,41 22-1,-62-22-15,-1 0 0,0 0 16,1-22-16,-1 1 0,-21 0 0,22 0 16,-22 0-16,0 0 0,21-43 15,-21 43-15,1 0 0,-22-22 16,0 22-16,0 0 0,-43 21 15,22 0-15,-21 0 16,-1 21-16,1 0 0,0 1 0,-85 41 16,63 1-1,64-43-15,0 0 0,0 0 16,0 0-16,0 0 0,0 1 0,64 20 16,-43-21-16,21 0 0,-21-21 15,22 21-15,-1 1 16,-21-1-16,22 0 0</inkml:trace>
  <inkml:trace contextRef="#ctx0" brushRef="#br0" timeOffset="77025.38">2074 14351 0,'0'-21'0,"0"42"0,0-63 0,0 21 16,0-1-16,0 44 16,0-1-16,0 21 15,0 22-15,0-1 0,0 22 0,0-22 16,0 22-16,0 84 16,0-63-16,0-21 0,-21 21 15,0-22-15,0 1 0,0 0 0,-1-1 16,1 1-16,0-22 0,0 22 0,0 42 15,0-21 1,21-85-16,0 21 0,21-63 31,0 0-31,-21-21 0,21 21 16,-21-22-16,21 1 0,-21-22 0,0 22 16</inkml:trace>
  <inkml:trace contextRef="#ctx0" brushRef="#br0" timeOffset="77339.21">1799 14901 0,'0'0'16,"-21"-63"-16,0-1 0,0 1 0,-1-1 16,1 22-16,21-21 0,0-1 15,0 1-15,0 20 0,0-20 16,21 20-16,22 1 0,-22 0 0,21 21 16,22-1-16,-22 1 0,22 21 15,-22 0-15,21 0 0,1 21 0,21 43 16,-64-22-16,0 22 15,-21-1-15,0 1 0,0 42 16,-42-43-16,20-21 0,1 1 16,-42 41-16,-43-20 15,85-43-15,0-21 0,-1 0 16,1 0-16,42-21 16,1 21-1,-1-21-15,0 0 0,21 21 16,1-22-16,-22 1 0,21 21 15,0-21-15,1 0 0,-22 0 16</inkml:trace>
  <inkml:trace contextRef="#ctx0" brushRef="#br0" timeOffset="77673">2476 14520 0,'0'-21'0,"0"42"0,0-63 0,0 21 16,22 0-16,-1 0 15,-21-1-15,21 1 0,0 0 0,0 21 16,0 0-16,64 0 15,-64 21-15,22 0 0,-1 1 16,-21-1-16,21 21 0,-20-21 16,20 22-16,-21-22 0,-21 21 0,21 22 15,-21-43-15,0 21 16,0-21-16,-21 0 0,21 1 0,-21-22 16,0 21-16,0-21 0,-1 0 15,1 0-15,0-21 16,21-1-16,0-20 15,0 21-15,0 0 0,0-22 16,0 1-16,21 21 0,0-21 0,1-1 16,-1 22-16,-21-21 15,21 21-15,0-22 0,0 22 0,0 21 16,1-21-16,-1 0 0,0 21 16,0 0-16,0-21 0,22 21 15</inkml:trace>
  <inkml:trace contextRef="#ctx0" brushRef="#br0" timeOffset="78014.83">3302 14288 0,'0'21'0,"-64"-42"16,128 21-16,-64 42 0,0-21 0,0 21 0,0 43 16,-21-43-16,21 1 15,0-22-15,-21 21 0,21 22 16,0-43-16,0 0 0,0 0 16,0 0-16,21 1 0,0-22 15,0 0-15,0 0 0,0 0 16,22 0-16,-22 0 0,21 0 0,1 0 15,-1-22-15,0 1 0,22 0 16,-22 0-16,64-85 16,-106 64-16,0 21 15,0-22-15,0 22 0,-42-21 0,20 21 16,-20-22-16,0 22 0,-1 0 0,1 0 16,0 21-16,-1 0 0,1 0 15,21 0-15,-21 0 0,20 0 16,1 21-16,21 0 0,0 0 15,0 0-15,0 1 0,21-1 0,64 0 16,-43-21 0,1 0-16,-1 0 0,22 0 0,-22 0 15,21-21-15,-20 0 0,20 21 0,-20-22 16</inkml:trace>
  <inkml:trace contextRef="#ctx0" brushRef="#br0" timeOffset="78288.89">4191 14245 0,'0'-21'16,"-64"63"-16,128-63 0,-64 21 15,0 21-15,-21 1 16,0 20-16,21-21 0,0 43 0,-22-22 16,22 21-16,-21-20 0,21 20 0,0 1 15,0 20-15,-21-20 16,21 21-16,0-1 0,0 1 0,-21 0 16,21 20-16,0-20 0,0 21 15,-21-21-15,21-1 0,-21 107 16,21-107-16,-22 1 0,22 0 0,0-22 15,-21 1-15,21-22 0,-21 22 16,21-22-16,0-21 0,0 0 0,0 0 16,0-42-1,0-21-15,0 21 0,21-22 16,0-62-16,1 41 0,-22 1 16,21-107-16,-21 107 0</inkml:trace>
  <inkml:trace contextRef="#ctx0" brushRef="#br0" timeOffset="78545.75">4043 15177 0,'-21'-85'0,"42"466"0,-21-677 0,-21 126 0,21 86 0,-22-22 16,1-42-16,21 63 16,0 21-16,0 1 0,0-1 0,0 22 15,21 0-15,-21 21 0,22-1 16,-1 1-16,21 21 0,0 21 16,-20 1-16,-1 20 0,0-21 15,0 21-15,0 1 0,0 84 16,-21-43-1,0-62-15,-21 20 0,-42 0 16,42 1-16,-1-22 0,1 0 16,-21-21-16,21 21 0,21 0 0,-21-21 15,21-21 1,0 0 0,21 21-16,0-21 0,0 0 15,0-1-15</inkml:trace>
  <inkml:trace contextRef="#ctx0" brushRef="#br0" timeOffset="79097.5">4424 14732 0,'42'0'0,"-84"0"0,105 0 0,-42 0 0,22 0 0,-22 0 15,21 0-15,-21 0 16,1 0-16,-1-21 0,21 0 16,-21 0-16,0-1 0,-21 1 15,0 0-15,0 0 0,0-85 16,0 43-1,-21 41-15,-21 1 16,21 42 0,21 1-16,-21-1 0,21 0 15,0 0-15,0 21 0,0 22 16,0-22-16,0-21 0,0 22 0,0-22 16,21 0-16,0 0 0,-21 0 15,21 1-15,0-1 0,0-21 16,1 0-16,41 0 15,-42 0-15,0-21 0,1 21 16,-1-22-16,21-20 0,-21 21 16,0-21-16,1 20 0,-1-20 0,0 21 15,-21-21-15,21-1 0,0 22 16,0-21-16,1 21 0,-1-1 16,0 1-16,0 21 0,0 0 0,0 0 15,-21 21-15,43 85 16,-43 21-1,0-106-15,0 22 0,0-1 16,0-21-16,0 22 0,0-22 16,-21 0-16,21 0 0,-22-21 0,22 21 15,0-42 17,0 0-32,0 0 0,0 0 15,0-1-15,0-20 0,22-43 16,-1 43-16,-21 0 15,21-22-15,0 22 0,0 0 16,0-1-16,22-20 0</inkml:trace>
  <inkml:trace contextRef="#ctx0" brushRef="#br0" timeOffset="79905.83">5927 13949 0,'0'0'0,"0"21"16,0 0-1,-22 0-15,1 1 0,21 20 0,-21-21 16,21 21-16,0 1 0,-21 20 0,0-20 16,21 20-16,-21-21 0,21 64 15,-22-63-15,22-1 0,0 43 16,0-64-16,0 21 0,0-21 16,0 0-16,22 1 15,20-22-15,-21 21 0,0-21 16,0 0-16,22 0 0,-22 0 0,0-21 15,21-1-15,-20 1 0,-1 0 16,21 0-16,43-85 16,-64 85-16,0-21 0,0 20 0,0-20 15,-21 21-15,0 0 0,22 0 16,-22 42 15,-22-21-31,22 21 0,-21 0 0,21 0 16,0 22-16,0-22 0,0 0 0,0 0 15,0 0-15,0 0 0,0 1 16,0-1-16,21-21 0,1 21 0,-1-21 16,0 0-16,0 21 0,21-21 15,-20 0-15,-1 0 16,21 0-16,-21-21 0,22 0 0,-22 0 16,63-22-16,-62 22 0,-1-21 15,0 21-15,21-22 0,-42 1 16,21 0-16,-21-1 0,0 22 15,-21 21 1,0 0-16,0 0 0,0 0 16,0 21-16,-1 22 0,22-22 15,-21 0-15,21 21 0,-21-21 0,21 22 16,0-22-16,0 21 0,0-21 0,0 1 16,0 20-16,0 0 15,21-21-15,22-21 16,-22 0-16,0 0 0,0 0 15,21 0-15,-20 0 0,-1 0 0,63-42 16,1-21 0,-43 20-16,-20 22 15,-1-21-15,21 21 0,-21-22 0,0 22 16,1-42-16,-22 41 16,0 44-1,0-1 1,-22 0-16,1 0 0,21 0 0,-21 22 15,0-22-15,21 0 0,0 0 16,-21 0-16,21 0 0,-21 1 0,21-1 16,0 0-16,0 0 15,21-42 1,-21 0 0</inkml:trace>
  <inkml:trace contextRef="#ctx0" brushRef="#br0" timeOffset="80113.72">6794 13970 0,'0'0'0,"0"-21"0,-21 21 0,0-21 16,0 21 15,21 21-16,-21-21-15,0 21 16,-1-21 0,1 21-16,-21 0 0</inkml:trace>
  <inkml:trace contextRef="#ctx0" brushRef="#br0" timeOffset="80286.62">5524 14203 0,'0'0'0,"0"21"0,22-21 32,-1 0-32,21 0 0,0 0 15,1 0-15,-1-21 0,22 21 0,-1 0 16,64-21-16,-63 0 0,41-1 16</inkml:trace>
  <inkml:trace contextRef="#ctx0" brushRef="#br0" timeOffset="80749.37">9440 14161 0,'0'-22'0,"0"44"0,-21-65 0,21 22 16,-21 0-16,21 0 0,-21 0 0,21-1 16,-21 1-16,-1 0 0,22 0 0,-21 21 15,0 0-15,0 0 0,0 0 16,-43 63-16,64-20 15,-21-1-15,21 22 0,-21-1 0,21 1 16,0 20-16,0-20 0,0 20 16,0 1-16,0 0 0,-21-1 0,21 1 15,-21 0-15,-22 169 16,22-170-16,0 1 16,21 0-16,-21-1 0,-22 43 15,43-63-15,0-1 0,-21 1 0,0-22 16,21 1-16,-21-1 0,21-21 15,0 0-15,0 0 0,0-42 16,0 0-16,0-21 0,0-1 16,0-41-16,0-43 15</inkml:trace>
  <inkml:trace contextRef="#ctx0" brushRef="#br0" timeOffset="81053.91">8996 14457 0,'0'0'0,"0"-64"0,0-20 0,0 20 15,0 1-15,0-1 0,0 22 0,0-22 16,21 22-16,0 0 0,0-1 0,22 22 16,20 0-16,-21 0 0,22 21 15,-22 0-15,22 0 0,-1 0 0,1 21 16,-1 21-16,1-20 0,42 62 16,-43 1-16,-42-22 15,-21-20-15,0 41 16,-42-20-16,21-22 0,-22 1 0,1-22 15,0 21-15,-149 43 16,107-85 0,62 0-16,1 0 0,21-21 31,0-1-31,21 22 0,-21-21 0,43 0 16,-22 0-16,21 21 0,-21-21 15,22 0-15,-1-1 0,0 1 0</inkml:trace>
  <inkml:trace contextRef="#ctx0" brushRef="#br0" timeOffset="81393.78">9885 14203 0,'0'0'0,"0"-21"15,-21-22 1,21 1-16,0 21 16,0 0-16,0 0 15,21 21-15,0-22 0,0 22 16,21 0-16,-20 0 0,20 0 0,0 0 0,1 0 15,-1 22-15,0-1 0,-21 0 16,22 21-16,-1-21 0,-21 22 0,22 41 16,-43-62-16,0 20 0,0 0 15,0 1-15,0-22 0,-64 63 16,43-62-16,0-1 16,0-21-16,-1 0 0,22-21 31,0-1-31,0 1 0,0-21 15,0 21-15,0-22 0,22 1 0,-1 0 16,-21 21-16,21-22 0,0 1 16,0 0-16,0-1 0,43-20 15,21-22-15,-64 64 16,21 0-16</inkml:trace>
  <inkml:trace contextRef="#ctx0" brushRef="#br0" timeOffset="81604.49">10795 14012 0,'0'0'16,"0"22"-16,-21-1 0,21 0 16,-21 21-16,21-21 0,-22 64 15,22-64-15,0 22 0,0-1 16,-21 0-16,21 1 0,0-22 16,0 21-16,0-21 0,0 22 0,0-22 15,0 21-15,0-21 16,0-42-1,0 0 1,0 0-16,0 0 0,0-1 0,0 1 16</inkml:trace>
  <inkml:trace contextRef="#ctx0" brushRef="#br0" timeOffset="81790.38">10710 13843 0,'0'-21'16,"0"42"-16,0-63 0,-21 21 15,0 21-15,21 21 32,0 0-32,0 0 15,0 0-15,21 0 0,0 1 16,0-1-16,1-21 0,-1 21 16,0 0-16</inkml:trace>
  <inkml:trace contextRef="#ctx0" brushRef="#br0" timeOffset="82101.2">11134 14034 0,'0'0'0,"0"21"15,0 0-15,0 0 16,0 0-16,21 0 0,-21 1 0,21 20 16,-21-21-16,0 21 0,0-20 15,21 20-15,-21-21 0,0 21 0,21 1 16,-21-1-1,0-21-15,21 0 16,1-21-16,-1 0 0,0-21 16,0 21-16,0-21 15,0 0-15,-21 0 0,22 0 16,-1-22-16,0 22 0,0-21 0,-21 21 16,21-22-16,0 1 0,1 0 0,-1 20 15,-21-20-15,21 21 0,0 0 16,0-22-16,0 65 31,-21-1-31</inkml:trace>
  <inkml:trace contextRef="#ctx0" brushRef="#br0" timeOffset="83025.02">12213 14203 0,'0'-21'0,"0"42"0,0-63 16,0-1-16,0 22 0,0 0 15,0 0-15,0 0 0,-21-1 0,0 22 16,0 0-16,-1 0 0,1 0 0,-42 0 16,42 22-16,-1-1 15,1 0-15,-21 0 0,21 0 0,0 22 16,21-22-16,-22 21 0,22-21 15,-21 22-15,21-22 0,0 21 16,0 0-16,0-20 0,0-1 16,21-21-16,1 0 0,-1 0 15,0 0-15,0 0 16,0 0-16,22-43 16,-22 22-16,0 0 0,21-21 15,-42-1-15,21 22 0,1 0 0,-1-21 16,-21 21-16,0-1 0,0 1 0,21 0 15,-21 42 17,0 0-32,0 22 0,0-22 15,0 0-15,0 21 0,0 43 16,0-64-16,0 22 16,21-22-16,0 0 0,0 0 0,1-21 15,-1 21-15,0-21 0,0 0 0,21 0 16,-20 0-16,20 0 0,-21 0 15,21 0-15,-20-21 0,20 0 0,-21 0 16,0 0-16,0-1 0,22-20 0,-22 21 16,0-21-16,0-43 15,0 0-15,-21 43 0,0-22 16,22 22-16,-22 0 0,0-1 16,0 1-16,0 0 0,0 21 15,0-1-15,0 44 16,0-1-16,-22 63 15,22-62-15,0 20 0,-21 0 16,21 1-16,-21-1 0,21 0 0,0 1 16,0-1-16,0 0 0,0 1 0,0-22 15,0 21-15,64 43 16,-43-85-16,0 21 0,0 0 16,0-21-16,0 0 0,22 0 15,-22 0-15,0 0 0,0-21 0,22 0 16,-22 0-16,0-1 0,0 1 15,0 0-15,-21-21 0,21 21 0,-21-1 16,22-41-16,-22 42 16,0 0-16,0-1 0,0 1 0,-22 21 15,1 0-15,0 21 16,21 1-16,0-1 0,-21 0 16,21 0-16,0 0 0,-21 0 0,21 1 15,0-1-15,0 0 0,0 0 16,0 0-16,0 0 0,21 1 0,21-1 15,22-21 1,-43 0-16,21 0 16,-21 0-16,1 0 0,-1-21 0,0 21 15,0-22-15,0 1 0,-21 0 16,21-21-16,-21 21 0,0-22 16</inkml:trace>
  <inkml:trace contextRef="#ctx0" brushRef="#br0" timeOffset="83206.92">12488 13843 0,'0'0'0,"-21"21"0,0 0 0,0-21 0,0 0 16,21 22 0,21-22-16,0 0 15,0 0-15,21 0 0,-20 0 0,20 0 16,-21 0-16,21-22 0,1 22 15,-1-21-15,0 0 0</inkml:trace>
  <inkml:trace contextRef="#ctx0" brushRef="#br0" timeOffset="84370.45">14880 14224 0,'0'0'0,"-42"64"16,21-64 0,21-22-1,21 1 1,0 0-16,21 0 0,-21 0 0,1 0 15,20-1-15,0-20 0,-21 21 0,22-21 16,-22-1-16,0 22 0,0-42 16,0 20-16,-21 1 0,0 0 15,0-64-15,0 63 0,-21-20 16,0 42-16,0 0 16,0 21-16,-22 0 0,22 0 0,0 21 15,0 0-15,-21 21 0,20 1 0,1 20 16,0-21-16,0 22 0,21-1 15,0 1-15,0-1 0,0 1 0,0-22 16,0 22-16,0-22 0,0 22 0,0-22 16,21-21-16,0 21 0,-21-20 15,43-1-15,-22 0 0,42 0 16,-20-21-16,-1 0 16,-21 0-16,21-21 0,22-21 15,-43 20-15,21-20 0,-20 21 16,-1 0-16,0-22 0,-21 22 0,21-21 15,-21 21-15,0-22 0,0 22 0,0 0 16,0 0-16,-21 21 16,21 21-1,-21 0-15,21 0 16,0 1-16,0-1 16,21-21-16,0 21 15,0-21-15,0 0 0,22 0 0,-22 0 16,21 0-16,-21 0 15,22 0-15,-1 0 0,43-42 16,-43 42-16,-21-22 0,22 1 0,-22 21 16,0-21-16,0 0 0,-21 42 31,-21-21-15,21 21-16,0 0 0,-21 1 15,21-1-15,-21 0 0,21 0 16,0 0-16,0 22 15,0-22-15,21-21 0,0 0 16,0 0-16,0 0 0,22 0 16,-22 0-16,0 0 0,21 0 0,-21-21 15,64-1-15,-21 1 16,-43 0-16,21 0 0,-21 0 16,0 0-16,1-1 0,-1 1 0,0 21 15,0-21-15,-21 42 31,0 0-31,0 1 0,-21-1 16,0 21-16,-22 22 16,43-1-16,-21-21 0,0 22 15,21-1-15,0 1 0,-21 21 0,0-22 0,0 22 16,-1-1-16,22 1 0,-21 0 16,21 21-16,-21-22 0,21 22 0,0-21 15,0 21-15,0-1 0,0-20 16,0 21-16,0-21 0,0 20 0,0-20 15,-21 0-15,0-22 0,0 64 16,-1-84-16,1-1 0,0-21 0,0 0 16,0 0-16,0-21 0,-1 0 15,1-21-15,0 0 0,0-21 0,0-1 16,0 1-16,21-21 0,-22-1 0,22-21 16,0 1-16,0-1 0,0 0 15,0-20-15,0 20 0,22-21 0,41-106 16,-42 107-16,22-1 15,20 21-15,-21 0 0,22 1 0,-1-1 16,-20 22-16,20-22 0,22 21 16,-22 1-16,149-85 15</inkml:trace>
  <inkml:trace contextRef="#ctx0" brushRef="#br0" timeOffset="86873.58">18563 14351 0,'0'0'0,"21"0"0,0 0 16,1 0-16,-1 0 0,0-21 15,-21 0-15,0 0 0,0-1 16,0 1-16,0 0 0,0 0 15,0 0-15,0-22 0,0 22 0,0-21 16,-21 21-16,0-22 0,-1 22 0,1 0 16,0 0-16,0 0 0,0 21 15,-22 0-15,1 0 0,-21 42 16,-22 22-16,64-22 16,-22-21-16,22 21 0,0 1 15,0 20-15,0-20 0,0 62 16,21-41-1,0-43-15,42-21 0,-21 0 0,0 0 16,22 0-16,-1 0 0,0-21 16,1 21-16,-1-21 0,0-22 0,22 22 15,-22-21-15,0 21 0,1-22 0,-1 1 16,0 0-16,-20-22 0,-1 22 16,21-22-16,-21 1 0,-21-1 0,0 1 15,21-22-15,-21 22 0,0 20 0,0-20 16,0 21-16,0 20 15,0 1-15,0 0 0,-21 21 0,0 21 16,0 0-16,21 22 0,-21-1 16,21 0-16,-21 22 0,21-1 15,-22 107-15,22-107 16,0-20-16,0 20 0,0-21 0,22 1 16,-1-1-16,21-21 0,-21 22 15,0-22-15,22 0 0,-1 0 16,0-21-16,-20 0 0,41 0 0,-21 0 15,1 0-15,-1 0 0,0 0 16,1-21-16,-22 0 0,21 0 0,-21-22 16,1 22-16,-1 0 0,0-21 0,-21-1 15,0 22-15,0-21 0,0-1 16,0 22-16,-21-21 0,-22 21 16,22 21-16,0 21 15,21 0-15,-21 0 0,21 22 16,-21-22-16,21 0 0,0 0 0,0 21 15,0-20-15,0-1 0,21 0 0,0 0 16,0 0-16,0-21 0,22 21 16,-22-21-16,21 0 0,1 0 0,20 0 15,-21 0-15,1 0 0,20-21 0,-20 21 16,-1-21-16,0 0 0,1 0 16,-1-22-16,-21 22 0,21-21 15,-20 0-15,-1 20 0,0-41 0,21-22 16,-21 43-16,1-22 15,-22 22-15,0 0 0,21-1 0,0 1 16,-21 21-16,21 0 0,-21 0 0,0-1 16,0 44-1,0-1-15,0 0 0,-21 21 16,21 1-16,-21-1 0,0 21 0,-1-20 16,1 20-16,0 1 0,0-1 0,0 1 15,0-1-15,-1 22 0,-20-22 16,21 22-16,0 0 0,0-22 0,-1 22 15,-20-22-15,21 22 0,0 0 16,0-22-16,-1 1 0,-20 20 16,21-20-16,-21-1 0,-1 64 15,-20-21-15,42-42 0,21-22 16,0-21-16,0 22 0,0-22 16,21-21-1,21 0-15,0-21 0,-20-1 0,41-20 16,-21 21-16,1-21 0,20-1 0,-20-20 15,-1 20-15,0-20 16,1-1-16,-1 1 0,0-1 0,-21 1 16,1-22-16,-1 22 0,0-1 0,-21-20 15,0 20-15,0 1 0,0-1 16,-42-84 0,20 106-16,1 20 0,0 1 0,0 0 31,0 21-31,42 0 15,0 0 1,0 0-16,22 0 0,-22 0 16,21 0-16,0 0 0,-20 0 0,20 0 15,0 0-15,1-21 0,-1 21 0,0-21 16,-21 0-16,22-1 0,-22 22 16,0-21-16,-21 0 0,0 0 15,21 21-15,-21-21 0,0 0 0,0-1 16,-21 22-1,21 22 1,0-1-16,-21 0 0,21 0 16,0 0-16,0 0 15,0 1-15,0-1 0,0 0 0,0 0 16,21-21-16,0 21 0,0 0 0,1-21 16,-1 0-16,21 0 0,22 0 15,-43 0-15,21 0 0,0 0 16,1 0-16,-22-21 0,21 21 0,-21-21 15,1 0-15,-1 0 16,0 0-16,0-1 0,-21-20 0,0 21 16,0 0-16,0 0 0,0-1 15,-21 44 1,21-1-16,-21 0 16,0 0-16,21 0 0,0 0 0,-22 1 15,22-1-15,-21 0 0,21 0 16,-21 0-16,21 0 0,21-21 47,0 0-47,1 0 0,-22-21 0,21 0 15,21 0-15,22-64 16,-43 64-16,0 0 16,0 0-16,0 0 0,0-1 0,1 22 15,-1 0-15,-21 22 31,0-1-31,0 0 0,0 0 0,0 0 16,0 22-16,0-22 0,0 0 0,0 0 16,0 0-1,0 0-15,0 1 0,21-1 16,0-21-16,0 0 0,22 0 16,-22 0-16,0 0 0,0 0 15,0-21-15,0-1 0,1 22 0,-1-21 16,0 0-16,0 0 0,0 0 0,22-22 15,-22 1 1,-21 21-16,21 0 0,-21 0 0,21 21 16,-21 21 15,0 0-31,0 0 16,0 0-16,0 0 0,0 1 15,0-1 1,21-21-16,0 21 15,1-21-15,-1 0 0,0 0 0,21 0 16,-21 0-16,22 0 0,-1 0 16,-21 0-16,22 0 0,-1 0 0,-21 0 15,0-21-15,22 21 0,-22-21 16,0-1-16,0 22 0,-21-21 16,0 42 15,21-21-31,-21 22 0,21-1 15,1 0-15,-1 0 16,0-21-16,0 0 16,0 21-16,0-21 0,1 0 15,20 0-15,-21 0 0,0 0 0,22 0 16,-22 0-16,0 0 0,21 0 0,-21 0 16,1-21-16,-1 0 0,-21 0 15,21 0-15,-21-1 0,0 1 0,0-21 16,0-22-16,0 22 0,0 0 15,0-1-15,-21 1 0,0 21 16,-22-43-16,1 43 0,21 21 16,-22 0-16,22 0 0,-21 0 0,21 21 15,-22 22-15,1-22 16,21 21-16,-21-21 0,-1 22 0,22-1 16,0 0-16,0 1 0,0-1 0,21 0 15,0 107 1,0-107-16,21 21 0,-21-20 0,21 20 15,0 1-15,0-1 0,-21 1 16,21-1-16,1 1 0,-1-1 0,-21 1 16,0 20-16,0 1 0,0-21 0,0 20 15,0-20-15,-21 20 0,-1-20 0,1 21 16,-21-22-16,21 1 16,-22-22-16,1 21 0,0-20 0,-1-1 15,1 0-15,-21-20 0,-1-1 0,1 0 16,-1-21-16,22 0 0,-128-21 15,128 0-15,21-1 16,-43-20-16,43 0 0,21-1 16,0 22-16,0-85 0,0 43 15,0-1-15</inkml:trace>
  <inkml:trace contextRef="#ctx0" brushRef="#br0" timeOffset="87050.65">21399 13653 0,'-21'-22'0,"42"44"0,-63-65 15,21 22-15,0 0 0,0 0 16,-1 0 0,1 21-16,0 0 0,0 0 0,21-22 15,-21 22-15,0 0 0</inkml:trace>
  <inkml:trace contextRef="#ctx0" brushRef="#br0" timeOffset="87213.55">20807 13653 0,'0'0'0,"0"21"16,-21 0 0,21 0-16,0 0 15,0 0 1,0 1-16,21-22 0,-21 21 0,21-21 15,-21 21-15,21-21 0,0 21 0</inkml:trace>
  <inkml:trace contextRef="#ctx0" brushRef="#br0" timeOffset="87949.7">24850 14182 0,'0'0'0,"0"-21"16,21-1-16,0 22 16,0-21-16,0 21 0,0 0 15,1-21-15,-1 21 0,0 0 0,0-21 16,0 0-16,0 21 0,-21-21 0,0-1 15,0-20 1,0 21-16,0 0 0,-21 0 0,0-1 16,0 22-16,-21-21 0,-1 0 0,-41 21 15,41 0-15,1 0 16,-22 21-16,22 0 0,0 1 0,-1-1 16,1 21-16,21-21 0,-21 0 0,20 1 15,1-1-15,0 0 0,21 0 16,0 0-16,0 0 0,21-21 15,0 0-15,43 0 16,-1 0-16,-20 0 0,20-21 16,-20 21-16,-1-21 0,21 21 0,-20-21 15,-1 0-15,-21 21 0,22-21 0,-22 21 16,0 0-16,-21 21 31,0 0-31,0 21 0,-21-21 16,21 43-16,-21-22 0,-1 22 0,1-1 15,-21 149 1,21-127-16,0-22 0,-22 106 16,22-84-16,21 0 0,-21-1 0,0-20 15,0 21-15,-1-1 0,1-20 16,0-1-16,0 1 0,0-1 16,-22 43-16,1-64 0,21 1 0,-21-1 15,-1-21-15,1 0 0,21 1 16,-22-22-16,22 0 0,-21 0 15,21-22-15,-22 1 0,22 0 0,0-21 16,21-1-16,0 1 0,-21 0 0,21-22 16,0 1-16,0-1 0,0-20 0,21-1 15,0 21-15,0-20 0,22-1 16,-22 0-16,64-84 0,-43 84 16,0 22-16,1-22 0,20 22 0,1-1 15,20 1-15,1 20 16,-22-20-16,22 21 0,0-1 0,-1 1 15,1 21-15</inkml:trace>
  <inkml:trace contextRef="#ctx0" brushRef="#br0" timeOffset="88279.46">25633 14076 0,'0'21'16,"-85"-63"-16,170 63 0,-128 42 0,22-63 0,21 22 16,-21-1-16,21 0 15,21-21 1,0 0-1,1-21-15,20 21 0,-21-21 16,21-1-16,-20 22 0,20-21 0,-21 0 16,0 0-16,22-21 15,-43-1-15,0 1 0,0 21 16,0 0 0,-22 21-16,1 0 0,0 21 15,0 21-15,-21-21 0,20 0 16,1 22-16,-21 41 15,42-41-15,-21-22 0,21 42 16,0-41-16,0-1 0,0 0 0,21-21 16,0 21-16,21-21 0,-20 0 15,41 0-15,-21 0 0,1-21 16,-1 0-16,0 0 0,1-1 0,-22 1 16</inkml:trace>
  <inkml:trace contextRef="#ctx0" brushRef="#br0" timeOffset="88516.94">26374 13631 0,'0'-63'16,"0"126"-16,0-168 0,21 41 0,-21 43 0,0-21 16,0 20-16,0 1 15,0 42-15,0 22 0,-21-22 16,-1 21-16,1 22 0,0-22 0,0 22 16,21-1-16,-21 1 0,0-1 15,-1 1-15,1-22 0,0 64 16,21-64-16,-21-21 0,21 22 15,-21-22-15,21 0 0,0 0 0,0 0 16,0 0-16,21-21 16,0 0-16,0-21 0,0 0 0,1 21 15,-1-21-15,0-21 0,21 20 16,-21-20-16</inkml:trace>
  <inkml:trace contextRef="#ctx0" brushRef="#br0" timeOffset="88725.34">26628 13610 0,'21'-63'0,"-148"380"0,233-571 0,-64 127 0,-21 85 0,0 21 15,-21-22-15,0 22 0,0 42 16,0 1-16,0 20 16,0 21-16,-21-20 15,0 20-15,-21 43 0,20-42 0,1-22 16,21 21-16,-21-20 0,0-1 16,0 0-16,21-20 15,0 20-15,0-21 0,0 0 0,0 0 16,0 1-16,0-1 0,21-21 15,0 0 1,0 0-16,0-21 0,1 21 0</inkml:trace>
  <inkml:trace contextRef="#ctx0" brushRef="#br0" timeOffset="89273.53">26776 14055 0,'21'0'16,"0"0"-1,0 0 1,0-21-16,1 21 0,-22-22 15,21 22-15,0 0 0,0-21 0,0 21 16,0 0-16,1-21 0,-22 0 16,21-21-16,-42 42 15,-1 0 1,-20 0-16,21 0 0,0 21 16,-22 0-16,22 0 0,0 0 15,-21 0-15,42 1 0,-21 41 16,21-42-16,0 0 0,0 1 15,0-1-15,0 0 0,21 0 0,0-21 16,0 0-16,0 0 0,64 0 16,-43 0-1,-21-21-15,1 21 0,20-42 16,-21 20-16,0-20 0,22-21 16,-22 41-16,21-20 15,-21 0-15,0 21 0,1-22 0,20 22 16,43 0-16,-64 21 15,0 0-15,0 21 0,-21 0 16,0 22-16,21-22 0,-21 0 0,0 21 16,0-21-16,0 1 0,0 20 0,0-21 15,0 0-15,0 0 0,0 1 16,-21-1-16,0-21 16,0 0-1,21-21 1,0-1-16,0 1 0,0 0 15,0 0-15,0 0 0,21 21 16,0-21-16,-21-1 0,21 1 0,0 0 16,-21 0-16,22 0 0,-1 0 0,0-1 15,0 1-15,0 0 0,0 0 16,1 21-16,20-21 0,-21 21 0</inkml:trace>
  <inkml:trace contextRef="#ctx0" brushRef="#br0" timeOffset="89598.35">28067 13801 0,'-21'0'0,"42"0"0,0 0 15,0-21-15,0 21 0,-21-22 16,0 1-16,22 0 16,-22 0-16,0 0 0,-22 21 31,1 0-31,0 0 0,-21 0 16,21 21-16,-22 0 0,-20 21 0,20-20 15,22-1-15,0 0 0,0 21 16,21-21-16,0 1 0,0-1 15,0 0-15,21 0 0,0 0 0,0-21 16,1 21-16,20-21 0,-21 0 16,21 22-16,-20-22 0,20 21 15,-21-21-15,0 0 0,-21 21 0,0 0 16,-21 0 0,0-21-16,0 0 0,-22 21 15,22-21-15,-21 0 0,21 0 0,-22 0 16,1 22-16,0-22 0,-1 0 15,22 0-15,-21 0 0,0 0 0,-1-22 16,-20 1-16</inkml:trace>
  <inkml:trace contextRef="#ctx0" brushRef="#br0" timeOffset="89789.24">25971 13504 0,'-63'-21'15,"126"42"-15,-253-63 16,169 42-16,0-21 0,21 0 16,21 0-16,0 21 0,21 0 15,1-22-15,-1 22 0,21 0 16,22-21-16,-21 21 0,20 0 0,1-21 16,0 0-16,20 21 0,1-21 0</inkml:trace>
  <inkml:trace contextRef="#ctx0" brushRef="#br0" timeOffset="90401.95">29337 13377 0,'21'0'0,"-42"0"0,84 0 15,-41 0-15,-1 0 0,0 0 16,0 0-16,0 0 0,-21-21 0,21 21 16,-21-21-16,0 0 0,0 0 15,-21 21-15,0 0 0,0-21 16,-21 21-16,20 0 0,-20 0 16,21 0-16,-21 21 0,-1-21 0,22 21 15,0 0-15,-21 0 0,20 0 16,22 1-16,0-1 0,0 0 15,0 0-15,0 0 0,22-21 16,20 21-16,-21 1 16,0-22-16,0 0 0,1 0 15,-1 21-15,0-21 0,0 0 0,-21 21 16,-21-21 0,0 0-1,0 21-15,-1-21 16,1 0-16,0 0 15,42 0 1,0 0 0,1 0-16,20 0 0,-21 0 15,0 0-15,0 0 0,22 0 16,-22 0-16,0 0 0,0 21 0,0 0 16,1 1-16,-1-1 0,-21 21 15,0-21-15,0 0 16,-21 22-16,-22-1 0,22-21 0,-21 22 0,21-1 15,-22-21-15,1 0 0,0 22 16,-1-22-16,1 0 0,21 0 16,-22 0-16,1 0 0,21 1 0,0-1 15,0 0-15,-22-21 0,22 21 0,-21 0 16,21 0-16,-22 1 16,1-1-16</inkml:trace>
  <inkml:trace contextRef="#ctx0" brushRef="#br0" timeOffset="91024.94">19579 16256 0,'0'0'0,"0"21"0,21-21 31,0 0-31,1 0 0,20-21 0,-21 0 16,21 0-16,22 0 0,-22 21 0,1-43 15,-1 22-15,0 0 0,22-21 16,-43 20-16,-21 1 0,0 0 16,-21 21-16,-22 0 15,22 0-15,-21 0 0,0 0 0,-22 0 16,-42 42-16,64-20 0,-22 20 16,22-21-16,21 21 0,-21 1 15,20-1-15,1-21 0,21 22 16,0-1-16,21 21 0,1-20 15,-1-22-15,21 21 0,-21-21 16,22 22-16,-1-1 0,-21-21 0,21 22 16,22 41-1,-64-41-15,0-22 0,0 0 0,-21 0 16,0 0-16,-64 0 0,43-21 16,-1 22-16,-20-22 0,20 0 15,-20 0-15,-1 0 0,22-22 16,0 1-16,21 0 0,-22 0 0,22-21 15,0 20-15,21-20 0,0 21 0,0-21 16,0-1-16,0 1 0,21 21 16,21-22-16,-20 22 0,20-21 0,0 21 0,-21 0 15,43-1-15,-22 1 16,1 21-16,-1 0 0,0 0 0,22 0 16</inkml:trace>
  <inkml:trace contextRef="#ctx0" brushRef="#br0" timeOffset="91334.76">19981 16552 0,'0'0'0,"21"22"0,-21-1 0,22 0 16,-1-21-16,0 0 0,0 0 16,0 0-16,22 0 0,-1 0 15,-21-21-15,0 21 0,22-21 16,-22-1-16,0 1 0,-21 0 16,0 0-16,0 0 0,0 0 0,0-1 15,0 1-15,0 0 0,-42-21 16,-43 42-1,64 0-15,0 21 0,-22 0 0,22 21 16,0-20-16,0 20 0,0 0 0,-1 1 16,22-1-16,-21 0 0,21-21 15,0 22-15,0-1 0,0-21 0,0 0 16,0 1-16,21-1 0,1-21 16,20 0-16,0 0 0,1 0 15,-1 0-15,0-21 0,22 21 16,-22-22-16,22-20 0,-22 21 15,0 0-15,1-22 0,20 22 0</inkml:trace>
  <inkml:trace contextRef="#ctx0" brushRef="#br0" timeOffset="91551.64">20849 16108 0,'0'-127'16,"-63"529"-16,126-677 0,-63 106 0,0 147 16,-21 44-1,0 20-15,21 0 0,-43 43 16,22 21-1,0-43-15,21 1 0,-21-22 16,0 22-16,0-22 0,21 0 0,-43 43 16,43-43-16,0 1 0,-21-22 15,21 0-15,-21 0 0,42-42 32,0 0-32,0 0 0,1-1 15,-1 1-15</inkml:trace>
  <inkml:trace contextRef="#ctx0" brushRef="#br0" timeOffset="91782.5">20997 16150 0,'-21'64'0,"85"-170"0,-107 148 0,107-148 16,-64 64-16,21-43 15,0 22-15,-21 84 16,0 21 0,-21 1-16,21-1 0,-21 22 0,0-22 15,-1 21-15,22 1 0,-21-1 16,0 1-16,21-1 0,-63 86 15,41-22 1,22-85-16,0-21 0,0 0 16,0 0-16,22-21 0,-1 0 15,0 0-15,0 0 0,0 0 0,0-21 16,22 0-16,-22 0 0</inkml:trace>
  <inkml:trace contextRef="#ctx0" brushRef="#br0" timeOffset="92382.67">21251 16574 0,'0'0'0,"21"0"15,1 0 1,20-22-16,-21 22 16,0-21-16,0 21 0,1-21 15,-1 0-15,0-21 16,-21 20-16,-21 22 15,0 0-15,-22 0 16,22 22-16,0-1 0,-21 0 16,20 0-16,-20 21 0,21-20 0,0 20 15,0-21-15,-1 0 0,1 22 16,21-22-16,0 0 0,0 0 0,0 0 16,21 0-16,1-21 0,-1 0 15,0 0-15,21 0 0,1 0 16,-1 0-16,0 0 0,1 0 0,-1 0 15,85-63 1,-85 21-16,1 20 0,-22 1 16,0-42-16,0 42 0,-21-1 15,21-20-15,-21 21 0,21 0 16,1 21-16,20-21 16,-21 21-16,0 0 15,0 0-15,-21 21 0,22-21 16,-22 21-16,21 0 0,-21 0 15,0 0-15,0 22 0,21-22 0,-21 21 0,21 22 16,-21-43-16,0 21 16,0-21-16,0 22 0,-21-1 15,0-21-15,0-21 16,21-21 0,0 0-16,0 0 15,0 0-15,21-22 0,-21 22 16,21 0-16,0-21 0,0 20 15,0-20-15,1 21 0,20-21 0,-21 20 16,0 1-16,0 0 0,22 0 0,-22 0 16,0 21-16,21 0 15,22 0-15</inkml:trace>
  <inkml:trace contextRef="#ctx0" brushRef="#br0" timeOffset="92716">22754 16552 0,'0'0'0,"0"-21"0,0 0 16,-21 21-16,0 0 16,0-21-16,-1 21 0,1 0 0,0 0 15,0 0-15,0 0 0,-22 21 16,22-21-16,0 21 0,21 0 0,-21 22 16,21-22-16,0 0 15,0 0-15,0 0 0,21 1 16,0-1-16,22 21 0,20 0 15,-42-20-15,0-22 16,-21 21-16,22 0 0,-22 0 16,-22-21-1,-20 0-15,21 0 0,-21 0 16,-1 0-16,1 0 0,0 0 16,-1 0-16,-41-21 0,41 0 15,1 21-15,21-21 0,-64-1 16,64 1-16,0 0 0,-43-21 15,43 21-15</inkml:trace>
  <inkml:trace contextRef="#ctx0" brushRef="#br0" timeOffset="92912.37">20849 16150 0,'0'0'0,"64"0"31,-22 0-31,0 0 0,1 0 16,20 0-16,1 0 0,20-21 0,-20 21 15,20 0-15,22 0 0,-21 0 0,0-21 16,-1 21-16,86-21 16,-22 21-16</inkml:trace>
  <inkml:trace contextRef="#ctx0" brushRef="#br0" timeOffset="93792.87">24553 16129 0,'0'21'0,"0"-42"0,0 63 15,0-20-15,0-1 0,0 0 0,0 21 16,0 22-16,-21-43 0,0 0 16,0 43-16,0-43 15,-1 0-15,1 0 0,0 0 0,0 0 16,0-21-16,21-21 31,0 0-15,0 0-16,0 0 0,42-43 15,-21 43-15,0-21 16,1 21-16,-1-22 0,127-105 31,-127 148-31,21 0 0,-20 0 0,-1 0 16,0 0-16,-21 21 0,21 0 0,0 1 16,-21-1-16,0 0 0,0 21 0,0-21 15,21 1-15,-21 20 16,0-21-16,0 0 0,0 0 0,0 1 15,0-1-15,22-21 0,-1 0 16,0 0 0,0 0-16,0 0 0,0-21 0,1-1 15,20 22-15,-21-21 0,0 0 16,0 0-16,22 0 0,-1-43 16,-21 43-16,0-21 0,1 21 0,-1-1 15,0 1-15,0 0 16,0 21-16,0 0 0,-21 21 15,0 0-15,0 1 0,0 20 16,0-21-16,0 0 0,0 43 16,22-1-1,-22-42-15,21-21 16,0 22-16,0-22 0,0 0 0,0 21 16,1-21-16,-1 0 0,21 0 0,22 0 15,-22 0-15,0 0 16,43-43-16,-22-20 15,-63 42-15,0 0 16,0-22-16,0 22 0,0-21 16,0-22-16,-21 43 0,0-21 15,-42 21 1,41 21-16,1 21 16,0 0-16,-21 21 0,42 1 15,0-1-15,-21-21 0,21 21 16,0 1-16,0-22 0,21 106 15,42-106 1,-42 0-16,1 0 0,20-21 0,0 0 16,22 0-16,-22 0 0,0 0 15,22 0-15,-1 0 0,-20-21 0,126-42 16,-127 20 0,22 22-16,-22-21 0,1 0 0</inkml:trace>
  <inkml:trace contextRef="#ctx0" brushRef="#br0" timeOffset="93987.76">26712 15960 0,'0'-170'16,"0"149"-16,-21 254 0,42-275 0,-21-170 0,-21 212 0,0 0 16,0 0-16,0 21 15,-1 0-15,1 22 0,-21 41 16,21-41-16,0 63 0,-1-64 16,1 21-16,21-20 0,-21-1 15,21 0-15,0 1 0,0-1 0,0-21 16,0 0-16,0 1 0,0-1 15,21 0-15,0-21 0,43 0 16,-43 0-16,43 0 16,-22-21-16,0 0 0</inkml:trace>
  <inkml:trace contextRef="#ctx0" brushRef="#br0" timeOffset="95200.06">26987 16066 0,'0'0'0,"22"-64"0,-1 1 15,0 20-15,0 1 0,0 0 0,-21 20 16,0 1-16,0 0 0,-21 42 15,0 0 1,0 22-16,-22 41 0,22-20 16,-21-22-16,21 1 0,0 20 0,-1-21 15,1 1-15,0-1 0,21 0 16,0 1-16,-21 41 16,21-62-16,0-1 15,21-21 1,0 0-16,0 0 0,1 0 15,-22-21-15,21-1 0,0 1 16,0 0-16,21 0 0,-20 0 0,-1 0 16,0-1-16,21-20 0,1 0 15,-22 21-15,-21 42 32,0 0-32,0 21 15,-21-21-15,-1 1 0,22-1 0,-21 0 16,21 0-16,0 0 0,0 0 15,0 1-15,0-1 16,21-21-16,1 0 0,-1 21 16,0-21-16,0 0 0,43 0 0,-22 0 15,-21 0-15,21-21 0,-20 0 16,20 21-16,-21-22 0,0 1 0,0-21 16,22 21-16,-22 0 0,0-22 15,0 22-15,-21 0 0,0 0 0,0 0 16,-21 42-1,21 0 1,0 0-16,-21 0 0,0 0 16,21 1-16,-21-1 0,21 0 0,0 0 15,0 0-15,0 0 0,0 1 16,0-1-16,21-21 0,0 0 16,21 21-16,-21-21 0,1 0 15,-1 0-15,0 0 0,42 0 16,-63-21-16,22 0 0,-1-1 15,-21-20-15,0 21 0,0 0 16,-21-43 0,-43-20-16,43 41 0,0 22 15,0 0-15,-1 21 16,22-21-16,22 42 31,-1 0-31,0-21 0,64 21 16,-43-21-16,43 21 15,-22-21-15,-21 0 0,85 0 16,-63 0-16,42 0 16,-64 0-16,22 0 0,-22 0 0,43-42 15,-64 21 1,-21 0-16,0 0 0,-21-1 16,-22 22-16,22 0 0,0 0 15,-21 0-15,-1 0 0,1 22 16,0-1-16,-22 42 15,-21 1-15,64-43 0,-21 21 16,21 1-16,21-22 0,0 21 16,0-21-16,0 64 15,0-64-15,63 21 0,-42-20 16,22-1-16,-1-21 0,0 0 16,1 0-16,-1 0 0,0 0 0,-20 0 15,20 0-15,-21-21 0,21-1 16,-20 1-16,20-21 0,-21 0 15,21-1-15,-20 1 0,-1-22 0,21 1 16,-21-1-16,0-20 0,22 20 16,-22-20-16,21 20 0,-21 1 0,64-107 15,-64 128 1,-21 0-16,21-1 0,-21 22 0,-21 21 16,-21 21-1,21 0-15,-22 22 0,1-1 16,21 0-16,-43 64 0,1 85 15,63-128 1,-21 1-16,21-1 0,0 1 0,0-22 16,0 0-16,0 1 0,21-1 0,-21 0 15,21-20-15,0-1 16,22 0-16,-22 0 0,0 0 0,21-21 16,-21 0-16,22 0 0,-1 0 0,-21 0 15,22 0-15,-22 0 0,21 0 16,-21-21-16,0 0 0,1 0 0</inkml:trace>
  <inkml:trace contextRef="#ctx0" brushRef="#br0" timeOffset="95504.89">25929 15875 0,'0'0'0,"0"21"0,21-21 16,22 21-16,-1 1 0,0-22 15,22 21-15,-1-21 0,43 0 0,-42 21 16,-1-21-16,1 0 0,-1 0 15,1 21-15,-1-21 0,1 0 16,-22 0-16,0 0 0,1 0 0,-22 0 16,0 0-16,0 0 15,-21-21-15</inkml:trace>
  <inkml:trace contextRef="#ctx0" brushRef="#br1" timeOffset="199307.27">16383 8636 0,'-21'0'16,"42"0"-16,-63 21 0,20-21 0,1 0 15,0 21-15,0-21 0,-21 0 16,20 0-16,1 0 0,-21 22 0,21-22 16,-64 0-16,43 21 0,-1-21 15,1 0-15,21 21 0,-21-21 16,-1 0-16,1 21 0,21-21 0,-22 0 16,22 0-16,0 0 15,0 0-15,21 21 0,-21-21 16,42 0 15,0 0-15,0 0-16,0-21 0,1 21 15,-1 0-15,0 0 0,21-21 0,-21 21 16,22-21-16,-1 21 0,22 0 0,-1 0 16,1-21-16,-1 21 0,1 0 15,-1 0-15,22 0 0,-22 0 0,85 0 16,-84 0-16,-1 0 0,1 0 15,-1 0-15,1 0 16,-1 0-16,22 0 0,-21 0 0,20 0 16,1 0-16,84 0 0,-84 0 15,-22 0-15,22 0 0,0 0 16,-1 0-16,1-22 0,0 22 0,21 0 16,-1 0-16,-20 0 0,127 0 15,-22-21 1,-105 21-16,21 0 0,-22 0 0,128-21 15,-106 21-15,-21 0 0,20-21 16,1 21-16,0 0 0,0 0 16,0 0-16,0-21 0,-1 21 0,361 0 15,-360-21 1,0 21-16,0 0 0,84-22 16,-84 22-16,-21-21 0,20 21 15,1 0-15,-21 0 0,21 0 16,-22-21-16,1 21 0,0 0 0,-22 0 15,22 0-15,-22 0 0,1-21 0,-1 21 16,1 0-16,-1 0 0,-20-21 16,20 21-16,-20 0 0,41-21 15,-41 21-15,-1 0 0,0 0 16,-21-22-16,22 22 0,-22 0 0,0 0 16,0-21-16,0 21 0,1 0 0,-1-21 15,0 21 16,-21-21 32,-21 21-63,0 0 0,21-21 16,0 0-16,0-1 15,0 1-15</inkml:trace>
  <inkml:trace contextRef="#ctx0" brushRef="#br1" timeOffset="201291.65">8890 11155 0,'-106'0'31,"85"0"-15,0 0-16,0 0 15,-1 0-15,1 0 0,0 0 16,0 0-16,0 0 15,0 0 1,42 0 31,0 0-31,0 0-16,0 0 0,22 0 15,-22 0-15,21 0 16,-21 0-16,22 0 0,-1 0 0,0 0 15,1 0-15,-1 0 0,0 0 0,43 0 16,-22 0-16,-20 21 16,-1-21-16,22 0 0,-22 0 0,21 0 15,1 0-15,-1 0 0,1 0 0,63 0 16,-64 0-16,22 0 16,-21 0-16,-1 0 0,1 0 0,-1 0 15,64 0-15,-63 0 16,-1 0-16,1 0 0,20 0 0,-20 0 15,20 0-15,-20-21 0,21 21 0,-1-21 16,1 21-16,-22 0 0,22 0 16,0-21-16,-22 21 0,22 0 15,-22 0-15,22-22 0,0 22 0,-1-21 16,1 21-16,21 0 0,-21 0 0,-1-21 16,22 21-16,63 0 15,-84-21-15,21 21 0,-21 0 0,-1-21 16,22 21-16,-21-21 0,211-1 15,-21 1 1,-190 21-16,0 0 0,-1-21 16,22 0-16,0 21 0,-21-21 0,20 21 15,1 0-15,0-21 0,-21 21 0,21-22 16,-1 22-16,1 0 16,0-21-16,-21 21 0,21-21 0,-1 21 15,1 0-15,-21-21 0,21 21 0,-22 0 16,1 0-16,21-21 15,190 0-15,-211 21 0,21 0 16,0-22-16,-1 22 0,-20-21 0,21 21 16,-21 0-16,-1 0 0,1 0 15,0-21-15,-22 21 0,106 0 16,43 0 0,-148-21-16,-22 21 0,21 0 15,-20 0-15,-1 0 0,43 0 16,-64 0-16,0 0 0,21 0 15,-20 0 1,-22-21-16,21 21 16,0 0 15,0 0-31,0 0 0,0 0 16,1 0-16,20-21 0,0 21 0</inkml:trace>
  <inkml:trace contextRef="#ctx0" brushRef="#br1" timeOffset="203319.36">2032 13377 0,'0'0'0,"-21"0"0,0 0 0,-1-21 0,-20 21 16,21 0-16,0 0 0,0 0 15,-1 0-15,1 0 0,0-21 16,0 21-16,42 0 47,0 0-32,0 0-15,22 0 0,-22 21 0,21-21 16,1 0-16,-1 0 0,21 0 16,1 0-16,-1 0 0,22 0 15,84 0-15,-84 0 0,0 0 16,21 0-16,-22 0 0,22 0 0,0 0 15,0 0-15,0-21 16,21 21-16,105 0 0,-105 0 0,0 0 16,127-21-16,-127 21 15,0 0-15,149-21 16,-128 21-16,-21 0 0,148 0 16,-127 0-16,127 0 15,-148-21-15,0 21 0,0 0 0,0 0 16,0 0-16,0 0 0,-21 0 0,21 0 15,-21 0-15,0 0 0,0 0 16,-22 0-16,1 0 0,-22 0 0,22-22 16,-21 22-16,-1 0 0,149 0 15,-149 0 1,-20 0-16,-1 0 0,-21 0 16,0 0-16,0 0 0,1 0 0,-1-21 15,0 21-15,0 0 31,-21-21 94,-21 21 204,0 0-329</inkml:trace>
  <inkml:trace contextRef="#ctx0" brushRef="#br1" timeOffset="204963.42">10731 15515 0,'-42'0'15,"84"0"-15,-105 0 0,42 0 0,0 0 16,-1 0-16,1 0 0,0 0 0,0 0 15,-43 0-15,43 0 16,0 0-16,0 0 16,0 0-16,42 0 62,0 0-62,0 0 0,0 0 16,22 0-16,-22 0 0,21 0 0,1 0 15,-1 0-15,21 0 0,1 0 16,-1 0-16,22-21 0,0 21 0,-1 0 16,1 0-16,21-21 0,-21 21 0,20 0 15,1 0-15,21-21 0,106 21 16,-106 0-16,0-21 0,0 21 16,-21-22-16,21 22 0,0 0 0,0 0 15,0-21-15,0 21 0,85 0 16,-107 0-16,1 0 15,42-21-15,-63 21 0,-21 0 16,-1 0-16,-21 0 0,1 0 16,-1 0-16,0 0 0,22 0 15,-43 0-15,0 0 16,0 0 0,-21-21 15,0 0-16,0 0-15,22 21 0,-1-22 0</inkml:trace>
  <inkml:trace contextRef="#ctx0" brushRef="#br1" timeOffset="206185.71">23262 14669 0,'0'0'0,"-21"21"16,0 0-16,0-21 0,-1 21 0,1-21 15,0 0-15,0 21 0,0-21 0,0 0 16,-1 21-16,1-21 0,0 0 15,0 0-15,0 22 0,0-22 0,-1 0 16,1 0 0,42 21 31,22-21-47,-22 0 15,21 0-15,-21 0 0,22 0 0,20 0 16,1 0-16,84 0 15,-63 0-15,42 0 0,-22 0 16,22 0-16,22 0 0,-22 0 0,21 0 16,0 0-16,21 0 0,-21 0 0,22 0 15,-22 0-15,275 0 16,-275 0-16,-21 0 0,0 0 16,0 0-16,-21 0 0,-21 0 15,105 0-15,-126 0 0,21 0 16,20 0-16,-41 0 0,-22 0 15,1 0-15,-1 0 0,-21 0 16,21 0-16,-63 0 47,0 0-31,0 0-16,-21 0 0,20 0 15,-126 42 1</inkml:trace>
  <inkml:trace contextRef="#ctx0" brushRef="#br1" timeOffset="207532.94">19367 17844 0,'0'0'0,"22"0"0,-22 21 16,21-21-16,0 0 15,0 0-15,0 0 16,0 0-16,1 0 0,-1-21 15,0 21-15,0 0 0,0 0 16,0 0-16,22-22 0,20 22 16,-20 0-16,-1 0 0,0 0 15,64-21-15,0 21 16,-43 0-16,22 0 0,-21 0 16,20 0-16,1-21 0,0 21 0,20 0 15,107 0 1,0-21-16,-85 21 0,0 0 0,254-42 15,-254 20 1,0 1-16,0 0 0,21 21 16,0-21-16,-21 0 0,21 0 15,0 21-15,1-22 0,-1 1 0,21 21 16,-21-21-16,170 21 16,-149 0-16,-21-21 0,22 21 0,-1 0 15,0 0-15,-21 0 0,170 0 16,-170 0-16,0 0 15,0 0-15,1 0 0,253 0 16,-275 0-16,0 0 0,-21 0 16,-1 0-16,1 0 0,191 0 15,-128 0 1,-106 0-16,1-21 0,42 21 16,-64 0-16,0 0 15,1-21-15,-22 21 0,0 0 0,0 0 16,0 0-16,1 0 0,-22-22 31,0 1 47,0 0-47,-22 21 173,1 0-189,21 21-15,-21-21 31,0 0 1,0 0-32,0 0 15,-1 0-15,1 0 16,0 0-16,0 0 0,0 0 16,21-21-16</inkml:trace>
  <inkml:trace contextRef="#ctx0" brushRef="#br1" timeOffset="-209704.81">12086 15494 0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6:48:31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6794 7049 0,'0'0'16,"0"-43"-16,0 1 0,0 0 0,0-1 15,0 22-15,0 0 0,0 0 0,0 0 16,22-1 0,-1 22-16,0 0 0,-21-21 15,21 21-15,0 0 0</inkml:trace>
  <inkml:trace contextRef="#ctx0" brushRef="#br0" timeOffset="5125.85">7112 1926 0,'0'-21'15,"0"0"1,0 0 0,0 0 15,-21 21-31,0 0 15,-1 0 1,22-22-16,-21 22 0,0 0 16,0 0-16,0 0 0,0 0 0,-1 0 15,1 0-15,-21 0 0,0 0 16,20 0-16,-20 0 0,0 0 0,-1 22 16,1-22-16,0 0 15,-85 42-15,106-42 0,-22 21 16,22-21-16,-21 21 15,21 0-15,-22-21 0,22 22 0,-21-1 0,-1 0 16,22 0-16,-21-21 0,0 21 16,-1 0-16,22 1 0,-21-1 15,-1 0-15,1-21 0,0 21 16,21 0-16,-22 0 0,22-21 0,-21 22 16,21-1-16,-22 0 0,22-21 15,0 21-15,-21 0 0,20 0 16,1 22-16,0-22 0,-42 42 15,41-20-15,1-1 0,0 0 16,-21-20-16,21 20 0,-22 0 0,22 1 16,-21-1-16,-43 64 15,64-64-15,-21-21 0,-1 64 16,1-43-16,0 43 16,20-43-16,1 1 15,-21-1-15,21 21 0,0-20 16,-22 105-16,22-106 15,0 22-15,0-22 0,0 0 16,-1 22-16,1-22 0,21 22 0,-21-22 16,0 22-16,-43 126 15,43-63 1,0-85-16,21 22 0,0-1 16,-21-20-16,0 20 0,21 1 0,-21-1 15,21 1-15,0-22 0,0 85 16,0-63-16,0-1 0,0-21 15,0 22-15,0-22 0,0 22 0,21-22 16,0 0-16,-21 22 0,21-22 16,-21 22-16,21-22 0,0 22 0,1-22 15,-22 0-15,21 22 0,0-22 16,0 0-16,0 22 0,0-22 0,1 1 16,-1-1-16,0 0 0,0 1 15,43 62-15,-43-62 16,42 41-16,-42-41 0,1-1 15,20 0-15,-21-20 0,0 20 16,43 43-16,-43-43 0,21 0 16,-21-21-16,22 22 0,-22-1 15,21 0-15,1-20 0,41 62 16,-41-41-16,41 41 16,-20-20-16,-22-22 0,0 0 0,22 1 15,-22-1-15,64 43 16,-64-43-16,22 0 0,63 64 15,-64-63-15,-20-22 0,-1 21 16,22-21-16,-22 0 0,64 43 16,-43-22-16,1-21 0,126 64 15,-20-21 1,-107-43-16,1 0 16,-1-21-16,1 21 0,-22-21 0,21 21 15,1-21-15,-1 0 0,1 0 16,-1 0-16,22 0 0,-21 0 0,-1 0 15,1 0-15,20 0 0,-20 0 16,-1 0-16,1 0 0,-1 0 0,1 0 16,-1-21-16,1 21 0,84-21 15,-85 0-15,1 21 16,21-21-16,-22-1 0,64 1 0,-63 21 16,20-21-16,-20 0 0,-22 21 15,22-21-15,-1 0 0,1 21 0,41-43 16,86 1-1,-128 21-15,1 21 0,42-43 16,-43 22-16,1 0 0,-1 0 16,1-21-16,-1 20 0,1 1 0,-22-21 15,22 21-15,-1-22 0,-21 22 16,22-21-16,-1 0 0,-20-1 0,20 22 16,1-21-16,-1-1 0,1 1 0,-1 0 15,107-85 1,-43 42-16,-64 43 0,1-1 15,-1 1-15,1 0 0,-22-22 0,21 22 16,1 0-16,-22-22 0,22 22 0,-22-1 16,22-20-16,-22 21 0,0-22 15,43-21-15,-22 43 16,-20-21-16,20-22 0,-20 21 16,-1 22-16,0-21 0,1 20 0,-22-20 15,21-1-15,-21 22 0,43-85 16,-43 85-16,42-85 15,-41 84-15,-1-20 0,0-1 0,0 1 16,-21-1-16,21 1 0,0-1 16,-21 1-16,22-1 0,-22 22 0,0-149 15,0 128-15,0-64 16,0 63 0,0-63-16,0 64 0,0-1 15,0 1-15,0 21 0,-22-22 0,1 1 16,21-1-16,-42-42 15,-22-63-15,43 105 16,0 1-16,-21 21 0,21-22 16,-22 22-16,22-22 0,-21 22 0,-1 0 15,1-1-15,-106-105 16,84 106-16,1-1 0,21 1 16,-22 0-16,1-1 0,-1 1 15,1 0-15,-1-1 0,22 1 0,-149-85 16,64 64-1,64 20-15,-1 22 0,-84-42 16,85 20-16,-1 22 0,-63-42 16,64 20-16,-1 22 15,1-21-15,-1 21 0,1-22 0,-1 22 16,1-21-16,-1 21 0,1-22 16,-149-41-1,127 62-15,22 1 0,-1-21 0,-20 21 0,20 0 16,1-1-16,-1 1 0,1 21 15,-1-21-15,-63-21 16,64 42-16,-86-21 0,86-1 16,-85 22-16,84 0 15,-20-21-15,20 21 0,1 0 0,-1 0 16,1 0-16,-1 0 0,1 0 16,-1 0-16,1 0 0,-86 0 15,86 0-15,-22 0 0,22 0 16,-22 21-16,22-21 0,-1 22 0,-21-1 15,22 0-15,-22 0 0,22 0 16,-22 22-16,0-22 0,-105 63 16,84-41-16,0-1 0,0 22 15,1-22-15,-1 0 0,0 22 0,-233 105 16,233-105-16,-21-22 16,22 21-16,-1 1 15,-21-1-15,42 1 0,-21-1 0</inkml:trace>
  <inkml:trace contextRef="#ctx0" brushRef="#br0" timeOffset="9880.34">8086 3048 0,'0'0'16,"21"0"-16,0 0 15,-21-21-15,21 21 0,-21-21 16,21 21 0,-21-21-1,-21-1 1,0 22 0,0-21-16,0 21 0,-1 0 15,-20 0-15,21 0 0,0 0 16,-22 0-16,22 0 0,-21 0 0,21 0 15,-22 0-15,22 21 0,-21-21 16,0 22-16,20-22 0,-20 0 0,21 21 16,-21-21-16,20 21 15,-20 0-15,21-21 0,-21 21 0,20 0 16,-20-21-16,21 22 0,-43 20 16,22 0-1,0-21-15,21 1 0,-22 20 0,1-21 16,21 0-16,-22 22 0,1-22 0,0 0 15,-1 21-15,22-21 0,-21 1 16,0 20-16,20-21 0,-41 43 16,21-22-16,20-21 0,1 21 15,-21-20-15,21 20 0,0-21 0,-22 64 16,-20 21 0,42-64-16,-1 0 15,1 1-15,21-1 0,0 0 16,0 1-16,0-1 0,0-21 0,0 21 15,0 1-15,0-22 0,0 21 16,0-21-16,0 22 0,0-22 0,0 21 16,0-21-16,0 1 0,0 20 15,0 0-15,21 22 0,-21-22 16,0-21-16,22 64 16,-22-43-16,21 43 15,-21-43-15,0-21 0,0 22 16,21-1-16,-21 0 0,21-20 0,-21 20 15,0-21-15,0 21 0,21 1 0,0-22 16,-21 21-16,22 1 0,20 20 16,-21-21-16,0-20 0,0 20 15,1 0-15,-1-21 0,21 22 16,-21-22-16,0 21 0,22-21 0,-22 22 16,64 41-1,-43-62-15,-21-1 0,0 0 0,22 0 16,20 21-16,-42-20 0,22-1 15,-22 0-15,21-21 0,0 21 16,1-21-16,-22 21 0,21-21 16,22 0-16,-22 0 0,0 0 0,22 0 0,-1 0 15,43 0-15,-42 0 16,-1 0-16,1 0 0,-22 0 16,22 0-16,-1-21 0,-21 21 0,43-21 15,42 0 1,-85 0-16,1 21 0,-1-22 15,0 22-15,1-21 0,20 21 0,-20-21 16,-1 0-16,0 0 0,106-22 16,-63 1-1,-43 21-15,1 0 0,-1 0 16,0-1-16,1-20 0,-22 21 0,21 0 16,-21 0-16,1-1 0,-1 1 0,21-21 15,0 0-15,-20-1 16,-1 22-16,0 0 0,21-21 0,-21 20 15,1-20-15,-1 21 0,0 0 16,0-22-16,0 22 0,-21-21 0,21 21 16,-21-22-16,22 22 0,-22-63 15,0 41-15,0 1 16,0 0-16,0-1 0,0-20 0,0 20 16,0 1-16,0 0 0,0-1 15,0 1-15,-22-64 16,22 85-16,-42-85 15,42 64-15,-21 0 16,21 20-16,-21-20 0,0 0 0,-1-1 16,1-20-16,0-22 15,0 64-15,0-21 0,0-1 16,-1 1-16,22 21 0,-21 0 16,0 0-16,0 21 0,-21-64 15,20 43 1,1 21-16,0-21 0,21 0 0,-21 21 15,0-22-15,0 1 0,-1 0 16,1 21-16,21-21 16,-21 21-16,0-21 0,0 0 0,0-1 15,-1 22-15,1-21 16,0 21-16,0-21 0,-43 0 16,64 0-16,-21 0 15,0 21-15,0-22 0,0 1 16,0 0-16,-1 0 15,1 21-15,0-21 0,0 21 16,0-21-16,0 21 16,-1 0-16,1-22 0,0 22 0,-21 0 15,21-21-15,-1 0 16,1 21-16,0 0 0,0 0 16,0-21-16,-22 21 15,43-21-15,-21 21 16,0 0-16,0-21 15,0 21-15,0 0 0,-1 0 16,1-22-16,0 22 0,0 0 16,0 0-16,21-21 0,-21 21 15,-1 0-15,1 0 16,0 0-16,21-21 16,-21 21-16,0 0 15,0 0-15,-1 0 0,1 0 16,0 0-1,0 0-15,0 0 16,0 0-16,-1 0 0,1 0 16,0 0-16,0 0 15,0 0 1,0 0 0</inkml:trace>
  <inkml:trace contextRef="#ctx0" brushRef="#br0" timeOffset="10058.25">8001 3175 0,'0'0'0</inkml:trace>
  <inkml:trace contextRef="#ctx0" brushRef="#br0" timeOffset="20833.09">5419 9906 0,'0'0'0,"0"-21"16,-22 0-16,1 0 15,21-1-15,0 1 0,0 0 16,-21 0-16,0 21 0,0 0 31,21 21-31,0 0 16,-21 0-16,21 22 0,0-1 0,0 0 15,0 1-15,0-1 0,0 0 16,0 1-16,0-1 0,0 64 16,0-43-16,0-20 15,-22-1-15,22 0 0,0 1 0,0-1 16,0-21-16,0 0 0,0 1 0,0-1 15,-21-21-15,21-21 32,-21-1-32,21 1 15,0-21-15,0 21 0,-21-22 0,0 1 16</inkml:trace>
  <inkml:trace contextRef="#ctx0" brushRef="#br0" timeOffset="21259.86">4974 10012 0,'0'0'0,"0"-42"0,0 20 15,-21 1-15,21 0 16,0 0-16,0 0 0,0 0 16,0-22-16,21 22 15,0 0-15,22-21 0,-22 20 16,21 22-16,-21 0 0,22 0 16,-1 0-16,0 22 0,1-1 0,-1 21 15,21 0-15,22 22 16,-43-22-16,1 22 0,-1-22 15,0 0-15,-20 1 0,-1-1 0,0 43 16,-21-43-16,0-21 0,0 22 16,0-1-16,0-21 0,0 0 0,0 22 15,0-65 17,0 1-32,0-21 15,0 21-15,0-22 0,0 1 16,0-43-16,0 43 0,0-21 15,0 20-15,0-84 16,0 85-16,0-22 0,21 22 0,-21 0 16,21-1-16,0 22 0,-21 0 15,22 21 1,-1 21-16,-21 0 16,0 1-16,21-1 0,-21 0 15,21 0-15,-21 21 0,0-20 16,0-1-16,21 21 0</inkml:trace>
  <inkml:trace contextRef="#ctx0" brushRef="#br0" timeOffset="21805.02">6286 10351 0,'0'0'0,"0"-22"0,22 1 0,-1 0 16,-21 0-16,21 0 0,-21 0 15,21-1-15,-21-20 0,0 21 0,0 0 16,0-22-16,0 22 0,0 0 16,-21-21-16,0 21 0,0-1 15,-1 22-15,1 0 0,0 0 16,0 0-16,-21 22 0,20-1 16,1 0-16,0 0 0,0 0 0,0 22 15,0-1-15,21 0 0,-22-21 16,22 22-16,-21 20 0,21 22 15,0-64-15,0 21 0,0 22 16,43-22 0,-22-21-16,0-21 0,21 0 15,-21 0-15,1-21 0,-1 21 16,21-21-16,-21 0 0,0-21 0,22 20 16,-22 1-16,0-21 0,0 0 15,0 20-15,1-20 0,-22 0 16,0 21-16,21-22 0,-21 22 0,0 0 15,0-43 1,0 86 0,-21-22-16,21 21 15,0 21-15,0-21 0,0 0 16,0 1-16,0 20 0,0 21 16,0 22-1,0-64-15,21 22 0,0-22 16,0 0-16,0-21 0,0 0 15,1 0-15,-1 0 0,85-42 16,-43-1 0</inkml:trace>
  <inkml:trace contextRef="#ctx0" brushRef="#br0" timeOffset="22428">6985 10075 0,'0'0'0,"0"22"16,0-1-1,0 0-15,0 0 0,-21 21 16,21-20-16,0-1 16,-21 21-16,21-21 0,0 22 0,0-22 0,0 21 15,0-21-15,0 22 16,0-1-16,0-21 16,0 0-16,-22-21 15,22-21 1,0 0-16,0 0 15,0 0-15,0-1 0,0-62 16,0 63-16,0-22 0,0 1 16,0 0-16,0-1 0,0 22 0,22-21 15,-1 21-15,0-22 0,0 22 0,0 21 16,0-21-16,1 21 16,41 21-16,1 43 15,-64-22-15,21-21 16,0 21-16,-21-20 0,0 20 15,0 85-15,0-106 16,0 21-16,0-20 0,0-1 16,0 21-16,0-21 0,0-42 47,0 0-47,0 0 0,21-22 0,0 1 15,0 21-15,-21-21 0,22-1 0,-1 1 16,0 0-16,21-22 15,-21 22-15,22-1 16,-22 43-16,0 0 0,0 0 0,0 0 16,1 0-16,-22 22 0,21-1 15,0 42-15,-21 22 16,0-43-16,0 1 16,0-22-16,0 0 0,0 21 0,0 22 15,0-43-15,0 0 16,21-21 15,0-21-31,-21 0 0,21 0 0,1-1 16</inkml:trace>
  <inkml:trace contextRef="#ctx0" brushRef="#br0" timeOffset="22797.79">7874 10287 0,'0'0'0,"21"0"0,0 0 15,0 0 1,1 0-16,-1 0 0,0 0 16,0 0-16,0-21 0,0 21 0,22-21 15,-1 0-15,0-22 16,-42 22-16,22 0 0,-22 0 16,21 0-16,-21-1 0,0 1 15,0 0-15,0 0 16,-21 21-16,-1 0 0,-20 0 15,-21 42-15,41-21 0,1 1 16,0 20-16,-21-21 0,21 21 16,-1 1-16,1-1 0,21 0 0,-21 1 15,21-22-15,0 64 16,0-64-16,0 0 0,0 21 0,21-42 16,0 21-16,1 1 0,20-22 15,-21 0-15,21 0 0,1 0 0,-22 0 16,21 0-16,22 0 15,-22-22-15,-21 1 0,43 0 16,-22 0-16,-21 0 0,22 0 0</inkml:trace>
  <inkml:trace contextRef="#ctx0" brushRef="#br0" timeOffset="23004.66">9123 10118 0,'0'0'0,"0"-21"16,-21 21 0,21 21 31,0 0-47,0 0 15,0 0-15,0 0 16</inkml:trace>
  <inkml:trace contextRef="#ctx0" brushRef="#br0" timeOffset="23168.58">9038 10626 0,'0'21'0,"0"-42"0,-21 42 16,21 0-16,21-42 62,0 21-62</inkml:trace>
  <inkml:trace contextRef="#ctx0" brushRef="#br0" timeOffset="24793.57">5122 11726 0,'0'0'0,"-21"0"0,42 0 31,0 0-16,1 0-15,-1 0 0,21 0 16,0-21-16,1 0 0,-1 0 0,0 0 16,22 21-16,-22-21 0,1-1 0,-1 1 15,-21 0-15,21-21 16,-42 21-16,0-1 0,-42 1 16,21 21-16,-21 0 15,-1 0-15,-20 0 0,20 0 16,1 0-16,-43 43 0,1 20 15,63-42-15,-1 0 16,-20 43-16,42-43 0,0 21 16,0 1-16,0-22 0,0 0 15,21 0-15,22 22 16,41-22 0,-41 0-16,-1-21 0,0 0 0,1 0 15,41 0-15,-41-21 16,-22 21-16,-21-21 0,-21 21 31,-1 0-31,1 0 0,-21 0 0,0 0 16,-1 0-16,1 0 0,0 0 0,-1 21 15,1 0-15,0 0 0,20 0 16,-41 43-16,42-22 16,21 0-16,0-20 0,0 20 15,0-21-15,0 0 0,0 0 0,21 1 16,0-1-16,0-21 0,0 21 15,22-21-15,-1 0 0,0 0 0,1 0 16,-1 0-16,0 0 0,22-21 16,-1 21-16,-20-21 0,20-1 15,1 1-15,42-42 0,-64 42 16,0-22-16,43-20 0,-64 20 16,0 22-16,0-21 15,1 21-15,-22 0 0,21-43 16,-42 64-1,21 21-15,-22 0 16,1-21-16,21 43 0,0-22 0,0 0 16,-21 0-16,21 22 0,0-22 15,-21 0-15,21 21 0,0-21 0,0 1 16,0-1-16,0 0 0,0 0 16,0 0-16,0-42 31,0 0-16,21 0-15,0 0 0,-21-22 16,21 22-16,-21-21 0,22 21 0,20-64 16,-21 64-16,-21 0 15,21-1-15,0 22 0,1 0 16,-1 0 0,-21 22-16,0-1 0,0 0 15,0 0-15,0 0 0,0 0 0,0 22 16,0-22-16,0 0 0,21 0 15,-21 0-15,21 1 0,0-22 16,0 0 0,1 0-16,-1 0 0,0 0 0,0 0 15,0-22-15,0 1 0,1 0 16,-1 0-16,0 0 0,0 0 0,0-43 16,0 43-16,22-43 15,-43 43-15,0 0 16,0 42-1,0 0 1,0 1-16,0-1 0,0 0 16,0 21-16,-21-21 0,21 22 15,0-22-15,0 21 0,0 1 16,0 20-16,21-42 16,0-21-16,21 21 0,-21-21 15,22 0-15,-1 0 0,0 0 0,1 0 16,20-21-16,-20 0 0,41-21 15,-41-1-15,20-20 16,-42 42-16,0-22 0,1 1 16,-22 21-16,21-21 0,-21 20 0,0 1 15,0 0-15,0 0 0,0 0 0,-21 21 16,-1 0-16,1 0 16,0 21-1,0 0-15,21 0 0,0 22 0,0-1 16,0 0-16,-21 1 0,21-1 0,0 21 15,0 43 1,0-42-16,0 42 0,0-43 0,0 1 16,0 41-16,0-41 0,0-1 15,0-20-15,0 20 0,0-20 16,0-1-16,0 21 16,0-20-16,0-1 15,0-63 1,0 0-16,21 0 15,-21-22-15,0 1 0,21 0 0,0-1 16,-21-20-16,21-1 0</inkml:trace>
  <inkml:trace contextRef="#ctx0" brushRef="#br0" timeOffset="25064.41">7239 11917 0,'0'0'0,"-21"-21"0,21-22 0,0 1 15,0 0-15,0-1 16,21 43-16,0-21 0,21 0 15,-20 21-15,20 0 0,0 0 0,1 0 16,41 21 0,-41 0-16,-22 1 0,21-1 0,-21 21 0,0-21 15,-21 64-15,0-64 16,0 21-16,-21 1 0,0-22 16,-21 21-16,21-21 0,-22 1 0,1-1 15,0 0-15,20 0 0,-20-21 0,21 0 16,-21 21-16,20-21 0,22-21 31,0 0-15,43 0-16,-22 0 0,0-1 0</inkml:trace>
  <inkml:trace contextRef="#ctx0" brushRef="#br0" timeOffset="25292.28">8107 11705 0,'-21'21'16,"21"1"-16,0-1 0,-22 0 15,22 0-15,-21 0 0,21 0 16,-21 22-16,21-22 0,0 0 0,0 21 16,0-20-16,-21-1 0,21 0 0,0 0 15,0 0-15,0-42 31,0 0-15,21 0-16</inkml:trace>
  <inkml:trace contextRef="#ctx0" brushRef="#br0" timeOffset="25592.11">8086 11367 0,'-22'0'0,"44"0"15,-65 21-15,22 0 0,21 0 0,0 0 16,0 0 0,0 1-16,21-22 15,0 0-15,1 0 0,-1 0 0,0 0 16,0 0-16,0-22 16,-21 1-16,21 0 0,-21 0 15,0 0-15,0 0 0,-21-1 16,0 22-16,21-21 0,-21 21 15,0 0-15,0 0 0,-1 0 16,1 0-16,0 21 16,21 22-16,0-22 0,0 21 15,0 1-15,21-22 0,43 21 16,-43-21-16,0 0 0</inkml:trace>
  <inkml:trace contextRef="#ctx0" brushRef="#br0" timeOffset="26118.81">8890 11599 0,'-21'0'0,"42"0"0,-63-21 16,20 21-16,1 0 0,-21-21 15,21 21-15,0 0 0,-1 0 16,1 0-16,0 0 0,-42 64 15,41-43-15,22 0 16,-21 0-16,0 21 0,0-20 0,21-1 16,0 21-16,0-21 0,0 22 0,0 20 15,0-42-15,0 0 16,0 1-16,0-1 0,21-21 0,0 21 16,22-21-16,-22 0 0,0 0 15,0-21-15,21 21 0,-20-21 16,20-1-16,-21-20 0,21 21 0,-20-21 15,20-1-15,0 1 0,-21 0 0,1-22 16,20 22-16,-21-22 16,21-126-16,-42 126 15,0 22-15,0-43 0,0 64 16,0 0-16,-21 42 16,0 0-16,21 0 15,0 22-15,-21-1 0,0 22 16,21-22-16,0 0 0,0 22 0,-21-1 15,21-20-15,0 20 0,0-21 0,0 43 16,0-43 0,0 1-16,0-1 0,21 0 0,0-20 15,-21-1-15,21 0 0,0-21 0,0 0 0,1 0 16,-1 0-16,0 0 0,21-42 16,1 20-16,-22 1 15,21 0-15</inkml:trace>
  <inkml:trace contextRef="#ctx0" brushRef="#br0" timeOffset="26409.64">9842 11472 0,'-21'0'16,"0"0"-16,21 22 0,0-1 16,0 0-16,0 0 15,0 0-15,21-21 31,0 0-15,-21-21-16,22 21 16,-22-21-16,0 0 15,-22 21 1,1 0-16,0 0 16,0 0-16,21 21 0,-21 0 15,21 0-15,0 0 0,0 1 16,0-1-16,0 0 15</inkml:trace>
  <inkml:trace contextRef="#ctx0" brushRef="#br0" timeOffset="26688.48">9694 11959 0,'0'21'16,"0"-42"-16,0 64 0,0-22 15,21-21 17,-21-21-32,22 21 15,-22-22-15,0 1 16,0 0-16,0 0 16,-22 21-16,1 0 15,0 0 1,0 0-16,0 21 15,21 0 1</inkml:trace>
  <inkml:trace contextRef="#ctx0" brushRef="#br0" timeOffset="27216.46">5376 13229 0,'0'0'0,"0"-42"0,0 21 0,0 0 15,0-1-15,0 1 0,-21-21 16,21 21-16,-21 21 0,0 0 16,21 21-16,0 21 15,0 1-15,0-1 0,0 0 0,0 85 16,0-42-16,0-22 16,0 22-16,0 0 0,-21-1 0,21-20 15,-22-1-15,22 1 0,0-1 16,-21 1-16,0-22 0,21 1 15,-21 41-15,21-41 16,0-22-16,0-42 31,0-1-31,0 1 0,0-21 0,0 21 16,0-22-16,0 1 0</inkml:trace>
  <inkml:trace contextRef="#ctx0" brushRef="#br0" timeOffset="27485.31">5165 13377 0,'0'0'0,"0"-21"0,0-21 16,42-43 0,-21 64-16,0 0 0,0 0 15,22 21-15,-1 0 0,0 0 0,1 0 16,-1 0-16,22 0 0,-22 21 0,0 0 16,-21 0-16,1 22 0,-1 20 15,-21-21-15,-21 1 0,-1-1 16,-20 0-16,0 1 0,-1-1 15,1 0-15,-21-20 0,20 20 0,1-21 16,0 0-16,20 0 0,1 1 16,0-22-16,21-22 15,0 1 1,21 0-16,0 0 0,22-21 16,-22-1-16,21 1 0,1 0 0</inkml:trace>
  <inkml:trace contextRef="#ctx0" brushRef="#br0" timeOffset="29503.32">5884 12996 0,'0'0'0,"0"22"31,0-1-31,0 0 0,0 21 0,0 1 16,0-1-16,0 0 0,0 1 0,0-1 16,0 0-16,-21 106 15,21-105-15,0 20 16,0-42-16,0 22 0,0-1 15,0-21-15,-21 0 0,21 1 0,21-44 32,0 1-17,-21 0-15,21-21 0,1 21 16,-1-22-16,0 1 0,0 0 0,0-1 16,0 22-16,1 0 0,-22-21 15,21 42-15,0-22 0,0 22 0,0 0 0,0 0 31,-21 22-31,22-1 0,-22 0 0,0 0 16,0 21-16,0-20 0,21 20 0,-21-21 16,0 21-16,21-20 0,-21-1 15,0 21-15,0-21 0,63 22 16,-41-22-16,-1-21 0,0 0 16,0 0-16,21 0 0,-20 0 15,20-21-15,-21 21 0,21-22 0,1 1 16,20-42-16,-42 20 15,1 22-15,-1-21 0,0 21 16,0-22-16,0 22 0,0 0 0,-21-21 16,0 21-16,0-1 15,-21 22 1,0 22-16,21-1 16,-21 0-16,0 0 0,0 0 15,-1 22-15,1-22 0,21 21 0,-21-21 16,0 0-16,0 22 0,21-1 15,0-21-15,-21 0 16,21 1-16,0-1 0,0-42 31,21-1-31,0-20 16,0 21-16,0 0 0,0-22 16,1 22-16,-1-21 15,0 21-15,0 0 0,0-22 0,0 22 16,1 0-16,-1 21 0,0-21 0,0 21 15,-21 21 1,0 0 0,0 0-16,0 0 0,0 1 0,0 20 15,0-21-15,0 21 0,0-20 16,21 20-16,0-21 0,1 21 16,-22-20-16,21-1 0,21 21 0,-21-42 15,22 0-15,-22 0 0,21 0 16,-21 0-16,22 0 0,20-21 15,-42 0-15,0 0 16,22-1-16,-22-20 0,0 21 0,0-21 16,0 20-16,-21-20 0,22 21 0,-22-21 15,21 20-15,-21 1 0,0 0 16,0 0-16,-21 21 16,-1 0-1,22 21-15,-21 0 16,21 0-16,0 1 0,0-1 0,0 0 15,0 0-15,0 21 0,0-20 0,0-1 16,0 0-16,0 0 16,0 0-16,21 0 0,1-21 0,-1 0 15,0 22-15,0-22 0,0 0 16,0 0-16,22 0 16,-22-22-16,0 22 0,0-21 0,0 0 15,1 0-15,-1 0 0,-21 0 16,21-1-16,-21-20 0,21 21 0,-21 0 15,21 0-15,-21-1 0,0-20 16,0 21 0,-21 42-1,21 0-15,-21 0 0,0 22 16,21 20 0,0-42-16,0 1 0,21 62 15,0-63-15,0-21 16,0 22-16,1-1 0,-1-21 15,85 0-15,-85 0 16,42-21-16,-20-1 0,-22 22 16,0-42-16,0 21 0,0 0 15,0-22-15,1 22 0,-1-21 0,-21 21 16,0 0-16,0-22 16,0 22-16,0 0 0,-21 21 15,21 21 1,0 0-16,-22 0 0,22 1 15,-21-1-15,21 42 16,0-42-16,-21 1 0,21 20 16,-21-21-16,21 0 0,0 0 0,0 1 15,0-44 17,0 1-32,0 0 0,0 0 15,21 0-15,0 0 0,-21-22 16,21 22-16,-21-21 0,22 21 15,-1-22-15,-21 22 0,21 0 16,0 21-16,-21 21 31,21 0-31,-21 0 0,0 1 16,0 20-16,0-21 0,0 21 0,21-20 16,-21-1-16,0 21 0,43 0 15,-43-20-15,21-22 0,0 21 16,0-21-16,0 0 0,1 0 15,-1-21-15,0 21 0,0-22 0,21 1 16,-20-21-16,-1 21 0,0-22 16,21 1-16,-21 0 0,22-43 15,-22 43-15,-21-1 0,0 1 0,21-21 16,-21 41-16,0-20 16,0 0-16,0 21 0,0-1 0,-21 22 15,-21 0-15,20 0 16,1 22-16,0-1 0,21 0 15,0 21-15,-21-21 0,21 22 0,0-22 16,0 21-16,0 1 0,0-1 0,0 0 16,0 1-16,0-1 0,0 0 15,0 1-15,0-1 0,0 0 0,0-21 16,0 22-16,21-1 16,-21-21-16,21-21 0,0 0 15,1 0-15,-1 0 16,-21-21-16,21 0 0,-21 0 15,21 0-15,0-1 0,-21-20 16,21 21-16,1-21 0,-1-1 0,0 22 16,0-21-16,0 21 0,43-22 15,-43 22-15,21 0 0,-21 0 16,22 21-16,-22 0 0,0 0 0,21 0 16,-20 0-16,-1 21 0,0 0 15,-21 0-15,0 0 0,0 22 0,0-22 16,0 64-16,0-64 0,-21 21 15,-22-21-15,22 22 0,-21-22 16,0 0-16,-1 0 0,1 0 16,-22 0-16,22-21 0,21 0 0,-21 22 0,20-22 15,1 0-15,0 0 16,21-22-16,0 1 16,21 0-16,22 0 0,20-21 15,22-22-15</inkml:trace>
  <inkml:trace contextRef="#ctx0" brushRef="#br0" timeOffset="29692.22">9758 13335 0,'0'0'0,"0"-21"16,21 42 46,-21 0-62,0 0 0,21 1 16,0-1-16,-21 0 0,0 21 15</inkml:trace>
  <inkml:trace contextRef="#ctx0" brushRef="#br0" timeOffset="29853.13">9758 13907 0,'0'21'0,"0"-42"0,-21 63 0,-1-42 15,22 21-15,0-42 32,0 0-17,-21 21 17,0 0-32</inkml:trace>
  <inkml:trace contextRef="#ctx0" brushRef="#br0" timeOffset="31968.46">3916 14753 0,'0'0'0,"42"21"15,-42 1-15,21-1 16,0-21 0,22 21-16,-22-21 0,0 0 0,0 0 15,0 0-15,22 0 0,-22 0 16,21 0-16,1 0 0,-1-21 0,-21 0 16,21-1-16,1-20 15,-22 21-15,-21-21 16,0 20-16,0 1 0,-21 0 15,0 0-15,-22 0 0,-63 21 16,64 0-16,-21 0 0,-86 42 16,44 22-1,62-43-15,22 21 0,-21 0 0,42 1 16,0-1-16,0 0 0,0 1 16,0-1-16,21-21 0,0 22 0,85 41 15,-64-63 1,1 1-16,20-22 0,-21 0 0,1 0 15,20 0-15,-20 0 0,-1 0 0,0-22 16,1 1-16,-1 21 0,-21-21 16,0 0-1,-42 21-15,0 0 16,-21 0-16,-22 21 0,1-21 16,20 21-16,1 0 0,0 1 0,-1 20 15,1-21-15,21 0 0,-22 22 16,22-22-16,0 21 0,21 22 15,0-22 1,0-21-16,0 0 0,21 0 0,0 1 16,1-22-16,20 0 0,-21 0 0,21 0 15,1 0-15,-1 0 0,0 0 16,22-22-16,-22 1 0,22 0 0,-1-21 0,-20 21 16,20-22-16,-21 22 15,1-21-15,-1-1 0,0 1 0,-20 21 16,-1-21-16,0 20 0,-21 1 15,0 0-15,0 0 0,-21 21 16,0 21-16,21 0 16,0 0-16,-22 1 15,22 20-15,-21 0 0,21 1 0,-21-22 16,21 42-16,0-42 16,0 1-16,0-1 0,0 0 15,21-21 1,0 0-1,1-21-15,-22 0 0,21-1 16,0-20-16,0 21 0,-21-21 0,21 20 16,0-20-16,-21 21 0,43-43 15,-22 43-15,-21 0 0,0 0 16,21 0-16,0 21 16,-21 21-16,0 0 0,0 0 15,0 0-15,0 22 0,0-22 0,0 0 16,0 21-16,0-20 0,0 83 15,21-83 1,1 20-16,-1-42 16,0 0-16,0 0 15,0 0-15,0 0 0,22 0 0,-22-21 16,0 0-16,0-1 0,22 1 16,-22 0-16,0 0 0,21-21 0,-21 20 15,22-20-15,-22 0 0,0 21 0,0-1 16,0-20-16,1 21 0,-22 0 15,21 0-15,-21 42 32,0 0-17,0 21-15,0-21 0,0 1 16,0-1-16,0 0 0,0 21 0,0-21 16,0 1-16,0-1 15,42 21-15,-21-21 0,22 0 16,20-21-16,-21 22 0,1-22 15,-1 0-15,0 0 0,1 0 16,-1 0-16,22-22 0,-22 1 16,0 0-16,-21 0 0,22 0 15,-1-43-15,-21 43 0,-21-21 16,0 21-16,0-43 16,0 43-16,0-21 0,-21 42 0,0-22 15,0 22-15,-22 0 16,22 0-16,0 0 0,0 22 0,-21-22 0,20 21 15,1 21-15,0-21 16,0 22-16,21-22 0,0 21 0,-21-21 16,21 22-16,0-22 0,0 21 0,0-21 15,21 0-15,0 1 0,0-22 16,0 21-16,1-21 0,-1 0 0,42 0 16,-42 0-16,22-21 0,-22 21 15,0-22-15,0 1 0,0 0 16,1 0-16,-1 0 0,-21 0 0,0-22 15,21 22-15,-21 0 0,0-21 16,0 20-16,0 1 0,0 0 0,0 0 16,-21 42 15,21 0-31,0 0 0,0 1 16,0-1-16,0 0 0,0 0 0,0 0 15,0 0-15,0 1 0,0-1 16,21 0-16,0-21 0,0 21 15,0-21-15,1 0 0,20 0 16,-21 0-16,0 0 0,22 0 0,-1-42 16,43-1-1,-64 22-15,0 0 0,-21 0 16,21-21-16,0 20 0,-21 1 0,0 0 16,0 0-16,0 42 31,-21 0-31,21 0 15,-21 1-15,21-1 0,0 0 0,0 0 16,0 0-16,0 0 16,0 22-16,21-22 0,0-21 15,0 21-15,22-21 0,-22 0 16,0 0-16,0 0 0,22 0 0,-22-21 16,0 0-16,21 0 0,-21-1 15,1 1-15,41-63 16,-21-1-16,-20 43 15,-1-1-15,0 1 0,-21 0 16,0-22-16,21 22 0,-21-1 0,21 1 16,-21 21-16,0 0 0,0 42 31,-21 21-31,21-21 0,-21 22 0,0-1 16,21 0-16,-21 1 0,-1-1 15,22 0-15,0 1 0,0-1 0,-21 0 16,21 1-16,0-1 0,0-21 0,0 22 15,0-22-15,0 0 0,21 0 16,1-21-16,-1 0 16,0 0-16,0-21 15,0 21-15,0-21 0,1 0 16,-1-1-16,0 1 0,-21 0 0</inkml:trace>
  <inkml:trace contextRef="#ctx0" brushRef="#br0" timeOffset="32143.36">6858 14774 0,'42'0'0,"-84"0"0,0 0 0,-1 0 15,1 0-15,21 0 0,0 0 16,-1 22-16,22-1 16,0 0-16,22-21 15,-1 0-15,21 0 16,-21 0-16,22 0 0,-22 0 0</inkml:trace>
  <inkml:trace contextRef="#ctx0" brushRef="#br0" timeOffset="32779.99">7916 15092 0,'0'0'0,"21"-21"0,1 21 15,-1-21-15,0-1 0,-21 1 16,21 0-16,-21 0 0,0 0 16,0 0-16,0-1 0,0 1 15,-21 0-15,0 21 0,0-21 16,-1 21-16,1 0 0,-21 0 16,21 21-16,0 0 0,-22-21 15,22 21-15,0 22 0,-21-22 0,20 21 16,1-21-16,0 22 0,0-1 0,0 0 15,21 1-15,0-22 0,0 21 0,0-21 16,0 1-16,0-1 0,42 0 16,-21-21-16,22 0 15,-1 0-15,-21 0 0,43-21 16,-22 0-16,21-22 16,-41 1-16,-1 21 0,0 0 15,21-64-15,-42 64 0,0-22 16,0 22-16,0 0 0,0-21 15,0 21-15,0 42 16,0 0 0,0 0-16,0 21 0,0-20 15,0 20-15,0 0 0,0 1 0,0-1 16,0-21-16,0 21 0,0-20 16,0 20-16,21-21 0,1 0 15,-1 0-15,0-21 0,0 0 0,21 0 16,-20 0-16,20 0 0,0 0 15,1-21-15,-1 21 0,0-21 0</inkml:trace>
  <inkml:trace contextRef="#ctx0" brushRef="#br0" timeOffset="33224.64">8826 15028 0,'0'0'0,"0"-21"0,0 0 0,0 0 0,-21 0 16,0 0-16,0-1 0,0 1 15,-22 21-15,22 0 0,-21 0 0,21 0 16,-22 0-16,22 0 0,-21 21 0,21-21 15,-22 22-15,22-1 0,0 21 16,-21-21-16,42 22 0,-21-1 0,-1 0 16,22 43-16,0-64 15,0 21-15,0 1 0,0-22 16,0 0-16,22 0 0,-1 0 0,0-21 16,0 0-16,0 0 0,22 0 15,-22 0-15,21 0 0,0-21 16,1 0-16,-1 0 0,0-21 0,1 20 0,-22-20 15,21 0-15,-21-1 0,22 1 16,-22-21-16,0 20 0,-21-147 16,0 126-16,0-42 15,0 64-15,0 21 16,0 0-16,0 0 0,-21 21 0,21 21 16,-42 106-1,20-85-15,22 0 16,0 22-16,0-22 0,0 1 0,0-1 15,0 0-15,0 1 0,22-1 0,-22 0 16,21 1-16,0-22 0,0 21 16,0-21-16,22 0 0,-1 1 15,-21-22-15,21 0 0,1 0 0,-1 0 16,0 0-16,1 0 0,-22-22 16</inkml:trace>
  <inkml:trace contextRef="#ctx0" brushRef="#br0" timeOffset="34595.81">9567 15050 0,'0'0'0,"0"-22"0,0-20 0,0 21 16,0 0-16,0 0 0,0-1 0,0 1 16,-21 0-16,0 21 0,0 0 15,0 0-15,-1 0 0,-20 0 0,21 0 16,0 0-16,0 0 0,-1 21 0,1 0 16,0 1-16,0-1 0,0 21 15,0-21-15,21 22 0,0-22 0,0 42 16,0-42-16,0 22 0,21-22 15,0 0-15,0 0 16,21 0-16,-20-21 0,-1 0 0,21 0 16,0 0-16,-20-21 15,-1 0-15,0 0 0,0 0 16,0 0-16,22-64 0,-22 64 16,-21-43-16,21-20 0,-21 20 15,0 22-15,0-22 0,0 22 16,0-22-16,0 43 0,0-21 0,0 21 15,0 0-15,0-1 0,-42 22 16,20 22-16,22-1 16,-21 0-16,21 21 0,-21-21 0,21 64 15,0 21 1,0-64-16,0 22 16,0-22-16,21 0 0,0-20 15,1 20-15,-1-21 0,0 0 0,0 0 16,43 22-16,-43-43 15,42 0-15,-42 0 0,1 0 16,20-43-16,0 22 0,-21 0 16,1 0-16,-1 0 0,-21 0 15,21-22-15,0 22 0,0 0 0,-21-21 16,0 20-16,0 1 0,21 0 16,-21 42 15,0 0-31,0 1 15,0-1-15,0 0 0,0 0 0,0 0 16,0 0-16,22 1 0,-1-1 16,0 0-16,-21 0 0,21-21 15,0 0-15,0 0 0,1 0 0,20 0 16,-21 0-16,0 0 0,0 0 16,1-21-16,-1 0 0,0 21 0,42-64 15,-41 1 1,-22 42-16,21-1 0,-21 1 15,0 0-15,0 0 0,-21 21 32,-1 21-17,22 0-15,-21-21 0,21 21 0,0 1 16,0-1-16,0 0 0,0 0 0,0 0 16,0 0-16,0 1 15,0-1-15,21-21 0,1 21 0,-1-21 16,0 0-16,0 0 0,0 0 15,0 0-15,1 0 0,-1-21 16,0 0-16,0-1 0,0 22 0,0-21 16,1 0-16,-22-21 0,0 21 0,21-1 15,-21-20-15,21 21 0,-21 0 16,0 0-16,0-1 0,0 1 16,0 42-1,0 1 1,0-1-16,0 0 0,0 0 15,0 0-15,0 0 0,0 1 16,0-1-16,21-21 0,0 21 0,0-21 16,-21 21-16,22-21 15,-44 0 17,1 0-17,21-21-15,-21 21 0,0 0 0,0 0 16,0 0-16,-1 0 0,1 0 15,21 21 17,21-21-17,1 21-15,20-21 0,-21 0 16,0 0-16,22 0 0,-22 0 16,21 0-16,-21 0 0,22-21 0,-1 21 15,-21-21-15,21 21 0,-20-21 0,20 0 16,-21 21-16,0-22 0,0 1 15,1 0-15,-22 0 0,0 0 0,0 0 16,0-22-16,0 22 0,0 0 0,0-21 16,0 20-16,0 1 15,0 0-15,-22 21 16,22 21 0,0 0-16,0 1 0,0-1 15,0 0-15,0 0 0,0 21 0,0-20 16,0-1-16,0 0 0,0 0 0,0 0 15,0 0-15,0 1 0,0-1 0,0 0 16,0 0-16,22-21 47</inkml:trace>
  <inkml:trace contextRef="#ctx0" brushRef="#br0" timeOffset="34832.18">11959 14711 0,'0'0'0,"-21"0"0,0 0 15,42 0 63,-21 21-78</inkml:trace>
  <inkml:trace contextRef="#ctx0" brushRef="#br0" timeOffset="35016.08">11896 15050 0,'0'0'16,"-22"21"-16,22 0 16,-21-21-16,21-21 47,0 0-32,0-1 1,0 1-16</inkml:trace>
  <inkml:trace contextRef="#ctx0" brushRef="#br0" timeOffset="54706.35">10668 9589 0,'-21'0'0,"42"0"0,-63 0 0,20 0 16,-20-22-16,21 22 16,0 0-16,21-21 15,21 21 1,0-21-16,21 21 0,22 0 16,-22 0-16,22 0 0,-1-21 0,191 21 15,-106-21 1,-84 21-16,21 0 0,20 0 15,-62 0-15,-1 0 0,0 0 16,-20 0-16,-22 21 16,-22-21-1,1 0-15,0 0 0,-21 21 0</inkml:trace>
  <inkml:trace contextRef="#ctx0" brushRef="#br0" timeOffset="55069.81">11239 9546 0,'0'0'0,"-21"0"16,21 21 0,0 1-16,0-1 15,0 0-15,0 0 0,0 0 16,0 22-16,0-22 0,0 21 16,0 43-16,0-1 15,0-41-15,0-1 0,0 43 16,0-43-16,0 0 0,0 1 15,0-22-15,-21 21 0,0 1 0,0-1 16,-22 0-16,-20 1 16,42-22-16,-22-21 15,-20 0-15,21 0 0,-1 0 16,1 0-16,0 0 0,20 0 0,-20-21 16,21-1-16,0 1 0,-22 0 15,22 0-15,21-21 0,0 20 0,-21 1 16,21 0-16,0 0 0,0 0 15,21 0 1,0 21-16,22-22 0,-1 22 16,0 0-16,-20-21 0,20 21 15,21 0-15</inkml:trace>
  <inkml:trace contextRef="#ctx0" brushRef="#br0" timeOffset="55496.42">11599 9970 0,'0'0'16,"0"-22"-16,-21 22 31,0 0-31,0 22 0,21-1 16,-21 0-16,-1 0 0,22 21 0,-21-20 15,0-1-15,21 21 16,0-21-16,-21 43 0,0-43 0,21 21 15,0 1-15,0-22 16,0 0-16,21 0 0,0-21 16,0 0-16,0 0 0,22 0 15,41-42 1,-41 21-16,-22-1 0,0 1 16,21 0-16,-20 0 0,-1-21 0,-21 20 15,0 1-15,0-21 0,0 0 0,-21-1 16,-1 22-16,-41-21 15,42 21-15,0 21 0,-22 0 16,22 0-16,-21 0 0,-43 21 16,64 0-16,0 0 15,21 0-15,0 0 16,0 22-16,0-22 16,21-21-16,0 0 0,0 0 15,0 0-15</inkml:trace>
  <inkml:trace contextRef="#ctx0" brushRef="#br0" timeOffset="55996.3">12213 9589 0,'0'-22'0,"0"44"0,0-65 0,-21 22 15,21 42 16,0 0-31,0 22 0,0-1 0,0 0 16,0 1-16,0 20 0,0-20 0,0-1 16,0 21-16,0-20 0,0-1 15,0 0-15,-21 43 0,21 0 16,0-64-16,-21 0 16,21 0-16,-22-21 15,22-21 16,-21 0-31,21 0 0,0 0 16,0-1-16,0-20 0,0 21 16,0 0-16,21 0 0,1-1 0,20-41 15,-21 42-15,21 0 0,1-1 16,-1 1-16,43 21 16,-43 0-16,0 0 0,22 21 15,-22 1-15,-21-1 0,1 0 0,20 21 16,-42 22-1,0-43-15,0 0 0,-42 64 16,20-64-16,1 0 0,-21 0 16,21 0-1,0-21-15,21 22 0,-22-22 0,22-22 32,22 22-32,-1-21 15,0 21-15</inkml:trace>
  <inkml:trace contextRef="#ctx0" brushRef="#br0" timeOffset="56423.05">13123 9885 0,'0'0'0,"0"21"32,0 0-17,0 0-15,0 1 16,0-1-16,-21 0 0,21 0 0,0 21 15,0-20-15,-21-1 0,21 0 0,0 0 16,-21 0-16,21 0 0,0 1 16,0-1-16,0 0 15,-21-21-15,-1 0 32,22-21-32,0 0 15,0-1-15,0 1 0,0 0 0,0-21 16,0 21-16,0-22 0,0 1 0,22 0 15,-1-1-15,21 1 0,-21 0 16,43 20-16,-22 1 0,22 0 16,-22 0-16,21 21 0,-20 0 0,20 0 15,-20 0-15,-1 21 0,0 0 0,-21 0 16,22 22-16,-1 20 16,-42-20-16,0-22 0,0 63 15,0-62-15,-42 20 0,21-21 0,-1 21 16,1-20-16,-21-1 0,21 0 15,0 0-15,-1-21 0,-20 21 16</inkml:trace>
  <inkml:trace contextRef="#ctx0" brushRef="#br0" timeOffset="56945.27">11239 11303 0,'0'-21'0,"22"21"31,-22 21-31,0 0 16,0 0-16,0 22 0,0-22 16,21 21-16,-21 1 0,0 20 15,0-21-15,0-20 0,0 41 16,0-42-16,0 0 0,0 1 15,0-1-15,0 0 0,21-21 32,0 0-32,0 0 15</inkml:trace>
  <inkml:trace contextRef="#ctx0" brushRef="#br0" timeOffset="57300.41">11557 11430 0,'0'0'0,"0"-21"0,21-64 31,0 64-31,0 0 0,1 0 0,-1 0 16,0-1-16,21 22 0,1-21 15,-1 21-15,0 0 0,22 0 0,-22 0 16,0 0-16,1 21 0,-22 1 0,0-1 16,-21 21-16,0-21 0,0 43 15,-21-22-15,-21 0 16,-1-20-16,1 20 0,-22-21 0,22 0 15,0 0-15,-22 1 0,22-1 0,21 0 16,-22-21-16,22 0 0,0 0 16,63 0-1,-20 0 1,20 0-16,-21 0 0,21 0 16,1 0-16,41 0 15,43-21-15,-84 21 0,-1 0 16,-21 0-16,22-21 0,-22 21 15,21 0-15,-21-22 16,0 22-16,1-21 0,-1 21 0,0-21 16</inkml:trace>
  <inkml:trace contextRef="#ctx0" brushRef="#br0" timeOffset="57744.16">12615 11197 0,'21'0'16,"-42"0"-16,42-21 0,-21 0 0,0 0 15,0 0-15,22-1 16,-22 1-16,21 0 0,0 21 16,0 0-16,0-21 0,0 21 15,43 0-15,-43 0 16,43 0-16,-43 21 0,0 0 16,-21 0-16,0 1 0,0 20 15,0-21-15,-42 21 0,-22 22 16,1-22-16,20 1 15,1-22-15,0 0 0,20 0 0,1-21 16,0 21-16,0-21 16,42 0-1,21 0-15,-20 0 16,20 0-16,0 0 0,-21 0 16,64 0-16,-43 0 15,1 0-15,-22 21 0,21-21 0,-21 22 16,1-1-16,-1 0 0,-21 0 15,0 0-15,-21 0 0,-1 1 16,1-22-16,-21 21 0,21 0 0,-64 0 16,43 0-16,21-21 0,-43 21 15,43-21-15,0 0 16,42 0 0,0-21-16,0 0 15,22 21-15</inkml:trace>
  <inkml:trace contextRef="#ctx0" brushRef="#br0" timeOffset="58083.96">13716 11070 0,'0'0'16,"-21"21"0,0 1-1,-22 20-15,22-21 0,0 21 0,-21 1 16,20-1-16,1 0 0,0 1 15,0-1-15,0-21 0,21 22 0,0-1 16,0-21-16,0 0 0,0 0 16,42 1-16,-21-22 15,22 0-15,-22 0 0,21 0 0,-21 0 16,43-43-16,-43 22 0,21 21 16,-21-21-16,1-21 0,-1 20 15,0 1-15,0 0 0,-21 0 16,-21 42-1,0 0-15,0 0 16,21 1-16,-22 20 0,-41 21 16,42-20-16,21-1 0,-21 0 15,-1-20-15,22 20 0,-21 43 16,21-64-16</inkml:trace>
  <inkml:trace contextRef="#ctx0" brushRef="#br0" timeOffset="58664.63">11769 13166 0,'0'0'0,"0"-21"0,0-1 0,0-20 15,0 0-15,21-1 0,0-20 0,0 21 16,21-22-16,-20 22 0,-1-1 16,0 1-16,0 0 0,-21-1 15,0 1-15,0 21 0,-21 0 0,0 21 16,-22 0-16,22 0 0,-21 0 0,0 21 15,-1 0-15,1 0 0,0 22 0,-1-1 16,1 0-16,21 1 0,-22 20 16,22-21-16,0 1 0,0-1 15,0 0-15,21 1 0,0-22 16,0 0-16,21-21 0,0 0 16,21 0-16,-20 0 0,20 0 0,0-21 15,22 0-15,-22 21 16,22-21-16,-1-1 0,-21-20 0,22 21 0,-22 0 15,1 0-15,-22 21 0,21-22 0,-21 22 16,-21 22 0,0-1-16,0 0 0,-21 21 15,0-21-15,-21 22 0,20-1 0,1 0 16,-21 1-16,21-1 0,0 0 16,-1-20-16,1 20 0,21-21 0,-21 43 15,42-22 1,22-42-16,-1 0 0,43 0 15,-22 0-15,-21-21 0,22 0 16,-1-1-16</inkml:trace>
  <inkml:trace contextRef="#ctx0" brushRef="#br0" timeOffset="59068.24">12573 13081 0,'0'0'0,"0"-42"0,0-43 31,-21 43-31,21-22 0,0 43 0,0 0 16,0-43-16,0 43 15,21 0-15,0 21 0,0-21 16,22 21-16,-1 0 0,21 0 16,-20 21-16,-22 0 0,21 43 15,-42-43-15,0 21 0,0 1 16,0-1-16,-21 0 0,0 22 0,-43 20 16,22-62-16,0 20 0,21 0 15,-22-21-15,1 22 16,21-22-16,21 0 0,42-21 15,-21 0-15,0 0 16,22 0-16,-1-21 0,0 0 16,-20 21-16,20-21 0,0-1 15,-21 1-15,1-42 0,-22 42 16,0-22-16,0 22 0,-22 0 16,1-21-16,-21 20 0,21 1 0,-22 0 15,1 21-15,21 0 16,-21 0-16,20 0 0,1 0 0,0 0 0,0 0 15,21 21-15,0 0 0,21 1 16,0-22-16,22 0 0,-22 0 16,42 0-16,-20 0 0,20 0 15</inkml:trace>
  <inkml:trace contextRef="#ctx0" brushRef="#br0" timeOffset="59448.21">13441 12912 0,'0'0'0,"-21"-21"0,-1-1 0,1 1 15,0-21-15,0 21 0,21-22 16,0 22-16,0 0 0,0 0 0,0 0 16,21 0-16,0-1 0,22 22 0,-22 0 15,21 0-15,0 0 0,-20 0 16,20 22-16,-21-1 0,0 0 0,0 0 16,-21 64-16,0-64 0,-21 21 15,-21 1-15,21-1 0,-22 0 16,1 1-16,-21 20 15,20-42-15,22 0 0,0 22 0,0-43 16,21 21-16,0 0 0,21 0 16,0-21-16,0 0 15,0 0-15,22 0 0,-1 0 16,0-21-16,-20 0 0,20 21 0,0-21 16,-21 0-16,1-22 0,-1 22 0,-21-21 15,0 21-15,0-43 16,0 22-16,-21 21 0,-1-1 0,-20 1 15,0 21-15,21 0 0,-22 0 0,1 0 16,0 0-16,-1 21 16,1 1-16,21-1 0,0 0 0,-1-21 0,22 21 15</inkml:trace>
  <inkml:trace contextRef="#ctx0" brushRef="#br0" timeOffset="60208.24">14076 12552 0,'0'0'0,"-21"-21"31,21 0-31,0-1 15,0 1-15,42 21 0,-21 0 16,0-21-16,22 0 0,20 21 16,-21 0-16,1 0 15,-1 0-15,-21 21 0,22 0 0,-22 0 16,0 22-16,0-22 0,-21 21 0,0 1 0,0-1 16,0 0-16,0 22 15,0-22-15,-21 0 0,0 22 0,-22-1 16,22-20-16,21-1 0,0-21 15,-21 0-15,21 22 0,0-22 16,-21 0-16,21 0 0,-21-21 31,21-21-15</inkml:trace>
  <inkml:trace contextRef="#ctx0" brushRef="#br0" timeOffset="60400.13">14055 12933 0,'0'0'0,"-22"0"0,22-21 0,0 0 16,0-1 0,22 22-16,-1-21 0,21 21 0,0-21 15,-20 0-15,41 21 0,-21-21 16,22 21-16,-22-21 0,22 21 0,63-22 16,-85 22-16,22-21 0,-1 0 15,-21 21-15,22 0 0,-22-21 16,1 21-16,-1 0 0,-21-21 0,0 21 15,0 0-15</inkml:trace>
  <inkml:trace contextRef="#ctx0" brushRef="#br0" timeOffset="60705.95">14965 12510 0,'0'0'0,"-21"-22"0,21 1 15,0 0-15,0 0 0,21 21 16,0-21-16,0 0 0,21 21 16,1-22-16,-1 1 0,0 21 0,22 0 15,-22 0-15,1 0 0,-1 21 0,0 1 16,-21-1-16,1 21 16,-1-21-16,-21 22 0,0-1 0,0 0 15,-43 64-15,-20 0 16,42-64-16,-22 1 0,-20 41 15,42-63-15,0 22 0,21-22 16,0 0-16,-22 0 16,22-42-1</inkml:trace>
  <inkml:trace contextRef="#ctx0" brushRef="#br0" timeOffset="60869.86">14901 12827 0,'0'0'0,"-21"-21"0,21 0 16,21 0 0,22-1-16,-22 22 0,21 0 0,-21 0 15,43-21-15,-22 21 0,0 0 16,22-21-16,-22 21 0,85-21 16,-63 0-16,-22 21 0,64-43 15,-43 43-15</inkml:trace>
  <inkml:trace contextRef="#ctx0" brushRef="#br0" timeOffset="61318.6">16002 12467 0,'0'-21'0,"0"0"16,0 0-16,21 21 16,0 0-16,0 0 0,1-21 15,41 21-15,-21-22 0,-20 22 16,20 0-16,-21 0 0,0-21 0,0 21 15,-63 0 1,21 0-16,-43 0 16,22 21-16,-21-21 0,20 22 0,-20-1 15,-1 0-15,22 0 16,0 0-16,-1 0 0,22 1 0,-21-1 16,42 0-16,0 0 0,0 0 0,0 0 15,0 1-15,0-1 0,42 21 16,0-21-16,1 0 0,20 22 15,-20-22-15,-1 0 0,0 0 16,-21 0-16,1 1 0,-1-1 16,-21 0-16,0 0 0,0 0 0,0 0 15,-21 1-15,-1-22 0,-20 21 16,0 0-16,-1-21 0,1 21 0,0 0 16,-1-21-16,1 0 0,0 0 0,21 21 15,-1-21-15,1 0 0,42 0 31,1 0-31,20 0 16,-21 0-16,21 0 0,1 0 16,-1 0-16,0-21 0,1 21 0</inkml:trace>
  <inkml:trace contextRef="#ctx0" brushRef="#br0" timeOffset="61944.33">16891 12383 0,'-42'-43'32,"42"22"-32,-22 21 0,22-21 15,0 0-15,22 21 16,-1-21-16,0 21 0,42 0 15,-20 0-15,-22 0 0,21 0 16,1 0-16,-22 0 0,0 0 0,0 0 16,-63 0-1,21 0-15,-22 21 16,1-21-16,0 21 0,-1-21 0,-20 21 16,20-21-16,1 0 0,0 21 15,-1 0-15,1-21 0,21 22 0,0-22 16,21 21-16,0 0 15,0 21-15,21-21 16,0 1-16,43 20 0,-43-21 16,21 0-16,0 0 0,-20 1 15,-1 20-15,0-21 0,42 64 16,-63-43-16,0-21 0,0 0 16,0 1-16,0-1 0,-21 0 15,0 0-15,0 0 0,-21-21 0,20 0 16,-20 21-16,21-21 0,0 0 0,-22 0 15,22 0-15,0 0 0,0-21 16,21 0 0,0 0-16,21 21 0,0-21 0,0 0 15</inkml:trace>
  <inkml:trace contextRef="#ctx0" brushRef="#br0" timeOffset="62580.7">17674 12340 0,'0'-21'0,"0"42"0,0-63 0,0 21 16,0 0-16,0-1 15,0 1-15,21 21 0,0 0 16,1-21-16,-1 21 0,0 0 16,0 21-16,0-21 0,0 43 15,-21-22-15,22 21 0,-22 0 0,0 1 16,0-1-16,0 0 0,0 1 0,0 20 15,-22-20-15,1-1 0,0 0 16,0 1-16,0-1 0,21-21 0,-21 21 16,-1-20-16,22-1 0,0 0 15,-21 0-15,0-21 16,21-21 0,0 0-1,0 0-15,0-1 0,0 1 0,0 0 16,0-42-16,21 41 0,0 1 15,-21 0-15,22 0 0,-1 0 16,0 21-16,0-21 0,0 21 16,0-22-16,1 22 0,-1 0 0,0 0 15,0 0-15,0 0 16,0 0-16,1 0 16,-1 0-1,0 0 1,0 0-16,0 0 15,0 0-15,1-21 0,-1 21 0,0-21 16,0 21-16,0-21 16,0 0-16,1 0 0,-1 21 15,-21 21 1,0 0 0,0 0-16,-21 21 0,-1-20 0,1 20 15,0 0-15,0 1 0,0-1 0,21 0 16,-21-21-16,-1 22 0,22-22 15,-21 42 1,21-41-16,21-22 16,1 0-16,-1 0 15,0-22-15,21 1 0,-21 21 0</inkml:trace>
  <inkml:trace contextRef="#ctx0" brushRef="#br0" timeOffset="62972.47">18796 12383 0,'0'-22'16,"0"44"-16,0-65 0,0 22 0,21 0 0,-21 0 0,0 0 16,21 21-1,0 0-15,1 0 16,-1 0-16,0 0 16,0 21-16,0-21 0,0 21 0,1-21 15,-1 21-15,-21 0 0,0 0 16,0 1-1,0-1-15,-21 0 0,-1 0 16,1 0-16,-21 0 0,0 1 0,-1-1 16,22 0-16,-21-21 0,-1 21 15,22 0-15,0-21 0,21 21 16,21 1-16,0-22 0,22 21 16,-22-21-16,21 21 0,1-21 15,-1 21-15,0-21 0,1 21 0,41 22 16,-41-22-16,-1 21 15,-21-21-15,-21 0 0,0 22 16,-21-22-16,0 0 0,-22 0 16,1 0-16,0 1 0,-1-1 0,-62 0 15,-65 42 1,107-41-16,-22-1 16</inkml:trace>
  <inkml:trace contextRef="#ctx0" brushRef="#br0" timeOffset="63640.78">13144 14542 0,'0'0'0,"-21"-22"0,0-20 15,0 21-15,0 0 0,-22 0 0,22-1 16,-21 1-16,21 0 0,0 0 15,-1 21-15,22-21 16,0 0-16,22 21 0,20 0 16,0 0-16,1 0 0,-1-22 0,21 22 15,-20 0-15,20-21 0,-20 21 16,-1 0-16,0 0 0,1 0 0,20 0 16,-21 0-1,-42-21-15,-21 21 16</inkml:trace>
  <inkml:trace contextRef="#ctx0" brushRef="#br0" timeOffset="63929.61">13314 14224 0,'0'0'0,"-21"0"0,-22 0 0,22 0 0,0 0 15,0 21 1,21 0-16,0 1 0,0-1 16,21 127-16,0-106 0,0 1 15,0 20-15,1-21 0,-1 22 16,0-22-16,-21 22 0,0-22 0,0 0 15,0 1-15,0 20 16,0-20-16,-64 41 0,22-63 16,0 22-16,-128 20 15,107-63-15,-1 0 0,22 0 16,-21-21-16,20 0 0,22 0 0,-21 0 16,21-22-16,-1 1 0,1-22 15,0 22-15,21-43 16,0 64-16,0-21 0,21 21 0,0-22 15,22 22-15,-1 0 0,127-42 16,-42 41 0</inkml:trace>
  <inkml:trace contextRef="#ctx0" brushRef="#br0" timeOffset="64255.43">13695 14563 0,'0'0'0,"-21"84"31,-1-41-31,1-22 0,0 21 0,0 1 15,0-1-15,0 0 0,-1-21 16,1 22-16,21-1 0,-21 0 0,21-20 16,0 20-16,0-21 0,0 0 0,21 0 15,0 1-15,22-22 16,-22 0-16,0 0 0,64-22 16,-43 1-16,0 0 0,22 0 15,-22 0-15,1 0 0,-1-22 0,21-63 16,-63 43-1,-21 21-15,0-1 0,0 1 16,-21 21-16,-1-22 0,1 22 0,0 0 16,-43 0-16,43 21 15,-1 0-15,22 0 0,0 21 0,0 21 16,21-20-16,0-1 0,21 0 16,0 0-16,21-21 15,1 0-15,84 0 16</inkml:trace>
  <inkml:trace contextRef="#ctx0" brushRef="#br0" timeOffset="64988.03">14563 14415 0,'0'-22'0,"0"44"0,0-65 0,-22 43 16,1 21 0,21 1-16,-21 20 0,21 0 15,0-21-15,0 43 0,0-22 0,0 1 16,-21-1-16,21 0 0,0 1 0,-21-1 15,21 0-15,-21 1 0,21-22 16,0 21-16,0-21 0,0 0 0,0 1 16,0-44 15,0 1-31,0 0 16,0 0-16,21 0 0,0-22 0,0 22 15,-21-21-15,21 21 0,0 0 16,43-43-16,-43 64 15,0 0-15,0 21 16,-21 22-16,22-22 16,-22 0-16,0 21 0,0-21 15,21 22-15,0-22 0,0 21 0,0-21 16,0 1-16,1-1 0,20 0 16,0 0-16,1 0 0,41-21 15,-20 0-15,-22 0 0,22-21 16,-22 0-16,21 0 0,-20 0 0,41-43 15,-62 22-15,-1 21 16,-21-22-16,0 22 0,0-42 16,0 41-16,0 1 0,0 0 15,-43 21-15,22 21 16,21 0-16,-21 64 16,21-64-1,0 0-15,0 22 0,-21-22 0,21 21 16,0-21-16,-21 1 0,21-1 15,0 0-15,0 0 0,0-42 47,0 0-47,0 0 0,21-1 0,-21 1 16,21-21-16,0 21 0,0-22 16,1 22-16,-1-21 0,21 21 0,-21 0 15,0-1-15,1 1 0,-1 21 0,0 0 16,0 0-16,0 0 0,-21 21 15,0 1-15,21-1 0,-21 0 0,0 0 16,0 21-16,0-20 0,0 20 16,0 0-16,0 22 15,0-43-15,0 0 0,22 0 16,-1-21-16,21 0 0,-21 0 16,22 0-16,20 0 0,-21-21 15</inkml:trace>
  <inkml:trace contextRef="#ctx0" brushRef="#br0" timeOffset="65601.71">16827 14732 0,'0'0'0,"0"-21"0,0 0 0,0 0 15,0-1-15,0-20 0,0 21 16,-21 0-16,0 0 16,0 21-16,0 0 0,0 21 15,-1 0-15,1-21 0,0 42 16,0-21-16,0 1 0,0-1 0,-1 21 15,-20-21-15,42 0 0,-21 22 0,21-1 16,0-21-16,0 0 16,21-21-1,0 0-15,0 0 0,22 0 0,-22 0 16,0-21-16,0 21 0,0-21 16,1 0-16,-1 0 0,0 0 0,0-1 15,0 1-15,-21 0 0,0 0 0,21 0 16,-21 0-16,0 42 31,0 0-31,0 0 16,0 0-16,-21 0 0,21 1 15,0 20-15,0-21 0,0 0 0,0 22 16,21-1 0,1-42-16,-1 0 0,21 0 15,-21 0-15,22 0 0,-1 0 0,-21 0 16,43 0-16,-22 0 0,21-42 15,-20 20-15,-1-41 16,-21 42-16,0-22 0,-21 1 0,0-21 16,0-1-16,-21 1 0,0-1 15,-21 22-15,-22-22 0,22 22 16,-43 0-16,22-1 0,-22 22 0,22 21 16,-22 0-16,-21 0 0,21 0 15,22 42-15,-149 85 16,128-21-16,41-42 0,22-1 15,21-20-15,0 20 0,21-21 16,0 1-16,22-1 0,20 0 0,1 1 16,-1-1-16,85 22 15,-84-43-15,21 0 0,-1-21 16,1 0-16,0 0 0,-1 0 0,22 0 16,-21 0-16</inkml:trace>
  <inkml:trace contextRef="#ctx0" brushRef="#br0" timeOffset="66200.38">18034 14647 0,'0'0'16,"-21"-21"-16,21 0 16,21 0-16,0 21 15,0-21-15,0 21 0,1-21 0,-1 21 16,0-22-16,0 1 0,-21 0 15,0 0-15,0 0 16,0 0-16,-21-1 0,-21 1 0,20 21 16,-41 0-1,21 0-15,20 0 0,-41 21 16,21 22-16,20-22 0,-20 0 0,0 43 16,21-22-16,21 21 15,0-41-15,0 20 0,0 0 16,21-42-16,0 21 0,21 1 15,1-22-15,20 0 16,-21 0-16,1 0 0,-1 0 0,0 0 16,1-22-16,-22 1 0,0 21 15,21 0-15,-42 21 32,0 22-32,-21-22 15,21 21-15,0 1 0,-21-1 0,21 21 16,-21 1-16,21-1 0,-21 22 15,21 84-15,-21-84 0,-1 0 16,1-1-16,0 1 0,0 21 0,0-43 16,0 22-16,-1-21 0,1-1 15,0 1-15,-21-22 0,-1 0 16,-20 1-16,21-22 0,-85 0 16,42-21-16,21 0 0,-105 0 15,84-21-15,1 0 0,-22-22 16,-42-20-16,-22-22 15,128 43-15,-21-22 0,20 22 0,22-22 16,21 1-16,0 21 0,21-22 16,22 1-16,20-22 0,1 21 0,20-20 15,22-1-15,0 0 0</inkml:trace>
  <inkml:trace contextRef="#ctx0" brushRef="#br0" timeOffset="67575.47">18648 14436 0,'0'0'0,"0"-21"16,0-1 0,0 44-1,0-1-15,0 0 0,-21 21 0,-1 1 16,22-22-16,0 21 0,0 0 0,-21 43 16,0-21-1,0-43-15,21 0 0,0 0 16,0 0-16,0 0 0,0 1 15,0-44 1,0 1 0,21 0-16,0 0 0,0 0 0,-21-22 15,22 22-15,-1-21 0,0 0 16,0-1-16,0 22 0,0-21 16,1 21-16,-1-1 0,-21 1 15,42 0-15,-21 42 16,-21 0-16,21 1 0,-21-1 15,0 21-15,0-21 0,0 22 16,0-22-16,0 0 0,0 21 0,0-21 16,0 1-16,0-1 0,0 0 15,0-42 17,0 0-32,0-1 15,0 1-15,22 0 16,-1-42-16,21-1 15,-21 43-15,0 0 0,-21 0 16,22-1-16,-1 22 0,0 0 0,21 0 16,-42 22-16,21-1 15,-21 0-15,22 21 0,-22 22 16,0-22-16,0 0 16,0-20-16,0-1 0,0 0 15,21-21-15,-21 21 0,0 0 16,21-21-16,0 0 0,0 0 15,0 0-15,1 0 0,-1 0 0,0 0 16,0-21-16,0 21 16,0-21-16,22 0 0,41-43 15,-20 22-15,-22 0 16,-21 20-16,1-20 0,-1 21 16,0 0-16,0-22 0,-21 22 0,0 0 15,0 0-15,-21 21 16,0 0-16,-22 0 15,22 0-15,-21 21 0,-22 43 16,43-43-16,-21 0 0,21 21 16,0-21-16,-1 1 0,1 20 0,21-21 15,0 21-15,0 1 16,0-22-16,21-21 16,1 0-16,-1 0 0,0 0 0,0 0 15,0 0-15,22 0 0,-22 0 0,0-21 16,42 0-1,-41-1-15,20-41 0,-21 42 0,0 0 16,0-1-16,1-20 0,-1 21 16,-21 0-16,0 42 15,0 0 1,-21 0-16,-1 0 0,1 1 16,21-1-16,-21 0 0,21 0 0,0 0 15,0 0-15,0 1 0,0-1 16,21 0-16,43-21 15,-43 0-15,0 0 0,0 0 16,0 0-16,22 0 0,-22 0 0,0 0 16,0 0-16,0-21 0,1 0 15,-1-1-15,-21 1 0,0-21 16,0 21-16,21 0 0,-21-22 16,0 22-16,0 0 0,21 0 0,-21 42 31,0 0-16,0 21-15,0-20 0,0-1 0,0 0 16,0 0-16,0 0 0,0 0 0,0 1 16,0-1-16,21 0 15,0-21-15,1 21 0,-1-21 0,21 0 16,-21 0-16,22 0 0,-1 0 16,-21 0-16,21-21 0,22-21 15,-22 20-15,-21 1 0,22-42 16,-22 20-16,0 1 0,-21 0 15,21-22-15,-21 22 0,0-22 0,0-41 16,0 83 0,0 1-16,-21 21 15,0 21-15,0 1 0,21-1 16,0 21-16,-21 0 0,-1 85 16,22-84-16,0-1 15,-21 0-15,21-20 0,0 20 0,0-21 16,0 0-16,0 0 0,0 1 15,0-1-15,43 0 16,-22-21-16,0 0 16,-21-21-1,0 0-15,0-1 0</inkml:trace>
  <inkml:trace contextRef="#ctx0" brushRef="#br0" timeOffset="67740.38">20278 14372 0,'0'0'0,"-43"0"0,43-21 0,-21 21 16,0 0-16,0 0 0,0 0 16,21 21 15,0 0-31,21 1 0,0-22 16,0 0-16,0 21 0,22-21 0,-1 0 15</inkml:trace>
  <inkml:trace contextRef="#ctx0" brushRef="#br0" timeOffset="67945.28">21061 14626 0,'0'-21'16,"0"0"-16,0 0 15,0 42 32,0 0-31,0 0-1</inkml:trace>
  <inkml:trace contextRef="#ctx0" brushRef="#br0" timeOffset="69029.02">21548 14563 0,'0'0'0,"0"-21"0,0-22 16,0 22-16,0 0 0,0 0 16,0 0-16,0-1 0,0-20 15,-22 42-15,1 0 0,0 0 16,0 21-16,0 0 16,21 1-16,-21-1 0,-1 21 0,1-21 0,0 22 15,21-1-15,0 0 16,-21-21-16,21 22 0,0 20 15,0-42-15,0 22 0,0-22 0,0 0 16,0 0-16,21-21 0,0 21 16,0 1-16,22-22 0,-22 0 0,21 0 15,1 0-15,-1 0 0,0 0 0,1 0 16,-1-22-16,0 1 0,-21 21 16,22-21-16,-22-21 0,0 21 0,21-22 15,-20 1-15,-22 21 0,0 0 16,0-1-16,0 1 0,-22 42 31,1 1-15,21-1-16,0 0 0,-21 0 15,21 0-15,0 0 0,0 22 0,0-22 16,0 0-16,0 0 0,0 0 16,0 1-16,21-1 15,0-21-15,1 0 0,-1 0 16,0 0-16,0 0 0,-21-21 15,0-1 1,0 1-16,0 0 0,0-21 16,0 21-16,0-22 0,0 22 15,0-21-15,0 21 0,0-1 16,0-20-16,0 21 0,0 0 16,21 0-16,0 21 0,1 0 15,-1 0-15,0 0 0,21 0 16,-21 0-16,1 21 0,20 0 0,0 0 15,-21 0-15,22 0 0,-22 22 16,64 20-16,-64-20 16,-21-22-16,0 0 0,0 0 0,0 0 15,0 0-15,0 22 16,-21-22 0,21-42 15,21 0-16,-21-1-15,21 1 0,0 0 0,0 0 16,0 0-16,22-22 0,-22 22 16,21-21-16,-21 0 0,22 20 0,-1-20 15,0 21-15,1-21 0,20 20 16,-42 22-16,22 0 16,-22 22-16,-21-1 0,0 21 15,0-21-15,0 22 0,0-22 16,0 21-16,0-21 0,-21 22 15,21-22-15,-43 21 0,43-21 16,-21 0-16,0 1 16,0-22-16,0 0 15,0 0-15,21-22 16,0 1 0,0 0-16,21 0 0,0 0 0,21-22 15,43-20 1,-43 21-16,1 20 0,-1-20 0,0 21 15,1 0-15,-1 0 0,-21 21 0,21 0 16,-20 0-16,-1 21 16,-21 0-16,0 0 0,0 0 0,0 22 15,0-22-15,-43 42 0,-20 1 16,42-22-16,-22-21 16,-20 22-16,42-22 0,0 0 15,-22 0-15,22 0 0,0-21 16,0 0-1,0 0-15</inkml:trace>
  <inkml:trace contextRef="#ctx0" brushRef="#br1" timeOffset="96013.05">14055 9610 0,'-22'0'31,"1"0"-15,0 0 0,0 21-16,0-21 15,0 21 1,-1-21-16,1 0 15,0 0 1,21 21-16,-21-21 0,42 0 78,0 0-78,0 0 0,1 0 16,-1 0-16,0 0 0,0-21 15,0 21-15,0 0 0,22-21 0,-22 21 16,21 0-16,1-21 0,20 0 16,-21 21-16,1-22 0,-1 22 15,0-21-15,1 21 0,-22-21 0,21 21 16,43-42-16,0 21 16,-43-1-16,21 1 0,43 0 15,-42 0-15,-1 0 16,1 0-16,-1 21 0,22-22 0,-22 1 0,64 0 15,-63 0 1,-1 21-16,1-21 0,-22 21 0,22-21 16,-22 21-16,22-22 0,-22 22 0,21-21 15,64 0-15,-63 0 16,-1 0-16,128-22 16,-64 22-16,-64 0 15,-20 21-15,41-21 0,-41 0 16,-22 21-16,42-21 15,-41 21-15,-22-22 0,21 22 16,0 0-16,-21-21 0,21 21 47,-21-21-31,0 0 15</inkml:trace>
  <inkml:trace contextRef="#ctx0" brushRef="#br1" timeOffset="96681.17">16616 8657 0,'0'0'0,"-21"0"0,-22 0 15,22 0 1,21 21 31,21 1-32,0-22-15,1 21 0,-1-21 0,0 21 16,0-21-16,21 21 0,-20-21 16,41 21-16,-21-21 0,1 0 15,-22 0-15,21 21 0,-21-21 16,1 0-16,20 0 0,-21 0 16,0 0-16,22 0 15,-22 0-15,0 0 16,-42 0 31,0 0-47,-1 22 15,1-22-15,0 21 16,21 0-16,-21 0 0,0-21 0,21 21 16,-21 22-16,-1-22 0,1 0 15,0 0-15,0 0 0,0 22 0,0-22 16,-1 0-16,1 0 0,0 21 0,0-20 15,0-1-15,0 0 0,-1-21 16,1 21-16,21 0 0,-21 0 0,0-21 16,21 22-16,-21-1 15,0-21-15,-1 0 16,22 21-16,0-42 78</inkml:trace>
  <inkml:trace contextRef="#ctx0" brushRef="#br1" timeOffset="111081.94">18076 8022 0,'0'0'0,"-21"0"0,21 21 0,-21-21 16,0 0-16,0 0 16,21-21-1,-22 0-15,22 0 16,0 0-16,0 0 15,0-1-15,0 1 0,22 0 16,-1 0-16,0 21 16,0-21-16,21 0 0,-20 21 0,-1 0 15,21 0-15,-21 0 0,22 0 16,-1 0-16,-21 21 0,21-21 0,1 21 16,-22 21-16,21-21 0,-21 22 0,1-1 15,-1 0-15,-21 1 0,0-1 16,0 0-16,0 64 15,-21-42 1,-1-43-16,1 0 0,-21 21 0,21-42 16,0 0-16,-1 0 15,22-21 1,-21 0-16,21 0 0,0 0 0,0 0 16,0-22-16,0 22 0,0-21 0,0-1 15,0 1-15,0 0 0,64-64 16,-43 85-16,0-22 15,21 22-15,-20 0 0,-1 0 16,42 0-16,-42 21 0,1-21 16,20 21-16,-21 0 15,0 0-15</inkml:trace>
  <inkml:trace contextRef="#ctx0" brushRef="#br1" timeOffset="111474.66">18859 8022 0,'22'0'0,"-1"0"16,0 0-16,0 0 16,21-42-1,-20 21-15,-1 0 0,0 21 0,21-43 16,-21 22-16,-21 0 15,0 0-15,22 0 0,-22-1 16,0-20-16,0 21 16,-22 21-16,1 0 15,0 0-15,0 0 0,0 0 16,0 21-16,21 0 0,-22 0 0,1 1 16,21-1-16,-21 0 0,21 21 15,0-21-15,0 43 16,0-22-16,0-21 0,0 1 0,0 20 15,0-21-15,42 21 16,-20-20-16,-1-22 0,0 21 0,64-21 16,-43 0-1,0 0-15,1 0 0,-1 0 0,0-21 16,22-1-16,-22 1 0,0 0 0,-20 0 16</inkml:trace>
  <inkml:trace contextRef="#ctx0" brushRef="#br1" timeOffset="111913.41">19812 7662 0,'0'0'0,"0"-21"0,0 0 0,-21 21 15,0 0-15,-1 0 16,1 21-16,0 0 16,-21 1-16,21-1 0,-1 21 15,1-21-15,0 0 0,0 22 0,0-22 16,21 0-16,0 21 0,-21-20 15,21-1-15,0 0 0,0 0 0,0 0 16,0 0-16,21 1 0,0-22 0,0 0 16,0 0-16,0 0 15,1 0-15,-1 0 0,0-22 0,0 22 16,0-21-16,0 0 0,1 0 16,-1-21-16,-21 20 0,42-41 15,-21 42-15,-21-22 0,0 22 0,21 0 16,-21 0-16,22 0 0,-22 0 15,0 42 17,0 0-32,0 0 15,-22 0-15,22 0 0,0 1 0,0-1 16,0 42 0,0-42-16,0 22 0,22-22 15,20 0-15,-21-21 16,21 0-16,-20 0 0,20 0 15,0 0-15,149-21 16</inkml:trace>
  <inkml:trace contextRef="#ctx0" brushRef="#br1" timeOffset="112452.53">20870 7557 0,'0'0'16,"-21"-22"-16,-21 1 0,21 21 0,-1-21 15,-20 21-15,21 0 0,0 0 0,-22 0 16,22 0-16,-21 0 0,21 0 16,-22 0-16,22 21 0,0 0 0,-42 43 15,41-43-15,1 0 0,0 22 16,0-22-16,21 21 0,0-21 16,0 64-1,0-64-15,0 0 0,21 0 0,0 1 16,22-1-16,-22 0 15,0-21-15,21 0 0,-21 0 0,1 0 16,20 0-16,43-21 16,-22-22-1,-42 1-15,0 21 0,1 0 0,20-64 16,-21 43-16,0-64 16,0 42-16,1 1 0,-22-1 0,0 1 15,0-22-15,21 22 0,-21-1 16,0 22-16,0 0 0,0-1 0,0 1 15,0 21-15,0-22 0,0 22 16,0 42 0,-21 1-16,21-1 0,0 0 15,-22 21-15,22 22 0,0-1 16,-21 64-16,21-63 0,0-1 16,0-20-16,21 20 0,1-21 0,-22 1 15,21-1-15,21 43 16,22-22-16,-22-63 15,-21 21-15,0-21 16,22 0-16,-22 0 0,0 0 0,21 0 0,-21-21 16,22 0-16,-22 0 0,21 0 0,1 0 15,-22-22-15</inkml:trace>
  <inkml:trace contextRef="#ctx0" brushRef="#br1" timeOffset="120924.18">15113 11282 0,'-21'0'0,"42"0"109</inkml:trace>
  <inkml:trace contextRef="#ctx0" brushRef="#br1" timeOffset="121640.77">15113 11261 0,'-21'0'0,"0"0"16,-1 21-1,1-21-15,0 0 0,0 0 16,0 0-16,-22 21 16,22-21-16,0 0 0,0 0 15,0 0-15,0 0 0,-22 21 0,22-21 0,0 0 16,0 0-16,0 0 15,-1 0-15,1 0 0,0 0 0,0 0 16,0 0-16,0 0 0,-1 0 16,44 0 31,-1 0-32,0 0-15,0 0 0,0-21 0,22 21 16,-22 0-1,21-21-15,-21 21 0,22 0 0,-1 0 16,0-21-16,22 21 0,-1-21 0,1 21 16,-1 0-16,1 0 0,20-22 15,65 1-15,-86 21 0,22-21 16,-1 0-16,-20 21 0,21-21 16,-1 21-16,1-21 0,0-1 0,-1 1 15,86 0-15,-65 0 16,-41 21-16,21-21 0,-1 0 0,-20 21 15,-1-22-15,128-20 16,-64 21 0,-64 21-16,1 0 0,42-21 15,-64 21-15,0 0 0,22-21 16,-43 21-16,0 0 0,21-22 16,-20 22-1,-1 0 1,-21-21-1,-21 21 64,-1 0-79,1 0 15,21-21-15,-21 21 0,0 0 16,0 0-16</inkml:trace>
  <inkml:trace contextRef="#ctx0" brushRef="#br1" timeOffset="122199.85">17251 10626 0,'0'-21'0,"0"42"0,-21-42 0,-1-1 15,1 22 1,21 22 31,0-1-47,21-21 0,1 21 16,-1-21-16,0 21 0,0-21 15,0 0-15,0 21 0,22-21 0,-22 0 16,42 21-16,-20-21 15,-22 0-15,21 0 0,-21 0 16,22 0-16,-22 0 0,0 0 0,0 0 16,0 0-16,1 0 0,-1 0 0,-42 0 62,-1 0-62,1 22 0,0-22 16,0 21-16,0 0 0,0 0 15,-1-21-15,1 21 0,-21 22 0,21-22 16,-43 21-16,1 22 16,42-43-16,-22 21 15,1 0-15,21-20 0,0 20 0,-1-21 16,1 0-16,0 0 16,21 1-16,0-1 0,-21-21 15,0 0 16,0-21 1,21-1-17</inkml:trace>
  <inkml:trace contextRef="#ctx0" brushRef="#br1" timeOffset="146378">18478 10139 0,'0'0'0,"-21"0"15,0 0-15,0 0 0,0 0 16,0 0 0,-1 0-16,22-21 0,0 0 15,0-1 1,0 1-16,0 0 15,0 0-15,22 21 16,-1-21-16,0 21 0,0 0 0,0-21 16,0 21-16,22 0 0,-22 0 0,21 0 15,1 0-15,-22 0 0,21 0 16,0 0-16,-20 0 0,20 21 0,21 0 16,-41 0-16,-1 0 15,0 0-15,0 22 0,0-22 0,-21 0 16,21 21-1,-21-20-15,0 20 0,0-21 16,0 0-16,-21 0 0,0 1 0,0-1 16,0-21-16,0 21 0,-1-21 15,1 0-15,0 0 0,0 0 16,21-21-16,-21 0 16,21-1-16,0 1 15,0 0-15,0-21 16,0 21-16,0-1 0,0-20 0,0 21 15,21 0-15,0-22 0,-21 22 0,21 0 16,0-21-16,-21 21 0,22-1 16,-1 1-16,0 0 0,0 21 0,-21-21 15,21 0-15,0 21 0,-21-21 16,22 21-16,-22-22 0,21 22 16,0 0-1,0 0-15,0 0 0</inkml:trace>
  <inkml:trace contextRef="#ctx0" brushRef="#br1" timeOffset="146819.75">19367 9970 0,'0'0'0,"0"21"0,43 0 31,-22-21-31,0 0 0,0 0 15,0 0-15,1 0 0,-1 0 16,21 0-16,-21 0 0,0-21 16,1 21-16,-1-21 0,21-1 15,-21 1-15,-21 0 0,21 0 16,-21 0-16,0 0 0,0-22 16,0 22-16,0 0 15,-21 21-15,0 0 16,0 0-16,0 0 0,0 0 15,-1 0-15,1 21 0,0 0 0,0 0 16,-21 43-16,20-43 16,1 21-16,0-20 0,21 20 0,0-21 15,0 0-15,0 0 0,0 1 0,0-1 16,0 0-16,0 0 0,21 0 16,-21 0-16,43 1 15,-22-1-15,21-21 0,-21 0 0,85 21 16,-64-21-1,1 0-15,-22 0 0,21 0 0,43-21 16,-22 0-16,-20 21 0,-1-22 16,0 1-16,1 0 0,-22 0 15,21 0-15</inkml:trace>
  <inkml:trace contextRef="#ctx0" brushRef="#br1" timeOffset="147832.17">20426 9843 0,'0'0'0,"0"-22"0,0-41 0,0-1 16,0 43-1,-21 0-15,-1 21 16,1 0-16,0 21 16,0 0-16,21 1 15,-21-1-15,21 21 0,-21-21 0,-1 0 16,22 22-16,-21 20 16,21-42-16,-21 1 0,21-1 0,0 0 15,0 0-15,0 0 0,0 0 16,0 1-16,21-22 15,0 0 1,1 0-16,-1-22 0,0 22 16,0-21-16,0 0 0,0 21 15,-21-42-15,22 21 0,-1-1 0,0 1 16,0-21-16,0 0 0,0 20 16,1-20-16,-22 21 0,21-21 15,0 20-15,-21 1 0,0 0 16,21 21-16,0 0 0,-21 21 15,0 0 1,0 1-16,21 20 0,-21-21 0,0 0 16,22 0-16,-22 1 0,0-1 15,21 0-15,0-21 0,0 21 0,0 0 16,0-21-16,1 0 0,-1 21 0,0-21 16,21 0-16,-21 0 0,22 0 15,-1 0-15,0 0 0,1 0 0,-22-21 16,21 21-16,1-21 0,-1 0 0,-21 0 15,21 0-15,1-1 16,-22-20-16,21 0 0,-21 21 0,1-22 16,-1 1-16,0 21 0,0-22 15,-21 22-15,0-21 0,0 21 0,-21-22 16,21 22-16,-42 21 0,-1-21 16,22 21-16,0 0 15,0 0-15,-22 0 0,22 0 0,0 21 16,0-21-16,0 21 0,0 1 0,-22 20 15,22-21-15,21 21 0,-21-20 16,21 20-16,-21-21 0,21 21 0,0-20 16,0-1-16,0 21 0,0-21 15,0 0-15,0 1 16,21-1-16,0-21 0,0 0 16,0 0-16,1 0 0,-1 0 15,0 0-15,21 0 0,-21 0 0,1-21 16,-1-1-16,0 1 0,0 0 0,0 0 15,0-21-15,22-43 16,-43 64-16,21-22 0,0-20 0,-21 21 16,21-1-16,-21 1 0,0-43 15,0 43-15,21 0 0,-21-1 16,0 1-16,0 0 0,0-1 0,0 22 16,0 0-16,0-21 0,0 20 15,0 1-15,0 42 31,0 1-31,0-1 0,0 21 16,-21-21-16,21 22 0,0-1 0,0 21 16,0-20-16,0-1 0,0 0 15,0 1-15,0 41 0,0-62 16,0 20-16,0 0 16,21-21-16,1 1 0,-1 20 0,0-21 15,-21 0-15,21 0 0,21-21 16,1 0-1,-22 0-15,0 0 0,0 0 16,0 0-16,1-21 0,-1 21 0,0-21 16,0 0-16,0 21 0,-21-21 15,21 21-15,1-21 0</inkml:trace>
  <inkml:trace contextRef="#ctx0" brushRef="#br1" timeOffset="148011.6">21929 9652 0,'-22'0'0,"1"0"15,0 0 17,0 0-17,0 0-15,0 0 16</inkml:trace>
  <inkml:trace contextRef="#ctx0" brushRef="#br1" timeOffset="156952.48">19875 12277 0,'0'21'0,"-21"-21"125</inkml:trace>
  <inkml:trace contextRef="#ctx0" brushRef="#br1" timeOffset="158623.79">19685 12425 0,'0'0'0,"-21"0"0,21 21 0,-21-21 16,-1 0-16,1 0 15,0 0 1,42 0 93,0 0-109,1-21 16,-1 21-16,0-21 0,0 21 16,0-21-16,0 21 0,1-22 0,20 22 15,-21-21-15,0 0 0,22 0 16,-22 0-16,21 0 0,-21 21 0,22-22 16,-1 1-16,-21 0 0,21-21 0,1 21 15,-1-1-15,22 1 0,-22 0 16,0 0-16,22 0 0,-22 0 0,64-22 15,-64 43-15,22-21 16,-22 0-16,0 0 0,22 0 0,-22-1 16,1 22-16,20-42 15,-21 42-15,1-21 0,-22 0 16,0 21-16,0-21 0,0 21 0,1-22 16,-1 22-16,0 0 0,-21-21 0,21 21 15,-21-21-15,21 21 0,-21-21 16,21 21-1,1 0 1,-22-21 31,-22 21-16,1 0-15,0 0-1,21-21 1,-21 21-16,0 0 16,0-22-16,-1 22 15,1 0-15,0 0 0,0 0 16,0 0-16,0 0 16,-1 0-16,1 0 0,0 0 15,0 0-15,0 0 0,0 0 16,-1 0-1,44 0 32,-1 0-47,0 0 16,0 0-16,0 0 0,0 0 16,22 0-16,-22 0 15,0 0-15,21 0 0,-20 0 16,-1 0-16,0 0 0,0 0 0,0 0 15,0 0-15,1 0 16,-22-21-16,21 21 16,-21 21 62,0 1-63,0-1-15,0 0 0,-21 0 16,21 0-16,-22 0 0,1 1 16,21 20-16,0-21 0,-21 43 15,0-43-15,21 0 0,0 0 16,-21 21-16,21-20 0,-21-1 0,21 0 16,0 0-16,-22-21 0,22 21 0,0 0 15,0 1-15,-21-1 31,21-42 141,0-1-125,0 1 188,0 0-220</inkml:trace>
  <inkml:trace contextRef="#ctx0" brushRef="#br1" timeOffset="166088.22">21844 11197 0,'-21'0'16,"21"-21"-1,-21 0 1,21 0-16,0 0 16,0-1-1,0 1-15,21 21 0,0-21 16,0 21-16,0 0 0,0 0 15,1 0-15,-1 0 0,0 0 16,21 0-16,-21 0 0,22 21 16,-22 0-16,0 1 0,21-1 15,-20 0-15,-1 21 0,0-21 0,21 1 16,-21 20-16,-21-21 0,22 21 0,-22-20 16,21-1-16,-21 21 0,0-21 15,0 22-15,-21 20 16,-1-42-16,1-21 15,21 21-15,-21-21 16,0 0 0,0 0-16,21-21 31,0 0-31,0 0 0,0 0 16,0 0-16,0-1 0,0-20 0,0 21 15,0 0-15,21-22 0,-21 22 16,21-21-16,-21 0 0,21 20 0,0-41 15,1 42-15,-1 0 16,0-1-16,-21 1 0,21 21 16,-21-21-16,21 21 0,0-21 15,1 21-15</inkml:trace>
  <inkml:trace contextRef="#ctx0" brushRef="#br1" timeOffset="166508.98">22627 11197 0,'0'0'15,"21"0"17,0 0-32,1 0 15,-1 0-15,0-21 0,0 0 0,0 0 16,0 21-16,1-21 0,-1-1 15,0 22-15,0-21 16,-21 0-16,0 0 0,0 0 16,0 0-16,-21 21 31,0 0-31,0 21 16,-1 0-16,22 0 0,-21 0 0,0 22 15,0-22-15,0 21 0,21-21 16,-21 22-16,21-22 0,0 21 0,0 0 15,0-20-15,0-1 16,0 0-16,0 0 0,0 0 0,21 0 16,0-21-16,0 22 15,0-22-15,0 0 0,22 0 0,-22 0 16,0 0-16,64 0 0,-64 0 16,21 0-16,64-43 15,-64 22-15,-20 0 0,20 0 16,0 0-16</inkml:trace>
  <inkml:trace contextRef="#ctx0" brushRef="#br1" timeOffset="167596.35">23558 11007 0,'0'0'15,"0"-64"1,-21 64-16,0 0 16,0 0-16,0 0 0,0 0 15,-1 0-15,1 0 0,-21 21 0,21 1 16,0-1-16,-1 0 0,1 21 15,0-21-15,-21 64 16,21-64-16,21 22 0,-22-22 16,22 0-16,0 0 0,0 0 0,0 0 15,0 1-15,22-22 16,-1 0-16,0 0 16,0 0-16,0 0 0,0 0 15,1 0-15,-1 0 0,21-43 16,-21 22-16,43-64 15,-43 43-15,0 21 0,0-21 16,0 20-16,1 1 0,-22-21 0,21 21 16,-21 0-16,21 21 0,-21-22 15,0 44 17,0-1-32,-21 0 0,21 0 15,0 0-15,0 22 0,0-22 0,0 21 16,0-21-16,0 0 15,0 1-15,21-1 0,0 0 0,64 21 16,-43-42 0,-21 0-16,22 21 0,-1-21 15,0 0-15,1 0 0,-1 0 0,0 0 16,-21 0-16,22-21 0,-1 21 0,0-21 16,-20 0-16,41-21 15,-42 20-15,0-20 0,1 21 0,-1 0 16,-21-22-16,21 22 0,-21 0 0,0-21 15,0 21-15,0-1 0,0-20 16,0-21 0,-21 63-16,21-22 0,-21 22 15,-1 0-15,1 0 0,0 0 16,0 0-16,0 22 0,0-1 0,-1-21 16,1 21-16,0 21 0,-21 1 15,21-22-15,21 21 16,-22-21-16,22 0 0,-21 22 0,21-22 15,0 0-15,0 0 0,0 0 16,0 1-16,0 20 16,43-21-16,-22-21 0,0 0 15,0 0-15,0 0 0,0 0 16,1-21-16,-1 0 0,0 0 16,0-1-16,21-20 15,22-64 1,-43 85-16,0-21 0,0-22 15,1 43-15,-1-21 0,-21 21 0,21-22 16,-21 1-16,0 21 0,0-22 16,21-20-16,0-1 15,-21 43-15,0 0 0,0-21 16,21 21-16,-21-1 0,22 1 16,-22 42-1,0 22 1,0-22-16,-22 21 0,1-21 15,0 22-15,21-1 0,-21 0 16,-21 64-16,20-63 16,1-1-16,0 0 0,21 1 0,0-1 0,0 21 15,0-20 1,0-1-16,0-21 0,0 0 0,21 1 16,0-1-16,1 0 0,-1 0 0,0 0 15,0-21-15,21 21 16,1-21-16,-1 0 0,43 0 15,-22 0-15,-20 0 0,84 0 16,-85-21-16,0 0 0,1 21 16,-1-21-16,-21 0 0,21 0 0,1-1 15,-43 1-15,0 0 16</inkml:trace>
  <inkml:trace contextRef="#ctx0" brushRef="#br1" timeOffset="168575.79">19833 12764 0,'0'0'0,"-21"0"0,0 0 15,0 0-15,42 0 31,0 0-15,21 0-16,-21 0 0,22 21 16,20-21-16,1 0 0,-1 0 0,1 0 15,20 0-15,1 0 0,0 0 0,21 21 16,-22-21-16,1 0 0,-22 0 16,86 0-16,-107 0 0,21 0 15,-20 0-15,-22 0 0,21 0 0,-21 0 16,-42 0 15,0 0-31,0 0 16,0-21-16,0 21 0,-1 0 0,-20-21 15,21 21-15,0-22 0,0 1 16,-1 21-16,1 0 0,21-21 16,21 21 15,1 0-31,-1 0 0,21 0 15,-21 0-15,22 0 0,-22 0 0,21 0 16,-21 0-16,0 0 0,1 21 16,-1-21-16,0 21 0,0 1 15,-21-1-15,0 0 16,0 0-16,-21 0 0,0 22 16,0-22-16,-22 21 0,22-21 15,0 0-15,0 1 0,0-1 0,-1 0 16,22 0-16,-21 0 15,21 0-15,0 1 16,21-22 0,1 0-1,-1 0-15</inkml:trace>
  <inkml:trace contextRef="#ctx0" brushRef="#br1" timeOffset="170512.68">21823 12594 0,'0'-21'16,"0"42"-16,0-63 0,21 21 0,-21 0 0,0-1 15,0 1 1,0 42-1,0 1-15,0-1 16,0 0-16,0 0 0,0 21 16,0-20-16,0 20 0,0 0 0,0 1 15,-21 20-15,21 1 16,0-22-16,0-21 0,0 21 16,-21-42-16,21 22 0,0-1 15,21-42 16,0 21-31,-21-22 16,21 1-16,-21 0 0,21 0 16,0 0-16,1-22 0,-1 22 15,21-85-15,-21 85 16,0-21-16,-21 21 16,22 0-16,-1 21 0,-21 21 15,0 0 1,0 0-16,0 0 0,0 0 15,0 1-15,0-1 0,0 0 0,0 0 16,21 0-16,-21 0 0,0 1 16,21-1-16,-21 0 0,21 21 15,0-42-15,1 0 16,-1 0-16,0 0 0,0 0 16,0 0-16,0 0 0,1-21 15,20 21-15,-21-21 0,43-64 16,-43 22-1,0 42-15,0-22 0,0 22 16,-21-42-16,21 20 0,-21 22 16,22 0-16,-22 0 0,0 0 15,0 42 1,-22-21-16,22 21 16,-21 0-16,21 0 0,-21 0 15,0 43-15,21-22 0,0-21 16,0 1-16,0 20 0,0-21 0,0 0 15,0 0-15,0 1 0,0-1 16,0 0-16,0 0 0,0 0 16,21 0-1,0-21-15,0 0 16,1 0-16,-1 0 0,0 0 0,0 0 16,21 0-16,-20-21 0,-1 0 15,21 21-15,-21-21 0,0 0 0,1-22 16,-1 22-16,21 0 0,-42-21 0,21 21 15,0-1-15,-21 1 0,22-21 16,-22 21-16,0 0 0,0-1 16,-22 22-1,1 0-15,0 0 16,0 0 0,21 22-16,0-1 0,0 0 15,0 0-15,0 0 0,0 0 16,0 1-16,0-1 0,0 0 0,21 21 15,-21-21 1,0 1-16,0-1 0,0 0 0,21 0 16,0 0-16,1 0 0,-1-21 15,0 0 1,21 0-16,-21 0 0,1 0 16,-1 0-16,0 0 0,0 0 0,21-21 15,-20 0-15,-1 0 16,0 0-16,21 0 0,-21-1 0,22-41 15,-22 21-15,0 20 0,0 1 16,-21-21-16,21 21 0,-21 0 16,22-22-16,-22 22 15,0 42 17,0 0-32,0 22 0,0-22 15,-22 21-15,22-21 16,-21 22-16,21-1 15,0-21-15,0 0 0,0 1 0,0 41 16,21-63 0,1 21-16,-1-21 0,0 0 0,21 21 15,-21-21-15,1 0 0,-1 0 0,42 0 16,-42 0-16,1 0 16,-1-21-16,0 0 0,0 0 0,0 0 15,0 0-15,1-1 0,-22-20 0,0 21 16,0-21-16,21 20 0,-21-62 15,21 41-15,-21 22 0,21-63 16,-21 41-16,21 22 16,0-21-16,-21 21 0,0-22 15,22 22-15,-1-21 16,-21 21-16,0 42 31,0 0-31,0 0 0,0 0 16,0 0-16,0 1 0,-21 20 15,-1-21-15,1 21 0,21-20 16,-21 20-16,21-21 0,-21 21 0,21 22 16,-21 21-1,21-43-15,0-21 0,0 0 0,0 0 16,21 1-16,0-1 0,0-21 16,-21 21-16,21 0 0,1-21 15,-1 21-15,0 0 0,0-21 0,21 0 16,-20 0-16,-1 0 15,21 0-15,0 0 0,22-21 16,-43 21-16,0-21 16,0 0-16,1 0 0,-1-22 15,0 22-15,-21 0 0,21-21 0,0 21 16,-21-1-16,0-20 0,21 21 16,-21 0-16,22 0 15,-22-1-15,-22 22 31,1 0-31,0 22 16,0-1-16,21 0 0,-21 0 0,0 0 16,-1 0-16,22 1 0,0-1 0,0 0 15,0 0-15,-21 43 16,21-43-16,0 0 0,0 0 16,21-21-1,1 21-15,-1-21 0,42 0 16,-42 0-16,1 0 0,20 0 15,-21 0-15,0-21 0,22 0 16,-1 21-16,-21-21 0,0 0 0,22-1 16,-1 1-16,-21 0 15,64-21-15,-64 21 16,0-1-16,0 1 16,-21 0-1,0 0-15,0 0 16</inkml:trace>
  <inkml:trace contextRef="#ctx0" brushRef="#br1" timeOffset="170796.52">24066 12446 0,'0'0'0,"-21"0"0,0 0 16,0 0-16,21-21 16,21 21-1,0 0-15,0 0 0,1 0 0,20-21 16,-21 21-16,21 0 0,-20 0 16,20-21-16,-21-1 0,43 22 15,-1-21-15,-42 21 16,0 0-16,1-21 0,-22 0 15,0 0-15,0 0 16,0-1-16</inkml:trace>
  <inkml:trace contextRef="#ctx0" brushRef="#br1" timeOffset="171191.44">23495 12065 0,'0'0'0,"-21"0"0,-22 21 0,1 22 15,42-22 1,0 0-16,0 0 15,21-21 1,0 0-16,1 0 16,-1 0-16,0 0 0,0 0 15,-21-21-15,0 0 0,0 0 16,0-1-16,0 1 16,0 0-16,-21 0 15,0 21 1,0 0-16,-1 0 15,1 0-15,21 21 0,-21-21 16,21 21-16,0 0 16</inkml:trace>
  <inkml:trace contextRef="#ctx0" brushRef="#br1" timeOffset="190499.2">20151 15536 0,'0'0'0,"21"0"15,-21-21-15,21 0 16,-21 0-16,21 0 15,0 0 1,-21-1-16,0 1 0,21 21 16,-21-21-16,22 0 0,-1 0 15,-21 0-15,21-1 16,-21 1-16,21 21 16,-21-21-16,0 42 31,0 0-16,0 1-15,-21 20 0,0 0 16,0-21-16,-22 22 0,1 63 16,-85 63-1,85-127-15,-43 85 16,21-63-16,22-1 0,-21 1 16,20-1-16,-20-20 0,20 20 0,-20-21 0,21 22 15,-1-22-15,-20 1 0,20-1 16,22 0-16,-21 1 0,0-1 15,20 0-15,1-21 0,0 22 0,0-22 0,21 21 16,-21-21 0,21 1-16,0-1 0,-21-21 15,21-21 1,0-1 0,0 1-16,-22 0 15,22 0-15,0 0 0</inkml:trace>
  <inkml:trace contextRef="#ctx0" brushRef="#br1" timeOffset="190905.91">19367 16214 0,'22'-21'16,"-44"42"15,1 0-31,0 0 16,0 0-16,0 0 0,0 1 0,-1-1 15,1 21-15,-21-21 0,21 22 16,0-22-16,-1 0 0,1 0 0,0 0 16,0 0-16,-21 22 15,42-1-15,0-21 0,0 0 16,0 1-1,21-22 1,0 0-16,0 0 16,21 0-16,-20 0 0,-1 0 0,21 0 15,-21 21-15,22-21 0,-1 0 16,-21 0-16,21 0 0,85 21 16,-84-21-1,-22 0-15,0 0 16,0 0-1,0 0-15</inkml:trace>
  <inkml:trace contextRef="#ctx0" brushRef="#br1" timeOffset="191547.83">21124 15388 0,'0'-21'0,"0"42"0,0-63 0,0 21 16,-21 21-16,21-21 0,-21 21 15,21 21 17,0 0-32,0 0 0,0 0 15,21 0-15,0 1 0,0-1 16,1 0-16,20 21 0,0-21 15,1 22-15,20-1 0,-21-21 0,22 22 16,-1-1-16,22 0 0,-21 1 16,20-1-16,-20 21 0,20-20 0,43 41 15,22-20 1,-86-22-16,1 1 0,-22-22 16,21 21-16,1-21 0,-22 0 0,43 22 15,-43-22-15,-21 0 0,22-21 16,-22 21-16,0-21 0,0 0 0,-21 21 15,21-21-15,-21 22 16,0-44 47,0 1-48,-21 0 1,0 0-16,21 0 15,0 0-15,0-1 0,0 1 16,0 0-16</inkml:trace>
  <inkml:trace contextRef="#ctx0" brushRef="#br1" timeOffset="191898.63">22733 15981 0,'0'21'63,"0"0"-63,21 0 0,0 1 15,0-1-15,1 0 0,-1-21 0,21 21 16,-21 0-16,0 0 0,1-21 16,20 22-16,-21-1 0,0-21 0,0 21 15,1-21-15,-1 0 0,0 0 16,-21 21-16,21-21 0,0 21 15,-21 0 1,0 1-16,-21-1 16,-21-21-16,21 21 0,-1 0 0,-62 21 15,41-20-15,1-1 0,0 0 16,-1 0-16,-41 21 16,41-20-16,1-1 0,-21 0 15,20 0-15,22 0 0,-21 0 0,21-21 16,-1 0-16,-20 0 15</inkml:trace>
  <inkml:trace contextRef="#ctx0" brushRef="#br1" timeOffset="196115.6">17293 17780 0,'0'-21'0,"-21"0"0,21 0 16,0-1-16,-21 22 15,0-21-15,21 0 0,0 0 0,-22 0 16,1-22-16,21 22 0,-21 0 16,21 0-16,0 0 0,0-22 0,0 22 15,21-21 1,0 21-16,22 21 0,-22 0 16,21 0-16,1 0 0,-1 0 0,0 0 15,1 0-15,20 21 0,-21-21 0,1 42 16,20-21-16,-20 1 0,-22 20 15,21-21-15,-21 21 0,22 43 16,-43-64-16,0 22 0,0-22 16,-22 21-16,1-21 0,0 0 0,-21 22 15,-43-22 1,64-21-16,0 0 16,0 0-16,21-21 15,0 0-15,0-1 0,0 1 0,0 0 16,0-21-16,0-22 15,63-63-15,-21 85 16,-20 0-16,-1 20 0,21-20 16,0 21-16,-20 0 0,20 0 15,-21-1-15,21 22 0,-20 0 0,20 0 16,-21 0-16,0 0 0,43 0 16,-43 0-16,0 22 15</inkml:trace>
  <inkml:trace contextRef="#ctx0" brushRef="#br1" timeOffset="197270">18330 17611 0,'0'0'15,"0"21"-15,21-21 0,1 0 16,-1 0-16,0 0 16,0 0-16,0-21 0,0 0 0,1 21 15,-1-22-15,0 1 0,0 0 16,-21 0-16,21-43 15,-21 43-15,0 0 0,0 0 16,0 0-16,-21 21 0,-21 0 16,21 0-16,-1 0 0,1 0 15,-21 0-15,-43 42 16,64-21-16,0 22 16,21-1-16,-21-21 0,21 0 15,0 22-15,0-22 0,0 0 16,0 0-16,0 0 0,0 0 0,21 1 15,0-1-15,0 0 0,22-21 0,-22 0 16,21 0-16,0 0 0,1 0 16,-1 0-16,0 0 0,1 0 15,-1 0-15,0-21 0,85-43 16,-84 43-16,-1 0 16,0 0-16,-20-22 0,20 22 15,-21 0-15,0-21 0,-21 21 0,0-1 16,0 1-16,0 0 15,-21 21-15,0 0 16,0 0-16,0 0 0,-1 21 16,1 0-16,0 1 15,0-1-15,0 0 0,21 0 0,0 0 16,0 22-16,0-22 0,0 0 16,0 0-16,0 0 15,0 0 1,21-21-16,0 0 15,0-21-15,0 21 16,1-21-16,-1 0 0,0 0 0,0 0 16,0-1-16,0 1 0,-21 0 15,22 0-15,-1-21 0,-21 20 0,21 1 16,-21 0 0,21 21-16,-21 21 15,0 0 1,0 1-16,0-1 0,0 0 0,0 0 15,0 0-15,0 0 0,0 1 16,21-1-16,0 0 16,1 0-16,-1-21 15,21 21-15,-21-21 0,22 0 0,20 0 16,-21 0-16,22 0 0,-1 0 16,1 0-16,-22-21 0,22 0 0,20 0 15,-41 0-15,-1-22 16,-21 22-16,0 0 0,-21 0 15,0 0-15,0-1 0,0 1 16,-21 0-16,-21 0 16,21 21-16,0 0 0,-1 0 15,-20 21-15,21 0 0,-43 22 16,43-22 0,21 21-16,0-21 0,-21 0 15,21 1-15,0-1 0,0 0 0,0 0 16,0 0-16,0 0 15,21-21-15,0 0 0,1 0 16,-1 0-16,0 0 0,0-21 16,64-21-1,-64 0-15,0 20 0,0 1 16,0-21-16,1 0 0,20-43 16,-21 43-16,0-1 0,-21 1 15,0 0-15,21-22 0,1 22 0,-22-1 16,0-41-16,0 41 15,0 22-15,0 0 0,0 42 16,0 22-16,0-1 16,0 0-16,-22 1 0,22 20 15,0 1-15,-21-22 0,21 21 0,0 1 16,0-22-16,0 22 0,21-22 16,1 0-16,-22-20 0,42 20 0,-21-21 15,0 0-15,64-21 16,-43 0-16,1 0 0,20 0 15</inkml:trace>
  <inkml:trace contextRef="#ctx0" brushRef="#br1" timeOffset="199069.94">22267 17230 0,'0'-64'31,"0"85"-15,0 1-1,0-1-15,-21 21 0,21-21 16,0 22-16,0-1 0,0 0 16,0-21-16,-21 22 0,21-1 0,0 0 15,0-20-15,0-1 0,0 0 16,-21 0-16,21 0 0,0 0 15,0-42 17,21 0-32,0 0 15,0-21-15,0 20 0,1-20 16,-22 21-16,42-21 0,-21-1 0,0 22 16,0-21-16,1 21 0,-1-1 0,0 22 15,0 0-15,0 0 16,0 22-16,-21-1 15,0 0 1,0 21-16,22-21 0,-22 1 0,0-1 16,21 0-16,-21 0 15,0 0-15,21-21 0,0 0 16,0 0-16,0 0 16,1 0-16,-1-21 0,0 0 15,0 0-15,0 0 16,0-1-16,1 1 0,20-63 15,-42 62-15,21-20 16,-21 21-16,0-21 0,0 20 0,0 1 16,0 0-16,21 0 0,-21 42 31,0 0-31,0 22 0,-21-22 16,0 0-16,21 21 0,0-21 15,0 22-15,-21-22 0,21 42 16,0-41-16,0 20 0,0-21 15,0 21-15,21-20 16,0-22-16,0 0 16,0 0-16,1 0 0,20 0 15,-21 0-15,0-22 16,0 1-16,1 0 0,20-21 16,-21 21-16,0-1 0,0-20 15,1 21-15,-1-21 0,-21 20 0,0-41 16,0 42-1,-21 21 1,-1 21-16,22 0 16,-21 0-16,21 0 15,0 1-15,0-1 0,0 0 0,0 0 16,21 0-16,1-21 16,-1 21-16,-21 1 0,21-22 0,0 21 15,0 0-15,0-21 16,-21 21-16,22 0 0,-1-21 15,-21 21 1,21-21 15,0 0-31,-21-21 16,21 0-16,0 21 16,1-21-16,-22 0 0,21 0 0,-21-1 15,21 1-15,0-21 0,0 21 16,-21 0-16,21-1 0,1 1 0,-1 0 15,-21 0-15,0 0 0,21 21 16,-21 21 0,0 0-16,0 0 15,0 0-15,0 1 0,0-1 16,-21 0-16,21 21 0,0-21 16,0 1-16,0-1 0,0 0 15,0 21-15,21-42 0,0 21 0,0 1 16,0-1-16,1-21 0,20 0 15,-21 0-15,64 0 16,-64 0-16,0 0 0,0-21 16,0-1-16,1 1 0,-1 0 0,0-21 15,0 21-15,0-22 0,0 1 16,1 21-16,-22-43 0,0 22 0,42-64 16,-42 64-1,0-22-15,21 1 0,-21 20 0,21-20 16,-21 21-16,0-1 0,0 22 0,0 0 15,0 0-15,0 42 16,0 21 0,-21-21-16,0 22 0,0 41 15,21-41-15,-21 20 0,21 22 16,0-43-16,0 43 16,0-43-16,0 1 15,0-22-15,0 21 0,0 0 0,0-20 16,0-1-16,0 0 0,0 0 15,21 0-15,0 0 0,0-21 16,0 0-16,0 0 0,22 0 16,-22 0-16,0 0 0,21-21 15,-20 0-15,-1 0 0,21 0 0,0-43 16,-20 43-16,-1 0 16,0-21-16,0 20 0,0-20 0,-21 21 15,21 0-15,-21 0 0,0-1 16,0 1-16,-21 21 15,0 0-15,0 0 0,0 0 16,0 21-16,-1 1 0,22-1 0,-21 0 16,-21 21-16,42-21 15,0 22-15,0-22 0,0 0 16,0 0-16,0 22 0,0-22 0,0 0 16,21 0-16,0 0 0,0 0 15,64 22 1,-21-43-1,-43 0-15,21 0 0,-21 0 0,0 0 0,22-21 16,-22-1-16,21 1 0,-21 0 16,22-21-16,-22 21 0,21-22 15</inkml:trace>
  <inkml:trace contextRef="#ctx0" brushRef="#br1" timeOffset="199348.18">23876 17060 0,'0'0'0,"-21"22"0,21-1 31,21-21-31,21 0 0,-21 0 15,22 0-15,-22 0 0,21 0 16,1 21-16,-1-21 0,-21 0 16,21 0-16,1 0 0,-22 0 0,21 0 15,-21 0-15,1 0 0,-1 0 16,0 0-16,-21-21 0</inkml:trace>
  <inkml:trace contextRef="#ctx0" brushRef="#br1" timeOffset="199816.52">23304 16743 0,'0'21'15,"0"-42"-15,22 42 0,-1-21 16,0 21-16,0-21 0,0 0 0,0 0 15,1 0-15,-1 0 16,0 0-16,-21-21 16,0 0-16,0 0 15,0 0-15,-21 21 0,0 0 16,-1-22-16,1 22 0,0 0 16,0 0-16,0 0 15,0 0-15,-1 0 16,1 22-16,21-1 15,0 0-15,-21-21 16</inkml:trace>
  <inkml:trace contextRef="#ctx0" brushRef="#br1" timeOffset="201069.79">0 7705 0,'0'-21'0,"0"42"0,0-64 0,0 22 0,0 0 16,0 0-16,21 21 0,0 0 15,0 0-15,1 0 0,-22 21 16,21 0-16,0 22 0,0 20 0,0 1 16,-21-1-16,21 22 15,1-1-15,-1 22 0,0-21 0,0 0 16,-21 20-16,21-20 0,-21-21 16,21 20-16,1 64 0,-22-42 15,0-63-15,0-1 16,21 0-16,-21-21 0,0 1 15,0-1-15,21-21 0,-21-21 32,0-1-32,0-20 0,0-43 15</inkml:trace>
  <inkml:trace contextRef="#ctx0" brushRef="#br1" timeOffset="201421.58">63 8086 0,'0'0'0,"-42"-21"0,21-1 16,21-20-16,0 21 0,0 0 16,0-22-16,0 22 0,0 0 0,0 0 15,0 0-15,0-22 0,0 22 16,0-42-16,0 20 16,63 22-16,22 0 15,0 0-15,-1 0 0,1 21 0,0 0 16,-1 0-16,43 42 0,-63-21 15,-22 22-15,-21-1 16,-21 0-16,0 85 0,-42-63 16,0-1-16,-1 1 0,1-1 15,-21 1-15,20-22 0,-20 0 0,20 1 16,-41 20-16,63-42 16,-1 1-16,1-22 0,42 0 31,1 0-31,20 0 15,0 0-15,-21-22 0,22 1 0,-1 21 16,0-21-16</inkml:trace>
  <inkml:trace contextRef="#ctx0" brushRef="#br1" timeOffset="201828.59">974 8467 0,'0'0'16,"0"21"-1,-22-21-15,1 0 16,21-21 0,0 0-16,0-1 0,21 1 15,1 0-15,-1 0 16,0 0-16,21 21 0,1-21 0,-1-1 16,21 22-16,1 0 0,-1 0 15,1 0-15,-22 22 0,22-1 16,-22 0-16,0 21 0,-20-21 0,-1 22 15,0-1-15,-21-21 0,0 22 16,0 20-16,-64 43 16,43-85-16,0 0 15,0 0-15,21 1 0,-21-22 16,0 0-16,21-22 16,0 1-16,0 0 0,0 0 0,0 0 15,0-22-15,0 22 0,0-21 16,0 21-16,21-22 0,0 22 0,0-21 15,0 21-15,0 0 16,43-64-16,-43 64 16,21 0-16,-20-22 0,-1 22 15,0 0-15,0 0 0,0 0 0</inkml:trace>
  <inkml:trace contextRef="#ctx0" brushRef="#br1" timeOffset="202016.48">2032 7959 0,'0'0'0,"42"63"31,-42-42-31,0 1 0,0-1 0,0 21 0,0 0 16,21-20-16,-21 20 0,0 0 15,0-21-15,0 22 0,22-22 16,-22 0-16,21 0 0,21 43 16,-21-64-16,0 0 15,1 0-15,-1 0 16,0 0-16,-21-21 0</inkml:trace>
  <inkml:trace contextRef="#ctx0" brushRef="#br1" timeOffset="202368.6">2138 7662 0,'0'0'0,"-21"0"15,-22 0-15,22 0 0,0 0 0,0 0 16,0 0-16,-43 43 15,64-22-15,0 0 0,0 0 16,0 0-16,0 1 16,21-22-16,0 0 0,1 0 15,20 0-15,-21 0 0,43 0 16,-22-22-16,-21 1 0,21 0 16,-20 0-16,-1 0 0,-21 0 15,0-1-15,0 1 0,0 0 0,-21 21 16,-1-21-16,1 0 0,-21 21 15,21 0-15,-43 0 16,22 0-16,21 0 16,0 21-16,21 21 0,0-21 15,0 1-15,0-1 16,0 21-16,0-21 0,42 43 16,-21-64-16,0 21 0,22-21 15,-22 0-15</inkml:trace>
  <inkml:trace contextRef="#ctx0" brushRef="#br1" timeOffset="202702.45">2476 7832 0,'0'-21'0,"43"21"31,-22 21-15,0-21-16,0 21 0,0 0 0,1 0 15,20 64 1,0-22-16,-21-20 0,1-1 15,-1-21-15,-21 22 0,0-22 16,21 21-16,-21-21 0,21 0 0,-21 1 16,21-1-16,-21 0 15,21-21 1,1-21-16,-22 0 0,0-1 16,0 1-16,0 0 0,0-21 15,0 21-15,0-22 0,0 1 16,0 0-16,0 20 0,0-20 0,0 0 15,0 21-15,0-1 0,0 1 16,0 0-16,0 0 0,21 21 16,0 0-16,0 0 15</inkml:trace>
  <inkml:trace contextRef="#ctx0" brushRef="#br1" timeOffset="203668.66">3556 7705 0,'0'0'0,"-85"-43"31,64 43-31,0 0 0,0 0 16,0 0-16,21 22 0,-22-1 15,1 0-15,-42 85 16,63-64-16,-21 0 0,21 1 15,-22-1-15,22 0 0,0 43 16,0-64-16,0 22 0,0-22 16,22 0-16,20 0 15,-21-21-15,0 0 0,0 0 16,1 0-16,-1-21 0,0 0 16,0 0-16,0-1 0,0 1 0,1 0 15,20-85 1,-42 64-16,0-43 0,0 43 15,0 21-15,0-22 0,0 22 0,0 0 16,0 0-16,0 0 0,-21 21 16,0 21-1,21 0-15,-22 0 0,22 0 16,0 22-16,0-22 0,0 21 16,0 1-16,0-22 0,22 21 0,-1 0 15,0-20-15,0 20 0,21-21 16,22 21-16,-1-42 15,-20 0-15,-1 0 0,-21 0 16,22 0-16,-1 0 0,-21-21 0,0 0 16,43-21-16,-43-1 15,21-20-15,-21 21 0,-21-1 16,0 1-16,0 0 0,0-22 0,22 1 16,-22-1-16,0 1 0,0-22 15,0 21-15,0-20 0,0 20 16,0 1-16,0-43 0,0 64 15,0-1-15,0 22 0,0 0 16,0 0-16,0 42 16,0 0-16,0 0 15,-22 22-15,22-1 0,-21 85 16,21-64-16,0 1 0,0-1 16,0 22-16,0-21 0,0 105 15,0-42 1,0-85-16,43 22 15,-22-22-15,0-21 0,0-21 0,0 21 16,22-21-16,-1 0 0,-21 0 16,64-42-16,21 0 15,-64 21-15,0-1 0,1-20 16,-1 21-16,-21-21 0,21 20 16,-20-20-16,-1 0 0,0-1 0,-21 22 15,0-21-15,0 0 16,0 20-16,-21 22 15,0 22-15,-1-22 0,1 21 16,0 0-16,0 0 0,21 21 16,0 22-1,0-22-15,0-21 0,42 22 0,-21-22 16,1-21-16,-1 21 0,0-21 16,21 0-16,-21 0 0,64 0 15,-64 0 1,0 0-16,22 0 0,-22-21 0,21 0 15,-21 0-15,-21-1 0,22 1 16,-22 0-16,21-21 0</inkml:trace>
  <inkml:trace contextRef="#ctx0" brushRef="#br1" timeOffset="203884.54">4170 7451 0,'-43'0'16,"86"0"-16,-64-21 16,84-1-16,1 1 15,-22 0-15,21 0 16,-20 0-16,41 21 0,-20-21 0,-1-1 0,1 22 16,-1 0-16,1-21 0,-22 21 15,-21 0-15,1 0 0,-1 0 16,-21 21-16</inkml:trace>
  <inkml:trace contextRef="#ctx0" brushRef="#br1" timeOffset="204400.21">1587 9292 0,'0'0'0,"-42"0"0,21 0 0,-21-21 15,-1 21-15,22 0 0,-21 0 0,21 0 16,-22 0-16,22 0 0,0 21 16,0 0-16,0-21 0,-1 22 0,44-22 31,-1 0-31,42 0 0,1 0 0,84-43 16,-42 1-16,0 21 15,190-64-15,-127 22 16,1-1-16,20 1 0,1-1 0,20 1 15,1 20-15,-22-20 0,22-1 0,0 22 16,-1-22-16,-20 22 16,-1 0-16,149-43 15,-191 43-15,0-1 0,-21 22 0,-21-21 0,-21 21 16,0 0-16,-22 21 0,-21-22 16,-20 22-16,-1 0 0,-42 0 15,-1 0-15,-20 0 0,0 22 16,-1-22-16,1 21 0,-21 0 15,20 0-15</inkml:trace>
  <inkml:trace contextRef="#ctx0" brushRef="#br1" timeOffset="205020.44">2921 9271 0,'0'0'0,"0"-21"0,0 0 16,-21 0-16,21-1 0,-21 1 0,-1 0 16,22 0-16,-21 21 15,0 0-15,21-21 0,-21 21 0,0 0 16,0 0-16,-1 0 16,1 21-16,0 0 0,0 0 15,0 22-15,21-22 0,0 21 16,-21 0-16,-1 1 0,22-1 0,0 0 15,0 22-15,0-1 0,0 1 16,0-1-16,22 107 16,41-64-16,-21-43 15,1 1-15,-1-22 0,0 21 16,1 1-16,-1-1 0,22 1 16,-22-1-16,21 1 0,-20-1 0,84 64 15,42 43 1,-127-128-16,22 0 0,-22 1 0,22-1 15,-22 0-15,22-20 0,-22 20 0,0-21 16,1 0-16,-22-21 0,63 21 16,-62-21-16,-1 0 15,0 0-15,0 0 0,0 0 0,0-21 16,1 21-16,-1-21 16,-21 0-16,0 0 0,21 0 15,-21-1-15,0 1 16,0 0-16,0 0 15</inkml:trace>
  <inkml:trace contextRef="#ctx0" brushRef="#br1" timeOffset="205606.14">4106 10583 0,'0'0'16,"-21"0"-16,0-21 0,21 42 47,0 1-47,0-1 16,0 0-16,0 0 0,0 0 15,21 22-15,0-22 0,0 0 0,1 21 16,-1-21-16,21 22 0,-21-22 0,22 0 15,20 43 1,43 20-16,-85-41 16,21-22-16,22 42 0,-22-42 15,-21 22-15,22-22 0,-22 0 0,0 0 16,0 0-16,0 1 0,1 20 16,-22-21-1,0 0-15,-22-21 16,1 0-16,0 21 0,0-21 15,-21 0-15,20 0 0,-20 22 0,0-22 16,21 0-16,-43 21 0,22-21 0,-1 21 16,-20-21-16,21 21 0,-22 0 15,22 0-15,-22 1 0,22-22 0,-127 63 16,20 1 0,107-43-1,0-21-15,21 21 0,-1-21 0,1 0 16,0 0-16,0 21 0,0-21 15,42 0 32,0 0-47,0 0 16,0 0-16,1-21 0,-1 21 16,0-21-16,0 0 0</inkml:trace>
  <inkml:trace contextRef="#ctx0" brushRef="#br1" timeOffset="-177736.73">21611 7366 0,'0'21'15,"-21"-21"-15,0 0 16,21 21-1,-21-21 32,-1 0-31,1 0 0,0 0-1,42 0 63,0-21-62,22 21-16,-1-21 0,0 0 0,1 21 16,126-64-1,-127 22-15,22 21 0,-1-21 0,1-1 16,21 22-16,-1-21 0,-20-1 0,105-41 15,64-43 1,-170 106-16,-20-22 16,20 1-16,-20 21 0,-22 0 0,21-22 15,-21 22-15,0 21 0,-21-21 16,0 0-16,0 0 0,0-1 16,0 1-1,-21 21-15,0 0 0,0 0 16,0 0-16,0 0 0,-22 0 15,22 0-15,-21 21 0,21-21 16,-22 22-16,1-1 0,0-21 16,20 21-16,-20 0 0,0-21 0,21 21 15,-22-21-15,22 21 0,0-21 0,0 0 16,21 22 0,21-22 15,0 0-31,0 0 0,22 0 0,-22-22 15,0 22-15,21-21 0,1 21 16,-22-21-16,21 21 0,0-21 0,1 21 16,-1-21-16,0 21 0,1-21 0,-1 21 15,-21 0-15,0 0 0,43-22 16,-43 22 0,-21 22-1,0-1 1,0 0-16,0 0 0,-21 21 0,21-20 15,-21 20-15,0-21 16,21 21-16,0-20 0,0 20 0,-22-21 16,22 21-16,0-20 0,-21-1 0,21 42 15,0-42 1,0 1-16,0-1 16,0-42-1,0-1 1</inkml:trace>
  <inkml:trace contextRef="#ctx0" brushRef="#br1" timeOffset="-176814.11">21844 4741 0,'0'64'16,"0"-128"-16,0 149 16,0-64-1,21-21 1,0 0-16,0 0 16,1-21-16,20 0 0,-21 21 0,21-21 15,-20 0-15,41-22 0,-21 1 16,-20 21-16,20 0 0,-21-22 15,0 22-15,-21 0 0,0-64 16,0 64 0,-21 0-16,-21 0 0,21 21 0,-43 0 15,22 0-15,-1 21 0,-20-21 16,21 21-16,-1 21 0,1-20 16,-22-1-16,22 21 0,0-21 0,21 22 0,-43 20 15,64-42-15,0 22 16,0-22-16,0 0 0,0 0 15,21 0-15,0 0 0,1-21 16,20 0-16,0 0 0,1 0 16,-1 0-16,0 0 0,1-21 0,-1 21 15,0-21-15,22 0 0,-22 0 16,0 0-16,-20-1 0,20 1 16,-21 0-16,0 0 0,0 0 0,1 0 15,-1-1-15,-21 44 31,-21-1-31,-1-21 16,1 42-16,21-21 0,-21 22 16,0-1-16,21 0 15,-21 1-15,21 20 0,0 1 0,0-22 0,0 21 16,0 1-16,0-1 0,0 1 16,0-1-16,0 1 0,0-1 0,0 64 15,0-63-15,0-1 16,0 1-16,0-22 0,0 1 0,0-1 15,0 0-15,-21 1 0,-22-22 0,-41 42 16,-1-42 0,21-21-16,22 0 0,-21 0 15,-1-21-15,22 21 0,-22-21 16,22-21-16,-22 21 0,22-22 0,0 1 0,-1-22 16,1-41-1,21 41-15,21-63 0,0 64 16,21-1-16,0 1 0,22 20 15,-22-20-15,42-1 0,-20 22 0,20-22 16,1 1-16,20 21 0,-20-22 0,20 22 16</inkml:trace>
  <inkml:trace contextRef="#ctx0" brushRef="#br1" timeOffset="-176456.31">22775 4572 0,'0'0'0,"-21"21"0,0-21 0,0 0 16,42 0 0,0 0-1,21 0-15,64-42 16,-63 21-16,-1 21 0,0-21 16,1 21-16,-22-22 0,21 1 0,-21 0 15,0 21-15,-21-42 16,0 21-16,-21 21 15,0 0-15,-21 0 0,21 21 16,-22 0-16,1 0 0,0 21 16,-22-20-16,22 20 0,-1 0 0,1 1 15,0-1-15,-1 43 16,22-43-16,21 43 16,0-64-16,21 21 15,22-21-15,-22 0 0,42-21 16,-20 0-16,-1 0 0,22 0 0,105-63 15,-106 42-15,1-22 16</inkml:trace>
  <inkml:trace contextRef="#ctx0" brushRef="#br1" timeOffset="-176212.45">23855 4085 0,'21'-63'0,"-42"126"0,63-190 0,-42 85 0,0 21 15,0-22-15,0 22 16,-21 21-16,0 0 15,0 21-15,-43 43 0,43-22 16,-21 22-16,-1-1 16,1 1-16,0-1 0,-1 1 0,1-1 0,0 1 15,-1-1-15,22 1 0,-42 42 16,63-64-16,-22 43 16,22-43-16,0 0 0,0-21 15,0 1-15,22-1 0,-1 0 16,0-21-16,0 0 0,0 0 0,0-21 15,22 0-15,-22-1 16</inkml:trace>
  <inkml:trace contextRef="#ctx0" brushRef="#br1" timeOffset="-175955.59">24215 3895 0,'0'0'0,"21"-43"0,-21 22 15,0-21-15,-21 63 16,-1 0-1,-20 22-15,21-1 0,0 0 16,-22 22-16,22-1 0,0 1 16,-21 20-16,-1-20 0,22-1 0,-21 1 15,21-1-15,-22-20 0,22 20 16,0-20-16,0-1 0,0 0 0,21 1 16,0-1-16,0-21 0,0 0 15,0 0-15,0 1 0,21-22 16,0 0-16,0 0 0,0 0 15,22-22-15,20-20 16</inkml:trace>
  <inkml:trace contextRef="#ctx0" brushRef="#br1" timeOffset="-175620.78">24151 4657 0,'-42'42'15,"21"-42"1,42 0-1,0 0 1,0 0-16,0 0 0,22 0 16,-22 0-16,0-21 0,21 21 0,-21-21 15,1 21-15,-1-21 0,0-1 16,0 22-16,-21-21 0,21 21 0,-42 0 31,0 0-31,0 0 0,0 0 0,-22 21 16,1-21-16,21 22 0,-22-1 0,22 0 15,-21 21-15,-22 1 16,43-22-16,0 0 0,21 0 16,0 21-16,0-20 0,0-1 15,21 0 1,0-21-16,22 0 0,-22 0 0,0 0 16,21 0-16,-20 0 0,20 0 15,-21 0-15,21 0 0,-20-21 0</inkml:trace>
  <inkml:trace contextRef="#ctx0" brushRef="#br1" timeOffset="-175287.97">24447 4763 0,'22'-22'16,"-44"44"-16,44-65 0,-1 1 0,-21 21 0,0 0 16,21-1-16,0 1 0,-21 0 15,21 0-15,0 21 0,1-21 16,-1 21-16,21 0 0,-21 0 16,0 0-16,22 0 15,-22 0-15,0 21 0,0 0 0,0 43 16,-21-43-16,0 21 0,0-21 15,0 22-15,0-1 0,0 0 16,-63 43-16,42-22 16,0-63-16,-1 22 15,1-22-15,0 0 16,21-22 0,0 1-16,0 0 15,0 0-15,21-21 0,22-1 16,-22 1-16,42-22 15,-20 22-15,-1 21 0,0 0 0,-21 0 16,22-1-16,-1 1 0,64 0 16,-64 21-1,-21 0-15,1 0 0,-1 0 16,0 0-16</inkml:trace>
  <inkml:trace contextRef="#ctx0" brushRef="#br1" timeOffset="-174896.32">25485 4636 0,'84'-64'16,"-63"43"-1,1 21-15,-22-21 16,-22 21 0,1 0-16,0 0 15,0 0-15,-21 0 0,20 21 16,-41 0-16,42 0 0,-22-21 15,22 21-15,21 1 0,-21-1 16,21 0-16,0 0 16,21 0-16,0-21 0,-21 21 15,64 1 1,-43-1-16,21-21 0,-20 21 0,20-21 16,0 21-16,-21 0 0,1-21 15,-1 21-15,-21 1 0,0-1 16,0 0-16,-21-21 0,-1 21 15,1-21-15,0 0 0,-21 0 16,21 21-16,-1-21 0,-20 0 0,21 0 16,0 0-16,0 0 0,-22 0 0,22 0 15,0 0-15,0 0 16,0 0-16,-1-21 0,1 0 16</inkml:trace>
  <inkml:trace contextRef="#ctx0" brushRef="#br1" timeOffset="-174524.53">23601 4001 0,'-64'0'0,"128"0"15,-170-22-15,64 22 0,20 0 0,1 0 0,21-21 16,21 21 0,1 0-16,20 0 0,21 0 0,1 0 15,21 0-15,20 0 0,1 0 16,0 0-16,21 0 0,0 0 0,21 0 16,0 0-16,149 0 0,-170 0 15,0 0-15,0 0 0,-21 0 16,84 0-16,-105 0 0,-22 0 15,-20 0-15,-1 0 0,-21 0 16,0 0-16,-21 21 16,-21-21-1,0 22-15,0-1 16,21 0-16,0 0 16</inkml:trace>
  <inkml:trace contextRef="#ctx0" brushRef="#br1" timeOffset="-173312.78">22204 13356 0,'0'0'0,"-43"0"16,-211 0-1,233 0 1,0 0-16,42 0 16,22 0-16,-1 0 15,21 0-15,1 0 0,21 0 16,-1 0-16,22 0 0,21 0 0,127 0 15,-127 0-15,0 0 0,148 0 16,-127 0-16,-21 0 16,0 0-16,0 0 0,-21 0 0,106 0 15,-127 0-15,-1 0 16,-20 0-16,-22 0 0,22 0 0,-43 0 16,21 0-16,-21 0 15,-21-21 1,-21 21-16,0 0 15,0 0-15,0 0 0,-1 0 16,22 21 0</inkml:trace>
  <inkml:trace contextRef="#ctx0" brushRef="#br1" timeOffset="-172799.56">24892 13377 0,'0'-21'0,"21"21"16,0 0-1,0 0-15,1 0 0,-1 21 0,21-21 16,-21 22-16,22 20 0,-22-21 0,21 21 16,-21 1-16,22-1 0,-22 22 15,21-22-15,-21 21 0,0-20 0,43 147 32,-64-169-32,21 22 0,-21-1 15,21-21-15,0 22 0,-21-22 16,0 0-16,0 0 0,22-42 47,-1 0-32</inkml:trace>
  <inkml:trace contextRef="#ctx0" brushRef="#br1" timeOffset="-172482.74">25696 13907 0,'0'0'0,"0"21"47,21 0-47,-21 0 0,0 0 16,0 22-16,0-22 0,0 0 16,22 21-16,-22-21 0,0 64 15,0-64-15,0 22 0,0-22 16,0 21-16,0-21 0,0 0 0,0 1 15,0-1-15,0 0 0,0 0 0,-22-21 16,1 0-16,0 21 16,-21-21-16,-1 0 0,1 0 0,0 0 15,-1 0-15,-20 0 0,-22 0 16,43 0-16,0 0 0,-1 0 16,1 21-16,0-21 0,-43 43 15,85-22 1</inkml:trace>
  <inkml:trace contextRef="#ctx0" brushRef="#br1" timeOffset="-171936.17">25061 15452 0,'0'0'0,"0"-21"15,-21 21-15,21-22 0,0 1 16,0 0 0,0 0-16,21 0 15,0 0-15,1-1 0,-1 1 0,-21 0 16,21 0-16,0 0 0,0 0 15,-21-1-15,21 1 0,-21 0 16,0 0-16,-42 21 0,-21 0 16,20 0-16,1 0 15,-22 0-15,22 0 0,0 0 0,-1 21 16,-20 0-16,21 22 0,20-22 16,22 42-1,0-42-15,22 64 0,20-64 0,-21 22 16,64 20-16,-43-21 15,0 1-15,1-1 0,-1-21 0,0 22 16,-20-22-16,62 85 16,-84-85-16,0 0 0,0 0 15,0 0-15,-63 0 16,42 1-16,-43-22 0,-84 0 16,84 0-16,1-22 15,-1 22-15,1-21 0,21 0 0,-1 0 16,1 21-16,0-21 0,20 0 0,1-1 15,21-20-15,0 21 0,0 0 16,21 0-16,1-1 0,-1-20 0,63 0 16,-41 21-16</inkml:trace>
  <inkml:trace contextRef="#ctx0" brushRef="#br1" timeOffset="-171590.37">25421 15558 0,'0'0'0,"64"21"32,-43-21-32,0 0 0,0 0 15,0 0-15,0 0 0,22 0 16,-22-21-16,64-1 16,-64 1-16,0 0 0,0 21 15,-21-21-15,0 0 0,0 0 16,-21 21-16,0 0 0,-106 0 15,84 0 1,1 0-16,0 21 0,-1 0 0,1 21 16,0-21-16,21 1 0,-22 20 0,22-21 15,0 0-15,21 22 0,0-22 16,0 0-16,0 0 0,0 0 0,0 0 16,42 1-16,-21-22 0,22 0 15,-1 0-15,0 0 16,1 0-16,-1 0 0,22 0 0,-22 0 0,21 0 15,-20-22-15,20 1 0</inkml:trace>
  <inkml:trace contextRef="#ctx0" brushRef="#br1" timeOffset="-171324.52">26395 14986 0,'0'0'15,"0"-21"-15,0 0 0,0 0 0,0-1 0,0 44 31,0-1-31,-21 21 0,-1 0 16,-20 43-16,0 84 16,21-126-16,-1 20 15,1-20-15,0 20 0,0-21 0,0 1 16,-22 41 0,22-20-16,21-43 15,0 0-15,21-21 31,1 0-31,-1-21 16,0 0-16,0 0 0,0 0 0</inkml:trace>
  <inkml:trace contextRef="#ctx0" brushRef="#br1" timeOffset="-171080.66">26712 14965 0,'21'-21'0,"-42"42"0,42-85 0,-21 43 16,-21 21-1,21 21-15,-21 1 16,0-1-16,-21 21 0,20 0 16,1 1-16,0 20 0,-21-20 0,21 20 15,-1-21-15,1 22 0,21-22 16,-42 43-16,42-43 0,-21 1 16,21 41-16,0-63 15,0 22-15,0-22 16,0 0-16,0 0 0,21-21 31</inkml:trace>
  <inkml:trace contextRef="#ctx0" brushRef="#br1" timeOffset="-170756.85">26543 15663 0,'21'0'16,"0"0"-16,0 0 0,1 0 16,-1 0-16,0 0 0,-21-21 0,21 0 15,0 21-15,0-21 0,-21 0 16,0 0-16,0-1 16,-21 22-16,0 0 15,0 0-15,0 0 0,0 0 0,-22 0 16,22 0-16,-21 22 15,21-1-15,-1 0 0,1 0 16,0 0-16,21 0 0,0 1 16,0-1-16,0 0 0,0 0 0,0 0 15,0 0-15,21-21 16,0 0-16,22 0 16,-22 0-16,0 0 0,0 0 0</inkml:trace>
  <inkml:trace contextRef="#ctx0" brushRef="#br1" timeOffset="-170383.06">26839 15558 0,'0'-22'0,"0"44"0,21-44 0,-21 1 16,22 21-16,-1 0 0,0 0 15,0 0-15,0 0 16,0 21-1,-21 1-15,0-1 0,0 0 0,0 0 16,0 0-16,0 0 0,0 1 0,0-1 16,0 0-16,0 0 15,-21 0-15,21 0 0,-21 1 16,0-1-16,0-21 16,21-21 15,0-1-31,0 1 0,0 0 15,0 0-15,21 0 16,0 21-16,-21-21 0,21-1 0,0 1 16,1 0-16,-1 0 15,0 21-15,0 0 16,-21-21-16,21 21 0,0 0 16,1 0-16</inkml:trace>
  <inkml:trace contextRef="#ctx0" brushRef="#br1" timeOffset="-169989.43">27495 15536 0,'0'0'16,"0"-21"-16,0 0 16,-21 21-1,0 0-15,0 0 16,0 0-16,0 0 15,21 21-15,0 0 16,-22 1-16,22-1 16,-21-21-16,21 21 0,0 0 0,0 0 15,0 0 1,21-21-16,1 0 16,-1 22-16,0-22 15,0 21-15,-21 0 16,0 0-1,-21-21 1,0 21-16,0-21 0,-1 0 16,1 0-16,0 21 0,-21-21 15,21 0-15,-1 0 16,1 0-16,21-21 47</inkml:trace>
  <inkml:trace contextRef="#ctx0" brushRef="#br1" timeOffset="-169656.59">26077 15388 0,'-21'0'0,"42"0"0,0 0 31,1 0-15,-1 0-16,21 0 0,0 0 16,1 0-16,-1 0 0,0 0 0,22 0 15,-22 0-15,22 0 0,-22 0 0,22 0 16,-22 0-16,85 0 15,-106 0-15,21 0 16,-20 0-16,-22 21 16,-22-21-1,1 0-15,0 0 0,0 0 0,-21 0 16,20 22-16,-20-22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11:48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550 0,'0'0'0,"0"-21"0,0 0 0,0 0 16,0 0-16,0 0 0,0-1 0,0 1 15,0 0 1,0 42 0,0 22-16,0-1 15,-21 0-15,-1 1 0,1 20 16,0 22-16,0-22 0,-21 22 0,20 0 15,1-22-15,-21 22 0,21-1 16,-22-20-16,22-1 0,-21 1 16,21-22-16,0 22 0,-1-22 0,1 0 15,0 1-15,21-22 0,-21 0 16,21 21-16,0-63 31,21-21-31,0 21 0,0-22 16,1 22-16,-22-42 0,21 20 15</inkml:trace>
  <inkml:trace contextRef="#ctx0" brushRef="#br0" timeOffset="256.01">1206 550 0,'0'0'0,"22"-21"31,-22 42-31,0 22 16,0-22-16,0 21 0,0 1 0,0 20 15,0-21-15,0 85 16,0-63-16,0-1 0,0 1 16,0-1-16,0-20 0,0 20 15,0-20-15,0-1 0,0-21 16,0 21-16,0-20 0,0-1 0,0 0 16,0 0-16,0 0 0,-22-42 31,22 0-31,-21 21 15,0-21-15</inkml:trace>
  <inkml:trace contextRef="#ctx0" brushRef="#br0" timeOffset="444.9">762 1207 0,'0'0'16,"-21"0"-16,42 0 31,0 0-31,0 0 0,0 0 15,1-22-15,20 22 0,0 0 16,1-21-16,-1 0 0,21 0 0,-20 0 16,20-22-16,1 22 0,-1-21 15,-20 0-15,20-1 0,-21-20 16</inkml:trace>
  <inkml:trace contextRef="#ctx0" brushRef="#br0" timeOffset="944.84">1778 466 0,'0'0'0,"0"-21"15,-21 42 17,21 0-32,-21 21 0,-1 1 15,1-1-15,0 0 0,0 22 16,0-1-16,0 1 0,-1-1 16,1 1-16,21-1 0,-42 43 15,21-42-15,21-22 0,-21 0 16,21 1-16,0-1 0,0-21 15,0 0-15,0 0 0,0 1 16,0-1-16,0 0 0,0-42 47,0 0-47,0-1 0,0-20 0,21 21 16,-21-21-16,21-1 0,0 1 15,21 0-15,-20-1 0,-1 22 0,21-21 16,-21-1-16,22 22 0,-1 0 15,-21 21-15,21 0 0,1 0 0,-1 0 16,22 21-16,-22 0 16,-21 1-16,0 20 0,0-21 15,-21 21-15,0 1 0,0-22 0,0 21 16,-42-21-16,21 22 16,-21-1-16,20-21 0,-20 0 0,0 1 15,-22-1-15,22 0 0,-22 0 16,22-21-16,21 21 0,0-21 15,0 0-15,-1 0 0,22-21 32,0 0-32,22 0 15,-22 0-15,21-1 0,21 1 16,-21 0-16</inkml:trace>
  <inkml:trace contextRef="#ctx0" brushRef="#br0" timeOffset="1372.79">2476 1101 0,'0'0'0,"22"-21"15,-1-1-15,0 1 0,-21 0 16,21 0-16,-21 0 0,0 0 16,0-1-16,0 1 0,-21 21 15,0 0-15,0 0 16,-1 0-16,-20 21 0,21 1 0,-21-1 15,20 0-15,-20 0 16,21 0-16,0 0 0,0 22 0,21-22 16,0 0-16,0 0 0,0 0 15,21 1-15,21-1 16,-21-21-16,0 21 0,22 0 0,-22-21 16,21 21-16,-21-21 0,22 21 15,-22 1-15,0-22 0,0 21 0,-21 0 16,0 0-16,-42 0 15,21 0-15,-22-21 0,1 0 16,0 22-16,-1-22 0,1 0 16,-43 0-16,43 0 0,0 0 15,21 0-15,-1 0 0,-20 0 16,21-22-16,21 1 16,0 0-16,0 0 15,0 0-15,21 0 0,0-22 16,0 22-16,1-21 0</inkml:trace>
  <inkml:trace contextRef="#ctx0" brushRef="#br0" timeOffset="1680.74">3196 318 0,'0'0'0,"-21"-85"31,0 106-15,0 21-16,-1-20 0,22 20 16,-21 21-16,0-20 0,0 20 15,0 1-15,0 20 0,-1-20 16,1 21-16,0-22 0,-21 64 16,21-63-16,21-1 0,0-21 15,0 1-15,0-1 0,0-21 0,0 22 16,0-22-16,0 0 0,0 0 15,21-21 1,0 0-16,0 0 16,0 0-16,0-21 0,1 0 15,-1 0-15,0-22 0</inkml:trace>
  <inkml:trace contextRef="#ctx0" brushRef="#br0" timeOffset="1851.88">2730 995 0,'0'0'0,"22"0"31,-1 0-31,0 0 16,21 0-16,-21 0 16,22 0-16,-1 0 0,-21 0 0,22 0 15,-1-21-15,-21 21 0</inkml:trace>
  <inkml:trace contextRef="#ctx0" brushRef="#br0" timeOffset="2266.03">3281 1037 0,'0'-21'15,"0"42"-15,-21-63 0,21 21 0,0 0 16,0-1-16,0 1 0,0 0 15,0 0-15,21 0 0,0 0 16,0 21-16,0-22 0,0 22 0,22 0 16,-22 0-16,21 0 0,1 22 15,-22-1-15,21 0 0,0 21 0,-20-21 16,20 22-16,-21-22 0,0 21 16,0 1-16,-21-1 0,0-21 0,0 21 15,0-20-15,0-1 0,0 21 16,-21-21-16,0 0 0,-21-21 0,21 22 15,-1-1-15,1-21 0,0 0 16,0 0 0,21-21-16,-21-1 15,21 1-15,0 0 0,0 0 0,0-21 16,21-1-16,0 22 16,-21 0-16,21-21 0,0 20 0,1-20 15,-1 21-15,0 0 0,0 0 16,21-1-16,-20 22 0,-1-21 15,21 0-15,-21 21 0,22 0 0</inkml:trace>
  <inkml:trace contextRef="#ctx0" brushRef="#br0" timeOffset="2810.06">4318 1058 0,'63'-63'31,"-41"42"-31,-22 0 0,0-1 16,21 1-16,-21 0 0,0 0 15,0 0-15,0 0 0,0-1 0,-21 1 16,-1 0-16,1 21 0,0 0 16,0 0-16,-21 0 0,20 21 0,-20 0 15,0 1-15,21-1 16,-22 21-16,22 0 0,-21 1 0,21-1 15,-22 0-15,22 1 0,0-1 16,-21 22-16,42-22 0,0 0 16,0-21-16,0 1 0,0-1 15,0 0-15,0 0 0,21-21 0,0 0 16,21 0-16,1 0 16,-1 0-16,-21 0 0,21 0 0,-20-21 15,-1 0-15,21 0 16,-21-1-16,22-20 0,-22 21 0,0-21 0,0 20 15,0-20-15,0 0 0,1-1 16,-22 1-16,0 0 0,0-1 16,0 22-16,0 0 0,0 0 15,-22 42 1,1 0-16,21 0 16,-21 22-16,21-22 0,0 21 0,0 22 15,0-22-15,0-21 16,0 22-16,0-22 0,0 0 0,0 0 15,0 0-15,21 0 0,0 1 16,1-22-16,-1 0 0,0 0 0,0 0 16,21 0-16,-20 0 0,20 0 15,0 0-15,1-22 0</inkml:trace>
  <inkml:trace contextRef="#ctx0" brushRef="#br0" timeOffset="3051.92">5101 826 0,'0'0'0,"0"-22"0,0 1 0,0 0 0,-21 21 16,21-21-16,-21 21 16,0 0-16,-1 0 0,1 21 0,-21 0 15,21 0-15,0 22 0,-43 84 16,64-85-16,-21 0 16,21 1-16,0-1 0,-21 0 15,21 1-15,0-22 0,0 0 16,0 0-16,42 22 0,-21-22 15,22-21-15,-22 0 0,21 0 16,43 0-16,-43 0 0,0 0 16,1-21-16,-1-1 0,22-20 15,-22 21-15</inkml:trace>
  <inkml:trace contextRef="#ctx0" brushRef="#br0" timeOffset="3329.76">5800 381 0,'0'0'0,"0"-42"0,0-1 15,0 1-15,0 0 0,0 21 16,-22-1-16,1 22 16,0 0-16,0 22 0,0-1 15,21 21-15,-21 0 0,-1 22 0,1-1 16,0 1-16,0-1 0,0 1 16,0-1-16,21 22 0,-22-21 0,1-1 15,21 22-15,0-43 0,0 22 16,0-1-16,0-21 0,0 1 0,0-1 15,0 43-15,21-64 16,1-21-16,-1 21 0,0-21 16,21 0-16,-21 0 0,22 0 0,-22 0 15,21-21-15,-21 0 0,22 0 16,-22-1-16,21 1 0,-21-21 16</inkml:trace>
  <inkml:trace contextRef="#ctx0" brushRef="#br0" timeOffset="3484.67">5567 868 0,'0'0'0,"-21"0"0,-1 0 0,1 0 0,0 0 15,21 21 1,21-21-16,22 0 16,-22 0-16,21 0 0,0 0 15,1-21-15,-1 21 0,0-21 0</inkml:trace>
  <inkml:trace contextRef="#ctx0" brushRef="#br0" timeOffset="3968.39">7218 550 0,'0'0'0,"21"-148"31,-21 127-31,0 0 0,0 42 32,0 0-32,0 22 0,-21-1 15,21 0-15,-21 1 0,21 20 16,-22-21-16,1 22 0,21-1 0,-21-20 15,0 20-15,0-20 0,21 20 16,-21-21-16,-1 1 0,1-22 0,0 21 16,0-21-16,21 1 0,0-1 15,0-42 17,0-1-32,0 1 15</inkml:trace>
  <inkml:trace contextRef="#ctx0" brushRef="#br0" timeOffset="4484.1">6837 508 0,'0'-42'0,"0"-1"0,0-84 31,0 85-31,21 21 0,0 0 0,0-22 16,22 43-16,-22-21 0,21 0 15,-21 21-15,22 0 0,-1 0 0,0 21 16,1 0-16,-1 1 0,21 20 15,-20 21-15,41 43 16,-62-42-16,-1-1 0,0-20 16,-21 20-16,0 1 0,0-1 0,0 1 15,0-22-15,-21 0 0,0 1 16,-1 20-16,1-42 0,21 0 16,-21-21-16,0 0 0,0 0 15,0 0-15,21-21 16,-22 0-16,22 0 0,0-21 15,0-1-15,0 1 0,0 0 0,0-22 16,0 22-16,22-22 0,-1 22 0,0-22 16,21 22-16,1-21 0,-22-1 15,21 22-15,22-1 0,-22 1 16,0 21-16,22 0 0,-22 0 16,22 21-16,-22 0 0,21 42 0,-20-21 15,-1 21-15,0 1 0,-20 20 16,20-20-16,-42 20 0,0 1 0,0 63 15,0-64-15,0 1 16,-21-22-16,0 21 0,-1-20 16,-20-1-16,21 0 0,-21 1 0,20-22 15,1 0-15,0 0 0,21 0 16,21-42 0,0 0-1,1 0-15,-1 0 0,0 0 16</inkml:trace>
  <inkml:trace contextRef="#ctx0" brushRef="#br0" timeOffset="4829.97">8191 910 0,'0'0'16,"22"0"-16,-22 21 0,21-21 15,0 0-15,0 0 16,0 0-16,0 0 0,1-21 0,-1 0 15,0 21-15,0-21 0,21 0 16,-20 0-16,-1-1 0,0 1 16,-21 0-16,0 0 0,0 0 0,0 0 15,0-1-15,-21 22 16,0 0-16,-1 0 0,1 0 16,0 22-16,-21-1 0,21 0 15,-1 21-15,1-21 0,0 22 0,21-1 16,0-21-16,-21 22 0,21-22 15,0 21-15,0-21 0,0 0 0,0 1 16,0-1-16,21 0 16,0 0-16,0-21 0,1 0 0,-1 21 0,0-21 15,0 0-15,0 0 0,22 0 16,-22-21-16,21 0 0,-21 21 16</inkml:trace>
  <inkml:trace contextRef="#ctx0" brushRef="#br0" timeOffset="5095.81">9186 296 0,'0'0'0,"0"-42"0,0 21 15,0 0-15,0 0 0,0-1 16,-21 44 0,0-1-16,0 0 0,0 21 15,-1 1-15,1 20 0,0 1 0,0-22 16,0 21-16,0 1 0,-1-1 15,1-20-15,0 20 0,21 1 16,-21-22-16,0 0 0,21 1 0,-21-1 16,21 0-16,0-20 0,0-1 15,0 0-15,0 0 0,0 0 0,21-21 16,0 0-16,0 0 16,0 0-16,0-21 0,1 0 0,20-21 15</inkml:trace>
  <inkml:trace contextRef="#ctx0" brushRef="#br0" timeOffset="5560.55">9483 169 0,'0'0'16,"0"22"0,0-1-16,0 0 0,-22 0 15,22 21-15,0 1 0,0-1 16,-21 22-16,21-22 0,-21 21 0,21 1 15,0-22-15,-21 22 0,21-22 16,-21 22-16,0-22 0,-1 21 0,22-20 16,-21-22-16,21 21 0,-21-21 15,21 1-15,0-1 0,-21 0 0,21-42 32,0 0-17,0-22-15,0 22 0,21 0 16,-21-21-16,21-1 0,0 1 15,-21 0-15,22-1 0,-1 22 0,0-21 16,21-1-16,1-20 16,-1 42-16,-21 0 0,21 21 15,1 0-15,-22 0 0,21 0 0,-21 0 16,1 42-16,-1-21 0,0 0 0,0 22 16,-21-1-16,0 0 0,0 1 15,0-1-15,0 0 0,0 1 0,0-22 16,-21 21-16,0-21 0,0 22 15,-1-22-15,1 0 0,0-21 16,0 21-16,0-21 0,0 0 16,-1 0-16,1 0 15,0-21-15,21 0 0</inkml:trace>
  <inkml:trace contextRef="#ctx0" brushRef="#br0" timeOffset="5724.45">8911 677 0,'0'0'0,"-21"0"16,0 0-16,21-21 0,21 21 31,0 0-31,21 0 16,-20 0-16,20 0 0,0 0 0,22 0 16,-22 0-16,0 0 0,22 0 15,-22 0-15</inkml:trace>
  <inkml:trace contextRef="#ctx0" brushRef="#br0" timeOffset="6121.22">10139 635 0,'-21'0'16,"21"21"-1,-22 0-15,1 1 0,-21-1 16,21 0-16,0 21 0,-1-21 0,1 22 15,0-1-15,21-21 0,-21 22 16,21-1-16,0-21 0,0 21 0,0 1 16,0-22-16,0 0 15,21 0-15,0 0 0,0 1 0,22-22 16,-22 0-16,21 0 0,1 0 16,-22 0-16,21 0 0,0-22 0,-20 22 15,20-21-15,-21 0 0,0 0 0,0-21 16,1 20-16,-22-20 15,21 0-15,-21-1 0,0 1 0,0 0 16,0-1-16,-21 1 0,-1 21 16,1 0-16,-21 0 0,21-1 0,0 1 15,-22 21-15,1 0 0,21 0 16,-22 0-16,22 0 0,0 21 0,0 1 16,0-1-16,21 0 0,0 0 0,0 21 15,0-20-15,0-1 0,21 0 16,0 0-16,21 0 0</inkml:trace>
  <inkml:trace contextRef="#ctx0" brushRef="#br0" timeOffset="6680.2">11049 783 0,'0'0'0,"0"-21"0,-42-21 31,20 21-31,1 21 0,-21 0 0,21 0 0,0 0 16,-22 0-16,1 0 0,21 21 16,-22 0-16,1 0 0,21 21 0,-21-20 15,20 20-15,1 0 0,-21 1 16,21-1-16,21 0 0,0-21 16,-21 22-16,21-1 0,0-21 0,0 22 15,0-22-15,21 0 0,0 0 16,0 0-16,0 0 0,85-21 15,-64 0 1,-20 0-16,20 0 0,0 0 0,1-21 0,-22 0 16,21-21-16,0 21 0,-20-22 0,20 1 15,-21-22-15,0 22 0,22-21 16,-22-1-16,21 1 0,-21-22 16,0 21-16,1 1 0,20-1 0,-21 1 15,0-1-15,0 1 0,-21-1 0,22 22 16,-22 0-16,0 21 0,21-22 15,-21 22-15,0 42 16,-21 0 0,-1 22-16,1 20 0,-21-20 0,21 20 15,-22 85-15,1-84 0,21-1 16,0 22-16,0-22 0,-1 22 16,22-21-16,0-1 0,0-21 0,0 22 15,0-22-15,0 1 0,43-1 16,-22-21-16,0 0 0,21 0 0,1 1 15,-1-1-15,0-21 0,1 0 16,-1 0-16,0 0 0,1 0 16,-1-21-16,0-1 0,1 1 0,-1 21 15</inkml:trace>
  <inkml:trace contextRef="#ctx0" brushRef="#br0" timeOffset="7572.05">952 1630 0,'-21'0'0,"42"0"0,-42 21 0,0-21 16,21 21-16,0 0 15,0 1 1,21-1 0,0-21-16,1 0 0,-1 0 15,0 0-15,21 0 16,-21 0-16,22 0 0,20 21 0,-20-21 16,20 0-16,1 0 0,20 0 15,1 0-15,0 0 0,20 0 0,-20 0 16,21 0-16,0 0 0,21 0 15,21 0-15,0 0 0,0 0 0,0-21 16,22 21-16,-1-21 0,0 21 16,22 0-16,-1 0 0,1-22 0,-1 22 15,22 0-15,0 0 16,-1-21-16,-20 21 0,21-21 0,-1 21 16,1 0-16,0-21 0,-1 21 15,22-21-15,-21 21 0,21 0 0,-22-21 16,22-1-16,0 22 0,0 0 15,0 0-15,-22-21 0,22 21 0,-21 0 16,21 0-16,-22 0 0,1 0 0,0 0 16,-22 0-16,212 0 15,-211 0-15,-22 0 0,0 0 0,1 0 16,-22 0-16,0 0 0,0 0 0,-21 0 16,-21 0-16,0 0 0,63 0 15,-105 0-15,-1 0 16,22 0-16,-64 0 15,0 0-15,0 0 0,-21 21 16,0 1 15</inkml:trace>
  <inkml:trace contextRef="#ctx0" brushRef="#br0" timeOffset="7693.98">11663 1588 0,'-21'0'0,"-1"0"47,1 0-47,0 0 16,0 0-16</inkml:trace>
  <inkml:trace contextRef="#ctx0" brushRef="#br0" timeOffset="11353.63">995 3175 0,'21'0'47,"-21"-21"-15,0 0-32,0 0 15,0-1-15,21 1 16,-21 0-16,0 0 0,0 0 15,-21 0-15,21-1 16,-21 1-16,0 21 0,-1-21 0,1 21 16,0 0-16,0 0 0,0 0 15,-22 0-15,22 0 0,-21 0 0,0 0 16,-1 21-16,1 0 0,21 1 16,-22 20-16,1-21 0,0 21 15,21-20-15,-1 20 0,1 0 16,0 1-16,21-1 0,0-21 15,0 21-15,0-20 0,0-1 0,0 0 16,21 0-16,0-21 0,22 21 16,-22-21-16,21 0 0,-21 0 0,22 0 15,-22 0-15,21 0 0,-21-21 16,22 0-16,-22 21 0,21-21 16,-21 0-16,1-22 0,-1 22 0,0 0 15,0-21-15,0 20 0,0 1 16,-21-21-16,22 0 15,-22 20-15,0-20 0,21 42 16,-21-21-16,0 0 0,0 42 31,0 0-15,0 21-16,0-20 16,0-1-16,0 0 0,0 0 0,0 21 15,0-20-15,0-1 0,0 0 16,0 0-16,0 0 0,21 0 15,0 1-15,0-22 0,0 0 0,1 0 16,20 0-16,-21 0 0,21 0 16,-20 0-16,20 0 0,0-22 15,-21 1-15,22 0 0,-1 0 0,-21 0 16,0 0-16,1-1 0,-1-20 16,0 21-16,0 0 0,-21 0 15,0-22-15,0 22 0,0 0 16,0 0-16,0 42 31,-21-21-31,21 21 16,-21 21-16,21-20 0,-21-1 0,21 21 15,-22-21-15,22 22 0,0-22 16,-21 21-16,0-21 0,21 0 16,0 1-16,0-1 0,0 0 0,0-42 46,0 0-46,0-22 16,21 22-16,0 0 0,-21-21 0,22-1 16,-1 22-16,0-21 0,0 21 15,0-22-15,0 22 0,22 0 0,-22 0 16,0 0-16,0-1 16,0 22-16,43 0 0,-43 0 0,0 22 15,0-1-15,-21 0 0,22 0 16,-22 0-16,0 0 0,0 22 0,0-22 15,0 21-15,0-21 0,0 22 16,0-22-16,0 21 0,0-21 16,0 1-16,0-1 0,0 0 15,21-21-15,0 0 16,0 0-16,0 0 16,22-21-16,-22 21 0,0-21 0,0-22 15,21 22-15,-20 0 0,-1-21 16,21 20-16,-21-20 0,0 21 0,1 0 15,-1 0-15,0-1 0,0 1 16,0-21-16,-42 63 47,0 0-47,0 0 0,21 1 16,0-1-16,-21 0 0,21 21 15,-22-21-15,22 22 0,0-22 16,0 0-16,0 0 0,0 22 15,0-22-15,0 0 0,0 0 16,22-21-16,-1 0 0,0 0 16,21 0-16,-21 0 0,22 0 0,-1-21 15,0 0-15,1 0 0,-1-1 0,0-20 16,-20 21-16,20-21 0,-21-1 16,0 22-16,0-21 0,1 21 0,-1-1 15,0-20-15,-21 21 16,0 0-16,0 0 0,0-1 15,0 44 17,-21-22-32,21 21 0,0 0 15,-21 21-15,-1-21 0,1 22 16,21-1-16,-21 22 0,0-22 0,0 21 16,21 1-16,-21-1 0,-1 1 15,22-1-15,-21 22 0,21-21 0,0 20 16,0 1-16,-21 0 0,21 20 15,-21-20-15,21 0 0,-21-1 16,21 1-16,0 0 0,-21-1 0,-1 1 16,22 0-16,-21-22 0,0 22 15,21-43-15,-21 22 0,0-22 0,0 0 16,-1-20-16,-20 20 0,21-21 16,-21-21-16,20 0 0,-20 0 0,0 0 15,-1 0-15,1-21 0,-21-21 16,20-1-16,-20 1 0,-1-22 0,1 1 15,-1-22-15,22 22 0,-22-1 16,22-20-16,0 20 0,21 1 0,-1-22 16,1-42-16,21 63 15,0 1-15,21 21 0,22-22 0,-22 1 16,21 20-16,22 1 16,-22 0-16,22-22 0,-1 22 0,1-1 15,-1 1-15,1-21 0</inkml:trace>
  <inkml:trace contextRef="#ctx0" brushRef="#br0" timeOffset="12168.65">3768 3027 0,'0'0'0,"0"-21"0,0 0 16,0 42 15,0 0-16,0 0-15,21 0 0,-21 22 0,0-22 16,0 21-16,0 0 0,0-20 16,0 20-16,0-21 0,0 0 15,0 22-15,0-22 0,0 0 0,-21 0 16,-1 0-16,1-21 16,0 0-1,21-21-15,0 0 16,-21 0-16,21 0 0,0-1 0,0-20 15,0 21-15,0-21 0,0-1 16,21 1-16,0 21 0,-21-22 0,43 1 16,-22 21-16,0-21 0,0 20 15,21 1-15,-20 0 0,20 21 0,0 0 16,-21-21-16,22 21 0,-1 0 16,0 0-16,-20 21 0,20 0 15,-21 0-15,21 22 0,-20-22 16,-1 0-16,-21 21 0,0-20 15,0-1-15,0 0 0,0 21 0,0-21 16,0 1-16,-21-1 0,-1-21 16,1 0-16,0 0 15,0-21 1,21-1-16,0 1 16,0 0-16,0 0 0,0 0 0,0 0 15,21-22-15,0 22 0,0-21 16,1 21-16,-1-22 0,0 22 15,21-21-15,-21 21 0,22-1 0,-1 22 16,0 0-16,-20 0 0,20 0 16,0 0-16,1 0 0,-22 22 0,0-1 15,0 0-15,0 0 0,-21 0 16,0 22-16,0-22 0,0 21 0,-21-21 16,0 0-16,0 22 0,0-22 0,-1 0 15,1 0-15,0 0 0,0 1 16,0-1-16,21 0 0,21-21 31,0-21-15,0 21-16,0-21 0,1-1 0</inkml:trace>
  <inkml:trace contextRef="#ctx0" brushRef="#br0" timeOffset="12541.44">4932 3069 0,'0'0'0,"21"0"0,0 0 16,0 0-16,0 0 0,1 0 15,-1 0-15,21 0 16,-21-21-16,0 0 0,22 21 0,-22-21 16,21 0-16,-21-1 0,1 1 15,-1 0-15,0 0 0,-21 0 16,21 0-16,-21-1 0,0 1 0,0 0 15,-21 0-15,0 21 16,0 0-16,-22 0 0,22 0 0,0 21 16,-21-21-16,20 21 0,1 0 0,-21 22 15,21-22-15,0 21 0,-22-21 16,22 22-16,0-22 0,0 21 0,21 1 16,0-22-16,0 21 0,0-21 15,0 22-15,0-22 0,0 0 0,0 0 16,21 0-16,0 0 0,21-21 0,-20 0 15,-1 0-15,21 0 16,0 0-16,1 0 0,-1-21 0,-21 0 16,22 0-16,20 0 0</inkml:trace>
  <inkml:trace contextRef="#ctx0" brushRef="#br0" timeOffset="12798.29">6011 2371 0,'0'0'0,"0"-21"16,-21 21-16,0 0 0,21 21 16,-21 0-16,0 21 0,-22 43 15,22-22-15,-21 43 16,21-42-16,-1-1 0,1-20 0,0 20 16,0-21-16,0 1 0,0-1 15,-1 0-15,1 1 0,21-22 0,0 21 16,0-21-16,0 1 0,0-1 0,21-21 31,1 0-31,-1 0 0,0-21 0,21-1 16,-21 1-16,22-21 0</inkml:trace>
  <inkml:trace contextRef="#ctx0" brushRef="#br0" timeOffset="13248.04">6223 2434 0,'0'0'0,"0"-42"31,0 63-31,0 21 16,0-20-16,0 20 0,0 0 0,-42 64 15,20-42-15,1-22 0,0 21 16,21-20-16,-42 41 16,21-41-16,-1-1 0,1 0 0,21 1 15,0-1-15,-21-21 0,21 0 16,0 1-16,-21-1 0,21-42 47,0-1-47,0-20 0,0 21 0,0 0 15,0-22-15,21 1 0,0 0 16,0-1-16,43-41 0,-22 41 16,1 1-16,-22 0 0,21 21 0,0-1 15,1 22-15,-1 0 0,-21 0 16,22 22-16,-22-1 0,0 0 0,0 21 15,0-21-15,0 22 0,-21-22 0,0 21 16,0 1-16,0-22 16,0 21-16,0 0 0,-21-20 0,0-1 15,21 21-15,-21-21 0,0 0 16,0 1-16,-1-1 0,1-21 16,0 0-16,0 0 15,21-21-15,-21-1 16,0 1-16,21 0 0,-22 0 0</inkml:trace>
  <inkml:trace contextRef="#ctx0" brushRef="#br0" timeOffset="13404.95">5588 2752 0,'-21'0'16,"42"0"-16,-63 0 0,63 0 31,0 21-31,0-21 15,21 0-15,1 0 0,-1 0 0,22 0 16,-22 0-16,21 0 0,-20 0 0</inkml:trace>
  <inkml:trace contextRef="#ctx0" brushRef="#br0" timeOffset="13792.72">6900 2752 0,'-84'63'16,"41"-42"0,22 1-16,-21-1 0,-1 0 0,22 0 15,0 21-15,-42 22 0,41-43 16,22 0-16,0 22 0,0-22 16,0 0-16,0 0 0,0 0 0,0 0 15,22 1-15,-1-1 0,0-21 16,21 0-16,-21 0 0,22 0 0,-22 0 15,21 0-15,1 0 0,-1-21 16,0-1-16,1 1 0,-22 0 16,21 0-16,-21-21 0,0 20 0,-21 1 15,0-21-15,0 0 0,0 20 0,0-20 16,0 21-16,-21 0 0,-63-43 16,41 43-16,22 21 15,-21 0-15,-1 0 0,-20 0 16,42 21-16,0-21 0,21 64 15,0-43 1,0 0-16,0 0 0,21-21 0,42 64 16</inkml:trace>
  <inkml:trace contextRef="#ctx0" brushRef="#br0" timeOffset="14298.43">7789 2879 0,'0'0'16,"-21"-21"-16,0 21 0,21-22 0,-21 22 15,0 0-15,-1-21 0,-20 21 0,21 0 16,0 0-16,-22 0 0,22 21 0,-42 22 16,20-22-1,22 0-15,0 21 0,0-20 0,-21 20 0,20-21 16,22 21-16,-21-20 0,21 62 15,0-63-15,0 22 16,0-22-16,0 0 0,21 0 0,1 0 16,-1 1-16,0-22 0,0 0 0,21 0 15,22 0-15,-43 0 16,21 0-16,1-22 0,-1-20 0,0 21 16,1-21-16,-1-1 0,-21 1 15,22 0-15,-1-1 0,-21-20 0,21 20 16,1-20-16,-1-64 15,0 63-15,-20-20 0,-1 20 16,0 22-16,-21 0 0,0-1 0,0 1 0,0 21 16,0 0-16,0-1 15,-21 44-15,0-1 16,-22 21-16,22 0 0,0 22 0,0-1 16,0 1-16,-1-1 0,1 1 15,21-1-15,0 1 0,0-1 0,0 1 16,0-22-16,0 22 0,21-22 15,1 0-15,-1 1 0,0-22 0,0 0 16,43 21-16,-22-42 16,-21 0-16,21 0 0,-20 0 0</inkml:trace>
  <inkml:trace contextRef="#ctx0" brushRef="#br0" timeOffset="15400.8">10160 3027 0,'0'0'0,"0"-21"0,0 0 0,0-1 15,-21 1-15,21 0 0,0 0 16,0 0-16,0 0 0,0-1 15,-21 22-15,-1 22 32,1-1-32,21 0 0,-21 0 0,0 21 15,0-20-15,21 20 0,-21-21 16,-1 21-16,1-20 0,0 20 0,0-21 16,21 0-16,-21 22 0,21-22 0,-21-21 15,21 21-15,21-21 31,0-21-31,0 0 16,43-22-16,-43 22 0,0-21 16,21 21-16,-21-22 0,22 22 0,-22-21 15,21 21-15,-21-22 0,1 22 16,-1 0-16,0 0 0,0 21 16,-21 21-16,0 0 15,0 0-15,0 0 0,0 1 16,-21-1-16,0 21 0,0-21 0,21 22 15,0-1-15,-22-21 0,22 21 0,0-20 16,0-1-16,0 0 0,0 0 16,0 0-16,0 0 0,22-21 0,-1 0 15,21 0-15,-21 0 16,0 0-16,22 0 0,-1-21 0,-21 0 16,22 0-16,-1 0 0,-21-22 0,21 22 15,-20-21-15,20 21 16,-21-22-16,21 22 0,-20-21 0,-1 21 15,0-43-15,-21 43 0,0 0 16,0 0-16,0 0 16,-21 21-1,0 21 1,-1 0-16,22 0 0,-21 0 0,0 0 16,0 1-16,21-1 0,0 21 0,-21-21 15,21 22-15,-21-22 16,21 21-16,0-21 0,0 22 0,0-1 15,0-21-15,21 0 0,0 0 0,0 1 16,0-1-16,64 0 16,-64-21-16,21 0 0,1 0 15,-1-21-15,0 21 0,1-21 0,-1-1 16,-21 1-16,22 0 0,-1-21 16,-21 21-16,0-22 0,22 1 0,-22 21 15,-21-22-15,21 1 0,-21 21 16,21 0-16,-21 0 0,0-1 0,0 1 15,0 0-15,-21 42 32,0 0-32,21 1 0,0-1 0,-21 0 15,21 0-15,-22 0 0,22 0 0,0 1 16,0-1-16,0 0 16,0 0-16,0 21 0,0-20 15,0-1-15,22-21 16,-1 0-16,0 0 15,0-21 1,-21-1-16,0 1 0</inkml:trace>
  <inkml:trace contextRef="#ctx0" brushRef="#br0" timeOffset="16360.35">11324 2477 0,'0'-22'0,"0"44"0,0-65 0,0 22 16,0 0-16,21 0 0,-21 42 31,0 0-31,0 21 16,0 1-16,0-1 0,0 0 0,-21 22 15,0-1-15,21-20 0,-42 63 16,42-64-16,-22 21 0,1-20 15,21-1-15,-21 0 0,0 1 0,21-22 16,-21 21-16,21-21 0,0 1 0,0-1 16,0 0-16,0 0 15,0-42 1,0 0 0,0 0-16,21-1 0,0 1 0,-21 0 15,21 0-15,0-21 0,1 20 0,-1-20 16,0 0-16,0 21 15,0-22-15,0 22 0,-21 0 0,22 0 16,-1 0-16,0 21 0,-21 21 31,0 0-31,0 0 0,0 21 0,0-20 16,0 41-16,0-42 0,0 0 16,0 22-16,0-22 0,0 0 15,0 0-15,0 0 0,0 1 0,21-1 16,0-21-16,0 21 0,1-21 15,20 0 1,-21 0-16,0-21 0,43 0 0,-43-1 16,0 1-16,21 0 0,-20 0 15,-1-21-15,0 20 0,0-20 16,0 21-16,-21-21 0,21 20 0,-21 1 16,0 0-16,22 0 0,-22 0 15,0 0-15,-22 21 16,1 21-16,21 0 0,-21 0 15,0 0-15,21 0 0,0 22 16,-21-22-16,21 0 0,-21 0 0,21 0 16,0 22-16,0-22 0,0 0 15,0 0-15,0 0 0,21-21 32,0-21-17,-21 0-15,21 21 16</inkml:trace>
  <inkml:trace contextRef="#ctx0" brushRef="#br0" timeOffset="16668.18">11980 2498 0,'0'0'0,"-21"0"0,0 0 16,0 0-16,0 21 0,21 0 15,-22 0-15,22 0 16,0 1-16,0-1 15,22-21 1,-1 0-16,0 0 16,0 0-16,0-21 15,-21-1-15,0 1 0,0 0 16,-21 0 0,0 21-16,0 0 0,0 0 15,-1 0-15,1 0 0,0 21 16,0 0-16,0-21 0,21 21 0,0 22 15,-21-22-15,21 0 0,0 0 0,0 0 16,0 1-16,0-1 16,21 0-16,0-21 0,0 21 0</inkml:trace>
  <inkml:trace contextRef="#ctx0" brushRef="#br0" timeOffset="16944.02">12404 2752 0,'-64'-21'31,"43"21"-31,0 21 0,0 0 16,-1-21-16,1 21 0,0 21 0,0-20 16,0-1-16,0 21 0,-1-21 15,1 22-15,0-22 0,21 21 0,0-21 16,0 0-16,0 22 0,0-1 15,21-21-15,-21 0 0,21 1 16,22-22-16,-22 0 0,21 21 0,-21-21 16,22 0-16,-1 0 0,0 0 0,1-21 15,-1-1-15,0 1 0,-20 0 16,20 0-16</inkml:trace>
  <inkml:trace contextRef="#ctx0" brushRef="#br0" timeOffset="17376.3">12933 2328 0,'0'0'0,"0"-42"0,0 0 0,0 21 0,0-1 16,-21 22-16,-1 0 15,1 0-15,21 22 0,-21-1 16,0 21-16,0 0 0,21 1 0,-21 20 16,-1 1-16,1-1 0,21 1 15,0-1-15,-21 1 0,0-22 0,21 22 16,-21-22-16,21 21 0,0-20 0,0-1 15,-21 0-15,21 1 0,0-22 16,-22 21-16,22-21 0,0 1 16,-21-1-16,21 0 0,0-42 31,0 0-31,0-22 16,0 22-16,0 0 0,21-21 15,22 20-15,-22-20 0,0 0 0,21-1 16,1 1-16,-1 0 0,0-1 0,1 1 15,-22 21-15,21 0 0,1 21 16,-1 0-16,-21 0 0,0 21 0,0 0 16,1 0-16,-22 0 0,0 22 0,0-22 15,0 21-15,0-21 0,0 22 16,0-22-16,-22 21 0,1-21 16,21 1-16,-21-1 0,0 0 0,21 0 15,-21 0-15,21 0 0,-21-21 16</inkml:trace>
  <inkml:trace contextRef="#ctx0" brushRef="#br0" timeOffset="19165.79">14563 3217 0,'0'0'0,"21"0"32,0 0-17,0-21-15,0 0 0,0 0 0,1 21 16,-1-42-16,21 20 0,-21 1 0,22 0 16,-22-21-16,21-1 0,0 1 15,1 0-15,-22-1 0,21-20 0,1 21 16,-1-22-16,-21 1 0,21-1 0,-20 1 15,-1 20-15,0-20 0,0 20 16,-21 1-16,21 21 0,-21-21 0,0 20 16,-21 22-1,0 0-15,0 0 16,0 22-16,-1 20 0,1 0 0,0 1 0,0-1 16,21 21-16,-21 1 0,0-22 15,21 22-15,-22-1 0,22-20 16,0-1-16,-21 21 0,0-20 15,21-22-15,-21 21 0,21-21 0,0 1 16,-21-1-16,21 0 0,-21-21 16,21 21-16,21-42 31,0 0-31,0 21 0,0-21 0,0-1 16,1 1-16,20-21 0,0 21 15,-21 0-15,22-1 0,-22-20 0,0 21 16,0 0-16,22 21 0,-43-21 0,21 21 15,0 0 1,0 21-16,-21 0 0,0 0 16,0 0-16,0 0 0,0 1 15,0-1-15,0 0 0,21 21 0,-21-21 16,21 1-16,1-1 0,-22 0 0,21-21 16,0 21-16,21 0 0,-21-21 15,22 0-15,-22 0 0,21 21 0,1-21 16,-22 0-16,21 0 0,0 0 0,1-21 15,-1 21-15,0-21 16,1 0-16,-1 0 0,0 0 0,-20-22 16,20 22-16,-21-21 0,0-1 0,0 22 15,1-21-15,-22 0 0,0-1 16,0 1-16,0 0 0,0-1 0,-22 22 16,1 0-16,0 0 0,0 21 15,-21 0-15,20 0 0,-20 0 0,21 21 16,-21 21-16,20-21 0,-20 22 15,21-1-15,0 0 0,0-20 0,-1 20 16,1 0-16,0 1 0,21-22 0,0 21 16,0-21-16,0 0 0,0 1 15,0-1-15,0 0 0,21 0 16,0-21-16,1 0 0,-1 0 16,0 0-16,21 0 15,-21-21-15,1 21 0,41-42 16,-42 20-16,0 1 0,1 0 15,-1-21-15,0 21 0,0-22 0,0 22 16,0-21-16,-21-1 0,0 22 0,0 0 16,0 0-16,22 0 0,-22 42 31,0 0-31,0 0 0,0 0 16,0 1-16,0 20 0,-22-21 15,22 21-15,0-20 0,0-1 0,0 21 0,0-21 16,0 0-16,0 1 15,0-1-15,0 0 0,22-21 16,-1 0-16,0 0 0,0 0 0,0 0 16,0 0-16,1 0 0,20 0 15,-21 0-15,21 0 0,-20-21 0,20 0 16,-21-1-16,0 1 0,0 0 16,1-21-16,-1 21 0,0-22 15,0 22-15,0-21 0,-21 21 0,0-22 0,0 22 16,0 0-16,0 0 0,21 0 15,-21 42 1,0 0-16,-21 0 16,0 0-16,21 0 0,-21 22 15,21-1-15,-21-21 0,21 22 0,-21-22 16,21 21-16,0-21 0,0 0 16,0 1-16,0-1 0,0 0 0,0 0 15,21 0-15,0-21 0,0 0 16,0 0-16,0 0 0,22 0 15,-22 0-15,0 0 0,0 0 0,0-21 16,22 21-16,-22-21 0,0 0 0,0 0 16,0-22-16,1 22 0,-1 0 15,0-21-15,0-1 0,-21 22 16,21-21-16,0-1 0,-21 22 16,22 0-16,-22 0 0,0 0 0,0 0 15,0 42 1,0 0-16,-22 0 0,1 0 15,21 22-15,-21-22 0,0 21 0,21 0 16,0-20-16,-21 20 0,21-21 16,-21 0-16,21 0 0,0 1 0,0-1 15,0 0-15,0 0 0,21-21 16,0 0 0,0 0-16,0 0 0,22 0 0,-22 0 15,0-21-15,21 0 0,-21 21 0,1-21 16,-1-22-16,0 22 15,21 0-15,-21-21 0,1 20 0,-1 1 16,-21-21-16,21 21 0,-21 0 0,21-1 16,-21 44-1,-21-22 1,21 21-16,-21 0 0,0 21 16,21-21-16,0 1 0,-22-22 0,1 21 15,21 0-15,0 0 0,0 0 0,0 0 16,0-42 31</inkml:trace>
  <inkml:trace contextRef="#ctx0" brushRef="#br0" timeOffset="19336.83">17441 2477 0,'0'0'0,"-84"0"31,62 0-31,1 0 16,0 21-16,21 0 15,0 0-15,0 0 16,0 0 0,21-21-16,0 22 0</inkml:trace>
  <inkml:trace contextRef="#ctx0" brushRef="#br0" timeOffset="19813.87">17843 2667 0,'0'21'0,"-21"-21"16,0 21-16,21 1 0,-21-1 15,0 0-15,0 0 0,21 0 0,0 0 16,-22 22-16,22-22 0,-21 0 15,21 0-15,0 0 0,0 1 16,0 20-16,0-21 0,0 0 16,0 0-16,0 1 15,-21-22 1,21-22 0,0 1-16,0 0 15,0 0-15,0 0 0,0 0 16,0-1-16,21-20 0,0 0 0,-21 21 15,22-22-15,-1 1 0,21 0 0,-21 20 16,0-20-16,22 21 0,-22-21 16,21 20-16,-21 22 0,22 0 15,-1 0-15,-21 0 0,22 0 0,-22 22 16,0-1-16,0 21 0,0 0 0,0-20 16,1 20-16,-22-21 0,0 21 15,0 1-15,0-22 0,0 0 0,-22 21 16,1-20-16,21-1 15,-21 0-15,0 0 0,0-21 16,21 21-16,21-42 31</inkml:trace>
  <inkml:trace contextRef="#ctx0" brushRef="#br0" timeOffset="20560">18881 2688 0,'0'0'0,"0"-21"0,0-21 15,0 21-15,-22 21 0,1 0 16,0 0-16,0 0 0,-21 0 16,-1 0-16,22 21 0,-21 21 15,21-21-15,-22 0 0,1 22 16,21-22-16,-22 21 0,22-21 0,0 22 15,0-22-15,0 0 0,21 21 16,0-20-16,0-1 0,0 0 0,21-21 16,21 21-16,1-21 15,-22 0-15,0 0 0,21 0 0,-21 0 16,22 0-16,-22 0 0,0-21 0,0 0 16,22 0-16,-22-1 0,0 1 15,0 0-15,21-42 16,-20 20-16,-1 22 0,-21 0 0,0 0 15,21 0-15,-21-1 0,21 22 16,-42 22 15,21-1-31,-21 0 0,0 21 16,-1-21-16,22 22 0,-21-1 16,0-21-16,0 43 0,0-22 0,0 0 15,-1 22-15,1-1 0,0 1 0,0-1 16,0 1-16,21-1 0,-21 1 15,21-1-15,-22 1 0,22 21 0,-21-22 16,21 85-16,0-63 16,0 0-16,0-1 0,0 1 0,-21-22 15,21 22-15,-21 0 0,21-22 0,-21 22 16,21-22-16,-21 22 0,-1-21 16,1-1-16,21 22 0,-21-43 15,0 22-15,-21-22 0,20 21 0,1-20 16,0-22-16,0 21 0,-21-21 0,20 1 15,1-22-15,-21 0 0,21 0 0,0 0 16,-1 0-16,-20 0 0,21-43 16,0 22-16,0-21 0,-1-1 15,1-20-15,0-1 0,0-20 0,21-1 16,-21 0-16,21 1 0,0-22 16,0 21-16,0-21 0,0 1 0,0-1 0,42-85 15,-21 107-15,0 20 16,1-21-16,-1 22 0,0 21 15,21-22-15,-21 22 0,22-1 0,-22 1 16,21 0-16,1-1 0,-1 1 16,-21 0-16,21 21 0,1-22 15,-1 1-15,22-22 0,-22 22 0</inkml:trace>
  <inkml:trace contextRef="#ctx0" brushRef="#br0" timeOffset="22899.97">20764 2117 0,'0'0'0,"0"-21"0,0-1 15,-21 22 1,0 0-16,0 0 16,0 22-16,0-22 0,-22 21 15,22 21-15,-21-21 0,-1 22 0,22-1 16,-21 0-16,0 1 0,20 20 0,-20 1 16,21-22-16,-21 21 0,20 1 15,1-22-15,0 1 0,21 20 0,0-21 16,0-20-16,0 20 15,0-21-15,21 21 0,0-20 0,22-1 16,-22-21-16,21 21 0,1-21 0,-1 0 16,64 0-16,-64 0 15,22 0-15,-22-21 0,21 21 0,-20-21 16,20-1-16,-20 1 0,20-21 0,-21 21 16,1-22-16,-1 1 0,-21-21 15,22 20-15,-22-20 0,0-1 0,-21 1 16,0-1-16,0 1 0,0 20 15,0-20-15,0 21 0,0-1 16,-21 1-16,0 0 0,-1-1 16,1 22-16,-21 0 0,21 0 0,-22 0 15,1 21-15,21 0 0,-21 0 0,-22 21 16,22 0-16,-1 0 0,1 0 16,0 22-16,-1-1 0,1 0 0,0 1 15,-1 20-15,22-21 0,0 22 16,0-1-16,21 1 0,-21-1 0,21 43 15,21-42-15,0-22 16,0 0-16,22-20 0,-22 20 0,21-21 16,0 0-16,22 0 0,-22-21 0,1 0 15,-1 0-15,21 0 16,-20 0-16,-1 0 0,0 0 0,22-21 16,-22 21-16,1-21 0,-1 0 0,0-21 15,1 20-15,-22-20 0,21 21 16,0-21-16,-20-1 0,-1 22 0,0-21 15,0 21-15,-21-1 0,0 44 32,0-1-17,-21 0-15,0 0 0,0 0 0,21 22 16,-22-22-16,1 21 0,21-21 0,-42 43 16,42-43-16,-21 0 15,21 0-15,-21 0 0,-1 1 16,22-1-16,-21-21 15,21-21 17,0-1-32,21 1 15,-21 0-15,22 0 0,-1 0 16,0-22-16,0 22 0,0-21 0,0 0 16,22 20-16,-22-20 0,21 21 15,-21-21-15,22 20 0,-22 22 0,0 0 16,0 0-16,0 22 15,-21-1-15,0 0 0,0 0 16,0 21-16,0 1 0,0 20 16,0-42-16,0 22 0,0-22 15,0 0-15,0 0 0,0 0 0,0 1 16,0-1-16,22-21 0,-1 21 0,21-21 16,-21 0-16,0 0 15,1 0-15,-1 0 0,0 0 0,42 0 16,-41-21-16,-1 0 0,21-1 15,-21 1-15,0 0 0,1-21 16,-1 21-16,0-22 0,0 1 0,0-22 16,0 1-16,1-1 0,-1 1 15,0-1-15,0 1 0,0 21 16,-21-22-16,43-42 0,-43 64 16,0 0-16,0-1 0,21 1 15,-21 21-15,0-22 0,-21 65 31,21-1-31,-22 0 0,1 21 16,0 1-16,0-1 0,21 0 16,-21 22-16,0-22 0,-1 22 0,1-1 15,0 1-15,21-1 0,0 1 16,-21-1-16,21-21 0,0 1 0,0-1 16,0 0-16,0 1 0,0-22 0,0 0 15,0 0-15,21 0 16,0 1-16,-21-1 0,21-21 0,1 0 15,-1 0-15,0 0 0,21 0 0,-21 0 16,1 0-16,20 0 0,-21 0 16,21-21-16,1-1 0,-22 1 0,21 0 15,-21 0-15,1 0 0,20-22 16,-21 22-16,0-21 0,0 0 0,1 20 16,-1 1-16,0 0 0,-21 0 0,0 0 15,0 42 1,-21 0-16,0 0 0,-1 0 15,1 22-15,0-22 0,0 21 16,0-21-16,0 1 0,21 20 16,0-21-16,0 0 0,0 22 15,0-22-15,0 0 16,21-21-16,0 0 0,21 21 0,-21-21 16,22 0-16,-22 0 0,21 0 0,1 0 15,-1 0-15,-21 0 0,21-21 16,1 0-16,-22 0 0,21-1 0,-21 1 15,1 0-15,20-21 0,-21 21 16,21-43-16,-20 22 16,-1 21-16,0-22 0,-21 22 0,21 0 15,-21 0-15,0 42 47,0 0-31,-21 0-16,21 0 0,-21 22 15,0-22-15,-1 0 0,1 21 0,0-20 16,21 20-16,-21-21 0,0 21 0,21 1 16,0-1-16,-21 0 0,-1 22 15,22-22-15,-21 22 0,0-1 16,21-20-16,-21 20 0,21 1 16,-21-1-16,0 1 0,21-22 0,0 21 0,-22 1 15,1-1-15,21 1 0,0 63 16,-21-64-16,0 1 15,21-1-15,-21-20 0,21 20 0,-21-20 16,-1-1-16,22 0 0,-21 1 0,0-1 16,0 0-16,0-21 0,0 1 15,21-1-15,-43 21 0,22-21 16,0-21-16,0 0 0,0 0 16,-1 0-16,22-21 15,0 0-15,-21 0 0,21 0 16,-21-1-16,0-62 0,21 41 0,0-20 15,0-1-15,0 1 0,0-22 16,0 22-16,0-22 0,21 22 0,0-22 16,22 21-16,84-168 15,-64 168-15,-21 1 16,22-1-16,-22 1 0,22-1 0,-22 22 16,0-22-16,1 43 0,-22-21 15,21 21-15,-21-1 0,22 1 0,20-42 16,-42 63-1,-21-21-15,22 21 16,-1 0 78,0 0-79</inkml:trace>
  <inkml:trace contextRef="#ctx0" brushRef="#br0" timeOffset="36451.94">4064 5186 0,'0'-64'31,"0"43"-31,0 0 15,0 0-15,0 0 0,0 0 16,0-22-16,0 22 0,0 0 0,-21-21 16,21 20-16,-21 1 0,-1-21 15,-20 21-15,21 21 0,0-21 0,-22 21 16,22 0-16,-21 0 0,0 21 16,20 21-16,-20-21 0,0 22 0,-1-1 15,22 0-15,-42 64 16,42-64-16,-1 1 0,22 20 0,0-42 15,0 64-15,0-64 0,0 0 16,0 1-16,22-1 0,-1-21 16,0 0-16,21 21 0,-21-21 15,1 0-15,20 0 0,-21-21 16,21 21-16,-20-21 0,20-1 16,-21 1-16,21-21 0,1 21 0,-22-22 0,0 1 15,21-21-15,-20-1 0,-1 1 16,0-1-16,0 1 0,0-1 0,0 1 15,1-1-15,-1 1 0,-21-128 16,0 128-16,0-1 16,0 1-16,0 20 0,0 22 15,0-21-15,0 21 0,0 42 16,-21 21 0,21 0-16,-22 1 0,1 20 0,21 1 15,0-1-15,-21 22 0,21-22 16,-21 22-16,0 0 0,21-22 0,0 22 15,0-22-15,0 1 0,0-22 0,0 22 16,0-22-16,0-21 0,0 22 16,0-22-16,21 21 15,0-42-15,0 0 0,0 0 16,1-21-16,-1 0 0</inkml:trace>
  <inkml:trace contextRef="#ctx0" brushRef="#br0" timeOffset="36838.15">4487 4974 0,'0'0'0,"0"21"0,0 1 16,21-22 15,1 0-31,-22-22 16,21 1-16,0 0 0,0 21 15,0-21-15,-21 0 0,0 0 16,0-1-16,0 1 0,0 0 16,0 0-16,-21 21 15,0 0-15,0 21 16,0 0-16,-1 0 0,-20 1 0,21 20 16,0-21-16,0 21 0,-1-20 15,1 20-15,0-21 0,21 21 0,-21-20 16,21 20-16,0-21 0,0 0 0,0 0 15,0 1-15,21-22 0,0 21 16,0 0-16,22-21 0,-22 0 0,42 0 16,-20 0-16,-1 0 15,-21 0-15,22 0 0,-1 0 16,-21-21-16,0 21 0,22-21 0,-22-1 16,0 1-16</inkml:trace>
  <inkml:trace contextRef="#ctx0" brushRef="#br0" timeOffset="37320.87">5059 4741 0,'0'0'0,"0"-21"0,0 0 0,0 0 16,-21 21-1,-1 0-15,1 0 0,0 21 16,0 0-16,0 43 16,0-22-16,-1 0 0,1 64 15,21-63-15,-21-1 0,21 0 16,0 1-16,0-1 0,0-21 15,0 21-15,0-20 0,21-1 0,0 21 16,22-42-16,-22 0 16,0 0-16,21 0 0,1 0 0,-22 0 15,21-21-15,1 21 0,-1-21 16,-21-22-16,21 22 0,1-21 0,-1 0 16,-21-1-16,22 1 0,-22-22 0,0 1 15,0-1-15,0 1 0,0-1 16,-21 22-16,0-21 0,22-1 0,-22 1 15,21-1-15,-21 22 0,0-1 16,0 1-16,0-64 16,-21 127-1,-1 1 1,1 20-16,21 0 0,-21 1 0,0 20 16,0 1-16,0-22 0,-1 21 15,22 1-15,-21-1 0,21 1 0,-21-1 16,21 1-16,0-22 0,0 1 15,0-1-15,0 0 0,0 1 0,0-22 16,0 0-16,21 0 16,0 0-16,1-21 0,-1 0 0,21 0 15,-21 0-15,0 0 0,1 0 16,20-21-16</inkml:trace>
  <inkml:trace contextRef="#ctx0" brushRef="#br0" timeOffset="38069.85">6096 4974 0,'21'0'0,"-42"0"0,63 0 0,-42-21 16,21 21-16,1-21 0,-22 0 15,0 0-15,21-1 0,-21 1 16,0 0-16,0 0 0,0 0 16,0 0-16,0-1 0,0 1 0,0 0 15,-21 0-15,21 0 0,-22 21 0,1 0 16,0 0-16,0 0 15,0 0-15,0 21 0,-22 0 0,22 0 16,0 22-16,0-1 0,0 0 0,-1 1 16,1-1-16,0 0 0,0 1 15,21-1-15,0-21 0,0 21 0,0-20 16,0-1-16,0 21 0,0-21 16,21 0-16,0-21 0,0 0 15,1 0-15,-1 0 0,21 0 0,-21 0 16,0 0-16,1-21 0,-1 0 15,0 0-15,0 0 0,0 0 0,0-1 16,1 1-16,-1-21 16,0 0-16,0-1 0,-21 1 0,0 21 15,21-22-15,-21 1 0,0-21 16,0 41-16,0 1 0,0 0 16,0 42 15,0 0-31,0 22 0,-21-22 15,21 21-15,-21 1 0,21-22 0,-21 21 16,21 0-16,0-20 0,0 20 16,0-21-16,0 21 0,0-20 0,0-1 15,0 0-15,21 0 0,0-21 16,0 0-16,0 0 16,1 0-16,20 0 0,-21 0 0,0 0 15,22-21-15,-22 0 0,0 0 16,21-1-16,-21 1 0,22-21 0,-22 0 15,0-1-15,0 22 0,-21-21 0,0-1 16,0 1-16,0 0 16,0 21-16,-21 21 15,0 0-15,0 0 0,0 0 16,-1 21-16,1 0 0,21 0 0,0 0 16,0 0-16,0 22 0,0-22 0,0 21 15,0-21-15,0 22 0,0-22 16,0 0-16,0 21 0,21-20 15,1-1-15,-1 0 0,-21 0 16,21 0-16,21-21 0,-21 21 0,1-21 16,-1 0-16,21 22 0,-21-22 0,22 0 15,-1 0-15,-21 0 0,21 0 16,1-22-16</inkml:trace>
  <inkml:trace contextRef="#ctx0" brushRef="#br0" timeOffset="38564.66">7366 4826 0,'0'-42'0,"0"84"0,0-105 0,0 41 0,0 1 16,-21 0-16,0 21 0,-1 0 0,1 0 15,0 0-15,0 0 0,0 0 16,-22 0-16,22 21 0,-21 22 0,21-22 16,-22 21-16,22 0 0,-21-20 15,21 20-15,0 0 0,-1 1 0,1-1 16,21 0-16,0-21 0,0 64 15,64-43 1,-43-20-16,0-22 0,0 0 16,22 0-16,-22 0 0,0 0 15,21 0-15,-21-22 0,1 1 16,-1 0-16,0 0 0,0 0 0,0-22 16,22-20-16,-22 21 15,-21-1-15,0-20 0,0 20 0,21 1 16,-21 21-16,0-43 15,0 43-15,0 0 0,-21 42 16,21 0 0,-21 22-16,21-1 0,0-21 15,-22 22-15,22-1 0,0 0 0,0 1 16,0-1-16,0-21 0,0 21 0,0-20 16,0-1-16,0 0 0,0 0 15,22 0-15,-1-21 0,0 0 0,0 21 16,0-21-16,0 0 0,1 0 15,20 0-15,-21-21 0,21 0 16,1 0-16,-1 0 0,-21-22 0,22 22 16,-1-21-16,-21-22 0,21 22 15,1-21-15,-22-1 0,21 22 0</inkml:trace>
  <inkml:trace contextRef="#ctx0" brushRef="#br0" timeOffset="38793.51">8043 4466 0,'21'-63'0,"-42"126"0,64-190 0,-43 64 15,0 20-15,0-20 0,0 42 16,0 0-16,-22 21 0,1 21 15,0 0-15,0 0 16,0 21-16,0 1 0,-22 20 0,22-20 16,0 20-16,0 1 0,0-22 15,-1 21-15,22 1 0,0-1 0,-21 1 16,21-22-16,0 22 0,0-22 16,0 0-16,0 1 0,0-1 0,21-21 15,-21 22-15,22-22 0,-1 0 16,0 0-16,0-21 0,0 0 0,0 0 15,22 0-15,-22 0 0,21 0 0,22-21 16,-43 0-16,21 0 16,-21-1-16,22-20 0</inkml:trace>
  <inkml:trace contextRef="#ctx0" brushRef="#br0" timeOffset="39017.37">8467 4741 0,'21'-21'0,"-42"42"0,42-63 15,-21 21 1,-21 21-16,-1 21 15,22 0-15,-21 0 0,0 1 0,0 20 16,0-21-16,21 21 0,-21 1 16,21-1-16,-22 0 0,22-20 15,0 20-15,0-21 0,0 21 0,0-20 0,0-1 16,0 0-16,0 0 16,22-21-16,-1 0 0,0 0 0,0 0 15,21 0-15,-20 0 16,-1 0-16,21-21 0,-21 0 0,22 0 0,-1-1 15,0-20-15,-21 0 0,22-1 16</inkml:trace>
  <inkml:trace contextRef="#ctx0" brushRef="#br0" timeOffset="39697.5">8932 4699 0,'0'0'0,"-21"0"16,21 21-16,-21 0 0,0 22 0,0-22 15,-1 21-15,22-21 0,-21 22 16,0-1-16,21 0 0,-21-20 0,21 20 15,0-21-15,0 0 0,0 22 0,0-22 16,0 0-16,0 0 16,21 0-16,0-21 0,0 0 15,22 0-15,-22 0 0,0 0 16,0 0-16,22 0 0,-22-21 0,0 0 16,-21 0-16,21 0 0,0-85 15,-21 85-15,0-22 16,0 1-16,0 0 0,-21 20 0,0-20 15,0 21-15,21-21 0,0 20 0,-21 1 16,21 0-16,0 0 16,0 0-16,21 0 0,0 21 15,0 0-15,21 0 0,-20 0 16,20 0-16,0 0 0,-21 0 16,22 0-16,-22 0 0,21 0 0,-21 21 15,1 0-15,-1 0 0,-21 21 16,0-20-16,0 20 0,0 0 0,0 1 15,0-22-15,0 21 0,0 0 0,0-20 16,0 20-16,0-21 0,0 21 16,-21-20-16,21-1 0,-22 21 15,22-21-15,0-42 32,0 0-32,0 0 0,0 0 15,0-1-15,0-20 0,0 0 16,0-1-16,0 1 0,22-21 15,-1 20-15,0 1 0,0 0 0,21-22 16,1 43-16,-1-21 0,0-1 16,1 22-16,-1 0 0,0 21 0,1 0 15,20 0-15,-42 0 0,1 21 16,-1 21-16,-21-20 0,0 20 16,0 0-16,0 1 0,0 20 0,0-21 15,-21 1-15,-1 20 16,1-20-16,-21 41 0,21-41 0,0-22 15,-1 21-15,1-21 0,0 0 16,21 1-16,0-1 0,-21-21 16,0 0-1,0-21-15,21-1 16,0 1-16,-22 0 0</inkml:trace>
  <inkml:trace contextRef="#ctx0" brushRef="#br0" timeOffset="39885.29">9123 4297 0,'-21'-21'0,"42"42"15,-64-63-15,22 42 0,0 0 0,21-22 16,21 22 31,-21 22-47,0-1 15</inkml:trace>
  <inkml:trace contextRef="#ctx0" brushRef="#br0" timeOffset="40064.19">7895 4487 0,'0'0'0,"0"22"15,21-1 1,0-21-16,1 0 0,-1 0 16,21 0-16,0 0 0,1 0 15,-1 0-15,0 0 0,1 0 0,20-21 16</inkml:trace>
  <inkml:trace contextRef="#ctx0" brushRef="#br0" timeOffset="40909.01">11366 4720 0,'0'-21'15,"0"42"-15,0-63 0,0 21 0,-21 42 47,0 0-47,21 21 0,-21-20 0,0 20 16,21 0-16,-21-21 0,-1 22 0,22-1 15,0-21-15,-21 43 16,0-22-16,21-21 0,0 0 16,0 1-16,0-1 15,21-42 1,0 21-16,1-22 0,-1 1 16,0 0-16,0-21 0,0 21 15,0-22-15,1 1 0,-1 21 0,0-22 16,0 1-16,21 0 15,-20 21-15,-1 21 16,-21 21 0,0 0-16,0 0 0,0 21 15,0-20-15,21-1 0,-21 21 0,21 22 16,-21-43-16,21 0 0,0 0 16,1 0-16,-1 0 0,0-21 15,21 0-15,-21 0 0,22 0 0,20 0 16,-20 0-16,-1 0 15,0-21-15,-21 0 0,22-21 0,-1 21 16,-21-22-16,0 22 0,1-21 0,-22-1 16,0 1-16,0 0 0,0-1 15,0 1-15,-22 0 0,1 21 16,-21-22-16,-22 1 0,43 42 16,0 0-16,-21 0 0,21 0 15,-1 0-15,1 0 0,0 0 0,21 21 16,0 0-16,0 0 0,0 1 15,0-1-15,0 0 0,21 21 16,-21-21-16,21 1 0,1-1 0,20 0 16</inkml:trace>
  <inkml:trace contextRef="#ctx0" brushRef="#br0" timeOffset="41147.89">12552 4530 0,'0'0'0,"0"21"32,-21 0-32,21 0 0,-22 0 15,1 22-15,21-22 0,-21 21 0,0-21 16,0 64 0,-22 0-16,43-64 0,0 0 15,0 0-15,0 0 0,0 1 16,22-22-1,-1 0-15,0-22 0,0 1 16,0 0-16</inkml:trace>
  <inkml:trace contextRef="#ctx0" brushRef="#br0" timeOffset="41491.69">12679 4149 0,'0'0'0,"-21"0"0,-1 0 0,1 0 15,0 21-15,0-21 16,0 42-16,21-21 0,0 1 0,-21-1 16,21 0-16,0 0 0,0 0 15,0 0-15,0 1 0,21-1 16,0-21-16,0 0 0,0 0 16,0 0-16,1 0 0,-1 0 15,21 0-15,-21-21 0,0-1 0,1 1 16,-1 21-16,0-21 0,-21-21 15,0 21-15,0-1 0,0-20 0,0 21 16,0 0-16,-21 0 0,0-1 16,-1 1-16,1 21 0,0 0 0,0 0 15,0 21-15,0 1 0,-1-1 0,1 21 16,0-21-16,21 0 16,0 22-16,0-22 0,0 21 0,0-21 0,0 1 15,0-1-15,0 0 0,21-21 16,0 21-16</inkml:trace>
  <inkml:trace contextRef="#ctx0" brushRef="#br0" timeOffset="41757.54">13589 4001 0,'0'0'0,"0"-22"0,-64 44 31,43-1-31,0 21 0,0 22 16,0-22-16,-22 21 0,22 1 16,-21 21-16,0-22 0,20 1 0,-20-1 15,0 1-15,-1-1 0,22 1 16,-21-1-16,21 1 0,0-22 0,21 0 16,0 1-16,0-22 0,0 0 15,0 0-15,0 0 0,21-21 16,0 0-16,0 0 0,21-21 15</inkml:trace>
  <inkml:trace contextRef="#ctx0" brushRef="#br0" timeOffset="42220.27">13864 4106 0,'0'0'0,"0"-42"0,21 21 15,-21 0-15,0 0 0,0 42 16,0 21-1,-21 0-15,0 1 0,0-1 16,0 22-16,-1-22 0,-20 64 16,21-43-16,0-20 0,0 20 0,-1-21 15,1 22-15,0-22 16,0 1-16,0-1 0,21-21 0,-21 21 0,21-20 16,0-1-16,0 0 0,0 0 15,0-42 1,0 0-16,0 0 0,0-1 15,21 1-15,-21-21 16,21 0-16,0 20 0,-21-20 0,21 0 16,0-1-16,1 22 0,-1-21 0,21 0 15,-21 20-15,0 1 0,22 0 16,-22 0-16,21 0 0,-21 21 0,22 0 16,-22 0-16,0 21 0,0 0 15,-21 43-15,0-22 0,0-21 16,0 21-16,0 22 0,0-22 0,0 1 15,-21-1-15,0 0 0,21 1 16,-21-1-16,0-21 0,-1 21 16,22-20-16,0-1 0,-21-21 0,21 21 15,-21-21-15,21-21 16,-21 0 0,21-1-16,-21 1 0,0 0 15</inkml:trace>
  <inkml:trace contextRef="#ctx0" brushRef="#br0" timeOffset="42394.23">13144 4572 0,'-21'0'15,"42"0"-15,-84 0 0,42 0 16,42 0 0,0 0-16,21 0 15,43 0-15,-21 0 0,-22 0 16,21 0-16,-20 0 0,20 0 15,-20 0-15,84 0 0</inkml:trace>
  <inkml:trace contextRef="#ctx0" brushRef="#br0" timeOffset="42817.94">14584 4530 0,'0'0'0,"21"0"0,-42 0 15,0 0-15,-1 0 16,-20 0-16,21 0 15,-21 21-15,20 0 0,-20 0 0,21 0 16,-21 1-16,-1 20 0,22-21 0,0 21 16,0 1-16,0-1 0,-1-21 15,22 22-15,0-1 0,0-21 0,0 43 16,22-43-16,20 0 16,-21 0-16,21-21 0,-20 0 0,20 0 15,43 0-15,-43 0 16,-21 0-16,21-21 0,1 0 0,-1 0 15,0-1-15,-20 1 0,-1-21 16,0 0-16,0-1 0,0 1 0,-21 0 16,21-1-16,-21-20 15,0 20-15,-21 1 0,0 21 0,0 0 16,0 0-16,-22-1 0,1 22 16,0 0-16,-1 0 0,1 0 0,0 22 15,-1-1-15,1 0 0,0 0 0,21 0 16,-22 0-16,22 1 0,0-1 15,21 21-15,0-21 0,0 22 0,0-22 16,0 0-16,21 21 0,0-21 16,0 1-16,22-1 0,-1-21 0,-21 21 15,64-21-15,-22 0 0,-20 0 16</inkml:trace>
  <inkml:trace contextRef="#ctx0" brushRef="#br0" timeOffset="43526.17">15071 4678 0,'21'-21'0,"-42"42"0,42-85 0,0 43 0,-21 0 16,0 0-16,-21 21 16,0 0-1,-1 0-15,1 21 0,0 0 16,0 0-16,0 1 0,0 20 16,-1-21-16,1 21 0,21-20 15,0 20-15,-21 0 0,21-21 0,0 22 0,0-22 16,0 0-16,0 0 0,0 0 15,21 1-15,0-22 0,1 0 16,-1 0-16,0 0 0,0 0 16,43 0-16,-22-22 0,21 1 15,-20 0-15,-1-21 0,-21 21 16,22-22-16,-22 1 0,21 21 16,-21-22-16,0 1 0,1 21 15,-1-21-15,0-1 0,-21 22 16,-21 21-1,0 0 1,-1 21-16,1-21 0,21 21 0,-21 22 16,0-22-16,21 0 0,0 21 0,0-20 15,0 20-15,0-21 0,0 21 16,0 1-16,0-22 0,0 0 16,0 21-16,21-20 0,0-1 0,0-21 15,22 21-15,-22-21 0,0 0 16,21 0-16,-20 0 0,20 0 0,-21-21 15,21 0-15,-20-1 0,20 1 16,-21 0-16,21-21 0,-20-1 0,-1 1 16,21 0-16,-21-1 0,0-20 0,1 21 15,-1-22-15,0 22 0,0-22 16,0 1-16,0-1 0,1 1 0,-1-1 16,0-20-16,-21 41 15,0 1-15,0 21 0,0 0 16,0 42-1,0 0-15,-21 21 0,0 1 16,-1 20-16,1-21 0,-21 22 0,21-1 16,-22 1-16,22-1 0,0 22 0,-21-21 15,21-1-15,-1 1 16,1-22-16,21 21 0,0-20 0,0 41 16,0-20-1,0-43-15,21-21 0,1 21 0,20-21 16,-21 0-16,21 0 0,1-21 15,-22 21-15,21-21 0,1 0 16,-1 0-16</inkml:trace>
  <inkml:trace contextRef="#ctx0" brushRef="#br0" timeOffset="43694.08">15811 4572 0,'0'0'16,"-21"0"-16,21 21 0,-21-21 0,42 21 31,0-21-31,22 0 16,-22 0-16,0 0 0,21 0 0,1 0 15,-1 0-15,0-21 0,1 0 16,20 21-16</inkml:trace>
  <inkml:trace contextRef="#ctx0" brushRef="#br0" timeOffset="44508.94">18859 5017 0,'0'21'16,"22"-21"0,-22-21-1,21 21-15,-21-22 0,21 1 0,-21 0 16,21 0-16,0-21 0,0 20 16,-21-20-16,22 21 0,-1-21 0,-21-1 15,0 22-15,0-21 0,0-1 16,0 22-16,0 0 0,-21 0 15,-1 0-15,1 21 0,0 0 0,-21 0 16,21 0-16,-22 21 0,1-21 16,21 42-16,-22-21 0,1 1 0,0 20 15,21 0-15,-1 1 0,-20-1 0,21 0 16,0 1-16,21-1 0,0 0 16,0 1-16,0-22 0,0 0 0,42 42 15,-21-63 1,0 0-16,22 0 0,-22 0 0,21 0 15,1-21-15,-22 21 0,21-21 0,0-21 16,1 21-16,-1-22 0,0 1 16,22 0-16,-22-1 0,1-20 0,-1 20 15,0-20-15,1-1 0,-1 22 16,0-21-16,1-22 0,-22 21 16,21 1-16,-21-1 0,0-20 0,1 41 15,-22-20-15,0 21 0,0-1 16,0 22-16,0 0 0,-22 21 15,1 0-15,0 21 0,0 0 16,-21 22-16,20 20 0,-20-21 0,21 22 16,-21-1-16,20 1 0,-20-1 15,21 1-15,0-1 0,0 1 0,-1-1 16,1 1-16,21-22 0,0 1 0,0-1 16,0 0-16,0 1 0,0-1 15,21-21-15,1 0 0,41 0 16,-42-21-16,22 0 0,-1 0 15,0 0-15</inkml:trace>
  <inkml:trace contextRef="#ctx0" brushRef="#br0" timeOffset="44846.75">19643 4763 0,'-22'0'15,"44"0"16,-1 0-31,21 0 16,-21-22-16,22 1 16,-1 21-16,-21 0 0,21-21 0,1 21 15,-22-21-15,0 0 0,0 21 0,0-21 16,-21-1-16,0 1 0,0 0 16,-21 0-1,0 21-15,0 0 0,-21 0 0,20 0 16,-20 0-16,21 21 0,-21 0 0,20 0 15,-20 1-15,21-1 0,0 0 0,21 21 16,0-21-16,0 22 0,0-1 16,0 0-16,0-20 0,21-1 15,0 0-15,21 0 0,1-21 16,-1 21-16,0-21 0,1 0 16,20 0-16,-20 0 0,20 0 0,1 0 15</inkml:trace>
  <inkml:trace contextRef="#ctx0" brushRef="#br0" timeOffset="47429.32">20870 4276 0,'0'-64'0,"0"128"0,21-170 0,-21 42 16,0 43-16,0-21 0,0 21 16,0 0-16,0-1 0,-21 44 15,0-1-15,0 21 16,0 0-16,0 1 0,-1 20 15,-20 1-15,21-1 0,0 22 0,-22-22 16,1 22-16,21 0 0,-21-1 16,-1 1-16,22 0 0,-21 21 0,-1-22 15,1 22-15,21-21 0,-21 21 0,-1-1 16,22 1-16,-21-21 0,-1 21 16,1 0-16,0-22 0,-1 22 0,1-21 15,0-1-15,-1 1 0,22-21 16,-21-1-16,42-21 0,0 22 0,-21-22 15,21 1-15,0-22 0,0 0 16,0 0-16,42-21 16,-21 0-16,0 0 0,1-21 15,20 0-15,21-22 16,-20 22-16,-1-21 0,0 21 0,22-22 0,-22-20 16,1 21-16,20-1 0,-21-20 0,1-1 15,20 1-15,-20-1 0,-1-20 16,-21-1-16,0 0 0,0 1 0,1-1 15,-22 0-15,0 1 0,0-1 16,-22-63-16,-20 84 0,0 22 16,21 0-16,-22-1 0,1 22 15,0 0-15,20 0 0,-20 21 0,21 0 16,0 0-16,42 0 31,0 0-31,21 0 0,-20-21 16,20-1-16,0 22 0,1-21 0,-1 21 15,21-21-15,-20 0 0,-1 0 16,0 0-16,22-1 0,-22 1 0,-21 0 16,22-21-16,20-1 15,-42 22-15,22-42 0,-43 42 16,0-1-16,0 1 0,-21 21 47,-1 21-47,1 1 0,0 20 0,21-21 15,-21 0-15,21 22 0,-21-22 16,21 21-16,0-21 0,0 22 0,0-22 16,0 0-16,0 0 0,0 0 15,21 0-15,0-21 0,0 0 0,0 0 16,22 0-16,-22 0 0,21 0 0,-21 0 16,22-21-16,-22 0 0,21 0 15,22-21-15,-22 20 0,-21-20 16,22 21-16,-22-21 0,0 20 15,0 1-15,0-21 16,-21 21-16,-21 21 31,21 21-31,-21-21 0,0 42 16,0-21-16,-1 1 0,22-1 0,-21 21 16,0-21-16,21 22 0,-21-22 15,21 0-15,0 0 0,0 21 16,-21-42-16,21 22 0,0-44 31,0 1-15,21 0-16,-21 0 0,21 0 15,0-22-15,0 22 0,1 0 0,20-42 16,-21 41 0,21 1-16,-20 0 0,-1 0 0,0 21 15,0 0-15,0 0 0,0 0 0,1 0 16,-22 21-1,0 0-15,0 0 0,0 1 0,0 20 16,0-21-16,0 0 0,0 22 16,0-22-16,0 0 0,0 0 0,21 0 15,0 0-15,-21 1 0,21-22 0,0 0 16,0 21-16,1-21 16,-1 0-16,0 0 0,0 0 0,0-21 15,0 21-15,1-22 0,-1 1 16,0 0-16,0-21 0,21-1 15,-20 1-15,-1 21 0,0-21 16,0 20-16,0-20 0,0 21 16,-21 0-16,0 0 0,-21 42 31,21 0-31,-21 0 0,0 0 16,0 0-16,21 22 0,0-22 0,0 21 15,0 22-15,0-43 16,0 0-16,0 0 0,0 0 0,0 1 15,21-1-15,0-21 16,0 21-16,22-21 0,-22 0 0,0 0 16,0 0-16,21 0 0,1-21 15,-22 0-15,0-1 0,21 1 16,-20 0-16,-1-21 0,0-1 0,21 1 16,-21 0-16,22-22 0,-22 22 15,21-22-15,1 22 0,-1-21 0,-21-1 16,21 1-16,-20-1 0,-1 1 15,0 20-15,0 1 0,-21 0 0,0 20 16,0 1-16,0 0 0,-21 21 16,0 21-16,0 22 15,-1-22-15,1 21 0,-21 22 16,21-22-16,0 21 0,-22-20 16,22 20-16,0 1 0,0-22 0,0 22 15,-1-1-15,22-21 0,-21 22 16,21-22-16,0 1 0,0-1 0,0 0 15,0-21-15,0 22 0,0-22 0,21-21 16,1 21-16,-1-21 0,0 0 16,0 0-16,21 0 0,22-42 15,-43 42-15,21-43 0,1 22 16,-22 0-16,21-21 0,1 21 0,-1-22 16,-21 1-16,21 21 0,-20 0 15,-1-22-15,0 43 0,-21-21 16,-21 42-1,0 0-15,-1 1 16,1 20-16,21-21 0,-21 0 16,0 22-16,21-22 0,-21 21 0,21-21 15,0 0-15,0 1 0,0-1 16,0 0-16,0 0 0,21 0 16,0-21-16,21 0 0,-20 0 0,-1 0 15,21 0-15,-21 0 0,22 0 16,-22-21-16,21 21 0,0-21 0,-20-21 15,20 20-15,-21-20 16,0 21-16,22-21 0,-22-1 0,0 22 16,0 0-16,0-21 0,-21 20 15,0 1-15,-21 42 16,0 1 0,0 20-16,0-21 0,-1 0 15,1 22-15,21-22 0,0 21 0,-21-21 16,21 22-16,0-22 0,0 0 0,0 0 15,0 0-15,0 0 0,21 1 16,0-22-16,1 0 16,-1 0-16,0 0 0,21 0 0,-21 0 15,1-22-15,-1 1 16,0 0-16,-21 0 0,21 0 0,-21 0 16,21-22-16,-21 1 0,0 21 15,0-64-15,0 64 0,0-21 16,-21 20-16,0 22 0,0-21 0,0 21 15,-1-21-15,1 21 0,0 0 16,42 0 15,0 0-31,22 0 16,-22 0-16,0 0 0,64 0 16,-64-21-16,21 21 15,1 0-15,-1-21 0,0 21 0,-21 0 16,1 0-16,20 0 0,-21 0 15,-21 21 1,0 0-16,0 0 0,0 0 0,0 22 16,0-22-16,-21 0 0,21 21 15,-21-20-15,0-1 0,21 21 0,0-21 16,-22 0-16,22 1 0,-21-1 0,0 0 16,21 0-16,0-42 46,0 0-46,0 0 0,21-1 0,0 1 16,1 0-16,-1-21 0,0 21 0,0-22 16,64-20-1,-43 20-15,-21 1 0,22 21 0,-1 0 16,-21-22-16,21 22 0,-20 0 16,-1 21-16,0 0 0,0 0 0,-21 21 15,0 0-15,0 22 16,0-22-16,-21 21 0,0-21 15,21 22-15,0-1 0,0-21 0,0 22 16,0-1-16,0-21 0,0 0 16,0 22-16,21-22 0,0 0 0,21 0 15,1-21-15,-22 0 16,21 0-16,-21 0 0,22 0 16,63-42-16,-85 21 15,0-1-15,21 1 0,-21-21 0,1 0 16,20-1-16,-21 22 0,0-21 15,22-1-15,-22 1 0,0 21 0,0-21 16,-21 20-16,0-41 16,0 42-16,-21-22 0,0 22 15,-22-21-15</inkml:trace>
  <inkml:trace contextRef="#ctx0" brushRef="#br0" timeOffset="47628.19">24172 4233 0,'-21'-21'16,"42"42"-16,-84-63 0,42 42 0,-1 0 0,22-21 15,0 0 1,22 21 0,-44 0 15,1 0-16</inkml:trace>
  <inkml:trace contextRef="#ctx0" brushRef="#br0" timeOffset="47844.67">22818 4233 0,'0'0'0,"0"22"0,21-22 16,0 21-1,21-21-15,-21 0 0,22 0 0,-1 21 16,0-21-16,1 0 0,-1 21 16,0-21-16,1 0 0,-22 0 0,21 0 15,-21 0-15,1 0 0,-1 0 16,-21-21 0,-21 0-16,-1 21 0,-20-21 15</inkml:trace>
  <inkml:trace contextRef="#ctx0" brushRef="#br0" timeOffset="48053.22">21632 4064 0,'0'0'0,"-21"0"15,0 0-15,0 0 16,0 0-16,-1 0 15,1 0-15,0 0 16,0 0-16,0-21 16,0 21-1</inkml:trace>
  <inkml:trace contextRef="#ctx0" brushRef="#br0" timeOffset="55396.41">1270 8424 0,'0'-42'0,"0"84"0,0-126 0,0 20 16,-21 22-16,21-22 0,0 22 0,0 0 15,21-22-15,0 22 0,0 21 16,0-22-16,22 22 0,-1 0 0,22 0 16,-1 0-16,1 21 15,-1 0-15,1 0 0,-1 21 0,64 42 16,-63-20-16,-22-1 0,0 22 15,-21-22-15,1 21 0,-22 43 16,-22-42-16,1-22 0,-21 0 16,0 1-16,-1-1 0,-20 0 0,20-20 15,1-1-15,-21 0 0,20 0 16,1-21-16,21 0 0,-22 0 0,22 0 16,0 0-16,21-21 15,21 0 1,0 21-16,1-21 15,-1-1-15,0 22 0,21-21 0,-21 0 16,1 21-16</inkml:trace>
  <inkml:trace contextRef="#ctx0" brushRef="#br0" timeOffset="55813.17">1312 8192 0,'0'0'0,"0"-22"16,0 1-16,0 42 31,0 22-15,21-1-16,-21 0 0,22 64 15,-22-21-15,0-22 0,0 22 16,0 0-16,0-1 0,0 1 0,-22 0 16,22-1-16,-21 1 0,0-21 15,21 20-15,-21-20 0,21 20 16,-21-20-16,0-22 0,21 22 15,0-22-15,0 0 0,0-20 0,0 20 0,21-63 32,0 0-32,0-22 15,21 1-15,-20 0 16</inkml:trace>
  <inkml:trace contextRef="#ctx0" brushRef="#br0" timeOffset="56307.34">2730 7980 0,'0'0'0,"0"21"16,-21 0-1,21 0-15,-21 22 0,0-1 16,21 22-16,-21-22 0,0 21 0,-1-20 15,22 20-15,0-20 0,-21-1 16,21 0-16,0 1 0,0-22 0,0 42 16,0-42-16,0 1 15,21-22-15,1 0 0,-1 0 0,0 0 16,0 0-16,21 0 0,-20-22 16,-1 1-16,21 0 0,-21 0 0,22 0 15,-22-22-15,0 22 0,0-21 16,0 0-16,0-1 0,1 1 0,-1 0 15,0-43-15,-21 43 16,0-1-16,0 22 0,0 0 16,0 0-16,0 42 15,0 0-15,0 0 0,0 22 16,0-1-16,-21 0 0,0-21 16,21 22-16,-22-1 0,22 0 0,0 1 15,0-1-15,0-21 0,0 0 16,0 22-16,0-22 0,0 0 15,0 0-15,22-21 0,-1 0 0,0 0 16,0 0-16,0 0 0,22-21 16,-22 0-16,0 0 0,21-22 0,-21 22 15,22-21-15</inkml:trace>
  <inkml:trace contextRef="#ctx0" brushRef="#br0" timeOffset="56826.04">3619 7684 0,'0'-22'15,"0"44"-15,0-65 0,0 22 0,-21 21 16,0 21-16,0 0 16,0 22-16,0-22 0,21 21 15,-22 1-15,1 20 0,0 1 0,0-22 16,0 21-16,0 1 0,-1-1 0,1-20 16,21 20-16,-21-20 0,21-1 15,-21 0-15,21 1 0,0-22 16,0 0-16,0 0 0,0 0 0,0-42 31,0 0-15,0 0-16,0 0 0,21-22 15,0 22-15,-21 0 0,21-21 16,1-1-16,-1 22 0,0-21 0,0 21 16,0-1-16,0 1 0,22 0 15,-1 0-15,-21 0 0,22 21 0,-1 0 16,-21 0-16,21 0 0,1 21 15,-22 0-15,0 0 0,21 0 0,-20 1 16,41 62 0,-63-41-16,21-22 0,-21 0 0,0 21 15,-21-21-15,0 1 0,0-1 16,-22 0-16,22 0 0,-21 0 0,-43 22 16,64-43-16,-21 0 15,-1 21-15,22-21 0,-42 0 16,20 0-16,22 0 0,0-21 0,0 21 15,0-22-15,0 1 0,-1 21 16,22-21-16,0 0 0,0 0 16,0 0-16,22 21 15,-1-22-15,0 22 16,0-21-16,0 0 0,22 21 0</inkml:trace>
  <inkml:trace contextRef="#ctx0" brushRef="#br0" timeOffset="57706.17">4339 7620 0,'0'0'0,"0"-21"0,0 0 0,0 0 16,0-1-16,0 1 0,-21 21 16,0 0-1,21 21-15,0 1 0,-21 20 0,-1-21 16,22 21-16,-21 1 15,21 20-15,-21 1 0,21-22 0,-21 22 16,0-1-16,21 1 0,0-22 0,-21 64 16,21-64-16,0 0 15,0 1-15,0-22 0,0 0 0,0 0 16,21 0-16,21-21 0,-21 0 16,0 0-16,22 0 0,-1-21 15,-21 0-15,22 0 0,-1 0 0,0-22 16,1 22-16,-1-21 0,-21 0 15,21-1-15,-20 1 0,-1 0 0,0-1 16,21-41 0,-42 62-16,-21 22 15,0 22 1,0-22-16,21 42 0,-21-21 0,21 21 16,-22-20-16,22 20 0,-21 0 15,21-21-15,0 22 0,0-1 16,0-21-16,0 0 0,0 1 0,0-1 0,0 0 15,0 0-15,0 0 0,21-21 16,1 0-16,-1 0 0,0 0 0,0 0 16,0 0-16,0-21 0,1 21 15,20-21-15,-21 0 0,0 0 0,0-22 16,43-41-16,-43 41 16,21 1-16,-20 0 0,20-1 15,-21 1-15,0 0 0,0 20 0,1-20 16,-1 21-16,0 21 0,-21-21 0,0 42 47,0 0-47,0 0 15,0-42 32,21 21-47,-21-21 16,0 0-16,0 0 15,0-1-15,0 1 16,-21 21 0,0 0-1,0 21-15,21 1 0,-22-1 0,1 21 16,0 22-16,0-22 16,0 0-16,0 1 0,-1-1 15,22 21-15,0-20 0,0-22 0,0 21 16,0-21-16,0 1 0,0-1 15,22 0-15,-1-21 0,0 0 16,0 0-16,43 0 16,-43 0-16,21-21 0,-21 21 15,22-21-15,-22-1 0,21 1 0,-21-21 16,0 21-16,1-22 0,-1 1 0,0 21 16</inkml:trace>
  <inkml:trace contextRef="#ctx0" brushRef="#br0" timeOffset="58006.61">4995 7493 0,'0'0'16,"-42"21"-16,21 22 0,0-22 0,21 0 15,0 0-15,0 0 0,0 0 16,21-21-1,0 0-15,0 0 0,0 0 16,22-21-16,-22 0 0,0 0 0,0 0 16,0 0-16,-21-1 0,0 1 15,0 0-15,0 0 0,0 0 0,0 0 16,0-1-16,-42 22 16,21 0-16,0 0 0,-1 0 0,1 22 15,-21-1-15,21 0 0,0 0 16,21 0-16,0 0 0,-22 1 0</inkml:trace>
  <inkml:trace contextRef="#ctx0" brushRef="#br0" timeOffset="58460.36">6667 7853 0,'0'0'0,"0"-21"0,0 0 0,0-1 16,0 1-16,22 21 16,-1 0-16,0 0 15,0 0-15,0 21 16,0 1-16,1-1 0,-22 21 0,21 0 16,0 1-16,-21-1 0,0 0 15,0 1-15,0-1 0,0 0 16,0 1-16,0-1 0,0-21 0,0 22 15,0-22-15,0 0 0,0 0 16,0 0-16,0 0 0,21-21 31,0 0-31,-21-21 0,21 21 0,1-21 16,-1-21-16,0 21 0,0-22 16,21 22-16</inkml:trace>
  <inkml:trace contextRef="#ctx0" brushRef="#br0" timeOffset="58680.23">7345 7747 0,'0'-21'16,"0"42"-16,0-63 0,-21 63 31,-1 0-31,1 0 0,0 22 0,-42 20 16,20-21-16,22 22 0,-21-22 16,-1 1-16,1-1 0,0 0 15,-22 43-15,43-43 16,0-21-16,21 1 0,0 20 0,0-21 0,0 0 15,0 0-15,21-21 16,0 0-16,0 0 16,22 0-16,-22 0 0,21-21 0,1 0 0,-1 0 15,0 0-15</inkml:trace>
  <inkml:trace contextRef="#ctx0" brushRef="#br0" timeOffset="59104.99">7747 7832 0,'0'-21'0,"0"42"0,0-64 0,-21 43 16,-22 0 0,22 0-16,0 0 0,0 22 15,-21-1-15,20 0 0,1 21 16,-21 1-16,21-1 0,0 0 0,-1 1 0,-20-1 16,42 0-16,-21 1 0,0-1 15,21 0-15,0-21 0,0 22 16,0-1-16,0-21 0,21 0 15,0 1-15,21-22 0,-20 0 16,20 0-16,21 0 16,-20 0-16,41-22 0,-62 1 0,20 0 15,0 0-15,1-21 0,-22 20 16,0-20-16,0 0 0,0 21 0,0-22 16,-21 1-16,0-22 0,0 22 15,0 21-15,0-21 0,-21-1 16,0 22-16,0 0 0,0 0 0,-22 21 15,22 0-15,-21 0 0,0 0 0,-43 0 16,43 21-16,20 0 16,-20 0-16,21 0 0,-21 22 0,20-22 15,1 21-15,0-21 0,21 22 0,0-22 16,0 0-16,0 0 0,0 0 16,0 1-16,0-1 0,0 0 0,21-21 15,22 0-15,-22 0 0</inkml:trace>
  <inkml:trace contextRef="#ctx0" brushRef="#br0" timeOffset="59364.84">8361 7853 0,'-43'21'31,"22"0"-31,0 0 0,21 22 15,-21-22-15,0 21 0,0-21 0,-1 64 16,1-64-16,0 22 16,21-1-16,0-21 0,0 21 0,-21 1 15,21-22-15,0 0 0,0 0 16,0 0-16,0-42 31,0 0-15,21 21-16</inkml:trace>
  <inkml:trace contextRef="#ctx0" brushRef="#br0" timeOffset="59717.64">8361 7493 0,'-21'0'0,"42"0"0,-64 0 16,22 0-16,21 21 0,-21 0 15,21 1-15,-21-1 0,21 0 16,0 0-16,0 0 16,0 0-16,21-21 0,0 0 0,-21 22 15,21-22-15,1 0 0,-1 0 0,0 0 16,0 0-16,0-22 16,-21 1-16,21 21 0,-21-21 0,0 0 15,0 0-15,0 0 0,0-1 16,0 1-16,-21 0 0,0 0 15,0 21-15,0 0 0,0 0 16,-1 0-16,1 21 0,0 0 16,0 0-16,0-21 0,21 43 15,-21-22-15,21 0 0,0 0 0,-22 22 16,22-22-16,0 0 0,0 0 16,0 0-16,22 22 0,-1-22 0</inkml:trace>
  <inkml:trace contextRef="#ctx0" brushRef="#br0" timeOffset="60257.47">9186 8107 0,'0'0'0,"0"-21"0,0 0 16,0-1-16,0 1 0,-42-85 31,21 85-31,0 0 0,-1 21 0,-20 0 15,0 0-15,-1 0 0,1 0 16,0 0-16,21 42 0,-22-20 16,1-1-16,0 21 0,-1 0 15,22-20-15,0 20 0,0 0 0,0 1 16,21-1-16,0 0 0,0-21 0,0 22 16,0-22-16,0 0 0,21 0 0,0-21 15,0 21-15,0-21 0,22 0 16,-1 0-16,-21 0 0,21 0 15,1 0-15,-1-21 0,0 0 0,1 0 16,-22 0-16,21-22 0,1 22 0,-22-21 16,21 0-16,-21-22 0,22 22 15,-22-22-15,0 22 0,0-22 0,21 1 16,-20-1-16,-1 1 0,0-22 0,0 22 16,-21-1-16,21 1 0,-21-1 15,0 22-15,0 0 0,0-1 0,0 22 16,0 0-16,-21 21 0,0 21 15,0 21-15,0 1 0,-1-1 16,1 22-16,-21 63 16,21-64-16,0 1 0,21-1 0,0 1 15,0-1-15,0 1 0,0-1 16,0 1-16,0-22 0,21 0 0,0 1 16,0-1-16,0 0 0,0-21 0,22 1 15,-22-1-15,21-21 0,1 0 16,-1 0-16,0 0 0,1 0 15,-1-21-15,0-1 0</inkml:trace>
  <inkml:trace contextRef="#ctx0" brushRef="#br0" timeOffset="61033.19">11430 8382 0,'0'0'0,"21"0"0,0-21 0,0 21 16,1-21-16,-1 21 0,-21-21 0,21-1 15,0 1-15,-21 0 0,0 0 16,0 0-16,0 0 0,0-1 0,0-41 16,0 21-16,0-1 0,-21 1 15,0 21-15,0-22 0,-22 1 16,22 21-16,0 0 0,-21 0 0,-1 21 15,22 0-15,-21 0 0,-1 0 16,1 0-16,-21 21 0,20 21 16,1 0-16,0 1 0,-1-1 0,1 22 15,0-22-15,20 0 0,1 22 0,0-22 16,21 0-16,0 22 16,0-43-16,0 0 0,21 0 0,0 1 15,22-1-15,-22-21 0,21 0 16,1 0-16,-1 0 0,21 0 0,-20 0 15,-1 0-15,22-21 0,20-22 16,-41 22-16,-1-21 0,43-22 16,-64 22-16,21 0 0,-21-22 15,22 1-15,-22 20 0,0-20 16,21-64-16,-21 63 0,1 1 16,-22-1-16,0 1 0,0-22 15,0 22-15,0 20 0,0 1 0,0 0 16,0-1-16,-22 22 0,1 21 0,0 0 15,0 0-15,21 21 0,-21 22 16,0-1-16,-1 0 0,1 22 16,0-1-16,0 1 0,21 20 0,0-20 15,-21-1-15,21 22 0,0-21 0,0-1 16,0-21-16,0 64 0,21-63 16,-21-1-16,21-21 0,0 21 15,0-20-15,1-1 0,41 0 16,-42-21-16,43 0 15,-22 0-15,-21 0 0,22-21 0,-22 0 16,21-1-16,-21 1 0,0 0 16</inkml:trace>
  <inkml:trace contextRef="#ctx0" brushRef="#br0" timeOffset="61384.33">12023 8086 0,'-22'0'0,"44"0"0,-65 0 0,43 21 15,0 0-15,-21-21 0,21 21 0,0 0 16,21-21-1,0 0-15,1 0 16,-1 0-16,0 0 0,21 0 16,-21 0-16,22 0 0,-22-21 15,21 0-15,-21 0 0,1 21 0,-1-21 16,0 0-16,0-22 0,-21 22 0,21 0 16,-21 0-16,0-64 15,-42 64 1,21 21-16,0 0 0,-22 0 0,22 0 15,-21 0-15,21 21 0,-22 0 0,1 22 16,21-22-16,0 21 0,-1 0 0,1 1 16,0-22-16,21 21 0,-21 1 15,21-22-15,0 21 0,0-21 16,21 0-16,0 1 0,0-1 0,1 0 0,20-21 16,0 0-16,1 0 0,20 0 15,-21 0-15,22 0 0,-22 0 16,64-21-16,-42 0 0,-22-1 15,0 1-15,1 0 0</inkml:trace>
  <inkml:trace contextRef="#ctx0" brushRef="#br0" timeOffset="62033.29">12848 7853 0,'0'0'0,"-21"21"32,0 0-17,0 0-15,21 1 0,-22 20 0,22-21 16,-21 0-16,21 22 0,0-1 0,-21-21 15,21 0-15,-21 43 16,21-43-16,-21 0 0,21 0 0,0 0 16,0 1-16,0-1 0,0 0 15,0-42 17,0 0-32,0-1 15,0 1-15,0 0 0,0-21 0,0 21 16,21-22-16,0 1 0,0 0 15,22-1-15,-22 1 0,21 0 16,-21 20-16,22-20 0,-1 21 0,0 0 0,-21 0 16,64 21-1,-64 0-15,22 0 0,-22 21 0,0 0 16,0 0-16,0 0 0,0 0 0,-21 22 16,0-22-16,22 21 0,-22 1 15,0-22-15,0 21 0,0 43 16,0-64-16,0 0 0,0 0 15,0 0-15,-22-21 32,1 0-32,21-21 15,0 0-15,0 0 0,0 0 16,0 0-16,0-22 0,21 22 0,1-21 16,-1-1-16,0 1 0,0 21 15,43-64-15,-22 43 16,0 21-16,-21 0 0,22-1 0,-1 1 15,-21 21-15,22 0 0,-22 0 0,0 21 16,0 1-16,0-1 0,0 0 16,-21 21-16,0 43 0,0-43 15,0-21-15,0 22 0,0-1 0,0-21 16,0 22-16,0-22 0,0 0 16,0 0-16,0 0 0,-21 0 15,0-21-15,21-21 47,21 0-47,0 0 0,1 0 0,-1 0 16</inkml:trace>
  <inkml:trace contextRef="#ctx0" brushRef="#br0" timeOffset="62392.3">14266 7747 0,'0'0'0,"-42"21"16,21-21-1,0 21-15,-22 22 16,22-22-16,-21 21 0,21-21 0,-22 22 0,22-1 16,0 0-16,0-20 0,0 20 15,21 0-15,0-21 0,0 22 16,0-22-16,0 21 0,21-21 0,0 1 16,0-22-16,21 21 0,1 0 0,-22-21 15,21 0-15,1 0 0,-1 0 16,0 0-16,1 0 0,20-42 15,-21 20-15,-20 1 0,-1-21 0,0 0 16,21-1-16,-21 1 0,-21 0 16,22-22-16,-22 22 0,21-43 15,-21 43-15,0-1 0,-43-41 16,22 84-16,-21 0 16,0 0-16,20 0 0,-20 0 15,0 0-15,-1 21 0,22 0 0,-21-21 16,21 21-16,0 0 0,21 1 15,0-1-15,0 0 0,0 0 16</inkml:trace>
  <inkml:trace contextRef="#ctx0" brushRef="#br0" timeOffset="62692.23">15367 7387 0,'0'0'0,"-21"0"0,0 0 16,-1 0-16,1 0 0,0 0 15,0 21-15,-21 22 0,20-22 0,1 21 16,-21 1-16,21-1 0,0 0 0,-22 1 16,22 20-16,0-21 0,21 1 15,-21 20-15,21-20 0,-21 20 0,21-21 16,0 22-16,0-22 0,0 1 0,0-22 15,21 21-15,0-21 16,0 22-16,0-22 0,0-21 0,22 21 0,-22-21 16,85 0-1,-64 0-15,0 0 0,-20-21 16,20 0-16</inkml:trace>
  <inkml:trace contextRef="#ctx0" brushRef="#br0" timeOffset="62980.08">15981 7324 0,'0'0'0,"21"0"0,0 0 16,0 0-16,0 0 0,22 42 16,-22-21-16,0 22 0,0-22 15,0 21-15,1 0 0,-22 1 16,21 63-16,-21-64 0,0 21 15,0-20-15,0 20 0,0-20 16,-21 20-16,-1-21 0,1 1 0,-21-1 16,21 0-16,-22 1 0,22-22 0,-21 0 15,0 21-15,20-42 16,1 22-16,-21-1 0,21-21 0,42-21 31</inkml:trace>
  <inkml:trace contextRef="#ctx0" brushRef="#br0" timeOffset="63442">17145 7662 0,'0'0'0,"-21"64"31,42-64-15,0 0-16,0 0 16,0 0-16,1 0 0,-1-21 15,-21 0-15,0-1 16,0 1-16,-21 21 15,-1 0 1,1 0-16,0 0 0,0 0 16,21 21-16,-21-21 0,21 22 15,0-1 1,21-21 15,0 0-31,-21-21 16,21-1-1,-21 1-15,0 42 47,0 1-47,21-1 16</inkml:trace>
  <inkml:trace contextRef="#ctx0" brushRef="#br0" timeOffset="64151.19">17166 8255 0,'0'0'0,"-21"0"0,42 0 62,-21-21-62,-21 21 47,21 21-31,-21 0-16,0 0 16,21 1 15,0-44 0,0 1-15,21 0-16,0 21 0,0 0 15,-21-21-15,21 21 0,0 0 16,1 0 0,-1 0-1,-21 21-15,0 0 0,0 0 16,0 1-16,0-1 0,0 0 15,-21-21-15,-1 21 0,1-21 16,0 0 0,0 0-16,0 0 15,0-21 1,-1 0-16,22 0 0,0-1 16,0 1-16,0 0 15,0 0-15,22 0 16,-1 21-16,0-21 15,0 21-15,0 0 16,0 0-16,1 0 0,-22 21 16,21 0-16,-21 0 0,0 0 0,0 0 15,0 22-15,0-22 0,0 21 16,0-21-16,-21 22 0,-1-1 0,1-21 16,-21 22-16,0-22 0,-1 21 0,1 0 15,0-20-15,-22 20 0,22-21 16,-22 0-16,1 0 0,20 1 0,1-1 15,-43-21-15,43 0 16,0 0-16,21 0 0</inkml:trace>
  <inkml:trace contextRef="#ctx0" brushRef="#br0" timeOffset="64950.53">17166 7705 0,'0'0'0,"-21"0"0,0 0 15,0 21-15,21 0 0,-22 0 16,1 0 0,21 1-16,0-1 15,21-21 1,1 0-16,-1 0 0,0 0 15,0 0-15,0 0 0,0 0 0,1 0 16,-22-21-16,21-1 0,-21 1 16,0 0-1,0 0-15,0 0 0,0 0 16,-21 21 0,-1 0-16,1 0 0,0 0 15,0 0-15,0 0 0,0 21 16,-1-21-16,22 21 0,-21 0 15,21 0-15,0 0 16,0 1-16,21-22 0,22 0 16,-22 0-16,0 21 0,0-21 15,0 0-15,1 0 0,-1 0 16,-21-21-16,21-1 0,-21 1 16,0 0-16,0 0 15,0 0-15,-21 0 16,0 21-16,-1 0 0,1 0 15,0 0-15,0 0 16,0 0-16,21 21 0,-21 0 16,21 0-16,-22-21 0,22 21 15,-21 0-15,21 1 0,0-1 16,0 0-16,0 0 0</inkml:trace>
  <inkml:trace contextRef="#ctx0" brushRef="#br0" timeOffset="65508.1">17187 8340 0,'0'21'31,"0"0"-15,21-21 31,1-21-32,-22 0-15,0 0 16,0-1-1,-22 22 17,1 0-17,21 22 1,0-1 0,0-42 30,21 21-46</inkml:trace>
  <inkml:trace contextRef="#ctx0" brushRef="#br0" timeOffset="66659.47">17081 7811 0,'22'0'31,"-1"0"-15,0 0-16,0 0 0,-21-22 31,-21 22 1,0 0-17,0 0-15,-1 0 31,22 22-31,0-1 32,22-21-17,-1 0 1,0 0-16,-21-21 16,21 21-16,-21-22 15,0 1 1,-21 21-1,0 0 1,0 0 0,21 21 15,0 1-31,0-1 16,0 0-1,0 0-15,21-21 16,0 0-16,0 0 15,0 0-15,0 0 0,1 0 16,-1 0-16,-21-21 16,21 21-16,-21-21 0,0 0 15,0-1-15,0 1 0,0 0 16,0 0 0,-21 0-16,0 21 15,-1 0-15,1 0 0,0 0 16,0 0-16,0 0 0,0 21 15,-1 0-15,1-21 0,21 21 16,0 0-16,0 1 16,0-1-16,0 0 15,0 0-15,21-21 16,1 0-16,-1 0 16,0 0-16,0 0 0,0 0 15,22 0-15,-22 0 16,0 0-16,-21-21 0,21 21 15,-21-21-15,0 0 0,0-1 16,0 1-16,0 0 0,0 0 16,-21 21-16,0-21 15,0 21-15,-1 0 16,1 0-16,0 0 16,0 0-16,0 21 15,21 0-15,0 0 16,21-21 31</inkml:trace>
  <inkml:trace contextRef="#ctx0" brushRef="#br0" timeOffset="66776.39">17187 7811 0,'0'21'0</inkml:trace>
  <inkml:trace contextRef="#ctx0" brushRef="#br0" timeOffset="67285.39">17081 8382 0,'22'0'0,"-44"0"0,65 0 16,-43-21 0,-21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13:17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529 0,'0'0'0,"21"0"32,0 0-1,0 0 0,-21-21-31,0 0 16,0 0-1,0 0 1,-21-1-16,0 22 0,21-21 0,-21 0 16,0 0-16,-1 21 15,22-21-15,-21 21 0,0 0 16,0 0-16,21-21 16,-21 21-16,0 0 0,-1 0 15,1 0-15,0 21 0,0 0 0,0-21 16,0 21-16,-1 0 0,-20 0 15,21 1-15,0-1 0,-22 0 0,22 21 16,0-21-16,-21 22 0,21-22 16,-1 21-16,1 1 0,-21 20 15,21-21-15,-22 64 16,22-42-16,0-22 0,0 0 16,21 22-16,0-22 0,0 1 0,0-22 15,0 21-15,21 0 0,0-20 16,22-1-16,-22 0 0,21 0 15,-21 0-15,22 0 0,-1-21 0,0 0 16,1 0-16,-1 0 0,0 0 16,1 0-16,-1 0 0,0 0 0,1 0 15,-1-21-15,0 21 0,-21-21 16,22 0-16,-22 21 0,0-21 16,0 0-16,0-1 0,-21 1 15,0 0-15,22 21 0</inkml:trace>
  <inkml:trace contextRef="#ctx0" brushRef="#br0" timeOffset="496.34">1841 889 0,'0'0'0,"0"-21"15,-21 21 1,0 0-16,0 0 0,0 0 15,0 21-15,-1 0 0,1 0 16,-21 1-16,21 20 0,-22 0 0,22 1 16,0-1-16,-21 0 15,21 1-15,-1-1 0,1-21 0,21 21 16,0 1-16,0-22 0,0 21 16,0-21-16,0 1 0,21-22 15,1 21-15,20 0 0,-21-21 16,21 0-16,1 0 0,-22 0 0,21 0 15,1 0-15,-1-21 0,0 0 16,1-1-16,-1 1 0,-21 0 0,21 0 16,-20 0-16,-1-64 15,-21 43-15,0 21 16,0-22-16,0 22 0,-21 0 0,-1 0 16,1 0-16,-21-1 0,-43 22 15,64 0-15,0 0 16,0 0-16,0 0 0,-1 0 15,22-21 1,22 21 0,-1-21-16,21 21 0,-21-21 15,22 21-15,-1-21 0,0 21 0,1-21 16,-1-1-16,0 22 0,22-21 16,-22 0-16,0 21 0,1-21 15</inkml:trace>
  <inkml:trace contextRef="#ctx0" brushRef="#br0" timeOffset="932.1">2476 931 0,'0'0'0,"0"22"0,0-1 0,0 21 15,-21 0-15,21-20 0,-21-1 16,21 0-16,-21 0 0,21 21 0,-21-20 16,21-1-16,0 0 0,-21 0 15,21 0-15,-22 0 0,22 1 0,0-1 16,-21-21-16,21 21 0,0 0 15,0-42 32,0 0-47,0 0 16,0-22-16,21 22 0,1 0 0,-22-21 16,21-1-16,0 1 0,0 21 15,21-22-15,-20 1 0,20 21 16,0-21-16,-21 20 0,22 1 0,-1 21 15,0 0-15,1 0 0,-22 0 16,21 0-16,1 21 0,-22 1 0,0-1 16,21 0-16,-21 21 0,-21 1 15,0-22-15,0 21 0,0 0 0,0-20 16,0 20-16,0-21 16,-21 21-16,0-20 0,21-1 0,-21 0 15,0 0-15,0-21 0,21 21 16,-22-21-16,22 21 0,-21-21 15,21-21 1,0 0-16,21 21 16</inkml:trace>
  <inkml:trace contextRef="#ctx0" brushRef="#br0" timeOffset="2196.51">3492 910 0,'0'0'16,"0"-42"0,-21 21-16,0 21 0,0 0 15,0 21-15,0 0 16,21 0-16,-22 0 0,1 1 0,0 20 16,0-21-16,21 21 0,-21 1 15,0-22-15,-1 21 0,22 1 0,-21-22 16,21 21-16,-21-21 0,21 22 15,0-22-15,0 0 0,0 0 0,0 0 16,21-21-16,0 21 16,43-21-16,-43 0 0,21 0 15,43 0-15,-64 0 16,22 0-16,-1-21 0,0 0 0,1 0 16,-1 0-16,0 0 0,-21-1 15,22-20-15,-22 21 0,21-21 0,-21-1 16,-21 22-16,22-21 0,-22 21 15,0-1-15,0 1 0,0 0 0,0 0 16,-22 21 0,1 0-16,0 21 15,21 0-15,0 0 0,0 1 16,0-1-16,0 0 16,0 0-16,0 0 0,0 0 0,21 1 15,-21-1-15,0 0 0,21 21 16,-21-21-16,22 1 15,-1-1-15,-21 0 0,0 0 0,21-21 16,-21 21-16,21-21 0,0 21 16,0-21-16,1 0 0,-1 0 15,0 0-15,0 0 0,0-21 16,0 0-16,22 21 0,-22-21 16,0-21-16,0 20 0,0 1 15,1-21-15,-1 21 0,0-22 16,0 1-16,0 21 0,0-43 15,-21 22-15,22 42 16,-22-21-16,-22 42 16,1-21-1,0 21-15,21 0 0,-21 1 0,0 20 16,0-21-16,-1 43 16,22-43-16,0 0 0,0 21 0,0-21 15,0 1-15,0-1 0,0 0 16,0 0-16,22-21 0,20 21 15,-21-21-15,43 0 16,-43 0-16,21 0 16,-21 0-16,0-21 0,22 0 0,-22 0 15,21 0-15,1-1 0,-22-20 16,21 21-16,-21-21 0,0-22 0,22 22 16,-22-22-16,0 1 0,0 20 15,0-20-15,1-1 0,-1 22 0,-21 0 16,0-1-16,0 1 0,0 21 15,0 0-15,0-22 0,0 65 32,-21-1-32,21 0 0,-22 21 15,1 1-15,21-1 16,-21 0-16,21 22 0,-21-22 0,0 22 16,21-22-16,0 21 0,0-20 0,0 41 15,0-41-15,0-1 16,0-21-16,0 0 0,0 22 15,21-22-15,0-21 0,0 21 0,0-21 16,1 0-16,-1 0 0,21 0 16,-21 0-16,22 0 0,-1 0 0,-21 0 15,21-21-15,22-21 0,-43 20 16,0-20-16,0 21 0,1-21 16,-1 20-16,0 1 0,-21-21 0,21 21 15,-21 0-15,0-1 16,0 1-16,-21 21 15,0 0-15,0 0 0,-1 21 16,1 1-16,0-1 0,0 0 0,0 21 16,21-21-16,-21 1 0,21-1 15,0 21-15,-22-21 0,22 0 0,0 1 16,0-1-16,22 0 0,-1 0 16,0-21-16,0 0 0,0 0 15,0 0-15,1 0 0,20 0 0,-21 0 16,21 0-16,-20 0 0,20 0 15,-21-21-15,0 0 0,22 0 0,-22 21 16,0-22-16,0 1 0,-21 0 16,0 0-16,0 0 0,0 0 15</inkml:trace>
  <inkml:trace contextRef="#ctx0" brushRef="#br0" timeOffset="2385.41">4635 847 0,'0'0'0,"22"0"31,-1 0-31,0 0 0,0 0 16,21 0-16,1 0 0,-1 0 0,0 0 16,1 0-16,-1 0 15,0 0-15,1 0 0,-22-21 0,0 21 16</inkml:trace>
  <inkml:trace contextRef="#ctx0" brushRef="#br0" timeOffset="2945.23">6308 677 0,'0'0'0,"21"0"0,-21-21 0,0 0 0,0 0 16,0 0-16,0 0 16,-21 21-16,-1 0 0,1-22 0,0 22 15,0 0-15,0 0 16,0 0-16,21 22 0,-22-1 0,1 0 15,0 21-15,0-21 0,0 22 16,0-1-16,-1 0 0,1 22 0,21-22 16,0 1-16,-21-1 0,21 21 15,-21-41-15,21 20 0,0 0 16,0 1-16,0-22 0,0 0 16,21 0-16,0 0 0,22 0 0,-22-21 15,21 0-15,-21 0 0,22 0 0,-1 0 16,0 0-16,22 0 0,-22-21 15,22 0-15,-22 0 0,21 0 0,1-22 16,-22 1-16,1 0 0,20-22 16,-21 22-16,-20-22 0,20 1 0</inkml:trace>
  <inkml:trace contextRef="#ctx0" brushRef="#br0" timeOffset="3177.07">7006 381 0,'0'0'0,"0"-42"0,0-1 0,0 1 15,0 21-15,0-21 0,-21 42 16,0 0-16,0 21 15,21 21-15,-22 0 0,1 1 16,0-1-16,0 22 0,0-1 16,0 1-16,21-22 0,-22 21 0,1 1 15,0-1-15,0 1 0,0-1 16,0 1-16,21-22 0,0 1 0,-22-1 16,22 0-16,0 1 0,0-22 0,0 0 15,0 0-15,0 0 0,22-21 16,20 0-16,-21 0 0,21 0 15,-20 0-15,20 0 0,0-21 16,1 0-16,-1 0 0</inkml:trace>
  <inkml:trace contextRef="#ctx0" brushRef="#br0" timeOffset="4357.41">7451 847 0,'21'-21'0,"-42"42"0,42-64 0,0 1 0,-21 21 16,0 0-16,0 0 0,0-1 15,0 1-15,-21 0 0,0 21 16,-1 0-16,1 0 0,0 0 16,-21 0-16,21 0 0,-1 0 0,-20 21 15,21 0-15,0 1 0,-22 20 16,22 0-16,0 1 0,0-1 16,-21 0-16,42 1 0,-22-1 0,22-21 15,0 21-15,0 1 0,0-22 16,0 21-16,0-21 0,0 1 0,22-1 15,-1 0-15,0-21 16,21 0-16,-21 0 0,1 0 0,-1 0 16,21 0-16,-21-21 0,0 0 15,1-1-15,20 1 0,-21-21 0,0 0 16,0-1-16,1 1 0,-1 0 16,0-1-16,0 1 0,0 0 0,-21-1 15,0 22-15,0 0 0,0 0 16,0 0-16,-21 21 31,0 21-31,0 0 16,21 21-16,-21-21 0,-1 22 0,22-1 15,0-21-15,-21 22 0,21-1 16,-21-21-16,21 21 0,0-20 0,0 41 16,0-42-16,0 0 15,21 1-15,0-1 0,1-21 16,-1 0-16,21 0 0,-21 0 0,22 0 15,-22 0-15,21-21 0,0-1 16,1 22-16,-1-42 0,0 21 16,1 0-16,-1-22 0,0 1 15,1 21-15,-22-21 0,0-1 0,0 22 16,0 0-16,-21-21 0,0 20 16,0 1-16,-21 21 15,0 0-15,0 21 16,21 1-16,0-1 15,0 0-15,0 0 0,0 0 0,0 0 16,0 22-16,0-22 0,0 0 16,0 0-16,0 0 0,0 1 0,21-1 15,-21 0-15,0 0 16,21 0-16,-21 0 16,0-42 15,0 0-31,-21 21 15,0-21-15,21 0 0,0 0 16,-21-1-16,0 22 16,-1 0-16,1 0 15,0 0 1,21 22-16,-21-22 0,21 21 16,0 0-16,0 0 0,0 0 15,0 0-15,0 1 0,0-1 16,21-21-16,0 21 0,0-21 15,22 0-15,-22 21 0,42-21 16,-20 0-16,-22 0 0,21 0 16,1 0-16,-1 0 0,0-21 0,1 0 15,-1 21-15,0-43 0,1 22 16,-1 0-16,0-21 0,1-1 0,-1 1 16,-21 0-16,21-1 0,-20 1 0,-1 0 15,-21-1-15,0 22 0,0 0 16,0 0-16,0 0 0,-21 21 15,-1 0-15,1 0 0,0 21 16,0-21-16,0 21 0,0 21 0,21-20 16,-22-1-16,22 21 15,0-21-15,0 22 0,0-22 0,0 21 16,0-21-16,0 22 0,22-22 0,-22 0 16,21 21-16,0-21 0,0 1 15,0-22-15,-21 21 0,0 0 0,21-21 16,-21 21-16,-21-21 31,0 0-31,0 0 16,0 0-16,0 0 0,-1 0 15,1 0-15,0 0 0,0-21 0,0 0 16</inkml:trace>
  <inkml:trace contextRef="#ctx0" brushRef="#br0" timeOffset="5237.39">677 2011 0,'0'0'0,"-21"0"0,0 0 16,0 0-16,0 0 15,-1-21-15,1 21 0,0 0 16,42 0 46,22 0-62,-22 0 0,21 0 0,22 0 16,-22 0-16,21 0 0,1 0 16,-1 21-16,22-21 0,21 0 0,0 0 15,21 0-15,0 0 0,0 0 16,21 0-16,21-21 0,1 0 0,-1 21 16,21-22-16,1 22 0,-1-21 15,1 0-15,21 21 0,-1-21 0,1 21 16,0-21-16,-1 0 0,22 21 15,0-22-15,0 1 0,0 21 16,-1-21-16,-20 21 0,21-21 0,0 0 16,0 21-16,-1-21 0,-20 21 15,21-22-15,-21 22 0,-1 0 0,-20-21 16,-1 21-16,1-21 0,-22 21 16,0 0-16,-20-21 0,-1 21 15,-21 0-15,-21-21 0,-1 21 0,-20-21 0,0 21 16,-22 0-16,1-22 0,-22 22 15,0 0-15,1 0 0,-22-21 0,0 21 16,-63 0 15,21 0-31,-43 0 16,22 0-16,-22 0 0,-20 21 0,-1-21 16,0 22-16</inkml:trace>
  <inkml:trace contextRef="#ctx0" brushRef="#br0" timeOffset="6096.13">995 2921 0,'0'0'15,"0"21"1,0-42 15,21 21-31,0-21 0,-21 0 0,21 0 16,0-1-1,-21 1-15,0 0 0,0 0 16,0 0-16,0 0 0,0-1 16,0 1-16,-21 0 0,0 0 15,0 0-15,0 0 0,0 21 0,-22 0 16,22 0-16,0 0 0,-21 21 15,20 0-15,-20 0 0,21 21 0,-21-20 16,-1 20-16,22 0 0,-21 1 16,21-1-16,-1 0 0,1 1 0,0-22 15,21 21-15,0-21 0,0 22 16,0-22-16,21 0 16,0-21-16,22 0 0,-1 0 15,0 0-15,1-21 0,-1 0 16,0 21-16,1-22 0,-1 1 0,43-21 15,-43 21-15,0-22 16,-20 22-16,-1 0 0,0 0 0,0 0 16,-21 0-16,0-22 0,0 22 15,0 0-15,0 0 0,0 0 16,-21 21 0,0 0-16,21 21 15,0 0-15,-21 0 0,-1 0 0,22 0 16,-21 1-16,21 20 0,0-21 15,0 0-15,0 0 0,-21 1 16,21-1-16,0 0 0,0 0 16,0 0-16,21-21 0,0 0 15,22 0-15,-22 0 16,0 0-16,21 0 0</inkml:trace>
  <inkml:trace contextRef="#ctx0" brushRef="#br0" timeOffset="6527.88">1503 2709 0,'0'0'0,"-21"0"31,-1 22-31,22-1 16,-21 0-16,0 0 0,21 0 0,-21 0 16,21 22-16,-21-22 0,0 0 15,21 0-15,0 0 0,0 22 0,-22-22 16,22 0-16,0 0 15,0 0-15,0-42 47,0 0-47,22 0 16,-1 0-16,-21-22 0,21 22 16,0 0-16,0-21 0,0-1 0,1 22 15,20-21-15,-21 21 0,21 0 16,-20-1-16,20 1 0,-21 0 0,21 21 15,-20 0-15,-1 0 0,0 0 16,0 21-16,0 0 0,0 1 0,-21-1 16,0 21-16,0-21 0,0 0 15,0 1-15,0 20 0,0-21 0,0 0 16,0 0-16,0 1 0,-21-1 16,0 0-16,0 0 0,0-21 15,42 0 16,0 0-31</inkml:trace>
  <inkml:trace contextRef="#ctx0" brushRef="#br0" timeOffset="7228.08">2138 2688 0,'0'0'16,"21"-21"-16,-21 0 0,21 21 0,-21-21 15,0 42 16,0 0-31,0 0 16,-21 22-16,21-22 0,-21 0 0,21 0 16,-21 21-16,21 1 15,-22-22-15,22 0 0,0 0 16,0 0-16,0 1 0,43-22 16,-22 0-16,0 0 15,0 0-15,22 0 0,-1 0 0,0-22 16,1 22-16,20-21 0,-21 0 15,1 0-15,-1 0 0,43-43 16,-64 43-16,0 0 0,0 0 16,0 0-16,1-22 0,-1 43 15,-21-21-15,0 0 16,0 42 15,0 0-15,0 0-16,0 1 0,-21-1 0,21 0 15,-22 21-15,22-21 0,-21 22 16,0-1-16,21 0 0,0 22 0,0-22 16,0 22-16,0-1 0,0 1 15,0 20-15,0-20 0,21 21 0,0-22 16,-21 22-16,22-22 0,-22 22 16,21 0-16,-21-1 0,21 1 0,0 0 15,-21 20-15,0-20 0,0-21 16,0 20-16,0 1 0,0-22 15,0 22-15,0-21 0,0-1 0,0 1 0,-21-22 16,0 0-16,0 1 16,-1-22-16,22 0 0,-21 0 0,0-21 15,0 0-15,0 0 0,0-21 0,-1 0 16,1-22-16,0 1 0,0-21 16,0-1-16,0 1 0,-22-213 15,43 171-15,0-1 0,0 0 16,0 0-16,0 0 0,0 22 15,0-22-15,21 21 0,1-21 0,-1 22 16,0-1-16,21 21 16,-21 1-16,22-22 0,-1 43 0,0-22 15,1 22-15,-1-21 0,0 20 16,1 1-16,-1 0 0,0-1 0,1 1 16</inkml:trace>
  <inkml:trace contextRef="#ctx0" brushRef="#br0" timeOffset="7692.74">4360 2434 0,'0'-21'0,"0"42"0,0-63 0,0 21 0,0 0 16,0-1-16,0 1 0,0 0 16,-21 21-16,0 0 15,0 0-15,0 0 16,-1 0-16,1 21 15,0 0-15,0 1 0,0-1 0,0 21 16,-1 0-16,1 1 0,0 20 16,0-20-16,0-1 0,0 0 0,21 1 15,0-1-15,0 0 0,0-21 0,0 22 16,0-22-16,0 0 0,0 0 16,21 0-16,0 1 0,0-22 0,0 0 15,0 0-15,22 0 0,-1 0 16,-21 0-16,22 0 0,20 0 0,-21-22 15,22 1-15,-22 0 0,22 0 0,-22-21 16,22 20-16,-22-20 16,0 0-16,1-22 0,-1 22 0</inkml:trace>
  <inkml:trace contextRef="#ctx0" brushRef="#br0" timeOffset="7936.6">4974 2159 0,'0'0'0,"0"-21"0,0 0 15,-21 42 16,21 21-31,0-21 0,-21 22 16,0-1-16,-1 0 0,1 43 16,0-43-16,21 22 0,-21-22 15,21 1-15,-21-1 0,21 0 0,-21 1 16,21-22-16,0 21 0,0-21 16,0 0-16,0 1 0,0-1 0,0 0 15,0 0-15,21-21 0,0 0 16,21 0-16,-21 0 0,22 0 15,-22 0-15,0 0 0,0 0 16,22-21-16,-22 0 0,21 0 0,-21-1 16,0 1-16</inkml:trace>
  <inkml:trace contextRef="#ctx0" brushRef="#br0" timeOffset="9008.51">5482 2498 0,'0'0'0,"21"-21"0,0-22 15,-21 22-15,22 0 0,-22 0 0,0 0 16,0-1-16,-22 22 15,1 0-15,0 0 16,0 0-16,-21 0 0,20 22 0,1-1 16,-21 0-16,21 0 0,0 21 15,-22 1-15,22-22 0,0 21 0,0 1 16,0-1-16,-1 0 0,22 22 16,0-43-16,0 42 15,0-41-15,0-1 0,22-21 16,-1 21-16,0-21 0,0 0 15,0 0-15,0 0 0,1 0 0,-1-21 16,21 0-16,-21-1 0,0 1 16,1 0-16,-1 0 0,-21-21 15,21 20-15,0-20 0,-21 21 0,0 0 16,21-22-16,-21 22 0,0 0 16,21 0-16,-21 0 0,0 0 15,0 42 1,0 0-16,-21-21 15,21 21-15,-21 21 0,21-20 16,0-1-16,0 21 0,0-21 0,0 0 16,0 22-16,0-1 15,0-21-15,0 0 0,0 1 0,0-1 0,0 0 16,21-21-16,0 21 16,1-21-16,20 0 15,-21 0-15,0 0 0,22-21 0,-22 0 16,21 21-16,-21-21 0,22-22 15,20-20-15,-21 42 0,-20-22 16,-1 1-16,0 21 0,0-22 16,0 1-16,-21 21 0,0 0 0,0 0 15,-21 21 1,21 21-16,-21 0 16,0-21-16,21 21 0,0 21 0,-21-20 15,21-1-15,-22 0 0,22 0 16,0 21-16,0-20 0,0-1 15,0 0-15,22 0 0,-22 0 0,21 0 16,0 1-16,0-1 0,0 0 16,0-21-16,-21 21 15,0-42 17,0 0-32,0 0 15,0-1-15,-21 1 16,0 21-16,0 0 0,0 0 15,0 0-15,-1 0 0,1 0 16,0 21-16,21 1 0,0-1 16,0 0-1,0 0-15,21-21 0,0 21 16,1-21-16,-1 0 0,21 0 16,-21 0-16,22 0 0,-22 0 0,21 0 15,0 0-15,1-21 0,-1 21 0,0-21 16,1 0-16,-1 0 0,0-1 15,1 1-15,-1-21 0,43-22 16,-43 22-16,-21 0 0,0-1 16,1 1-16,-1 0 0,-21-1 15,0 22-15,0 0 0,0 0 0,-21 0 0,-1 21 16,1 0-16,0 21 16,-21 0-16,21 0 0,-1 0 0,1 1 15,0 20-15,21 0 0,0-21 0,0 22 16,21 20-16,0-42 15,1 22-15,-1-22 0,0 0 0,0 21 16,21 1-16,-20-43 0,-22 21 16,0 0-16,0 0 0,0 0 15,-22-21-15,-20 0 16,21 0-16,0 0 0,0 0 0,-1 0 16,1 0-16,-21 0 0,21-21 15,0 0-15</inkml:trace>
  <inkml:trace contextRef="#ctx0" brushRef="#br0" timeOffset="10300.67">7747 2413 0,'0'0'0,"0"-21"0,0 0 16,0 0-16,21-1 0,-21 1 15,21 21-15,-21 21 32,0 1-32,0-1 0,-21 0 0,0 21 15,0 1-15,0-22 0,21 21 16,0 0-16,-22 1 0,1-22 0,21 21 16,0 1-16,0-22 0,0 0 15,0 21-15,0-21 0,0 1 16,0-1-16,21-21 31,1 0-31,-1 0 0,0-21 16,0-1-16,0 1 0,0 0 0,22 0 15,-22-21-15,21-1 0,-21 1 16,1 0-16,20 20 0,-21-20 0,0 0 16,22-1-16,-22 22 15,0 0-15,-21 42 16,0 0-1,0 1-15,0-1 0,0 21 16,0-21-16,0 0 0,0 22 0,0-22 16,0 21-16,0-21 0,0 1 0,0-1 15,0 0-15,0 0 16,21-21-16,0 0 0,0 0 0,1 0 16,-1 0-16,21 0 0,-21 0 0,0 0 15,22-21-15,-22 0 0,0 0 16,0-1-16,0 1 0,22 0 0,-43-21 15,21 21-15,0-22 0,0 1 16,0 0-16,-21-1 0,0 1 16,0 0-16,22 20 0,-22-20 0,0 21 15,0 42 1,-22 21 0,1-20-16,21-1 0,-21 21 15,0 0-15,21 1 0,0-22 16,0 21-16,-21-21 0,21 43 15,0-43-15,0 0 0,0 0 16,0 1-16,21-1 0,0-21 0,0 0 16,0 0-16,1 0 0,20 0 0,-21 0 15,21 0-15,1 0 0,-22-21 16,21-1-16,1 1 0,-22 0 16,21-21-16,-21-1 0,22 22 0,-22-42 15,0 20-15,0 1 0,0-21 16,0 20-16,1 1 0,-22-22 0,0 22 15,21 0-15,-21-1 0,0 1 16,0 21-16,0 0 0,0 0 0,-21 63 31,21-21-31,-22 0 0,1 22 16,0-1-16,0 0 0,21 22 0,-21-22 16,0 0-16,-1 22 0,22-22 15,0 1-15,-21-1 0,21 0 16,-21-21-16,21 22 0,0-22 0,0 0 15,0 0-15,0 0 0,0-42 32,21 0-17,0 0-15,-21 0 0,22-22 16,-1 22-16,-21-21 0,21 0 0,0 20 16,0-20-16,0 0 0,1 21 0,20-1 15,-21 1-15,0 0 0,0 0 16,1 21-16,-1 0 0,21 0 0,-21 21 15,0 0-15,-21 0 16,22 1-16,-22-1 0,0 0 16,0 42-16,0-41 0,0-1 15,0 21-15,0-21 0,0 0 16,-22 1-16,22-1 0,0 0 16,-21-21-16,21-21 31,21 0-16,-21-1-15,22 1 0,-1-21 16,-21 21-16</inkml:trace>
  <inkml:trace contextRef="#ctx0" brushRef="#br0" timeOffset="10503.56">9525 2265 0,'0'63'15,"0"-41"-15,0-1 16,-21 0-16,21 0 0,0 0 15,0 22-15,-21-22 0,21 0 0,-22 0 16,1 0-16,21 0 0,-21 1 16,21-1-16,0 0 0,0 0 15,-21-21-15,21-21 32,0 0-32,0 0 15,21-22-15,-21 22 0</inkml:trace>
  <inkml:trace contextRef="#ctx0" brushRef="#br0" timeOffset="10680.48">9483 2117 0,'0'0'0,"0"-64"15,-22 64 1,1 0-16,0 0 31,21 21-31,0 1 16,0-1-16,0 0 15,0 0-15,0 0 0,21-21 16,-21 21-16,21-21 0,-21 22 0</inkml:trace>
  <inkml:trace contextRef="#ctx0" brushRef="#br0" timeOffset="10940.85">9864 2244 0,'0'0'0,"0"-21"0,-22 21 31,1 0-31,0 0 16,0 21-16,0 0 0,0 0 15,-1 0-15,22 0 0,-21 22 0,21-22 16,-21 21-16,21 1 0,0-22 16,0 21-16,0-21 0,0 0 0,0 22 15,0-22-15,21 0 16,0 0-16,1-21 0,-1 0 0,21 0 15,-21 0-15,22 0 0,-1 0 0,21-21 16,-20 0-16,-1 0 16,-21 0-16,22-1 0</inkml:trace>
  <inkml:trace contextRef="#ctx0" brushRef="#br0" timeOffset="11369.6">10350 1905 0,'0'-21'0,"0"42"0,0-84 16,0 41-16,-21 1 15,0 21-15,0 0 16,21 21-16,0 1 0,-21 20 16,21-21-16,-21 21 0,21 1 0,-22-1 15,22 22-15,0-22 0,0 0 0,0 1 16,-21-1-16,0 43 16,21-43-16,-21 0 0,21 1 15,0-1-15,0-21 0,-21 0 0,21 0 0,0 1 16,0-1-16,0-42 31,0-1-15,0 1-16,0-21 0,0 21 15,0-22-15,21 22 0,0-21 0,0 0 16,0-1-16,22 22 0,-22-21 16,21 21-16,-21-22 0,1 22 0,20 21 15,0 0-15,-21 0 0,1 0 16,-1 0-16,0 21 0,0 0 15,-21 1-15,0-1 0,0 21 0,0-21 16,0 22-16,0-22 0,0 0 16,0 21-16,0-21 0,0 1 15,-21 20-15,0-21 0,21 0 0,-21 0 16,21 1-16,-22-22 0,1 0 16,0 0-1</inkml:trace>
  <inkml:trace contextRef="#ctx0" brushRef="#br0" timeOffset="11788.64">11620 2201 0,'0'0'15,"22"-21"-15,-1 21 0,0-21 0,-21 42 31,0 0-31,0 1 0,0-1 16,0 0-16,0 0 0,0 21 16,0-20-16,-21-1 0,21 21 15,0-21-15,-21 22 0,-1-22 0,22 21 16,-21-21-16,21 0 0,0 1 0,0-1 16,0 0-16,0 0 15,21-21 1,1 0-16,20-21 15,-21 0-15,0 0 0</inkml:trace>
  <inkml:trace contextRef="#ctx0" brushRef="#br0" timeOffset="12132.96">12277 2201 0,'0'0'0,"0"-21"0,0 0 15,-22 21 1,-20 0-16,21 0 0,-21 0 15,20 0-15,-20 21 0,21-21 0,-21 21 16,20-21-16,1 22 0,0-1 16,0 0-16,21 0 15,42-21-15,-21 21 16,1-21-16,20 0 0,-21 21 16,21-21-16,1 22 0,-1-1 0,-21 0 15,0-21-15,22 21 16,-22 0-16,0 0 0,-21 1 0,0-1 15,0 0-15,0 21 0,0-21 16,0 1-16,-21-22 0,0 21 16,0-21-16,-1 0 0,-41 0 15,42 0-15,-43 0 0,43 0 16,-21 0-16,21 0 0,-1 0 16,1-21-16,0 21 0,0-43 15,21 22-15,-21 0 0,21 0 0</inkml:trace>
  <inkml:trace contextRef="#ctx0" brushRef="#br0" timeOffset="12299.87">11726 2032 0,'-21'0'15</inkml:trace>
  <inkml:trace contextRef="#ctx0" brushRef="#br0" timeOffset="15124.31">13081 2604 0,'0'0'0,"-21"0"0,42 0 31,0-22-15,0 1-16,0 21 0,1-21 16,20 0-16,-21-21 0,0 20 15,0-20-15,22 21 0,-22-21 0,0-1 16,21 1-16,-20 0 0,-1-1 0,21-20 15,-21 20-15,22-84 16,-22 64-16,-21-1 0,21 1 0,-21 21 16,0-22-16,0 22 15,0-1-15,0 22 0,0 0 0,0 0 16,-21 21-16,0 0 0,-1 0 16,1 21-16,0 21 0,21-20 15,-21 41-15,0-21 0,0 22 0,21-1 16,0 1-16,-22 21 0,22-22 15,-21 1-15,21-1 0,-21 1 0,21-1 16,0 1-16,-21-22 0,21 0 0,-21 1 16,21-1-16,0 0 0,0-21 15,0 1-15,0-1 0,0 0 0,21-42 32,0 0-17,0-1-15,0 1 0,1 0 0,41-42 16,-42 20-16,0 1 0,22 21 15,-22-22-15,0 1 0,0 21 16,0 0-16,1-22 0,-1 43 0,-21-21 16,21 21-16,0 0 0,0 0 15,-21 21-15,0 1 16,0-1-16,0 0 0,0 0 0,21 21 16,-21-20-16,0-1 0,22 21 15,-22-21-15,0 22 0,21-22 16,0 0-16,-21 0 0,21 0 0,0 0 15,0 1-15,22-1 0,-22-21 16,0 0-16,21 0 0,1 0 0,-1 0 16,-21 0-16,22 0 0,-1 0 0,0 0 15,1-21-15,-1-1 0,0 1 16,1 0-16,-22 0 0,0 0 0,21-43 16,-21 22-16,-21 0 15,22 20-15,-22-20 0,0 0 0,0 21 16,0-22-16,0 22 0,-22 0 0,1 0 15,0 0-15,0-1 0,0 22 0,0 0 16,-1 0-16,1 0 16,-21 22-16,21-1 0,-22 21 0,22-21 15,-21 0-15,21 22 0,-22-22 0,22 21 16,0 1-16,21-1 0,0-21 16,0 21-16,0-20 0,0-1 0,0 0 15,0 0-15,21 0 0,-21 0 0,43-21 16,-22 0-16,0 0 0,21 0 15,-21 0-15,22 0 0,-22 0 0,0 0 16,21-21-16,-20 0 0,-1 0 16,0 0-16,0-22 0,21-20 15,-20 42-15,-22-22 0,0 22 0,21-21 16,-21 21-16,21 0 0,-21-1 16,0 1-16,0 42 31,0 1-16,0-1-15,0 0 0,-21 0 0,21 21 16,0-20-16,0-1 0,0 21 0,0-21 16,0 0-16,0 1 0,0-1 15,0 0-15,0 0 0,21 0 0,0-21 16,0 0-16,0 0 0,1 0 16,-1 0-16,0 0 0,0 0 15,21 0-15,-20-21 0,-1 0 0,0 0 16,0 0-16,0-1 0,0-20 0,1 21 15,-1-21-15,0 20 16,0-20-16,-21 0 0,0 21 0,21-1 16,-21-20-16,0 21 0,0 0 15,0 42 1,0 0 0,0 0-16,-21 0 0,21 1 0,0-1 15,-21 0-15,21 0 0,0 21 16,0-20-16,0-1 0,0 21 0,0-21 15,0 0-15,0 1 0,0-1 16,21-21-16,0 21 0,0 0 0,1-21 16,-1 0-16,0 0 0,21 0 0,-21 0 15,1 0-15,20-21 0,-21 0 16,0 21-16,22-21 0,-22-1 16,0-20-16,21 21 0,-21 0 0,1-22 15,-1 22-15,0-21 0,0 21 16,0 0-16,-21-43 15,21 43-15,-21 0 0,0 42 32,0 0-17,-21 0-15,0 0 0,21 1 16,-21-1-16,0 21 0,21-21 0,-21 0 16,21 22-16,0-22 0,0 0 0,0 0 15,0 22-15,0-22 0,0 0 16,0 0-16,21 0 15,0-21-15,0 0 0,0 0 0,0 0 16,22 0-16,-22 0 0,21-21 0,-21 0 16,1 21-16,20-21 0,-21 0 15,0-1-15,22-20 0,-22 21 0,0-21 16,0 20-16,0 1 0,-21-21 16,0 21-16,21 0 0,-21-1 0,0 1 15,-21 21 16,0 0-31,0 21 0,21 1 0,-21-1 16,0 0-16,21 0 0,-22 0 0,22 0 16,0 22-16,0-22 0,0 0 15,0 0-15,0 0 0,0 1 0,0-1 16,0 0-16,22 0 0,-1-21 16,0 21-16,0-21 0,0 0 15,0 0-15,1 0 0,20 0 0,-21 0 0,0-21 16,0 21-16,1-21 0,41-21 15,-42-1-15,0 22 0,1-21 16,-1 21-16,0-22 0,0 22 16,0-21-16,0 21 0,-21-1 15,-21 22 1,21 22 0,-21 20-16,0-21 0,0 0 15,0 0-15,-1 22 0,22-22 0,-21 0 16,21 0-16,-21 22 0,21-22 15,-21-21-15,21 21 0,0 0 16,0 0-16,0-42 31,0 0-31,0 0 16,21 0-16,0-1 0,0 1 16,1-21-16,-1 21 0,0 0 15,0-22-15,0 22 0,22 0 0,-22 0 16,0 0-16,21-1 0,-21 1 0,22 21 15,-22 0-15,0 0 0,0 0 16,0 21-16,-21 1 0,0-1 16,0 0-16,0 0 15,0 21-15,0-20 0,0-1 0,-21 0 16,21 21-16,0-21 0,0 1 0,0-1 16,0 0-16,0 0 15,0 0-15,21 22 0,1-22 0,-1-21 16,0 21-16,0-21 0,21 0 15,-20 0-15,20 0 0,-21 0 16,21 0-16,1 0 0,20-21 16,-42 0-16,22-1 0,-22 1 0,0-21 15,21 21-15,-20-22 0,-1 1 16,0 0-16,0 21 0,0-22 16,-21 1-16,0 0 0,0 20 0,0 1 15,0 0-15,0 0 0,-42 0 16,0 21-16,20 0 0,1 0 0,0 0 15,-21 21-15,21 0 0,-22 0 16,22 0-16,0 1 0,-21 20 0,20-21 16,1 0-16,21 0 0,0 22 15,0-1-15,0-21 16,0 0-16,0 1 0,0-1 16,21-21-16,1 0 0,-1 0 0,0 0 15,0 0-15,0 0 0,0 0 16,1 0-16,20-21 0,-21-1 0,0 22 15,-21-21-15,21 0 0,1 0 16,-1 0-16,-21 0 0,0-1 0,21 1 16,-21 0-16,21 0 0,-21 0 15,0 42 17,0 0-32,-21-21 0,0 21 15,0 0-15,21 1 0,-22 20 0,1-21 16,0 21-16,21-20 0,-21 20 15,0 21-15,0-20 0,21-1 0,0 22 16,0-22-16,-22 21 0,22 1 0,0-1 16,0 1-16,0-1 0,-21 1 15,21-1-15,0 22 0,0-21 0,0-1 16,0 1-16,0-1 0,0 1 0,-21-1 16,0 1-16,21-22 0,-21 21 15,0-20-15,21-1 0,-22 0 16,-20 1-16,21-22 0,0 0 0,-22 0 0,22 0 15,-21 1-15,0-22 16,20 0-16,-62 0 0,63 0 16,-22 0-16,1-22 0,21 1 0,0 21 15,-1-21-15,1 0 0,0 0 0,21-22 16,0 22-16,0 0 16,0-21-16,0 21 0,0-22 0,21 1 15,0 0-15</inkml:trace>
  <inkml:trace contextRef="#ctx0" brushRef="#br0" timeOffset="15364.1">15960 1799 0,'0'-42'32,"-22"42"-17,22 21 17,-21-21-32</inkml:trace>
  <inkml:trace contextRef="#ctx0" brushRef="#br0" timeOffset="17361.99">18754 1609 0,'0'0'0,"21"-21"0,21-43 32,-42 43-32,-21 21 31,0 21-31,-22 0 16,22 22-16,-21-1 0,21 0 0,-22 1 15,-20 20-15,21-21 0,-1 22 16,1-1-16,0-20 0,20 20 15,1-20-15,0-1 0,21 0 0,0 1 0,0-1 16,0 0-16,21 1 0,0-22 16,1 21-16,20-21 0,0 0 0,1 1 15,20-1-15,-21 0 16,1-21-16,20 0 0,-20 0 0,-1 0 16,21 0-16,-20-21 0,-1 0 0,0-1 15,1-20-15,-22 21 0,21 0 16,1-22-16,-22 1 0,0 21 0,0-21 15,0-22-15,-21 22 0,0-22 0,0 22 16,0-22-16,0 1 0,0-1 16,0 1-16,0 21 0,0-22 0,-21 22 15,0 21-15,-21-22 0,20 22 16,-20 21-16,21 0 0,-21 0 0,-1 0 16,-20 21-16,20 0 0,1 1 0,-21 20 15,20 21-15,1-20 0,0 20 16,20-20-16,-20 20 0,42 1 15,0-22-15,0 0 0,0 22 16,0-43-16,0 21 0,21 1 0,22-22 16,-22 21-16,21-21 0,0 0 0,1 1 15,-1-22-15,0 0 0,1 0 16,-1 0-16,0 0 0,64 0 16,-63 0-16,-1-22 0,0 1 15,1 0-15,-1 0 0,0 0 0,1 0 16,-1-1-16,-21-20 0,21 0 15,-20 21-15,-22-1 0,-22 22 32,1 43-32,0-22 0,0 0 15,0 0-15,-22 22 0,22-22 16,0 0-16,0 21 0,0-21 0,21 1 16,0-1-16,-21 0 0,21 0 15,-22 0-15,22-42 31,22 0-31,-1 0 16,0 0-16,0-1 0,0-20 16,0 21-16,1 0 0,-1 0 0,0-22 15,21 22-15,-21-21 0,1 21 16,-1-1-16,0 1 0,0 21 16,-21 21-1,0 1-15,0 20 16,0-21-16,0 0 0,0 22 0,0-22 15,0 0-15,0 21 0,0-21 16,0 1-16,0-1 0,21 0 0,-21 0 16,21 0-16,1 0 0,-1-21 15,21 0-15,-21 0 0,0 0 0,22 0 16,-22 0-16,0 0 0,0-21 0,22 0 16,-22 0-16,0 0 0,0 0 15,0-22-15,0 22 0,1-21 0,-1-1 16,0 1-16,0 0 0,0-22 15,0 22-15,43-85 16,-43 63-16,0 1 0,-21-1 0,21 22 16,1 0-16,-22-22 15,0 43-15,0 0 0,0 42 16,-22 0-16,1 0 16,0 22-16,0-1 0,0 0 0,0 22 15,-1-22-15,1 22 0,0-22 0,0 22 16,0-22-16,21 21 0,-21 22 15,21-43-15,0 1 0,0-1 16,0-21-16,0 22 0,0-1 16,21-21-16,0 0 0,0 0 15,0 1-15,22-22 0,-22 0 16,0 0-16,0 0 0,0-22 16,22 22-16,-22-21 0,0 0 0,0 0 15,0 0-15,22-22 0,-22 22 0,0 0 16,0-21-16,0 21 0,0-1 15,1 1-15,-1 0 0,-21 42 32,-21-21-32,-1 21 0,1 1 15,21-1-15,-21 0 0,21 0 16,-21 0-16,21 0 0,0 1 0,0-1 16,0 0-16,0 0 0,0 0 15,21 0-15,21-21 16,-20 0-16,-1 22 0,21-22 0,0 0 15,-20 0-15,20 0 0,-21-22 0,21 1 16,-20 21-16,20-21 0,-21 0 16,0-21-16,0 20 0,1 1 0,20-42 15,-21 42-15,-21-1 16,0 1-16,21 0 0,-21 0 0,0 0 16,0 42 15,-21 0-31,0 0 0,0 0 15,0 1-15,-1 20 0,1 0 16,0 1-16,0-1 0,0 0 16,0 1-16,-1-1 0,1 21 0,0-20 15,0 20-15,0-20 0,21 20 16,-21 1-16,21-22 0,-22 21 16,1-20-16,21 20 0,-21 1 0,0-1 15,21 1-15,-21-1 0,0 1 0,21-1 16,-22 1-16,1-1 0,21 1 0,-21-1 15,0 1-15,21-1 0,-21-20 16,0 20-16,-1 1 0,1-1 0,0-21 16,0 22-16,21-22 0,-21 1 15,0-22-15,-1 21 0,22-21 0,-21 0 16,0-21-16,0 0 0,0 0 16,0-21-16,-1 0 0,1-21 15,21-1-15,-21 1 0,0-21 0,0 20 16,21-20-16,0-1 0,0-20 0,0 20 15,0 1-15,0-22 16,0 21-16,21-20 0,21-64 0,-21 84 16,1 1-16,20-1 0,-21 22 15,0-22-15,22 22 0,-22 0 16,0-1-16,21 1 0,-21-22 0,43-20 16,-43 41-16</inkml:trace>
  <inkml:trace contextRef="#ctx0" brushRef="#br0" timeOffset="19985.15">22437 1630 0,'0'0'0,"63"-85"15,-63 64-15,0-21 16,0 21-16,0-1 16,0 1-16,0 0 0,0 0 15,-21 21-15,0 0 0,0 0 16,-1 0-16,1 0 0,0 0 16,0 21-16,-21 21 0,-1-20 0,22 20 15,-64 64-15,43-43 16,0 1-16,-1-22 0,22 22 0,-21-1 15,21-21-15,0 1 0,-1 20 0,22-42 16,0 22-16,0-1 0,0-21 16,0 0-16,22 22 0,-1-43 0,0 21 15,21 0-15,-21-21 0,22 0 16,-1 0-16,0 0 0,1 0 16,-1 0-16,22 0 0,-22-21 0,0 0 15,1 21-15,-1-21 0,0-1 16,1 1-16,-1-21 0,-21 21 0,21-43 15,-20 22-15,-1 21 0,-21 0 16,21-1-16,-21 1 0,0 0 16,0 42-1,-21 0-15,0-21 16,-1 22-16,1 20 0,21-21 0,-21 0 16,21 0-16,-21 1 0,21-1 0,0 0 15,0 0-15,0 0 16,0 0-16,0 1 0,21-1 0,0 0 15,0-21-15,43 21 0,-43-21 16,21 0-16,1 0 0,-22 0 16,21 0-16,1 0 0,-22 0 0,21 0 15,0-21-15,-20 21 0,20-21 16,-21 0-16,0-1 0,0-20 0,1 21 16,-1-21-16,-21 20 0,21-20 0,-21 0 15,0-1-15,0-20 0,0 42 16,0-22-16,-21 1 0,0 21 0,-22 0 15,22 21-15,0 0 0,0 0 16,-22 0-16,1 0 0,21 21 16,-21 21-16,20-21 0,-20 22 15,21-22-15,0 21 0,0 1 0,21-1 16,0-21-16,0 21 0,0-20 0,21-1 16,0 0-16,21 0 0,1 0 15,-22 0-15,21-21 0,0 0 0,1 0 16,-1 0-16,0 0 0,1 0 15,-1 0-15,0 0 0,1 0 0,-1-21 16,-21 0-16,22 0 0,20-21 16,-42-1-16,0 22 0,1-21 15,-1 21-15,-21-1 0,0 1 16,21 0-16,-21 0 0,-21 42 31,0 0-31,-1 0 0,22 1 0,-21 20 16,0-21-16,0 0 0,0 22 15,21-22-15,0 0 0,-21 0 0,21 0 16,-22 0-16,22 1 0,-21-22 16,42-22 15,-21 1-31,22 0 16,-22 0-16,21 0 0,0 0 15,-21-22-15,21 1 0,0 0 0,22-1 16,-22 1-16,0 0 15,21-1-15,-21 22 0,1 0 0,20 0 16,-21 0-16,0 21 0,0 0 0,-21 21 16,22-21-16,-22 42 0,21-21 15,-21 22-15,0-1 0,0 21 16,21-20-16,-21-22 0,0 21 16,21-21-16,-21 22 0,0-22 15,0 0-15,21-21 0,-21 21 0,21 0 0,1-21 16,-1 0-1,0 0-15,0-21 16,-21 0-16,21 0 0,0 0 16,-21 0-16,22-1 0,-1 1 15,0-21-15,0 0 0,0-1 0,0 22 16,1-21-16,20-1 0,-21 22 16,0-21-16,0 21 0,1 21 15,-22 21 16,0 0-31,0 0 16,0-42 31,0 0-31,0 0-16,0 0 15,-22-1-15,1 22 16,0 0-1,0 0-15,0 0 0,0 22 16,21-1-16,-22 0 0,1 0 0,0 0 16,0 22-16,21-22 0,-21 21 15,21-21-15,-21 22 0,21-22 0,0 0 16,0 21-16,0-21 0,0 1 16,0-1-16,0 0 0,0 0 0,21-21 15,0 21-15,0 0 0,0-21 0,22 0 16,-22 22-16,21-22 0,0 0 15,1 0-15,-1 0 0,0 0 16,1 0-16,41-22 0,-41 1 16,-1 0-16,0 0 0,-20-21 15,20 20-15,-21-20 0,0 21 0,0-21 16,-21-1-16,0 22 0,0-21 16,0 21-16,0-1 0,0 1 0,-21 21 15,0 0-15,0 0 16,0 21-16,21 1 0,-21-1 0,21 0 15,0 0-15,0 21 0,0-20 0,0-1 16,0 0-16,0 0 0,0 0 16,0 0-16,0 1 0,0-1 15,21 0-15,-21 0 16,21 0-16,-21 0 0,21 1 16,0-22-16,0 21 0,1-21 15,-1 21-15,0-21 0,21 0 16,-21 0-16,1 0 0,20 0 15,-21 0-15,0 0 0,0 0 0,1 0 0,-1 0 16,21 0-16,-21-21 16,0 0-16,1-1 0,-1 1 0,0 0 0,0-21 15,0 21-15,22-64 16,-22 43-16,-21-1 0,21 22 16,-21 0-16,0 0 0,0 0 0,-21 21 31,0 21-31,-1 0 0,1 0 0,0 0 15,-21 22-15,21-22 0,-1 21 16,1-21-16,21 22 0,0-22 0,0 0 16,0 0-16,0 0 0,0 0 15,0 1-15,0-1 0,21 0 0,1-21 16,-1 21-16,21-21 0,-21 21 0,22-21 16,-22 0-16,21 0 0,-21 0 15,43-21-15,-22 0 16,-21 21-16,43-64 0,-22 43 15,-21-21-15,0 0 0,22-1 16,-22 1-16,21-22 0,-21 1 0,22-1 16,-22 1-16,21-43 15,-21 64-15,1 21 0,-22-22 16,0 22-16,0 0 0,-22 21 31,-20 21-31,42 0 0,-42 0 16,21 22-16,-1-1 0,1 0 0,0 1 15,0-1-15,0 0 0,0 22 0,-1-22 16,22 1-16,0-1 0,0 0 16,0 1-16,0-1 0,0 0 15,0-21-15,0 22 0,22-22 16,-22 0-16,21 0 0,0 0 0,21 1 16,-21-22-16,1 0 0,20 21 0,-21-21 15,21 0-15,-20 0 0,20 0 16,0-21-16,-21 21 0,22-22 0,-22 1 15,0 0-15,21-21 0,-20 21 16,-1-22-16,0 22 0,-21-21 16,0 21-16,21-1 0,-21 1 0,0 0 15,0 0-15,-21 21 16,0 0-16,0 21 0,-1 0 16,1 0-16,0 1 0,0 20 15,0-21-15,0 0 0,21 0 0,0 1 16,0-1-16,0 0 0,0 0 15,0 0-15,0 0 0,21 1 0,0-22 16,0 0-16,-21 21 0,42-21 0,-20 0 16,-1 0-16,21 0 0,-21 0 15,0 0-15,1 0 0,20-21 0,-21-1 16,0 22-16,0-21 0,1 0 16,-1 0-16</inkml:trace>
  <inkml:trace contextRef="#ctx0" brushRef="#br0" timeOffset="20280.05">25717 1672 0,'85'21'31,"-64"-21"-31,43 0 16,-22 0-16,0 0 0,22 0 15,-1 0-15,-20 0 0,-1 0 0,22 0 16,-22 0-16,0 0 0,1 0 16,-22 0-16,21 0 0,-21 0 0,0 0 15,1 0-15,-1 0 0,0 0 16,-21-21-16,0 0 15</inkml:trace>
  <inkml:trace contextRef="#ctx0" brushRef="#br0" timeOffset="23805.65">233 4276 0,'0'0'0,"21"-21"0,0 21 0,-21-22 15,21 22-15,-21-21 0,0 42 47,0 1-47,0-1 0,0 0 16,0 0-16,0 21 0,0 1 16,0-22-16,0 21 0,0 1 0,0-1 15,0-21-15,0 21 16,0-20-16,0 20 0,0-21 0,-21 0 0,21 0 15,0 1-15,0-1 16,-21-21-16,21-21 31,0-1-31,0 1 0,0 0 16,0-21-16,0 21 0,0-22 16,21 22-16,-21-21 0,0-1 15,21 1-15,-21-21 0,0 20 0,0 1 16,21 0-16,1 20 0,-1-20 15,0 21-15,0 21 0,0 0 16,0 0-16,1 0 16,-1 21-16,0 0 0,0 0 0,21 43 15,-42-22-15,22 1 16,-22-22-16,21 21 0,-21 0 0,21-20 16,-21 20-16,0-21 0,0 0 15,0 22-15,21-22 0,0 0 16,0-21-1,1 0-15,-1 0 0,-21-21 16,21 0-16,0-1 0,0 1 16,0 0-16,1-21 0,-1 21 15,0-22-15,0 1 0,0 0 0,-21-1 16,21 1-16,1 21 0,-1-22 16,0 1-16,0 21 0,-21 0 15,21 21-15,0 0 16,-21 21-16,0 0 15,0 21-15,0-20 0,0 20 16,0 0-16,0-21 0,0 22 0,0-22 16,0 21-16,0-21 0,0 22 15,0-22-15,0 0 0,22 0 0,-22 0 16,21-21-16,0 22 0,21-22 16,-21 0-16,22 0 0,-22 0 15,21 0-15,1 0 0,-1 0 0,0 0 16,1-22-16,-1 1 0,0 21 0,1-21 15,-1 0-15,-21 0 16,21-22-16,-20 22 0,-1-21 0,0 21 16,0-22-16,-21-20 15,0 21-15,0 20 0,0 1 0,0 0 16,0 0-16,-21 21 16,0 0-16,0 21 0,-1 0 15,1 0-15,0 22 0,0-22 16,0 21-16,0 1 0,-1 20 15,22-21-15,0 1 0,-21-1 16,21-21-16,0 22 0,0-22 0,0 0 16,21 0-16,1 0 15,41 22-15,-42-43 0,22 0 16,-1 0-16,0 0 0,1 0 16,-1 0-16,0 0 0,1-22 0,-1 1 15,43-21 1,-64 21-16,21-22 0,0 22 0,1-21 0,-1 0 15,-21-1-15,22-20 0,-22 20 0,21-20 16,-21-1-16,0 1 16,1 21-16,-1-22 0,-21-21 15,21 64-15,-21 0 0,0 0 16,0 0-16,-21 21 16,0 21-16,-1 0 0,1 0 15,0 22-15,0-22 0,0 42 0,21-20 16,-21-1-16,-1 21 0,22-20 15,0 20-15,0-20 0,0-1 0,0 43 16,0-64-16,0 21 0,22-21 16,-1 0-16,0 1 0,0-1 15,0-21-15,0 0 0,22 0 0,-1 0 16,0 0-16,-20-21 16,20 21-16,-21-22 0,21 1 0,-20-21 15,41-22-15,-21 43 16,-20-21-16,-1 0 0,0-22 15,0 22-15,0-1 0,-21-20 0,0 21 16,0-22-16,0 22 0,0 21 16,0-22-16,0 22 0,0 0 15,-21 42 1,0 0-16,21 22 0,-21-1 16,21 0-16,0 1 0,0-1 0,-21 21 15,21-20-15,-22-1 16,22 22-16,0-22 0,0 0 0,-21 1 0,21-1 15,0-21-15,-21 21 0,21-20 16,0-1-16,0 0 0,0 0 0,21-42 47,0 21-47,1-21 0,-1 0 16,-21-22-16,21 22 0,0 0 15,0-21-15,0 20 0,1-20 0,20 21 16,-21-21-16,0 20 0,0 1 15,1 0-15,-1 21 0,0 0 16,-21 21 0,0 0-16,0 1 0,0 20 15,0-21-15,0 21 16,0-20-16,0-1 0,0 0 0,21 0 16,-21 0-16,21 0 0,0-21 15,-21 22-15,22-22 0,-1 0 0,0 0 16,0 0-16,0 0 0,0 0 15,1-22-15,20 22 0,-21-21 0,0 0 16,0 0-16,1 0 0,-1 0 0,0-1 16,0 1-16,0-21 0,0 21 15,1 0-15,-1-1 0,-21 1 16,21 21-16,-42 21 31,0 1-31,21-1 0,-22 0 0,22 0 16,-21 21-16,0-20 15,21-1-15,0 0 0,0 21 0,0-21 16,0 1-16,0-1 0,0 0 16,0 0-16,21-21 15,0 21-15,1-21 0,-1 0 0,0 0 16,0 0-16,21 0 0,-20-21 16,-1 21-16,0-21 0,0 0 15,0 0-15,0-1 0,1 1 0,-22-21 16,0 0-16,0 20 0,0-20 15,0 21-15,0-21 0,-22 20 0,1-41 16,-21 42-16,21 21 16,0-21-16,-1 21 0,1-22 15,0 22-15,0 0 0,0 0 0,21 22 16,0-1 0,0 0-16,0 0 15,21-21-15,21 0 0,-21 21 0,22-21 16,-22 0-16,21 0 0,1 0 15,-1 0-15,21 0 0,-20 0 0,-1 0 16,22 0-16,-22 0 16,21-21-16,1 21 0,42-21 0,-64 0 15,0 21-15,22-21 16,-43 21-16,-42 0 31,0 0-31,0 0 0,-1 21 0,1 0 16,0-21-16,0 21 0,0 0 15,0 22-15,-22-22 0,22 0 0,0 0 16,0 21-16,21-20 0,-21-1 0,-1 21 16,22-21-16,-21 0 0,21 22 15,0-22-15,0 0 0,0 0 16,21-21 0,1 0-16,20 0 0,-21 0 0,0 0 15,0 0-15,22 0 0,-22-21 16,21 21-16,-21-21 0,22 0 15,-22-22-15,0 22 0,21-21 0,-20 0 16,20-1-16,-21 1 0,43-85 16,-43 63-16,0 1 0,0-1 15,0 1-15,0 21 0,-21-22 0,0 22 16,22-1-16,-22 1 0,21 21 0,-21 0 16,0 0-16,0-1 0,0 44 15,0-1 1,-21 0-16,21 21 0,-22 1 15,22-1-15,0 0 0,0 1 0,0 20 16,0-21-16,0 22 0,0-1 16,0-20-16,0-1 0,0 22 15,0-22-15,0 0 0,0-21 0,0 22 16,0-22-16,0 21 0,0-21 0,0 1 16,22-1-16,-1-21 0,-21 21 15,21-21-15,0 0 0,0 0 0,22 0 16,-22 0-16,0 0 0,0 0 0,21-21 15,-20 0-15,-1-1 16,21 1-16,-21 0 0,22-21 0</inkml:trace>
  <inkml:trace contextRef="#ctx0" brushRef="#br0" timeOffset="24096.21">2625 4191 0,'148'0'15,"-85"0"1,-20 0-16,-1 0 0,21 0 16,-20 0-16,20 0 0,-20 0 0,-1 0 15,0 0-15,43 0 0,-64 0 16,0-21-16,22 21 0</inkml:trace>
  <inkml:trace contextRef="#ctx0" brushRef="#br0" timeOffset="26429.25">5715 5440 0,'0'21'16,"21"-21"0,0 0-16,0 0 0,1 0 15,-1 0-15,21 0 16,-21 0-16,0 0 0,22-21 15,-22 0-15,21 21 0,-21-21 0,22 21 16,-22-22-16,0 22 0,0-21 0,0 21 16,-21-21-16,0 0 0,0 0 15,0 0 1,-21 21-16,0 0 0,0 0 0,-21 0 16,-1 0-16,1 21 0,0 0 15,-1 0-15,1-21 0,-22 42 0,43-20 16,-21-1-16,0 21 0,-1 22 15,22-43-15,21 0 0,0 21 16,0-21-16,0 1 0,0-1 0,21 0 16,0 0-16,1 0 0,-1-21 15,21 21-15,-21-21 0,22 0 16,-1 0-16,0 0 0,1 0 0,-1 0 16,-21 0-16,21 0 0,-20 0 0,-1 0 15,-21-21 1,-21 21-1,-1 0-15,-20 0 0,0 0 0,-1 0 16,1 0-16,0 0 0,-1 0 16,1 21-16,0 1 0,-1-1 0,1 0 15,21 0-15,-21 0 0,20 0 0,1 22 16,0-22-16,21 0 16,0 0-16,0 0 0,0 1 0,0-1 15,21 0-15,0 0 0,22 0 16,-1-21-16,0 0 0,-20 0 15,41 0-15,-21 0 0,1 0 0,20 0 16,-20 0-16,20-21 0,1 0 0</inkml:trace>
  <inkml:trace contextRef="#ctx0" brushRef="#br0" timeOffset="27152.84">6837 5652 0,'0'0'0,"0"-22"0,0 1 15,0 0-15,-64 0 16,22 21-16,21 0 0,-22 0 0,22 0 16,-21 21-16,21-21 0,-22 21 15,1 22-15,21-22 0,-21 0 0,20 21 16,1 1-16,0-22 0,0 21 16,21-21-16,0 22 0,0-22 0,0 21 15,0-21-15,0 0 16,21-21-16,0 22 0,0-22 15,22 0-15,-1 0 0,-21 0 0,22-22 16,-1 22-16,0-21 0,1 0 16,-1 0-16,0 0 0,1 0 0,-22-1 15,21 1-15,-21 0 0,0 0 16,1 0-16,-1 0 0,0-1 0,-21 1 16,0 0-16,0 0 15,0 42 16,0 0-31,0 0 0,0 1 0,-21-1 16,0 0-16,21 21 0,-22 1 16,22-1-16,0 0 0,0 1 0,0 20 15,0-21-15,0 22 0,0-1 16,0 1-16,0-1 0,-21 22 16,21-21-16,-21 20 0,21-20 0,0 20 15,0 1-15,-21-21 0,21 20 0,0 64 16,0-63-16,0 0 0,0 63 15,0-85-15,0 1 0,0-22 16,0 22-16,0-22 0,0 0 16,-21 1-16,21-1 0,0-21 0,-21 22 15,-1-22-15,1-21 0,0 0 16,0 0-16,0 0 0,0-21 16,-1-1-16,-20 1 0,21-21 15,0 21-15,-22-22 0,1 1 16,21-21-16,-21-1 0,-1 1 0,22-1 15,-21-21-15,-1 1 0,22 20 0,-21-20 16,21-1-16,0 0 0,21 1 16,0 20-16,0-21 0,0 22 0,21-1 15,0 1-15,21-1 0,-21 1 0,22 21 16,-1-22-16,22 22 0,-22-1 0,0 22 16,22-21-16,-1 21 0,-20-22 15,20 22-15,1 0 0,-22-21 0,21 21 16,-20-1-16,-1 1 0,43-21 15</inkml:trace>
  <inkml:trace contextRef="#ctx0" brushRef="#br0" timeOffset="27355.72">7493 5715 0,'0'-21'0,"0"42"63,0 0-48,0 0-15,0 1 16,0-1-16,0 0 0</inkml:trace>
  <inkml:trace contextRef="#ctx0" brushRef="#br0" timeOffset="27500.64">7451 6160 0,'0'0'0,"0"21"0,21-21 63,0-21-63,-21-1 15,21 22-15</inkml:trace>
  <inkml:trace contextRef="#ctx0" brushRef="#br0" timeOffset="27996.42">10435 4974 0,'0'0'0,"21"-21"0,0-21 0,-21 21 16,22-1-16,-22-20 0,0 21 16,0 0-16,-22 0 15,1 21-15,0 0 0,0 0 0,0 0 16,0 21-16,-22 0 0,22 0 16,-21 21-16,21 1 0,-22-1 15,22 0-15,-21 22 0,21-22 0,-22 22 16,22-1-16,0-20 0,0-1 0,0 21 15,21-20-15,0-1 0,0 43 16,0-64-16,21 21 0,42 1 16,-42-22-16,22 0 0,-1-21 15,-21 0-15,43 0 0,-22 0 16,0 0-16,1 0 0,-1-21 0,0 0 16,22-22-16,-22 22 0,1-21 15,-1 21-15</inkml:trace>
  <inkml:trace contextRef="#ctx0" brushRef="#br0" timeOffset="28228.28">11155 4805 0,'0'0'0,"0"-42"16,0-43-1,0 64-15,-21 42 16,-1 0 0,1 21-16,0 1 0,0-1 15,0 22-15,0-1 0,-1 1 0,1-22 16,0 21-16,0-20 0,21 20 15,-21-20-15,21-1 0,-21 0 0,21-21 16,0 22-16,0-22 0,0 21 0,0-21 16,21-21-16,0 22 0,0-1 0,21-21 15,-20 0-15,20 0 16,0 0-16,1 0 0,-1-21 0,0 21 16</inkml:trace>
  <inkml:trace contextRef="#ctx0" brushRef="#br0" timeOffset="29264.54">11620 5313 0,'0'0'0,"22"-21"0,-22 0 16,0-1-16,0-20 16,0 21-16,0 0 0,0 0 0,0-22 15,0 22-15,0 0 0,0 0 16,-22 21-16,22-21 0,-21 21 0,0 0 16,0 0-16,0 0 0,0 21 15,-22 0-15,22 0 0,-42 43 16,41-22-16,1 0 0,-21-21 0,21 22 15,0-1-15,-1-21 0,22 22 16,0-22-16,0 0 0,0 0 0,0 0 16,22 0-16,-1-21 0,0 0 0,0 0 15,21 0-15,-20 0 0,20 0 16,-21 0-16,21 0 0,-20-21 0,-1 0 16,21 21-16,-21-21 0,0 0 0,1 0 15,-1-22-15,-21 22 0,0 0 16,21-21-16,-21 20 0,0 1 0,0-21 15,0 21-15,0 0 0,0-1 16,0 44 15,0-1-31,-21-21 0,21 42 16,0-21-16,-21 0 0,21 1 0,-22 20 16,22-21-16,0 21 0,0-20 0,0-1 15,0 21-15,0-21 0,0 0 16,0 1-16,22-1 0,-1-21 0,-21 21 15,21-21-15,21 0 0,-21 0 0,22 0 16,-1 0-16,-21 0 16,22-21-16,-1 0 0,-21-1 15,21 1-15,1 0 0,-22 0 0,21 0 16,-21-22-16,22 22 0,-22-21 0,0 0 16,0 20-16,-21-20 0,0 21 15,0-21-15,0 20 0,0 1 16,-42 21-16,21 0 0,0 21 15,-1 1-15,1-1 0,21 0 16,-21 0-16,21 0 0,0 0 0,0 22 16,0-22-16,21 64 15,0-64-15,1 0 0,-1 0 16,0 0-16,-21 0 0,21-21 16,0 22-16,-21-1 0,-21-21 31,0 0-16,0-21-15,0 21 0,-1 0 0,1-22 16,0 22-16,0 0 0,0 0 16,0 0-16,-1 0 0,1 0 0,21 22 31,0-1-31,21-21 16,1 21-16,-1-21 0,21 0 15,-21 0-15,22 0 0,-1 0 0,-21 0 16,21 0-16,1 0 0,-1 0 15,0 0-15,1-21 0,-1 21 16,0-21-16,1-1 0,-1 1 0,-21 0 16,22 0-16,-22-21 0,0 20 0,0-20 15,0 21-15,-21-21 16,0 20-16,0 1 0,0-21 0,0 21 16,-21 21-16,0-21 0,0 21 0,0 0 15,-1 0-15,1 0 0,-21 42 16,42-21-16,0 43 15,0-43-15,0 0 0,0 0 0,0 0 16,0 22-16,0-22 0,0 0 16,0 0-16,0 21 0,0-20 15,0-1-15,0 0 0,0 0 0,0 0 16,0 0-16,-21-21 16,0 0-1,21-21-15,0 0 0,0 0 16,0 0-16</inkml:trace>
  <inkml:trace contextRef="#ctx0" brushRef="#br0" timeOffset="29920.16">14584 4487 0,'0'0'0,"0"-21"0,0 0 0,0 0 16,0 0-16,-21 21 15,21 21 1,0 0-16,-22 21 16,22-20-16,0 20 0,0 0 15,0 1-15,-21 20 0,0-21 0,21 22 16,-21-1-16,0-20 0,0 20 0,-1-20 16,1 20-16,21-21 0,-21 1 0,0-1 15,0 0-15,0-20 0,-1 20 0,1-21 16,0 0-16,21 0 0,0 1 15,0-44 1,0-20-16,0 21 16,21-21-16,0-1 0,1 1 15,20-22-15,-21 1 0,21-1 16,1 1-16,-1-1 0,0 1 0,22-1 16,-22 1-16,1-1 0,-1 1 15,43-1-15,-64 22 0,21 21 16,-21 21-16,0 0 0,1 0 0,-1 0 15,-21 21-15,21 21 0,-21-20 16,0 20-16,0 0 0,0 1 0,0-1 16,0 21-16,0 1 0,0-22 0,0 22 15,0-1-15,0-20 16,0 20-16,-21-21 0,21 64 16,0-63-16,0-22 0,0 0 0,0 0 15,-21 0 1,-1-42-1,1 21 1,0-21-16</inkml:trace>
  <inkml:trace contextRef="#ctx0" brushRef="#br0" timeOffset="30102.05">14457 5080 0,'0'0'0,"-21"0"0,42-21 31,0 21-31,0 0 16,21 0-16,1 0 0,-1-21 0,0 21 16,1-21-16,20 21 0,1-22 15,-1 22-15,22-21 0,0 0 0,-22 0 16,22-21-16,-1 20 0</inkml:trace>
  <inkml:trace contextRef="#ctx0" brushRef="#br0" timeOffset="30717.92">16764 4255 0,'0'0'0,"0"-43"0,0 22 0,0 0 16,-21 0-16,0 0 0,-1-1 0,1 1 16,-21 21-16,0 0 0,-1 0 15,1 0-15,0 0 0,-1 0 0,1 0 16,0 21-16,-1 1 0,22-22 0,-21 42 15,-1-21-15,22 0 0,0 0 16,0 1-16,21 20 0,0-21 0,0 0 16,0 0-16,0 1 0,42-1 15,-21 21-15,1-21 0,20 0 16,0 1-16,1-1 0,-22 0 0,21 0 16,0 21-16,-20-20 0,-1-1 0,0 21 15,0-21-15,-21 22 0,0 62 16,0-41-1,-21-43-15,-21 0 0,20 0 16,-20 1-16,0-1 0,-43 21 16,43-42-16,-22 0 0,22 21 0,0-21 15,-1 0-15,22 0 0,0 0 0,-21 0 16,42-21 0,21 0-1,0 21-15,21 0 0,-21-21 16,22 21-16,-1 0 0,0 0 15,1 0-15,-22 0 0,21 0 0,1 0 16,-22 21-16,0 0 0,0 0 0,-21 0 16,0 1-16,0 20 0,0-21 15,0 21-15,0 1 0,-21-1 0,0 22 16,-22-22-16,22 0 0,-21 22 0,21-22 16,-22 22-16,1-1 0,21-21 15,-21 1-15,20-1 0,1 0 16,21 1-16,0-1 0,0-21 0,0 22 15,0-22-15,21 0 0,1-21 0,-1 0 16,21 0-16,-21 0 16,22 0-16,-1 0 0,0 0 0,43-21 15,-43 21-15,-21-21 0,22-1 16,-22 22-16</inkml:trace>
  <inkml:trace contextRef="#ctx0" brushRef="#br0" timeOffset="31956.11">16425 16764 0,'-21'0'0,"21"-21"31,0 0-31,0 0 16,21-1-16,0 22 15,1 0-15,20 0 0,-21-21 16,21 21-16,1 0 0,-22 0 0,21 0 15,-21 0-15,22 0 0,-22 0 16,0 21-16,0 1 0,-21-1 16,0 21-16,0 0 0,0 1 0,-42-1 15,21 0-15,-64 43 16,43-43-16,-22 1 0,22 20 0,-22-20 16,22-1-16,-21 0 0,20-21 15,1 22-15,21-1 0,0-21 0,-1 22 16,22-22-16,0 21 0,0-21 15,22 0-15,-1 1 0,21-1 16,0 0-16,-20-21 0,20 0 16,0 0-16,1 0 0,-1 0 15,0 0-15,22-21 0,-22 21 0,22-43 16,-22 43-16,-21-21 16,0 0-16,0 21 0,-42 0 31,0 21-31,0 0 0,0 22 15,-22-1-15,22 0 0,0 1 0,0-1 16,21 43-16,0-43 16,0 22-16,0-22 0,0 0 15,0 22-15,0-22 0,0 22 0,0-22 16,0 21-16,0-20 0,0-1 16,0 0-16,-21 1 0,0-1 15,-22-21-15,1 0 0,21 1 0,-43-1 16,22-21-16,0 0 0,-1 0 15,-20 0-15,20 0 0,1 0 0,0-21 16,-1-1-16,-20-20 16,21 0-16,20-1 0,1 1 0,0 0 15,0-1-15</inkml:trace>
  <inkml:trace contextRef="#ctx0" brushRef="#br0" timeOffset="39495.81">9461 7705 0,'0'0'0,"0"-21"0,0-1 15,0 1 1,-21 21-16,21-21 0,0 42 31,0 0-31,0 22 0,0-1 0,0 0 16,-21 22-16,21-1 16,0 22-16,0-21 0,0 20 0,-21 1 15,0 0-15,0-1 0,21 1 0,-22 0 16,1-1-16,0 1 0,-21 0 15,21-1-15,-22-20 0,22 20 0,0-20 16,-21-1-16,20 1 0,1-22 0,0 22 16,0-43-16,21 21 0,0-21 0,0 1 15,0-1-15,21-42 32,0-22-32,0 22 0,1-21 0,-22-1 15</inkml:trace>
  <inkml:trace contextRef="#ctx0" brushRef="#br0" timeOffset="39858.6">9080 7832 0,'0'0'0,"0"-21"0,0-22 0,-21 22 15,21 0-15,0 0 0,0 0 16,0-1-16,0 1 0,21 0 15,1 0-15,-1 0 0,0 21 0,0 0 16,0 0-16,22 0 0,-1 0 0,-21 0 16,21 21-16,1 0 0,84 64 15,-85-43-15,0 0 16,-20 1-16,-1-1 0,0 0 0,-21 22 16,0-22-16,0 1 0,-21-1 15,-43 43-15,22-64 0,0 21 16,-22-21-16,22 0 0,-1 1 0,1-22 15,21 21-15,-21-21 0,20 21 16,1-21-16,0 0 0,21-21 16,0 0-1,21-1-15,0 22 0,22-21 16,-22 0-16,21-21 0,-21 21 16,22-1-16</inkml:trace>
  <inkml:trace contextRef="#ctx0" brushRef="#br0" timeOffset="40252.37">9969 7747 0,'0'0'0,"22"0"0,-22 21 31,-22 0-31,1 1 16,0-1-16,21 21 0,-21 0 0,-21 43 16,20-43-16,1 1 0,21 63 15,0-85-15,0 21 16,0 0-16,0-20 0,0-1 15,21 0-15,1 0 0,-1-21 0,0 0 16,0 0-16,21 0 0,-20 0 0,20 0 16,0 0-16,-21-21 0,22 0 15,-22 0-15,21-22 0,-21 22 0,22-21 16,-22 21-16,0-22 0,21-63 16,-20 64-16,-1 0 0,-21-1 15,21 1-15,-21 21 0,0-21 0,0 20 16,0 1-16,0 42 15,0 1-15,-21-1 0,21 21 16,-21-21-16,-1 22 0,22-1 16,0 0-16,0 1 0,-21-1 15,21 0-15,0 1 0,0-22 0,0 21 16,0-21-16,0 0 0,0 1 0,0-1 16,21-21-16,1 0 0,-1 0 15,0 0-15</inkml:trace>
  <inkml:trace contextRef="#ctx0" brushRef="#br0" timeOffset="40728.1">10985 7472 0,'-63'106'31,"42"-64"-31,0 0 0,21 1 15,-22-1-15,1 22 0,21-22 16,0 0-16,-21 22 0,0-22 0,0 22 0,21 20 16,-21-41-16,-1-22 0,22 21 15,-21-21-15,21 0 0,0 1 16,0-44 0,0 1-1,0 0-15,0 0 0,0 0 0,21-22 16,1 1-16,-1 21 0,21-21 15,-21-1-15,22 1 0,-22 0 16,21 20-16,0 1 0,1 0 0,-1 0 16,-21 21-16,22 0 0,20 21 15,-42 0-15,0 22 0,1-22 16,-1 21-16,-21 43 16,0-43-16,0-21 0,0 0 0,-21 22 15,-22-22-15,22 0 0,-21 0 16,-1-21-16,22 21 0,-21 1 0,0-22 15,-1 21-15,1-21 0,21 21 16,-22-21-16,22 0 0,0 0 0,0 0 16,42-21 15,0 0-31,0-1 0,22 22 0,-22-21 16</inkml:trace>
  <inkml:trace contextRef="#ctx0" brushRef="#br0" timeOffset="41572.62">11705 7535 0,'0'0'0,"-21"22"31,0-1-31,0 0 16,-1 0-16,1 21 0,0-20 0,0 20 15,0 0-15,21 1 0,-21-1 16,21 21-16,-22-20 0,22 41 15,0-41-15,0-1 0,0 0 0,22 1 16,-1-1-16,0-21 0,0 0 16,0-21-16,0 22 0,22-22 15,-22 0-15,21 0 0,1 0 0,-22 0 16,21 0-16,-21-22 0,22 1 0,41-42 16,-63 42-16,1-22 15,-1 1-15,0 0 16,0 20-16,-21-20 0,0 21 0,0 0 15,0 0-15,-21 42 16,0 0-16,21 0 16,-21 21-16,-1-20 0,22-1 15,0 21-15,0-21 0,-21 0 16,21 22-16,0-22 0,0 21 16,0-21-16,21 1 0,-21-1 15,22-21-15,-1 0 0,21 0 0,-21 0 16,0 0-16,1 0 0,20 0 0,-21-21 15,0-1-15,22 1 0,20-21 16,-42 21-16,22-22 16,-22 22-16,0-21 0,0 0 0,0-1 15,0 1-15,1 0 0,-1-1 0,0 22 16,-21 0-16,21 0 0,-21 0 16,0-1-16,21 22 15,-21 22 1,0-1-16,0 0 15,0 0 1,21-21 0,1 0-1,-22-21 1,0 0-16,0 0 16,0-1-16,0 1 0,0 0 15,0 0-15,-22 21 16,1 21-1,0 0-15,0 0 0,0 1 16,0 20-16,-1 0 0,1 1 0,0-1 16,0 0-16,0 1 0,21-22 15,-21 21-15,21 0 0,0-20 0,0 41 16,21-42-16,0 0 16,0 1-16,0-22 0,0 0 0,1 0 15,-1 0-15,21 0 0,-21 0 16,0 0-16,22-22 0,-22 22 15,42-63-15,-41 42 16,-1 0-16,0-22 0,0 22 0,-21-21 16,0 21-16,0-22 0,0 22 15</inkml:trace>
  <inkml:trace contextRef="#ctx0" brushRef="#br0" timeOffset="41764.51">12150 7641 0,'-22'0'0,"44"0"0,-65 0 0,22 0 0,0 21 16,0-21-16,0 0 15,21 22-15,21-22 32,0 0-32,0 0 15,0 0-15,0 0 0,1 0 16</inkml:trace>
  <inkml:trace contextRef="#ctx0" brushRef="#br0" timeOffset="42158.28">13885 7768 0,'0'-21'0,"43"-64"31,-22 64-31,0 21 0,0 0 0,0-21 0,0 21 16,1 0-16,-1 0 0,0 21 15,0 0-15,0 1 0,0-1 16,-21 21-16,0 0 0,22-20 0,-22 20 16,0 0-16,21 85 15,-21-84-15,0-22 0,0 21 16,0-21-16,0 22 0,0-22 0,-21 0 16,21 0-16,-22 0 0,44-21 46,20-21-46,-21 0 0</inkml:trace>
  <inkml:trace contextRef="#ctx0" brushRef="#br0" timeOffset="42375.16">14690 7684 0,'0'0'0,"0"-43"0,0 22 0,0 0 16,0 0-16,0 0 0,-22 21 15,1 0-15,-21 21 0,21 0 16,-22 0-16,22 21 0,-21-20 15,0 20-15,-1 0 0,1 22 0,0-22 0,20 0 16,-20 22-16,0-22 0,21 1 16,-1-1-16,1 0 0,21-21 0,0 22 15,0-22-15,0 0 16,21 0-16,22-21 0,-22 0 0,21 0 16,1 0-16,-1 0 0,0-21 15,1 0-15</inkml:trace>
  <inkml:trace contextRef="#ctx0" brushRef="#br0" timeOffset="42743.95">14965 7726 0,'0'0'0,"0"-21"0,-21 21 31,-1 0-31,1 21 0,0 0 0,0 0 16,0 0-16,0 22 0,-1-22 15,-20 64-15,21-64 16,0 21-16,21 0 0,-21-20 0,21 20 15,0-21-15,0 43 16,21-43-16,0-21 0,0 21 0,0-21 16,22 0-16,-22 0 0,0 0 0,21 0 15,-21 0-15,43-21 0,-22 0 16,-21-1-16,43-20 16,-43 21-16,0-21 0,0-1 0,-21 1 15,0 21-15,0-22 0,0 1 0,0 0 16,0 21-16,0-22 0,-42 22 15,21 0-15,0 0 0,0 21 16,-22 0-16,22 0 0,-21 0 0,-1 42 16,1-21-16,21 0 0,0 1 15,0-1-15,-1 0 0,22 21 16,0-21-16,0 1 0,0-1 0,0 0 16,43 0-16,-1-21 0,-21 21 15</inkml:trace>
  <inkml:trace contextRef="#ctx0" brushRef="#br0" timeOffset="42983.81">15642 7747 0,'0'21'16,"0"0"-16,0 1 15,0-1-15,-21 0 0,0 0 0,0 0 16,-1 22-16,22-22 0,-21 0 15,0 0-15,21 0 0,-21 0 0,21 22 16,0-22-16,-21 0 0,21 0 16,0 0-16,21-21 15,-21-21 1,21 0-16,0 21 0,-21-21 16,21 0-16</inkml:trace>
  <inkml:trace contextRef="#ctx0" brushRef="#br0" timeOffset="43143.72">15663 7599 0,'0'0'0,"0"-85"32,-21 85-17,21 21-15,-21-21 16,21 22-16,0-1 0,0 0 16,0 0-16,0 0 0,21 0 15,-21 1-15,21-22 0,0 21 16,1-21-16</inkml:trace>
  <inkml:trace contextRef="#ctx0" brushRef="#br0" timeOffset="43653.43">16362 7811 0,'0'0'0,"0"-22"0,0 1 16,0 0-16,-21 0 0,-1 0 15,1 0-15,0 21 0,0 0 0,0 0 16,0 0-16,-1 0 0,1 0 16,0 21-16,-21 21 15,21 0-15,-22 22 0,22-22 0,0 1 16,21-22-16,-21 21 0,21 0 16,0 1-16,0-22 0,0 21 15,0-21-15,21 1 0,0-1 0,21 0 16,-20-21-16,-1 21 15,0-21-15,0 0 0,21 0 0,-20-21 16,-1 0-16,21 21 0,-21-21 0,22-1 16,-22 1-16,21-21 0,-21 0 0,0 20 15,1-20-15,-1-21 0,0 20 0,0 1 16,0-22-16,-21 1 0,21-1 16,-21 1-16,0-1 0,0 1 0,0-43 15,0 43-15,0 20 0,0 22 16,0 0-16,-21 21 15,0 0-15,21 21 0,-21 0 0,0 22 16,0-1-16,-1 43 0,22-22 16,-21 1-16,21-1 0,0-21 15,0 22-15,0 42 0,0-43 16,0-20-16,0-1 0,21 0 0,1 1 16,-22-22-16,42 42 15,43-42 1,-64 1-16,0-22 0,42 0 15,-20-22-15</inkml:trace>
  <inkml:trace contextRef="#ctx0" brushRef="#br0" timeOffset="44333.14">17759 7959 0,'21'0'15,"-42"0"-15,63 0 0,-21 0 0,0 0 16,1 0-16,20-21 0,-21 21 0,0-22 15,22 1-15,-22 0 0,0 0 16,0 0-16,-21 0 0,0-22 0,0 22 0,0-21 16,0-1-16,0 22 0,0-21 15,0 0-15,-21 20 0,0 1 0,0 0 16,-1 21-16,-20 0 0,21 0 0,-21 21 16,20 0-16,-20 1 0,21-1 15,-43 42-15,22-20 16,21-1-16,0-21 0,0 21 0,-1 1 0,22-22 15,0 21-15,0-21 16,0 1-16,0-1 0,0 0 0,0 0 16,22 0-16,20-21 15,0 0-15,-21 0 0,22 0 0,-1 0 0,-21 0 16,22-21-16,-1 21 0,-21-21 16,21-21-16,1 20 0,-22 1 0,21-21 15,-21 0-15,22-43 16,-22 43-16,0-22 0,0 1 0,0-1 15,-21 1-15,22-1 0,-1 1 0,-21-1 16,21 1-16,-21 20 0,0 1 16,0 0-16,0 20 0,0 65 15,0-22 1,0 42-16,-21-20 0,0 20 0,-1 1 16,1-1-16,0 1 0,0-1 15,0 1-15,0-22 0,-1 22 16,22-22-16,0 0 0,0 1 0,0-1 0,0 0 15,0-21-15,0 22 0,0-22 0,0 0 16,22 0-16,-1-21 0,0 0 16,0 21-16,0-21 0,22 0 0,-22 0 15,0-21-15,21 21 0</inkml:trace>
  <inkml:trace contextRef="#ctx0" brushRef="#br0" timeOffset="44660.09">18542 7747 0,'-21'0'16,"42"0"15,0 0-31,0 0 16,0 0-16,1 0 0,-1-21 16,0 0-16,0 21 0,0-21 0,0-1 15,1 1-15,-1 21 0,-21-21 0,0 0 16,0 0-16,0 0 15,-21 21-15,-1 0 16,1 0-16,0 0 0,0 21 0,-21 0 16,20 0-16,-20 0 0,21 0 15,0 1-15,0 20 0,-1 0 16,22 1-16,0-22 0,0 0 0,0 0 16,0 0-16,22 0 0,-1 1 0,0-1 15,21-21-15,-21 21 0,22-21 16,-1 0-16,-21 0 0,22 0 0,-1 0 15,0 0-15,1 0 0</inkml:trace>
  <inkml:trace contextRef="#ctx0" brushRef="#br0" timeOffset="45304.48">19177 7620 0,'0'0'0,"21"-21"0,-21-64 16,0 106-1,-21 1 1,21-1-16,-21 0 0,21 0 0,0 21 15,-21 1-15,21-22 0,-22 21 16,22 1-16,-21-22 0,21 21 0,-21 0 16,21-20-16,0-1 0,0 21 0,0-21 15,-21 0-15,21 1 0,0-1 0,-21 0 16,21-42 15,0 0-31,0-1 16,0 1-16,0-21 0,0 21 15,0 0-15,21-22 0,0 1 0,0 0 16,0-1-16,1 1 0,20 0 0,0-22 16,1 22-16,-22 21 15,21-1-15,-21 22 0,22 0 0,-22 0 16,0 0-16,0 22 0,0-1 0,0 0 16,1 21-16,-22-21 0,0 22 15,21-22-15,-21 21 0,0-21 16,0 22-16,0-22 0,0 21 0,0-21 15,0 43-15,0-43 0,0 0 16,0 0-16,-21-21 0,-1 22 16,1-22-1,21-22-15,0 1 0,0 0 16,0 0-16,0-21 0,0 20 16,21 1-16,1 0 0,-1-21 15,0-1-15,21 22 0,-21-21 0,22 0 16,-1-1-16,0 1 0,-20 21 0,20-22 15,-21 22-15,21 21 16,-20 0-16,-1 0 0,0 0 0,0 21 0,-21 1 16,0-1-16,0 21 0,0-21 0,0 22 15,0-1-15,0-21 16,0 21-16,0-20 0,0 20 0,0-21 16,-21 0-16,21 0 0,-21 1 0,21-1 15,0 0-15,0 0 16,-21-21-16,21-21 31,21 0-31,0 21 0,0-21 0</inkml:trace>
  <inkml:trace contextRef="#ctx0" brushRef="#br0" timeOffset="45691.87">20489 7451 0,'-106'42'31,"85"-21"-31,-21 22 0,21-22 16,0 21-16,-1-21 0,1 22 15,21-1-15,-21-21 0,21 21 0,-21-20 16,21 20-16,0-21 0,0 0 0,0 43 16,0-43-16,42 0 15,-21 0-15,1-21 0,-1 0 16,0 0-16,0 0 0,21 0 0,-20 0 15,62-21-15,-63 0 16,1 0-16,20-22 0,-21 22 16,0-21-16,0 21 0,1-22 0,-1 1 15,-21 0-15,0-85 16,0 106-16,-21-22 0,-1 22 16,1 0-16,-21 21 0,21 0 0,-22 0 15,1 0-15,0 21 0,-1 0 0,22 0 16,-21 1-16,21-1 0,0 0 15,-1 21-15,1-21 0,21 1 16,0-1-16,0 0 0,0 0 0,0 0 16,21 0-16,1 1 0,20-22 0</inkml:trace>
  <inkml:trace contextRef="#ctx0" brushRef="#br0" timeOffset="45952.72">21484 7260 0,'0'0'16,"0"-21"-16,0 0 0,-21 21 0,0 0 15,0 21-15,-22 0 0,22 0 16,0 22-16,0-1 0,-22 0 16,22 1-16,-21 63 0,42-64 15,-21 0-15,21 1 0,-21-1 16,21 0-16,0 1 0,0 62 15,0-83-15,21-1 0,0 0 16,0 0-16,0 0 0,0-21 16,1 0-16,20 0 0,0 0 0,-21 0 15</inkml:trace>
  <inkml:trace contextRef="#ctx0" brushRef="#br0" timeOffset="46220.57">22246 7197 0,'0'0'0,"21"-21"0,-21-1 16,0 1-16,21 21 0,1 0 0,-1 0 15,-21-21-15,21 21 0,21 0 16,-21 0-16,22 0 0,-22 21 0,21 0 16,1 1-16,-22 20 0,63 43 15,-62-43-15,-1 21 0,0-20 16,-21 20-16,0 1 0,0-22 15,0 22-15,-21-22 0,0 0 0,-1 22 16,-20-22-16,21 0 0,-85 64 16,64-85-16,21 1 15,-22-1-15,1 0 0,0 0 0,20 21 16,-20-42-16,0 22 0</inkml:trace>
  <inkml:trace contextRef="#ctx0" brushRef="#br0" timeOffset="46888.91">15600 9229 0,'0'0'16,"-21"0"-16,-1-21 0,-20-1 0,21 1 15,-21 21-15,-1 0 0,1-21 0,-22 21 16,22 0-16,0 0 0,-1 0 16,1 0-16,21 0 0,0 0 0,0 0 15,21 21-15,0 0 16,21 1-16,0-1 0,0 0 16,21 0-16,1 0 0,-22 0 0,21 1 15,1 20-15,-1-21 0,0 21 0,1-20 16,-22 20-16,0 0 0,0 1 15,-21-22-15,0 21 0,0-21 16,-21 0-16,0 1 0,0-1 0,-22 0 16,1 0-16,0 0 0,-22-21 0,22 0 15,-1 0-15,1 0 0,0 0 16,21 0-16,-22 0 0,22 0 0,21-21 16,21 21-1,0 0-15,22-21 0,-22 21 16,21 0-16,1 0 0,-1 0 0,0 0 15,1 21-15,-22 0 0,21 0 0,-21 22 16,0-22-16,1 21 0,-22 1 16,0-1-16,0 0 0,0 1 0,-22-22 15,22 21-15,-42 0 0,21 1 16,-21-22-16,20 21 0,-62 22 16,63-43-16,-22 21 0,22-21 15,0 1-15,21-1 0,0 0 0,0 21 16,0-21-16</inkml:trace>
  <inkml:trace contextRef="#ctx0" brushRef="#br0" timeOffset="47420.04">15600 12975 0,'0'0'15,"21"0"-15,0-21 0,0 21 0,0 0 0,1 0 16,-22 21 0,-22 0-1,1 1-15,0-1 0,-21 0 0,-1 0 16,1 21-16,-21-20 0,-1-1 0,22 0 16,-22 0-16,22 21 0,0-20 0,20-1 15,-20 0-15,42 21 0,0-21 16,0 22-16,0-22 0,21 21 0,0-21 15,1 22-15,20-22 0,21 21 0,-20 1 16,20-22-16,1 21 0,-1-21 16,-20 0-16,-1 22 0,21-22 0,-41 0 15,-1 0-15,0 0 0,-21 1 0,0-1 16,-21 0-16,-22 0 16,1-21-16,-64 21 15,43 0-15,-1-21 0,-63 22 16,85-22-16,-22 0 0,22 0 0,-21 0 15,20 0-15,22 0 0,-21-22 0,21 1 16,21 0-16</inkml:trace>
  <inkml:trace contextRef="#ctx0" brushRef="#br0" timeOffset="47836.31">15176 11070 0,'0'0'0,"85"0"31,-43 0-31,22 0 0,-22 0 0,22 0 16,63 0-16,-64 0 0,1 0 15,20 0-15,-20 0 0,21 0 0,-1 0 16,22 0-16,-21 0 0,-1 21 15,1 1-15,0-22 0,-1 0 0,-20 21 16,-22-21-16,1 0 0,-1 21 0,-21-21 16,-42 21-1,-21-21-15,-1 21 0,-20-21 0</inkml:trace>
  <inkml:trace contextRef="#ctx0" brushRef="#br0" timeOffset="48017.21">15642 11324 0,'-85'21'16,"170"-42"-16,-254 64 0,84-22 0,22 0 0,20-21 15,1 21-15,21 0 0,0-21 16,21 21-16,21-21 0,0 0 16,21 0-16,1 22 0,-1-22 0,106 0 15,-63 0-15,-1 0 16,22 0-16,-21 0 0,42 0 0,85 0 16,-85 0-16,-22 0 15,-20 0-15,0 0 0,-1 0 0,-41 0 0,20 0 16</inkml:trace>
  <inkml:trace contextRef="#ctx0" brushRef="#br0" timeOffset="48203.1">15790 11621 0,'0'0'0,"-106"21"0,1 0 16,20 0-16,0-21 0,22 21 0,20 0 16,1-21-16,21 22 0,42-22 15,21 21-15,1-21 0,-1 0 16,43 0-16,-22 21 0,128-21 15,-85 0-15,126 0 16,-126 21-16,21-21 0,0 0 0,-21 0 16,0 21-16,-21-21 0,20 0 15</inkml:trace>
  <inkml:trace contextRef="#ctx0" brushRef="#br0" timeOffset="48374">15875 11959 0,'0'0'0,"-127"21"0,21 1 0,-360 105 31,466-106-31,0 0 16,22-21-16,20 21 0,0-21 15,22 0-15,20 21 0,1-21 16,0 0-16,21 0 0,-1 0 0,1 0 16,0 0-16,0 0 0,0 0 0,-22 0 15</inkml:trace>
  <inkml:trace contextRef="#ctx0" brushRef="#br0" timeOffset="48531.91">15663 12361 0,'0'0'0,"-106"22"0,22-1 15,-1-21-15,22 21 0,-1 0 16,43-21-16,0 21 0,21 0 0,21 1 16,21-22-16,22 0 0,-1 21 15,1-21-15,20 0 0,1 0 16,21 0-16,0 0 0,21-21 15,-21-1-15,21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14:20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868 360 0,'0'-21'16,"0"42"-16,0-63 0,0 20 16,-21 22 15,-1 22-31,22-1 0,0 0 16,-21 0-16,0 0 0,0 22 15,21-1-15,-21 0 0,0 1 16,21-1-16,-22 21 0,1-20 0,0 20 15,0-20-15,21 20 16,-21-21-16,0 22 0,-1-22 0,22 1 0,0-1 16,0 0-16,-21-21 0,21 1 15,0-1-15,0 0 0,0-42 32,21 0-17</inkml:trace>
  <inkml:trace contextRef="#ctx0" brushRef="#br0" timeOffset="298.87">720 466 0,'0'-21'16,"0"42"-16,0-85 0,0 43 0,0 0 16,21 0-16,0 0 0,-21-1 0,21 1 15,0 21-15,0 0 0,1 0 16,-1 0-16,21 0 0,-21 21 15,0 1-15,22 20 0,-22 0 16,21 1-16,-21-1 0,1 0 0,-1 22 16,21 20-1,-42-20-15,21-1 0,-21-20 0,0-1 16,0 22-16,0-22 0,-21-21 0,0 21 16,0 1-16,0-1 15,-22-21-15,43 0 0,-21-21 16,0 0-16,0 0 15,21-21-15,-21 21 0,21-21 0,-22 0 16</inkml:trace>
  <inkml:trace contextRef="#ctx0" brushRef="#br0" timeOffset="487.77">550 889 0,'64'-21'31,"-43"21"-31,21-21 16,1 21-16,-1-21 0,0 21 0,1-22 16,20 1-16,-21 0 0,22 0 15,-1 0-15,1-22 0,21 22 16,-22 0-16,1-21 0,-1-1 16,1 22-16,-1-21 0</inkml:trace>
  <inkml:trace contextRef="#ctx0" brushRef="#br0" timeOffset="954.58">1736 233 0,'0'0'15,"0"-21"-15,-22 21 16,1 0-16,0 21 16,21 0-16,-21 21 0,0-20 0,0 20 15,21 0-15,0 1 0,-22-1 16,22 21-16,-21-20 0,21-1 0,-21 0 16,21 22-16,-21-22 0,21 1 15,0-1-15,0 0 0,-21 1 16,21-1-16,-21 0 0,21-21 0,0 1 15,0-1-15,-22 0 16,22 0-16,-21-21 0,0 0 31,21-21-31,0 0 0,-21 0 0,21-1 16,0-20-16,0 21 0,0-21 16,0 20-16,21-20 0,0 21 0,0-21 15,1 20-15,20 1 0,-21 0 16,21 0-16,1 21 0,-1-21 15,0 21-15,22 0 16,-22 0-16,1 21 0,20 21 16,-42-21-16,0 1 0,1 20 15,-22-21-15,0 0 0,0 22 16,0-22-16,-43 21 0,22-21 0,-21 22 16,-1-22-16,-20 21 0,-64 0 15,63-20-15,22-22 0,-21 21 16,20-21-16,1 0 0,21 0 15,0 0-15,-1 0 0,22-21 16,22-1-16,-1 22 16,0-21-16,21 0 0,1-21 15,-1 21-15</inkml:trace>
  <inkml:trace contextRef="#ctx0" brushRef="#br0" timeOffset="1427.37">2307 741 0,'21'-21'15,"0"0"-15,-21-1 0,22 1 16,-1 0-16,-21 0 0,-21 21 47,-22 21-47,22-21 0,0 21 0,0 0 15,-22 1-15,22-1 0,0 0 16,-21 21-16,42-21 16,0 1-16,0-1 15,0 0-15,21-21 0,0 21 16,0-21-16,0 21 0,1 0 16,20-21-16,-21 22 0,0-1 0,0 0 15,22 0-15,-22-21 0,0 21 16,0 0-16,0 1 0,1 20 0,-22-21 15,0 0-15,0 0 16,0 1-16,-43-1 0,22-21 16,-21 21-16,-1 0 0,1-21 15,-21 0-15,20 21 0,1-21 0,-22 0 0,22 0 16,0 0-16,-1 0 16,1 0-16,21 0 0,0-21 0,0 0 15,-1 21-15,22-21 0,0 0 16,0-1-16,22 1 0,-1 0 15,0 0-15,0 0 0,21 0 16,-20-1-16</inkml:trace>
  <inkml:trace contextRef="#ctx0" brushRef="#br0" timeOffset="1710.52">2921 233 0,'-21'0'16,"0"21"-16,21 0 15,-22 22-15,1-1 0,0 0 16,21 22-16,-21-22 0,0 22 0,0-1 16,-1 1-16,1-22 0,0 21 0,0 1 15,0-1-15,0-20 0,-1-1 16,22 0-16,0 1 0,0-1 15,0-21-15,0 0 0,0 1 0,0-1 16,22-21-16,-1 0 16,0 0-16,0 0 0,0 0 15,0-21-15,1-1 0</inkml:trace>
  <inkml:trace contextRef="#ctx0" brushRef="#br0" timeOffset="1886.42">2498 868 0,'-22'0'16,"44"0"-16,-65 0 15,64 0 1,1 0-16,-1 0 0,21 0 16,-21-21-16,22 21 0,20-21 0,-21 21 15,1-22-15,-1 22 0,0 0 16</inkml:trace>
  <inkml:trace contextRef="#ctx0" brushRef="#br0" timeOffset="2297.87">3027 826 0,'0'-22'0,"0"44"0,0-65 16,0 22-1,0 0-15,21 0 0,0 21 16,0 0-16,0 0 0,1 0 16,-1 0-16,21 0 0,-21 0 0,0 0 15,1 21-15,20 0 0,-21 0 16,-21 22-16,21-22 0,0 0 0,-21 21 16,22 1-16,-22-1 0,0-21 15,0 21-15,0-20 0,0 20 16,0-21-16,0 0 0,-22 0 15,1-21-15,21 22 0,-21-22 0,0 0 16,0 0 0,21-22-16,0 1 0,0 0 15,0 0-15,0 0 0,0 0 16,0-1-16,0-20 0,0 21 0,0-21 16,21 20-16,-21-20 0,21 21 15,0 0-15,0 0 0,1-1 16,-1 1-16,0 0 0,0 21 0,0 0 15,0-21-15,1 21 0,-1 0 0,21 0 16,-21 0-16</inkml:trace>
  <inkml:trace contextRef="#ctx0" brushRef="#br0" timeOffset="2865.47">4085 931 0,'21'0'16,"-21"-21"-16,21 0 15,-21 0-15,0 0 0,22 0 16,-22-1-16,21 22 0,-21-21 16,0 0-16,0 0 15,0 0-15,0 0 0,0-1 0,0 1 16,-21 21-16,-1 0 15,1 0-15,0 0 0,0 0 0,0 0 16,-22 21-16,22 1 0,0 20 16,-21-21-16,21 21 0,-43 22 15,43-22-15,21 1 0,-21-1 16,21 0-16,0-21 0,0 22 0,0-22 16,0 21-16,0-21 0,21 1 15,-21-1-15,21-21 0,0 21 0,0-21 16,1 0-16,20 0 0,-21 0 15,0 0-15,0-21 0,22 21 16,-1-43-16,-21 22 16,0-21-16,1 21 0,-22 0 0,0-22 15,21 1-15,-21 0 0,0 20 16,0-20-16,0 0 0,0 21 0,0-1 16,0 1-16,0 0 0,0 42 31,0 22-31,0-22 0,-21 0 0,21 21 15,0-21-15,0 22 0,-22-1 16,22-21-16,0 0 0,0 22 16,0-22-16,0 0 0,0 0 15,0 0-15,22 1 0,-1-22 0,0 0 16,0 0-16,0 0 0,0 0 16,1 0-16,-1 0 0</inkml:trace>
  <inkml:trace contextRef="#ctx0" brushRef="#br0" timeOffset="3400.16">4847 677 0,'0'0'0,"-21"0"0,0 0 0,-22 0 16,22 0-16,0 0 0,0 22 0,0-1 15,0 0-15,-22 0 0,22 0 16,0 22-16,21-22 0,-21 21 0,0 0 15,21 1-15,0-1 0,0-21 16,0 22-16,0-22 0,0 21 0,0-21 16,0 0-16,21 1 0,0-1 15,0-21-15,0 21 0,0-21 0,1 0 16,-1 0-16,21 0 0,-21 0 16,22 0-16,-22 0 0,42-21 15,-20 0-15,-22-1 0,21-20 16,-21 21-16,0-21 0,1 20 15,20-20-15,-21 0 0,0-22 0,0 22 16,1-22-16,-22 22 0,21-21 16,-21 20-16,21-20 0,-21 20 0,0 1 15,0 0-15,0-1 0,0 22 16,0 0-16,0 0 0,-21 42 31,21 0-31,-21 22 0,21-1 0,-22-21 16,22 21-16,0 22 0,0-22 15,0 1-15,-21 20 0,21 22 16,-21-22-16,21-20 0,0-1 16,0 0-16,0 1 0,0-22 15,0 21-15,0-21 0,0 0 0,0 1 16,0-1-16,21-21 0,0 0 16,1 0-16,-1 0 0,0 0 0,0 0 15,0 0-15,0 0 0,1-21 16,-1-1-16,21 1 0,-21 0 0</inkml:trace>
  <inkml:trace contextRef="#ctx0" brushRef="#br0" timeOffset="3570.07">5186 741 0,'-21'0'0,"42"0"0,-64 0 15,43 21-15,22-21 31,-1 0-31,0 0 0,21 0 16,-21 0-16,22 0 0,-22 0 16,0-21-16,21 21 0,-20-21 0</inkml:trace>
  <inkml:trace contextRef="#ctx0" brushRef="#br0" timeOffset="4075.8">6540 677 0,'22'-21'0,"-44"42"0,44-63 0,-1 21 0,-21-43 15,0 43-15,0 0 16,0 0-16,0 0 0,-21 21 15,-1 0-15,1 0 0,0 0 16,0 21-16,0 0 0,0 0 0,-1 0 16,-20 22-16,21-22 0,0 21 15,0 1-15,-1-1 0,1 21 0,0-20 16,0-1-16,21 0 0,0 1 16,0 63-1,0-64-15,0-21 0,21 0 0,0 0 16,0 1-16,1-1 0,20 0 15,-21-21-15,21 0 0,1 0 0,-1 0 16,22 0-16,-22 0 0,21-21 16,-20 0-16,20-22 0,1 22 0,-22-21 15</inkml:trace>
  <inkml:trace contextRef="#ctx0" brushRef="#br0" timeOffset="4314.66">7302 233 0,'0'-21'0,"0"42"0,0-63 0,0 20 16,-21 22-16,0 22 16,21 20-16,-21 0 0,0 1 15,0-1-15,-1 0 0,1 22 0,21-22 16,-21 22-16,0-1 0,0-21 0,0 22 16,21-22-16,-22 22 0,22-22 15,-21 0-15,21 1 0,0-1 0,0-21 16,0 22-16,0-1 15,64-21 1,-43-21-16,0 0 0,21 0 16,-20 0-16,20 0 0</inkml:trace>
  <inkml:trace contextRef="#ctx0" brushRef="#br0" timeOffset="5466.13">7705 741 0,'0'-21'0,"0"42"0,0-85 0,0 43 0,0 0 15,0 0-15,-22 0 0,1 0 0,0 21 16,0 0-16,0 0 0,0 0 16,-43 0-16,43 0 0,-21 21 15,20 0-15,-20 21 0,21-21 16,0 22-16,-22-1 0,22 0 16,0 1-16,-21 41 15,42-62-15,0 20 0,0 0 0,0-21 16,0 22-16,0-22 0,0 0 0,21 0 15,0-21-15,0 21 0,0-21 16,1 0-16,-1 0 0,0 0 0,21 0 16,-21 0-16,1-21 15,20 0-15,-21 0 0,0 0 0,22 0 16,-22-22-16,0 22 0,21-21 0,-21-1 16,-21 1-16,22 0 0,-1-1 0,0-41 15,-21 63-15,0-1 16,0 1-16,0 0 0,0 42 31,-21 0-15,0 22-16,21-22 0,-22 0 0,1 21 15,21 1-15,0-22 0,-21 21 0,21 1 16,-21-22-16,21 21 0,0-21 16,0 22-16,0-1 0,0-21 15,0 0-15,21-21 0,-21 21 16,21-21-16,0 0 0,1 0 0,20 0 15,-21 0-15,43-21 16,20 0-16,-41 0 16,-1-21-16,0 20 0,1 1 0,-1-21 15,0 0-15,1-1 0,-22 1 16,0 0-16,0-1 0,0 1 0,-21 21 16,21-22-16,-21 22 0,0 0 15,-21 21 1,0 0-16,0 21 0,0-21 0,0 21 15,21 22-15,0-22 0,-22 0 16,22 0-16,0 22 0,0-22 0,0 21 16,0-21-16,0 22 0,0-22 15,22 0-15,-22 0 0,0 0 0,0 0 16,21 1-16,-21-1 16,21 0-16,-21 0 0,-21-21 31,0 0-16,-1 0-15,22-21 0,-21 21 0,0-21 16,0 0-16,0-1 0,0 22 16,-1-21-16,1 21 0,0 0 15,0 0 1,21 21-16,0 1 16,0-1-16,0 0 0,21-21 15,0 21-15,0-21 0,1 21 16,20-21-16,-21 21 0,0-21 15,22 0-15,-22 0 0,21 0 16,0 0-16,1 0 0,-1 0 0,-21 0 16,64-21-16,-43 0 0,1 0 15,-1-21-15,0 20 0,1-20 16,-1 21-16,21-85 0,-41 64 16,20-1-16,-21 1 0,0 0 15,-21-1-15,0 1 0,0 21 0,0 0 16,0 0-16,0-1 15,-42 22-15,21 22 16,0-1-16,-1 0 0,22 0 0,0 21 0,0 1 16,-21-22-16,21 21 15,0 1-15,0-1 0,0 0 0,21-21 16,1 22-16,-22-22 0,21 21 0,0-21 16,0 1-16,0-1 0,0 0 15,1 0-15,-22 0 0,0 0 0,0 1 16,-22-22-1,1 21-15,0-21 16,-21 0-16,21 0 0,-22 0 0,22 0 16,-21 0-16,21 0 0,-64 0 15,43-21-15,-1 21 0,1 0 16</inkml:trace>
  <inkml:trace contextRef="#ctx0" brushRef="#br0" timeOffset="6242.49">593 1863 0,'-22'0'31,"44"21"-15,-1-21-16,0 0 15,0 0-15,0 0 0,22 21 0,-22-21 16,21 0-16,0 0 0,1 0 16,20 0-16,1 0 0,-1 0 0,22 0 15,0 0-15,20 0 16,22 0-16,0 0 0,0 0 0,0 0 16,22 0-16,20-21 0,0 21 15,22 0-15,169-21 0,-170 0 16,1 21-16,-1-22 0,22 22 15,-22 0-15,22-21 0,0 0 0,-1 21 16,1 0-16,-22 0 0,22-21 0,0 21 16,-22 0-16,382 0 15,-403 0-15,22 0 16,-22 0-16,0 0 0,1 0 0,-22 0 16,0 0-16,0 21 0,-21-21 15,21 0-15,-42 0 0,21 0 0,-21 0 0,0 0 16,-22 0-16,1 0 15,-21 0-15,-1 0 0,-21 0 0,1 0 16,-22 0-16,0 0 0,0 0 0,-21 21 31</inkml:trace>
  <inkml:trace contextRef="#ctx0" brushRef="#br0" timeOffset="6370.11">8551 1820 0,'0'22'15,"0"-1"17,0 0-32</inkml:trace>
  <inkml:trace contextRef="#ctx0" brushRef="#br0" timeOffset="29746.72">1079 3133 0,'64'0'15,"-43"0"1,-21-21-16,21-1 0,-21 1 16,0 0-16,0 0 15,0 0-15,0 0 0,0-1 16,0 1-16,0 0 0,-21 0 16,0 0-16,-21 0 0,-1-22 15,1 43-15,0 0 0,20 0 16,-20 0-16,0 0 0,-1 21 0,1 1 15,0-1-15,-1 0 0,-20 21 16,21 1-16,-1-1 0,22 0 16,-21 1-16,21 20 0,-22-21 0,43 1 15,0 20-15,0-20 0,0-1 16,0 0-16,21 1 0,1-22 0,-1 0 16,21 0-16,-21 0 15,22-21-15,-1 0 0,0 0 0,1 0 16,-1 0-16,0-21 0,1 0 15,-1 0-15,-21 0 0,21-22 16,-20 1-16,20 0 0,0-43 16,-42 43-16,0-1 0,21 1 15,-21 0-15,0 20 0,0 1 0,0 0 16,0 0-16,0 42 31,0 0-31,0 0 0,-21 1 0,21 20 16,0-21-16,0 21 15,-21 1-15,21-1 0,0-21 0,0 22 16,0-22-16,0 0 0,0 21 16,21-21-16,0-21 0,1 22 0,-1-1 15,0-21-15,0 0 0,0 0 16,22 0-16,-22-21 0,21-1 0,-21 1 16,22 0-16,-22 0 0</inkml:trace>
  <inkml:trace contextRef="#ctx0" brushRef="#br0" timeOffset="30840.1">1587 3027 0,'0'0'16,"-21"0"-1,0 21 1,0 0-16,0 22 16,0-22-16,21 0 0,0 21 0,-22 1 15,22-22-15,-21 21 0,21-21 16,0 22-16,0-22 0,0 0 0,0 0 15,0 0-15,0 0 0,0 1 16,0-44 15,0 1-31,0 0 0,0 0 16,21-21-16,1 20 0,-22-20 0,21 0 16,0-1-16,-21 22 0,21-21 15,0 21-15,0 0 0,1-1 16,-1 1-16,-21 0 0,21 21 15,0 0-15,0 0 0,0 0 16,1 21-16,-22 0 0,21 1 16,-21 20-16,0-21 0,0 21 0,0-20 15,0 20-15,0 0 0,21-21 16,-21 22-16,0-1 0,0-21 0,0 0 16,21 1-16,0-1 15,0 0-15,1-21 0,-1 0 16,0 0-16,21 0 0,43-42 15,-43 20-15,-21 1 16,22 0-16,-22-21 0,0-1 16,21 1-16,-20 21 0,-1-21 0,0-1 15,0 22-15,-21-21 0,0 21 16,21-1-16,-21 1 0,0 42 31,-21 1-31,21-1 16,-21 0-16,21 0 0,0 21 15,-21-20-15,21 20 0,0-21 0,0 0 16,0 22-16,0-22 16,0 0-16,0 0 0,21-21 0,0 21 15,0 0-15,0-21 0,1 0 0,20 0 16,-21 0-16,21 0 0,-20 0 16,20-21-16,-21 0 0,0 0 0,22 0 15,-22 0-15,0-22 0,0 22 16,0 0-16,0-21 0,1 20 0,-1-20 15,-21 21-15,21 0 0,0-22 16,-21 22-16,0 0 0,0 0 16,21 21-16,-21-21 15,0 42 17,0 0-32,0 0 0,0 22 0,0-1 15,0 0-15,0 1 0,0-1 0,0 21 16,-21 128-1,21-128-15,0 22 0,0-21 0,0 20 16,-21 22-16,21-21 0,0 21 16,0-22-16,0 22 0,0 0 0,0 21 15,0-21-15,0 21 0,0-21 16,0 21-16,0-22 0,0 1 16,21 0-16,-21 0 0,21 0 0,-21-22 15,21 1-15,-21 0 0,0-22 0,0 1 16,0-1-16,0-20 0,0 41 15,0-63-15,0 1 0,-21-1 16,0-21-16,0 0 16,-21-21-16,20-1 0,-20 1 15,0-21-15,-1 0 0,1-1 0,-21 1 16,20-22-16,-20 1 0,-1-22 16,22 1-16,0-1 0,-22 0 0,43 1 15,-21-22-15,20 0 0,1 0 16,0 0-16,21-84 0,0 84 15,0 21-15,42-21 0,-20 22 0,20-22 16,21 21-16,1 1 0,-1-1 16,22 21-16,-21-20 0,20 20 15,-20 1-15,20-1 0,1 1 16</inkml:trace>
  <inkml:trace contextRef="#ctx0" brushRef="#br0" timeOffset="31514.71">4233 2900 0,'0'0'0,"0"-21"0,0 0 16,-21 21-1,0 0-15,0 0 16,0 0-16,-1 21 0,1 0 15,0 0-15,0 0 0,0 22 0,0-1 16,-1 0-16,1 1 0,0-1 16,0 21-16,21-20 0,0-1 0,0 22 15,0-22-15,0 0 0,0-21 16,21 22-16,21-1 0,-20-21 0,-1 0 16,0 1-16,21-22 0,-21 0 0,22 0 15,-1 0-15,-21 0 0,22 0 16,-1-22-16,21 22 0,-20-42 0,-1 21 15,43-43-15,-43 22 0,0-21 16,1 20-16,-1-20 0,-21 20 16,22-20-16,-22-1 0,0 22 15,0-21-15,0 20 0,0-20 16,-21 20-16,0 1 0,0-21 16,0 41-16,0 1 0,0 0 15,-21 42 1,0 0-16,0 1 0,21 20 0,-21-21 15,0 21-15,-1 1 0,22 20 16,-21-20-16,0 20 0,0-21 0,21 22 16,0-22-16,0 1 0,0-1 15,0 21-15,0-41 0,0 20 0,0 0 16,0-21-16,0 1 0,21-1 0,21 0 16,-20 0-16,-1-21 15,21 0-15,0 0 0,-20 0 0,20 0 16,0 0-16</inkml:trace>
  <inkml:trace contextRef="#ctx0" brushRef="#br0" timeOffset="32630.38">5673 3048 0,'0'0'0,"0"-21"0,0 0 0,0-22 15,0 22-15,-22 0 0,1 0 0,0 0 16,0 21-16,0 0 15,0-21-15,-1 21 0,1 0 0,-21 21 16,21 0-16,-22 0 0,22 0 16,0 0-16,0 22 0,0-22 15,0 21-15,-1 1 0,1-1 0,0 0 16,21 1-16,0-22 0,0 21 16,0-21-16,0 22 0,0-22 0,0 0 15,0 0-15,42 0 16,-20-21-16,-1 0 0,0 0 0,0 0 15,0 0-15,22 0 0,-22-21 0,0 0 16,21 0-16,-21 0 0,1-22 16,-1 1-16,0 21 0,0-22 15,0 1-15,0 0 0,-21 21 0,22-22 16,-22 22-16,21 0 0,-21 0 16,0 0-16,0-1 0,0 44 31,0-1-31,-21 0 0,-1 21 15,22-21-15,0 22 0,-21-1 0,21-21 16,-21 22-16,21-1 0,0 0 16,0-21-16,0 22 0,0-22 0,0 21 15,21-21-15,0-21 16,1 0-16,20 22 0,-21-22 0,21 0 16,-20 0-16,20-22 0,0 22 15,-21-21-15,22 0 0,-1-21 0,0 21 16,-20-22-16,20 1 0,-21 21 15,0-22-15,0 1 0,1 0 0,-1-1 16,-21 22-16,21 0 0,-21 0 16,0 0-16,-21 21 15,0 21-15,-1 0 16,22 0-16,0 0 0,0 1 16,-21 20-16,21-21 0,0 0 0,0 22 15,0-22-15,0 21 0,0-21 16,0 0-16,0 1 0,0-1 0,0 0 15,0 0-15,0 0 16,-21-21 15,0 0-31,21-21 16,-21 0-16,0 21 0,-1-21 16,1 0-16,0 21 0,21-22 0,-21 22 15,0-21-15,0 21 0,-1 0 16,22 21-1,0 1-15,0-1 0,0 0 16,0 0-16,22 0 0,-1-21 16,0 21-16,0-21 0,0 0 0,0 22 15,1-22-15,-1 0 0,0 0 16,21 0-16,-21 0 0,22 0 16,-1-22-16,0 22 0,1-21 0,-22 0 15,21 0-15,1 0 0,-1-22 0,0 22 16,-21-21-16,22 21 0,-22-22 15,0 1-15,0 0 0,0-1 16,-21 22-16,22 0 0,-22 0 0,0 0 16,0 0-16,-22 21 0,1 0 15,0 0-15,0 21 0,0 0 0,0 0 16,21 0-16,0 0 16,0 1-16,0 20 0,0 0 0,0-21 15,0 22-15,0-22 0,0 0 0,0 21 16,0-20-16,21-1 0,0 0 15,0 0-15,-21 0 0,21 0 0,-21 1 16,0-1-16,-21-21 16,0 21-16,0-21 15,0 0-15,-1 0 0,1 0 0,0 0 16,0 0-16,0 0 0,21-21 16,0 0-1,0-1-15</inkml:trace>
  <inkml:trace contextRef="#ctx0" brushRef="#br0" timeOffset="33838.58">8742 2942 0,'0'0'0,"0"-42"31,0 63 1,0 0-32,0 0 0,0 1 0,0-1 15,0 21-15,0-21 16,0 22-16,-21-1 0,-1 21 15,22-20-15,0-1 0,0-21 0,-21 22 16,21-22-16,-21 0 0,21 21 16,21-42 15,0 0-31,-21-21 0,22 0 16,-1 0-16,0 0 0,0-1 0,0-20 15,0 21-15,1-21 0,20-1 16,-21 22-16,0-21 0,0-1 15,1 22-15,-1 0 0,0 0 0,0 0 0,-21 0 16,0-1-16,21 22 16,0 0-16,-21 22 0,0-1 15,0 0-15,0 0 0,22 0 0,-22 0 16,0 22-16,0-22 0,0 21 16,21 1-16,-21-22 0,0 42 15,21-20-15,0-22 0,0 0 16,-21 0-16,21-21 0,1 21 0,-1-21 15,0 0-15,0 0 0,0 0 0,22 0 16,-22 0-16,0-21 0,0 0 16,21 0-16,-20 0 0,-1-1 0,63-83 15,-62 62-15,-1 1 16,0 0-16,0-1 16,-21 1-16,0 21 0,0-22 0,21 1 15,-21 21-15,0 0 0,0 0 0,0-1 16,0 44 15,-21-22-31,21 21 0,-21 0 16,21 0-16,0 0 0,0 0 15,0 1-15,0-1 0,0 0 16,0 0-16,0 0 16,0 0-16,0-42 62,0 0-31,-21 21 94</inkml:trace>
  <inkml:trace contextRef="#ctx0" brushRef="#br0" timeOffset="35694.51">9483 2921 0,'0'21'32,"0"0"-32,0 22 0,0-22 15,0 21-15,0-21 0,0 22 16,-22-1-16,22 0 0,0-20 0,0 20 16,0 0-16,0-21 0,0 22 15,0-22-15,0 0 0,0 0 16,22-21-16,-22 21 0,21-21 0,21 0 15,-21 0-15,0 0 0,22 0 16,-1-21-16,0 21 0,1-21 0,-1 0 16,0 0-16,1-22 0,-22 22 0,21-21 15,1 0-15,-22-1 0,21 1 16,-21 0-16,43-128 16,-43 128-16,0-22 0,-21 1 15,0-1-15,0 22 0,0-21 16,0 20-16,0 1 0,0 21 0,0 0 15,0-1-15,0 44 16,-21 20-16,0 0 16,21 1-16,-21-1 0,21 21 0,0 1 15,-22-1-15,22-20 0,-42 147 16,42-147-16,0 20 16,0-21-16,0 1 0,-21-1 15,21 0-15,0-20 0,0-1 0,0 0 16,-21 0-16,21 0 0,0-42 31,0 0-15,21 0-16,0-22 0,0 1 0,0 21 15,1-21-15,-1-1 16,0 1-16,0 21 0,0-22 0,0 22 16,22 0-16,-22 0 0,0 21 15,0 0-15,0 0 0,1 21 16,-1 43-1,-21-43-15,0 0 0,0 21 16,21-21-16,-21 22 0,0-22 0,21 21 16,-21-21-16,21 1 0,-21-1 15,21 0-15,1-21 16,-1 0-16,0 0 0,0 0 0,0 0 16,22 0-16,-22 0 0,0-21 0,21 0 15,-21-1-15,22-20 16,-22 21-16,21-21 0,-21 20 0,1-20 15,20 0-15,-21 21 0,0-22 0,-21 22 16,0 0-16,21 0 0,-21 42 31,-21 0-31,0 0 0,0 0 16,21 22-16,-21-22 0,0 21 16,21-21-16,-22 22 0,22-22 0,0 0 15,0 0-15,0 0 0,0 22 16,0-22-1,0-42 1,22 0 0,-1 21-16,-21-22 0</inkml:trace>
  <inkml:trace contextRef="#ctx0" brushRef="#br0" timeOffset="35862.42">11007 2794 0,'0'0'0,"-22"0"15,1 0-15,0 0 0,0 0 32,0 21-32,21 0 15,0 1-15,0-1 16,21-21-16,0 0 16,0 21-16,0-21 0</inkml:trace>
  <inkml:trace contextRef="#ctx0" brushRef="#br0" timeOffset="36156.25">11493 2836 0,'0'0'16,"-21"0"0,0 0-16,0 0 0,0 0 15,21 22-15,-21-22 0,-1 21 16,1 21-16,0-21 0,0 0 0,0 1 15,-22 41-15,43-21 0,0 1 16,-21-22-16,21 21 0,0-21 16,0 1-16,0 20 0,0-21 0,0 0 15,21 0-15,1-21 0,20 22 0,-21-22 16,21 0-16,-20 0 0,20 0 16,0 0-16,1 0 0,-22-22 0,21 1 15,0 0-15,-20-21 0,20 21 0,0-22 16,-21 1-16,22 0 15,-22-1-15</inkml:trace>
  <inkml:trace contextRef="#ctx0" brushRef="#br0" timeOffset="36551.01">11980 2731 0,'0'0'16,"0"-43"-16,0-20 0,21 20 0,-21 1 15,0 0-15,0 21 0,-21 21 16,0 21 0,0 21-16,0-21 0,21 22 15,-21-1-15,-1 0 0,22 22 16,-21-22-16,21 0 0,-21 1 0,0 20 15,21-20-15,0-1 0,-21-21 0,21 21 16,-21 1-16,21-1 0,0-21 16,0 0-16,0 1 0,-22-1 15,22 0-15,0-42 32,0 0-17,0-1-15,0-20 0,22 21 0,-1-21 16,0 20-16,0-20 0,0 0 15,22-1-15,-1 22 0,0-21 0,1 21 16,-1 0-16,0-1 0,1 1 0,-1 21 16,0 0-16,1 0 0,-22 21 15,21 1-15,-21-1 0,-21 21 0,0-21 16,0 43-16,0-22 16,0 0-16,0 1 0,-21-22 15,0 21-15,0-21 0,0 1 0,-1 20 16,1-42-16,21 21 0,0 0 0,0-42 31</inkml:trace>
  <inkml:trace contextRef="#ctx0" brushRef="#br0" timeOffset="38051.62">14436 2667 0,'0'0'15,"0"-21"-15,0 0 0,0 0 0,0-1 0,0 1 16,0-21-16,21 21 0,-21-22 16,0 22-16,0-21 0,0 21 15,0 0-15,0-1 0,0 1 0,0 0 16,-43 21-16,22 0 16,0 0-16,-21 0 0,21 0 15,-22 21-15,22 22 0,0-1 0,-21 0 16,20 1-16,1 20 0,-21 1 15,21-1-15,0 1 0,-22 63 16,22-64-16,21-21 0,0 1 0,0 20 16,0-20-16,0-22 0,0 21 15,21-21-15,0 22 0,22-22 0,41 0 16,-41-21-16,20 0 16,-20 0-16,20 0 0,-21-21 15,22 0-15,21-22 0,-43 22 16,21-42-16,-20 20 0,-22 22 15,0-21-15,0-1 0,0 1 16,1 0-16,-1 21 0,-21-1 0,0 1 16,0 0-16,0 0 15,0 42-15,0 0 16,-21 0-16,21 1 0,-22 20 0,1-21 16,21 0-16,0 22 0,-21-22 15,21 21-15,0-21 0,0 22 0,0-22 16,0 0-16,0 42 15,21-41-15,0-1 16,1 0-16,-1-21 0,0 0 0,0 0 16,21 0-16,-20 0 0,20 0 0,-21-21 15,21 0-15,1-1 0,-1 1 16,-21 0-16,22 0 0,-1-21 0,-21 20 16,0-20-16,0 0 0,1-1 0,-22 1 15,0 0-15,0-1 0,-43-41 16,22 63-1,-21-1-15,21 22 0,-22 0 0,1 0 0,0 22 16,-1-22-16,1 42 16,21-21-16,-22 0 0,22 22 0,0-22 15,0 0-15,21 21 0,0-21 16,0 1-16,0 41 16,21-63-16,0 21 0,0 0 0,22-21 0,-1 0 15,0 0-15,1 0 0,-1 0 16,0 0-16,22 0 0,-22 0 0,1 0 15,20-21-15,-21 0 0,1 0 0,-1 0 16,0 0-16,-20-22 0,-1 22 16,21-21-16,-21 21 0,-21-1 0,21 1 15,-21 0-15,0 0 0,0 42 32,0 0-32,0 0 0,-21 1 0,21-1 15,-21 0-15,0 0 0,21 21 0,-21-20 16,0-1-16,21 0 0,0 0 15,-22 0-15,22 0 0,-21 1 0,21-1 16,-21-21-16,42 0 31,0 0-31,-21-21 16,22-1-16,-1 1 0,0 0 16,0 0-16,0 0 0,0-22 0,1 22 15,-1-21-15,21 0 0,0-22 16,-20 43-16,-1 0 15,0 0-15,-21 42 16,0 0-16,0 0 16,0 21-16,0-20 0,0 20 15,0-21-15,0 21 0,0-20 0,-21 20 16,21-21-16,0 0 0,0 0 0,0 1 16,0-1-16,21 0 0,0-21 15,43 21-15,-22-21 16,-21 0-16,0 0 0,22 0 15,-22-21-15,0 21 0,21-21 0,-21 0 16,1-1-16,-1 1 0,0-21 0,21 0 16,-21 20-16,1-41 0,-1 21 15,21-85-15,-42 63 16,21 1-16,0-1 0,1 1 0,-22 20 16,0 1-16,21 0 0,-21-1 15,0 22 1,0 42-16,0 0 0,-21 1 15,-1 20-15,1 0 0,0 1 16,0 20-16,0 1 0,0-1 0,-1-21 0,1 22 16,0-22-16,0 43 15,21-43-15,0 1 0,0-1 0,0-21 16,0 0-16,0 0 0,0 1 16,0-1-16,0 0 0,21-21 0,0 0 15,0 0-15,1 0 16,-1 0-16,0 0 0,0 0 15,0-21-15,0 0 0,-21-1 0,22 1 16,-1 0-16,0 0 0</inkml:trace>
  <inkml:trace contextRef="#ctx0" brushRef="#br0" timeOffset="38246.51">16129 2709 0,'0'0'0,"0"22"31,21-22-15,0 0-16,22 0 16,-22 0-16,0 0 0,0 0 0,21 0 15,22 0-15,-43 0 0,21 0 16,-20 0-16,20 0 0,21-22 16,-41 22-16,-1 0 0,21 0 15</inkml:trace>
  <inkml:trace contextRef="#ctx0" brushRef="#br0" timeOffset="39639.48">16785 3027 0,'21'21'16,"-42"-42"-16,63 42 0,-20 0 0,-1-21 0,0 0 16,0 0-16,0 0 0,0 0 15,1 0-15,20 0 0,-42-21 16,21 21-16,0-21 0,0 0 0,1 0 15,-22-1-15,0 1 0,0-42 16,0 20-16,0-20 16,0 42-16,-22-22 0,-20 22 15,42 0-15,-21 21 0,0 0 16,0 0-16,-22 21 0,22 0 16,0 1-16,-21-1 0,20 21 0,1-21 15,-21 22-15,21-1 0,0-21 16,-1 21-16,1-20 0,21 20 0,0-21 15,0 21-15,0 1 16,0-22-16,0 0 0,21 0 0,1 0 16,-1-21-16,21 0 0,-21 0 15,0 0-15,22 0 0,-22 0 16,0 0-16,0-21 0,43-21 16,-43 21-16,21-22 0,-21 1 15,1 21-15,-1-21 16,0-1-16,0 22 0,-21 0 0,0 0 15,0 0-15,0-1 0,0 44 32,-21-1-32,0-21 0,0 21 15,21 0-15,0 0 0,-22 0 0,22 22 16,-21-22-16,21 0 0,0 21 16,0-20-16,0-1 0,0 0 15,0 0-15,21-21 0,1 21 0,-1-21 16,0 0-16,0 0 0,21 0 15,-20 0-15,41 0 16,1 0-16,-43-21 0,0 0 16,21 0-16,-21 0 0,1-1 15,-1-20-15,21 21 0,-21-21 0,0 20 16,1 1-16,-1 0 0,0 0 16,-21 0-16,0 42 15,0 0-15,-21 0 16,0 0-16,-1 22 0,22-22 15,0 0-15,-21 0 0,21 43 16,0-43-16,0 0 0,0 0 16,0 0-16,21-21 0,1 22 0,-1-1 15,0-21-15,0 0 0,43 0 16,-43 0-16,0 0 0,0 0 16,0-21-16,0-1 0,1 22 15,-1-21-15,0-21 0,0 21 0,0 0 16,-21-22-16,21 1 0,-21 21 15,22-43-15,-22 43 0,0 0 16,0 0-16,0 42 16,0 0-1,0 0-15,-22 0 0,1 1 0,0 20 16,0-21-16,21 0 0,-21 22 16,0-22-16,-1 0 0,22 0 0,0 0 15,-21 0-15,21 1 0,-21-22 16,21 21-16,0-42 31,0-1-15,21 22-16,0-21 0,-21 0 0,22-21 15,20-1-15,0 1 0,-21 0 16,1 21-16,20-22 0,-21 22 16,21 0-16,-20 0 0,-1 21 0,0 0 15,21 0-15,-21 0 0,-21 21 16,0 0-16,0 0 0,0 0 15,0 1-15,-21-1 0,21 0 16,-21 21-16,21 1 0,-21-22 16,21 0-16,0 0 0,0 0 15,0 0-15,0 1 0,21-1 16,0-21-16,0 0 16,1 0-16,-1 0 0,21 0 0,-21 0 15,22 0-15,-22-21 0,21-1 0,0 1 16,1 0-16,-1 0 0,-21-21 15,22 20-15,-1-20 0,-21 0 0,21-1 16,-20 1-16,-1 0 0,21 21 16,-42-1-16,0 1 0,21 0 0,-42 21 15,0 21 1,0 0-16,0 1 0,-1-1 16,-20 42-16,21-42 15,0 22-15,21-22 0,0 0 16,0 0-16,0 0 0,0 22 0,0-22 15,0 0-15,0 0 0,0 0 16,0 1-16,0-1 0,0 0 16,-21 0-1,-1-21-15,1 0 16,0 0-16,0 0 16,21-21-16,-21 21 0,21-21 15,0 0-15,-21-1 0,21 1 0,-22 0 16</inkml:trace>
  <inkml:trace contextRef="#ctx0" brushRef="#br0" timeOffset="39818.37">17886 2519 0,'0'0'0,"-21"0"0,-1 0 15,1 0-15,0 0 47,0 0-31</inkml:trace>
  <inkml:trace contextRef="#ctx0" brushRef="#br0" timeOffset="40539.58">20066 2413 0,'0'-21'0,"0"42"0,0-84 0,0 41 0,0 1 16,0 0-16,0 0 15,0 0-15,0 42 31,0 0-31,0 21 16,-21 1-16,0 20 0,21-20 0,-22 20 16,22 1-16,0-22 0,-21 21 0,21 1 15,-21-22-15,0 1 0,21-1 16,0 43-16,-21-43 0,21-21 16,0 21-16,0-20 0,-21-1 15,21 0-15,0-42 31,-22 0-31,22-1 0,0 1 16,0 0-16,0 0 0,0 0 0,0-22 16,0 1-16,22 21 0,-1-21 15,-21-1-15,42 22 0,-21-21 16,0 21-16,1-1 0,41 1 16,-42 21-16,22 0 0,-1 0 15,-21 0-15,21 0 0,1 21 0,-22 22 16,21-22-16,-21 0 0,1 21 15,-1-20-15,-21 20 0,0-21 0,0 0 16,0 22-16,0-22 0,-21 0 0,-1 0 16,1 0-16,0 0 0,-21 1 15,21-1-15,-22-21 0,22 21 0,-21-21 16,21 0-16,-1 0 0,1 0 16,0 0-16,21-21 31,21 0-16,22-1-15,-22 1 0</inkml:trace>
  <inkml:trace contextRef="#ctx0" brushRef="#br0" timeOffset="40930.36">20828 2625 0,'0'21'16,"-21"0"-1,0 0-15,-1 0 0,-20 22 16,21-1-16,0-21 0,0 22 0,-1-22 16,1 21-16,21-21 0,0 22 15,0-22-15,0 0 0,0 0 0,0 0 16,0 0-16,21 1 0,1-22 0,20 21 16,-21-21-16,21 0 0,-20 0 15,20 0-15,-21 0 0,21 0 0,1 0 16,-22-21-16,21-1 0,-21 1 0,1 0 15,20 0-15,-21 0 0,-21 0 16,0-22-16,21 1 0,-21 0 16,0-1-16,0 1 0,0 0 15,-21-1-15,-21-20 0,-1 42 16,22 21-16,0 0 0,-21 21 16,21-21-16,-22 42 0,22-21 15,-21 0-15,21 1 0,-43 62 16,64-41-16,0-22 15,0 0-15,21 0 0,0-21 16,22 0-16,-1 0 0,22 0 0</inkml:trace>
  <inkml:trace contextRef="#ctx0" brushRef="#br0" timeOffset="41208.5">21802 2244 0,'0'0'15,"0"-21"-15,0-22 0,0 22 16,-22 21-16,1 0 16,0 21-16,-21 0 0,21 22 0,-1-1 15,-20 0-15,21 1 0,-21 20 16,20 1-16,1-1 0,0-20 0,0 20 16,21-21-16,-21 22 0,21-22 0,0 1 15,0-1-15,0 0 0,0-21 16,0 1-16,0-1 0,0 0 15,0 0-15,0 0 0,21-21 32,0 0-32,0 0 0,0 0 0,1 0 15,-1-21-15,0 0 0</inkml:trace>
  <inkml:trace contextRef="#ctx0" brushRef="#br0" timeOffset="41663.39">22140 2350 0,'43'-64'0,"-86"128"0,107-170 0,-43 63 15,21 22-15,-42-21 0,21 21 0,-21 42 32,0 21-32,-21-21 15,21 22-15,-21 20 16,0-20-16,0 20 0,0 1 0,-1-1 16,1 1-16,0-1 0,0-21 15,21 22-15,-21-22 0,0 1 16,-1-1-16,22-21 0,0 21 0,-21 1 15,21-22-15,-21-21 0,21 21 16,-21-21-16,21-21 31,0 0-31,0-22 16,0 22-16,21 0 0,0-21 0,0-1 16,22 1-16,-22 21 0,0-21 15,21-1-15,1 1 0,-1 21 16,-21 0-16,22 21 0,-1 0 0,0 0 15,-21 0-15,1 0 0,-1 42 16,0-21-16,-21 0 0,0 22 0,0-1 16,0-21-16,-21 64 15,21-64-15,-21 21 0,-1-21 0,1 1 16,0-1-16,0 0 0,0 0 0,0 0 16,-1-21-1,1-21 16,21 0-31</inkml:trace>
  <inkml:trace contextRef="#ctx0" brushRef="#br0" timeOffset="41859">21526 2519 0,'0'0'0,"0"21"15,22-21-15,-1 0 16,0 0-16,21 0 0,1 0 0,-1 0 16,0 0-16,1 0 15,-1 0-15,0-21 0,1 21 0,-1 0 16,0 0-16,-21 0 0,1 0 16</inkml:trace>
  <inkml:trace contextRef="#ctx0" brushRef="#br0" timeOffset="42894.36">4847 5017 0,'21'-43'32,"0"22"-32,1 0 0,-22-21 0,21 20 15,-21 1-15,0-21 0,0 21 0,0-22 16,0 1-16,0 21 0,0-21 15,-21 20-15,-22-20 0,22 21 0,-21-21 16,-1 20-16,1 1 0,0 0 16,-22 21-16,22 0 0,-22 0 0,1 0 15,21 0-15,-1 21 0,-20 0 16,42 22-16,-22-1 0,1 0 0,21 22 16,0-1-16,-1 149 15,22-170-15,0 22 16,0-22-16,43 1 0,-22-1 0,21-21 15,-21 0-15,43-21 0,-22 0 0,1 0 16,20 0-16,1 0 0,-22 0 16,21-21-16,-20 0 0,20-21 0,-20 20 15,-1-20-15,0 0 0,1 21 16,-1-22-16,-21-20 0,0 20 0,0 1 16,1 0-16,-22-1 0,0 1 0,0 0 15,0 21-15,0-22 0,0 22 16,-22 21-1,1 0-15,21 21 0,-21 0 0,21 1 16,-21 20-16,0 0 16,21-21-16,0 43 0,-21-22 0,21 1 15,-22-1-15,22 21 0,0-20 16,0-22-16,0 0 0,0 0 16,22 0-16,-1-21 0,0 0 15,0 0-15,0 0 0,0-21 16,1 0-16,20 0 0</inkml:trace>
  <inkml:trace contextRef="#ctx0" brushRef="#br0" timeOffset="43357.1">5355 4445 0,'0'-42'0,"0"84"0,0-127 0,0 64 16,0 0-16,0 0 16,0 42-1,0 0-15,0 0 0,0 22 0,-21-1 16,21 0-16,-21 1 0,21-1 15,-21 22-15,21-22 0,0 21 0,-22-20 16,22-1-16,-21 0 0,21 1 16,-21-1-16,21 0 0,0-20 0,0-1 15,0 0-15,0 0 0,0 0 0,-21-21 16,21-21 0,0 0-1,0 0-15,0 0 0,0-22 0,21 22 0,-21-21 16,21-1-16,0 1 15,1 21-15,-1-21 0,21 20 0,0-20 16,1 21-16,-22 0 0,21 21 16,-21 0-16,22 0 0,-22 0 15,21 21-15,-21 0 0,1 0 0,20 22 16,-42-22-16,21 21 0,-21-21 16,0 22-16,0-22 0,0 21 0,-21 0 15,-21-20-15,20-1 0,-20 21 0,0-21 16,-1 0-16,1 1 0,0-1 15,-1-21-15,1 21 0,21-21 16,-21 0-16,20 0 0,1 0 0,0 0 0,0 0 16,21-21-1,0 0-15,0-1 0,0 1 0,0 0 16,21 0-16,0 0 0,0 0 0,22-1 16</inkml:trace>
  <inkml:trace contextRef="#ctx0" brushRef="#br0" timeOffset="43768.61">6202 4636 0,'21'-22'15,"-42"44"-15,63-65 0,-21 22 0,-21 0 16,0 0-16,-21 21 16,0 0-1,0 0-15,0 0 0,-22 21 0,1-21 16,-22 42-16,22-21 15,21 1-15,0-1 0,0-21 0,-1 21 16,22 0-16,0 0 0,0 0 16,22-21-16,-1 22 0,0-22 15,0 21-15,21-21 0,1 21 0,-1 0 16,-21 0-16,22-21 0,-1 21 0,-21 1 16,21-1-16,-20 0 15,-1 0-15,0 0 0,0 0 0,-21 22 16,0-22-16,0 0 0,-21 0 15,0 0-15,-22-21 0,1 22 16,0-22-16,-1 0 0,-20 21 0,21-21 16,-22 0-16,22 0 0,-22 0 0,-20 0 15,41-21-15,22 21 16,-21-22-16,21 22 0,21-21 0,0-21 16,0 21-16,0 0 0,21-1 15,0 1-15,0 0 0,0 0 16,22-21-16</inkml:trace>
  <inkml:trace contextRef="#ctx0" brushRef="#br0" timeOffset="44018.99">6583 4255 0,'0'0'0,"0"21"15,-21 0 1,-1 21-16,22-21 0,0 22 0,-21-1 15,0 0-15,21 1 0,-21-1 16,21 22-16,0-22 0,-21 0 0,0 22 16,21-22-16,0 0 0,0 1 0,0-1 15,0-21-15,0 22 0,0-22 16,0 0-16,0 0 0,0 0 0,21-21 16,0 0-16,0 0 15,0-21-15,-21 0 16,21 0-16</inkml:trace>
  <inkml:trace contextRef="#ctx0" brushRef="#br0" timeOffset="44185.89">6308 4741 0,'0'0'16,"0"-21"-16,-22 21 0,22-21 16,22 21-1,-1 0-15,0 0 0,0 0 0,0 0 16,0-21-16,22 21 0,-22 0 0,21 0 15,1 0-15,-1 0 0,-21-21 16,21 21-16,1 0 0,-22 0 16</inkml:trace>
  <inkml:trace contextRef="#ctx0" brushRef="#br0" timeOffset="44582.66">6794 4741 0,'0'0'0,"-21"0"0,21-21 15,0 0-15,0 0 16,0 0-16,21 0 16,1-1-16,-1 22 0,21-21 15,-21 21-15,0 0 0,22 0 16,-22 0-16,0 0 0,21 0 16,-20 21-16,-1-21 0,21 22 0,-21 20 15,0-21-15,1 21 0,-1-20 0,0 20 16,-21 0-16,0 1 15,0-22-15,0 21 0,0 0 0,0-20 16,-21-1-16,21 0 0,-21 0 0,-1 0 0,1 0 16,0-21-16,0 0 0,0 0 15,21-21 1,0 0-16,0 0 0,0 0 16,0 0-16,0-22 15,21 1-15,-21 21 0,21-22 0,0 1 16,0 0-16,22-22 0,-22 43 15,0 0-15,0 0 0,0 21 16,1 0-16,-1-21 0,21 21 0,-21 0 16,0 0-16,1 0 0,-1 21 0,0 0 15,0 0-15</inkml:trace>
  <inkml:trace contextRef="#ctx0" brushRef="#br0" timeOffset="45094.37">7916 4953 0,'0'0'0,"0"-21"0,21 21 0,1-42 16,-22 20-16,21 1 15,0 0-15,-21-21 0,0 21 0,0-22 16,0 22-16,0 0 0,0-21 0,-21-1 16,0 22-16,-1 21 15,1 0-15,-21 0 0,21 0 0,0 0 16,-22 0-16,22 21 0,-21 0 0,21 1 15,-22-1-15,22 21 0,-21-21 16,21 22-16,-1-1 0,-20 0 16,21 1-16,0-1 0,21-21 0,0 21 0,0-20 15,0 20-15,0-21 16,0 0-16,21 0 0,21-21 0,-21 22 16,1-22-16,20 0 0,-21 0 0,21 0 15,-20 0-15,20-22 0,0 22 16,-21-21-16,22 0 0,-22 0 0,0 0 15,21-22-15,-20 22 0,-1-21 0,-21 21 16,21-22-16,-21 1 0,21 21 16,-21-21-16,0 20 0,0 1 0,0 0 15,-21 21 1,0 0-16,0 21 16,-1 0-16,22 1 0,0 20 0,-21-21 15,0 21-15,21-20 0,-21 20 16,21-21-16,0 21 0,0-20 15,0-1-15,0 0 0,0 0 0,0 0 16,21 0-16,0 1 0,0-22 0,1 0 16,-1 0-16,21 0 0,-21 0 0,0 0 15,22-22-15,-22 22 0,21-21 16,-21 0-16</inkml:trace>
  <inkml:trace contextRef="#ctx0" brushRef="#br0" timeOffset="45571.1">8467 4657 0,'0'-21'0,"0"42"0,0-64 0,0 22 0,0 0 16,-22 21 0,1 0-16,0 0 0,0 0 0,0 21 15,21 0-15,-21 1 0,-1 20 0,1-21 16,0 21-16,21 1 0,0-1 16,-21-21-16,21 22 0,0-1 0,0 43 15,0-64-15,0 0 16,0 0-16,21 0 0,0-21 15,0 0-15,1 0 0,-1 0 0,0 0 16,0 0-16,21 0 0,-20 0 16,-1-21-16,21 0 0,-21 0 15,0 0-15,1-1 0,20-20 0,-21 0 16,0-1-16,0 1 0,22-64 16,-43 43-16,21 20 0,0-20 15,-21 21-15,0-22 0,21 22 16,-21-1-16,0 1 0,0 21 0,0 0 15,0 0-15,-21 21 16,0 21-16,0 21 0,21-21 16,-21 22-16,-1-1 0,1 21 0,0-20 15,0-1-15,0 0 0,21 22 16,0-22-16,0 22 0,0-22 16,0 0-16,0 1 0,0-1 0,0-21 15,0 0-15,21 22 0,0-22 16,0 0-16,0-21 0,22 0 15,-22 0-15,0 0 0,0 0 0,22-21 16,-22 0-16,21 21 0,-21-43 0,0 22 16,22 0-16,-22-21 0</inkml:trace>
  <inkml:trace contextRef="#ctx0" brushRef="#br0" timeOffset="45736">8678 4572 0,'0'0'0,"-21"0"16,21 21-16,21-21 16,0 0-16,1 0 15,20 0-15,-21 0 0,21 0 0,-20 0 16,62 0-16,-41-21 0,-1 21 16,-21-21-16</inkml:trace>
  <inkml:trace contextRef="#ctx0" brushRef="#br0" timeOffset="46650.48">9779 4551 0,'0'0'0,"21"-64"32,0 43-32,0 0 0,1 21 0,20-21 0,-21 21 15,21 0-15,-20 0 0,20 0 16,0 0-16,43 21 16,-43 0-16,-21 0 0,-21 22 15,0-22-15,22 21 0,-22-21 0,0 22 16,0-22-16,0 21 0,0-21 0,-22 22 15,1-22-15,21 21 0,-21-21 16,0 1-16,0-1 0,21 0 16,-21-21-16,-1 0 15,22-21 1,0 0-16,0-1 16,0-20-16,22 21 0,-1-21 0,0 20 15,0-20-15,0 0 0,22 21 0,-22-22 16,21 1-16,0 21 0,-20-22 15,20 22-15,0 0 0,1 0 0,-22 21 16,21 0-16,0 0 0,-20 0 0,-1 0 16,0 21-16,0 0 15,0 22-15,-21-22 0,21 0 0,-21 21 16,0-21-16,0 22 0,0-22 0,0 0 16,0 21-16,-21-20 0,0 20 15,21-21-15,-21 0 0,21 0 16,0 1-16,-21-22 0,0 0 0,21 21 0,-22-21 15,22-21 1,0-1-16,0 1 16,0 0-16,0 0 0,0 0 0,22-22 15,-1 22-15,0-21 0,0 21 16,0-22-16,0 1 0,1 21 0,20-21 16,-21 20-16,21 1 0,-20 0 0,20 21 15,0 0-15,-21 0 16,22 0-16,-1 21 0,-21-21 0,22 21 15,-22 1-15,0 20 0,0-21 0,-21 0 16,0 22-16,0-22 0,0 21 16,0-21-16,0 22 0,-21-22 0,21 0 15,-21 0-15,0 0 0,-1 0 0,1 1 16,0-22-16,0 21 0,0-21 16,21-21 15,21-1-31,0 1 0,0 0 15</inkml:trace>
  <inkml:trace contextRef="#ctx0" brushRef="#br0" timeOffset="47027.26">11388 4678 0,'0'0'15,"0"21"-15,21-21 0,0 0 16,0 0-16,0 0 15,0 0-15,1 0 16,-1 0-16,21-21 0,-21 21 16,0-21-16,22 0 0,-22-1 15,0 1-15,-21 0 0,0 0 16,0 0-16,0-22 0,0 22 0,0 0 16,0 0-16,0 0 0,-21 21 15,0 0-15,0 0 0,-22 0 16,22 21-16,0-21 0,0 21 0,-22 21 15,22-20-15,0-1 0,0 21 0,0-21 16,21 0-16,0 22 0,-21-1 16,21-21-16,0 22 0,0-22 0,0 0 15,0 21-15,21-21 0,0 1 0,0-1 16,0-21-16,22 21 0,-22-21 16,21 0-16,-21 0 0,22 0 15,-1 0-15,0 0 0,1-21 0,-1 0 16,0-1-16,1 1 0,-1 0 0,-21 0 15</inkml:trace>
  <inkml:trace contextRef="#ctx0" brushRef="#br0" timeOffset="47260.13">12255 4170 0,'0'-42'0,"0"84"0,0-106 0,0 43 0,0 0 16,-21 21-16,0 21 15,0 0-15,21 1 16,-21 20-16,0 0 0,-22 43 15,43-43-15,-21 1 0,0 20 16,0-21-16,21 1 0,0-1 0,-21 0 16,21 1-16,0-1 0,-22-21 0,22 85 15,0-85-15,0 0 16,22-21-16,-1 22 0,0-22 16,0 0-16,0 0 0,-21-22 15,43 22-15,-22-21 0,0 0 0</inkml:trace>
  <inkml:trace contextRef="#ctx0" brushRef="#br0" timeOffset="47718.87">12594 4106 0,'0'0'0,"0"-21"0,0 0 0,0 42 16,0 0-1,0 22-15,0-1 0,-21-21 16,0 22-16,21-1 0,-21 21 0,21-20 15,-22-1-15,22 0 0,-21 1 0,0-1 16,21 0-16,0 1 0,-21-1 16,0-21-16,21 22 0,-21 41 15,21-63-15,-22-21 16,22 22-16,0-44 31,0 1-31,0 0 0,0 0 0,0 0 16,22 0-16,-1-22 0,0 22 15,0-21-15,0-1 0,0 22 0,1-21 16,-1 0-16,21 20 0,-21-20 0,22 21 16,-22 0-16,0 0 0,21 21 15,-21 0-15,1 0 0,-1 0 0,0 21 16,-21 21-16,21-21 0,0 0 0,-21 22 16,0-22-16,0 21 0,0-21 15,0 22-15,0-22 0,-21 42 16,21-20-16,-42-1 15,21-21-15,21 0 0,0 1 16,-22-22-16,1 0 0,0 0 16,21-22-1,-21 1-15,21 0 16</inkml:trace>
  <inkml:trace contextRef="#ctx0" brushRef="#br0" timeOffset="47882.77">12086 4382 0,'0'0'0,"-21"0"16,42 0 15,0 0-31,0 0 0,22-22 16,-1 22-16,-21 0 0,43 0 15,-22 0-15,0 0 0,1 0 0</inkml:trace>
  <inkml:trace contextRef="#ctx0" brushRef="#br0" timeOffset="48294.54">13229 4360 0,'-21'22'15,"0"-22"-15,0 0 16,21 21-16,-22-21 0,1 21 0,0 0 15,0 0-15,-21 0 0,20 1 0,1 20 16,0-21-16,0 0 0,0 22 16,21-22-16,0 21 0,-21-21 0,21 0 15,0 22-15,0-22 0,0 0 0,0 0 16,21 0-16,0-21 0,0 22 16,0-22-16,22 0 0,-22 0 0,21 0 15,-21 0-15,22 0 0,20-22 16,-21 1-16,-20 0 15,20 0-15,-21 0 0,0 0 0,0-22 16,-21 22-16,0-21 0,0-1 0,0 22 16,0-21-16,0 0 0,0 20 15,-21 1-15,0-21 0,0 42 0,-21-21 16,20 21-16,-20 0 0,21 0 0,-21 0 16,-1 0-16,22 21 0,0 0 15,0 0-15,0 0 0,21 1 0,-22-1 16,22 0-16,0 0 0,0 0 0,22 0 15,-1 1-15,0-1 16</inkml:trace>
  <inkml:trace contextRef="#ctx0" brushRef="#br0" timeOffset="48820.23">14012 4487 0,'0'0'0,"0"-21"0,-21 0 16,0 0-16,0 0 0,0 0 16,-1 21-16,1 0 0,-21 0 0,21 0 15,0 0-15,-22 21 0,22 0 0,-21 0 16,-1 0-16,22 0 16,0 22-16,-21-22 0,21 21 0,-1-21 15,22 22-15,0-22 0,0 21 0,0-21 16,0 1-16,0 20 0,0-21 15,22 0-15,20 0 0,-21 1 16,21-22-16,-20 0 0,-1 0 0,21 0 16,-21 0-16,0 0 0,1-22 15,20 1-15,-21 0 0,0 0 0,0 0 16,1-22-16,20-20 16,0 21-16,-21-1 0,1-20 0,-1 20 15,0-20-15,21-64 16,-21 63-16,1 1 0,-22 21 0,0-1 15,0 22-15,0 0 0,0 0 16,-22 42 0,1 0-16,0 0 0,0 22 15,0-1-15,0 0 0,-1 22 0,1-22 16,21 0-16,0 22 0,0-22 0,0 1 16,0 20-16,0-21 0,0 1 15,0-22-15,21 21 0,1 1 0,-1-22 16,0 0-16,0 0 0,0 0 0,22-21 15,-22 0-15,21 0 0,-21 0 16,22 0-16,-22 0 0,0 0 16,21-21-16,22 0 0</inkml:trace>
  <inkml:trace contextRef="#ctx0" brushRef="#br0" timeOffset="48994.13">14732 4763 0,'0'0'0,"0"21"31</inkml:trace>
  <inkml:trace contextRef="#ctx0" brushRef="#br0" timeOffset="52308.99">16446 4699 0,'-21'21'0,"42"-42"0,-63 42 0,42 0 16,-21-21-16,42 0 47,0-21-47,0 21 0,-21-21 16,22 0-16,-1 21 0,0-21 0,0 0 15,0 21-15,0-22 0,-21 1 16,0 0-16,0 0 0,22 0 0,-22-22 15,0 22-15,0 0 0,0 0 16,-22-21-16,22 20 0,-21 1 0,0 0 16,-42 21-16,41 0 0,1 0 15,-21 0-15,0 0 0,20 21 16,-20 0-16,21 1 0,-21 20 16,-1-21-16,22 21 0,0-20 0,0 20 15,0 0-15,-1-21 0,22 22 16,0-22-16,0 21 0,0-21 0,0 1 15,0-1-15,22 0 0,20 0 16,-21-21-16,21 0 0,22 0 16,-22 0-16,1 0 0,-1 0 15,-21-21-15,21 0 0,1 0 16,-1-1-16,-21 1 0,22-21 0,-22 21 16,21-43-16,-21 43 0,0-21 15,1 21-15,-22-22 0,0 22 16,21 0-16,-21 0 0,0 42 31,0 0-31,0 0 0,-21 0 16,21 1-16,0 20 0,-22-21 0,22 0 15,0 22-15,0-22 0,0 0 16,0 0-16,0 0 0,0 0 0,22-21 16,-1 22-16,0-22 0,21 0 0,-21 0 15,22 0-15,-22 0 0,21 0 16,1 0-16,-1-22 0,-21 1 0,21 21 15,1-21-15,-22-21 0,21 21 16,-21-1-16,22 1 0,-22-21 16,-21 21-16,21-22 0,-21 22 0,21 0 0,-21 0 15,-21 42 17,0 0-32,0 0 0,0 22 0,21-22 15,-22 21-15,1-21 0,0 1 16,0 20-16,21-21 0,0 0 0,-21 22 15,21-22-15,-21 0 0,21 0 0,0 0 16,0-42 15,0 0-15,0 0-16,0 0 0,0-1 0,0 1 16,0-21-16,21 21 0,0-22 0,0 1 15,0 21-15,22-21 16,-22-1-16,21 22 0,22-21 15,-22 21-15,0-1 0,1 22 0,-1 0 16,0 0-16,1 0 0,-22 22 16,21-1-16,-21 0 0,22 0 0,-22 0 15,-21 22-15,0-1 0,0-21 16,0 21-16,0-20 0,0 20 0,-21-21 16,-1 21-16,-20-20 0,21-1 0,-21 21 15,20-21-15,-20-21 16,21 0-16,42 0 15,0 0 1,0-21-16,22 0 0</inkml:trace>
  <inkml:trace contextRef="#ctx0" brushRef="#br0" timeOffset="52829.99">18330 4530 0,'0'0'16,"21"0"-16,-21-21 0,22-1 0,-22 1 15,0 0-15,0 0 0,0 0 16,-22 0-16,1 21 0,0-22 0,0 1 16,-21 0-16,20 0 0,1 21 15,-21 0-15,21 0 0,0 0 0,-22 0 16,1 21-16,21 0 0,-22 22 16,22-22-16,-21 0 0,21 21 15,-43 22-15,64-22 0,-21 0 16,21-20-16,0 20 0,0 0 15,0-21-15,0 22 0,21-22 0,0 0 16,22 21-16,-22-20 0,0-22 16,21 0-16,-20 0 15,20 0-15,-21 0 0,21 0 0,-20-22 0,20 1 16,-21 0-16,43-21 0,-22-1 16,-21 1-16,0 0 0,22-1 15,-22 1-15,85-127 16,-85 105-16,0 1 0,0-1 15,0 22-15,0-43 16,1 64-16,-22 0 0,0 0 0,-22 42 16,1 0-1,0 0-15,0 22 0,0-22 0,0 21 16,-1 0-16,22 22 0,0-22 16,-21 1-16,21-1 0,0 0 0,0 1 15,0-1-15,0-21 0,0 21 0,0-20 16,0 20-16,0-21 0,0 0 15,21 0-15,-21 1 0,22-22 16,-1 0-16,0 0 0,0 0 16,0 0-16,0 0 15,1-22-15,-22 1 0</inkml:trace>
  <inkml:trace contextRef="#ctx0" brushRef="#br0" timeOffset="52994.89">18669 4678 0,'21'0'78,"0"0"-78,-21-21 0,21 0 16,1 21-16,-1-22 0,-21 1 15</inkml:trace>
  <inkml:trace contextRef="#ctx0" brushRef="#br0" timeOffset="54339.23">20214 4001 0,'21'0'0,"-42"0"0,42-22 0,0 22 16,1-21-16,-1 21 0,0-21 16,0 0-16,-21 0 0,21 21 0,0-21 15,-21-1-15,22 1 0,-22 0 0,0-21 16,0 21-16,-22-1 16,1 22-16,0 0 15,0 0-15,0 0 0,-22 0 0,22 0 16,-21 22-16,21-1 0,-22 21 15,22 0-15,-21 1 0,21 20 0,-22-20 16,1 84-16,21-64 0,0 1 16,21-22-16,0 21 0,0-20 15,0-22-15,0 21 0,0-21 0,21 22 16,0-22-16,43 0 16,-22-21-16,0 0 0,1 0 0,-1 0 15,0 0-15,1 0 0,-1-21 16,21 21-16,-20-21 0,84-64 15,-106 64-15,21-21 16,-21 20-16,1-20 0,-1 0 0,0-1 16,-21 22-16,0 0 0,0 0 0,-21 42 31,-22 0-31,22 0 16,0 22-16,0-22 0,0 21 15,0 1-15,-1-22 0,1 21 0,21-21 16,0 0-16,0 1 0,0-1 0,0 0 15,43 21-15,-22-42 16,0 0-16,21 21 0,-21-21 16,22 0-16,-1 0 0,0 0 0,-20 0 15,20 0-15,-21-21 0,21 0 16,-20 0-16,-1 0 0,0-22 16,0 1-16,-21 21 0,0-21 0,0-1 15,-21 22-15,0-21 0,0 21 16,-1-22-16,-20 22 0,21 0 0,0 0 15,0 21-15,-1-21 0,22-1 32,22 22-32,-1 0 15,0 0-15,21 0 16,-21-21-16,22 21 0,-1 0 0,0 0 16,1 0-16,-1 0 0,-21 0 0,22 0 15,-1 21-15,-21 1 0,0-1 16,0 0-16,1 21 0,-1-21 0,-21 22 15,21 20-15,-21-20 0,0-1 16,0-21-16,0 0 0,0 22 16,0-22-16,0 0 0,-21 0 0,0 0 15,21 0 1,-22-21 0,22-21-1,0 0-15,0 0 16,0 0-16,0-22 0,22 22 15,-22 0-15,21-21 0,0-1 0,0 1 16,21 0-16,-20-1 0,20 1 0,0 21 16,-21-21-16,22 20 0,-1 22 15,-21 0-15,22 0 0,-22 0 0,0 22 16,0-1-16,0 0 0,-21 21 16,21 1-16,-21-1 0,0-21 0,0 21 15,0 1-15,-21-22 0,0 21 0,0-21 16,0 1-16,0-1 15,-1 21-15,1-21 0,42-21 47,1-21-47,-1 21 0,21-21 16</inkml:trace>
  <inkml:trace contextRef="#ctx0" brushRef="#br0" timeOffset="55502.56">22267 4001 0,'0'0'0,"-21"0"16,0 0-16,-21 0 0,-1 63 15,22-42-15,-21 22 16,21-1-16,-1 0 0,1 1 16,0-22-16,0 21 0,0 0 0,0 1 15,21-1-15,0-21 0,0 22 16,0-22-16,0 0 0,0 0 0,0 0 15,21 0-15,0 1 0,0-22 16,21 0-16,-20 0 0,-1 0 16,21 0-16,0 0 0,1 0 0,-1 0 15,0-22-15,22-20 16,-22 21-16,22-43 16,-22 43-16,-21-21 0,0 0 0,1-1 15,-22 1-15,0 21 0,0 0 0,0-1 16,0 1-16,-22 21 15,1 0-15,0 0 0,-21 21 16,42 1-16,0-1 16,0 0-16,0 0 0,0 0 0,0 0 15,0 1-15,0-1 0,21 0 0,0 0 16,0 0-16,-21 0 0,21 1 16,1-1-16,-1 0 0,0 0 0,21 21 15,-21-42 1,1 0-16,-1 0 15,0 0-15,0 0 0,0 0 16,0 0-16,1 0 0,20-21 16,-21 21-16,0-21 15,0 0-15,22 0 0,-22-22 0,0 22 16,0-21-16,0 21 0,1-22 0,-1 1 16,-21 0-16,0 21 0,0-1 15,0 1-15,0 0 0,-21 42 31,-1 0-31,1 1 0,0-1 16,21 0-16,-21 0 0,0 21 0,0-20 16,21-1-16,0 21 0,0 0 15,0 1-15,0-22 0,0 0 16,0 0-16,21-21 0,0 21 16,0 1-16,21-22 0,-20 0 15,20 21-15,0-21 0,-21 0 0,22 0 16,20 0-16,-42-21 0,22-1 15,-22 22-15,0-21 0,0-21 16,0 21-16,1-22 0,-1 1 0,0 0 16,21-1-16,-21-20 0,1-1 15,-1 1-15,0-1 0,-21 1 0,21 21 16,0-1-16,-21-20 16,0 42-16,0-1 0,-21 44 15,0-1 1,0 21-16,0 0 0,-1 1 15,1-1-15,0 0 16,0 22-16,21-22 0,-21 1 0,21 62 16,-21-62-16,21-1 0,0 0 15,0 1-15,21-22 0,0 21 0,64 22 16,-43-43-16,-21-21 16,21 0-16,1 0 0,20 0 15,-20 0-15,-1 0 0,0 0 0,1 0 16,-1-21-16,0 0 0,1-1 0,-22 1 15,21 0-15,-21-21 16,22-1-16,-22 1 0,0 21 0,0-21 16,-21-1-16,0 22 0,0 0 0,0 0 15,0 0-15,-21 21 16,21 21-16,-21 0 0,0 0 16,-1 0-16,1 0 0,21 22 15,-21-22-15,21 0 0,0 0 16,0 0-16,0 1 0,0-1 0,0 0 0,0 0 15,21-21-15,43 21 16,-43-21-16,0 0 0,0 0 0,0 0 16,22 0-16,-22 0 0,21 0 15,-21-21-15,1 21 0,-1-21 0,42-21 16,-42 20-16,22-62 16,-43 41-16,0 1 15,0 21-15</inkml:trace>
  <inkml:trace contextRef="#ctx0" brushRef="#br0" timeOffset="55699.45">23495 3895 0,'-42'0'0,"84"0"0,-106 21 0,43-21 0,42 21 31,1-21-31,20 0 0,43 0 16,-22 0-16,1 0 0,-1 0 15,22 0-15,-22 0 0,22 0 16,-22 0-16,-20-21 0,20 0 0,-20 21 16,-1-21-16,-21 21 0,0 0 15</inkml:trace>
  <inkml:trace contextRef="#ctx0" brushRef="#br0" timeOffset="56903.7">4339 6435 0,'0'-21'0,"0"-1"15,0 1 1,0 0-16,0 0 16,0 0-16,0 0 0,21-1 15,0 1-15,1 0 0,-1 0 16,0 0-16,0 21 0,0-21 0,22 21 16,-22 0-16,21 0 0,-21 0 15,0 0-15,1 21 0,20 0 0,-21 21 16,0 1-16,-21-1 0,0 0 0,0 22 15,0-22-15,0 22 0,0-22 16,0 0-16,0 1 0,-21-1 0,-21 21 16,42-41-16,-21-1 0,-1 0 15,1-21 1,21-21-16,0 0 16,0-1-16,0-20 15,0 21-15,21-21 0,1-1 16,-1 1-16,0 0 0,0-1 0,0-20 15,22 20-15,-22 1 0,0 0 16,21-1-16,22-20 0,-22 42 16,-21 0-16,0 21 0,22 0 0,-22 0 15,0 21-15,0 0 0,0 21 16,-21-21-16,0 22 0,0-1 0,0 0 16,0 1-16,0 41 15,0-62-15,0 20 0,-21-21 16,21 0-16,0 0 0,-21 1 15,21-44 17,0 1-32,0 0 0,0-21 0,0 21 15,21-22-15,0 1 0,1 0 16,-1 20-16,0-20 0,0 0 0,21-1 16,22-20-16,-22 42 0,-21 0 15,22-1-15,-1 22 0,0 0 16,-20 0-16,-1 22 0,21-1 0,-21 0 15,0 42-15,-21-20 16,0-1-16,0 0 0,0 1 0,0-22 16,0 21-16,0 1 0,-21-22 0,21 0 15,-21 21-15,0-42 0,21 21 16,0 1-16,21-44 31,0 1-31,0 0 16,1 0-16,-1-21 15,0 20-15</inkml:trace>
  <inkml:trace contextRef="#ctx0" brushRef="#br0" timeOffset="57247.21">5969 6329 0,'0'0'0,"0"21"0,0 0 0,21 0 16,0 1-16,0-22 0,1 0 15,-1 0 1,0 0-16,0 0 0,0 0 0,22 0 15,-22-22-15,0 22 0,21-21 0,-21 0 16,1 0-16,-1 0 0,0 21 16,0-21-16,-21-1 0,21 1 0,-21 0 15,0 0-15,0 0 0,0 0 16,0-1-16,-21 22 0,0 0 0,0 0 16,-22 0-16,22 0 0,0 22 0,0-1 15,-21 21-15,20-21 0,1 22 16,0-1-16,0 0 0,0 43 15,21-43-15,0 22 16,0-22-16,0-21 0,0 0 16,0 1-16,21-1 0,0 0 0,21-21 15,-20 0-15,20 0 0,-21 0 0,21 0 16,64-21-16,-63 21 16,-1-21-16,21-1 0,-20-20 0,-1 21 15</inkml:trace>
  <inkml:trace contextRef="#ctx0" brushRef="#br0" timeOffset="57479.07">7006 5927 0,'0'-43'0,"0"86"0,0-107 0,-21 64 31,0 21-31,0 1 0,-1 20 16,1 0-16,0 1 0,0-1 0,0 0 15,0 1-15,21 20 0,-22-21 16,1 1-16,21-1 0,-21 0 15,21 1-15,0-1 0,0 0 0,0-20 0,0-1 16,0 0-16,21 0 0,0-21 16,1 0-16,-1 0 0,0 0 0,21 0 15,-21-21-15,22 0 0,-1 0 16,0-1-16,-20-20 0,20 21 16</inkml:trace>
  <inkml:trace contextRef="#ctx0" brushRef="#br0" timeOffset="58250.63">7324 5969 0,'0'-42'0,"0"21"0,0-22 16,0 64 0,0 1-16,-22 20 15,22-21-15,-21 21 0,21 1 0,0-1 16,0 0-16,-21 1 0,21-1 0,-21 0 16,21 1-16,-21-1 15,21 0-15,-21 1 0,21 41 16,0-62-16,0-1 0,0 21 15,0-21-15,21-42 32,-21 0-32,0 0 15,21 0-15,0-22 0,0 22 16,0-21-16,-21 21 0,22-22 0,-1 22 16,0 0-16,0 0 0,-21 0 0,21-1 15,0 22-15,1 22 16,-22-1-1,0 0-15,0 21 0,0-21 0,0 22 16,0-22-16,0 21 0,0-21 16,0 1-16,0 20 0,0-21 15,0 0-15,21 0 0,0 1 16,0-22-16,0 0 0,0 0 16,1 0-16,-1 0 0,21 0 0,-21-22 15,0 1-15,22 0 0,-22 21 16,21-21-16,-21 0 0,1-22 15,-1 22-15,0 0 0,0-21 0,-21 21 0,0-1 16,21 1-16,-21 0 0,0 0 0,-21 42 31,0 0-31,0 0 16,0 1-16,21 20 0,-22-21 0,1 0 16,21 22-16,0-22 15,0 0-15,0 0 0,0 0 0,0 0 16,0 1-16,21-22 0,1 0 15,20 0-15,-21 0 0,43 0 16,-22 0-16,-21 0 0,21 0 16,-20-22-16,-1 1 0,0 21 0,0-21 15,0-21-15,0 21 0,-21-1 16,0 1-16,0-21 0,0 0 0,0 20 16,0-20-16,0 21 0,-21 0 15,0 0-15,0-1 0,-21 22 16,20 0-16,1 0 0,-42 0 15,42 0-15,-22 0 0,1 43 16,21-22-16,0 21 0,-1-21 16,1 22-16,21-22 0,0 0 0,0 43 15,0-43-15,0 0 0,21 0 16,1 0-16,-1 0 0,21-21 16,-21 0-16,22 22 0,-1-22 0,21 0 15,-20 0-15</inkml:trace>
  <inkml:trace contextRef="#ctx0" brushRef="#br0" timeOffset="58746.35">8699 6414 0,'0'-43'0,"0"86"0,0-107 0,0 43 0,0-21 16,0 20-16,0 1 0,0 0 16,0 0-16,-21 21 0,-21 0 15,21 0-15,0 0 0,-1 0 0,1 0 16,0 21-16,0 0 0,0 0 15,0 22-15,-1-22 0,1 21 0,0 1 16,0-1-16,21 0 0,-21 1 16,21-22-16,0 21 0,0-21 0,0 22 15,0-22-15,0 0 0,21 0 16,0-21-16,0 21 0,0-21 0,1 0 0,-1 0 16,0 0-16,0 0 0,0-21 0,0 21 15,1-21-15,-1 0 16,0-22-16,0 22 0,0-21 0,0 0 15,1-1-15,-22-20 0,21 20 0,0-20 16,0-1-16,0 1 0,-21-1 16,0 22-16,21-21 0,-21 20 0,22 1 15,-22 0-15,0-1 0,-22 43 32,1 21-32,21 1 0,-21 20 0,0-21 15,21 21-15,0 1 0,-21 41 16,21-20-16,0-22 0,0 1 15,0 20-15,0-21 0,0 1 16,0-1-16,0 0 0,21 1 16,-21-1-16,21-21 0,0 0 0,0 1 0,22-1 15,-22-21-15,0 0 0,21 0 16,-20 0-16,20 0 0,-21 0 0,21 0 16,-20-21-16,-1-1 0,0 1 0,0 0 15</inkml:trace>
  <inkml:trace contextRef="#ctx0" brushRef="#br0" timeOffset="59087.31">6329 6117 0,'0'0'0,"21"0"15,0 0 1,21-21-16,22 21 0,-22 0 15,1-21-15,-1 21 0,21 0 0,1 0 16,-22-21-16,22 21 0,-22 0 16,22 0-16,-22 0 0,0 0 0,-21-21 15,22 21-15,-22 0 0,0 0 0</inkml:trace>
  <inkml:trace contextRef="#ctx0" brushRef="#br0" timeOffset="74272.35">2180 7747 0,'0'0'15,"-21"0"1,21-21-16,-21 21 0,0 0 31,21 21-31,0 0 0,0 0 16,21 1-1,0-22-15,0 0 0,21 0 16,-20 0-16,-1 0 0,21 0 16,-21 0-16,22 0 0,-22 0 0,21 0 15,0-22-15,-20 22 0,-1-21 16,0 0-16,0 21 0,0-21 0,-21 0 15,0 0-15,0-1 16,-21 22-16,0-21 0,-21 21 0,-1 0 16,1 0-16,0 0 0,-1 0 15,1 0-15,-22 0 0,22 21 0,0 1 16,-1-1-16,1 21 16,21-21-16,-21 0 0,20 22 0,22-1 0,0 0 15,-21-20-15,21 62 16,0-63-16,0 1 0,21 20 15,1-21-15,-1 0 16,0 0-16,21-21 0,-21 0 0,22 0 16,-1 0-16,-21 0 0,22 0 15,-1-21-15,-21 0 0,0 0 0,0 21 16,1-21-16,-22 0 16,-22 21-16,1 0 0,-21 0 15,0 0-15,-22 21 16,22-21-16,-1 21 0,-20 0 0,21 21 15,-1-20-15,1-1 0,0 21 16,-1 0-16,1-20 0,21 20 0,0 0 16,-1-21-16,22 22 0,0-22 15,0 0-15,0 0 0,0 0 0,22 1 16,-1-1-16,0 0 0,21 0 16,1-21-16,-1 0 0,0 0 0,1 0 15,20 0-15,-21 0 0,22-21 0,-1 21 16,22-21-16</inkml:trace>
  <inkml:trace contextRef="#ctx0" brushRef="#br0" timeOffset="74941.97">3302 8107 0,'0'0'0,"0"-21"0,0 0 16,-21 21-16,0-22 0,-1 22 15,1 0-15,-21 0 0,21 0 0,-22 0 16,22 0-16,-21 22 0,21-1 15,-22 0-15,1 0 0,21 0 0,-21 0 16,20 1-16,1 20 0,0-21 16,0 0-16,21 43 15,0-43-15,0 0 0,21-21 16,21 0-16,-20 0 16,20 0-16,0 0 0,1 0 0,-1-21 15,0 0-15,1 21 0,-1-21 16,0-1-16,1-20 0,-22 21 0,21 0 15,-21 0-15,0-1 0,1 1 16,-1-21-16,-21 21 0,0 0 0,0-1 16,0 1-16,-21 21 31,-1 21-31,1 1 0,21-1 0,-21 21 16,0 0-16,21 1 0,0-1 15,-21 0-15,0 64 16,-1-42-16,22-1 0,0 22 0,0-22 15,0 22-15,0 21 0,0-21 16,0-1-16,0 22 0,22-21 0,-1 21 16,-21-1-16,21 1 0,-21 21 0,21-21 15,-21 0-15,0 0 0,0 0 16,0-1-16,0 1 0,0 0 0,0 0 16,0-21-16,-21-1 0,0-20 0,0 20 15,-1-41-15,1 20 0,-21-20 16,21-1-16,-22-21 0,1 21 0,0-42 15,-1 22-15,1-22 0,0 0 0,-1-22 16,1 1-16,-21 0 0,20-21 16,-20-1-16,20-20 0,1-22 15,-106-190-15,127 169 16,-22-21-16,22 21 0,0-21 16,21 22-16,0-22 0,0 21 0,21 0 15,0 0-15,22 0 0,-1 22 16,0-22-16,22 21 0,-1 0 0,1 1 15,-1-1-15,1 22 0,21-1 16,-22 1-16,85-43 0,-84 42 16,-1 22-16,22 0 0</inkml:trace>
  <inkml:trace contextRef="#ctx0" brushRef="#br0" timeOffset="75150.85">4149 8128 0,'0'0'0,"-22"0"15,1 0-15,0 21 16,0-21-16,0 21 16,21 1-1,-21-1 1,21 0-16</inkml:trace>
  <inkml:trace contextRef="#ctx0" brushRef="#br0" timeOffset="75306.75">4022 8509 0,'0'0'0,"0"21"16,0 0-1,21-21 16,0-21-15</inkml:trace>
  <inkml:trace contextRef="#ctx0" brushRef="#br0" timeOffset="76058.53">11642 6710 0,'21'0'15,"-42"0"-15,63-21 0,-42 0 0,0-1 16,21-20-16,-21 0 0,0 21 16,0-1-16,0-20 0,0 21 15,0 0-15,-21-22 0,21 22 0,-21 21 16,0-21-16,-1 21 0,-20 0 15,0 0-15,21 21 0,-1 22 16,-20-1-16,0 0 0,21 22 0,-22-1 16,22-20-16,-42 105 15,20-85-15,22 1 0,0-22 0,21 22 16,0-1-16,0-21 0,0 22 16,0-22-16,0 1 0,0-22 0,21 21 15,21-21-15,-20-21 0,20 21 16,0-21-16,1 0 0,-1 0 0,21 0 15,-20-21-15,20 0 0,-20 0 16,20-21-16,1 20 0,-1-20 0,-21 0 16</inkml:trace>
  <inkml:trace contextRef="#ctx0" brushRef="#br0" timeOffset="76297.56">12340 6456 0,'21'-64'0,"-42"128"0,63-170 0,-20 64 15,-1-1-15,-21 22 0,0 0 16,0-21-16,0 63 15,-21 0-15,-1 0 16,22 22-16,-21 20 16,0-21-16,0 22 0,21 21 15,-21-22-15,0 1 0,21-1 0,-22 1 16,1-1-16,21 1 0,-21-22 0,21 64 16,0-64-16,0 43 15,0-64-15,0 0 0,0 0 16,21 0-16,0-21 0,1 0 0,20 0 15,0 0-15,-21-21 16</inkml:trace>
  <inkml:trace contextRef="#ctx0" brushRef="#br0" timeOffset="77318.7">12912 6816 0,'0'0'0,"21"-21"0,0-22 0,-21 22 15,21 0-15,-21 0 0,0 0 0,0-1 16,0 1-16,-21 21 15,0-21-15,0 21 0,-1 0 0,-20 21 16,21 0-16,-21 1 0,20-1 0,1 21 16,-21 0-16,21 1 0,-22-1 15,22-21-15,0 22 0,-64 84 16,85-85-16,0-21 16,0 0-16,0 22 0,0-22 15,0 0-15,22-21 16,20 0-16,-21 0 0,0 0 0,22-21 15,-1 21-15,0-21 0,1-22 16,-1 22-16,-21-21 0,21 21 0,1-22 16,-22 1-16,0 0 0,0 20 15,0-20-15,-21 21 0,22-21 0,-22 20 16,0 1-16,-22 42 16,1 1-1,21-1-15,-21 0 0,0 0 16,0 21-16,0-20 0,21 20 0,-22-21 15,22 21-15,-21 1 0,21 20 16,0-42-16,0 1 0,0-1 16,0 0-16,21 0 0,1 0 0,-1-21 15,0 0-15,0 0 0,21 0 16,-20 0-16,20 0 0,0 0 0,64-42 16,-42 21-16,-22 0 0,0-22 15,22 1-15,-22 21 0,0-22 16,1-20-16,-22 21 0,0-1 0,0 1 15,-21 0-15,0 20 0,0 1 16,0 0-16,0 0 0,-21 21 16,0 0-16,-43 42 0,22-21 15,21 1-15,0-1 0,21 0 16,0 21-16,0-21 0,0 22 0,0-22 16,21 21-16,0-21 0,0 22 0,0-22 15,1 21-15,-1 22 16,0-43-16,0 0 0,-21 21 0,0-20 15,0-1-15,0 0 16,-21-21-16,0 0 16,0 0-16,-1 0 0,1-21 0,-21-22 15,21 22 1,0 0-16,21 0 0,-22 0 0,1 0 16,0-1-16,21 1 15,0 42 1,0 1-16,0-1 15,21-21-15,0 21 0,1-21 16,-1 21-16,0-21 0,0 0 16,21 0-16,-20 0 0,20 0 0,-21 0 15,21 0-15,-20 0 0,20-21 16,0 21-16,1-21 0,-1 0 0,-21-1 16,21-20-16,1 21 0,-22 0 15,21-22-15,-21 22 0,1-21 0,-1 0 16,-21 20-16,0-20 0,0 21 15,0 0-15,0 0 0,0-1 0,-21 22 16,-1 22 0,1-1-16,21 0 0,0 0 15,0 0-15,0 0 0,0 22 0,0-22 16,0 21-16,0-21 0,0 1 16,0 20-16,0-21 0,0 0 0,0 0 15,0 1-15,0-1 0,0 0 16,0 0-16,-21-21 0,0 0 15,0 0-15,-22 0 0,22 0 0,0 0 16,0 0-16,0 0 0,0-21 16,21 0-16,0 0 0</inkml:trace>
  <inkml:trace contextRef="#ctx0" brushRef="#br0" timeOffset="77898.63">15938 6244 0,'0'0'0,"-42"0"32,42 21-32,-21 43 0,21-22 0,-21 1 15,21 20-15,-21 1 0,-1-22 0,22 21 16,-21 1-16,0-22 0,0 1 16,21 20-16,-21-21 0,0 1 0,21-22 15,-22 21-15,22 1 16,0-22-16,0 0 0,0 0 15,0-42 1,0 0 0,0 0-16,0-1 0,22 1 15,-1 0-15,-21-21 0,21-1 0,0 1 16,0 0-16,0-22 0,43-42 16,-22 22-16,1 20 0,-1 22 15,0-22-15,22 22 0,-22 0 0,64-1 16,-64 22-16,1 21 0,20 0 15,-42 0-15,22 21 0,-22 22 16,0-1-16,0 0 0,-21 22 0,0-1 16,0 1-16,0-1 0,0 1 15,0-1-15,0-20 0,-21 20 16,0-20-16,21-1 0,0 0 0,-21-21 16,-1 22-16,22-22 15,-21 0-15,21 21 0,0-20 0,-21-22 16,0 0-16</inkml:trace>
  <inkml:trace contextRef="#ctx0" brushRef="#br0" timeOffset="78079.78">15917 6858 0,'0'0'0,"-21"0"16,0-21-16,0 21 0,42 0 31,0 0-16,0 0-15,22 0 0,-1 0 16,21 0-16,1 0 0,-1 0 0,22 0 16,-21-21-16,20 0 0,1 21 0,0-22 15,-1 1-15</inkml:trace>
  <inkml:trace contextRef="#ctx0" brushRef="#br0" timeOffset="78674.99">18161 5990 0,'21'-21'0,"-42"42"0,84-84 0,-41 42 16,-1-22-16,-21 22 0,0 0 0,0 0 15,0 0-15,-21-1 0,-1 22 16,-20 0-16,21 0 0,-64 0 16,22 22-16,-43 20 15,42-21-15,22 0 0,-64 22 16,64-22-16,0 0 0,20 0 15,1-21-15,21 21 0,0 0 0,0 1 16,0-1-16,21-21 16,22 21-16,-22 0 0,21-21 0,1 21 15,-1 0-15,0 1 0,-21-22 16,22 21-16,-1 0 0,-21 21 16,22-21-16,-22 1 0,0 20 15,-21-21-15,0 21 0,0 43 0,0-64 16,-21 22-16,0-22 0,-22 21 15,22-21-15,-21 0 0,-64 22 16,42-22-16,22-21 0,-21 21 16,20-21-16,1 0 0,0 0 15,20 0-15,1 0 0,42 0 32,22-21-32,-1 0 0,0 21 15,1-21-15,-1 21 0,0 0 0,1 0 16,-1 0-16,0 0 0,1 21 15,-22 0-15,21 0 0,-21 0 16,-21 22-16,0-22 0,0 21 0,0 0 16,0 1-16,-21-1 0,0 22 0,0-22 15,-21 21-15,-1 1 0,1-1 0,0-20 16,-1 20-16,1-20 0,0 20 16,20-21-16,1 1 0,0-22 0,21 21 15,0 22-15,21-43 0,0 0 16,1 0-16,20-21 0,-21 0 15,21 0-15,1 0 0,-1 0 16,0 0-16,1 0 0</inkml:trace>
  <inkml:trace contextRef="#ctx0" brushRef="#br0" timeOffset="79853.57">18415 17082 0,'0'0'0,"-21"-22"15,21 1-15,0 0 0,0 0 0,0 0 16,0 0-16,0-1 0,21 1 15,0 0-15,21 0 0,1 21 16,-22-21-16,21 21 0,1 0 0,-22 0 16,21 21-16,0-21 0,-20 21 15,-1 0-15,0 22 0,0-22 0,-21 21 16,0-21-16,0 22 0,-21 41 16,-21-41-16,20-1 15,-20 0-15,-21 1 0,20-1 16,1 0-16,-22 22 0,22-22 0,0 0 15,-1 1-15,1-1 0,21 0 16,0 1-16,21-1 0,0-21 0,0 22 16,0-22-16,0 0 0,21 0 15,21 0-15,-21 0 0,22-21 16,-1 0-16,0 0 0,22 0 0,-22 0 16,22 0-16,20 0 15,-41-21-15,-1 0 0,0 0 0,-20 0 16,-1 0-16,-21-1 15,-21 22 1,-22 0-16,22 0 0,-21 0 16,21 22-16,-22-1 15,22 0-15,-21 21 0,21-21 0,-1 22 0,1-1 16,0 0-16,21 1 0,0-1 16,0 22-16,0-1 0,21-21 0,0 22 15,1-1-15,41 43 16,-42-63-16,-21-1 0,0 0 15,0 1-15,0-22 0,0 0 0,-21 0 16,-21 0-16,-1 0 0,-20-21 16,-1 0-16,-20 0 0,-1 0 0,0-21 15,1 0-15,-1 0 0,0-21 16,-63-43-16</inkml:trace>
  <inkml:trace contextRef="#ctx0" brushRef="#br0" timeOffset="81257.91">7832 8932 0,'0'-21'16,"0"0"0,0 0-16,0 0 15,0 0-15,0-1 16,0 1-16,0 0 15,0 0-15,0 0 0,-22 21 16,22-21 0,0 42-1,0 0-15,0 0 16,0 21-16,0 1 0,0-1 16,-21 64-16,0-64 15,21 22-15,-21-1 0,0 1 0,0-1 16,-1 1-16,1 20 0,0-20 15,0 21-15,0-22 0,0 1 0,-1-1 16,22 1-16,0-22 0,-21 0 0,21 1 16,0-22-16,-21 21 0,21-21 15,0-42 1,0 0 0,21 0-16,0 0 0,-21-22 0,22 1 15,-1-22-15,0 22 0</inkml:trace>
  <inkml:trace contextRef="#ctx0" brushRef="#br0" timeOffset="81584.73">7726 8975 0,'-21'-21'0,"42"42"0,-64-64 0,22 1 16,0 21-16,21 0 0,0 0 0,0-1 16,0 1-16,0 0 15,0 0-15,0 0 0,21 21 16,0-21-16,1-1 0,20 22 0,0 0 15,22 0-15,-22 0 0,22 0 0,-1 0 16,-21 22-16,22-1 0,-22 0 0,-21 21 16,22-21-16,-22 22 0,-21-1 15,0 0-15,0 1 0,-21 20 16,-22-20-16,22-22 0,-21 21 16,0-21-16,-1 0 0,1 1 15,21-22-15,-22 21 0,22-21 0,0 0 16,0 0-16,42-21 31,0 21-31,22-22 0,-22 1 16,21 21-16,-21-21 0,22 0 0,-1 0 15,-21 0-15</inkml:trace>
  <inkml:trace contextRef="#ctx0" brushRef="#br0" timeOffset="82010.49">8551 8700 0,'0'0'0,"0"21"16,-21-21-16,0 21 16,21 21-16,0-21 0,-21 22 15,0-22-15,21 21 0,-22 1 0,22-1 16,0-21-16,0 21 0,0 1 16,0-22-16,0 0 0,0 0 0,0 0 15,0 1-15,0-1 0,43 0 16,-22-21-16,0 0 0,0 0 15,0 0-15,22 0 0,-22-21 16,0 0-16,21-1 0,-20 1 0,20 0 16,-21 0-16,0-21 0,22-1 15,-1-20-15,-42 20 16,42-41-16,-21 41 0,-21 22 16,0 0-16,0 0 0,0 0 0,0 42 31,0 0-31,0 0 15,-21 22-15,0-22 0,21 21 0,0 0 16,-21-20-16,21 20 0,-21 0 16,21-21-16,0 1 0,0 20 0,0-21 15,0 0-15,0 0 16,21 1-16,0-22 0,0 0 0,0 0 16,1 0-16,-1 0 0,0 0 0,21-22 15,-21 1-15,1 0 0,20 0 16</inkml:trace>
  <inkml:trace contextRef="#ctx0" brushRef="#br0" timeOffset="82495.09">9377 8509 0,'0'0'15,"21"-42"-15,-21 21 0,0-22 0,0 22 16,0 42 0,-21 0-16,21 1 15,0 20-15,-21-21 16,21 21-16,-22 1 0,22-1 0,-21 0 0,21 22 15,0 21-15,0-43 0,0 0 16,0 1 0,-21-1-16,21-21 0,0 0 0,0 22 0,-21-22 15,21 0-15,0 0 0,0-42 32,0 0-17,0 0-15,0-1 0,0 1 0,0-21 16,21 21-16,0-22 0,0 22 15,1-63-15,-1 62 0,0-20 16,0 21-16,21 0 0,-20 0 16,20 21-16,-21 0 0,21 0 15,1 0-15,41 0 0,-41 21 16,-1 0-16,-21 0 0,22 0 0,-22 22 16,0-22-16,-21 0 0,0 21 15,0-21-15,-21 43 0,0-43 16,-1 0-16,-20 0 0,21 1 0,-21-1 15,-1 0-15,1 0 0,0-21 16,20 21-16,-20-21 0,0 0 0,21 0 16,-1 0-16,-20 0 0,21 0 0,0 0 15,0 0 1,21-21-16,0 0 16,0 0-16,21 21 0,0-21 0,0-1 15</inkml:trace>
  <inkml:trace contextRef="#ctx0" brushRef="#br0" timeOffset="83334.86">10287 8424 0,'-21'0'31,"21"22"-31,-21-1 0,21 0 16,-22 0-16,1 21 0,21 1 15,-21-1-15,21 0 0,0 1 16,-21 20-16,21-20 0,0-1 0,-21 0 16,21 22-16,0-43 0,0 21 0,0 1 15,0-22-15,21 21 0,0-21 16,0-21-16,0 21 0,1-21 0,-1 0 16,0 0-16,0 0 0,0 0 0,22 0 15,-22 0-15,0-21 0,0 0 16,21 0-16,-20 0 0,-1-22 0,0 22 15,0-21-15,0 0 0,0-1 0,1-20 16,-22 42-16,21-1 16,-21 1-16,0 0 0,0 42 15,0 0-15,0 1 16,-21 20-16,21 0 16,-22-21-16,22 22 0,0-22 0,0 21 15,0-21-15,0 1 0,0-1 0,0 0 16,22 0-16,-1 0 0,0-21 15,0 0-15,43 0 16,-43 0-16,0 0 0,21 0 0,-21-21 16,1 0-16,20 0 0,-21-22 15,0 22-15,22-21 0,-22 0 0,0-1 16,21 1-16,-21 0 0,22-1 0,-22 22 16,21-21-16,-21 21 0,1-1 15,-1 1-15,0 21 0,0 0 16,-21 21-1,0 1-15,0-1 16,0 0 0,21-21 15,0 0-31,-21-21 16,0 0-16,0-1 15,0 1-15,0 0 0,0 0 16,-21 21-1,0 0-15,0 0 16,0 0-16,0 0 0,-1 0 0,1 0 16,0 21-16,0 21 0,0-20 15,0 20-15,-1-21 0,-20 64 16,42-43-16,-21 0 0,21 1 0,0-22 16,0 21-16,0-21 0,0 1 15,21-1-15,0 0 0,0 0 0,1 0 16,-1-21-16,21 0 0,-21 0 0,22 0 15,-22 0-15,21 0 0,0-21 16,1 0-16,-22 0 0,0 0 0,21-1 16,-20 1-16,-1-21 0,0 21 15,-21-22-15,0 1 0,21 0 0</inkml:trace>
  <inkml:trace contextRef="#ctx0" brushRef="#br0" timeOffset="83666.67">10795 8297 0,'-21'22'0,"42"-44"0,-85 65 0,22-1 16,21-21-16,0 0 0,21 1 15,0-1-15,0 0 0,21 0 16,0-21-16,0 0 0,43 0 15,-22 0-15,0 0 16,1 0-16,-22 0 0,21 0 0,-21-21 16,22-21-16,-43 20 15,0 1-15,0 0 0,0 0 16,-21 0-16,-1 21 0,1 0 0,-21 0 16,21 0-16,-43 0 15,43 21-15,0 0 0,0 0 0,0 0 16,-1 1-16,1-1 0,21 0 15,0 0-15,0 0 0,0 0 16</inkml:trace>
  <inkml:trace contextRef="#ctx0" brushRef="#br0" timeOffset="84182.43">12933 8594 0,'0'-21'0,"-21"-22"31,42 43-16,0 0-15,21 0 16,-21 21-16,22 22 0,-22-22 16,21 21-16,1-21 0,-22 22 0,0-1 15,0 22-15,0-22 0,-21 0 16,0 1-16,0-22 0,0 21 0,0-21 16,0 22-16,-21-22 0,0 0 0,0 0 15,0 0-15,21 0 16,-22-21-16,22-21 15,22 0 1,-1 0-16,0 0 0,0 0 0,0-1 16</inkml:trace>
  <inkml:trace contextRef="#ctx0" brushRef="#br0" timeOffset="84401.31">13695 8551 0,'0'0'0,"21"-21"0,0 0 15,-21 0-15,-21 21 16,-21 21-16,20 0 0,1 0 15,-21 1-15,21-1 0,-22 21 16,1 0-16,0 1 0,21-1 16,-22 0-16,1 1 0,21-1 0,0 0 15,-1-20-15,1 20 0,0 43 16,21-64-16,0 0 16,0 0-16,21-21 0,0 0 15,22 0-15,-22 0 0,21 0 16,-21 0-16,22-21 0,-1 0 0</inkml:trace>
  <inkml:trace contextRef="#ctx0" brushRef="#br0" timeOffset="84794.65">13991 8615 0,'0'0'16,"0"-21"-16,0 0 0,-21 21 31,0 0-31,0 21 0,-1 0 16,1 21-16,0 1 0,0-22 15,0 21-15,0 0 0,-1 1 16,1-22-16,0 21 0,21-21 0,0 22 16,0-22-16,0 21 0,0-21 0,0 1 15,0-1-15,21 0 0,0-21 16,1 21-16,20-21 0,-21 0 0,21 0 16,1 0-16,-1 0 0,0-21 0,1 0 15,-1 0-15,0-1 16,1 1-16,-1 0 0,-21-21 0,0-1 0,1 1 15,-1-85 1,-21 85-16,0-1 0,-21 22 16,-1 0-16,1 0 0,-21 0 0,0 21 15,20 0-15,-20 0 0,0 0 0,21 0 16,-22 21-16,1 0 0,21 0 16,-22 0-16,22 1 0,0-1 0,0 0 15,0 21-15,21-21 0,0 43 16,0-43-16,0 0 0,21 0 15,0 1-15,0-22 0,22 0 16</inkml:trace>
  <inkml:trace contextRef="#ctx0" brushRef="#br0" timeOffset="85018.91">14711 8636 0,'0'0'0,"0"21"31,0 0-31,0 1 16,-21 20-16,-1-21 0,1 43 16,21-43-16,-21 21 0,21-21 15,0 0-15,0 1 0,-21-1 0,21 0 16,0 0-16,21-21 31,0 0-31,0-21 16,-21 0-16,0 0 0</inkml:trace>
  <inkml:trace contextRef="#ctx0" brushRef="#br0" timeOffset="85314.74">14795 8403 0,'0'0'16,"0"-21"-16,0 0 16,0 42-1,0 0 1,22-21 15,-1 0-31,0 0 16,0 0-16,0 0 0,-21-21 15,0 0-15,0 0 16,0 0-16,-21 21 16,0-22-16,0 22 0,0 0 15,-22 0-15,22 22 0,0-1 0,0 0 16,21 0-16,0 0 0,-21 0 15,21 1-15,0 20 0,0-21 0,0 0 16,21 0-16,0 1 0,0-1 16,21 42-16</inkml:trace>
  <inkml:trace contextRef="#ctx0" brushRef="#br0" timeOffset="85803.97">15557 8742 0,'0'0'0,"0"-21"0,0 0 0,0-1 16,-21 1-16,0 0 0,0 0 0,-21 0 15,20 21-15,1 0 16,-21 0-16,21 0 0,-22 0 0,1 0 16,0 21-16,21 0 0,-22 0 0,1 22 15,0-22-15,20 21 0,-20 0 16,21 1-16,0-22 0,0 21 0,21 1 15,0-1-15,0-21 0,0 0 0,0 0 16,21 1-16,0-1 0,0 0 16,21-21-16,1 0 0,-1 0 0,0 0 15,1 0-15,-1 0 0,0-21 0,1 0 16,-1-1-16,22 1 0,-22-21 16,0 0-16,1-1 0,-1-20 0,0 20 15,-21-20-15,22 21 0,-22-22 16,21 1-16,-21-1 0,1 1 15,-1 20-15,0-20 0,0 20 0,-21 1 0,0 21 16,0 0-16,0 0 16,-21 21-16,-21 42 15,-1 0-15,22 1 0,0-1 16,-21 0-16,20 1 0,1 20 0,0-21 16,0 22-16,21-22 0,0 22 0,0 20 15,0-20-15,0-22 16,21-21-16,0 22 0,0-22 0,1 0 15,-1 0-15,21-21 0,-21 0 0,0 0 16,22 0-16,-22 0 0</inkml:trace>
  <inkml:trace contextRef="#ctx0" brushRef="#br0" timeOffset="86550.99">17674 8932 0,'21'0'15,"0"-63"1,-21 42-1,22 0-15,-22-1 0,21 1 0,-21 0 16,21 0-16,-21-21 0,0 20 16,0-20-16,0 21 0,0 0 15,0 0-15,-21-1 0,-22 1 0,22 21 16,0 0-16,-21 0 0,-22 0 16,22 0-16,-22 0 0,22 21 15,0 1-15,-1 20 0,1-21 0,0 21 16,-1 1-16,22-1 0,0 0 0,0 1 15,0-22-15,0 21 0,21 1 16,0-22-16,0 0 0,0 0 0,42 21 16,-21-42-1,0 0-15,0 0 0,22 0 16,-1 0-16,-21 0 0,22-21 0,-1 21 16,0-21-16,1-21 0,-1 21 15,0-22-15,-21 22 0,22-21 0,-22-1 16,0 1-16,0 21 0,0-21 0,-21-1 15,0 22-15,0 0 0,22 0 0,-44 42 32,1 0-32,0 0 15,21 22-15,-21-22 0,0 21 0,21-21 16,-21 22-16,21-22 0,0 21 16,0-21-16,0 0 0,0 22 15,0-22-15,42-21 0,-21 21 0,0 0 16,22-21-16,-1 0 0,0 0 0,1 0 15,20 0-15,-21 0 0,22 0 16,-22-21-16,22 0 0</inkml:trace>
  <inkml:trace contextRef="#ctx0" brushRef="#br0" timeOffset="87463.71">18605 8636 0,'22'-21'0,"-44"42"0,44-84 0,-22 41 15,0 1-15,-22 21 0,1 0 16,0 0-16,-21 0 0,-1 0 0,1 21 0,0 1 15,-1-1-15,-20 0 0,21 0 16,-1 21-16,1-20 0,0 20 16,20-21-16,-20 21 0,0 43 15,42-43-15,0-20 0,0-1 16,0 0-16,0 0 0,21-21 16,21 21-16,-21-21 0,1 0 15,20 0-15,0 0 0,1-21 0,-22 0 16,21 0-16,0 0 0,1-1 15,-22-20-15,21 0 0,1-1 0,-22 1 16,21 0-16,-21-22 0,0 22 16,43-85-16,-43 63 15,0 1-15,0-1 0,1 1 0,-1 21 16,-21-1-16,21 1 0,-21 21 16,0 0-16,0-1 0,0 44 15,-21 20-15,-22-21 0,22 21 16,0 1-16,0 20 0,0-20 15,0 20-15,-1-21 0,22 1 0,0 20 16,-21-20-16,21 20 0,0-21 16,0 1-16,0-1 0,21 0 0,-21 1 15,22-22-15,-1 0 0,21 0 16,-21 0-16,22 1 0,41-1 16,-41-21-16,-1 0 0,0 0 15,22 0-15,-22 0 0,0-21 0,1-1 16,-22 1-16,21 0 0,1-21 0,-22 21 15,0-22-15,0 22 0,0-21 16,-21 21-16,0-1 0,0 1 0,0-21 16,-21 42-1,0 0-15,0 0 0,0 0 16,-22 0-16,22 0 0,0 21 0,-21 0 16,20 0-16,1 22 0,-21-22 0,21 21 15,0-21-15,-1 1 0,1 20 16,21-21-16,0 21 0,0-20 0,0-1 15,0 0-15,0 0 0,21 0 16,1-21-16,-1 21 16,0-21-16,0 0 0,0 0 0,0 0 15,22-21-15,-22 0 0,0 21 0,21-21 16,-20-21-16,20 20 0,-21-20 16,0 0-16,22-1 0,-22 1 15,21 0-15,-21-22 0,22 1 0,-22-1 0,0 1 16,0-1-16,0-20 0,0 20 15,1 1-15,-1 20 0,-21-20 0,0 42 16,0-22-16,0 22 0,-21 21 16,-1 21-1,-20 0-15,21 22 0,0-1 16,0 0-16,-22 1 0,22 20 16,0-20-16,21 20 0,-21 1 0,21-22 15,-21 21-15,21-20 0,0 20 0,0-20 16,0-1-16,0 0 0,0 1 15,0-1-15,21 0 0,0-21 0,0 1 16,0-1-16,0 0 0,1 0 0,20-21 16,-21 0-16,21 0 0,-20 0 15,20-21-15,0 0 0,-21 0 16</inkml:trace>
  <inkml:trace contextRef="#ctx0" brushRef="#br0" timeOffset="87706.57">20447 8297 0,'0'0'0,"0"-42"0,0 21 0,0 0 16,-21 21-16,0 0 15,-1 0-15,1 21 0,0 0 16,0 0-16,0 0 0,0 22 0,-1-1 16,1 0-16,0 1 0,0-1 15,0 0-15,0 43 16,21-43-16,0 1 0,0-1 0,0-21 15,0 22-15,0 20 0,0-42 16,21 0-16,0 1 0,0-1 16,0-21-16,0 0 0,22 0 0,-22 0 15,21 0-15,-21 0 0</inkml:trace>
  <inkml:trace contextRef="#ctx0" brushRef="#br0" timeOffset="87986.43">20934 8276 0,'0'-21'0,"0"42"0,0-84 16,21 42-16,0 21 0,-21-22 0,21 22 16,0 0-16,1 0 15,-22 22-15,21-1 0,-21 21 16,21 22-16,-21-22 0,0 0 16,21 64-16,-21-64 15,0 1-15,0-1 0,0 0 0,0 22 16,-21-22-16,0-21 0,0 22 0,-22-1 15,22-21-15,0 22 16,-21-22-16,20-21 0,-20 21 0,21 0 16,0-21-16,0 0 0,-1 0 0,1 0 0,21-21 31,0 0-31,21 21 0,1-21 0,-1-1 16,0-20-16,21 21 0</inkml:trace>
  <inkml:trace contextRef="#ctx0" brushRef="#br0" timeOffset="88204.78">21802 8488 0,'0'0'0,"-22"-21"0,1 21 16,21-21-16,-21 21 15,0 0-15,21 21 47,0 0-31,0 0-1,0 0-15</inkml:trace>
  <inkml:trace contextRef="#ctx0" brushRef="#br0" timeOffset="88431.66">21759 8996 0,'0'21'0,"0"-42"0,-21 42 0,0 0 0,0 0 15,21 1 1,0-1-16,-21-21 0,21 21 16,-22 0-16,22 0 0,0 0 0,-21 1 15,0-1-15,0 0 0,21 0 16,-21 0-16,-22-21 0,22 21 0,-21 1 15,21-1-15,-22-21 0,1 0 16,-21 21-16,20-21 0,-20 0 0</inkml:trace>
  <inkml:trace contextRef="#ctx0" brushRef="#br0" timeOffset="89103.68">8911 10922 0,'0'0'16,"21"-21"-16,0 21 0,-21 21 15,0 0 1,0 22-16,-21-1 0,0 0 0,0 22 16,0 20-16,0-20 15,-1 21-15,-20-22 0,21 22 0,0-22 16,0 1-16,-22 20 0,22-20 0,0 21 15,0-22-15,0 1 0,-1-1 16,1-21-16,21 1 0,0-1 0,-21 0 16,21 1-16,0-22 0,0 0 0,0 0 15,21-21 1</inkml:trace>
  <inkml:trace contextRef="#ctx0" brushRef="#br0" timeOffset="89414.68">8530 11472 0,'0'0'0,"0"-42"0,0-21 0,0 20 15,0 1-15,0-22 0,0 22 0,21 0 16,0-1-16,1 1 16,20 21-16,0-21 0,1 20 0,20 1 15,1 0-15,-1 0 0,22 21 0,-22 0 0,1 0 16,-1 0-16,-20 21 0,-1 0 15,0 22-15,-21-22 0,-21 21 0,0 22 16,0-22-16,-21 0 0,-21 1 0,0-1 16,-22 0-16,1 1 0,-1-1 15,-21-21-15,22 0 0,21 0 16,-22 1-16,-21 20 0,64-42 16,0 0-16,0 0 0,21-21 15,21 0 1,0-1-16,0 1 0,22 0 0,-1-21 15,0 21-15,1-22 0</inkml:trace>
  <inkml:trace contextRef="#ctx0" brushRef="#br0" timeOffset="89796.53">9567 11007 0,'0'21'15,"0"0"-15,0 0 0,0 0 16,-21 22-16,0-22 0,21 21 15,-21 1-15,0-1 0,21 0 0,0-21 16,0 22-16,-22-1 0,22-21 0,0 0 16,0 1-16,0-1 0,0 0 15,0 0-15,22-21 0,-1 0 16,0 0-16,0 0 0,0 0 0,22 0 16,-22-21-16,21-21 0,0 20 15,-20 1-15,20-21 0,-21 0 16,21-1-16,1-20 0,-22 20 15,0 1-15,-21 0 0,0-1 16,0 22-16,0 0 0,0 0 0,-21 42 31,0 21-31,21-20 0,0 20 16,0-21-16,-21 21 0,21 1 0,-22-1 16,22 0-16,-21 1 0,21-22 0,0 42 15,0-41-15,0-1 16,0 0-16,21-21 15,1 0-15,-1 0 0,21 0 0,-21-21 16</inkml:trace>
  <inkml:trace contextRef="#ctx0" brushRef="#br0" timeOffset="90265.28">10414 10795 0,'0'-42'0,"0"84"0,0-105 16,0 41-16,0 1 0,0 42 15,0 22-15,-21-22 16,21 21-16,0 1 0,-21-1 16,-1 0-16,22 22 0,-21-22 0,0 22 15,0-22-15,21 21 0,-21-20 16,0-1-16,-1 0 0,22 1 0,0-22 16,-21 0-16,21 0 0,0 0 15,-21 1-15,21-44 16,0 1-1,21 0-15,0-21 0,1 21 16,-1-22-16,0 22 0,0-21 0,21-1 16,-20 22-16,-1-21 0,21 21 0,-21 0 15,22-1-15,-22 1 0,0 21 16,21 0-16,-21 0 0,22 21 0,-22 1 16,21-1-16,-21 21 0,1-21 0,-1 22 15,0-1-15,-21-21 0,0 21 16,0 1-16,-21 20 15,-22-20-15,-20-1 0,21-21 16,-1 0-16,1 0 0,0 1 0,20-22 16,-20 0-16,21 0 0,0 0 15,0 0-15,-1 0 0,1 0 0,21-22 16,-21 22-16,21-21 0,0-21 16,0 21-16,21 0 0,0-1 15,1 1-15,-1 0 0,21-21 0,0 21 16</inkml:trace>
  <inkml:trace contextRef="#ctx0" brushRef="#br0" timeOffset="91078.82">11261 10710 0,'0'0'0,"-22"22"31,22-1-31,0 0 0,-21 21 16,21-21-16,-21 22 0,0-1 15,21 0-15,0 22 0,-21-22 0,0 1 0,21 20 16,-22-21-16,22 22 0,0-22 16,-21 1-16,21-22 0,0 21 0,0-21 15,0 22-15,0-22 0,21-21 16,1 21-16,-1-21 0,0 0 16,0 0-16,0 0 0,0 0 0,22-21 15,-22 21-15,0-21 0,21-1 0,-20-20 16,-1 21-16,0 0 0,0-22 15,0 1-15,0 21 0,-21-21 0,22-22 16,-22 43-16,0 0 0,21 21 16,-21 21-1,0 0-15,0 0 0,0 22 16,0-1-16,0-21 0,-21 21 16,21 64-16,0-85 0,0 1 15,0-1-15,21 0 0,0 0 16,0 0-16,0-21 15,0 0-15,1 0 0,-1 0 0,0 0 16,0 0-16,0-21 0,0 0 16,1 0-16,-1 0 0,0-1 0,0-20 15,0 21-15,22-21 0,-22-1 0,0 1 16,21 0-16,-21-1 0,1 1 16,-1 0-16,21 20 0,-21 1 0,0 0 15,1 0-15,-1 21 0,-21 21 16,0 0-16,0 0 15,0 1-15,0-1 0,0 0 16,0 0-16,0 0 0,-21 0 16,21 1-1,0-44 17,0 1-32,21 0 0,-21 0 15,0 0-15,0 0 0,0-1 16,0 1-16,-21 0 0,21 0 15,-22 21-15,1 0 0,0 0 16,0 0-16,0 21 0,0-21 0,-1 42 16,1-20-16,0 20 15,0-21-15,-21 21 0,42 1 0,-22-1 0,1 0 16,21 1-16,0 41 16,0-62-16,0 20 0,21-21 15,1 0-15,-1 0 0,21-21 0,-21 22 16,22-22-16,-1 0 0,-21 0 0,64 0 15,-43-22-15,0 22 16,1-21-16,-22 0 0,0 0 0,21 0 16,-20 0-16,-1-22 0,-21 22 0,0-21 15,21-1-15</inkml:trace>
  <inkml:trace contextRef="#ctx0" brushRef="#br0" timeOffset="91262.71">11811 10795 0,'0'0'15,"-21"0"-15,0 0 0,42 0 63</inkml:trace>
  <inkml:trace contextRef="#ctx0" brushRef="#br0" timeOffset="91687.47">13081 10986 0,'0'-22'0,"42"-20"16,-21 21-16,1 0 15,20 21-15,-21-21 0,21 21 0,-20 0 16,20 0-16,-21 0 0,21 0 0,-20 0 15,20 21-15,-21 0 0,0 0 16,0 0-16,1 22 0,-1-1 0,0 85 16,-21-85-16,0 1 15,0-1-15,0-21 0,0 43 16,0-22-16,0-21 0,0 0 16,-21 0-16,21 1 15,0-44 1,21 1-1,0 0-15,0 0 0,0 0 0,1-22 16,-1 22-16,21-63 16,-21 41-16</inkml:trace>
  <inkml:trace contextRef="#ctx0" brushRef="#br0" timeOffset="91874.37">13949 10816 0,'0'-21'16,"0"42"-16,0-63 0,-21 42 31,-1 21-31,1 0 0,0 0 0,0 22 15,0-22-15,0 21 0,-22 1 0,22-1 16,0 0-16,0 1 0,0-22 16,-1 21-16,1 0 0,21 1 15,0-22-15,0 0 0,0 0 0,0 0 16,0 1-16,21-22 16,1 0-16,20 0 0,-21 0 15,21 0-15</inkml:trace>
  <inkml:trace contextRef="#ctx0" brushRef="#br0" timeOffset="92270.77">14351 10901 0,'0'0'0,"0"-21"0,0-22 31,-21 43-31,0 0 16,-1 22-16,1-1 0,-21 0 0,21 0 15,-22 0-15,22 22 0,0-1 0,0-21 16,0 21-16,0 1 0,-1-1 0,22-21 15,0 22-15,0-22 0,0 21 16,0-21-16,0 0 0,22 1 0,-1-22 16,0 21-16,0-21 0,0 0 0,22 0 15,-22 0-15,21 0 0,0-21 16,-20 21-16,20-22 0,-21 1 0,21 0 16,-20 0-16,20-21 0,-21 20 0,-21-20 15,21 21-15,-21-21 0,0-1 16,0 1-16,0 0 0,0 20 0,0-20 15,0 0-15,-21 21 0,0-22 16,0 43-16,0-21 0,-1 21 0,1 0 16,-21 0-16,21 21 0,0 0 15,-22 1-15,22 20 0,-21-21 16,21 21-16,-1-20 0,1 20 0,0 0 0,21 1 16,0-22-16,0 21 15,0-21-15,0 0 0,0 22 0,21-43 0,43 42 16,-43-42-16</inkml:trace>
  <inkml:trace contextRef="#ctx0" brushRef="#br0" timeOffset="92506.64">14944 10943 0,'0'-21'0,"0"42"0,0-63 15,0 63 1,-22-21-16,1 21 15,21 0-15,-21 22 0,21-22 0,-21 0 16,0 21-16,21-20 0,0 20 16,-21-21-16,21 0 0,-22 0 0,22 1 15,0-1-15,0 0 0,0 0 0,22-21 32,-1-21-17,0 0-15</inkml:trace>
  <inkml:trace contextRef="#ctx0" brushRef="#br0" timeOffset="92670.54">14922 10816 0,'0'0'15,"0"-21"-15,0 0 0,0 0 0,0 0 16,-21 21 0,0 0-16,21 21 15,0 0 1,0 0-1,21 0-15,0-21 0,1 21 0,-1-21 16</inkml:trace>
  <inkml:trace contextRef="#ctx0" brushRef="#br0" timeOffset="93186.54">15769 10964 0,'0'-21'0,"0"42"0,0-63 0,0 21 16,0 0-16,0 0 0,0-1 16,-21 1-16,0 0 0,0 21 0,-1 0 15,1 0-15,0 0 0,-21 0 16,21 21-16,-22-21 0,22 43 16,-42-1-16,20 0 0,22 1 15,-21-22-15,21 21 0,21 0 0,0 1 16,0 20-1,0-20-15,0-22 0,0 21 0,21-21 0,0 0 16,0 1-16,21-22 0,-20 0 0,-1 21 16,21-21-16,-21 0 0,22 0 15,-22 0-15,21-21 0,-21-1 0,0 1 16,22 0-16,-22-21 0,21-22 16,-21 22-16,1 0 15,-1-1-15,0-20 0,0 20 0,-21-20 16,21-1-16,0 1 0,-21-1 0,22 1 15,-22-1-15,0 1 0,21-1 16,-21 22-16,0 0 0,0 21 0,0-22 16,0 64-16,0 1 15,-21-1-15,-1 21 0,1 0 16,21 22-16,-21-1 0,0 1 0,21-1 16,-21-20-16,21 20 0,0 1 0,0-22 15,0 64-15,0-64 16,42 43-16,-21-43 0,0-21 15,22 22-15,-22-22 0,0-21 16,0 0-16,0 0 0,1 0 16,-1-21-16</inkml:trace>
  <inkml:trace contextRef="#ctx0" brushRef="#br0" timeOffset="94320.5">17505 11113 0,'-21'0'0,"42"0"0,-64 21 16,22 0-16,0-21 0,0 21 0,21 0 15,-21-21-15,21 21 0,0 1 16,-21-22-16,42-22 47,0 1-47,0 0 0,21 0 0,-20-21 15,20 20-15,43-62 16,-43 63-16,0-22 0,1-20 0,-1 20 16,43-41-16,-64 41 15,0-20-15,0 42 0,-21-22 0,0 22 16,0 0-16,-21 21 0,-21 0 16,20 0-16,-20 0 0,21 21 0,-21 22 15,20-22-15,-20 21 16,21-21-16,21 22 0,0-1 0,0-21 15,0 21-15,0 43 0,21-64 16,21 22-16,-20-22 0,-1 21 16,0 0-16,21-20 0,-21 20 0,1-21 15,-1 0-15,-21 0 0,0 1 0,0-1 16,0 0 0,-21-21-16,-22 0 0,22 0 0,0 0 15,-21 0-15,20-21 0,-20 0 0,21 21 16,-21-22-16,20 1 0,1 0 15,0 0-15,0 0 0,0 0 0,21-1 16,0 44 0,0-1-16,0 0 15,0 0 1,21 0-16,0 0 0,-21 1 0,21-22 16,22 21-16,-22 0 0,0-21 0,21 0 15,-21 0-15,22 0 0,-1 0 16,0 0-16,1 0 0,-1 0 0,0-21 15,-20 0-15,20 21 0,0-22 0,1 1 16,-1 0-16,-21-21 16,0 21-16,0-1 0,1-20 0,-1 0 0,0 21 15,-21-22-15,0-20 16,21 42-16,-21-1 0,0 1 16,-21 42-1,21 1 1,-21-1-16,0 0 0,-1 21 0,1-21 15,21 22-15,0-22 0,-21 0 16,21 21-16,0-20 0,0-1 0,0 0 16,0 0-16,0 0 0,21 0 0,22-21 15,-22 0-15,0 0 16,0 0-16,21 0 0,-20 0 0,20 0 16,43-21-16,-64 0 0,21 0 15,0 0-15,-20 0 16,20-22-16,-21 22 0,0-21 0,0 21 15,1-22-15,-1 1 0,0 21 0,-21 0 16,0-1-16,0 1 0,0 0 16,0 42-1,-21 0-15,21 1 0,-21-1 16,-1 0-16,1 0 0,0 21 16,21-20-16,0 20 0,0-21 0,0 0 15,0 22-15,0-22 0,0 42 16,21-42-16,0-21 15,1 22-15,-1-22 0,21 0 16,-21 0-16,0 0 0,22-22 0,-22 22 16,0-21-16,21 0 0</inkml:trace>
  <inkml:trace contextRef="#ctx0" brushRef="#br0" timeOffset="94820.22">19304 10541 0,'0'-21'0,"0"42"0,0-63 15,0 21-15,0-1 0,-21 44 16,21 20-16,-21-21 16,21 21-16,0 1 0,-22-22 15,22 42-15,-21-20 0,21-1 16,-21 0-16,21 1 0,0-1 0,0-21 16,-21 22-16,21-1 0,-21-21 15,21 21-15,-21-20 0,21-1 0,0 21 16,-22-21-16,22 0 0,-21-21 15,21-21 17,0 0-32,0 0 15,0 0-15,21 0 0,1-22 0,-22 22 16,21 0-16,0 0 0,0-22 16,0 22-16,0 0 0,22-21 0,-22 21 15,64-1 1,-43 22-16,0 0 0,1 0 0,-22 0 15,21 22-15,0-1 0,1 0 0,-1 0 16,-21 21-16,0-20 0,1 20 0,-1 0 16,-21-21-16,0 22 0,0-22 15,-21 21-15,-1-21 0,-20 1 0,0-1 16,-1 0-16,1 0 0,0 0 16,-22-21-16,22 21 0,-22-21 0,22 22 0,-21-22 15,20 0-15,22 0 0,-21 0 16,21 0-16,-1 0 15,44 0 1,-1-22-16,0 22 0,21-21 16,-21 0-16,22 21 0</inkml:trace>
  <inkml:trace contextRef="#ctx0" brushRef="#br0" timeOffset="95095.47">20405 10626 0,'-22'-21'15,"44"42"-15,-65-42 0,22 21 0,0 0 0,0 21 16,0 0-16,-1 0 16,1 21-16,0-20 0,0 20 0,0 0 15,0 1-15,-1 20 0,1-21 0,0 1 16,0-1-16,0 0 0,21 1 15,0-1-15,0 0 0,0-20 0,0 20 16,0-21-16,21 0 0,0 0 0,21 1 16,-20-22-16,-1 0 0,21 0 15,0 0-15,-20 0 0,20 0 0,0 0 16,1 0-16</inkml:trace>
  <inkml:trace contextRef="#ctx0" brushRef="#br0" timeOffset="95538.22">20849 10626 0,'85'-21'32,"-64"21"-32,0 0 15,0 0-15,0 0 0,64 42 16,-64-21-16,0 21 0,1-20 15,-22 20-15,0 0 0,0 1 16,0 20-16,0-21 0,0 1 16,-43 84-16,1-64 15,21-20-15,-22-22 16,22 0-16,0 0 0,0 0 0,0 0 16,0 1-16,42-22 156,-21-22-156</inkml:trace>
  <inkml:trace contextRef="#ctx0" brushRef="#br0" timeOffset="96278.12">22098 10647 0,'0'0'0,"0"-21"0,0 0 16,0-1 0,-21 22-16,0 0 15,-22-21-15,22 21 0,-21 0 16,21 0-16,-1 0 0,-20 0 0,21 0 15,21 21-15,0 1 16,0-1-16,0 0 16,21 0-16,-21 0 0,21 0 0,0 1 15,22 20-15,-22-21 0,0 21 0,0-20 16,0 20-16,1 0 16,-22 1-16,0-1 0,0 0 0,0-21 15,0 22-15,0-1 0,0 0 0,-22 1 16,1-22-16,0 0 0,-21 21 15,-1-42-15,-20 22 0,21-1 0,-22-21 16,22 0-16,-22 0 0,22 0 0,0 0 16,20 0-16,-20 0 0,42-21 31,21 21-31,0 0 0,1-22 0,20 22 16,0 0-16,1 0 0,-1 0 15,0 0-15,1 0 0,-1 22 0,-21-1 16,43 21-16,-43 0 15,0-20-15,-21 20 0,0 0 16,0 1-16,0-22 0,0 21 0,-21 0 16,0 1-16,-22-1 0,22 0 0,-21 22 15,-1-22-15,22 1 0,-21-1 16,0 0-16,20-21 0,1 22 0,-21-22 16,21 21-16,21-21 0,-21 1 15,21-1-15,0 0 0,0 0 0,21-21 31</inkml:trace>
  <inkml:trace contextRef="#ctx0" brushRef="#br0" timeOffset="96746.87">19473 13335 0,'0'0'16,"-21"0"-16,21 21 0,21-21 16,0 0-16,22 0 0,-1 0 15,22 0-15,-1 0 0,1 0 0,20 0 16,1 0-16,0 0 0,20 0 16,1 0-16,21 0 0,0-21 0,275 21 15,-275 0 1,0 0-16,0 0 0,0 0 0,0 0 15,-21 0-15,0 0 0,-21 0 16,-1 0-16,-20 0 0,-22 0 0,1 0 16,-22 0-16,0 0 15,-42-21-15,-22 21 0,22 0 16,-42 0-16,-1 0 0,1-21 0,-22 21 16,0 0-16,-20 0 0,-1 0 15</inkml:trace>
  <inkml:trace contextRef="#ctx0" brushRef="#br0" timeOffset="96970.05">19473 13547 0,'0'0'0,"-21"21"16,0 0-16,21 0 0,21-21 16,21 0-16,22 0 0,-1 0 15,1 0-15,21 0 0,-1 0 16,22 0-16,0 0 0,0 21 0,21-21 15,0 0-15,21 0 0,-21 22 16,0-22-16,21 0 0,-42 21 0,21-21 16,0 0-16,-21 0 0,0 21 0,-22-21 15,-20 0-15,-1 0 0,-20 0 0,-1 0 16,-21 0-16</inkml:trace>
  <inkml:trace contextRef="#ctx0" brushRef="#br0" timeOffset="97219.5">19960 13716 0,'-106'21'15,"212"-42"-15,-296 63 0,105-20 0,0-22 0,22 21 16,20 0-16,1 0 0,21-21 16,0 21-16,42 0 15,21-21-15,1 0 0,-1 0 0,43 0 16,-1 22-16,1-22 15,21 0-15,21 0 0,0 0 0,21 21 0,0-21 16,0 0-16,0 21 0,1-21 16,-22 0-16,0 0 0,0 0 15,0 0-15,-22 0 0,-20 0 0,0 0 16,-1 0-16</inkml:trace>
  <inkml:trace contextRef="#ctx0" brushRef="#br0" timeOffset="97526.32">19727 14034 0,'0'0'0,"-84"0"0,-192 42 31,255-42-31,0 0 0,21 21 16,21-21-16,0 0 15,22 0-15,20 0 0,-20 0 16,41 0-16,1 0 0,0 0 0,20 0 16,1 21-16,0-21 0,0 0 0,21 0 15,0 0-15,0 0 0,0 0 16,-21 21-16,0-21 0,-1 0 0,-20 0 16,0 0-16,-22 0 0,1 0 15,-22 0-15,0 0 0,1 0 16</inkml:trace>
  <inkml:trace contextRef="#ctx0" brushRef="#br0" timeOffset="97778.63">19410 14457 0,'-43'21'0,"86"-42"0,-128 63 0,64-21 15,0-21-15,21 22 0,0-1 16,21-21-16,21 0 16,1 0-16,-1 0 0,43 0 0,-22 0 15,22 0-15,21 0 0,-1 0 16,1 0-16,0 0 0,0 0 0,21 0 16,-21 0-16,0 0 0,-1 0 0,-20-21 15,0 21-15,-1 0 0,-20-22 0,-22 22 16,43 0-16</inkml:trace>
  <inkml:trace contextRef="#ctx0" brushRef="#br0" timeOffset="98499.68">21251 15177 0,'0'0'16,"0"-22"-16,0 1 0,0 0 16,21 0-16,1 21 0,-1 0 15,21 0-15,-21 0 0,22 0 16,-1 0-16,0 0 0,1 0 0,-1 0 16,0 21-16,-21 0 0,1 0 0,-1 43 15,-21-43-15,0 0 16,0 0-16,-43 22 0,22-22 0,-21 21 15,0-21-15,-1 1 0,1 20 16,0-21-16,-43 43 0,43-22 16,-1-21-16,22 21 0,0-20 15,21 20-15,0-21 0,0 21 0,0-20 16,0-1-16,85 63 16,-43-62-16,0-1 0,1-21 15,-1 21-15,21-21 0,22 0 16,-43 0-16,-20 0 0,-1 0 0,0-21 15,0 21-15,-21-21 0,0-1 0,-21 1 16,0 21-16,0 0 16,-22 0-16,1 0 0,0 0 0,-1 0 15,1 0-15,21 21 0,-22 1 16,22-1-16,-21 0 0,21 21 0,0-21 16,21 22-16,0-22 0,0 21 15,0 1-15,0-22 0,0 21 0,21 0 16,0 1-16,0-1 0,0-21 0,0 22 15,-21-1-15,0-21 0,0 0 16,0 22-16,0-22 0,-42 21 16,-21-21-16,20 0 0,1 1 15,0-22-15,-1 0 0,1 21 16,0-21-16,-1 0 0,1 0 16,21 0-16,-22-21 0,22-1 0,-21-20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17:11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466 0,'0'0'16,"0"-21"-16,0-1 0,0 1 0,0 0 15,0 0-15,0 42 31,-21 0-31,0 0 16,0 22-16,21-1 16,-21 0-16,-1 22 0,22-1 0,-21 22 15,-42 127 1,42-128-16,-1-20 0,1-1 16,0 1-16,0-1 0,21 22 15,-21-43-15,21 1 0,-21-1 16,21-21-16,0 0 0,0 1 0,0-1 15,21-42 1,-21-1 0</inkml:trace>
  <inkml:trace contextRef="#ctx0" brushRef="#br0" timeOffset="343.8">1947 762 0,'0'0'0,"-21"-127"16,21 106 0,0 0-16,0-22 0,0 22 15,21-21-15,22 0 0,-22-1 16,21 22-16,0 21 0,1-21 16,20 21-16,-20 0 0,20 21 15,1-21-15,-1 42 0,-21-20 16,22 20-16,-22 0 0,1 1 0,-1 20 15,-21 1-15,21-1 0,-42 1 16,22-1-16,-22 1 0,0-1 16,0 1-16,0-1 0,0 1 0,-22-22 15,1 0-15,21 1 0,-21-1 16,0 0-16,0-21 0,0 1 0,21-1 16,-22 0-16,22 0 0,-21-21 15,0 0 1,0 0-16,0 0 15,0 0-15</inkml:trace>
  <inkml:trace contextRef="#ctx0" brushRef="#br0" timeOffset="546.71">1714 1249 0,'0'0'0,"-21"0"16,42 0-1,1 0-15,-1 0 0,21-21 16,0 21-16,1-21 0,-1-1 0,22 22 16,-1-21-16,1 0 0,20 0 15,-20 0-15,20 0 0,-20-1 16,21-20-16,-22 21 0,1 0 16,-1-22-16</inkml:trace>
  <inkml:trace contextRef="#ctx0" brushRef="#br0" timeOffset="1083.4">3069 423 0,'0'0'16,"0"-21"-16,0 0 0,0-21 15,0 21-15,0 42 16,-21 0 0,21 21-16,0 1 0,-21-1 15,21 0-15,0 22 0,-21-1 16,21 1-16,0 20 0,0-20 15,0 21-15,0-22 0,0 1 16,0 20-16,-22-20 0,22-22 0,0 22 16,0-22-16,0 0 0,0 1 15,-21-22-15,21 0 0,0 0 0,0 0 16,0 0-16,0 1 0,0-44 31,0 1-31,0 0 16,0 0-16,0 0 0,0 0 0,0-1 15,0-20-15,21 21 0,1-21 16,-1 20-16,0-20 0,0 0 16,0 21-16,22-22 0,-1 22 15,0 0-15,1 0 0,-1 0 0,0 21 16,1 0-16,-1 0 0,0 0 16,-21 21-16,22 0 0,-22 0 0,0 21 15,-21-20-15,0 20 0,0-21 16,0 21-16,-21 1 0,-21-22 0,-1 21 15,1-21-15,0 22 0,-1-22 16,1 21-16,0-21 0,-1 1 0,1-1 16,21 0-16,-22 0 0,22-21 15,0 0-15,0 0 16,21-21 0,21 0-1,-21 0-15,21-1 0,0 1 16,1 0-16,-1 21 0,21-21 0</inkml:trace>
  <inkml:trace contextRef="#ctx0" brushRef="#br0" timeOffset="1532.14">4276 1058 0,'0'0'0,"21"-21"0,-21 0 0,0-21 15,0 21-15,-106-22 16,64 43 0,20 0-16,1 0 0,-21 21 15,21 1-15,-22-1 0,22-21 0,0 21 16,0 21-16,0-21 0,21 1 16,0-1-16,0 0 0,0 0 0,0 0 15,21 0-15,0 1 0,0-1 16,64 0-16,-64 0 0,21 0 15,43 0-15,-43 1 16,-20-1-16,20 0 0,-21 0 0,0-21 16,-21 21-16,0 0 0,0 1 15,0-1-15,-21 0 16,-21-21-16,21 21 0,-22-21 0,1 0 16,0 21-16,-1-21 0,22 0 15,-21 0-15,-1 0 0,22 0 0,-21 0 16,21 0-16,0 0 0,-1-21 15,1 0-15,21 0 0,0 0 16,0-1-16,0 1 16,0 0-16,21 0 15,1 0-15,-1 0 0,21-1 16,-21 1-16</inkml:trace>
  <inkml:trace contextRef="#ctx0" brushRef="#br0" timeOffset="1821.98">4847 466 0,'-21'0'32,"0"21"-32,21 21 15,-21-21-15,21 22 0,0-1 16,0 0-16,-22 1 0,1 20 0,21-20 15,-21 20-15,21 1 0,-21-1 0,0 43 16,21-64-16,0 1 16,0-1-16,0-21 0,0 21 0,0-20 15,0-1-15,0 0 0,0 0 16,42-21-16,-21 21 0,0-21 16,1 0-16,-1 0 15,0 0-15,0-21 0,0 0 0</inkml:trace>
  <inkml:trace contextRef="#ctx0" brushRef="#br0" timeOffset="2012.87">4551 1037 0,'0'0'0,"-21"0"16,-1-21-1,22 0 1,22 21-16,20-21 15,-21 21-15,21 0 0,1 0 0,-1-21 16,0 21-16,22 0 0,-22 0 16,22-22-16,-22 22 0,0 0 0,1 0 15</inkml:trace>
  <inkml:trace contextRef="#ctx0" brushRef="#br0" timeOffset="2427.65">5207 1101 0,'0'0'0,"-64"-85"31,64 64-31,0 0 0,0 0 16,0-1-16,0 1 0,0 0 0,22 21 16,-1-21-16,0 21 0,0 0 15,0 0-15,0 0 0,22 21 16,-22 0-16,21 0 0,-21 1 0,1 20 15,20-21-15,-21 21 0,0 1 0,-21 20 16,0-20-16,0-22 16,0 21-16,0-21 0,0 0 15,0 1-15,0-1 0,0 0 0,-21-21 32,0 0-32,21-21 15,0 0-15,0-1 0,0 1 16,0 0-16,0 0 0,0-21 0,0 20 15,21-20-15,0 0 0,0-1 16,1 22-16,-22-21 0,21 21 0,0 0 16,0-1-16,21 1 0,-20 0 15,-1 21-15,0 0 0,0 0 16,21 0-16,-20 0 0,-1 21 0,0 0 16,0 1-16,0-1 0</inkml:trace>
  <inkml:trace contextRef="#ctx0" brushRef="#br0" timeOffset="2940.35">6244 1270 0,'0'0'0,"21"0"0,0-21 0,-21 0 0,22 21 16,-22-21-16,21-1 16,-21 1-16,0-21 0,0 21 0,0-22 15,0 1-15,0 0 0,0-1 16,0 1-16,0 0 0,0 21 0,-21-1 15,-1 1-15,1 0 0,0 21 16,0 0-16,0 0 0,0 0 16,-22 42-16,22-20 0,0 20 0,-21 0 15,20 1-15,1-1 0,-21 21 0,21-20 16,0 20-16,-1-20 0,22-1 16,0 0-16,0 43 0,0-64 15,0 0-15,0 0 0,0 1 16,22-1-16,-1-21 0,0 0 15,0 0-15,0 0 0,22 0 0,-22-21 16,42-22-16,-20 1 16,-22 21-16,21-22 0,-21 1 0,0 0 15,1-22-15,-1 22 0,0 0 16,-21-1-16,0 1 0,0 21 0,0-22 16,0 22-16,0 42 15,0 1 1,-21 20-16,21-21 0,-21 21 0,21 1 15,0-22-15,-22 21 0,22 1 16,0-1-16,0-21 0,0 21 0,0-20 16,0-1-16,22 0 15,-1 0-15,0 0 0,0-21 0,0 0 16,0 21-16,1-21 0,-1 0 16,0 0-16,21 0 0,22-42 15,-22 21-15,-21 0 0</inkml:trace>
  <inkml:trace contextRef="#ctx0" brushRef="#br0" timeOffset="3192.21">6900 910 0,'0'-21'0,"0"42"0,0-84 0,0 42 0,0-22 15,0 22-15,0 0 0,-21 21 16,0 0-16,0 0 16,0 21-16,-1 0 15,22 22-15,-21-1 0,21 0 16,0 1-16,-21-1 0,21 0 0,0 22 15,0-22-15,0 0 0,0 1 16,0-22-16,0 21 0,21-21 0,0 1 16,1-1-16,20 0 0,0-21 15,-21 0-15,22 21 0,-1-21 0,0 0 16,1 0-16,-1 0 0,0-21 16,1 0-16,-1 0 0,-21-1 0,22-20 15,-22 0-15,21-22 0</inkml:trace>
  <inkml:trace contextRef="#ctx0" brushRef="#br0" timeOffset="3450.06">7514 381 0,'0'0'0,"0"-21"0,0-21 0,-21 20 15,0 22-15,0 0 16,-1 0-16,22 22 0,0-1 16,-21 21-16,21 0 0,-21 1 15,21-1-15,0 22 0,0-22 0,0 21 16,0 1-16,0-1 0,0 1 15,0-1-15,0 1 0,0-22 0,0 22 16,0-22-16,0 0 0,0-20 16,0 20-16,21-21 0,-21 0 15,21 0-15,-21 22 0,22-43 16,-1 0-16,0 0 0,0 0 16,0 0-16,0 0 0,43-43 15,-22 22-15,1 0 0,-1-21 16</inkml:trace>
  <inkml:trace contextRef="#ctx0" brushRef="#br0" timeOffset="3667.94">8064 783 0,'0'-21'0,"0"42"0,0-63 0,-21 63 31,0 0-31,21 0 0,-21 22 16,21-22-16,0 21 15,-21 1-15,21-1 0,-21 0 0,21 1 16,0-1-16,0-21 0,0 21 0,-22 1 15,22-22-15,0 0 0,0 0 16,0 0-16,0 1 0,0-1 0,22 0 16,-1-21-16,0 0 15,21 0-15,-21 0 0,22 0 16,-22 0-16,21-21 0,1 0 0,-1-1 16</inkml:trace>
  <inkml:trace contextRef="#ctx0" brushRef="#br0" timeOffset="4323.56">8551 953 0,'0'-22'0,"0"44"0,-21-44 32,0 44-32,0-1 15,21 21-15,-21-21 0,-1 22 16,22-22-16,0 21 0,0-21 0,0 22 16,0-22-16,0 0 0,0 0 0,0 0 15,0 0-15,0 1 0,0-1 16,0 0-16,22-21 15,-1 0-15,0 0 16,-21-21-16,0 0 16,0-1-16,21 1 0,-21 0 0,0-21 15,0-43-15,0 43 16,21-1-16,-21-20 0,0 21 0,21-1 16,1 22-16,-1-21 0,0 21 15,0-1-15,21 1 0,-20 21 0,20 0 16,0 0-16,1 0 0,-1 21 15,0 1-15,1-1 0,-1 0 0,-21 21 16,0 1-16,0-1 0,1 21 16,-22-20-16,0-1 0,0 0 15,0-20-15,0 20 0,0-21 16,-22 0-16,22 0 0,-21 1 0,21-1 16,0 0-16,-21-21 31,21-21-16,0 0-15,0-1 0,0 1 0,0-21 16,42-43-16,-20 43 16,-1-22-16,42-41 0,-20 62 15,-1 1-15,0 0 0,1-1 16,-1 22-16,0 0 0,22 21 16,-22 0-16,0 0 15,-20 21-15,20 0 0,0 43 16,-21-22-16,-21 0 0,0 1 0,0-1 15,0 0-15,0 1 0,0-1 16,-21 0-16,0-20 0,0-1 0,0 42 16,0-42-16,-22 1 15,22-22-15,0 0 32,0-22-17,21 1-15,0 0 0,0 0 0,-21 0 16</inkml:trace>
  <inkml:trace contextRef="#ctx0" brushRef="#br0" timeOffset="4532.46">8763 360 0,'0'0'0,"-64"0"31,43 0 16,21 21-47,-21-21 15,0 0-15,-21 0 0,20 0 16</inkml:trace>
  <inkml:trace contextRef="#ctx0" brushRef="#br0" timeOffset="4728.35">7472 614 0,'0'0'0,"0"21"0,21-21 15,0 21-15,21-21 16,1 0-16,-1 0 0,0 0 0,1 0 16,20 0-16,-20 0 15,-1 0-15,0 0 0,-21 0 0,22 0 16,-43 21-16,-21-21 15,-1 0-15,-20 22 16</inkml:trace>
  <inkml:trace contextRef="#ctx0" brushRef="#br0" timeOffset="5424.19">1778 1990 0,'-42'0'15,"84"0"-15,-148 0 0,64 0 0,-1 0 0,-41 0 16,63 0-16,-22 0 0,22 0 16,0 0-16,63 0 46,-21 0-46,22 0 0,-1 0 16,22 0-16,-1 0 0,22 0 0,-1 0 16,1 0-16,0 0 0,21 21 15,21-21-15,0 0 0,169 0 16,-148 0-16,0 0 0,0 0 16,43 0-16,-1 0 0,1 0 15,-1 0-15,43 0 0,0 0 0,0 0 16,21 0-16,0 0 0,21 0 15,254 0-15,-254-21 0,1 21 16,-22 0-16,21 0 0,0 0 16,0 0-16,-21 0 0,0 0 0,-21 0 15,0 0-15,0 0 0,-22 0 16,1 0-16,-22 0 0,-20 0 0,-1 0 16,0 0-16,-20 0 0,-22 0 15,0 0-15,-22 0 0,-20 0 0,-21-21 16,-1 21-16,-21 0 0,1 0 0,-22 0 15,0 0-15,0 0 16,-42 0 0,0 0-16,0 0 15,0 0-15,-1 0 16,1 0-16,0 0 0,-21 0 0,21 0 16,-1 0-16,-20 0 0</inkml:trace>
  <inkml:trace contextRef="#ctx0" brushRef="#br0" timeOffset="5560.11">10329 2032 0,'0'0'0,"0"21"0,0 0 0,21-21 15,-21 22-15,0-1 32,0 0-32,-21 0 15</inkml:trace>
  <inkml:trace contextRef="#ctx0" brushRef="#br0" timeOffset="7975.71">2942 6668 0,'0'0'0,"21"-64"31,-21 43-31,0 0 15,0 0-15,-21 21 0,21-22 16,-21 22-16,21-21 0,-21 21 16,0 0-1,-1 0-15,1 21 0,0 1 16,0-1-16,0 0 0,0 0 16,-1 21-16,-20-20 0,21 20 0,0 0 15,0 1-15,-1-1 0,1 0 16,21 1-16,0 20 0,0 1 15,-21-1-15,21 22 0,0-22 0,0 22 16,0 0-16,0-1 0,0 1 16,0 21-16,0 0 0,-21-1 0,21 107 15,0-106-15,-21 0 16,21 21-16,-21-21 0,-1 21 0,1 0 16,0 0-16,0 0 0,0 0 0,0 21 15,-1-21-15,1 0 0,0 21 16,21-21-16,-21 21 0,0 0 15,0 0-15,21 1 0,-22 20 0,1-21 0,21 0 16,-21 0-16,0 1 16,-21 274-16,20-275 0,22-21 15,-21-21-15,0 21 16,21-21-16,-21 0 0,0-22 0,21 22 16,0-21-16,-21-22 0,-1 64 15,22-84-15,0-1 0,0-21 16,0 0-16,0-42 15,0-21-15,0 21 0</inkml:trace>
  <inkml:trace contextRef="#ctx0" brushRef="#br0" timeOffset="9683.45">2921 6604 0,'0'0'16,"21"0"30,0 0-46,0 0 16,1 0-16,20 0 0,0 0 0,22 0 16,-22 0-16,22-21 0,20 21 15,-20 0-15,20 0 0,107 0 16,-106 0-16,-1 0 0,22 0 16,-21 0-16,21 0 0,-1 0 0,22 0 15,-21 0-15,21 0 0,148 21 16,-126-21-16,-1 0 15,21 0-15,-21 0 0,22 0 0,-1 0 16,21 0-16,-20 0 0,-1 0 0,22 0 16,-22 0-16,0 0 0,1 0 15,-1-21-15,-21 21 0,21-21 0,-20 21 16,-1-21-16,0-1 0,-21 22 0,-21-21 16,21 21-16,-21 0 0,-1-21 15,1 21-15,-21 0 0,0 0 0,-1 0 16,64-21-16,-105 21 15,-1 0-15,0 0 0,-20 0 16,-1 0-16,0 0 0,-21 21 16,0 0 15,0 0-31,-21 1 0,21-1 16,-21-21-16,-1 21 0,22 0 0,-21 0 15,0 22-15,0-22 0,0 0 16,21 21-16,-21 1 0,-1-22 0,1 85 15,0-64-15,0 21 0,21 1 16,-21-1-16,21 1 0,0 21 16,-21-1-16,-1 1 0,22 0 0,0-1 15,-21 22-15,21-21 0,0 42 0,0 84 16,0-105 0,0 21-16,0 0 0,0-21 0,0 21 0,0 0 15,0 0-15,0 0 0,0 0 16,0 0-16,0 0 0,0 0 0,-21 0 15,21 0-15,-21 0 0,21-21 16,-21 21-16,21 0 0,0-21 0,0 21 16,0-21-16,-21-1 0,21 1 0,0 21 15,0-21-15,0 0 0,0 0 16,0-22-16,0 107 16,0-85-16,-22-22 0,22 1 0,0 0 15,0-1-15,-21 1 0,0-21 0,0-1 16,21 1-16,-21-1 0,0 1 15,-1-22-15,1 0 0,21 1 0,-42 41 16,21-41-16,0-1 0,21-21 16,-22 0-16,1 0 0,21 1 15,-21-1-15,0 0 0,0-21 16,0 0-16,-1 0 16,1 0-16,0 0 15,0 0-15,0 0 0,0 0 0,-22-21 16,22 21-16,-21 0 0,-1-21 15,1 21-15,-21 0 0,-1-22 0,22 22 16,-43-21-16,22 21 0,-22 0 16,0-21-16,1 21 0,-43 0 0,0-21 15,0 21-15,-22 0 0,-20-21 0,21 0 16,-43 21-16,22 0 16,-21 0-16,-1 0 0,1-22 0,-1 22 15,22 0-15,-22 0 0,22 0 16,-22 0-16,43-21 0,-21 21 0,21 0 15,0 0-15,21-21 0,-22 21 0,22 0 16,22-21-16,-22 21 0,21 0 0,0 0 16,21-21-16,1 21 0,-1 0 0,0 0 15,22-21-15,-1 21 0,-105-22 16,127 22 0,-1 0-16,1 0 0,21 0 0,-22 0 15,22 0-15,0 0 0,-21 0 16,21 0-16,-1 0 0,-20 0 0,21 0 15,0 0-15,0 22 0,-1-1 16,1-21-16,0 0 0,0 0 0,21 21 16,-21-21-1,0 0-15,-1 0 16,1 0-16,0 0 16,0 0-16,0 0 0,0 0 0,-1 0 15</inkml:trace>
  <inkml:trace contextRef="#ctx0" brushRef="#br0" timeOffset="10867.78">2773 5546 0,'0'0'0,"-21"-21"31,-1 21-31,1 21 16,0 0-16,0 21 0,21-21 15,-21 22-15,21-1 0,-21 0 0,21 1 16,-22-1-16,22 0 0,-21 1 16,21-1-16,0 0 0,0 1 15,0 20-15,-21-42 16,21 1-16,0-1 0,0 0 0,0 0 15,0-42 17,0 0-32,0 0 0,0-22 15,0 22-15,0 0 0,0-21 16,0-1-16,0 1 0,0-43 16,0 43-16,0-22 0,21 22 15,0 0-15,1-1 0,-1 1 0,21 21 16,-21-21-16,22 20 0,-1 1 15,0 0-15,1 21 0,-1 0 16,0 0-16,1 21 0,-1 0 0,0 1 16,1 20-16,-1 0 0,-21 1 15,0 20-15,0-21 0,-21 1 0,0 20 16,0-20-16,0-1 0,0 0 16,-21 1-16,0-22 0,0 21 0,0-21 15,-22 0-15,43 1 0,-21-1 0,0 0 16,0-21-16,0 0 15,0 0-15,-1 0 0,1-21 16,21 0-16,-21 21 16</inkml:trace>
  <inkml:trace contextRef="#ctx0" brushRef="#br0" timeOffset="11032.69">2434 5969 0,'21'0'31,"0"0"-31,1 0 16,20 0-16,-21 0 0,21 0 0,1 0 16,-1 0-16,22-21 0,-22 0 15,0 21-15,22-21 0,-22-1 0,43-20 16</inkml:trace>
  <inkml:trace contextRef="#ctx0" brushRef="#br0" timeOffset="11239.9">3238 5630 0,'0'0'0,"43"0"31,-22-21-31,0 21 0,21-21 16,1 21-16,-22 0 0,42-21 15,-20 21-15,-1-21 0,0 21 0,1 0 16,-1-21-16,0 21 0,-20 0 15,-1 0-15,0 0 0</inkml:trace>
  <inkml:trace contextRef="#ctx0" brushRef="#br0" timeOffset="11467.77">3577 5525 0,'0'0'15,"-21"0"-15,21 21 0,-21-21 0,21 42 16,0-21-16,0 0 15,0 1-15,0 20 0,0-21 0,0 21 16,0-20-16,0 20 0,0-21 16,0 43-16,0-22 0,-21-21 15,21 0-15,0 0 0,0 1 16,0-1-16,0 0 0,0 0 16,21-21 15,0-21-31,0 0 15,0 0-15</inkml:trace>
  <inkml:trace contextRef="#ctx0" brushRef="#br0" timeOffset="11675.65">3979 5525 0,'0'84'15,"0"-41"1,-21-1-16,21-21 0,-21 21 0,21 1 15,-21-22-15,0 21 0,21-21 16,0 22-16,-22-22 0,22 0 0,-21 0 16,21 0-16,0 1 15,0-44 17</inkml:trace>
  <inkml:trace contextRef="#ctx0" brushRef="#br0" timeOffset="11867.54">3937 5567 0,'0'-21'0,"0"42"0,0-63 16,21 42-1,0 21-15,0 0 16,-21 0-16,22 0 0,-22 22 0,0-22 16,21 0-16,0 0 0,0 43 15,0-43-15,-21 0 0,0 0 16,0 0-16,21-21 0,1 0 15,-1 0 17</inkml:trace>
  <inkml:trace contextRef="#ctx0" brushRef="#br0" timeOffset="12080.42">4445 5461 0,'0'0'0,"-21"0"16,0 21-16,-1 0 0,-20 1 15,21-1-15,0 0 0,-22 21 16,22-21-16,0 1 0,-21 20 16,21-21-16,-1 0 0,22 0 0,-21 1 15,42-22 17,1-22-32,-1 1 15,0 0-15,0 0 0,0 0 0,0-22 16,22 22-16,-22-21 0</inkml:trace>
  <inkml:trace contextRef="#ctx0" brushRef="#br0" timeOffset="12231.33">4381 5482 0,'0'0'0,"22"-21"0,-22 0 16,21 21-16,0 0 16,-21 42-1,0-21-15,0 1 0,-21 20 16,0 0-16,-1 1 0,22-1 16,-21 0-16,0 22 0,0-22 0,0 0 15,0-20-15,21 20 0,-22 0 0,1-21 16,21 22-16,0-1 15,0-21-15,0 0 16</inkml:trace>
  <inkml:trace contextRef="#ctx0" brushRef="#br0" timeOffset="12667.63">5736 5271 0,'0'0'0,"0"21"32,-21 21-32,0-21 0,0 22 15,-1-1-15,-20 0 16,21 22-16,0-22 0,-22 22 0,22-1 15,0-21-15,0 22 0,0-22 0,0 1 16,21-1-16,0 43 16,0-43-16,0-21 0,0 0 15,0 0-15</inkml:trace>
  <inkml:trace contextRef="#ctx0" brushRef="#br0" timeOffset="13155.35">5292 5609 0,'0'-42'0,"0"84"0,0-126 16,0 41-16,0 1 0,0 21 15,0-22-15,0 22 0,0-21 0,21 21 16,42-22-16,-20 22 16,-1 0-16,0 21 0,1 0 0,84 0 15,-85 21-15,21 22 0,1-22 16,-22 21-16,1 0 0,-1 22 15,-21-22-15,0 22 0,0-1 16,-21 1-16,0 42 0,-21-64 16,0 0-16,0 1 0,0-1 15,0-21-15,-1 0 0,1 0 0,0 1 16,0-1-16,0-21 16,21-21-1,0-1-15,0 1 0,0-21 0,0 0 16,21-1-16,0 1 0,-21-22 15,42 22-15,-20-21 0,-1-1 0,21 1 16,-21-1-16,22 1 0,-1 20 16,0 1-16,1 0 0,-1 20 0,21 1 15,-20 21-15,-1 0 0,0 0 0,1 21 16,-1 22-16,0-22 16,-20 42-16,20-20 0,-42-1 0,0 22 15,0-1-15,0-21 0,0 22 0,-21-1 16,0-20-16,-1-1 0,1 22 15,0-22-15,-21-21 0,21 21 0,-1-20 16,1-1-16,0 0 16,0 0-16,0 0 0,42-21 31,-21-21-31</inkml:trace>
  <inkml:trace contextRef="#ctx0" brushRef="#br0" timeOffset="13616.27">7048 5821 0,'0'0'0,"0"-106"31,0 64-31,0 21 0,0-1 0,-21 1 16,0 0-16,0 0 0,0 0 15,0 0-15,-1 21 0,1 0 0,0 0 16,0 21-16,0 0 0,0 21 0,-1 1 15,1-1-15,21 0 0,-21 1 16,0 20-16,21-21 0,-21 1 0,21-1 16,0 0-16,0 1 15,0-22-15,0 0 0,0 0 0,0 0 16,21-21-16,0 0 0,0 0 0,22 0 16,-22 0-16,0 0 0,0 0 15,21-21-15,-20 0 0,-1 0 0,21 0 16,-21-22-16,0 22 0,1-21 15,-1 21-15,-21-22 0,0 1 0,21 0 16,-21-1-16,0 1 0,0 21 0,0 0 16,0 0-16,0-1 0,0 44 15,0-1-15,0 0 16,-21 0-16,21 21 0,-21-20 0,21 20 16,0 0-16,0-21 0,0 22 15,0-22-15,0 21 0,0-21 16,0 1-16,0-1 0,0 0 0,0 0 15,21-21-15,0 0 16,0 0-16,0 0 0,0 0 0</inkml:trace>
  <inkml:trace contextRef="#ctx0" brushRef="#br0" timeOffset="13859.13">7514 5609 0,'0'-21'16,"0"42"-16,0-63 0,0 21 0,-21 0 0,0 21 15,0 0-15,-1 0 16,1 21-16,0 0 0,0 0 0,21 21 16,-21-20-16,0 20 0,-1 0 15,22 1-15,0-1 0,0 0 0,0 43 16,0-64-16,0 21 0,0-20 16,0-1-16,0 0 0,0 0 15,22 0-15,-1 0 0,0-21 0,0 0 16,0 0-16,22 0 0,-22 0 0,21 0 15,0-21-15,1 0 0,-1 0 16,-21 0-16</inkml:trace>
  <inkml:trace contextRef="#ctx0" brushRef="#br0" timeOffset="15094.41">7874 5525 0,'0'0'16,"0"-43"-16,0 1 0,0 21 0,0 0 15,0-1-15,-21 22 0,0 0 16,-1 22-16,22-1 0,-21 0 15,21 21-15,0 1 0,0-1 16,-21 0-16,21 1 0,-21-1 0,21 21 16,0-20-16,0-1 0,0 0 0,-21 1 15,21-1-15,0-21 0,0 22 16,-21-22-16,21 0 0,0 0 0,0 0 16,0 0-1,21-21-15,0 0 16,0-21-16,0 0 0,0 0 15,1 0-15,-1-22 0,0 22 16,-21 0-16,21-21 0,0 21 16,0-1-16,-21 1 0,0 0 0,22 0 15,-1 21-15,-21 21 16,0 0-16,0 0 16,0 1-16,0-1 0,0 0 15,0 0-15,0 21 0,0-20 0,0-1 0,0 0 16,0 0-16,0 0 15,0 0-15,21-21 0,0 0 16,0 0-16,0 0 0,1 0 0,-1 0 16,0 0-16,21 0 0,-21 0 15,1-21-15,-1 0 0,21 0 0,-21 0 16,0 0-16,1-1 0,-1 1 0,-21-21 16,21 21-16,-21-22 0,21 22 15,-21-21-15,0 21 0,0 0 16,0 42-1,0 0 1,-21 0-16,21 0 0,-21 0 0,21 1 16,0-1-16,0 21 0,0-21 15,0 0-15,0 1 0,0-1 16,0 0-16,0 0 0,0 0 0,0 0 16,21-21-16,0 0 0,21 22 15,-20-22-15,-1 0 0,0 0 16,21 0-16,-21-22 0,1 22 15,20-21-15,-21 0 0,21 0 0,-20 0 16,-1-22-16,0 22 0,0 0 0,0-21 16,0 21-16,-21-1 0,0-20 0,0 21 15,0 0-15,-21 42 32,21 0-32,0 0 0,0 0 0,-21 1 15,0 20-15,21-21 0,-21 0 16,21 0-16,0 1 0,-21-1 0,21 0 15,0 0-15,-22 0 0,22 0 16,0-42 31,22 0-47,-1 21 0,0-63 16,0 41-16,0 1 0,0-21 0,1 21 15,-1-22-15,0 22 16,0-21-16,0 21 0,0 0 0,-21-1 15,22 1-15,-1 21 0,-21 21 16,0 1 0,0-1-16,0 0 0,0 0 0,0 0 15,0 22-15,0-22 0,0 0 0,0 21 16,0-21-16,0 1 0,0-1 16,0 21-16,0-21 0,42-21 15,-21 21-15,0-21 0,1 0 16,20 0-16,-21 0 0,21 0 15,22-21-15,-43 0 16,21 0-16,-20 0 0,20 21 0,-21-21 16,21-22-16,1 22 0,-22 0 15,21-21-15,1 20 0,-22 1 0,0-21 16,0 21-16,-21 0 0,-21 21 16,0 0-1,0 21-15,-1 0 0,1 0 16,0 21-16,0-20 0,0-1 0,0 21 15,-1-21-15,1 22 0,21-22 0,0 0 16,0 0-16,0 0 0,0 0 16,21 1-16,1-22 0,20 0 15,-21 0-15,21 0 0,-20 0 16,20 0-16,0 0 0,-21-22 16,22 22-16,-1-21 0,-21 0 0,22 0 15,-22 0-15,21 21 0,-21-43 0,0 22 16,1 0-16,-22 0 0,0 0 15,0 0-15</inkml:trace>
  <inkml:trace contextRef="#ctx0" brushRef="#br0" timeOffset="15308.33">8721 5440 0,'0'0'16,"-22"0"-16,1 0 0,21 21 0,0 0 47,0 0-31,0 1-1</inkml:trace>
  <inkml:trace contextRef="#ctx0" brushRef="#br0" timeOffset="16283.74">3873 7599 0,'0'21'0,"0"0"0,0 22 16,0-22-16,0 21 0,0 0 15,0 1-15,-21-1 0,0 22 0,21-22 16,0 0-16,-21 22 0,21-22 15,-21 0-15,21 1 0,0-1 0,0 0 16,0-20-16,0-1 0,0 0 16,0 0-16,0-42 31</inkml:trace>
  <inkml:trace contextRef="#ctx0" brushRef="#br0" timeOffset="17369.12">3852 7641 0,'-21'0'31,"42"0"1,0 0-32,1 0 15,-1 0-15,0 0 0,0 0 16,0 0-16,22 0 0,-22 0 16,21 0-16,-21 0 0,22 0 0,-1 0 15,21 0-15,-20 0 0,20 0 16,1 0-16,20 0 0,-20 0 0,21 0 15,-1 0-15,22 0 0,-21 0 16,21 0-16,-1 0 0,1 0 0,21 0 16,275 0-16,-253 0 15,-22 0-15,0 0 0,0 0 16,127 0-16,-149 0 0,1 0 16,0 0-16,0 0 0,-21 0 0,-22 0 15,22 0-15,-43 0 0,22 0 16,-22 0-16,-21 0 0,21 0 15,-20 0-15,-1 0 0,0 0 0,0 0 16,0 0-16,-21-21 16,21 21-16,-21 21 62,0 0-46,-21 1-16,21-1 15,0 0-15,0 0 0,0 0 16,-21 0-16,21 22 0,-21-22 0,21 21 0,0-21 16,0 22-16,0-1 15,0 0-15,0 1 0,0-1 0,-21-21 16,21 22-16,0-1 0,-21-21 0,21 21 16,-22-20-16,22 20 0,0-21 15,0 0-15,0 0 0,0 1 0,-21-1 16,21 0-16,-21 0 15,0-21-15,0 21 16,0-21-16,-1 0 0,1 0 16,0 0-16,-21 0 0,21 0 0,-1 0 15,-20 0-15,21 0 0,-21 0 16,-1 0-16,1-21 0,-22 21 0,22 0 16,-21 0-16,-1-21 0,1 21 15,-149-21-15,106 21 16,21 0-16,-20-21 0,-1 21 15,-21 0-15,21-22 0,-21 1 0,21 21 16,-21 0-16,-106-21 0,127 21 16,-21 0-16,22 0 0,-1 0 15,-21 0-15,21 0 0,21 0 0,-21 0 16,43-21-16,-22 21 0,22 0 16,-1 0-16,1 0 0,20 0 15,1 0-15,0-21 0,-22 21 16,43 0-16,0 0 0,0 0 15,0 0-15,21-21 47,-22 21 0,1 0-47,0 0 16</inkml:trace>
  <inkml:trace contextRef="#ctx0" brushRef="#br0" timeOffset="17491.56">3725 8340 0,'0'0'0,"21"0"0,-21 21 15,22-21 1,-1 0-1,0 0-15,0 0 16,0 0-16,0 0 0,1 0 0</inkml:trace>
  <inkml:trace contextRef="#ctx0" brushRef="#br0" timeOffset="18640.2">8191 7154 0,'22'0'31,"-1"0"-31,0-21 16,0 0-16,0 21 16,0-21-16,1 0 0,-1 0 15,-21-1-15,21 22 0,-21-21 16,21 0-16,-21 0 15,0 0-15,0 42 32,0 0-17,0 0-15,0 0 0,0 1 0,0 20 16,0-21-16,0 0 0,0 22 16,-21-22-16,21 21 0,-21-21 15,21 22-15,0-1 0,-21-21 16,21 0-16,-22 0 15,22 1-15,-21-22 32,21-22-32,0 1 15</inkml:trace>
  <inkml:trace contextRef="#ctx0" brushRef="#br0" timeOffset="18963.98">8424 6795 0,'21'0'78,"1"0"-78,-1-22 15,-42 22 17,-1 0-32,1 0 15,0 0-15,0 0 16,0 0-16,21 22 16,0-1-1,0 0-15,21-21 16,0 0-16,0 0 0,0 21 0,1-21 15</inkml:trace>
  <inkml:trace contextRef="#ctx0" brushRef="#br0" timeOffset="19428.23">8826 6900 0,'-42'64'16,"42"-43"-1,-21 0-15,21 0 16,0 1-16,0-1 0,0 0 0,0 0 16,0 0-16,0 0 0,0 1 15,0-1-15,0 0 0,0 0 16,0 0-16,0 0 0,-21-21 47,21-21-32,0 0-15,0 0 16,0 0-16,0 0 0,0-1 0,0-20 16,21 21-16,0 0 0,0 0 0,0-22 15,1 22-15,-1 0 0,21 0 16,-21 21-16,22-21 0,-1 21 0,-21 0 16,21 0-16,1 0 0,-22 0 0,0 0 15,21 21-15,-20 0 0,-1 21 16,-21-21-16,0 1 0,0-1 15,0 21-15,0-21 0,-21 0 0,21 1 16,-22-1-16,1 0 0,0 0 16,21 0-16,-21 0 15,42-42 17,0 0-32</inkml:trace>
  <inkml:trace contextRef="#ctx0" brushRef="#br0" timeOffset="19816.03">9610 6900 0,'0'0'0,"-22"0"16,1 0-16,0 0 15,0 0-15,0 0 0,0 0 16,-1 0-16,1 0 0,0 0 0,0 0 15,21 22-15,0-1 16,0 0-16,0 0 16,21 0-16,0 0 15,0 1-15,1-22 0,-1 21 16,-21 0-16,21-21 0,0 21 16,0 0-16,-21 0 0,0 1 0,21-1 15,-21 0-15,0 0 0,0 0 16,0 0-1,-21-21-15,0 0 0,0 22 0,0-22 16,-22 0-16,22 0 0,-21 0 0,21 0 16,0 0-16,-1 0 0,1 0 15,0 0-15,0 0 0,21-22 16,0 1-16,0 0 0,21 21 16,0-21-16,0 0 0,1 0 15,-1-1-15,21 22 0</inkml:trace>
  <inkml:trace contextRef="#ctx0" brushRef="#br0" timeOffset="20155.83">9821 7070 0,'0'-21'46,"21"21"-46,-21-22 0,22 22 0,-1-21 16,0 0-16,-21 0 16,21 21-16,-21-21 0,-21 21 31,0 0-31,0 21 16,-22 0-16,22-21 0,0 21 0,0 0 15,0 1-15,-1 20 0,22-21 16,0 0-16,-21 0 0,21 1 0,0-1 15,0 0-15,0 0 0,0 0 16,43-21-16,-22 21 16,0-21-16,0 0 0,21 0 0,-20 0 15,-1 0-15,21 0 16,-21-21-16,22 21 0</inkml:trace>
  <inkml:trace contextRef="#ctx0" brushRef="#br0" timeOffset="20489.64">10160 7027 0,'0'0'0,"0"-21"0,-21 0 16,21 0 0,0 0-1,21 21-15,0 0 0,0 0 0,0 0 16,1 0-16,-1 0 0,0 21 16,0 0-16,0-21 0,0 21 15,1 0-15,-22 1 0,0-1 0,0 0 16,0 21-16,0-21 0,0 1 15,-22 20-15,22-21 0,-21 0 16,0 0-16,0-21 0,0 22 16,0-22-16,-1 0 15,22-22-15,0 1 16,0 0-16,0 0 16,0 0-16,0 0 0,22-22 15,-1 22-15,0 0 0,-21 0 0,21-22 16,0 22-16,-21 0 0,21 0 0,1 0 15,-1 0-15,0-1 0,0 1 16,0 0-16,22 21 0</inkml:trace>
  <inkml:trace contextRef="#ctx0" brushRef="#br0" timeOffset="20743.66">10943 6689 0,'-63'21'31,"41"0"-31,22 0 0,-21 0 0,21 22 16,-21-22-16,0 21 0,21-21 0,-21 22 15,21-22-15,0 21 0,-21-21 16,21 1-16,-22 20 0,22-21 0,0 0 16,0 22-16,0-1 0,0-21 15,0 0 1,22-21-1,-1 0-15,0-21 16,-21 0-16,21 21 16</inkml:trace>
  <inkml:trace contextRef="#ctx0" brushRef="#br0" timeOffset="20923.57">10626 6943 0,'0'0'0,"-22"0"16,1 0-16,0 0 0,42 0 47,0 0-47,1 0 15,-1 0-15,21 0 0,-21 0 0,0 0 16,22 0-16,-22 0 0,0-21 16,21 21-16,-20 0 0</inkml:trace>
  <inkml:trace contextRef="#ctx0" brushRef="#br0" timeOffset="21215.74">11896 6668 0,'0'0'15,"0"-22"-15,-22 22 0,1 0 16,0 22-1,0-1-15,21 21 0,-21-21 0,0 22 16,21-22-16,0 21 0,-22 0 16,1 1-16,21-1 0,-21-21 15,21 22-15,0 20 0,0-42 0,0 22 16,0-22-16,0 0 0,0 0 16,0 0-16,0 0 0,0-42 31</inkml:trace>
  <inkml:trace contextRef="#ctx0" brushRef="#br0" timeOffset="21819.59">11430 7027 0,'-21'0'0,"42"0"0,-85-21 0,43 21 16,42 0-1,1 0 1,-1 0-16,21 0 0,0 0 0,1 0 15,-1 0-15,0 0 0,1 0 0,-1-21 16,0 21-16,1-21 0,-1 21 16,0-21-16,1 0 0,-22-1 0,21 1 15,-21 0-15,22-42 16,-22 20-16,-21 22 16,0 0-16,0 0 0,0 0 0,0-1 15,-21 22-15,0 0 16,-1 0-16,22 22 15,-21-1-15,21 21 0,-21-21 16,21 0-16,0 22 0,0-1 16,0-21-16,0 22 0,-21-1 0,21 21 15,-21-41-15,21 20 0,-21 0 16,21-21-16,0 1 0,0-1 16,0 0-16,0 0 0,-22 0 15,22 0-15,0-42 31,0 0-15,0 0-16,0-21 0,22 20 0,-1 1 16,0-21-16,0 21 0,0-22 0,0 22 15,1-21-15,-1 21 0,21 0 16,-21-1-16,22 1 0,-22 0 0,0 21 16,0 0-16,0 0 0,0 0 0,-21 21 15,0 0 1,0 1-16,0 20 0,0-21 0,0 0 15,0 0-15,0 1 0,0-1 0,0 0 16,-21 0-16,0 0 0,21 0 16,-21 1-16,0-22 0,21 21 0,-21 0 15,-1-21 1,22-21 0,0 0-16,22 21 15,-1-22-15,0 1 0,0 0 0</inkml:trace>
  <inkml:trace contextRef="#ctx0" brushRef="#br0" timeOffset="22151.4">12361 6964 0,'21'0'32,"1"0"-17,-1 0-15,0 0 16,0 0-16,0 0 15,0-21-15,-21 0 0,22-1 16,-22 1-16,21 0 16,-21 0-16,0 0 0,-21 21 15,-1 0 1,1 21 0,0 0-16,0 0 0,0 0 0,0 1 15,-1 20-15,1-21 0,21 0 0,0 0 16,0 22-16,0-22 0,0 0 15,0 0-15,0 22 0,21-22 16,1-21-16,-1 0 0,21 0 16,-21 0-16,0 0 0,22 0 15,-22-21-15,21 21 0,-21-22 0,1 1 16</inkml:trace>
  <inkml:trace contextRef="#ctx0" brushRef="#br0" timeOffset="22672.12">10139 7726 0,'0'-21'0,"0"42"0,0-63 0,21 42 0,-21-22 16,0 1-16,0 0 16,-21 21-16,0-21 0,-1 0 0,1 21 15,-21 0-15,21 0 0,-22 0 0,22 0 16,-21 0-16,0 21 0,20 0 16,-20 0-16,0 0 0,21 22 15,-1-1-15,1 0 0,0 1 0,0-1 16,21 0-16,-21 1 0,21-1 15,0 0-15,0-20 0,0 20 0,0-21 16,21 21-16,0-20 0,21-22 0,-20 21 16,20 0-16,0-21 0,1 0 15,-1 0-15,21 0 0,-20 0 0,20-21 16,-20 0-16,20-1 0,-21 1 0,22 0 16,-22 0-16</inkml:trace>
  <inkml:trace contextRef="#ctx0" brushRef="#br0" timeOffset="23365.4">10477 7832 0,'0'-21'0,"0"42"0,0-64 0,-21 43 16,0 0-16,0 0 16,0 0-16,0 0 0,-1 0 0,22 22 15,-21-1-15,0 0 0,0 0 0,0 21 16,21-20-16,-21 20 0,-1-21 16,22 0-16,0 22 0,0-22 0,0 0 15,0 21-15,0-21 0,0 1 0,0-1 16,22 0-16,-1-21 15,0 0-15,0 0 0,0 0 0,0 0 16,1 0-16,-1 0 0,21-21 16,-21 21-16,0-21 0,1-1 0,-1 1 15,0 0-15,-21-21 0,0 21 16,21-1-16,-21-20 0,0 21 0,0 0 16,0 0-16,0-22 15,0 64 1,0 1-1,0-1-15,0 21 0,0-21 0,0 0 16,0 1-16,0 20 0,0-21 16,0 0-16,0 0 0,0 1 0,21-22 15,-21 21-15,0 0 0,21-21 0,1 0 16,-1 0-16,0 0 16,0 0-16,-21-21 15,21 0 1,-21-1-16,0 1 0,0 0 0,0 0 15,0-21-15,0 20 0,21-20 16,1 0-16,-22 21 0,21-22 16,42 22-16,-42 0 0,22 21 15,-22 0-15,21 0 0,-21 0 16,1 0-16,20 0 0,-21 21 16,0 0-16,22 0 0,-1 22 0,-42-22 15,21 21-15,-21-21 0,0 1 0,0-1 16,0 0-16,0 0 15,-21 0-15,21 0 0,-21 1 0,0-1 16,-1-21-16,1 0 16,0 0-16,21-21 15,0-1 1,0 1-16,21 0 0,0 0 0,-21 0 16,22-22-16,-1 22 0,0-21 15,0 21-15,0 0 0,0-22 0,22 22 16,-22 0-16,0 21 0,0-21 0,22 21 15,-22 0-15,21-21 0,-21 21 16,0 0-16</inkml:trace>
  <inkml:trace contextRef="#ctx0" brushRef="#br0" timeOffset="23869.11">11938 8001 0,'0'-21'0,"0"42"0,0-63 16,21 42-16,-21-21 0,0-1 16,0 1-16,0 0 15,0 0-15,0 0 0,0 0 0,-21 21 0,0-22 16,0 22-16,-1 0 0,1 0 16,0 0-16,0 0 0,0 22 15,-22-22-15,22 21 0,0 0 0,0 21 16,-43 43-16,43-43 15,21-21-15,0 22 0,0-22 16,0 0-16,0 0 0,0 0 0,0 1 16,21-1-16,22-21 15,-22 0-15,0 0 0,0 0 0,0 0 16,1 0-16,-1-21 0,0 21 0,-21-22 16,21 1-16,0-21 0,0 21 0,1-22 15,-1 22-15,0-21 0,0 0 16,0-1-16,0-20 0,1 20 15,-1 1-15,-21-21 0,21 20 0,0-20 16,-21 20-16,0 22 0,0-21 16,0 21-16,0 42 15,-21 0-15,0 21 0,21 1 16,-43 41-16,22 22 16,21-63-16,0-1 0,0 0 15,0 1-15,0-1 0,0 0 0,0-21 16,21 22-16,1-22 0,-1 0 0,0 0 15,21-21-15,1 0 0,-22 0 16,21 0-16,0 0 0,1 0 0</inkml:trace>
  <inkml:trace contextRef="#ctx0" brushRef="#br0" timeOffset="24034.02">12594 8022 0,'-21'0'15,"21"21"-15,-21-21 0,0 0 16,-1 22 15,1-22-31,0 0 0,-42 21 16</inkml:trace>
  <inkml:trace contextRef="#ctx0" brushRef="#br0" timeOffset="24679.69">3492 9335 0,'0'0'0,"0"-22"0,0 44 31,0-1-31,0 21 16,0-21-16,0 22 0,0 20 16,0-21-16,0 22 0,0-1 0,0-20 15,0 20-15,0 1 0,0-22 16,0 22-16,0-22 0,-21 0 15,21 1-15,-21-22 0,21 21 0,0-21 16,0 22-16,0-22 0,0 0 16,0-42 15,0 0-31,21-22 0,0 22 16,-21 0-16,0 0 0</inkml:trace>
  <inkml:trace contextRef="#ctx0" brushRef="#br0" timeOffset="25415.67">3556 9462 0,'0'0'0,"21"0"32,0 0-17,0 0-15,1 0 0,-1 0 16,21 0-16,0 0 0,1-22 0,-1 22 15,0 0-15,22 0 0,-1-21 0,22 21 16,-21 0-16,41 0 16,-20 0-16,21 0 0,21-21 0,0 21 15,0 0-15,0 0 0,21 0 0,0 0 16,0-21-16,1 21 0,-1 0 16,-21 0-16,127 0 0,-148 0 15,-1 0-15,149 0 16,-190 0-16,-1 0 0,1 0 15,-22 0-15,1 0 0,-22 0 0,0 0 16,0 0-16,0 0 0,0 0 16,1 0-16,-1 0 15,0 0-15,-21 21 0,0 0 16,0 0-16,0 1 16,0-1-16,-21 0 0,0 0 0,-1 21 15,22-20-15,-21 20 0,0 0 16,21 1-16,0 20 0,0-21 0,-21 1 15,21-1-15,0 22 0,0-22 0,0 0 16,0 1-16,0-1 0,0 0 16,0-21-16,0 22 0,0-1 0,-21-21 15,21 22-15,-21-1 0,21-21 16,0 0-16,0 0 0,-22 1 16,1-22-16,0 21 0,0-21 15,0 0-15,0 0 0,-1 0 0,1 0 16,-21 0-16,21 0 0,-22 0 15,-84 0 1,64 0-16,-1 0 0,-20-21 0,-1 21 16,-21-22-16,-21 1 0,0 21 0,-169-42 15,148 42-15,-43-21 16,22 0-16,-22 21 0,1-22 0,-1 22 16,22 0-16,-21 0 0,41 0 0,-126-21 15,169 21-15,22 0 16,20 0-16,1 0 0,20-21 0,-20 21 15,42 0-15,21-21 16,21 21 0,0 0-16,0 0 0,0-21 15,22 21-15,-22-21 0,0 21 16,21-22-16,-20 22 0,20-21 16</inkml:trace>
  <inkml:trace contextRef="#ctx0" brushRef="#br0" timeOffset="26576.95">7408 9948 0,'-42'0'0,"84"0"0,-105 0 0,42 0 0,-22 0 16,22 0-16,0 0 0,42 0 47,21 0-47,1 0 0,-1 0 0,0 0 15,22 0-15,-1 0 0,22 0 16,-21-21-16,20 21 0,1 0 0,0 0 15,-1 0-15,1 0 0,42-21 16,-64 21-16,-20 0 16,-1 0-16,0 0 0,-20 0 0,-1-21 15,-64 21 1,22 0-16,-21 0 0,0 0 16,-1 0-16,1 0 0,-22 0 0,1-21 15,-1 21-15,1 0 0,-22 0 16,22 0-16</inkml:trace>
  <inkml:trace contextRef="#ctx0" brushRef="#br0" timeOffset="27047.67">7493 9864 0,'-64'21'16,"128"-42"-16,-170 42 0,64-21 0,21 21 0,-22-21 16,43 21-16,0 0 15,21-21 1,22 0-16,-22 22 0,21-22 16,1 0-16,-1 0 0,21 0 0,1 0 15,-1 0-15,1 0 0,-1 0 0,1 0 16,-1 0-16,1-22 0,-1 1 0,-20 21 15,20-21-15,-20 21 0,-1-21 16,-21 21-16,21-21 0,-20 21 16,-1-21-16,-21-1 0,0 1 0,0 0 15,0 0-15,0 0 0,0 0 16,-21-1-16,-1 1 0,-20-21 16,21 21-16,0 21 0,-22-21 15,22 21-15,-21 0 0,21 0 16,0 0-16,21 21 15,0 0-15,21 0 16,0 0-16,0-21 16,0 21-16,22 1 0,-22-22 0,42 21 15,-20-21-15,-22 0 16,21 0-16,-21 0 0,22 0 16,-22 0-16,0 0 0,21 0 15,-21 0-15,-21 21 0,0 0 16,-21 0-16,0 0 15,0 1-15,0-1 0,-22 0 0,22 21 16,-21-21-16,0 1 0,-1-1 16,22 21-16,-21-21 0,21 0 0,-1 1 15,1-1-15,0 0 0,0 0 16,0-21-16</inkml:trace>
  <inkml:trace contextRef="#ctx0" brushRef="#br0" timeOffset="28170.67">9588 9652 0,'22'0'31,"-1"0"-31,0-21 15,0 21-15,0-21 0,0 21 0,1-21 16,20 21-16,-21-22 0,21 1 16,1 21-16,-22-21 0,21 0 15,-21 0-15,22 0 0,-22-1 16,-21 1-16,0 0 0,0 0 16,-21 21-16,0-21 0,-22 21 15,22 0-15,-21 0 0,-1 0 0,1 0 16,0 0-16,-1 21 0,22-21 0,-21 21 15,21 0-15,0 0 16,-1 1-16,1 20 0,21-21 0,0 21 16,0-20-16,0-1 0,0 21 15,21-21-15,1-21 16,-1 0-16,0 21 0,21-21 0,-21 0 16,22 0-16,-22 0 0,21 0 0,-21 0 15,1 0-15,-1-21 0,0 21 16,-21-21-16,-21 21 15,0 0-15,-1 0 0,-20 0 16,21 0-16,-21 21 0,20-21 16,-20 21-16,21 1 0,-21-1 0,20 0 15,1 0-15,0 0 0,0 0 0,21 1 16,0-1-16,0 0 0,0 0 16,0 0-16,0 0 0,0 1 15,21-22-15,0 21 0,43-21 16,-43 0-16,21 0 0,1 0 15,-1 0-15,0 0 0,1 0 0,20-21 16,-21-1-16,22 1 0,84-42 16,-127 42-16,22-1 15,-1-20-15,-21 21 0,0-21 0,0 20 16,-21-20-16,0 21 0,0-21 16,0 63 15,-21-21-31,0 42 0,21-21 0,-21 0 15,21 22-15,0-22 0,0 0 16,-21 0-16,21 22 0,-21-22 0,21 0 16,0 0-16,0 0 0,0 0 15,-22-21-15,22 22 16,0-44 15,0 1-31,0 0 16,22 0-16,-22 0 0,21-22 15,0 22-15,0-21 0,0 21 0,0-22 16,1 1-16,-1 0 0,0 21 16,0-1-16,0-20 0,0 42 0,22-21 15,-22 21-15,0 0 0,21 0 16,-20 21-16,-1 0 0,0 0 0,0 22 0,0-1 16,0-21-16,-21 22 15,22-1-15,-22-21 0,0 21 0,0-20 16,0 20-16,0-21 0,-22 0 0,22 0 15,-21-21-15,0 22 0,0-22 16,0 21-16,0-21 16,21-21-1,0-1 1,0 1-16,21 0 0,0 0 0,0 0 16</inkml:trace>
  <inkml:trace contextRef="#ctx0" brushRef="#br0" timeOffset="28435.51">11155 9292 0,'0'21'16,"0"1"0,0 20-16,0-21 0,0 0 0,0 22 15,-21-1-15,21-21 0,-22 21 16,1 1-16,0-1 0,21 0 0,-21-20 15,0 20-15,0-21 0,21 21 0,-22-20 16,22-1-16,-21 0 0,21 0 16,0 0-16,0 0 15,21-21 1,1 0-16,-1-21 16,0 21-16,-21-21 0,0 0 15,0 0-15</inkml:trace>
  <inkml:trace contextRef="#ctx0" brushRef="#br0" timeOffset="28603.93">10858 9610 0,'0'0'0,"-21"0"0,0 0 0,0 0 15,21 21-15,0 0 16,21 0 0,0-21-16,0 0 0,1 0 15,-1 0-15,21 0 16,-21 0-16,0 0 0,22 0 0,-22 0 15,21 0-15,22-21 0,-22 21 16</inkml:trace>
  <inkml:trace contextRef="#ctx0" brushRef="#br0" timeOffset="29269.06">11493 9610 0,'-21'0'0,"0"0"15,0 0-15,21 21 0,-21-21 16,21 21-16,21-21 47,0 0-47,0-21 0,0 21 0,1-21 15,-1 0-15,0-1 0,0 22 16,0-21-16,-21 0 0,0 0 16,0 0-16,0 0 0,0-22 15,-21 43 1,0 0-16,0 21 15,0 1-15,-1-1 0,1 0 16,21 21-16,-21-21 0,21 22 16,-21-22-16,21 21 0,0-21 0,0 1 15,0 20-15,0-21 0,0 0 16,21 0-16,0 1 0,0-22 0,-21 21 16,22-21-16,62 21 15,-63-21-15,1 0 0,-1 0 16,0 0-16,0-21 0,-21 0 0,21 21 15,-21-22-15,21 1 0,-21 0 0,0 0 16,22 0-16,-22 0 0,21-22 16,-21 22-16,0-42 15,21 41-15,0-20 0,-21 21 0,21 0 16,0 21-16,1 0 0,-22 21 16,21 0-16,0 0 15,-21 0-15,0 22 0,21-22 16,-21 21-16,21-21 0,-21 1 0,0 20 15,0-21-15,0 0 0,0 0 16,0 1-16,0-1 0,0 0 16,0-42 15,0 0-31,0-1 16,0 1-16,0 0 0,0 0 15,0 0-15,0 0 0,0-1 0,21-20 0,1 21 16,-1-21-16,-21 20 15,21 1-15,0 0 0,0-21 16,0 42-16,1 0 0,20 0 16,-21 0-16,0 0 15,0 0-15,1 0 0</inkml:trace>
  <inkml:trace contextRef="#ctx0" brushRef="#br0" timeOffset="29560.89">12848 9335 0,'0'0'0,"0"-22"0,0 1 0,0 0 15,0 0-15,0 0 0,0 0 16,-21 21 0,21 21-1,-21 0-15,21 21 0,-21-21 0,21 22 16,0-22-16,0 21 0,-22 22 15,1-22-15,21 0 16,0 1-16,-21-22 0,21 21 0,-21-21 16,21 1-16,-21-1 0,21 0 0,0 0 0,0 0 15,0 0 1,21-21 0,0 0-16,0-21 0,0 0 0,1 0 15</inkml:trace>
  <inkml:trace contextRef="#ctx0" brushRef="#br0" timeOffset="30201.52">13123 9292 0,'0'0'0,"0"-21"0,21 0 0,-21 0 15,0 0-15,-21 21 32,21 21-32,0 0 0,-21 0 15,21 21-15,-21-20 0,21 20 16,-21-21-16,21 21 0,-21-20 0,21 20 15,0 0-15,0-21 0,-22 43 16,1 21 0,21-64-16,0 0 0,0 0 15,-21-21-15,21-21 32,0 0-32,0 0 15,21-1-15,0 1 0,-21 0 0,43-42 16,-22 20-16,-21 22 15,42-21-15,-21 21 0,1-1 0,-1 1 16,-21 0-16,21 21 0,0 0 16,0 0-16,0 21 15,-21 0-15,0 1 16,0-1-16,0 21 16,0 0-16,0-20 0,0-1 0,0 0 15,0 0-15,22 0 0,-22 0 16,21 1-16,0-22 0,0 21 0,0-21 15,0 0-15,1 0 0,-1 0 16,0 0-16,0 0 0,21 0 16,-20-21-16,-1-1 0,21 22 0,-21-21 15,0 0-15,1 0 0,-1-21 0,0 20 16,0 1-16,0-21 0,-21 21 0,0-22 16,0 22-16,0 0 15,-21 21 1,0 0-16,0 21 0,0-21 15,-1 21-15,22 1 0,0 20 0,-21-21 16,21 0-16,0 0 0,0 1 0,0-1 16,0 0-16,0 0 0,0 0 15,21 0-15,1-21 16,-1 0-16,0 0 0,0 0 16,0 0-16,0 0 0,1 0 0,-1-21 0,0 21 15,0-21-15,0 0 0,0 21 16</inkml:trace>
  <inkml:trace contextRef="#ctx0" brushRef="#br0" timeOffset="30433.33">12636 9313 0,'0'0'0,"-42"0"0,42 22 0,-21-22 15,42 0 1,0 0-16,0 0 16,1 0-16,20 0 15,-21 0-15,21 0 0,-20 0 0,20 0 16,0 0-16,-21 0 0,22 0 0,-22 0 16,0 0-16,0 0 15,0 0-15</inkml:trace>
  <inkml:trace contextRef="#ctx0" brushRef="#br0" timeOffset="30959.27">10816 10710 0,'0'0'0,"0"-21"0,0 0 15,0 0-15,0 0 0,0 0 16,0 42 15,0 0-31,0 0 0,0 0 16,0 22-16,0-22 0,0 21 15,0-21-15,0 22 0,0-22 0,0 21 16,0 0-16,0-20 0,0 20 0,-21-21 16,21 0-16,-21 0 0,21 22 15,0-22-15,0 0 16,0-42 15,0 0-31,0 0 16,0-1-16,0 1 0</inkml:trace>
  <inkml:trace contextRef="#ctx0" brushRef="#br0" timeOffset="31248.11">10753 10816 0,'0'-21'0,"0"42"0,-22-84 0,22 42 15,0-22-15,0 22 0,0 0 0,0-21 16,0 20-16,22 1 0,-22 0 0,21 0 16,0 0-16,0 21 0,0-21 15,0 21-15,22 0 0,-1 0 16,0 0-16,-20 0 0,20 0 15,-21 21-15,0 0 0,0 0 0,1 0 16,-22 0-16,0 1 0,0-1 16,-43 63-16,22-62 15,-42 20-15,20-21 0,1-21 16,21 21-16,-22 0 0,22-21 16,-21 0-16,42 22 0,-21-22 0,0 0 15,42 0 16,0 0-31,0 0 16,0 0-16,0-22 0,22 22 0,-22 0 16</inkml:trace>
  <inkml:trace contextRef="#ctx0" brushRef="#br0" timeOffset="31448">11388 10668 0,'0'0'0,"0"21"16,0 0-16,-22 1 15,1-1-15,21 0 0,0 0 0,-21 0 16,0 0-16,21 1 0,0-1 16,0 0-16,-21-21 0,21 21 15,21-21 17,-21-21-17,0 0-15,21 0 16</inkml:trace>
  <inkml:trace contextRef="#ctx0" brushRef="#br0" timeOffset="31730.83">11388 10478 0,'21'0'47,"0"0"-47,0 0 15,-21-22 1,21 22-16,-21-21 0,0 0 16,0 0-16,-21 21 15,0 0 1,0 0-16,0 0 0,-1 21 16,1 0-16,21 0 0,0 1 15,0-1 1,0 0-16,0 0 0,0 0 0,0 0 15,0 1-15,21-22 16</inkml:trace>
  <inkml:trace contextRef="#ctx0" brushRef="#br0" timeOffset="32171.58">11811 10583 0,'0'22'31,"0"-1"-31,-21 0 0,21 0 0,0 0 16,0 0-16,-21 1 0,21-1 15,0 0-15,0 0 0,0 0 16,0 0-16,0 1 16,-22-22-16,22 21 0,-21-21 15,0 0 1,0 0-1,21-21-15,0-1 0,0 1 16,0 0-16,0 0 0,0 0 0,0 0 16,0-22-16,21 22 15,0-21-15,0 21 0,1-22 0,-1 22 16,0-21-16,21 21 0,-21-1 0,1 1 16,20 21-16,0 0 0,-21 0 0,22 0 15,-22 21-15,21 1 0,-21-1 16,1 0-16,20 21 0,-21-21 0,0 1 15,-21 20-15,0-21 0,21 0 16,-21 43-16,0-43 0,0 0 16,0 0-16,0 0 0,-21 1 15,0-22-15,0 21 0,0-21 16,0 0-16,-1 0 16,1 0-16</inkml:trace>
  <inkml:trace contextRef="#ctx0" brushRef="#br0" timeOffset="32844.22">4339 11515 0,'-21'106'15,"0"-64"-15,0 0 16,21 1-16,-22 20 0,1-21 16,21 1-16,-21-1 0,0 0 0,21 22 15,-21-43-15,21 21 0,0 1 16,-21-22-16,21 21 0,-22-21 0,22 1 16,0-1-16,0 0 0,22-42 46</inkml:trace>
  <inkml:trace contextRef="#ctx0" brushRef="#br0" timeOffset="33535.82">4276 11663 0,'0'0'16,"0"-21"-16,0 0 0,0-1 15,0 1 1,42 21-16,-21 0 16,0 0-16,22 0 0,-1 0 0,21 0 15,-20 0-15,20 0 0,22-21 0,-22 21 16,22 0-16,0 0 0,-1 0 16,1 0-16,21 0 0,84 0 15,-84 0-15,0 0 0,0 0 16,21 0-16,-42 21 0,20-21 15,1 0-15,-21 0 0,0 21 0,-1-21 16,1 0-16,0 0 0,-22 0 0,1 0 16,-1 0-16,-21 0 0,1 0 15,-1 0-15,0 0 0,-20 0 0,-1 0 16,0 0-16,-21 22 16,0-1-16,0 0 15,0 0-15,0 0 0,0 0 16,0 1-16,0 20 0,0 21 15,0-20-15,-21-1 0,21 0 16,0 1-16,-21-1 0,21 0 16,0 1-16,0 20 0,0-20 0,0-22 15,0 21-15,-22 0 0,22 1 0,-21-22 16,21 0-16,-21 21 0,21-20 16,0-1-16,-21 0 0,-21 21 15,20-42-15,1 21 0,0-21 0,0 0 16,0 22-16,0-22 0,-22 0 15,-20 0-15,20 0 16,1 0-16,0 0 0,-22 0 0,1-22 0,-107 1 16,65 21-16,-1-21 15,0 0-15,-21 21 0,0-21 16,0 0-16,-21 21 0,21-22 0,-21 22 16,21-21-16,-106 21 15,127 0-15,21 0 0,22-21 0,-1 21 16,1 0-16,-1 0 0,22 0 15,21 0-15,0 0 0,21-21 16,21 21 0,21-21-16,-21 21 15,22 0-15,-22-21 0,42-1 16,-20 22-16,20-21 0</inkml:trace>
  <inkml:trace contextRef="#ctx0" brushRef="#br0" timeOffset="34047.65">7154 12150 0,'-21'0'0,"21"21"15,21-21 1,0 0-16,1 0 16,20 0-16,0 0 0,-21 0 0,22 21 15,20-21-15,-20 0 0,-1 0 16,21 0-16,-20 0 0,20 0 0,1 0 16,-22 0-16,22 0 0,-22 0 0,0 0 15,1 0-15,-1 0 0,-21-21 16,0 21-16,-21-21 15,0 0-15,-21 21 0,0-22 16,-21 22-16,20-21 0,-20 21 16,21 0-16,0-21 0,0 21 15,-1 0-15,22-21 0,-21 21 0,21-21 16,21 21 0,1 0-1,-1 0-15,0 0 0,0 0 0,0 0 16,-21 21-16,21-21 0,1 21 15,-1 0-15,-21 0 0,0 1 0,0-1 16,0 0-16,0 0 0,0 0 0,0 0 16,-21 1-16,-1-1 0,1 0 0,0 0 15,0 0-15,0 0 0,0 1 16,-1-22-16,1 21 0,21 0 16,-21-21-16</inkml:trace>
  <inkml:trace contextRef="#ctx0" brushRef="#br0" timeOffset="34684.66">9102 11980 0,'0'0'15,"0"-21"-15,0 0 0,0 0 0,0 0 16,-22 21 15,1 21-31,21 0 16,-21 21-16,21-20 0,0 20 0,-21 0 16,0 1-16,21-22 0,-21 21 15,-1-21-15,22 22 0,0-22 0,-21 0 16,0 0-16,0 21 0,0-20 15,0-22 1,21-22 0,0 1-16,0 0 15,21 0-15,-21 0 0,21-22 16,0 22-16,0 0 0,-21-21 0,43-22 16,-22 22-16,21 0 15,-21-1-15,-21 22 16,21 21-16,1-21 0,-1 21 0,0 21 15,0 0 1,-21 22-16,21-22 0,-21 21 16,0 0-16,21-20 0,-21 20 0,0-21 15,0 21-15,0-20 0,0-1 0,0 0 16,0 0-16,0 0 0,0 0 16,-21-21-16,0 22 0,0-22 15</inkml:trace>
  <inkml:trace contextRef="#ctx0" brushRef="#br0" timeOffset="35448.3">8826 12256 0,'64'-22'31,"-43"1"-31,0 21 0,43-21 16,-43 21-16,21-21 0,-21 21 15,22 0-15,-1 0 0,-21-21 16,22 21-16,-22 0 0,21 0 0,-21 0 16,0 0-16,1 0 0,-1 0 15,0 0-15,0 0 16,-21 21 0,0 0-16,0 0 0,0 0 15,0 1-15,0-1 16,0 0-16,0 0 0,0 0 0,0 0 15,-21 1-15,0-1 16,21-42 31,0-1-47,21 1 16,-21 0-16,21 0 0,-21 0 15,0 0-15,0-1 0,21 1 0,-21-21 16,21 21-16,1 0 0,-22-1 15,21 1-15,0 21 0,0-21 0,0 21 16,0 0-16,1 0 0,-1 0 16,21 0-16,-21 21 0,0-21 15,1 21-15,-1 1 0,-21-1 0,21 0 16,-21 0-16,21 0 0,-21 0 0,0 1 16,0-1-16,0 0 0,0 0 15,-21 0-15,0-21 0,21 21 16,-21-21-1,-1 0-15,1 0 16,21-21 0,0 0-16,0 0 0,0 0 15,0 0-15,0-1 0,21 1 16,1-21-16,-1 21 0,0 0 0,0-22 16,21 22-16,-20 0 0,20 0 15,0 21-15,1 0 0,-1 0 0,-21 0 16,21 21-16,-20-21 0,-1 21 0,0 21 15,0-20-15,-21-1 0,21 21 0,-21-21 16,0 22-16,0-22 0,-21 0 16,0 0-16,0 21 0,0-20 15,-1-22-15,1 21 0,0 0 0,0-21 16,0 0-16,21 21 0,-21-21 16,42 0-1,0-21-15,0 21 16</inkml:trace>
  <inkml:trace contextRef="#ctx0" brushRef="#br0" timeOffset="35860.06">10477 12107 0,'0'-21'0,"0"42"0,-21-42 47,0 21-47,21 21 0,-21 1 0,0-1 15,0 0-15,-1 0 0,22 0 0,-21 0 16,0 1-16,21-1 0,0 0 16,0 21-16,0-21 0,0 1 15,0-1-15,0 0 0,21-21 16,0 21-16,1-21 16,-1 0-16,0 0 0,0 0 15,21 0-15,-20 0 0,-1 0 0,0-21 16,0 0-16,0 21 0,0-21 0,-21-1 15,0 1-15,22 0 0,-22-21 16,0-1-16,0 22 0,0-21 16,0 21-16,-22-22 0,1 22 15,0 0-15,0 0 0,21 0 0,-21 21 16,0 0-16,-1 0 0,1 0 0,0 0 16,0 21-16,0 0 0,0 0 15,21 0-15,0 1 0,-22 20 0,22-21 16,0 21-16,0 1 0,22-22 15,-1 0-15,0-21 16,21 0-16</inkml:trace>
  <inkml:trace contextRef="#ctx0" brushRef="#br0" timeOffset="36688.35">10964 12086 0,'0'0'15,"0"-21"-15,0 0 16,-21 21-16,0 0 0,0 0 16,0 21-16,21 0 0,-22 0 15,1 1-15,21-1 0,0 0 0,0 0 16,0 0-16,-21 0 0,21 22 16,0-22-16,0 0 0,21 0 15,-21 0-15,21-21 0,1 0 16,-1 22-16,21-22 0,-21 0 15,0 0-15,22 0 0,-22 0 0,64-22 16,-64 1-16,0 0 16,0 21-16,0-21 0,-21 0 15,0-22-15,0 22 0,0 0 0,0 0 16,0 0-16,0 42 31,0 0-31,0 0 16,0 0-16,0 1 0,0-1 15,0 0-15,0 0 16,21 0-16,1-21 0,-1 0 16,0 0-16,0 21 0,0-21 0,0 0 15,22 0-15,-22 0 0,21 0 16,-21 0-16,22-21 0,-22 0 0,0 21 16,0-21-16,0 0 0,1 0 0,-22-1 15,0 1-15,0 0 0,0 0 16,0 0-16,21 0 0,-21-1 15,0 44 1,-21-1 0,21 0-16,-22 0 0,22 0 15,0 22-15,0-22 0,-21 0 16,21 0-16,-21 0 0,21 0 16,0 1-16,0-1 15,0-42 16,0-1-15,0 1-16,0 0 0,0-21 16,21 21-16,0-1 0,-21 1 15,22-21-15,-1 21 0,0-22 16,0 22-16,0 0 0,0 0 16,43-21-16,-43 42 0,0 0 15,0 0-15,1 0 0,-22 21 16,21-21-16,-21 21 0,21 21 0,-21-21 15,0 1-15,0-1 0,0 21 0,0-21 16,0 22-16,0-1 16,0-21-16,0 0 15,0 0-15,21-21 0,0 0 16,-21 22-16,21-22 16,1 0-16,-1-22 0,0 1 15,0 21-15</inkml:trace>
  <inkml:trace contextRef="#ctx0" brushRef="#br0" timeOffset="36960.19">12552 11748 0,'-43'0'15,"22"21"-15,0 0 16,0 0-16,0 0 0,21 22 0,-21-1 15,-1-21-15,1 21 0,0 1 16,0-1-16,21 0 0,-21 1 0,0-22 16,21 21-16,0-21 0,0 22 15,0-1-15,0-21 0,0 0 16,0 1-16,21-1 0,0-21 16,0 21-16,0-21 0,0 0 15,1 0-15,-1 0 0,21 0 16,-21 0-16,0-21 0</inkml:trace>
  <inkml:trace contextRef="#ctx0" brushRef="#br0" timeOffset="37168.07">12361 12044 0,'-21'0'0,"42"0"0,-63 0 16,63 0 15,0 0-31,0 0 0,1 0 0,20 0 16,-21 0-16,21 0 0,-20 0 0,20 0 15,0 0-15,-21 0 0,22-21 16,-22 21-16,0-21 0,21 21 16,-20 0-16</inkml:trace>
  <inkml:trace contextRef="#ctx0" brushRef="#br0" timeOffset="62523.55">16679 3577 0,'0'0'0,"0"-21"0,0 0 0,0 0 16,0-22-16,-21 22 0,0-21 15,0 21-15,0 0 0,-1-22 0,1 22 16,0 0-16,-21 21 0,21-21 16,-22 0-16,22 21 0,-21 0 0,21 0 15,-22 0-15,1 0 0,21 0 16,-22 21-16,1 21 0,0-21 0,-22 22 16,22-1-16,0 21 0,-22 1 0,22-1 15,-1 1-15,-20-1 16,21 1-16,-64 84 0,85-63 15,-22-1-15,-20 65 0,63-65 16,0-20-16,0-1 0,0 22 16,0-22-16,21 170 15,21-169-15,-21-1 16,22 1-16,-1-1 0,0 1 0,22-22 0,-1 0 16,1 1-16,21-1 0,-22 0 15,43-20-15,-21-1 0,-1 0 0,22-21 16,-21 0-16,-1 0 0,22 0 0,-21-21 15,0 0-15,-1-1 0,1 1 0,0-21 16,-1 0-16,-20-1 0,20 1 16,-20-22-16,-1 1 0,1-1 15,-1 1-15,-20-22 0,-1 22 0,0-1 16,1-20-16,-22 20 0,0-21 16,0 22-16,-21-22 0,21 1 0,-21-1 15,0 21-15,0-20 0,-21 20 0,-21 1 16,21-1-16,-22-20 0,-20 20 15,21 1-15,-22-1 0,1 22 0,-1-22 16,1 1-16,-1 20 0,1 1 16,-1 0-16,-84-22 0,106 43 15,-22 0-15,-21 21 0,22 0 0,-1 0 16,1 0-16,-22 21 16,1 0-16,20 0 0,-21 22 0,1-1 15,20 22-15,1-1 0,-22 1 16,43-1-16,-22 22 0,1-1 0,20 1 15,1 0-15,0 21 0,21-22 0,-22 107 16,22 42 0,21-149-16,21 1 0,0-22 15,1 22-15,20-21 0,-21-1 16,21 1-16,22-1 0,-22-21 0,22 1 16,42 41-16,-22-62 0,-20-1 15,-1 0-15,85-21 16,-84 0-16,21 0 0,-22 0 0,22-21 15,-22-22-15,22 22 0,-22-21 16,22 0-16,-21-22 0,20 22 16,-20-22-16,-1-20 0,1 20 0,-1 1 15,-20-22-15,20 21 0,-21-20 0,-20-1 16,-1 0-16,0 1 0,-21-1 16,0 0-16,0 22 0,-21-1 15,-22 1-15,1-1 0,0 1 0,-1-1 16,-20 22-16,-1 0 0,1-1 0,-1 1 15,1 21-15,-1 0 0,1 0 0,-1-1 16,-20 22-16,20 0 0,-84 22 16,85-1-16,-86 63 15,65-62-15,20 41 16,-63 22-16,64-22 0,-1 1 16,22 20-16,21-20 0,-22 21 0,43-22 15,0 22-15,0-22 0,0 1 16,0-1-16,22 22 0,20-22 0,0 1 15,1-22-15,-1 22 0,21-1 16,1-20-16,-1-1 0,1 0 0,-1 1 16,1-22-16,63 42 15,-64-63-15,-20 21 0,20-21 0,1 0 16,-22 0-16,64-21 16,-43 0-16,-20-21 0,20 21 0,-20-22 0,-1 1 15,0-22-15,1 22 16,-1-21-16,-21 20 0,0-20 0,0-1 15,-21 1-15,0-1 0,0 1 0,0-1 16,-21 1-16,0 20 0,-21-20 16,-1-1-16,22 22 0,-21 0 0,-22 21 15,-20-43-15,41 64 16,-20-21-16,21 21 0,-22 0 0,-63 0 16,64 21-16,-1 0 0,1 22 15,-1-1-15,1 0 0,-1 1 16,1 20-16,20-21 0,1 22 15,21-1-15,0 1 0,-1-22 0,22 22 16,0-22-16,0 22 0,22-22 16,-1 0-16,148 128 15,-63-128 1,-43-21-16,-20 0 0,20 0 0,-20-21 16,-1 0-16,0 0 0,1-21 0,-1 0 15,0 0-15,-21 0 0,22-22 16,-22 22-16,21-21 0,-21 0 0,1-1 15,-1 1-15,0 0 0,-21-64 16,0 63-16,0 1 0,0 0 16,-21 21-16,0-1 0,-22 1 0,-20 0 15,42 21-15,-22 0 16,1 0-16,0 21 0,-1 0 16,-41 43-16,41-43 0,22 0 15,0 22-15,0-22 0,0 0 16,21 21-16,0-21 0,0 1 0,0-1 15,0 0-15,0 0 0,21 0 16,0 0-16,0-21 16,0 22-16,0-22 0,1 0 0,-1 0 15,0 0-15</inkml:trace>
  <inkml:trace contextRef="#ctx0" brushRef="#br0" timeOffset="63389.29">13250 4001 0,'0'-22'15,"-21"22"1,0 0-1,0-21-15,0 21 32,42 0-1,21 0-31,-21 0 16,22 0-16,20-21 0,1 21 15,-1 0-15,22 0 0,-1 0 0,22 0 16,0 0-16,21 0 0,0 0 15,0 0-15,0 0 0,0 0 16,0 0-16,0 0 0,-21 0 0,0 21 16,-22-21-16,1 0 0,0 21 0,-22-21 15,-20 0-15,-1 0 0,0 0 16,-21 0-16,-21 22 0,22-22 16,-44 0 15,1 0-31,0 0 0,0 0 15,-21 0-15,20 0 0,-20 0 0,0 0 16,-1 0-16,1 0 0,0 0 16,-22 0-16,22 0 0,-22 0 15</inkml:trace>
  <inkml:trace contextRef="#ctx0" brushRef="#br0" timeOffset="63718.1">13864 4043 0,'0'0'15,"-42"0"-15,21 0 0,-22 0 16,22 0-16,-21 0 0,21 0 0,-1 0 16,1 0-16,0 0 15,42 0 1,22 0-16,-22 0 16,21 0-16,85 21 15,-63-21-15,20 0 0,22 21 0,-21-21 16,21 0-16,-1 0 0,1 0 15,0 21-15,0-21 0,0 0 0,-22 0 16,1 0-16,0 0 0,-22 0 0,1 0 16,-1 0-16,-20 0 0,-22 0 15,0 0-15,0 0 0,0 0 16,-21-21-16,0 0 16,0 0-16,0 0 15,-21 0-15,21-1 0,-21 22 0,21-21 0,-21 0 16,21 0-16,0 0 15,0 0-15</inkml:trace>
  <inkml:trace contextRef="#ctx0" brushRef="#br0" timeOffset="64015.41">15198 3704 0,'0'21'0,"0"43"31,21-43-31,0 0 0,0-21 15,0 21-15,0 1 0,1-22 0,20 21 16,-21-21-16,21 21 0,1-21 16,-1 0-16,-21 21 0,22-21 15,-1 0-15,-21 21 0,21-21 0,-20 21 16,-1-21-16,0 22 0,-21-1 16,0 0-16,0 21 0,-42-21 15,20 1-15,-62 41 0,20-42 16,1 22-16,20-22 0,-20 0 15,-64 42-15,85-41 0,-1-1 16,1-21-16,0 21 0,20 0 0,1-21 16,0 0-1</inkml:trace>
  <inkml:trace contextRef="#ctx0" brushRef="#br0" timeOffset="64578.6">13843 2413 0,'0'-21'16,"0"42"-16,0-63 0,0 21 0,0-1 0,0 1 16,0-21-16,0 21 0,0 0 0,0-1 15,-21 1-15,0 21 0,-22-21 16,22 21-16,-21 0 16,21 0-16,-22 0 0,1 21 0,0 0 15,-1 22-15,1-22 0,0 21 0,-1 22 16,1-22-16,21 0 0,-22 22 15,22-22-15,0 22 0,21-22 0,0 0 16,0 1-16,0-1 0,0 0 0,21 1 16,0-22-16,1 0 0,20 0 15,0 0-15,1 1 0,-1-1 16,0-21-16,1 0 0,20 0 0,-21 0 16,22 0-16,-22 0 0,22 0 15,-22-21-15,22-1 0,-22 1 0,0 0 16,-21 0-16</inkml:trace>
  <inkml:trace contextRef="#ctx0" brushRef="#br0" timeOffset="64973.37">14139 2688 0,'0'0'0,"0"-21"16,-21-64-16,-21 43 15,-106 42 17,126 21-32,1 0 0,0 1 0,0-1 15,0 0-15,0 21 0,21-21 0,-22 1 16,22 20-16,0-21 0,0 0 15,0 0-15,0 1 0,0-1 16,0 0-16,0 0 0,22-21 16,-1 0-16,0 21 0,0-21 0,0 0 15,0 0-15,1 0 0,-1 0 16,0 0-16,0-21 0,0 0 0,22 0 16,-22 0-16,0-1 0,0 1 0,0 0 15,0 0-15,-21 0 0,22-22 16,-1 22-16,-21 42 31,0 1-31,0-1 0,0 0 0,0 0 16,0 0-16,0 0 0,0 1 15,0-1-15,0 0 0,0 0 16,0 0-16,0 0 0,0 1 16,0-1-16,21-21 15,0 0-15,0 0 0,0 0 16,1 0-16,-1 0 0,0 0 15,0 0-15</inkml:trace>
  <inkml:trace contextRef="#ctx0" brushRef="#br0" timeOffset="65328.17">14478 2667 0,'0'0'0,"0"-21"0,0 0 15,21 21-15,-21-21 16,21-1-16,-21 1 15,21 21-15,1 0 0,-1 0 16,0 0-16,0 0 0,0 21 16,0 1-16,1 20 0,-1-21 0,0 0 15,-21 22-15,21-22 0,0 21 16,-21-21-16,0 0 0,0 22 0,0-1 16,0-21-16,0 0 15,-21 1 1,0-22-16,0 0 15,21-22 1,0 1-16,0 0 16,0 0-16,0 0 0,0 0 0,0-1 15,0 1-15,21-42 0,-21 42 16,21-1-16,-21 1 0,21 0 16,0 21-16,-21-21 0,22 21 0,-1 0 15,0 0-15,0 0 16,0 0-16</inkml:trace>
  <inkml:trace contextRef="#ctx0" brushRef="#br0" timeOffset="65809.89">15303 2731 0,'22'-22'16,"-44"44"-16,44-65 0,-22 22 15,0 0-15,0 0 0,0 0 16,0-1-16,0 1 15,-22 21-15,1 0 0,0 0 16,0 0-16,0 0 0,0 21 0,-1-21 16,1 22-16,0-1 15,0 0-15,0 21 0,0-21 0,-1 1 16,22 20-16,0-21 0,0 0 0,0 0 0,0 1 16,0-1-16,0 0 15,0 0-15,22-21 0,-1 21 16,0-21-16,0 0 0,0 0 0,22 0 15,-22 0-15,0 0 0,21 0 16,1-21-16,-22 0 0,21 0 0,0-43 16,1 22-16,-22 0 0,0-1 15,0-20-15,0 20 0,1-20 16,-1 21-16,0-22 0,-21 1 0,0 20 16,21 1-16,-21 0 0,0-1 15,21 22-15,-21 0 0,0 0 0,0 42 16,-21 0-16,0 0 15,21 22-15,-21-1 16,0 21-16,-1 1 0,22-1 0,0 1 16,-21-22-16,21 22 0,0-1 0,0-20 15,0-1-15,0 43 16,0-43-16,21 21 16,1-41-16,-1-1 0,0-21 0,0 21 0,-21 0 15</inkml:trace>
  <inkml:trace contextRef="#ctx0" brushRef="#br0" timeOffset="66428.53">13060 5228 0,'0'0'15,"-21"0"-15,-22 0 0,22 21 0,0-21 16,0 0-16,0 0 0,-1 0 0,22 22 0,-21-22 15,42 0 1,43 0-16,-22 0 16,1 0-16,105 0 0,-64 0 15,1 0-15,0 0 0,21 0 16,-1 0-16,234 0 16,-212 0-16,106 0 0,-106 0 15,-21 0-15,0 0 0,-1 0 16,-20 0-16,0 0 0,42 0 15,-64 0-15,-42 0 0,43 0 16,-85 0 0,0 0-16,-22 0 15,1 0-15,21 0 0,-43 0 16,22 0-16,0 0 0,-22 0 16,-63 21-16,42-21 0</inkml:trace>
  <inkml:trace contextRef="#ctx0" brushRef="#br0" timeOffset="66697.38">13568 5398 0,'-85'0'16,"170"0"-16,-233 0 0,105 21 0,1-21 0,0 0 16,20 0-16,1 0 15,64 0 17,-22 0-32,21 0 0,0 0 0,22 0 15,-1 0-15,1 0 0,-1 0 16,22 21-16,21-21 0,0 0 0,21 0 15,-21 0-15,21 0 0,0 21 0,-22-21 16,22 21-16,-21-21 0,0 0 16,0 0-16,-21 0 0,-1 0 0,-20 0 15,-22 0-15,22 0 0,-43 0 0,21 0 16,-21-21-16,-21 0 0,0 0 16,0 0-16,0-1 15,0 1-15,0 0 0,-21 0 0</inkml:trace>
  <inkml:trace contextRef="#ctx0" brushRef="#br0" timeOffset="67008.14">15113 5017 0,'0'0'0,"-21"0"0,0 0 16,21 21 15,21 0-31,0-21 0,0 21 0,0 0 16,22 0-16,-22-21 15,21 22-15,0-1 0,-20-21 0,20 21 16,0-21-16,1 0 0,-1 21 0,0-21 0,-21 0 16,22 0-16,-1 0 15,-21 21-15,-21 0 16,0 1-16,-21-22 16,0 21-16,0 0 0,0-21 15,-22 21-15,1 0 0,0 0 0,-1 1 16,-20-1-16,-43 21 0,64-21 15,-1 0-15,-20 1 0,20-1 16,1-21-16,0 21 0,-1 0 0,1-21 16,21 0-16,-21 0 0,20 0 0</inkml:trace>
  <inkml:trace contextRef="#ctx0" brushRef="#br0" timeOffset="67359.53">13462 4657 0,'0'-21'16,"0"42"-16,0-64 0,0 22 16,21 21-1,-21 21-15,0 1 16,0-1-16,0 0 0,0 0 0,0 21 16,0-20-16,0 20 0,0-21 15,0 21-15,0-20 0,0 20 16,0-21-16,0 0 0,0 0 0,0 1 15,0-1-15,0 0 0,21-21 16</inkml:trace>
  <inkml:trace contextRef="#ctx0" brushRef="#br0" timeOffset="67705.55">13779 4678 0,'0'-21'0,"0"42"0,22-63 15,-1 42-15,-21-22 16,21 22-16,0-21 0,0 21 16,0 0-16,1 0 0,-1 0 15,0 0-15,0 0 0,0 0 0,0 0 16,1 21-16,-1 1 0,0-1 0,-21 0 16,0 0-16,0 0 0,0 0 15,-21 22-15,-64 20 16,43-42-16,21 1 0,-22-1 15,22 0-15,0 0 0,0-21 16,0 0-16,21 21 0,-22-21 0,44 0 31,-1 0-31,0 0 16,0-21-16,21 0 0,-20 21 0,20-21 16,43-22-16,-43 22 15,0 0-15,1 0 0,-1 0 0,0 21 16,1-21-16</inkml:trace>
  <inkml:trace contextRef="#ctx0" brushRef="#br0" timeOffset="68119.31">14499 4614 0,'21'0'47,"0"0"-31,1 0-16,-1 0 0,0 0 15,0 0-15,0 22 0,-21-1 16,0 0-16,0 0 16,0 0-16,-21 0 15,0 1-15,0-1 0,-43 0 16,22 0-16,21-21 16,0 21-16,-1-21 0,1 21 0,21 1 15,21-22 1,1 0-16,-1 0 15,0 0-15,0 0 0,0 21 0,22-21 16,-22 0-16,0 21 0,0-21 16,0 0-16,0 21 0,1-21 0,-22 21 15,0 0-15,0 1 16,0-1-16,-22 0 16,1-21-16,0 21 15,0-21-15,0 0 0,0 21 0,-1-21 16,1 21-16,0-21 15,42-21 17</inkml:trace>
  <inkml:trace contextRef="#ctx0" brushRef="#br0" timeOffset="68448.13">15049 4636 0,'0'0'0,"0"21"16,-21 0 0,0 0-16,0 0 0,21 0 0,0 1 15,-21-1-15,21 0 0,-21 0 16,21 0-16,0 0 0,0 1 16,42-22-1,-21 0-15,0 0 0,0-22 16,1 1-16,-1 21 0,0-21 15,21 0-15,-21 0 0,1 0 0,-1 21 16,-21-22-16,0 1 0,21 21 16,-21 21-1,-21 1-15,0-1 0,-1 21 16,1-21-16,0 22 0,0-22 0,0 21 16,0 0-16,-1-20 0,1-1 15,0 21-15,0-21 0,21 0 0,0 1 16</inkml:trace>
  <inkml:trace contextRef="#ctx0" brushRef="#br0" timeOffset="69658.42">16235 6011 0,'0'0'0,"0"22"32,-21-1-32,21 0 0,-22 64 15,-20 20-15,42-41 0,-21 21 16,0-22-16,21 22 0,-21-1 16,-1-20-16,1 21 0,0-22 15,0 22-15,21-22 0,-21 85 16,21-84-16,-21-1 0,21 22 0,-22-43 15,1 22-15,21-22 0,0 22 0,-21-43 16,21 21-16,-21-21 0,21 22 16,0-22-16,0-42 15,0 0-15,21-1 16,0-20-16</inkml:trace>
  <inkml:trace contextRef="#ctx0" brushRef="#br0" timeOffset="69913.28">16510 6054 0,'0'0'15,"0"-43"-15,21 1 0,-21 21 0,0-21 16,0 84 0,0 0-1,0 1-15,0 20 0,0 22 0,-21-1 16,21 1-16,-21 21 0,0-21 0,-1 20 15,1-20-15,0 0 0,0 21 16,0-22-16,0 1 0,-1 84 16,1-105-16,0-1 0,21 1 15,0-22-15,-21 0 0,21 1 0,0-22 16,-21 0-16,21 0 0</inkml:trace>
  <inkml:trace contextRef="#ctx0" brushRef="#br0" timeOffset="70388.03">16489 5948 0,'-43'0'0,"86"0"0,-107 0 0,43 0 16,-21 21-16,-1 0 0,1 0 0,0 1 15,-1 20-15,1-21 0,-43 43 16,43-22-16,0 0 0,-1 1 16,22-22-16,-21 21 0,21 0 0,0-20 15,-1-1-15,22 0 0,0 0 0,0-42 32,43 0-32,-22 0 15,0-1-15,0-20 0,22 21 0,-1-21 16,0-1-16,1 1 0,-1 0 15,43-64-15,-43 63 16,21 1-16,-20-21 0,-1 20 0,0 22 16,1-21-16,-1 21 0,0-1 15,-20 22-15,-1 0 0,21 22 0,-42-1 16,21 21-16,-21 0 0,21 22 16,-21-22-16,0 22 0,0-1 15,0 1-15,0-1 0,0 1 0,0-1 16,0 1-16,0-1 0,22-20 0,-22-1 15,21 0-15,0 1 0,-21-1 0,21 21 16,-21-41-16,21-1 16,0-21-16,-21 21 0,22-21 0</inkml:trace>
  <inkml:trace contextRef="#ctx0" brushRef="#br0" timeOffset="70919.42">17568 6435 0,'0'-21'0,"0"42"0,0-64 0,0 22 16,-21 21-16,0 0 15,0 21 1,0 1-16,-1 20 0,22 0 0,-21 1 16,0-1-16,0 0 0,0 1 0,0-1 15,21 0-15,-22 1 0,1-22 16,21 21-16,0-21 0,0 0 0,0 1 16,0-1-16,0 0 0,21-21 31,1 0-31,-22-21 15,0 0-15,21-1 0,-21 1 0,21 0 16,-21-21-16,0-1 0,0 1 16,21 0-16,0-22 0,-21 1 0,21-1 15,1 22-15,-22 0 0,21-43 16,-21 64-16,21 0 0,-21-1 16,0 44-1,0-1-15,0 21 0,0-21 0,0 22 16,0 20-16,0-21 0,0 1 15,0-1-15,-21 0 0,21 1 16,0-1-16,0 0 0,0-20 0,0 41 16,0-42-16,0 0 15,0 1-15</inkml:trace>
  <inkml:trace contextRef="#ctx0" brushRef="#br0" timeOffset="71803.94">17230 6689 0,'0'0'0,"0"-21"0,0-1 31,21 22-31,0 0 0,0 0 0,21-21 16,-20 21-16,20-21 16,0 21-16,1 0 0,-22-21 0,21 21 15,0 0-15,1-21 0,-1 21 0,22 0 16,-43 0-16,0 0 15,0 0-15,0 21 0,0 0 0,-21 0 16,0 0-16,0 1 0,0-1 16,0 0-16,0 0 0,0 0 15,0 0-15,-21 1 16,21-1-16,-21-21 0,21 21 16,0-42 15,0 0-16,0-1-15,0 1 0,21 0 16,0 0-16,1 0 0,-1-22 0,0 22 16,0-21-16,21 0 0,-42 20 15,22 22-15,-1 0 0,0 0 16,-21 22-16,0-1 0,0 0 16,0 0-16,0 43 0,0-22 15,0 0-15,0-21 0,0 1 16,0 20-16,0-21 0,0 0 0,0 0 15,0 1-15,21-22 16,0 0 0,0-22-1,1 1-15,-1 0 0,0 0 0,0 0 16,0 0-16,0-1 0,1-20 16,20 0-16,-21 21 0,21-22 0,-20 1 15,20 0-15,-21 20 0,0 1 0,0 0 16,1 21-16,-22 21 15,0 0-15,0 1 16,0-1-16,-22 21 0,22-21 0,0 0 16,0 22-16,0-22 15,0 0-15,0 0 0,0 0 0,0 1 0,0-1 16,0 0-16,0 0 16,22-21-16,-1 0 0,0 0 15,0 0-15,0 0 0,0 0 16,1-21-16,-1 0 0,0 0 0,0-1 15,0-20-15,0 21 0,-21-21 16,22-22-16,-1 22 0,0-22 0,0 22 16,21-22-16,-20 22 0,-1 0 0,-21-1 15,21 22-15,-21 0 0,21 0 16,-21 42 0,-21 0-16,0 22 15,21-22-15,-21 21 0,-1 0 0,1 22 16,-21 21-16,42-43 15,0 0-15,-21 1 0,21-1 16,0-21-16,0 21 0,0-20 0,0-1 16,0 21-16,21-42 0,0 42 15,0-42-15,0 0 0,1 0 16,-1 0 0,0 0-16,0-21 0</inkml:trace>
  <inkml:trace contextRef="#ctx0" brushRef="#br0" timeOffset="71987.85">18542 6583 0,'0'0'0,"-42"-21"0,20 21 0,-20 0 0,21 0 15,42 0 17,0 0-32,0 0 0,22 0 15,-1 0-15,-21 0 0,22 0 0,-1 0 16,0 0-16,1 0 0,-1 0 0,-21 0 15,21-21-15,1 21 0,-1-22 16,0 22-16</inkml:trace>
  <inkml:trace contextRef="#ctx0" brushRef="#br0" timeOffset="96224.03">13483 1757 0,'0'0'0,"21"-21"0,-21 0 16,0-22-16,0 22 0,0 0 0,-21 0 15,21 0-15,-42-22 16,42 22-16,-21 21 0,-1 0 15,1-21-15,0 21 0,0 0 0,0 0 16,-22 0-16,1 0 0,-21 21 16,-1 0-16,1 0 0,-1 1 0,1 20 15,-22-21-15,21 21 0,1 1 16,-1-1-16,1 0 0,-1 1 16,22-1-16,-21 0 0,20 22 0,1-22 15,0 1-15,-1 20 0,1 1 16,21-22-16,0 21 0,-1 1 0,1-1 15,21 1-15,0-1 0,0 1 16,0-1-16,0 1 0,0-1 0,0 1 16,21-1-16,1-20 0,-1 20 0,0 1 15,0-1-15,0 1 0,0-1 16,22 1-16,-22-1 0,0 1 16,21-22-16,-20 0 0,-1 1 15,21-1-15,43 64 16,-43-85-16,0 21 0,1-20 15,-22-1-15,21-21 0,-21 21 16,1-21-16,-1 0 0,0 0 16,0 0-16,0 0 0,-63 0 31,21 0-31,0 0 16,-1 0-16,1 0 0,-21 0 15,21 0-15,-22 21 0,-41 21 16,63-20-16,-22-1 15,1 0-15,21 0 0,-22 21 16,1-20-16,0 20 0,-1 0 0,1 1 16,0-1-16,-1 0 0,22 1 15,-21 20-15,21-21 0,0 1 0,-1 20 16,1 1-16,21-1 0,0 1 0,0-1 16,0 1-16,0-1 0,21 1 15,1-1-15,20 1 0,43 84 16,-43-85-16,0 1 0,22-1 0,-22 1 15,22-1-15,-1 1 16,1-1-16,-1 1 0,1-1 0,-1-20 0,22 20 16,-22-20-16,22-1 0,42 21 15,-42-20-15,-43-22 16,21 0-16,1 0 0,-22 0 0,43 1 16,-64-22-16,21 0 0,-20 0 15,-1 0-15,0 0 0,0 0 16,0 0-1,-21-22-15,-21 22 47,0 0-47,0 0 16,21 22-16,-21-22 0,-1 21 16,1 0-16,0 0 0,21 21 15,-21-20-15,0 20 0,0-21 0,21 21 16,-22 1-16,22-1 0,-21 22 15,21-22-15,0 0 0,0 43 16,0-22-16,0-20 0,0-1 0,21 0 16,1 1-16,-1 20 0,0-20 15,0-1-15,21 0 0,-20 1 0,62 41 16,-63-41-16,22-1 0,20-21 16,-20 21-16,20-20 0,-21-1 15,22 21-15,-1-21 0,1-21 16,21 21-16,-22 1 0,1-22 0,-1 0 15,128 0-15,-149 0 16,21 0-16,-20 0 0,-1 0 16,0 0-16,1 0 0,-22 0 0,0 0 15,0 0-15,-21 21 16,0 0 0,0 0-16,0 0 0,0 0 15,0 1-15,-21 20 0,21-21 0,0 0 16,0 0-16,0 22 0,0-22 15,0 21-15,21 1 0,0-22 16,1 21-16,20-21 0,21 22 0,1-1 16,-1-21-16,22 21 0,0-20 0,-1-1 15,22 0-15,0 0 0,0 0 16,21-21-16,0 21 0,0-21 0,0 0 16,21 0-16,-21 0 0,0 0 0,127-21 15,-127 21-15,-21-21 0,21 0 16,-21-21-16,0 20 0,-1 1 15,-20 0-15,0 0 0,-22 0 0,1 0 16,-1-1-16,-20 1 0,-1 0 16,0 0-16,1 21 0,-22 0 0,21 0 15,-21 0-15,0 0 0,1 0 0,-1 0 16,0 21-16,0 0 16,0 0-1,0 1-15,1-22 0,-1 0 16,0 0-16,21 21 0,1-21 0,-1 0 15,0 0-15,22 0 0,-1 0 16,22 0-16,-22-21 0,22-1 0,21 22 16,-21-21-16,42 0 0,-22 0 0,1 0 15,0 0-15,0-22 0,0 22 16,0-21-16,-1-1 0,-20 1 0,0 0 16,21-1-16,-22-20 0,-20-1 0,84-63 15,-85 64-15,-20-1 16,20 1-16,-20-22 0,-1 22 0,0-1 15,1 1-15,-1 20 0,-21-20 16,0-1-16,22 1 0,-22-22 16,-21 22-16,21-1 0,-21 1 0,0-1 15,0 1-15,0-1 0,0 22 0,0 0 16,0-1-16,-21 1 0,21 21 16,-21-22-16,-1 22 0,1 0 15,0 0-15,0 21 0,0-42 0,0 42 16,21-22-16,0 1 0,0 0 15,0 0-15,0 0 0,21 0 0,0-22 16,0 22-16,0-21 0,0 21 16,1-22-16,20 1 0,-21-22 15,21 22-15,1 0 0,-1-22 0,-21 22 16,22-22-16,-1 1 0,-21-22 16,21 22-16,1-22 0,-22 0 0,0 1 15,0-1-15,0 0 0,-21 1 0,0 20 16,0-20-16,0 20 0,-21-21 15,0 22-15,0-1 0,-21 1 0,-1-1 16,1 22-16,0-21 0,-22 20 16,1 1-16,-86-22 0,65 43 15,-1 0-15,0 0 0,1 0 16,-1 21-16,22 0 0,-1 0 16,1 0-16,20-21 0,-41 21 15,62 0-15,1-22 0,0 22 16,21-21-16,0 0 0,0 0 15,0 0-15,0 0 0,0-22 0,21 22 16,0-21-16,1-1 0,20-62 16,-21 41-16,0 22 0,-21-22 15,0-20-15,21 20 0,-21 1 16,0-22-16,0 0 0,0-84 16,0 84-16,-21 22 0,0-1 0,0 1 15,0 20-15,0 1 0,-22 0 16,1 21-16,0-22 0,-1 22 15,1 21-15,-22-21 0,22 21 16,-21 0-16,-1 0 0,22 0 0,-22 0 16,22 0-16,-22 0 0,22 0 0,0 21 15,-1 0-15,22-21 16,0 0-16,21 21 0,0-42 31,21 0-31,0 21 16,1-21-16,-1 0 0,-21 0 15,0-22-15,21 22 0,-21-21 0,0-1 16,0 1-16,0 0 0,0-1 16,0-20-16,-21 21 0,0-1 15,-1 1-15,1 0 0,-21 20 0,-22-41 16,22 21-16,0 20 16,-22 22-16,22-21 0,-22 21 0,1 0 15,-22 0-15,1 21 0,-1-21 0,0 22 16,-21-1-16,22-21 0,-128 63 15,149-42-15,20 1 16,1-22-16,0 21 0,20-21 16,1 0-16,21-21 31,0-1-31,21 1 16,1 0-16,-22-21 0,0 21 15,21-22-15,-21 1 0,0 0 0,0-1 16,0 1-16,0 0 0,-21-22 15,-1 22-15,1-1 0,0 1 0,-21 21 16,-1-21-16,1 20 0,0 1 16,-1 0-16,-20 21 0,-1 0 0,-20 0 15,-1 0-15,0 0 0,1 0 16,-22 21-16,0 0 0,21 1 0,-190 62 16,191-41-1,20-22-15,1 0 0,20 0 16,1 21-16,0-20 0,20-22 0,1 21 15,21 0-15,0-42 47,0 0-47,0-1 0,0 1 0,21 0 16,-21-21-16,0 21 0,0-22 16,0 1-16,0 0 0,-21-1 0,0 1 15,0 0-15,0 20 0,-22-20 16,22 21-16,-21-21 0,0 20 15,-1 22-15,1-21 0,0 21 0,-43 0 16,43 0-16,-1 21 0,1 1 16,-22-1-16,22 0 0,-43 64 15,22-43-15,21-21 16,20 21-16,-20 1 0,21-1 0,0-21 16,21 0-16,0 1 0,0-1 0,0 0 15,0 0-15,21-21 16,0 0-16,0 0 15,0 0-15,-21-21 0,22 0 16,-22-22-16,0 22 0,0 0 16,0-21-16,0-1 0,0 1 15,0 0-15,-22-1 0,1 1 16,-21 21-16,0-21 0,-1-1 0,-20 22 16,-1-21-16,1 21 0,-22-1 15,22 22-15,-22 0 0,-84 0 16,-107 22-1,192-1-15,-128 63 0,106-41 16,22-1-16,-22 22 0,42-1 16,-20 1-16,20-1 0,22 1 0,-43 41 15,43-41-15,42-22 16,0 1-16,0-1 0,0 0 0,0 1 16,0-22-16,0 21 0,0-21 0,0 0 15,21 1-15,-21 20 0,42-21 16,-42 0-16,21-21 15,1 0-15,-1 0 0</inkml:trace>
  <inkml:trace contextRef="#ctx0" brushRef="#br0" timeOffset="96943.62">19791 1630 0,'0'0'0,"-64"-64"31,43 64-31,0-21 0,21 0 16,21 21 62,0 0-78,0 0 0,1 0 16,20 0-16,0 0 0,22 0 15,-22 0-15,22 0 0,-1 0 0,1 0 16,-1 0-16,22 0 0,-22 0 0,22 0 16,0 0-16,-22 0 0,22 0 15,-22 0-15,-20 21 0,20-21 0,-21 0 16,-20 0-16,20 0 0,-21 0 15,0 0-15,-42 0 47,0 0-47,0 0 16,0 0-16,-1 0 0,1 0 0,0 0 16,-21 0-16,21 0 0,-1 0 0,-20 0 15,21 21-15,-21-21 0</inkml:trace>
  <inkml:trace contextRef="#ctx0" brushRef="#br0" timeOffset="97267.44">19960 1651 0,'-42'0'0,"84"0"0,-105 0 0,41 0 16,1 0-16,0 0 0,0 0 0,0 0 15,21-21 1,21 21-1,0 0 1,0 0-16,22 0 0,-22 0 16,21 0-16,0 0 0,22 0 0,-22 0 15,22 21-15,-1-21 0,1 0 16,-1 0-16,1 0 0,-1 21 0,43-21 16,-42 0-16,-22 0 15,0 0-15,-21 0 0,1 0 0,-1 0 16,0 0-1,-21-21 1,0 0 0,0 0-16,0 0 0,-21 21 15,21-22-15,0 1 0</inkml:trace>
  <inkml:trace contextRef="#ctx0" brushRef="#br0" timeOffset="97731.01">20849 1249 0,'0'0'0,"0"-21"16,0 42 31,0 0-47,0 0 0,0 0 16,0 1-16,0-1 0,21 0 15,0 0-15,1 0 0,-1 0 16,0 1-16,21-1 0,-21-21 0,43 21 15,-22 0-15,1-21 16,-22 21-16,21-21 0,-21 0 0,22 0 16,-22 0-16,0 0 0,0 0 0,0 0 15,0 0-15,-21-21 16,-21 21 15,0 0-31,0 0 0,-21 0 0,20 0 16,1 21-16,-21 0 0,21 1 15,-22-1-15,22 21 0,-21-21 0,0 22 16,-1-1-16,1 0 0,0-21 16,20 22-16,-20-1 0,0-21 15,21 0-15,-1 1 0,1 20 0,0-21 16,21 0-16,-21 0 0,21 1 16,21-44 30,-21 1-46,21 21 16</inkml:trace>
  <inkml:trace contextRef="#ctx0" brushRef="#br0" timeOffset="103375.78">21907 1291 0,'-21'0'31,"21"21"-15,0 1 15</inkml:trace>
  <inkml:trace contextRef="#ctx0" brushRef="#br0" timeOffset="105233.6">22013 1207 0,'0'0'0,"21"-22"0,1 1 16,-1 0-16,0 21 0,0-21 15,0 0-15,0 0 0,1-1 0,-1 1 16,0 0-16,-21 0 0,21-21 15,-21 20-15,21 1 0,-21 0 0,0 0 16,0 0-16,0 0 16,0-1-16,0 1 0,0 0 0,0 0 15,-21 21-15,0 0 16,0 21-16,21 0 16,-21 22-16,21-1 0,-22 0 15,1 22-15,21-1 0,-21 1 0,0-1 16,21 1-16,-21-1 0,0 64 15,21-63-15,-22-1 0,22 64 16,0-84-16,0 20 16,0-21-16,0 1 0,0-22 0,0 21 15,0-21-15,0 1 0,0-1 16,-21 0-16,0-21 16,0 0-16,0 0 0,0 0 15,-1 0-15,-41-42 0,21 42 16,20-22-16,-20 1 0,0-21 15,21 21-15,-22 0 0,22-1 0,-21 1 16,21 0-16,-1 21 0,22-21 16,-21 21-16,21 21 15,0 0 1,0 0-16,21 1 0,-21-1 0,22 0 16,-1 0-16,0-21 0,0 21 15,21 0-15,-20 1 0,20-22 0,-21 0 16,21 21-16,1-21 0,-1 0 15,-21 0-15,22 0 0,-1 0 16,-21 0-16,21-21 0,-20-1 0,20 22 16,-21-21-16,0 0 0,-21 0 15,21-21-15,1 20 0,-22-20 0,21 21 16,-21-21-16,0 20 0,0 1 16,0 0-16,0 0 0,0 0 0,0 42 31,0 0-31,0 0 0,0 0 15,0 1-15,0 20 0,0 0 16,0 1-16,0-22 0,0 0 16,-21 0-16,21 0 0,0 0 15,-22 1-15,22-1 0,0-42 47,0-1-47,0 1 0,22 0 16,-1-21-16,0-1 0,0 22 15,-21-21-15,21 21 0,0-22 16,1 22-16,-22 0 0,21 0 0,0 21 16,0 0-16,0 0 15,0 0-15,1 0 0,-22 21 0,21 0 16,0 22-16,-21-22 0,0 21 16,21-21-16,0 43 0,-21-22 15,21-21-15,-21 0 16,22 1-16,-1 20 0,0-42 15,0 21-15,0-21 16,0 0-16,1 0 0,-1 0 0,0 0 16,0 0-16,0-21 0,0 0 15,1 21-15,-1-21 0,0-1 0,0 1 16,-21-21-16,21 21 0,-21 0 16,21-22-16,-21 22 0,22-21 0,-22 21 15,0-1-15,0 1 0,0 0 16,0 42-1,0 0-15,0 1 16,0-1-16,0 21 0,0-21 16,0 0-16,-22 1 0,22 20 15,0-21-15,0 0 0,0 0 0,0 1 16,0-1-16,0 0 0,22-21 16,-1 0-1,0 0-15,0 0 0,0 0 0,0 0 16,1-21-16,-1 21 0,0-21 15,0-1-15,0 1 0,0 0 16,-21 0-16,22 0 0,-22 0 16,21-22-16,-21 22 0,21 0 0,-21-21 15,0 20-15,0 1 0,0 0 0,0 42 47,0 22-47,-21-22 0,21 0 0,-21 21 16,21-21-16,-22 22 0,22-22 15,0 42-15,0-41 0,0-1 16,0 0-16,0 0 0,0 0 16,22-21-16,-1 0 15,0 0-15,0 0 0,0 0 16,0 0-16,43-42 16,-1 0-16,-41 20 15,-1 1-15,0-21 0,21 21 0,-21-22 16,1 22-16,-1-21 0,0 0 15,-21 20-15,0 1 0,21 0 0,-21 0 16,0 0-16,0 42 16,0 0-16,0 0 15,-21 0-15,21 1 0,-21-1 16,21 21-16,-21-21 0,21 0 0,0 22 16,0-22-16,0 0 15,0 0-15,0 0 0,0 1 16,0-44 15</inkml:trace>
  <inkml:trace contextRef="#ctx0" brushRef="#br0" timeOffset="105403.5">23622 1482 0,'0'0'0,"-21"0"16,21 21 15,0 0-31,21 0 16</inkml:trace>
  <inkml:trace contextRef="#ctx0" brushRef="#br0" timeOffset="105825.59">24045 1609 0,'0'-21'0,"0"42"0,0-64 15,0 22 1,-21 21-16,0-21 16,0 21-16,0 0 0,-1 0 0,1 0 15,0 0-15,0 0 0,0 0 16,0 21-16,21 0 0,0 1 15,0-1-15,0 0 16,0 0-16,0 0 0,0 0 0,21-21 16,0 22-16,0-1 0,0 0 15,0-21-15,1 21 0,-1 0 0,0 0 16,0-21-16,0 22 0,-21-1 16,21 0-16,-21 0 0,0 0 15,0 0-15,-21 1 16,0-22-16,-21 0 15,21 0-15,-1 0 16,1 0-16,0 0 0,0 0 0,0 0 16,0 0-16,-1 0 0,1-22 0,0 1 15,21 0-15,0 0 16,0 0-16,0 0 0,0-1 16,0 1-16,0 0 15,21 21-15,-21-21 0,21 21 0,1-21 16</inkml:trace>
  <inkml:trace contextRef="#ctx0" brushRef="#br0" timeOffset="106052.46">24320 1545 0,'0'0'0,"0"21"15,-21 1-15,0-1 16,21 21-16,-21-21 0,21 0 0,-21 22 15,0 20-15,21-42 16,0 1-16,0 20 0,-22-21 0,22 0 16,0 0-16,0 1 0,0-1 15,0-42 17,22 21-32</inkml:trace>
  <inkml:trace contextRef="#ctx0" brushRef="#br0" timeOffset="106409.28">24405 1312 0,'0'0'0,"0"-21"0,-21 0 0,0 21 16,0 0-16,-1 0 16,1 0-16,21 21 0,-21 0 15,0 1-15,21-1 16,0 0-16,0 0 15,0 0-15,0 0 16,21-21-16,0 0 0,0 0 0,1 0 16,-1 0-16,0 0 0,0 0 15,0 0-15,0-21 0,1 0 0,-22 0 16,21 0-16,-21 0 0,0-22 16,0 22-16,0 0 0,0 0 15,-21 0-15,-1-1 0,1 1 16,-21 21-16,21 0 15,0 0-15,-1 21 0,1 1 0,0-1 16,0 0-16,21 0 0,0 0 16,0 0-16,0 1 0,0-1 0,0 0 15,0 0-15,21 0 0,0-21 16,0 21-16,1-21 0</inkml:trace>
  <inkml:trace contextRef="#ctx0" brushRef="#br0" timeOffset="106939.74">24934 1080 0,'0'0'0,"21"-43"0,1 1 16,-22 21-16,0-22 0,0 22 15,0 0-15,0 0 0,-22 42 16,1 21 0,0-20-16,0 20 15,0 0-15,0 22 0,-1-22 0,1 22 16,0-22-16,0 21 0,0-20 0,0 20 15,-1-20-15,1 20 0,0-21 16,21 1-16,0-1 0,-21 0 16,21 1-16,-21-22 0,21 42 15,0-41-15,0-1 0,0-42 32,0-1-32,0 1 15,0 0-15,21 0 0,0-21 16,0 20-16,0-20 0,1 21 0,-1-21 15,0 20-15,0 1 16,21 0-16,-20 0 0,20 0 0,0 21 16,-21 0-16,22 0 0,-22 0 15,21 0-15,-21 21 0,1 0 0,-1 0 16,0 22-16,-21-22 0,0 21 16,0-21-16,0 22 0,-21-22 0,0 21 15,-43 0-15,43-20 16,-21-1-16,-1 0 0,-20 0 15,20-21-15,1 0 0,0 0 0,21 0 16,-43 0-16,43 0 16,0 0-16,0 0 0,21-21 15,-22 21-15,22-21 16,0 0-16,0-1 16,22 1-16,-1 0 0,0 0 15,21 0-15,-21 0 0</inkml:trace>
  <inkml:trace contextRef="#ctx0" brushRef="#br0" timeOffset="107211.59">25463 931 0,'0'0'0,"0"-105"31,-21 126-15,21 0-16,-21 21 0,21 1 15,-21 20-15,21 1 0,-21-22 16,0 21-16,-1 1 0,1-1 0,0 1 16,-21 63-1,21-64-15,-22 1 0,43-22 0,-21 22 16,0-22-16,21 0 0,-21-20 0,21 20 16,0-21-16,0 0 0,0 0 15,21-21 1,0 0-16,-21-21 0,21 21 15</inkml:trace>
  <inkml:trace contextRef="#ctx0" brushRef="#br0" timeOffset="107599.77">25463 1588 0,'0'21'31,"22"-21"-16,-1 0-15,0 0 16,0 0-16,0 0 0,0 0 16,22 0-16,-22-21 0,0 21 15,-21-22-15,21 22 0,0-21 0,1 0 16,-22 0-16,0 0 16,0 0-16,-22 21 15,-20 0 1,21 21-16,0-21 0,0 21 0,-22 21 15,22-21-15,0 22 0,-21-22 16,20 21-16,1-21 0,21 22 0,0-22 16,-21 21-16,21-21 0,0 22 15,21-22-15,0-21 16,1 21-16,-1-21 16,0 0-16,21 0 15,-21 0-15,1 0 16,-22-21-16,21 21 0,-21-21 15,21 0-15,-21-1 0,21 22 0</inkml:trace>
  <inkml:trace contextRef="#ctx0" brushRef="#br0" timeOffset="121043.41">21421 7789 0,'0'0'0,"42"-42"16,-42 21-1,0 42 16,0 0-15,0 0-16,-21 1 0,0 20 0,21 0 16,-22 1-16,1 20 0,21 1 15,-21-22-15,0 21 0,21-20 0,-21 20 16,0-20-16,-1-1 0,22 0 16,-21 1-16,21-22 0,-21 21 15,21-21-15,0 0 0,-21 1 0,21-1 16,-21 0-16,21 0 15,0-42 17,0 0-32,21 0 15,0-1-15,0 1 0,0-21 0,1 21 16,-1-22-16,0 22 0,0-21 16,0 21-16,0-22 0,22 22 15,-22 0-15,0-21 0,21 42 0,1-43 16,-22 43-16,42 0 15,-41 0-15,-1 0 0,0 22 16,0-1-16,-21 0 16,0 0-16,0 0 0,0 22 0,0-22 15,0 63-15,0-41 16,0-22 0,0 0-16,21 0 15,0-21-15,1 0 0,-1 0 16,0 0-16,0 0 0,0-21 15,0 21-15,1-21 0,-1 0 16,0 0-16,21-43 16,-21 43-16,-21 0 0,22-43 15,-1 64-15,-21-21 0,0 42 16,0 0 0,-21 1-16,-1-1 0,1 0 0,0 21 15,21-21-15,-21 1 0,0-1 16,21 0-16,-21 0 0,21 21 15,0-20-15,0-1 16,0-42 15,0-1-15,0 1-16,21 0 0,-21 0 16,21 0-16</inkml:trace>
  <inkml:trace contextRef="#ctx0" brushRef="#br0" timeOffset="121232.3">22034 8065 0,'0'0'0,"0"-22"31,0 44 16,0-1-47,22-21 16,-22 21-16,0 0 15,21-21-15,-21 21 0</inkml:trace>
  <inkml:trace contextRef="#ctx0" brushRef="#br0" timeOffset="121799.97">22733 8361 0,'21'-21'16,"-42"42"-16,42-63 0,-21 20 16,0 1-16,-21 0 15,0 21-15,0 0 16,-1 0-16,1 0 0,0 0 0,0 0 16,-21 0-16,20 0 0,1 21 0,-21 0 15,21 1-15,-22-1 0,22 0 16,0 0-16,0 0 0,0 22 0,0-22 15,21 0-15,0 0 0,0 0 16,0 0-16,0 1 0,0-1 16,21 0-16,0-21 0,0 0 0,0 0 15,0 0-15,22 0 0,-22 0 16,21 0-16,1 0 0,-22-21 0,21 21 16,0-21-16,1-1 0,-1-20 15,0 21-15,1-21 0,-1 20 16,-21-20-16,22 0 0,-22-22 0,0 22 15,0 0-15,0-22 0,0 22 16,1-1-16,-1 1 0,0 0 0,-21-1 16,0 1-16,0 21 0,0 0 15,0 0-15,0-1 0,0 44 32,0-1-32,-21 0 0,0 21 0,-1 1 15,1 20-15,21-21 0,-21 22 0,0-1 16,0-20-16,0-1 15,21 64-15,-22-85 0,22 21 16,0 1-16,0-22 0,0 0 16,0 0-16,0 0 0,0 1 0,0-1 15,0 0-15,22-21 16,-1 0-16,0 0 16,0 0-16</inkml:trace>
  <inkml:trace contextRef="#ctx0" brushRef="#br0" timeOffset="122202.75">23347 8446 0,'21'-22'31,"0"22"-31,0 0 16,0 0-16,1 0 0,-1 0 0,0-21 15,21 21-15,1 0 0,-22-21 16,21 0-16,0 21 0,-20 0 0,20-21 16,-21 21-16,0 0 0,0-21 15,1-1-15,-22 1 16,-22 21 0,-20 0-16,21 0 0,-21 0 15,20 0-15,-20 21 0,0 1 16,-1-1-16,1 21 0,21-21 15,-21 0-15,-1 22 0,22-22 0,0 21 16,0-21-16,0 1 0,21-1 16,0 21-16,0-21 0,0 0 0,0 1 15,0-1-15,42 42 16,0-42-16,-21-21 16,1 22-16,-1-22 0,21 0 0,-21 0 15,0 0-15,22 0 0,-22 0 0,0-22 16</inkml:trace>
  <inkml:trace contextRef="#ctx0" brushRef="#br0" timeOffset="126691.69">12488 4212 0,'0'-21'47,"0"0"-47,0 0 47,0 0-32,0-1 1,0 1 0,0 0-16,0 0 0,0 0 15,0 0-15,-21-1 16,21 1-16,0 0 0,-21 21 16,21-21-16,-21 0 0,21 0 15,0-1-15,-21 1 0,-1 0 16,1 0-16,21 0 0,-21 0 15,0-1-15,21 1 0,-21 0 16,21 0-16,-21 0 0,-1 0 16,1-1-16,21 1 0,-21 0 0,0 0 15,0 0 1,0 0-16,-1-1 0,1 1 0,0 21 0,0-21 16,0 0-16,0 0 0,-22 21 15,22-21-15,-21-1 0,-22-20 16,22 21-16,0 21 15,20-21-15,-20 0 0,21-1 0,-43-20 16,22 42-16,0-21 16,-1 0-16,1 21 0,0-21 0,-1 21 15,1-22-15,0 22 0,-1 0 16,1-21-16,0 21 0,-1-21 0,-20 21 16,21 0-16,-64-21 0,63 21 15,1 0-15,-21 0 0,20-21 16,1 21-16,0 0 0,-1 0 0,1 0 15,-22 0-15,22 0 0,-21 0 16,20-21-16,-20 21 0,-1 0 16,1 0-16,-1 0 0,1 0 0,-1 0 15,-20 0-15,20 0 0,1 0 16,20 0-16,-20 21 0,-1-21 0,1 0 16,20 21-16,-20-21 0,-1 0 15,1 21-15,21-21 0,-22 21 16,-21-21-16,22 21 0,-1 1 0,1-22 15,-1 21-15,1 0 0,-1 0 0,1 21 16,-1-20-16,1 20 0,-1-21 16,1 21-16,-1 1 0,22-22 15,-21 21-15,-1 1 0,-21-1 16,22 0-16,-1 1 0,1-1 0,-1 0 0,1-21 16,-1 22-16,22-1 15,-43 43-15,43-64 0,0 21 16,21 1-16,-1-1 0,1-21 15,0 21-15,0-20 0,0 20 0,21-21 16,0 0-16,-21 22 16,-1-22-16,22 0 0,22-42 47,-1 0-47,21-1 0,0-20 15,1 0-15,20 21 0</inkml:trace>
  <inkml:trace contextRef="#ctx0" brushRef="#br0" timeOffset="127659.76">11811 3831 0,'0'-21'15,"0"0"1,0 0-1,-21 21-15,21-21 0,-21 21 16,21-22-16,-22 1 0,1 21 16,0-21-16,0 0 0,0 0 15,-22 0-15,22-1 0,0 1 16,-21 21-16,-1-21 0,-62-42 16,-1 41-1,63 1-15,1 0 0,-21 0 0,20 0 16,-20 21-16,20-21 0,-20-1 15,21 1-15,-1 21 0,-20-21 16,20 0-16,-20 21 0,21-21 0,-22 21 16,1 0-16,-1 0 0,1-21 15,-22 21-15,0 0 0,1 0 0,-1 0 16,0 0-16,22 0 0,-22 0 16,-63 0-16,84 0 0,-20 0 15,20 21-15,1 0 0,-1-21 16,1 21-16,-22-21 0,22 21 0,-1 0 15,1 1-15,-1-1 0,22 0 16,-22 0-16,1 0 0,20 22 16,-20-22-16,21 0 0,-22 0 0,22 21 15,-1-20-15,1-1 0,0 21 16,-1-21-16,1 0 0,0 1 0,21 20 16,-22-21-16,1 0 0,-64 64 15,64-64-15,21 21 16,-1-20-16,-20 20 0,21-21 15,0 0-15,21 0 0,-21 22 0,21-22 16,-22 0-16,1 0 16,21 0-16,0 1 0,0-1 15,0 0 1,-21 0-16,21 0 31,-21-21-31,21 21 16,-21-21 15,0 0-31,-1 0 16,1 0-1,0 0-15,0-21 0,21 0 16,-21 0-16</inkml:trace>
  <inkml:trace contextRef="#ctx0" brushRef="#br0" timeOffset="128136.49">7175 3683 0,'0'0'0,"-21"0"0,0-21 0,0 0 0,0 0 16,21-1-16,-21 22 0,-1-21 15,1-21-15,0 21 16,0 21-16,21-21 15,-21 21-15,21 21 32,0 0-17,0 21 1,0-21-16,0 1 0,21 20 0,0 0 16,-21 1-16,21-1 0,-21 0 15,21 1-15,-21 20 0,22 1 0,-22-22 16,0 21-16,21 1 0,-21-22 15,21 1-15,0-1 0,-21 43 16,0-43-16,21-21 0,-21 0 0,0 0 16,21 1-16,-21-1 0,0 0 15,0 0-15,0 0 16,0-42 46,0 0-62,0 0 16,22 0 0,-22-1-16,21 22 0,-21-21 15,21 0-15</inkml:trace>
  <inkml:trace contextRef="#ctx0" brushRef="#br0" timeOffset="128495.28">8149 4106 0,'106'-21'15,"-212"42"-15,233-42 0,-106 0 0,0 21 0,1 0 0,-1-21 16,-42 42 31,-1 0-47,-20 0 0,21 1 15,-21-1-15,-1 0 0,1 21 16,-22-21-16,1 1 0,-22 20 0,22-21 0,-22 0 16,0 22-16,22-22 15,-1 0-15,1 0 0,-64 21 16,85-20-16,-1-22 0,-20 42 16,42-42-16,-1 21 0,1-21 15,0 21-15,0-21 16,0 21-1,0-21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21:45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16764 12361 0,'0'0'0,"0"-21"15,0 0-15,0 0 0,0 0 0,0 0 16,0-1-16,0 65 31,0-22-31,-21 21 16,21 1-16,0-1 0,-21 21 15,21 86-15,-22-65 0,22 1 16,-21 0-16,0-1 0,21 1 16,0-22-16,-21 22 0,21-21 0,-21-1 15,21 1-15,0-1 0,0-21 0,0 1 16,0 41-16,0-62 15,0 20-15,0-21 16,0 0-16,0-42 31,0 0-31,0 0 16</inkml:trace>
  <inkml:trace contextRef="#ctx0" brushRef="#br0" timeOffset="324.81">15769 13504 0,'0'0'0,"-21"22"0,0 20 0,0-21 0,-1 43 16,1-22-16,21-21 0,0 21 16,0 1-16,0-22 0,0 21 15,21-21-15,22 43 0,20-22 16,-20-21-16,-1-21 0,0 22 15,64-1-15,-42-21 16,-1 0-16,22 0 0,-22 0 0,22 0 16,0-21-16,-22-1 0,22 22 15,-1-21-15,43-21 0,-63 21 16,-1 0-16,1-1 0,-22 1 16,22 0-16,-43 0 0,21 0 0,-21 0 15,22-1-15,-43 1 0,21-21 16,-21 21-16,0 0 0,0-1 15,0-20-15,0 21 0,0-21 0,-21 20 0</inkml:trace>
  <inkml:trace contextRef="#ctx0" brushRef="#br0" timeOffset="663.61">16510 12171 0,'0'-21'0,"127"0"32,-85 21-32,22 0 0,-22 0 15,22 0-15,-1 0 0,1 0 0,20 0 16,-20 0-16,-1 0 0,22 0 15,-22 0-15,1 0 0,-22 0 0,85 0 16,-106 0 0,1 0-16,-44 21 47,22 0-47,-21 0 0,21 21 15,0-20-15,0 20 0</inkml:trace>
  <inkml:trace contextRef="#ctx0" brushRef="#br0" timeOffset="1253.95">17759 13166 0,'0'0'0,"-21"0"16,-1 0-16,1 0 15,0 21-15,21 0 0,0 0 16,-21 22-16,21-22 0,-21 21 0,21-21 16,0 22-16,0-1 0,0-21 15,0 21-15,0 1 0,0-22 0,0 21 16,0-21-16,0 22 0,0-22 15,0 0-15,0 0 0,0 0 16,-21-21-16,-1 0 16,22-21-1,-21 0-15,21 0 16,-21 0-16,21-22 0,0 22 0,0-21 16,0 0-16,0-1 0,0 1 0,0 0 15,21-1-15,0-20 0,22 20 16,-22 1-16,21 0 0,1-1 15,-1 1-15,21 0 0,-20 21 0,63-22 16,-64 43-16,21 0 16,-20 0-16,-1 0 0,0 43 0,1-22 15,-22 21-15,21 0 0,-42 1 0,0 20 16,0-20-16,0 20 0,0 1 16,0-22-16,0 21 0,-21-20 0,0-1 15,0 0-15,0 1 0,-1-22 0,1 21 16,0-21-16,21 1 15,-21-1-15,21-42 32,0-1-32,0 1 15,21 0-15,0-21 0,0 21 0,1-22 16,20 1-16</inkml:trace>
  <inkml:trace contextRef="#ctx0" brushRef="#br0" timeOffset="1576.15">19029 12340 0,'0'-42'15,"0"84"-15,21-105 0,-21 42 0,21 21 16,-21 21 0,0 21-16,0 0 0,0 1 0,0-1 15,-21 0-15,0 22 0,0-1 16,-1 22-16,-20-21 0,21 20 15,-21 1-15,-22 63 0,22-84 16,21-1-16,-22 1 0,22-1 16,0-21-16,0 22 0,21-22 0,0 1 15,0-1-15,0 0 0,0 1 0,0-22 16,0 0-16,21 0 0,-21 0 16,21 0-16,0-21 0,0 0 0,1 0 15,-1 0-15,0 0 0,0 0 16,21 0-16,-20-21 0,-1 0 0,21 0 15,-21-21-15,0-1 0,22 22 16</inkml:trace>
  <inkml:trace contextRef="#ctx0" brushRef="#br0" timeOffset="1764.19">18605 13039 0,'0'0'0,"-21"0"0,-21 0 16,21 0-16,42 0 31,0 0-31,0 0 0,0 0 16,22 0-16,-1 0 0,0 0 0,1 0 15,-1 0-15,0 0 16,1 0-16,-1 0 0,0 0 16,1 0-16</inkml:trace>
  <inkml:trace contextRef="#ctx0" brushRef="#br0" timeOffset="2176.19">19431 13399 0,'0'0'0,"0"21"0,21-21 46,0 0-46,0 0 0,1 0 16,-1 0-16,0-21 0,0-1 0,0 1 16,0 0-16,1 0 0,-1 0 15,0 0-15,-21-1 0,0 1 0,0-21 16,0 21-16,0 0 0,0-1 16,-21 22-16,0 0 0,-1 0 15,-20 0-15,21 22 0,-21-1 0,-22 21 16,43-21-1,-21 22-15,20-22 0,1 21 0,21-21 16,0 22-16,0-22 0,0 21 0,0-21 16,0 22-16,21-22 0,1 0 15,-1 0-15,0-21 0,21 0 16,-21 21-16,22-21 0,-1 0 0,0 0 16,-20 0-16,20 0 0,0-21 0,1 0 15,-22 0-15,21 0 0,0-1 16,-20 1-16</inkml:trace>
  <inkml:trace contextRef="#ctx0" brushRef="#br0" timeOffset="2511.98">20045 13314 0,'0'-21'0,"42"-127"31,-42 126-31,21 1 0,0 0 16,1 0-16,-22 0 0,21 21 16,0 0-16,21 0 0,-21 0 0,43 0 15,-43 21-15,21 0 16,-20 0-16,20 22 0,-21-22 0,21 21 15,-20 0-15,-1 1 0,0-22 0,0 21 16,-21 1-16,0-22 0,0 21 16,0-21-16,-21 22 0,0-22 0,0 0 15,-1 0-15,1 0 0,0-21 0,0 0 16,-21 0-16,20 0 0,1 0 16,0 0-16,21-21 15,0 0-15,0 0 0,0 0 0,0-22 16,0 22-16,21-21 0,0 21 15,22-22-15,-22 1 0,21 0 16,-21 20-16,22-20 0,41 0 16,-41 21-16,-22-1 0,21 1 0,-21 21 15,22 0-15,-22-21 0,0 21 16,0 0-16,0-21 0,1 21 0</inkml:trace>
  <inkml:trace contextRef="#ctx0" brushRef="#br0" timeOffset="3401.49">21315 13145 0,'-43'0'0,"86"0"0,-107 21 0,22 0 0,21-21 15,0 21-15,21 0 0,0 0 16,0 1 0,21-22-1,21 0-15,-21 0 0,22 0 16,-1 0-16,0-22 0,22 22 16,-22-21-16,22-21 0,20 21 15,-20 0-15,20-22 0,-20 1 0,21 0 0,-22-22 16,1 22-16,-1-1 0,-21-20 15,22 21-15,-43-22 0,21-21 16,-42 43-16,0 0 0,0-1 16,-21 1-16,0 0 0,-21-1 0,-1 1 15,22 0-15,-21 21 0,-22-22 16,22 22-16,0 0 0,-1 0 0,-20 0 16,21 21-16,-1 0 0,-20 0 15,-43 63-15,64-21 0,-22 22 16,1-1-16,20 22 0,-20 21 15,-1 0-15,1 21 0,20-21 0,-20 21 16,21 0-16,-1 0 0,1 0 0,0-22 16,20 22-16,-20 0 15,21 0-15,0 0 0,0 0 0,-1 0 16,1 0-16,0 0 0,0 0 0,0 0 0,-22 0 16,22 0-16,-21 22 15,0-22-15,-1-22 0,1 22 0,21 0 16,-22-21-16,22 21 0,0-21 0,0 0 15,21-21-15,0-1 0,0 1 0,0 0 16,21-22-16,0 1 0,22-1 16,-1-21-16,-21 22 0,43-43 0,-22 21 15,0-20-15,22-22 0,-1 0 0,-20 0 16,20 0-16,22-22 0,-22 1 16,1 0-16,20-21 0,1-1 0,0 1 15,-1-21-15,1-1 0,0 1 0,-1-22 16,1 0-16,0 1 0,-22-22 0,1 21 15,-22-21-15,22 0 0,-43-21 16,0 22-16,0-22 0,-21 21 0,0-21 16,-21 21-16,0 0 0,-22 0 0,1 0 15,0 1-15,-22-1 16,-20 21-16,20 0 0,-21 1 0,1-1 16,-1 22-16,0 20 0,1-20 15,-1 20-15,22 1 0,-1 0 0,1 21 16,20-1-16,22 1 0,0 0 0,0 21 15,21-21-15,21 21 16,0 0-16,0 0 0,0 0 16,22 0-16,-22 0 0,21 0 0,1 0 15,-1 0-15,21 0 0,22-21 16,-43 0-16,1 21 0,-1-22 16,0 1-16,1 0 0</inkml:trace>
  <inkml:trace contextRef="#ctx0" brushRef="#br0" timeOffset="3897.2">22500 13272 0,'0'-22'0,"0"44"0,21-65 15,-21 22-15,0 0 16,0 0-16,0 0 15,-21 21-15,0 0 16,0 0-16,0 0 0,-22 21 0,22 0 16,-21 21-16,-1-21 0,1 22 15,0-1-15,21 0 0,-22 1 0,-20 41 16,42-41-16,-1-1 0,22-21 16,-21 0-16,21 22 0,0-22 15,0 0-15,21-21 0,1 0 16,-1 0-16,21 0 0,-21 0 15,43-21-15,-43 0 0,21-22 16,64-41 0,-85 41-16,22 1 0,-1 0 0,-21-1 15,21 22-15,-20-21 0,-1 21 16,-21 0-16,0-1 0,0 44 31,-21-1-31,-1 0 0,1 0 0,-21 21 16,42 1-16,-21-22 0,0 21 15,21-21-15,-22 22 0,22-22 16,0 0-16,0 21 0,0-20 0,0-1 16,22-21-16,-1 21 0,0 0 0,0-21 15,0 0-15,0 0 0,22 0 16,-22 0-16,21 0 0,1 0 0,-22-21 16,21 0-16</inkml:trace>
  <inkml:trace contextRef="#ctx0" brushRef="#br0" timeOffset="4160.05">23453 13123 0,'-22'0'16,"1"0"-16,0 0 0,0 0 0,0 0 16,0 0-16,-1 0 0,1 22 0,-21-1 15,21 0-15,0 0 0,-22 21 16,22-20-16,0-1 0,0 21 15,0-21-15,-1 22 0,22-22 0,-21 21 16,21 0-16,-21-20 0,21-1 16,0 21-16,0-21 0,0 0 0,0 1 15,21-1-15,0 0 0,1-21 0,20 21 16,-21-21-16,0 0 0,22 0 16,-1 0-16,-21 0 0,21-21 0,1 21 15,-1-21-15</inkml:trace>
  <inkml:trace contextRef="#ctx0" brushRef="#br0" timeOffset="4553.83">23897 13335 0,'-21'21'0,"42"-42"0,-63 42 0,21 0 0,-1-21 15,22 22-15,22-22 31,-1 0-31,21 0 0,-21 0 16,22 0-16,-22 0 0,21 0 0,0-22 16,1 1-16,-22 21 0,21-21 15,-21 0-15,22 0 0,-22 0 0,0-22 16,-21 22-16,0 0 0,0 0 16,0 0-16,0-1 0,-21 1 15,0 21-15,0 0 0,-22 0 0,-20 0 0,20 0 16,1 21-16,-21 22 15,20-22-15,1 21 0,0-21 0,-1 22 16,22-22-16,0 21 0,0 1 0,21-22 16,0 21-16,0 22 15,21-43-15,0 0 0,0 21 0,22-21 16,-22 1-16,21-22 0,0 21 0,22 0 16,-22-21-16,22 0 15,-1 0-15,1 0 0,-1 0 0,1 0 0,-1 0 16,22-21-16</inkml:trace>
  <inkml:trace contextRef="#ctx0" brushRef="#br0" timeOffset="5076.53">25463 14012 0,'-21'0'16,"42"0"-16,-42 22 0,0-22 0,0 0 16,0 0-16,-22 0 0,22 0 15,-21 0-15,0 0 0,-1 0 0,1 0 16,-22 0-16,1 0 0,-22 0 16,1 0-16,-1 0 0,-21 0 0,0 0 15,-21 21-15,0-21 0,-21 21 0,-169 0 16,147-21-16,-20 21 15,-1-21-15,1 21 0,-22 1 16,0-22-16,-20 21 0,-1-21 0,0 21 0,-21-21 16,-21 0-16,0 21 0,-1-21 0,1 0 15,-21 0-15,0 0 0,-318 0 16,317 0-16,1 0 0,0 0 16,-1 0-16,22 0 0,0 0 15,-233 0-15,275 0 0,0 0 16,1 0-16,20-21 0,0 0 15,22 21-15,-1-21 0,1 21 0,20-22 16,1 22-16,21-21 0,0 21 0,21-21 16,-21 0-16,42 21 0,-21-21 0,21 0 15,21 21-15,1-22 0,-1 22 16,21-21-16,-63 0 16,85 0-16,21 21 0,0 0 0,21-21 15,0 0 16</inkml:trace>
  <inkml:trace contextRef="#ctx0" brushRef="#br0" timeOffset="5199.45">14309 14055 0,'21'21'0,"-42"-42"0,84 63 15,-21-42-15,-20 21 0,-1-21 16,21 0-16,-21 0 0</inkml:trace>
  <inkml:trace contextRef="#ctx0" brushRef="#br0" timeOffset="17486.36">18119 9186 0,'0'0'0,"21"0"32,0 0-32,-21 22 0,21-1 15,-21 0-15,0 0 16,21 21-16,-21 1 0,21-1 0,-21 22 16,22-1-16,-1 1 0,21 84 15,-21-64-15,0 1 0,1 0 16,20-1-16,-21 22 0,21 0 0,-20-21 15,20 21-15,-21-1 0,21-20 16,-20 21-16,-1-21 0,0 20 16,0-20-16,0 0 0,0-1 0,-21 1 0,0 63 15,0-84-15,0-1 0,0-20 16,0-1-16,0 0 0,-21 1 16,21-22-16,-21 21 0,21-21 0,0 0 15,-21-21 1,0 0-1,21-21-15,0 0 0,0 0 16,-21-21-16,21 20 0,0-20 0,-22 0 16,22-1-16,0-20 0,0 21 15</inkml:trace>
  <inkml:trace contextRef="#ctx0" brushRef="#br0" timeOffset="17987.8">17907 9271 0,'0'0'0,"-21"-63"31,0 41-31,21 1 0,0 0 16,21 42 31,-21 0-47,21 1 16,-21-1-16,21 21 0,0-21 15,0 22-15,-21 20 0,22-21 0,-1 22 16,0-1-16,0 22 0,0-21 15,0-1-15,22 22 0,-22-22 0,0 22 16,21-22-16,-20 22 0,20-21 0,-21 20 16,0-20-16,22 20 0,-1 43 15,-21-63-15,0-1 0,0 1 16,1-1-16,-1-20 0,0-1 16,0 22-16,-21-22 0,0 0 15,21-21-15,-21 22 0,0-1 0,0-21 16,0 43-16,0-43 15,0 0 1,-21-21-16,21-21 16,-21 21-16,21-21 0,-21 0 15</inkml:trace>
  <inkml:trace contextRef="#ctx0" brushRef="#br0" timeOffset="18409.56">17674 10732 0,'-21'-22'0,"42"44"0,-63-44 16,42 1-16,21 21 31,0 0-31,0 0 0,0 0 15,1 21-15,-1-21 0,21 22 0,-21-1 16,0 0-16,1 21 0,20-21 16,43 64-1,-64-43-15,0 1 0,21-1 0,1 0 16,-22 1-16,21-1 0,-21 0 16,22 1-16,-1-1 0,-21 0 0,21-20 15,-20 20-15,20 0 0,21 22 16,1-22-16,-43-21 15,0 0-15,0-21 0,-21 22 16,22-22-16,-22 21 0,21-21 0,-21-21 31,0-1-15,0 1-16,0 0 0,0 0 16,0 0-16,0 0 15,0-1-15</inkml:trace>
  <inkml:trace contextRef="#ctx0" brushRef="#br0" timeOffset="19939.68">19156 10605 0,'21'-43'0,"-42"86"0,84-128 0,-42 43 16,1 20-16,20-20 0,-21 21 0,0-21 15,0 20-15,1 1 0,-1 21 16,0-21-16,0 21 15,-42 21 17,0 0-32,0 1 0,-22 20 0,22 0 15,0 1-15,-21-1 0,20 21 0,-20-20 16,21-1-16,-21 22 0,-1 41 16,22-62-16,0-1 0,0 22 15,0-22-15,-1 0 0,1 22 0,0-22 16,0 0-16,0 1 0,0-1 15,-1 0-15,1-20 0,0 20 0,0-21 16,0 0-16,0 0 0,-1 1 16,1-1-16,0 0 0,0 0 0,0-21 15,21 21-15,-21-21 16,-1 0 0,22-21 15,22 21-16,-22-21-15,21 21 0,0 0 32,-21-21-32,21 21 0,-21-21 31,21 21-31,0 0 47,-21-22 234,0 1-234,0 0 344,22 21-173,-22-21-155,-22 0-63,1 21 0,0-21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26:0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804 423 0,'0'0'0,"-21"0"16,0 0-16,0 0 0,0-21 15,-1 21-15,1 0 0,0 0 16,-21 0-16,21-21 15,-1 21-15,1 0 0,0 0 0,0 0 16,0 0-16,0 0 0,-1 0 16,1 0-16,0 0 15,42 0 17,0 0-32,22 0 0,-1 0 15,0 0-15,22 0 0,-1 0 16,1 0-16,-1 0 0,1-21 15,21 21-15,-1 0 0,-20 0 16,20 0-16,86-21 0,-86 21 16,1 0-16,-21 0 0,-1 0 15,-21 0-15,1-21 0,20 21 16,-20 0-16,-22 0 16,-42 0-1,-1 0 1,1 21-16,0-21 15,-21 0-15,21 21 0,-22-21 16,1 21-16</inkml:trace>
  <inkml:trace contextRef="#ctx0" brushRef="#br0" timeOffset="343.8">1164 508 0,'-21'0'0,"0"0"15,0 0 1,-1 0-16,22 21 47,0 0-47,0 1 16,0-1-16,0 21 0,0 0 15,0 1-15,0-1 0,0 85 16,0-63-16,0-1 0,0 1 15,0-1-15,0 1 0,0 41 16,-21-62-16,21 20 16,-21-20-16,21-1 0,0-21 0,0 21 15,0-20-15,0 20 0,0-21 16,0 0-16,21-21 16,0-21 15</inkml:trace>
  <inkml:trace contextRef="#ctx0" brushRef="#br0" timeOffset="667.62">614 1545 0,'0'0'0,"-21"21"15,-1 1-15,22-1 0,-21 0 0,21 0 16,0 0-16,0 0 16,0 1-16,21-22 0,22 21 0,-22-21 15,21 0-15,1 0 0,-1 0 16,21 0-16,-20-21 0,20-1 0,-20 1 16,20 0-16,1 21 0,-22-21 15,64-21-15,-64 42 16,0-22-16,43 22 15,-64 0-15,-21-21 0,-21 21 47,0-21-31</inkml:trace>
  <inkml:trace contextRef="#ctx0" brushRef="#br0" timeOffset="1221.34">1503 1164 0,'0'0'16,"0"-21"-16,0 42 31,-21 0-31,21 1 0,0-1 16,-22 0-16,22 0 15,0 21-15,0-20 0,0-1 0,0 21 16,0-21-16,0 0 0,0 1 16,0 20-16,0-21 0,0 0 0,22 0 15,-22 1-15,21-1 16,-21 0 0,0-42-1,0 0 1,0-1-16,0 1 0,-21 0 15,21-21-15,0 21 0,0-22 16,0 1-16,0 21 0,0-22 16,21 1-16,-21 21 0,21-21 15,42-22-15,-41 43 16,20 0-16,0 0 0,-21-1 0,22 22 16,-1 0-16,-21 0 0,22 0 15,-1 22-15,-21-1 0,0 0 16,22 0-16,-22 21 0,0-20 0,0 20 15,-21 0-15,0-21 0,21 22 16,-21-22-16,0 21 0,0-21 0,0 22 16,-21-22-16,0 21 15,21-21-15,0 1 0,-21-22 0,21 21 16,-21 0-16,21-42 31,0 0-31,0-1 16,0 1-16</inkml:trace>
  <inkml:trace contextRef="#ctx0" brushRef="#br0" timeOffset="1528.93">2540 614 0,'0'0'0,"-21"0"31,0 0-31,-1 42 16,1 1-16,21-1 0,-21 0 15,0 22-15,0-1 0,21-20 0,-21 20 16,-1 1-16,1-1 0,21-21 16,0 22-16,-21-22 0,21 1 0,0-1 15,0-21-15,0 21 16,0-20-16,0-1 0,0 0 0,21 0 15,0-21-15,1 0 16,-1 0-16,0 0 0,0-21 16,0 21-16,0-21 15,1 0-15</inkml:trace>
  <inkml:trace contextRef="#ctx0" brushRef="#br0" timeOffset="1731.81">2138 1143 0,'0'0'0,"0"21"15,21-21 1,0 0 0,0 0-16,0 0 0,1 0 15,20 0-15,-21 0 0,21 0 0,-20 0 16,20 0-16,-21 0 0,21-21 15,-20 21-15</inkml:trace>
  <inkml:trace contextRef="#ctx0" brushRef="#br0" timeOffset="2165.57">2857 1270 0,'0'0'16,"22"0"31,-1-21-47,0 21 0,0-21 15,0 0-15,0 21 0,1-22 16,-1 1-16,0 0 0,0 0 15,0 0-15,-21 0 0,0-1 16,0 1-16,-21 21 16,0 0-1,0 0-15,0 0 0,-22 21 16,22 1-16,0-1 0,0 21 0,-22-21 16,22 0-16,0 22 0,21-22 15,-21 21-15,21-21 0,-21 1 0,21-1 16,0 0-16,0 0 0,0 0 15,21 0-15,0 1 0,0-22 0,0 21 16,1-21-16,20 0 0,-21 0 16,21 0-16,1 0 15,-1 0-15,-21 0 0,0 0 16</inkml:trace>
  <inkml:trace contextRef="#ctx0" brushRef="#br0" timeOffset="2523.36">3387 1058 0,'0'0'0,"21"0"0,0-21 15,-21 0-15,21 21 0,0-21 0,0 21 16,1 0-16,-1 0 0,0 0 16,0 0-16,0 0 0,0 0 15,22 21-15,-22 0 0,0 0 16,0 1-16,22 41 0,-43-21 15,0 22-15,0-43 16,0 0-16,0 22 0,-22-22 0,1 0 16,0 0-16,-21 0 0,21 0 15,-1 1-15,1-22 0,0 0 0,0 0 16,0 0-16,21-22 16,0 1-1,0 0-15,21 0 0,0-21 16,0 20-16,0 1 0,1-21 0,20 0 15,-21 20-15,21-20 0,-20 21 16,20 0-16,-21-22 0,21 22 0,-20 0 16,-1 0-16,21 0 15</inkml:trace>
  <inkml:trace contextRef="#ctx0" brushRef="#br0" timeOffset="3443.95">3916 1397 0,'0'0'15,"-21"0"-15,21-21 16,21 21 0,0 0-1,0-21-15,0 21 0,22 0 16,-1-21-16,0-1 0,1 22 0,20-21 15,1 0-15,-1 0 0,1 21 16,-1-21-16,1-22 0,-1 22 0,-21 0 16,22-21-16,-22 21 0,1-22 15,-22 1-15,21 0 0,-21-22 0,-21 22 16,0-1-16,0 1 0,0 0 16,0-1-16,-21 1 0,0 0 0,0-1 15,0 22-15,-1 0 0,1-21 16,0 21-16,0-1 0,-21 22 15,20 0-15,1 0 16,0 0-16,21 22 0,-21-1 16,21 21-16,0-21 0,0 22 15,0 20-15,0-21 0,-21 22 0,21-1 16,-21 22-16,21-21 0,0 20 16,-22-20-16,1 20 0,21-20 0,-21-1 15,21 22-15,0 0 0,-21-1 16,21 1-16,-21 0 0,21 21 0,0-22 15,0 1-15,-21 0 0,21 20 16,0-20-16,0 21 0,0-21 0,-22 20 16,22-20-16,-21 21 0,21-21 0,-21-22 15,21 22-15,0-22 16,0 1-16,0-1 0,0-20 0,21 41 16,0-63-16,1 1 0,20-1 15,-21-21-15,21 0 0,-20 0 16,20 0-16,21-21 0,-20-1 0,-1 1 15,22-21-15,-22 21 0,21-22 0,1 1 16,-22 0-16,22-22 0,-22 22 16,0-22-16,22 1 0,-43-1 0,21 1 15,-20-22-15,-1 22 0,-21-22 16,0 0-16,0 1 0,0-1 0,-21 0 16,-22 22-16,1-22 0,0 1 15,-1 20-15,-20 1 0,-22-1 16,22 1-16,-1 20 0,-21 1 0,22 21 15,-22 0-15,22-1 0,20 1 16,1 0-16,0 21 0,21 0 0,-1 0 16,22-21-16,22 21 15,20 0-15,-21 0 16,21-21-16,-20 21 0,20-21 16,0-1-16,1 22 0,-1-21 0</inkml:trace>
  <inkml:trace contextRef="#ctx0" brushRef="#br0" timeOffset="3937.14">5440 974 0,'0'-21'0,"-64"-43"31,43 64-31,0 0 0,0 0 0,0 0 0,-1 0 15,1 21-15,0-21 0,0 43 16,0-22-16,0 21 0,-1 0 0,1 1 16,0-22-16,0 21 15,0 1-15,21-1 0,0-21 0,0 21 16,0-20-16,0-1 0,0 0 16,0 0-16,0 0 0,0 0 0,21-21 15,0 0-15,0 0 0,22 0 16,-22 0-16,0 0 0,0 0 0,21 0 15,-20-21-15,20 0 0,-21 0 0,0 0 16,0-22-16,1 22 0,-1-21 16,0 21-16,-21-22 0,0 1 0,0 21 15,0-21-15,0 20 0,0 1 16,0 0-16,-21 42 16,21 0-1,-21 1-15,-1-1 0,22 0 16,0 21-16,0-21 0,-21 1 15,21 20-15,0-21 0,0 0 0,0 0 16,0 22-16,0-22 0,21 0 16,-21 0-16,22 0 0,-1-21 15,0 0-15,0 22 0,0-22 16,0 0-16,1 0 0,-1 0 0,21 0 16,-21-22-16</inkml:trace>
  <inkml:trace contextRef="#ctx0" brushRef="#br0" timeOffset="4187.24">6075 995 0,'0'0'0,"0"-21"0,0 0 0,0-1 15,0 1-15,0 0 0,-21 21 16,-1 0 0,1 21-16,0 0 0,0 1 0,0 20 15,0-21-15,-1 21 0,1 1 16,0-1-16,0-21 0,0 22 0,21-1 15,-21-21-15,21 21 0,0-20 16,0-1-16,0 0 0,0 0 0,0 0 16,21 0-16,0-21 0,0 0 15,21 0-15,-20 0 0,-1 0 16,21 0-16,-21 0 0,0-21 0,22 0 16,-1 21-16</inkml:trace>
  <inkml:trace contextRef="#ctx0" brushRef="#br0" timeOffset="4603.66">6392 1101 0,'0'0'0,"-21"0"0,21 21 16,-21 0-16,21 0 16,0 0-16,21-21 31,0 0-31,0 0 0,1 0 0,-1 0 15,0 0-15,21 0 0,-21-21 16,22 0-16,-22 0 0,21 0 0,-21 0 16,1-1-16,-1 1 0,0 0 15,-21 0-15,0 0 0,0 0 0,0-1 16,0 1-16,-21 21 0,0 0 16,-22 0-16,22 0 0,-21 0 0,-1 0 15,22 21-15,-21 22 0,0-22 16,20 21-16,1 1 0,0-1 0,0-21 15,21 21-15,-21 1 0,21-1 16,0-21-16,0 0 0,0 22 16,21-22-16,0 0 0,21 0 15,-20-21-15,20 21 0,0 1 0,22-22 16,-1 0-16,-20 0 0,20 0 0,1 0 16,-22 0-16,0 0 0,1 0 15,20-43-15,-63 22 16,0 0-16,0 0 15</inkml:trace>
  <inkml:trace contextRef="#ctx0" brushRef="#br0" timeOffset="5371.03">1418 2159 0,'0'0'0,"-21"0"0,0 0 0,0 0 16,-1 0-1,1 0-15,0 0 16,21-21 0,0 0-1,21 21 1,0 0-16,22 0 0,-22-21 15,42 21-15,-20 0 0,20 0 0,1-22 16,20 22-16,-20 0 0,21-21 16,20 21-16,1-21 0,42 21 0,-21-21 15,22 21-15,20 0 0,-21-21 16,43 21-16,-22 0 0,21 0 16,1-21-16,-1 21 0,1 0 0,21 0 15,-22 0-15,22 0 0,-22 0 16,1 0-16,-22 0 0,22 0 0,-22 0 15,-21 0-15,148 0 16,-147-22-16,-22 22 0,0 0 0,105 0 16,-126 0-16,0 0 15,0 0-15,-21 0 0,-1 0 0,-20 0 16,-1 0-16,-20 0 0,-1-21 16,0 21-16,-21 0 0,1 0 0,-22-21 31,0 0-16</inkml:trace>
  <inkml:trace contextRef="#ctx0" brushRef="#br0" timeOffset="5526.94">7599 1990 0,'0'0'0,"0"21"0,0 0 16,0 0 0,21-21-16,-21 21 15</inkml:trace>
  <inkml:trace contextRef="#ctx0" brushRef="#br0" timeOffset="17799.5">1206 3725 0,'0'0'0,"22"0"0,-44 0 156,1 0-140</inkml:trace>
  <inkml:trace contextRef="#ctx0" brushRef="#br0" timeOffset="18190.95">1016 3704 0,'0'0'0,"-21"0"0,0 0 16,-1 0-16,1 0 31,42 0 16,1 0-47,20 0 0,0 0 15,1 0-15,20 0 0,22 0 16,-22 0-16,22 0 0,0 0 0,-22 0 16,22 0-16,-22 0 0,1-21 15,-1 21-15,43 0 0,-42 0 16,-22 0-16,0 0 0,-21 0 15,22 0-15,-22 0 0,0 0 16,0 0 0,-21-21 15,-21 21-31,0-21 0,0 0 16</inkml:trace>
  <inkml:trace contextRef="#ctx0" brushRef="#br0" timeOffset="18591.72">1968 3366 0,'-21'0'0,"42"0"0,-63 0 0,42 21 31,0 0-15,0 0-16,0 0 15,21 0-15,0 1 0,1-22 16,-1 21-16,0-21 0,21 0 16,-21 21-16,22-21 0,-1 0 0,-21 0 15,22 0-15,-1 0 0,-21 0 16,21 0-16,-20 0 0,-1 0 0,-21 21 16,0 0-1,-21 0-15,-1-21 16,1 22-16,-21-1 0,21 0 0,-22 0 15,22 0-15,-21 0 0,0 1 0,20 20 16,-20-21-16,21 0 16,0 22-16,-22-22 0,22 0 0,0 21 15,0-21-15,0 1 0,21-1 16,0 0-16,0 0 0,0 0 0,0 0 16,21-42 15,0 0-31</inkml:trace>
  <inkml:trace contextRef="#ctx0" brushRef="#br0" timeOffset="19071.43">3133 3175 0,'0'0'0,"-85"-21"31,106 21 1,0 0-17,22 0-15,-1 0 0,0 0 0,1 0 16,20 0-16,1 0 0,-1 0 15,1 0-15,-1 0 0,1 0 16,-1 0-16,1 0 0,-22 0 0,0 0 16,1 0-16,-22 0 0,0 0 15,-42 0 1,0 0 0,-1 0-16,-20 0 0,21 0 0,0 0 15</inkml:trace>
  <inkml:trace contextRef="#ctx0" brushRef="#br0" timeOffset="19476.21">3598 3154 0,'0'0'16,"0"21"-1,0 0-15,0 0 16,0 1-16,0-1 16,0 0-16,0 0 0,0 0 15,0 0-15,0 1 0,0 20 16,0-21-16,0 21 0,21 1 0,-21-22 15,0 21-15,0 1 0,0-1 16,0-21-16,0 21 0,22 1 0,-22-1 16,0-21-16,0 64 15,0-64-15,0 21 0,0-20 0,0 20 16,0-21-16,-22 0 0,22 22 16,-21-22-16,0 0 0,0 0 15,0-21-15,0 0 0,-1 21 16,1-21-16,-21 0 0,21 0 15,-22 0-15,1 0 0,0-21 0,-1 21 16,1-21-16,0 0 0,21 0 16,-22-1-16,22 1 0,0 0 0,0 0 15,0 0-15,21 0 16,0-1-16,0 1 0,0 0 16,21 21-1,0 0-15,0-21 0,0 21 16,0-21-16,22 21 0</inkml:trace>
  <inkml:trace contextRef="#ctx0" brushRef="#br0" timeOffset="20032.89">4487 3598 0,'0'0'0,"0"-21"0,0 0 0,0 0 16,0 0-16,-21 0 0,0-1 16,-21-20-16,20 42 15,1-21-15,0 21 0,0 0 0,0 0 16,0 0-16,-1 21 0,1 0 16,0 22-16,0-22 0,0 21 15,0-21-15,-1 22 0,1-1 16,21 0-16,-21 1 0,21-22 0,-21 21 15,21 0-15,0 1 0,0-22 16,0 21-16,0-21 0,0 1 0,0-1 16,21 0-16,0-21 0,0 0 15,1 0-15,-1 0 0,0 0 0,42 0 16,-41-21-16,20 0 16,-21-1-16,21 1 0,-20 0 0,-1-21 15,0 21-15,0-1 0,0-20 16,0 0-16,-21 21 0,0-22 15,0 22-15,0-42 0,0 41 16,0 1-16,0 0 16,0 42-1,0 0-15,0 1 16,0-1-16,0 0 0,0 0 16,0 21-16,0-20 0,0-1 0,0 21 15,0-21-15,0 0 0,0 1 16,22-1-16,-22 0 0,21 0 0,0 0 0,0-21 15,0 21-15,0-21 16,1 0-16,-1 0 0,0 0 16,0-21-16,0 21 0,-21-21 15,21 0-15,1 0 0</inkml:trace>
  <inkml:trace contextRef="#ctx0" brushRef="#br0" timeOffset="20263.75">4911 3471 0,'0'0'15,"0"-21"-15,0 42 32,0 1-32,0-1 0,21 21 15,-21-21-15,21 0 0,-21 22 16,0-22-16,0 0 0,21 21 16,-21-20-16,21-1 0,-21 42 15,0-42-15,21 1 16,-21-1-16,22-21 15,-1 0 1,0 0 0</inkml:trace>
  <inkml:trace contextRef="#ctx0" brushRef="#br0" timeOffset="20540.25">5461 3344 0,'0'-21'16,"-21"42"-1,0 1-15,-1-1 0,1 0 0,0 0 16,-21 43-16,21-22 16,-1-21-16,1 21 0,0 1 15,0-22-15,0 21 0,0-21 16,-1 22-16,1-22 0,0 21 15,21-21-15,-21 1 0,21-1 0,0 0 16,0 0 0,21-21-1,0 0-15,0 0 0,1-21 0,-1 0 16</inkml:trace>
  <inkml:trace contextRef="#ctx0" brushRef="#br0" timeOffset="21060.95">5863 3556 0,'0'-21'15,"0"42"-15,0-84 0,0 41 0,0 1 16,0 0-16,0 0 0,0 0 16,-21 21-16,0 0 15,0 0-15,-1 0 0,1 0 16,0 0-16,0 21 0,0 21 15,0-21-15,-1 1 0,1 20 0,-21 21 16,21-20-16,0-22 16,21 21-16,0-21 0,-22 22 0,22-22 15,0 0-15,0 0 0,0 0 0,0 1 16,0-1-16,22 0 16,-1-21-16,0 0 0,0 0 15,0 0-15,0 0 16,1 0-16,-1 0 0,21-21 0,-21 0 15,0 21-15,1-22 0,-1 1 0,0-21 16,0 21-16,0 0 0,0-22 16,1 22-16,-1-21 0,-21 21 0,0-22 15,0 22-15,0 0 0,0 0 16,0 42 0,0 0-1,0 21-15,-21-20 0,21-1 16,0 21-16,-22-21 0,22 22 0,0-22 15,0 21-15,0-21 0,0 0 16,0 1-16,0-1 0,22-21 16,-1 21-16,0-21 0,0 0 0,21 0 15,-20 0-15,-1 0 16,21-21-16,-21 21 0,0-21 0,1-1 16</inkml:trace>
  <inkml:trace contextRef="#ctx0" brushRef="#br0" timeOffset="21643.62">7281 2900 0,'0'0'16,"-21"0"-16,0 0 0,-21 0 15,20 0-15,65 0 32,-22 0-32,21 0 15,22 0-15,-1 0 0,1 0 0,20 0 16,1 0-16,0 0 0,-1 0 16,1 0-16,0 0 0,-22 0 0,22 0 15,-43 0-15,22 0 0,-22 0 16,-21 0-16,0 0 0,1 0 0,-44 0 31,1 0-31,0 0 16,-21 0-16,21 0 0</inkml:trace>
  <inkml:trace contextRef="#ctx0" brushRef="#br0" timeOffset="21947.48">7768 2942 0,'0'0'16,"0"21"-16,-21-21 0,21 22 15,0-1-15,0 0 16,0 0-16,0 0 0,0 22 16,-21-22-16,21 21 0,0 0 15,0 1-15,0-1 0,-21 0 0,21 43 16,0-43-16,0 1 15,0-1-15,-22 0 0,22-20 16,0 41-16,0-42 0,0 0 16,0 1-16,0-1 0,0 0 15,0 0-15,22-21 16,-1-21 0,0 21-16,-21-21 15</inkml:trace>
  <inkml:trace contextRef="#ctx0" brushRef="#br0" timeOffset="22615.61">8234 3154 0,'0'0'0,"0"21"31,0 0-31,0 0 16,-21 1-16,21 20 0,-22 0 0,22-21 15,-21 22-15,21-1 0,0 0 16,0 22-16,0-43 0,0 21 16,0 1-16,0-22 0,0 0 15,21 0-15,1-21 16,-1 0-16,0 0 0,0 0 16,21 0-16,22 0 0,-43-21 15,21 0-15,-20 0 0,-1 0 16,21-22-16,-21 22 0,0-21 0,1-1 15,-1 1-15,0 0 0,-21-1 16,0 22-16,21-21 0,-21 21 0,0-22 16,21 22-16,-21 0 0,0 0 15,0 42 17,0 0-32,0 22 0,-21-22 15,21 21-15,0-21 0,-21 22 16,21-1-16,0 64 0,-21-64 15,21 0-15,-21 22 0,21-22 16,0 85-16,0-63 0,0-1 16,0 1-16,0-1 0,0 1 0,0-1 15,0-20-15,0 20 0,0 1 16,0-1-16,0 43 16,21-43-16,-21 1 0,0 21 0,0-43 15,0 0-15,0 1 0,0-1 16,0-21-16,-21 0 0,-1 0 15,1 1-15,0-22 0,-21 0 0,-22 0 16,43 0-16,-21 0 0,-1-22 16,22 1-16,-21-21 0,0 21 15,-1-22-15,1 1 0,0 21 0,20-21 16,-20 20-16,21-20 0,0 21 0,0 0 16,21 0-16,0-1 0,0 1 15,0 0-15,0 0 0,0 0 0,21 0 16,0-1-16,0-20 0,0 21 0,22 0 15,-22-22-15,21 1 0</inkml:trace>
  <inkml:trace contextRef="#ctx0" brushRef="#br0" timeOffset="22980.74">9229 3260 0,'0'0'0,"-22"-21"0,22-1 16,0 1-16,-21 21 0,0 0 15,0 0-15,21 21 0,-21 1 0,21 20 16,0 0-16,-21 1 0,21 20 0,-22 1 16,22-1-16,0 22 0,0-22 15,0 22-15,0 0 0,-21 20 16,21-20-16,-21 0 0,21 21 0,0-22 15,-21 1-15,0-22 0,0 22 16,21-21-16,-22-1 0,1 1 0,0-1 16,0-21-16,0 1 0,0-1 0,-1-21 15,22 22-15,-21-22 16,21-42 0,0-1-16,21 1 0,1 0 15,-1-21-15,0-1 0,0 1 0,0 0 16,0-22-16,1 1 15,-1 20-15</inkml:trace>
  <inkml:trace contextRef="#ctx0" brushRef="#br0" timeOffset="23315.55">9080 3535 0,'0'-42'0,"0"84"0,-21-127 0,21 64 15,-21 0-15,21 0 0,0 0 16,0-22-16,0 22 0,0 0 15,21 0-15,0 0 0,22-1 0,-22 1 16,21 21-16,-21-21 0,22 21 16,-1 0-16,22 21 15,-22-21-15,-21 43 0,21-22 0,-20 21 16,-1-21-16,0 22 0,-21-1 16,0-21-16,0 21 0,0 1 15,0-22-15,-21 21 0,-22-21 0,22 1 16,-21-1-16,21 0 0,-22 0 0,1-21 15,0 21-15,21 0 0,-22-21 16,22 0-16,-21 0 0,21 0 0,-1 0 16,1 0-16,0 0 0,21-21 31,21 0-31,0 21 0,1-21 16,20 21-16,-21 0 0</inkml:trace>
  <inkml:trace contextRef="#ctx0" brushRef="#br0" timeOffset="23763.31">9652 3535 0,'21'0'16,"0"0"-16,0 0 15,1-21-15,-1 0 16,0 21-16,0-22 0,0 1 0,0 0 15,22 0-15,-22 0 0,0 0 16,21-1-16,-20-20 0,-1 21 16,0 0-16,0 0 0,-21-1 0,0 1 15,0 0-15,0 0 16,-21 21-16,0 0 0,0 0 16,-1 0-16,1 0 0,-21 0 15,21 0-15,0 21 0,-22 0 0,22 0 16,0 22-16,0-22 0,0 21 0,-1 1 15,1-1-15,21-21 0,0 21 16,0 1-16,0-22 0,0 21 0,0-21 16,0 1-16,0 20 15,21-21-15,1-21 0,-1 21 0,21 0 16,-21-21-16,22 0 0,-22 0 0,21 0 16,-21 0-16,22 0 0,-22 0 15,0 0-15,21 0 0,-21 0 0,1-21 16,-1 0-16,0 0 15,-21 0 1,0 0-16</inkml:trace>
  <inkml:trace contextRef="#ctx0" brushRef="#br0" timeOffset="23959.19">10329 3789 0,'0'0'0,"0"21"15</inkml:trace>
  <inkml:trace contextRef="#ctx0" brushRef="#br0" timeOffset="62869.18">1355 6519 0,'0'-21'16,"21"21"15,-42 0 109,21-21-124</inkml:trace>
  <inkml:trace contextRef="#ctx0" brushRef="#br0" timeOffset="63382.92">1206 6435 0,'0'0'16,"-21"0"-16,0 0 0,0 0 0,0 0 16,0 0-16,-1 0 0,-20 0 0,21 0 15,0 0-15,0 0 0,-1 0 16,1 0-16,0 0 0,0 0 0,-21 21 16,20-21-16,1 0 0,0 0 15,0 0-15,21 21 0,-21-21 16,21 21 15,21-21-15,0 0-16,0 0 0,0 0 15,1 0-15,20 0 0,0 0 16,1 0-16,20 0 0,1-21 0,20 0 16,1 21-16,0-21 0,-1 21 15,22-21-15,-21 21 0,-1 0 16,1-22-16,0 22 0,-22 0 0,22-21 15,-22 21-15,22 0 0,-21 0 16,-1 0-16,-21 0 0,22-21 16,-22 21-16,1 0 0,-22 0 0,21 0 15,-21 0-15,0 0 0,1 0 0,-22-21 32,0 0-1,-22 21-16,1-21-15,0-1 16,0 22-16,0-21 0,0 0 16</inkml:trace>
  <inkml:trace contextRef="#ctx0" brushRef="#br0" timeOffset="64339.4">2222 5990 0,'0'0'0,"0"-21"16,-21 21-16,0-21 15,0 21-15,21-21 16,-21 21-16,21 21 31,0 0-15,0 0-16,21-21 0,0 43 0,0-22 15,0 0-15,1 0 0,-1 0 16,0 0-16,21 1 0,-21-1 0,22 0 16,-1 0-16,-21 0 0,22-21 15,-1 21-15,0 1 0,1-22 16,-1 21-16,0-21 0,1 0 16,-1 0-16,-21 0 0,21 21 0,-20-21 15,-1 0-15,0 0 0,0 0 16,0 0-16,0 0 0,-42 0 47,0 0-47,0 0 0,-21 0 0,20 21 15,-20-21-15,21 21 0,-21 0 16,20 1-16,-20-1 0,21 0 0,-21 0 16,-1 21-16,1 1 15,21-22-15,-22 21 0,1 1 0,0-1 16,-1-21-16,1 21 0,0 1 15,-1-22-15,1 21 0,21-21 0,-21 1 16,20 20-16,-20-21 0,21 0 16,0 0-16,21 1 0,-21-22 0,21 21 15,-22-21-15,22 21 0,-21-21 16,21 21 281,0 0-203,-21-21-79,0 21 1</inkml:trace>
  <inkml:trace contextRef="#ctx0" brushRef="#br0" timeOffset="98063.66">4170 5757 0,'0'22'0,"21"-22"15,-21 21 110</inkml:trace>
  <inkml:trace contextRef="#ctx0" brushRef="#br0" timeOffset="98878.94">4191 5884 0,'0'22'16,"-21"-22"31,0 0-47,-1 21 0,1-21 15,0 0 1,0 0-16,0 0 16,21-21-1,0-1-15,0 1 16,0 0-16,0 0 0,0 0 15,21 0-15,0-1 0,0 1 16,0 0-16,1 0 0,20 0 16,-21 0-16,0-1 0,0 22 15,22 0-15,-22 0 0,0 0 0,0 0 16,0 0-16,22 22 0,-22-1 16,0 0-16,-21 0 0,21 21 0,-21 22 15,0-43-15,0 21 16,0 1-16,0-22 0,-21 21 15,-42 43-15,20-43 0,1 1 16,0-22-16,-1 21 0,1 0 16,0 1-16,-1-1 0,1-21 0,0 22 15,20-1-15,-20-21 0,21 0 16,0 0-16,0 1 0,-1 20 16,1-42-16,21-21 31,0 0-31,0-1 0,0 1 15,0 0-15,21 0 0,1-21 16,-1 20-16,0 1 0,0 0 16,0 0-16,0 21 0,1 0 15,-1 0-15,0 0 16,0 21-16,-21 0 0,21 0 0,0 1 16,1-1-16,-22 0 0,21 0 15,0 0-15,0 0 0,0 1 0,22-1 16,41 21-16,-20-42 15,-22 0-15,0 0 16,1 0-16,-1-21 0,0 0 0,1 21 16,-22-21-16,21-1 0,-21 1 15,1 0-15,-1 0 0,-21-21 16,0 20-16,0 1 0,0 0 0,0 0 0,0 0 16,0 0-16,21 21 62,0 0-62</inkml:trace>
  <inkml:trace contextRef="#ctx0" brushRef="#br0" timeOffset="99863.33">5757 5948 0,'0'-21'0,"0"42"0,0-63 15,-21 20 1,0 22-1,21 22 1,0-1-16,0 0 16,0 21-16,0-21 0,0 22 0,0-22 15,0 21-15,0 1 0,0-22 16,-21 21-16,0 0 0,-1 1 0,1-1 16,0-21-16,0 22 0,0-22 15,0 0-15,21 21 0,-22-21 16,22 1-16,0-44 31,0 1-15,0-21-16,22 21 0,-22-22 0,21 22 15,0-21-15,-21 0 0,21-1 16,0 22-16,0-21 0,1-1 0,-1 1 16,0 21-16,0-21 0,0 20 15,22 1-15,-22 0 0,0 0 0,21 21 16,-21 0-16,22 0 0,-22 0 0,21 0 15,-21 0-15,1 21 0,20 0 16,-21 0-16,0 22 16,0-22-16,-21 21 0,22-21 0,-22 1 15,0-1-15,0 0 0,0 21 16,0-21-16,0 22 16,0-22-16,0 0 0,0 0 15,0 0-15,0 1 16,-22-22-1,22-22 1,0 1-16,0 0 0,0 0 0,0 0 16,0-22-16,0 22 0,0-21 0,22 21 15,-1-22-15,0 1 0,21-21 16,-21 41-16,22-20 16,-1 21-16,-21 0 15,22 21-15,-1 0 0,0 0 0,-21 0 16,22 0-16,-1 21 0,0 0 0,-20 0 15,41 22-15,-21-22 16,-20 0-16,-22 21 0,0-21 0,21 1 16,-21 20-16,0-21 0,0 0 15,0 0-15,-21 22 0,-1-22 0,1 0 16,21 0-16,-21-21 0,0 21 16,21 1-16,-21-22 0,21-22 31,0 1-16,0 0-15,21 0 0</inkml:trace>
  <inkml:trace contextRef="#ctx0" brushRef="#br0" timeOffset="100279.17">6964 6117 0,'0'0'15,"0"21"-15,0 1 0,21-22 32,0 0-32,0 0 15,0 0-15,1 0 0,-1 0 0,21-22 16,-21 22-16,0-21 0,1 0 16,-1 21-16,21-42 0,-21 21 15,0-1-15,-21 1 16,0 0-1,-21 21-15,0 0 0,-21 0 16,21 0-16,-22 42 16,22-20-16,0-1 0,21 0 15,-21 0-15,21 21 16,0-20-16,0-1 0,0 0 16,0 0-16,0 0 0,0 0 15,0 1-15,21-1 0,0-21 0,-21 21 16,21-21-16,0 0 0,-21 21 15,22-21-15,-1 0 0,0 0 0,0 0 16,21 0-16,-20-21 0,20 21 16,-21-21-16,21 0 0,1-1 0,-1 1 15,0 0-15</inkml:trace>
  <inkml:trace contextRef="#ctx0" brushRef="#br0" timeOffset="100955.78">7895 5842 0,'0'21'32,"0"0"-32,0 1 15,0-1-15,0 0 0,0 21 0,0-21 16,0 1-16,-21-1 0,21 0 0,0 0 16,0 0-16,0 0 0,0 1 15,0-1-15,0 0 0,0 0 16,0 0-16,-21 0 0,0-21 47,21-21-47,0 0 15,0 0-15,0 0 16,0 0-16,0-22 0,0 22 0,0 0 16,0-21-16,0 20 0,21-20 0,0 21 15,0 0-15,0 0 0,0-1 16,1 1-16,-1 21 0,21 0 15,-21 0-15,0 0 0,1 0 0,20 21 16,-21 1-16,0-1 0,0 0 16,22 0-16,-22 0 0,0 22 0,0-22 15,0 0-15,-21 0 0,0 21 0,22-20 16,-22-1-16,0 0 0,0 0 16,0 0-16,0 0 0,0 1 15,-22-22-15,22 21 0,-21-21 16,0 0-1,21-21 1,0-1-16,0 1 0,0 0 0,0 0 16,0 0-16,21 0 0,0-22 15,1 1-15,-1 21 0,0-22 0,0 22 16,21 0-16,22-21 16,-43 21-16,21 21 0,-20 0 0,20 0 15,21 42 1,-41-21-16,-1 0 0,0 0 0,-21 1 15,0-1-15,0 0 0,0 21 16,0-21-16,0 1 0,0 20 16,0-21-16,-21-21 0,0 21 0,-1 0 15,22 1-15,-21-22 16,0 0-16,21-22 31,21 22-31</inkml:trace>
  <inkml:trace contextRef="#ctx0" brushRef="#br0" timeOffset="101684.37">9102 5355 0,'0'-21'0,"0"42"0,0-63 16,0 21-16,0 0 15,0 42 1,0 0-16,0 0 16,0 21-16,0 1 0,0-1 15,0 22-15,0-1 0,0 1 0,-22-1 16,22 1-16,-21 20 0,0-20 0,21-22 16,-21 22-16,21-1 0,-21-21 15,21 1-15,-43 63 16,43-85-16,0 21 0,-21 22 15,21-43-15,-21 0 0,21 0 16,0-42 0,0 0-1,0-22-15,0 22 0,0-21 16,0 21-16,21-22 0,0 1 0,1 0 16,-1-1-16,0 1 0,0 0 0,21-1 15,-20 1-15,20 0 0,-21 21 16,21-1-16,1 1 0,-1 21 15,-21 0-15,22 0 0,-1 0 16,0 21-16,1 1 0,-22-1 0,21 0 0,0 0 16,22 43-16,-43-22 15,0-21-15,-21 0 0,0 22 0,0-22 16,0 0-16,0 0 0,-21 0 16,-21 0-16,21 1 0,-22-22 0,1 21 15,21 0-15,-22-21 0,1 21 0,0-21 16,-1 0-16,22 21 0,-21-21 15,21 0-15,-22 0 0,22 0 16,0 0-16,21-21 31,21 0-31,0 0 0,1 21 16,-1-21-16,0-1 0,21 1 0,-21 21 16</inkml:trace>
  <inkml:trace contextRef="#ctx0" brushRef="#br0" timeOffset="102425.32">10033 6054 0,'21'0'32,"0"0"-17,0 0-15,1-21 0,-1 21 16,0-22-16,42 1 15,-20 0-15,-22 0 0,0 0 0,21-22 16,-20 22-16,-1 0 0,-21 0 0,0 0 16,21 0-16,-21-1 0,-21 22 31,0 0-31,-1 0 0,1 22 16,0-1-16,0 0 0,-21 21 0,20-21 15,1 22-15,0-22 0,21 21 0,0 1 16,-21-22-16,21 0 15,0 21-15,0-21 0,0 1 0,0-1 16,21 21-16,0-42 0,0 21 16,22-21-16,-22 0 0,21 0 0,1 0 15,-22 0-15,21 0 0,0 0 16,1 0-16,-1 0 0,-21-21 0,22 0 16,-22 21-16,0-21 0,0 0 0,-21-1 15,0-20-15,21 21 0,-21-21 16,0 20-16,0-20 0,0 21 0,0-21 15,21 20-15,-21 1 0,0 0 0,22-21 16,-22 21-16,21 21 0,0-22 16,0 1-16,0 21 0,0 0 15,1 0-15,20 0 0,-21 0 0,21 0 16,-20 21-16,20 1 0,-21-1 0,21 0 16,-20 21-16,-1-21 0,0 1 15,0 20-15,0-21 0,0 21 16,-21-20-16,0-1 0,0 21 0,0-21 15,-21 43-15,0-43 16,0-21-16,0 0 16,0 0-16,-1 21 0,1-21 0,0 0 15,0-21 1,21 0-16,0 0 0,0-1 16,0-20-16,0 21 15,21 0-15,0-22 0,0 1 0,1 0 16,-1 21-16,-21-22 0,21 1 0,0 21 15,0-22-15,43 1 16,-43 21-16,0 21 0,0-21 16,0 21-16,1 0 0,-1 0 15,0 0-15,0 0 0,0 0 16,0 0-16,-21 21 0</inkml:trace>
  <inkml:trace contextRef="#ctx0" brushRef="#br0" timeOffset="102907.04">12086 5842 0,'0'0'0,"21"-21"15,0 0-15,1 0 0,-1-1 0,0 1 16,-21 0-16,0 0 0,0 0 0,0 0 16,0-22-16,0 22 15,-21 0-15,0 21 0,-1 0 0,1 0 16,-21 0-16,21 0 0,-22 21 15,1 0-15,21 0 0,-43 43 16,43-43-16,0 0 0,0 22 16,0-1-16,21-21 0,-21 21 0,21-20 15,0-1-15,0 0 0,0 21 16,0-21-16,21 1 0,0-1 0,0-21 16,0 21-16,22 0 0,-22 0 15,21-21-15,0 21 0,-20-21 0,20 22 16,0-22-16,-21 21 0,22-21 0,-22 21 15,0-21-15,0 21 0,-21 0 16,0 0 0,-21-21-16,0 22 0,0-22 15,-22 21-15,22-21 0,-21 0 0,0 0 16,20 0-16,-20 0 0,0 21 16,21-21-16,-22 0 0,22 0 0,0 0 15,0 0-15,0 0 0,-1 0 16,1 0-16,0 0 0,0 0 15,0 0-15,0 0 16,-1 21-16,1-21 0,0 0 16,0 0-16,0 0 0,0 21 15,-22-21-15,1 21 0</inkml:trace>
  <inkml:trace contextRef="#ctx0" brushRef="#br0" timeOffset="103755.11">3662 7049 0,'-43'0'0,"86"0"0,-107 0 0,22 0 0,21 0 16,0 0-16,-1 0 0,1 0 16,42-22 31,1 22-47,-1 0 0,21 0 15,-21 0-15,22-21 0,-1 21 16,0 0-16,1 0 0,62 0 15,-62 0-15,20 0 0,1 0 16,-22 0-16,22 0 0,-1 0 16,1 0-16,-1 0 0,1 0 0,84 0 15,-64 0-15,22 0 16,-21 0-16,21-21 0,105 21 16,-84 0-16,0 0 0,0 0 0,22-21 15,-22 21-15,21 0 0,0 0 16,21 0-16,1-21 0,-22 21 0,21 0 15,0 0-15,1-21 0,-1 21 16,0 0-16,1-22 0,-1 1 16,0 21-16,1 0 0,147-21 15,22 0-15,-170 21 0,1-21 16,-1 21-16,0 0 0,1 0 16,-1-21-16,0 21 0,-21 0 0,22 0 15,-22-22-15,0 22 0,0 0 16,-21 0-16,21-21 0,-21 21 0,0 0 15,-21 0-15,0-21 0,-21 21 16,-22 0-16,22 0 0,-43 0 0,64-21 16,-85 21-16,0 0 15,1 0-15,-1 0 0,0 0 16,-42 0 62,0 0-78,-1 0 0</inkml:trace>
  <inkml:trace contextRef="#ctx0" brushRef="#br0" timeOffset="104863.17">720 8065 0,'0'-22'16,"0"44"-16,0-65 0,0 22 16,0 0-16,0 0 15,0 42 17,0 0-32,0 0 15,0 22-15,0-1 0,0 0 0,0 1 16,0-1-16,0 0 0,-22 1 15,22 20-15,0-21 0,-21 1 0,21-1 16,-21 0-16,21-20 0,0 20 16,0-21-16,0 21 0,0-20 15,0-1-15,0 0 0,0 0 16,0-42 31,0 0-47,0 0 0,21-1 15,-21 1-15,21 0 0</inkml:trace>
  <inkml:trace contextRef="#ctx0" brushRef="#br0" timeOffset="105156.02">1016 8382 0,'0'0'0,"21"64"31,-21-43-31,0 0 0,21 0 15,-21 0-15,21-21 16,1 0-16,-1 0 16,0 0-1,0-21-15,-21 0 16,0 0-16,0 0 16,-21 21-16,0 0 0,0 0 15,-1 0-15,1 0 0,0 0 16,0 0-16,0 0 0,21 21 15,0 0 1,21-21 15,0 0-31</inkml:trace>
  <inkml:trace contextRef="#ctx0" brushRef="#br0" timeOffset="105575.26">2138 7916 0,'0'0'0,"0"-21"0,0-21 0,0 21 16,0-22-1,0 22-15,21 42 16,0 1 0,0 20-16,-21 0 0,21 1 0,1-1 15,-22 21-15,0-20 0,21 20 16,-21-20-16,21 20 0,-21-21 0,0 22 15,0-22-15,0-21 0,0 22 16,0-1-16,0-21 0,21 0 16,-21 1-16,0-1 0,21-21 0,-21 21 15,21-21 1,1 0-16,-1-21 0,0 0 16,0-1-16,-21 1 0,21-21 15,0 21-15</inkml:trace>
  <inkml:trace contextRef="#ctx0" brushRef="#br0" timeOffset="105815.05">2730 7874 0,'0'-21'16,"0"42"-16,0-63 0,22 21 0,-44 21 31,1 21-15,0 0-16,0 21 0,0 1 0,-22-1 15,22 0-15,-21 1 0,21 20 16,-22-21-16,22 1 0,0 20 0,-21-20 15,-1 20-15,22-21 16,21 1-16,-21-22 0,21 0 16,0 0-16,21-21 15,0 0 1,1 0-16,-1 0 0,0-21 0,21 0 16,1 21-16</inkml:trace>
  <inkml:trace contextRef="#ctx0" brushRef="#br0" timeOffset="107211.28">3090 8255 0,'0'0'0,"0"-21"0,0 0 16,0 0-16,0-1 0,0-20 0,0 21 16,0-21-16,0 20 0,0-20 15,0 21-15,-21 0 0,0 21 0,21-21 16,-21 21-16,0 0 0,-1 0 15,1 21-15,0 0 0,0 0 16,0 0-16,0 22 0,-1-1 16,1 0-16,21 1 0,-21-1 15,0 0-15,0 1 0,21-22 16,0 21-16,0-21 0,0 22 0,0-22 16,0 0-16,0 0 0,0 0 15,21-21-15,0 0 16,0 0-16,0 0 0,1 0 0,-1 0 15,0-21-15,0 21 16,0-21-16,0 0 0,1 0 0,-1-22 16,0 1-16,0 21 0,0-22 0,-21 1 15,21 0-15,-21-1 0,22 22 0,-1-42 16,-21 42-16,0-1 16,0 44 15,0-1-31,0 0 0,0 0 15,0 21-15,0-20 0,-21 20 0,21-21 16,0 21-16,-22-20 0,22-1 0,0 21 16,0-21-16,0 0 0,0 1 15,0-1-15,22 0 16,-1 0-16,0-21 0,0 0 0,0 0 16,22 0-16,-22 0 15,21-21-15,-21 21 0,22-21 0,-1 0 16,-21-1-16,64-62 15,-64-22 1,0 64-16,-21-1 0,0 22 16,0-21-16,0 21 0,0-1 0,0 1 15,-21 21 1,0 0-16,21 21 16,0 1-16,0-1 0,0 0 0,0 0 15,0 0-15,0 22 0,0-22 16,21 0-16,-21 0 0,0 0 0,21 0 15,-21 1-15,21-1 0,-21 0 16,21 0-16,1-21 0,-22 21 16,21 0-16,0-21 0,0 22 0,0-22 15,0 0-15,1 0 0,-1 21 16,21-21-16,-21 0 0,0 0 0,22 0 16,-22 0-16,0 0 0,0 0 0,22-21 15,-22-1-15,0 22 0,0-21 16,0 0-16,0 0 0,1-21 0,-22 20 15,21-20-15,0-106 16,-21 106-16,0-1 16,0 22-16,0 0 0,0 0 15,0 0-15,0-1 0,-21 22 0,0 0 16,-1 0-16,1 0 16,21 22-16,-21-1 0,0 21 15,0-21-15,0 22 0,21-22 0,-43 63 16,22-41-16,21-1 0,0-21 15,-21 22-15,21-22 0,0 21 16,0-21-16,0 0 0,0 1 16,0-1-16,21-21 0,0 0 15,0 0-15,1 0 0,-1 0 0,0 0 16,0 0-16,0-21 0,0-1 0,1 22 16,-1-21-16,0-21 0,0 21 15,0 0-15,0-22 0,-21 22 16,0-21-16,22-1 0,-1 22 15,-21-21-15,0 21 0,0 0 0,0-1 16,0 1-16,0 42 16,0 1-1,0 20-15,0-21 0,0 0 16,0 22-16,0-22 0,0 21 16,-21-21-16,21 22 0,0-22 0,0 0 15,0 21-15,0-21 0,0 1 0,21-1 16,0 0-16,0-21 15,0 0-15,0 0 0,22 0 16,-22 0-16,0 0 0,0 0 0,43-42 16,-22 42-1,-21-22-15,22-20 0,-22 21 0,0 0 16,0-22-16,21-20 0,-42 42 16,0-22-16,0 22 0,22 0 15,-22 0-15,0 42 16,0 0-1,-22 0-15,22 1 0,0-1 16,0 0-16,-21 21 0,21-21 0,0 1 16,-21-1-16,21 0 0,0 0 15,0 0-15,0 0 0,21-21 32,0 0-32,1 0 15,-1 0-15,0-21 0,0 0 0,-21 0 16</inkml:trace>
  <inkml:trace contextRef="#ctx0" brushRef="#br0" timeOffset="107568.08">4889 7747 0,'-21'-21'0,"42"42"0,-63-42 0,21 21 0,0 0 16,0 0-16,-22 0 15,22 21-15,0 0 0,21 0 0,0 1 16,-21 41-1,21-42-15,0 0 0,0 1 0,21-1 16,0 0-16,0-21 0,0 21 16,1-21-16,20 0 0,0 0 15,1 0-15,-22 0 0,0-21 16,0 0-16,0 21 0,0-21 0,1-43 16,-22 22-16,0 21 15,0-1-15,0 1 0,0 0 16,-22 0-16,1 0 0,0 0 0,0 21 15,0 0-15,0 0 16,-1 0-16,1 0 0,-21 0 0,21 21 16,21 0-16,-21 0 0,21 0 0,-22 0 15,22 1-15,0-1 0,0 0 16,0 0-16,43 21 16,-22-20-16,0-22 0,0 0 0,0 21 0</inkml:trace>
  <inkml:trace contextRef="#ctx0" brushRef="#br0" timeOffset="108110.74">5461 7641 0,'0'0'16,"-21"0"-16,0 0 0,-1 21 15,22 1-15,0-1 0,-21 0 16,21 0-16,0 0 0,0 22 0,-21-1 15,21 0-15,0 1 0,0-1 16,0 0-16,0 22 0,0-22 16,0 0-16,0 43 0,-21-43 0,21-20 15,0 20-15,0-21 0,0 0 16,0 0-16,0 1 0,0-1 16,-21-21-1,21-21 1,0-1-16,0 1 0,-21 0 15,21 0-15,0 0 0,0 0 0,0-1 16,0 1-16,21-21 0,0 21 16,0 0-16,0-1 0,22 22 0,-1-21 15,-21 0-15,21 21 0,22 0 16,-22 0-16,1 0 0,-1 0 0,0 0 16,1 0-16,-22 21 0,21 0 0,-21-21 15,0 22-15,1 20 0,-22-21 16,0 21-16,-22 1 15,-20-1-15,21-21 0,-21 0 0,-1 1 16,-20-1-16,20 0 16,1-21-16,21 21 0,-21 0 0,-1-21 15,22 0-15,-21 21 0,21-21 0,-1 0 16,1 0-16,0 0 16,21-21-1,21 0 1,0 21-16,1-21 15,-1 0-15,0 0 0</inkml:trace>
  <inkml:trace contextRef="#ctx0" brushRef="#br0" timeOffset="108419.18">6286 7599 0,'0'21'32,"0"0"-32,0 0 0,0 22 15,0-22-15,0 21 0,0 1 0,0 20 16,-21-21-16,21 22 0,0-22 0,-21 22 16,0 42-1,21-64-15,0 43 0,-21-64 16,21 21-16,0-21 0,0 0 0,-21 1 15,21-1-15,0 0 0,21-21 32,0 0-32,0-21 15,0 0-15,0-1 0,-21 1 16,22 0-16</inkml:trace>
  <inkml:trace contextRef="#ctx0" brushRef="#br0" timeOffset="108789.24">6477 8192 0,'0'21'0,"0"0"0,0 0 16,21-21-1,0 0-15,0 0 16,1 0-16,-1 0 0,21 0 16,0 0-16,-20-21 0,-1 0 15,21 21-15,-21-21 0,0-1 0,1-20 16,-1 21-16,-21 0 0,0 0 0,0-22 15,0 22-15,0 0 0,0 0 16,-21 21-16,-1 0 16,-20 0-16,21 0 0,-21 21 15,20 21-15,-20-21 0,21 22 16,0-1-16,0 0 0,-1 1 0,1-1 16,0 0-16,21-20 0,0 20 15,0-21-15,0 0 0,0 0 0,0 1 16,21-1-16,0-21 0,1 0 0,62 0 15,-41 0-15,-1 0 0,-21 0 16,21 0-16,1-21 0,-1-1 16,0 1-16,22-21 0,-43 21 15,21-22-15,-20 22 0</inkml:trace>
  <inkml:trace contextRef="#ctx0" brushRef="#br0" timeOffset="109887.52">529 9843 0,'0'0'0,"0"-22"0,-21 1 16,21 0-16,-21 0 0,21 0 15,0 0-15,0-1 16,0 1-16,0 0 0,21 21 16,0-21-16,0 0 0,0 21 15,22 0-15,-1 0 0,-21 0 0,22 0 16,-1 0-16,-21 21 0,21 21 16,-20-21-16,20 22 0,-21-22 0,0 21 15,-21 1-15,0-1 16,0 0-16,0 1 0,-21 41 0,0-41 15,-21-1-15,-1-21 0,1 21 16,0 1-16,-1-22 0,1 21 0,0-21 16,-1 1-16,1-1 0,0-21 15,20 0-15,1 0 0,0 0 16,0-21-16,0 21 0,21-22 16,0 1-16,-21 0 0,21-21 0,0 21 15,0-22-15,0 22 0,0-21 16,0 21-16,21-1 0,0 1 15,0 0-15,0 0 0,0 0 0,22 21 16,-22 0-16,0 0 0,21 0 16,1 21-16,20 0 15,-42 0-15,1 0 0,20 1 0,-21-1 16,0 0-16,-21 0 0,21 0 16,1 0-16,-22 1 0,21-1 0,-21 0 15,21 0-15,0-21 16,0 0 15,-21-21-31,21 0 16,-21 0-16</inkml:trace>
  <inkml:trace contextRef="#ctx0" brushRef="#br0" timeOffset="110135.38">1397 10033 0,'-21'0'79,"0"0"-79,42 0 46,0 0-30,0-21-16,0 21 0,0-21 16</inkml:trace>
  <inkml:trace contextRef="#ctx0" brushRef="#br0" timeOffset="111043.35">2053 9906 0,'0'0'15,"-21"0"-15,21-21 0,-21 0 0,21-22 16,0 22-16,0-21 16,0 21-16,0 0 0,0-1 15,21 22-15,0 0 16,0 0-16,0 22 0,1-1 0,-1 0 15,0 0-15,0 21 16,0 1-16,0-22 0,-21 21 0,22 1 16,-22 20-16,0-21 0,0-20 15,0 20-15,0-21 0,0 21 16,0-20-16,-22 20 16,1-21-16,21 0 0,0-42 31,0 0-31,0 0 15,0-22-15,0 22 0,0 0 16,0-21-16,0 21 0,0-22 16,21 1-16,1 0 0,-1-1 0,0 1 15,0 0-15,0-1 0,0 22 16,1 0-16,20-21 0,0 42 16,-21-22-16,22 22 0,-1 0 0,-21 0 15,22 0-15,-22 22 0,0-1 16,21 63-16,-21-62 0,-21 20 15,0 0-15,0 1 0,0-22 16,0 21-16,0-21 0,0 22 0,0-22 16,-21 0-16,21 0 0,-21 0 15,21 0-15,0 1 0,-21-22 16,21-22 0,0 1-1,0 0-15,0 0 0,0-21 16,0 20-16,21-20 0,0 0 15,0-1-15,1 1 0,-1 0 0,21-22 16,-21 22-16,22 0 0,-22 20 0,21-20 16,-21 21-16,0 21 0,22 0 15,-22 0-15,0 0 0,0 21 0,0 0 16,1 0-16,-1 1 0,-21 20 16,21 0-16,-21-21 0,0 22 0,0-1 15,0-21-15,0 22 0,0-22 16,-21 42-16,0-42 0,-1 1 15,22-1-15,-21 0 0,21 0 16,0-42 15,21 21-31,1-21 16</inkml:trace>
  <inkml:trace contextRef="#ctx0" brushRef="#br0" timeOffset="111433.12">3344 9970 0,'0'0'0,"0"21"0,0 0 15,21-21 1,1 0-16,-1 0 16,0 0-16,0 0 0,0-21 0,22 0 15,-22 21-15,0-22 0,21 1 16,-21 0-16,1-21 0,-1 21 0,0-1 15,0-20-15,-21 21 0,0-43 16,0 43-16,0 0 0,-21 0 16,0 21-16,-22 0 0,22 0 15,0 0-15,-21 0 0,21 21 0,-1 0 16,-20 22-16,21-1 0,0-21 0,0 21 16,-1 1-16,1-1 15,21 0-15,0 1 0,0-1 0,0-21 16,0 22-16,0-22 0,0 42 15,21-42-15,1-21 0,-1 22 16,0-1-16,21-21 0,-21 0 0,22 0 16,-1 0-16,0 0 0,1 0 15,-1 0-15,0-21 0,22-1 0,-22 1 16,1 0-16,-1 0 0,-21 0 0,21-22 16</inkml:trace>
  <inkml:trace contextRef="#ctx0" brushRef="#br0" timeOffset="111689.04">4191 9483 0,'0'0'0,"0"-43"0,0 22 0,0-21 0,0 21 16,0 42 15,0 0-31,-21 21 0,21-20 0,0 41 16,0-21-16,0 1 0,0 20 15,0-20-15,0 20 0,0-21 0,0 1 16,0-1-16,0 0 0,-21 1 15,21-1-15,0-21 0,-22 22 0,22-22 16,0 0-16,0 0 0,0 0 16,22-21-1,-1 0-15,-21-21 16,21 0-16,0 0 0,0 0 0,22-1 16,-22-20-16,0 21 0</inkml:trace>
  <inkml:trace contextRef="#ctx0" brushRef="#br0" timeOffset="112159.83">4572 9335 0,'0'-22'0,"0"44"0,0-86 16,0 43-16,0 0 0,-21 21 15,21 21 1,0 0-16,0 21 0,0-20 16,0 20-16,0 21 0,0-20 0,0 20 15,0-20-15,0 20 0,0 1 16,0 41-16,-21-62 15,21-1-15,-22 0 0,22-20 0,0 20 16,0-21-16,0 0 0,0 0 0,0 1 16,0-1-16,-21-21 15,21-21 1,0-1 0,0 1-16,21 0 0,-21 0 15,22-21-15,-1 20 0,-21-20 16,21 0-16,0-1 0,0 1 0,106-106 15,-106 127 1,22 21-16,-22 0 0,0 0 16,21 0-16,-20 0 0,-1 21 15,0 0-15,-21 0 0,21 22 0,-21-1 16,21 0-16,-21-21 0,0 22 0,0-1 16,0 0-16,0-20 0,0 20 15,0-21-15,-21 0 0,0 0 0,21 1 16,-21-1-16,21 0 0,-21-21 15,21 21-15,-22-21 0,22-21 32,0 0-32,-21 0 0,21-1 0,-21 1 15,0 0-15</inkml:trace>
  <inkml:trace contextRef="#ctx0" brushRef="#br0" timeOffset="112357.71">4085 9758 0,'0'0'0,"0"21"16,21-21-1,0 0-15,1 0 16,-1 0-16,21 0 0,-21-21 16,22 0-16,-22 21 0,21-21 0,0 21 15,1-22-15,-22 22 0,21 0 16,1-21-16,-22 21 0,21 0 15,-21 0-15</inkml:trace>
  <inkml:trace contextRef="#ctx0" brushRef="#br0" timeOffset="112827.11">5503 9652 0,'-21'0'16,"0"0"-16,0 0 15,0 0-15,-1 0 0,1 21 16,0 0-16,21 1 0,-21-1 16,0 0-16,0 0 0,-1 21 0,22-20 15,0 20-15,-21-21 0,21 21 16,0-20-16,0-1 0,0 21 0,0-21 15,0 0-15,0 1 0,0-1 16,21-21-16,1 0 0,-1 0 16,0 0-16,21 0 0,-21 0 0,22 0 15,-22 0-15,21-21 0,1-1 16,-1 1-16,-21 0 0,21 0 0,-20 0 16,20 0-16,-21-1 0,-21-20 15,0 21-15,0-21 0,0 20 0,0-20 16,0 21-16,0 0 0,-21-22 0,0 22 15,0 0-15,-1 21 0,1-21 16,-21 21-16,21 0 0,0 0 0,-22 0 16,22 0-16,0 21 0,0-21 15,0 21-15,-1 0 0,1 1 0,0-1 16,21 0-16,0 0 16,0 0-16,0 0 0,21-21 15</inkml:trace>
  <inkml:trace contextRef="#ctx0" brushRef="#br0" timeOffset="113371.95">6308 9631 0,'0'0'0,"0"-21"15,0 0-15,0-43 16,-22 43-16,1 21 0,0-21 15,0 21-15,0 0 16,0 21-16,-1 21 0,1 1 16,0-1-16,0-21 0,0 21 15,-22 43-15,22-43 0,0-20 16,0 20-16,21-21 0,-21 21 0,21-20 16,0-1-16,0 0 0,0 0 15,0 0-15,21 0 16,0-21-16,0 0 0,43 0 0,-43 0 15,0 0-15,0 0 0,22 0 16,-22-21-16,0 21 0,0-21 16,0 0-16,0 0 0,22 0 0,-22-22 15,0 22-15,0-21 0,-21-1 16,21 1-16,1-21 0,-1 20 0,0-20 16,-21 20-16,21-20 0,-21 21 0,0-1 15,0 1-15,0 0 0,0 20 16,0 1-16,0 0 0,0 0 0,-42 0 15,21 42 1,-1 0-16,22 0 0,0 0 16,0 22-16,0-1 0,0 0 0,0 1 15,0 63-15,0-64 16,0 0-16,22 22 0,-1-22 0,-21 0 16,21 1-16,0-22 0,0 0 0,0 21 15,1-42-15,20 22 0,-21-22 16,0 0-16,22 0 0,-22 0 15,21 0-15,-21 0 0,64-43 16,-64 22-16</inkml:trace>
  <inkml:trace contextRef="#ctx0" brushRef="#br0" timeOffset="118934.88">8022 8001 0,'-21'0'0,"0"0"16,0 0-16,-1 0 0,1 0 16,0 0-16,0 0 0,0 0 0,0 0 15,-1 0-15,1 0 16,0 0-16,0 0 0,0 0 0,0 0 16,-1 0-16,1 0 0,21 21 46,43-21-46,-22 0 0,21 0 16,0 0-16,22 0 0,-1 0 16,1 0-16,-1 0 0,22 0 0,-21 0 15,-1 0-15,1 0 0,20 0 16,-20 21-16,-1-21 0,1 0 0,-1 0 16,-20 0-16,62 0 0,-62 0 15,-1 0-15,-21 0 16,0 0-16,1 0 0,-1 0 15,-42 0 17,21-21-32,-22 21 15,22-21-15,-21 0 16,21 0-16,-21 21 16,21-21-16</inkml:trace>
  <inkml:trace contextRef="#ctx0" brushRef="#br0" timeOffset="119379.62">8763 7684 0,'-42'0'32,"42"21"-17,0 0 1,0 0-16,0 0 0,21 0 15,0 1-15,0-1 0,0 0 0,0 0 16,22-21-16,20 42 16,-42-20-16,22-22 0,-1 21 0,-21-21 15,22 0-15,-1 0 0,0 0 16,1 0-16,-1 0 0,-21 0 0,21 0 16,-20 0-16,-1 0 0,0 0 15,-42 0 16,-22 21-31,22 0 0,-21-21 16,21 21-16,-22 0 0,-20 1 0,21-1 16,-1 0-16,1 21 15,-22-21-15,22 1 0,0 20 0,-1-21 16,1 21-16,21-20 0,-21-1 0,20 0 16,1 0-16,0 0 0,0 0 0,0 1 15,21 20 1,21-42-1,0 0 1,0-21-16,0 0 0</inkml:trace>
  <inkml:trace contextRef="#ctx0" brushRef="#br0" timeOffset="120007.53">10499 7133 0,'0'0'0,"0"-21"0,21 21 0,-21-21 16,0 0-16,0 0 15,0-1 17,-43 44-17,22-22-15,0 21 16,0 0-16,0 21 0,0 1 15,-1-1-15,-20 21 0,21 1 0,-21-1 16,20 1-16,1-1 0,-21 1 16,21-1-16,0 1 0,-1-1 0,1 22 15,0-21-15,21-1 0,0 43 16,0-43-16,21 22 16,0-64-16,1 22 0,-1-22 0,21 0 15,-21 0-15,0-21 0,22 0 16,-22 0-16,21 0 0,1 0 15,-22 0-15,21 0 0,-21 0 0,22-21 16,-22 0-16,21 0 0,-21-22 0,22 22 0</inkml:trace>
  <inkml:trace contextRef="#ctx0" brushRef="#br0" timeOffset="120279.37">10943 7324 0,'0'0'16,"-21"0"-16,0 21 16,21 0-16,0 21 0,0 1 15,-21-1-15,21 0 0,-22 1 0,22 20 16,0-20-16,-21 20 0,0-21 0,0 85 16,0-84-1,21 20-15,-21-20 0,-1-1 0,22 43 16,0-64-16,0 0 0,-21 0 15,21 0-15,21-21 16,-21-21 0,22 0-16,-1 0 0,0 0 0,0-1 15,0-20-15</inkml:trace>
  <inkml:trace contextRef="#ctx0" brushRef="#br0" timeOffset="120575.2">10837 7430 0,'0'0'0,"0"-64"32,21 64-32,1 0 15,20-21-15,-21 21 0,21 0 0,43 0 16,-43 0-16,1 0 0,-1 21 16,0 0-16,-20 0 0,20 1 0,-42 41 15,0-42-15,0 22 0,0-22 16,-21 21-16,-43 22 15,22-43-15,0 21 0,-1-21 0,1 0 16,-22 1-16,22-1 0,0 0 0,-22 0 16,43 0-1,0-21-15,21 21 0,21-21 16,0 0 0,0 0-16,22 0 0,-22 0 15,21-21-15</inkml:trace>
  <inkml:trace contextRef="#ctx0" brushRef="#br0" timeOffset="121033.04">11515 7620 0,'0'0'16,"-22"21"15,1 0-31,21 1 0,-21 20 16,21-21-16,0 0 0,-21 22 0,21-22 15,-21 21-15,21-21 0,-21 22 16,21-22-16,0 21 0,0-21 0,0 0 16,0 1-16,0-1 0,0 0 0,0 0 15,21-21-15,0 0 0,0 0 16,0 0-16,0 0 0,1 0 0,-1-21 16,21 21-16,-21-21 0,0-22 0,1 22 15,20 0-15,-21-21 16,0 21-16,0-22 0,1 1 0,-22 21 0,0-22 15,21 22-15,-21-21 16,21 21-16,-21 42 31,0 0-31,-21 0 0,21 0 0,-21 22 16,21-22-16,0 21 16,0-21-16,-22 1 0,22 20 0,0-21 15,0 0-15,0 0 0,0 1 0,0-1 16,0 0-16,22-21 15,-1 0-15,0 0 16,0 0-16,21-21 0,-20 0 16,-1-1-16,0 1 0,21-21 0,-21 21 15,22-22-15</inkml:trace>
  <inkml:trace contextRef="#ctx0" brushRef="#br0" timeOffset="121519.87">12234 7324 0,'0'-21'0,"0"42"0,0-64 0,0 22 0,0 64 31,0-22-15,-21 0-16,21 21 0,0 1 0,-21-1 15,21 0-15,0 1 16,-21-1-16,21 0 0,0 1 0,0-1 16,-21 0-16,21 1 0,-22-22 0,22 21 15,-21 0-15,21-20 0,0-1 16,0 0-16,-21 0 0,21 0 0,0 0 15,-21-21-15,21-21 32,0 0-32,0 0 0,0 0 15,0 0-15,21-22 0,0 22 16,0-21-16,1 21 0,-1-1 16,0 1-16,0 0 0,21 0 15,-20 0-15,20 0 0,-21 21 0,21 0 16,1 0-16,-22 0 0,21 0 15,-21 0-15,1 0 0,20 0 0,-21 21 16,0 0-16,0 0 0,-21 0 0,0 22 16,0-22-16,0 0 0,0 21 15,0-21-15,-21 1 0,0 20 0,-21-21 16,-1 0-16,1 0 0,0 1 0,-1-1 16,1 0-16,21 0 0,-21-21 15,20 0-15,-20 21 0,21-21 0,-21 0 16,42-21-1,0 0 1,0 0-16,21 0 0,0-1 16,0 1-16,0 0 0,0 0 0</inkml:trace>
  <inkml:trace contextRef="#ctx0" brushRef="#br0" timeOffset="122455.21">12890 7218 0,'0'0'0,"0"-21"0,0 0 0,0-1 16,0 1-16,0 42 15,0 1 1,0-1-16,0 0 16,0 21-16,0 1 0,0-1 0,0 64 15,0-64-15,0 0 0,0 22 16,0-22-16,0 1 0,0-1 15,0 0-15,0 1 0,0-22 0,0 21 16,0-21-16,0 22 0,22-22 0,-1-21 16,0 21-16,0-21 0,0 0 15,0 0-15,1 0 0,-1 0 0,0 0 16,0-21-16,0 0 0,22 21 0,-22-43 16,0 22-16,0 0 15,0 0-15,22-64 0,-22 64 0,-21-21 16,0 20-16,21-20 0,-21 21 15,0 0-15,0 0 0,0 42 32,0 0-32,0 0 0,0 0 0,0 0 15,0 1-15,0 20 0,0-21 16,0 0-16,0 22 0,0-22 0,0 0 16,0 21-16,0-21 0,0 1 0,0-1 15,0 0-15,21 0 16,0-21-16,0 0 0,1 0 0,-1 0 15,0 0-15,0 0 0,0-21 16,0 0-16,1 21 0,-1-21 16,21-43-16,-42 43 0,21-21 15,22-22-15,-22 22 16,0-1-16,0 1 0,-21 0 0,21-1 16,0 1-16,-21 21 0,0 0 0,22 0 15,-1 21-15,0 0 16,-21 21-16,0 0 15,0 0-15,0 0 0,0 0 16,0 1-16,0-1 0,0 0 16,0 0-1,21-21 17,-21-21-32,0 0 15,0 0-15,0-1 0,0 1 16,0 0-16,0 0 15,0 0-15,0 0 0,0-1 16,-21 22-16,0 0 16,0 22-16,21-1 15,-22 0-15,1 0 0,21 0 0,0 22 16,-21-22-16,0 21 0,0 0 0,21-20 16,0 41-1,0-21-15,0 22 0,0-43 0,0 0 16,0 0-16,0 1 0,0-1 15,21 0-15,0-21 0,0 0 16,0 0-16,1 0 0,-1 0 0,0 0 16,42 0-16,-20-21 0,-22 0 15,0 21-15,21-22 0,-20 1 16,-1 0-16,0 0 0,21-43 16,-42 43-16,0 0 0,0-21 0,0 21 15,0-22-15</inkml:trace>
  <inkml:trace contextRef="#ctx0" brushRef="#br0" timeOffset="122667.09">13525 7197 0,'0'0'0,"-21"0"16,0 21-16,21 0 31,21-21 0,0 0-31</inkml:trace>
  <inkml:trace contextRef="#ctx0" brushRef="#br0" timeOffset="125408.2">15176 7747 0,'22'0'15,"-1"0"1,0 0 0,0-21-16,-21 0 0,21 21 15,-21-21-15,21 21 0,1-22 0,-22 1 16,0 0-16,0 0 16,0 0-16,0 0 0,0-1 15,-22 1-15,1 0 0,21 0 16,-21 0-16,0 0 0,-21-1 0,42 1 15,-43 21-15,22 0 0,0 0 0,0 0 16,0 0-16,-1 0 16,1 21-16,0 1 0,0 20 0,0-21 15,0 21-15,-1 1 0,1-1 0,0 0 16,21 1-16,0-1 0,-21 0 16,21 1-16,0-1 0,0-21 0,0 22 15,0-22-15,0 0 0,0 0 16,21 0-16,0-21 0,0 0 15,1 0-15,-1 0 0,0 0 0,0 0 0,0 0 16,22 0-16,-22-21 16,21 0-16,-21 0 0,22 0 0,-22-1 0,21-20 15,0 21-15,-20 0 0,-1-22 16,21 1-16,-21 0 0,0 21 16,-21-22-16,22 1 0,-22 0 0,21 20 15,-21 1-15,0 0 0,0 0 0,0 42 31,0 0-31,0 22 0,-21-22 0,-1 21 16,22-21-16,-21 22 0,21-1 16,0-21-16,0 21 0,0-20 0,0 20 15,0-21-15,0 0 0,0 0 0,0 1 16,21-1-16,-21 0 16,22 0-16,-1-21 0,21 0 0,-21 0 0,0 0 15,22 0-15,-22 0 0,21-21 16,1 0-16,-22 0 0,21-1 15,-21 1-15,22 0 0,-22 0 0,0-21 16,0 20-16,0-20 0,22-43 16,-43 64-16,0-21 0,0 0 15,0 20-15,0 1 0,0 42 16,0 1 0,0-1-16,-22 0 0,22 21 15,-21-21-15,0 22 0,21-1 0,0-21 16,0 22-16,-21-22 0,21 21 15,0-21-15,0 0 0,-21 1 0,21-1 16,0 0-16,0 0 16,0-42 15,0 0-31,0 0 0,0-1 16,21 1-16,-21 0 0,21-21 15,-21 21-15,0-22 0,21 22 0,0-21 16,1-1-16,-22 22 0,21-21 15,0 21-15,0 0 0,21-22 16,-20 43-16,-1 0 0,0 0 0,21 0 16,-21 21-16,1 1 0,-1-1 15,0 0-15,0 0 0,0 21 16,0-20-16,-21-1 0,0 21 0,22-21 16,-22 0-16,0 22 0,21-22 15,-21 0-15,0 0 0,0 0 16,21-21-1,0 0 1,0-21-16,0 0 0,1 0 16,-1 0-16,0 0 0,0-1 0,0 1 15,0-21-15,22 21 0,-22-22 16,21 1-16,1 0 0,-22 21 0,21-22 16,-21 1-16,22 21 0,-22 0 15,21 21-15,-21 0 0,0 0 16,1 0-16,-1 21 0,0 0 0,-21 0 15,0 0-15,0 0 0,0 22 16,0-22-16,0 0 0,0 0 0,0 22 16,0-22-16,0 0 0,0 0 15,0 0-15,0 0 16,0-42 15,0 0-15,0 0-16,0 0 0,0 0 0,0-1 15,0 1-15,0 0 0,0 0 0,0 0 16,0-22-16,0 22 16,-21 0-16,-22 0 0,22 21 15,0 0-15,-21 0 0,21 0 16,-1 0-16,1 21 0,0 0 16,0 0-16,0 22 0,0-22 0,-1 21 15,1-21-15,0 22 0,0-22 0,21 0 16,-21 21-16,21-20 0,0 20 15,0-21-15,0 0 0,0 0 0,0 1 16,0-1-16,21-21 0,0 21 16,0-21-16,22 0 0,-22 0 15,0 0-15,0-21 16,0 0-16,0-1 0,1 1 16,-1 0-16,21 0 0,-21 0 0,0-22 15,1 1-15,-1 0 0,0-1 0,-21 1 16,21-21-16,0-1 0,-21 1 15,21 20-15,-21-20 0,0-1 0,0 22 16,22-22-16,-22 22 0,0 21 16,0 42-1,0 0-15,0 0 16,-22 22-16,22-1 0,0 0 0,0 1 16,0 20-16,0-20 0,0-1 15,0 21-15,0-20 0,0-1 16,0 0-16,0-20 0,0 20 0,0-21 15,0 0-15,22 0 0,-22 1 16,21-22-16,21 0 0,-21 0 0,0 0 16,1 0-16,20 0 0,-21-22 0,21 22 15,1-21-15,-1 0 0</inkml:trace>
  <inkml:trace contextRef="#ctx0" brushRef="#br0" timeOffset="126183.92">18563 7387 0,'-21'0'0,"42"0"0,-42 21 15,0 1-15,0-22 0,21 21 16,-22 0-16,1-21 0,21 21 0,-21 0 16,0-21-16,0 0 0,42 0 31,21 0-31,-21-21 16,22 21-16,-1-21 0,0 0 0,1 0 15,-1-22-15,0 1 0,22 21 16,-22-22-16,1 1 0,-22-21 0,21 20 15,-21 1-15,22-22 0,-22 22 0,-21 0 16,21-1-16,-21 22 0,0-21 16,0 21-16,0 0 0,0-1 0,0 1 15,-21 21-15,0 0 16,-1 0-16,1 21 0,0 1 0,-21-1 16,21 21-16,-43 43 0,43-22 15,0 1-15,-22-1 16,22 1-16,0 20 0,0-20 0,0 21 15,0-22-15,-22 85 0,43-84 16,0 20-16,0-20 0,-21 21 16,21-22-16,0 22 0,0-22 0,0 22 15,0-22-15,0 1 0,0-1 16,0 1-16,0-1 0,0-20 0,0 20 16,0-20-16,0-22 0,21 21 0,0-21 15,1-21-15,-1 0 0,0 0 16,21 0-16,-21-21 0,22 0 0,-22 0 15,21 0-15,-21-22 0,22 1 16,-22 0-16,21-1 0,-21 1 16,22-85-16,-43 63 0,0 1 15,0-1-15,0 1 0,0-1 16,0 1-16,-21-1 0,21 22 0,-43 0 16,22-1-16,0 22 0,-21-21 0,-1 21 15,1 0-15,0-1 0,-1 1 16,1 21-16,0-21 0,-1 21 0,1 0 15,21 0-15,0 0 0,42 0 16,0 0 0,0 0-16,21 0 0,43 0 15,-43 0-15,1 0 0,-1 0 16,0-21-16,1 0 0,-1 21 16,0-21-16</inkml:trace>
  <inkml:trace contextRef="#ctx0" brushRef="#br0" timeOffset="126801.57">19283 7324 0,'0'-21'15,"0"42"-15,0-64 0,0 22 0,0 0 0,0 0 16,0 42 15,-21 0-31,21 0 0,-22 1 0,22-1 16,-21 0-16,21 21 0,0-21 16,0 1-16,0-1 0,0 0 0,0 0 15,0 21-15,21-20 16,1-1-16,-1-21 0,0 0 15,0 21-15,21-21 0,-20 0 0,-1 0 16,0 0-16,21 0 0,-21-21 0,1 21 16,-1-21-16,0-1 0,0 22 15,0-21-15,-21-21 0,21 21 0,-21 0 16,0-1-16,0-20 0,0 21 16,0 0-16,0 0 0,0-1 0,0 1 15,-21 21 1,21 21-16,-21 1 0,21-1 15,-21 0-15,21 21 0,0-21 0,0 1 16,-21 20-16,21-21 0,-21 0 16,21 0-16,0 1 0,0-1 15,0 0-15,-22 0 0,22 0 16,0-42 15,0 0-31,0 0 16,22 0-16,-22-1 0,21 1 15,0 0-15,0-21 0,21-1 16,-20 1-16,20 21 0,21-64 16,-20 64-16,-22-21 0,21 42 0,1-21 15,-22 21-15,0 0 0,21 0 16,-21 21-16,-21 0 0,22 0 0,-22 21 16,21-20-16,-21 20 0,0 0 15,0 1-15,0-22 0,0 21 0,-21-21 16,-1 22-16,1-22 0,0 0 0,21 0 15,-21 0-15,0 0 0,0 1 16,21-1-16,21-42 31,0-1-15,0 1-16,0 0 0</inkml:trace>
  <inkml:trace contextRef="#ctx0" brushRef="#br0" timeOffset="127571.83">20722 7281 0,'0'0'15,"0"-42"-15,0 21 0,0 0 0,0 0 0,0-1 16,-21 22-16,0-21 0,0 0 0,-1 21 16,1 0-16,0 0 0,0 0 15,0 0-15,-22 0 0,22 0 0,-21 21 16,21 22-16,-22-22 0,22 21 0,0 0 15,0 1-15,0-1 0,0 0 16,-1 22-16,22-22 16,0 1-16,0-22 0,0 0 0,0 0 15,0 0-15,22 0 0,-1-21 16,0 0-16,0 0 0,0 0 0,0 0 16,1 0-16,-1 0 0,0 0 0,21 0 15,-21-21-15,1 0 0,-1 0 16,0 0-16,0-22 0,0 22 0,0-21 15,-21 21-15,22-22 0,-22 1 16,21 0-16,-21 21 0,0-1 0,0 1 16,0 0-16,0 42 15,-21 0 1,-1 1-16,22-1 0,0 21 16,0-21-16,-21 22 0,21-22 0,0 42 15,0-20-15,0-22 16,0 0-16,0 21 0,0-21 0,21-21 15,1 22-15,20-1 0,-21-21 0,21 0 16,1 0-16,-22 0 0,21 0 16,-21 0-16,22 0 0,-22 0 0,0-21 15,21-1-15,-20 1 0,-1 0 0,0 0 16,0-21-16,0-1 0,0 1 16,1-22-16,-1 22 0,0-21 15,-21-1-15,0 1 0,21-1 0,0 1 16,-21 20-16,0-20 0,21 20 15,-21 1-15,0 21 0,0-21 0,0 20 16,0 44 0,-21-1-1,21 21-15,0-21 0,-21 22 0,0 20 16,21-21-16,-21 22 16,21-22-16,-21 22 0,21-1 0,0 43 15,0-42-15,0-22 0,0 0 0,0 1 16,0-22-16,0 21 0,0-21 15,0 0-15,21-21 0,0 22 0,0-22 16,0 0-16,0 0 0,1 0 16,20 0-16,-21-22 0,21 1 15,-20 0-15,41-21 0,-42 21 16,0-22-16,22 22 0,-22-21 0,-21 21 16,21-22-16,-21 1 0,0 21 15</inkml:trace>
  <inkml:trace contextRef="#ctx0" brushRef="#br0" timeOffset="127951.61">19706 6879 0,'0'0'16,"-21"21"-16,0 1 0,21-1 16,0 0-16,0 0 15,21-21-15,0 0 16,0 0-16,0 0 0,1 0 16,-1-21-16,0 0 0,0 21 15,-21-21-15,0-1 0,0 1 16,0 0-16,0 0 0,-21 0 15,0 21-15,0 0 16,-1 0-16,1 0 16,21 21-16,-21 0 0,21 0 15,0 0-15,0 1 0,0-1 16,0 0-16,21 0 0,0-21 16,1 0-16,20 0 0,0 21 0,1-21 15</inkml:trace>
  <inkml:trace contextRef="#ctx0" brushRef="#br0" timeOffset="128384.37">21886 6244 0,'0'0'0,"21"21"31,1 1-15,-1-1-16,21-21 0,-21 42 0,0-21 16,22 0-16,-22 22 0,21-1 15,-21 0-15,1 1 0,-1 20 16,0-20-16,-21 20 0,0-21 0,0 22 15,21-1-15,-21 1 0,0-1 0,0 1 16,0-1-16,0 22 0,-21-21 16,0-1-16,0 1 0,-22-1 0,22 1 15,-21-22-15,-1 0 0,22 1 0,-42-1 16,20 0-16,-20-21 0,21 1 16,-22-1-16,1 0 0,20-21 15,1 21-15,-43-21 0,64 21 16,0-21-16,0 0 0,42 0 31,0 0-15</inkml:trace>
  <inkml:trace contextRef="#ctx0" brushRef="#br0" timeOffset="152578.87">8297 9652 0,'0'21'125</inkml:trace>
  <inkml:trace contextRef="#ctx0" brushRef="#br0" timeOffset="153091.57">8234 9694 0,'0'0'0,"-21"0"15,-43 0 1,43 0-16,0 0 0,0 0 15,-1 0-15,-20 0 0,21 0 0,0 0 16,0 0-16,-1 0 0,1 0 16,0 0-16,0 0 0,0 0 0,0 0 15,-1 0 1,44 0 31,-1 0-47,0 0 0,21 0 15,-21 0-15,22 0 0,-22 0 16,21 0-16,1 0 0,-1 0 0,0 0 16,1 0-16,20 0 0,-21 0 0,1 0 15,20 22-15,1-22 0,-22 0 16,22 0-16,-1 0 0,43 0 16,-43 0-16,1 0 0,-22 0 15,22 0-15,-22 0 0,0 0 0,1 0 16,-22 0-16,0 0 0,21 0 15,-20 0 1,-22-22-16,0 1 31,0 0-15,-22 21 0,1 0-16,21-21 0,-21 21 15,21-21-15,-21 21 16,21-21-16</inkml:trace>
  <inkml:trace contextRef="#ctx0" brushRef="#br0" timeOffset="153643.32">8953 9419 0,'0'-21'15,"0"42"-15,-21-42 0,0 0 16,21 42 31,0 0-47,0 0 15,21 1-15,0-22 0,-21 21 16,22 0-16,-1-21 0,0 21 0,0 0 16,0 0-16,22-21 0,-22 22 15,0-22-15,0 21 0,0-21 0,0 0 16,1 0-16,-1 0 15,0 0-15,0 0 0,0 0 0,0 0 16,1 0-16,-1 0 16,-21-21-1,-21 21 17,-1 0-17,1 0-15,0 21 0,0 0 0,0 0 16,0-21-16,-1 21 0,-20 0 15,21 1-15,0-1 0,-22 0 16,22 0-16,0 21 0,-21-20 0,21-1 0,-1 0 16,1 0-16,0 0 15,0 0-15,0-21 0,0 22 0,-1 20 16,1-21-16,21 0 16,21-42 46,-21 0-62,22 0 16,-1 0-16</inkml:trace>
  <inkml:trace contextRef="#ctx0" brushRef="#br0" timeOffset="154412.2">10604 9059 0,'43'-63'32,"-22"63"-32,0-21 15,-42 21 16,0 0-31,0 21 16,-1-21-16,22 42 0,-21-21 16,0 1-16,0 20 0,0 0 0,0-21 15,-1 22-15,1-1 0,0 0 16,0 22-16,0-22 0,0 1 16,-1 20-16,1-21 0,21 1 0,0-1 15,0 22-15,0-43 0,0 21 0,0 0 16,0-20-16,21 20 0,1-21 15,20 0-15,21 22 0,-41-43 16,20 21-16,0-21 0,-21 0 16,22 0-16,41 0 0,-62 0 15,20 0-15,0-21 0,1-1 0</inkml:trace>
  <inkml:trace contextRef="#ctx0" brushRef="#br0" timeOffset="154724.03">11472 9335 0,'0'-22'15,"0"44"-15,0-86 0,0 43 0,0 0 0,0-22 16,0 22 0,0 42-1,0 1 1,0 20-16,0-21 0,0 0 15,0 22-15,0-1 0,0 0 0,-21 1 16,21-1-16,-21 0 0,0 1 0,21 20 16,-21-21-16,-1 1 0,22-1 15,-21 0-15,0-20 0,21 41 16,-21-21-16,21-20 16,0-1-16,0-42 31,0-1-31,21 22 0</inkml:trace>
  <inkml:trace contextRef="#ctx0" brushRef="#br0" timeOffset="155030.84">11366 9398 0,'0'0'0,"0"-42"0,-21 21 0,0-1 16,21 1-16,0 0 0,-21 0 0,21-21 15,0-1-15,0 22 16,0 0-16,21 0 0,0 21 15,22-21-15,-22-1 0,21 22 0,-21 0 16,64 0-16,-64 22 0,21-1 16,1 21-16,-43-21 15,0 0-15,0 1 0,0 41 16,0-42-16,0 0 0,-21 22 16,-1-22-16,1 0 0,0 0 15,-21 0-15,21 1 0,-1-22 0,-20 21 16,21 0-16,0 0 0,0-21 0,-1 21 15,1-21-15,0 21 0,42-21 32,0 0-17,22 0-15,-22 0 0</inkml:trace>
  <inkml:trace contextRef="#ctx0" brushRef="#br0" timeOffset="155475.59">11811 9356 0,'-21'0'16,"0"0"-1,21 21-15,0 0 16,0 0-16,0 22 0,-22-22 16,22 0-16,0 21 0,0 1 0,-21-22 15,21 21-15,0-21 0,0 22 16,0-22-16,0 0 0,0 0 15,0 0-15,0 0 0,0 1 0,21-22 16,1 0-16,-1 0 0,0 0 16,0 0-16,0 0 0,0-22 0,22 1 15,-22 0-15,0 0 0,0 0 0,0-22 16,1 1-16,-1 21 0,0-21 16,0-1-16,0 22 0,0-21 0,-21-22 15,0 43 1,0 42 15,-21 0-31,21 1 0,-21 20 0,0-21 16,21 21-16,0-20 0,-21 20 15,0-21-15,21 21 0,0-20 0,0 20 16,0-21-16,0 0 0,0 0 0,0 1 16,0-1-16,0 0 0,21-21 15,0 0-15,0 0 0,0 0 16,0 0-16,22 0 0,-22-21 0</inkml:trace>
  <inkml:trace contextRef="#ctx0" brushRef="#br0" timeOffset="156003.29">12594 9208 0,'0'0'0,"0"-43"0,0 1 16,0 21-16,0-22 0,0 22 0,0 0 15,0 0-15,0 42 16,-21 0-1,21 0-15,0 1 0,0 20 16,0 0-16,0 1 0,-21-1 0,21 0 16,-21 1-16,21-1 0,-22 0 0,22 1 15,0 20-15,0-21 0,0 1 16,-21-1-16,21 0 0,0 1 16,0-22-16,-21 21 0,21-21 15,0 1-15,0-44 31,0 1-31,0 0 16,0 0-16,0-21 0,21 20 0,0-20 16,1 0-16,-1 21 0,0-22 15,0 22-15,-21 0 0,42 0 0,-20 0 16,-1-1-16,0 22 0,21 0 0,-21 0 16,22 0-16,-22 0 0,21 0 15,1 0-15,-22 0 0,21 22 0,-21-1 16,22 0-16,-22 0 0,0 0 15,-21 22-15,0-22 0,0 0 16,0 21-16,0-21 0,-21 1 0,0-1 16,-22 0-16,-84 42 15,85-41-15,0-22 0,20 21 16,-20-21-16,21 0 0,-21 0 0,20 0 16,1 21-16,0-21 0,0 0 0,0 0 15,21-21 1,0 0-1,0-1-15,21 1 16,0 0-16,0 21 0</inkml:trace>
  <inkml:trace contextRef="#ctx0" brushRef="#br0" timeOffset="156909.56">13568 8996 0,'0'0'0,"0"-21"0,0 0 0,0-1 16,-21 1-16,-1 42 31,22 1-31,0-1 0,0 21 16,0 0-16,0 1 0,0-1 16,0 0-16,0 1 0,0 41 15,0-41-15,0-1 0,0 0 0,0 1 16,0-1-16,0-21 0,0 22 15,0-22-15,0 21 0,0-21 0,22 0 16,-1 1-16,0-22 0,0 21 16,0-21-16,0 0 0,1 0 15,-1-21-15,0 21 0,0-22 0,21-41 16,-20 42-16,-1-22 16,0 22-16,21-21 0,-42 21 0,43-43 15,-22 43-15,-21 0 16,21 0-16,-21 42 31,0 0-31,0 0 16,0 0-16,0 1 0,0-1 0,0 21 15,0-21-15,0 0 0,0 1 16,0-1-16,0 0 0,0 0 0,21 0 16,0-21-16,0 21 0,1-21 15,-1 0-15,0 0 16,0-21-16,0 0 15,0 21-15,-21-42 0,22 21 0,-1-1 16,0-20-16,0 21 0,0-21 16,0-1-16,1 22 0,-1-21 0,42-43 15,-42 85-15,-21-21 16,22 0-16,-1 21 0,0 0 16,0 0-1,0 0 16,-21-21 32,0-1-47,-21 22-1,0 0-15,0 0 16,0 22-16,21-1 0,-22 0 15,1-21-15,0 21 0,0 21 16,21-20-16,-21-1 0,0 0 0,21 21 16,-22-21-16,22 22 0,0-22 0,0 21 15,0-21-15,0 1 0,0 20 16,0-21-16,0 0 0,22 0 16,-1 1-16,0-22 0,0 0 0,0 0 15,0 0-15,1 0 0,-1 0 16,21 0-16,-21-22 0,0 22 15,1-21-15,-1 0 0,0 0 0,0 0 16,-21 0-16,21-22 0,0 22 16,-21 0-16,22-43 0,-22 43 15,0 0-15,0 0 0</inkml:trace>
  <inkml:trace contextRef="#ctx0" brushRef="#br0" timeOffset="157119.44">13991 9017 0,'0'0'0,"-21"0"0,0 0 0,0 0 0,-1 0 16,1 0 0,42 0 30,1 0-46,-1 0 0,0 0 16</inkml:trace>
  <inkml:trace contextRef="#ctx0" brushRef="#br0" timeOffset="158332.53">15706 9504 0,'21'-21'47,"0"0"-47,-21-1 16,21 1-16,0 0 0,-21 0 15,21 0-15,-21-22 0,0 22 16,0 0-16,0 0 0,0-21 16,0 20-16,-21-20 0,0 21 0,0-21 0,-21 20 15,-1 1-15,1 0 16,0 21-16,-1 0 0,1 0 0,0 21 16,-1 0-16,1 1 0,21 20 0,-22 0 15,22 43-15,21-43 16,-21 1-16,21 20 0,0-21 0,0 1 15,0-1-15,21 0 0,-21 1 16,21-22-16,22 21 0,-22-21 0,0 1 16,43-1-16,-22-21 0,-21 0 15,21 0-15,-20 0 0,20 0 16,-21-21-16,64-22 16,-64 22-16,0 0 0,0-21 0,0 20 15,1-20-15,-1 0 0,0-1 16,-21 22-16,0-21 0,0 0 0,0 20 15,0-20-15,0 21 0,0 0 16,0 42 0,0 0-16,-21 0 15,21 0-15,-21 22 0,21-22 0,-22 21 16,22-21-16,0 22 0,0-22 16,0 21-16,0-21 0,0 22 0,0-22 15,22 0-15,-1 0 0,0 0 16,0 1-16,21-1 0,-20-21 15,20 0-15,0 0 0,-21 0 0,22 0 16,41-21-16,-41-1 0,-1 1 16,-21 0-16,22-21 0,-1-1 15,0 1-15,-21 21 0,43-64 16,-43 43-16,0 0 0,0-1 16,1 1-16,-22 21 0,21-22 0,-21 22 15,0 0-15,-21 21 16,-1 21-16,1 0 15,21 1-15,-21-1 0,0 0 16,0 0-16,21 21 0,0-20 16,0-1-16,-21 21 0,21-21 0,-22 43 15,22-43-15,-21 0 16,21 0-16,0 0 0,0 1 0,0-1 16,0-42 15,0-1-16,0-20-15,21 21 0,-21 0 16,22-22-16,-1 22 0,-21-21 16,21 21-16,0-22 0,21 1 0,-20 21 15,20-21-15,-21 20 0,21 1 16,1 0-16,-1 21 0,0 0 16,1 0-16,-1 0 0,22 0 15,-22 21-15,0 22 0,1-22 0,-22 21 16,0-21-16,0 22 0,-21-22 15,0 21-15,0-21 0,0 22 0,0-1 16,-21-21-16,0 0 0,0 22 0,-22-1 16,22-21-16,0 0 15,0-21-15,0 21 0,-1-21 16,44-21 15,-1 0-31,0 0 0</inkml:trace>
  <inkml:trace contextRef="#ctx0" brushRef="#br0" timeOffset="158895.34">17759 9250 0,'0'0'0,"0"-21"0,0 0 15,0-1-15,0 1 0,0 0 0,0 0 16,0 0-16,0 0 0,0-1 0,-21 22 15,-1 0-15,1 0 16,0 0-16,0 22 16,0-1-16,0 0 0,-1 0 0,1 0 15,-21 22-15,21-1 0,0-21 16,-22 21-16,22-20 0,0 20 0,0-21 16,0 21-16,21-20 0,0-1 0,0 0 15,0 21-15,0-21 16,0 1-16,21-22 0,0 0 0,0 0 15,0 0-15,0 0 0,1 0 0,-1 0 16,0-22-16,0 22 0,0-21 16,22-21-16,-22 0 0,21 20 15,0-62-15,-20 41 16,-1 1-16,42-127 16,-42 105-16,1 1 0,-1-1 15,0 1-15,-21 20 0,21-41 16,-21 63-16,0-1 0,0 1 15,0 42 1,-21 22-16,0-1 0,0 0 0,-1 1 16,1 20-16,0-20 0,21 20 15,0-21-15,0 22 0,0-1 0,0-20 16,0-1-16,0 0 0,0 1 0,0-1 16,21 0-16,0 1 0,1-22 15,-1 21-15,0-21 0,0 1 16,0-1-16,0-21 0,1 0 0,-1 0 0,0 0 15,0 0-15,0 0 0,0 0 16,1-21-16,-1-1 0,0 1 16,0 0-16,0-21 0,0 21 0</inkml:trace>
  <inkml:trace contextRef="#ctx0" brushRef="#br0" timeOffset="161843.53">19410 8975 0,'0'0'0,"21"0"16,0-21-16,0 21 15,-21-22-15,0 1 16,-21 0-16,0 21 15,0-21-15,0 21 0,-1 0 0,-20 0 16,21 0-16,-21 0 16,-1 0-16,1 21 0,-64 64 15,85-43-15,-21 0 0,20 22 16,-20-22-16,21 1 0,0 20 16,0-21-16,-1 1 0,1-1 0,21 0 15,0 1-15,0-1 0,0 0 0,21-20 16,1 20-16,-1-21 0,42 0 15,-20-21-15,-1 0 0,0 0 16,1 0-16,-1 0 0,0-21 16,1 0-16,20 0 0,-21-22 0,1 22 15,-22-21-15,21 21 0,1-22 16,-22 1-16,0 0 0,21-1 16,-21 1-16,-21 0 0,22 21 0,-22-22 15,21 22-15,-21 0 0,0 0 16,-21 21-1,-1 21-15,22 0 0,-21 0 0,0 0 16,0 22-16,0-22 0,0 21 16,21-21-16,0 22 0,-22 20 15,22-42-15,0 1 0,0 20 0,0-21 16,0 0-16,22 0 0,-1 1 16,0-22-16,0 0 0,0 21 0,0-21 15,22 0-15,-22 0 0,0-21 0,21-1 16,-20 1-16</inkml:trace>
  <inkml:trace contextRef="#ctx0" brushRef="#br0" timeOffset="162332.25">20108 8932 0,'0'0'16,"0"-42"-16,0 21 0,0-21 0,-21 42 31,0 42-31,0-21 0,21 21 16,-21-20-16,21 20 0,0 0 0,-22 1 15,1 62 1,21-62-16,0-1 0,0-21 0,-21 64 16,21-64-16,0 21 0,0-20 15,0 20-15,0-21 0,0 0 16,0 0-16,-21-21 16,21-21-1,0 0-15,0 0 16,0-21-16,0 20 0,0 1 15,0 0-15,21-21 0,0 21 0,0-1 16,1-20-16,-1 21 0,0 0 16,0 0-16,21-1 0,-20 22 15,20 0-15,0 0 0,-21 0 0,22 0 16,-22 0-16,21 0 0,-21 22 0,1-1 16,-1 0-16,0 21 15,-21-21-15,0 1 0,0-1 16,-42 0-16,20 0 0,-41 21 15,21-20-15,-1-1 0,1 0 0,0-21 16,-1 21-16,1 0 0,-22-21 16,43 21-16,0-21 15,0 0-15,0 0 0,0 0 0,21-21 16,0 0 0,21 21-16,0-21 0,21 0 0,-21 0 15,22-1-15</inkml:trace>
  <inkml:trace contextRef="#ctx0" brushRef="#br0" timeOffset="162758">20934 9144 0,'0'0'16,"21"-21"-16,0 21 0,-21-21 0,0-22 16,0 22-16,0 0 0,21 0 15,-21 0-15,-21 21 16,0 0-16,-21 0 15,20 21-15,-20 0 0,0 0 16,-1 0-16,1 1 0,0-1 16,-1 0-16,22 0 0,-21 0 0,21 0 15,21 1-15,0-1 0,0 0 16,21 0-16,21-21 0,-21 21 16,22-21-16,-1 21 0,0-21 0,1 0 15,-22 22-15,21-22 0,-21 21 0,43 0 16,-43 0-16,0-21 15,-21 21-15,0 0 0,0 1 16,0-1-16,-21 0 0,-21-21 16,21 0-16,-22 21 15,1-21-15,0 0 0,-1 0 0,-20 0 16,20 0-16,1 0 0,0 0 0,-1 0 16,22 0-16,-21 0 0,21 0 15,0 0-15,21-21 16,0 0-16,21 0 15,0 21-15,0-22 0,21 1 16,1 21-16,-1-21 0,0 0 0</inkml:trace>
  <inkml:trace contextRef="#ctx0" brushRef="#br0" timeOffset="163034.84">21399 8742 0,'0'0'0,"0"-21"0,0 0 0,0-1 0,0 1 15,0 42 1,-21 22 0,21-22-16,-21 21 15,0 1-15,21-1 0,-21 0 0,0 22 16,-1-22-16,1 22 0,0-22 0,0 0 16,0 1-16,0-1 0,21 0 15,-22 1-15,22 20 0,0-42 16,0 0-16,0 22 0,0-22 15,0 0-15,22-21 0,-1 0 16,0 0-16,0 0 0,21 0 16,-20 0-16,-1-21 0,0 21 0,21-21 15,-21 0-15,1-1 0</inkml:trace>
  <inkml:trace contextRef="#ctx0" brushRef="#br0" timeOffset="163215.74">21209 9186 0,'-21'0'0,"42"0"0,-63 0 16,20 0-16,1 0 0,42 0 31,1 0-15,20 0-16,-21 0 0,21 0 16,1 0-16,-22 0 0,21 0 15,1 0-15,-1 0 0,0 0 0,-21 0 16</inkml:trace>
  <inkml:trace contextRef="#ctx0" brushRef="#br0" timeOffset="163623.51">21738 9186 0,'-63'-42'31,"63"21"-31,0 0 0,0 0 0,0-1 16,21 22-16,0-21 0,0 21 15,0 0-15,0 0 0,1 0 16,-1 0-16,0 0 0,0 0 0,0 21 16,0 1-16,1-22 0,-1 42 0,-21-21 15,0 0-15,0 0 0,0 22 16,0-22-16,0 21 0,0-21 16,0 1-16,0 20 0,0-21 0,0 0 0,0 0 15,-21 1-15,-1-22 16,1 0-16,0 0 15,0-22 1,21 1-16,0 0 16,0 0-16,0 0 0,0 0 15,21-22-15,21-20 16,-20 42-16,-1-1 0,0-20 16,0 42-16,0-21 0,-21 0 0,21 21 15,1 0-15,-1 0 0,0 0 0,0 0 16,0 0-1,0 0-15,1 0 16,-1 0-16</inkml:trace>
  <inkml:trace contextRef="#ctx0" brushRef="#br0" timeOffset="164107.23">22542 9081 0,'0'0'0,"0"-22"0,0 1 0,0 0 15,0 0-15,0 0 16,0 0-16,-21 21 16,0 0-16,0 0 0,0 0 0,-22 21 15,22 0-15,0 0 0,-21 0 16,21 0-16,-1 22 0,-20-22 0,21 21 16,0-21-16,0 22 0,-1-22 15,22 0-15,0 21 0,0-20 0,0-1 16,0 0-16,0 0 0,0 0 0,0 0 15,22-21 1,-1 0-16,21 0 0,-21 0 0,0 0 16,1 0-16,20 0 0,-21 0 0,0-21 15,43 0-15,-43 0 16,21 0-16,-21-22 0,1 22 0,-1-21 16,0 21-16,0 0 0,0-22 15,-21 22-15,0 0 0,0 0 16,0 0-16,-21 21 15,0 0-15,21 21 0,-21 0 16,0 0-16,-1 0 0,22 22 16,-21-22-16,21 21 0,-21-21 15,21 0-15,0 1 0,0-1 0,0 0 16,0 0-16,21 0 16,0-21-16,1 0 0,-1 21 0,42-21 15,-42 0-15,22 0 0,-1 0 16,-21 0-16,22-21 0,-1 21 15,0-21-15</inkml:trace>
  <inkml:trace contextRef="#ctx0" brushRef="#br0" timeOffset="164646.95">23262 8975 0,'0'0'0,"0"-21"0,0-1 0,0 1 16,-21 0-16,0 21 0,0 0 15,-1 0-15,1 0 0,0 0 16,0 21-16,0 0 0,0 1 0,-1-1 0,1 0 15,0 21-15,0-21 0,0 43 16,21-22-16,0-21 0,0 22 16,0-22-16,0 0 0,0 21 15,0-20-15,0-1 0,21 0 16,0 0-16,0-21 0,0 0 0,64 0 16,-64 0-1,0 0-15,22-21 0,-22 21 16,42-42-16,-41 20 0,20-20 15,0 0-15,22-43 0,-22 43 16,-21-22-16,22 22 0,-22-22 16,0 1-16,0 21 0,0-1 0,0 1 15,1 0-15,-22-1 0,0 22 16,0 0-16,0 0 0,0 0 16,0-1-16,0 44 15,0-1 1,0 21-16,0-21 0,0 22 15,-22-1-15,1 0 16,21 22-16,-21-22 0,21 0 0,-21 22 16,21-22-16,0 1 0,-21-1 0,21 0 15,-21-21-15,21 22 0,0-22 16,0 0-16,0 0 0,0 0 0,0 1 16,21-22-16,0 21 0,0-21 0,0 0 15,0 0-15,1 0 0,-1 0 16,42 0-16,-42 0 15,1 0-15,20-21 0,-21 21 0,0-22 0,0 1 16,1 0-16,-22 0 0,21 0 16,0 0-16,-21-1 0,21 1 0</inkml:trace>
  <inkml:trace contextRef="#ctx0" brushRef="#br0" timeOffset="164833.59">23707 8954 0,'0'0'0,"-22"0"0,1 0 0,0 0 0,42 0 47,0 0-47,1 0 0,-1 21 0,0-21 15,21 0-15,-21 0 0,1 0 16,20 0-16,-21 0 0,21 0 0,-20 0 16,-1 0-16,0 0 0,21-21 15,-21-1-15,1 22 0</inkml:trace>
  <inkml:trace contextRef="#ctx0" brushRef="#br0" timeOffset="165203.37">24447 8340 0,'0'0'0,"0"-43"31,0 22-31,22 21 0,-1 0 16,0 0-16,21 0 0,-21 0 0,22 0 16,-1 0-16,0 0 0,64 43 15,-63-22-15,-1 21 0,21-21 16,-20 22-16,-22-1 0,0 0 16,0 1-16,-21-1 0,0 21 0,0-20 15,-21 20-15,-21 1 0,21-1 0,-22 1 16,-20-1-16,20 1 0,-20-22 15,-1 22-15,22-22 0,-21 21 0,-1-20 16,22-1-16,-1 0 0,1-20 0,0 20 16,-43 21-1,43-41-15,21-1 0,-22-21 0,22 21 16,0 0-16,-21-21 0,20 0 0,1 0 0,0 0 16,0 0-16,0 0 15,0 0-15,-1 0 0</inkml:trace>
  <inkml:trace contextRef="#ctx0" brushRef="#br0" timeOffset="188631.85">741 12446 0,'-21'0'15,"-1"0"-15,1 0 16,0-21-16,-21 21 0,21 0 16,-22 0-16,1 0 0,0 0 0,-1 0 15,1 0-15,0 0 0,-1-21 16,1 21-16,0 0 0,-1 0 16,1 0-16,21 0 0,-22 0 15,22 0-15,0 0 0,0 0 0,42 0 31,0 0-31,22 0 0,-1 0 16,43 0-16,-1 0 0,1 0 16,0 0-16,20 0 0,1 0 0,-21 0 15,21 0-15,0 0 0,-22 0 16,22-21-16,-21 21 0,-1 0 0,-20 0 16,21 0-16,-43-22 0,21 22 15,-20 0-15,-22 0 0,0 0 0,0 0 16,-21-21-1,-21 21-15,-21 0 16,21-21-16,-22 21 0,1 0 16,21 0-16,-22 0 0,1-21 0,0 21 15,21 0-15,-22 0 0,22 0 16,0 0-16,0 0 0,21-21 16,21 21 15,0 0-31,0 0 0,22 0 15,-1 0-15,-21 0 0,21 0 16,1 0-16,-22 0 0,21 21 16,-21 0-16,22-21 0,-43 21 0,21 0 15,-21 1-15,0 20 0,0-21 16,-21 0-16,0 0 0,-22 1 0,1-1 16,21 0-16,-22 0 0,1 0 15,21 0-15,-21 1 0,20-1 16,1-21-16,21 21 0,21-21 31,22 0-31,-22-21 0</inkml:trace>
  <inkml:trace contextRef="#ctx0" brushRef="#br0" timeOffset="189924.39">3492 11980 0,'0'-42'16,"0"21"-16,0 0 16,0 0-16,0-1 0,0 1 15,-21 0-15,0 21 16,0 0-16,0-21 0,0 21 15,-1 0-15,1 0 0,0 0 16,0 21-16,0 0 16,0 0-16,-22 1 0,22 20 0,0 0 15,0 1-15,0-1 0,-1 21 16,1-20-16,0-1 0,0 64 16,21-64-16,0 1 0,0-1 15,0-21-15,0 21 0,21-20 0,0-1 16,22 0-16,-22 0 0,21-21 0,0 21 15,22-21-15,-22 0 0,64 0 16,-64 0-16,1 0 0,-1 0 16,64-42-16,-64 21 15,1 21-15,-22-21 0,21-22 0,-21 22 16,22 0-16,-22-21 0,0 20 16,0-20-16,0 21 0,0-21 15,-21 20-15,22 1 0,-22 0 0,0-21 16,0 21-16,0-1 15,0 1-15,-22 42 32,22 1-32,-21-1 0,21 0 15,-21 21-15,21-21 0,-21 22 0,21-22 16,0 21-16,0-21 0,0 1 16,0 20-16,0-21 0,0 0 0,0 22 15,21-43-15,0 21 0,0-21 16,1 0-16,-1 0 15,0 0-15,0 0 0,0 0 0,0 0 16,1-21-16,-1-1 0,0 22 16,0-21-16,-21 0 0,0 0 0,0 0 15,0-22-15,0 22 0,0-21 0,0 21 16,-21 0-16,0-22 0,0 22 16,-1 0-16,1 0 0,-21 0 0,21 21 15,0-22-15,-1 22 0,1 0 16,21-21-16,0 0 15,21 21-15,1-21 16,20 21-16,-21 0 16,21-21-16,1 21 0,-1 0 0,0 0 15,1 0-15,-22 0 0,21 0 16,1 0-16,-1 21 0,-21 0 0,0 0 16,0 0-16,1 1 0,-1-1 0,-21 21 15,21-21-15,-21 0 0,0 43 16,0-43-16,0 0 0,0 0 15,0 1-15,0-1 0,0 0 16,0 0-16,-21 0 0,0-21 16,-1 0-1,1 0 1,21-21 0,0 0-16,0 0 0,0 0 0,0-1 15,0-20-15,0 21 0,21-21 16,1-1-16,-22 22 0,42-64 15,0 43-15,-21 21 0,22 0 16,-1-22-16,0 22 0,1 21 0,-1-21 16,22 21-16,-22 0 0,0 0 15,1 21-15,-1 0 0,-21 1 0,21-1 16,-20 21-16,-1 0 0,-21 22 16,0-22-16,0 1 15,0-1-15,-21 0 0,-1-21 0,22 22 0,-21-22 16,0 21-16,0-21 0,0 1 15,0-22-15,21 21 0,0 0 16,21-42 15,-21 0-31,21-1 16,0 1-16,21 0 0</inkml:trace>
  <inkml:trace contextRef="#ctx0" brushRef="#br0" timeOffset="190698.95">5757 11980 0,'0'-21'0,"0"42"0,0-63 0,0 21 15,0 0-15,-21 21 16,0-21-16,0 21 0,0 0 0,-1 0 16,-20 0-16,21 0 0,-21 21 15,20 0-15,-20 0 0,21 0 0,0 0 16,0 22-16,-1-22 0,22 0 0,0 0 15,0 0-15,0 1 0,22-1 16,-1 0-16,0-21 0,21 21 16,-21-21-16,22 21 0,-1-21 0,-21 21 15,22-21-15,-22 22 0,0-1 16,0-21-16,0 21 0,0-21 0,-21 21 16,0 21-1,0-20-15,-21-22 16,-21 0-16,21 0 0,0 21 15,-1-21-15,-20 0 0,21 0 16,-21 0-16,20 0 0,-20-21 0,21-1 16,-21 22-16,20-21 0,1 0 15,0 0-15,0 21 0,21-21 16,-21 0-16,42 21 31,-21 21-31,21 0 0,0 0 16,0-21-16,-21 21 0,22 0 0,20 1 15,-42-1 1,21 0-16,0-21 0,0 21 0,1-21 16,20 0-16,-21 0 0,0 0 0,0 0 15,22 0-15,-22 0 0,0 0 16,21 0-16,-20 0 0,-1-21 0,21 0 16,-21 0-16,0-1 0,22 1 0,-22 0 15,0-21-15,0-1 0,0 1 16,1-21-16,-1 20 0,0-20 0,0-1 15,-21 1-15,0-22 16,0 43-16,0-1 0,0 1 16,0 21-16,0 0 0,0 0 0,-21 21 15,0 0 1,0 21-16,21 0 16,0 0-16,0 0 0,-22 22 0,22-1 15,0 0-15,0 1 0,0-1 0,0 21 16,0-20-16,0-1 0,0 22 15,0-22-15,0 0 0,0-21 0,0 22 16,22-22-16,-22 0 0,21 0 16,-21 0-16,0 1 0,21-22 0,0 0 15,0 0-15,0 0 16,1 0-16,-1-22 0,0 1 16,0 0-16,0 0 0,0 0 15,1 0-15</inkml:trace>
  <inkml:trace contextRef="#ctx0" brushRef="#br0" timeOffset="190891.84">5948 12065 0,'0'0'0,"21"0"31,0 0-31,0 0 0,0 0 16,1 0-16,-1 0 0,0 0 0,0 0 15,0 0-15,0 0 0,1-21 0,-1 21 16,0 0-16,0 0 0,0-21 16,0 21-16</inkml:trace>
  <inkml:trace contextRef="#ctx0" brushRef="#br0" timeOffset="191507.48">6689 12192 0,'0'0'0,"0"-21"16,-22 21-16,22-21 15,0 0-15,0-1 0,0 1 16,0 0-16,22 0 0,-1 0 15,0 0-15,0-1 0,0 22 16,0-21-16,43 0 0,-22 21 16,1 0-16,-22 0 0,21 21 15,0 0-15,-20 1 0,-1 20 0,0-21 16,0 21-16,-21 1 0,0-22 16,0 21-16,0-21 0,0 22 0,0-22 15,-21 0-15,0 0 0,0 0 0,-1 1 16,1-1-16,0-21 0,0 0 15,0 0 1,21-21-16,0-1 16,0 1-16,0 0 0,0-21 15,0 21-15,21-22 0,0 22 16,0-21-16,-21-1 0,21 1 0,1 21 16,-1-43-16,0 22 15,0 21-15,0 21 0,0-21 0,1 21 16,-1 0-1,0 0-15,0 0 0,0 21 16,0-21-16,-21 21 0</inkml:trace>
  <inkml:trace contextRef="#ctx0" brushRef="#br0" timeOffset="191963.22">7578 11875 0,'0'-22'15,"-22"22"-15,1 0 16,0 0-16,0 22 16,0-1-16,21 0 0,-21 0 15,21 0-15,-22 22 0,22-22 0,0 21 16,0 22-16,0-43 16,0 0-16,0 21 0,0-21 15,0 1-15,0-1 0,22-21 0,-1 21 16,0-21-16,0 0 0,0 0 0,22 0 15,-22 0-15,0 0 0,21 0 16,-21 0-16,43-42 0,-43 20 16,0 1-16,43-42 0,-43 20 15,-21 22-15,21-21 0,0 0 16,-21-1-16,21 1 0,-21 21 0,0-22 16,0 22-16,0 0 15,0 42 1,0 0-16,-21 1 15,21-1-15,0 21 0,-21-21 16,21 22-16,-21-22 0,21 21 16,0 0-16,0-20 0,0 20 0,0-21 15,0 0-15,0 0 0,21 1 16,0-1-16,22-21 0,-22 21 16,21-21-16,-21 0 0,0 0 0,22 0 15,-22-21-15,21 21 0,1-21 16</inkml:trace>
  <inkml:trace contextRef="#ctx0" brushRef="#br0" timeOffset="192212.08">8530 11811 0,'0'0'16,"0"-21"-16,0 0 0,-21 21 0,0 0 16,0 0-16,-1 0 15,1 0-15,0 0 0,0 21 16,0 0-16,0 0 0,21 0 0,0 22 15,-22-1-15,22-21 0,0 22 16,0-1-16,0-21 0,0 21 0,0-20 16,0 20-16,0-21 0,0 0 15,0 0-15,22 1 0,-22-1 16,21 0-16,0-21 0,0 0 0,0 0 16,0 0-16,1 0 0,-1 0 15,21 0-15,-21-21 0,64 0 16</inkml:trace>
  <inkml:trace contextRef="#ctx0" brushRef="#br0" timeOffset="192496.92">9059 11409 0,'0'0'0,"0"-21"0,-21 0 16,0-1-16,0 22 15,0 0 1,-1 0-16,22 22 0,0 20 15,0-21-15,0 21 0,-21 1 16,21 41-16,-21-41 0,21-1 16,-21 64-16,21-64 15,0 22-15,0-22 0,0 0 0,0 1 16,0-1-16,0 22 0,0-43 16,0 0-16,0 0 0,0 0 15,21-21-15,0 0 16,0 0-16,1 0 0,-1 0 15,21-21-15,-21 0 0,22 0 0,-22 0 16</inkml:trace>
  <inkml:trace contextRef="#ctx0" brushRef="#br0" timeOffset="192880.7">9461 11726 0,'0'0'0,"-21"0"15,0 0-15,0 0 16,0 22-16,0-1 0,-1 0 15,1 0-15,0 21 0,0-20 0,0 20 16,21 0-16,-21 1 0,21-22 16,-22 21-16,22 0 0,0-20 0,0-1 15,0 0-15,0 21 0,22-42 0,20 43 16,-21-43-16,21 0 16,-20 0-16,-1 0 0,21 0 15,-21 0-15,43 0 0,-43-22 16,0 1-16,0-21 0,0 21 15,1 0-15,-1-22 0,-21 1 0,21 0 16,-21-1-16,0 1 0,0-64 16,-21 85-1,0 0-15,-64 21 16,64 0-16,0 0 0,-1 21 0,-20-21 16,21 21-16,0 0 0,0 0 15,21 22-15,0-22 0,0 0 0,0 0 16,0 0-16,0 1 0,0-1 15,21 0-15,-21 0 0,21-21 16,0 0-16,21 0 0,-20 0 0</inkml:trace>
  <inkml:trace contextRef="#ctx0" brushRef="#br0" timeOffset="193263.48">9821 11917 0,'0'-21'0,"0"42"0,0-63 0,0 20 0,0 1 16,0 0-16,0 0 15,21 0-15,1 21 0,-22-21 16,21-1-16,0 22 0,0 0 0,21 0 0,-20 0 16,20 0-16,0 0 15,-21 0-15,22 0 0,-22 22 0,21-22 16,-21 21-16,1 0 0,20 42 16,-42-41-16,0 20 0,0-21 15,0 21-15,0 1 0,0 63 16,-21-85-16,0 21 15,-1-21-15,1 0 0,0-21 16,0 0 0,21-21-1,0 0-15,0 0 16,21 0-16,-21 0 0,21-1 0,0-20 16,-21 21-16,22-21 0,-1-1 15,0 1-15,0 21 0,0-22 16,0 22-16,1-21 0,-1 21 15,-21 0-15,0-1 0,0 1 16,0 0 0</inkml:trace>
  <inkml:trace contextRef="#ctx0" brushRef="#br0" timeOffset="193496.35">8953 11515 0,'-42'-21'16,"84"42"-16,-105-42 0,42 21 0,21-22 15,21 22-15,0 0 16,21-21-16,-20 21 0,20 0 0,21 0 16,-20 0-16,-1 0 0,22 0 15,-1 0-15,-21 0 0,1 0 16,-1 0-16,43 0 0,-43 0 0,0-21 15,-20 21-15,-1 0 16,0 0-16</inkml:trace>
  <inkml:trace contextRef="#ctx0" brushRef="#br0" timeOffset="194015.04">12277 11557 0,'0'0'16,"0"-21"-16,0 0 0,-22 21 0,22-43 16,0 22-16,0 0 15,0 0-15,0 0 16,22 21-16,-1 0 16,0 0-16,0 21 15,0 0-15,0 0 16,1 22-16,-1-22 0,21 21 0,-21 0 15,22 1-15,-22-1 0,21 0 16,0 1-16,-20-1 0,20 22 0,0-22 16,1 0-16,-1 1 0,-21-1 0,21 0 15,-20 1-15,20-22 0,-21 21 16,0 0-16,0-20 0,-21-1 16,22-21-16,-44 0 31,1-21-31,21-1 15,-21 1-15,0 0 0,0 0 16,21 0-16,0-22 0,-21 1 0,21 0 16,0 21-16</inkml:trace>
  <inkml:trace contextRef="#ctx0" brushRef="#br0" timeOffset="194298.87">13123 11515 0,'0'-21'16,"0"42"-16,0-85 0,0 43 0,0 0 15,0 0-15,0 0 16,-21 21-16,0 0 16,0 21-16,0 0 0,-1 0 0,-20 21 15,21-20-15,-21 20 0,-1 0 16,1 22-16,0-22 0,-1 22 16,1-22-16,-22 21 0,22 1 0,0-1 15,-1-20-15,-41 63 16,41-64-16,1 0 0,21-21 0,0 22 15,-22-22-15,22 21 0,0-21 16,0-21-16,21 22 0,-21-22 16,21-22 15,0 1-31,-21 21 0</inkml:trace>
  <inkml:trace contextRef="#ctx0" brushRef="#br0" timeOffset="195267.36">402 14076 0,'-42'0'0,"84"0"0,-127 0 0,43 21 15,-21-21-15,20 0 0,-20 0 0,20 0 16,-20 0-16,84 0 78,64 0-62,21 0-16,-22 0 0,22 0 15,21 0-15,-21 0 0,0 0 0,0 0 16,21 0-16,-22 0 0,22 0 15,-21-21-15,0 21 0,-21 0 0,-1 0 16,1 0-16,-21 0 0,-22 0 16,0 0-16,1 0 0,-1 0 15,-21 0-15,-21-21 16,21 21-16,-42 0 31,0 0-31,0 0 16,0-21-16,-1 21 0,1 0 15,0 0-15,0 0 0,0 0 0,0-22 16,-1 22-16,1-21 0,0 0 16,0 21-16</inkml:trace>
  <inkml:trace contextRef="#ctx0" brushRef="#br0" timeOffset="195691.13">1524 13801 0,'0'0'0,"-64"-43"31,64 65 16,0-1-47,22 0 0,-1 0 15,21 0-15,-21 0 0,22 1 16,-1-1-16,0 0 0,1-21 0,-1 21 16,0 0-16,-21-21 0,22 0 15,-1 21-15,0-21 0,-20 0 0,20 0 16,-21 0-16,0 0 0,0 0 15,1 0-15,-22 22 16,-22-22 0,1 21-16,0-21 0,0 21 0,-21-21 15,-1 21-15,22 0 0,-21 0 16,-1 1-16,1-1 0,0 0 16,-1 0-16,1 21 0,0-20 0,-1-1 15,1 21-15,21-21 0,-21 0 16,20 1-16,-20-1 0,21 0 0,0 0 15,0 0-15,-1-21 16,44-21 31,-1 0-47,0 0 16,0 0-16,0-1 0,22 1 0</inkml:trace>
  <inkml:trace contextRef="#ctx0" brushRef="#br0" timeOffset="205175.61">3154 13631 0,'0'0'0,"0"-21"0,0 0 15,21 21-15,-21-21 0,0 0 16,0 0 0,0 42 15,0 0-31,0 0 16,0 21-16,0-20 0,0 20 0,0 0 15,0 1-15,0-1 0,0 0 16,0 1-16,0-1 0,0 0 0,0 1 15,0-1-15,0-21 0,0 21 0,-21 1 16,21-22-16,0 0 16,0 21-16,-21-20 0,21-1 15,-22 0-15,22-42 63,0 0-63,0-1 15,-21 1-15,21 0 16,0 0 0,0 0-16,0 0 15,0-1-15,0 1 0,0 0 16</inkml:trace>
  <inkml:trace contextRef="#ctx0" brushRef="#br0" timeOffset="205935.17">3154 13589 0,'-21'0'0,"-22"-21"31,22 21-15,21-21-16,0 0 15,0-1 1,0 1-1,21 0-15,0 21 16,1 0-16,-1 0 16,0-21-16,21 21 0,-21 0 0,22 0 15,20 0-15,-20 0 0,-1 21 16,21 0-16,-20 0 0,-22 1 0,21 20 16,-21-21-16,-21 0 0,0 43 15,-21-22-15,-21-21 0,21 22 16,-43-22-16,22 21 0,0-21 0,-1 0 15,-20 1-15,20-22 0,22 21 16,-21-21-16,21 0 0,-22 0 16,65 0-1,-1-21 1,0 21-16,21 0 16,1 0-16,-1 0 0,0 0 0,1 0 15,20 0-15,-21 0 0,1 21 0,20-21 16,22 42-16,-43-21 15,1 0-15,-22 1 0,0-1 0,0 21 16,-21-21-16,0 0 0,0 1 16,0 20-16,-42-21 0,-22 43 15,22-43-15,0 0 0,-22 0 16,22-21-16,-22 21 0,22-21 0,0 0 16,-22 0-16,22 0 0,21 0 15,-22-21-15,1 0 0,21 21 16,0-21-16,-1 0 0,1-1 0,0 1 15,21 0-15,-21 0 0,21-21 16,0 20-16,21 22 31,0 0-31,0 0 16,22 0-16,-22 0 0,0 0 16</inkml:trace>
  <inkml:trace contextRef="#ctx0" brushRef="#br0" timeOffset="206580.16">4085 13864 0,'0'0'0,"0"21"47,-21 1-47,0 41 16,0-21-16,21-20 0,-22-1 15,22 21-15,0-21 0,0 0 16,0 1-16,0-1 0,0 0 0,0 0 16,0 0-16,22-21 15,-1 0-15,0 0 0,0 0 16,0 0-16,22-21 0,-1 21 0,0-21 16,1 0-16,-1 0 0,-21-22 15,21 22-15,1 0 0,-1 0 0,-21 0 16,0-22-16,1 22 0,-1 0 0,0 0 15,-21 0-15,0-1 16,-21 22 15,21 22-31,-21-1 0,21 0 16,-22 0-16,22 21 0,0-20 16,0 20-16,0 0 0,0 43 15,0-22-15,0-20 0,0 20 0,22 1 16,-1-1-16,0 1 0,0 20 15,0-20-15,22 126 16,-43-126-16,21-1 0,-21 22 16,0-21-16,0-1 0,0 1 15,0-1-15,0-21 0,0 1 0,0-1 16,0 0-16,-21-20 0,21-1 0,-43 0 16,22-21-16,0 0 15,0 0-15,0-21 0,-22 0 16,22-22-16,-21 1 0,-1 0 0,22-22 0,-21 1 15,21-1-15,-22 1 16,22-22-16,0 21 0,21-20 0,0 20 16,0-20-16,0 20 0,0 1 0,0-1 15,0 1-15,21-1 0,0 22 16,1-1-16,20 1 0,0 0 0,64-43 16,-42 64-16,-1-21 15,-21 20-15,22-20 0</inkml:trace>
  <inkml:trace contextRef="#ctx0" brushRef="#br0" timeOffset="207214.8">5778 14203 0,'0'0'0,"22"0"0,-1 0 0,0 0 15,0-21-15,0 0 0,0 21 16,1-22-16,-1 1 0,0 0 0,0 0 16,0 0-16,-21-22 15,0 1-15,0 21 0,0 0 16,0 0-16,0-1 0,-21 1 0,-42 21 15,41 0-15,-20 0 0,-21 0 16,20 21-16,1 1 16,0-1-16,-1 0 0,1 21 0,21-21 15,-43 64-15,22-64 0,21 22 16,0-1-16,21-21 0,0 21 16,0-20-16,0-1 0,0 0 0,21 0 15,0 0-15,21-21 0,-21 0 16,22 0-16,-1 0 0,0 0 0,1-21 15,-1 0-15,0 21 0,1-42 0,-1 20 16,0 1-16,-20 0 0,20-21 16,-21 21-16,21-22 0,-20 1 15,-22 0-15,21-1 0,-21 1 0,21-64 16,-21 64-16,0-1 16,0 1-16,0 0 0,0 21 0,0-1 15,0 1-15,-21 21 0,0 21 16,21 1-16,-22-1 15,22 21-15,-21 0 0,21 1 0,0-1 16,0 0-16,0 1 0,0-1 0,0 0 16,0 1-16,0-22 0,0 21 15,21-21-15,-21 22 0,22-22 0,41 21 16,-42-21 0,0-21-16,1 0 0,-1 0 15,0 0-15,0 0 0,21-21 0,-20 21 16,-1-21-16</inkml:trace>
  <inkml:trace contextRef="#ctx0" brushRef="#br0" timeOffset="207607.08">6519 13970 0,'-21'21'16,"42"-42"-16,-63 63 0,42-20 0,-21-1 15,21 0-15,0 0 16,21-21-1,0 0-15,0 0 0,0 0 16,1 0-16,-1 0 0,21 0 0,-21-21 16,0 21-16,22-21 0,-22 21 15,0-21-15,0-1 0,0 1 0,1 21 16,-22-21-16,0 0 0,0 0 0,0 0 16,0-1-16,-43 22 15,22 0-15,0 0 0,-21 0 0,20 0 16,-20 0-16,-21 43 15,20-22-15,22 0 0,0 21 16,21-20-16,0 41 0,0-42 16,0 0-16,0 1 0,0-1 0,0 0 15,21 0-15,21 0 0,22 0 16,-43-21-16,43 0 16,-22 0-16,0 0 0,22 0 0,-1 0 15,-20-21-15,20 0 0,43 0 16,-64 0-16,22-22 0,-22 22 15,0 0-15</inkml:trace>
  <inkml:trace contextRef="#ctx0" brushRef="#br0" timeOffset="208078.82">7451 13716 0,'0'0'0,"0"-42"0,0-1 15,0 22-15,0-21 0,0 21 16,0 0-16,0-1 0,0 1 16,-22 21-16,1 0 0,0 21 15,21 1-15,0-1 0,-21 0 16,21 21-16,-21 1 0,21 20 15,-21-21-15,21 22 0,0-22 0,-22 22 16,22-1-16,-21 85 0,0-84 16,21 21-16,0-1 0,-21 1 15,0 0-15,-22 63 16,22-64-16,0 1 0,-21 84 16,42-84-16,0 0 0,-21-22 15,21 22-15,0-22 0,0 1 0,21 105 16,0-105-1,0-43-15,0 0 0,0-21 0,22 0 16,-22 0-16,21 0 0,1-21 16,-22 0-16,21 0 0,0-1 0,64-62 15,-63 41-15,-1 1 0,0-21 16,1 20-16,-22-20 0,0-1 16,0 1-16,-21-1 0,0-20 0,0 20 15,0 1-15,-42-64 16,-43 0-16,43 84 0,-1-20 15,-20 20-15,21 1 0,-1 21 0,1-21 16,0 42-16,-1-22 0,22 1 16,0 21-16,0 0 0,42 0 31,0 0-15,21 0-16,-20 0 0,20-21 15,-21 21-15,21-21 0</inkml:trace>
  <inkml:trace contextRef="#ctx0" brushRef="#br0" timeOffset="209394.83">8043 13907 0,'0'0'0,"0"-22"0,0 1 16,0 0-16,-21 0 0,0 0 16,0 0-16,0 21 0,-22 0 0,22 0 15,0 0-15,0 0 0,0 0 0,-1 0 16,1 21-16,0 0 0,0 0 15,0 0-15,0 22 0,-1-22 0,22 21 16,0-21-16,0 22 0,0-22 0,0 21 16,0-21-16,0 0 0,0 1 15,0-1-15,0 0 0,22 0 0,-22 0 16,21-21-16,63 0 16,-62 0-16,20 0 0,-21 0 15,21-21-15,-20 0 0,20 0 16,-21 0-16,0-1 0,0 1 0,22-21 15,-22 21-15,-21-22 0,21 1 16,21-21-16,-42 41 0,0 1 16,0 0-16,0 0 0,0 42 31,0 0-31,0 0 0,0 1 0,-21-1 16,0 21-16,21-21 0,-21 0 0,21 22 15,0-22-15,0 21 0,0-21 16,0 1-16,0-1 0,0 0 0,0 0 15,0 0-15,42 22 16,-21-43-16,1 0 0,-1 0 16,0 0-16,21 0 0,-21 0 0,1-22 15,20 22-15,-21-21 0,64-42 16,-64 42-16,0-22 16,0 22-16,0-21 0,1-1 0,-22 22 15,21-21-15,-21 0 0,0 20 0,0 1 16,0 0-16,0 0 0,0 0 15,0 42 1,0 0-16,-21 0 0,21 0 0,-22 1 16,1-1-16,21 21 0,0-21 15,0 22-15,0-22 0,0 0 0,0 21 16,0-21-16,0 1 0,0-1 16,21 0-16,1-21 0,-1 21 0,0-21 15,21 0-15,1 0 16,-22 0-16,42 0 0,-42-21 15,43 0-15,-43 0 0,0-1 16,0 1-16,1-21 0,-1 21 16,0-22-16,-21-41 15,0 63-15,0-1 0,0 1 16,0 0-16,0 42 16,0 0-1,0 1-15,0 20 0,-21-21 0,21 0 16,0 43-1,0-43-15,0 0 0,0 0 0,0 0 16,21 1-16,0-1 0,0 0 0,22 0 16,-22-21-16,0 21 15,0-21-15,0 0 0,22 0 0,-22 0 16,0 0-16,21-21 0,-21 21 0,1-21 16,20-21-16,-21 20 15,0-20-15,0 21 0,1-21 16,-1-1-16,0 1 0,-21-22 0,0 22 0,21-21 15,-21 20-15,0 1 0,0 0 16,0-1-16,0 1 0,0 21 16,0 0-16,0-1 0,-21 22 31,0 22-31,21 20 0,-21 21 16,21-20-16,0-1 0,0 0 0,-22 22 15,22-22-15,0 43 16,0-43-16,0-21 0,0 22 0,43 20 15,-22-42-15,0 22 0,-21-22 16,42-21-16,-20 21 0,-1-21 16,0 0-16,21 0 0,-21 0 0,22 0 15,-22 0-15,21 0 0,1-21 16,-22 0-16,21 0 0,0-22 16,22-20-16,-43 20 0,0 1 15,0 0-15,1-22 0,20 1 0,-42-1 16,21 22-16,0-22 0,-21 22 15,0 0-15,0-1 0,0 22 0,0 0 16,0 0-16,-21 21 16,0 21-16,0 21 0,0-20 15,-1 20-15,22 0 0,-21 22 0,21-22 16,-21 22-16,21-22 0,0 64 16,0-64-16,0 0 0,0 1 15,21-22-15,0 21 0,1-21 16,-1 1-16,0-1 0,0 0 0,0 0 15,0 0-15,1-21 0,-1 0 0,0 0 16,21 0-16,-21 0 0,1-21 16,41 0-16</inkml:trace>
  <inkml:trace contextRef="#ctx0" brushRef="#br0" timeOffset="209604.71">9969 13843 0,'-21'0'16,"42"0"-16,-63 0 0,21 0 0,21 21 16,21-21-1,0 21-15,22-21 16,-22 0-16,21 0 0,22 0 16,-22 0-16,0 0 0,-21 0 15,22 0-15,-1 0 0,-21 0 0,43-21 16,-43 0-16,0 21 0</inkml:trace>
  <inkml:trace contextRef="#ctx0" brushRef="#br0" timeOffset="210720.09">12065 13631 0,'0'0'0,"0"-42"16,0 0-16,0 21 0,0-22 0,0 22 16,0 0-16,0 0 0,0 0 0,0-1 15,-21 22-15,0 22 16,21-1-1,0 21-15,-22 0 0,22 1 0,0-1 16,-21 0-16,21 1 0,0-1 16,0 22-16,-21-22 0,21 0 15,-21-21-15,21 22 0,0-22 0,0 21 16,0-21-16,0 1 0,0-1 16,21-21-1,0-21 1,0-1-16,1 1 15,-1 0-15,21-21 0,-21 21 0,0-22 16,22 1-16,-22 0 0,21-1 0,-21 1 16,1 0-16,20 20 0,-21 1 15,21-21-15,-20 42 16,-22 21-16,0 21 16,0-20-16,0-1 15,0 21-15,0 0 0,0-20 0,0 20 16,0 0-16,0-21 0,0 1 0,0-1 15,0 21-15,21-42 0,0 21 16,-21 0-16,21-21 0,0 0 0,0 0 16,1 0-16,-1 0 0,0 0 0,0 0 15,0 0-15,0 0 0,22-21 16,-22 0-16,0 0 0,21 0 0,-20 0 16,-1-22-16,0 1 0,0 0 15,0-1-15,0 1 0,1 0 16,-22-22-16,21 22 0,0-1 0,0-62 15,-21 83-15,21 1 16,-21 0-16,0 0 0,21 21 16,-21 21-1,0 0-15,0 22 0,-21-22 16,21 21-16,-21 0 0,0 1 16,21-1-16,0 0 0,0 1 0,0-1 15,0 0-15,0 1 0,0-1 16,0 0-16,0 1 0,21-22 15,0-21-15,0 21 0,22 0 0,-22-21 16,0 0-16,21 0 16,-20 0-16,20 0 0,-21 0 0,21-21 15,1 0-15,-22 0 0,21 0 0,-21-1 16,22 1-16,-22 0 0,0-21 0,0-1 16,0 22-16,-21-21 0,0 0 15,0-1-15,0 22 0,0 0 16,0 0-16,-21 21 15,0 21-15,0 0 0,0 0 16,0 0-16,-1 22 0,22-22 16,-21 0-16,21 21 0,0-20 0,0 20 15,0-21-15,21 0 16,22 0-16,-22 1 0,0-22 0,0 0 16,0 0-16,22 0 0,-22 0 0,0 0 15,21 0-15,1 0 0,-22-22 16,21 1-16,1 0 0</inkml:trace>
  <inkml:trace contextRef="#ctx0" brushRef="#br0" timeOffset="211923.46">15409 13250 0,'-21'-21'0,"-21"-63"16,42 62-16,0 1 15,-21 0-15,21 0 16,-22 0-16,1 21 0,21 21 15,0 0-15,-21 0 16,21 22-16,0-1 16,-21 0-16,21 1 0,0-1 0,0 0 15,-21 22-15,21-22 0,-21 0 0,21 1 16,-22-1-16,22 0 0,0 1 16,0-1-16,0-21 0,22 22 15,-1-22-15,0 0 0,64-21 16,-64 0-16,21 0 15,0 0-15,-20-21 0,41-22 16,-21 22-16,-20 0 0,-1-21 0,21 21 16,-21-22-16,0 1 0,-21 0 15,22-1-15,-1-20 0,-21 20 16,0-62-16,21 62 0,-21 1 16,0 0-16,21-1 0,-21 1 15,0 21-15,0 0 0,0 42 16,0 0-1,0 21-15,0 1 0,0-22 16,0 21-16,0 0 0,0 1 0,0 20 16,0-20-16,0-1 0,0 0 15,0 1-15,0-22 0,0 21 0,0 0 16,0-20-16,0-1 0,0 21 16,0-21-16,21 0 0,0-21 15,1 0-15,-1 0 0,0 0 16,0 0-16,0-21 0,22 0 0,-22 0 15,21 0-15,0 0 0,1-22 0,-22 22 16,21-21-16,1-1 0,-22 22 16,21-21-16,-21 0 0,0-1 0,1 22 15,-22 0-15,0 0 0,-22 21 32,22 21-32,-21 0 15,21 0-15,0 22 0,0-22 0,0 0 16,0 21-16,0-21 0,0 22 15,0-22-15,21 21 0,-21-21 0,22 1 16,-22 20-16,0-21 0,0 0 16,21 0-16,-21 1 15,0-1-15,-21-21 16,-1 0-16,1 0 0,0-21 16,0 21-16,0-22 15,21 1-15,-21 0 0,-1 0 0,1 0 16,21 0-16,0-1 0,0 1 15,-21 21-15,21 21 16,0 1 0,0-1-16,0 0 0,21 0 0,0 0 15,1 0 1,-22 1-16,21-22 0,0 21 0,0-21 16,0 21-16,0-21 0,1 0 0,-1 0 15,21 0-15,-21 0 0,22 0 16,-22-21-16,21 0 0,43-1 15,21-62-15,-64 63 16,-21-22-16,0 22 0,0-21 16,1-1-16,-1 22 0,0-42 15,-21 20-15,0 22 0,0 0 0,0 0 16,-21 21 0,0 0-16,-1 0 0,22 21 0,-21 0 15,0 22-15,21-22 0,0 21 0,-21 0 16,21 22-1,0-22-15,0 1 0,0-22 0,0 21 16,0-21-16,21 0 0,0 1 0,0-1 16,22-21-16,-1 21 0,-21-21 15,22 0-15,-1 0 0,21 0 0,-20 0 16,20-21-16,-20 21 0</inkml:trace>
  <inkml:trace contextRef="#ctx0" brushRef="#br0" timeOffset="213769.3">19135 12954 0,'0'0'0,"0"-21"0,0 0 0,-22 0 0,1-43 16,0 43-16,21 0 16,-21 0-16,0-1 0,0 1 15,-1 0-15,1 21 0,0-21 0,0 21 16,0 0-16,-22 0 0,22 21 16,0 0-16,-21 22 0,21-22 15,-22 21-15,22 0 0,-21 22 0,21-22 16,-22 22-16,22-1 0,-21 1 15,21-22-15,-1 22 0,22-1 0,0-21 16,0 22-16,0-22 0,0 1 0,0-1 16,22 0-16,41 22 15,-21-22-15,22-21 0,-22-21 0,1 21 16,20-21-16,-21 0 0,22 0 16,-22 0-16,1 0 0,20-21 0,-21 21 15,22-21-15,-22-21 0,1 21 0,20-43 16,-21-21-1,-20 43-15,-22 0 0,0-1 0,0-20 16,0-1-16,0 1 0,0 21 16,-22-22-16,1 1 0,-21-1 0,21 1 15,-22 20-15,22 1 0,-21 21 16,21 0-16,-22-1 0,1 22 0,0 0 16,-1 22-16,1-1 0,0 21 0,-1 0 15,1 1-15,21-1 0,-21 22 16,-1-22-16,-20 85 0,42-85 15,21 22-15,0-22 0,0 22 16,0-22-16,0 0 0,21 1 0,21-1 16,-21-21-16,22 0 0,-1 22 15,0-22-15,1-21 0,-1 21 0,0-21 16,1 0-16,20 0 0,-21 0 16,22-21-16,-22 21 0,22-21 15,-22-1-15,22 1 0,-22 0 0,85-64 16,-106 43-16,21 21 15,-20-21-15,-22 20 0,0 1 0,0 0 16,-22 42 15,1 0-31,0 1 0,0-1 16,0 0-16,21 21 0,-21-21 0,21 22 0,-22-22 16,22 0-16,-21 0 0,21 0 15,0 1-15,0-1 0,0 0 16,0 0-16,21-21 15,1 0-15,-1 0 16,0 0-16,-21-21 0,21 0 16,0 0-16,0-1 0,22-41 15,-22 21-15,0 20 0,0-20 16,0 0-16,22-22 0,-22 43 16,0 0-16,0 0 0,0 21 0,-21 21 31,0 0-31,0 0 15,0 0-15,0 1 0,0 20 16,0-21-16,0 21 0,0-20 0,0-1 16,0 21-16,22-21 0,-1 0 15,-21 1-15,21-1 0,0 0 0,0-21 16,0 21-16,22-21 0,-22 0 0,0 0 16,0 0-16,22 0 15,-22 0-15,0-21 0,0 0 0,0 0 0,22-1 16,-22 1-16,0-21 0,0 21 0,0-22 15,0-41-15,1 20 16,20-42-16,-21 43 16,-21-1-16,21 1 0,0 21 0,-21-22 15,22 22-15,-22-1 0,0 22 16,0 0-16,0 42 16,0 0-16,-43 64 15,22-43-15,21 1 0,-21 20 16,0-20-16,0-1 0,21 64 15,-22-64-15,22 0 0,0 1 0,0-1 16,0 0-16,0 1 0,0-22 16,0 0-16,22 21 0,-1-20 0,21-1 15,-21-21-15,22 21 16,-1-21-16,0 0 0,-21 0 16,1-21-16,20 0 0,-21-1 15,0 1-15,0 0 0,1-21 0,-1 21 16,0-1-16,0-41 0,-21 42 15,21 0-15,-21-1 0,0 1 16,0 42 0,0 1-16,-21-1 0,21 0 15,0 0-15,-21 0 0,21 0 16,-21 22-16,21-22 0,0 0 16,0 0-16,0 0 0,0 1 0,0-1 15,21-21-15,0 21 0,0-21 16,22 21-16,-22-21 0,21 0 0,0 0 15,22 0-15,-43-21 0,0 0 16,22 0-16,-22-1 0,0 1 16,0 0-16,0 0 0,-21-21 0,21 20 15,1-20-15,-22 21 0,21 0 0,-21-22 16,21 22-16,-21 0 0,0 42 31,0 22-15,0-22-16,0 0 0,0 21 0,-21 1 15,0-1-15,-1 0 0,1 1 16,21 41-16,0-20 16,-21-22-16,21 22 0,0-1 0,0 1 15,0-1-15,0 1 0,21 84 16,0-85-16,1 22 0,-22 0 16,21-22-16,0 22 0,-21-22 15,0 1-15,21-1 0,-21 1 0,0-1 0,0-20 16,0 20-16,0-21 0,-21 22 15,0-43-15,0 0 0,-22 0 16,22-21-16,0 0 0,-21 0 0,20-21 16,-20 0-16,21-21 0,0 21 0,-22-22 15,1-63-15,21 64 16,0-21-16,-22-1 0,43 1 0,-21-1 16,0-21-16,21 1 0,-21 20 15,21-20-15,0 20 0,0 1 0,0-1 16,0 1-16,21 20 0,0-20 15,0 20-15,1 1 0,-1 0 16,21-1-16,-21 1 0,22 0 0,-1 21 0,0-22 16,1 1-16,-1 0 0</inkml:trace>
  <inkml:trace contextRef="#ctx0" brushRef="#br0" timeOffset="-197292.9">22627 13166 0,'0'0'0,"0"-21"0,0-1 0,0 1 16,21 0-16,-21-21 0,0-1 15,0 22-15,0 0 16,0 42 15,0 22-31,0-22 0,0 21 0,0 22 16,0-22-16,0 0 0,0 22 16,0-1-16,0 22 0,-21-22 0,0 22 15,0-21-15,0-1 0,21 22 16,-43-22-16,22 1 0,0-1 0,0-20 15,0 20-15,-1-21 0,1 1 16,21-22-16,-21 21 0,21-21 16,-21 1-16,21-1 0,0-42 31,0-1-31,0-20 0,0 21 16,0 0-16,0-22 0,0 1 15,0-21-15,21 20 0</inkml:trace>
  <inkml:trace contextRef="#ctx0" brushRef="#br0" timeOffset="-196972.09">22394 13462 0,'0'0'0,"0"-42"0,-21-1 0,0 1 0,0 0 16,21-1-16,0 22 0,-21-21 15,21 21-15,0-22 0,0 22 0,0-21 16,0 21-16,21 0 0,0-1 16,21 1-16,1 0 0,62-21 15,-41 42-15,-1 0 0,1 0 0,-1 21 16,1 0-16,-1 0 15,-20 0-15,20 22 0,-20-22 0,-22 21 16,21 1-16,-42-22 0,0 42 16,0-20-16,-42-22 0,-1 0 15,1 0-15,-21 0 0,-1 0 16,1 1-16,-1-22 0,1 21 0,-1-21 16,1 0-16,20 0 0,1 0 0,0 0 15,20 0-15,1 0 16,42 0-1,1 0-15,20-21 16,-21 21-16,21-22 0,1 22 16,-1-21-16,0 0 0,1 21 0,-1-21 15</inkml:trace>
  <inkml:trace contextRef="#ctx0" brushRef="#br0" timeOffset="-196557.32">23241 13102 0,'0'0'0,"42"-42"0,-21 21 0,22 21 0,-22-21 16,-21-1-16,21 22 0,-21 22 15,0-1 1,0 0-16,-21 0 0,0 0 0,21 22 16,-64 62-1,64-83-15,0 20 0,-21-21 0,21 21 16,0-20-16,0-1 16,0 0-16,0 21 0,0-21 0,21 1 15,0-22-15,22 0 16,20 0-16,-42 0 0,22 0 15,-1-22-15,0 1 0,1 0 0,-1 0 16,0 0-16,1-22 0,-1 22 16,-21-21-16,43-22 0,-43 22 15,0 21-15,-21 0 0,0 0 16,0-1-16,0 1 0,-21 21 16,0 21-16,0 1 15,-1-1-15,1 0 0,21 0 16,-21 0-16,0 0 0,21 43 15,0-43-15,0 0 0,0 0 16,0 1-16,0-1 0,0 0 0,21 0 16,0 0-16,0 0 0,1-21 15,-1 0-15,0 0 0,0 0 0,0 0 16,0 0-16,1-21 0,20 0 16,-21 0-16,0 0 0</inkml:trace>
  <inkml:trace contextRef="#ctx0" brushRef="#br0" timeOffset="-195137.08">24278 12891 0,'0'0'0,"0"-43"0,21 1 0,-21 0 16,0 20-16,0-20 0,0 63 15,0 0 1,0 1-16,0-1 0,-21 21 16,21 0-16,0 22 0,-21-22 0,21 1 15,0 20-15,0-21 0,-21 1 16,0-1-16,21 0 0,-22 1 0,22-22 15,0 21-15,0-21 0,-21 1 16,21-1-16,-21 0 0,21 0 0,-21-21 31,0 0-31,21-21 16,0 0-16,0 0 0,0-1 16,0 1-16,21 0 15,-21 0-15,21 0 0,0-22 0,0 22 16,1 0-16,20 0 0,-21 0 15,21 0-15,-20 21 0,20 0 0,0 0 16,-21 0-16,22 0 0,-22 21 0,0 0 16,0 0-16,0 0 0,1 0 15,-22 22-15,0-22 0,0 0 16,0 0-16,0 0 0,-22 1 0,1-1 16,0 0-16,0-21 0,-21 21 15,20 0-15,-20-21 0,21 0 0,-21 0 16,20 0-16,-20 0 0,21 0 15,0 0-15,0 0 0,-1 0 0,1-42 16,21 21 0,0 0-16,21 42 47,1-21-47,-22 21 0,21-21 0,0 21 15,0 0-15,0-21 16,22 21-16,-22-21 0,21 0 0,-21 0 15,22 0-15,-1 0 0,0 0 16,22-21-16,-22 0 0,0 21 16,1-21-16,84-64 15,-106 64-15,21-21 0,1-1 16,-22 1-16,21 0 0,-21-1 0,0-20 16,1-1-16,-1 22 0,0-21 15,0 20-15,-21 1 0,0 0 16,0-1-16,0 22 0,0 0 0,0 42 15,-21 0 1,21 22-16,-21-1 0,0 0 0,-1 22 16,1-1-16,0 1 0,0-22 15,0 22-15,0-22 0,21 21 16,0 22-16,0-43 16,0-20-16,0-1 0,0 21 0,21-21 15,21 0-15,-21-21 16,0 0-16,1 0 0,20 0 0,-21 0 15,0-21-15,22 0 0,-22 21 0,0-21 16,21 0-16,-21-22 0,1 22 16,-1 0-16,0-21 0,0 21 15,0-1-15,-21 1 0,0 42 32,0 1-32,-21-1 15,0 21-15,0-21 0,21 0 16,0 1-16,-21-1 0,21 21 0,0-21 15,0 0-15,0 1 0,0-1 16,21-21-16,0 21 0,0 0 0,0-21 16,0 0-16,22 0 0,-22 0 15,21 0-15,1 0 0,-1-21 0,21-21 16,-20 20-16,-1 1 16,0 0-16,1-21 0,-1 21 0,0-22 15,1 22-15,-1-21 0,0 21 0,1-22 16,-1 22-16,-21-21 0,22 42 15,20-43-15,-42 43 16,0 0-16,-21 22 16,0-1-16,0 0 15,0 0-15,0 0 0,0 0 16,0 1 0,0-44 15,0 1-16,0 0-15,0 0 16,0 0-16,0 0 0,0-1 16,-21 22-16,0-21 15,0 21-15,0 0 16,0 21-16,-1-21 0,1 22 16,0-1-16,-21 0 0,21 21 0,-1-21 15,-20 1-15,21 20 0,0-21 16,0 21-16,-1-20 0,22-1 0,0 21 15,0-21-15,0 0 0,0 1 16,0-1-16,0 0 0,43-21 0,-43 21 16,63-21-16,-42 0 15,1 0-15,-1 0 0,21 0 0,-21 0 16,0-21-16,22 0 0,20 0 16,-42-1-16,1-20 0,-1 21 15,21 0-15,-21 0 0,0-22 16,-21 22-16,22-21 0,-22 21 0,0-22 15,0 22-15</inkml:trace>
  <inkml:trace contextRef="#ctx0" brushRef="#br0" timeOffset="-194817.65">25802 12679 0,'0'0'0,"-42"0"0,-1 21 0,1 0 16,21 22-16,-21-22 0,20 0 16,1 0-16,21 0 15,0 0-15,21-21 0,22 0 16,-22 0-16,21 0 0,-21 0 0,22 0 16,-1 0-16,0-21 0,-20 0 15,20 0-15,-42 0 0,0 0 0,0-1 16,0-20-16,0 21 0,0 0 15,-21 21-15,0-21 0,-22 21 16,22 0-16,-21 0 0,21 0 0,-22 0 16,1 21-16,21-21 0,-22 21 0,22 21 15,0-21-15,0 1 0,0-1 16,0 21-16,-1-21 0,1 22 16</inkml:trace>
  <inkml:trace contextRef="#ctx0" brushRef="#br0" timeOffset="-192371.51">11853 15642 0,'0'21'15,"0"-42"-15,0 64 0,-21-43 16,21-22 0,0 1-1,0 0-15,0 0 16,21-21-16,-21 20 0,0 1 0,21-21 15,-21 0-15,0-1 0,0 1 0,0 0 16,-21-1-16,0 1 16,-21 0-16,-22-22 0,43 43 0,-21 21 15,-1 0-15,1 0 0,0 21 16,-1 0-16,1 0 0,0 22 0,-1-1 16,1 22-16,21-22 15,-21 21-15,20-20 0,1-1 0,0 22 16,0-22-16,21 0 0,0-21 15,0 22-15,0-22 0,21 0 0,0 0 16,0-21-16,22 0 0,-22 0 0,21 0 16,-21 0-16,22 0 0,-1-21 15,-21 0-15,22 0 0,-1-22 0,43-20 16,-64 42-16,0-22 16,21 1-16,-21 0 0,-21-1 0,22-20 15,-22 21-15,0-1 16,0 22-16,0 0 0,0 42 31,0 0-31,0 22 0,0-22 16,0 21-16,0 0 0,0-20 0,0 20 15,0 0-15,0 1 0,21-22 16,0 0-16,-21 21 0,21-21 0,0 1 16,22-1-16,-22-21 0,0 0 15,21 0-15,22 0 0,-22 0 16,0 0-16,22-21 0,-22-1 15,1 1-15,-22 0 0,0-21 16,0 21-16,21-22 0,-20 1 0,-1 21 16,-21-43-16,21 22 0,0 0 15,-21-1-15,21-63 16,0 85-16,-21 0 16,0 42-1,0 0-15,0 1 16,0-1-16,0 0 0,0 0 15,0 0-15,0 0 0,0 1 0,0-1 16,22-21 15,-22-21-31,21 21 16,-21-22-16,21 1 0,-21 0 0,0 0 16,0 0-16,0 0 0,0-1 0,0 1 15,0 0-15,0 0 16,-21 0-16,0 21 0,-1 0 0,1 0 15,0 0-15,21 21 16,-21 0-16,21 21 0,-21-20 0,0 20 16,21 0-16,0 22 0,0-22 0,0 0 15,0 1-15,0 41 16,0-41-16,0-22 0,21 21 0,0-21 16,0 1-16,0-22 0,0 21 15,43 0-15,-22-21 0,1 0 16,-1 0-16,-21 0 0,21-21 15,1 0-15,-22-1 0,21 1 16,-21 0-16,43-42 0,-43 41 0,0-20 16,0 0-16,1-1 0,-1 1 15,0 0-15,0-1 0,-21 1 16,21 21-16,0 0 0,1 0 16,-1-1-16,0 22 15,0 22-15,-21-1 0,0 0 16,0 0-16,0 0 0,0 0 15,0 1-15,0-1 0,0 0 0,0 0 16,0 0-16,21-21 31,0-21-15,-21 0-16,0 0 16,0 0-16,0-1 0,0-20 0,0 21 15,0 0-15,0 0 0,0-1 16,-21 1-16,0 0 0,0 21 0,0 0 15,0 0-15,-1 0 0,1 0 16,21 21-16,-21 22 0,0-22 0,0 21 16,0 0-16,-1 1 0,1-1 15,0 0-15,21 1 0,0-1 0,0 0 16,0 1-16,0-22 0,0 21 0,0-21 16,21 1-16,22-1 0,-22 0 15,21-21-15,85 21 16,-85-21-16,1 0 15,-1 0-15,0-21 0,1 21 16,-1-21-16,0 0 0,1-1 0,-22-20 0,21 21 16,-21-21-16,1-1 0,-1 22 15,0-21-15,-21-1 0,21 1 0,-21-21 16,0 20-16,0 22 16,-21 21-16,0 0 0,0 0 15,-1 21-15,1 0 16,0 1-16,0-1 0,21 21 15,0 0-15,-21-20 0,21 20 0,0-21 0,0 21 16,0-20-16,0-1 16,0 21-16,0-21 0,21 0 15,0-21-15,21 0 0,-20 0 16,83 0 0,-62 0-16,-22 0 0,21-21 0,1 0 15,-1 0-15,-21-21 0,21 20 16,1 1-16,-22-21 0,21-22 15,-21 43-15,1 0 0,-22 0 16,0 0-16,-22 21 16,1 21-16,0 0 15,0 0-15,0 0 0,21 22 16,0-22-16,0 0 0,0 0 0,0 0 16,0 1-16,0-1 0,0 21 15,21-21-15,0-21 0,0 21 16,0 1-16,1-1 0,-1-21 0,0 21 15,0-21-15,-42-21 32,0 21-17,0-21-15,-1 21 0,1 0 16,0-22-16,0 22 0,0 0 0,0 0 16,-1 0-16,1 0 0,21 22 15,0-1 1,21-21-16,1 0 15,20 21-15,-21-21 0,21 0 16,-20 0-16,20 0 0,0 0 0,1 0 16,-1 0-16,0 0 0,1 0 0,-1 0 15,0-21-15,-21 21 0,22-21 16,-22-1-16,0 1 0,0 0 0,0 0 16,1-21-16,-22 20 0,0-62 15,0 41-15,0 1 16,0 21-16,-22 0 0,22 0 0,-21 21 15,0 0-15,0 0 0,0 0 16,0 21-16,21 21 16,0-21-16,0 0 15,0 22-15,42 20 0,-21-20 16,-21-22-16,21 0 0,-21 0 0,21 21 16,-21-20-16,0-1 0,0 0 15,0 0-15,-21-21 16,0 21-16,0-21 0,0 0 0,-22 0 15,22 0-15,0 0 0,21-21 16</inkml:trace>
  <inkml:trace contextRef="#ctx0" brushRef="#br0" timeOffset="-190888.7">16298 15536 0,'21'0'0,"1"0"16,-1-21-16,0 0 0,0 0 0,0 0 15,-21 0-15,21-1 0,-21 1 16,22 0-16,-22-21 0,0 21 0,0-22 16,0 1-16,-22 0 0,1-1 15,0 22-15,-21-21 0,21 21 0,-22-1 16,1 1-16,0 0 0,-1 21 15,1 0-15,0 0 0,-1 21 0,1 0 16,21 22-16,-22-1 0,22 0 16,-21 22-16,21-22 0,0 22 15,-1-1-15,22 1 0,0-22 0,-21 0 16,21 1-16,0 41 16,0-62-16,21-1 0,1 0 0,-1-21 15,21 0-15,0 0 0,1 0 0,20 0 16,-20 0-16,20 0 0,1-21 15,-22 0-15,21-1 0,-20 1 0,41-42 16,-41 20-16,-1 1 16,-21 0-16,0-22 0,1 22 0,-1 0 15,0-1-15,-21 1 0,0 21 16,0 0-16,0 63 16,0-21-1,0 21-15,0 1 0,-21-1 16,21 0-16,0 1 0,0-22 0,0 21 15,0 1-15,0-22 0,0 21 0,0-21 16,0 0-16,21 1 0,0-22 16,0 21-16,0-21 0,1 0 0,20 0 15,-21 0-15,21 0 0,-20 0 0,-1-21 16,21 21-16,-21-22 0,22 1 16,-22 0-16,21-42 15,-21 20-15,0 1 0,1 21 16,-1-22-16,-21 1 0,21 0 0,0-1 15,-21 22-15,21 0 0,-21 0 0,21 21 32,-21 21-32,0 0 0,0 22 15,0-22-15,0 0 0,0 0 16,0 0-16,-21 0 0,21 1 16,21-44 15,-21 1-16,22 21-15,-22-21 0,0 0 16,0 0-16,0 0 0,0-1 16,0 1-16,0 0 0,-22 0 15,1 21-15,0 0 0,21-21 0,-21 21 16,0 0-16,0 21 0,-1 0 0,1 0 16,0 43-16,0-43 15,0 21-15,21 1 0,0-22 0,0 21 16,-21 0-16,21 22 15,0-43-15,0 0 0,0 0 16,21 1-16,0-1 0,0 0 16,0-21-16,0 0 0,22 0 15,-22 0-15,0 0 0,21 0 0,-20 0 0,20 0 16,-21-21-16,21 0 0,-20 21 16,20-22-16,-21 1 0,0 0 15,0 0-15,1 0 0,-1 0 0,0-22 16,0 22-16,0 0 0,-21-21 15,21 20-15,-21-20 0,22 21 0,-22-21 16,21 20-16,0-20 0,-21 21 16,21 0-16,0 0 0,0 21 15,1 0 1,-22 21-16,21-21 0,-21 21 16,0 0-16,0 0 0,0 0 15,0 1-15,0-1 16,-21-21-1,-1 0 17,22-21-32,-21 21 0,21-22 15,-21 1 1,0 21-16,21-21 16,-21 21-1,0 0 95,-1 0-79</inkml:trace>
  <inkml:trace contextRef="#ctx0" brushRef="#br0" timeOffset="-189525.25">16341 15177 0,'0'0'0,"21"0"16,0 0 0,-21-22-16,0 1 15,0 0 1,0 0-16,0 0 15,0 0 1,-21 21 15,0 0-15,-1 0-16,1 0 0,-21 21 16,21 0-16,0 0 15,-1 0-15,1 0 0,-21 22 0,21-22 16,0 0-16,-1 0 0,1 0 15,0 1-15,21-1 0,-21 0 0,21 0 16,0 0-16,21 0 0,0-21 16,22 22-16,-22-1 0,21 0 15,0 0-15,1 0 0,20 0 0,-20 1 16,-1-1-16,0 0 16,1 0-16,-1 0 0,-21 0 0,0 1 0,0-1 15,-21 0-15,0 0 0,-21 0 16,0 0-16,-21-21 15,-1 22-15,-20-1 0,-1-21 0,1 0 16,-22 21-16,1-21 0,20 0 16,1 0-16,-1 0 0,1 0 0,20 0 15,1 0-15,21 0 0,-22-21 16,43 0-16,0-1 0,0 1 16,0 0-16,43 0 0,-22 0 15,21 0-15,1-1 0,20 1 16,1 0-16,-1 0 0</inkml:trace>
  <inkml:trace contextRef="#ctx0" brushRef="#br0" timeOffset="-189196.2">16997 15219 0,'-85'106'31,"85"-85"-31,-21 21 0,21-21 16,0 22-16,0-1 0,0 22 16,0-22-16,0 0 0,0 1 0,-21 20 15,21 1-15,0-1 0,0 1 0,-21 84 16,21-85-16,0 85 16,0-63-16,-22-21 15,22-1-15,-21 1 0,21-1 0,-21 1 16,21-22-16,0 0 0,0-21 0,0 1 15,0-1-15,0 0 0,0-42 16,0 0 0,0-1-16,21-20 0,0 21 15,-21-21-15,22-43 0,-22 21 16,21 22-16,-21-21 0</inkml:trace>
  <inkml:trace contextRef="#ctx0" brushRef="#br0" timeOffset="-188928.36">16912 15854 0,'0'233'16,"0"-466"-16,0 169 0,0 22 0,21-21 15,0 20-15,1-20 0,-22 20 16,21 22-16,21-21 0,-21 0 0,0 20 16,22 1-16,-22 0 0,21 21 0,22 0 15,-43 0-15,21 0 0,-21 0 16,1 21-16,-1 0 0,-21 1 16,0 20-16,0-21 0,0 0 0,-43 22 15,22-22-15,-21 21 0,0-21 16,-43 22-16,43-22 15,-43 0-15,43 0 0,20-21 16,-20 0-16,21 0 0,42 0 31,0 0-15,0 0-16,22-21 0,-1 0 16,-21 21-16,22-21 0,-1-1 0</inkml:trace>
  <inkml:trace contextRef="#ctx0" brushRef="#br0" timeOffset="-188472.62">17822 15346 0,'21'0'15,"-42"0"-15,42-21 0,-21 0 0,0-1 16,-21 1-16,0 0 0,0 0 16,0 21-16,0 0 15,-1 0-15,1 0 0,0 21 16,0 0-16,0 0 0,0 22 15,-1-22-15,1 21 0,0 1 0,21-1 16,-21 21-16,21 1 16,0-22-16,0-21 0,21 1 15,0-1-15,0 0 0,1 0 0,-1-21 16,21 0-16,-21 0 0,0 0 16,22 0-16,-22 0 0,0 0 15,21 0-15,-20-21 0,-1 0 0,0 0 16,0-1-16,0 1 0,0 0 15,1-21-15,-1 21 0,0-64 16,-21 64-16,21-22 0,-21 22 16,0 0-16,0 0 0,0 42 15,0 0 1,0 0-16,0 22 0,-21-1 16,0-21-16,21 0 0,0 1 15,0-1-15,0 0 0,0 0 16,0 21-16,0-20 15,21-22-15,0 0 16,0 0 0,-21-22-16,21 1 0,-21 0 15</inkml:trace>
  <inkml:trace contextRef="#ctx0" brushRef="#br0" timeOffset="-188321.7">18140 15155 0,'0'-21'16,"0"42"-16,0-84 0,0 42 0,0 0 0,-21 21 15,21-22-15,-22 22 16,1 0-16,21 22 16,0-1-16,0 0 0,0 0 15,0 0 1,21 0-16,-21 1 0,22 20 0</inkml:trace>
  <inkml:trace contextRef="#ctx0" brushRef="#br0" timeOffset="-187508.54">18288 15642 0,'0'0'0,"21"0"0,0 21 16,0-21-16,1 0 15,-1 0-15,0-21 0,21 21 0,-21-21 16,1 0-16,-1 0 0,21 0 16,0-43-16,-20 22 0,-1-1 15,0 1-15,0-21 0,0 20 16,0 1-16,-21 0 0,22-1 15,-22 1-15,0 21 0,0-22 0,0 22 16,0 0-16,-22 21 0,1 0 16,0 0-16,0 0 0,0 0 0,0 0 15,-1 21-15,1 22 0,0-1 0,0 0 16,0 1-16,0-1 0,-1 21 16,1 1-16,0-1 0,21 1 0,0-1 15,-21 1-15,21-1 0,-21 1 16,21-1-16,-21 22 0,21-21 0,0-1 15,-22 22-15,1-22 0,0 1 16,0 20-16,21-20 0,-42-1 16,-1 64-16,22-63 0,0-1 15,0 1-15,0-1 0,21 1 0,0-1 16,0-20-16,0-1 16,0 0-16,0-20 0,21-1 0,0-21 15,0 0-15,21 0 0,-20-21 0,20-1 16,0 1-16,1 0 0,-1-21 15,0-1-15,1 1 0,-1 0 0,0-22 16,-21 22-16,22-22 0,-22 1 16,0-1-16,-21 1 0,0-149 15,0 128-15,-21 20 16,0-21-16,-22 22 0,1 21 16,0-22-16,-1 22 0,1-1 0,21 22 15,-43-21-15,64 21 0,-21 21 16,21-21-16,21 21 15,1-22 1,20 22-16,-21 0 0,21-21 0,-20 0 16,62 0-16,-41 0 15,41-22-15,-41 1 0,-1 21 16,-21 0-16,21-22 16,-20 22-16,-1 0 0,0 0 0,-21 0 0,21 0 15,-21-1-15,0 1 16,-21 21-16,0 0 15,0 21-15,21 1 16,0-1-16,-22 21 0,22-21 16,-21 22-16,21-22 0,0 21 0,0-21 15,0 0-15,0 1 0,0-1 16,0 0-16,0 0 0,0 0 0,0 0 16,21-21-16,1 0 15,-1 0-15,-21-21 16,21 21-16,0-21 0,-21 0 15,0 0-15,21 0 0</inkml:trace>
  <inkml:trace contextRef="#ctx0" brushRef="#br0" timeOffset="-187332.63">19008 15092 0,'0'-21'0,"0"42"0,0-63 0,-22 42 31,1 0-31,0 0 16,21 21-16,0 0 15,0 0 1,0 0-16,21 0 0,0-21 16,-21 22-16,22-22 0,-1 21 15,0-21-15,0 21 0,0 0 16</inkml:trace>
  <inkml:trace contextRef="#ctx0" brushRef="#br0" timeOffset="-186701.06">19240 15431 0,'0'21'0,"22"-21"16,-1 0 0,0 0-16,0-21 0,0 21 15,0-22-15,1 1 0,-1 0 16,0 21-16,0-21 0,-21 0 0,0 0 16,0-1-1,-21 22 1,0 22-16,0-1 15,-1 0-15,1 0 0,0 0 16,0 0-16,21 1 0,0 20 0,0-21 16,0 0-16,0 0 0,0 1 15,0-1-15,0 0 0,0 0 0,21-21 16,0 21-16,0-21 0,1 0 0,-1 21 16,0-21-16,0 0 0,0 0 15,0 0-15,1 0 0,-1 0 0,0-21 16,-21 0-16,21 0 15,0-21-15,0 20 0,-21 1 16,0-21-16,22 21 0,-1-22 0,-21 22 16,21 0-16,0-21 15,0 21-15,0-1 0,1 1 0,20 0 16,-21 21-16,21 0 0,-20 0 16,-1 0-16,21 0 0,-21 0 0,0 21 15,1 0-15,-1 1 0,0-1 0,0 21 16,-21-21-16,0 22 0,0-1 15,0-21-15,0 21 0,0-20 0,-21-1 16,0 21-16,0-42 0,-1 21 16,1 0-16,0-21 0,0 0 15,0 0-15,21-21 32,0 0-17,21 0-15,-21 0 0,21 0 0,0-1 16,0 1-16,-21-21 0,22 21 15,-1 0-15,0-22 0,0 22 0,0 0 16,0 0-16,1 0 0,-1-1 16,0 1-16,0 21 0,0-21 15,0 21-15,1 0 0,-1 0 16</inkml:trace>
  <inkml:trace contextRef="#ctx0" brushRef="#br0" timeOffset="-186329.22">20616 15261 0,'21'0'16,"-21"-21"-1,-21 0-15,0 21 16,0 0-16,0-21 0,0 21 0,-1 0 16,1 0-16,-21 0 0,21 0 0,0 21 15,-1-21-15,1 21 0,-21 43 16,42-43-16,0 0 15,0 0-15,0 0 0,0 0 16,21 1-16,0-1 0,0-21 0,1 21 16,-1-21-16,0 21 0,0-21 15,0 21-15,0-21 0,1 0 16,-1 0-16,0 0 0,-21 21 16,0 1-1,-21-22-15,0 0 16,-1 0-16,1 0 0,-21 21 0,21-21 15,-22 0-15,22 0 0,-21 0 16,21 0-16,0 0 0,-1 0 0,1 0 16,0 0-16,0 0 0,0 0 15,0 0-15,-1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0T05:30:08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720 0,'0'0'0,"21"0"16,0-21 0,0 21-16,-21-22 15,0 1 1,0 0 15,0 0-15,-21 21-1,0 0-15,0 0 16,0-21-16,-1 21 16,1 0-16,0 0 0,0 0 15,0 0-15,0 0 0,-1 0 16,1 0-16,0 0 0,0 0 0,0 0 15,0 0-15,-1 0 0,1 0 16,-21 0-16,21 0 0,0 0 16,-1 0-16,1 0 0,-21 21 0,21-21 15,0 21-15,-1 0 0,1-21 16,-21 43-16,21-22 0,0-21 16,-1 21-16,1 0 0,0 0 15,0 0-15,0 1 0,21-1 16,-21 0-16,-1 21 0,1-21 15,0 1-15,21-1 0,-21 21 16,0-21-16,21 22 0,-21-22 0,21 0 16,0 21-16,-22-21 0,22 22 15,0-22-15,0 0 0,0 21 0,0-20 16,0-1-16,0 0 0,0 0 16,0 21-16,0-20 0,22-1 0,-22 0 15,21 0-15,-21 0 0,21 0 16,0 1-16,-21 20 0,21-21 15,0 0-15,-21 0 0,22 1 0,-1-1 16,0-21-16,-21 21 16,21 0-16,0-21 0,0 0 0,-21 21 15,43-21-15,-22 0 0,0 0 16,0 0-16,22 0 0,-22 0 0,21 0 16,0-21-16,-20 21 0,20-21 15,0 21-15,-21-21 0,22 21 16,-22-21-16,21 21 0,-21-22 0,22 1 15,-22 21-15,0-21 0,0 21 16,0-21-16,1 0 0,-1 21 0,0-21 16,-21-1-16,21 22 15,-21-21-15,21 21 0,-21-21 0,21 21 16,-21-21 0,22 21-16,-22-21 15,0 42 79,-22-21-94,22 21 16</inkml:trace>
  <inkml:trace contextRef="#ctx0" brushRef="#br0" timeOffset="783.45">1439 2879 0,'0'0'0,"21"0"0,-21-21 0,22 21 15,-22-22 1,0 1 0,0 0-16,0 0 31,0 42 0,0 0-31,0 0 0,0 22 16,0-22-16,0 21 0,0 1 15,21-1-15,-21 0 0,21 22 16,-21-1-16,0 1 0,0-1 16,21 1-16,-21-1 0,21 1 0,-21-1 15,0 1-15,0-22 0,0 22 16,21-1-16,-21 1 0,0-1 0,0 1 16,0 20-16,0-41 0,0 20 15,0 1-15,0-1 0,0-21 0,0 1 16,0-1-16,0 0 0,0 1 15,-21-1-15,21-21 0,-21 22 16,21-22-16,0 0 0,-21 0 16,0 0-16,0-21 15,21-21 17,0 0-17,0 0-15,21-22 0,0 22 16,0-21-16</inkml:trace>
  <inkml:trace contextRef="#ctx0" brushRef="#br0" timeOffset="1563.43">1630 2942 0,'-21'-21'15,"-1"21"1,1 0-16,0 0 16,0 0-1,0 21-15,21 0 0,-21 1 16,-1-1-16,22 0 0,-21 21 15,0 1-15,0-22 0,0 21 0,0 0 16,-1 1-16,1-1 0,-21 43 16,21-64-16,0 21 15,-1-21-15,22 22 0,0-22 0,0 0 16,-21 0-16,21 0 0,-21 1 16,21-1-16,0 0 0,0 0 15,0-42 32,0 0-47,21 0 16,0-1-16,-21 1 0,22-21 15,-1 21-15,0-22 0,0 1 0,0 0 16,22-1-16,-22 1 0,0 0 16,0-1-16,0 1 0,0 0 15,1 21-15,-1-22 0,0 22 0,0-21 16,0 21-16,0-1 0,-21 1 15,22 0-15,-1 0 0,0 0 0,-21 0 16,0-1-16,21 22 16,-21-21-16,21 21 0,-21 21 31,0 1-31,0-1 0,21 0 16,-21 21-16,22-21 0,-22 22 15,21-22-15,-21 21 0,21 22 0,0-22 16,0 0-16,-21 1 0,21-1 15,1 22-15,-1-22 0,0-21 0,-21 21 16,21-20-16,0 20 0,-21-21 16,21 21-16,1-42 0,-22 22 15,21-1-15,-21 0 94</inkml:trace>
  <inkml:trace contextRef="#ctx0" brushRef="#br0" timeOffset="3199.08">1757 5779 0,'0'0'0,"0"-22"15,0 1-15,0 0 16,0 0-16,0 0 0,0 0 16,-21-1-16,-1 1 15,1 21-15,0-21 16,0 0-16,-21 21 0,20 0 0,1 0 15,0 0-15,-21 0 0,21 0 16,-22 0-16,22 21 0,-21-21 0,21 21 16,-22 0-16,1 1 0,21 20 15,-22-21-15,22 21 0,-21 1 16,21-1-16,0 0 0,-22 1 16,1 41-16,42-41 0,-21-1 15,0 0-15,21-20 0,0 20 16,0 0-16,0 1 0,0-1 15,0-21-15,0 21 0,21-20 0,0-1 16,0 0-16,0 0 0,0 0 16,1 0-16,20 1 0,0-22 0,-21 0 15,22 0-15,-1 0 16,0 0-16,1 0 0,20 0 0,-20 0 16,-1 0-16,0-22 0,22 22 15,-22-21-15,0 0 0,1 21 0,-1-21 16,0 0-16,-20 21 0,20-21 15,-21 21-15,0 0 0,-21-22 0,21 22 16,-42 0 15,21 22-31,-21-1 16,0-21-16,0 21 0,0-21 16,-1 21-16,1 0 0,0-21 0,0 21 15,0 1-15,-22-22 16,22 21-16,-21-21 0,21 21 0,-22-21 15,1 21-15,0-21 0,21 0 16,-22 0-16,1 0 0,21 0 0,-22 0 16,1 0-16,21 0 0,-64 0 15,64-21-15,-21 0 0,-1 0 16,22-1-16,0 1 0,0 0 16,-21 0-16,20-21 0,22 20 15,-21 1-15,21-21 0,-21 21 0,21-22 16,0 22-16,0-21 0,0 21 15,0-22-15,21 22 0,0-21 0,1 0 16,20-1-16,-21 22 16,21-21-16,22-43 0,-1 64 15,-20-21-15,-1 20 0,22 1 16,-22 0-16,0 0 0,1 0 0,-1 21 16,0 0-16,1 0 0,-1 0 15,-21 0-15,21 0 0,-20 0 16,-1 21-16,0 0 0,0-21 0,-21 21 15,0 0-15,21-21 16,-21 22 0,-21-44 15,21 1-31,-21 0 16,0 0-16,0 21 15,-1-21-15,1 0 0,0-1 0,0 22 16,0-21-16,0 21 0,-1 0 15,1-21-15,-21 21 0,21 0 16,0 0-16,-22 0 0,22 21 0,-42 0 16,41 22-16,-20-22 15,21 21-15,-21-21 0,20 22 0,-20-1 16,21 22-16,0-22 0,0 0 16,-1 1-16,1 41 15,21-41-15,0-1 0,0-21 0,0 21 16,0 1-16,21-22 0,1 0 15,-1 21-15,21-20 0,-21-1 16,22-21-16,-1 21 0,0 0 16,1-21-16,20 0 0,-21 0 0,1 0 15,-1 0-15,0 0 0,1 0 16,-22 0-16,21 0 0,-21-21 0,1 21 16,-1 0-16,0-21 0,0 0 15,0 21 1,-21-22-1,0 1 1</inkml:trace>
  <inkml:trace contextRef="#ctx0" brushRef="#br0" timeOffset="19935.22">233 8721 0,'0'21'0,"-21"-21"16,21 21-16,21-21 47,0 0-31,0 0-16,21-21 0,-20 0 15,20 21-15,0-21 0,-21-1 16,22 1-16,-1 0 0,0 0 0,-20-21 15,20 20-15,-21 1 0,0 0 16,0-21-16,-21 21 0,0-1 16,0-20-16,0 21 0,0 0 15,-21 21-15,0-21 0,-21 21 0,21 0 16,-1 0-16,-20 0 0,21 21 16,-21 42-16,-1-42 15,22 22-15,21-1 0,-21-21 0,21 22 16,0-1-16,0 0 0,0 1 15,0 20-15,0-21 0,21-20 16,0 20-16,0-21 0,1-21 16,-1 21-16,0 0 0,21-21 15,-21 0-15,1 0 0,20 0 0,-21 0 16,21-21-16,-20 0 0,20 21 16,-21-21-16,21 0 0,-20 0 15,-1-22-15,0 22 0,0 0 16,0 0-16,-21 0 0,21-22 0,-21 22 15,0 0-15,0-21 0,0 20 16</inkml:trace>
  <inkml:trace contextRef="#ctx0" brushRef="#br0" timeOffset="20406.95">952 8424 0,'0'0'0,"0"-21"15,22 0-15,-22 0 0,21 21 0,-21-21 16,0 0-16,21 21 0,0-22 16,43 1-16,-43 21 15,21 0-15,-21 0 0,0 21 16,43 1-16,-43 20 15,0-21-15,-21 21 0,0-20 16,0 20-16,0 0 0,0 22 16,-21-22-16,0 0 0,0-20 15,0 20-15,-1-21 0,1 0 0,0 22 16,21-22-16,-21 0 16,42-42-1,-21 0 1,21-1-16,22 1 0,-22-21 15,0 21-15,21-22 0,-21 22 0,43-63 16,-43 41-16,21 1 16,-20 0-16,-1 20 0,0-20 15,0 21-15,-21 0 0,0 0 16,0-1-16,-42 22 16,21 22-1,-1-1-15,1 0 0,0 0 0,0 21 16,21-20-16,-21 20 15,21 0-15,-21 1 0,21-22 0,0 21 0,0 0 16,0-20-16,0 20 0,0-21 16,0 0-16,21 22 0,0-43 0,0 21 15,0 0-15,0-21 0,22 0 16,-1 0-16,-21 0 0,22 0 16,-1-21-16,0 0 0,1-1 15,-1 1-15,-21 0 0,21-21 0,1 21 16</inkml:trace>
  <inkml:trace contextRef="#ctx0" brushRef="#br0" timeOffset="20651.83">2095 7980 0,'0'-42'16,"0"20"-16,-21 22 16,0 43-16,0-22 0,0 21 15,21 1-15,-21-1 0,21 21 16,-22-20-16,1 20 0,21 1 15,0-22-15,-21 22 0,21-22 16,0 0-16,-21 1 0,21-1 0,0 0 16,0-21-16,0 22 0,0-22 15,0 0-15,0 0 0,21-21 0,0 0 16,0 0-16,1 0 0,-1 0 16,0 0-16,0 0 0,0-21 15,0 0-15,1 0 0,-1 0 0</inkml:trace>
  <inkml:trace contextRef="#ctx0" brushRef="#br0" timeOffset="20835.73">1884 8488 0,'0'0'0,"-21"0"0,21 21 0,21-21 31,0 0-31,0 0 15,0 0-15,0 0 0,1 0 16,20 0-16,-21-21 0,21 21 0,-20-21 16,20 0-16,-21 21 0</inkml:trace>
  <inkml:trace contextRef="#ctx0" brushRef="#br0" timeOffset="21205.51">2307 8573 0,'0'0'16,"0"21"-16,0 0 16,21-21-1,0 0-15,1 0 0,20 0 16,-21 0-16,0-21 0,0 0 0,22 21 16,-22-22-16,21 1 15,-21 0-15,1 21 0,-1-21 0,-21 0 16,0 0-16,0-1 0,0 1 0,0 0 15,0 0-15,-21 21 16,-1 0-16,1 0 0,0 0 0,0 0 16,0 0-16,-22 21 15,22 0-15,0 22 0,0-22 0,0 0 0,0 21 16,-1-21-16,22 22 0,0-22 16,0 21-16,0-21 0,0 64 15,64-43 1,-43-42-16,21 0 0,-20 0 0,20 0 15,0 0-15,1 0 0,-1 0 16,21-21-16,-20 0 0,-22 0 0,21 0 16</inkml:trace>
  <inkml:trace contextRef="#ctx0" brushRef="#br0" timeOffset="21651.8">2984 8361 0,'-42'63'31,"42"-41"-31,0-1 0,0 42 16,0-42-16,0 1 0,0-1 15,0 0-15,0 21 0,0-21 16,0 1-16,0-1 0,0 0 16,0 0-16,0 0 15,-21-21-15,0 0 16,21-21-1,0 0-15,0 0 0,0 0 16,0-1-16,0 1 0,0 0 0,0 0 16,0-21-16,0 20 0,21-20 15,21 21-15,-21-21 0,1-1 0,20 22 16,-21 0-16,21 0 0,1 0 0,20 21 16,-20 0-16,20 0 0,1 21 15,20 21-15,-41-21 16,-22 0-16,0 22 0,-21-22 15,0 21-15,0-21 0,0 43 16,-21-22-16,0-21 0,-1 1 0,1-1 16,-21 21-16,21-21 15,0 0-15,-1-21 0,44-21 32,-1 21-17,0-21-15,0 0 0,0 21 0</inkml:trace>
  <inkml:trace contextRef="#ctx0" brushRef="#br0" timeOffset="22171.28">4000 8361 0,'0'-21'0,"0"42"0,0-63 0,-21 20 0,0 1 16,0 21-16,0 0 0,0-21 0,-1 21 15,1 0-15,0 0 0,0 21 16,0 0-16,0 1 0,-1-1 0,1 0 16,0 0-16,0 21 0,0-20 15,0 20-15,21-21 0,-22 85 16,22-64 0,0-21-16,0 1 0,22-1 15,-1-21-15,0 21 0,0-21 0,0 0 16,22 0-16,-22 0 0,0 0 0,0 0 15,0-21-15,22 0 0,-22-1 16,0 22-16,0-42 0,0 21 0,22-43 16,-43 22-16,0 0 0,21-22 15,-21 22-15,21-22 0,-21-20 16,0 20-16,0 1 0,0-1 0,0 22 16,0 0-16,0-1 0,0 22 15,0 0-15,0 0 0,0 42 31,0 21-31,-21 1 0,21-1 16,-21 0-16,21 1 0,0 20 0,0 43 16,-22 0-16,22-64 15,0 22-15,0-22 0,0 0 16,0-21-16,0 22 0,0-22 0,0 21 16,0-21-16,0 1 0,22-1 15,-22 0-15,21-21 0,0 21 0,0-21 16,0 0-16,0 0 0,1 0 15</inkml:trace>
  <inkml:trace contextRef="#ctx0" brushRef="#br0" timeOffset="22560.05">4699 8276 0,'0'0'0,"0"-21"0,0 0 0,0 0 16,-21 21-16,0 0 0,-1 0 15,1 0-15,-21 0 0,21 21 16,0 0-16,-22 0 0,22 0 16,0 1-16,0-1 0,0 21 0,-1-21 15,22 0-15,0 1 0,0-1 0,0 0 16,22 0 0,-1 0-16,0-21 0,21 21 0,-21-21 15,22 0-15,-1 22 0,-21-22 0,22 0 16,-22 21-16,0-21 0,21 21 15,-21 0-15,-21 0 0,0 0 16,0 1-16,-21-1 16,0-21-16,0 0 15,-21 21-15,20-21 0,-20 0 0,0 0 16,21 0-16,-22 21 0,1-21 0,0 0 16,20 0-16,1 0 15,0 0-15,-21 0 0,21 0 16,-1 0-16,1-21 0,21 0 15,-21 21-15,21-21 16</inkml:trace>
  <inkml:trace contextRef="#ctx0" brushRef="#br0" timeOffset="23499.66">6710 445 0,'0'-22'0,"0"44"0,0-65 0,-21 43 16,21-21-16,-22 21 16,1 0-1,21 21-15,-21 22 16,21-22-16,-21 21 0,21 0 16,-21 1-16,21 20 0,0 1 15,0-1-15,0 1 0,0-1 0,-21 22 16,21-22-16,0-20 0,0 20 15,0-20-15,0-1 0,0 0 0,0 1 16,0-22-16,0 0 0,0 21 16,21-42-16,-21 21 15,21-21-15,0-21 16,-21 0 0</inkml:trace>
  <inkml:trace contextRef="#ctx0" brushRef="#br0" timeOffset="23788.33">6223 1312 0,'-21'22'0,"42"-44"0,-63 65 16,42-22-16,0 0 16,-22-21-16,22 21 0,0 0 0,0 1 15,0-1-15,0 0 0,22 0 0,-1 0 16,0 0-16,21 1 0,1-22 0,41 21 15,-20-21 1,63 0-16,-64 0 0,85 0 16,-84-21-16,-1-1 15,1 22-15,-22-21 0,1 21 0,-1-21 16,0 0-16,-21 21 0,1-21 0,-1 0 16,0-1-16,-21 1 15,0 0-15,0 0 0,0 0 0,0 0 16,-21-1-16</inkml:trace>
  <inkml:trace contextRef="#ctx0" brushRef="#br0" timeOffset="24128.14">6329 550 0,'0'0'0,"-21"0"0,21-21 16,0 0-1,21 0-15,21 21 0,0 0 16,1-21-16,20 21 0,22-21 16,-22 21-16,22-22 0,0 22 0,-1-21 15,1 21-15,0 0 0,-22-21 16,22 21-16,-22 0 0,-20-21 15,20 21-15,-20 0 0,-22 0 16,0 0-16,0 0 0,-42 0 31,0 0-31,0 21 0,-1-21 0,1 21 16,0 0-16,0 1 16,21-1-16</inkml:trace>
  <inkml:trace contextRef="#ctx0" brushRef="#br0" timeOffset="24752.05">6540 2604 0,'0'0'0,"-21"-22"0,21-20 0,0 21 0,0-64 15,0 43 1,-21 21-16,21 0 0,0-1 0,0 1 16,-21 21-16,21-21 0,0 42 31,0 0-31,0 1 15,0 20-15,0 21 0,0-20 16,0 41-16,0-20 0,0 21 0,0-1 16,0 1-16,0 0 0,0-1 0,-21 22 15,21-21-15,-21-1 0,21-20 16,0 21-16,0-22 0,0 43 16,0-43-16,0-20 0,0-1 15,0 0-15,0 1 0,0-1 0,0-21 16,0 22-16,0-22 0,0 0 0,0 0 15,0 0-15,0-42 32,0 0-32,21 0 15,-21-43-15,21-63 16,0 64-16,0 20 16,-21-20-16</inkml:trace>
  <inkml:trace contextRef="#ctx0" brushRef="#br0" timeOffset="25283.75">6562 2434 0,'-22'-21'0,"44"42"0,-65-42 0,22 21 16,-21 0-16,21 0 0,-22 0 0,1 21 16,21 22-16,-22-22 0,1 21 15,21 22-15,-21-22 0,-1 21 0,22-20 16,-21 20-16,-1-20 0,1-1 15,21 21-15,-21-20 0,20-1 0,-20 22 16,21-1 0,21-42-16,0 0 0,21-21 15,0 0 1,0 0-16,1-21 0,-1 21 0,21-21 16,-21 0-16,0 0 0,1 0 15,20-22-15,-21 22 0,0-21 16,22-1-16,-22 1 0,21 0 0,-21-22 15,22 22-15,-22-22 0,21 22 16,-21 0-16,43-43 0,-22 43 16,-21 21-16,0-1 0,1 22 15,-1 0-15,0 0 0,0 0 0,0 0 16,0 43-16,1-22 0,20 64 16,-21-22-16,0-21 0,0 22 15,1-1-15,-1-20 0,0 20 0,0-20 16,0-1-16,0 0 15,1 22-15,-1-22 0,0-21 0,0 22 0,0 20 16,0-42-16,1 0 16,-22 1-16,0-1 0,0 0 15,21-21-15,-21 21 0</inkml:trace>
  <inkml:trace contextRef="#ctx0" brushRef="#br0" timeOffset="25920.29">6689 4974 0,'0'0'16,"-22"-21"-16,22 0 0,0 0 0,0 0 15,0-1-15,-21 22 16,0 0 0,21 43-16,0-22 0,0 21 0,0 1 15,-21 20-15,21 1 0,0-22 16,-21 21-16,21 1 0,-21-1 0,21 1 15,0-22-15,-22 22 0,22-1 0,-21-20 16,21 20-16,0-21 0,0 1 16,0-22-16,0 21 0,0 1 15,0-22-15,0 0 0,0 0 16,0-42 31,0 0-47,0 0 0,0-1 15</inkml:trace>
  <inkml:trace contextRef="#ctx0" brushRef="#br0" timeOffset="26244.35">6244 5757 0,'0'0'0,"-21"22"0,0-1 0,0 21 15,21-21-15,-22 0 0,22 22 16,-21-22-16,21 42 0,0-41 16,0-1-16,0 0 0,0 0 0,21 0 15,22-21-15,-1 43 16,0-43-16,1 0 0,-1 0 16,22 0-16,-22 0 0,21 0 0,1 0 15,-22 0-15,22 0 0,-1 0 0,-20-22 16,-1 1-16,0 21 0,1-21 0,-1 21 15,-21-21-15,0 0 0,0 21 16,1-21-16,-22-1 0,21 1 16,-21 0-16,0 0 0,0 0 15,0 0-15,0-1 0,0 1 0,-21 0 16,-1-21-16</inkml:trace>
  <inkml:trace contextRef="#ctx0" brushRef="#br0" timeOffset="26604.15">6159 5186 0,'0'0'0,"-21"0"0,0-64 31,21 43-31,0 0 0,21 0 16,0 21-16,1-21 0,-1 0 0,21 21 15,0-22-15,1 1 0,20 0 16,1 0-16,-1 21 0,22-21 0,63-22 16,-84 43-16,84-21 15,-106 21-15,22-21 0,-22 21 16,21 0-16,-41 0 16,-1 0-16,0 0 62,-21-21-46</inkml:trace>
  <inkml:trace contextRef="#ctx0" brushRef="#br0" timeOffset="27891.66">5990 8594 0,'21'0'15,"22"0"-15,-22 0 16,0-21-16,0 21 0,0-22 16,0 1-16,1 0 0,-1 0 15,0 21-15,21-42 0,-21 20 0,1 1 16,-1 0-16,0 0 0,0 0 16,-21 0-16,0-22 0,0 22 0,0 0 15,0 0-15,0 0 0,0-1 16,-21 22-16,0 0 0,0 0 15,-1 0-15,-20 22 0,21-1 0,0 0 16,0 0-16,-1 0 0,22 22 16,-21-22-16,21 21 0,0-21 0,0 22 15,0-22-15,0 21 0,0-21 16,0 0-16,0 1 0,0-1 0,21 0 16,1-21-16,-1 21 0,0-21 15,0 0-15,0 0 0,0 0 0,22 0 16,-22 0-16,0 0 0,21 0 15,1 0-15,-1-21 0,-21 0 16,0 0-16,1 21 0,-22-22 0,21 1 16,0-21-16,0 21 0,-21 0 15,0-22-15,21 22 0,0-21 0,-21 21 16,22-22-16,-1 22 0,0 0 0,-21-21 16,42 42-16,-21-22 0,1 1 15,-1 21-15,0 0 0,21 0 16,-21 21-16,1 1 0,20-22 0,-21 42 15,0-21-15,0 0 0,1 22 0,-22-1 16,0-21-16,0 21 0,0-20 16,0 20-16,-22-21 0,1 21 0,0-20 15,-21-1-15,21 0 0,-1 0 16,1 0-16,0 0 0,21 1 0,-21-22 16,21-22-1,21 1 1,-21 0-16,21-21 15,0 21-15,22-1 0,-22-20 0,0 21 16,0-21-16,22-1 0,-22 1 16,0 0-16,21 20 0,22-83 15,-43 83-15,-21 1 16,0 42 0,0 1-16,0-1 15,-21 0-15,21 0 0,-21 21 0,-1-20 16,1 20-16,21-21 0,0 21 0,-21-20 15,21-1-15,0 21 16,0-21-16,0 0 0,0 1 0,21-22 0,0 21 16,1-21-16,-1 0 0,0 21 15,0-21-15,0 0 0,0 0 0,22 0 16,-22 0-16,21 0 0,1-21 16,-1 0-16,0-22 15</inkml:trace>
  <inkml:trace contextRef="#ctx0" brushRef="#br0" timeOffset="28123.53">7768 7853 0,'0'0'0,"0"-42"0,0-1 15,0 22-15,-42 63 32,42-20-32,-21 20 15,-1 0-15,22 43 0,0-22 16,-21-20-16,21 20 0,-21-20 0,21-1 15,0 0-15,0 1 0,0-22 16,0 21-16,0-21 0,0 0 0,0 1 16,0-1-16,0 0 0,21-21 15,0 0 1,1 0-16,-22-21 16</inkml:trace>
  <inkml:trace contextRef="#ctx0" brushRef="#br0" timeOffset="28323.42">7493 8213 0,'0'0'15,"21"-21"17,0 21-32,0 0 0,1 0 0,20-22 15,-21 22-15,21-21 0,1 21 16,-22-21-16,21 21 0,1 0 0,-1-21 15,-21 21-15,21 0 0,-20-21 0,-1 21 16</inkml:trace>
  <inkml:trace contextRef="#ctx0" brushRef="#br0" timeOffset="28661.23">7874 8297 0,'0'0'0,"0"22"0,0-1 0,21-21 15,0 0 1,0 0-16,1 0 0,20 0 16,-21-21-16,21 21 0,1-22 0,-22 1 15,21 0-15,1 0 0,-22 0 0,21 0 16,-21-1-16,0 1 0,1 0 16,-22 0-16,0 0 0,0 0 0,0-1 15,-22 22 1,-20 0-16,21 0 15,0 22-15,0-1 0,-1 0 0,-20 0 16,21 21-16,0-20 0,21 20 0,-21 0 16,-1-21-16,22 1 0,-21 20 15,21-21-15,0 0 0,0 0 16,0 1-16,0-1 0,21 0 0,1-21 0,-1 0 16,0 0-16,21 0 0,-21 0 15,22 0-15,-1 0 0,22-21 16,-22 0-16</inkml:trace>
  <inkml:trace contextRef="#ctx0" brushRef="#br0" timeOffset="29114.96">8721 8043 0,'0'0'16,"0"-21"-16,-22 21 16,1 0-16,0 21 0,0-21 15,0 64-15,0-43 0,21 0 16,-22 22-16,22-22 0,0 21 15,-21 43 1,21-43-16,-21-21 0,21 0 0,0 1 0,0-1 16,0 0-16,0 0 15,0-42 17,0 0-17,0 0-15,0-1 0,0 1 16,0 0-16,0-21 0,0 21 0,0-22 15,21 22-15,0-21 0,1-1 16,-1 1-16,21 21 0,0-21 0,1 20 16,-22 1-16,21 0 0,1 21 15,-1 0-15,0 0 0,-21 0 0,43 42 16,-43 1-16,0-22 0,22 64 16,-43-43-16,21 0 15,-21-21-15,0 22 0,0-1 0,0-21 16,0 22-16,0-22 0,-21 0 15,-1 0-15,22 21 0,-21-42 16,0 0-16,21 22 0,0-44 31,21 1-31,0 21 16,1-21-16</inkml:trace>
  <inkml:trace contextRef="#ctx0" brushRef="#br0" timeOffset="29603.22">9525 8170 0,'0'0'0,"0"-21"0,0 0 0,0-21 16,0 21-16,0-1 15,0 1-15,-21 21 0,0-21 16,-1 21-16,1 0 0,0 0 0,0 0 16,0 0-16,-22 21 0,22 0 0,0 1 15,-21 20-15,21 0 16,-22 22-16,22-22 0,0-21 15,21 22-15,0-22 0,0 21 0,0-21 16,0 0-16,0 1 16,0-1-16,0 0 0,42-21 0,-21 21 15,1-21-15,-1 0 0,21 0 0,-21 0 16,0 0-16,1-21 0,-1 0 16,0 21-16,0-21 0,0-1 15,22-20-15,-22 21 0,0-21 0,0-1 16,-21 1-16,21 0 0,0-22 0,1 22 15,-1-22-15,-21 1 0,0 20 16,0-20-16,21 21 0,-21-1 0,0-41 16,0 62-16,0 1 0,0 42 31,0 1-31,-21-1 0,21 0 0,-21 21 16,21 1-16,0-1 0,-22 0 15,22 22-15,-21-1 0,21-20 16,0 20-16,0 43 0,0-64 15,0 1-15,0-1 0,0-21 16,0 21-16,0 1 0,0-22 16,21-21-16,1 0 0,-1 0 0,0 0 15,21 0-15,-21 0 0,22 0 0</inkml:trace>
  <inkml:trace contextRef="#ctx0" brushRef="#br0" timeOffset="29960.37">10350 8022 0,'0'0'16,"0"-21"-16,0 0 0,-21 21 16,0-21-16,-21 21 15,21 0-15,-1 0 0,-20 21 0,21 0 16,0 0-16,-22 0 0,22 1 16,0-1-16,-21 21 15,21 22-15,21-43 0,0 0 16,21-21-16,0 21 0,0-21 15,43 21-15,-22-21 0,0 21 16,-21-21-16,22 0 0,-22 22 16,21-22-16,-21 0 0,1 21 0,-1-21 15,-21 21-15,0 0 16,-21 0 0,-1-21-16,1 21 0,-21-21 0,21 0 15,-22 22-15,1-22 0,21 0 16,-21 0-16,20 0 0,-20 21 0,21-21 15,0 0-15,0 0 0,-1 0 0,1 0 16,0 0 0,0 0-16,21-21 0</inkml:trace>
  <inkml:trace contextRef="#ctx0" brushRef="#br0" timeOffset="49276.74">12319 550 0,'0'0'0,"21"0"172</inkml:trace>
  <inkml:trace contextRef="#ctx0" brushRef="#br0" timeOffset="50024.31">12382 381 0,'0'0'0,"0"-21"16,0-21-1,0 20 1,0 1 0,0 0-16,0 0 31,0 42-16,0 0 1,0 0-16,0 1 0,-21-1 0,21 0 16,-21 21-16,21 1 0,-21-22 15,21 21-15,0 0 0,0 1 16,-21-1-16,21 0 0,0 1 16,-21-1-16,21 0 0,0 1 0,0-1 15,0 22-15,0-22 0,0-21 16,0 21-16,0 1 0,0-1 15,0-21-15,0 0 0,0 1 16,0-1-16,0 0 16,0-42 31,0 0-47,0-1 0,-22 1 15</inkml:trace>
  <inkml:trace contextRef="#ctx0" brushRef="#br0" timeOffset="50352.12">11896 1164 0,'0'0'0,"-149"106"31,149-85-31,0 0 0,0 1 16,0-1-16,0 0 15,0 0-15,0 0 0,22 0 0,20-21 16,-21 22-16,21-22 16,1 21-16,20-21 0,-20 0 0,20 0 15,-21 0-15,22 0 0,-1 0 16,22 0-16,-21 0 0,-22 0 16,0 0-16,1-21 0,-22 21 0,21-22 15,-21 22-15,0-21 0,22 21 16,-22-21-16,0 0 0,0 21 15,-21-21-15,0 0 0,0-1 16,0 1-16,0 0 0,0 0 16,0 0-16,0 0 0,0-1 15,0-20-15,0 21 0</inkml:trace>
  <inkml:trace contextRef="#ctx0" brushRef="#br0" timeOffset="50663.94">12128 529 0,'0'0'0,"-21"0"0,0 0 15,0-21-15,21 0 16,21 0 0,0 0-16,22 21 0,-1-22 0,0 22 15,22-21-15,-1 21 0,-20-21 16,20 21-16,1-21 0,-1 21 15,1-21-15,-1 21 0,1-21 16,-22 21-16,21 0 0,-20-22 0,-1 22 16,-21-21-16,0 21 0,1 0 15,-1 0-15,-42 0 32,-1 0-32,22 21 0,-21 1 0,0-1 15,21 0-15,0 0 16,0 0-16</inkml:trace>
  <inkml:trace contextRef="#ctx0" brushRef="#br0" timeOffset="55392.94">12171 2371 0,'0'21'31,"0"0"-16,0 0-15,0 0 0,-21 1 16,21 20-16,-22-21 0,22 21 16,0 22-16,0-22 0,-21 22 15,21-22-15,-21 22 0,21-22 0,-21 21 16,21 1-16,-21-1 0,21 1 16,0-1-16,0 22 0,-21-43 0,21 22 15,0 42-15,-22-43 16,22-20-16,0-1 0,0-21 0,0 21 15,0 1-15,-21-22 0,21 0 0,0 0 16,-21 0-16,21 1 0,0-1 16,0-42 15,0-1-31,0 1 0,0 0 16,0 0-16,0-21 0,0-1 15,0 1-15</inkml:trace>
  <inkml:trace contextRef="#ctx0" brushRef="#br0" timeOffset="55991.6">12128 2371 0,'0'0'0,"0"-21"0,-21 21 16,0 0-1,0 0-15,0 0 0,0 0 16,-1 21-16,1 0 0,-21 0 0,0 0 16,20 22-16,-20-1 0,0 0 15,21 1-15,-22-22 0,22 42 0,0-42 16,-21 22-16,20-1 0,1 0 0,0-20 16,21-1-16,-21 21 15,21-21-15,-21-21 0,21 43 16,21-43 15,0 0-31,0-22 0,0 1 0,1 0 16,20 0-16,-21-21 15,21-1-15,1 1 0,-22 0 0,21-1 16,1-20-16,-1 20 0,-21-20 16,21 21-16,-20-1 0,-1-20 0,21-1 15,-21 43-15,0-21 0,-21 21 16,22 21-16,-22-22 0,0 1 15,21 21-15,0 0 16,-21 21-16,21 1 0,0-1 16,0 21-16,1 0 0,-22 22 0,21-1 15,0 1-15,-21-1 16,21 1-16,0 63 0,0-64 16,1-20-16,-22 20 0,0-20 0,21-1 15,0-21-15,-21 21 0,0-20 16,0-1-16,21 21 0,-21 0 15,21-20-15,-21-1 16</inkml:trace>
  <inkml:trace contextRef="#ctx0" brushRef="#br0" timeOffset="57987.45">12679 4678 0,'0'0'0,"0"-64"32,-21 64-32,-1-21 0,1 21 15,0 0-15,0 0 0,0 0 0,-43 0 16,43 0-16,-21 21 16,-1 1-16,-20-1 0,21 21 0,-1-21 15,-20 22-15,20-1 0,1 21 16,0-20-16,-1 20 0,1 1 15,-43 84-15,64-106 16,21 1-16,0-1 0,0 0 0,0-21 16,0 22-16,0-22 0,21 0 15,1 0-15,20 0 0,-21 1 0,21-1 16,1-21-16,-1 0 0,0 0 16,1 0-16,20 0 0,-20 0 0,20 0 15,-21 0-15,22-21 0,-22 21 0,1-22 16,-1 1-16,21 21 0,-20-21 15,-22 0-15,21 21 0,-21 0 0,1-21 16,-1 21-16,0 0 0,-42 21 47,0 0-47,-22 0 0,22-21 16,0 21-16,0 1 0,-22-22 15,22 21-15,-21 0 0,21-21 0,-22 21 16,1-21-16,21 21 0,-21-21 15,20 0-15,-20 0 0,0 0 16,21 0-16,-22 0 0,22 0 0,-21 0 0,21 0 16,-22-21-16,1 0 0,21 0 15,0 0-15,-22-1 0,22 1 0,0-21 16,-43-64 0,43 85-16,21-21 0,0-1 15,0 1-15,0-43 0,0 22 16,21 20-16,1 1 0,-1 0 15,21-1-15,0 1 0,22 21 16,-22-21-16,22 20 0,-1 1 0,1 0 0,-1 0 16,1 0-16,-22 21 0,22 0 15,-22-21-15,21 21 0,-20 0 0,41 0 16,-62 0-16,-1 0 16,0 0-16,0 0 0,-42 0 46,0 0-46,0 0 0,-1 0 16,1 0-16,0 0 0,0 0 16,0 0-16,0-22 15,-1 22-15,1 0 0,0 0 16,0-21-16,0 21 0,0 0 0,-1 0 16,-20 0-16,21 0 0,-21 0 0,20 0 15,-20 21-15,0-21 0,21 22 0,-22-1 16,1 0-16,0 0 0,-1 21 15,1-20-15,21 20 0,-22 0 0,1 1 16,0 20-16,21-21 0,-22 22 16,22-22-16,0 1 0,0-1 15,21 0-15,0 1 0,0-1 0,0-21 16,0 21-16,0-20 0,0-1 16,21 0-16,0 0 0,21 0 0,-20 0 15,20-21-15,0 22 0,1-22 0,-1 0 16,0 0-16,1 21 0,20-21 15,-21 0-15,1 0 0,-1 0 0,-21 0 16,22 0-16,-22 0 0,0 0 16,0 0-16,-63 0 31,21 0-15,-1 0-16,-20 0 0,21 0 15,-21 0-15,-1-21 0,1 21 0,0-22 16,-1 1-16,1 21 0,21-21 15,-22 21-15,1-21 0,21 0 16,0 0-16,-22-1 0,22 1 0,0 0 0,21 0 16,-21-21-16,21 20 0,0 1 15,0-21-15,0 0 0,0 20 0,0-20 16,0 0-16,0-1 0,21-20 16,0 21-16,0-1 0,1 1 0,20 21 15,-21-22-15,21 22 0,22-21 16,-22 21-16,22 0 0,-22-1 0,22 1 15,-22 0-15,21 21 0,-20 0 16,-1-21-16,0 21 0,1 0 16,-1 0-16,-21 0 0,22 0 0,-22 21 15,21-21-15,-21 21 0,0 0 0,1-21 16,-22 22-16,21-22 0,0 21 16,-42-21 30,0 0-30,21-21 0,-22-1-16,1 22 0,0-21 15,0 21 17,21-21-32,0 42 62,-21-21-62,21-21 94,-21 21-63,21 21-15,0 0-16,0 1 15,0 20-15,0-21 0,0 21 16,0 1-16</inkml:trace>
  <inkml:trace contextRef="#ctx0" brushRef="#br0" timeOffset="64599.37">12213 7472 0,'0'0'0,"-21"0"16,0 0-16,0 0 15,-1-21-15,1 21 0,0 0 16,0 0-16,21 21 16,-21 0-16,21 0 15,0 0-15,0 1 0,0-1 16,0 0-16,0 0 0,21-21 15,-21 21-15,21 0 0,0-21 16,0 22-16,1-22 0,-1 0 0,0 0 16,0 0-16,0 0 0,0-22 15,1 1-15,20 21 0,-21-21 16,0 0-16,0 0 0,1 0 0,-1-1 16,0 1-16,-21 0 0,0 0 15,0-43-15,0 43 0,0 0 16,0 0-16,0 0 0,0 0 15,-21 21-15,0 0 0,-1 0 0,1 0 16,21 21-16,0 0 16,-21 21-16,21 1 0,-21-22 0,21 21 15,0 22-15,0 20 16,0-41-16,0-1 0,0 0 16,0 1-16,0-1 0,0 21 0,0-20 15,0-1-15,0 0 0,0 1 0,0-1 16,0 0-16,0 1 0,0-22 15,0 21-15,0-21 0,-21 22 0,-22-1 16,22-21-16,-21 0 16,21-21-16,-22 0 0,22 22 0,-21-22 15,0 0-15,-1 0 0,1-22 0,0 1 16,-1 21-16,1-21 0,0 0 16,20-21-16,-20 20 0,21 1 0,0 0 15,0-21-15,-1 21 0,22-1 16,0 1-16,0 0 0,0 0 15,0 0-15,0 0 0,22 21 0,-1-22 16,42 22-16,-20-21 16,-1 21-16,0-21 0,1 21 0,-1 0 15,0-21-15,1 21 0</inkml:trace>
  <inkml:trace contextRef="#ctx0" brushRef="#br0" timeOffset="65231.01">12488 7853 0,'0'0'0,"0"21"31,0 0-15,0 0-1,-21 22-15,21-22 0,0 21 0,0-21 16,-21 22-16,21-22 0,0 21 0,0-21 16,0 22-16,0-22 0,0 0 15,0 0-15,0 0 0,0 1 0,0-1 16,0-42 15,0-1-31,0 1 16,0 0-16,0 0 0,0-21 15,0 20-15,0-20 0,0 0 0,0-1 16,21 22-16,-21-21 0,21 21 16,0-22-16,-21 22 0,22 0 15,-1 0-15,0 21 0,0 0 16,0 0-16,0 0 0,1 21 0,-1-21 15,0 42-15,0-20 16,0-1-16,0 21 0,1-21 0,-22 64 16,0-64-16,0 21 0,0-20 15,0-1-15,0 0 0,0 0 0,0 0 16,0 0-16,0-42 31,0 0-31,0 0 16,0 0-16,0 0 0,0-22 15,21 22-15,0-21 0,0-1 16,0 1-16,22-21 0,-1 41 16,0-41-16,-21 63 15,22-21-15,-22 21 0,0 0 0,21 0 16,-20 0-16,-1 21 0,0 0 0,0 0 16,-21 22-16,0-22 15,0 21-15,0 0 0,0 22 0,0-22 16,0 1-16,0-22 0,0 21 0,-21-21 15,21 43 1,21-64 15,0-21-31,0-1 16</inkml:trace>
  <inkml:trace contextRef="#ctx0" brushRef="#br0" timeOffset="65616.78">13483 7768 0,'0'0'0,"0"-21"0,0 0 16,0 42 15,-21 0-31,21 0 16,0 22-16,0-1 0,0 0 0,0 1 16,0-1-16,0 85 15,0-63-15,0-1 0,0 1 16,0-1-16,0 22 0,0-22 0,0 22 15,0 0-15,-21 20 0,0-20 0,21 21 16,0-21-16,-22 20 0,1 1 16,0 0-16,0 0 0,-21 106 15,42-128-15,-22 22 0,1-21 0,0-22 16,0 22-16,21-22 0,0-20 0,0 20 16,-21-20-16,21-22 0,0 21 15,-21-21-15,21-42 16,0-21-16,0 21 15,0-22-15,21-20 0,0 20 16,0-20-16,-21-1 0,21-20 16,0-1-16,1 0 0,-1 1 0,-21-1 15,0 0-15,21 1 0,-21-1 0,21-21 16,-21 22-16</inkml:trace>
  <inkml:trace contextRef="#ctx0" brushRef="#br0" timeOffset="65925.61">13356 8213 0,'0'-64'0,"0"128"0,0-170 0,0 64 0,0-1 16,0 1-16,0 0 16,0 20-16,0-20 0,0 0 0,0 21 15,0-1-15,0-20 0,21 21 0,0 0 16,1 0-16,-1-1 0,21 22 16,-21 0-16,22 0 0,-22 0 0,42 0 15,-20 22-15,-22-1 16,21 0-16,-21 21 0,0-21 0,-21 22 15,0-1-15,0 0 0,0 1 0,0-1 16,-42 0-16,21 1 0,0-22 16,0 21-16,-22-21 0,22 1 0,-21-1 15,21 0-15,-1-21 0,1 21 16,0-21-16,0 0 16,21-21-1,0 0-15,0 0 0,0-1 16,21-20-16,-21 21 0,21-21 0,0-1 15,-21 1-15</inkml:trace>
  <inkml:trace contextRef="#ctx0" brushRef="#br0" timeOffset="66165.47">14139 7133 0,'-63'21'16,"42"22"-1,-1-22-15,1 42 0,0-20 0,0 20 16,0 1-16,0-1 0,21 1 0,-22-1 16,22 1-16,-21-1 0,21 1 15,0-1-15,0 22 16,0-43-16,0 1 0,0-1 0,0-21 16,0 0-16,21 0 0,1 1 0,-1-22 15,0 0-15,21 0 0,-21 0 0,1-22 16,-1 1-16</inkml:trace>
  <inkml:trace contextRef="#ctx0" brushRef="#br0" timeOffset="66519.27">14160 7938 0,'0'0'0,"-21"21"0,0 0 15,42-21 16,22 0-31,-22 0 0,0-21 16,21 0-16,-21 21 0,22-22 16,-22 1-16,21 0 0,-21 0 0,1 0 15,-1 21-15,0-21 0,-21-1 16,21 1-16,-21 0 16,-21 21-16,0 0 15,0 0-15,-1 21 0,1 0 0,0 1 16,-21-1-16,21 0 0,-1 0 15,1 0-15,0 22 0,0-22 0,21 21 16,0-21-16,0 0 0,0 22 16,0-22-16,0 0 0,21-21 0,0 21 15,0 0-15,22-21 0,41 0 16,-62 0-16,20 0 16,-21-21-16,0 0 0,22 21 0,-22-21 15,0 0-15</inkml:trace>
  <inkml:trace contextRef="#ctx0" brushRef="#br0" timeOffset="67159.94">14838 7684 0,'-21'42'16,"-1"-21"0,22 0-16,-21 22 0,21-22 15,0 0-15,0 0 0,0 21 0,0-20 16,0-1-16,0 0 0,0 21 0,0-21 15,0 1-15,0-1 16,-21 0-16,0-21 31,21-21-15,0-22-16,0 22 0,0 0 16,0-21-16,0 21 0,0-22 15,0 22-15,0-21 0,21-1 0,0 22 16,-21-21-16,21 21 0,1 0 0,-1-1 15,0 1-15,0 0 0,21 21 16,-20 0-16,20 0 0,0 0 0,22 21 16,-43 0-16,21 1 15,-21-1-15,22 0 0,-22 0 0,0 0 16,0 22-16,-21-22 0,0 0 16,0 21-16,0-21 0,0 1 15,-42-1-15,21 21 0,0-42 0,-1 21 16,1 0-16,0-21 0,-21 0 15,42-21 1,0 0-16,0 0 16,21-21-16,0 20 0,0 1 0,0-21 15,22 0-15,-22 20 0,21-20 16,1 0-16,-1 21 0,0-22 16,-21 22-16,22 0 0,-1 21 0,-21 0 15,22 0-15,-22 0 0,0 0 0,0 21 16,21 43-16,-42-43 15,0 21-15,0 0 0,0-20 16,0 20-16,0 0 0,0 1 0,-21-22 16,0 21-16,0-21 0,21 0 0,0 1 15,-21-1-15,21 0 0,-21-21 16,42 0 0,0 0-16,-21-21 15,21 0-15,0-1 0,0 1 16,1 0-16</inkml:trace>
  <inkml:trace contextRef="#ctx0" brushRef="#br0" timeOffset="67947.48">15790 7832 0,'0'0'0,"21"0"0,-21 21 0,22-21 0,-1 0 15,0 0-15,0 0 0,0 0 16,0 0-16,1 0 0,-1-21 15,21 21-15,-21-21 0,22 21 0,-22-22 16,21 1-16,-21 0 0,0 21 16,1-21-16,-22 0 0,0 0 0,0-1 15,0 1-15,0 0 0,-22 0 0,1 21 16,0 0-16,0 0 16,-21 0-16,20 0 0,-20 21 0,21 0 15,-21 0-15,-1 22 0,22-1 16,0-21-16,0 22 0,21-1 15,0-21-15,0 21 0,0-20 0,0 20 16,0-21-16,21 0 0,0 0 16,0 1-16,0-1 0,22-21 15,-1 0-15,-21 0 0,22 0 0,-1 0 0,64 0 16,-64-21-16,0-1 16,1 1-16,-1 0 0,0 0 0,-20 0 15,20-22-15,0 22 0,1-21 0,-22 21 16,0-22-16,0 22 0,0-21 15,-21 21-15,0-22 0,0 22 16,0 0-16,-21 42 31,21 0-31,0 1 0,-21-1 16,0 21-16,0-21 0,21 0 0,0 22 16,-22-22-16,22 21 0,-21 1 15,21-22-15,-21 21 0,21 0 16,0-20-16,0-1 0,-21 0 15,21 0-15,0-42 32,0 0-32,0 0 15,0-1-15,0 1 0,21-21 16,-21 0-16,21 20 0,0-20 0,1 0 16,20-1-16,-21 1 0,21 0 15,-20-1-15,20 1 0,0 21 0,64-21 16,-85 42-16,22 0 15,-22 21-15,0 0 0,0 0 16,0 0-16,0 0 0,1 22 0,-22-22 16,0 64-16,0-64 15,0 21-15,0 0 0,0 1 16,0-1-16,0-21 0,-22 0 0,1 22 16,21-22-16,0 0 0,0 0 15,-21-21-15,21-21 31,21 0-31,0 0 0,1-22 16,-22 22-16,42-21 0,-21 0 0</inkml:trace>
  <inkml:trace contextRef="#ctx0" brushRef="#br0" timeOffset="68193.35">17547 6964 0,'0'0'16,"-21"21"-1,21 0-15,-21 22 0,0-1 16,-1 0-16,1 22 0,0-22 0,21 22 16,-21-1-16,0 22 0,21-22 15,-21 1-15,21-22 0,0 22 0,-22-1 16,22-21-16,0 22 16,0-22-16,0 1 0,0-22 0,0 21 0,0-21 15,0 22-15,22-22 0,-22 0 16,21-21-16,0 0 15,0 0-15,0-21 0,22 0 0,-22 21 0,21-22 16,0 1-16</inkml:trace>
  <inkml:trace contextRef="#ctx0" brushRef="#br0" timeOffset="68543.14">17949 7662 0,'0'0'16,"0"-21"-16,21 21 0,-21-21 0,0 0 15,-21 21 1,0 21-16,0 0 15,0-21-15,0 21 0,-1 1 16,1-1-16,21 0 0,-21 0 0,21 21 16,0-20-16,0-1 15,0 0-15,0 0 0,21-21 0,-21 21 16,21 0-16,22-21 16,-1 22-16,0-22 0,-20 21 15,20-21-15,0 0 0,-21 21 0,22-21 16,-22 21-16,0-21 0,0 0 0,-21 21 15,0 0-15,0 1 16,-21-22-16,0 21 0,-21-21 16,20 0-16,-20 0 0,0 21 0,-1-21 15,1 0-15,0 0 0,-1 0 16,22 0-16,-21 0 0,21 0 0,0 0 16,-1 0-16,1 0 0,0 0 15,21-21-15,0 0 16,0-1-16,0 1 0,0 0 15</inkml:trace>
  <inkml:trace contextRef="#ctx0" brushRef="#br0" timeOffset="68824">17018 7345 0,'42'0'31,"-21"0"-31,22 0 0,20 0 0,-20 0 0,20 0 16,22 0-16,-22 0 15,22 0-15,-22 0 0,22 0 0,-21 0 16,-1 0-16,1-21 0,-1 21 0,-21 0 16,22 0-16,-22-21 0,1 21 15,-1 0-15,-21-22 0,0 22 0,0-21 16,1 21-16,-1 0 0,-42 0 31,-22 0-31,22 0 0</inkml:trace>
  <inkml:trace contextRef="#ctx0" brushRef="#br0" timeOffset="78764.07">19981 529 0,'21'0'32</inkml:trace>
  <inkml:trace contextRef="#ctx0" brushRef="#br0" timeOffset="79280.97">20087 614 0,'0'0'0,"0"-21"0,21 21 16,-21-21-16,0-1 0,21 1 15,1 0-15,-22 0 16,0 0-16,0 0 0,0-1 16,-22 22-1,1-21-15,0 21 0,0 0 0,0 0 16,0 0-16,-1 0 0,1 0 16,-21 0-16,0 21 0,-1 1 0,1-1 15,0 0-15,-22 21 0,22 1 16,-1-22-16,-20 42 0,21-20 15,-1-1-15,1 21 0,0 1 16,20-1-16,1-20 0,0 20 0,21-20 16,0 20-16,0-21 0,21 1 15,22 20-15,-1-20 0,0-22 16,1 0-16,20 0 0,-21-21 16,1 21-16,20-21 0,-20 0 0,20 0 15,-21 0-15,1 0 0,-1 0 16,22-21-16,-22 21 0,0-21 0,1 0 15,-1 21-15,0-21 0,-21-1 16,1 22-16,20-21 0,-21 21 16,-21-21-16,21 21 15,-42 0 17,21 21-32,-21-21 15,21 21-15,-21-21 0,21 22 16</inkml:trace>
  <inkml:trace contextRef="#ctx0" brushRef="#br0" timeOffset="79799.67">19960 2286 0,'0'0'0,"0"-42"15,0-1-15,0 1 0,0 0 0,0-1 16,0 1-16,0 0 0,0-1 15,0 1-15,0 21 0,0-21 16,0 20-16,0 1 0,0 0 16,21 21-16,-21 21 15,21 0-15,-21 22 0,0-1 16,0 0-16,0 22 0,0-22 0,0 22 16,0 20-16,0 1 0,0 0 15,-21-1-15,0 22 0,21-21 16,-21 21-16,21-22 0,-21 22 0,21-21 15,-21 0-15,21-1 0,-22-20 16,22-1-16,0 1 0,0-1 0,0-20 0,0-1 16,0 0-16,0-21 15,0 1-15,0-1 0,0 0 0,0-42 32,0 0-17,0-22-15,0 1 0,0 0 16,0-1-16,0-20 0,22-1 0,-22 1 15,21-22-15</inkml:trace>
  <inkml:trace contextRef="#ctx0" brushRef="#br0" timeOffset="80307.38">20002 1947 0,'22'22'0,"-44"-44"0,22 1 0,-21 21 0,0 0 16,0 0-16,0 21 15,0 1-15,-1-1 0,-20 21 0,21-21 16,-21 22-16,20-1 0,-20 0 16,0 1-16,21-1 0,-22 0 0,1 1 15,21 20-15,-22-21 16,22 1-16,-21-1 0,42-21 0,-21 22 16,0-22-16,42-21 31,0-21-31,21-22 0,-21 22 0,22-21 15,-1-1-15,-21 1 0,22 0 16,-1-1-16,21 1 0,-41-21 16,20 20-16,0-20 0,1 20 0,-22 1 15,0 0-15,0-1 0,0 1 16,0 21-16,1 0 0,-22 0 16,21 21-16,0 21 15,-21 0-15,21 21 16,0 1-16,-21-1 0,21 0 0,1 1 15,-1-1-15,0 0 0,0 22 16,0-22-16,0 22 0,22-22 0,-22 0 16,0 22-16,0-22 15,0-21-15,1 22 0,-1-22 0,-21 21 16,21-21-16,0 0 0,-21 1 16,0-1 15,-21 0-16</inkml:trace>
  <inkml:trace contextRef="#ctx0" brushRef="#br0" timeOffset="80901.02">19748 4382 0,'0'0'0,"22"-43"0,-22 22 0,0 0 16,0 0-16,21-43 15,-21 22-15,0 21 0,0 0 0,0-1 16,0 1-16,0 0 0,0 0 0,0 0 15,-21 42 1,21 0-16,-22 21 16,22 1-16,-21-1 0,0 22 15,21-1-15,-21-21 0,0 22 0,0-1 16,-1 1-16,1-1 0,0 1 16,0-1-16,0 1 0,21 84 15,0-84-15,0-22 0,0-21 16,0 21-16,0-20 0,0 20 15,0-21-15,0 0 0,0 0 16,21-21 0,0 0-16,-21-21 0,0 0 15,21 0-15,-21 0 16,0 0-16,0-1 0,0 1 16,0 0-16,-21 0 0,-21 0 15,21 0-15,-1 21 0</inkml:trace>
  <inkml:trace contextRef="#ctx0" brushRef="#br0" timeOffset="81162.87">19071 5017 0,'0'0'0,"-21"21"0,-43 85 31,64-85-31,0 0 0,0 42 16,0-41-16,0-1 0,22 21 0,-1-21 16,21-21-16,0 21 0,1 1 15,-1-22-15,22 0 0,-22 0 0,21 0 16,1 0-16,-1 0 15,1 0-15,-1 0 0,1 0 0,-22 0 16,22-22-16,-22 22 0,0-21 0,1 0 16,-22 0-16,0 21 0,21-21 15,1-22-15,-22 1 0,-21 21 16,21 0-16,-21 0 0,21-22 16,-21 22-16,0-21 0,0 21 0,0-22 15,0 22-15,0-21 0,0-1 16,-21 22-16,21-21 0</inkml:trace>
  <inkml:trace contextRef="#ctx0" brushRef="#br0" timeOffset="81507.67">19516 4318 0,'0'0'0,"-43"0"0,22-21 15,-21 21-15,21-21 0,21 0 0,0-1 16,0 1-16,42 0 15,-21 21-15,21 0 0,1-21 16,20 21-16,1 0 0,-1-21 0,1 21 16,-1 0-16,1 0 15,-1-21-15,1 21 0,-1 0 0,1 0 16,-22-22-16,22 22 0,-22-21 0,0 21 16,-21 0-16,22 0 0,-22 0 15,-21-21-15,21 21 16,-42 21 15,0 0-31,0-21 16,21 22-16,-22-22 15,22 21-15,-21-21 0,21 21 0,-21-21 16,0 0 0</inkml:trace>
  <inkml:trace contextRef="#ctx0" brushRef="#br0" timeOffset="87811.65">23008 2244 0,'0'0'0,"0"-21"15,0-1-15,0 1 0,0 0 16,0 0-16,21 0 16,-21 0-16,21 21 31,1 0-31,-1 0 15,0 21 1,-21 0-16,21 0 0,0 0 0,0 0 16,-21 1-16,43-1 0,-1 63 15,0-41-15,-20-1 0,20 22 16,0-22-16,1 21 0,-1 1 16,0-22-16,1 22 0,-1-22 0,0 22 15,1-22-15,-22 0 16,21 22-16,0-22 0,1 0 0,-1 1 15,-21 20-15,22-20 0,-1-1 0,-21 0 16,0 1-16,22-22 0,-22 21 0,0-21 16,0 0-16,0 1 15,0-1-15,1-21 16,-1 0 0,-21-21-1,0-1-15,0 1 16,0 0-16,0 0 0,0 0 15,-21 0-15,-1-22 0,1 22 0,21-21 16</inkml:trace>
  <inkml:trace contextRef="#ctx0" brushRef="#br0" timeOffset="88239.41">24363 2053 0,'0'0'0,"0"-21"0,0 0 15,0 0-15,0 0 0,0-1 16,-21 22 0,-1 22-16,1-1 15,0 21-15,-21-21 16,21 22-16,-22-1 0,-20 21 0,-1 1 15,1 21-15,-1-1 0,-20 1 16,-1 0-16,0-1 0,22 1 0,-22 0 16,0 20-16,22-20 0,-22 0 15,22-1-15,20-20 0,-20 21 0,21-22 16,-22 1-16,22-1 0,-1-21 16,1 1-16,-21 41 15,-1 1-15,64-64 16,-21 0-16,42-21 47,0 0-32,-21-21-15,21 0 0,1 21 0,-1-21 16,0 21-16</inkml:trace>
  <inkml:trace contextRef="#ctx0" brushRef="#br0" timeOffset="93587.5">20659 7218 0,'21'0'0,"-42"0"0,63 0 15,-21 0-15,0 0 16,22 0-16,-22-21 0,0 0 0,0 21 16,0-22-16,22 1 0,-22 0 0,0-21 15,0 21-15,0-1 0,0 1 16,1-21-16,-1 21 0,-21-22 0,0 1 15,0 21-15,0 0 0,0-22 16,0 22-16,0 0 0,0 0 16,-21 21-16,-1 0 15,22 21-15,-21 0 0,21 22 16,0-22-16,-21 21 0,21 0 16,-21 22-16,21-1 0,0-20 15,-21 20-15,21 64 0,0-63 16,0-1-16,0-20 0,0 20 0,0-21 15,0 1-15,0-1 0,0-21 16,0 22-16,0 41 16,0-63-16,0 1 0,0-1 0,0 0 15,-21-21-15,-1 0 16,1 0-16,0 0 0,0 0 0,-21 0 16,20 0-16,1-21 0,0 21 15,-21-21-15,21-1 0,-1 1 16,1 21-16,0-21 0,21 0 0,0 0 15,0 0-15,0-1 16,21 22-16,0-21 0,1 21 16,20-21-16,-21 0 0,21 21 0</inkml:trace>
  <inkml:trace contextRef="#ctx0" brushRef="#br0" timeOffset="94056.43">21357 7218 0,'-42'63'16,"42"-41"-16,-21 20 15,21 0-15,0-21 0,-22 64 16,1-64-16,21 22 0,0-1 16,0-21-16,0 0 0,0 43 15,0-22 1,0-21-16,0-42 31,0 0-31,0 0 0,0 0 16,0-1-16,0 1 0,0-21 0,0 21 15,0-22-15,21 1 0,1 0 16,-1-1-16,0-20 0,0 21 16,21-1-16,-20 22 0,20-21 15,21-1-15,-41 43 0,20 0 16,0 0-16,-21 0 0,22 0 0,-22 22 15,0 20-15,21 43 16,-20-43-16,-1 0 0,-21 1 0,0 20 16,0-21-16,0 22 0,-21-22 15,-1-21-15,-20 22 16,21-22-16,21 0 0,-21-21 16,0 21-16,21-42 31,21 21-31,0-21 0,0 0 15,21-22-15,-20 1 0</inkml:trace>
  <inkml:trace contextRef="#ctx0" brushRef="#br0" timeOffset="94288.3">22204 6900 0,'0'0'0,"0"-21"0,21 21 0,-21-21 15,0 42 1,0 0-16,-21 22 0,0-22 15,21 21-15,-22 22 0,22-22 0,-21 22 16,0-22-16,21 21 0,0 1 16,-21-22-16,0 1 0,21-1 15,0 0-15,0-21 0,0 22 0,0-22 16,0 0-16,0 0 0,0 0 0,21-21 31,0 0-31,0 0 0,0-21 16,-21 0-16</inkml:trace>
  <inkml:trace contextRef="#ctx0" brushRef="#br0" timeOffset="94471.19">22056 7239 0,'0'0'0,"-22"21"0,22 0 15,0 1 1,22-22-16,-1 0 15,0 0-15,0 0 16,21 0-16,-20 0 0,41 0 16,-42 0-16,22-22 0,-22 1 0,0 21 15,0-21-15</inkml:trace>
  <inkml:trace contextRef="#ctx0" brushRef="#br0" timeOffset="94834">22437 7408 0,'0'0'0,"0"22"0,-22-22 16,22 21-16,22-21 31,-1 0-31,0 0 0,0 0 0,21 0 16,-20-21-16,20-1 0,-21 22 15,21-21-15,-20 0 0,-1 0 0,0 21 16,0-21-16,-21 0 0,21-1 0,-21 1 15,0 0-15,0 0 0,-21 21 16,-21 0-16,21 0 0,-1 0 16,1 21-16,0 0 0,-42 22 15,63-1-15,-22-21 16,22 21-16,-21 1 0,21-22 0,0 21 16,0-21-16,0 1 0,0 20 0,21-21 15,1 0-15,20 0 16,-21 1-16,0-22 0,22 0 15,-22 0-15,21 0 0,-21 0 16,0 0-16,1 0 0,20-43 16</inkml:trace>
  <inkml:trace contextRef="#ctx0" brushRef="#br0" timeOffset="95120.84">22902 7599 0,'43'-42'15,"-43"-1"1,21 1-16,-85 169 0,128-275 0,-43 105 0,-21 22 16,21-21-16,0 21 0,-21 0 0,21-1 15,1 1-15,-1 0 0,0 21 16,0 0-16,0 0 0,0 0 0,1 0 15,-1 21-15,0 0 0,0 1 16,0-1-16,-21 0 0,0 21 0,0-21 16,0 1-16,21 20 0,-21-21 15,0 21-15,0-20 0,0-1 0,0 0 16,0 0-16,-21 0 0,21 0 16,-21-21-16,0 0 0,21-21 31,0 0-16,0 0-15,0 0 0,0 0 0,21-1 16,0-20-16,0 21 0,-21 0 16,22-22-16,-1 1 0,0 21 0,-21-21 15,21 20-15,0 1 0,0 0 16,1-21-16,-1 21 0</inkml:trace>
  <inkml:trace contextRef="#ctx0" brushRef="#br0" timeOffset="95711.5">23982 7070 0,'21'-21'0,"-42"42"0,63-64 0,-42 1 15,21 0-15,-21 21 0,21-22 0,-21 1 16,0 21-16,0-22 0,0 22 16,0 0-16,-42 42 31,42 0-31,-21 1 0,0 20 16,0 0-16,-1 1 0,1 20 0,0 1 15,0-1-15,0 1 0,0 20 16,-1-20-16,1 20 0,0 1 0,0 0 15,21-1-15,-42 86 16,42-64-16,-22-22 0,1 22 0,0-21 16,0-1-16,0 1 0,0 0 0,-1-1 15,1-20-15,0 21 0,21-22 0,-21 1 16,21-22-16,0 0 0,0 1 0,0-22 16,0 0-16,21-21 15,0 0-15,0 0 0,1 0 16,20-21-16,0 0 0,1-1 0,-1-20 15,0 21-15,1-21 0,-1-1 16,0 22-16,1-21 0,-1-1 0,0-41 16,-21 41-16,-21 1 0,0-64 15,0 43-15,0-1 0,-21 1 16,0-1-16,0 1 0,-64-107 16,64 128-16,0 0 15,-21-1-15,20 22 0,1 0 16,0 0-16,21 0 0,-21 21 15,42 0 17,0 0-32,0 0 0</inkml:trace>
  <inkml:trace contextRef="#ctx0" brushRef="#br0" timeOffset="96155.24">24447 7387 0,'22'-63'0,"-44"126"0,65-169 0,-22 64 0,-21 0 15,21-1-15,-21 22 0,0 0 16,0-21-16,0 21 0,-21 21 0,0 0 16,0 0-16,-22 0 15,22 0-15,0 21 0,-21 21 16,-1-21-16,22 22 0,-21-1 0,-1 0 16,22 1-16,-21-1 0,21 0 15,0 1-15,-1 20 16,22-21-16,0 1 0,0-22 0,0 0 15,22-21-15,-1 21 0,0-21 16,0 0-16,21 0 0,-20 0 0,20 0 16,-21-21-16,21 21 0,-20-21 0,20 0 15,0-22-15,-21 1 0,22 0 16,-22-1-16,21 1 0,-21-21 0,1 20 16,-1 1-16,-21 0 0,0 20 15,21 1-15,-21 0 0,-21 42 16,0 22-1,-1-22-15,1 21 16,0-21-16,0 22 0,0-1 0,0-21 16,21 21-16,0 1 0,0-22 0,0 0 15,0 21-15,0-20 0,0-1 16,0 0-16,0 0 0,42-21 16,-21 0-16,0 0 0,22 0 0,-22 0 15,21 0-15,0 0 0,1 0 16</inkml:trace>
  <inkml:trace contextRef="#ctx0" brushRef="#br0" timeOffset="96376.13">25125 7260 0,'0'-21'0,"0"42"0,0-84 0,0 42 15,0-1-15,-21 22 16,-1 0-16,1 0 0,0 0 16,0 22-16,-21 20 0,20-21 0,1 21 15,-21 1-15,21-22 0,0 21 16,-1 1-16,1-22 0,21 21 0,0-21 15,0 0-15,0 22 0,0-1 16,0-21-16,21-21 0,1 21 16,20-21-16,-21 22 0,0-22 0,64 0 15,-64 0-15,21 0 16,1-22-16,-1 1 0,0 0 16,1 0-16</inkml:trace>
  <inkml:trace contextRef="#ctx0" brushRef="#br0" timeOffset="96703.93">25485 7324 0,'0'0'0,"-22"0"16,1 0-16,0 0 16,0 0-16,21 21 0,0 0 15,0 0-15,0 0 16,21-21-16,0 0 16,0 0-16,1 0 0,20 0 0,-21 0 15,0 0-15,0-21 0,1 0 16,-1 0-16,0 0 0,0 0 15,0-1-15,-21-20 0,0 21 0,0 0 16,0 0-16,0-1 0,0-20 16,-21 42-16,0 0 0,0 0 15,-22 0-15,22 21 0,-21 0 0,21 1 16,-22-1-16,22 21 0,0 0 16,0-20-16,0 20 0,0 0 0,21-21 15,0 22-15,0-22 0,0 21 16,0-21-16,0 1 0,21-1 0,0 0 15,0 0-15,0-21 0,0 0 0,22 0 16,-1 0-16,0 21 0,1-21 16</inkml:trace>
  <inkml:trace contextRef="#ctx0" brushRef="#br0" timeOffset="96939.79">26416 7239 0,'0'-21'0,"0"42"0,0-63 0,0 21 15,-21 21 1,0 21-16,-1 0 0,22 0 0,-21 0 16,0 22-16,0-22 0,0 21 15,0 0-15,21 1 0,-22-22 16,1 21-16,21-21 0,-21 1 0,21 20 16,0-21-16,0 0 0,0 0 15,0 1-15,21-22 16,0 0-16,22 0 15,-22 0-15,21 0 0,22 0 16,-43-22-16</inkml:trace>
  <inkml:trace contextRef="#ctx0" brushRef="#br0" timeOffset="97207.64">26733 7408 0,'0'-42'16,"0"84"-16,0-126 0,0 63 0,0-22 16,0 22-16,0 0 0,0 0 0,-21 21 15,0 0-15,0 0 0,0 0 16,0 0-16,-1 21 0,1 0 15,21 0-15,-21 0 0,21 1 0,0 20 16,0-21-16,0 0 0,0 0 0,0 22 16,0-22-16,21 0 0,-21 0 15,21 0-15,1-21 0,-22 22 0,21-1 16,0 0-16,-21 0 16,0 0-1,-21-21 1,0 0-16,-1 0 15,1 0-15,0 0 0,0 0 16,0 0-16,0-21 0,-1 0 0,1 0 16,0 0-16,0-1 0</inkml:trace>
  <inkml:trace contextRef="#ctx0" brushRef="#br0" timeOffset="97395.53">26247 6858 0,'-22'0'63,"1"21"-48,0 0-15</inkml:trace>
  <inkml:trace contextRef="#ctx0" brushRef="#br0" timeOffset="98004.18">21505 8996 0,'0'0'0,"0"-21"0,0 0 15,0-1-15,0 1 0,0 0 16,21 21-16,1-21 0,-1 0 16,0 0-16,0-1 0,0 1 15,0 0-15,1 0 0,-22 0 16,-22 21-16,-20 0 16,21 0-16,-21 0 0,-22 0 15,22 0-15,-22 21 0,22 0 0,0 0 16,-1 0-16,1 22 0,21-22 15,0 21-15,21-21 0,0 43 16,0-43-16,21 0 0,0 22 0,21-22 16,-21 21-16,22-21 0,-1 0 15,43 43-15,-43-22 0,0-21 16,1 1-16,-22 20 0,0-21 16,0 0-16,-21 0 0,0 1 0,-21-1 15,-21-21-15,-1 21 0,-20-21 16,-1 0-16,1 0 0,-64 0 15,63 0-15,-20 0 0,41 0 16,1 0-16,21 0 0,0 0 16,21-21-16,0 0 0,0-1 15,21 1-15,0-21 0,0 21 0,22 0 16,-1-1-16,0 1 0,1-21 16,-1 21-16</inkml:trace>
  <inkml:trace contextRef="#ctx0" brushRef="#br0" timeOffset="98665.81">21907 9059 0,'0'0'0,"0"22"16,0-1-16,-21 0 0,0 0 0,0 0 15,0 0-15,0 22 0,-1-22 16,1 0-16,0 21 0,0-20 0,21-1 16,0 0-16,-21 0 0,21 0 15,0 0-15,0 1 0,0-1 0,21-21 16,0 0-16,21 21 15,-20-21-15,20 0 0,-21 0 0,21 0 16,22-21-16,-43 0 0,0-1 16,22 1-16,-22 0 0,0 0 15,0 0-15,0 0 0,0-22 16,-21 22-16,0 0 0,22-21 16,-22 20-16,0 44 31,0-1-31,0 0 0,0 0 0,-22 0 15,22 0-15,0 1 0,0-1 0,0 0 16,-21 21-16,21-21 0,0 1 16,0-1-16,0 0 0,21-21 15,1 0-15,-1 21 0,0-21 0,21 0 16,22 0-16,-43 0 16,21-21-16,1 0 0,-22 21 15,21-21-15,-21-1 0,0 1 0,1 0 16,-1-21-16,0 21 0,-21-1 0,21-20 15,-21 0-15,0 21 16,0-22-16,0 22 0,0-21 0,0 84 31,0-21-31,-21 22 16,0-22-16,21 21 0,0 22 0,-21-22 16,-1 21-16,1 1 0,0 21 15,0-22-15,21 22 0,-21-1 0,0 1 16,-1 0-16,1-1 0,0 1 15,21 0-15,-21-1 0,0 1 0,0-21 16,-22 63-16,43-64 0,-21-21 16,21 1-16,-21-22 0,21 0 15,21-42 1,0 0-16,-21-22 0,21 22 16,1-21-16,-1-22 0,21 1 0,-21-1 15,0 1-15,1-22 0,20 1 16,-21-1-16,21 0 0</inkml:trace>
  <inkml:trace contextRef="#ctx0" brushRef="#br0" timeOffset="98909.67">22712 9313 0,'0'-63'0,"0"126"0,0-168 0,0 62 15,0 1-15,0 21 0,0 0 0,0-1 16,0 1-16,21 0 0,21 21 16,-21 0-16,43 0 15,-22 21-15,-21 0 0,22 1 16,-22 20-16,21-21 0,-21 21 0,-21-20 15,0 20-15,0 0 0,0-21 0,-21 43 16,-21-43-16,21 0 16,-22 0-16,1-21 0,0 22 0,21-1 15,-22-21-15,1 0 0,21 0 16,-22 0-16,43-21 16,0-1-1,22 1-15,-1 21 0,0-21 16,0 0-16</inkml:trace>
  <inkml:trace contextRef="#ctx0" brushRef="#br0" timeOffset="99480.34">23008 9356 0,'0'0'15,"21"21"-15,0-21 0,1 0 16,-1 0-16,21 0 16,0 0-16,-20 0 0,-1 0 0,0-21 15,21 21-15,-21-21 0,1-1 0,-1 22 16,0-21-16,0 0 0,0 0 0,-21-21 15,0 20-15,0 1 0,0 0 16,0 0-16,-21 21 0,0 0 16,0 0-16,-22 21 0,22-21 15,0 21-15,0 22 0,0-22 0,-22 63 16,43-41 0,0-22-16,0 21 0,0-21 0,0 22 15,0-22-15,0 0 0,22 0 0,-1 0 16,0 1-16,0-1 0,0-21 15,0 0-15,1 0 0,-1 0 16,0 0-16,21 0 0,-42-21 16,21-1-16,1 1 0,-1 0 0,0 0 15,-21 0-15,21-22 0,-21 22 16,21-21-16,0 21 0,1-22 0,20-20 16,-21 42-16,0 0 0,22-1 15,-22 22-15,21 0 0,0 0 16,1 0-16,-1 0 0,0 22 0,1-1 15,-22 0-15,21 0 0,-21 0 0,1 22 16,-22-22-16,0 21 0,0-21 16,0 0-16,0 22 0,-22-22 0,1 0 15,0 0-15,0-21 0,0 21 16,0-21-16,-1 0 0,1 0 16,0 0-16,0-21 15,21 0-15,0 0 0,0 0 16,0 0-16,0-1 0,21 1 15,-21 0-15,21 0 0,0 0 0,22-22 16,-22 22-16,0-21 0,21 21 0,-20-22 16,-1 22-16,42-21 15,-20 21-15,41 21 0</inkml:trace>
  <inkml:trace contextRef="#ctx0" brushRef="#br0" timeOffset="100134.96">25019 9081 0,'-85'84'16,"85"-63"-1,-21 1-15,21-1 0,-21 0 0,21 0 16,0 0-16,-21 0 0,21 1 0,-21-1 16,21 0-16,-22 0 15,22 21-15,0-20 0,-21-22 0,21 21 16,-21-21-16,0 0 15,0 0 1,21-21 0,0-1-16,0 1 0,0 0 0,0 0 15,0 0-15,21-22 0,0 1 0,0 21 16,0-21-16,22-1 0,-22 1 16,21 0-16,-21 20 0,22 1 0,-22 0 15,21 0-15,-21 21 0,1 0 16,20 0-16,-21 0 0,0 21 15,0 0-15,-21 22 0,22-22 0,-22 0 16,0 21-16,0-21 0,0 43 16,0-22-16,0-21 15,0 1-15,0-1 0,0 0 0,0 0 0,0 0 16,0 0 0,-22-21-16,1 0 15,0 0-15,21-21 0,0 0 16,-21 21-16,21-42 0,0 21 15,0-1-15,0 1 0,0 0 16,21 0-16,0-21 0,22 20 0,-22-20 16,21 21-16,0-21 0,-20 20 15,20 1-15,43 21 0,-43 0 16,0 0-16,1 0 0,-1 21 16,0 1-16,-21-1 0,22 21 0,-22-21 15,-21 22-15,0-22 0,0 0 16,0 21-16,0-21 0,0 1 0,-21-1 15,0 0-15,-1 0 0,1 0 0,0 0 16,0-21-16,0 0 16,21 22-16,-21-22 0,21-22 31,0 1-31,21 21 0,0-21 16,21 21-16,-21-21 0</inkml:trace>
  <inkml:trace contextRef="#ctx0" brushRef="#br0" timeOffset="100483.76">26077 9038 0,'0'0'0,"0"-21"0,-21 42 31,0 0-31,0 1 0,-22 20 16,22-21-16,0 21 0,0-20 0,-21 41 16,42-42-1,0 0-15,0 1 0,0-1 0,0 0 0,0 0 16,0 0-16,21 0 0,0-21 0,42 22 15,-41-22-15,-1 0 16,21 0-16,-21 0 0,22 0 0,-22 0 16,0 0-16,0-22 0,0 1 15,0 0-15,-21 0 0,22 0 0,-22 0 16,21-22-16,-21 1 0,0-43 16,0 43-16,0 21 15,0 0-15,-21 21 0,-1 0 16,-20 0-16,0 0 0,21 0 15,-1 0-15,1 21 0,0-21 0,0 21 16,0 0-16,0 21 16,21-20-16,0-1 0,21 0 15,0-21-15,0 0 0,0 0 16</inkml:trace>
  <inkml:trace contextRef="#ctx0" brushRef="#br0" timeOffset="100837.56">26628 9186 0,'0'0'0,"0"-21"16,0 0-16,0 0 0,-22 21 31,1 0-31,0 0 0,0 0 0,0 0 16,0 0-16,-22 0 0,22 21 0,0 0 16,0 0-16,21 1 15,0-1-15,0 0 0,0 0 16,0 0-16,0 0 0,21 1 0,0-22 15,0 21-15,0 0 16,-21 0-16,22-21 0,-1 21 0,0-21 0,-21 21 16,0 1 15,-21-22-15,0 0-16,-1 0 0,1 0 0,0 0 15,0 0-15,0 0 0,0 0 0,-1 0 16,1 0-16,0 0 0,21-22 15,0 1 1,0 0-16,21 21 16,0-21-16</inkml:trace>
  <inkml:trace contextRef="#ctx0" brushRef="#br0" timeOffset="101117.4">26987 8763 0,'0'0'0,"22"-21"15,-22 0-15,0 0 0,0-1 0,-22 44 32,1-1-32,0 0 0,0 21 15,0-21-15,21 22 0,-21-1 0,-1 0 16,22 1-16,-21-1 0,21 0 16,0 1-16,0-1 0,0 0 0,-21-20 15,21 20-15,0-21 16,0 0-16,0 0 0,0 1 0,0-1 15,0 0-15,21-21 32,0 0-17,-21-21-15,22 0 16,-22-1-16,0 1 0</inkml:trace>
  <inkml:trace contextRef="#ctx0" brushRef="#br0" timeOffset="101303.29">26882 8996 0,'0'0'0,"-22"0"0,1 0 16,21-21-16,21 21 31,1 0-31,-1 0 0,0 0 16,0 0-16,0 0 0,22 0 0,20-21 16,-42 21-16,22 0 15,-22 0-15,21 0 16,-42-22-16,-42 1 15</inkml:trace>
  <inkml:trace contextRef="#ctx0" brushRef="#br0" timeOffset="179939.34">995 12594 0,'0'0'0,"-21"0"15,-1 0-15,1 0 16,0 0-1,0 0 32,0 0-47,0 0 16,-1 0-16,1 0 16,0 0-16,0 21 0,-21-21 0,20 0 15,-20 0-15,0 0 0,21 0 16,-22 0-16,1 0 0,21 0 0,-22 0 15,22 0-15,0 0 0,-21 0 16,21 0-16,-1 0 16,44 0 15,-1 0-31,21 0 0,0 0 0,22 0 16,-1 0-16,22 0 0,0 0 15,-1 0-15,1 0 0,21 0 0,0 0 16,0 0-16,-1 0 15,22 0-15,64 0 0,-85 0 16,-22 0-16,1 0 0,-21 0 16,-1 0-16,1 0 0,-1 0 0,-21 0 15,1 0-15,-1 0 16,-21 0-16,-21-21 0,0 0 16,-21 21-16,0 0 15,0-21-15,-22 21 0,22-21 16,-21 21-16,21-21 0,-22 21 0,22-22 15,-21 22-15,0-21 16,20 21-16,-20-21 0,0 21 0,-43 0 16,64-21-16,0 21 15,0 0-15,-1 0 0,44 0 32,-1 0-32,21 0 0,-21 0 15,22 0-15,-1 21 0,0-21 0,1 0 16,-1 21-16,0-21 0,1 21 15,-1-21-15,21 43 0,-41-22 16,-22 0-16,0 0 0,0 0 16,0 1-16,-22 20 0,1-21 0,-21 21 15,21 1-15,-22-1 16,-20 0-16,21-20 0,-1 20 0,1 0 16,0-21-16,-1 1 0,22 20 15,0-21-15,0 0 0,0-21 0,21 21 16,0 1-16,21-22 15,0 0-15,0 0 0,21-22 16,-20 22-16</inkml:trace>
  <inkml:trace contextRef="#ctx0" brushRef="#br0" timeOffset="181052.27">3048 12467 0,'0'0'0,"0"-21"0,0 0 16,0 0-16,0 0 0,0-1 0,0 1 15,0 0-15,0 0 0,0 0 16,0 0-16,0 42 31,-21 0-15,21 0-16,0 0 0,0 22 0,0-1 16,0 0-16,0 1 0,0-1 15,0 0-15,0 1 0,0-1 0,0 0 16,0 1-16,-21-1 0,21 0 0,0 1 15,0-22-15,0 21 0,0-21 16,0 0-16,0 1 0,0-1 0,21-21 31,0 0-31,0-21 0,-21-1 16,21 1-16,0 0 0,1-21 16,-1-1-16,0 1 0,0 0 15,0-1-15,0 1 0,1 0 0,-22 21 16,21-22-16,-21 22 0,21 0 15,-21 42 17,0 0-32,0 0 0,0 1 0,0-1 15,0 21-15,0-21 0,0 22 0,0-22 16,0 21-16,0-21 0,0 0 16,0 22-16,21-22 0,0 0 0,-21 0 15,21-21-15,1 21 0,-1-21 16,0 0-16,21 0 0,-21 0 15,1 0-15,20 0 0,-21 0 0,0 0 16,22-21-16,-22 0 16,0 0-16,21 0 0,-21-22 0,1 22 0,-1-21 15,-21 0-15,21-1 0,0 1 16,-21 0-16,21-1 0,-21 22 0,0-21 16,21-1-16,-21 22 0,0-42 15,22 42-15,-22-1 16,0 44 15,0-1-31,-22 0 0,22 0 16,0 21-16,-21-20 0,21-1 0,0 21 15,0-21-15,0 22 0,0-1 16,0-21-16,0 21 0,0-20 0,0-1 16,0 21-16,21-21 0,1 0 0,-1 1 15,0-1-15,0-21 16,0 0-16,22 0 0,-22 0 0,21-21 15,-21-1-15,22 1 0,-22 21 16,21-42-16,0 21 0,-20 0 0,20-22 16,21-20-16,-41 20 0,-1 1 15,-21 0-15,0-1 16,0 22-16,0-21 0,0 0 0,-21-1 16,-1 22-16,1 0 0,0 21 0,0 0 15,0 0-15,0 21 16,-1 21-16,1-20 0,21 20 0,-21-21 15,21 21-15,-21 1 0,21-1 16,0 0-16,0 1 0,0-1 0,0 43 16,21-43-16,0 0 0,0-20 15,1-1-15,-1 21 0,21-42 16,-21 21-16,22 0 0,-1-21 0,0 0 16,-21 0-16,22 0 0,-1 0 0,0-21 15,1 0-15,-1 0 16,0 0-16,1 0 0,-1-22 0,0 22 15,22-21-15,-22-1 0</inkml:trace>
  <inkml:trace contextRef="#ctx0" brushRef="#br0" timeOffset="181532">6794 12256 0,'-42'0'15,"42"-22"1,0 1-16,0 0 0,0 0 15,0 0-15,0 0 0,0-1 0,0 1 16,0-21-16,0 21 0,0 0 16,0-1-16,-21 1 0,21 0 15,-21 21-15,0 0 16,-1 21-16,1 0 0,0 1 16,-21-1-16,21 21 0,-1 0 0,1 1 15,0-1-15,0 0 0,0 22 16,0-22-16,-1 1 0,1-1 0,0 0 15,21 1-15,-21-1 0,21 0 0,0 1 16,0-1-16,0-21 0,21 43 16,0-43-16,64 21 15,-64-21-15,43-21 0,-22 0 0,0 0 16,1 0-16,20 0 0,85-21 16,-84 0-16,-22 0 15,0 0-15,1-1 0,-1 1 16,0 0-16</inkml:trace>
  <inkml:trace contextRef="#ctx0" brushRef="#br0" timeOffset="183167.47">7451 12319 0,'0'-42'15,"0"84"-15,0-105 0,0 41 0,0 1 0,-22 21 16,1-21-16,0 21 0,-21 0 16,21 21-16,-1-21 0,22 43 15,-21-22-15,0 0 0,0 21 0,0-21 16,0 22-16,-1-1 0,22-21 0,-21 22 15,21-1-15,-21 0 0,21-21 16,0 22-16,0-22 0,0 0 16,0 0-16,0 22 0,21-22 15,0 0-15,1-21 0,-1 0 16,21 0-16,-21 0 0,0 0 0,1 0 16,20-21-16,-21 0 0,0-1 0,22 1 15,-22-21-15,0 21 0,0-22 16,0 22-16,-21-21 0,0 0 0,0 20 15,21-20-15,-21 0 0,0 21 0,0-22 16,0 22-16,0 0 16,-21 21-16,0 0 0,21 21 15,-21 0-15,21 0 0,-21 1 16,21-1-16,-21 21 16,21-21-16,0 0 0,0 22 0,0-22 15,0 21-15,0-21 0,0 1 0,0-1 16,21 0-16,0 0 0,0 0 15,21 0-15,-20-21 0,-1 0 0,21 0 16,0 0-16,-20 0 0,62 0 16,-41-21-16,-22 0 0,21 0 15,-21 0-15,22 0 0,-22-1 0,0 1 16,0-21-16,0 21 0,0-22 0,-21-41 16,0 41-16,0 22 15,0-21-15,0 21 0,0 0 0,0-1 16,0 44-1,0-1-15,0 0 16,0 0-16,0 21 0,-21-20 0,0 20 16,21-21-16,-21 21 0,21-20 0,0 20 15,0-21-15,0 0 0,0 0 16,0 1-16,0-1 0,0 0 0,0 0 16,21-21-16,-21-21 31,21 21-31,-21-21 0,0 0 15,0-1-15,0 1 0,21-21 16,-21 21-16,0-22 0,0 22 0,22-21 16,-1 21-16,0-22 0,0 22 15,-21 0-15,21-21 0,0 42 0,1-21 16,20-1-16,-21 22 16,0 0-16,0 0 0,-21 22 0,22 20 15,-1-21-15,-21 21 0,0-20 16,0 20-16,0-21 0,0 21 15,0-20-15,21-1 0,-21 21 0,0-21 16,21 0-16,-21 1 0,21-1 0,0 0 16,-21 0-16,22 0 0,-1-21 15,0 0-15,0 0 0,0 0 16,22 0-16,-22 0 0,21-21 16,-21 21-16,0-21 0,1 0 0,-1 0 15,0-1-15,-21-20 0,0 21 16,21 0-16,-21-22 0,0 1 0,0 0 15,0 21-15,0-22 0,0 22 16,0 0-16,0 0 0,0 42 31,0 0-31,0 21 0,0-20 0,0-1 16,-21 21-16,0-21 0,21 0 16,-21 22-16,21-22 0,0 0 0,0 21 15,0-20-15,0-1 0,0 0 0,0 0 16,0 0-16,0 0 15,0-42 17,0 0-32,0 0 15,21 0-15,0 0 0,0-22 0,0 22 16,0-21-16,43-43 0,-43 64 16,0-21-16,22-1 0,-1 1 15,-21 21-15,21 0 0,22 21 16,-43 0-16,0 0 0,22 21 15,-22 0-15,0 21 0,0-21 16,-21 22-16,0-22 0,0 21 16,0-21-16,0 22 0,0-22 0,0 21 0,21-21 15,-21 22-15,0-22 16,0 0-16,0 0 0,21-21 0,-21 21 16,22-21-16,-22 22 0,21-22 0,0 0 15,21 0-15,-21-22 16,1 1-16,-1 0 0,0 0 15,0 0-15,21 0 0,-20-1 0,20 1 16,-21-21-16,64-22 0,-64 43 16,21-21-16,-21 0 0,1 20 0,-1 1 15,0 0-15,-21 0 0,0 42 32,-21 0-32,0 0 15,-1 1-15,1-1 0,21 21 0,-21-21 16,0 22-16,0-22 0,21 21 0,0 0 15,0-20-15,0 20 0,0-21 16,0 0-16,0 22 0,0-22 0,21 0 16,0 0-16,0 0 0,22-21 0,84 21 15,-85-21 1,0 0-16,1 0 0,-1-21 0,0 0 16,-21 0-16,22 0 0,-22 0 15,21-22-15,-21 22 0,-21-21 0,0-1 16,22 22-16,-22-21 0,0 0 15,0-22-15,-22 1 0,1 20 16,-21 22-16,21 0 0,0 0 0,-22 0 16,22 21-16,-21 0 0,-1 0 15,1 0-15,21 21 0,-21 0 0,-1-21 16,22 21-16,-21 0 0,21 0 16,-1 1-16,1-22 0,21 21 0,-21-21 15,21 21-15,21-21 16,0 0-16,1 0 0,20 0 0</inkml:trace>
  <inkml:trace contextRef="#ctx0" brushRef="#br0" timeOffset="183507.76">10880 11811 0,'0'0'0,"-22"0"0,1 0 15,0 0-15,0 21 16,21 22-16,-21-22 0,0 21 0,-1 0 16,1 1-16,0 20 0,0-20 15,0-1-15,0 21 0,-1-20 0,22-1 16,-21 22-16,21-22 0,-21 0 0,21-21 15,0 22-15,0-22 0,0 0 0,0 21 16,0-20-16,21-1 0,0-21 16,22 21-16,-22-21 0,0 0 0,21 0 15,1 0-15,-22 0 0,21 0 0,1 0 16,-1-21-16,-21 0 0,21 21 16,-20-22-16,-1-20 0</inkml:trace>
  <inkml:trace contextRef="#ctx0" brushRef="#br0" timeOffset="183684.66">10520 12234 0,'-85'0'31,"170"0"-31,-149 0 16,85 0-16,1 0 0,20 0 0,-21 0 15,21 0-15,22 0 0,-22 0 16,1-21-16,20 21 0,-21 0 0,1-21 15,20 0-15,-20 21 0,-1-21 16</inkml:trace>
  <inkml:trace contextRef="#ctx0" brushRef="#br0" timeOffset="184624.58">12912 12129 0,'0'-22'0,"0"44"0,0-65 15,0 22 1,0 0-16,0 0 0,0 0 0,0-1 16,0 1-16,0 0 0,-22 21 47,22 21-47,-21 22 0,21-22 0,-21 21 15,0 0-15,21 1 0,-42 63 16,20-64-16,1 21 15,21-20-15,-21-1 0,0 0 0,21 1 16,-21-22-16,21 0 0,0 21 16,0-20-16,0-1 0,21 0 0,0-21 15,0 21-15,0-21 0,22 0 0,-22 0 16,21 0-16,1 0 0,-1 0 16,0-21-16,1 0 0,41-22 15,-20 22-15,20-21 0,-62 0 16,20-1-16,0 22 0,-21-21 15,1-1-15,-1 1 0,-21 0 16,0-1-16,0 22 0,0 0 0,0 0 0,-21 0 16,-1 0-16,1 21 0,0 0 15,0 0-15,0 0 0,0 0 16,-1 21-16,22 0 0,0 0 16,0 21-16,22-20 0,-1-1 15,0 0-15,0 0 0,0 0 16,43 22-16,-43-22 0,0 0 15,0 0-15,-21 0 0,21 0 0,-21 1 16,22-22-16,-22 21 0,0 0 16,21-21-1,0 0-15,0 0 0,0 0 16,0 0-16,1 0 16,-1 0-16,21 0 0,0-21 0,-20 0 15,20-1-15,0 1 0,-21 0 16,22-21-16,-1 21 0,-21-22 0,43-41 15,-43 20-15,0 22 16,0 21-16,-21-22 0,0 22 0,0 0 0,0 0 16,0 0-16,-21 21 15,0 0-15,0 21 0,0 0 0,-1 0 16,1 21-16,0-20 0,-21 20 0,21 0 16,21 1-16,-22-1 0,22-21 15,0 21-15,0 1 0,0-22 16,0 0-16,0 21 0,22-20 0,-22-1 0,42 0 15,43 0 1,-43-21-16,0 0 0,1 0 16,-1 0-16,21 0 0,-20 0 0,-1 0 15,0 0-15,22-21 0,-22 0 0,1 21 16,-1-21-16,21-22 0,-20 22 16</inkml:trace>
  <inkml:trace contextRef="#ctx0" brushRef="#br0" timeOffset="185469.27">14986 12192 0,'0'0'0,"0"-42"0,0-1 0,0 1 15,0 0-15,0 21 0,-21-22 0,0 22 16,-1 0-16,1 21 0,0-21 16,0 21-16,0 0 0,0 0 0,-22 0 15,22 21-15,0 0 0,-21 0 16,20 22-16,1-1 0,0-21 0,-21 21 16,21 43-16,-1-43 15,22 1-15,0-1 0,0-21 0,0 22 16,0-22-16,0 0 0,0 0 0,22 0 15,-1 0-15,-21 1 0,42-22 0,-21 0 16,0 0-16,1 0 0,-1 0 16,0 0-16,21 0 15,-21 0-15,1-22 0,-1 1 0,0 0 0,-21-21 16,21 21-16,0-22 16,0 1-16,-21-22 0,22 22 0,-1 0 15,-21-1-15,0 1 0,0 0 0,21 21 16,-21-1-16,0 44 15,-21 20 1,21-21-16,-21 21 0,21 1 0,-22-1 16,22-21-16,-21 22 0,21-1 15,0 0-15,0 1 0,0-22 0,0 21 16,0-21-16,21 0 0,1 1 0,20-1 16,-21 0-16,0 0 0,22-21 0,-22 0 15,21 0-15,0 0 0,-20 0 16,20 0-16,-21 0 0,21 0 0,-20-21 15,20 0-15,-21 0 0,0-22 16,0 22-16,22-64 16,-22 22-16,0-1 0,0 1 0,0-22 15,22 22-15,-43-1 0,21 1 0,0-1 16,0 1-16,-21 20 16,21 1-16,-21 21 0,0-21 0,-21 42 15,0 21-15,0 0 16,0 0-16,0 21 0,-1 1 15,-20-1-15,21 22 0,0-1 0,21 64 16,0-63-16,0-1 16,0 1-16,0-22 0,0 0 15,0 1-15,21-1 0,0 0 0,43 22 16,-43-43-16,0 0 0,21 0 16,22 0-16,-43-21 15,0 0-15,21 0 0,-20 0 16,20 0-16,0-21 0,-21 0 0,22 0 0,-1 0 15,0 0-15,-20-22 0,20 22 0,-21-21 16,0-1-16,0 1 16,1 0-16,-22-1 0,0 22 0,0 0 0,0 0 15,-22 21-15,1 0 0,21 21 16,-63 21 0,42-20-16,-1 20 0,1-21 15,21 21-15,0-20 0,0 20 0,0-21 16,0 0-16,0 22 0,0-22 0,0 0 15,21 0-15,1-21 0,20 21 0,-21 0 16,21-21-16,1 0 0,63 0 16,-64 0-16,21 0 0,43-21 15</inkml:trace>
  <inkml:trace contextRef="#ctx0" brushRef="#br0" timeOffset="185677.15">15579 11875 0,'-22'0'0,"44"0"0,-65 21 0,22-21 0,21 21 16,0 0-16,0 0 16,21-21-16,0 0 0,1 21 0,-1-21 15,21 0-15,-21 0 0,22 0 0,20 0 16,-21 0-16,22 0 0,-1 0 15,1 0-15</inkml:trace>
  <inkml:trace contextRef="#ctx0" brushRef="#br0" timeOffset="186739.41">18034 12404 0,'0'0'0,"21"0"15,0 0-15,0-21 16,1-1-16,-1 22 0,-21-21 0,0 0 16,21 0-16,-21-21 0,0 20 0,0-20 15,0 0-15,0-64 16,-21 64-16,0-1 0,-1 22 0,1 0 16,-21-21-16,21 42 0,0-22 0,-43 22 15,43 0 1,-43 43-16,43-22 0,0 21 15,-42 43-15,41-22 0,1-20 16,0 20-16,0-20 0,21-1 16,0 0-16,0 1 0,0-1 0,0-21 15,0 21-15,21 1 0,0-22 16,0-21-16,22 21 0,-1-21 16,-21 0-16,22 0 0,41 0 15,-41 0-15,-1 0 0,0-21 16,-21 0-16,22 0 0,41-43 0,-62 43 15,20-21-15,-21-1 0,21 1 16,-20 0-16,-1-22 0,0 1 16,-21 20-16,0 22 0,21 21 15,-21 42 1,-21-20-16,21-1 16,0 21-16,-21-21 0,21 22 0,0-22 15,0 21-15,0-21 0,0 0 16,0 22-16,21-22 0,-21 0 0,21-21 15,21 21-15,-20 0 0,20-21 0,0 0 16,43 0-16,-43 0 16,1 0-16,-1-21 0,0 0 0,-21 21 15,22-21-15,-22-21 0,0 20 16,0-20-16,0 0 0,1-1 16,-22 1-16,0 0 0,21-1 0,-21 1 15,0 0-15,21 21 0,-21-22 16,0 64-1,0 1-15,-21 20 0,0-21 0,21 21 16,-22 1-16,1-1 0,0 0 0,21 1 16,-21-1-16,0 0 0,0 1 15,21-22-15,0 21 0,0-21 0,-22 1 16,22-1-16,0 0 0,-21 0 0,21-42 47,0 0-47,0-22 0,0 22 15,21 0-15,1-21 0,-1-1 16,0-20-16,21 21 0,1-22 16,-1 1-16,0-1 0,1 22 0,20-1 15,1 1-15,63 0 0,-64 21 16,1 21-16,-22 0 0,0 21 16,1 0-16,41 42 15,-63-20-15,1 20 0,-1 22 16,-21-22-16,0-20 0,0-1 0,-21 0 15,-1-20-15,1 20 0,0-21 0,-21 0 16,21 0-16,21 1 0,-43 20 16,22-42-1,21-21 1</inkml:trace>
  <inkml:trace contextRef="#ctx0" brushRef="#br0" timeOffset="187255.73">21442 11980 0,'0'-21'0,"0"42"0,21-42 0,0 0 15,-21 0-15,0 0 0,0 0 16,0-1-16,0 1 15,0 0-15,-21 21 0,0 0 16,-22 0-16,22 21 0,0 0 16,0 22-16,-21-22 0,20 21 15,1 22-15,-21-22 0,21 0 0,0 22 16,-1-22-16,1 22 0,21-22 16,0 0-16,0 1 0,0-1 0,0-21 15,0 22-15,21-22 0,1 0 16,41 21-16,-21-21 0,1 1 15,-1-22-15,0 0 0,22 0 16,-1 0-16,-20 0 0,20 0 0,1-22 16,-22 1-16,85-63 15,-85 41-15,-20 1 0,20 0 16,-21-22-16,-21 1 0,0-1 0,21 1 16,-21-1-16,0 1 0,0-1 0,-21 22 15,0-1-15,0 22 0,0-21 16,-22 42-16,-41 0 15,41 0-15,1 0 0,0 21 0,20 0 16,-20 0-16,0 22 0,-1 41 16,22-41-16,0-1 0,21 0 15,0-20-15,0 20 0,0-21 0,21 21 16,0-20-16,22-1 16,-1-21-16,0 0 0</inkml:trace>
  <inkml:trace contextRef="#ctx0" brushRef="#br0" timeOffset="188089.04">22691 11536 0,'0'-21'16,"0"42"-16,-22 0 16,1 0-16,0 22 15,0-1-15,0 0 0,0 1 0,-1 20 16,22-21-16,-21 22 0,21 21 0,0-22 15,0 1-15,0-22 0,0 21 16,0 1-16,0-22 0,21 1 0,-21-1 16,0 0-16,0-21 0,0 1 0,0-1 15,0 0-15,0 21 16,0-63 0,0 0-1,0 0-15,0 0 0,0-22 16,0 22-16,0-21 0,22-1 0,20 1 15,-21 0-15,21-1 16,1 1-16,-1 0 0,0-1 0,22 22 16,-22 0-16,22 0 0,-22 21 0,0 0 15,22 0-15,-22 21 0,-21 0 0,22 22 16,-22-22-16,0 21 0,-21 0 16,0-20-16,0 20 0,0 0 0,0-21 15,-21 22-15,-43-1 16,22-21-16,0 0 0,-22 1 0,22-1 15,-22-21-15,1 21 0,21-21 16,-22 0-16,22 0 0,-1 0 0,1 0 16,21 0-16,21 21 15,21-21 1,0 0-16,22 0 0,-1 0 0,21 0 16,-20 0-16,20 0 0,43 0 15,-42 0-15,-1 0 0,1 0 16,-22 0-16,21 0 0,1-21 0,-1 0 15,43-22-15,-42 1 16,-22 21-16,0-43 0,-20 22 0,20 0 16,-21-22-16,0 22 0,0-22 0,1 22 15,-1 0-15,-21-1 0,0 22 16,0 0-16,-21 63 16,-1 1-1,1-1-15,0 0 0,0 22 16,0-1-16,0 1 0,-1-1 0,1 1 15,0 21-15,21-22 0,0 22 16,0 63-16,0-63 0,0-1 16,0-20-16,0 20 0,21-20 0,-21 21 15,21-22-15,1 22 0,-22-22 0,0 1 16,0-1-16,0 1 0,0-1 16,0-20-16,0 20 0,0-42 0,0 22 15,0-22-15,0 0 0,-22 0 0,1-21 16,0 0-1,21-21-15,0 0 0,0 0 16,0-1-16,0-20 0,0 0 0,0-1 16,0-20-16,0-1 0,0 1 0</inkml:trace>
  <inkml:trace contextRef="#ctx0" brushRef="#br0" timeOffset="188283.93">23834 11726 0,'-22'-21'0,"44"42"16,-44-63-16,1 21 0,21 0 0,-21 21 15,0 0-15,21 21 32,0 0-17,0 0-15,21-21 16,-21 21-16</inkml:trace>
  <inkml:trace contextRef="#ctx0" brushRef="#br0" timeOffset="188611.74">24299 12065 0,'0'0'0,"0"21"31,21-21-31,1 0 15,-1 0-15,0 0 0,0 0 16,0-21-16,0 21 0,1-21 0,-1 0 16,0 0-16,-21-22 15,0 22-15,0 0 0,0 0 0,0 0 16,0-1-16,-21 22 16,0 0-16,-1 0 0,1 22 15,0-1-15,-21 21 0,21 0 0,-22 1 16,22 20-16,0-20 0,-21-1 15,20 21-15,1-20 0,0-1 16,21 0-16,0-20 0,0 20 0,0-21 16,21 0-16,0 0 0,1 1 15,20-1-15,-21-21 0,21 0 16,22 0-16,-22 0 0</inkml:trace>
  <inkml:trace contextRef="#ctx0" brushRef="#br0" timeOffset="189083.47">25231 11896 0,'0'-21'0,"0"42"0,-22-42 15,1 21-15,0 0 16,-21 0-16,21 42 0,-22-21 0,22 0 16,-64 64-16,43-43 0,21 1 15,0-1-15,0 0 0,-1 1 16,22-22-16,0 21 0,0 0 0,0-20 15,0-1-15,22 0 0,-1 0 0,0 0 16,21 0-16,-21-21 0,22 0 16,41 0-16,-41 0 0,-1 0 15,0-21-15,1 0 0,-22 0 0,21-21 16,1 20-16,-22-20 16,21-21-16,22-43 0,-22 42 15,-21 1-15,21-1 0,1 1 0,-22-1 16,21 1-16,-21 20 0,1-20 15,-1 21-15,0 20 0,-21-20 0,0 21 16,0 42 0,-21 0-16,0 0 15,-22 22-15,22-1 0,0 0 0,0 1 16,0-1-16,-22 0 0,43 22 16,-21-22-16,0 1 0,21-1 0,0 21 15,-21-20-15,21-22 0,0 21 16,0 22-16,0-43 0,21 21 15,0-42-15,0 21 16,0-21-16,1 0 0,-1 0 16,21 0-16,-21-21 0</inkml:trace>
  <inkml:trace contextRef="#ctx0" brushRef="#br0" timeOffset="189271.36">25400 11790 0,'-42'-21'15,"84"42"-15,-106-63 0,22 42 0,21 0 16,42 0 0,0 0-16,0 0 15,22 0-15,-1 0 0,0 0 0,22 0 16,-1 0-16,1 0 0,-1 0 0,1 0 16,21 0-16,-1 0 0,1 0 15,-22 0-15,22 0 0</inkml:trace>
  <inkml:trace contextRef="#ctx0" brushRef="#br0" timeOffset="196927.25">3958 14118 0,'0'0'0,"0"-21"0,-21-21 0,21 21 16,-21-1-16,21 1 0,0 0 16,-21 0-16,-1 21 15,22 21 1,-21 21-16,21-20 15,0 20-15,0 21 0,-21-20 0,21 20 0,-21 1 16,0-1-16,21 1 16,0-22-16,-21 22 0,-1-1 0,22-21 15,0 1-15,0 20 0,-21-42 16,21 22-16,0-1 0,-21-21 0,21 0 16,0 1-16,0-44 31,0 1-31,21-21 15,-21 21-15,21 0 0,-21-22 16,22 22-16,20-85 16,-21 64-16,21 21 0,-20 0 15,20-1-15,0 1 0,1 21 16,20 0-16,64 43 16,-106-22-16,22 0 15,-22 0-15,0 21 0,-21-20 0,0-1 16,0 0-16,0 0 0,0 0 15,-21 0-15,0 1 0,-1-1 0,-20 0 16,0 21-16,21-42 0,-22 21 0,1 1 16,0-1-16,-22-21 0,22 21 15,21-21-15,-22 0 0,1 21 0,21-21 16,0 0-16,-1 0 16,1 0-16,42 0 15,1 0 1,-1 0-16,21 0 0,0-21 15,1 0-15,-1 0 0</inkml:trace>
  <inkml:trace contextRef="#ctx0" brushRef="#br0" timeOffset="197592.34">4699 14393 0,'21'0'15,"-42"0"-15,63 0 16,-42 22-1,0 20-15,0-21 0,0 21 0,0 1 16,-21-1-16,0 0 0,0-20 0,21 20 16,-21 0-16,21 1 0,0-22 15,-22 42-15,22-42 0,0 1 16,0-1-16,22-21 16,-1 0-16,0 0 0,21 0 15,-21 0-15,1-21 0,41-22 16,-21 22-16,-20 0 0,20-21 15,-21 20-15,21-41 16,-20 21-16,-1 20 0,-21-20 0,0 21 16,21 21-16,-21 21 15,0 21 1,0-20-16,0-1 0,0 21 16,0-21-16,0 22 0,0-22 0,0 21 15,0-21-15,0 22 0,0-22 0,0 0 16,0 0-16,21-21 0,-21 21 15,21-21-15,0 0 0,1 0 0,20 0 16,-21-21-16,21 21 0,1-21 0,-22 0 16,21 0-16,22-1 0,-22-20 15,0 0-15,1 21 0,-1-43 0,0 22 16,1-1-16,-22-20 0,21-1 16,-21 1-16,1-1 0,-1 1 15,0-1-15,-21 22 0,0-64 16,0 64-16,0 21 15,0 0-15,0-1 0,0 1 0,-21 21 16,0 21-16,21 1 0,0 20 16,-22 0-16,1 1 0,21 20 15,-21-21-15,21 22 0,0 63 16,-21-64-16,21-20 0,0 20 16,0-20-16,0 20 0,0-21 0,0-20 15,0 20-15,21-21 0,0 21 0,22-20 16,-22-1-16,0-21 15,0 0-15,0 0 0,0 0 16,22-21-16,-22-1 0,0 22 0,0-21 16,0-21-16,1 21 0</inkml:trace>
  <inkml:trace contextRef="#ctx0" brushRef="#br0" timeOffset="197772.24">5630 14436 0,'-42'0'15,"84"0"-15,-105 0 0,42 0 0,-1 0 0,44 0 32,-1 0-32,21 0 15,0 0-15,1 0 0,-1 0 0,22 0 16,-22 0-16,21-21 0,1-1 16,-1 22-16,-20-21 0,20 0 0,1 0 15,-1 21-15,1-21 0</inkml:trace>
  <inkml:trace contextRef="#ctx0" brushRef="#br0" timeOffset="198837.42">7641 14182 0,'21'-21'0,"0"-22"31,1 43-31,-22 21 16,21 1-16,-21-1 0,0 21 16,0 0-16,0 1 0,0-1 15,0 0-15,0 1 0,0-1 16,-21 0-16,-1 22 0,22-22 0,0-21 16,0 22-16,0-22 0,0 0 15,0 0-15,22-21 31,-1 0-31,0-21 0,-21 0 0,42 21 16,-42-42-16,43 20 0,-22 1 0,0-21 16,0 21-16,0-22 15,0 1-15,1 0 0,-1-1 0,0 22 16,0-21-16,-21 21 0,21 0 0,0 21 16,-21 21-1,0 0-15,0 0 16,0 0-16,0 22 0,0-22 0,0 21 15,0-21-15,0 22 0,0-1 16,0 0-16,0-21 0,0 1 16,0-1-16,22-21 0,-22 21 15,21 0-15,0-21 0,0 0 16,0 0-16,22 0 0,-22 0 0,21 0 16,-21-21-16,0 0 15,1 0-15,-1-1 0,0 1 0,0-21 16,0 21-16,0-22 0,22-41 15,-22 41-15,0 1 0,0 0 16,0 21-16,-21-22 0,22 22 0,-22 0 16,21 0-16,-21 42 31,0 21-31,0-21 0,0 1 16,-21 20-16,-1 0 0,1 1 15,21-22-15,0 21 0,-21 0 0,21-20 16,0 20-16,0-21 0,0 0 0,0 22 15,0-22 1,21-21-16,0 21 0,22-21 16,-22 0-16,0 0 0,21 0 0,-20 0 15,20-21-15,0 0 0,1-1 16,-1 22-16,0-42 0,-21 21 0,22 0 16,-1-22-16,0 22 0,-20-21 0,-1 0 15,0-1-15,21-20 16,-21-43-1,-21 85-15,0 0 0,-21 21 16,0 0-16,-21 0 0,21 0 0,-1 21 16,1 0-16,0 0 0,-21 43 15,21-22-15,21 43 16,0-64-16,0 21 0,0 0 16,0-20-16,21 20 0,0-21 0,0 0 15,21 22-15,1-43 16,-22 21-16,21-21 0,-21 0 0,43 0 15,-43 0-15,0 0 0,22 0 16,-22 0-16,0-21 0,21-1 16,-21 1-16,1 0 0</inkml:trace>
  <inkml:trace contextRef="#ctx0" brushRef="#br0" timeOffset="199251.55">11303 14097 0,'0'0'0,"-21"0"0,21-21 15,0 0-15,0 0 16,-21-1-16,-1 1 0,1 0 0,21 0 16,-21 0-16,0 0 0,0 21 0,0-22 15,-1 22-15,1 0 0,0 0 16,0 0-16,-21 22 0,20-22 0,1 42 16,0-21-16,0 21 0,0 1 15,0-1-15,-1 0 0,1 1 0,0 20 16,0-20-16,21 20 0,0 22 15,0-43-15,0 0 16,0 1-16,21-22 0,0 21 0,0-21 16,22 1-16,-22-22 0,21 21 0,22 0 15,-22-21-15,0 0 0,22 0 16,42-21-16,-43 0 0,1 21 16,-22-22-16</inkml:trace>
  <inkml:trace contextRef="#ctx0" brushRef="#br0" timeOffset="200064.1">12001 14161 0,'0'-22'16,"0"44"-16,0-86 0,0 43 0,0-21 16,0 20-16,-21 22 0,0-21 0,0 21 15,0 0-15,0 0 0,-1 21 0,-20 1 16,21-1-16,0 21 16,0-21-16,-1 22 0,1-1 0,0 0 15,21 1-15,0-22 0,0 21 0,0 0 16,0 1-16,0-22 0,0 21 15,0-21-15,21 1 0,0-1 0,22-21 16,-22 0-16,0 0 16,21 0-16,-20 0 0,-1 0 15,0-21-15,21 21 0,-21-22 0,1-20 0,-1 21 16,-21 0-16,21-22 0,-21 1 16,21 21-16,-21-21 0,0-1 0,0 22 15,0 0-15,0 0 0,0 0 16,0-1-16,0 44 15,-21-1-15,21 21 16,-21-21-16,21 22 0,0-1 16,0-21-16,0 21 0,0-20 15,0 20-15,0-21 0,0 0 0,21 0 16,-21 1-16,63-1 16,-41-21-16,41 0 0,-42 0 15,22 0-15,-1 0 0,-21-21 0,21-1 16,-20 1-16,-1 0 0,0 0 0,0 0 15,0-22-15,22-20 16,-43 21-16,0-22 16,21 22-16,-21 21 0,0-1 0,0 1 15,21 0-15,-21 42 16,0 0 0,-21 22-16,21-22 0,-21 0 15,21 21-15,0 1 0,-22-22 16,22 21-16,-21-21 0,21 1 0,0 20 15,0-21-15,0 0 0,0 0 16,-21-21 0,21-21 15,0 0-31,0 0 0,0-21 16,0 20-16,21-20 0,0 0 0,1-1 15,-1 1-15,21 0 0,-21-1 16,22-20-16,-1 21 0,21-1 0,-20 1 15,-1 21-15,22 0 0,-22-1 0,0 22 16,1 0-16,-1 0 16,0 22-16,-21-1 0,1 21 0,-1-21 0,0 22 15,-21-22-15,0 21 0,0 0 0,0-20 16,0 20-16,-21-21 0,0 21 16,-1-20-16,1-1 0,21 0 0,-21 0 15,0 0-15,0 0 0,21 1 16,-21-22-16,-1 0 15,22-22 1</inkml:trace>
  <inkml:trace contextRef="#ctx0" brushRef="#br0" timeOffset="202284.49">14838 14097 0,'0'-42'32,"0"21"-32,0-1 15,0 1-15,0 0 0,0-21 16,-21-1-16,-1 22 0,22 0 16,-21 0-16,0 0 15,0 0-15,0-1 0,-22 22 0,22 0 16,0 0-16,-21 0 0,21 22 0,-1-1 15,-20 21-15,21 0 0,-21 1 16,20-1-16,-20 0 0,21 1 0,-43 63 16,43-64-16,0 0 15,21 1-15,0-1 0,0 21 16,0-20-16,21-22 0,0-21 0,22 21 16,-22-21-16,21 0 0,22 0 15,-22-21-15,0 0 0,1 0 16,-1-1-16,-21 1 0,22-21 15,-22 21-15,21-22 0,-21 22 16,0-21-16,1 0 0,-1-1 0,0 1 16,-21 0-16,0-1 0,21 22 0,-21-21 15,0 21-15,0 42 16,0 0 0,0 0-16,0 0 0,0 22 0,0-22 15,0 21-15,0-21 0,0 22 16,0-22-16,21 42 15,0-20-15,1-22 0,-1 0 16,0-21-16,21 21 0,-21-21 0,22 0 16,-22 0-16,21 0 0,1 0 0,-1 0 0,-21-21 15,0 0-15,22 0 16,-22 21-16,0-43 0,-21 22 0,42-42 16,-21 20-16,-21 22 0,22-21 15,-1-1-15,0 1 0,21-64 16,-21 64-16,1 42 15,-1-21-15,0 21 0,0 21 16,-21 0 0,0 0-16,0 0 0,0 1 0,0-1 15,0 0-15,0 0 0,0 0 16,0 0 0,21-21-1,0-21 1,-21 0-16,0 0 15,0 0-15,0 0 0,0-1 16,0 1-16,-21-21 0,0 21 16,0 0-16,0 21 15,0 0-15,-1 21 0,1 21 16,21-21-16,-21 22 16,21-1-16,0 0 0,0-21 0,-21 22 15,21-1-15,0 0 0,0 1 0,0-22 16,21 21-16,0-21 0,0 1 15,1-1-15,-1 0 0,21 0 16,-21-21-16,22 0 0,-22 0 0,21 0 16,0 0-16,-20 0 0,20-21 15,0 0-15,-21 0 0,1-1 0,20 1 16,-21 0-16,0-21 0,0 21 0,1-22 16,-1 1-16,0 0 15,21-1-15,-21-20 0,1 20 0,-1 1 16,0 0-16,21 21 0,-21-1 0,1 1 15,-22 0-15,21 21 0,0 0 16,-21 21-16,0 0 0,0 1 16,0-1-16,0 0 0,0 0 15,0 0-15,0 0 0,0 1 0,0-1 16,0 0-16,0 0 0,0-42 47,0 0-47,21 0 15,-21-1-15,0 1 0,0 0 16,0 0-16,0 0 0,0 0 0,0-1 16,-21 1-16,21 0 0,0 0 15,-21 21-15,0 0 0,-1 0 16,1 21-16,-21 21 0,21-20 16,0 20-16,-1-21 0,1 21 0,0 1 15,0-1-15,0 22 16,21-43-16,0 21 0,0-21 15,0 22-15,0-22 0,0 0 0,21 0 16,0 0-16,0 0 0,22 1 0,-22-1 16,21-21-16,0 0 0,64 0 15,-63 0-15,-1 0 0,0 0 16,1-21-16,-1-1 0,0 22 0,1-42 16,-1 21-16,-21 0 0,21 0 15,-20-22-15,-1 1 0,0 0 0,0-1 16,0 1-16,-21 0 0,21 20 15,-21-20-15,0 21 0,0 0 0,0 0 16,-21 21-16,0 0 16,0 21-16,0 0 0,-22 21 0,22-21 15,0 22-15,0-1 16,0-21-16,0 64 0,21-64 0,0 0 16,0 43-16,0-43 0,0 0 15,0 0-15,0 0 0,21 1 16,0-22-16,0 0 0,21 21 15,1-21-15,41 0 16,-41-21-16,-1 21 0,-21-22 16,22 1-16,-1 0 0,0 0 0,1 0 15,-1 0-15,-21-22 0,0 1 0,22 21 16,-22-22-16,-21 22 0,21-63 16,-21 62-1,-21 22-15,0 0 0,-1 0 16,1 0-16,0 22 0,0-1 15,0 0-15,21 0 0,-21 0 0,21 0 16,0 43-16,0-43 0,0 0 16,21 0-16,0 1 0,0-1 15,-21 0-15,0 0 0,21-21 0,-21 21 16,21 0-16,-21 1 16,-21-22-1,0 0-15,0 0 16,0 0-16,21-22 0,0 1 15,-21 21-15,-1-21 16,44 42 15,-1-21-15,0 21-16,0-21 0,0 0 16,22 0-16,-22 22 0,21-22 0,0 0 15,1 0-15,-1 0 0,22 0 16,-1 0-16,-21 0 0,22-22 0,-22 22 15,1-21-15,-1 0 0,-21 21 16,21-21-16,-20 0 0,-1 0 16,-21-1-16,0-20 0,0 21 0,0-21 15,0 20-15,0-41 16,0 21-16,-21 20 0,21 1 0,0 0 16,-22 0-16,22 0 0,-21 21 15,21 21-15,0 0 0,0 0 16,0 0-16,0 85 15,0-63-15,-21-1 0,21-21 16,0 21-16,0 1 0,0-22 16,-21 21-16,0-21 0,21 1 0,-21-1 15,21 0-15,-22 0 0,1-21 0,0 21 16,0-21-16,0 0 16,0 0-16,21-21 0,-22 0 15,22 0-15,0-22 0,0 22 16,0 0-16</inkml:trace>
  <inkml:trace contextRef="#ctx0" brushRef="#br0" timeOffset="202599.56">19113 13631 0,'0'0'0,"-21"22"0,21-1 15,0 0-15,0 0 0,-21 21 16,0-20-16,21 20 0,-21 43 16,21-64-16,0 21 0,0 0 0,-21-20 15,21-1-15,0 21 0,0-21 16,0 0-16,0 1 0,0-1 15,21-21 1,0-21 0,-21-1-16,0 1 0,21 0 15,0 0-15,-21-21 0</inkml:trace>
  <inkml:trace contextRef="#ctx0" brushRef="#br0" timeOffset="202955.87">19198 13377 0,'0'0'0,"0"-21"0,0 0 15,0 0-15,-21 21 16,0 0-16,0 0 0,-1 21 16,1 0-16,0 0 0,0 1 0,21 20 15,0-21-15,-21 21 0,21-20 0,0 20 16,0-21-16,0 0 0,0 22 16,21-22-16,0-21 0,0 21 0,22 0 15,20-21-15,-42 0 16,22 0-16,-1-21 0,-21 0 0,21 0 15,-20-1-15,-1 1 0,0 0 0,0-21 16,-21 21-16,0-22 0,0 1 16,0 21-16,0 0 0,-21-22 0,0 22 15,0 21-15,-43-21 16,1 21-16,41 21 0,1 0 16,-21-21-16,21 43 0,0-22 15,-1 0-15,22 21 0,-21-21 0,21 1 16,0 20-16,0 0 15,0-21-15,21 1 0,1-1 16,-1 0-16,21-21 0,0 0 0,1 0 0,20 0 16</inkml:trace>
  <inkml:trace contextRef="#ctx0" brushRef="#br0" timeOffset="203204.73">19981 13377 0,'21'-21'0,"-42"42"0,42-63 0,1 21 16,-22 0-16,0 42 15,-22 0 1,1 21-16,0-20 0,0 20 0,0 21 16,0-20-16,-1 20 0,1-20 0,0 20 15,0-21-15,0 1 0,21 20 16,0-20-16,0-1 0,0-21 16,0 21-16,0-20 0,0-1 0,0 0 15,0 0-15,0 0 0,21 0 0,0-21 16,0 0-16,0 0 0,1 0 0,-1 0 15,0 0-15,-21-21 16,0 0-16,0 0 0,0 0 16</inkml:trace>
  <inkml:trace contextRef="#ctx0" brushRef="#br0" timeOffset="203352.64">19664 13843 0,'0'0'15,"-21"0"-15,42 0 31,21 0-31,-21 0 0,0 0 16,22 0-16,-1 0 0,0 0 0,1 0 16,-1 0-16,0 0 0,1-21 15,-1 21-15,22 0 0</inkml:trace>
  <inkml:trace contextRef="#ctx0" brushRef="#br0" timeOffset="203683.99">21357 13547 0,'0'0'0,"21"-21"0,0-1 31,1 44-31,-22-1 15,0 0-15,0 21 0,21 22 0,-21-22 16,0 0-16,0 22 0,0-22 0,21 22 16,-21-22-16,21 0 0,-21 1 15,21 20-15,-21-42 0,0 1 16,21-1-16,-21 0 0,22 0 0,-1-21 16,0 0-1,0 0-15,0 0 16,-21-21-16,21 0 0,1 21 0,-1-43 15,21 22-15,-21 0 16</inkml:trace>
  <inkml:trace contextRef="#ctx0" brushRef="#br0" timeOffset="203932.84">22119 13589 0,'0'0'0,"21"-42"0,-21-1 0,21 22 0,-21 0 16,0 0-16,0 0 0,-21 42 15,0 0 1,0 21-16,-21 1 0,20 20 0,-20-20 15,21-1-15,-21 21 16,20-20-16,-20 20 0,21-20 0,0-1 16,0 0-16,-1-21 0,1 22 0,21-22 15,-21 0-15,21 0 0,0 0 0,0 1 16,0-1-16,21-21 16,0 0-1,1 0-15,-1 0 0,0-21 16,21 21-16,-21-22 0,1 1 15,20 0-15,-21 0 0,21 0 0,-20 0 0</inkml:trace>
  <inkml:trace contextRef="#ctx0" brushRef="#br0" timeOffset="204126.74">22161 13907 0,'64'-64'0,"-170"191"0,148-190 0,22-22 15,-43 85-15,-21 21 16,0 0-16,-21 0 16,21 1-16,-21-1 0,0 21 0,21-21 15,-22 0-15,22 1 0,0-1 16,-21 0-16,21 0 0,0 0 0,0 0 15,0 1-15,0-44 63,0 1-63,0 0 0,0 0 16</inkml:trace>
  <inkml:trace contextRef="#ctx0" brushRef="#br0" timeOffset="204291.64">22310 13504 0,'0'-21'0,"0"42"0,0-63 0,0 21 16,0 42 31,0 0-47,0 0 15,0 1-15,0-1 16,21 0-16,0-21 0,0 21 0</inkml:trace>
  <inkml:trace contextRef="#ctx0" brushRef="#br0" timeOffset="204804.38">23347 13928 0,'0'0'0,"21"0"16,21-148-1,-42 126-15,0-20 16,0 21-16,0 0 16,0 0-16,0-1 0,-21 22 15,0 0-15,-21 22 0,20-1 16,-20 0-16,0 0 0,-43 43 16,43-22-16,-1 0 0,1-21 0,21 22 15,0-22-15,0 21 0,-1-21 16,22 1-16,0 20 0,0-21 0,0 0 15,0 0-15,22 1 16,-1-22-16,0 0 0,0 0 16,0 0-16,0 0 0,22 0 0,-22 0 15,0 0-15,43-43 0,-43 22 16,21 0-16,-21 0 0,22 0 16,-22-22-16,0 22 0,21-21 0,-21 21 15,1-22-15,-1 22 0,0 0 16,-42 42-1,0 0-15,-1 22 0,1-22 16,0 0-16,0 21 0,21-21 16,0 22-16,0-22 0,0 21 15,0-21-15,0 1 0,21-1 0,0 0 16,64 21-16,-22-42 16,22 21-16,-21-21 0,20 0 0,1 0 15,84 0-15,-105 0 0,-1-21 16,1 0-16,-22 0 0,0 0 15,1 0-15,-22-22 0</inkml:trace>
  <inkml:trace contextRef="#ctx0" brushRef="#br0" timeOffset="205331.27">9885 15663 0,'0'-42'0,"0"84"0,0-126 15,0 41-15,0-20 0,0 21 16,0-1-16,21-41 15,-21 41-15,0 22 0,21 0 0,-21 0 16,0 42 0,0 21-16,0 1 0,0-1 0,0 21 15,-21 1-15,0-1 0,21 22 16,0-21-16,-21 20 0,-1-20 0,1-1 16,0 64-16,0-63 0,0-22 15,21 0-15,0 1 0,0-1 16,0-21-16,0 0 0,0 1 0,0-1 15,21-21-15,0 0 16,0-21-16,0-1 0,-21 1 16,22 0-16</inkml:trace>
  <inkml:trace contextRef="#ctx0" brushRef="#br0" timeOffset="208175.44">9927 15579 0,'0'0'0,"0"-64"0,0 22 0,0-22 16,21-63-1,0 85-15,-21 21 0,43-43 16,-1 22-16,-21 21 0,22 21 16,-1-21-16,0 21 0,1 0 0,-1 21 15,0 0-15,1 0 0,62 127 16,-83-105-16,-22 20 0,0-20 16,0 20-16,0 1 0,-43-22 15,22 0-15,-21 22 0,-1-22 0,1 0 16,-21 1-16,20-1 0,-20-21 15,20 0-15,1 1 0,0-1 16,-1 0-16,1-21 0,21 0 0,0 0 16,0 0-16,21-42 0,0 20 15,0 1-15,0 0 0,0 0 16,0 0-16,21 21 0,0-21 0,0 21 16,0 0-16,0 0 0,22 21 0,-22-21 15,21 42-15,-21-21 0,1 22 16,20-22-16,-21 21 0,0 0 0,0 1 15,1-22-15,-1 21 16,0-21-16,0 22 0,0-22 0,0 0 16,22 0-16,-22 0 0,0-21 0,21 0 15,-20 0-15,20 0 0,85-21 16,0-21 0,-85 21-16,1-22 0,-1 22 15,-21-21-15,0 21 0,0-22 16,-21 1-16,0 0 0,0 21 0,0-22 15,0 1-15,0 21 0,-21 0 0,0 21 16,0 0-16,-21 0 16,20 0-16,1 21 0,0 21 0,21-21 15,-21 22-15,21-22 0,-21 21 16,21 0-16,0 1 0,0-22 0,0 21 16,0-21-16,21 1 0,0-1 15,0 0-15,22 0 0,-22-21 16,21 0-16,85 0 15,-85 0-15,1-21 0,20 0 0,-20 0 16,20-1-16,-21-20 0,1 21 16,-1-21-16,0-22 0,1 22 15,-22-1-15,0-20 0,21-1 0,-20 22 0,20-85 16,-21 64-16,-21 20 16,0-20-16,21 20 0,0-20 15,-21 42-15,0 0 0,0 42 16,0 21-1,0-21-15,-21 22 0,0 20 0,21-21 16,-21 22-16,0-1 0,0 1 0,-1-1 16,1 22-16,21 0 0,-21-1 15,0 1-15,0-21 0,0 20 0,-1 1 16,22 21-16,0-22 0,-21 1 0,21 21 16,0-21-16,0 20 15,0-20-15,0 0 0,0 84 0,0-84 16,0-22-16,0 1 0,0-1 15,0-20-15,21-1 0,1-21 0,-1 0 16,0-21-16,64-21 16,-43 0-16,0-21 0,1-1 15,-1 1-15,0 0 0,1-22 0,-1 22 16,0-22-16,1-20 0,-22 20 0,0 1 16,0-22-16,-21 0 0,0 1 15,0 20-15,0 1 0,-21-22 0,-21-21 16,-1 64-16,22-1 15,-21 22-15,-1 0 0,22 0 0,-21 0 16,21 0-16,0 21 0,-1 0 0,22-22 16,0 1-1,22 0-15,-1 0 0,0 0 16,21 0-16,22-1 0,-22 1 16,22 0-16,63-64 15,-64 43-15,1 0 0,-1-1 0,1 1 16,-22 0-16,21-22 0,-20 22 0,-22-22 15,0 22-15,0-21 0,0-1 16,-21 22-16,0-22 0,0-20 16,0 41-16,0 22 0,-21 0 15,21 0-15,-21 0 0,0 21 16,0 21-16,21 0 0,-21 21 0,21 1 16,-22 20-16,22-21 0,0 22 15,0 21-15,0-22 0,0 22 0,-21-1 16,21 1-16,0 0 0,0-1 15,0 22-15,0-21 0,0-22 16,0 22-16,0 0 0,0-1 0,0 1 16,-21-21-16,21 105 0,-21-106 15,0 22-15,21-21 0,-21-1 16,-1 1-16,1-1 0,0-21 0,21 22 16,0-22-16,-21-21 0,21 22 0,0-22 15,0 0-15,21-21 16,0 0-16,0 0 0,1-21 0,20 0 15,-21 0-15,21-22 0,1-20 16,-1 20-16,-21 1 16,0-21-16,1 20 0,-22-20 0,0-1 15,0-20-15,0 20 0,0-21 0,0 1 16,0-1-16,-22 22 0,1-22 16,-21 0-16,21 22 0,0-1 0,-22 1 15,1 20-15,21 1 0,-64-21 16,64 41-16,0 22 0,21-21 15,21 21 17,21-21-32,-21 21 0,22 0 15,-22-21-15,21 0 0,1 0 16,-1-1-16,0 1 0,1 0 0,20 0 16,-21 0-16,1 0 0,-1-1 15,0 1-15,1 21 0,-1-21 0,-21 0 16,0 0-16,1 0 0,-22-1 15,0 44 17,-22-1-32,22 0 15,-21 0-15,21 0 0,0 0 16,0 22-16,0-22 0,0 0 0,0 0 16,0 0-16,0 1 0,0-1 15,21 0-15,1 0 0,-1 0 16,0-21-16,0 0 0,0 21 0,0-21 15,1 0-15,20 0 0,0 0 16,-21-21-16,22 21 0,-1-21 0,0 0 16,1 0-16,41-43 0,-41 43 15,-1-42-15,-21 41 16,0-20-16,-21 21 0,0 0 0,0 0 16,0-1-16,0 1 0,0 0 0,-21 21 15,0 0-15,0 0 16,0 0-16,0 21 0,-1 0 15,1 1-15,21-1 0,-21 21 0,21-21 16,0 0-16,0 1 16,0-1-16,0 21 0,0-21 0,21 0 15,0 1-15,1-1 0,-1-21 0,21 21 16,-21-21-16,22 0 16,-22 0-16,21 0 0,-21 0 0,22-21 15,-22 21-15,0-21 0,21-1 0,-21 1 16,1-21-16,-22 21 0,21 0 15,0-43-15,-21 43 0,0-21 16,0 20-16,0 1 16,-21 21-16,0 0 15,-1 21-15,1 1 0,21-1 16,-21 0-16,0 21 0,21-21 16,0 1-16,0 20 0,0-21 0,-21 0 15,21 0-15,0 1 0,0-1 16,0 0-16,0 0 15,21-21 1,0-21-16,0 0 16,-21 0-16,21-1 0,1 1 0,-1-21 15,0 21-15,0 0 16,0-1-16,22 1 0,-22 0 16,0 0-16,0 0 0,0 21 0,0 0 15,-21 21-15,0 0 16,0 0-16,0 0 15,0 22-15,0-22 0,0 0 16,0 0-16,0 0 0,0 1 0,22-1 16,-1-21-16,0 21 0,0-21 15,21 0-15,-20 0 0,-1 0 16,21 0-16,0 0 0,1-21 0,-22 0 16,21-1-16,1 22 0,-22-21 15,21 0-15,0-42 16,-20 41-16,-1 1 0,0-21 0,0 0 15,0 20 1,-21 1-16,0 42 31,0 1-31,0-1 16,0 0-16,0 0 16,21-42 30,-21 0-30,0 0-16,0-1 16,0 1-16,0 0 0,0 0 15,0 0-15,0 0 0,-21-1 16,0 22-16,0 0 16,0 22-16,0-1 15,-1 0-15,22 21 0,-21 1 16,21-22-16,0 0 0,0 21 15,0-21-15,0 22 0,0-22 0,0 0 16,0 0-16,21 22 0,1-22 0,-1 0 16,0-21-16,21 21 0,-21-21 15,22 0-15,-1 0 0,-21 0 16,22 0-16,-1 0 0,0-21 0,1 0 0,-1 0 16,-21-1-16,21 1 0,-20 0 15,-1 0-15,0-21 0,0 20 16,0-41-16,-21 42 0,0-22 15,0 22-15,-21 21 16,0 0-16,0 0 0,0 21 16,-22 22-16,22-22 0,21 0 15,0 0-15,0 22 0,0-22 0,0 0 16,0 0-16,0 0 0,0 0 16,0 1-16,0-1 0,42 0 15,-20-21-15,-1 0 0,21 0 0,-21 0 16,22 0-16,-1 0 0,0 0 15,1-21-15</inkml:trace>
  <inkml:trace contextRef="#ctx0" brushRef="#br0" timeOffset="209051.66">16446 15409 0,'0'-21'31,"0"0"-31,0 0 16,22 0-16,-22 0 0,21 21 16,0-22-16,0 1 0,0 0 0,0 0 15,1 21-15,-1 0 16,0 0-16,0 0 0,0 21 0,0 21 15,22-20-15,-43 20 0,21 21 0,0-20 16,-21 20-16,21-20 0,-21 20 16,0 43-16,0-64 0,0 22 15,-21-22-15,21 0 0,-21 1 0,21-1 16,0-21-16,-21 0 0,21 1 16,-21-22-1,21-22 1,0 1-16,0 0 0,0-21 15,21 21-15,0-22 0,0 1 0,0 0 16,22-1-16,-22 1 0,21-22 0,0 1 16,1-1-16,-1 1 0,0-1 15,1 1-15,-1-1 0,0 22 16,1-21-16,-22 20 0,21 22 0,-21 0 16,1 0-16,-22 42 15,0 0-15,0 0 0,0 0 0,0 22 16,0-1-16,0 0 0,0 1 15,0-1-15</inkml:trace>
  <inkml:trace contextRef="#ctx0" brushRef="#br0" timeOffset="210363.69">17759 15939 0,'0'0'0,"21"0"0,0-22 16,0 1-16,0 0 0,1 0 15,-1 0-15,-21 0 0,0-1 16,0-20-16,0 21 0,0-21 0,0-1 16,0 1-16,-21 0 0,-1-1 0,1 22 15,0-21-15,0-1 0,-21 22 16,20 21-16,1 0 16,-21 0-16,21 21 0,-22 1 0,22 20 15,-21 0-15,0 1 0,-1-1 0,22 0 16,-21 1-16,21-1 0,-1 0 15,1 1-15,21-1 0,0 0 0,0-21 16,0 1-16,43 20 0,-22-42 0,0 21 16,0 0-16,21-21 0,-20 0 15,20 0-15,-21 0 0,21 0 16,-20-21-16,20 0 0,-21 21 0,0-21 16,0 0-16,1-22 0,-1 22 0,0 0 15,-21-21-15,21-1 16,0-20-16,-21 20 0,21 22 0,1 0 15,-22 0-15,0 0 0,0 42 16,0 0 0,0 0-16,0 0 0,0 1 15,-22 20-15,22-21 0,0 21 0,-21 1 16,21-22-16,-21 0 0,21 21 0,0-20 16,0-1-16,0 0 0,0 0 0,21-21 15,0 21-15,1-21 0,-1 0 16,0 0-16,0 0 0,0 0 15,0 0-15,1-21 0,20 0 0,-21 0 0,0 0 16,22-1-16,-22 1 16,0 0-16,42-42 0,-41 20 15,-22 22-15,21-21 0,-21 21 0,21-22 16,-21 22-16,0-21 0,0 21 16,0-1-16,-21 22 15,0 0-15,-1 22 0,22-1 16,-21 0-16,0 0 0,21 21 15,0-20-15,0-1 0,0 21 0,0-21 16,0 0-16,0 1 0,21 41 16,22-21-1,-22-42-15,0 22 0,42-1 16,-20-21-16,-22 0 0,21 0 0,1 0 16,-1 0-16,0 0 0,-21 0 15,22 0-15,-1-21 0,-21-1 0,43-20 16,-43 21-16,0 0 15,21-22-15,-20 22 0,-1-21 0,-21 0 16,21 20-16,-21-20 0,0 0 0,0 21 16,0-43-16,0 43 15,-21 21-15,0 0 0,-1 0 16,1 21-16,0 0 0,-21 22 16,21-22-16,-22 21 0,22-21 0,0 22 15,0-22-15,-22 42 16,43-20-16,0-22 0,0 0 0,0 0 15,0 0-15,0 0 0,22 1 16,-1-22-16,0 0 0,0 0 16,0 0-16,0 0 0,22-22 15,-22 1-15,0 0 0,0 0 16,0-21-16,1 20 0,-22 1 16,21 0-16,-21-21 0,0 21 0,21-22 15,-21 22-15,21 0 0,-21 0 16,-21 42-1,0 0 1,21 0-16,0 0 0,-21 1 16,21-1-16,-22 21 0,22-21 0,0 0 15,0 1-15,0 20 16,0-21-16,22 0 0,-1 0 16,0-21-16,0 0 0,0 0 0,0 0 15,1 0-15,20 0 0,-21 0 0,0 0 16,22-21-16,-22 0 0,0 0 15,0 0-15,0 0 0,0-1 0,1 1 16,-1-21-16,0 21 0,-21 0 0,21-1 16,-21 1-16,0 0 15,0 42 1,-21 0-16,0-21 16,21 22-16,0-1 0,-21 0 15,21 0-15,-22 0 0,22 0 0,0 1 16,0-1-16,0 0 0,0 0 15,0 0 1,22-21-16,-1 0 16,0-21-16,-21 0 15,0 0-15,0 0 0,21 21 0,-21-22 16</inkml:trace>
  <inkml:trace contextRef="#ctx0" brushRef="#br0" timeOffset="210544.58">19431 15325 0,'0'-21'16,"0"42"-16,-21-42 0,0 21 16,-1 0-16,1 0 0,0 0 15,21 21-15,-21-21 16,21 21 0,21-21-1,0 0-15,0 0 0,1 0 16,-1-21-16,21 21 0,-21-21 15</inkml:trace>
  <inkml:trace contextRef="#ctx0" brushRef="#br0" timeOffset="211037.3">19833 15028 0,'0'0'0,"21"0"0,-21 43 31,0-22-31,0 0 16,0 21-16,0 1 0,-21-1 0,21 22 15,-21-22-15,0 43 16,21-22-16,0-21 0,-21 1 0,-1-1 16,22 0-16,-21 1 0,21 20 15,0-42-15,0 22 0,0-22 16,0 0-16,0 0 0,-21-21 16,21 21-16,-21-21 15,21-21-15,0 0 16,0 0-16,0 0 15,0 0-15,0-1 0,0 1 0,21-21 16,0 21-16,22 0 0,-22-22 0,21 22 16,0 0-16,-20 0 0,20 0 15,43-1-15,-43 22 16,-21 0-16,21 0 0,-20 0 0,-1 22 16,0-1-16,-21 0 0,0 0 0,0 0 15,0 0-15,0 1 0,0-1 16,0 21-16,-21-21 0,0 0 0,-1 1 15,-20 20-15,0-21 0,-1 0 16,1 22-16,0-22 0,-1-21 16,1 21-16,0 0 0,-1 0 0,1-21 15,21 0-15,0 0 0,0 21 0,21-42 32,21 0-32,0 21 0,42-42 15,-41 21-15,20-22 16,0 22-16,1 0 0</inkml:trace>
  <inkml:trace contextRef="#ctx0" brushRef="#br0" timeOffset="211272.98">20701 15113 0,'21'-21'16,"-42"42"-16,21-21 31,-21 21-31,21 22 0,-21-1 0,-1 0 16,1 1-16,0-1 0,0 0 15,0 1-15,-22 41 16,22-20-16,21-22 0,-21 22 0,21-22 16,-21 0-16,21-21 0,0 1 15,0 20-15,0-21 0,0 0 16,0 0-16,0 1 0,21-22 16,0 0-16,0 0 15,1 0-15</inkml:trace>
  <inkml:trace contextRef="#ctx0" brushRef="#br0" timeOffset="211583.82">20807 15727 0,'84'0'16,"-41"-21"0,-22 21-1,0 0-15,0-21 0,22 21 0,-22-22 16,0 22-16,21-21 0,-21 0 0,1 0 15,-1 0-15,-21 0 0,0-1 16,0 1-16,0 0 0,0 0 16,-43 21-16,22 0 0,-21 0 15,0 0-15,-1 21 0,1 0 16,0 0-16,-1 1 0,1-1 0,21 21 16,0-21-16,-1 0 0,22 1 0,0-1 15,0 21-15,22-21 0,-1 0 16,21 1-16,-21-22 0,22 21 15,-1 0-15,0-21 0,1 0 0,62 0 16,-62 0-16,-1 0 16,0 0-16,1-21 0</inkml:trace>
  <inkml:trace contextRef="#ctx0" brushRef="#br0" timeOffset="-207841.82">1037 17314 0,'21'0'0,"0"0"15,-42 0 63,0 0-62,0 0 15</inkml:trace>
  <inkml:trace contextRef="#ctx0" brushRef="#br0" timeOffset="-207197.19">741 17336 0,'0'0'0,"-21"0"0,-22 0 16,22 0-16,0 0 0,0 0 15,-22 0-15,22 0 0,0-22 16,0 22-16,0 0 15,42 0 17,21 0-32,-21 0 0,43 0 0,-22 0 15,22 0-15,-1 0 0,1 0 16,20 0-16,-20 0 0,21 0 0,20 0 16,-20-21-16,21 21 15,-21 0-15,20 0 0,-20 0 16,0 0-16,-1 0 0,1 0 0,-21 0 15,-1 0-15,-21 0 0,1 0 16,-1 0-16,-21 0 0,0 0 0,1 0 16,-22-21 15,-22 0-31,1 21 0,0-21 16,0 21-16,0-21 0,0 21 0,-22-22 15,22 22-15,-21-21 0,-43 0 16,43 21-16,-1 0 15,1 0-15,21 0 0,-21 0 16,20 0-16,1 0 0,42 0 31,1 0-15,20 0-16,-21 0 0,21 0 0,1 0 16,-1 0-16,0 0 0,1 0 15,-1 0-15,-21 0 0,22 0 16,-1 0-16,-21 21 0,0-21 15,0 0-15,1 21 0,-22 1 16,0-1-16,0 0 0,0 0 16,-22 0-16,1 0 0,0 1 0,-21 20 15,21-21-15,-22 21 0,22 1 16,-21-22-16,-1 21 0,22 1 16,0-22-16,0 21 0,0-21 15,21 0-15,0 1 0,21-44 31,21 22-31</inkml:trace>
  <inkml:trace contextRef="#ctx0" brushRef="#br0" timeOffset="-206205.8">3154 17272 0,'0'0'0,"0"-21"0,-21 0 16,-1 21-16,1-21 16,21-1-16,0 1 0,-21 21 0,21-21 15,-21 21 1,21 21-1,0 0-15,0 1 0,0 20 16,0-21-16,0 21 0,0 1 0,0-1 16,0 0-16,0 1 0,0-1 15,0 0-15,0-20 0,0 20 0,0-21 16,0 21-16,0-20 0,0-1 16,0 0-16,21-21 15,0 0 1,-21-21-16,21 0 0,1-1 15,-1 1-15,-21 0 0,21-21 0,0 21 16,0-22-16,0 22 16,-21-21-16,22-1 0,-1 22 0,0-21 15,-21 21-15,21-22 16,0 43-16,0 0 16,1 0-16,-22 22 0,0-1 15,0 21-15,0-21 0,0 22 0,21-1 16,-21 0-16,0 1 0,0-1 15,0-21-15,0 21 0,0-20 0,21-1 16,0 0-16,21 21 16,-20-42-16,20 0 15,-21 0-15,21 0 0,1-21 0,-22 0 16,21 0-16,1 0 16,-1-1-16,-21 1 0,21-21 0,1 21 15,-22-22-15,0 1 0,0 21 16,0-21-16,1-1 0,-22 1 0,0 0 15,0-1-15,0 22 0,0-21 16,0 21-16,0-22 0,0 22 16,0 0-16,0 42 15,0 0-15,0 0 0,0 1 16,0 20-16,0-21 0,0 21 16,0 1-16,-22 20 0,22-20 0,0-1 15,0 0-15,0 1 16,0-1-16,0-21 0,0 21 0,43 22 15,-22-43-15,21 0 16,1 0-16,-22-21 0,21 0 16,0 0-16,1 0 0,-1-21 15,0 0-15,1 0 0,-22 0 0,21 0 16,1-1-16,-22-20 0,0 21 16,0-21-16,-21-1 0,0 22 0,0-21 15,0-1-15,0 22 0,0 0 16,-21 0-16,0 21 0,0 0 0,-1 0 15,1 21-15,0 0 16,0 0-16,21 1 0,0 20 0,-21-21 16,21 21-16,0 1 15,0-22-15,0 0 0,0 21 0,0 1 16,21-22-16,-21 0 16,21-21-16,0 21 0,0-21 15,1 0-15,-1 0 0,0 0 0,0-21 16,0 21-16,0-21 0,22 0 0</inkml:trace>
  <inkml:trace contextRef="#ctx0" brushRef="#br0" timeOffset="-204909.15">6350 17230 0,'0'-21'15,"0"42"-15,0-64 0,-21 22 0,0 0 16,-1 21-16,1-21 15,0 0-15,0 0 0,0 21 0,0-22 16,-1 22-16,1 0 0,0 0 16,0 0-16,0 0 0,0 0 0,-1 0 15,1 22-15,0-1 0,0 21 16,0 0-16,0 1 0,-1-1 0,1 0 16,21 64-16,0-63 15,0 20-15,0-21 0,0 1 0,0 20 16,0-42-16,21 22 0,1-1 15,-1-21-15,0 0 0,0 1 0,21-1 16,-20 0-16,20-21 16,0 0-16,-21 0 0,64 0 15,-64 0-15,22 0 0,-1-21 16,0 21-16,1-21 0,-1-1 0,0 22 16,1-21-16,-1 0 0,0 0 15,1-21-15,-22 20 0,63-20 16,-62 0-16,-1 21 0,0-1 15,0-20-15,0 21 0,-21-21 0,21 20 16,-21 1-16,0-21 0,0 0 16,0 20-16,0 1 15,-21 0-15,0 21 16,0 0-16,0 0 16,0 21-16,-1 0 0,1 1 0,0-1 15,0 21-15,-21-21 0,20 0 16,1 22-16,0-1 0,21-21 15,-21 22-15,0-22 0,21 21 0,0-21 16,0 0-16,0 1 0,0-1 16,21 0-16,0-21 15,0 0-15,22 0 0,-22 0 16,0-21-16,21 0 0,-21-1 0,1 1 16,20 0-16,-21 0 0,0-21 15,0 20-15,1 1 0,-22-21 0,0 21 16,21 0-16,-21-22 0,21 43 15,-21-21-15,0 42 32,0 0-32,0 1 0,0-1 15,0 0-15,0 21 0,0-21 0,0 1 16,0 20-16,0-21 0,0 0 16,0 0-16,21 1 0,0-1 0,0-21 15,1 21-15,-1-21 0,21 0 16,-21 0-16,43 0 15,-22 0-15,-21-21 0,0 0 16,22-1-16,-22 22 0,0-21 0,0-21 16,0 21-16,-21 0 0,0-22 15,0 22-15,0-21 0,0 21 0,0-22 16,0 22-16,0 42 31,0 0-31,0 1 0,0-1 16,0 21-16,0-21 0,0 22 0,0-22 15,0 0-15,0 21 0,0-21 16,0 1-16,-21-1 0,21 0 0,0 0 16,0 0-16,0-42 31,0 0-15,0 0-16,0 0 15,21-1-15,-21-20 0,22 21 16,-1-21-16,0-1 0,0 1 0,21 0 15,-20-1-15,20 1 0,0 0 16,1 20-16,-1 1 0,0 0 0,1 21 16,20 0-16,-21 0 0,-20 0 0,20 21 15,0 0-15,-21 22 16,1-22-16,-1 0 0,0 21 0,-21 1 16,0-1-16,0-21 0,0 22 15,0 20-15,-21-21 0,0-20 0,-1 20 16,1-21-16,-21 21 15,42-20-15,-21-22 16,21-22 0</inkml:trace>
  <inkml:trace contextRef="#ctx0" brushRef="#br0" timeOffset="-203421.06">9398 17526 0,'0'0'0,"21"0"0,0 21 0,0-21 16,1 0-16,-1 0 15,0 0-15,0 0 0,0 0 16,-21-21-16,0 0 16,0 0-16,0 0 0,0-1 15,0 1-15,0 0 0,0 0 16,0 0-16,0 0 0,0-22 16,-21 22-16,21 0 0,-21 0 15,0 0-15,0-1 0,-1 22 0,-20 0 16,21 0-16,0 0 0,-22 22 15,22-1-15,0 0 0,-42 42 16,41-20-16,1-1 0,0 0 0,21 1 16,0-1-16,0 0 15,0 1-15,0-22 0,0 21 0,0-21 16,21 1-16,-21-1 0,43 0 16,-22 0-16,0-21 0,0 0 0,21 0 15,-20 0-15,-1 0 0,21 0 16,-21-21-16,0 0 0,22 0 0,-22-1 15,0-20-15,0 21 0,22-64 16,-22 64-16,-21-21 0,0-1 16,0 22-16,0 0 0,0-21 15,0 21-15,0 42 16,0 0 0,0 0-16,0 0 0,0 0 0,0 22 15,0-22-15,21 21 0,-21-21 16,0 1-16,21 20 0,-21-21 0,21 0 15,0 0-15,1 1 16,-1-22-16,0 0 0,21 0 16,-21 0-16,1 0 0,20-22 15,-21 1-15,21 0 0,-20 0 0,-1 0 16,21-22-16,-21 22 0,22-42 16,-22 20-16,-21 1 0,21 21 15,-21 0-15,0 0 0,21-1 16,0 22-16,-21 22 15,0-1 1,0 0-16,0 0 16,0 0-1,21-21 32,-21-21-47,0 0 0,0 0 16,0 0-16,0-1 15,0 1-15,0 0 0,-21 21 16,21-21-16,-21 21 16,0 21-16,0 0 15,21 0-15,-21 1 0,-1-1 0,22 21 16,-21-21-16,0 22 16,21-1-16,0 0 0,0 1 0,-21-1 0,21-21 15,0 21-15,0-20 16,0 20-16,0-21 0,21 0 0,0 0 15,0-21-15,22 0 0,-22 22 16,0-22-16,21 0 0,1 0 0,20-22 16,-42 1-16,22 0 15,-1 0-15,-21-21 0,0 20 0,22-20 16,-22 0-16,0-1 0,21-20 16,-20 21-16,-1-22 0,0 1 0,0 20 15,0-84-15,0 85 16,-21 0-16,22-1 0,-22 22 0,0 0 15,0 63 1,0-21-16,-22 22 16,1-1-16,0 0 15,0 1-15,-21 105 16,20-85-16,22-20 0,0 20 16,0-20-16,0-1 0,0 0 0,0-21 15,0 22-15,22-22 0,-1 0 16,0 0-16,0-21 0,21 0 0,1 0 15,-22 0-15,21 0 0,43 0 16,-43-21-16,1 0 0,-22 0 16,21 0-16,-21-1 0,0-20 15,1 21-15,-1-21 0,0 20 16,0-20-16,-21 21 0,-21 42 31,0 0-15,0 0-16,21 1 0,-22-1 15,22 0-15,0 0 0,0 0 16,0 0-16,0 1 0,0-1 16,22-21 15,-1 0-15,-21-21 30,-21 21-30,21-22-16,-22 22 0,22-21 16</inkml:trace>
  <inkml:trace contextRef="#ctx0" brushRef="#br0" timeOffset="-202172.78">10795 17187 0,'0'-42'0,"0"84"16,0-105-16,0 42 16,0 0-16,0 42 15,0 0 1,0 0-16,-21 21 0,21-20 0,-21 62 16,21-41-16,0-1 15,0 21-15,-22-20 0,22-1 0,-21 22 16,0-22-16,21 0 0,0 1 15,0-1-15,-21 0 0,21-21 0,0 22 16,-21-22-16,21 0 0,0 0 16,0 0-16,21-21 31,0-21-31,0 0 16,0-21-16,1 21 15,-1-1-15,0-20 0,0 21 16,0 0-16,0 0 0,1-1 15,-1 1-15,0 21 0,0 0 0,0 0 16,-21 21-16,0 1 16,0-1-16,0 0 0,0 21 15,0 1-15,0-22 16,0 0-16,0 0 0,21 0 0,1-21 16,-22 21-16,21 1 0,42-22 15,-20 0-15,-22 0 16,0 0-16,21-22 0,1 1 15,-1 0-15,-21 0 0,0 0 0,0 0 16,1-1-16,-1-20 16,0 0-16,0 21 0,-21-22 0,0 1 15,21 21-15,-21 0 0,0-1 16,0 1-16,0 42 16,0 1-1,0-1-15,0 21 0,0-21 0,0 22 16,-21-22-16,21 0 0,0 21 15,0-21-15,0 1 0,0-1 0,0 0 16,0 0-16,21 0 16,0-21-16,1 0 0,-1 0 15,0 0-15,0 0 0,0 0 16,0 0-16,1-21 0,-1-21 16,0 21-16,0-1 0,0 1 15,0 0-15,1-21 0,-1 21 0,0-22 16,0 22-16,0 0 0,0-21 15,1 42-15,-22 21 16,0 0-16,0 0 16,0 0-16,0 22 0,0-22 0,0 0 15,0 42-15,0-41 16,0 20-16,0-21 0,0 0 16,0 0-16,0 1 0,21-22 15,0 0-15,0 0 0,0 0 16,0 0-16,1 0 15,-1-22-15,0 22 0,0-21 0,0 0 16,0 0-16,1 0 0,-1-22 16,0 22-16,0 0 0,21-21 0,-20 21 15,-1-1-15,0 1 0,0 0 0,-21 0 16,21 21-16,0 0 16,1 0-16,-22 21 0,21 0 15,-21 0-15,0 1 0,0-1 16,0 0-16,0 0 0,0 0 0,0 22 15,21-22-15,-21 0 0,21-21 16,0 21-16,0 0 0,1 0 0,20-21 16,0 0-16,22 0 15,-43 0-15,21 0 0,1 0 16,-1-21-16,0 21 0,1-21 16,-1 0-16,21-43 0,-41 43 15,-1-21-15,0 0 0,0-1 16,-21 22-16,0-21 0,0 21 0,0-1 15,0 1-15,-21 21 0,0 0 16,0 0-16,-22 0 0,22 21 16,0 1-16,0 20 0,0-21 15,-1 21-15,22 22 0,0-43 16,0 21-16,0-20 0,0 20 16,22-21-16,20 0 0,-21 0 0,64 1 15,-43-1-15,0-21 16,22 0-16,-1 0 0,-20 0 0,20 0 15,-20 0-15,-1 0 0,0-21 16,1-1-16,-22 1 0,0 0 0</inkml:trace>
  <inkml:trace contextRef="#ctx0" brushRef="#br0" timeOffset="-201952.91">12213 17272 0,'0'0'0,"-21"21"0,0-21 16,21 21-16,-21-21 0,21 22 31,21-22-15,0-22-16</inkml:trace>
  <inkml:trace contextRef="#ctx0" brushRef="#br0" timeOffset="-200021.2">15219 17505 0,'0'0'0,"-21"-21"0,-1 0 0,1-1 15,0 1-15,0-21 0,0 21 0,21 0 16,0-1-16,0-20 0,0 21 16,0 0-16,0 0 0,21 21 15,0 0-15,0 0 16,0 0-16,1 21 0,-1 21 16,0-21-16,0 22 0,0-1 15,0 0-15,-21 1 0,0 20 0,0-21 16,0 1-16,0 41 15,0 22-15,0-85 16,0 1-16,0-1 0,0 0 16,0-42 15,0 0-31,0-22 0,0 22 16,0-21-16,0-1 0,0 1 15,22 0-15,-1-1 0,0-20 0,21-43 16,22 21-1,-43 64-15,0-21 0,21 21 16,-20 0-16,-1 21 0,21 0 0,-21 0 16,22 21-16,-22-21 0,21 42 15,-21-21-15,0 0 0,1 22 0,-22-1 16,0 0-16,21 1 0,-21-1 16,0 0-16,0-20 0,0 20 0,0 0 15,0-21-15,0 1 0,0-1 16,0 0-16,0 0 0,0-42 31,0 0-31,0 0 16,0-1-16,0-20 15,0 21-15,0-21 0,0-1 0,21 22 16,-21-21-16,21-1 0,0-20 16,0 21-16,1-1 0,-1 1 0,42-22 15,-20 43-15,-1 21 16,-21 0-16,21 0 0,22 0 15,-43 21-15,0 22 0,0-22 16,1 21-16,-22-21 0,0 22 0,21 105 16,-21-106-16,0-21 15,21 22-15,-21-1 0,0-21 16,21 0-16,0 22 0,0-22 16,1-21-16,-1 0 15,0 0-15,0 0 0,0-21 16,0 21-16,1-21 0,-1-22 15,0 22-15,0-21 0,0 21 16,0-22-16,1 1 0,-1 0 0,-21-1 16,21 1-16,-21 0 0,0 20 0,0-20 15,0 21-15,0 0 0,0 0 16,0-1-16,-21 22 16,0 22-16,21-1 0,-22 0 15,22 21-15,-21 22 16,21-22-16,0 0 0,0 1 0,0-1 15,0 0-15,0-20 0,0 20 16,21 0-16,1-21 0,-1 1 0,0-1 16,0 0-16,21 0 0,-20-21 15,20 0-15,-21 0 0,21 0 0,-20 0 16,-1-21-16,21 21 0,-21-21 16,0 0-16,1-22 0,-1 22 0,0-21 15,0-1-15,0 1 0,0 0 16,-21-22-16,22 1 15,-22 20-15,21 22 0,-21 0 0,0 42 32,0 0-32,-21 1 15,-1-1-15,22 21 0,0-21 0,0 22 16,0-22-16,0 21 0,0-21 0,0 22 16,0-22-16,0 21 0,22 0 15,20-20-15,-21-22 0,0 21 16,22-21-16,-1 0 0,-21 0 15,21 0-15,1 0 0,-22 0 0,21-21 16,-21-1-16,1 1 0,-1 0 16,0-21-16,0-1 0,0 1 15,0 0-15,1-1 0,-1 1 0,0-21 16,-21-1-16,0 22 0,0-22 0,21 1 16,-21 20-16,0 1 0,0 0 15,0 21-15,0-1 0,0 44 16,-21-1-1,21 21-15,-21 0 0,21 1 16,-21-1-16,21 0 0,-22 1 16,22 20-16,0-20 0,0 20 0,0-21 15,0 1-15,0 63 16,0-85-16,0 21 0,0 0 0,22-20 16,-1-1-16,0 0 0,0 0 0,0 0 15,0-21-15,1 0 16,-1 0-16,0 0 0,0 0 0,0-21 15,0 0-15,1 0 0,-1-22 0,0 1 16,0 0-16,0-1 0,0-20 16,1-1-16,-1 22 0,0-43 15,0 22-15,0-1 0,-21 1 16,21-1-16,1 1 0,-22-1 0,21 22 16,-21 0-16,0 21 0,0-1 0,0 44 15,-21-1 1,21 21-16,-22 0 0,1 1 15,0-1-15,21 22 0,0-22 16,-21 21-16,21-20 0,0 20 16,0-20-16,0-1 0,0 0 0,0 22 15,0-22-15,21-21 0,0 22 16,0-22-16,1 21 0,20-21 16,-21 0-16,0-21 0,0 0 15,1-21-15,-1 21 0,0-21 16,0-21-16,0 21 0,-21-1 15,21-20-15,1 0 0,-1-1 0,-21 22 16,21-21-16,0 21 0,0 0 16,-21-1-16,0 44 15,0-1 1,0 0-16,0 21 0,0-21 0,0 22 16,0-22-16,0 21 0,0-21 15,0 1-15,0-1 0,21 0 16,-21 0-16,22 0 0,-1 0 0,0-21 15,0 0-15,0 0 16,0 0-16,1 0 0,-1-21 16,-21 0-16,0 0 15,0 0-15,21-22 0</inkml:trace>
  <inkml:trace contextRef="#ctx0" brushRef="#br0" timeOffset="-199837.31">18817 17018 0,'0'0'0,"0"-21"0,0 0 0,-21 21 32,0 0-17,21 21 1,-21-21 31</inkml:trace>
  <inkml:trace contextRef="#ctx0" brushRef="#br0" timeOffset="-199673.4">18246 17209 0,'0'0'0,"0"21"0,0 0 15,21-21 1,0 0-16,0 0 0,0 0 0,22 0 15,-22 0-15,21 0 0,-21 0 16,22 0-16,-1 0 0,0 0 0</inkml:trace>
  <inkml:trace contextRef="#ctx0" brushRef="#br0" timeOffset="-199334.12">18923 17230 0,'0'21'16,"0"0"-16,0 0 0,0 0 0,0 22 16,0-1-16,0 22 0,0-1 15,0 1-15,0-1 0,0 22 16,0-22-16,0 1 0,0 20 15,0-20-15,0-1 0,0 1 0,-21-1 16,21 1-16,-21-1 0,-1 1 16,1-1-16,0-20 0,0-1 0,0 0 15,0 1-15,-1-22 0,1 0 16,21 0-16,-21-21 0,21-21 31,0-21-31,21 21 16,0-22-16</inkml:trace>
  <inkml:trace contextRef="#ctx0" brushRef="#br0" timeOffset="-199040.29">19008 17568 0,'0'-63'0,"0"126"0,0-168 0,0 41 16,0 22-16,0 21 0,21-22 0,0 22 15,-21-21-15,21 21 0,0-1 16,0 22-16,1-21 0,-1 21 0,21 0 15,0 0-15,-20 0 0,20 0 0,0 0 16,-21 21-16,22 1 0,-22-1 16,0 0-16,-21 21 0,0-21 15,0 22-15,0-1 0,-21 0 0,-21-20 16,-22 62-16,43-63 16,-21 1-16,-1 20 0,1-42 15,0 21-15,-1 0 0,1-21 0,21 0 16,0 0-16,-1 0 0,22-21 15,0 0 1,22 0-16,-1 0 0,0-1 16,0-20-16</inkml:trace>
  <inkml:trace contextRef="#ctx0" brushRef="#br0" timeOffset="-198812.42">19854 16870 0,'0'0'0,"21"-21"16,1 0-16,-1-1 0,-21 44 15,0-1-15,0 0 0,0 0 16,0 21-16,-21 1 16,-1-1-16,1 0 0,0 1 0,-21 20 15,21-20-15,-1-1 0,-20 0 16,21 1-16,0-1 0,21 0 0,0-21 16,0 22-16,0-22 0,0 0 15,0 0-15,0 0 0,0 1 0,21-22 16,0 0-16,0 0 0,22 0 15,-22 0-15,0 0 0,21-22 0</inkml:trace>
  <inkml:trace contextRef="#ctx0" brushRef="#br0" timeOffset="-198513.59">20045 17336 0,'0'0'0,"0"-22"0,21 22 31,0 0-31,0 0 16,0 0-16,1 0 0,-1 0 15,0 0-15,0 0 0,0 0 16,0-21-16,1 21 0,-1-21 0,0 0 16,0 21-16,0-21 0,0 0 15,-21-1-15,0 1 0,-21 21 16,0 0 0,0 0-16,-21 0 0,-1 21 15,1 22-15,0-22 0,-1 0 0,1 21 16,0-20-16,-1 20 0,22 0 15,0-21-15,21 43 0,0-43 16,0 0-16,21 0 0,0 1 16,22-22-16,41 0 15,-41 0-15,20 0 0,1-22 16</inkml:trace>
  <inkml:trace contextRef="#ctx0" brushRef="#br0" timeOffset="-194950.48">22013 16976 0,'0'0'0,"0"-21"15,21-1-15,1 1 16,20 0-16,-21 0 0,21 0 0,1-22 16,-1 1-16,0 0 15,1-1-15,-1 1 0,0-21 0,-20 20 16,20-20-16,-21-1 0,0 1 0,0-1 16,1 1-16,-22 20 0,0-41 15,0 63-15,-22 42 16,22 21-1,-21 0-15,0 22 0,0-1 0,0 1 16,21-1-16,-21 22 0,-1 0 16,22-22-16,0 22 0,-21 0 0,21-22 15,-21 22-15,21-22 0,0 1 16,-21-22-16,21 22 0,0-22 0,0 0 16,-21 1-16,0-1 0,21-21 15,-22 0-15,1 0 0,0 1 16,0-1-16,0-21 0,0 0 0,-22 0 15,22 0-15,-21-21 0,21-1 16,-22 1-16,22 0 0,-21-21 0,-1 21 16,22-22-16,0 1 0,0 21 15,0-22-15,0 1 0,-1 21 0,22 0 16,-21 0-16,21-1 16,0 44-16,0-1 0,0 0 15,21 21-15,1-21 0,-1 1 0,0 20 16,0-21-16,21 21 0,-20-20 15,20-1-15,-21 0 0,64 21 16,-43-42-16,0 0 16,1 21-16,-1-21 0,0 0 0,22 0 15,-22 0-15,1-21 0,-1 0 16,-21 21-16,21-21 0,-20 0 0,20-22 16,-21 22-16,0-21 0,0 21 0,1-22 15,-1 1-15,0 0 0,-21-1 16,0 22-16,21 0 0,-21 0 0,0 42 15,0 0 1,0 22-16,-21-22 0,0 21 16,21 0-16,-21 1 0,-1-1 0,1 0 15,0-20-15,0 20 0,21-21 16,0 21-16,-21-20 0,21-1 16,0 0-16,21-21 15,0 0 1,0-21-16,0 0 0,1-1 15,-1 1-15,21 0 0,-21 0 0,0 0 16,22-22-16,-22 22 0,0 0 16,0-21-16,0 21 0,1-1 15,-1 22-15,-21 22 16,0-1 0,0 0-16,0 0 15,21 21-15,-21-20 0,21-1 16,-21 0-16,21 0 0,0 0 15,1 0-15,-1-21 0,0 0 16,42 0-16,-41 0 16,-1 0-16,0 0 0,0-21 15,0 0-15,0 0 0,1 0 0,-1 0 16,0-22-16,-21 1 16,21 0-16,0-22 0,0 22 0,1-22 15,-22-20-15,21 20 0,0-21 16,0 22-16,0-1 0,0 1 0,1 21 15,-1-1-15,0 22 0,0 0 0,-21 0 16,0 42 0,0 0-16,0 21 0,0 1 0,-21 20 15,0 1-15,0-1 0,-1 1 16,1-1-16,0 1 0,-21-1 16,21 1-16,-1-22 0,1 22 0,21-22 15,-21 0-15,21-21 0,-21 22 0,21-22 16,0 0-16,0 0 0,-21 0 15,21-42 17,0 0-32,0 0 0,21 0 15,-21 0-15,42-22 0,-21 22 0,1-21 16,20 21-16,-21-22 0,21 22 16,1 0-16,-22 0 0,21 0 0,1 21 15,-22 0-15,0 21 16,-21 0-16,0 21 0,0-21 15,0 1-15,0-1 0,0 21 16,0-21-16,0 0 0,0 1 0,0-1 16,0 21-16,0 0 15,21-20-15,0-1 0,0-21 16,1 21-16,20-21 0,0 0 16,-21 0-16,22 0 0,-1 0 0,0-21 15,1 0-15,-22-1 0,21 1 16,-21 0-16,1 0 0,-1-21 15,0-1-15,0 22 0,-21-21 0,21-1 16,-21 1-16,0 21 0,0 0 16,0 0-16,0-1 0,-21 22 0,0 0 15,0 0-15,0 22 0,-1-1 16,1 0-16,0 0 0,21 0 16,-21 22-16,21-22 0,-21 21 0,21-21 15,0 22-15,0-22 0,0 21 16,0-21-16,0 0 0,21 1 0,0-1 15,0 0-15,0 0 0,1-21 16,-1 0-16,0 0 0,0 0 16,0 0-16,0 0 0,1 0 0,-1-21 15,0 0-15,0 0 0,0-1 16,22-20-16,-22 0 16,0 21-16,-21-1 0,21-20 0,-21 21 15,21 21-15,-21-21 0,0 42 31,0 0-31,0 0 0,0 0 16,0 1-16,0-1 0,0 0 16,0 0-16,0 0 0,0 0 15,0 1-15,0-1 0,21-21 0,1 21 16,-1-21-16,0 0 0,0 0 16,0 0-16,0 0 0,43 0 15,-43-21-15,0 0 16,0-1-16,1 1 0,20 0 0,-21 0 15,0 0-15,0-22 0,1 22 16,-1-21-16,0 21 0,0 0 0,0-1 16,-21 1-16,0 42 15,0 1 1,0-1-16,-21 0 0,21 0 16,-21 0-16,21 0 0,0 1 15,0 20-15,0-21 0,0 0 0,0 0 16,21 1-16,-21-1 0,42-21 15,-20 21-15,-1 0 0,0-21 16,0 0-16,21 0 0,-20 0 0,-1 0 16,0 0-16,0-21 0,0 0 0,0 21 15,1-43-15,-22 22 0,21 0 16,0-21-16,0 21 0,-21-43 0,21 22 16,0-22-16,1 1 0,-22-1 15,21-20-15,0 20 0,0-21 16,-21 43-16,0-21 0,0 20 0,0 22 15,0 0-15,0 0 0,0 42 16,-21 0-16,0 0 0,0 22 16,21 20-16,-22-21 0,1 22 15,0-22-15,0 22 0,0 63 16,21-85-16,0 22 0,0-22 16,0 0-16,0 1 0,21-1 0,0 0 15,0 1-15,0-1 0,1-21 16,-1 21-16,0-20 0,21-22 0,-21 21 15,22-21-15,-1 0 0,-21 0 16,22 0-16,-22 0 0,21-21 16,-21-1-16,0 1 0,22 0 15,-22-21-15,0 21 0,21-22 0,-20 1 16,-1 0-16,0-1 0,-21 1 16,0 0-16,0 20 0,0 1 0,-21 0 15,-22 0-15,22 21 0,-21 0 16,21 0-16,-22 0 0,22 21 0,-21 0 15,21 22-15,-22-22 0,22 0 16,0 21-16,0-21 0,0 22 0,21-22 16,0 21-16,0-21 0,0 22 15,0-22-15,0 0 0,21 0 0,0 0 16,0 1-16,0-1 0,22-21 16,-22 0-16,21 0 0,-21 0 15,22 0-15,-22 0 0,0-21 0,21-1 16,-20 1-16,-1 0 0,21 0 15,-21-21-15,22-22 0,-22 43 16,-21-21-16,0 20 0,0 1 16,-21 21-1,-1 0 1,22 21-16,0 1 0,-21-1 0,21 0 16,0 0-16,0 21 15,0-20-15,0-1 0,0 0 0,21 0 16,1 21-16,20-20 0,64 20 15,-64-42-15,0 0 16,1 0-16,-22 0 0,21 0 16,-21 0-16,1 0 0,20-21 0,-21-22 15,0 22-15,-21 0 0,21-21 16,1-22-16,-22 22 0,21 21 16,-21 0-16,0-1 0,0 1 15,-21 42 1,21 1-16,-22-1 15,1 0-15,21 0 0,-21 0 16,21 0-16,-21 1 0,21-1 0,-21 0 16,21 0-16,0 0 0,0 0 15,0 1-15,0-1 16,21-42 15,-21-1-31,21 1 0,0 21 0,0-63 16,1 42-16,-1-1 15,0 1-15,0 0 0,0 0 0,0 0 16,1 0-16,-1 21 0,-21 21 31,0 0-31,0 0 16,0 0-16,0 0 0,0 1 0,0-1 16,0 21-16,21-21 0,0 0 15,0 1-15,0-1 16,1-21-16,-1 0 0,0 0 15,0-21 1,0-1-16,0 1 0,-21 0 16,22 0-16,-1 0 0,0 0 15,21-1-15,-21-20 0,1 21 16,20-21-16,21-22 0,-20 43 16,-22 0-16,0 0 0,0 21 15,0 0-15,-21-22 0,22 22 16,-22 22-1,0-1 1,0 0-16,-22-21 16,44 0 31,-22-21-32,0 0-15,0-1 16,-22 22-1,1 0 1,0 0-16,0 22 16,0-22-16,0 21 0,-1 0 0,1 0 15,0 0-15,21 22 0,0-22 16,-21 0-16,21 0 0,0 0 16,0 22-16,21-22 0,0 21 0,0-21 15,1 0-15,20 1 0,0 20 16,1-42-16,-22 0 15,0 0-15,0 0 0,21 0 0,-20 0 16,-1-21-16,0 0 0,21-1 16,1-41-16,41-43 15,-63 64-15,1 21 16,-1-22-16,-21 22 0,0 0 0,0-21 16,-21 42-1,21 21-15,-22 0 16,1 0-16,0 0 0,21 0 0,0 1 15,-21-1-15,21 21 0,0-21 16,0 22-16,21-1 0,0 0 16,0-21-16,1 1 0,-1-1 15,0-21-15,0 21 0,21-21 16,-20 0-16,-1 0 0,21 0 0,-21 0 16,0-21-16,1 0 0,20-1 0,-21 1 15,0 0-15,22-21 16,-22-1-16,-21 22 0,0 0 15</inkml:trace>
  <inkml:trace contextRef="#ctx0" brushRef="#br0" timeOffset="-194673.64">24998 17018 0,'0'0'0,"21"0"15,0 0-15,21 0 16,1 0-16,-1 0 0,0-21 16,22 21-16,-22 0 0,22-21 0,-22 21 15,22 0-15,-22 0 0,0 0 16,22 0-16,-22 0 0,0-21 0,1 21 15,-1-22-15,-21 22 0,0-21 16,-21 0-16,0 0 0</inkml:trace>
  <inkml:trace contextRef="#ctx0" brushRef="#br0" timeOffset="-194509.73">24638 16595 0,'0'21'0,"0"-42"0,0 63 0,0-21 16,0 0-16,21-21 15</inkml:trace>
  <inkml:trace contextRef="#ctx0" brushRef="#br1" timeOffset="-90657.52">9313 7006 0,'0'21'94,"21"-21"-78,1 22-16</inkml:trace>
  <inkml:trace contextRef="#ctx0" brushRef="#br1" timeOffset="-79958.92">106 9652 0,'0'0'0,"-21"0"0,-1 0 0,1 0 16,0 0-16,21-21 15,0 0 1,0 0-16,0-1 31,-21 22 0,21 22 32,0-1-48,0 0-15,21-21 16,0 0-16,0 21 0,1-21 0,-1 0 16,0 0-16,0 21 0,0-21 0,0 0 15,22 21 1,-1-21-16,-21 0 0,0 0 0,1 22 16,-1-22-16,21 0 0,-21 0 0,22 21 15,-22-21-15,21 21 0,-21-21 16,22 0-16,-22 21 0,21-21 0,22 21 15,-22-21-15,21 21 16,-20-21-16,-22 0 0,21 22 16,-21-22-16,22 0 0,-22 21 0,0 0 15,0-21-15,22 21 0,-22-21 16,0 21-16,21 0 0,1 1 16,-22-22-16,0 21 15,21 0-15,1 0 0,-22-21 16,0 21-16,0-21 0,0 0 0,0 21 15,22-21-15,-22 0 0,0 22 16,0-22-16,22 0 0,-22 21 0,0-21 16,21 0-16,-21 21 0,22-21 15,-22 0-15,0 21 0,21-21 0,-20 0 16,20 21-16,-21-21 0,21 0 16,-20 21-16,20-21 0,0 22 15,-21-22-15,22 0 0,-1 0 0,0 0 0,1 0 16,-1 0-16,0 0 0,1 0 15,-1 0-15,0 0 0,1 0 0,-1 0 16,0 0-16,1 0 0,20 0 0,-20 0 16,-1 0-16,0 0 0,1 0 0,-1 0 15,0 0-15,1 0 0,-1 0 16,-21 0-16,21 0 0,1 0 0,-1 0 16,43-22-16,-43 22 15,0 0-15,1-21 0,-1 21 0,22 0 16,-22 0-16,0-21 0,1 21 15,20 0-15,-21 0 0,1 0 0,-1 0 16,0 0-16,1-21 0,41 21 16,-41-21-16,-1 21 0,-21 0 0,22 0 15,-22 0-15,21 0 0,-21 0 0,0 0 16,22-21-16,-22 21 0,21 0 16,-21 0-16,22 0 0,-22-22 0,21 22 15,-21 0-15,22 0 0,20 0 16,-20-21-16,-1 21 0,0 0 0,1 0 15,-22 0-15,21 0 0,0-21 16,1 21-16,-1 0 0,0 0 16,43-21-16,-43 21 0,-20 0 15,20-21-15,0 21 0,1 0 0,-1 0 16,0-21-16,-21 21 0,22 0 0,-1 0 16,-21 0-16,22-22 0,-22 22 0,21 0 15,22 0 1,20-21-16,-63 21 0,1 0 15,20 0-15,-21 0 0,0 0 0,22 0 16,-22 0-16,21 0 0,-21 0 0,22 0 16,-22 0-16,21 0 0,-21 0 15,22 0-15,-22 0 0,21 0 16,-21 0-16,22 0 0,-22 0 0,21 0 16,-21 0-16,22 0 0,62 0 15,-62 0-15,41-21 16,-41 21-16,-22-21 0,21 21 0,1 0 15,-1 0-15,0-21 0,1 21 16,-1 0-16,0 0 0,1-21 0,-1 21 16,21 0-16,-20 0 0,-1-22 15,0 22-15,-20 0 0,20 0 0,0 0 16,1-21-16,-1 21 0,0 0 0,64-21 16,-64 21-1,1 0-15,-1 0 0,0-21 16,1 21-16,-1 0 0,0 0 0,1 0 15,-22 0-15,106-21 16,-106 21-16,21 0 0,1 0 0,-22 0 16,21 0-16,1 0 0,-22-21 0,21 21 15,0 0-15,-20 0 0,20 0 16,0-22-16,1 22 0,20 0 16,-21-21-16,-20 21 0,20 0 15,-21 0-15,21-21 0,-20 21 0,41 0 16,-42 0-16,0 0 0,1-21 0,20 21 15,-21 0-15,0 0 0,0 0 16,1 0-16,-1 0 0,21 0 16,-21 0-16,0 0 0,1 0 0,20 0 15,-21 0-15,21 0 0,-20 0 0,-1 0 16,21 0-16,0 0 0,-20 0 0,20 0 16,21 0-16,-20-21 0,-22 21 15,21 0-15,1 0 0,-1 0 16,0 0-16,-21-21 0,22 21 0,-1 0 15,0 0-15,22 0 0,-22-22 0,1 22 16,-1 0-16,0 0 0,1 0 0,-1-21 16,0 21-16,1 0 0,41 0 15,-41 0-15,-1-21 16,0 21-16,-21 0 0,22 0 0,-22-21 16,21 21-16,1-21 0,20 21 15,-42-21-15,22 21 0,-1 0 0,21-22 16,-41 22-16,20-21 0,0 0 15,-21 21-15,22 0 0,-1-21 0,-21 21 16,22 0-16,-22-21 0,21 21 16,-21 0-16,22 0 0,-22 0 0,63-21 15,-41 21 1,-22 0-16,0 0 0,0 0 0,0 0 0,1 0 16,20 0-16,-21 0 0,0 0 0,0 0 15,22 0-15,-22 0 0,0 0 16,21 21-16,-20-21 0,-1 0 0,21 21 15,-21-21-15,22 0 0,-22 21 16,21-21-16,-21 21 0,22-21 0,-1 21 16,-21-21-16,21 22 0,1-22 0,-1 0 15,0 0-15,22 21 0,21 0 16,-43 0-16,21-21 0,-20 21 16,20-21-16,-20 21 0,20-21 15,1 22-15,-1-22 0,-21 0 0,22 21 16,-1-21-16,1 0 0,-1 0 0,1 21 0,63-21 15,42 21 1,-105 0-16,-22-21 0,22 0 16,-22 0-16,21 0 0,-20 0 15,20 0-15,-20 0 0,20 21 0,-21-21 16,22 0-16,-22 0 0,22 0 0,-22 0 16,0 0-16,22 0 0,-22 0 0,22 0 15,20 0-15,-41 0 0,20 0 16,43 0-16,-64-21 15,1 21-15,20 0 0,-20 0 0,-1 0 16,21-21-16,-20 21 0,-1 0 0,22 0 16,-22 0-16,0 0 0,1 0 0,-1 0 15,0 0-15,1 0 0,-22 0 16,21 0-16,0 0 0,1 0 16,-1 0-16,0 0 0,22 0 15,-22 0-15,1 0 0,-1 0 0,0 0 16,1 0-16,-1 0 0,0 21 0,1-21 15,-1 0-15,0 0 0,1 21 16,-1 1-16,0-22 0,-21 0 0,64 21 16,-43-21-16,1 21 0,-22-21 15,21 0-15,1 21 0,-1-21 0,0 21 16,43 0-16,-43-21 16,1 22-16,-1-22 0,0 21 0,22-21 15,-22 21-15,22-21 0,-22 21 16,21-21-16,1 21 0,-22-21 0,22 21 15,-1-21-15,107 22 16,-107-22-16,-21 21 0,22-21 0,-1 21 16,1-21-16,-22 0 0,22 0 15,-1 0-15,1 0 0,-1 0 0,1 21 16,-1-21-16,1 0 0,-1 0 0,1 0 16,20 0-16,-41 0 0,20 0 15,1 0-15,-22 0 0,22 0 0,-22 0 16,0-21-16,1 21 0,-1 0 15,0 0-15,-21 0 0,1 0 0,20 0 0,0 0 16,-21 0-16,1 0 16,-1 0-16,0 0 0,0 0 0,0 0 15,0 0-15,1 0 0,-1 0 16,63 0-16,-62 0 16,-1 0-16,0 0 0,21 0 0,-21 0 15,22 0-15,-22 0 0,21 0 0,-21 0 16,22 0-16,-1 0 0,0 0 15,1 0-15,-1 0 0,0 21 16,1-21-16,-1 0 0,0 0 0,22 0 0,-22 21 16,1-21-16,20 0 0,1 0 15,-1 0-15,1 21 0,-1-21 0,1 0 16,-1 0-16,1 0 0,-1 0 16,1 0-16,-1 22 0,1-22 0,-1 0 15,-21 0-15,22 0 0,-1 0 0,43 0 16,-42 0-16,-22 0 0,22 0 15,-1 0-15,-21 0 0,22 0 16,-22 0-16,1-22 0,20 22 0,-21 0 16,1 0-16,20 0 0,-20-21 0,-1 21 15,0 0-15,1 0 0,-1 0 0,0 0 16,1-21-16,-1 21 0,0 0 16,43 0-16,-43 0 15,1 0-15,20 0 0,-21 0 0,1 0 16,-1 0-16,0 0 0,1 0 0,-1 0 15,22 0-15,-22 0 0,0 0 0,1 0 16,-1 0-16,43 21 16,-22-21-16,-21 21 0,1-21 0,-1 0 15,22 22-15,-22-22 0,0 0 0,22 21 16,-22-21-16,22 0 0,-22 0 0,21 21 16,-20-21-16,20 21 0,1-21 15,-22 0-15,22 0 0,-22 21 0,64-21 16,-64 0-16,0 21 15,64-21-15,-63 0 0,20 22 16,-21-22-16,1 0 0,20 0 16,-20 0-16,-1 0 0,21 0 0,-20 0 15,41 0-15,-41 0 0,20 0 16,-20 0-16,-22 0 0,21 0 0,0 0 16,-20 0-16,20 0 0,-21 0 15,0 0-15,0 0 0,1 0 0,-1 0 16,0-22-16,0 1 15,0 21-15,0 0 0,-21-21 16,22 21-16,-1 0 0,0 0 16,-21-21-16,21 21 0,0 0 15,22 0-15,-22-21 0,0 21 16,21-21-16,-21 21 0,1 0 0,20 0 0,-21-22 16,21 22-16,-20 0 0,20 0 0,-21-21 15,0 21-15,22 0 0,-22 0 16,0 0-16,21 0 0,-21-21 0,1 21 15,20 0-15,-21 0 0,0 0 0,0-21 16,1 21-16,-1 0 0,0 0 0,0-21 16,0 21-16,0 0 0,1-21 15,20-1-15,-21 22 0,0-21 16,0 21-16,1-21 0,-1 0 16,0 21-16,0-21 0,0 0 0,0 21 15,1-22-15,-1 22 16,0-21-16,0 0 0,0 21 0,0-21 15,1 0-15,20-22 16,-21 43-16,0-21 0,0 21 0,1-21 16,-1 0-16,0 21 15,0-21-15,0 0 0,0-1 16,1 22-16,-1-21 0,-21 0 0,21 21 16,0-21-16,0 0 0,0 0 15,-21-1-15,22 1 0,-1 21 16,0-21-16,-21 0 0,21 21 0,0-21 15,-21 0-15,21-1 0,1 22 0,-1-21 16,0 0-16,0 21 16,21-42-16,-20 21 0,-1-1 15,0 22-15,0-21 0,0 0 0,-21 0 16,21 0-16,1 0 0,-1-22 0,-21 22 16,0 0-16,21 0 0,0-22 15,-21 22-15,21 0 0,-21 0 0,21 0 16,1-22-16,-22 22 0,0 0 0,21 0 15,0 0-15,-21-22 0,0 22 0,0 0 16,0 0-16,0 0 0,0 0 16,0-22-16,0 1 15,0 21-15,0-22 0,0 22 0,0 0 16,0-21-16,0 21 0,-21-22 16,21 22-16,-21 0 0,21-64 15,-22 64-15,1 0 0,21-21 16,-21 20-16,21 1 0,0 0 0,-21 0 15,21 0-15,-21 0 0,0-1 16,21 1-16,0 0 0,-22 0 16,1 0-16,0 0 15,0 21-15,21-22 0,0 1 16,-21 21-16,21-21 16,-21 21-16,21-21 31,-22 21-31,22-21 15,-21 21 1,21-21 0,-21 21-16,0-22 15,21 1-15,-21 21 16,21-21-16,-21 21 0,21-21 16,-22 0-16,1 0 15,21-1 1,0 1-16,-21 21 0,21-21 0,-21 21 15,21-21-15,-21 0 0,21 0 16,0-1 0,-21 1-16,21 0 0,-22 0 15,1 0-15,21 0 0,-21-1 0,0-20 16,0 21-16,0-21 0,-1 20 16,1-20-16,0 21 0,21-21 0,-21 20 15,0-20-15,21 21 0,-21 0 0,21-22 16,0 22-16,0-21 0,0 0 15,0 20-15,0 1 0,0-21 16,0 21-16,0 0 0,21-22 16,0 22-16,-21-21 0,0 21 0,0-1 15,0-20-15,21 21 0,-21 0 16,0-22-16,0 22 0,0 0 0,0 0 16,0 0-16,0 0 0,0-22 15,0 22-15,0 0 0,0 0 16,0 0-16,0-1 0,-21 1 0,0 0 15,21 0-15,0 0 0,-21 0 0,-1-1 16,1-20-16,0 21 16,0 0-16,0 0 0,21-1 0,-21-20 15,-1 0-15,1 21 16,21-1-16,-42-20 0,42 0 16,-21 21-16,21-1 0,-21 1 0,-1-21 15,22 21-15,-21 0 0,0-1 16,21-20-16,-21 21 0,0 0 0,0-22 15,-1-20-15,1 42 16,0-22-16,21 22 0,-42-42 16,42 20-16,0 1 0,-21 0 0,-1 21 15,22-22-15,0 1 0,0 0 16,-21 20-16,21-20 0,0 0 16,0 21-16,0-22 0,0 22 0,0-21 15,0 21-15,0-22 0,0 22 0,0-21 16,0 21-16,0-22 0,0 1 15,0 21-15,0-22 0,0 22 0,0-21 16,0 0-16,21 20 0,-21-20 16,22 0-16,-22 21 0,21-22 0,-21 22 15,21-21-15,0 21 0,0-22 0,-21 22 16,21 0-16,1-21 0,-1 20 16,-21 1-16,21 0 0,0 0 0,0-21 15,0 20-15,-21 1 0,22 0 16,-1 0-16,0 0 0,-21-22 0,21 22 15,0 0-15,0-21 16,-21 21-16,22-1 0,-1 1 0,-21-21 0,0 21 16,21 0-16,-21-1 15,21 1-15,-21 0 0,21 0 0,-21-21 16,0 20-16,0 1 0,0-42 16,0 42-16,0-1 0,0 1 15,0 0-15,0-21 0,-21 21 0,0-1 16,0-20-16,21 21 0,-21-21 0,-1 20 15,1 1-15,0-21 0,0 21 16,0-22-16,0 22 0,-22-42 16,22 42-16,0-1 0,0-20 15,0 21-15,-1 0 0,1-22 16,-21 1-16,21-21 16,0 41-16,-1 1 0,-20-21 15,21 21-15,0 0 0,-22-43 16,22 43-16,0 0 15,-21 0-15,21-1 0,-22 1 0,-20-21 16,-22 0-16,43 20 16,-1 1-16,1 0 0,-64-21 15,64 21-15,0-1 0,-1 1 16,1 0-16,0 0 0,-22 0 16,22 0-16,-1-1 0,1 1 0,0 0 15,-1 0-15,-41 0 0,41 0 16,1-1-16,21 1 0,-21 21 15,-22-42-15,22 21 0,21 21 16,-22-21-16,-20-1 16,42 1-16,-1 0 0,-20 0 0,21 21 15,0-21-15,-22 0 0,22-1 16,0 1-16,-42-21 0,-1 0 16,43 20-16,-21-20 15,20 21-15,-41-21 0,42 20 16,-43-20-16,43 0 0,-21 21 15,-1-22-15,22 22 16,-42 0-16,42 0 16,-1 0-16,1-1 0,0 1 0,-21 0 15,21 21-15,-1-21 0,1 0 16,0 0-16,-42-1 0,41 1 16,-20 0-16,21 0 0,0 21 0,0-21 15,-22 0-15,22-1 0,0 1 16,0 0-16,0 21 0,-22-42 15,22 21-15,0 21 0,0-22 16,0 22-16,-1-21 0,1 21 0,-42-21 16,42 0-16,-1 21 15,-20 0-15,21 0 0,-21-21 0,20 21 16,-20 0-16,0 0 0,-1-21 0,22 21 16,-21 0-16,0 0 15,-1-22-15,1 22 0,0 0 0,-1-21 16,1 21-16,0 0 0,-1-21 0,1 21 15,21-21-15,-22 21 16,1-21-16,21 21 0,-43-21 0,43-1 16,0 22-16,0-21 0,-21 21 15,42-21-15,-22 21 0,-20-21 16,21 21-16,0 0 16,0-21-16,-1 21 0,1 0 15,0 0-15,-21 0 0,21 0 0,-22 0 16,-20 0-16,20 0 0,1 0 15,-21 0-15,-1 0 0,-42 0 16,43 0-16,20 0 0,-20 0 16,-1 0-16,22 0 0,-21 0 0,20 0 15,1 0-15,-22-21 0,1 21 16,21 0-16,-22-22 0,1 22 0,20 0 16,-20-21-16,-1 21 0,1-21 0,-1 21 15,-63 0-15,64 0 16,-1 0-16,-20 0 0,20 0 0,1 0 15,-1 0-15,1 0 0,-1 0 0,1 0 16,-1 0-16,-84 0 16,84 0-16,1 0 0,-1 0 15,1 0-15,-1 0 0,1 0 0,-1 0 16,1 0-16,21 0 0,-22 0 0,-63 0 16,42 0-16,22 0 0,-1 0 15,1 0-15,-1 0 0,-20 0 0,20 0 16,22 0-16,-22 0 0,1 0 0,-1 0 15,22 0-15,-21 0 0,20 0 16,-20 0-16,20 0 0,1 0 0,-21 0 16,20 0-16,-20 0 0,20 0 0,-20 0 15,21 0-15,-22 0 0,22 0 0,-22 0 16,-42 0-16,64 0 0,0 0 16,-22 0-16,22 0 15,0 0-15,-1 0 0,1 0 0,0 0 16,-1 0-16,1 0 0,0 0 0,20 0 15,-20 0-15,-43 0 16,64 0-16,-21 0 0,0 0 0,20 0 0,-20 0 16,0 0-16,-1 0 0,22 0 15,-21 0-15,0 0 0,-1 0 0,1 0 16,0 0-16,-1 0 0,-41 0 16,41 0-16,1 0 0,-43 0 15,43 0-15,0 0 0,-1 0 16,1 0-16,0 0 0,-1 0 0,1 0 15,0 0-15,-1 0 0,1 0 16,-64 0-16,64 0 0,-22 0 16,22 0-16,0 0 0,-22 0 15,22 0-15,-22 0 0,22 0 0,-22 0 16,22 0-16,-21 0 0,20 0 0,-20 0 16,20 0-16,1 0 0,-21 0 0,20 0 15,-20 0-15,20 0 0,-20 0 16,21 0-16,-64 0 0,63 0 15,1 0-15,-21 0 0,20 0 0,1 0 16,0 0-16,-22 0 0,22 0 0,-1 0 16,-20 0-16,21 0 0,-1 0 15,-20 0-15,20 0 0,1 0 16,-21 0-16,20 0 0,-41 0 16,41 0-16,1 0 0,-43 0 15,43 0-15,0 0 0,-1 0 0,1 0 16,0 0-16,-1 0 0,1 0 15,0 0-15,-1 0 0,1 0 0,0 0 16,-1 0-16,1 0 0,0 0 0,-1 0 16,1 21-16,0-21 0,-1 0 15,1 0-15,0 0 0,-1 0 0,1 21 16,-43-21-16,43 0 0,0 22 16,-1-22-16,22 0 0,-21 21 15,-1-21-15,1 0 0,0 21 16,-1 0-16,-20 0 15,21-21-15,-1 0 0,22 21 0,-21-21 16,-1 22-16,1-22 0,0 0 16,-1 21-16,1-21 0,0 0 0,-1 21 0,1-21 15,0 0-15,-1 0 0,-20 0 16,42 0-16,-22 0 0,1 0 16,0 0-16,-1 0 0,1 0 0,21 0 0,-21 0 15,20 0-15,-20 0 0,0 0 16,-1 0-16,22 0 0,-21 0 15,0 0-15,-1 0 0,-20 0 0,20 0 16,1-21-16,0 21 0,-1 0 0,-20 0 16,21-21-16,-1 21 0,1 0 15,0-22-15,-64 1 0,63 21 16,1 0-16,-21-21 0,20 21 16,1 0-16,0-21 0,-1 21 0,-20 0 15,20-21-15,-62 21 0,62 0 16,1-21-16,-22 21 0,22-22 0,-21 22 15,20 0-15,-20 0 0,-1 0 16,1-21-16,-1 21 0,1 0 0,-1 0 16,1 0-16,-1 0 0,1 0 0,-1 0 15,1 0-15,-1 0 0,1 0 16,-1 0-16,1 0 0,-1 0 16,1 0-16,-1 21 0,-20-21 0,20 22 15,1-1-15,-1-21 0,1 21 16,-1-21-16,1 21 0,-1-21 0,1 21 15,20-21-15,-20 0 0,20 0 0,-20 0 16,21 0-16,-1 0 0,1 0 16,0 0-16,-1 0 0,1 0 0,0 0 15,-1 0-15,1-21 0,21 21 0,-22-21 16,1 21-16,0-21 0,-1 21 16,1 0-16,-21-21 0,20 21 15,1 0-15,0-22 0,-22 22 0,22 0 0,-1-21 16,-20 21-16,21-21 0,-1 21 15,-20 0-15,20 0 0,1 0 16,0 0-16,-1 0 0,22 0 0,-21 0 16,0 0-16,20 0 0,-20 0 15,0 0-15,21 0 0,-22 0 0,1 0 0,21 0 16,-22 0-16,-20 0 16,21 0-16,-1 0 0,1 0 0,0 0 15,20 0-15,-20 0 0,-21 0 16,20 0-16,1 0 0,-22 0 0,22 0 15,-21 0-15,-1 0 0,22 0 0,-128 0 16,128 0-16,0 0 16,-1 0-16,1 0 0,0 0 0,-1 0 15,1 0-15,0 0 0,-1 0 16,22 0-16,-21 0 0,-22 0 0,22 0 16,0 0-16,-1 0 0,-20 0 0,-1 0 15,22 0-15,-21 0 0,-1 0 0,1 0 16,-1 0-16,1 0 0,-1 0 0,1 0 15,-1 0-15,1 0 0,20 0 16,1 0-16,0 0 0,-1 0 16,1 0-16,0 0 0,20 0 0,-20 0 15,21 0-15,0 0 0,0 0 16,-22 0-16,22 0 0,0 0 0,-21 0 16,20 0-16,-20 0 0,21 0 0,-21 0 15,-1 0-15,22 0 0,-21 0 16,-1 21-16,22-21 0,-21 21 0,21-21 15,-22 0-15,22 22 0,0-22 16,0 0-16,0 0 0,0 0 0,21 21 16,-22-21-16,1 0 15,21 21-15,-21-21 0,0 0 16,0 21-16,0-21 0,-1 21 0,1 0 16,0 1-16,0-22 0,0 21 15,-43 21-15,22-21 16,21 0-16,-22 1 0,1 20 15,-64 0 1,85-21-16,0-21 16,0 0-16,21 22 15,-21-22 1,-1 0-16,1 21 0,0-21 0,0 21 16,0 0-16,-22-21 15,22 21-15,0-21 0,0 0 16,0 21-16,0-21 0,-1 0 0,1 0 15,0 22-15,-21-22 0,21 0 16,-1 21-16,1-21 0,0 21 16,-21-21-16,21 21 0,-1-21 0,1 21 15,-21-21-15,21 21 0,-22 1 16,22-1-16,-21 0 16,21 0-16,0 0 15,-1 22-15,1-1 0,21-21 16,-21 0-16,21 0 0,0 1 15,0-1-15,0 0 0,0 0 16,0 0-16,0 0 0,0 1 0,0-1 16,21 0-16,-21 0 0,21 0 0,-21 0 15,0 22-15,0-22 16,0 0-16,0 0 0,0 0 0,0 22 16,0-22-16,0 0 0,0 0 15,0 22-15,0-22 0,0 0 0,0 21 16,0-21-16,-21 22 0,21-22 15,-21 21-15,0-21 0,21 22 0,-21-22 16,0 21-16,-1 1 0,-20 20 16,21-21-16,0-20 15,-22 62-15,22-63 16,-21 64-16,21-64 0,-43 64 16,43-64-16,-21 64 15,21-64-15,21 21 0,-22 1 16,1 20-16,0-42 15,21 22-15,0 20 0,0-42 16,0 0-16,0 1 0,0-1 0,0 0 16,0 0-16,0 21 0,0-20 15,0-1-15,0 0 0,0 0 0,21-21 16,-21 21-16,0 0 0,21 1 16,-21-1-16,0 0 0,0 0 15,0 0-15,0 0 0,0 1 16,22-1-16,-22 0 0,21 0 15,-21 0-15,0 0 16,0 1-16,0-1 0,0 0 0,21 0 16,-21 0-16,21 0 0,-21 1 15,0 41-15,0-42 16,21 43-16,0-43 0,-21 21 16,22-21-16,-22 22 0,0-22 0,21 0 15,-21 21-15,21-20 0,-21 41 16,0-21-16,0-20 0,21 20 15,-21-21-15,0 21 0,0 1 16,0-22-16,21 21 0,-21 1 0,0-1 16,0-21-16,0 21 0,21-20 0,-21 20 15,0 0-15,0-21 0,0 22 16,0-1-16,0-21 0,0 22 16,0-22-16,0 21 0,0-21 15,0 22-15,0-1 0,0-21 0,0 21 16,-21-20-16,21 20 0,0 0 15,0-21-15,0 22 0,0-22 16,0 21-16,0-21 0,0 22 0,0-22 16,0 21-16,0-21 0,0 22 0,0-22 15,0 21-15,0-21 0,0 1 0,21-1 16,-21 21-16,0-21 0,0 0 16,0 1-16,0 20 0,0-21 0,0 0 15,0 0-15,0 1 16,0-1-16,0 0 0,0 0 0,0 0 15,0 0-15,0 1 0,0-1 16,0 0-16,0 0 0,-21 0 16,21 0-16,-21 1 0,21-1 0,-21 0 15,0 0-15,0 21 16,21-20-16,-22 41 16,1-21-16,21-20 0,-21-1 15,21 0-15,-21 21 0,21-21 0,0 1 16,-21-1-16,0 21 0,21-21 15,0 22-15,0-22 0,-22 0 16,22 21-16,0-21 0,-21 1 0,21 20 16,0-21-16,0 21 0,0-20 15,0 20-15,0-21 0,0 0 0,0 22 16,0-22-16,-21 0 0,21 21 16,0-21-16,0 22 0,-21-22 0,21 0 15,0 21-15,-21-20 0,21-1 0,0 21 16,0-21-16,0 0 0,-21 22 15,21-22-15,0 21 0,-22-21 0,22 22 16,0-22-16,0 21 0,0-21 16,0 1-16,0 20 0,0-21 0,0 0 15,0 22-15,0-22 0,0 0 16,0 0-16,0 21 0,0-20 16,0-1-16,0 0 0,0 0 0,0 0 15,0 0-15,0 1 0,0-1 0,0 21 16,0-21-16,0 0 0,0 22 15,0-22-15,0 0 16,0 21-16,0-20 0,0-1 0,22 0 16,-22 0-16,0 0 0,21 22 0,-21-22 15,0 0-15,0 0 0,0 0 0,0 0 16,21-21-16,-21 22 0,0-1 16,0 21-16,0-21 15,0 0-15,0 1 0,0-1 16,0 0-16,0 0 15,0 0-15,0 0 0,0 1 16,0-1-16,0 0 0,0 0 16,0 0-16,0 0 0,0 1 15,0-1-15,0 0 0,21 0 0,0 0 16,-21 0-16,21 1 16,1-1-16,-1 0 0,-21 0 15,21-21-15,0 21 0,0 0 0,0-21 0,1 22 16,-1-22-16,0 21 15,0 0-15,21 0 0,-20 0 16,105 64 15,-85-85-31,-42 21 16,21 0 0,0 0-1,-21 1 1,0-1-16,0 0 15,0 0-15,-21 0 16,21 0-16,-21 1 16,21-1-16,0 0 15,0 0-15,0 0 16,0 0-16,0 1 0,21-22 16,0 21-16,0 0 0,-21 0 15,22 0-15,-1 0 0,0 1 0,0-1 16,0 0-16,0-21 0,22 42 15,-1-21-15,-21 1 0,0-1 16,22 0-16,-1 21 16,22 1-16,-1-1 0,-21-21 15,22 21-15,-22-42 16,-21 22-16,43 20 0,-22-21 16,22 0-16,-22 0 15,0 1-15,1-1 16,41 21-1,-41-21-15,-1 0 16,-21-21-16,43 22 16,-43-22-1,-21 21-15,21-21 0,0-21 47,-21-1-47,21 1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F835-9301-40DC-9D4C-63F98799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01493-8FCC-466D-ABFF-2125D978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5875-C5AA-4DE2-A22A-A2BA5D1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5EDE-1933-4BDB-92B9-C2278DE8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0932-B471-428D-84E4-91CE446B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0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B31F-4C2D-43B3-8FCE-91549659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4734-DB2E-4D6C-869A-64EE08AB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ACFB-F550-47C7-BF9B-494DDF7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CE4D-AD81-441E-A8CA-3C57D2DA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13A1-009E-4612-8B65-398F81A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9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FAEEE-CB3C-47FB-A83D-7E9622620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3593-E191-43B9-A1D5-C530F94F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F76D-6F82-4ACA-BAD8-879F0510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C102-1714-4098-A84B-D0CFEBDB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F7EE-56EA-4CDC-AC89-E12A5482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0D61-0A6A-4824-ABE4-0503D5B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4D56-7DDD-44E7-AA79-D7026DCE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C9B4-AC11-4554-8D9D-7FBB127C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261-E7DF-4BE6-8104-7BF3F1D1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A859-740E-4381-BAF8-58AA329A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7879-D4EE-41D2-B742-42E92C6F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A9BB-DFE9-4B49-A4AE-69B81878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D7CA-4A48-46D4-820A-60EEDFFB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391C-F60C-44E1-9710-CA1924FC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4F4EA-2737-47E9-851F-311C96CB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3676-9F3D-4F24-914E-2C42C426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5087-6079-44EC-AA0F-2D84FDC3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999F3-6588-4D3A-92C5-1CA1B412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33C5-BBC2-43E7-888C-539AFBE9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211C4-6093-43E4-B9DA-D030FCF2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CC96-D30D-4A00-9D65-F8CC0364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B42C-EE33-4C96-94CF-AC8669D8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FA458-BF7C-43D3-8126-F1FA714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FAFA-1B02-4D94-A929-872E66BD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BB604-D0AB-4448-89F7-F12FCBC9E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48DE5-1D67-4A01-A363-D74B148F7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96C9-D4F3-4B94-9447-11FFE2E2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A8A40-4DDD-4D46-9685-1E0F4270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6BACD-1AF7-40FA-A7A6-C62DAC15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D19-C1CC-4EDE-AD0C-2B0B76D9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78931-B502-4F6F-81B9-C28B53A5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7D28-9FFD-4EF3-AFC0-85C25E4E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D5F00-061C-4D2C-982C-13BFD101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E1EA9-4755-4D3A-8588-0D6D9AA4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715DD-D441-4497-9E74-035828B2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CDFC-E4FC-4111-A39B-CC448CF2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4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5330-37D2-492E-A022-EDEA44D1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8DD5-8811-4040-B8AD-C4E03B78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72FF-4906-4F01-A7C9-A5F2A404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FBF-7DE8-402D-9676-532C6846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58BE-405D-4821-80F3-AEF0F2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04CA-2DF3-44DD-8D05-416439A2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C1ED-2F4C-4059-A7A1-6E3F9860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3CF2D-8BD4-4E20-8BA5-1D23FFFFB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9F02D-0CB5-4075-9D0A-A9E05D7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ABA40-5B38-4D9B-B061-FA084896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569C-1176-4C6E-A711-C52EEF16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7B6B-B72E-4A39-B31F-1356DBF3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F757B-2CBF-41AA-8B26-D5582FE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819D-8261-41FA-92AE-825FF18B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7448-EAD2-453F-BB27-EA4A9F6D9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A3F1-1032-4E24-84DA-12BC4E987F9D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4E6D-9A6B-4C35-9777-CF5CBFC03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8419-0090-4D8E-8F7C-5C396D89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2D6F-A2D7-4CBA-A72D-C701C4957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4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8D1D1-54B0-4377-8306-F9606EC06DBA}"/>
                  </a:ext>
                </a:extLst>
              </p14:cNvPr>
              <p14:cNvContentPartPr/>
              <p14:nvPr/>
            </p14:nvContentPartPr>
            <p14:xfrm>
              <a:off x="373320" y="0"/>
              <a:ext cx="429048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8D1D1-54B0-4377-8306-F9606EC06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-9360"/>
                <a:ext cx="430920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10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855E25-01A8-4793-837E-A22FA1AAF59E}"/>
                  </a:ext>
                </a:extLst>
              </p14:cNvPr>
              <p14:cNvContentPartPr/>
              <p14:nvPr/>
            </p14:nvContentPartPr>
            <p14:xfrm>
              <a:off x="137160" y="45720"/>
              <a:ext cx="971568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855E25-01A8-4793-837E-A22FA1AAF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6360"/>
                <a:ext cx="973440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38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C587A8-1695-495A-8BCE-25B6ACFA1B51}"/>
                  </a:ext>
                </a:extLst>
              </p14:cNvPr>
              <p14:cNvContentPartPr/>
              <p14:nvPr/>
            </p14:nvContentPartPr>
            <p14:xfrm>
              <a:off x="122040" y="76320"/>
              <a:ext cx="1111788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C587A8-1695-495A-8BCE-25B6ACFA1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66960"/>
                <a:ext cx="1113660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60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8DC23D-81B0-438B-B64B-95248FEBE4DD}"/>
                  </a:ext>
                </a:extLst>
              </p14:cNvPr>
              <p14:cNvContentPartPr/>
              <p14:nvPr/>
            </p14:nvContentPartPr>
            <p14:xfrm>
              <a:off x="122040" y="45720"/>
              <a:ext cx="972324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8DC23D-81B0-438B-B64B-95248FEBE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6360"/>
                <a:ext cx="974196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2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95C38-D35F-457B-BF94-C92D283873CC}"/>
                  </a:ext>
                </a:extLst>
              </p14:cNvPr>
              <p14:cNvContentPartPr/>
              <p14:nvPr/>
            </p14:nvContentPartPr>
            <p14:xfrm>
              <a:off x="129600" y="30600"/>
              <a:ext cx="1205496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95C38-D35F-457B-BF94-C92D28387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1240"/>
                <a:ext cx="1207368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5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8DBDF-C9C7-418E-822B-DB5CC9B977B2}"/>
                  </a:ext>
                </a:extLst>
              </p14:cNvPr>
              <p14:cNvContentPartPr/>
              <p14:nvPr/>
            </p14:nvContentPartPr>
            <p14:xfrm>
              <a:off x="0" y="76320"/>
              <a:ext cx="558576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8DBDF-C9C7-418E-822B-DB5CC9B97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560448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91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7D8462-65C2-4317-B07D-C092CD201646}"/>
                  </a:ext>
                </a:extLst>
              </p14:cNvPr>
              <p14:cNvContentPartPr/>
              <p14:nvPr/>
            </p14:nvContentPartPr>
            <p14:xfrm>
              <a:off x="0" y="38160"/>
              <a:ext cx="454176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7D8462-65C2-4317-B07D-C092CD201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456048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84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5CFB60-4ADF-4AB2-A3EC-A015E7E5E7D0}"/>
                  </a:ext>
                </a:extLst>
              </p14:cNvPr>
              <p14:cNvContentPartPr/>
              <p14:nvPr/>
            </p14:nvContentPartPr>
            <p14:xfrm>
              <a:off x="30600" y="281880"/>
              <a:ext cx="8176320" cy="547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5CFB60-4ADF-4AB2-A3EC-A015E7E5E7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72520"/>
                <a:ext cx="81950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86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09B774-4FC3-413D-BCF1-5B48FF067809}"/>
                  </a:ext>
                </a:extLst>
              </p14:cNvPr>
              <p14:cNvContentPartPr/>
              <p14:nvPr/>
            </p14:nvContentPartPr>
            <p14:xfrm>
              <a:off x="0" y="228600"/>
              <a:ext cx="9083520" cy="609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09B774-4FC3-413D-BCF1-5B48FF067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1022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88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EE525E-BDAB-4BA2-A8F1-BB74E9168A09}"/>
                  </a:ext>
                </a:extLst>
              </p14:cNvPr>
              <p14:cNvContentPartPr/>
              <p14:nvPr/>
            </p14:nvContentPartPr>
            <p14:xfrm>
              <a:off x="137160" y="68760"/>
              <a:ext cx="8588160" cy="428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EE525E-BDAB-4BA2-A8F1-BB74E9168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59400"/>
                <a:ext cx="86068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02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D13ED9-B6E1-45F7-89CB-A81ECC79B3FD}"/>
                  </a:ext>
                </a:extLst>
              </p14:cNvPr>
              <p14:cNvContentPartPr/>
              <p14:nvPr/>
            </p14:nvContentPartPr>
            <p14:xfrm>
              <a:off x="0" y="60840"/>
              <a:ext cx="11796120" cy="678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D13ED9-B6E1-45F7-89CB-A81ECC79B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1181484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67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4E8FB0-F033-4BC9-9AC3-3A2C6BF81117}"/>
                  </a:ext>
                </a:extLst>
              </p14:cNvPr>
              <p14:cNvContentPartPr/>
              <p14:nvPr/>
            </p14:nvContentPartPr>
            <p14:xfrm>
              <a:off x="281880" y="144720"/>
              <a:ext cx="918252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4E8FB0-F033-4BC9-9AC3-3A2C6BF81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35360"/>
                <a:ext cx="920124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62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1A93A8-429A-4EB0-A115-1581418DDE27}"/>
                  </a:ext>
                </a:extLst>
              </p14:cNvPr>
              <p14:cNvContentPartPr/>
              <p14:nvPr/>
            </p14:nvContentPartPr>
            <p14:xfrm>
              <a:off x="0" y="297360"/>
              <a:ext cx="10645560" cy="61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1A93A8-429A-4EB0-A115-1581418DDE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106642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96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C5868C-67BD-4315-97D7-E43C63120910}"/>
                  </a:ext>
                </a:extLst>
              </p14:cNvPr>
              <p14:cNvContentPartPr/>
              <p14:nvPr/>
            </p14:nvContentPartPr>
            <p14:xfrm>
              <a:off x="0" y="510480"/>
              <a:ext cx="9898560" cy="592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C5868C-67BD-4315-97D7-E43C63120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01120"/>
                <a:ext cx="991728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1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5A1CC-CE31-45ED-B9CB-059AFE8881D5}"/>
                  </a:ext>
                </a:extLst>
              </p14:cNvPr>
              <p14:cNvContentPartPr/>
              <p14:nvPr/>
            </p14:nvContentPartPr>
            <p14:xfrm>
              <a:off x="144720" y="45720"/>
              <a:ext cx="887004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5A1CC-CE31-45ED-B9CB-059AFE8881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6360"/>
                <a:ext cx="88887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4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CD50A7-CDCE-458E-B62F-7DEC4A750F96}"/>
                  </a:ext>
                </a:extLst>
              </p14:cNvPr>
              <p14:cNvContentPartPr/>
              <p14:nvPr/>
            </p14:nvContentPartPr>
            <p14:xfrm>
              <a:off x="83880" y="68760"/>
              <a:ext cx="947196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CD50A7-CDCE-458E-B62F-7DEC4A750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9400"/>
                <a:ext cx="949068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C90534-7F74-4C25-AB06-2D8FDAB31CF8}"/>
                  </a:ext>
                </a:extLst>
              </p14:cNvPr>
              <p14:cNvContentPartPr/>
              <p14:nvPr/>
            </p14:nvContentPartPr>
            <p14:xfrm>
              <a:off x="152280" y="60840"/>
              <a:ext cx="871020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C90534-7F74-4C25-AB06-2D8FDAB31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51480"/>
                <a:ext cx="872892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27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E5A5ED-DC0E-4DB7-9A15-10EAC866CFC5}"/>
                  </a:ext>
                </a:extLst>
              </p14:cNvPr>
              <p14:cNvContentPartPr/>
              <p14:nvPr/>
            </p14:nvContentPartPr>
            <p14:xfrm>
              <a:off x="502920" y="106560"/>
              <a:ext cx="876348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E5A5ED-DC0E-4DB7-9A15-10EAC866C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97200"/>
                <a:ext cx="8782200" cy="45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305776-EF4C-4826-857A-5BE6D961F6B8}"/>
                  </a:ext>
                </a:extLst>
              </p14:cNvPr>
              <p14:cNvContentPartPr/>
              <p14:nvPr/>
            </p14:nvContentPartPr>
            <p14:xfrm>
              <a:off x="4930200" y="3291840"/>
              <a:ext cx="4236840" cy="27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305776-EF4C-4826-857A-5BE6D961F6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0840" y="3282480"/>
                <a:ext cx="4255560" cy="27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20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27914-8867-4AEB-8D6C-33EA869090FD}"/>
                  </a:ext>
                </a:extLst>
              </p14:cNvPr>
              <p14:cNvContentPartPr/>
              <p14:nvPr/>
            </p14:nvContentPartPr>
            <p14:xfrm>
              <a:off x="0" y="114480"/>
              <a:ext cx="954072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27914-8867-4AEB-8D6C-33EA869090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55944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33CDC-12F3-4E1A-AF9A-2BBE92C268F6}"/>
                  </a:ext>
                </a:extLst>
              </p14:cNvPr>
              <p14:cNvContentPartPr/>
              <p14:nvPr/>
            </p14:nvContentPartPr>
            <p14:xfrm>
              <a:off x="0" y="0"/>
              <a:ext cx="1014264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33CDC-12F3-4E1A-AF9A-2BBE92C26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16136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4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9F6-D88F-4352-B12C-B9D263AC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9FFB-3677-422A-BD44-A38046166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33B3A6-F08D-4FF6-8AC0-C2871C45128C}"/>
                  </a:ext>
                </a:extLst>
              </p14:cNvPr>
              <p14:cNvContentPartPr/>
              <p14:nvPr/>
            </p14:nvContentPartPr>
            <p14:xfrm>
              <a:off x="495360" y="762120"/>
              <a:ext cx="540288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33B3A6-F08D-4FF6-8AC0-C2871C451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752760"/>
                <a:ext cx="542160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06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2021-10-10T07:15:00Z</dcterms:created>
  <dcterms:modified xsi:type="dcterms:W3CDTF">2021-10-10T07:15:34Z</dcterms:modified>
</cp:coreProperties>
</file>