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1T05:12:46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720 0,'0'-21'0,"0"-1"0,0 1 16,0 0-16,0 0 0,0 0 16,0 0-16,0-1 15,-21 22 17,21 22-17,-21-1-15,0 21 16,21-21-16,0 22 0,-22-1 0,1 0 15,0 1-15,21 20 0,-21-21 16,0 22-16,0-22 0,21 22 16,-22-22-16,1 0 0,21 1 0,0-1 15,-21 0-15,21 1 0,-21-22 16,21 21-16,-21-21 0,21 1 0,0-1 16,0 0-16,0-42 31,0 0-16,0-1-15,0-20 0,0 21 0</inkml:trace>
  <inkml:trace contextRef="#ctx0" brushRef="#br0" timeOffset="371.8">2836 699 0,'0'0'0,"0"-22"0,0 1 0,0 0 16,21 21-16,-21-21 0,22 0 16,-1 21-16,-21-21 0,21 21 0,0-22 15,0 22-15,0-21 0,1 21 16,-1 0-16,0 0 0,0 0 16,21 0-16,-20 21 0,-1 1 15,21-1-15,-21 0 0,0 21 16,1 1-16,-1-1 0,0 0 0,0 1 15,-21 20-15,0-21 0,0 22 16,0-22-16,0 1 0,0 20 0,0-21 16,-21 1-16,0-1 0,0-21 15,21 22-15,0-22 0,-22 0 0,1 0 16,21 0-16,0 0 0,-21 1 16,0-22-1,21-22 1,-21 1-16,21 0 0,0 0 15,0 0-15,-21 0 0</inkml:trace>
  <inkml:trace contextRef="#ctx0" brushRef="#br0" timeOffset="584.69">2857 1122 0,'0'0'0,"0"21"0,22-42 47,-1 21-47,0 0 0,0-21 16,0 21-16,0-21 0,22 21 15,-22 0-15,21-22 0,-21 22 16,22 0-16,-22 0 0,0-21 0,0 21 16,22-21-16,-22 21 0,0 0 15</inkml:trace>
  <inkml:trace contextRef="#ctx0" brushRef="#br0" timeOffset="1512.81">3979 1122 0,'21'0'16,"-42"0"-16,64 0 15,-22-21 1,-21 0 0,21 21-16,-21-22 0,0 1 0,0 0 15,0 0-15,0 0 16,0 0-16,0-1 0,-21 22 0,0 0 16,-1 0-16,1 0 0,-21 0 15,21 0-15,-22 0 0,22 22 0,-21-1 16,21 0-16,-22 0 15,1 0-15,21 22 0,0-22 0,0 0 16,-22 21-16,43-21 0,-21 1 16,0 20-16,21-21 0,0 0 0,-21 0 15,21 1-15,0-1 16,21-21-16,0 0 0,0 0 0,0 0 16,1 0-16,20 0 0,-21 0 15,21 0-15,-20 0 0,20-21 0,-21-1 16,21 22-16,-20-21 0,20 0 15,-21 0-15,0 0 0,-21 0 0,21-1 16,-21 1-16,22 0 16,-22 0-16,0 0 0,0 0 15,0 42 32,0 0-47,0 0 16,0 0-16,0 0 0,0 22 15,0-22-15,0 21 0,0 1 0,0-1 16,0 0-16,0 1 0,0-1 16,0 21-16,0 1 0,0-1 0,0 1 15,0-1-15,0 1 0,0-1 16,0 22-16,21-21 0,-21-1 16,21 1-16,-21-1 0,0 22 15,21-22-15,-21 22 0,21-22 0,-21 1 16,0-1-16,0 1 0,0-1 0,0 1 15,0-22-15,0 22 0,0-22 16,0 0-16,0 1 0,0-1 0,-21 0 16,21 1-16,-21-1 0,0-21 15,21 0-15,-21 1 0,-1-1 0,22 0 16,-21-21-16,0 0 0,0 0 0,0 0 16,0-21-16,-1 0 0,1-1 15,-21 1-15,0-21 0,-1 0 0,-20-1 16,20-20-16,1-1 15,-21 1-15,20-22 0,1 22 0,0-22 16,20-21-16,-20 21 0,21 1 16,21-1-16,0 0 0,0 22 0,0-22 15,0 22-15,0-22 0,21 22 16,0-22-16,0 21 0,1 1 0,-1 21 16,21-22-16,0 22 0,-20-1 15,20 1-15,0 0 0,1 21 0,-1-1 16,-21-20-16,21 42 0,-20-21 15,20 0-15,-21 0 0,0 21 0,0-22 16,1 22-16</inkml:trace>
  <inkml:trace contextRef="#ctx0" brushRef="#br0" timeOffset="2348.6">4064 1249 0,'0'0'0,"21"0"16,0 0-16,0 0 0,1 0 16,-22-21-16,21 21 0,0-21 15,0-1-15,0 22 0,0-21 0,1 0 16,-1 0-16,0 21 16,0-21-16,0 0 0,-21-1 0,0 1 15,-21 21 1,0 0-1,0 0-15,0 21 0,-1-21 16,-20 22-16,21 20 0,0-21 0,0 0 16,-1 22-16,22-22 0,0 21 15,-21-21-15,21 0 0,0 1 0,0-1 16,0 0-16,0 0 0,21 0 16,-21 0-16,22-21 0,-1 0 0,0 0 15,0 0-15,21 0 16,-20 0-16,20 0 0,-21 0 0,21 0 15,1-21-15,-1 0 0,-21 0 16,22 0-16,-1 0 0,-21-22 0,21 22 16,-20 0-16,20-21 0,-21 20 15,0-20-15,0 21 0,1-21 0,-22 20 16,0 1-16,21 21 0,-21-21 16,0 0-16,0 42 31,0 0-31,0 0 0,0 1 0,0-1 15,-21 0-15,21 21 16,0-21-16,0 1 0,0-1 0,-22 0 16,22 21-16,0-21 0,0 1 15,0-1-15,-21 0 0,21 0 16,0 0-16,0 0 31,0-42 0,0 0-31,0 0 16,0 0-16,0-22 0,0 22 0,21 0 16,-21 0-16,22-21 0,-1 20 15,0 1-15,0-21 0,0 21 16,22 0-16,-22-1 0,0 22 16,21-21-16,-21 21 0,1 0 0,-1 0 15,21 0-15,-21 21 0,0-21 16,1 22-16,-1 20 0,-21-21 0,0 0 15,21 0-15,-21 22 0,0-22 0,0 0 16,0 0-16,0 22 0,0-22 16,0 0-16,0 0 0,-21-21 0,21 21 15,0 0-15,0 1 16,-21-22-16,21-22 31,0 1-31,0 0 16</inkml:trace>
  <inkml:trace contextRef="#ctx0" brushRef="#br0" timeOffset="2968.24">5778 1164 0,'0'0'16,"0"-21"-16,0 0 0,0 0 15,0 0-15,0-1 16,0 1-16,-21 0 0,0 21 0,0-21 16,0 21-1,0 0-15,-1 0 0,1 0 0,0 0 16,0 0-16,0 21 0,0 0 16,-1 0-16,-20 1 0,21-1 0,0 21 15,0-21-15,-1 22 0,22-22 16,-21 21-16,21-21 0,-21 0 0,21 1 15,0-1-15,0 0 0,0 0 16,0 0-16,0 0 0,21-21 16,0 0-16,1 0 0,-1 0 15,0 0-15,0 0 16,0 0-16,22-21 0,-22 0 0,0 0 16,0 0-16,0 0 0,0-1 15,1-20-15,-1 0 0,0-1 16,0-20-16,0 21 0,0-22 0,1 1 15,-1-1-15,-21 1 0,0 20 16,21 1-16,-21 0 0,0-1 0,0 22 16,0 0-16,0 0 0,0 0 15,-21 42 17,21 21-32,-21-21 0,21 22 0,0-1 15,0 0-15,-22 1 0,22 20 16,0-21-16,0 22 0,0-22 0,0 1 15,0 20-15,0-42 0,0 22 16,0-1-16,0-21 0,0 21 16,0-20-16,0-1 0,22-21 0,-1 21 15,-21 0-15,21-21 16,0 0-16,0 0 0,0 0 16,1 0-16,-1-21 0,0 21 15,0-21-15,0 0 0,0-1 0</inkml:trace>
  <inkml:trace contextRef="#ctx0" brushRef="#br0" timeOffset="3497.94">6540 1080 0,'0'0'0,"0"-22"0,0 1 15,0 0-15,0 0 0,-21 0 16,0 0-16,21-1 0,-21 22 15,21-21-15,0 0 0,-21 21 0,0 0 16,-1 0-16,1 0 16,0 21-16,21 0 15,0 1-15,-21-1 16,0 21-16,21-21 0,-21 22 0,-1-22 16,22 21-16,0-21 0,0 22 15,-21-22-15,21 0 0,0 0 0,0 21 16,0-20-16,0-1 15,0 0-15,21-21 16,1 0-16,-1 0 16,0 0-16,0 0 0,0 0 0,0-21 15,1 0-15,-1-1 0,0 1 0,0 0 16,0-21-16,-21 21 0,21-22 16,1 1-16,-1 0 0,-21 20 0,21 1 15,-21-21-15,0 21 16,0 0-16,21 21 0,-21 21 31,0 0-31,0 0 0,0 0 0,0 22 16,0-22-16,0 21 0,0-21 15,0 0-15,0 22 0,0-22 0,21 0 16,-21 0-16,21 0 0,1 1 16,-1-22-16,0 21 0,0-21 0,0 0 15,0 0-15,1 0 0,-1 0 16,0 0-16,0 0 0,21 0 0,-20 0 15,-1-21-15,0 21 0</inkml:trace>
  <inkml:trace contextRef="#ctx0" brushRef="#br0" timeOffset="4188.12">3048 2011 0,'0'0'0,"-42"0"0,-128 0 31,149 0-31,0 0 0,0 0 0,0 0 0,21 21 47,21-21-32,21 0-15,-21 0 16,22 0-16,-22 0 0,21 0 16,0 0-16,22 0 0,-1 0 0,1 0 15,21-21-15,-1 21 0,1 0 16,21 0-16,0-21 0,-1 21 0,1 0 16,21-21-16,0-1 0,0 22 15,0 0-15,21-21 0,1 21 0,-1 0 16,-21 0-16,21-21 0,0 21 0,0 0 15,0 0-15,1-21 16,-22 0-16,0 21 0,0 0 0,21-21 16,-21 21-16,0 0 0,-21-22 15,21 22-15,-22-21 0,1 21 0,-21 0 16,0-21-16,-22 21 0,1 0 16,-1-21-16,-21 21 0,22 0 0,-43 0 15,21-21-15,-20 21 0,-1 0 0,0 0 16,0 0-16,-21-21 47,21 21-47,-21-22 31</inkml:trace>
  <inkml:trace contextRef="#ctx0" brushRef="#br0" timeOffset="5132.46">1376 3789 0,'0'-21'0,"0"0"16,0-1-16,0 1 16,0 0-1,-21 21 1,21-21-16,-22 21 16,22 21-1,0 0-15,0 0 16,0 22-16,0-22 0,0 21 15,0 1-15,0-1 0,0 0 0,0 22 16,0-22-16,0 22 0,0-22 16,0 0-16,0 22 0,0-43 15,0 21-15,0 1 0,0-22 16,0 21-16,0-21 0,0 0 16,0 1-16,0-1 15,22-21 1,-22-21-1,0-1-15,0 1 0,0 0 16,0 0-16</inkml:trace>
  <inkml:trace contextRef="#ctx0" brushRef="#br0" timeOffset="6008.62">1905 4064 0,'0'21'94,"0"0"-94,0 1 15,0-1 1,21-21 15,0 0-31,-21-21 32,21 21-32,-21-22 15,0 1-15,0 0 16,0 0-16,-21 21 47,21 21-47,0 0 15,0 0-15,0 1 16,0-1 0,0-42 62,0-1-78</inkml:trace>
  <inkml:trace contextRef="#ctx0" brushRef="#br0" timeOffset="10796.65">4741 3366 0,'0'-22'15,"21"22"-15,1 0 16,-22-21-16,0 0 15,0 0 17,21 21 93</inkml:trace>
  <inkml:trace contextRef="#ctx0" brushRef="#br0" timeOffset="11853.04">4805 3323 0,'21'0'31,"0"0"0,-21-21 32,21 21 31,-21-21-94,0 0 31,0 0-15,0-1-1,0 1 1,-21 21 15,0 0-15,21 21 15,0 1-15,0-1-16,0 0 0,0 0 15,0 0-15,0 0 0,0 22 0,0-22 16,0 21-16,0-21 0,0 22 15,0-22-15,0 21 0,0-21 0,0 1 16,0 20-16,0-21 0,0 0 16,0 0-16,0 1 0,0-1 0,-21-21 15,21 21-15,0 0 16,-21 0-16,21 0 0,0 1 0,0 20 16,-22-21-16,22 0 0,-21 0 0,21 1 15,-21 20-15,21-21 0,0 0 16,0 0-16,-21-21 0,21 22 0,0-1 15,-21-21-15,21 21 16,-21-21 15,21-21 1,0 0-32,0-1 0,0 1 15,0 0-15,0 0 0,0 0 16,0 0-16,21-22 0</inkml:trace>
  <inkml:trace contextRef="#ctx0" brushRef="#br0" timeOffset="12988.28">4741 3450 0,'0'0'0,"-21"0"31,21-21 32,-21 21-63,21-21 15,0 0 1,0 0-16,0-1 16,0 1-16,21 0 15,0 0-15,0 0 16,1 21-16,-1-21 0,21-1 0,-21 1 16,0 21-16,22-21 0,-1 0 15,-21 21-15,22-21 0,-1 21 0,-21-21 16,21 21-16,-20 0 0,20 0 15,0 0-15,-21 0 0,22 0 16,-22 0-16,0 21 0,0 0 0,0 0 16,1 0-16,-1 22 0,-21-22 15,0 21-15,0 0 0,0 1 16,0-1-16,-21-21 0,-1 22 0,-20-1 16,21-21-16,-21 21 0,20-20 0,-20-1 15,21 21-15,0-21 0,-22-21 16,22 21-16,0 1 0,0-22 0,0 0 15,0 0 1,-1 0-16,22-22 16,0 1-1,0 0-15,22 0 16,-1 21-16,0-21 0,0 21 0,0-21 16,0 21-16,1 0 15,-1 0-15,0-22 0,21 22 0,-21 0 16,22 0-16,-22 0 0,21 0 15,-21 0-15,22 22 0,-22-1 0,21 0 16,-21 0-16,1 0 0,20 0 0,-21 1 16,-21-1-16,21 0 0,-21 0 15,0 21-15,0-20 0,0-1 0,0 21 16,0-21-16,-21 0 0,0 1 16,-21 20-16,20-21 0,-20 0 15,0 0-15,-1 1 0,1-1 0,0-21 16,-1 21-16,1-21 0,0 0 0,-1 0 15,1 0-15,0 0 0,21 0 16,-22-21-16,22 21 0,0-21 16,0 21-16,0-22 0,-1 22 0,1 0 15,21-21-15,-21 21 0,21-21 16,0 0 0,21 0 15,0 21-31,1 0 15</inkml:trace>
  <inkml:trace contextRef="#ctx0" brushRef="#br0" timeOffset="15476.73">6054 4085 0,'21'0'0,"0"0"16,0 0-16,0 0 16,0 0-16,1-21 0,-22 0 15,21 21-15,0-21 0,-21 0 16,0-1-16,21 1 0,-21 0 16,0 0-16,0 0 0,0 0 15,0-1-15,0 1 0,0 0 0,0-21 16,-21 21-16,0-1 0,0 1 0,-1 21 15,1-21-15,0 21 0,0 0 16,0 0-16,0 0 0,-1 0 0,1 0 16,0 21-16,0 0 15,0 1-15,0-1 0,-1 0 0,22 0 16,0 21-16,-21-20 0,21 20 0,0-21 16,0 21-16,0 1 0,0-22 15,0 21-15,0-21 0,0 22 0,0-22 16,21 0-16,1 0 0,-1-21 15,-21 21-15,21-21 0,0 0 0,0 0 16,0 0-16,1 0 0,-1-21 16,0 0-16,0 0 0,0 0 15,0 0-15,1-22 0,-1 22 0,0 0 0,0-21 16,0 20-16,-21 1 0,21-21 16,-21 21-16,22-22 0,-22 22 15,0 0-15,0 0 0,0 0 16,0 0-16,0-1 15,0 44 1,0-1-16,0 0 16,0 0-16,0 0 0,0 22 0,0-22 15,0 0-15,0 21 0,0-21 16,0 22-16,0-22 0,0 0 0,0 21 16,0-20-16,0-1 0,21-21 15,0 21-15,0 0 0,0-21 0,0 0 16,1 0-16,-1 0 0,0 0 15,21-21-15,-21 0 0,22 0 16,-22-1-16,21 1 0,1 0 0,-22-21 16,21 21-16,0-22 0,-20 1 15,20 21-15,-21-22 0,21 1 0,-20 0 16,-1 21-16,-21-22 0,0 22 16,0 0-16,0 0 0,-21 21 15,-1 0-15,1 0 16,0 21-16,0 0 0,0-21 15,0 42-15,-1-20 0,22-1 16,0 0-16,0 0 0,0 0 16,0 0-16,0 1 0,22 20 0,-1-21 15,0 0-15,0 0 0,-21 1 0,21-1 16,0 0-16,1 0 0,-22 0 16,21 0-16,-21 1 0,21-22 0,-21 21 15,-21-21 16,0-21-31,-1-1 16,22 1-16,-21 21 16,0-21-16,21 0 0,0 0 15,-21 21-15,21-21 16,-21 21-16,21 21 31,21 0-31,0 0 16,0 0-16,0-21 0,1 21 15,-1-21-15,0 0 0,0 22 16,0-22-16,0 0 0,1 0 0,-1 0 16,0 0-16,21 0 0,-21 0 0,22-22 15,-22 22-15,0-21 0,21 0 16,-20 0-16,-1 0 0,0-22 0,21 22 16,-21 0-16,1-21 0,-22 21 15,21-22-15,0 22 0,-21 0 16,0 0-16,0 0 0,0-1 0,0 1 15,0 42 17,0 1-32,-21-1 0,21 0 15,-21 0-15,21 0 0,0 0 0,0 22 16,0-22-16,0 0 0,0 0 16,0 22-16,0-22 0,0 0 0,0 0 15,21 0-15,0-21 0,0 21 0,0-21 16,0 0-16,1 0 0,-1 0 15,0 0-15,0 0 0,21-21 0,-20 21 16,20-21-16,-21 0 16,21 0-16,-20 0 0,20-22 0,-21 22 15,0-21-15,22-1 0,-22 22 0,0-21 16,21 0-16,-21 20 0,1-20 16,-1 21-16,-21 0 0,21 0 0,0 21 15,-21 21 16,21 0-31,-21 0 16,0 0-16,0 0 16,21-21-16,-21 22 0,0-44 62,0 1-62,0 0 16,0 0-16,0 0 15,0 0-15,-21-1 16,0 22-16,0 0 16,0 0-16,0 0 15,21 22-15,-22-1 0,22 0 16,-21 0-16,21 0 0,-21 22 0,0-22 16,21 0-16,0 21 0,-21-21 15,21 22-15,0-22 0,0 21 0,0-21 16,0 22-16,0-22 0,0 0 15,0 0-15,21 0 0,0 1 16,0-22-16,0 21 0,1-21 16,-1 0-16,0 0 0,21 0 0,-21-21 15,1 21-15,-1-22 0,0 1 16,0 0-16,0 0 0,0 0 0,1 0 16,-1-1-16,0-20 0,-21 21 15,0 0-15,21-22 0,-21 22 0,21 0 16,-21-21-16</inkml:trace>
  <inkml:trace contextRef="#ctx0" brushRef="#br0" timeOffset="15696.61">7705 3323 0,'0'0'15,"0"21"-15,-64 1 16,85-22 31,0 0-47,1 0 0,-1 0 16,0 0-16</inkml:trace>
  <inkml:trace contextRef="#ctx0" brushRef="#br0" timeOffset="16847.99">9461 3493 0,'0'0'0,"0"-22"0,0-83 31,0 83-31,0 44 47,0-1-47,0 0 0,-21 0 0,21 21 16,0 1-16,-21-22 0,0 21 15,0 1-15,0-1 0,21 0 0,-22-21 16,1 22-16,21-1 0,0-21 0,0 0 15,0 1-15,0 20 0,0-21 16,0 0-16,21-21 0,1 0 16,-1 0-16,0 0 0,0 0 15,0 0-15,0-21 0,22 0 16,-22 0-16,21 0 0,-21-1 0,1 1 0,20 0 16,-21 0-16,-21-21 15,0 20-15,0-20 0,0 0 0,0-1 16,0 22-16,-21-21 0,0 21 0,0 0 15,-1-1-15,-20 1 0,21 0 16,0 21-16,0 0 0,-1 0 0,1 0 31,21 21-31,21 0 16,22-21-16,-22 22 0,21-22 16,1 0-16,-1 0 0,21 0 15,1 0-15,-1 0 0,1-22 16,-1 22-16,1-21 0,-1 0 0,1 0 15,-1 0-15,-20 0 0,-1-1 16,-21-20-16,0 21 0,1 0 0,-1 0 16,-21-1-16,0 1 0,0 0 15,0 0-15,0 0 0,0 0 16,-21-1 0,-1 22-16,1 0 0,0 22 15,0-22-15,21 21 0,-21 21 16,0-21-16,21 22 0,0-1 15,0 21-15,0-20 0,-22 20 16,22 1-16,0-22 0,0 22 0,0-1 16,-21 22-16,21-22 0,0 1 15,0 20-15,0 1 0,0 0 0,0-1 16,0-20-16,0 21 0,0-1 0,0 1 16,0 0-16,0-1 0,21 22 15,1-21-15,-22-1 0,21 1 0,-21 0 16,0-1-16,21 1 0,-21 0 0,0-22 15,21 1-15,-21-1 0,0 1 16,0-1-16,0-20 0,0-1 0,0-21 16,0 21-16,0-20 0,0-1 0,-21-21 31,0-21-31,0-1 0,21 1 16,-22-21-16,1 0 0,0-1 0,0-20 15,0-1-15,0 1 0,-1-1 0,1-20 16,0-1-16,21-21 0,0 0 15,0 22-15,0-22 0,0 21 0,0 0 16,0 1-16,0 20 0,0 1 16,21-22-16,0 22 0,1 20 0,-22-20 15,21-1-15,0 22 0,21-22 0,-21 22 16,1 0-16,-1 21 0,21-22 16,-21 1-16,0 21 0,1 0 0,20-1 15,-21-20-15,0 21 0,0 0 16,22 0-16</inkml:trace>
  <inkml:trace contextRef="#ctx0" brushRef="#br0" timeOffset="17268.75">12171 2900 0,'0'0'0,"-43"0"31,86 0-16,-22 0 1,21 0-16,1 0 0,-1 0 16,0 0-16,22 0 0,-22 0 0,22 0 15,-1-21-15,1 21 0,-1 0 16,1 0-16,-22 0 0,21 0 16,-20 0-16,-1 0 0,0 0 0,-20 0 15,-1 0-15,-42 21 31,-1-21-31,1 0 0,-21 0 0,21 0 16,-22 0-16,22 21 0,0-21 16</inkml:trace>
  <inkml:trace contextRef="#ctx0" brushRef="#br0" timeOffset="17624.55">12700 2921 0,'-64'21'31,"64"0"-31,0 1 16,0-1-16,0 0 0,0 0 15,0 0-15,0 0 0,0 1 16,0 20-16,0 0 0,0 1 0,0-1 16,0 0-16,0 22 0,0-22 0,0 0 15,0 22-15,0-22 0,0 1 16,0-1-16,0 0 0,0 1 0,-21-1 16,0 0-16,21 1 0,-21-1 15,0-21-15,0 21 0,-1-20 0,1-1 16,0 0-16,0 0 0,0-21 0,0 0 15,-22 0-15,22 0 16,-21 0-16,21 0 0,-1-21 0,-20 0 0,21 0 16,0-1-16,0 1 0,-1-21 15,1 21-15,0-22 0,21 22 16,-21-21-16,21 21 0,0-22 0,0 22 16,0 0-16,0 0 0,21 0 15,0 0-15,0-1 0,1 1 0,-1 21 16,0-21-16,21 21 0,-21 0 0,1-21 15,20 21-15,-21 0 0</inkml:trace>
  <inkml:trace contextRef="#ctx0" brushRef="#br0" timeOffset="18389.1">13314 3556 0,'0'0'0,"21"-21"0,0 0 15,-21 0-15,0-1 16,0 1-16,-21 0 0,0 21 16,0-21-16,-1 21 0,-20 0 0,21 0 15,-21 0-15,20 0 0,-20 0 16,21 0-16,-21 21 0,-1 0 0,22 0 16,-21 1-16,21 20 0,-22-21 0,22 21 15,0 1-15,0-22 0,21 21 16,0-21-16,0 22 0,0-22 0,0 0 15,0 0-15,0 0 16,0 1-16,0-1 0,21-21 0,0 0 16,21 0-16,-20 0 0,-1 0 0,21 0 15,-21 0-15,22 0 0,-1 0 16,-21-21-16,21-1 0,-20 1 0,20 0 16,-21 0-16,0-21 0,0 20 0,1-20 15,-1 21-15,0-21 0,-21-1 16,0 1-16,0 21 0,0-22 0,0 22 15,0 0-15,0 0 0,0 0 16,0 42 0,0 0-16,0 0 0,0 0 15,0 1-15,0 20 16,0-21-16,0 21 0,0-20 0,0 20 16,0-21-16,0 0 0,0 0 0,21 1 15,-21-1-15,21 0 0,0 0 16,1 0-16,-1-21 0,0 21 15,0-21-15,0 0 0,22 0 0,-22 0 16,0 0-16,0 0 0,0-21 16,0 0-16,1 21 0,-22-21 0,21 0 15,0-22-15,-21 22 0,21 0 16,-21-21-16,0-1 0,0 22 16,0-21-16,0 0 0,0 20 0,0 1 15,0 0-15,0 0 0,0 0 16,0 0-16,0 42 15,0 0 1,0 0-16,21 21 0,-21-20 0,0-1 16,0 21-16,0-21 0,0 22 0,0-22 15,0 21-15,0-21 0,0 0 16,0 1-16,0-1 0,21 0 0,-21 0 16,22 0-16,-1 0 0,0-21 31,0 0-31,0 0 15,0-21-15,-21 0 0,22 0 16,-1 0-16,0 0 0</inkml:trace>
  <inkml:trace contextRef="#ctx0" brushRef="#br0" timeOffset="18604.99">14203 3408 0,'0'0'0,"21"0"0,-21-21 0,0 0 15,-21 21 1,0 0-16,-1 21 15,1 0-15,-21 0 0,21 0 0,0 0 16,-22 22-16,22-22 16,-21 21-16,21 1 0,-1-22 0,-20 21 15,21 0-15,0-20 0,0-1 16,21 21-16,0-21 0,0 0 0,0 1 16,0-1-16,21-21 15,0 0-15,21 0 16,-21 0-16,22-21 0</inkml:trace>
  <inkml:trace contextRef="#ctx0" brushRef="#br0" timeOffset="19104.12">14711 3514 0,'0'0'0,"0"-21"0,0-1 16,0 1-16,0 0 15,-21 21-15,-1 0 16,1 0-16,0 0 0,-21 21 16,21 0-16,-1 1 0,1-1 15,0 21-15,-21-21 0,21 22 16,-22-22-16,22 21 0,0-21 0,0 22 16,0-22-16,-1 0 0,1 21 0,21-21 15,0 1-15,0-1 16,0 0-16,21-21 0,1 0 15,-1 0-15,0 0 0,0 0 16,0-21-16,22 0 0,-22-1 16,21 1-16,-21 0 0,22 0 0,-22 0 15,21-22-15,-21 22 0,0-21 0,1 0 16,-1 20-16,-21-20 0,0 21 16,21 0-16,-21 0 0,0-1 0,0 44 31,-21-1-31,21 0 0,0 0 15,0 21-15,-21-20 0,21-1 16,-22 21-16,22-21 0,0 0 16,0 22-16,0-22 0,0 0 0,22 0 15,-1 0-15,0-21 0,0 22 0,21-22 16,1 0-16,-1 0 0,0 0 16,1 0-16,20-22 0,1 1 0,-22 0 15,22 0-15,-22 0 0,0 0 0,1-1 16,-1-20-16</inkml:trace>
  <inkml:trace contextRef="#ctx0" brushRef="#br0" timeOffset="19788.74">5482 5503 0,'0'0'0,"-21"-21"0,0 21 0,21-21 15,0 0 1,21 21 0,0 0-16,21 0 0,1 0 15,20-21-15,-20 21 0,20-21 0,22 21 16,-22 0-16,1 0 16,20-22-16,-20 22 0,21 0 0,-22-21 15,1 21-15,-1 0 0,1 0 16,-22 0-16,0 0 0,1 0 0,-1 0 15,-21 0-15,-42 0 32,0 21-32,-22-21 0,1 0 0,21 0 15,-21 0-15</inkml:trace>
  <inkml:trace contextRef="#ctx0" brushRef="#br0" timeOffset="20052.59">5990 5440 0,'0'0'0,"-21"21"31,0-21-31,21 21 16,0 0-16,-21 1 0,21-1 15,0 21-15,0 0 0,0 1 0,0-1 16,0 22-16,0-1 0,0-21 16,0 22-16,0-22 0,0 22 0,0-22 15,0 22-15,0-22 0,0 0 16,0 22-16,0-22 0,0-21 0,0 22 15,0-1-15,0-21 0,0 0 0,0 0 16,21-21 15,-21-21-31,21 0 0,-21 0 16,21 0-16</inkml:trace>
  <inkml:trace contextRef="#ctx0" brushRef="#br0" timeOffset="20500.32">6435 5906 0,'0'0'0,"21"-22"0,-42 22 31,-1 22-15,1-1-16,0 0 0,21 0 0,-21 21 16,0-20-16,0 20 15,21 0-15,-22-21 0,22 22 0,-21-22 16,21 21-16,0 1 0,0-22 0,0 0 15,0 21-15,0-21 0,0 1 16,21-1-16,1-21 0,-1 21 0,0-21 16,0 0-16,0 0 0,22 0 0,-22 0 15,21-21-15,-21 0 0,22-1 16,-22 1-16,21 0 0,-21 0 0,0 0 16,22-22-16,-22 22 0,0-21 15,0 21-15,0-22 0,-21 1 16,0 0-16,0-1 0,0 1 0,0 21 15,-21-21-15,0 20 0,0-20 16,0 42-16,-22-21 0,22 21 0,-21-21 16,21 21-16,-22 0 0,22 0 0,0 21 15,-21-21-15,21 21 0,-1 0 16,1 0-16,21 1 0,-21-1 16,21 0-16,0 0 0,0 0 15,0 0 1,21-21-16,0 0 0,1 0 15,-1 0-15,0 0 0,21 0 16</inkml:trace>
  <inkml:trace contextRef="#ctx0" brushRef="#br0" timeOffset="22441.15">7175 5525 0,'0'0'0,"0"-22"0,0 1 0,0 0 16,0 0 15,0 42-31,0 0 16,0 22-16,0-22 0,0 0 15,0 21-15,0 1 16,0-1-16,0 0 0,0 1 0,0-1 0,0 0 16,0 1-16,0-1 0,0 0 15,0-21-15,0 22 0,0-1 16,0-21-16,0 0 0,0 22 0,0-22 15,0 0-15,0 0 0,0 0 16,0-42 15,0 0-15,0 0-16,0 0 0,0 0 16,0-1-16,0-20 0,0 21 0,0 0 15,0-22-15,22 22 0,-1 0 16,0 0-16,0-21 0,0 20 15,0 1-15,1 0 0,-1 21 0,0-21 16,0 0-16,0 21 0,0 0 0,1 0 16,-1 0-16,0 0 0,0 0 15,-21 21-15,0 0 16,0 0 0,-21-21-16,21 21 0,-21 1 0,0-22 15,-1 0-15,22 21 0,-21-21 0,0 0 16,0 0-16,0 0 15,0 0 1,21 21 31,0 0-47,0 0 16,0 0-16,0 1 15,0-1-15,0 0 0,0 0 16,0 0-16,0 0 15,21 1-15,-21-1 0,21-21 0,-21 21 16,21 0-16,0-21 0,0 0 16,1 21-16,-1-21 0,0 0 15,0 0-15,21 0 0,-20 0 0,20 0 16,-21 0-16,21-21 0,1 21 16,-22-21-16,21 0 0,1 21 15,-1-21-15,-21-1 0,21 1 0,-20 0 16,-1 0-16,0 0 0,0 0 0,0-22 15,-21 22-15,0 0 0,0 0 16,0 0-16,0-1 0,0 1 0,0 0 16,0 0-16,-21 21 15,0 0-15,0 0 16,0 0-16,-1 0 0,1 21 16,21 0-16,-21-21 0,0 21 15,21 1-15,0-1 0,0 0 0,0 21 16,0-21-16,0 1 0,0-1 15,0 0-15,0 0 0,0 0 16,0 0-16,21 1 0,0-1 16,0 0-16,1-21 0,-1 0 15,0 0-15,21 0 0,-21 0 16,1 0-16,20 0 0,-21 0 0,21 0 16,-20 0-16,-1-21 0,21 21 0,-21-21 15,0-1-15,1 1 0,-1 0 16,0 0-16,0 0 0,0-22 0,0 22 15,-21 0-15,0 0 0,22-21 0,-22 20 16,21 1 0,-42 42 15,21 1-15,0-1-16,-22 0 0,22 0 15,0 0-15,0 22 0,0-22 0,-21 0 16,21 0-16,0 0 15,0 0-15,0 1 0,0-1 0,0 0 16,0 0-16,0-42 63,0 0-48,0 0-15,0-1 0,0 1 16,0 0-16,0 0 0,0-21 0,21 20 15,-21 1-15,22 0 0,-1-21 0,0 21 16,0-1-16,0 1 0,0 0 16,1 0-16,-1 0 0,21 0 0,-21-1 15,0 22-15,22-21 0,-22 21 0,21 0 16,-21 0-16,1 0 0,20 0 16,-21 21-16,0 1 0,-21-1 0,21 0 15,-21 0-15,0 0 0,0 0 0,0 22 16,0-22-16,0 0 15,0 0-15,0 22 0,0-22 0,0 0 16,0 0-16,0 0 0,0 0 0,0 1 16,0-1-1,0 0-15,22-21 0,-1 0 16,0 0-16,0 0 16,0 0-16,0 0 15,1-21-15,-1 21 0,0-21 16,0 21-16,0-22 0,0 1 15,1 0-15,-1 0 0,0 0 16,0 0-16,0-1 0,0 1 0,1-21 16,-1 21-16,0-22 0,0 22 0,0 0 15,0 0-15,-21 0 0,0 0 16,22-1-16,-22 1 0,0 0 16,-22 21 15,1 0-31,-21 64 31,42-43-31,-21 0 0,21 0 0,-21 0 16,21 0-16,0 1 0,0-1 15,0 0-15,0 0 0,0 0 16,0 0-16,0 1 16,0-1-1,21 0-15,0-21 16,-21 21-16,21-21 0,0 21 15,0-21-15,-21 21 16,22-21-16,-1 22 16,-21-1-1,-21-21 1,-1 21-16,1-21 0,0 0 16,0 0-16,0 0 0,0 0 15,-1 0-15,1 0 16,0 0-16,0 0 15,0 0 1,21-21 47</inkml:trace>
  <inkml:trace contextRef="#ctx0" brushRef="#br0" timeOffset="22684.53">9631 6223 0,'0'21'31</inkml:trace>
  <inkml:trace contextRef="#ctx0" brushRef="#br0" timeOffset="26440.39">1418 8022 0,'-21'0'16,"0"0"15,0 0-15,21-21-1,-22 0-15,22 0 16,0 0-16,0-1 16,0 1-16,0 0 15,0 0-15,0 0 16,0 0-16,0-1 0,22 22 16,-1-21-16,-21 0 0,21 21 0,0-21 15,0 21-15,0 0 0,1-21 16,-1 21-16,0 0 0,0 0 15,0 0-15,0 0 0,1 21 16,-1 0-16,0 0 0,0 22 0,-21-22 16,0 21-16,0 0 15,0 1-15,0-1 0,0 22 0,0-22 16,0 0-16,-21 22 0,0-22 16,0 0-16,-1 1 0,1-1 0,-21 0 15,21 1-15,-22-1 0,22-21 16,-21 22-16,21-22 0,-22 0 15,1 0-15,21 0 0,-21 0 0,20-21 16,1 0-16,-21 22 0,21-22 16,-22 0-16,22 0 0,0 0 0,0-22 15,0 22-15,0-21 0,-1 0 16,1 0-16,21 0 0,-21 0 0,0-1 16,21-20-16,-21 21 15,21-21-15,0 20 0,0-20 0,0 0 16,0 21-16,0-22 0,0 22 15,0 0-15,21 0 0,0 0 0,-21-1 16,21 1-16,0 21 0,1 0 16,-1 0-16,0 21 0,0 1 0,0-1 15,22 0-15,-22 0 0,0 21 16,0-20-16,0-1 0,0 21 16,1-21-16,-1 0 0,0 1 0,0-1 15,0 0-15,0 0 0,-21 0 16,22 0-16,-1-21 0,-21 22 0,21-1 31,-21 0-31,21-42 47</inkml:trace>
  <inkml:trace contextRef="#ctx0" brushRef="#br0" timeOffset="27020.06">2032 8424 0,'42'43'31,"-21"-43"0,1-21-15,-1-1 0,-21 1-1,0 0-15,0 0 16,-21 21-1,-1 0-15,1 0 16,0 0-16,0 21 16,21 0-16,0 0 15,0 1 1,0-1 0,21-21 15,-21-21-31,21 21 15,-21-22-15,0 1 16,0 0 0,-21 21 31,21 21-16</inkml:trace>
  <inkml:trace contextRef="#ctx0" brushRef="#br0" timeOffset="34241.42">4508 7620 0,'0'-21'16,"22"0"-16,-1 0 15,0-1 1,-21 1-16,0 0 0,0 0 15,21 0-15,-21 0 16,0-1-16,0 1 0,0 0 16,-21 21-1,0 21 1,21 0-16,-21 22 0,21-1 0,-22 0 16,1 1-16,0-1 0,0 22 15,0-1-15,0 1 0,-1-1 0,1 1 16,0-1-16,0 1 0,-21-1 15,20 1-15,1-22 0,0 21 0,-21-20 16,21-1-16,-1 0 0,1-20 0,0 20 16,0-42-16,0 21 0,0 0 15,-1-42 1,22 0 0,0 0-16,0 0 0,0-22 0,0 1 15,0 0-15,0-1 0,0-20 0,0 20 16,0-20-16,22 21 0,-1-22 15,0 22-15,0-1 0,0 22 0,-21 0 16,21 0-16,1 0 0,-1 21 16,0 0-16,0 21 0,0 0 15,0 21-15,1-20 0,-22 20 0,21 0 16,0 1-16,0-1 0,0-21 16,-21 21-16,21 1 0,1-1 0,-1 0 15,0-20-15,21-1 16,-21 21-16,1-21 0,20 0 0,-21-21 0,21 22 15,-20-22-15,20 0 0,0 0 16,-21 0-16,22 0 0,-22 0 16,21-22-16,-21 1 0,22 0 0,-1 0 15,-21-21-15,0 20 0,1-20 16,-1 0-16,0-1 0,0-20 0,-21 21 16,0-22-16,21 22 0,-21-22 0,0 22 15,0-22-15,0 1 0,-21 21 16,0-22-16,0 1 0,21 20 0,-43-20 15,22 20-15,0 1 0,-21 0 16,21-1-16,-22 22 0,1 0 16,21 0-16,-22 21 0,1 0 0,0 0 15,21 21-15,-22 0 0,22 22 16,-21-1-16,21 0 0,-1 22 0,1-1 16,0-20-16,0 20 0,0 1 15,21-1-15,0-21 0,0 22 0,0-1 16,0 1-16,0-22 0,21 22 15,0-22-15,0 0 0,22-20 0,-22 20 16,21-21-16,0 0 0,1 0 0,-1 1 16,0-22-16,1 0 0,-1 0 15,0 0-15,1 0 0,-1 0 16,0 0-16,1-22 0,-1 1 0,-21 0 16,22-21-16,-1 21 0,-21-22 15,21 22-15,-20-21 0,-1-1 0,21 22 16,-21-21-16,0 21 0,-21-22 15,22 22-15,-22 0 0,21 0 0,-21 0 16,21 21-16,-21 21 31,0 0-31,0 0 0,0 0 0,0 1 16,0 20-16,0 0 0,0-21 0,0 22 16,0-1-16,0 0 0,0-20 15,0 20-15,0-21 0,0 21 16,0-20-16,21-1 0,0 0 15,0-21-15,1 21 0,-1-21 0,0 0 16,0 0-16,0 0 0,0 0 0,1 0 16,-1-21-16,0 21 0,21-21 15,-21 0-15,1-1 0,-1-20 0,-21 21 16,21-21-16,-21-1 0,21 1 0,-21 0 16,0-1-16,0 1 0,0-22 15,0 22-15,0 21 0,0-21 0,-21-1 16,0 22-16,0-21 0,-1 21 15,1 21-15,0-22 0,0 22 0,-21 0 16,20 0-16,1 22 0,-21-22 16,21 21-16,-22 0 0,1 0 15,21 21-15,0-20 0,0 20 0,-1 0 16,1 1-16,21-1 0,-21 21 0,21-20 16,0-1-16,0 0 0,0 1 15,21-22-15,0 21 0,1-21 0,-1 1 16,0-1-16,21 0 0,-21-21 15,1 0-15,20 0 0,0 0 0,1 0 16,-22 0-16,21 0 0,0-21 0,1 0 16,-1-22-16,0 22 0,1-21 15,-1 21-15,-21-22 0,22 1 16,-22 0-16,0-1 0,0 22 0,0-21 16,0 21-16,-21-1 0,0 1 15,0 0-15,0 0 0,0 42 31,0 0-31,0 0 16,0 22-16,-21-22 0,21 0 16,0 21-16,0-20 0,0-1 0,0 21 15,0-21-15,0 0 0,0 1 16,0 20-16,0-21 0,0 0 16,21 0-16,1-21 0,-1 0 0,-21 22 15,21-22-15,0 0 0,0 0 16,0 0-16,1 0 0,-1-22 15,0 1-15,0 0 0,0 0 0,0 0 16,1 0-16,-1-1 0,0-20 16,0 21-16,0-21 0,0 20 0,-21 1 15,0 0-15,22 0 0,-22 0 0,0 0 16,0-1-16,0 44 31,0-1-15,0 0-16,-22 0 0,22 0 0,0 0 15,0 22-15,0-22 0,0 0 0,0 0 16,0 0-16,0 1 0,22-1 16,-1 0-16,0-21 15,0 0-15,0 0 0,0 0 16,1 0-16,-1 0 0,0 0 16,0-21-16,0 21 0,0-21 0,1-1 15,-1 1-15,0-21 0,-21 21 0,21-22 16,-21 22-16,0-21 0,0 21 15,0 0-15,0-22 0,0 22 0,-21 0 16,0 0-16,0 21 0,-1-21 0,1 21 16,0 0-1,21-22-15,21 22 16,0 0 0,1 0-16,-1 0 15,0 0-15,0 0 0,21-21 0,-20 21 16,-1 0-16,0 0 0,21 0 0,-21 0 15,1 0-15,-1 0 0,0 0 16,0 0-16,0 21 0,0 1 0,1-22 16,-22 21-16,0 0 0,21 21 0,-21-21 15,0 1-15,0-1 0,0 21 16,0-21-16,0 22 0,0-22 0,0 0 16,0 21-16,0-21 0,0 1 15,0-1-15,0 0 0,0 0 16,0 0-16,-21-21 15,-1-21 1,22 0 0,0 0-16,0 0 0,0-22 0,0 22 15,0-21-15,0-1 0,22 1 16,-1 21-16,-21-21 0,21-1 0,0 1 16,0 21-16,0 0 0,1-1 0,20 1 15,-21 0-15,21 0 0,-20 21 16,-1 0-16,21 0 0,-21 0 0,0 21 15,1 0-15,-1 0 0,0 1 16,-21-1-16,0 0 0,21 21 16,-21-21-16,21 22 0,-21-22 0,0 21 15,0-21-15,0 22 0,0-22 0,0 0 16,0 21-16,21-20 0,-21-1 16,22-21-16,-22 21 0,21 0 0,0-21 15,0 0-15,0 0 0,0 0 16,1 0-16,20 0 0,-21 0 15,0-21-15,0 0 0,22 0 0,-22-1 16,0-20-16,0 21 0,0-21 16,1-1-16,-1 1 0,-21 0 0,21-1 15,-21-20-15,21 20 0,-21 1 0,0 0 16,0-1-16,0 1 0,0 0 16,0-1-16,0 22 0,0 0 15,0 0-15,-21 21 16,0 21-16,21 0 15,-21 0-15,21 22 0,0-22 16,-22 21-16,22 1 0,-21-1 0,21 0 16,0 1-16,0-1 0,0 0 0,0 1 15,-21-1-15,21 0 0,0 1 16,0-1-16,0-21 0,0 21 0,0-20 16,21 20-16,-21-21 0,21 0 15,1-21-15,-1 21 0,0-21 16,0 0-16,21 0 0,-20 0 0,-1 0 15,21 0-15,-21-21 0,0 0 0,22 0 16,-22 0-16,0 0 0,0-22 16,0 22-16,1-21 0,-1-1 0,-21 22 15,0-21-15,21 21 0,-21 0 16,21-1-16,-21 1 0,0 0 0,0 0 16,-21 21-1,0 0-15,0 21 16,21 0-16,0 0 0,-22 1 0,22 20 15,-21-21-15,21 21 0,0-20 16,0 20-16,0-21 0,0 21 16,0-20-16,0-1 0,0 0 0,0 0 15,21 0-15,1 0 0,20-21 0,-21 0 16,21 22-16,1-22 0,-1 0 16,0 0-16,1 0 0,-1 0 0,0-22 15,1 1-15,-22 0 0,21 21 0,-21-42 16,1 21-16,-1-1 0,0-20 15,0 21-15,-21-21 0,0-1 0,0 1 16,0 0-16,0 20 0,0-20 16,0 21-16,-21 0 0,0 0 0,0-1 15,-22 1-15,22 0 0,-21 21 16,21 0-16,-22 0 0,22 0 0,0 0 16,-21 0-16,20 21 0,1 0 15,0 1-15,0-1 0,0 0 0,0 21 16,-1 1-16,22-22 0,0 21 0,0 0 15,0 1-15,0-22 0,0 21 16,22-21-16,-1 22 0,21-22 0,-21 0 16,22 0-16,-1 0 0,21-21 0,-20 22 15,20-22-15,1 0 0,-1 0 16,1 0-16,-1 0 0,-20 0 0,20-22 16,-21 1-16,1 0 0,-1 0 0,0 0 15,-20 0-15,-1-1 16,21-20-16,-42 21 0,21-21 0,0-1 15,-21 1-15,0 0 0,0 20 0,0-20 16,0 21-16,0-21 0,-21 20 16,0 1-16,0 0 0,0 0 0,0 21 15,-1 0-15,1 0 0,0 0 0,-21 0 16,21 21-16,-1 0 0,1 0 16,0 1-16,0 20 0,0 0 15,0-21-15,21 22 0,0-1 0,0 0 16,-22 1-16,22-22 0,0 21 0,0 1 15,0-22-15,22 0 0,-22 0 0,21 0 16,0 0-16,0-21 0,0 0 16,0 0-16,1 0 0,-1 0 0,0 0 15,0 0-15,0 0 0,0-21 16,1 0-16,-1 0 0,0-21 0,0 20 16,-21 1-16,0-21 0,21 0 15,-21 20-15,21-20 0,-21 21 0,0 0 16,0-22-16,0 22 0,0 0 0,0 0 15,-21 21 17,21 21-32,0 0 0,0 0 15,0 1-15,0 20 0,0-21 16,0 0-16,0 22 0,0-22 16,0 21-16,0-21 0,0 22 0,21-22 15,1 0-15,-1 0 0,0 0 16,21-21-16,1 21 0,-1-21 15,0 0-15,1 0 0,20 0 0,1 0 0,-22 0 16,21 0-16,-20 0 0,-1-21 16,0 21-16,1-21 0,-22 0 0,21-21 15,-21 20-15,1 1 0,-1-21 16,-21 0-16,0 20 0,0-20 0,0 21 0,0-21 16,0 20-16,0 1 0,-21 0 15,-1 0-15,1 0 0,0 0 0,-21-1 16,21 22-16,-22 0 0,1 0 15,21 0-15,-22 0 0,22 0 16,-21 22-16,21-1 0,0 0 0,-1 21 16,1-21-16,0 22 0,0-22 0,21 21 15,0 1-15,0-22 0,0 21 16,0-21-16,0 22 0,0-22 0,21 0 16,0 0-16,0 0 0,1 0 0,-1-21 15,0 0-15,0 0 0,21 0 16,-20 0-16,-1 0 0,0 0 15,21 0-15,-21-21 0,1 0 0,-1 0 16,0-21-16,0 20 0,0-20 0,0 0 16,1-1-16,-22 1 0,21-21 15,0-43-15,-21 63 0,0-20 16,0-1-16,0 22 0,0 0 0,0-1 16,0 1-16,0 0 0,0 21 15,0-1-15,0 1 0,-21 21 0,0 0 16,-1 43-16,1-22 0,0 0 15,21 21-15,0 1 0,-21-1 16,21 21-16,-21-20 0,21-1 0,0 22 16,0-22-16,0 21 0,0-20 0,21-1 15,0 22-15,0-22 0,0-21 16,1 21-16,-1 1 0,0-22 16,0 0-16,21 0 0,-20 0 15,62-21-15,-41 0 0,-1 0 16,0 0-16,1-21 0,-1 0 0,0 0 15,1 0-15</inkml:trace>
  <inkml:trace contextRef="#ctx0" brushRef="#br0" timeOffset="35128.67">12107 7684 0,'0'-22'16,"21"22"-16,-21-21 0,22 0 0,-1 21 15,-21-21-15,21 0 0,0 0 16,0-1-16,0 22 0,1-42 0,-22 21 16,0 0-16,0 0 0,0-1 0,0-20 15,0 21-15,-22 0 16,1 0-16,-21 21 0,21 0 0,-22 0 15,1 21-15,0 0 0,-1 0 16,1 0-16,0 0 0,21 22 0,-22-1 16,22-21-16,0 22 0,0-1 0,0 0 15,21-21-15,-22 22 0,22-22 16,0 0-16,0 0 0,0 0 16,22 1-16,-1-1 0,0 0 0,0-21 15,21 0-15,1 21 0,-22-21 16,21 0-16,1 0 0,-1 0 0,0 0 15,1 0-15,-22 0 0,0-21 0,0 21 16,0 0-16,-21-21 0,-21 21 16,0 0-1,-21 0-15,20 0 0,-20 0 0,0 0 16,-1 0-16,1 21 0,0 0 0,-1 0 16,1 0-16,0 1 0,21-1 15,-1 0-15,1 0 0,0 0 0,21 0 16,0 1-16,0-1 0,0 0 15,0 0-15,21 0 16,0-21-16,1 0 0,-1 0 0,0 0 16,21 0-16,1 0 0,-22 0 0,21 0 15,0 0-15,1 0 0,-1-21 16,0 0-16,1 0 0,-1 21 0,0-21 16,-20-1-16,20 1 0,-21 0 0,0 21 15,0-21-15,1 21 0,-22 21 31,-22 0-15,1 0-16,21 22 0,-21-22 16,0 21-16,21 1 0,-21-1 15,0 0-15,-1 1 0,22-1 0,-21 0 16,0 1-16,0-1 0,21 0 16,-21 1-16,21-22 0,0 21 0,0-21 15,0 0-15,0 1 0,0-1 0,21-42 31,0 21-31,0-22 0,0-20 16</inkml:trace>
  <inkml:trace contextRef="#ctx0" brushRef="#br0" timeOffset="37980.25">13801 7430 0,'0'0'0,"-22"21"16,44-21 15,-1 0-15,0-21-16,0-1 0,0 22 0,0-21 15,22-21-15,-1 21 0,-21 0 16,22-22-16,-1 22 0,0-21 0,-21 21 15,22-22-15,-22 1 0,0 0 16,0-1-16,0 1 0,-21 0 16,0-1-16,0 1 0,0 0 0,0-1 15,0 22-15,0 0 0,-21 0 16,0 0-16,0 21 0,0 21 16,0 0-16,-1 21 0,1 1 15,21-1-15,-21 0 0,0 22 0,21-1 16,0 1-16,-21-1 0,21 1 0,-21 20 15,21-20-15,-22-1 0,22 1 16,0-1-16,0 1 0,0-1 0,-21-20 16,21-1-16,0 0 0,0 1 0,-21-22 15,21 21-15,0-21 16,0 1-16,-21-1 0,0 0 0,0 0 16,-1-21-16,1 0 0,0 0 15,0 0-15,-21-21 0,20 21 16,1-21-16,0 0 0,-21-1 0,21-20 15,-1 21-15,-20-21 0,21 20 0,0-20 16,0 21-16,-1-21 0,1 20 16,21 1-16,-21 21 0,21 21 15,0 1-15,0-1 16,0 0-16,0 0 0,0 0 16,21 22-16,0-22 0,-21 0 15,22 21-15,-1-21 0,0 1 0,21-1 16,-21 0-16,1 0 0,20 0 15,-21-21-15,21 0 0,1 0 0,-22 0 16,21 0-16,1 0 0,-1 0 0,0 0 16,1-21-16,-1 0 0,0 0 15,1 0-15,-22-1 0,21 1 0,-21-21 16,0 21-16,1 0 0,-22-22 0,0 22 16,0 0-16,0-21 0,21 20 15,-21 1-15,0 42 31,0 1-15,0-1-16,-21 0 0,21 0 0,0 0 16,0 0-16,-22 1 0,22-1 0,0 0 15,0 0-15,0 0 0,0 0 16,0 1-16,0-1 0,0 0 16,0-42 15,22 0-31,-1-1 0,0 1 15,-21 0-15,21 0 0,0 0 16,0-22-16,1 22 0,-1-21 0,0 21 16,0 0-16,0-1 0,0 1 0,22 0 15,-22 21-15,0 0 0,0 0 16,0 0-16,1 0 16,-1 21-16,-21 0 0,0 1 15,0-1-15,0 0 0,0 0 16,0 21-16,0-20 0,0-1 15,0 0-15,0 0 0,0 0 0,0 0 16,0 1-16,21-1 0,-21 0 0,21 0 16,0 0-16,0-21 15,1 0-15,-1 0 0,0 0 0,0 0 16,0 0-16,22-21 0,-22 0 16,0 21-16,21-21 0,-21 0 0,1-1 15,20-20-15,-21 21 0,0-21 0,22 20 16,-22-20-16,0 0 0,0 21 15,-21-22-15,0 1 0,0 21 16,0 0-16,0-1 0,-21 22 16,0 0-1,0 0-15,-1 22 0,1-1 0,21 0 16,0 0-16,-21 0 0,21 0 0,0 1 16,0-1-16,0 0 0,0 21 15,0-21-15,21 1 0,-21-1 0,21 0 16,1 0-16,-1 0 0,-21 0 15,0 1-15,21-1 0,0 0 16,-21 0-16,-21-21 31,0 0-31,0 0 0,21-21 16,-22 21-16,1-21 0,0 0 0,0 21 16,0-22-16,0 1 0,-22-21 15,22 42-15,21 21 31,0 0-31,21 0 16,0-21-16,1 22 0,-1-1 16,0-21-16,0 0 0,21 21 15,-20-21-15,-1 0 0,21 0 0,-21 0 16,22 0-16,-1 0 0,-21 0 16,21 0-16,1-21 0,-22 0 15,21 21-15,-21-22 0,22 1 0,-22 0 16,0 0-16,0 0 0,0-22 0,1 22 15,-1-21-15,-21 0 0,21-1 16,0 1-16,-21-22 0,21 22 0,0-21 16,-21-22-16,0 43 0,22-22 15,-22 1-15,21 20 0,-21 1 0,0 0 16,0 20-16,0 1 0,0 0 0,0 0 16,-21 21-1,21 21-15,-22 0 0,22 0 16,0 1-16,0 20 0,-21 0 15,21 1-15,-21-1 0,21 0 16,0 1-16,0 20 0,0-21 0,0 22 16,-21-22-16,21 1 0,0-1 0,0 0 15,0 1-15,0-1 0,0-21 16,0 21-16,21-20 0,0-1 0,0 21 16,1-42-16,-1 21 0,21 0 0,0-21 15,1 0-15,-1 0 0,0 0 16,1 0-16,-1 0 0,0 0 0,1-21 15,20 0-15,-42 0 0,22 0 16,-1 0-16,0-1 0,-20 1 16,-1-21-16,0 21 0,0-22 0,0 1 15,0 0-15,-21-1 0,0 1 0,0 21 16,0-21-16,0 20 0,0 1 16,0 0-16,-21 21 0,0 0 15,0 0-15,0 0 0,0 21 16,-1 0-16,-20 1 0,21-1 0,0 0 15,0 21-15,-1-21 0,1 22 0,21-22 16,0 0-16,0 21 0,0-20 16,0-1-16,0 21 0,0-21 0,0 0 15,0 1-15,0-1 0,21-21 16,1 21 0,-1-21-16,0 0 0,0 0 0,0 0 15,0 0-15,1-21 0,-1 21 0,0-21 16,0-1-16,0 1 0,0 0 15,1 0-15,-1-21 0,-21 20 0,21-20 16,0 0-16,-21 21 0,0-22 0,0 22 16,21-21-16,-21 21 15,0-1-15,-21 44 16,21-1 0,-21 21-16,21-21 15,-21 0-15,21 1 0,0 20 0,0-21 16,0 0-16,0 22 0,0-22 15,0 0-15,0 0 0,0 0 16,21 0-16,0-21 0,0 22 0,0-1 16,1-21-16,-1 0 0,0 0 0,0 0 15,0 0-15,0 0 0,1 0 16,20-21-16,-21 21 0,0-22 0,0 1 16,1 0-16,-1 0 0,0 0 0,0-22 15,0 1-15,0 0 0,1-1 16,-1-20-16,0-1 0,0 1 15,0 21-15,-21-22 0,21 1 0,1 20 16,-22 1-16,0 21 0,0-22 0,0 22 16,-22 42-1,1-21 1,0 43-16,21-22 0,-21 21 16,0 1-16,0-1 0,21 21 0,0-20 15,0-1-15,0 22 0,0-22 16,0 0-16,0 1 0,0-1 0,0 0 15,0 1-15,0-1 0,0-21 0,0 0 16,0 0-16,0 1 0,21-1 16,0 0-16,0-21 0,0 0 0,0 0 15,1 0-15,20 0 0,-21 0 0,21 0 16,-20-21-16,20 0 0,-21-1 16,21 1-16,-20-21 0,20 21 15,-21-22-15,21 1 0,-20 0 0,-1-22 16,0 1-16,0-1 0,0-20 15,0 20-15,-21 1 0,0-1 0,0 22 16,0-22-16,0 22 0,0 21 0,0-22 16,0 22-16,-21 21 15,0 43 1,0-22-16,0 21 0,0 0 0,-1 1 16,1 20-16,0 1 15,21-1-15,-21 22 0,0-22 0,21 1 0,0-1 16,-21-20-16,21 20 0,0-20 0,0-1 15,0 0-15,21-21 16,0 22-16,0-22 0,0 0 0,0 0 16,1-21-16,20 0 0,-21 0 0,21 0 15,1 0-15,-1 0 0,-21-21 16,22 21-16,-1-21 0,0 0 0,-21-22 16,22 22-16,-22 0 0,21-21 0,-21 21 15,1-22-15,-1 22 0,-21-21 16,0 21-16,0-22 0</inkml:trace>
  <inkml:trace contextRef="#ctx0" brushRef="#br0" timeOffset="38233.11">15367 7324 0,'-21'21'0,"42"-42"0,0 42 31,0-21-31,0 0 0,22 0 16,-1 0-16,0 0 0,1-21 0,-1 21 16,0 0-16,22-21 0,-22 21 15,1-22-15,-1 22 0,0-21 0,1 0 16,-22 21-16,21-21 0,0 0 0</inkml:trace>
  <inkml:trace contextRef="#ctx0" brushRef="#br0" timeOffset="38728.68">19812 6816 0,'0'0'0,"-21"0"0,-85-21 32,85 21-32,0 0 0,42 0 15,21 0 1,0 0-16,1 0 0,-1 0 15,22 0-15,-1 0 0,1-22 0,-1 22 16,22 0-16,-1 0 0,1 0 0,0-21 16,-1 21-16,1 0 0,0 0 15,-43 0-15,22 0 0,-22 0 0,0 0 16,-21 0-16,-42 0 31,-21 0-31,21 0 0,-22 0 16,1 0-16</inkml:trace>
  <inkml:trace contextRef="#ctx0" brushRef="#br0" timeOffset="39112.47">20362 6858 0,'0'0'0,"-21"0"0,21 21 0,-21-21 16,21 21-16,0 1 0,0-1 15,-21 0-15,21 21 0,0-21 0,0 22 16,0-1-16,0-21 15,0 43-15,0-22 0,0 0 0,0 1 16,0 20-16,0-20 0,0-1 0,0 0 16,0 1-16,21-1 0,-21 0 15,0 1-15,0-1 0,0-21 0,0 21 16,0-20-16,0-1 0,0 21 0,-21-21 16,0 0-16,-1 1 0,1-22 15,-21 21-15,21 0 0,-22-21 0,1 0 16,0 0-16,-1 0 0,1 0 15,21 0-15,-21 0 0,-1-21 0,1 0 16,0 21-16,20-22 0,-20 1 0,21 0 16,0 0-16,0 0 0,-1 0 15,22-1-15,-21 1 0,21 0 16,0 0-16,0 0 16,21 21-1,1-21-15,-1 21 0,0 0 0,0 0 16,0 0-16,0 0 0,22 0 0,-22-22 15</inkml:trace>
  <inkml:trace contextRef="#ctx0" brushRef="#br0" timeOffset="40540.51">21145 7620 0,'0'0'0,"0"-21"0,22 0 0,-22 0 16,0-1-16,0 1 0,0 0 0,0 0 16,0-21-16,-22 20 0,22 1 15,-21-21-15,0 21 0,21 0 0,-21-1 16,0 22-16,0 0 0,-1 0 16,1 0-16,0 0 0,0 22 0,-21-1 15,20 0-15,1 21 0,-21 1 16,21-1-16,0 0 0,-1-21 0,1 22 15,0-1-15,0 0 0,21-20 16,-21 20-16,21-21 0,0 0 0,0 0 16,0 1-16,0-1 0,21 0 15,0-21-15,0 0 0,-21 21 0,21-21 16,1 0-16,-1 0 0,21 0 0,-21 0 16,0-21-16,1 21 0,-1-21 15,21 0-15,-21-1 0,0 1 0,1 0 16,-1-21-16,0 21 0,0-22 15,0 1-15,-21 21 0,21-22 16,1 1-16,-1 0 0,-21 21 0,0-1 16,21 1-16,-21 0 0,0 0 15,0 42 1,0 0-16,0 22 0,0-22 16,0 21-16,-21-21 0,21 22 15,0-1-15,0-21 0,-21 21 0,21-20 16,0 20-16,0-21 0,0 0 15,0 22-15,0-22 0,0 0 0,0 0 16,0 0-16,21-21 0,0 0 16,0 0-16,0 0 0,0 0 15,1 0-15,-1 0 0,0 0 16,21 0-16,-21-21 0,22 0 0,-22 21 16,21-21-16,-21 0 0,22-22 15,-22 22-15,0 0 0,21-21 0,-20-1 16,-1 22-16,0-21 0,0 21 0,0-22 15,0 22-15,1 0 0,-1 0 16,-21 0-16,0 42 31,0 0-31,0 0 0,0 0 0,-21 0 16,21 1-16,-22-1 0,22 0 0,0 0 16,0 0-16,0 0 0,0 1 15,0-1-15,0 0 0,0 0 16,0 0-16,22-21 0,-1 0 15,0 21-15,0-21 16,0 0-16,0 0 0,1 0 0,-1 0 16,0 0-16,0-21 0,0 21 0,0-21 15,-21 0-15,0 0 0,22 0 16,-22-1-16,0 1 0,0 0 0,0-21 16,0 21-16,0-1 0,0-20 15,0 21-15,0 0 0,0 0 0,0-1 16,0 1-16,21 0 0,0 0 15,0 0-15,0 21 16,22 0-16,-22 0 0,0-21 16,21 21-16,1 0 0,-1 0 0,0 0 15,1 0-15,20-22 0,1 22 16,-22 0-16,21 0 0,1-21 0,-22 21 16,1 0-16,-1 0 0,0-21 15,-21 21-15,1 0 0,-1 0 0,-21-21 16,-21 21-1,-1 0-15,1 0 16,0 0-16,-21 0 0,-1 21 0,22-21 16,-21 42-16,0-20 0,20-1 15,-20 21-15,21 0 0,-21-20 0,-1 20 16,22 0-16,0 1 16,-21-22-16,20 21 0,22 0 0,-21-20 15,21-1-15,0 21 0,0-21 0,0 0 16,0 1-16,0-1 0,21 0 15,1-21-15,-1 0 16,21 0-16,-21 0 0,0 0 0,22 0 16,-22 0-16,21-21 0,-21 21 15,22-21-15,-1-1 0,-21 1 0,22 0 16,-1-21-16,-21 21 0,21-22 0,1 1 16,-22 0-16,21 20 0,-21-20 15,1 0-15,-1-1 0,0 22 0,0 0 16,-21 0-16,0 0 15,0 42 1,-21 0-16,0 0 0,0 0 0,21 22 16,-22-22-16,22 21 0,-21-21 15,21 22-15,0-22 0,0 21 0,0-21 16,0 1-16,0-1 0,21 0 0,1 0 16,-1 0-16,0-21 0,0 21 15,0-21-15,0 0 0,1 0 16,-1 0-16,0 0 0,0 0 15,0 0-15,0 0 0,1 0 0,-1-21 16,0 21-16,-21-21 16,21 0-16,0 21 15,-21-21-15</inkml:trace>
  <inkml:trace contextRef="#ctx0" brushRef="#br0" timeOffset="40716.21">23664 7768 0,'0'21'31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5:19:06.4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2942 1101 0,'0'21'63,"0"0"-48</inkml:trace>
  <inkml:trace contextRef="#ctx0" brushRef="#br0" timeOffset="3026.49">1841 191 0,'0'0'0,"22"-22"16,-22 1-16,0 0 0,0 0 15,0 0-15,0 0 16,-22 21 15,1 0-15,0 0-16,21 21 0,-21-21 15,0 42-15,0-21 0,-1 0 0,1 22 16,0-1-16,-21 0 0,21 22 16,-1-22-16,1 22 0,-21-1 0,21 1 15,0-1-15,-1 1 0,1 20 16,0-20-16,21-1 0,0 1 16,0-1-16,0 64 15,0-84-15,0-1 0,0 0 0,21 1 16,0-1-16,1-21 0,-1 22 15,21-22-15,-21 0 0,0 0 16,22 0-16,-22 0 0,21 1 0,1-22 16,-22 0-16,21 0 15,0 0-15,1 0 0,-1 0 0,0-22 0,-20 1 16,20 21-16,0-21 0,1 0 16,-1 0-16,0-22 0,1 22 0,-1-21 15,0 21-15,-21-22 0,22 1 16,-22-21-16,0 20 0,0-20 15,0-1-15,1 1 0,-1-22 0,0 22 16,-21-1-16,0 1 0,0-1 16,0 1-16,0-1 0,0 1 15,-21-1-15,-22-42 0,22 43 16,0 20-16,-21 1 0,-1 21 16,22-21-16,-21 20 0,0 1 15,-1 21-15,1 0 0,0 0 0,-1 0 16,1 0-16,0 21 0,-1 1 15,1-1-15,0 21 0,-1-21 0,1 22 16,21-1-16,-22 0 0,22 1 16,-21-1-16,42 0 0,-21-21 0,21 22 15,0-1-15,0-21 0,0 22 16</inkml:trace>
  <inkml:trace contextRef="#ctx0" brushRef="#br0" timeOffset="3692.24">2730 889 0,'0'0'0,"0"-21"0,0 0 16,0 0-16,0-1 15,0 1 1,22 42 15,-22 1-31,0-1 16,0 21-16,0-21 0,0 22 15,0 20-15,0-21 0,0 22 0,0-22 16,-22 22-16,22-1 16,-21 1-16,0-1 0,21 1 0,-21-1 15,21 22-15,-21-22 0,21 22 16,0-21-16,-21-1 0,21 22 0,-22-22 15,22 1-15,0-1 0,-21 1 0,21-1 16,0 1-16,0-22 0,0 0 16,0 1-16,-21-1 0,21 0 0,0-20 15,0-1-15,0 0 0,0-42 32,0 0-32,0-1 15,-21 1-15,21-21 0,0 21 16</inkml:trace>
  <inkml:trace contextRef="#ctx0" brushRef="#br0" timeOffset="4120.14">2625 931 0,'0'0'16,"0"-21"-16,0 0 0,21 0 16,0 0-16,0 21 15,-21-21-15,21 21 16,0 0-16,1 0 0,-1-22 0,0 22 16,0 0-16,0 0 0,0 0 15,22 0-15,-22 0 0,0 22 16,21-1-16,-20 0 0,-1 0 0,0 21 15,0 1-15,-21-22 0,0 21 0,0 1 16,0-1-16,0-21 0,-21 21 16,0-20-16,0 20 0,-1-21 0,1 0 15,-21 0-15,0 22 16,20-22-16,1-21 0,0 21 16,0-21-16,0 0 15,0 0 1,21-21-1,0 0 1,21 0-16,0-1 16</inkml:trace>
  <inkml:trace contextRef="#ctx0" brushRef="#br0" timeOffset="4545.59">3133 1164 0,'21'0'16,"0"-21"0,0 21-16,0-21 0,0 21 15,1-21-15,-1 21 0,0-21 16,0-1-16,0 1 0,0 21 0,1-21 15,-22 0-15,0 0 0,0 0 16,0-1-16,-22 22 31,1 0-31,0 22 16,0-1-16,0 0 0,0 0 16,-1 0-16,1 0 0,0 22 0,21-22 15,0 0-15,-21 21 0,21-20 16,0-1-16,0 0 0,0 0 0,0 0 15,0 0-15,21-21 16,-21 22-16,21-22 0,0 0 16,1 0-16,-1 0 0,0 0 15,0 0-15,0 0 0,0 0 0,1-22 16,-1 22-16,0-21 16,0 21-16</inkml:trace>
  <inkml:trace contextRef="#ctx0" brushRef="#br0" timeOffset="4987.85">3662 1016 0,'0'0'15,"0"-21"-15,0 0 16,21 21 0,-21-21-16,21 21 15,0-22-15,0 22 0,1 0 16,-1 0-16,0 0 15,0 0-15,0 0 0,0 22 16,1-1-16,-1 0 16,0 0-16,-21 0 0,0 0 0,0 1 15,0 20-15,0-21 0,0 0 16,0 0-16,0 1 0,0-1 0,-21 0 16,21 0-16,-21 0 0,-1 0 15,1-21-15,0 22 0,0-22 16,0 21-16,0-21 0,-1 0 15,22-21 1,0-1 0,0 1-16,22 0 15,-22 0-15,21-43 0,0 43 16,0-21-16,-21 21 0,21 0 16,0-1-16,1-20 0,-22 21 0,21 21 15,0-21-15,0 0 0,0 21 16,0-22-16,1 22 15,-1 0 1,0 0-16</inkml:trace>
  <inkml:trace contextRef="#ctx0" brushRef="#br0" timeOffset="5588.59">4572 1143 0,'21'-21'0,"0"-43"16,-21 43-16,21 0 16,-21 0-16,0 0 0,0 0 15,0-1-15,0 1 0,-21 0 16,0 0-16,0 0 15,0 21-15,0 0 0,-1 0 16,1 0-16,-21 0 0,21 0 0,0 21 16,-1-21-16,-20 21 0,21 21 15,0-20-15,0-1 0,-1 21 16,1-21-16,0 22 0,21-22 0,0 0 16,-21 21-16,21-21 0,0 1 0,0-1 15,0 0-15,0 0 16,0 0-16,21-21 0,0 0 15,0 0-15,1 0 0,-1 0 16,0 0-16,0 0 0,0-21 16,0 0-16,22 0 15,-22 0-15,0-1 0,0 1 16,-21 0-16,21-21 0,1 21 0,-22-22 16,0 22-16,21-21 0,-21 21 15,21-1-15,-21 1 0,0 0 0,0 0 16,0 42-1,-21 0 1,0 0-16,21 1 0,0-1 16,-22 0-16,22 0 0,-21 21 0,21-20 15,-21 20-15,21-21 0,0 0 16,0 0-16,0 43 16,0-43-16,0 0 15,0 0-15,21-21 0,0 0 0,1 0 16,-1 0-16,0 0 15,0 0-15</inkml:trace>
  <inkml:trace contextRef="#ctx0" brushRef="#br0" timeOffset="5977.9">5165 85 0,'0'0'0,"0"-21"15,0 42 1,0 0 0,0 0-16,-22 21 0,1 1 0,0 63 15,0-64-15,21 21 16,-21-20-16,0 20 0,-1 1 0,1-22 15,21 22-15,-21-1 0,0-21 16,21 22-16,-21-22 0,21 1 0,-21-1 16,21 0-16,-22 1 0,22-22 15,0 0-15,0 21 0,0-21 16,0 1-16,0-1 0,0 0 16,22-21 30,-22-21-46,21 21 0,0-43 16</inkml:trace>
  <inkml:trace contextRef="#ctx0" brushRef="#br0" timeOffset="6447.64">5249 804 0,'0'22'47,"0"-1"-47,0 0 15,0 0-15,-21 0 0,0 0 16,0 22-16,21-22 0,-21 0 0,21 21 16,0-20-16,-22 20 0,22-21 15,-21 0-15,21 0 0,0 1 16,0-1-16,0 0 0,0 0 0,0 0 15,0 0-15,21-21 16,1 0-16,-1 0 0,0 0 16,0 0-16,21 0 0,-20 0 15,-1-21-15,0 21 0,0-21 0,0 0 16,0 0-16,1 0 0,-1-1 16,0 1-16,-21-21 0,21 21 0,-21-22 15,0 1-15,0 0 0,0-1 0,0 22 16,0-21-16,0 21 0,-21 0 15,0-1-15,0 1 0,-1 0 0,1 21 16,-21 0-16,21 0 16,0 0-16,-1 0 0,1 21 0,0 0 15,-21 1-15,42-1 16,0 0-16,-21 0 0,21 0 0,0 0 16,0 1-16,0-1 15,0 0-15,21-21 16</inkml:trace>
  <inkml:trace contextRef="#ctx0" brushRef="#br0" timeOffset="6964.34">5715 868 0,'0'0'0,"0"-21"0,0 0 16,21 21-16,0 0 16,-21-22-16,21 22 0,1 0 15,-1 0-15,0-21 0,0 21 16,0 0-16,0 0 0,1 0 16,-22 21-16,0 1 15,21-22-15,-21 21 0,21 21 0,-21-21 0,0 0 16,0 1-16,0-1 0,0 21 0,0-21 15,0 0-15,0 22 16,0-22-16,0 0 0,-21 21 16,0-20-16,21-1 0,-22 0 15,22 0-15,0 0 0,-21-21 16,0 0 0,21-21-1,0 0 1,0 0-16,0-22 15,21 22-15,-21 0 0,21 0 0,-21-21 16,22 20-16,-1-20 0,0 21 16,-21-21-16,21 20 0,0-20 15,0 21-15,-21 0 16,43 0-16,-22 21 16,0 0-1</inkml:trace>
  <inkml:trace contextRef="#ctx0" brushRef="#br0" timeOffset="7520.34">6477 953 0,'0'0'0,"0"-22"0,21 1 16,0 21-16,-21-21 0,0 0 15,21 0-15,-21 0 0,0-1 16,0 1 0,-21 21-1,0 0-15,0 0 16,0 0-16,0 21 0,-1 1 15,1-22-15,0 21 0,0 0 0,0 0 16,21 0-16,0 0 16,0 1-16,0-1 0,0 0 15,0 0-15,0 0 16,0 0-16,21-21 16,0 0-16,0 22 15,0-22-15,1 0 0,-1 0 0,-21 21 16,21 0-16,0-21 0,0 0 15,0 21-15,-21 0 16,22-21-16,-22 21 16,0 1-16,0-1 15,-22-21-15,1 0 0,21 21 16,-21-21-16,0 0 0,0 0 16,0 21-16,-1-21 0,1 0 0,0 0 15,0 0-15,0 21 0,0-21 16,-1 0-16,1 0 15,0 0-15,0 0 16,21-21 15,0 0-15</inkml:trace>
  <inkml:trace contextRef="#ctx0" brushRef="#br0" timeOffset="7952.09">4699 381 0,'0'0'0,"-21"0"0,42 0 31,0 0-31,0 0 16,22 0-16,-1 0 0,0 0 15,22 0-15,-22 0 0,22 0 0,-22 0 16,21 0-16,-20 0 0,20 0 0,-20 0 15,20 0-15,-21 0 0,-20 0 16,62 0-16,-63 0 16,1 0-16,-1 0 0,-42 0 62,-1 0-62,1 21 0,0-21 16</inkml:trace>
  <inkml:trace contextRef="#ctx0" brushRef="#br0" timeOffset="8860.06">1968 1630 0,'0'0'15,"-21"0"-15,0 21 0,0-21 0,0 0 16,0 0-16,-1 0 16,22 21-1,22-21 16,-1 0-31,0 0 16,0 0-16,21 0 0,-20 0 0,20 0 16,0 0-16,1 0 0,-1 0 15,21 0-15,1 0 0,21 0 0,-22 0 16,22 0-16,-1 0 0,1 0 0,0 0 16,21 0-16,-22 0 15,1 0-15,21-21 0,0 21 0,-1 0 16,1 0-16,0 0 0,21 0 15,0 0-15,-21-21 0,21 21 0,21 0 16,-21 0-16,0 0 0,21 0 16,-21-21-16,21 21 0,-21 0 0,-21-21 15,21 21-15,0 0 0,0 0 16,-21 0-16,0 0 0,0 0 0,0 0 16,-22 0-16,86 0 15,-86 0-15,-20 0 0,-1-22 0,1 22 16,-1 0-16,-20 0 0,-1 0 15,0 0-15,1 0 0,-1 0 0,-21 0 16,0-21-16,0 21 16,1 0-16</inkml:trace>
  <inkml:trace contextRef="#ctx0" brushRef="#br0" timeOffset="8948.37">6816 1545 0,'0'21'31,"0"1"-15,21-22 15,-21 21-31</inkml:trace>
  <inkml:trace contextRef="#ctx0" brushRef="#br0" timeOffset="12884.71">1291 2540 0,'21'0'0,"0"0"15,1 0-15,-1 0 16,0-21-16,0 0 16,0 21-16,-21-21 0,21-1 15,1 1-15,-1 0 0,0 0 0,0 0 16,0 0-16,-21-1 0,21 1 16,-21 0-16,0 0 0,0 0 15,0 0-15,0-1 16,-21 22-16,0 0 15,0 0-15,0 0 0,0 0 16,-1 0-16,-20 22 0,21-22 16,-21 21-16,-1 0 0,22 0 0,-21 0 15,21 0-15,-22 1 0,22-1 16,0 0-16,0 0 0,0 0 16,-1 0-16,22 1 0,0-1 15,0 0-15,0 0 16,22-21-16,-1 0 15,0 21-15,21-21 0,-21 0 16,1 0-16,20 0 0,0 0 0,-21 21 16,22-21-16,-1 0 0,0 0 15,-20 22-15,20-1 0,-21-21 0,21 21 16,-20-21-16,-1 21 0,0 0 16,0-21-16,-21 21 0,0 1 0,0-1 15,0 0-15,0 0 16,0 0-16,-21 0 0,0 1 0,0-1 15,-1 0-15,-20 0 0,21-21 16,-21 21-16,-1-21 0,1 0 16,0 21-16,20-21 0,-20 0 0,0 0 15,-1 0-15,22 0 0,-21 0 16,21-21-16,0 21 0,-1-21 0,1 0 16,0 0-16,0 21 0,21-21 15,0-1-15,-21 1 0,21 0 0,0 0 16,0 0-16,0 0 15,0-1-15,0 1 0,21 0 32,0 21-32,0 0 0,0 0 15,22 0-15</inkml:trace>
  <inkml:trace contextRef="#ctx0" brushRef="#br0" timeOffset="13648.27">2032 2540 0,'0'21'31,"0"0"-31,0 1 0,-21-1 16,21 0-16,-21 0 0,21 0 15,-22 0-15,22 1 0,0-1 0,0 21 16,-21-21-16,21 0 0,0 1 16,0-1-16,0 0 0,21-21 15,1 0 1,-1 0-16,0 0 0,0 0 0,0 0 16,22 0-16,-22-21 0,21 0 15,-21 21-15,22-22 0,-22 1 0,0 0 16,21 0-16,-21 0 0,1-22 15,-1 22-15,0 0 0,0 0 16,-21 0-16,21 0 0,-21-1 16,0 1-16,0 0 15,0 42 17,0 0-32,0 1 15,-21-1-15,21 21 0,0-21 16,0 22-16,-21-1 0,0 0 0,21 1 15,-21-1-15,21 0 0,0 1 16,0-1-16,0 21 0,0-20 16,0 20-16,0-20 0,0 20 0,0-21 15,0 22-15,0-22 0,0 22 16,0-22-16,0 0 0,0 22 16,21-22-16,0 43 15,-21-43-15,0 43 0,0-43 0,0 1 16,0-1-16,0 0 0,0-21 15,-21 22-15,0-22 0,-1 21 0,-20-21 16,21-21-16,0 22 0,-22-22 16,1 0-16,21 0 0,-21 0 0,-1 0 15,-20-22-15,20 1 16,-20 0-16,21-21 0,-22 21 0,22-22 16,-1 1-16,1 0 0,-43-43 15,64 43-15,0-1 0,0 1 16,21 0-16,-21-1 0,21 1 15,0 0-15,0-1 0,21 1 0,0 0 16,21-1-16,-20 1 0,-1 0 16,63-22-16,-20-21 15,-22 64-15,1-21 0,-1 21 16</inkml:trace>
  <inkml:trace contextRef="#ctx0" brushRef="#br0" timeOffset="14372.86">2752 2625 0,'0'21'32,"0"0"-17,0 0-15,0 0 0,-22 1 16,22-1-16,0 0 0,-21 0 15,21 0-15,0 0 0,0 1 0,0-1 16,0 0-16,0 0 31,0-42 1,0 0-32,0 0 0,0-1 15,0 1-15,0 0 16,0 0-16,0 0 0,0-22 0,21 22 15,1 21-15,-22-21 0,21 0 16,0 0-16,-21 0 0,21-1 0,0 22 16,0 0-16,1-21 0,-1 21 15,0 0-15,0 0 0,0 0 16,0 21-16,-21 1 16,22-1-16,-1-21 0,-21 21 0,0 0 15,0 0-15,0 0 0,0 1 0,0-1 16,0 0-16,0 0 0,0 0 15,0 0-15,0 1 16,-21-22 0,-1 0-1,22-22 1,0 1-16,0 0 0,0 0 16,0 0-16,0 0 0,22-1 15,-1 1-15,0 0 0,0-21 0,0 21 16,0-1-16,64-20 15,-21 42-15,-43 0 16,21 0-16,-21 0 0,22 0 0,-22 0 16,0 21-16,0 0 0,-21 1 15,0-1-15,0 0 0,0 42 16,0-20-16,-21-22 16,0 0-16,0 0 0,-1 0 0,1-21 15,21 22-15,0-1 0,-21-21 16,42 0 15,-21-21-31,21-1 16,1 1-16</inkml:trace>
  <inkml:trace contextRef="#ctx0" brushRef="#br0" timeOffset="14936.54">3937 2117 0,'0'0'0,"0"-21"31,0 42-15,-21 0-16,21 0 0,0 0 16,-21 43-1,21-22-15,-22 0 0,22-20 0,0 20 16,0 0-16,-21 1 0,0-22 15,21 21-15,-21 0 0,21-20 0,0 20 16,0-21-16,-21 0 0,21 0 16,0 1-16,0-1 0,-21-21 15,21-21 17,0-1-32,0 1 15,0 0-15,0 0 0,21 0 16,0 0-16,-21-22 0,21 22 0,0 0 15,0 0-15,1 0 16,-1-1-16,0 1 0,21 0 16,-21 0-16,22 21 0,-22 0 0,0 0 15,0 0-15,0 21 16,1-21-16,-22 21 0,0 0 0,0 1 16,0 20-16,0-21 0,0 0 15,0 0-15,0 22 0,0-22 0,-43 21 16,22-21-16,0 1 15,21-1-15,-21-21 0,0 21 0,-1 0 16,1-21-16,0 0 0,0 21 0,0-21 16,0 0-1,-1 0-15,22-21 32,0 0-32,0 0 15,22 0-15,-1-1 0</inkml:trace>
  <inkml:trace contextRef="#ctx0" brushRef="#br0" timeOffset="15380.28">4551 2350 0,'0'0'0,"0"-22"15,-21 22 1,-1 0-16,1 22 15,0-22-15,0 21 16,0 0-16,0 21 0,-1-21 0,1 1 16,21 20-16,-21-21 0,21 21 15,-21-20-15,21-1 0,0 21 0,0-21 16,0 0-16,0 1 0,0-1 0,21 0 16,0-21-16,0 0 15,1 0-15,-1 0 0,0 0 0,21 0 16,-21 0-16,1 0 0,20 0 15,-21-21-15,21 0 0,-20-1 16,-1 1-16,0 0 0,0 0 0,-21 0 16,0-22-16,0 1 0,0 21 15,0-21-15,0-1 0,0 22 0,0-21 16,0 21-16,-21-1 0,0 1 0,0 0 16,-1 21-16,1 0 0,0 0 15,0 0-15,-21 0 0,20 0 0,1 0 16,0 0-16,21 21 0,-21 0 15,21 1-15,0-1 0,21-21 32,0 0-32,0 0 0,1 0 0</inkml:trace>
  <inkml:trace contextRef="#ctx0" brushRef="#br0" timeOffset="15641.13">5165 2096 0,'0'-22'16,"0"44"-16,0-22 31,-22 21-31,1 0 16,21 0-16,0 21 0,-21-20 16,0 20-16,0 0 0,0 1 0,21-1 15,-22 0-15,1 1 0,0-1 16,0-21-16,21 21 0,0 1 15,-21-22-15,21 0 0,0 0 0,0 0 16,0 1-16,0-1 16,21-21-1,0 0-15,0-21 0</inkml:trace>
  <inkml:trace contextRef="#ctx0" brushRef="#br0" timeOffset="16044.9">5482 2413 0,'0'0'16,"0"-21"-16,-21 0 15,0 21-15,0 0 16,-1 0-16,1 0 0,0 0 0,0 0 16,0 21-16,0 0 0,-22-21 15,22 21-15,0 0 0,0 1 0,0-1 16,21 0-16,0 0 15,0 0-15,0 0 0,0 1 16,21-22-16,0 21 0,0-21 16,0 21-16,0-21 0,1 21 15,-1-21-15,0 0 0,0 21 0,0-21 16,0 0-16,-21 21 0,22-21 16,-22 22-16,0-1 15,-22-21 1,1 0-16,0 21 15,0-21-15,-21 21 0,20-21 16,1 0-16,0 0 0,0 0 0,0 0 16,0 0-16,-1 0 0,1 0 0,0 0 15,21-21 17,0 0-32</inkml:trace>
  <inkml:trace contextRef="#ctx0" brushRef="#br0" timeOffset="17044.33">6498 2392 0,'0'0'0,"21"-21"0,-21 0 0,0-1 15,21 1-15,1 0 0,-22 0 16,0 0 0,21 21-16,-21 21 31,0 0-31,0 0 0,0 22 15,-21-22-15,21 21 0,0 0 16,-22-20-16,1 20 0,0 0 0,21-21 16,0 22-16,0-22 0,0 42 15,0-41-15,0-1 16,21-21 0,0 0-1,1-21-15,-1-1 16,21 22-16,-21-21 0,0 0 0,1-21 15,-1 21-15,0-1 0,0-20 16,0 21-16,22 0 0,-22 0 0,0-1 16,0-20-16,0 21 15,-21 42 1,0 0 0,0 0-16,0 22 15,0-22-15,0 0 0,0 0 0,0 22 16,0-22-16,0 0 0,0 0 0,0 0 15,0 0-15,0 1 0,0-1 16,21-21-16,22 0 16,-22 0-16,0 0 0,0 0 15,0 0-15,1 0 0,20 0 0,-21-21 16,0-1-16,22 22 0,-22-21 0,0-21 16,0 21-16,21 0 0,-20-22 15,-22 22-15,21-21 0,0-43 16,-21 43-1,0 21-15,0-1 0,0 1 0,0 0 0,0 0 16,-21 21 0,0 21-1,21 0-15,-22 0 16,22 1-16,0 20 0,-21-21 16,21 21-16,0 1 0,0-22 0,0 21 15,0-21-15,0 22 0,0-22 0,0 21 16,0-21-16,0 1 15,21-1-15,-21 0 0,22-21 0,-1 0 16,0 0-16,21 0 0,-21 0 0,1 0 16,20-21-16,-21 0 0,21 21 15,1-22-15,-22 1 0,42-42 16,-20 20-16,-22 1 16,0 0-16,21-1 0</inkml:trace>
  <inkml:trace contextRef="#ctx0" brushRef="#br0" timeOffset="17743.93">8001 1884 0,'0'-21'16,"0"42"-16,0-63 0,0 20 0,0 1 16,-21 21-16,0 0 15,-1 21-15,22 1 16,-21 20-16,0-21 0,0 21 0,21 1 16,-21-1-16,0 22 0,21-22 0,-22 0 15,1 1-15,21-1 16,0 21-16,-21-20 0,0-1 0,0 0 0,21 1 15,-21 63 1,21-85-16,-22 21 0,22-21 16,0 0-16,0-42 47,22 0-47,-22 0 0,21 0 15,-21 0-15,21-22 0,0 22 16,0-21-16,0 21 0,1-1 0,41-41 15,-42 42-15,0 0 0,22-1 16,-22 22-16,0 0 16,0 0-16,0 0 0,1 0 0,-1 0 0,0 22 15,-21-1 1,0 0-16,0 0 0,0 0 0,0 22 16,0-22-16,0 21 0,0 0 15,0-20-15,0-1 0,-21 0 16,21 0-16,0 0 0,0 0 15,21-21 1,0 0-16,0 0 16,0 0-16,1 0 0,20 0 15,-21 0-15,21-21 0,-20 0 16,-1 0-16,0 0 0,0 0 16,21-1-16,-20 1 0,-1 0 0,-21 0 15,21-21-15,0 20 0,-21 1 16,0 0-16,0 0 0,0 0 15,0 42 17,-21 0-32,0 0 0,21 0 15,-21 1-15,21-1 0,0 21 16,0-21-16,-22 0 0,22 1 0,-21-1 16,21 0-16,0 0 0,0 0 0,0 0 15,0 1 1,0-1-16,21-21 31,-21-21-31,22-1 0,-22 1 16,21 21-16</inkml:trace>
  <inkml:trace contextRef="#ctx0" brushRef="#br0" timeOffset="17916.83">8615 2223 0,'0'0'15,"-21"0"-15,-1 0 0,1 0 16,0 0 15,21 21-15,0 0-16,0 0 16</inkml:trace>
  <inkml:trace contextRef="#ctx0" brushRef="#br0" timeOffset="18236.65">9017 2286 0,'0'0'16,"-21"0"-1,0 0-15,-1 0 0,1 0 16,0 21-16,0 0 0,0-21 15,0 43-15,-1-22 0,1 0 16,-21 21-16,21-20 0,0 20 0,-1-21 16,22 21-16,-21-20 0,21 20 15,-21-21-15,21 0 0,0 0 0,0 1 16,0-1-16,0 0 0,21 0 16,0-21-16,1 0 0,-1 0 15,21 0-15,-21 0 0,22 0 0,-22 0 16,21 0-16,0-21 0,-20 21 0,20-21 15,0 0-15,-21-1 16,43-41-16</inkml:trace>
  <inkml:trace contextRef="#ctx0" brushRef="#br0" timeOffset="18736.36">9419 1990 0,'0'-43'0,"0"86"0,0-128 0,0 64 15,0-21-15,0 20 0,0 1 16,0 0-16,-21 21 31,21 21-31,-21 0 0,21 22 0,0-22 16,-21 21-16,21-21 0,-22 22 15,1-1-15,21 0 0,0 1 16,0 20-16,-21 22 0,0-43 16,21 1-16,-21-1 0,21 0 15,-21 43-15,21-64 0,0 21 16,-22-20-16,22-1 0,-21 0 0,21 0 15,0 0-15,0 0 16,0-42 15,0 0-31,0 0 16,0-21-16,0 20 0,21-41 16,1 42-16,-1-22 15,0 22-15,0 0 0,0 0 0,0 0 16,22 0-16,-22-1 0,0 22 0,21 0 15,-20 0-15,-1 0 0,0 0 16,0 0-16,0 0 0,-21 22 0,0-1 16,21 0-16,-21 0 0,0 21 0,0-20 15,0 20-15,0-21 0,0 0 16,-21 22-16,0-22 0,21 0 0,-21 0 16,21 0-16,-21 0 0,0 1 0,21-1 15,0 0-15,-22-21 16,1 0-1,21-21 1</inkml:trace>
  <inkml:trace contextRef="#ctx0" brushRef="#br0" timeOffset="19237.08">10710 2328 0,'0'0'0,"0"-21"16,21 0-16,-21 0 15,0 42 17,0 0-32,0 0 15,0 22-15,-21-22 0,21 0 0,0 21 16,0 1-16,-21-22 0,21 21 0,-21-21 16,21 22-16,-21-22 0,21 0 15,0 0-15,0 0 0,0 1 16,0-1-16,0 0 15,21-21 1,-21-21-16</inkml:trace>
  <inkml:trace contextRef="#ctx0" brushRef="#br0" timeOffset="19675.82">11324 2328 0,'21'0'15,"-63"-21"1,21 21 0,0 0-16,-22 0 15,22 0-15,0 21 0,0-21 0,0 22 16,-1-22-16,1 21 0,0 0 16,21 0-16,0 0 15,0 0-15,21-21 16,0 0-16,1 22 0,-1-22 15,0 0-15,0 21 0,0-21 0,0 0 16,1 21-16,-1 0 0,0-21 16,0 21-16,0-21 0,0 21 0,1-21 15,-22 22-15,0-1 0,0 0 16,0 0-16,0 0 16,-22 0-16,1-21 15,0 22-15,0-22 0,-21 0 0,20 0 16,1 0-16,-21 21 0,21-21 15,0 0-15,-22 0 0,22 0 0,0 0 16,0 0-16,0 0 0,-1 0 16,1 0-16,21-21 15,-21-1-15,21 1 16,0 0-16,0 0 16,0 0-16</inkml:trace>
  <inkml:trace contextRef="#ctx0" brushRef="#br0" timeOffset="19909.68">10985 2096 0,'-63'0'31,"42"0"-31,0 0 0,-1 0 15,1 0-15,0 0 16,21 21 0,21-21-1,0 0-15,1 0 16,-1 21-16,0-21 0</inkml:trace>
  <inkml:trace contextRef="#ctx0" brushRef="#br0" timeOffset="21424.1">12721 2731 0,'0'0'15,"0"21"-15,-21-21 0,21-21 47,0-1-47,0 1 16,21 0-16,0-21 15,22 21-15,-22-22 0,0 22 0,21-21 16,-21-1-16,1 1 0,20 0 0,-21-1 16,21-20-16,-20 21 0,20-22 15,-21 22-15,21-22 0,-20 1 0,-1 20 16,0-20-16,0 21 0,0 20 15,-21-20-15,0 21 0,0 0 16,-21 42 0,-21 0-16,21 0 15,-1 22-15,1-1 0,0 0 0,0 1 16,-21 20-16,20-21 0,1 22 16,0-22-16,0 22 0,21-22 0,-21 22 15,21-1-15,-21 1 0,21-22 0,0 21 16,0-20-16,0-1 0,0 0 15,0-20-15,21 20 0,0-21 16,0 0-16,0 0 0,0 1 0,22-22 16,-22 0-16,21 0 0,1 0 15,-1 0-15,0 0 0,1 0 0,-1-22 16,0 22-16,1-21 0,41-42 16,-63 42-16,22-22 0,-1 1 15,-21-22-15,0 22 0,22-21 0,-22-1 16,0 22-16,0-22 0,0 22 15,1 0-15,-1-22 0,0 43 0,-21-85 16,0 85-16,0 0 16,0 0-16,0-1 15,-21 44 1,21-1 0,-21 0-16,-1 0 0,1 21 0,21-20 15,0 20-15,-21 0 0,0 1 16,0-1-16,21 21 0,-21-20 15,-1-1-15,22 22 0,0-22 0,0 0 16,-21 1-16,21-1 0,0 21 16,0-41-16,0-1 0,0 0 15,21-21-15,1 21 0,-1-21 16,0 0-16,0 0 0,0 0 16,22 0-16,-22-21 0,0 21 0,21-21 15,-21 0-15,22-1 0,-22 1 16,21 0-16,-21 0 0,1-21 0,20 20 15,-21 1-15,0 0 0,0 0 0,1 21 16,-22-21-16,21 21 16,-21 21-1,0 0 1,-21 0-16,21 0 0,0 22 16,0-22-16,0 0 0,0 0 15,0 0-15,0 22 0,0-22 16,0 0-16,0 0 15,0 0-15,21-21 0,-21 22 0,21-22 16,-21 21-16,-21-21 31,0 0-31,-1 0 0,1-21 16,-21-1-16,21 1 16,0 0-16,-1 0 15,1 0-15,21 0 0,-21 21 16,0 0-16,0 0 31,21 21-31,0 0 16,0 0-16,21 0 15,0-21-15,0 0 0,0 21 16,1-21-16,-1 0 0,0 0 0,21 0 16,1 0-16,-22 0 0,21 0 0,-21 0 15,22 0-15,-1 0 0,0 0 16,64-42-1,-64 21-15,-20 21 0,-1-42 0,21 20 16,-21-41-16,0 42 16,-21 0-16,22-1 0,-22-20 0,0 21 15,0 0-15,0 0 16,-22 21 0,1 0-16,0 21 0,0 0 0,0-21 15,0 42-15,-1-21 0,22 1 16,-21-1-16,21 0 0,-21 21 0,21 1 15,0-22-15,0 0 16,0 0-16,0 0 0,0 0 0,21-21 16,0 22-16,1-22 0,-1 0 0,0 0 15,0 0-15,0 0 0,0 0 16,43 0-16,-43 0 16,21 0-16,1 0 0,-1-22 0</inkml:trace>
  <inkml:trace contextRef="#ctx0" brushRef="#br0" timeOffset="21964.79">15452 2540 0,'0'0'0,"21"-85"15,-21 64 1,0 0-16,-21 21 0,-1 0 16,1-21-16,0 21 0,0 0 15,0 0-15,0 0 0,-1 0 0,1 21 16,0-21-16,-21 21 0,21 0 15,-1 1-15,-20-1 0,21 21 0,0-21 16,0 0-16,-1 22 0,1-22 0,21 0 16,0 21-16,0-20 0,0-1 15,0 0-15,0 0 0,0 0 0,0 0 16,21 1-16,1-22 0,-1 0 16,0 0-16,0 0 0,21 0 15,-20 0-15,-1 0 0,21 0 0,-21-22 16,22 1-16,-22 0 0,0-21 15,21 21-15,-21-22 0,1 1 16,-1 0-16,21-1 0,-21-20 0,0-1 16,1 1-16,-1 20 0,0-20 0,0 21 15,0-22-15,0 1 0,1 20 16,-22 1-16,0 0 0,21-1 0,-21 22 16,0 0-16,0 0 0,0 0 15,-21 42 1,-1 21-16,1-21 0,0 22 15,0 20-15,0-21 0,-22 43 16,22-21-16,21-22 16,-21 21-16,0 1 0,21-22 0,-21 22 15,21-22-15,0 0 0,0 1 16,0-1-16,0-21 0,0 22 0,0-22 16,42 42-16,-21-63 15,22 0-15,-22 0 0,0 0 16,42 0-16,-20-21 0,-1 0 15,0 0-15</inkml:trace>
  <inkml:trace contextRef="#ctx0" brushRef="#br0" timeOffset="22448.51">17420 1905 0,'0'0'0,"21"-21"0,0-21 16,1 20-16,20-41 16,-42 42-16,0 0 0,21-1 0,-21 1 15,-21 42 1,0 1 0,21-1-16,-21 0 0,-1 21 0,1 1 15,0-1-15,0 0 0,0 22 16,0-22-16,-1 0 0,1 22 0,0-22 15,0 1-15,0 20 0,21-21 16,-21 1-16,-1-1 0,1 0 0,21 1 16,0-1-16,0-21 0,0 22 15,-21-22-15,21 0 0,0 0 0,0 0 16,0 0 0,21-21-16,0 0 15,1-21-15,-1 0 0,0 0 0,0 0 16</inkml:trace>
  <inkml:trace contextRef="#ctx0" brushRef="#br0" timeOffset="22821.3">17843 2180 0,'22'-21'0,"-44"42"0,44-21 31,-44 21-31,1-21 16,0 22-16,0 20 0,0-21 15,21 0-15,-21 22 0,-1-1 0,1-21 16,21 43-16,0-22 0,-21-21 16,21 21-16,0-20 0,0-1 15,0 0-15,21 0 0,0-21 16,1 0-16,-1 0 16,21 0-16,-21 0 0,22-21 0,-22 21 15,21-21-15,-21-22 0,0 22 16,22 0-16,-22-21 0,0 21 0,0-22 15,0 1-15,1 21 0,-22-22 16,0 22-16,0 0 0,0 0 16,0 0-16,-22 0 0,1 21 15,0 0-15,0-22 0,0 22 0,0 0 16,-1 0-16,1 0 16,0 0-1</inkml:trace>
  <inkml:trace contextRef="#ctx0" brushRef="#br0" timeOffset="23060.16">17293 2096 0,'-21'0'0,"42"0"0,-63 0 16,63 0-1,0 0-15,21 0 0,-20 0 16,20 0-16,0 0 0,22 0 0,-22 0 16,0 0-16,1 0 0,20 0 0,-20 0 15,-1 0-15,0 0 0,1 0 16,-22 0-16,21 0 0,-21-22 16</inkml:trace>
  <inkml:trace contextRef="#ctx0" brushRef="#br0" timeOffset="23604.85">19706 2201 0,'0'-21'0,"0"42"0,0-63 0,0 21 0,0 0 16,0 0-16,21-1 0,-21 1 0,0 0 16,0 42 15,0 0-31,0 22 16,0-22-16,0 21 0,0 1 0,-21 20 15,0-21-15,21 22 0,-21 21 16,0-22-16,21 22 0,-22-22 0,1 22 15,0-22-15,0 22 0,0 0 0,-22-1 16,22 1-16,0 0 0,-21-22 16,21 22-16,-22-22 0,1 22 0,21-21 15,-22-1-15,-20 22 16,42-43-16,0 0 0,-1 1 16,22-22-16,0 0 0,0-42 31,22 0-31,-1 0 0,0-22 15,0 22-15,0-21 0,22-64 16,-1 42-16</inkml:trace>
  <inkml:trace contextRef="#ctx0" brushRef="#br0" timeOffset="23920.67">19664 2477 0,'0'0'0,"0"-64"0,0-21 15,0 64-15,0-21 0,0 21 16,0 0-16,0-22 15,0 22-15,21 21 0,0-21 0,0 0 16,0 21-16,1-21 0,41-1 16,-21 22-16,-20 0 0,20 0 15,0 22-15,-21-1 0,22-21 0,-22 42 16,21-21-16,-42 0 0,0 1 16,0 20-16,0-21 0,0 21 0,0 1 15,-21-22-15,-21 21 0,21-21 16,-22 22-16,22-22 0,-21 0 0,21 0 15,-1 0-15,1 1 0,0-22 16,0 21-16,0-21 0,42 0 47,0 0-47,0 0 0,0-21 16,1-1-16,-1 22 0</inkml:trace>
  <inkml:trace contextRef="#ctx0" brushRef="#br0" timeOffset="24276.47">20278 2455 0,'21'0'31,"0"-21"-15,0 21-16,0 0 0,22-21 15,-1-21 1,0 42-16,-21-21 0,1-1 0,-1 22 15,0-21-15,0 0 0,0 21 0,-21-21 16,-21 21 0,0 0-1,0 0-15,0 0 0,-22 21 16,22-21-16,-21 21 0,21 0 0,-1 1 16,1-1-16,0 21 0,21-21 0,-21 0 15,21 1-15,0-1 16,0 0-16,0 0 0,0 0 0,0 0 15,21-21-15,0 22 0,0-22 16,1 0-16,-1 0 0,0 0 0,0 0 16,21 0-16,-20 0 0,20 0 15,-21 0-15,21 0 0,-20-22 0,-1 1 16,21 21-16</inkml:trace>
  <inkml:trace contextRef="#ctx0" brushRef="#br0" timeOffset="24689.23">20997 2286 0,'0'0'0,"0"-21"0,0 0 16,0 0-1,21 21 1,1 0-16,-1 0 16,0 0-16,0 0 15,0 0-15,0 21 0,1 0 16,-22 0-16,21 21 0,-21-20 15,0 20-15,0-21 0,0 21 16,0 1-16,0-22 0,0 21 0,0-21 0,-21 1 16,-1 20-16,22-21 0,-21-21 15,21 21-15,0 0 0,-21-21 16,0 0-16,21-21 31,0 0-31,0 0 0,0 0 16,0 0-16,0-22 0,0 22 15,21-21-15,0 21 0,-21-22 0,21 1 16,1 21-16,-22 0 0,21-1 0,0-20 16,0 42-1,0-21-15,0 21 0,1 0 16,-1 0-16,0 0 16,0 0-16,0 0 15,0 0-15</inkml:trace>
  <inkml:trace contextRef="#ctx0" brushRef="#br0" timeOffset="25872.07">21357 2540 0,'0'0'0,"-21"21"0,42-21 31,0 0-31,22 0 16,-22 0-16,0-21 0,21 21 15,1-21-15,-1 0 0,0 0 0,22-1 16,-22 1-16,0 0 0,1-21 16,-1 21-16,0-1 0,1-20 15,-1 21-15,-21-21 0,0 20 0,1 1 16,-1-21-16,0 21 0,-21-22 16,0 22-16,0 0 0,0 0 0,0 0 15,0 0-15,0-1 16,-21 22-16,0 0 0,-1 0 15,1 22-15,0-1 16,0 21-16,0-21 16,0 0-16,-1 22 0,22-22 15,-21 21-15,0 1 0,0-1 0,0 21 16,0 1-16,-1-22 0,1 43 16,21-22-16,-21 1 0,0-1 0,0 1 15,0-1-15,-1 1 0,1-1 16,0 1-16,21-1 0,-42 64 15,-1-63-15,22 21 0,0-22 16,0 1-16,-21-1 0,-1 22 0,22-22 16,-21 22-16,21-22 0,-22 22 0,-41 127 15,41-85 1,22-64-16,21-20 0,-21 20 16,21-21-16,0-20 0,0-1 15,0 0-15,21-21 0,0 0 0,22 0 16,-22 0-16,0 0 15,21 0-15,1-21 0,-1 0 0,0-1 16,1 1-16,-1-21 0,21 21 0,-20-22 16,-1 1-16,22-21 0,-22 20 15,0-20-15,22-22 0,-1-63 16,-20 84-16,-22-20 0,21-1 0,-42-21 16,21 22-16,-21-1 0,0 0 15,0 22-15,0-22 0,-21 22 16,0 20-16,-21-20 0,20 20 0,-62-41 15,-22-22 1,64 85-16,20 0 0,1 21 0,0-22 16,21 1-16,0 0 15,21 21 1,22-21-16,-1 21 16,-21 0-16,21-21 0,1 21 15,-1-21-15,0-1 0,1 22 0,-22-21 16,21 0-16,1 0 0,-1 0 15,-21 0-15,21-1 0,-20 1 0,20 0 16,-21 0-16,0 0 0,0 0 16,1-1-16,-1 22 0,-21-21 0,0 0 15,0 0 1,0 0-16,-21 21 16,-1 0-1,22 21-15,-21 0 16,0-21-16,0 42 0,21-20 0,0-1 15,-21 21-15,21-21 0,-21 22 0,21-22 16,0 21-16,0-21 0,0 0 16,0 22-16,0-22 0,0 0 0,21 0 15,0-21-15,-21 21 0,21-21 16,0 0-16,22 0 0,-22 0 0,0 0 16,42 0-16,1-21 15,-43 0-15,21 0 16,1-21-16,-22-1 0,0 22 15,0 0-15,-21-21 0,21 20 16,-21-20-16,-21-21 16,0 41-16,-21 22 0,21-21 15,-22 21-15,22 0 0,-21 0 0,-1 0 16,22 0-16,-21 0 0,21 0 0,0 21 16,-1 1-16,1-22 0,21 21 15,-21 0-15,21 0 0,0 0 0,0 0 16,0 1-16,21-1 15,0-21-15,1 21 0,20-21 0,-21 0 16,21 0-16,-20 0 16,20 0-16,0 0 0</inkml:trace>
  <inkml:trace contextRef="#ctx0" brushRef="#br0" timeOffset="26258.38">22818 2477 0,'0'0'0,"0"-22"0,0 1 16,0 0-16,0 0 0,21 0 15,-21 0-15,21 21 16,0-22-16,0 22 0,0-21 16,1 21-16,-1 0 0,0-21 0,0 21 15,21 0-15,-20 0 0,-1 0 16,0 21-16,-21 0 0,21 1 16,0-1-16,-21 0 0,21 0 0,-21 0 15,0 22-15,0-1 16,0 0-16,0-21 0,0 22 15,-21-22-15,0-21 0,0 21 16,0-21-16,0 0 16,-1 0-16,22-21 31,0 0-31,0 0 0,0-1 0,0 1 16,0 0-16,22 0 0,-1-21 15,0 20-15,0 1 0,0-21 16,0 21-16,1 0 0,20-1 0,-21 1 15,0 21-15,22-21 0,-22 21 16,0 0-16,21-21 0,-21 21 0,1 0 16,-1 0-16,21 0 0,-21 0 15</inkml:trace>
  <inkml:trace contextRef="#ctx0" brushRef="#br0" timeOffset="26934.99">23664 2265 0,'0'21'16,"-21"-21"-16,21 21 0,-21 0 16,21 1-16,-21-1 15,21 0-15,-21 0 0,-1 0 0,22 0 16,0 1-16,0-1 0,-21-21 16,21 21-16,-21 0 0,21 0 15,0 0-15,-21-21 47,21-21-31,0 0-16,0 0 0,0 0 15,21 0-15,-21-1 16,21-20-16,0 21 0,64-43 16,-43 43-16,-20 0 0,20 21 15,0-21-15,-21 21 0,22 0 16,-22 0-16,0 0 0,0 0 0,0 0 15,1 0-15,-1 0 0,-21 42 16,0-21-16,0 1 0,0-1 16,0 0-16,0 21 0,0-21 0,0 1 15,0 20-15,0-21 0,-21 0 16,-1 0-16,22 1 0,-21-1 0,0 0 16,21 0-16,-21-21 15,0 0 1,21-21-1,0 0 1,0 0-16,0-1 0,42 1 0,-21-21 16,0 21-16,1-22 0,20 1 15,0 21-15,-21-21 0,22 20 0,-1 1 16,0 0-16,1 0 0,-1 0 16,-21 21-16,22 0 0,-22 0 15,21 0-15,-21 0 0,0 0 0,1 21 16,-22 0-16,0 0 0,0 0 0,0 1 15,0-1-15,0 21 0,-43 43 16,22-43-16,21-21 16,-21 0-16,0 1 0,21-1 15,0 0-15,-21 0 0,-1-21 0,22 21 16,-21 0-16,0-21 16,0 0-16,0 0 0,0 0 15</inkml:trace>
  <inkml:trace contextRef="#ctx0" brushRef="#br0" timeOffset="28152.81">4762 3620 0,'0'0'0,"0"-22"16,0 1-16,0 0 16,-21 21-16,0-21 15,0 21-15,0 0 0,0 0 16,-1 0-16,-20 0 0,21 0 0,-21 21 16,-1 0-16,1 0 15,0 1-15,-1-1 0,1 21 0,21 0 16,-22 1-16,22-1 0,0 0 0,0 1 15,0 20-15,21-20 0,0 20 0,0 22 16,0-43-16,0 0 16,0 1-16,21-1 0,0-21 15,0 0-15,0 1 0,22-1 0,-22 0 16,21-21-16,1 0 0,20 0 16,-21 0-16,22 0 0,-1 0 0,-20-21 15,20 0-15,1-1 0,-1 1 0,-20 0 16,20-21-16,1 21 0,-22-22 15,0 1-15,1 0 0,-1-1 0,-21 1 16,21 0-16,-20-1 16,-22 1-16,0-22 0,0 22 0,0 0 0,0-22 15,-43 22-15,22 0 0,0-1 16,-21 1-16,-1 0 0,1-1 16,0 22-16,-22 0 0,-42 0 15,43 21-15,20 0 0,-20 0 16,-1 21-16,22 0 0,0 0 0,-1 0 15,1 1-15,21 20 0,0-21 16,0 0-16,-1 22 0,22-22 0,0 42 16,0-42-16,22 1 15,-1-1-15,21 0 0,0 0 0,1-21 16,-1 21-16</inkml:trace>
  <inkml:trace contextRef="#ctx0" brushRef="#br0" timeOffset="28536.12">5609 3704 0,'0'0'0,"-21"0"32,0 0-32,0 21 0,-1 1 15,22-1-15,-21 0 0,0 21 16,0-21-16,0 22 0,21 20 0,-21-20 15,21 20-15,-22 1 0,22-1 0,0 1 16,-42 84 0,42-64-16,-21 1 0,21 0 0,-21 21 15,21-1-15,-21 1 0,-1 0 16,22 0-16,-21 0 0,0 0 0,0-1 16,0 1-16,-22 85 0,43-128 15,-21 22-15,21-22 0,-21 1 0,21-22 16,-21 1-16,21-1 0,0-21 15,0 0-15,0 0 0,0-42 16,0-21 0,0 21-16,0-22 15,0 1-15,21-21 0,-21-1 0,21-21 16,0 1-16,-21-1 0,22-21 16</inkml:trace>
  <inkml:trace contextRef="#ctx0" brushRef="#br0" timeOffset="28860.07">5334 4212 0,'0'0'16,"0"-63"-16,0-1 0,0 22 0,0 0 16,0-1-16,0 1 0,0 21 0,0 0 15,0-22-15,0 22 0,0 0 16,21 0-16,21 0 0,-20-1 16,-1 22-16,21-21 0,0 21 15,1 0-15,-1 0 0,0 0 0,1 0 16,-22 0-16,21 0 0,1 21 0,-22 1 15,0 20-15,-21-21 16,0 21-16,0-20 0,0 20 0,0 0 16,-42-21-16,20 22 0,1-1 0,-21-21 15,0 22-15,20-22 0,-20 0 16,21 0-16,0 0 0,0 0 0,-1-21 16,1 0-16,0 22 15,21-44 1,21 1-1,0 0 1,1 0-16,-1 21 0</inkml:trace>
  <inkml:trace contextRef="#ctx0" brushRef="#br0" timeOffset="29200.4">5821 4043 0,'21'0'31,"0"0"-15,-21-21-16,21 21 0,0-21 0,1 21 16,-22-22-16,21 1 0,0 0 0,0 21 15,0-21-15,-21 0 0,21 0 16,-21-1-16,22 22 0,-22-21 16,-22 21-1,1 0 1,0 0-16,0 21 0,21 1 0,-21-1 15,0 0-15,-1 0 0,1 0 16,21 0-16,0 1 0,-21 20 0,21-21 16,0 0-16,0 0 0,0 1 0,0-1 15,0 0-15,21-21 16,0 0-16,1 21 0,-1-21 0,0 0 16,0 0-16,0 0 0,0 0 15,1-21-15,-1 21 0,0-21 16,0 21-16</inkml:trace>
  <inkml:trace contextRef="#ctx0" brushRef="#br0" timeOffset="29576.18">6244 3916 0,'0'0'0,"0"-42"16,21 20 0,-21 1-16,21 21 15,1 0-15,-22-21 0,21 21 16,0 0-16,0 0 15,0 0-15,0 0 0,1 21 0,20 22 16,-42-22-16,0 0 16,21 0-16,-21 0 0,0 0 0,0 22 0,0 20 15,0-42-15,-21 1 16,21-1-16,-21 0 0,0 0 16,-1-21-16,22 21 0,-21-21 15,21-21 1,0 0-16,0 0 15,0 0-15,0-1 0,0 1 0,21 0 16,1-21-16,-22 21 0,21-22 16,0 22-16,0 0 0,0-21 0,-21 20 15,21 1-15,1 0 0,-1 21 16,21-21-16,-21 21 16,0-21-16,1 21 0,-1 0 15,0 0-15,0 0 0,0 0 16,0 0-16</inkml:trace>
  <inkml:trace contextRef="#ctx0" brushRef="#br0" timeOffset="31465.7">7197 4043 0,'0'0'0,"21"0"16,-21-21-16,21 0 0,-21-1 15,21 1-15,-21 0 16,0 0-16,0 0 0,0 0 0,0-1 16,0 1-16,0 0 0,-42 0 15,-1 0-15,22 0 16,0 21-16,0 0 0,0 0 0,-22 0 16,22 0-16,0 21 0,-21 0 0,21 0 15,-22 0-15,22 0 0,-42 43 16,41-1-1,1-20-15,21-22 0,0 21 0,0-21 16,0 22-16,0-22 0,0 0 16,21 0-16,1 0 0,-1 1 0,0-22 15,21 0-15,1 0 16,-22 0-16,0 0 0,21 0 0,-21 0 16,1 0-16,-1-22 0,0 1 0,0 0 15,0 0-15,0 0 0,1 0 16,-1-1-16,-21-41 0,21-22 15,-21 64-15,0 0 16,0 0-16,0 0 0,0-1 16,0 44-1,-21-1 1,21 0 0,-21 0-16,21 0 0,0 0 0,0 1 15,0 20-15,0-21 0,0 0 0,0 0 16,0 1-16,0-1 0,0 0 15,0 0-15,0 0 0,0 0 0,21-21 16,0 0-16,-21 22 0,21-22 0,0 0 16,0 0-16,1 0 0,-1 0 15,0 0-15,0-22 0,0 1 0,0 0 16,1 0-16,-1 0 0,0 0 16,21-1-16,-21-20 0,1 0 0,-1 21 15,21-64-15,-42 21 16,21 22-16,0 0 0,-21-1 15,0-20-15,22 21 0,-1-1 0,-21 1 16,0 0-16,0-1 0,0 22 0,0 0 16,0 0-16,0 0 0,-21 21 15,-1 0-15,1 21 16,21 0-16,-21 0 0,0 21 16,21-20-16,0 62 0,-21-41 15,21-1-15,0 0 0,0 1 0,0-1 16,0 0-16,0 1 0,0-1 15,0 0-15,0-21 0,0 85 16,21-63-16,-21-22 0,21 0 16,0 0-16,0 0 15,1-21-15,-1 0 0,0 0 16,0 0-16,0 0 0,0 0 0,1 0 16,-1-21-16,0 0 0,21 21 15,-21-42-15,1 20 0,-1 1 0,0 0 16,0-21-16,0 21 0,0-1 0,-21 1 15,0 0-15,22 0 0,-22 0 16,-22 21 15,1 21-31,21 0 16,0 0-16,-21 0 0,0 22 16,21-22-16,0 0 0,0 0 15,0 0-15,0 1 0,0-1 16,0 0-16,0 0 0,21 0 15,-21 0-15,21-21 0,0 0 0,1 0 16,-1 0-16,0 0 16,0 0-16,0 0 0,0-21 0,1 0 15,-1 21-15,21-21 0,-21 0 16,0-22-16,-21 22 0,22 0 0,41-64 16,-63 64-1,0 0-15,0 0 0,21 0 0,-21 0 16,0-1-16,0 44 31,-21-22-31,21 21 16,-21 0-16,21 0 0,-21 0 15,21 0-15,0 22 0,0-22 0,0 0 16,0 0-16,0 43 16,0-43-16,0 0 0,0 0 15,0 0-15,21-21 16,0 0-16,0 0 15,0 0-15,1-21 0,-1 21 16,-21-21-16,0 0 0,21 0 16,-21 0-16,0-1 0,0 1 15,0 0-15,0 0 0,0-21 0,0 20 16,0 1-16,-21 0 0,21 0 0,-21 0 16,-22 0-16,43-1 15,-21 22-15,0 0 0,42-21 47,0 21-47,0 0 16,1 0-16,-1-21 0,21 21 0,-21-21 15,22 21-15,-22 0 16,21 0-16,-21 0 0,22 0 0,-22 0 16,0 0-16,0 0 0,21 0 15,-20 0-15,-22 21 0,0 0 16,0 0-16,0 1 0,0 20 15,0-21-15,0 43 16,-22-43-16,22 0 0,-21 0 16,21 0-16,0 0 0,0 22 15,0-22-15,0 0 0,0-42 63,0 0-63,0 0 15,0-1-15,0 1 0,0-21 0,0 21 16,0 0-16,21-22 0,1 22 16,-1-21-16,21 21 0,-21-1 15,0 1-15,22 0 0,-1 0 16,-21 0-16,22 0 0,-22 21 0,21 0 0,0 0 16,-20 0-16,-1 0 0,0 0 15,0 21-15,0-21 0,-21 21 16,0 0-16,0 21 0,0-20 0,0-1 0,0 21 15,0-21-15,0 0 0,0 22 16,-21-22-16,21 0 0,-21 0 16,21 0-16,-21 1 0,21-1 0,0 0 15,-21-21 1,21-21 15,0 0-15,0-1-16,21 1 15,0 0-15</inkml:trace>
  <inkml:trace contextRef="#ctx0" brushRef="#br0" timeOffset="31943.78">9821 3810 0,'21'0'16,"-42"0"-16,42-21 0,-21 0 0,0 0 15,0-1-15,0 1 16,-21 21-16,0 0 16,0 0-16,0 0 0,-22 0 15,22 0-15,0 0 0,0 21 0,0-21 16,0 22-16,21-1 16,-22-21-16,22 21 0,0 0 15,22-21 1,-1 0-16,0 21 15,0-21-15,0 0 0,22 0 16,-22 21-16,0-21 0,0 22 16,0-22-16,0 21 0,1-21 15,-22 21-15,0 0 0,0 0 0,0 0 16,0 1-16,0-1 0,0 0 16,0 0-16,-22 0 0,1-21 15,0 21-15,0-21 0,0 0 16,0 22-16,-22-22 0,22 0 15,0 0-15,-21 0 0,20 0 0,-20 0 16,21 0-16,0 0 0,0 0 16,-1 0-16,22-22 15,0 1 1,0 0-16,0 0 16,0 0-16,0 0 15,0-1-15,0 1 16</inkml:trace>
  <inkml:trace contextRef="#ctx0" brushRef="#br0" timeOffset="32204.27">8657 3450 0,'0'0'0,"-21"-21"16,0 21 0,21 21 62,-21-21-78</inkml:trace>
  <inkml:trace contextRef="#ctx0" brushRef="#br0" timeOffset="32448.13">7070 3704 0,'-22'0'15,"44"0"-15,-22 0 16,21 0-16,21 0 16,-21-21-16,43 21 0,-22 0 15,22-21-15,-1 21 0,85-21 16,-63 21-16,0-21 0,-22 21 16,1 0-16,-1 0 0,1-22 15,-22 22-15,0 0 0,-21 0 0,1 0 16,-1 0-16</inkml:trace>
  <inkml:trace contextRef="#ctx0" brushRef="#br0" timeOffset="33508.61">11980 3937 0,'0'0'0,"-21"-21"0,21 0 15,0 0-15,0-1 0,0 1 0,0 0 16,-21 0-16,21 0 16,-21 0-16,0 21 15,-1 0 1,1 21-16,0-21 0,-21 42 16,21-21-16,-1 22 0,1-22 15,0 21-15,0 0 0,0-20 0,21 20 16,0 0-16,-21 1 0,21-22 15,0 63 1,0-41-16,0-22 0,21-21 16,0 0-1,0 0-15,0-21 16,-21 0-16,0-1 16,21 1-16,-21 0 0,0 0 0,0 0 15,0 0-15,0-22 0,0 22 16,0-21-16,0-1 0,22 22 15,-1-21-15,0 21 0,0 0 0,0-1 16,0 1-16,1 0 0,20 0 16,-21 0-16,21 21 0,-20 0 0,20 0 15,-21 0-15,21 0 0,-20 0 0,-1 0 16,21 21-16,-21 0 0,0 0 0,22 22 16,-22-22-16,0 0 15,-21 21-15,0-21 0,0 22 16,0-22-16,0 21 0,0-21 0,0 1 15,0-1-15,0 0 0,-21 0 0,21 0 16,-42 0 0,-1 1-16,43-44 31,0 1-31,0 0 0,0 0 16,0 0-16,0-22 0,0 22 15,21-21-15,1 21 0,-1-22 16,0 22-16,0-21 0,21 21 0,-20 0 15,-1-1-15,21 1 0,0 0 0,22 0 16,21 21 0,-64 0-16,0 0 0,0 21 15,0 0-15,-21 0 0,0 1 16,0 20-16,0-21 0,0 21 0,0-20 16,-21 41-16,0-42 0,0 22 15,21-22-15,-21 0 0,-1 0 16,22 0-16,0 0 0,-21 1 0,0-1 15,21 0-15,-21-21 16,21-21 15,21 0-31</inkml:trace>
  <inkml:trace contextRef="#ctx0" brushRef="#br0" timeOffset="33976.37">14859 3641 0,'0'-21'0,"0"42"0,-21-64 0,21 22 16,0 0-16,0 0 0,0 0 16,0 0-16,0-1 15,-21 22 1,21 22-16,-22-1 0,22 21 15,0-21-15,0 22 0,0-1 0,-21 0 16,0 1-16,21-1 0,-21 21 16,0-20-16,21-1 0,-21 22 0,-1-22 15,22 0-15,-21 1 0,21-1 16,-21 0-16,0 1 0,21-22 16,0 21-16,0-21 0,0 0 15,0-42 16,0 0-31,21 0 0,-21 0 16</inkml:trace>
  <inkml:trace contextRef="#ctx0" brushRef="#br0" timeOffset="34696.85">15198 3620 0,'21'-43'15,"-42"86"-15,63-107 0,-42 43 0,0 0 16,-21 42 15,0 0-31,-1 0 0,1 22 16,0-22-16,0 21 0,21 0 0,-21 1 15,0-1-15,-1 0 0,1 1 16,0-1-16,0 0 0,0 1 0,0-1 16,-1 0-16,1-20 0,0 20 15,21-21-15,0 0 0,-21 0 0,21 1 16,-21-1-16,21-42 47,21 21-47,0-22 0,0 1 0,0-21 15,1 21-15,-1 0 0,21-22 16,-21 22-16,22 0 0,-22 0 0,21 0 16,-21-1-16,22 1 15,-22 21-15,0 0 16,-21 21-16,0 1 0,0 20 15,0-21-15,0 0 16,0 0-16,-21 1 0,21-1 16,0 21-16,0-21 0,0 0 0,0 1 0,0-1 15,0 0-15,21 0 16,0-21 0,0 0-16,0 0 0,1 0 0,20 0 15,-21 0-15,21 0 0,1-21 0,-22 0 16,21 21-16,1-21 0,-22-1 15,21 1-15,0-21 0,-20 0 16,-1 20-16,-21 1 0,0-21 0,21 21 16,-21 0-16,0-1 15,0 1-15,0 0 0,-21 21 16,0 0 0,-1 0-16,1 21 0,0 0 15,0 1-15,0-1 0,21 0 0,0 21 16,-21-21-16,21 1 0,0-1 0,0 0 15,0 0-15,0 21 0,0-20 16,0-1-16,21-21 0,0 0 16,0 21-16,0-21 0,0 0 0,1 0 15,-1 0-15,0 0 0,0-21 16,0 21-16,0-21 0,1-1 0,41-20 16,-42 21-1,-21 0-15,0-22 0,0 22 0,0 0 16</inkml:trace>
  <inkml:trace contextRef="#ctx0" brushRef="#br0" timeOffset="34944.58">14436 3852 0,'-22'0'0,"44"0"16,-65 0-16,64 0 31,22 0-31,-22 0 0,0 0 16,21 0-16,-20 0 0,20-21 0,0 21 16,1-21-16,-1 21 0,21 0 15,-20-21-15,63 21 0,-64-21 16</inkml:trace>
  <inkml:trace contextRef="#ctx0" brushRef="#br0" timeOffset="35672.62">17526 3958 0,'0'0'0,"0"-84"16,0 62-1,0 1-15,0 0 0,21 0 0,-21 0 16,0 0-16,0-1 0,0 1 0,0 0 16,0 0-16,0 0 0,0 0 15,-21 21 1,0 21-1,21 0-15,-21 0 0,-1 0 0,1 22 16,0-22-16,0 21 0,0 0 0,0 1 16,-1 20-16,1-20 15,0 20-15,0-21 0,21 1 0,-21-1 16,21 0-16,0 1 0,0-1 0,0-21 16,21 0-16,0 1 0,0-1 15,22-21-15,-22 0 0,21 0 0,0 0 16,1 0-16,-1 0 0,0-21 15,1-1-15,-1 1 0,0 0 0,1 0 16,-1-21-16,0 20 0,1-20 0,-22 0 16,42-64-1,-41 64-15,-22-1 0,0 1 0,0 0 16,0-1-16,0 1 0,-22 0 0,1-1 16,-21 22-16,21 0 0,-22 0 15,1 0-15,0-1 0,-1 22 0,1 0 16,-43 0-1,43 0-15,21 22 0,-21-1 0,-1 0 0,22 0 16,0 0-16,0 0 0,0 1 16,21 20-16,0-21 0,0 0 0,0 0 15,21 1-15,0-22 0,0 21 0,21 0 16,1-21-16,-1 0 0,0 0 16,1 0-16,20 0 0</inkml:trace>
  <inkml:trace contextRef="#ctx0" brushRef="#br0" timeOffset="36072.43">18627 3429 0,'0'0'16,"0"-21"-16,0 0 0,0 0 0,0-1 0,-22 1 16,22 0-16,-42 21 15,21 0-15,0 21 16,0 0-16,-22 1 0,22 20 0,0 0 15,0 1-15,-22-1 0,22 21 0,0-20 16,0 20-16,-21 1 0,-1 84 16,22-63-16,0-1 15,-21 1-15,20 0 0,1-1 0,0 1 16,0 0-16,0 20 0,-22 1 0,22-21 16,0 21-16,0 0 0,-21-1 15,20 1-15,1-21 0,-21 21 0,21-22 16,0 22-16,-22-21 0,22 0 0,0-22 15,0 22-15,-22-22 0,22 1 16,0-22-16,21 22 0,-21-22 0,21-21 16,-21 21-16,21 1 15,0-64 1,21-1-16,0 1 0,0 0 16,0-21-16,1-1 0,-1 1 15,0-21-15,0-1 0,0 1 0,22-22 16</inkml:trace>
  <inkml:trace contextRef="#ctx0" brushRef="#br0" timeOffset="36380.25">18119 4233 0,'0'0'16,"0"-63"-16,0 21 0,-22-22 0,22 22 0,-21-64 16,21 85-16,0 0 15,0-1-15,0 1 0,0 0 16,21 0-16,1 0 0,20 21 15,43 0-15,-22 0 0,-21 0 16,22 0-16,-22 0 0,22 0 16,-22 21-16,0 0 0,22 43 15,-43-43-15,-21 21 0,0 0 16,0-20-16,-21 20 0,0 0 0,-22-21 16,22 22-16,-21-22 0,0 0 0,20 0 15,-20 0-15,21 1 0,-21-22 16,20 0-16,1 0 0,0 0 15,0 0-15,21-22 16,0 1 0,0 0-16,0 0 0,21 0 0</inkml:trace>
  <inkml:trace contextRef="#ctx0" brushRef="#br0" timeOffset="36728.05">18711 4001 0,'0'0'0,"21"0"0,-21-22 0,22 22 15,-1 0-15,-21-21 0,21 0 0,0 21 16,0-21-16,22 0 16,-22 0-16,0 21 15,-21-22-15,0 1 16,-21 21-1,0 0-15,-1 0 0,1 21 16,0 1-16,0-1 0,0 0 16,0 21-16,-1-21 0,1 1 0,0 20 15,21-21-15,0 0 0,0 22 0,0-22 16,0 0-16,0 0 0,0 0 16,21-21-16,0 0 0,1 21 15,-1-21-15,0 0 0,0 0 16,21 0-16,-20 0 0,-1 0 15,0-21-15,21 21 0,-21-21 0,1 0 16,-1 0-16</inkml:trace>
  <inkml:trace contextRef="#ctx0" brushRef="#br0" timeOffset="37084.85">19177 3916 0,'0'0'0,"0"-21"0,0 0 15,21-1 1,0 22-16,0 0 0,1 0 15,-1 0-15,0 0 0,0 0 16,0 0-16,0 0 16,1 22-16,-1-22 0,0 84 15,-21-63-15,0 1 0,0 20 16,0-21-16,0 21 0,0-20 16,-21-1-16,0 0 0,-1 0 0,1 0 15,21 0-15,-21-21 0,0 0 16,21-21 15,0 0-31,21 0 0,0 0 16,-21 0-16,21-1 0,1-20 0,-22 21 15,21-21-15,0 20 0,0 1 0,0-21 16,0 21-16,1 0 16,-1 21-16,0-22 0,0 22 0,0-21 15,0 21-15,1 0 0,-1-21 16,0 21-16,0 0 15</inkml:trace>
  <inkml:trace contextRef="#ctx0" brushRef="#br0" timeOffset="37661.51">19960 4106 0,'42'0'31,"-20"0"-31,-1 0 15,-21-21-15,21 0 0,0 21 16,-21-21-16,21 0 0,0 0 0,-21-1 16,0 1-16,0 0 0,0 0 0,0 0 15,0 0-15,0-1 0,0 1 16,0 0-16,-21 21 0,0-21 0,0 21 16,0 0-16,0 0 0,-1 0 15,-20 0-15,21 0 0,0 0 0,0 21 16,-22 0-16,22 0 0,0 1 15,0-1-15,-22 0 0,43 21 16,-21 1-16,21-22 0,-21 21 0,21 43 16,0-64-16,21 0 15,-21 0-15,21 0 0,1-21 16,-1 22-16,0-22 0,21 0 0,-21 0 16,1 0-16,-1 0 0,21 0 15,0-22-15,-20 1 0,-1 0 16,0 0-16,0 0 0,0 0 0,-21-1 15,21 1-15,1-21 0,-22 21 16,0 0-16,0-22 0,0 22 0,21 21 16,-21-21-16,0 0 15,-21 21 1,21 21-16,0 0 0,-22 0 0,22 0 16,-21 22-16,21-22 0,0 0 15,0 0-15,0 0 0,0 22 16,0-22-16,21 0 15,1-21-15,-22 21 0,21-21 16,0 0-16,0 0 0,21 0 0,-20 0 16,20 0-16,-21-21 0,0 0 0,43 0 15,-22 0-15,-21-22 16,0 22-16,1 0 0,-1-21 0</inkml:trace>
  <inkml:trace contextRef="#ctx0" brushRef="#br0" timeOffset="38056.29">20574 3916 0,'0'-21'0,"0"63"0,0-63 0,-21 0 31,0 42-15,21 0-16,-22 0 0,22 0 0,-21 22 16,0-22-16,21 0 0,0 0 0,0 0 15,-21 1-15,0 20 16,21-21-16,0 0 0,0-42 47,0 0-32,0 0-15,0 0 0,0-1 16,0 1-16,21 0 0,0-21 0,0 21 16,0-1-16,1 1 0,-1 0 0,0 0 15,21 0-15,-21 0 16,1 21-16,20 0 0,-21 0 0,0 0 16,0 0-16,22 0 0,-22 21 15,0-21-15,-21 21 0,0 0 16,0 21-16,0-20 0,0-1 0,0 0 15,0 0-15,0 0 0,0 0 0,-21 1 16,21-1-16,-21 0 16,0-21-16,21 21 0,-22-21 0,1 21 15,21-42 17,0 0-17</inkml:trace>
  <inkml:trace contextRef="#ctx0" brushRef="#br0" timeOffset="39043.73">21442 3874 0,'0'-22'0,"-43"-20"31,22 42-31,0 0 0,0 0 16,-43 0-16,43 0 0,-21 21 16,21-21-16,-22 21 0,22 1 0,0-1 15,-21 21-15,21-21 0,21 0 16,0 22-16,-22-22 0,22 21 0,0-21 16,0 1-16,0-1 0,22 0 15,-22 0-15,21 0 0,0-21 0,0 21 16,0-21-16,0 0 0,43 0 15,-43 0-15,0 0 0,0 0 16,1-21-16,-1 21 0,0-21 16,0 0-16,0 0 0,0-22 0,1 22 15,-22-21-15,21 0 0,42-85 16,-63 84-16,21 1 16,1 0-16,-1-1 0,0 1 15,0 0-15,-21-1 0,21 1 0,-21 21 16,21-22-16,-21 22 0,0 0 0,0 0 15,0 42 17,-21 0-32,21 22 15,-21-22-15,0 0 0,21 21 0,-21-21 16,0 22-16,21-1 0,-22-21 16,1 22-16,0-1 0,21-21 15,-21 21-15,0 22 0,21-22 16,-21 1-16,21-22 0,-22 21 0,22-21 15,0 0-15,0 22 0,0-1 16,0-21-16,22 0 16,-1-21-16,0 0 0,0 0 15,0 0-15,22 0 0,-22 0 0,0 0 16,21 0-16,-21 0 0,22-21 0,20-21 16,-42 21-16,22-22 15,-1 22-15,0-21 0,-20 21 0,20-22 16,-21 22-16,0-21 0,0 21 15,1-22-15,-1 22 0,-21 0 16,0 0-16,0-21 16,-21 42-1,-1 0-15,1 0 0,0 0 16,0 0-16,0 21 0,21 0 0,-21 0 16,21 0-16,0 0 0,-22-21 15,22 22-15,0 20 0,0-21 16,0 0-16,0 0 0,22 1 15,-1-1-15,0 0 0,-21 0 16,21 0-16,0 0 0,0-21 0,22 43 16,-22-22-1,0 0-15,-21 0 16,-21-21 0,0 0-16,0 21 0,-1-21 15,1 0-15,0 0 0,0 0 0,0 0 16,0 0-16,-1 0 0,1 0 0,0 0 15,0 0 1,0 0-16,42 0 47,-21-21-47</inkml:trace>
  <inkml:trace contextRef="#ctx0" brushRef="#br0" timeOffset="50434.78">3365 6308 0,'0'21'0,"0"0"15,-21 0 1,21 0-16,0 1 16,0-1-1,0 0-15,0 0 16,21-21 0,1 21-1,-1-21-15,0 0 0,0 0 16,0 0-16,0 0 0,1 0 0,-1 0 15,0-21-15,0 21 0,0 0 0,0-21 16,-21 0-16,22 0 16,-22-1-16,0 1 15,-22 0-15,1 21 0,0-21 16,0 21-16,0 0 0,-22 0 0,22 0 16,-21 0-16,0 0 15,-1 0-15,1 0 0,0 21 0,20 0 16,-20 0-16,0 1 0,21 20 15,-1-21-15,1 21 0,0-20 0,0 20 16,21-21-16,0 0 0,0 0 0,0 1 16,0-1-16,0 0 0,21 0 15,-21 0-15,21 0 0,0-21 0,1 22 16,-1-22-16,21 0 0,-21 0 16,43 0-16,-43 0 0,21 0 15,-21 0-15,22 0 0,-22 0 16,0 0-16,0 0 0,-21-22 31,-21 22-31,0 0 16,-21 0-16,20 0 0,-20 0 0,21 0 15,-21 22-15,-1-22 16,22 21-16,0 0 0,-21-21 0,20 21 0,1 0 16,0 0-16,0 22 0,0-22 15,0 0-15,-1 21 0,22-20 0,0 20 16,-21-21-16,21 21 0,0 1 15,0-22-15,0 0 0,21 0 16,-21 0-16,22 1 0,-1-22 0,0 0 16,0 0-16,0 21 0,0-21 15,1 0-15,-1 0 0,0 0 16,42-21-16,-20-1 0,-22 1 16,21 0-16,-21 0 0,22 0 15</inkml:trace>
  <inkml:trace contextRef="#ctx0" brushRef="#br0" timeOffset="51152.86">4170 6795 0,'0'-22'0,"0"-20"31,-21 21-31,-1 21 16,1 0-16,0 0 15,0 0-15,0 21 0,0-21 0,-22 21 16,22 0-16,0 1 0,0-1 0,0 0 16,-1 0-16,1 21 0,21-20 15,-21-1-15,21 0 0,0 0 0,-21 21 16,21-20-16,0-1 16,0 0-16,21-21 0,0 0 0,0 0 15,1 0-15,20 0 0,-21 0 16,0-21-16,0 21 15,1-21-15,20-1 0,-21 1 0,0 0 16,0 0-16,22 0 0,-22 0 16,0-1-16,0 1 0,-21 0 15,0 0-15,0 0 16,0 42 15,0 0-31,0 0 16,0 0-16,0 1 0,0-1 15,0 21-15,-21-21 0,21 0 0,0 22 16,0-1-16,0-21 0,0 22 16,0 20-16,0-21 0,0 1 15,0 20-15,0-20 0,0 20 0,0-21 16,21 22-16,-21-22 0,21 22 0,1 20 16,-1-20-16,-21-22 15,0 1-15,0-1 0,0 0 0,0 1 16,0-1-16,0 0 0,0 1 0,0-22 15,0 0-15,-21 21 0,-1-21 16,22 1-16,-42-1 0,0-21 16,21 0-16,-22 0 0,22 0 15,-21 0-15,21 0 0,-22-21 16,1-1-16,0 1 0,-1 0 16,22-21-16,-21 21 0,-22-64 15,43 43-15,0-1 0,0 22 16,0-21-16,21 21 0,-22-22 0,22 22 15,0-21-15,0 21 0,0-1 0,0-20 16,22 21-16,-1 0 0,0-22 16,0 22-16,0 0 0,0-21 0,1 21 15,-1-22-15,21 22 0,-21-21 0,0 21 16,22-22-16</inkml:trace>
  <inkml:trace contextRef="#ctx0" brushRef="#br0" timeOffset="51576.61">5080 6689 0,'0'0'0,"-21"0"0,21 21 16,0 0-16,0 0 31,0 0-31,0-42 63,0 0-63,0 0 15,-21 21 17,21 21 15,0 0-32,21-21 1,-21 21-16</inkml:trace>
  <inkml:trace contextRef="#ctx0" brushRef="#br0" timeOffset="51908.42">5059 7091 0,'0'0'0,"0"21"31,21-21 0,-21-21-31,0 0 16,21 21-16,-21-21 0,0-1 31,-21 22-31,0 0 16,0 22-1,21-1 1,-22-21-16,22 21 16,22-21 15,-1 0-31,0 0 0</inkml:trace>
  <inkml:trace contextRef="#ctx0" brushRef="#br0" timeOffset="53100.74">9842 6096 0,'0'0'16,"0"21"-1,-21-21 1,21-21 31,0 0-32,21 21-15,-21-21 16,0 0 0,0-1-16,0 1 15,0 0-15,0 0 16,0 0-16,0 0 15,0-1-15,0 1 16,-21 0-16,0 21 0,21-21 0,-21 21 16,21-21-16,-21 0 0,0 21 0,-22-22 15,22 22-15,0 0 16,0 0-16,0 0 0,-1 0 0,1 0 16,0 0-16,0 0 0,0 22 0,-22-1 15,22 0-15,0 0 0,0 0 16,-43 43-16,43-43 15,0 21-15,0-21 0,0 22 0,0-1 16,-1 0-16,22-20 0,0 20 16,-21 0-16,21 1 0,0-1 0,0 0 15,0-21-15,0 43 0,0-43 16,21 21-16,1-20 0,-1-22 16,-21 21-16,21 0 0,0-21 0,0 0 15,0 0-15,1 0 0,20 0 0,-21 0 16,0-21-16,22 0 0,-22-1 15,21 1-15,-21 0 0,43-42 16,-22 41-16,22-41 16,-43 21-16,21-1 0,-21 22 15,0-21-15,22-1 0,-22 22 0,0-21 16,0 21-16,0 0 0,1-1 0,-22-20 16,21 21-16,-21 0 15,0 42 1,0 0-1,-21 0-15,21 0 0,-22 1 16,22 20-16,-21-21 0,0 21 0,21-20 16,0 20-16,0 0 0,0-21 15,0 22-15,0-1 0,0-21 0,0 22 16,21 20 0,-21-21-16,21-42 0,1 22 0,-1-1 15,21-21-15,-21 0 0,0 0 16,1 0-16,20 0 0,-21 0 0,21 0 15,-20-21-15,-1 21 0,0-22 0,21 1 16</inkml:trace>
  <inkml:trace contextRef="#ctx0" brushRef="#br0" timeOffset="53536.49">12298 5673 0,'0'0'0,"0"-21"0,0-1 15,0 44 32,0-1-47,0 0 0,0 0 0,0 21 16,0 1-16,0-22 0,-21 21 16,21 1-16,0-1 0,0 0 0,-22 1 15,22-1-15,-21-21 0,21 21 0,-21-20 16,21 20-16,-21-21 0,21 0 15,0 22-15,0-22 0,0 0 0,0 0 16,0 0-16,0 0 0,0-42 47,0 0-47</inkml:trace>
  <inkml:trace contextRef="#ctx0" brushRef="#br0" timeOffset="53820.33">11853 6138 0,'21'0'32,"1"0"-17,20 0-15,-21 0 0,21 0 0,1-21 16,20 21-16,-20 0 0,-1 0 15,0-21-15,22 21 0,-22 0 16,-21 0-16,64-21 16,-64 21-16,0 0 0,0 0 0,1 0 15,-22-21 32,21 21-47,0 0 16</inkml:trace>
  <inkml:trace contextRef="#ctx0" brushRef="#br0" timeOffset="54648.86">13991 5419 0,'0'0'0,"0"-21"0,21 21 15,0-22-15,-21 1 0,22 21 16,-22-21 0,0 42-1,0 0-15,0 1 16,0-1-16,0 0 0,0 21 0,0 1 15,0-1-15,-22 0 16,22 1-16,0 20 0,0-21 0,-21 1 16,21 20-16,-21-20 0,21-1 0,-21 0 15,21 1-15,0-1 0,0-21 16,-21 21-16,21-20 0,-21 20 16,21-21-16,0 0 0,-22 0 0,22 1 0,0-1 15,0 0-15,0 0 16,-21-21-1,21-21 1,0 0-16,0 0 0,0-1 16,0 1-16,0 0 15,0 0-15,0 0 0,0 0 0,21-1 16,1 1-16,-22 0 0,21-21 0,0 21 16,0 21-16,0-22 0,0 1 15,22-21-15,-1 42 0,-21-21 16,22 21-16,-1 0 0,0 0 15,1 0-15,-1 0 0,0 0 0,1 0 16,-1 0-16,0 21 0,1 0 0,-22 0 16,0 0-16,0 1 0,0-1 15,-21 42-15,0-42 16,-21-21-16,0 22 0,0-1 16,-22 0-16,1 0 0,0 0 0,-1-21 15,-20 21-15,-1 1 0,22-1 16,-21-21-16,20 21 0,-20-21 0,20 21 15,1 0-15,0-21 0,21 0 0,-22 21 16,22-21-16,0 0 0,0 0 16,0 0-16,21-21 15,0 0 1</inkml:trace>
  <inkml:trace contextRef="#ctx0" brushRef="#br1" timeOffset="60159.7">8975 6837 0,'0'0'0,"-22"0"0,22 21 0,-21-21 16,0 0-16,0 0 16,0 0-16,0 0 0,-1 0 15,1 0 1,0 0-1,0 0-15,21 21 47,21-21-31,0 0-16,22 0 16,-22 0-16,0 0 0,21 0 0,1 0 15,-1 0-15,0 0 0,1 0 16,-1 0-16,21 0 0,-20 0 0,-1 0 15,0 0-15,1 21 0,20-21 0,-20 0 16,-1 0-16,0 0 0,1 0 16,-1 0-16,-21 0 0,21 0 0,-20 0 15,-1 0-15,0 0 0,0 0 0,0 0 16,0 0 15</inkml:trace>
  <inkml:trace contextRef="#ctx0" brushRef="#br1" timeOffset="61471.95">13906 6646 0,'-21'0'0,"0"0"15,-21 0-15,42 22 16,-21-22-16,-1 0 16,22 21-16,22-21 15,20 0 1,-21 0-16,21 0 0,22 0 15,-22 0-15,1 0 0,20 0 0,1 0 16,-1 0-16,1 0 0,-22 0 16,21 0-16,1-21 0,-22 21 15,1 0-15,20 0 0,-21-22 0,43 22 16,-43 0 0,-20 0-16,-1 0 15,-42 0 1,-1 0-1,1 22-15,-21-22 0</inkml:trace>
  <inkml:trace contextRef="#ctx0" brushRef="#br1" timeOffset="62284.48">9461 7112 0,'0'0'0,"22"-21"15,-1 21 1,-21-21-16,21 21 31,-21 21-15,0 0-1,0 0-15,0 0 0,0 22 0,0-22 16,0 21-16,0 1 0,0 20 16,0-21-16,0 22 0,0-22 15,0 22-15,0-1 0,-21 1 0,21 105 16,0-127-16,0 22 16,0-22-16,0 22 0,0-22 15,0 0-15,0-20 0,0 20 0,0 0 0,0-21 16,0 1-16,0-1 0,0 0 0,0 0 15,0 0-15,0 0 16,0 1 0</inkml:trace>
  <inkml:trace contextRef="#ctx0" brushRef="#br1" timeOffset="62780.2">9504 8382 0,'0'21'15,"21"-21"16,0 0-31,0 0 0,0 0 16,1 0-16,-1 0 0,0 0 0,21 0 16,1 0-16,-1 0 0,0 0 15,1 0-15,84 0 16,-43 0-16,-20 0 0,20 0 0,1 0 0,0 0 16,21 0-16,21 0 0,0 0 15,0 0-15,0 0 0,21 0 16,-21 0-16,21 0 0,148 0 15,-148 0-15,1 0 0,20 0 0,-21 0 16,0 0-16,0 0 0,22 21 16,-1-21-16,0 0 0,-20 0 0,20 22 15,0-22-15,1 0 0,-1 0 0,127 21 16,-148-21-16,106 21 16,-127-21-16,0 0 0,-21 0 15,0 0-15,-21 0 0,-22 0 0,1 0 16,-22 0-16,0 0 0,-20 0 0,-1 0 15,-21-21 17,-21 21-32,-1-21 15,1 21-15,0-22 0,0 22 0,0-21 16,0 21-16</inkml:trace>
  <inkml:trace contextRef="#ctx0" brushRef="#br1" timeOffset="63295.9">14944 7091 0,'0'0'0,"0"-21"0,0 0 0,21 21 15,-21-22-15,21 1 0,0 0 16,0 21 15,-21 21-31,0 0 16,0 1-16,0 20 0,0 0 16,0 1-16,0 20 0,0 1 0,0-1 15,-21 1-15,0-1 0,0 1 0,0 20 16,21-20-16,-22-1 0,22 1 15,-21-22-15,21 22 0,0-1 16,-21-21-16,21 1 0,-21-1 0,21 0 16,-21-20-16,21 20 0,0-21 0,0 0 15,0 0-15,-21 1 16</inkml:trace>
  <inkml:trace contextRef="#ctx0" brushRef="#br1" timeOffset="64464.23">11112 8721 0,'0'-21'0,"0"-1"16,22 22-16,-22-21 0,0 0 16,-22 21 15,22 21-31,-21-21 0,0 21 16,0 1-16,0-1 0,0 21 0,-1-21 15,1 22-15,0-1 0,0-21 0,0 21 16,0 1-16,-1-1 0,1 0 15,0 1-15,0-1 0,21-21 16,0 22-16,0-22 0,0 0 0,0 0 16,0 0-16,21 0 15,0-21-15,22 0 0,-22 0 0,21 0 16,0 0-16,-20 0 0,20-21 0,0 0 16,1 0-16,-1 0 0,0 0 0,1-1 15,-22-20-15,0 21 0,0-21 16,0-1-16,0 1 0,-21 0 0,0-1 15,0 1-15,0 0 0,0-1 0,0 22 16,-21-21-16,0 21 0,0-1 16,-21 22-16,20 0 0,-20-21 15,0 21-15,21 0 0,-22 0 0,1 0 16,21 21-16,0-21 0,-1 22 0,1-1 16,0-21-16,21 21 0,0 0 15,0 0-15,0 0 0,0 1 16,21-22-16,0 0 0,1 0 0,20 0 15,-21 0-15</inkml:trace>
  <inkml:trace contextRef="#ctx0" brushRef="#br1" timeOffset="64813.04">11705 8636 0,'0'0'0,"-21"0"31,0 0-31,21 21 0,0 0 16,-21 1-16,21 20 0,-22-21 0,1 64 15,21-64-15,-21 21 16,21 22-16,0-22 0,-21 0 0,0 1 16,21-1-16,0 22 0,-21-22 0,-1 0 15,1 22-15,21-22 0,-21 22 16,0-22-16,0 21 0,21-20 15,-21-1-15,-1 0 0,22 1 0,0-1 16,-21-21-16,21 22 0,-21-22 0,21 0 16,0-42 15,0 0-31,0-1 0,0 1 0,0 0 16,0-21-16,0-1 0,21 1 0,0 0 15,-21-22-15</inkml:trace>
  <inkml:trace contextRef="#ctx0" brushRef="#br1" timeOffset="65092.87">11493 8763 0,'0'0'0,"0"-21"0,0 0 16,22 0-16,-22-1 0,21 22 16,0-21-16,0 0 15,0 21-15,0 0 0,1 0 0,-1 0 16,0 0-16,0 0 0,0 0 0,22 21 15,-43 0-15,21-21 0,-21 43 16,0-22-16,0 0 0,0 0 0,0 22 16,0-22-16,-21 0 0,-1 21 0,1-21 15,0 1-15,-42 20 0,41-42 16,1 21-16,0 0 16,0-21-16,0 0 0,21 21 15,21-42 1,0 0-1</inkml:trace>
  <inkml:trace contextRef="#ctx0" brushRef="#br1" timeOffset="65456.67">11896 8932 0,'21'0'16,"0"0"0,0-21-16,0 21 15,-21-21-15,21 21 0,-21-21 0,22 0 16,-1 0-16,0-1 0,-21 1 16,-21 21 15,0 0-31,-1 0 15,1 21-15,0 1 0,21-1 16,-21 0-16,0 0 0,0 0 0,21 0 16,0 1-16,0-1 0,0 0 15,0 64 1,0-64 0,21-21-16,0 0 0,0 0 15,0 0-15,0 0 0,1 0 16,20-21-16</inkml:trace>
  <inkml:trace contextRef="#ctx0" brushRef="#br1" timeOffset="65822.46">12234 8827 0,'0'0'16,"0"-43"-1,0 22-15,21 21 16,1 0-16,-1 0 15,0 0-15,0 0 0,0 21 16,-21 0-16,21 1 16,-21-1-16,0 0 0,0 0 15,0 0-15,0 22 0,0-22 0,0 0 16,0 0-16,0 0 0,0 0 0,0 1 16,-21-1-16,0-21 15,21-21 16,0-1-31,0 1 0,0 0 16,0 0-16,0 0 0,0 0 0,21-1 16,0 1-16,-21 0 0,22-21 15,-1 21-15,0-1 0,0 1 16,-21 0-16,21 21 0,0-21 0,1 21 16,-1 0-16,0-21 15,0 21-15,0 0 0,0 0 16</inkml:trace>
  <inkml:trace contextRef="#ctx0" brushRef="#br1" timeOffset="66403.12">12954 9059 0,'0'-21'31,"0"0"-31,0 0 0,0 0 16,42-22-16,-42 22 0,21 0 15,-21 0-15,0 0 0,0 0 16,0-1-16,0 1 0,0 0 16,0 0-16,0 0 0,-21 0 15,0 21-15,0 0 16,0 0-16,0 0 0,-43 21 15,43 0-15,-21 0 0,-1 0 16,22 0-16,-21 1 0,21-1 0,-1 21 16,1-21-16,0 22 0,0-22 0,21 0 15,0 0-15,0 21 0,0-20 16,0-1-16,0 0 0,21 0 16,0-21-16,22 0 0,-22 0 0,0 0 15,21 0-15,-21 0 0,22 0 16,-22 0-16,21-21 0,-21 0 0,1 0 15,20-1-15,-21 1 0,-21 0 16,21 0-16,0 0 0,-21 0 0,22-1 16,-22-20-16,0 21 0,0 0 15,0 0-15,0-1 0,0 1 16,0 42 0,-22 1-16,22-1 15,-21 0-15,0 0 0,21 21 16,0-20-16,0-1 0,0 0 15,0 0-15,0 0 0,0 0 0,0 1 0,0-1 16,21-21 0,0 0-1,1 0-15,-1 0 0,0 0 0,0 0 0,0-21 16</inkml:trace>
  <inkml:trace contextRef="#ctx0" brushRef="#br1" timeOffset="66855.78">13377 8784 0,'0'21'15,"-21"1"-15,21-1 0,-21 0 16,21 0-16,0 0 16,-21 0-16,21 1 0,0-1 15,0 0-15,0 0 0,0 0 0,0 0 16,0 1-16,0-1 15,0 0 1,-21-21-16,21-21 31,0 0-31,0-1 0,0 1 16,0 0-16,21 0 0,-21 0 16,21-22-16,0 22 0,-21 0 0,21-21 15,0 21-15,22-1 0,-22 1 0,0 0 16,0 0-16,22 0 0,-22 21 15,0 0-15,21 0 0,-21 0 16,22 0-16,-22 0 0,21 21 0,-21 0 16,1 0-16,-22 0 0,21 1 0,-21-1 15,0 21-15,0 0 16,0-20-16,0-1 0,0 0 0,-21 0 16,21 0-16,-22 0 0,1 1 0,0-1 15</inkml:trace>
  <inkml:trace contextRef="#ctx0" brushRef="#br1" timeOffset="67387.82">14457 8784 0,'-21'-21'0,"-64"21"31,64 0-31,-22 0 0,22 0 16,-21 0-16,21 21 0,0-21 0,-1 21 15,1 1-15,0-1 0,0 0 16,21 0-16,-21 0 0,21 0 0,-21 1 15,21-1-15,-22 21 0,22 0 16,0-20-16,0-1 0,0 0 16,0 0-16,0 0 0,22 0 15,-1-21-15,0 0 0,0 0 16,0 0-16,0 0 0,1 0 0,-1-21 16,0 0-16,0 21 15,0-21-15,0 0 0,1 0 0,-22-22 16,21 22-16,0-21 0,0-1 15,-21 22-15,21-21 0,0 0 16,22-43-16,-43 43 0,21-1 16,0 22-16,-21 0 0,0 0 0,21 0 15,-21-1-15,0 44 32,0-1-32,0 0 0,-21 0 15,21 0-15,0 22 0,-21-22 0,0 21 16,21 0-16,-21-20 0,21 20 15,0 0-15,0-21 0,-22 43 16,22-43-16,0 21 0,0-20 16,0-1-16,0 0 15</inkml:trace>
  <inkml:trace contextRef="#ctx0" brushRef="#br1" timeOffset="67819.83">14922 8890 0,'22'-21'0,"-44"42"0,65-63 0,-43 21 0,0-1 15,21 1-15,-21 0 16,-21 21 0,0 0-16,-1 0 0,1 0 15,0 0-15,0 21 0,0 0 0,0-21 16,-1 22-16,1-1 0,0 0 15,0-21-15,21 21 0,0 0 0,0 0 16,0 1-16,0-1 0,0 0 16,0 0-16,21-21 15,0 0-15,0 21 0,1-21 16,-1 0-16,0 0 0,0 21 0,21-21 16,-20 0-16,-22 22 0,21-22 15,0 0-15,0 0 0,-21 21 16,0 0-1,-21 0 1,0-21-16,-22 0 16,22 21-16,0-21 0,0 0 0,-21 0 15,20 0-15,1 21 0,0-21 16,0 0-16,0 0 0,0 0 0,-1 0 16,1 0-1,21-21-15,0 0 16</inkml:trace>
  <inkml:trace contextRef="#ctx0" brushRef="#br1" timeOffset="69532.22">12700 5419 0,'0'-21'47,"-21"21"-31,0 0-16,-1 0 0,1 0 15,0 0-15,-21 0 0,21 0 16,-1 0-16,1 0 0,-21 0 0,21 0 16,-22 0-16,22 0 0,-21 0 0,0 0 15,20 0-15,-20 0 0,0 21 16,-1-21-16,1 0 0,-21 0 0,-22 21 16,43-21-16,-1 0 0,1 0 15,0 21-15,20-21 0,-20 0 16,21 0-16,0 0 0,0 21 15,-1-21-15,1 0 0,21 21 47,0 1-47,-21-22 16,21 21-16,-21 0 16,21 0-16,0 0 15,0 0-15,0 1 0,0-1 16,0 0-16,0 0 15,0 21-15,0-20 0,0-1 0,0 0 16,0 21-16,0-21 0,0 22 16,0-22-16,0 21 0,0-21 15,0 22-15,0-22 0,0 21 0,0 1 16,0-22-16,0 21 0,0 0 0,0-20 16,0 20-16,0 0 0,0 1 15,0-22-15,0 21 0,0 0 0,0-20 16,0 20-16,0-21 0,0 0 0,0 43 15,0-43-15,0 0 16,0 0-16,0 0 0,0 1 16,0-1-16,0 0 0,0 0 15,21-21 32,0 0-47,-21-21 16,21 21-16,1-21 0,-1 21 15,0 0-15,0-21 0,0 21 16,0 0-16,1 0 0,20-22 0,-21 22 16,21-21-16,1 21 0,-1 0 15,0 0-15,1-21 0,20 21 0,22 0 16,21 0 0,-64 0-16,22 0 0,-22 0 0,0 0 15,1 0-15,-1 0 0,0 0 0,-21 0 16,22 0-16,-1 0 0,-21 0 0,43 0 15,-43 0-15,42 0 16,-41 0-16,-1 0 16,0 0-16,0 0 0,0 0 15,0 0-15,-21-21 16,0 0 0,0 0-16,0-1 15,0 1-15,0 0 0,0 0 0,0 0 16,0 0-16,0-1 0,0-20 15,0 21-15,0-21 0,0 20 16,0-20-16,0 0 0,0-1 0,22 1 16,-22 0-16,0-1 0,21 1 0,-21-21 0,0 20 15,0 1-15,0-64 16,0 43-16,0 20 0,0 1 16,0-22-16,0 22 0,0 0 0,0-1 15,0 22-15,0-21 0,0 21 16,-21 0-16,21-1 0,-22 1 0,1 21 15,21-21-15,-21 21 32,0 21-32,21 0 15,-21 1-15,21-1 0,0 0 0,-21 0 16,21 21-16</inkml:trace>
  <inkml:trace contextRef="#ctx0" brushRef="#br1" timeOffset="70185.16">10858 7112 0,'0'0'0,"0"-21"16,0 0-16,0 0 0,0-1 16,-21 22-1,0 0-15,0 0 16,0 22-16,0-1 0,-1 0 16,1 0-16,0 21 0,0-20 0,0 20 15,0 0-15,21-21 0,-22 22 0,22-1 16,-21 0-16,21-20 0,0 20 15,0 0-15,0-21 0,21 1 16,1-1-16,-1-21 0,0 0 0,0 0 16,0 0-16,22 0 0,-1 0 0,-21 0 15,21 0-15,1-21 0,-22-1 16,21 1-16,-21 0 0,22 0 16,-22 0-16,0-22 0,-21 22 0,0-21 15,0 21-15,0-22 0,0 1 16,0 21-16,0-21 0,-21 20 0,0 1 15,0 0-15,-1 0 0,-20 0 16,21 21-16,0 0 0,0 0 16,-1 0-16,1 21 15,21 0-15,0 0 0,-21 0 16,21 1-16,0-1 0,0 0 0,0 0 0,0 0 16,0 0-16,21-21 0,0 22 15</inkml:trace>
  <inkml:trace contextRef="#ctx0" brushRef="#br1" timeOffset="70459.98">11324 7239 0,'0'21'31,"-21"0"-31,21 1 0,0-1 16,0 0-16,-21 0 0,21 0 0,-21 22 15,-1-22-15,22 21 0,0 22 16,-42 20-16,21-41 16,21-22-16,-21 21 0,21 0 15,-21-20-15,21 20 0,0-21 0,-22 21 16,22-20-16,0-1 0,0 0 16,0 0-16,0-42 31,0 0-31,0 0 0,0-1 15</inkml:trace>
  <inkml:trace contextRef="#ctx0" brushRef="#br1" timeOffset="70754.33">11261 7324 0,'0'0'0,"0"-21"0,21 21 0,-21-22 15,21 1-15,-21 0 16,21 0-16,0 21 0,0-21 15,64 0-15,-64 21 16,0 0-16,1 0 0,-1 0 0,0 0 16,0 21-16,0 0 0,-21 0 15,0 0-15,0 0 0,0 1 0,0-1 16,-21 0-16,0 0 0,0 0 0,-43 22 16,43-22-16,-21 0 15,21 0-15,-22-21 0,1 21 16,21-21-16,42 0 47,0 0-47,0 0 0,0-21 0</inkml:trace>
  <inkml:trace contextRef="#ctx0" brushRef="#br1" timeOffset="71080.14">11620 7408 0,'22'0'15,"-1"0"1,0 0 0,0 0-16,0 0 0,0 0 15,1-21-15,-1 0 0,0 21 16,0-21-16,0 21 0,-21-21 16,0 0-16,21 21 0,-21-22 0,0 1 15,-21 21 1,0 0-16,0 0 0,0 0 15,0 21-15,-1-21 0,1 22 16,0-1-16,21 0 0,-21 0 0,0 0 16,21 22-16,-21-22 15,21 21-15,0-21 16,0 0-16,21 1 0,0-22 16,0 0-16,0 0 0,0 0 0,1 0 15,-1 0-15,21 0 16,-21 0-16,0-22 0</inkml:trace>
  <inkml:trace contextRef="#ctx0" brushRef="#br1" timeOffset="71421.82">12001 7324 0,'0'-21'0,"0"42"0,22-42 16,-22-1-16,21 22 0,0 0 15,0 0-15,0 0 16,0 0-1,1 0-15,-1 0 0,0 0 0,0 22 0,0-1 16,-21 0-16,21 0 0,1 0 16,-22 0-16,0 22 0,0-22 15,0 0-15,0 0 0,0 0 16,-22 1-16,1-22 0,0 21 0,0-21 16,0 0-16,21 21 0,-21-21 0,-1 0 15,1 0 1,21-21-16,0 0 15,0-1-15,21 1 0,1-21 16,-1 21-16,-21 0 0,21-1 0,0 1 16,0 0-16,0 0 15,1 0-15,-1 21 0,0-21 0,0-1 16,0 22-16,0 0 0,1-21 16,-1 21-16,0 0 0,0 0 0</inkml:trace>
  <inkml:trace contextRef="#ctx0" brushRef="#br1" timeOffset="71955.7">12742 7514 0,'21'-21'0,"-21"0"0,43-127 31,-43 127-31,0-1 16,0 1-16,0 0 16,0 0-16,-21 21 0,-1 0 0,1 0 15,0 0-15,0 0 0,0 0 0,-22 21 16,22 0-16,0 0 0,0 1 16,0-1-16,0 0 0,-1 21 0,1-21 15,0 1-15,0 20 0,0-21 0,21 0 16,0 0-16,0 1 0,0-1 15,0 0-15,0 0 0,21-21 16,0 21-16,0-21 0,22 0 16,-22 0-16,0 0 0,0-21 15,21 21-15,-20-21 0,-1 0 0,0 21 16,21-21-16,-21-1 0,1 1 16,-1 0-16,0-21 0,-21 21 0,21-1 15,-21-20-15,21 0 16,-21 21-16,0-1 0,-21 22 31,0 22-31,21-1 0,-21 0 16,21 0-16,0 0 0,-21 0 15,21 1-15,-22-1 0,22 0 16,0 0-16,0 0 0,0 0 0,0 1 16,0-1-16,22-21 15,-1 0-15,0 0 0,0 0 0,0 0 16,22 0-16</inkml:trace>
  <inkml:trace contextRef="#ctx0" brushRef="#br1" timeOffset="72236.53">13250 7070 0,'0'0'0,"0"-21"0,-21 21 31,0 21-31,0 0 15,0 0-15,21 0 0,-22 0 16,22 1-16,0 20 0,-21-21 0,21 21 16,-21-20-16,21 41 15,0-42-15,0 0 0,0 1 0,0 20 16,-21-42-16,21 21 0,0 0 16,0 0-16,0 1 15,21-22 1,0 0-1,0 0-15,-21-22 0,22 1 16,-1 21-16,-21-21 0</inkml:trace>
  <inkml:trace contextRef="#ctx0" brushRef="#br1" timeOffset="72461.41">13483 7260 0,'0'0'0,"0"21"47,-21 1-47,0-22 0,0 42 16,-1-21-16,22 0 0,-21 0 15,0 1-15,21-1 0,-21 21 16,0-21-16,21 0 0,0 1 16,0-1-1,21-21-15,0 0 16,0 0-16,0-21 0,1 21 0,20-22 15</inkml:trace>
  <inkml:trace contextRef="#ctx0" brushRef="#br1" timeOffset="73177">13779 7324 0,'0'0'0,"-21"0"15,0 0 1,0 21-16,0 0 0,0 0 15,21 0-15,-22-21 16,22 22-16,-21-1 0,21 0 16,0 0-16,0 0 0,0 0 31,21-21-31,1 0 0,-1 0 16,0 0-16,0 0 15,-21-21-15,0 0 16,21 0-16,-21 0 15,0 0-15,0-1 0,0 1 16,0 0-16,0 0 0,0 0 16,0 0-16,21 21 0,-21-22 0,22 22 15,-1 0-15,0-21 0,0 21 16,0 0-16,0 0 0,1 0 16,-1 0-16,0 0 0,0 0 0,0 21 15,-21 1-15,21-1 16,1 0-16,-22 0 0,0 0 15,0 22-15,0-22 0,0 0 16,0 0-16,0 0 16,0 0-16,-22-21 0,1 22 15,0-22 1,21-22 0,0 1-1,0 0-15,0 0 16,21 0-16,22-22 15,-22 22-15,0-21 0,0 21 0,0 0 16,22-1-16,-22 1 0,21 0 16,-21 21-16,22 0 0,-22-21 0,0 21 15,0 0-15,0 0 0,0 0 0,1 21 16,-22 0-16,0 0 0,0 1 16,0-1-16,0 0 15,0 0-15,0 0 0,0 0 0,-22 1 16,1-1-16,0 0 0,21 0 0,-21 0 15,0 0-15,0 1 16,21-1-16,-22-21 16,22-21 15,0-1-15,0 1-16,0 0 0</inkml:trace>
  <inkml:trace contextRef="#ctx0" brushRef="#br1" timeOffset="73400.88">13885 7027 0,'0'0'0,"-21"0"15,21-21 63</inkml:trace>
  <inkml:trace contextRef="#ctx0" brushRef="#br1" timeOffset="73635.74">13229 7133 0,'0'0'0,"0"21"16,21-21-16,0 0 16,1 0-16,-1 0 0,0 0 15,0 0-15,0 0 0,0-21 0,22 21 16,-22 0-16,0 0 0,0 0 15,-21-21-15,21 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5:20:38.5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1185 889 0,'0'-21'0,"0"0"16,0 0-16,0-1 0,0 1 16,0 0-16,0 0 0,0 0 15,0 0-15,0-1 0,0 1 16,-21 21 0,21 21 15,0 1-31,0-1 0,0 21 15,0 0-15,0 1 0,-21-1 16,21 22-16,0-22 0,0 0 16,0 22-16,-21-22 0,21 0 0,0 1 15,0-22-15,-21 21 0,21-21 16,0 1-16,0 20 0,0-21 16,0 0-16,0 0 15,0-42 32,0 0-47,0 0 0</inkml:trace>
  <inkml:trace contextRef="#ctx0" brushRef="#br0" timeOffset="352.79">1439 1185 0,'0'0'15,"0"22"-15,21-22 0,-21 21 0,0 0 16,22 0-16,-1-21 31,0 0-31,0 0 0,0-21 16,0 0-16,1 0 15,-22-1-15,0 1 16,0 0-16,0 0 16,-22 21-1,1 0-15,0 0 16,0 21-16,0-21 0,21 21 16,-21-21-16,21 21 0,0 1 15,0-1-15</inkml:trace>
  <inkml:trace contextRef="#ctx0" brushRef="#br0" timeOffset="980.44">2667 889 0,'0'-21'0,"0"42"0,0-63 0,21 21 16,-21-1-16,21 1 0,-21 0 16,21 0-16,-21 0 0,0 0 15,0-1 1,0 44 15,0-1-31,0 0 0,0 21 16,-21 1-16,0-1 0,0 21 15,21 1-15,-21-22 0,0 22 0,-1-1 16,1-20-16,0 20 0,0-21 16,0 1-16,0 20 0,-1-20 0,-20 62 15,42-83 1,0 20-16,0-21 0,0 0 16,0 0-16,0-42 31,0 0-31,0 0 15</inkml:trace>
  <inkml:trace contextRef="#ctx0" brushRef="#br0" timeOffset="1364.73">2730 953 0,'0'0'0,"0"-22"0,0 1 0,0-42 16,0 20 0,0 22-16,0 0 0,22 21 15,-1-21-15,-21 0 0,21 21 0,0 0 16,0 0-16,0 0 0,1 0 16,20 0-16,0 0 0,-21 21 15,1 0-15,20 21 0,-21 1 16,0-22-16,22 21 0,-22 22 15,-21-22-15,0 0 0,21 1 0,-21-1 16,0 22-16,0-43 0,0 21 16,0 0-16,-21 1 0,0-22 15,21 21-15,-22-21 0,1 22 16,21-22-16,-21 0 0,21 0 16,-21-21-16,21 21 0,0-42 46,0 0-30</inkml:trace>
  <inkml:trace contextRef="#ctx0" brushRef="#br0" timeOffset="1679.75">2667 1334 0,'0'0'0,"-21"0"0,-22 0 0,22 0 16,0 0-16,0 0 0,42 0 31,0 0-15,0 0-16,22 0 0,-22 0 16,21 0-16,1 0 0,-22-22 0,21 22 15,0 0-15,1-21 16,-1 0-16,0 21 0,-20 0 0,20 0 15,-21 0-15,0-21 0,0 21 16,22 0-16</inkml:trace>
  <inkml:trace contextRef="#ctx0" brushRef="#br0" timeOffset="2148.44">3408 1249 0,'0'-21'0,"21"21"15,-21-21-15,21-1 16,0 22-1,0 0-15,1 0 16,-1 0-16,0 0 0,0 0 16,0 0-16,22 0 0,-22 0 15,0 22-15,0-1 0,0 0 0,0 0 16,1 21-16,-22 1 16,0-22-16,21 0 0,-21 0 15,0 0-15,0 1 0,0 20 0,-21-21 16,-1 0-16,22 0 0,-21 1 15,0-22-15,21 21 0,-21 0 0,0-21 16,0 0 0,21-21-1,0 0-15,0-1 16,0 1-16,0 0 16,0 0-16,21 0 0,0-22 0,0 22 15,-21 0-15,21 0 0,0 0 16,1 0-16,-1-1 0,0 1 0,0-21 15,0 42 1,-21-21-16,21 21 0,1 0 16,-22-21-16,21 21 15</inkml:trace>
  <inkml:trace contextRef="#ctx0" brushRef="#br0" timeOffset="2424.77">4339 1185 0,'0'0'0,"-21"0"47,21 22-31,-21-1-16,21 0 0,0 0 16,-21 0-16,21 0 0,0 1 0,0-1 15,-22 0-15,22 0 0,-21 0 16,21 0-16,0 1 15,0-1-15,0 0 0,0 0 16,0-42 15,21 0-15,1 0-16,-22-1 0</inkml:trace>
  <inkml:trace contextRef="#ctx0" brushRef="#br0" timeOffset="2797.14">4403 847 0,'-22'-21'16,"44"42"-16,-65-64 0,22 43 0,0 0 15,0 0-15,0 0 0,-1 0 16,1 22-16,21-1 0,0 0 16,-21 0-16,21 0 0,-21 0 15,21 22-15,0-22 0,0 0 0,0 0 16,21 0-16,0-21 0,0 0 15,1 0-15,-1 0 0,0 0 16,0 0-16,21 0 0,-20 0 16,-1-21-16,0 0 0,0 0 0,0 0 15,0 0-15,-21-1 0,0 1 16,0 0-16,0 0 0,0 0 0,0 0 16,-21-1-16,0 1 0,-21 21 15,21-21-15,-22 21 0,22 0 16,0 0-16,0 0 0,0 21 15,-1-21-15,1 21 0,0 1 0,21-1 16,-21 0-16,21 0 16,0 0-16,0 0 0,0 1 15,0-1-15,21-21 0,0 0 0,0 0 16,22 0-16,-22 0 0</inkml:trace>
  <inkml:trace contextRef="#ctx0" brushRef="#br0" timeOffset="3088.11">4889 635 0,'-21'-21'16,"21"42"-1,0 0-15,0 0 16,0 1-16,0 20 0,-21 0 0,21 1 15,0-1-15,0 0 0,-21 1 16,0-1-16,21 0 0,-21 43 16,-1 0-16,22-43 0,0-21 15,0 21-15,0-20 0,0-1 16,0 0-16,0 0 0,0 0 16,0 0-16,22-21 31</inkml:trace>
  <inkml:trace contextRef="#ctx0" brushRef="#br0" timeOffset="3763.75">4445 1270 0,'0'0'15,"0"-21"1,21 21-16,0 0 0,0 0 15,1 0-15,-1-21 0,21 21 16,0-21-16,43-1 16,-21 1-16,-1 21 0,-21-21 15,22 0-15,-1 0 0,1 0 0,-22-1 16,22-20-16,-22 21 0,0-21 0,-20 20 16,20-20-16,-21 21 0,-21-64 15,21 64-15,-21 0 0,0 0 16,0 0-16,0-1 0,-21 1 15,0 21-15,0 0 0,0 0 16,-1 0-16,1 0 16,21 21-16,-21 1 0,21-1 15,0 21-15,0-21 0,0 22 16,0-22-16,0 21 0,0 0 0,0 1 16,0 41-16,0-20 15,0-22-15,0-21 16,0 22-16,0-22 0,0 21 0,-21-21 15,21 1-15,-21 20 0,21-21 0,0 0 16,-21 0-16,21 1 16,-22-22-16,1 0 31,21-22-31,0 1 16,0 0-16,0 0 0,0 0 15,0 0-15,21-22 16,1 22-16,-1 0 0,0 0 0,0 0 15,0-1-15,0 1 0,22 0 16,-22 0-16,21 21 0,-21 0 0,22-21 16,-22 21-16,0 0 0,0 0 0,0 21 15,1-21-15,-1 21 0,0 0 16,-21 0-16,0 1 0,0-1 0,0 0 16,0 0-16,0 0 0,0 0 15,0 1-15,-21-1 0,0 0 0,-1 0 16,1 0-16,21 0 0,-21 1 0,0-22 15,21 21-15,-21-21 16,21 21-16</inkml:trace>
  <inkml:trace contextRef="#ctx0" brushRef="#br0" timeOffset="5972.22">5778 1164 0,'0'-21'0,"0"42"0,22-63 15,-1 42-15,-21-21 16,21 21 0,0 0-16,-21 21 15,0 0-15,0 0 16,0 22-16,0-22 0,0 21 16,0-21-16,0 0 0,0 22 15,0-22-15,-21 0 0,21 21 0,0-20 16,-21-1-16,21 0 0,-21-21 15,21 21-15,-22 0 16,22-42 15,0 0-15,0 0-16,0 0 0,0-1 0,0 1 16,0 0-16,0-21 0,22 21 15,-1-1-15,0 1 0,0 0 0,0-21 16,0 21-16,1-1 15,-1 1-15,0 0 0,0 21 0,0 0 16,0 0-16,1 0 0,-1 0 16,0 0-16,-21 21 0,21-21 0,0 21 15,-21 1-15,21-1 0,-21 0 16,0 0-16,0 0 0,0 22 16,0-22-16,22 0 0,-22 0 0,0 0 15,0 0-15,0 1 0,0-1 16,0 0-16,0 0 15,-22-21 1,22-21 0,0 0-1,0 0-15,0-1 0,0 1 0,0 0 16,0 0-16,22 0 0,-22-22 16,21 22-16,0 0 0,-21-21 0,21 21 15,0-1-15,0 1 0,22 0 16,-22 0-16,0 0 0,0 21 15,22 0-15,-22 0 0,0 0 0,21 0 16,-21 0-16,1 21 0,-1-21 16,0 21-16,-21 0 0,0 0 0,0 22 15,0-22-15,0 0 0,0 0 16,0 22-16,0-22 0,0 0 0,0 0 16,0 0-16,0 0 0,0 1 0,0-1 15,0 0-15,0 0 16,0 0-16,21-21 15,0 0-15,0 0 0,22 0 16,-22 0-16,0 0 0,21 0 0,-20-21 16,20 0-16,-21 21 0,21-21 15,-20 0-15,20-1 0,-21 1 16,0 0-16,0 0 0,1 0 0,-1 0 16,0-1-16,-21 1 0,0 0 0,0 0 15,0 0-15,0 0 0,0-1 16,0 1-16,-21 0 15,0 21-15,-1 0 0,1 0 16,0 21-16,0-21 0,21 21 16,0 1-16,-21-1 0,21 0 0,-21 0 15,21 0-15,0 0 0,0 64 16,0-64 0,0 0-16,0 1 0,21-1 15,0 0-15,0 0 16,21-21-1,22 0-15,-43 0 16,21 0-16,-20 0 0,-1 0 0,0 0 16,0-21-16,0 0 0,0 0 0,1-1 15,-1 1-15,21-42 16,22-1-16,-43 22 16,0-22-16,-21 22 0,21-21 15,0 20-15,0-20 0,1-1 0,-22 22 0,21-22 16,-21 22-16,21 0 0,-21 21 15,0-22-15,0 22 0,0 0 16,0 0-16,0 0 0,-21 21 31,0 21-31,21 0 16,-22 21-16,22-21 0,0 22 0,-21-1 16,0 0-16,21 1 0,-21 20 15,0-20-15,21-1 0,0 21 0,-21-20 16,21-1-16,-22 0 0,22 1 15,-21 20-15,21-20 16,0-22-16,0 0 0,0 0 0,0 0 0,0 0 16,21 1-1,1-1-15,-1-21 0,0 0 16,0 0-16,0 0 0,0 0 16,1 0-16,-1-21 0,0-1 15,0 1-15,0 0 0,0 0 0,1-21 16,-1 20-16,0 1 15,0-21-15,-21 21 0,0 0 0,0-1 16,21 22-16,-21 22 31,0-1-15,-21 0-16,0 0 0,21 0 0,0 0 16,0 1-16,-21 20 0,21-21 15,0 0-15,0 0 0,0 1 16,0-1-16,21 0 15,0-21-15,0 0 0,22 0 16,-22 0-16,0 0 0,0 0 0,0 0 16,0 0-16,1 0 0,-1-21 15,42-22-15,-42 22 0,1 0 16,-1 0-16,-21 0 0,21-22 0,0 22 16,21-63-1,-20 62-15,-22 1 0,21 0 16,-21 0-16,21 21 15,-21 21 1,0 0 0,0 0-1,21-21-15,-21 22 16,0-44 15,0 1-31,0 0 16,0 0-16,0 0 15,0 0-15,0-1 16,0 1-16,0 0 0,-21 21 16,0 0-1,0 0 1,21 21-16,0 0 0,-22 1 16,1-1-16,0 0 0,21 21 0,-21 1 15,21-1-15,-21-21 0,21 0 16,0 0-16,0 1 0,0-1 15,0 0-15,0 0 0,0 0 0,0 0 16,21 1-16,0-22 16,0 0-16,0 0 0,1 0 15,-1 0-15,0 0 0,0 0 0,0 0 16,0 0-16,1-22 0,-1 1 16,0 21-16,0-21 0,0 0 15,0 0-15,-21 0 0,22-22 0,-22 22 16,21-21-16,-21 21 0,0-22 15</inkml:trace>
  <inkml:trace contextRef="#ctx0" brushRef="#br0" timeOffset="6188.1">8318 635 0,'0'0'0,"-21"0"16,0 0-16,0 21 15,0-21 17,0 21-32</inkml:trace>
  <inkml:trace contextRef="#ctx0" brushRef="#br0" timeOffset="6412.97">7260 974 0,'0'0'0,"0"21"31,21-21-31,0 0 15,22 0-15,-22 0 0,0 0 16,21-21-16,-20 21 0,20 0 0,-21-21 16,0 21-16,22 0 0,-22 0 15,0-22-15,0 22 0,0 0 16</inkml:trace>
  <inkml:trace contextRef="#ctx0" brushRef="#br0" timeOffset="7233.5">9440 783 0,'0'0'0,"0"-21"15,0 0-15,0 0 0,0 0 0,0-1 16,0 1-16,-21 21 31,0 0-31,0 0 0,21 21 16,-21 1-16,-1-1 0,1 0 0,0 21 15,0 1-15,0-1 0,21 0 0,-21 22 16,-1-22-16,1 0 0,0 22 16,0-22-16,21 22 0,0-22 0,0 0 15,0-20-15,0 20 0,0 0 16,0-21-16,21 1 0,0-1 0,0 0 16,1-21-16,-1 0 0,21 21 15,-21-21-15,22 0 0,-22 0 16,21 0-16,0-21 0,1 0 0,20 0 15,85-43 1,-105 22-16,20 21 0,-20-22 0,-1 1 16,0-22-16,1 22 0,-22-21 0,21-1 15,-21 1-15,0-1 0,1 1 16,-22-1-16,0 22 0,0-22 0,0 1 16,-22 20-16,1-20 0,-21 21 0,21-1 15,-22 22-15,1-21 0,0 21 16,-1-1-16,-62 1 15,62 21-15,-20 0 0,-1 21 16,22 1-16,-22-1 0,22 21 0,0 0 16,-1 1-16,1-1 0,21 0 15,-21 85-15,42-63 0,0-1 16,0-20-16,0 20 0,0 1 0,0-22 16,21 22-16,0-22 0,0 0 15,21-21-15,-20 22 0,20-22 0,0 0 16,43-21-16,21 0 15,-43 0-15</inkml:trace>
  <inkml:trace contextRef="#ctx0" brushRef="#br0" timeOffset="7605.28">10456 656 0,'0'0'0,"0"-21"0,0 0 0,-21 21 15,0 0-15,0 0 16,0 21-16,-1 0 0,22 0 16,-21 22-16,21-1 0,-21 0 0,21 1 15,0 20-15,-21 1 0,0-22 16,0 22-16,21-1 0,0 22 16,-43 42-16,22-64 0,21 22 0,0-22 15,-21 22-15,0 0 16,21-1-16,0 1 0,-21 0 0,-1-22 15,1 22-15,0 0 0,0-1 0,-21 1 16,20 0-16,1-1 0,-21 1 0,0-22 16,20 1-16,1-22 0,-21 22 15,21-22-15,0-21 0,-1 43 16,22-85 15,0-1-31,0 1 0,22-21 0,-1 0 16,0-1-16,-21 1 0,21-22 15,0 1-15,0-1 0</inkml:trace>
  <inkml:trace contextRef="#ctx0" brushRef="#br0" timeOffset="7945.1">10160 1228 0,'0'-21'0,"0"42"0,0-64 0,0 22 15,0 0-15,0 0 0,0 0 0,0 0 16,0-1-16,21 22 16,0 0-16,0-21 0,1 21 0,-1 0 15,0 0-15,0 0 0,0 0 16,0 21-16,1 1 0,-1-1 0,0 0 16,0 0-16,-21 21 0,21-20 0,-21-1 15,0 42 1,0-42-16,-21 22 0,0-22 0,0 0 0,0 0 15,-1 0-15,1-21 0,0 22 16,0-22-16,0 0 0,0 21 0,-22-21 16,43-21 31,21 21-47,1-22 15,-1 22-15</inkml:trace>
  <inkml:trace contextRef="#ctx0" brushRef="#br0" timeOffset="8291.89">10520 1355 0,'21'0'16,"-21"-21"-1,21 21-15,0-22 0,0 1 16,1 0-1,-1 0-15,-21 0 0,21 21 16,-21-21-16,21-1 0,-21 1 16,-21 21 15,0 0-31,0 21 0,-1 1 16,1-1-16,21 21 0,0-21 0,-21 0 15,21 1-15,0-1 0,0 0 0,0 0 16,0 0-16,0 0 15,0 1-15,21-22 0,-21 21 16,21-21-16,1 0 0,-1 0 0,0 0 16,42 0-1,-41 0-15,-1 0 0,0-21 0,21-1 16,-21 22-16,1-21 0</inkml:trace>
  <inkml:trace contextRef="#ctx0" brushRef="#br0" timeOffset="8675.67">10943 1270 0,'0'0'0,"0"0"15,0-21-15,0 0 16,0 0-16,0-1 0,21 22 16,0-21-16,1 21 15,-1 0-15,0 0 0,0 0 0,0 0 16,0 0-16,1 0 0,-1 21 0,0-21 16,0 22-16,0-1 15,0 0-15,1 0 0,-1 0 0,-21 0 16,0 1-16,0-1 0,0 0 15,0 0-15,0 0 0,0 0 16,-21-21-16,21 22 0,-22-22 0,1 0 16,0 0-16,0 0 15,21-22 1,0 1 0,0 0-16,0 0 15,21 0-15,-21 0 0,21-1 0,0 1 16,-21 0-16,22 0 0,-1 0 15,-21 0-15,21 21 0,0-22 16,0 1-16,0 21 16,1 0-1,-1 0 1,-21 21-16</inkml:trace>
  <inkml:trace contextRef="#ctx0" brushRef="#br0" timeOffset="9240.35">11938 1312 0,'21'0'0,"21"-21"31,-42 0-31,22 21 0,-22-21 0,0 0 16,0 0-16,0-1 0,0 1 15,0 0-15,-22 0 16,22 0-16,-21 0 0,0 21 0,0 0 16,0-22-16,0 22 0,-1 0 0,1 0 15,-21 0-15,21 22 0,0-1 16,-22 0-16,22 0 0,0 21 0,-21-20 16,20-1-16,1 21 0,21-21 15,-21 22-15,21-22 0,-21 0 16,21 21-16,0-21 0,0 1 0,0-1 15,0 0-15,21-21 0,0 0 16,0 0-16,1 0 16,-1 0-16,0 0 0,0 0 15,0 0-15,22-21 0,-22 21 0,0-21 16,0-1-16,0 1 0,0 0 16,1 0-16,-1 0 0,0 0 0,-21-1 0,0 1 15,21-21-15,-21 21 0,21 0 16,-21-1-1,0 1-15,0 42 16,0 1-16,0-1 16,0 0-16,-21 0 0,21 0 0,0 0 15,-21 22-15,21-22 0,0 0 16,0 0-16,0 0 0,0 1 16,0-1-1,21-21-15,0 0 0,0 0 16,1 0-16,-1 0 15,0-21-15,0-1 0,0 22 16</inkml:trace>
  <inkml:trace contextRef="#ctx0" brushRef="#br0" timeOffset="9560.98">12552 593 0,'0'-21'31,"-21"42"-15,21 0-16,-22 0 0,22 0 15,0 0-15,-42 64 16,42-43-16,0 1 0,-21-1 0,21 22 16,-21-22-16,0 21 15,-1-20-15,22-1 0,-21 0 0,21 1 16,0-1-16,-42 22 0,42-22 15,-21-21-15,21 0 0,0 0 16,0 1-16,0-1 0,0 0 16,0 0-16,21-42 31,0 0-15,0 0-16,0 21 0</inkml:trace>
  <inkml:trace contextRef="#ctx0" brushRef="#br0" timeOffset="9960.77">12679 1164 0,'-21'21'16,"-1"-21"0,22 22-16,0-1 0,-21 0 0,0 21 15,0-21-15,21 1 0,0-1 16,0 0-16,0 0 0,0 0 15,0 0-15,0 1 0,0-1 16,0 0-16,0 0 16,21-21-16,0 0 15,0 0-15,1 0 0,-1 0 16,0-21-16,0 0 0,0 21 16,0-21-16,-21-1 0,22 1 15,-22 0-15,21-21 0,-21 21 0,0-1 16,0-20-16,0 21 0,0 0 15,0 0-15,0-1 0,0 1 0,-21 0 16,-1 21-16,1 0 0,0 0 16,0 0-16,0 0 0,21 21 15,-21 0-15,-1-21 0,22 22 0,-21-1 16,21 0-16,0 0 0,0 0 16,0 0-16,21-21 15,1 0 1,-1 0-16</inkml:trace>
  <inkml:trace contextRef="#ctx0" brushRef="#br0" timeOffset="10361.06">13102 1228 0,'0'-21'0,"0"-1"31,0 1-31,21 21 0,0 0 15,1 0 1,-1 0-16,0 0 0,0 0 16,0 0-16,-21 21 0,0 1 0,21-1 15,1 0-15,-22 0 16,0 21-16,0-20 0,0-1 0,0 0 16,0 0-16,0 0 0,0 0 0,-22 1 15,1-1-15,0 0 0,0 0 16,0-21-16,21 21 15,-21-21-15,21-21 32,0 0-32,0 0 15,0 0-15,21-1 0,-21-20 16,21 21-16,0 0 0,-21 0 16,21-22-16,-21 22 0,0 0 0,21 0 15,1 21-15,-1-21 0,-21-1 0,0 1 16,21 21-16,-21-21 15,0 0-15</inkml:trace>
  <inkml:trace contextRef="#ctx0" brushRef="#br0" timeOffset="10635.9">12319 953 0,'0'0'0,"-21"0"0,0 0 16,42 0-1,0 0-15,0-22 16,0 22-16,22 0 0,-1 0 16,-21 0-16,21-21 0,1 21 0,-1 0 15,0 0-15,1 0 0,-1 0 16,0 0-16,1 0 15,-22 0-15,0 0 0,0 0 0,-21-21 16</inkml:trace>
  <inkml:trace contextRef="#ctx0" brushRef="#br0" timeOffset="11604.97">14033 1185 0,'0'0'0,"-21"0"0,-21-21 15,0 21-15,20 0 0,1 0 0,0 0 16,42 21 15,0-21-31,1 0 16,20 0-16,-21 0 0,21 0 15,22 22-15,-22-22 0,22 0 0,-22 0 16,22 0-16,-1 0 0,1 0 0,-1 0 16,-21 0-16,1 0 0,-1 0 15,0 0-15,1 0 0,-22 0 0,0 0 16,21 0-16,-42-22 47,0 1-47,0 0 15,0 0 1,-21 21-16,21-21 0,-21 21 0,21-21 16,-21 21-16,0-22 0,0 22 15,-1-21-15,1 21 0,0 0 16,0 0-16,0-21 0,0 21 15,-1 0 1,44 0 15,-1 21-31,0-21 0,0 0 16,0 0-16,0 21 0,1-21 16,-1 0-16,0 0 0,0 0 15,21 22-15,1-1 0,-22-21 16,-21 21-16,21-21 15,-21 21-15,0 0 0,0 0 16,-21 1-16,0-1 0,0 0 16,-22 0-16,22 0 0,0 0 15,0 1-15,0-1 0,-22 0 0,22 0 16,0 0-16,0 0 0,0 1 16,-1-22-1</inkml:trace>
  <inkml:trace contextRef="#ctx0" brushRef="#br0" timeOffset="11638.95">14711 4149 0,'0'0'16,"21"-21"-16,0 21 0</inkml:trace>
  <inkml:trace contextRef="#ctx0" brushRef="#br0" timeOffset="12587.6">15875 254 0,'-21'0'0,"0"0"16,42 0 15,0 0-31,0 0 0,0 0 16,22 0-16,-22 0 16,0 0-16,21 0 0,-21 0 0,1 0 15,20 0-15,-21 0 0,0 0 0,0 0 16,1 0-16,-44 0 15,1 0 1,-21 0-16,21 0 0,-22 0 16,22 0-16,-21 0 0,0 0 0,20 0 15,-20 0-15,21 0 0,-43 0 16,43 0-16,0 0 16,0 0-16,0 0 15,21 21 1,0 0-1,-21 1 1,21-1-16,0 0 0,0 0 16,0 0-16,0 22 15,0-22-15,-22 0 0,22 0 16,0 21-16,-21-20 0,21 20 0,-21-21 16,0 21-16,21 1 0,-21-1 15,0 0-15,21 1 0,-43 105 16,43-106-16,-21 1 0,21-1 15,0 0-15,0 1 0,-21-1 16,21 0-16,-21 1 0,21-1 0,0 0 16,0 1-16,0-1 0,-21 0 0,21-21 15,0 22-15,0-1 16,0 0-16,0 1 0,0-22 0,0 21 16,0-21-16,21 22 0,-21-22 0,21 0 15,0 0-15,0 0 0,0 1 16,1-1-16,20 0 0,-21 0 15,21-21-15,-20 0 0,20 0 0,-21 0 16,21 0-16,1 0 0,-22 0 16,21 0-16,1 0 0,-1 0 0,-21 0 15,21 0-15,43-21 16,-64 21-16,0 0 0,1-21 16,-1 0-16,-21-1 15,0 1-15</inkml:trace>
  <inkml:trace contextRef="#ctx0" brushRef="#br0" timeOffset="12621.58">16298 1842 0,'0'0'16,"0"-22"-16,21 1 0</inkml:trace>
  <inkml:trace contextRef="#ctx0" brushRef="#br0" timeOffset="13348.34">16235 931 0,'0'0'0,"21"-63"31,-21 42-31,0 0 0,21 21 15,-21-22-15,0 1 0,21 21 16,-21-21-16,0 0 16,0 42 15,0 0-31,0 0 0,0 22 16,0-22-16,-21 21 0,21-21 15,-21 22-15,21-1 0,0 0 0,-21-20 16,21 20-16,-21 21 0,21-20 15,0-22-15,0 21 0,-22-21 16,22 1-16,0-1 0,0 0 0,-21 0 16,21 0-16,0 0 0,0 1 15,0-44 32,21 1-31,-21 0-16,0 0 15</inkml:trace>
  <inkml:trace contextRef="#ctx0" brushRef="#br0" timeOffset="13736.2">15981 1122 0,'-21'0'16,"42"0"15,0 0-15,21 0-16,-21 0 0,22 0 0,-1 0 15,22 0-15,-22 0 0,21 0 16,-20 0-16,20 0 0,-20-21 0,-1 21 15,0 0-15,1 0 0,-22 0 0,21 0 16,-21 0-16,0 0 16</inkml:trace>
  <inkml:trace contextRef="#ctx0" brushRef="#br0" timeOffset="14597.23">17208 1461 0,'0'-22'15,"22"1"17,-1 21-32,0 0 0,0 0 15,0 0-15,0 0 16,1 0-16,-22 21 31,0 1-31,0-1 16,-22-21-16,1 21 15,0-21-15,0 21 16,0-21-16,0 0 16,-1 0-16,1 0 15,0 0 1,0 0 0,21-21-16,0 0 15,0 0-15,0-1 16,0 1-1,21 21-15,0 0 16,0 0 0,1 0-16,-1 0 15,-21 21-15,0 1 16,0-1 0,0 0-1,-21-21-15,-1 21 31,1-21-31,21-21 32,0 0-17,0 0-15,0-1 16,0 1-16,0 0 16,21 0-16,1 21 15,-1 0-15,0 0 16,0 0-1,0 0-15,-21 21 0,0 0 16,0 0-16,0 1 0,0 20 16,0-21-16,0 0 0,0 0 15,0 1-15,-21-1 0,0 21 0,-21-21 16,20 0-16,1 1 0,-21-1 0,21 0 16,-22-21-16,22 21 0,0-21 15,0 0-15,-21 21 0,20-21 16,1 0-16</inkml:trace>
  <inkml:trace contextRef="#ctx0" brushRef="#br0" timeOffset="15663.62">18267 1080 0,'-43'0'31,"22"0"-15,0 0-16,0 0 0,0 0 15,0 0-15,-1 0 0,1 0 16,0 0-16,0 0 16,42 0 30,0 0-30,0 0-16,22 0 0,-22 0 0,21 0 16,-21 0-16,22 0 15,-1 0-15,0 0 0,1 0 0,20 0 16,-20 0-16,-1 0 0,0 0 16,-21 0-16,22 0 0,-1 0 0,-21 0 15,0 0-15,22 0 0,-64 0 31,-1 0-15,-20 0-16,21 0 0,-21 0 16,-1 0-16,1 21 0,-22-21 15,22 0-15,0 0 0,-43 0 16,64 0-16,0 0 0,0 0 16,-1 0-16,1 0 0,42 0 46,1 0-46,-1 0 0,0 0 16,21 0-16,-21 0 0,1 0 16,20 0-16,0 0 0,-21 0 0,22 0 15,-1 0-15,-21 0 0,22 0 16,-22 0-16,21 0 0,0 0 16,-20-21-16,-1 21 15,-42 0 79</inkml:trace>
  <inkml:trace contextRef="#ctx0" brushRef="#br0" timeOffset="16617.07">19240 1461 0,'0'21'0,"22"-21"47,-1 0-32,0 0 1,0 0 15,-21 21-15,0 0 0,-21-21-16,21 21 15,-21-21-15,21 21 16,-21-21-16,-1 0 0,1 0 15,0 0 1,0 0-16,21-21 31,0 0-15,0 0-16,21 0 16,0 21-1,0 0-15,1 0 16,-1 0-1,0 0-15,-21 21 16,0 0 0,0 0-16,0 0 15,0 1-15,0-1 16,0 0 0,-21-21-16,0 0 0,-1 0 31,1 0-16,21-21 1,-21 0 0,21-1-16,0 1 15,0 0-15,0 0 16,0 0-16,21 21 16,0-21-1,1 21-15,-1 0 0,0 0 16,0 0-16,0 0 15,0 0-15,1 0 16,-22 21-16,0 0 16,0 0-16,0 0 15,0 0-15,0 1 0,0-1 16,-22 0-16,1 0 0,0 21 0,0-20 16,0-1-16,0 0 0,-22 0 15,22 0-15,0 0 0,-21-21 0,20 22 16,1-1-16,-21-21 0,0 21 15,20-21-15,1 0 16,0 0-16</inkml:trace>
  <inkml:trace contextRef="#ctx0" brushRef="#br0" timeOffset="17323.66">20405 826 0,'0'0'0,"0"-22"15,0 1-15,0 0 16,0 0 0,21 21-1,0 21-15,0 0 0,-21 0 16,21 22-16,0-22 0,1 21 16,-1 1-16,21-1 0,-21-21 0,0 21 15,1 1-15,-1-1 0,21 0 0,-21 1 16,0-22-16,1 21 0,-1-21 15,0 22-15,0-22 0,0 0 0,-21 0 16,21 0-16,-21 1 16,0-1-16,0-42 47,0-1-47,0 1 0,0 0 15,0 0-15,0 0 0</inkml:trace>
  <inkml:trace contextRef="#ctx0" brushRef="#br0" timeOffset="17628.49">21103 741 0,'0'0'0,"-21"0"47,0 0-47,0 21 0,-1 0 15,1 0-15,0 22 0,-21-22 0,21 21 16,-22 1-16,1-1 0,0 0 16,-1 1-16,1-1 0,0 0 0,-1 1 15,1-1-15,0 0 0,-1-21 0,1 22 16,21-22-16,0 0 0,-1 0 16,1 0-16,0-21 0,21 22 0,21-22 62,0 0-62,1 0 0,-1 0 16</inkml:trace>
  <inkml:trace contextRef="#ctx0" brushRef="#br0" timeOffset="18269.13">21802 1482 0,'0'0'0,"-22"0"0,1 0 15,0 0 1,0 0-16,21-21 47,0-1-47,0 1 15,0 0-15,21 21 16,0 0-16,0 0 16,1 0-1,-1 0-15,-21 21 16,0 0-16,0 1 15,0-1-15,0 0 16,-21 0-16,-1-21 16,1 21-16,0-21 0,0 0 15,0 0-15,0 0 16,-1 0 0,22-21-1,0 0-15,0 0 16,0 0-16,0-1 15,22 1-15,-1 21 0,-21-21 16,21 21-16,0 0 0,-21-21 16,21 21-16,0 0 0,1 0 15,-1 0-15,-21 21 0,21-21 16,-21 21-16,0 0 0,0 1 16,0-1-16,0 0 0,0 0 0,0 21 15,0-20-15,-21-1 0,0 0 0,-1 0 16,1 0-16,-21 0 0,21 1 15,-22-1-15,22 0 0,0 0 0,-21-21 16,21 21-16,-1-21 16</inkml:trace>
  <inkml:trace contextRef="#ctx0" brushRef="#br0" timeOffset="18793.13">22669 995 0,'0'21'16,"-21"0"-16,21 0 15,0 1 1,0-1-1,21-21 1,1 0-16,-1 0 16,0 0-1,0-21-15,-21-1 0,21 1 16,-21 0-16,0 0 16,0 0-1,-21 21-15,0 0 16,0 0-16,0 21 0,-1 0 15,1-21-15,0 21 0,0 0 0,0 1 16,0-22-16,21 21 16,0 0-16,21-21 15,0 0 1,21 0-16</inkml:trace>
  <inkml:trace contextRef="#ctx0" brushRef="#br0" timeOffset="19172.91">23516 614 0,'0'-21'0,"0"42"31,-21 0-15,0 0-16,0 0 0,-1 22 16,22-22-16,-21 21 0,0 1 15,0-1-15,0 21 0,0-20 16,-22-1-16,22 22 0,0-22 0,0 0 16,-22 22-16,22-22 0,0 0 0,-21 1 15,21-1-15,-1 0 0,-20-20 0,21 20 16,0 0-16,-22 1 15,22-22-15,21 0 16,0 0-16,21-42 31,1 21-31,-1-21 16,0 0-16,21-1 0</inkml:trace>
  <inkml:trace contextRef="#ctx0" brushRef="#br0" timeOffset="19531.7">23495 1397 0,'0'21'16,"21"-21"-1,0 0 1,0 0-16,1-21 0,-1 0 16,0 0-1,-21 0-15,0-1 16,-21 22 0,0 0-16,-1 0 15,1 0-15,0 0 0,0 0 16,0 22-16,21-1 0,-21-21 15,21 21-15,0 0 16,21-21 15,0 0-31,0 0 0</inkml:trace>
  <inkml:trace contextRef="#ctx0" brushRef="#br0" timeOffset="20236.07">24278 339 0,'0'0'0,"21"0"32,0 0-32,1 0 15,-1 0-15,0 0 0,0 0 16,21 0-16,-20 0 0,20 0 16,-21 0-16,21 0 0,-20 0 0,20 0 15,-21 0-15,43-21 0,-22 21 16,-21 0-16,0 0 0,0 0 15,1 0-15,-1 0 16,-21 21-16,0 0 16,0 0-16,0 0 15,0 0-15,0 1 0,0-1 16,0 0-16,0 0 0,-21 21 16,-1-20-16,22-1 0,0 21 15,0-21-15,-21 0 0,0 22 16,21-1-16,-21 0 0,21-20 0,0 20 15,-21 0-15,0 64 0,-1-64 16,22 1-16,0-1 0,-21 0 16,21 1-16,-21-1 0,21 0 0,0-20 15,0 20-15,0 0 0,0-21 16,0 22-16,-21-1 0,21-21 16,0 22-16,-21-22 0,21 21 0,0-21 0,0 22 15,-21-22-15,21 0 0,-22 0 16,1 0-16,21 0 0,-21 1 15,0-1-15,0 0 0,0-21 16,-1 0-16,-20 21 16,21 0-16,-21-21 0,20 0 0,1 0 15,0 0-15,0 0 0,0 0 0,0 0 16,-1 0-16,1 0 0,-42 0 16,42 0-1,-1 0-15,1 0 16,0 0-16,0 0 15,0 0-15,0 0 0,-1 0 0</inkml:trace>
  <inkml:trace contextRef="#ctx0" brushRef="#br0" timeOffset="22027.93">1185 2879 0,'-21'0'0,"0"0"31,0 0-31,0 0 16,-1 0 0,22-21-1,0-1 1,0 1-16,0 0 15,0 0-15,22 0 16,-1 0-16,0-1 16,0 22-16,0-21 0,0 21 15,1 0-15,-1 0 16,0 0-16,0 0 0,0 0 16,0 21-16,-21 1 0,22-1 15,-22 0-15,21 0 0,-21 0 16,0 0-16,0 22 0,0-22 15,0 0-15,0 21 0,0-20 0,0-1 16,-21 21-16,-1-21 0,1 0 16,0 1-16,0 20 0,0-21 15,0 0-15,-1 0 0,1 1 0,0-1 16,0 0-16,0 0 0,0 0 16,-1 0-16,1 1 0,0-1 0,0-21 15,0 21-15,0-21 0,-1 0 16,1 0-16,0 0 0,0 0 0,0 0 15,0 0-15,-1-21 16,22 0-16,-21-1 16,21 1-16,0 0 0,0-21 15,0 21-15,0-1 0,0-20 0,0 21 16,0 0-16,0 0 0,21-1 16,1 1-16,-22 0 0,21 21 0,-21-21 15,21 0-15,0 21 0,0 0 16,0-21-16,1 21 0,-1 0 15,0 0-15,0 21 16,0 0-16,0-21 0,-21 21 16,0 0-16,22 0 0,-22 1 0,21-1 15,-21 0-15,21 0 16,-21 0-16,0 0 0,0 1 16,0-1-16,0 0 15,21-21 1,0 0-1,-21-21 32,21 21-47</inkml:trace>
  <inkml:trace contextRef="#ctx0" brushRef="#br0" timeOffset="22483.85">1693 3112 0,'21'0'47,"1"0"-32,-22-22 1,21 22-16,0 0 16,-21-21-16,0 0 0,0 0 15,-21 21 1,0 0-1,-1 0-15,1 21 32,21 0-17,-21-21-15,21 21 16,21-21 31,-21-21-32,21 21-15</inkml:trace>
  <inkml:trace contextRef="#ctx0" brushRef="#br0" timeOffset="23472.72">2455 2625 0,'0'-21'16,"21"21"-1,-21-22-15,22 22 16,-22-21 0,0 0-16,0 0 15,0 0-15,0 0 16,0-1-16,0 1 15,0 0 1,0 42 15,0 0-31,0 1 16,0 20-16,0 0 0,0 1 0,0-1 16,0 0-16,-22 1 0,1-1 15,21 0-15,-21 22 0,0-22 0,0 0 16,0 1-16,-1-1 15,1 0-15,21-20 0,-21 20 0,0 0 0,21-21 16,-21 1-16,21-1 0,0 21 16,0-21-1,0-42 17,0 0-17,0 0-15,0 0 0,0-1 16,0 1-16,0 0 0,0 0 15</inkml:trace>
  <inkml:trace contextRef="#ctx0" brushRef="#br0" timeOffset="24524">2307 2731 0,'0'-22'0,"0"44"0,-21-44 0,0 1 0,0 0 15,21 0 1,0 0-16,0 0 0,0-1 15,0 1-15,0 0 0,0 0 16,0 0-16,21 0 0,0-1 16,0 1-16,0 0 0,22 0 0,-22 0 15,0 21-15,21-21 0,1 21 16,-1 0-16,-21 0 0,21 0 0,64 42 16,-63-21-1,-22 21-15,0-20 0,0 20 0,-21 0 16,0 1-16,0-1 0,0 0 0,-21 1 15,0-22-15,-22 21 0,22 0 16,-63 1-16,41-1 16,1-21-16,0-21 0,-1 21 15,22 1-15,-21-22 0,21 0 0,-1 21 16,1-21 0,21-21-1,0-1-15,0 1 16,21 21-16,1 0 15,-1 0-15,0 0 16,0 0-16,0 21 16,0-21-16,-21 22 15,0-1-15,22 0 0,-1 0 0,-21 0 0,21 0 16,0-21-16,-21 22 0,21-1 16,-21 0-16,21 0 0,1-21 15,-1 21-15,0 0 0,0-21 16,21 0-16,-20 0 0,-1 0 15,0 0-15,21 0 0,-21 0 0,22 0 16,-22-21-16,21 0 0,1 0 16,-1 0-16,21-22 15,1 1-15,-43 21 0,0-21 16,0 20-16,1 1 0,-22 0 16,0-21-16,0 21 0,0-1 0,0 1 15,-22 21 1,1 0-16,0 0 0,0 0 15,0 0-15,21 21 0,-21 1 16,-1-1-16,1 0 0,0 0 0,21 0 16,0 0-16,-21 22 0,21-22 15,0 21-15,0-21 0,0 1 0,0 20 16,0-21-16,0 0 0,0 0 0,0 1 16,21-1-16,0-21 0,0 0 15,22 0-15,-1 0 16,-21 0-16,22 0 0,-1 0 0,-21-21 15,21-1-15,-20 1 0,20 0 0,0 0 16,-21 0-16,22 0 0,-22-1 16,0-20-16,21-21 15,-20 41-15,-1-20 0,0 0 0,-21-1 16,21 1-16,0 0 0,-21-22 16,0 22-16,21 0 0,-21-1 0,22 22 15,-22-21-15,0 21 0,0-1 16,0 44-1,0-1 1,0 0-16,0 0 0,-22 21 0,22 1 16,0-1-16,0 0 0,0 1 0,-21-1 15,21 0-15,0-20 0,-21 20 16,21 0-16,0 1 0,0-1 16,0-21-16,0 0 0,0 22 15,0-22-15,0 0 0,0 0 0,0 0 16,0 0-16,21-21 15,0 0-15,1 0 16,-1 0-16,0 0 0,0-21 0,0 21 16,22-21-16,-22 0 0,0 0 15,21 0-15</inkml:trace>
  <inkml:trace contextRef="#ctx0" brushRef="#br0" timeOffset="26270.05">4339 2879 0,'0'-21'15,"0"42"-15,0-64 0,0 22 0,0 0 16,0 0-16,-21-21 16,0 20-16,0 1 0,-1 21 15,1 0-15,0 0 0,0 0 16,0 0-16,0 0 0,21 21 0,-22 1 16,1-1-16,0 0 0,0 21 15,0-21-15,21 22 0,-21-1 0,-1 43 16,22-43-1,0-21-15,0 0 0,0 1 0,0-1 16,0 0-16,0 0 0,22-21 16,-1 0-16,0 21 0,0-21 0,0 0 15,0 0-15,1-21 16,-1 21-16,0-21 0,0 0 0,0 0 16,0-1-16,1 1 0,-22 0 15,21 0-15,0 0 0,-21 0 0,0-22 16,0 22-16,0 0 0,21-21 15,-21 20-15,0 1 0,0 0 0,-21 42 47,21 0-47,0 1 0,-21-1 0,0 21 16,21-21-16,-22 0 0,22 22 16,0-22-16,0 0 0,0 0 0,0 22 15,0-22-15,0 0 0,22 0 16,-1 0-16,0-21 0,0 21 15,0-21-15,0 0 0,22 0 0,-22 0 16,21 0-16,-21 0 0,22 0 0,-1-21 16,-21 0-16,22 21 0,-22-21 15,85-64 1,-85 64-16,0-21 0,0 21 0,0-22 0,-21 1 16,21-22-16,1-20 15,-1 20-15,-21 1 0,0 20 0,0 1 16,0 0-16,21-1 15,-21 22-15,0 0 0,0 0 16,-21 21 0,0 21-16,21 0 0,-22 0 15,1 22-15,0-1 0,21 0 0,-21 1 16,0 41-16,0-41 16,21-1-16,0 0 0,0 1 0,0-1 15,0 0-15,0 1 0,0-1 0,0-21 16,0 22-16,0-22 0,21 0 15,-21 0-15,21 0 0,0 0 16,0-21-16,0 0 0,22 0 0,-22 0 16,0 0-16,0 0 0,0 0 15,1 0-15,20-21 0,-21 0 0,0 0 16,0 0-16,22-22 16,-22 22-16,0 0 0,-21-21 0,21 21 15,0-1-15,1-20 0,-22 21 0,0 0 16,21 0-16,-21-1 15,0 44 1,0-1-16,-21 0 16,21 0-16,0 0 0,-22 0 15,22 1-15,-21 20 16,21-21-16,0 21 0,0-20 0,0-1 16,0 0-16,0 0 15,21-21-15,1 21 0,-1-21 16,0 0-16,0 0 15,0 0-15,0 0 0,1-21 0,-1 21 16,0-21-16,0 0 0,0 0 0,0-1 16,1 1-16,-1 0 0,0 0 15,0 0-15,0-43 16,-21 43-16,21 0 0,1 0 0,-22 0 16,0 42-1,-22 0 1,22 0-16,-21 0 0,0 0 15,21 1-15,-21-1 0,21 0 16,-21 21-16,21-21 0,0 1 0,0-1 16,0 0-16,0 0 0,0 0 0,0 0 15,21-21-15,0 0 16,0 0-16,0 0 0,1 0 0,-1 0 16,0 0-16,0 0 0,0-21 0,0 21 15,1-21-15,-1 0 0,0 0 16,-21 0-16,21 21 0,-21-22 0,21-20 15,-21 0-15,0 21 16,0-1-16,0 1 0,0 0 16,-21 0-16,0 0 0,0 21 0,0-21 0,-1 21 15,1 0 1,0 0-16,42 0 47,0-22-47,22 22 0,-22 0 15,0 0-15,0-21 0,22 21 0,-22 0 16,0 0-16,21 0 0,-21 0 16,1 0-16,-1 0 0,0 0 15,0 0-15,-21 21 16,0 1-16,0-1 0,0 0 16,0 0-16,0 0 0,0 0 15,0 1-15,0-1 0,0 0 0,0 0 16,-21 0-16,0 43 15,21-43-15,-21 0 16,21 0 0,0-42 15,0 0-15,0 0-16,0 0 0,0-1 15,21 1-15,0 0 0,21-42 16,-21 41-16,1-20 15,-1 21-15,21-21 0,-21 20 0,0 1 16,22 0-16,-1 21 0,-21-21 0,22 21 16,-22 0-16,0 0 0,21 21 15,-21-21-15,1 42 16,-22-20-16,0-1 0,0 0 0,0 21 16,0-21-16,0 1 0,0-1 15,-22 0-15,1 0 0,21 0 0,-21 43 16,0-43-1,42-21 17,0 0-32,0-21 15</inkml:trace>
  <inkml:trace contextRef="#ctx0" brushRef="#br0" timeOffset="27095.04">7091 2921 0,'0'0'16,"0"-85"-1,0 64-15,0 0 16,0 0-16,0 0 16,-43 21-16,43-21 0,-21 21 15,0 0-15,0 21 16,0 0-16,0-21 0,-22 21 0,22 21 15,-21-20-15,21-1 0,-1 21 0,-20-21 16,21 0-16,21 22 0,-21-22 16,21 0-16,0 0 0,0 0 0,0 1 15,0-1-15,0 0 0,21-21 16,-21 21-16,21-21 0,0 0 16,0 0-16,1 0 0,-1 0 0,0-21 15,0 21-15,0-21 0,0 0 16,1 21-16,-1-22 0,0 1 15,0 0-15,0 0 0,-21-21 0,21 20 16,1 1-16,-22 0 0,21 0 0,-21 0 16,0 0-16,0-1 0,0 44 31,0-1-15,-21 0-16,21 0 0,0 0 15,-22 0-15,22 1 0,0-1 0,0 21 16,0-21-16,0 0 0,0 1 15,0-1-15,0 0 0,43 0 16,-22-21-16,0 0 0,21 0 16,-20 0-16,-1 0 0,0 0 15,21 0-15,-21-21 0,1 21 0,-1-21 16,42-43 0,-20 22-16,-22 0 0,-21-1 15,21 22-15,-21-21 0,21-22 16,-21 22-16,0 0 0,21-22 0,0 1 15,1 20-15,-22 1 0,0 0 16,21-1-16,-21 1 0,21 21 16,-21 0-16,0-1 0,-21 22 15,0 22 1,21-1-16,-22 0 16,1 64-16,0-43 0,21 0 15,-21 1-15,0-1 0,21 0 0,-21 1 16,21-1-16,0 0 0,0 1 15,0-1-15,0 0 0,0-21 0,0 1 16,0 62-16,21-63 16,0-21-16,0 22 0,0-22 15,0 0-15,1 0 0,-1 0 0,0 0 16,21 0-16,-21-22 0,22 22 0,-22-21 16,0 0-16,21 0 0,-20 0 15,-1 0-15,21-1 0,-21 1 16,0-21-16,-21 21 0,22-22 0</inkml:trace>
  <inkml:trace contextRef="#ctx0" brushRef="#br0" timeOffset="27361.1">5990 2159 0,'0'0'0,"-21"0"0,0 0 32,0 0-17,-1 0 1,1 0-16,0 0 15</inkml:trace>
  <inkml:trace contextRef="#ctx0" brushRef="#br0" timeOffset="27580.06">4805 2604 0,'0'0'0,"0"21"32,21-21-32,0 0 0,0 0 0,0 0 15,22-21-15,-22 21 16,21 0-16,-21-22 0,22 1 0,-1 21 0,-21-21 16,22 21-16,-1-21 0,-21 21 15,21-21-15,1 21 0,-22 0 0</inkml:trace>
  <inkml:trace contextRef="#ctx0" brushRef="#br0" timeOffset="28453.08">9356 2392 0,'0'-21'0,"0"42"0,-22-42 47,1 42-47,0 21 0,0-21 16,0 22-16,0-1 0,-1 0 0,1 22 15,0-22-15,0 1 0,0 20 16,0-21-16,-1 1 0,22 20 0,0-20 15,-21-1-15,21 0 0,0 22 16,0-22-16,21-21 0,1 0 16,-1 1-16,0-1 0,21-21 0,1 0 15,-22 0-15,21 0 0,0 0 16,1 0-16,-22-21 0,21-1 0,64-20 16,-64 21-16,1 0 15,-1 0-15,22-1 0,-22-20 0,0 21 16,-21-21-16,22-1 0,-22 22 15,0-85-15,-21 64 0,0 0 0,0-22 16,0 1-16,0 20 16,0-20-16,-21-1 0,-21 22 0,20 0 15,1-1-15,-21 1 0,21 21 0,-22 0 0,1-1 16,21 1-16,-21 21 16,-1 0-16,-63 21 15,64 1-15,21 20 0,-21 0 16,20 1-16,1-1 0,0 21 0,0-20 15,21 20-15,0 1 0,0-1 0,0-20 16,0 20-16,0-21 0,42 43 16,-21-43-16,1-20 15,-1 20-15,21-21 0,-21 0 0,0 0 0,22 1 16,-1-1-16,0-21 16,1 0-16,-1 0 0,0 0 0,1 0 15,41 0-15,-41-21 0</inkml:trace>
  <inkml:trace contextRef="#ctx0" brushRef="#br0" timeOffset="28793.97">10435 2752 0,'0'-21'0,"0"42"0,0-64 16,-21 43 0,0 22-1,0-22-15,-1 21 0,22 0 0,-21 0 16,0 21-16,21-20 0,-21 20 15,21 0-15,-21 1 0,0-1 16,21 0-16,0 22 0,0-1 0,-43 64 16,43-63-16,-21-1 0,21 1 15,-21-1-15,0 22 0,21-22 16,-21 1-16,-1-1 0,-20 86 16,21-86-16,0 1 0,0-1 0,-1 1 15,1-22-15,0 21 0,0-20 0,0-22 16,21 21-16,0-21 15,-21 1-15,21-44 32,21 1-32,0 0 0,0 0 0,0-21 15,0-1-15,1 1 0,20-22 16,-21 1-16,0-1 0</inkml:trace>
  <inkml:trace contextRef="#ctx0" brushRef="#br0" timeOffset="29096.8">10287 3027 0,'0'0'0,"0"-64"0,0 22 16,0 0-16,0-1 0,0 22 0,0-21 16,0 21-16,0 0 0,21-1 15,-21 1-15,0 0 0,21 0 16,0 0-16,1 21 0,-1-21 0,0 21 16,0 0-16,0 0 0,22 0 15,-22 0-15,0 0 0,21 21 0,-21 0 16,-21 42-16,0-41 0,0-1 15,0 21-15,0 0 0,-21-20 16,0 20-16,0-21 0,0 0 0,-22 22 16,22-22-16,-21 0 0,21 0 0,-22-21 15,1 42 1,21-42-16,0 0 0,21-21 31,21 21-31,0-21 16,-21 0-16,21 21 0,0-21 15</inkml:trace>
  <inkml:trace contextRef="#ctx0" brushRef="#br0" timeOffset="29432.73">10710 2921 0,'0'0'0,"43"-21"15,-22 21-15,0-21 16,0 0-16,0-1 0,0 22 15,-21-21-15,0 0 0,22 0 16,-22 0-16,0 0 0,0-1 16,-22 22-1,1 0 1,0 22-16,0-1 0,0 0 0,0 0 16,-1 21-16,1-20 0,0 20 0,0-21 15,0 0-15,21 22 0,0-22 16,0 0-16,0 0 0,0 0 15,0 0-15,21-21 0,0 0 16,0 0-16,0 22 0,1-22 0,20 0 16,-21 0-16,21 0 0,-20 0 15,20-22-15,-21 22 0,21-21 0,43-21 16,-64 21-16,0 0 16,-21-1-16</inkml:trace>
  <inkml:trace contextRef="#ctx0" brushRef="#br0" timeOffset="29762.6">11155 2815 0,'0'0'0,"0"-21"0,21 21 0,-21-21 15,0 0-15,0 0 16,21 21-16,0 0 0,0 0 16,1 0-16,-1 0 15,0 0-15,0 0 0,0 21 16,0-21-16,22 42 0,-1-21 0,-21 0 16,0 1-16,1-1 0,-22 0 15,21 21-15,-21-21 0,0 1 0,0-1 16,0 0-16,0 0 0,0 0 15,0 0-15,-21-21 16,-1 0-16,22 22 0,-21-22 16,0 0-16,21-22 15,0 1-15,0 0 16,0 0-16,0 0 0,0 0 16,0-1-16,0 1 0,21 0 0,0-21 15,-21 21-15,22-1 0,-1 1 0,0 0 16,0 0-16,0 0 0,0 0 15,1 21-15,-1 0 0,0-22 0,0 22 16,0 0-16,0 0 0,1 0 0,20 0 16</inkml:trace>
  <inkml:trace contextRef="#ctx0" brushRef="#br0" timeOffset="30256.83">12319 2815 0,'0'0'16,"0"-21"-16,0 0 16,0 0-16,0 0 0,0-1 15,0 1-15,0 0 0,0 0 16,0 0-16,-21 0 16,0 21-16,-1 0 0,1 0 0,0 0 15,0 0-15,0 21 0,0-21 0,-22 21 16,22 21-16,-21-21 0,-1 1 15,22 20-15,-21 0 0,21-21 0,0 22 16,-1-22-16,1 21 0,21-21 0,0 1 16,0-1-16,0 0 0,0 0 15,0 0-15,21-21 0,1 0 0,-1 21 16,0-21-16,0 0 0,21 0 0,-20 0 16,-1 0-16,0-21 0,21 0 15,-21 21-15,1-21 0,-1 0 16,0 0-16,0-1 0,0 1 0,0 0 15,-21 0-15,22 0 0,-22-22 0,21 22 16,-21 0-16,0 0 0,0 0 16,0 0-16,0-1 0,0 44 15,0-1 1,0 0-16,0 0 0,-21 0 16,-1 22-16,1-22 0,21 0 0,0 21 15,0-21-15,-21 1 0,21-1 0,0 0 16,0 0-16,21 0 15,0-21 1,1 0-16,-1 0 0,0 0 0,0-21 16</inkml:trace>
  <inkml:trace contextRef="#ctx0" brushRef="#br0" timeOffset="30548.66">12785 2328 0,'0'0'0,"0"-21"0,0 0 0,0 42 47,-22 0-47,1 1 0,21-1 0,-21 21 16,0 0-16,21 1 0,0-1 16,-21 0-16,0 1 0,-1-1 15,22 0-15,-21 1 0,0-1 0,21 0 16,-21 22-16,21-22 0,0-21 15,0 1-15,0-1 0,0 0 16,0 0-16,0 0 0,0 0 16,21-21-1,0 0-15,0-21 16,-21 0-16,22 21 0,-1-21 0</inkml:trace>
  <inkml:trace contextRef="#ctx0" brushRef="#br0" timeOffset="30909.46">12954 2773 0,'-21'21'32,"0"0"-32,-1-21 15,22 21-15,0 1 0,-21-1 0,0 0 16,0 0-16,21 0 0,-21 0 0,21 1 16,0-1-16,0 0 0,0 0 15,0 0-15,0 0 16,21-21-16,0 0 0,0 0 15,22 0-15,-22 0 16,0 0-16,0 0 0,21 0 16,-20-21-16,-1 21 0,0-21 0,-21 0 0,21 0 15,-21 0-15,21-1 0,-21 1 16,0-21-16,0 0 16,0-1-16,0 22 0,-21 0 0,0 21 15,0-21-15,0 21 0,-1 0 0,1 0 16,0 0-16,0 0 15,0 21-15,21 0 0,0 0 16,0 0-16,0 1 0,0-1 16,0 0-16,0 0 15,21-21-15,21 0 0,-21 0 16</inkml:trace>
  <inkml:trace contextRef="#ctx0" brushRef="#br0" timeOffset="31280.25">13356 2836 0,'0'-21'0,"0"42"0,0-63 0,0 21 16,0 0-16,21 21 15,0 0-15,1 0 16,20 0-16,-21 0 16,-21 21-16,21 0 0,-21 0 15,0 0-15,0 1 0,0-1 16,0 0-16,0 0 0,0 0 0,0 22 15,0-22-15,0 0 0,0 0 16,-21-21-16,21 21 0,0 0 16,-21-21-16,21 22 0,-21-22 31,21-22-15,0 1-16,0 0 0,0 0 15,0 0-15,0 0 0,21-1 16,-21 1-16,21 0 0,0 0 15,-21 0-15,21 0 0,1-1 0,-1 1 16,-21 0-16,21 0 0,0 0 0,0 21 16,-21-21-16,21-1 0,1 1 15</inkml:trace>
  <inkml:trace contextRef="#ctx0" brushRef="#br0" timeOffset="31556.09">12488 2519 0,'-21'0'0,"42"0"0,-63 0 16,42 21-1,21-21-15,0 0 0,0 0 16,22 0-16,-1 0 0,-21 0 15,22 0-15,-1 0 0,21 0 0,-20 0 16,-1 0-16,0 0 0,1 0 0,-1 0 16,0 0-16,-20 0 0,-1 0 15,0 0-15,0 0 0,0 0 16</inkml:trace>
  <inkml:trace contextRef="#ctx0" brushRef="#br0" timeOffset="32348.63">14393 2921 0,'0'0'0,"-42"0"31,63 0 0,0 0-31,0 0 0,1 0 0,20 0 16,-21 0-16,21 21 0,1-21 0,-22 0 15,21 0-15,22 0 0,-22 21 16,22-21-16,-22 0 0,21 0 0,-20 0 16,20 0-16,-20 0 0,20 0 0,-21 0 15,1 0-15,-1 0 0,-21 0 16,0 0-16,22 0 0,-43-21 31,-21 21-31,-1 0 0,1-21 16,0 21-16,0 0 0,0 0 15,0-21-15,-1 21 0,1 0 16,0 0-16,0 0 16,21-21-16,21 21 47,0 0-47,0 0 15,1 0-15,-1 0 0,-21 21 16,21-21-16,-21 21 15,0 0-15,0 0 0,0 1 0,0-1 16,-21 0-16,0 0 0,-1 0 0,-20 0 16,21 22-16,0-22 0,0 0 15,-22 0-15,22 0 0,0-21 16,0 22-16,0-1 0,21 0 0,-22 0 16,44-21 15,-1 0-31,0 0 15</inkml:trace>
  <inkml:trace contextRef="#ctx0" brushRef="#br0" timeOffset="34337.06">16446 2519 0,'-21'0'31,"0"0"235,0-21-251,0 21 17,0 0-17,42 0 63,0 0-78,0 0 0,0 0 0,0 0 16,22 0-16,-22 0 0,21 0 16,1 0-16,-22 0 0,21 0 0,0 0 15,-20 0-15,20 0 0,-21 0 0,21 0 16,-20 0-16,-1 0 0,0 0 15,-42 0 1,0 0 0,-22 0-16,22 0 15,0 0-15,0 0 0,-22 0 0,22 0 16,-21 0-16,21 0 0,0 0 16,-22 0-16,22 0 0,0 0 0,-43-21 15,43 21-15,0 0 16,0 0-16,0 0 31,21 21 16,-21 0-47,21 0 16,0 21-16,0-20 0,-22-1 15,22 0-15,-21 0 0,21 21 0,-21-20 16,21 20-16,0 0 15,-21-21-15,0 22 0,21-1 0,-21 0 0,-1 1 16,1-1-16,21 0 0,-21 1 16,0 20-16,0-20 0,0-1 15,-1 0-15,1 1 0,0-1 0,0 0 16,21 1-16,0-1 0,0 0 0,0-21 16,0 22-16,0-22 0,0 0 15,0 0-15,21 0 0,0 1 0,0-1 16,1 0-16,20 0 0,-21-21 15,43 21-15,-22-21 0,-21 0 16,21 0-16,1 0 0,-22 0 16,21 0-16,-21 0 0,1 0 0,20 0 15,-21 0-15,0 0 0,0 0 16,1-21-16,-22 0 16,0 0-16,0 0 15,0-1-15,21 22 0,0-63 16,0 42-16</inkml:trace>
  <inkml:trace contextRef="#ctx0" brushRef="#br0" timeOffset="35048.66">17145 2709 0,'-21'0'0,"0"0"15,21-21 329</inkml:trace>
  <inkml:trace contextRef="#ctx0" brushRef="#br0" timeOffset="36235.92">17081 2731 0,'0'-22'0,"-21"22"16,21 22 46,21-1-46,1-21-16,-1 21 0,0-21 16,21 21-16,-21 0 0,1 0 15,20-21-15,-21 0 0,21 22 16,-20-22-16,20 0 0,-21 0 0,21 21 15,-20-21-15,20 0 0,-21 0 0,0 0 16,0 21-16,1-21 0,-1 0 16,-42 0 15,-1 21-31,1-21 16,0 0-16,0 21 0,-21-21 0,-1 21 15,22 1-15,-21-22 0,-1 21 16,-20 0-16,21 0 0,-1 0 15,1 0-15,0 1 0,-22-1 0,22 0 16,-1 0-16,1 0 0,-21 22 16,41-22-16,1-21 0,0 21 15,21 0-15,-21-21 0,42 0 47,0 0-31,0 0-16,1-21 15,-1 21-15,0-21 0,0 21 0</inkml:trace>
  <inkml:trace contextRef="#ctx0" brushRef="#br0" timeOffset="36639.69">18013 3260 0,'-21'0'32,"-1"0"-17,22 21 95,0 0-110,0 0 0,0 0 0,0 1 15,0-1-15,0 0 0,-21 0 16,21 0-16,-21 0 0,0 1 0,0-22 15,-22 21-15,22 0 0,0-21 16,0 0-16,21 21 0</inkml:trace>
  <inkml:trace contextRef="#ctx0" brushRef="#br0" timeOffset="37579.68">19431 2773 0,'0'0'0,"0"-21"31,0 42 32,-21 0-63,0 0 0,-1 0 15,-20 22-15,21-22 16,-43 21-16,22 1 0,21-22 16,-21 0-16,-1 0 0,1 0 0,0 22 15,20-22-15,-20 0 0,0-21 16,21 21-16,-22 0 0,22-21 16,0 0-16,0 21 0,21-42 46,21 21-30,-21-21-16,21 21 0,0 0 16,0 0-16,1 0 0,-1 0 15,0 0-15,21 0 0,-21 0 0,22 0 16,-1 0-16,-21 0 0,22 0 16,-1 0-16,-21 0 0,21 21 15,1-21-15,-1 21 0,-21-21 16,0 22-16,1-22 15,-1 0-15,-21 21 16,-21-21 47</inkml:trace>
  <inkml:trace contextRef="#ctx0" brushRef="#br0" timeOffset="38024.43">19854 3323 0,'-21'0'32,"0"0"-17,0 0-15,21 21 16,-21-21-16,-1 0 16,22-21 30,22 0-14,-1 21-1,-21 21-15,0 0-16,0 1 0,0-1 15,0 0-15,0 0 0,-21 0 16,-1-21-16,1 21 0,0 1 15,0-22-15,0 21 0,0-21 0,-1 0 16,1 21-16,0-21 0,0 0 0,0 0 16</inkml:trace>
  <inkml:trace contextRef="#ctx0" brushRef="#br0" timeOffset="39572.54">20510 2942 0,'0'0'0,"-21"0"0,0 21 15,42-21 17,0 0-17,1 0-15,-1 0 0,21 0 0,0 0 16,-20 0-16,20 0 0,0 0 0,43 0 16,-43 0-1,1 0-15,-22 0 0,21 0 0,-21 0 16,22 0-16,-22 0 0,0 0 15,0 0-15,-42 0 47,0 0-31,0 0-16,-1 0 16,1 0-1,0 0-15</inkml:trace>
  <inkml:trace contextRef="#ctx0" brushRef="#br0" timeOffset="39852.37">20637 3112 0,'0'21'46,"22"-21"-46,-1 0 0,0 0 16,0 0-16,0 0 0,0 0 0,1 0 16,-1 0-16,0 0 0,0 0 15,0 0-15,0 0 0,1 0 16,-1 0-16,0 0 16,0 0-1,0 0 1,0 0-16,1-21 15,-1 21-15</inkml:trace>
  <inkml:trace contextRef="#ctx0" brushRef="#br0" timeOffset="40192.19">21590 2921 0,'-21'0'0,"0"0"31,63 0-15,-21 0-16,0 0 0,0 0 0,1 0 15,-1 0-15,0 0 0,0 0 16,0 0-16,0 0 0,1 0 15,-1 0-15,0 0 0,0 0 0,0 0 16,0 0 15,-42 0 1,0 21-32</inkml:trace>
  <inkml:trace contextRef="#ctx0" brushRef="#br0" timeOffset="40468.03">21505 3069 0,'0'0'0,"21"0"31,1 0-31,-1 0 16,0 0-16,0 0 0,0 0 0,22 0 15,-22 0-15,0 0 0,0 0 16,0 0-16,22 0 0,-22 0 0,0 0 16,0 0-16,0 0 0,0 0 15,1 0 48</inkml:trace>
  <inkml:trace contextRef="#ctx0" brushRef="#br0" timeOffset="40896.78">22331 3387 0,'-21'0'0,"42"0"0,-64 0 15,43-21 1,22 21 15,-22-22-15,21 22 0,-21 22-16,0-1 15,0 0-15,0 0 16,-21 0-16,-1 0 0,1-21 0,21 22 15,-21-1-15,0 0 0,0-21 0,0 21 16,-1-21-16,1 0 0,0 0 16</inkml:trace>
  <inkml:trace contextRef="#ctx0" brushRef="#br0" timeOffset="42784.7">23495 2879 0,'21'0'16,"-21"-21"-1,21 21-15,0 0 16,1 0-16,-1 0 15,-21-22 1,21 22-16,-21 22 156,-21-22-156,21 21 16,-21-21-16,-1 21 0,1 0 16,0-21-16,0 21 0,-21 0 15,20 1-15,-20-1 0,0-21 0,21 21 16,-22 0-16,1 0 0,0-21 15,20 21-15,-20 1 0,21-22 0,0 21 16,-22-21-16,22 21 0,0-21 16,42 0 46,0 0-62,1 0 16,-1 0-16,0 21 15,21 0-15,-21-21 0,1 21 0,20 1 16,-21-22-16,21 21 0,-20 0 0,20 0 16,-21 0-16,0-21 0,22 21 15,-22 1-15,0-1 0,0-21 0,0 21 16,0 0-16,1-21 0,-1 0 0,-21 21 16,21-21-16,0 0 15,-21 21-15,0-42 78,0 0-78,0 0 16</inkml:trace>
  <inkml:trace contextRef="#ctx0" brushRef="#br0" timeOffset="43200.46">24066 3006 0,'0'0'0,"-21"0"0,42 0 31,1 0-15,-1 0-16,0 0 0,0 0 0,0 0 15,22 0-15,-22 0 0,0 0 16,0 0-16,0 0 0,0 0 0,1 0 15,-1 0-15,0 0 0,0 0 16,0 0 0,-42 0 31,0 0-47,21 21 15,-21-21-15,0 0 0</inkml:trace>
  <inkml:trace contextRef="#ctx0" brushRef="#br0" timeOffset="43456.32">24066 3217 0,'0'0'0,"22"0"15,-1 0-15,0 0 16,0 0-16,0 0 0,22 0 15,-1 0-15,-21 0 16,0 0-16,0 0 0,1 0 16,-1 0-1,0 0 17,0 0-17,0 0-15,0 0 16</inkml:trace>
  <inkml:trace contextRef="#ctx0" brushRef="#br0" timeOffset="43772.14">24786 3450 0,'0'0'0,"-21"0"0,0 0 15,21-21 17,21 21-32,0 0 15,0 0 1,-21 21 0,0 0-16,0 1 15,0-1-15,-21 0 0,21 0 0,-21 0 16,0 0-16,-22-21 0,22 22 15,0-1-15,0-21 0,0 21 0,0-21 16,-1 0-16,1 0 16,42 0-1</inkml:trace>
  <inkml:trace contextRef="#ctx0" brushRef="#br0" timeOffset="44432.76">25400 2942 0,'0'0'0,"-21"-21"15,21 42 63,0 0-78,21 1 16,-21-1-16,0 0 0,21 0 16,0-21-16,0 21 0,-21 0 15,22 1-15,-1-1 0,0-21 16,0 0-16,-21 21 0,21-21 0,0 0 16,1 0-16,-1 0 0,0 0 15,0 0-15,0 0 16,-42 0 15,0 0-31,-21 21 16,20 0-1,1-21-15,0 21 0,0 1 0,-21-1 16,20 0-16,-20 0 0,21 0 0,0 0 16,-22 1-16,22-1 0,0-21 15,0 21-15,0 0 0,21 0 16,-21-21-16,-1 0 0,22 21 15,0-42 48,22 21-63,-1 0 0,-21-21 0,21 0 16,0 21-16</inkml:trace>
  <inkml:trace contextRef="#ctx0" brushRef="#br0" timeOffset="44816.54">25866 3175 0,'-22'0'0,"22"-21"47,22 21-47,-1 0 16,0 0-16,0 0 16,0 0-16,0 0 0,1 0 15,-1 0-15,0 0 31,0 0-15</inkml:trace>
  <inkml:trace contextRef="#ctx0" brushRef="#br0" timeOffset="45132.36">25717 3344 0,'0'0'0,"0"22"31,22-22-15,-1 0 0,0 0-16,0 0 0,0 0 15,0 0-15,1 0 16,-1 0-16,0 0 31,0 0 0,-21-22-15,21 22 0</inkml:trace>
  <inkml:trace contextRef="#ctx0" brushRef="#br0" timeOffset="48984.15">27411 2709 0,'0'-21'0,"0"0"0,21 21 16,-21-21-16,0 0 15,21 21-15,-21 21 31,0 0-31,0 0 0,0 22 0,-21-22 16,21 21-16,-21 0 0,0 22 16,-1-22-16,1 1 0,0-22 15,21 21-15,-21-21 0,21 0 0,-21 1 16,21 20-16,-21-21 0,21 0 16,0 0-16,0 1 15</inkml:trace>
  <inkml:trace contextRef="#ctx0" brushRef="#br0" timeOffset="49280.98">27199 3471 0,'0'0'16,"0"22"-16,0-1 0,0 0 15,21-21 1,0 0 0,1 0-16,-1-21 0,0 0 15,0-1-15,-21 1 16,0 0 0,0 0-16,-21 21 15,0 0-15,0 0 0,-1 0 16,22 21-16,-21-21 0,21 21 15,0 0 1,21-21 0,1 0-1,-1-21-15,0 21 0</inkml:trace>
  <inkml:trace contextRef="#ctx0" brushRef="#br0" timeOffset="49728.73">28300 2815 0,'0'0'0,"-21"0"0,42 0 46,0 0-30,0 0-16,0 0 16,0 21-16,1-21 0,-1 0 15,0 0-15,0 0 16,-21 22-16,-21-22 62</inkml:trace>
  <inkml:trace contextRef="#ctx0" brushRef="#br0" timeOffset="49924.61">28130 3006 0,'0'0'0,"0"21"0,22-21 15,-1 21 1,0-21-16,0 0 0,0 0 15,0 0-15,1 0 0,-1 0 16,0 0-16,0 0 0,0 0 16,0 0-16,1 0 0,-1-21 15,0 0-15,0 21 16,0-21-16</inkml:trace>
  <inkml:trace contextRef="#ctx0" brushRef="#br0" timeOffset="50520.3">29189 2477 0,'0'0'0,"-21"0"0,-1 0 16,1 0-16,21 21 15,0 0 1,-21 0-16,21 0 0,0 0 16,0 1-16,0-1 0,21 0 0,-21 0 15,21 0-15,1 0 0,-1 1 16,21-1-16,-21 0 0,0 0 0,22 0 16,-1 0-16,-21-21 0,22 22 0,-22-22 15,0 0-15,21 21 0,-21-21 16,22 0-16,-1 0 15,-21 0-15,0 0 16,-21 21 15,-21 0-31,0-21 16,-21 21-16,21-21 0,-22 21 0,1 1 16,0-1-16,-1 0 0,-20 21 15,20-21-15,1 1 0,0-1 0,-1 0 16,1 0-16,21 0 0,-21 0 0,20 1 15,1-1-15,0-21 0,21 21 16,-21-21-16,21 21 0,0 0 31,0-42 63,21 0-78,-21 0-1</inkml:trace>
  <inkml:trace contextRef="#ctx0" brushRef="#br0" timeOffset="51897.09">29062 2582 0,'0'0'0,"-21"0"0,-1 0 15,44 22 32,20-22-47,-21 21 16,0-21-16,22 0 0,-22 21 0,21-21 16,0 0-16,-20 21 0,20-21 15,-21 0-15,0 0 0,0 21 0,1-21 16,-1 0-16,0 0 15,0 21-15,-21 1 32,0-1-17,0 0 1,0 0-16,-21 0 16,0 0-16,21 1 15,-21-1-15,21 0 16,-22 0-16,1 0 0,0 0 0,21 1 15,-21 20-15,0-21 0,0 0 0,21 22 16,-22-22-16,1 21 0,21-21 16,0 22-16,-21-1 0,21-21 15,-21 21-15,21-20 0,0 20 0,0-21 16,-21 0-16,21 0 0,0 22 16,-21-22-16,21 0 0,0 0 15,0 0-15,0 1 0,0-1 16,0 0-16,-22-21 15,1 0 1,0 0-16,0 0 16,0 0-16,0 0 0,-1 0 0,1 0 15,-21 0-15,21 0 0,-22-21 16,1 21-16,21-21 0,-21 21 0,20 0 16,1 0-16,0-22 0,0 22 15,0 0-15,0 0 0,-1-21 16,44 21 31,-1-21-47,0 21 0,0 0 0,0 0 15,0 0-15,22 0 0,-22-21 0,0 21 16,21 0-16,-20-21 0,20 0 16,0 21-16,-21-22 0,22 22 0,-1-21 15,-21 0-15,22 0 16,-1 21-16,-21-21 0,21 0 0,-20-1 15,-1 1-15,0 0 0,0 21 0,-21-21 16,0 0-16,0 0 16,0-1-16,0 1 0,0-21 15,0 21-15,-21 21 16,21-21-16,0-1 0,0 1 0,0 0 16,0 0-16,0 0 15,0 0-15,0-1 0,0 1 16,0 0-16,0 0 0,0 0 15,0 0-15,0-1 0,0 1 16,0 0-16,0 0 0,0 0 16,0 0-16,0-1 15,0 1 1,0 0 15,-21 21-31,0-21 47,-1 21-47,1 0 16,0-21-16,0 21 15</inkml:trace>
  <inkml:trace contextRef="#ctx0" brushRef="#br0" timeOffset="55512">1524 5271 0,'0'21'0,"-21"0"0,21 0 16,-21-21-16,21 21 16,-22-21-16,44 0 47,-1 0-32,-21-21-15,0 0 0,21 21 16,-21-21-16,0 0 15,0-1-15,-21 22 32,0 0-32,21 22 0,-22-1 15,22 0-15,-21-21 16,21 21-16,0 0 0,21-21 31,1 0-15,-1 0-16,0 0 15,-21-21-15,21 0 0,0 21 16,-21-21 0,0 0-16,0-1 15,-21 22-15,0 0 16,0 0-16,0 0 16,-1 0-16,1 0 15,0 0-15,21 22 16,0-1-1</inkml:trace>
  <inkml:trace contextRef="#ctx0" brushRef="#br0" timeOffset="56147.96">2455 5546 0,'0'0'0,"0"21"15,-21-21-15,0 0 0,21 21 16,21-42 15,0 0-15,22 0-16,-22-1 0,21 1 0,-21 0 15,22-21-15,-1 21 0,0-22 16,1 1-16,-1 21 0,21-64 16,-41 22-16,20 20 0,-21 1 15,-21-22-15,0 22 0,21-21 16,-21 20-16,0 1 0,0-22 0,0 43 15,0-21-15,0 21 0,0 0 16,0-1-16,-21 1 0,0 21 16,0 0-1,21 21 1,0 1 0,0-1-1,0 0-15,0 0 63,-21-21-48,-1 21-15</inkml:trace>
  <inkml:trace contextRef="#ctx0" brushRef="#br0" timeOffset="57065.9">466 5144 0,'0'0'0,"21"-43"15,-21 22-15,21 21 16,-21-21-16,0 0 16,21 21-16,0 0 0,-21-21 15,21 21-15,1 0 0,-1-22 16,0 22-16,0-21 0,0 21 0,0 0 16,22 0-16,-22 0 0,0 21 15,0 1-15,-21 20 0,0-21 16,0 21-16,0-20 0,0 62 15,-21-41-15,0-1 0,0 0 0,-22-21 16,1 22-16,21-1 0,-21-21 16,20 0-16,-20 1 0,21-1 15,0 0-15,0-21 16,42-21 15,0 21-31,0-21 16,0-1-16,22 22 0,-22 0 15,0 0-15,0 0 0,21 0 16,-20 0-16,20 0 0,-21 0 16,21 0-16,-20 22 0,-1-22 0,0 21 15,0 0-15,-21 0 0,0 0 16,0 22-16,0-22 0,0 0 16,-21 0-16,21 21 0,-42-20 15,20-1-15,1 0 0,0 0 0,-21 0 16,21-21-16,-1 21 0,-20-21 15,21 0-15,-21 0 0,20 0 0,1 0 16,0 0-16,0 0 0,0 0 16,0-21-16,-1 21 0,22-21 0,0 0 15,-21 21-15,21-21 0,0 0 16,0-1-16,0 1 16,21 0-16,1 21 0</inkml:trace>
  <inkml:trace contextRef="#ctx0" brushRef="#br0" timeOffset="58167.53">3006 4699 0,'0'0'0,"21"-21"16,-21 0-16,0 0 0,0-1 15,0 1-15,0 0 0,0 0 16,0 0-16,-21 21 0,-1 0 16,1 0-1,0 0-15,0 0 16,0 21-16,0 0 0,21 0 15,-22 22-15,1-1 0,0 0 0,-21 22 16,21-1-16,-1 1 0,1-1 16,0 1-16,0-1 0,21 1 0,0-1 15,0 1-15,0-22 0,0 0 16,0 1-16,0-1 0,0 0 16,0 1-16,21-22 0,0 0 0,0 0 0,1 0 15,20 1-15,-21-22 0,0 0 16,22 0-16,-22 0 0,0 0 0,21-22 15,43-20 1,-64 21-16,21 0 0,-20-22 16,-1 22-16,0 0 0,21-21 15,-21 21-15,1-22 0,-1 22 0,-21-21 16,21 21-16,0-1 0,-21 1 0,0-21 16,0 21-16,0 0 15,0-1-15,0 44 31,-21-1-31,0-21 16,21 42-16,-21-21 0,21 0 16,0 1-16,0-1 0,-22 42 15,22-42-15,0 1 0,0-1 0,0 0 16,0 0-16,0 0 16,22-21-16,-22 21 0,21-21 0,0 0 15,0 0-15,0 0 0,0 0 16,1 0-16,-1 0 15,21-42-15,-21 42 0,0-21 16,-21 0-16,22 0 0,-1-1 16,-21 1-16,0-21 0,0 21 0,0 0 15,0-22-15,0 22 0,0-21 0,0 21 16,-21-1-16,-1 1 0,22 0 16,-42 0-16,21 21 15,0 0-15,0 0 0,-1 0 16,1 0-16,0 21 0,0 0 0,0 0 0,0 1 15,-1 20 1,1 0-16,21-21 16,0 1-16,0-1 0,21 0 0,1-21 15,-1 0-15,0 21 0,21-21 16,-21 0-16,22 0 0</inkml:trace>
  <inkml:trace contextRef="#ctx0" brushRef="#br0" timeOffset="59097.59">4191 5101 0,'0'-21'0,"0"42"0,0-63 0,0 21 15,0 0 1,-21 21-16,-22 0 0,22 0 16,0 0-16,0 0 0,0 0 0,0 21 15,-22 0-15,22 0 0,0 0 16,0 0-16,0 1 0,-1 20 0,1-21 15,0 0-15,21 22 16,-21-22-16,21 0 0,0 0 0,0 0 16,0 0-16,0 1 0,21-22 0,0 21 15,0-21-15,22 0 0,-22 0 16,0 0-16,21-21 0,22-1 16,-43 1-16,0 21 0,0-21 15,22 0-15,-43 0 0,21 0 16,0-1-16,0 1 0,-21 0 15,0 0-15,0 0 16,0 42 15,0 0-31,-21 0 16,21 0-16,-21 43 0,21-1 16,-21-20-16,21-1 0,0 0 15,0 22-15,0-22 16,0 22-16,0-22 0,0 22 0,0-1 15,21 1-15,21 168 16,-21-168-16,1-1 16,-22 1-16,0-1 0,21 1 0,-21 21 15,0-22-15,21 1 0,-21-22 0,0 21 16,0 1-16,0-22 0,-42 64 16,-1-21-1,22-43-15,0 0 0,-21-20 0,20 20 16,-20-21-16,0 0 0,-1 0 0,1-21 0,-21 0 15,20 0-15,-20 0 0,-1 0 16,-20-21-16,20 0 0,1-21 16,-1 21-16,22-22 0,-1 1 0,1 0 15,21-1-15,-21-20 0,20-1 0,22 1 16,0-1-16,0 1 0,0-22 16,22-127-16,-1 149 15,21-22-15,0 22 0,1-22 16,20 0-16,1 22 0,-1-22 0,1 1 15,20-1-15,-20 0 0,-1 22 0,22-22 16,-21 22-16,63-64 16,-22 21-16,-62 63 15,-1 22-15,-21-21 0,22 21 0,-43 0 16,0 42 15,0 0-15,0 0-16,0 0 0,0 0 0,0 1 15,0 20-15,0 0 0,0-21 16,0 1-16,0-1 0,0 0 16,0 0-16,21-21 31,0 0-15,-21-21-16,0 0 0,0 0 15,0-1-15,0 1 16,0-21-16,0-22 0</inkml:trace>
  <inkml:trace contextRef="#ctx0" brushRef="#br0" timeOffset="59273.49">4445 4784 0,'0'0'0,"0"-21"0,0 42 78,21-21-62,-21 21-16,21-21 0,0 21 15</inkml:trace>
  <inkml:trace contextRef="#ctx0" brushRef="#br0" timeOffset="59563.36">4974 4890 0,'0'-22'16,"-21"22"-1,0 0-15,0 0 0,-1 0 16,-41 0 0,42 22-16,0-1 0,-1 0 0,1 21 15,0-21-15,0 22 0,0-22 0,0 21 16,21-21-16,0 22 0,0-1 15,0-21-15,0 0 0,21 22 0,21-1 16,0-42-16,-20 21 0,20 0 16,0-21-16,-21 0 0,22 0 15,-1 0-15,0 0 0,1 0 0,-22 0 16,21 0-16,1 0 0,-1-21 0,0 0 16,-21 0-16</inkml:trace>
  <inkml:trace contextRef="#ctx0" brushRef="#br0" timeOffset="60263.95">5609 5038 0,'0'0'0,"0"-43"0,0 22 16,-21 0-16,0 0 15,0 21-15,-1-21 0,1 21 16,0 0-16,0 0 0,0 0 0,0 0 16,-1 0-16,1 21 0,0 0 15,0 0-15,0 0 0,0 1 0,-1 20 16,22-21-16,0 0 0,-21 22 15,21-22-15,0 0 0,0 21 0,0-21 16,0 1-16,0-1 0,21 0 0,1 0 16,-1 0-1,0-21-15,0 0 0,0 0 0,0 0 16,1 0-16,-1 0 0,21 0 0,-21-21 16,0 0-16,1 21 0,-1-21 15,0 0-15,21-22 16,-42 1-16,21 21 0,-21 0 0,22-22 0,-22 22 15,0 0-15,0 0 0,0 0 16,0-1-16,0 44 31,0-1-31,0 21 16,-22-21-16,22 0 0,-21 1 16,21 20-16,0-21 0,0 0 0,0 22 0,0-22 15,21 0-15,1 0 16,-1 0-16,0-21 0,0 21 0,0-21 15,0 0-15,22 0 0,-22 0 0,21 0 16,1 0-16,-22 0 0,21 0 16,-21 0-16,22-21 0,41-42 15,-63 42-15,22-22 0,-22 22 16,-21-21-16,21-1 0,0 1 16,0-21-16,-21 20 0,0-20 0,0-1 15,22 1-15,-22 20 0,0-20 0,0-1 16,21 22-16,-21 0 15,0-1-15,0 1 0,0 0 16,-21 42 0,-1 21-16,22 0 0,0 21 15,-21-20-15,21 20 0,-21 0 0,21 22 16,0-22-16,-21 22 0,21-1 0,0 1 16,0-1-16,0 1 0,0-22 15,0 21-15,0 22 16,0-43-16,0 1 0,0-22 0,42 42 15,-21-41-15,1-22 0,-1 0 16,0 0-16,0 0 0,21 0 0,1 0 16,-1-22-16</inkml:trace>
  <inkml:trace contextRef="#ctx0" brushRef="#br0" timeOffset="61008.56">8678 4424 0,'0'0'0,"0"-21"15,-21 0-15,0 21 0,0-22 16,0 22-16,-1 0 0,1 0 16,-21 0-16,21 0 0,0 0 0,-1 22 15,1-1-15,0 21 0,0-21 16,0 22-16,0 20 0,-1-21 0,1 22 16,0-1-16,0 22 0,0-21 0,21 20 15,0-20-15,0-1 16,0-20-16,0 20 0,0-21 0,0 1 0,63-1 15,-42-21-15,22 0 0,-1-21 16,0 0-16,1 0 0,-1 0 16,22 0-16,-22 0 0,21-21 15,1 0-15,-22 0 0,22 0 0,-1 0 16,43-43-16,-64 22 16,1-22-16,-22 22 0,21-22 0,-21 1 15,-21 21-15,0-22 0,0 1 0,0-1 16,0 1-16,-21 20 0,0-20 15,-21-1-15,21 22 0,-22-22 16,1 22-16,-22 0 0,22 21 0,0-1 16,-22 1-16,22 21 0,0 0 15,-22 21-15,22 1 0,-1-1 0,22 21 0,-21 0 16,21 22-16,-22 42 16,22-64-16,21 22 0,-21-1 15,21-21-15,0 22 0,0-1 0,0-20 16,0-1-16,21 0 0,0 1 15,1-22-15,20 21 0,-21-21 0,21 1 16,64-1-16,-63-21 0,20 0 16</inkml:trace>
  <inkml:trace contextRef="#ctx0" brushRef="#br0" timeOffset="61356.87">9504 4784 0,'0'0'0,"0"-21"0,0-1 0,0 1 16,-21 42 0,-1 22-16,1-22 15,21 21-15,-21 1 0,21 41 16,-21-20-16,21-22 0,-21 22 0,21-1 16,0-21-16,0 22 15,-21-1-15,-1 1 0,22 21 0,-21-22 16,21 22-16,0-22 0,0 22 0,-21 0 15,0-22-15,0 22 0,21-1 0,-21-20 16,-1 21-16,22-22 0,-21 64 16,0-63-16,21-22 0,0 43 15,0-64-15,-21 21 0,21-21 16,0-42 0,0 0-1,0-21-15,0-1 0,0 1 16,0 0-16,21-1 0,-21-20 0,21-1 15,0-20-15,-21 20 0</inkml:trace>
  <inkml:trace contextRef="#ctx0" brushRef="#br0" timeOffset="61623.72">9334 4974 0,'0'0'0,"22"-42"0,-1-22 16,-21 22-16,0 21 0,21-21 15,0 20-15,0 1 0,-21 0 0,21 21 16,1-21-16,-1 21 0,0 0 15,0 0-15,0 21 0,0 0 16,1 0-16,-1 1 0,-21 20 0,0-21 16,0 64-16,0-64 15,0 21-15,-43 1 0,22-22 0,0 21 16,0-21-16,-21 0 0,20 1 0,1-1 16,0 0-16,0 0 0,0-21 15,0 0 1,21-21-1,21 0-15,0 0 16,0-1-16</inkml:trace>
  <inkml:trace contextRef="#ctx0" brushRef="#br0" timeOffset="62284.34">9864 5038 0,'0'0'16,"0"21"-16,21-21 15,0 0 1,0 0-16,0 0 16,-21-21-16,21 21 0,-21-21 15,22-1-15,-1 1 16,-21 0-16,0 0 0,0 0 16,0 0-16,-21 21 15,-1 0 1,1 0-16,21 21 0,-21 0 0,0 0 15,0 0-15,21 22 0,0-22 0,-21 21 16,21-21-16,0 22 0,0-22 16,0 0-16,0 21 0,0-21 0,0 1 15,0-1-15,21-21 0,0 21 16,0-21-16,0 0 0,0 0 0,1 0 16,20 0-16,-21 0 0,0 0 15,22 0-15,-22 0 0,0-21 0,0 0 16,0 21-16,0-22 0,1 1 15,-1 0-15,0-21 0,0 21 0,-21-1 16,21-20-16,0 21 0,1-21 0,20-43 16,-21 64-1,0 0-15,0-1 0,1 22 0,-1 0 16,0 0-16,0 0 0,0 0 16,0 0-16,1 22 0,-22-1 15,21 63 1,-21-62-16,0-1 0,0 21 0,0-21 15,0 0-15,0 43 0,0-43 16,0 0-16,-21 0 0,21 1 16,-22-1-16,1-21 15,21-21 1,0-1 0,0 1-16,21 0 0,1 0 15,-22 0-15,21 0 0,-21-22 0,21 22 16,0-21-16,-21 21 0,21-1 15,0 1-15,1 0 0,-22 0 16,21 0-16,0 21 0,0-21 0,0 21 16,0 0-16,1 0 15,-1 0-15,0 0 0</inkml:trace>
  <inkml:trace contextRef="#ctx0" brushRef="#br0" timeOffset="62777.06">11303 5038 0,'0'0'0,"21"0"0,0 0 16,-21-21-16,21 21 0,-21-22 15,0 1-15,0 0 16,0 0-16,0 0 0,0 0 0,0-1 16,0 1-16,0 0 0,0 0 0,-21 42 31,0 0-16,0 0-15,0 1 0,0-1 0,-1 0 16,1 21-16,0-21 0,0 22 16,21-22-16,0 0 0,0 0 0,0 0 15,0 1-15,0-1 0,0 0 0,0 0 16,21-21-16,0 0 16,0 0-16,1 0 0,-1 0 15,0-21-15,0 21 0,0-21 16,0 0-16,1-1 0,-1-20 15,-21 21-15,21 0 0,-21-22 16,0 22-16,0-21 0,21 21 0,-21 0 16,0-1-16,0 1 0,0 0 0,0 42 31,0 0-31,0 1 0,0-1 0,-21 0 16,21 21-16,0-21 0,0 1 0,0 20 15,0-21-15,0 0 0,0 0 16,0 1-16,0-1 0,0 0 0,0 0 15,21 0-15,0-21 0,0 0 16,1 0-16,-1 0 16,0 0-16,0 0 0,0-21 0,0 21 15,1-21-15,20 0 0</inkml:trace>
  <inkml:trace contextRef="#ctx0" brushRef="#br0" timeOffset="63047.9">12107 4403 0,'0'-43'16,"0"86"-16,-21-64 16,21 42-16,-21 0 0,0 0 15,0 21-15,-1-20 16,1 20-16,21 0 0,-21 1 0,0-1 16,0 0-16,0 1 0,-1 41 15,22-41-15,-21-1 0,21 0 16,-21 1-16,21-22 0,0 21 0,0-21 15,0 0-15,0 1 0,0-1 0,0 21 16,21-42 0,22 0-16,-22 0 15,0-21-15,0 21 0,0-21 0,22 0 16,-22-1-16,21 1 0,-21-21 0</inkml:trace>
  <inkml:trace contextRef="#ctx0" brushRef="#br0" timeOffset="63395.71">12340 4805 0,'0'0'0,"0"21"16,0 0-16,-21 0 0,0 1 0,0-1 16,-1 0-16,22 0 0,-21 21 0,0-20 15,0-1-15,0 21 0,21-21 16,0 0-16,0 1 0,0-1 0,0 0 16,0 0-16,0 0 0,42 0 15,-21 1 1,0-22-16,1 0 0,-1 0 0,42 0 15,-42-22-15,1 1 0,-1 21 0,21-21 16,-21 0-16,-21 0 0,21-22 16,-21 22-16,22-21 0,-22 0 15,0 20-15,0-20 0,0 21 0,0-21 16,0 20-16,-22 1 0,1 21 0,0 0 16,0-21-16,0 21 0,0 0 15,-1 0-15,-20 21 0,21 0 16,0 1-16,21-1 0,0 0 15,0 0-15,0 0 16,0 0-16,21-21 0,0 0 0,0 0 16,0 0-16,1 0 0,-1 0 15</inkml:trace>
  <inkml:trace contextRef="#ctx0" brushRef="#br0" timeOffset="63760.5">12763 4932 0,'0'0'0,"0"-21"0,0 0 16,0-1-16,22 1 0,-1 0 16,0 0-16,0 21 15,0 0-15,0 0 0,1 0 16,-1 0-16,0 0 0,-21 21 16,21 0-16,-21 0 0,21 22 15,-21-22-15,0 21 0,0-21 0,0 22 16,0-22-16,0 0 0,0 21 0,0-20 15,-21-1-15,21 0 0,0 0 16,-21-21-16,21 21 0,0-42 31,0 0-15,0 0-16,0 0 0,0-1 16,21 1-16,0 0 0,-21-21 0,21 21 15,1-22-15,-22 22 0,21-21 0,0 21 16,-21-22-16,21 22 0,0-21 15,0 21-15,-21-1 16,22 22-16,-22-21 0,0 0 16</inkml:trace>
  <inkml:trace contextRef="#ctx0" brushRef="#br0" timeOffset="64027.88">11874 4487 0,'0'0'16,"22"0"-16,-1 0 16,21 0-16,0 0 0,64 0 15,-42 0-15,-1 0 0,1-21 16,-1 21-16,1 0 0,-22 0 0,22 0 15,-22 0-15,0 0 0,-21 0 16,22 0-16,-22 0 0,0 0 0,21 0 16</inkml:trace>
  <inkml:trace contextRef="#ctx0" brushRef="#br0" timeOffset="64864.92">13864 4974 0,'0'0'0,"-21"0"0,0 0 15,42 0 16,0 0-31,0 0 16,22 21-16,-22-21 0,21 0 16,0 0-16,22 0 0,-22 0 0,22 0 15,-1 0-15,-20 0 0,20 0 16,1 0-16,-1 0 0,1 0 0,20 0 16,-20 0-16,-43 0 15,21-21-15,-21 21 0,1 0 0,-1 0 16,-21-21-16,-21 0 15,-1 21 1,-20-21-16,21 21 16,0 0-16,0-21 0,-1 21 0,1 0 15,0-22-15,21 1 0,-21 21 16,21-21 0,21 21-1,0 0 1,0 0-16,1 0 0,-1 0 15,0 0-15,0 0 0,0 0 16,0 0-16,-21 21 0,0 0 16,0 1-16,0-1 0,0 0 15,0 0-15,0 0 0,-21 0 16,0 1-16,-21-1 0,21 0 16,-1 0-16,1 0 0,-21 0 0,21 1 15,0-1-15,-1 0 0,1-21 0,21 21 16,0 0-16,21-21 31</inkml:trace>
  <inkml:trace contextRef="#ctx0" brushRef="#br0" timeOffset="66033.28">16277 4614 0,'0'-21'16,"21"21"30,0 0-30,22 0-16,-22 0 0,0 0 0,21 0 16,-20 0-16,20 0 0,-21 0 15,21 0-15,-20 0 0,-1 0 0,0 0 16,-42 0 15,0 0-31,-1 0 0,-20 0 16,0 0-1,21 0-15,-1 0 0,-20 0 0,21 0 0,0 0 16,0 0-16,-1 0 16,1 0-16,0 0 15,0 0 17,0 0-32,21 21 15,-21-21-15,-1 43 0,22-22 16,-21 0-16,0 21 0,21 1 0,-21-1 15,21 0-15,-21 1 0,21-1 16,-21 22-16,21-22 0,0 0 0,-22 22 16,1-22-16,21 0 0,0 22 15,0-22-15,0 1 0,-21 41 16,21 43-16,0-84 16,0-22-16,0 21 0,21-21 15,0 0-15,1 1 0,-22-1 16,42 0-16,-21-21 0,0 0 0,22 21 15,-22-21-15,21 0 0,-21 0 0,22 0 16,-1 0-16,0-21 0,1 21 16,-22-21-16,21 0 0,0-1 0,-20 1 15,41-42-15,-21 42 0</inkml:trace>
  <inkml:trace contextRef="#ctx0" brushRef="#br0" timeOffset="66532.03">17018 4974 0,'0'0'0,"-21"0"15,0 0 1,21 21-16,-22 1 0,22-1 0,0 0 16,0 0-16,-21 21 0,21-20 15,-21 20-15,21-21 0,-21 21 0,21-20 16,-21-1-16,21 0 0,0 0 15,0 0-15,0 0 0,-21 1 0,21-1 16,0 0 0,0-42 15,0 0-31,21-1 16,-21 1-16,0 0 0,0-21 15,21 21-15,0-22 0,-21 1 0,21 0 16,0-1-16,22-41 15,-22 41-15,0 22 0,0-21 0,22 21 16,-22-1-16,21 1 0,-21 21 0,22 0 16,-1 0-16,-21 0 0,21 0 15,-20 21-15,20 1 0,-21 20 0,0 0 16,-21 1-16,0-1 0,0 43 16,0-43-16,0 0 15,0-21-15,-21 22 0,0-1 0,21-21 16,-21 22-16,0-22 0,-1 0 0,1 0 15,0 0-15,0-21 32,0-21-17,21 0-15</inkml:trace>
  <inkml:trace contextRef="#ctx0" brushRef="#br0" timeOffset="66715.92">16827 5228 0,'0'0'16,"0"21"0,22-21-1,-1 0-15,0 0 0,21 0 16,-21 0-16,22 0 0,-1 0 0,0 0 16,1 0-16,-1 0 0,0 0 0,22 0 15,-22-21-15,1 0 0,-1 21 16,0-21-16,1 21 0</inkml:trace>
  <inkml:trace contextRef="#ctx0" brushRef="#br0" timeOffset="66956.8">17843 4953 0,'0'-21'16,"0"42"-1,0 0-15,-21-21 0,0 21 0,21 22 16,-21-22-16,21 0 0,-21 21 15,0-20-15,21 20 0,-22-21 0,22 21 16,-21-20-16,21 20 0,-21-21 16,21 0-16,0 0 0,-21 1 0,21-1 15,0 0-15,-21 0 16,42-42 15,-21 0-31,21 21 0,-21-21 16</inkml:trace>
  <inkml:trace contextRef="#ctx0" brushRef="#br0" timeOffset="67181.67">17780 5038 0,'21'-21'0,"-42"42"0,42-64 15,0 43-15,0 0 16,-21 22-16,22-1 0,-22 0 16,0 0-16,21 0 0,0 0 15,0 22-15,0-22 0,0 0 0,1 21 16,-1-20-16,0-1 0,0 21 0,21-21 15,1 22 1,-22-22-16,0-21 0,-21 21 0,0 0 16,21-21-16,0 0 15,1-21 1,-22 0 0,0 0-16</inkml:trace>
  <inkml:trace contextRef="#ctx0" brushRef="#br0" timeOffset="67408.53">18436 4847 0,'0'0'16,"-21"21"15,21 1-31,-21-1 0,0 21 16,21-21-16,-22 22 0,1-1 0,0-21 15,21 21-15,-21 1 0,0-22 0,21 21 16,0-21-16,-21 1 0,21-1 15,-22 21-15,22-21 0,0 0 16,0 1-16,22-22 16,-1 0-1,0 0-15,0-22 0,0 22 0</inkml:trace>
  <inkml:trace contextRef="#ctx0" brushRef="#br0" timeOffset="67652.39">18711 4911 0,'0'0'0,"0"-21"0,0-1 0,0 44 31,0-1-31,-21 0 0,21 0 0,0 0 16,-21 22-16,21-1 0,-21-21 16,21 21-16,0 1 0,0-22 15,-21 21-15,21-21 0,0 1 0,0-1 0,-22 0 16,22 0-16,0 0 0,0 0 15,0 1 1,22-44 15,-1 1-31</inkml:trace>
  <inkml:trace contextRef="#ctx0" brushRef="#br0" timeOffset="67980.21">18669 4826 0,'0'0'16,"21"0"0,0 0-1,0 0-15,1 0 16,-1 21-16,21-21 0,-21 0 0,0 21 16,22 1-16,-1-22 0,-21 21 0,22 0 15,-22 0-15,0 0 0,0 0 16,21 43-16,-42-43 0,0 21 15,0-20-15,0 20 0,-21-21 0,21 0 16,-21 22-16,-21-22 0,21 0 16,-1 0-16,-20 0 0,0 0 0,21 1 15,-22-22-15,1 21 0,21 0 16,-22-21-16,22 0 0,0 21 16,0-21-16,42 0 31,0 0-31,0 0 15,1 0-15,-1-21 0</inkml:trace>
  <inkml:trace contextRef="#ctx0" brushRef="#br0" timeOffset="68228.07">19346 5419 0,'21'0'31,"-21"21"-31,0 0 0,0 0 16,0 0-1,0 1-15,0-1 0,0 0 16,-21 0 0,0-21-16,0 21 0,0-21 0,0 0 15,-1 21-15,1-21 0,0 0 0,0 0 16,0 0-1</inkml:trace>
  <inkml:trace contextRef="#ctx0" brushRef="#br0" timeOffset="68957.64">20510 4847 0,'0'0'0,"0"-42"31,0 21-31,-21 21 31,0 21-31,0-21 0,0 21 16,21 21-16,-21-20 0,-1 20 0,1-21 15,0 21-15,21 1 0,-21-1 16,21-21-16,-21 22 0,21-1 0,0-21 16,0 0-16,0 22 0,0-22 0,0 0 15,21 0-15,0-21 0,0 21 16,0 0-16,1-21 0,20 0 0,0 0 15,-21 0-15,22 0 0,-1 0 0,0 0 16,1-21-16,-1 21 0,-21-21 16,22 0-16,-1 0 0,-21 0 15,21-1-15,-20-20 0,-1 0 0,-21-1 16,0 1-16,0 0 0,0-22 16,0-84-16,-21 85 15,-1 41-15,-20 22 16,21 0-16,0 0 0,0 0 0,-22 0 15,22 22-15,-21-1 0,21 0 0,-1 21 16,-20 1-16,21-1 16,0-21-16,0 21 0,-1 1 0,1-1 15,21-21-15,0 22 0,0-22 0,0 0 16,0 0-16,0 0 0,0 0 0,0 1 16,21-22-16,1 0 0,41 0 15,-21 0-15,-20 0 0,20 0 16</inkml:trace>
  <inkml:trace contextRef="#ctx0" brushRef="#br0" timeOffset="69216.5">21336 4868 0,'0'0'0,"-21"0"15,0 22-15,-1-1 16,1 0-16,21 0 0,0 21 0,-21-20 15,0-1-15,21 21 16,-21-21-16,21 0 0,0 22 0,0-22 0,-21 0 16,21 21-16,0-20 0,-22-1 15,22 0-15,0 0 0,0 0 16,22-21 15,-22-21-31,21 0 16,-21 0-16</inkml:trace>
  <inkml:trace contextRef="#ctx0" brushRef="#br0" timeOffset="69683.71">21315 4932 0,'0'0'0,"0"-21"0,21 0 0,0-22 16,0 1-16,0 21 16,1 0-16,-1 21 0,0 0 15,21-22-15,-21 22 0,22 0 0,-22 0 16,0 0-16,21 0 0,-20 0 0,-1 0 15,0 22-15,0-1 0,0 0 16,-21 0-16,0 21 0,0-20 0,0-1 16,0 0-16,-21 21 0,21-21 15,-42 1-15,21-1 0,-22 0 0,1 0 16,0-21-16,-1 21 0,-41 0 16,62-21-16,-20 0 0,21 0 15,0 0-15,0 0 0,-1 0 16,22 22 31,0-1-47,0 0 0,22 0 15,-22 0-15,21 0 0,0 1 16,-21-1-16,21 0 0,0 0 0,0-21 16,43 42-16,-43-42 15,43 22-15,-22-22 0,0 0 16,1 0-16,-22 0 0,21 0 0,-21 0 15,0 0-15,22-22 0,-43 1 16,21 21-16,0-21 16,-21-21-16,0 21 15</inkml:trace>
  <inkml:trace contextRef="#ctx0" brushRef="#br0" timeOffset="69891.86">22246 5398 0,'0'0'0,"0"42"16,0-21-16,0 0 15,-21-21-15,0 21 0,0 1 16,-22-1-16,22-21 15,0 0-15,21 21 0,-21-21 16,0 21-16,-1-21 0,1 0 0,0 0 16</inkml:trace>
  <inkml:trace contextRef="#ctx0" brushRef="#br0" timeOffset="70332.28">22902 4784 0,'0'0'0,"-21"0"15,0 21 1,21 0-16,-21 0 0,0 22 0,-1 20 15,-20 22 1,21-43-16,21-21 0,-21 22 16,0-22-16,-1 21 0,22-21 0,0 0 0,-21 1 15,21-1-15,0 0 0,0 0 16,0 0-16,21-21 31,1 0-31,-1-21 0,0 21 16</inkml:trace>
  <inkml:trace contextRef="#ctx0" brushRef="#br0" timeOffset="70573.14">22923 4847 0,'0'0'0,"22"-21"16,-1 21-16,0 0 0,0 0 16,0 21-1,-21 0-15,21 22 0,1-22 0,-1 21 16,-21 1-16,21-22 0,0 21 0,0 0 15,0-20-15,1-1 0,-1 21 16,0-21-16,-21 0 0,0 1 0,21-1 16,-21 0-16,0 0 0,21-21 0,-21 21 15,21-21 17,1-21-32,-22 0 0,0 0 15</inkml:trace>
  <inkml:trace contextRef="#ctx0" brushRef="#br0" timeOffset="70801.02">23474 4890 0,'21'-43'0,"-42"86"0,42-107 0,-21 43 0,0 0 15,0 0-15,0 42 32,0 0-32,-21 21 0,21-21 0,-21 22 15,21-1-15,-22-21 0,1 22 16,21-1-16,-21 0 0,0-21 0,0 43 15,21-22-15,0-21 16,-21 22-16,21-22 16,0 0-16,0 0 0,21-21 15,0 0 1,21 0-16,-21-21 16</inkml:trace>
  <inkml:trace contextRef="#ctx0" brushRef="#br0" timeOffset="71196.31">23897 4932 0,'0'0'16,"-21"21"-1,0-21-15,0 21 16,-1 0-16,-20 1 0,21 20 16,0-21-16,0 0 0,-1 22 15,1-22-15,0 21 0,21-21 0,0 0 16,-21 1-16,21-1 0,0 0 0,0 21 15,0-21 1,21-21-16,0 0 0,0 0 0,1 22 16,20-22-16,-21 0 0,21 0 0,-20 0 15,20 0-15,-21-22 0,21 22 16,-20-21-16,-1 0 0,0 0 0,21-21 16,-21-1-16,-21 1 0,22 21 15,-22-22-15,0 1 16,0 0-16,0-1 0,0 1 0,0 21 0,-22-21 15,-20 42 1,21 0-16,0 0 0,0 0 0,-1 0 16,1 21-16,0 0 0,0-21 0,21 21 15,-21 0-15,21 0 0,0 1 16,21-22-16,0 21 16,0-21-16,0 0 0,22 0 0,-22 0 15,21 0-15</inkml:trace>
  <inkml:trace contextRef="#ctx0" brushRef="#br0" timeOffset="71452.57">24447 4911 0,'0'0'0,"0"-21"16,22-1-1,-1 22 1,0 0-16,21 0 0,-21-21 0,1 21 15,20 0-15,-21 0 0,21 0 16,1 0-16,-22 0 0,0 0 0,21 0 16,-20 0-16,-44 0 47,1 0-32,0 0-15</inkml:trace>
  <inkml:trace contextRef="#ctx0" brushRef="#br0" timeOffset="71660.45">24744 4847 0,'0'21'0,"-64"22"31,43-22-31,21 0 0,-21 0 16,0 43-16,0-43 0,21 21 16,-22-21-16,1 22 0,21-22 0,0 0 15,-21 21-15,21-20 0,-21-1 16,21 0-16,0 0 0,0 0 15,0 0 1,0-42 15,21 0-31,0 21 0,0-21 16</inkml:trace>
  <inkml:trace contextRef="#ctx0" brushRef="#br0" timeOffset="72136.17">25146 4466 0,'0'0'0,"21"0"16,-21-21-16,21 21 0,0 0 16,1 0-16,-1 0 0,21 0 15,-21 0-15,0 0 0,22 0 16,-22 0-16,21 0 0,1 0 0,-1 0 15,0 0-15,-21 0 0,22 0 16,-22 0-16,0 0 0,0 0 0,0 0 16,1 0-16,-1 0 15,-21 21-15,0 0 16,0 1-16,-21-1 0,-1 0 0,1 0 16,21 0-16,-21 22 0,0-22 15,0 63 1,0-62-16,21 20 0,0 21 0,0 22 15,0-43-15,-22 22 0,22-22 16,0 1-16,0-1 0,0 0 0,0 1 16,-21 41-16,21-63 0,0 22 15,0-22-15,0 21 0,-21-21 16,0 1-16,21 20 0,-21-21 0,0 0 16,21 0-16,-22 1 0,1-22 0,21 21 15,-21 0-15,0-21 16,0 0-16,0 21 0,-1-21 15,1 0-15,0 0 16,0 0-16,0 0 16,0 0-16</inkml:trace>
  <inkml:trace contextRef="#ctx0" brushRef="#br0" timeOffset="73944.28">444 7599 0,'0'-21'0,"0"0"15,0-1 1,0 1 0,0 0-16,0 42 47,0 0-32,0 1-15,0 20 0,0-21 16,0 21-16,0 1 0,0-1 0,0 0 15,0 1-15,0-1 0,-21-21 16,21 22-16,-21-1 0,21-21 0,-21 21 16,0-20-16,21-1 0,0 0 15,0-42 17,0 0-32,0-1 0,0 1 15,0 0-15,0 0 0,0 0 16,21 21-16,0-21 0,-21-1 0,21 22 15,0-21-15,1 0 16,-1 21-16,0 0 16,0 0-16,0 0 0,-21-21 15,43 21-15,-22 0 16,0 0-16,0 0 0,0 0 16,0 0-16,-21-21 0,22 0 15,-1-1 1,-21 1-16,21 21 0,-21-21 15,0 0-15,0 0 16,0 0-16,0-1 0,0 1 16,0 42 15,0 1-15,-21-1-16,21 0 0,-21 0 0,21 21 15,0-20-15,0 20 0,-22 0 16,1-21-16,21 22 0,-21-1 0,0 0 15,21-20-15,0 20 0,0-21 16,0 0-16,0 0 0,0 1 0,0-1 16,0 0-16,0-42 47,0 0-47,0-1 15</inkml:trace>
  <inkml:trace contextRef="#ctx0" brushRef="#br0" timeOffset="74471.99">1291 7959 0,'21'-21'32,"0"-1"-17,-21 1-15,0 0 0,22 0 16,-22 0-16,0 0 16,-22 21 15,1 0-31,21 21 15,-21-21-15,21 21 0,-21 0 16,21 0-16,0 0 16,0 1-16,21-22 47,0 0-47,0 0 0,-21-22 15,22 22-15,-22-21 16,21 21-16,-21-21 0,0 0 15,0 0 1,-21 21-16,21-21 16,-22 21-16,1 0 15,0 0 1,0 0 0,21 21-16,0 0 15</inkml:trace>
  <inkml:trace contextRef="#ctx0" brushRef="#br0" timeOffset="79018.8">2900 7239 0,'0'0'0,"21"-21"0,-21 0 0,0 0 15,0-1 1,0 1-16,0 0 0,0 0 16,-21 0-16,0 21 15,-1 0-15,1 0 16,0 0-16,0 0 0,0 0 0,0 0 15,-22 21-15,22 0 0,0 21 16,-21-20-16,20 20 0,1 21 0,-21-20 16,21 20-16,0 1 0,-1-22 15,1 22-15,0-1 0,0 1 16,21-22-16,0 21 0,0-20 0,0 20 16,0-20-16,0-1 0,0 0 0,21 1 15,0-1-15,0-21 0,1 0 16,20 0-16,-21 1 0,0-1 15,22-21-15,-1 0 0,-21 0 0,21 0 16,-20 0-16,20 0 0,-21 0 0,21 0 16,-20-21-16,20-1 0,-21 1 15,0 0-15,0 0 0,22 0 0,-1-43 16,-21 22 0,0 21-16,-21-22 0,0 22 0,0-42 15,22 42-15,-22-1 0,0 1 16,0-21-16,0 21 15,0 42 1,0 0 0,0 0-16,0 0 0,0 1 15,0-1-15,0 21 0,0 22 16,0 20-16,0-63 16,0 1-16,0-1 0,21 0 15,0 0-15,0-21 0,0 21 0,0-21 16,22 0-16,-22 0 0,42 0 15,-20-21-15,-1 0 16,-21 0-16,22 0 0,-1-1 0,-21 1 16,21 0-16,-20-21 0,20 21 0,-21-22 15,0 22-15,0-21 0,-21 21 16,0-64-16,0 43 0,-21-22 16,0 22-16,-21 21 0,21-1 15,-1 1-15,-20 0 0,21 21 16,-21 0-16,-1 0 0,22 21 0,-21-21 15,-1 43-15,22-22 0,-21 0 16,21 21-16,-22 1 0,22-1 16,0-21-16,21 64 0,0-43 15,0 0-15,0-20 0,0-1 16,0 21-16,21-21 0,22 0 0,-22 1 16,21-22-16,0 0 0,43 21 15,-43-21-15,1 0 0,63-21 16,-64-1-16,0 1 0,1 0 15,-1 0-15,0-21 0,1 20 0,-1 1 16,-21 0-16,0 0 0,22 0 16,-22 0-16,-21-1 0,21 1 0,0 0 15,-21 42 17,0 0-32,0 1 15,0-1-15,0 0 0,-21 0 0,21 0 16,0 22-16,-21-22 15,21 0-15,0 0 0,0 0 0,0 22 16,0-22-16,0 0 0,21-21 47,0 0-47,-21-21 0,21 0 0,0-1 16,-21 1-16,22-21 0,-1 21 0,-21 0 15,21-22-15,0 22 0,0 0 16,-21 0-16,21 0 0,1-1 15,-1 1-15,0 21 16,0 21 0,-21 1-16,0-1 15,0 0-15,0 0 0,0 0 16,0 0-16,21 1 0,0-1 16,1 0-16,-22 0 0,21 0 0,21 0 15,-21 1-15,0-22 0,22 21 0,-1-21 16,64 0-16,-64 0 15,1 0-15,-1 0 0,0 0 16,-21-21-16,22-1 0,-1 22 0,-21-21 16,0 0-16,22 0 0,-43 0 0,21 0 15,-21-1-15,21-20 16,-21 21-16,0 0 0,0-22 0,0 22 16,0-21-16,-21 21 0,0 0 0,0-1 15,-1 1-15,1 0 0,0 21 0,0 0 16,0 0-16,0 0 0,-22 0 15,22 21-15,0 0 0,-21 1 16,20-1-16,-20 0 0,21 0 0,0 43 16,21-22-16,0 21 15,0-41-15,0 20 0,21-21 0,42 43 16,-41-43-16,20 0 16,-21 0-16,21-21 0,-20 0 15,-1 0-15,21 0 0,-21 0 0,0 0 16,22-21-16,-22 21 0,0-21 15,0 0-15,43-64 16,-43 64-16,-21-22 0,0 1 16,21 21-16,-21-43 0,21 22 0,-21 0 15,0-22-15,0 22 0,0-22 0,0 1 16,0-1-16,21-41 16,-21 62-16,0 1 0,0 0 15,0 20-15,0 1 0,0 42 16,0 22-16,0-22 15,-21 21-15,21 1 0,0-1 0,-21 0 16,21 1-16,-21 20 0,21-21 0,-21 64 16,21-42-1,0-22-15,0 0 0,0 1 0,0-1 16,0 0-16,0 1 0,0-1 0,21-21 16,0 22-16,-21-22 0,21 0 0,0 0 15,1-21-15,-1 0 16,0 0-16,21 0 0,-21 0 0,1 0 15,-1-21-15,21 0 0,-21 0 0,0-22 16,22 22-16,-22 0 0,0-21 16,21 20-16,1-83 15,-22 62-15,0 22 16,-21 0-16,0 0 0,-21 21 31,0 21-15,21 0-16,0 0 0,-21 0 0,21 1 15,0-1-15,0 0 0,0 0 0,0 0 16,0 0-16,0 1 0,0-1 16,21 0-16,-21 0 0,21 0 0,42 0 15,-41 1-15,-1-22 16,0 0-16,0 0 0,21 0 16,-20-22-16,-1 22 0,0-21 0,21 0 15,-21 0-15,1 0 0,-1 0 0,21-1 16,0-41-16,-42 21 15,22-1-15,-1 1 0,0-22 16,0 1-16,-21 21 0,21-22 0,-21 1 16,21-1-16,-21 1 0,0 20 0,0-20 15,0 20-15,0 1 16,0 21-16,0 0 0,-21 42 16,0-21-1,21 42-15,-21-21 0,21 22 0,-21-1 16,21 0-16,0 1 0,0 41 15,-21-41-15,21 20 0,0-20 16,0-1-16,0 0 0,0 1 16,0-1-16,0 0 0,0-21 0,0 22 15,0-1-15,0-21 0,21 0 16,-21 22-16,21-22 0,-21 0 0,21 0 16,0 0-16,0-21 0,1 0 15,-1 0-15,0 0 0,0 0 16,0-21-16,22 0 0,-22 0 0,0 0 15,0 0-15,21-1 0,-20 1 16,-1 0-16,42-85 16,-63 85-16,0-21 0,21 21 0,1-1 15,-22 1-15,0 0 0,0 0 16,0 0-16,0 42 31,0 0-31,0 0 0,0 0 0,0 1 16,0-1-16,0 0 0,0 0 0,0 0 15,0 22-15,0-22 0,0 0 0,0 0 16,0 0-16,0 0 0,21 22 16,21-43-1,-21 0-15,0 0 0,1 0 0,-1 0 16,0 0-16,21 0 0,-21-21 0,1-1 16,-1 22-16,0-21 0,21 0 15,1-21-15,-22-1 16,0 22-16,-21 0 0,21 0 0,0-21 15,0 20-15,-21 1 0,0 0 16,0 42 15,0 0-31,-21 1 16,21-1-16,-21 0 0,21 0 16,-21 0-16,21 22 0,0-1 15,0-21-15,0 0 16,0 0-16,21-21 0,0 0 15,0 0-15,1 0 16,-1 0-16,0 0 0,-21-21 0,21 21 0,21-42 16,-42 21-1,22 0-15,-22-1 0,0 1 0,0 0 16,0 0-16,0 0 0,0 0 16,-22-1-16,22 1 0,-21 0 0,0 0 15,-42-21-15,41 42 16,1 0-16,0 0 0,42 0 47,0 0-47,1 0 0,-1 0 0,0 0 15,21-22-15,-21 22 0,22 0 16,-22-21-16,21 21 0,-21 0 16,22-21-16,-22 21 0,0-21 0,21 21 15,-20 0-15,-1 0 0,21 0 16,-21 21-16,0 21 15,-21-20-15,0-1 0,0 0 16,0 0-16,0 0 0,0 0 0,-21 1 16,21-1-16,-21 0 0,21 0 15,0 0-15,0 0 0,-21-21 16,21 22-16,0-44 47,0 1-47,0 0 15,0 0-15,21 0 0,-21 0 16,21-1-16,0 1 0,1 0 0,-1-21 16,0 21-16,0-1 0,21 1 15,-20 0-15,-1 0 0,42 21 16,-42 0-16,1 0 0,-22 21 16,0 0-16,0 0 15,0 1-15,0-1 0,0 21 0,0-21 16,0 0-16,0 1 0,0 20 0,0-21 15,0 0-15,0 0 0,0 1 16,21-22-16,0 21 0,0 0 16,0-21-16,22 0 0,-22 0 0,21 0 15,0 0-15,1 0 0,-1 0 0,0 0 16,1 0-16,-1 0 0,22-21 16,-22 0-16,-21-1 0,21 1 15,-20 0-15,-1 0 0,-21-21 16,21 20-16,-21-20 0,0 21 15,0-21-15,0-22 16,0 43-16,0 0 0,-21 0 0,0 21 0,-1 0 16,1 0-16,0 0 0,0 21 15,0 0-15,-22 0 0,22 0 16,0 0-16,-21 64 16,21-21-1,21-43-15,0 0 0,0 0 0,0 0 16,0 0-16,21-21 0,-21 22 15,21-22-15,0 0 0,0 0 16,0 0-16,1 0 0,-22-22 16,21 1-16,0 21 0,-21-21 15,21 0-15,0 0 0,-21 0 0,21-1 16,-21 1-16,22 0 0,-22 0 0,42-64 16,-21 64-1,-21 0-15,0 0 0,21 21 16,-21 21-1,0 0-15,0 0 16,0 0-16,-21 1 0,21-1 16,-21 21-16,21-21 0,0 22 15,0-22-15,0 0 0,0 0 0,0 0 16,0 0-16,0 1 0,21-1 16,0-21-1,0 0-15,1 0 0,-1 0 16,0-21-16,0-1 0,0 22 15,0-21-15,1 0 0,-1 0 16,0-21-16,0 20 0,-21-20 16,21 0-16,0-1 0,1-20 0,-22-43 15,21 43-15,0-1 0,-21 1 16,0-1-16,21 1 0,0-1 16,-21 22-16,21-22 0,-21 43 0,0-21 15,0 21-15,0-1 0,-21 44 16,21-1-1,-21 0-15,0 21 0,0 1 0,21-1 16,-21 0-16,-1 22 0,1-22 0,21 22 16,-21-1-16,21 1 15,-21-1-15,21 1 0,0 41 16,0-41-16,0-22 0,0 1 0,0-22 16,0 21-16,21-21 0,0 0 0,0-21 15,1 22-15,-1-22 0,21 0 16,-21 0-16,22 0 0,-22 0 15,0-22-15,0 1 0,0 21 0,22-21 16,-22 0-16,0-21 0,0 20 0,0-20 16,0 21-16,-21-21 0</inkml:trace>
  <inkml:trace contextRef="#ctx0" brushRef="#br0" timeOffset="79276.07">7260 6879 0,'-21'0'0,"42"0"0,-63 21 0,21-21 0,-1 0 46,1 0-14,0 0-32,0 0 15,0 0-15</inkml:trace>
  <inkml:trace contextRef="#ctx0" brushRef="#br0" timeOffset="79495.94">6117 7239 0,'0'0'0,"21"0"0,0 0 16,1 0-16,20 0 16,-21 0-16,21-21 0,-20 21 15,20-21-15,0 0 0,1 21 0,-1-22 16,0 22-16,-21-21 0,22 0 0,-22 21 15,21-21-15,-21 0 16,-21 0-16</inkml:trace>
  <inkml:trace contextRef="#ctx0" brushRef="#br0" timeOffset="79671.84">6011 7006 0,'-21'0'0,"42"0"0,-42 21 15,0-21-15,21 22 32,21-22-17,0 0-15,0 0 16,1 0-16,-1-22 0</inkml:trace>
  <inkml:trace contextRef="#ctx0" brushRef="#br0" timeOffset="80470.31">11028 6731 0,'0'-21'0,"0"42"0,0-63 16,-21 21-16,-1-1 0,1 22 16,0-21-16,0 21 0,0 0 15,0 0-15,-1 0 0,1 21 16,0 22-16,0-22 15,0 21-15,0 1 0,-1 20 0,-20-21 16,21 22-16,0-1 0,-22 22 16,22-21-16,-21 20 0,21-20 0,0 20 15,-22-20-15,22 63 0,21-85 16,0 1-16,0-1 0,0 0 0,0-21 16,0 1-16,85 20 15,-43-42-15,0 0 0,1 0 16,20 0-16,-20-21 0,20 21 15,1-21-15,-1-1 0,1-20 0,-1 21 16,1-21-16,-22-1 0,21 1 0,22-43 16,-64 22-16,0-1 15,1-20-15,-22 20 0,0 1 0,0-22 16,0 21-16,0 1 0,-22-1 0,1 1 16,0-1-16,-21 22 0,21 0 15,-43-1-15,22 43 0,-1 0 16,1 0-16,0 22 0,-1-1 15,1 0-15,-21 21 0,20 1 0,1-1 16,0 0-16,20 1 0,1-1 16,0 21-16,-21 86 15,21-107-15,21 21 0,0-20 16,0-1-16,0 0 0,0 1 0,21-1 0,0-21 16,21 0-16,-21 22 0,22-22 0,-22 0 15,21-21-15,22 21 16,-22-21-16,0 0 0,1 0 0</inkml:trace>
  <inkml:trace contextRef="#ctx0" brushRef="#br0" timeOffset="80788.03">11663 7324 0,'0'-43'0,"0"86"0,0-107 0,0 43 16,0 0-16,0 0 0,0 42 31,0 0-31,-21 21 15,21 1-15,-22-22 0,22 21 16,0 22-16,-21-22 0,21 0 0,0 22 16,0-22-16,-21 1 0,21 20 0,0 1 15,-21-1-15,21 128 16,-21-128-16,0 1 0,21 20 16,-22-20-16,1-1 0,0 1 0,0-1 15,0 1-15,0-1 0,-22 1 0,22-1 16,0-20-16,0-1 0,0 0 0,21-21 15,0 1-15,-22-1 0,44-42 32,-1-1-32,0 1 0,0-21 15,0 0-15,22-1 0,-22 1 0,21-22 16</inkml:trace>
  <inkml:trace contextRef="#ctx0" brushRef="#br0" timeOffset="81077.88">11684 7641 0,'0'0'0,"0"-63"0,0-1 0,0 22 16,0-43-16,0 43 16,0 0-16,0 20 0,0-20 0,21 21 15,0 0-15,0 0 0,1-1 16,-1 1-16,21 21 0,0 0 0,-20 0 16,20 0-16,-21 0 0,21 21 15,1 22-15,-22-22 0,-21 0 16,0 21-16,0-20 0,0 20 0,0 0 15,-21-21-15,0 22 0,-1-22 16,-20 0-16,21 0 0,-21 0 0,-22 22 16,43-22-16,0-21 0,0 0 15,-1 21-15,1-21 0,21-21 32,0 0-32,21 0 0,1-1 15,41 1-15</inkml:trace>
  <inkml:trace contextRef="#ctx0" brushRef="#br0" timeOffset="81660.42">12107 7472 0,'21'0'0,"64"-21"31,-64 0-31,0 21 0,-21-22 0,22 22 16,-1-21-16,0 0 15,0 21-15,0-21 0,-21 0 0,0 0 0,21 21 16,-21-22-16,0 1 0,-21 21 31,0 0-31,0 21 0,0-21 16,0 43-16,-1-22 0,-20 0 15,42 21-15,-21-20 0,0-1 0,21 21 16,-21-21-16,21 22 0,0-22 16,0 21-16,0-21 0,21-21 15,0 21-15,0-21 0,0 0 16,22 0-16,-22 0 0,0 0 15,0 0-15,21-21 0,1 21 16,-22-21-16,0 0 0,-21 0 0,21 0 16,0-1-16,1 1 0,-1-21 15,0 21-15,-21-22 0,21 22 0,0 0 16,0 0-16,22-21 16,-22 42-16,0 0 0,0 0 15,0 0-15,1 0 0,-22 21 16,21 0-16,-21 0 0,21 0 0,-21 22 15,0-22-15,0 0 0,0 21 0,0 22 16,0-43-16,-21 0 0,0 0 16,21 0-16,-22 1 15,22-1-15,-21-21 0,21-21 32,0-1-32,0 1 15,0 0-15,21 0 0,-21 0 16,0 0-16,22-1 0,-1-20 15,-21 21-15,21 0 0,0 0 0,0-22 16,-21 22-16,21 21 0,1-21 16,-1 0-16,21 21 15,-21 0-15,0 0 0,1 0 16</inkml:trace>
  <inkml:trace contextRef="#ctx0" brushRef="#br0" timeOffset="82176.86">13547 7451 0,'0'-21'0,"0"42"0,21-64 15,-21 22-15,0 0 16,0 0-16,0-21 0,0 20 0,0 1 16,0 0-16,0 0 0,-21 0 0,-1 0 15,1-1-15,0 22 0,-21 0 16,21 0-16,-1 0 0,1 22 15,0-1-15,0 0 0,-21 0 0,20 0 16,1 22-16,0-1 0,0-21 16,0 21-16,-22 22 15,43-22-15,-21 1 0,21-22 0,0 0 0,0 21 16,0-21-16,0 1 0,21-22 16,1 21-16,-1-21 0,0 0 15,0 0-15,0 0 0,64-21 16,-64-1-16,0 22 0,0-21 15,1-21-15,-1 21 0,0 0 16,0-22-16,-21 1 0,21 21 0,0-22 16,-21 1-16,22 0 0,-1 21 0,-21-43 15,0 85 17,0 0-32,0 1 0,0-1 0,0 63 15,0-41 1,0-22-16,0 0 0,0 21 0,0-20 15,0-1-15,0 0 16,0 0-16,21-21 0,-21 21 0,21-21 16,0 0-16,0 0 0,1 0 15,20 0-15,-21 0 0,0 0 16,0-21-16,1 0 0,-1 0 0,0 0 16</inkml:trace>
  <inkml:trace contextRef="#ctx0" brushRef="#br0" timeOffset="82832.5">14118 6710 0,'0'0'0,"0"-42"0,0-1 0,0 22 0,0-21 15,0 63 1,-21 21 0,0-21-16,21 22 0,-21-1 0,21 0 15,0 1-15,-22-1 0,22 22 0,-21-22 16,21 21-16,-21-20 0,21 20 15,0-20-15,0 20 0,0-21 16,0 1-16,0-1 0,0 0 0,0-20 0,0 20 16,0-21-16,0 0 0,0 0 15,0 1-15,0-1 0,21-21 16,0 0-16,1 0 0,-1 0 16,0 0-16,0 0 0,0-21 0,22 21 15,-22-22-15,0 1 0,21 0 16,-21 0-16,22-21 0,-22 20 0,0 1 15,0-21-15,0 21 0,-21 0 0,0-22 16,22 22-16,-22 0 16,0 42-1,-22-21-15,1 21 0,0 0 0,21 1 16,-21 20-16,0-21 0,21 0 0,-21 0 16,21 22-16,-22-22 15,22 0-15,0 0 0,0 0 0,0 1 16,0-1-16,22 0 0,-1-21 0,0 0 15,0 0-15,21 21 16,-20-21-16,20 0 0,-21 0 16,21 0-16,1-21 0,-1 0 0,-21 0 15,0-1-15,-21 1 0,22 0 0,-22 0 16,21-64-16,-21 43 16,0 21-16,0-85 15,-21 85-15,-22-22 16,22 43-16,-21 0 0,21 0 0,-22 0 15,22 22-15,0-22 0,-21 21 16,20 0-16,1 21 0,0-21 0,0 22 16,0-22-16,21 0 0,0 0 15,0 0-15,0 1 0,21-1 16,0-21-16,0 21 0,0-21 0,1 0 16,-1 0-16,21 0 0,-21 0 15,22 0-15,-22 0 0,21 0 0,0-21 16</inkml:trace>
  <inkml:trace contextRef="#ctx0" brushRef="#br0" timeOffset="83151.67">14901 7303 0,'21'-43'0,"1"22"0,-22 0 16,0-21-16,21 20 0,-21 1 0,21 0 15,-21 0 1,21 21-16,0 0 16,-21 21-16,0 0 0,0 0 15,21 22-15,-21-22 0,0 21 16,22-21-16,-22 22 0,0-22 15,0 21-15,0-21 0,0 22 0,0-22 16,0 0-16,0 0 0,0 0 0,0 1 16,0-1-16,0 0 0,-22-21 31,22-21-15,0 0-16,0-1 0,0 1 15,0 0-15,0-21 0,22 21 16,-1-22-16,-21 22 0,21-21 0,0-1 15,0 22-15,0-21 0,1 21 16,-1 0-16,-21-22 0,21 43 0,-21-21 16,21 0-16,0 0 15,-21 0-15</inkml:trace>
  <inkml:trace contextRef="#ctx0" brushRef="#br0" timeOffset="83440.5">13568 6879 0,'0'0'0,"-21"0"0,-22 21 16,22-21-16,42 0 15,22 0-15,-22 0 0,42 0 16,-20-21-16,20 21 0,1-21 15,-1 21-15,1 0 0,20-21 0,1 21 16,-22 0-16,86 0 0,-86 0 16,1 0-16,-22 0 0,0-21 15,-21 21-15,22 0 0,-22 0 16,0 0-16,-42 0 31</inkml:trace>
  <inkml:trace contextRef="#ctx0" brushRef="#br0" timeOffset="84612.83">656 9694 0,'-21'0'15,"0"0"-15,0 0 16,42 0 46,0 0-62,0 0 0,0 0 16,0 0-16,22 0 0,-22 0 0,21 0 16,-21 0-16,64 0 15,-64 0-15,22-21 0,-22 21 0,0 0 16,0 0-16,0 0 0,0 0 16,-42 0-1,0 0 1,0 0-16,-21 0 0,20 0 15,1 0-15,0 0 0,-21 0 16</inkml:trace>
  <inkml:trace contextRef="#ctx0" brushRef="#br0" timeOffset="85173.08">720 9673 0,'0'0'0,"-22"0"16,1 0 15,21 21-16,0 1-15,-21-22 16,0 21-16,0 0 0,21 0 0,-21 0 0,-1 0 16,1 1-16,21-1 15,-21 0-15,0 0 0,21 0 0,-21 0 16,0 1 0,42-44 30,0 22-30,0-21-16,0 21 0,0-21 16,1 21-16,-1 0 0,0-21 15,0 21-15,21 0 0,-20 0 16,20-21-16,-21 21 0,21 0 0,-20 0 16,-1 0-16,21 0 0,-21 0 15,0 21-15,1-21 0,-1 21 16,0 0-16,-21 0 0,0 1 0,0-1 15,0 0-15,-21 0 16,0 0-16,-1 0 0,-20 1 0,21-22 16,-21 21-16,20 0 0,-62 0 15,63-21-15,-22 0 0,1 0 16,21 0-16,-22 21 0,1-21 16,21 0-16,0 0 0,0 0 0,-1 0 15,1 0-15,0 0 0,0 0 16,21-21-16,0 0 31,0 0 0,21 21-15,0 0-16,-21-21 0</inkml:trace>
  <inkml:trace contextRef="#ctx0" brushRef="#br0" timeOffset="85555.86">1270 10118 0,'0'0'16,"21"0"15,0 0-15,0 0-16,1-21 0,-1-1 15,-21 1 1,0 0 0,-21 21 15,-1 0-31,22 21 0,0 0 15,-21-21-15,0 22 0,0-22 16,21 21-16,0 0 16,-21-21-16,0 0 31</inkml:trace>
  <inkml:trace contextRef="#ctx0" brushRef="#br0" timeOffset="87199.92">2201 9377 0,'0'-21'16,"0"42"15,-21-21-15,0 42-16,21-21 0,-21 22 15,0 20-15,-1-20 0,1 20 0,0 1 16,0-1-16,0 1 0,0-1 15,-1 1-15,1-1 0,-21 1 0,21-22 16,0 21-16,21-20 0,-22-1 0,22 0 16,0-20-16,-21 20 0,21-21 15,21-21 17,1-21-32,-1 0 0,-21-22 0,21 22 15,0-21-15,-21 0 0,21 20 0,0-20 16,1-21-16,-22 20 0,21 1 15,0-22-15,-21 1 0,0 21 0,21-22 16,0 1-16,-21-1 0,21 22 16,-21-22-16,0 22 0,0 21 0,22-22 15,-22 22-15,0 42 16,21 22 0,-21-22-16,0 42 0,21-20 15,-21 20-15,21-20 0,-21 20 0,21 1 16,-21-1-16,0 1 0,21-22 15,-21 21-15,0-20 0,22-1 16,-22 0-16,0 1 0,0-1 0,0 0 16,21-20-16,-21-1 0,0 0 15,21 0-15,-21 0 0,0-42 32,0 0-32,0 0 15,0 0-15,0-1 0</inkml:trace>
  <inkml:trace contextRef="#ctx0" brushRef="#br0" timeOffset="87403.8">1968 10054 0,'-21'0'16,"21"21"-16,0 1 16,21-22-1,1 0-15,-1 0 0,0 0 16,0 0-16,0 0 0,22 0 0,-1 0 15,0 0-15,1-22 0,-22 22 16,21-21-16,0 21 0,1-21 0,-22 0 16,21 21-16,-21-21 0,22 21 0,-22-21 15,21 21-15</inkml:trace>
  <inkml:trace contextRef="#ctx0" brushRef="#br0" timeOffset="87884.53">2836 9948 0,'0'0'15,"21"0"-15,1 0 0,-1 0 0,0 0 16,0-21-16,-21 0 16,21 21-16,0-21 0,1 21 0,-1-21 15,0 0-15,-21-1 16,21 22-16,-21-21 0,0 0 0,0 0 16,-21 21-16,0 0 15,0 0-15,-22 21 16,1 0-16,21-21 0,-22 21 0,22 1 15,-21-1-15,21 0 0,0 0 16,-1 0-16,1 0 0,21 1 16,0-1-16,0 0 0,0 0 15,21-21-15,1 21 0,20-21 16,-21 21-16,0-21 0,22 0 16,-22 0-16,21 0 0,0 22 0,-20-22 15,-1 0-15,21 21 0,-21-21 16,0 21-16,22 0 0,-43 0 15,21-21-15,-21 43 16,-21-22-16,0 0 0,-1-21 16,1 21-16,-21 0 0,21-21 0,-64 21 15,64-21-15,-21 0 16,-1 0-16,22 0 0,0 0 16,-21 0-16,20 0 0,1 0 15,21-21-15,0 0 0,0 0 16,21 0-1,1 21-15,-1-21 0,21 21 16,-21-22-16,22 1 0,-22 21 16,21-21-16</inkml:trace>
  <inkml:trace contextRef="#ctx0" brushRef="#br0" timeOffset="88600.12">3535 9927 0,'21'0'0,"-42"0"0,63-21 0,-21 0 15,0 21-15,-21-21 0,0 0 16,-21 21 0,0 0-1,0 0-15,0 0 0,-22 0 0,22 21 16,0 0-16,0 0 0,-21-21 0,20 21 16,22 0-16,-21 1 0,21-1 15,0 0-15,0 0 0,21 0 16,-21 0-16,22-21 0,-1 0 15,21 22-15,-21-22 16,0 21-16,1-21 0,20 0 0,-21 21 16,0-21-16,-21 21 0,21 0 0,-21 0 15,0 1 1,0-1-16,-21-21 0,0 0 16,0 0-16,0 0 0,-43 21 15,43-21-15,0 0 0,0 0 16,-22 0-16,22-21 0,0 21 0,21-21 15,-21 21-15,21-22 0,-21 1 0,21 0 16,0 0 0,0 42 15,21-21-31,-21 21 16,42 22-16,-42-22 0,21-21 15,1 21-15,-1 0 0,0 0 0,0 0 16,0-21-16,0 22 0,1-22 15,-1 0-15,21 0 0,-21 0 0,22 0 16,-1 0-16,0-22 0,1 22 0,-1-21 16,43-21-1,-43 21-15,0 0 0,-21-1 0,22 1 16,-22 0-16,0 0 0,0-21 0,0 20 16,-21 1-16,0 0 0,0-21 15,0 21-15,0-1 0,0 1 16,0 42-1,0 1-15,0-1 16,-21 0-16,21 0 0,-21 43 16,21-43-16,0 0 0,0 0 15,0 0-15,0 0 0,0 1 16,0-1-16,0 0 16,21-21-1,-21-21 1,0 0-1,21-1-15</inkml:trace>
  <inkml:trace contextRef="#ctx0" brushRef="#br0" timeOffset="88785.01">4191 9673 0,'0'0'0,"0"-21"31,21 42 31</inkml:trace>
  <inkml:trace contextRef="#ctx0" brushRef="#br0" timeOffset="89616.34">4635 10075 0,'22'22'0,"-44"-44"0,65 44 15,-22-22-15,0 0 16,0-22-16,0 1 16,1 0-16,-1 0 0,-21 0 15,21 0-15,-21-1 0,21 1 16,-21 0-16,0 0 0,0-21 15,0 20-15,0 1 0,0 0 0,-21 21 0,0 0 16,-22 0-16,22 0 0,0 0 16,-21 0-16,-1 21 0,22-21 0,-21 21 15,21 1-15,-22-1 0,22 0 0,-21 0 16,21 21-16,0-20 0,21-1 16,0 0-16,0 0 0,0 0 15,21-21-15,0 0 0,0 0 16,21 0-16,1 0 15,-22 0-15,21 0 0,-21 0 16,22-21-16,-22 21 0,21-21 0,-21 21 16,1-21-16,20 21 15,-42-21-15,0-1 16,0 1 0,0 42 15,0 1-31,0-1 0,0 0 15,0 0-15,0 0 0,0 0 16,-21 22-16,21-22 0,0 21 0,0 1 0,0-1 16,0 0-16,0 22 15,0-22-15,0 22 0,0-1 0,0-21 16,0 22-16,0-1 0,0 1 0,0-1 16,0 1-16,21-1 0,-21 1 15,0 21-15,0-22 0,0 22 0,0-22 16,0 22-16,0-22 0,0 22 0,0-21 15,0-1-15,0 22 0,0-22 0,-21 1 16,0-1-16,21-20 0,-22 20 16,-41 64-1,42-106-15,0 0 0,-1 1 0,1-22 0,0 0 16,0 0-16,0 0 0,-22 0 16,22-22-16,-21 1 0,0 0 0,-1 0 15,1-21-15,0 20 0,-64-83 16,63 62-16,1 1 0,21-22 15,0 1-15,0-1 0,-1-63 16,1 43-16,21-1 0,0 0 16,0 1-16,0-1 0,0 0 0,43-63 15,-22 64-15,0 20 0,0 1 16,21-1-16,-20 1 0,20 20 16,0-20-16,1 20 0,-1 1 0,0 21 15,1-21-15,-1 20 0,0-20 16,64-21-16,-64 41 15,-20 1-15,-1 21 0,0-21 0,21 0 16</inkml:trace>
  <inkml:trace contextRef="#ctx0" brushRef="#br0" timeOffset="91521.01">5059 9885 0,'0'0'16,"0"-21"-16,0 0 15,0 42 1,0 0 0,0 0-16,0 0 15,0 22-15,0-22 0,-21 0 16,21 0-16,-22 0 0,22 0 0,-21 1 16,21-1-16,0 0 0,0 0 15,0 0-15,0 0 16,0-42-1,0 0 1,0 0-16,0 0 0,0 0 16,21-1-16,22-20 0,-43 0 15,21 21-15,0-1 0,-21 1 0,21 0 16,0 0-16,1 0 16,-1 0-16,0 21 0,0 0 15,-21 21-15,0 0 16,21 0-16,-21 0 0,0 0 15,0 22-15,0-22 0,0 0 0,0 0 16,21 0-16,-21 1 0,0-1 0,22 0 16,-1 0-16,-21 0 0,21-21 0,0 21 15,0-21-15,0 0 0,1 0 16,20 0-16,-21 0 0,0 0 0,22 0 16,-1 0-16,-21 0 0,21-21 0,1 0 15,-22 21-15,0-21 0,0 0 16,0 0-16,1-1 0,-22-62 15,0 41-15,0 22 0,0 0 16,0 0-16,0 0 16,-22 21-1,1 0-15,21 21 0,-21 0 16,0 0-16,21 0 0,0 1 0,0-1 16,-21 0-16,21 0 0,0 0 15,0 0-15,0 1 0,-21-1 0,21 0 16,0 0-16,0 0 15,0-42 17,0 0-17,21 0-15,0 0 16,-21-1-16,0 1 0,21 0 16,0 0-16,-21 0 0,21 0 0,-21-1 15,22 1-15,-1 21 0,0-21 16,0 21-16,0 0 15,0 21-15,-21 0 0,0 1 16,0-1-16,22 0 0,-22 0 16,0 0-16,21 0 0,-21 1 0,0-1 15,0 0-15,0 0 16,0 0 0,21-21-1,0-21 1,-21 0-1,21 0-15,0 0 0,-21-1 16,22 1-16,-1 0 0,0 0 0,21-21 16,-21 20-16,22 1 0,-22 0 15,0 0-15,0 21 0,0 0 16,-21 21 0,0 0-16,0 0 0,0 1 15,0-1-15,0 0 0,0 0 16,0 21-16,0 1 15,0-22-15,0 0 16,22 0-16,-1 0 16,0-21-16,0 0 0,0 0 0,0 0 15,1 0-15,20 0 0,21 0 16,-41 0-16,20 0 0,-21 0 0,21-21 16,1 0-16,-22 21 0,21-21 15,-21 0-15,1 0 0,-1-1 0,0 1 16,0 0-16,-21 0 0,0-21 15,0 20-15,0 1 16,-21 21-16,0-21 0,0 21 16,-1 0-16,1 0 0,0 0 0,0 21 15,0-21-15,0 21 0,21 1 0,-22 41 16,1-63 0,21 21-16,0 0 0,0 1 0,0-1 15,0 0-15,21 0 0,1-21 0,-22 21 16,21-21-16,0 0 0,0 21 0,0-21 15,0 0-15,1 0 0,-1 0 16,0 0-16,21 0 0,-21 0 0,1-21 16,20 0-16,-21 21 0,0-21 0,22 0 15,-22 0-15,0-1 0,0 1 16,-21 0-16,21-21 0,0 21 0,1-1 16,-22 1-16,0 0 0,21 0 15,-21 42 1,0 0-16,-21 0 15,21 22-15,-22-22 16,22 0-16,0 0 0,0 0 0,-21 1 16,21-1-16,0 0 15,0 0-15,21-21 32,1 0-32,-22-21 15,21 0-15,0 21 0,-21-21 16,0-1-16,21-20 15,0 21-15,-21 0 0,21 21 0,-21-21 16,22-1-16,-22 44 31,0-1-31,0 0 16,0 0-16,0 0 0,0 0 0,0 1 16,0-1-16,0 0 0,21 0 15,0-21-15,0 21 0,0-21 16,0 0-16,1 21 0,-1-21 0,0 0 15,0 0-15,0 0 0,0 0 0,22 0 16,-22-21-16,0 21 0,0-21 16,22 0-16,-22 0 0,0 0 0,0-1 15,0 1-15,0-21 0,1 0 16,-1-1-16,-21 1 0,21 0 0,0-22 16,-21 22-16,0-22 0,0 1 0,0 20 15,21-20-15,-21 21 0,0-1 16,0 1-16,0 0 0,0 20 0,-21 22 15,0 0-15,0 0 16,0 0-16,-1 22 0,22 20 0,-21-21 16,21 21-16,-21 1 0,21-1 15,0 0-15,0 22 0,0-22 0,0 22 16,0 20-16,0-20 16,0-22-16,0 1 0,0-22 15,0 21-15,0-21 0,21 22 0,0-1 16,1-21-16,-1-21 15,0 0-15,0 0 0,0 0 16,0 0-16,1-21 0,-1 21 16,-21-21-16,21 0 0,0-1 0,0 1 15</inkml:trace>
  <inkml:trace contextRef="#ctx0" brushRef="#br0" timeOffset="91708.9">7641 9716 0,'0'0'0,"-21"0"0,-21 0 0,20 0 0,1 0 16,42 0 15,1 0-31,20 0 0,0 0 0,1 0 16,-1-22-16,0 22 0,1-21 16,-1 21-16,0 0 0,22-21 0,-43 21 15,21-21-15,-21 21 0,22 0 0,-22 0 16</inkml:trace>
  <inkml:trace contextRef="#ctx0" brushRef="#br0" timeOffset="92448.48">9292 9462 0,'21'-22'0,"-42"44"0,42-65 0,0 22 0,-21 0 16,22 0-16,-22 0 0,0-22 16,0 22-16,0 0 0,0 0 15,0 0-15,-22 21 0,1 0 0,0 0 16,0 0-16,0 21 0,0 0 16,-1 0-16,-20 0 0,21 22 0,-21-1 15,20 0-15,-20 1 0,21 20 0,-21 1 16,20-1-16,1-21 0,0 22 15,0-1-15,21 1 0,0-22 16,0 1-16,0 41 0,0-41 16,21-1-16,0-21 0,22 0 0,-22 0 15,21 1-15,0-1 0,1-21 16,-1 0-16,0 0 0,1 0 0,20 0 16,-20 0-16,-1-21 0,21 21 0,-20-22 15,-1 1-15,22 0 0,-22-21 0,0 21 16,1-22-16,-1 22 0,-21-21 15,0-1-15,0-20 0,-21-43 16,0 43-16,-21-43 16,-21 42-16,21 1 0,0 20 0,-22-20 15,1 21-15,21-1 0,-22 22 16,1-21-16,0 21 0,21 21 0,-22 0 16,1 0-16,21 0 0,-22 0 15,1 21-15,21 0 0,0 21 0,0 1 16,-1-1-16,1 0 0,21 1 0,0 20 15,-21-21-15,21 22 0,0-22 0,0 22 16,0-22-16,21 0 0,0 1 16,1-1-16,-1 0 0,0-20 0,0-1 15,21 21-15,22-21 16,-22 0-16,22-21 0,-22 0 0,0 0 16,22 0-16,-22 0 0,22-21 15,-22 21-15,0-21 0</inkml:trace>
  <inkml:trace contextRef="#ctx0" brushRef="#br0" timeOffset="92744.31">10096 9800 0,'0'0'0,"0"-21"0,0 0 0,0 0 16,-21 21-1,0 0-15,21 21 16,-21 0-16,0 21 0,21-20 0,0 20 16,-21 0-16,21 1 0,-22-1 0,22 0 15,-21 1-15,21 20 0,0-21 0,-21 22 16,21-22-16,-21 22 0,21-1 15,-21 64-15,0 64 16,-1-128-16,1 1 16,21-1-16,-21 1 0,0-1 0,21 1 15,-21-1-15,0-20 0,-1-1 16,22 0-16,-21 1 0,21-22 0,-21 21 16,42-63-1,0 0 1,1 0-16,-1-22 0,0 22 0,0-21 15,21-1-15,-20 1 0,-1-21 16,0 20-16</inkml:trace>
  <inkml:trace contextRef="#ctx0" brushRef="#br0" timeOffset="93032.14">9991 10181 0,'0'-63'0,"0"126"0,0-190 0,0 64 0,0 20 15,21-41-15,-21 41 0,21 22 16,0 0-16,0-21 0,0 21 0,1-1 15,-1 1-15,21 0 0,-21 21 16,0-21-16,22 21 0,-22 0 0,0 0 16,0 21-16,0-21 0,22 21 0,-43 22 15,21-22-15,-21 0 0,0 21 16,0-21-16,0 22 0,-21-22 0,0 21 16,-1-21-16,1 1 0,0 20 15,-21-21-15,21-21 0,-22 21 16,22 0-16,0-21 0,0 0 0,0 0 15,-1 22-15,44-44 32,-1 22-32,-21-21 0,21 0 15,0 21-15,21-21 0,-20 0 0</inkml:trace>
  <inkml:trace contextRef="#ctx0" brushRef="#br0" timeOffset="93632.8">10520 9948 0,'0'0'0,"21"-21"0,0 21 0,0 0 16,0-21-16,1 21 16,-22-21-16,21 0 0,21 21 0,-21-21 15,0-1-15,1 1 0,20 0 16,-21 0-16,0 0 0,0 0 0,1-1 16,-22 1-16,0 0 0,-22 21 15,1 0 1,0 0-16,0 21 0,0 0 0,0 1 15,-22-1-15,22 0 0,21 0 16,-21 0-16,21 0 0,0 1 16,0 20-16,0-21 0,0 0 0,0 0 15,21-21-15,0 22 0,0-1 16,1-21-16,-1 0 0,0 0 16,21 0-16,-21 0 0,1 0 0,-1 0 15,0 0-15,0 0 0,0-21 16,-21-1-16,21 22 0,1-21 0,-1 0 15,-21 0-15,21 0 0,0 0 0,0-1 16,-21-20-16,21 21 0,1 0 0,-1 0 16,0-1-16,0 1 15,0 21-15,0 0 0,1 0 0,-1 0 16,0 0-16,0 21 0,0 1 16,0-22-16,1 42 0,-22-21 15,0 0-15,21 0 0,-21 22 0,0-22 16,0 0-16,0 21 0,0-20 0,0-1 15,0 0-15,0 0 0,0 0 0,-21-21 16,21 21-16,-22-21 16,1 0-16,21-21 15,0 0 1,0 0-16,0 0 0,0 0 16,21-1-16,-21 1 0,22 0 15,-1-21-15,0 21 0,0-1 0,-21-20 16,21 21-16,0 0 0,1-22 15,-1 22-15,21 0 0,-42 0 16,21 21-16,0 0 0,1 0 16,-1 0-16</inkml:trace>
  <inkml:trace contextRef="#ctx0" brushRef="#br0" timeOffset="94128.51">12023 9800 0,'0'0'0,"21"0"16,0 0-16,0 0 0,0 0 0,0 0 15,-21-21-15,0 0 16,0 0-16,0 0 16,0-1-16,0 1 0,0 0 0,0 0 15,0 0-15,0 0 0,-21-1 0,0 1 16,21 0-16,-21 21 0,0 0 16,0 0-16,-1 0 0,1 0 15,0 21-15,0 0 0,-21 22 0,20-22 16,1 21-16,0-21 0,0 22 15,0-1-15,0 0 0,21-20 0,0 20 16,0-21-16,0 0 0,0 0 0,0 1 16,0-1-16,0 0 0,21-21 0,0 0 15,0 0-15,0 0 0,0 0 16,1 0-16,-1 0 0,0 0 0,0-21 16,0 0-16,0-1 15,1 1-15,-22 0 0,0 0 0,21 0 16,0-22-16,-21 22 0,21-21 15,-21 21-15,0-22 0,0 22 16,0 0-16,21 0 0,-21 0 0,0 42 31,0 0-31,0 0 0,-21 0 16,21 1-16,0 20 0,0-21 0,0 0 16,0 0-16,0 22 0,0-22 0,0 0 15,0 0-15,0 0 16,0 1-16,21-22 15,0 0-15,1 0 16,-1 0-16,0 0 0,0-22 0,0 1 16</inkml:trace>
  <inkml:trace contextRef="#ctx0" brushRef="#br0" timeOffset="94421.35">12721 9081 0,'0'0'0,"0"-43"0,21 22 15,-21 0-15,0 0 0,-21 42 32,0 0-32,0 0 0,0 0 0,-1 64 15,-20 0 1,42-43-16,0 0 0,-21 22 0,0-22 16,21 1-16,-21 20 0,21-21 15,0 1-15,0-1 0,0 0 0,0 1 16,0-1-16,0 0 0,0-20 0,0-1 15,0 0-15,0 0 0,21-21 16,0 0 0,0 0-16,0 0 0,0-21 15,1 0-15,-1 0 0,0-1 0,0-20 16,0 21-16,0 0 0</inkml:trace>
  <inkml:trace contextRef="#ctx0" brushRef="#br0" timeOffset="94756.15">12890 9567 0,'-21'43'0,"42"-86"0,-21 65 15,-21-1 1,0-21-16,21 21 0,-21 0 0,0 43 16,0-43-16,21 0 0,0 0 15,0 0-15,0 0 0,0 1 0,0-1 16,0 0-16,0 0 16,21-21-16,0 21 0,0-21 15,0 0-15,0 0 0,1 0 16,-1 0-16,0 0 0,21-21 0,-21 21 0,1-21 15,20 0-15,-21 0 0,0-22 16,-21 22-16,21-21 16,-21 21-16,0-1 0,0-20 0,0 21 15,0 0-15,-21 21 16,0-21-16,0-1 0,0 22 0,0 0 0,-1 0 16,1 0-16,-21 0 0,21 0 0,0 22 15,-1-1-15,1-21 0,21 21 16,0 0-16,0 0 0,0 0 15,0 1-15,21-1 0,1-21 16,-1 0-16,0 0 0,21 0 16,-21 21-16</inkml:trace>
  <inkml:trace contextRef="#ctx0" brushRef="#br0" timeOffset="95131.94">13483 9694 0,'0'-21'0,"0"-85"15,0 85-15,21 0 16,-21 0-16,21 0 0,-21 0 16,22 21-16,-1 0 0,0 0 15,0 21-15,0 0 16,-21 0-16,0 0 16,0 0-16,21 1 0,-21-1 0,0 0 15,0 21-15,0-21 0,0 1 0,0-1 16,0 0-16,0 0 0,0 0 15,0 0-15,0 1 0,-21-22 16,21-22 15,0 1-15,0 0-16,0 0 0,0 0 16,21 0-16,1-1 0,-22 1 0,21-21 15,0 21-15,0 0 0,-21-1 16,21 1-16,0 0 0,1 0 15,-1 0-15,0 21 16,0 0-16,0 0 16</inkml:trace>
  <inkml:trace contextRef="#ctx0" brushRef="#br0" timeOffset="95463.75">14097 9504 0,'0'-21'47,"21"21"-32,-21-21 1,0-1 78</inkml:trace>
  <inkml:trace contextRef="#ctx0" brushRef="#br0" timeOffset="95780.57">12255 9292 0,'-42'0'0,"84"0"0,-105 0 0,42 0 16,21 21-16,42-21 16,-21 0-16,43 0 15,-22 0-15,22 0 0,-1 0 0,1 0 16,20 0-16,-20 0 0,20 0 0,-20 0 16,21 0-16,-22 0 0,1 0 15,20 0-15,-41 0 0,62 0 16,-62 0-16,-22 0 0,21 0 0,-21 0 15,-21-21 32</inkml:trace>
  <inkml:trace contextRef="#ctx0" brushRef="#br0" timeOffset="96717.03">14605 9483 0,'-21'0'0,"42"0"0,-42 21 62,42-21-62,0 0 16,0 21-16,0-21 0,1 0 0,20 0 16,0 0-16,1 0 0,-1 0 0,0 0 15,1 0-15,-1 0 0,21 0 16,-20 0-16,-1 0 0,0 0 0,1 0 16,63 0-1,-85 0-15,-21-21 16,0 0-1,-21 21-15,-1 0 0,1 0 16,0 0-16,0-21 0,0 21 16,0 0-16,21-22 15,21 1 17,0 21-32,0 0 0,0 0 0,0-21 15,1 21-15,-1 0 0,0 0 16,0 0-16,0 21 0,0-21 15,1 21-15,-22 1 0,0-1 0,0 0 16,0 0-16,0 0 0,0 0 0,0 1 16,-22-1-16,1 0 0,0-21 15,0 21-15,0 0 0,0 0 16,-1-21-16,1 22 0,0-22 0,0 0 16,42 0-1,0 0-15,0-22 16,1 1-16,20 0 0</inkml:trace>
  <inkml:trace contextRef="#ctx0" brushRef="#br0" timeOffset="97476.6">16277 8700 0,'-21'0'15,"42"0"-15,-42-22 0,0 22 0,42 0 47,0-21-47,0 21 0,22 0 0,-1 0 16,0 0-16,1 0 0,-1 0 0,0 0 15,1 0-15,-1-21 0,-21 21 16,21 0-16,-20 0 0,-1 0 0,0 0 16,-42 0 15,0 0-31,-1 0 16,1 0-16,-21 0 0,21 0 0,-22 0 15,1 0-15,21 0 0,-21 0 16,20 0-16,1 0 0,0 0 15,0 0-15,0 0 16,0 0 0,-1 0-1,1 0-15,0 0 0,0 0 16,0 0-16,0 21 0,-1-21 0,1 21 16,0-21-16,0 22 0,0-1 0,0 0 15,-1 0-15,1 0 0,21 0 16,-21 1-16,21-1 15,-21 0-15,21 0 0,-21 0 16,21 22-16,-21-22 0,21 21 0,0-21 16,-22 22-16,22-1 0,-21 0 15,21 1-15,0-1 0,-21-21 0,-21 127 16,42-105-16,-21 20 16,21-21-16,-22 1 0,22 63 15,0-43-15,-21-21 0,21 22 16,-21-22-16,21 1 0,0-1 0,0 0 15,0 1-15,0-22 0,0 21 16,0 0-16,0 1 0,0-22 0,0 21 16,0-21-16,21 22 0,0-22 0,1 0 15,-1 0-15,0 0 0,21-21 0,-21 22 16,64-22 0,-21 0-16,-22 0 0,0 0 0,22 0 15,-1-22-15,43 1 0,-64 0 16,1 0-16,20-21 0,-20 20 15,-1 1-15</inkml:trace>
  <inkml:trace contextRef="#ctx0" brushRef="#br0" timeOffset="98819.83">16912 9229 0,'0'0'0,"0"-21"0,21-1 16,0 1-1,-21 0-15,22 21 16,-22 21 15,-22 0-31,22 22 0,-21-22 0,0 21 16,21-21-16,-21 22 0,0-1 15,21 0-15,0 1 0,-21-1 0,21 0 16,-22 1-16,22-22 0,-21 21 16,21-21-16,0 22 15,0-22-15,21-42 32,-21 0-17</inkml:trace>
  <inkml:trace contextRef="#ctx0" brushRef="#br0" timeOffset="99084.68">16679 9377 0,'0'0'16,"-21"0"0,42 0-1,0 0-15,1 0 16,-1 0-16,0 0 0,21 0 0,-21 0 15,22 0-15,-1 0 0,-21 0 0,22 0 16,-1 0-16,0 0 0,-21 0 16,22 0-16,-22 0 0,0 0 0,0 0 15,0 0 17,1 0-17,-1-21-15,0 21 0,0 0 16</inkml:trace>
  <inkml:trace contextRef="#ctx0" brushRef="#br0" timeOffset="99380.51">17822 9356 0,'0'21'31,"21"-21"-15,1 0-16,-1 0 0,0 0 15,0 0-15,21 0 16,-20 0-16,20-21 0,-21 21 16,0 0-16,0 0 0,1 0 0,-1 0 15,0 0-15,-42 0 31,0 0-15,-1 0-16,1 0 0,0 0 0,0 0 16</inkml:trace>
  <inkml:trace contextRef="#ctx0" brushRef="#br0" timeOffset="99601.38">17674 9525 0,'0'21'0,"0"-42"0,-21 63 0,21-20 15,21-22 1,0 0-16,0 0 16,1 0-16,-1 0 0,0 0 0,0 0 15,21 0-15,-20 0 0,-1 0 0,0 0 16,0 0-16,0 0 0,0 0 16,1 0-16,-1 0 15,0 0 1,0 0-16,0 0 15</inkml:trace>
  <inkml:trace contextRef="#ctx0" brushRef="#br0" timeOffset="99976.17">18817 9694 0,'0'22'0,"0"-1"16,-21-21 31,0 0-31,21-21-16,0-1 15,0 1-15,0 0 16,0 0-16,21 21 15,0 0-15,-21-21 0,21 21 16,0 0-16,1 0 0,-22 21 16,0 0-16,0 0 15,0 0-15,0 1 0,0-1 0,0 0 16,-22 0-16,-20 21 16,0-20-16,21-1 0,-22 0 15,22 0-15,-21-21 0,-1 21 0,22 0 16,0-21-16,0 0 0</inkml:trace>
  <inkml:trace contextRef="#ctx0" brushRef="#br0" timeOffset="100352.95">19537 9483 0,'-21'0'0,"-22"0"31,64 0-31,1 0 16,-1-21-16,0 21 0,42 0 15,-20 0-15,-22 0 0,21 0 16,-21 0-16,1 0 0,20 0 16,-21 0-16,0 0 0,0 0 0,1 0 15,-1 0 48,0 0-48</inkml:trace>
  <inkml:trace contextRef="#ctx0" brushRef="#br0" timeOffset="100664.77">20447 9462 0,'0'0'16,"21"0"0,0 0-1,0 0-15,1 0 0,-1 0 16,0 0-16,0 0 0,21 0 16,1 0-16,-22 0 0,0 0 15,0 0-15,0 0 0,1 0 16,-1 0-16,0 0 0,0 0 31,-42 0 16</inkml:trace>
  <inkml:trace contextRef="#ctx0" brushRef="#br0" timeOffset="100891.64">20468 9673 0,'0'0'0,"-21"21"0,42-21 47,0 0-47,0 0 0,1 0 0,-1 0 16,0 0-16,21 0 0,-21 0 15,1 0-15,-1 0 0,0 0 0,21 0 16,-21 0-16,1 0 0,-1 0 15,0-21-15,0 21 16,-21-21 0,21 21-16</inkml:trace>
  <inkml:trace contextRef="#ctx0" brushRef="#br0" timeOffset="101160.49">21272 9800 0,'0'0'0,"0"21"0,0 1 15,22-22 1,-22 21 0,0 0-16,0 0 15,0 0-15,0 0 0,0 1 16,0-1-16,0 0 15,-22 0-15,1 0 16,0-21-16,-21 21 0,21-21 0,-1 22 16,-20-22-16,21 21 0,0-21 0,0 0 15</inkml:trace>
  <inkml:trace contextRef="#ctx0" brushRef="#br0" timeOffset="101636.21">22415 9292 0,'0'-42'31,"22"63"-15,-1 0-1,0 0-15,-21 22 0,21-22 0,0 21 16,22-21-16,-22 22 0,0-1 16,0-21-16,0 22 0,0-1 0,1-21 15,-22 21-15,21-20 0,-21-1 16,21 0-16,-21 0 0,21 0 0,-21-42 47</inkml:trace>
  <inkml:trace contextRef="#ctx0" brushRef="#br0" timeOffset="101888.07">23072 9229 0,'-22'42'32,"-20"-21"-32,21 22 0,-21-22 0,-1 0 15,1 21-15,-22 1 0,22-1 16,-21 0-16,20-21 0,-20 22 0,20-1 16,1 0-16,0-20 0,-1-1 0,-20 42 15,42-63-15,21 21 16,0 1-16,0-1 15,42-21 1,-21 0-16,22-21 0,-1-1 16,0 1-16,22 0 0</inkml:trace>
  <inkml:trace contextRef="#ctx0" brushRef="#br0" timeOffset="102147.92">23537 9504 0,'21'0'31,"1"0"-31,-1 0 0,0 0 16,0 0-16,0 0 0,0 0 0,1 0 15,-1 0-15,0 0 0,0 0 0,21 0 16,-20 0-1,-1 0-15,0 0 0,-42 0 32,0 0-32,-22 0 15,22 0-15</inkml:trace>
  <inkml:trace contextRef="#ctx0" brushRef="#br0" timeOffset="102316.82">23368 9610 0,'0'21'16,"0"-42"-16,0 63 0,0-21 15,21 0 1,0-21-16,0 0 0,1 0 16,20 0-16,0 0 15,1 0-15,-22 0 0,21 0 16,-21 0-16,0 0 0,1 0 0,-1 0 16,0 0-16,0 0 0,0 0 0,0 0 15</inkml:trace>
  <inkml:trace contextRef="#ctx0" brushRef="#br0" timeOffset="102695.87">24405 9864 0,'0'0'0,"0"21"15,0 0 1,0 0 15,-21-21-31,0 0 16,21-21-1,0 0 1,0 0 0,21 21-16,0 0 0,0 0 15,0 0 1,-21 21-1,0 0-15,0 0 16,0 0-16,0 22 0,-21-22 16,0 21-16,0-21 0,0 1 0,0-1 15,-1 0-15,1-21 0,-21 21 16,21 0-16,0-21 0,-1 0 0,1 0 16,0 0-16</inkml:trace>
  <inkml:trace contextRef="#ctx0" brushRef="#br0" timeOffset="103245.29">25252 9377 0,'-21'21'31,"-1"-21"-31,22 21 0,-21-21 16,21 21-16,-21 1 0,21-1 16,0 0-1,21-21-15,0 0 16,1 0-16,-1 0 15,0 0-15,0 0 0,0 0 16,0-21-16,1 21 0,-22-21 16,21 21-16,-21-22 0,0 1 15,0 0-15,0 0 16,-21 21-16,-1 0 16,-20 0-16,21 0 15,0 0-15,0 21 16,21 0-16,21-21 31</inkml:trace>
  <inkml:trace contextRef="#ctx0" brushRef="#br0" timeOffset="103592.79">26077 9229 0,'-21'0'31,"0"0"-31,0 21 0,0-21 16,-22 21-16,1 43 16,0-43-16,20 21 0,-20 0 15,0 1-15,21-1 0,-22 0 0,1 1 16,0-1-16,-1 0 0,1 1 0,21-1 15,-22 0-15,22-20 0,-21 20 16,21-21-16,0 21 0,-1-20 0,1-1 16,0 0-16,0 0 0,21 0 15,21-21 32,0-21-47,0 0 0,1 21 16,20-21-16</inkml:trace>
  <inkml:trace contextRef="#ctx0" brushRef="#br0" timeOffset="103884.15">25887 9779 0,'-21'21'31,"21"0"-31,-22-21 0,22 22 16,22-22-1,-1 0 1,0 0-16,0 0 0,0 0 16,-21-22-1,0 1-15,0 0 16,-21 21 0,0 0-16,0 0 15,0 0-15,-1 0 16,44 0 15,-1 0-31,0 0 16,0 0-16</inkml:trace>
  <inkml:trace contextRef="#ctx0" brushRef="#br0" timeOffset="104199.97">26416 9567 0,'0'0'0,"-21"0"16,21-21-16,21 21 31,0 0-31,-21-21 16,42 21-16,-20 0 15,-1 0-15,0 0 16,0 0 0,0 0-16</inkml:trace>
  <inkml:trace contextRef="#ctx0" brushRef="#br0" timeOffset="104439.83">26331 9694 0,'0'0'16,"0"22"-16,-21-22 16,21 21-16,21-21 15,-21 21-15,21-21 16,1 0-16,-1 0 0,0 0 15,0 0-15,0 0 0,0 0 16,1-21-16,-1 21 31,-21-21-31,0-1 32,21 22-17</inkml:trace>
  <inkml:trace contextRef="#ctx0" brushRef="#br0" timeOffset="105648.84">27030 8742 0,'21'0'31,"0"0"-15,0 0-16,0 0 0,22 0 0,-22 0 16,42 0-16,-20 0 15,-22 0-15,0 21 0,21-21 0,1 0 16,-43 21-16,21-21 15,0 21-15,-21 1 0,0-1 16,0 0-16,0 0 0,0 0 16,0 22-16,0-22 0,0 21 15,0-21-15,0 22 0,0-22 0,-21 21 16,21 0-16,-21-20 16,21 20-16,-21 0 0,21 1 0,0-1 15,0 0-15,-43 64 0,43-64 16,-21 1-16,21 20 0,0-20 15,-21-1-15,0 21 0,0-20 0,21-1 16,-22 0-16,22 22 0,-21-22 16,0 1-16,21-1 0,-21-21 15,21 21-15,0-20 0,-21-1 0,21 21 16,-21-21-16,21 0 0,-22 22 16,1-22-16,0 0 15,21 0-15,-21-21 0,0 21 0,0-21 0,-1 0 16,-20 0-16,21 0 15,0 0-15,-22 0 0,22 0 0,-21 0 16,0 0-16,-1 0 0,1 0 0,21 0 16,-22 0-16,-20 0 0,21 0 15,-1 0-15</inkml:trace>
  <inkml:trace contextRef="#ctx0" brushRef="#br0" timeOffset="106904.12">825 11980 0,'0'0'0,"0"-21"15,0 0 1,0 0-16,-21 21 16,0-21-16,0 21 15,0 0-15,0 0 0,-22 0 16,22 21-16,0-21 0,-21 42 15,-1-21-15,1 22 0,21-1 16,-22 0-16,1 1 0,21 20 16,0-20-16,0 20 0,21-21 15,0 22-15,0-22 0,0 1 0,0-1 16,21 0-16,21-21 0,-21 22 16,43-1-16,-22-21 0,-21-21 15,22 0-15,20 21 16,1-21-16,-43 0 0,0-21 15,0 21-15,-21-21 0,0 0 16,21 21-16,-21-21 0,0 0 16,0-1-16,0 1 0,-21 21 15,21-21-15,-21 0 0,0 0 16,0 21-16,-1-21 0,1 21 16,0 0-16,0 0 0,0 0 15,0 0-15,-1 0 0,1 0 16,21 21-16,-21 0 0,0-21 15,21 21-15,-21 0 0,21 0 0,0 1 16,0-1-16,0 0 16,21 0-1,0-21-15</inkml:trace>
  <inkml:trace contextRef="#ctx0" brushRef="#br0" timeOffset="107288.91">1164 12510 0,'0'21'0,"-21"21"15,21-21 1,-21-21-16,42 0 47,0 0-47,-21-21 0,21 0 0,0 0 15,-21 0 1,0-1 0,-21 22-16,0 0 15,0 0-15,0 0 16,0 0-16,-1 22 15,22-1 1,0 0 0,22-21 15,20 0-31</inkml:trace>
  <inkml:trace contextRef="#ctx0" brushRef="#br0" timeOffset="110425.11">2709 12573 0,'0'-21'62,"0"0"-46,21 0-16,1-1 15,-1 1-15,0 0 0,-21-21 16,21 21-16,0-22 0,0 1 0,1 21 16,-1-43-16,-21 22 0,0 0 15,21-22-15,-21 22 0,21-22 0,-21 22 16,0 0-16,0-1 0,0 1 0,0 0 15,0 20-15,0 1 16,0 0-16,-21 0 0,21 0 0,-21 21 16,0 0-16,21 21 15,-22 0-15,22 21 0,-21-20 0,21 20 16,0 21-16,0 1 0,0-1 16,0 1-16,0-1 0,0 1 15,0-1-15,0 1 0,0 42 0,0-43 16,0-20-16,0-1 0,0 0 15,0-21-15,21 22 0,1-22 0,-1 0 16,0-21-16,21 0 0,-21 0 16,22 0-16,-22 0 0,21 0 15,-21 0-15,22-21 0,-22 0 0,21 0 16,-21-1-16,22 1 0,-1 0 16,-21-21-16,22 21 0,-22-22 0,0 1 15,21 0-15,-21-22 0,1 22 16,-1-22-16,-21 22 0,0-22 0,21 1 15,-21-1-15,0 22 0,21 0 16,-21-22-16,0 22 0,0 21 0,0 0 16,0-1-16,0 1 0,0 42 15,-21 1 1,21-1-16,-21 21 0,21 0 16,0 22-16,0-1 0,0-20 0,-21 20 15,21 1-15,-22-1 0,22 1 16,0-22-16,-21 64 0,21-64 15,0 1-15,0-1 0,0-21 16,0 0-16,21 0 0,-21 1 0,43-1 16,-22 0-16,0-21 0,0 0 15,22 0-15,20 0 16,-21-21-16,-20 0 0,20-1 0,0 1 16,-21 0-16,22 0 0,-22 0 0,42-43 15,-41 22-15,-1 21 16,0 0-16,-21-22 0,0 22 0,21 0 15,-21 0-15,0 0 0,0 42 32,0 0-32,0 0 0,0 0 15,0 0-15,-21 1 0,21-1 16,0 0-16,0 21 0,0-21 0,0 1 16,0 20-16,0-21 15,-21 0-15,21 0 0,0 1 16,0-44 15,21 1-15,-21 0-16,21 0 0,-21 0 15,21 0-15,0-1 0,1 1 16,-22 0-16,21 0 0,0 0 0,0 0 16,0-1-16,0 22 0,1 0 0,-1 0 15,0 0-15,0 0 0,0 22 16,-21-1-16,21 0 15,-21 0-15,0 0 0,0 0 0,0 1 16,22-22-16,-22 21 0,0 0 16,21 0-16,-21 0 0,21 0 0,-21 1 15,21-22-15,0 0 0,-21 21 0,21-21 16,1 0-16,-1 0 16,0 0-16,0 0 0,0-21 0,0-1 15,1 22-15,41-42 16,-42 21-16,0 0 0,1 0 0,-1-1 15,0 1-15,0 0 0,-21 0 16,21 0-16,-21 0 0,0-1 0,0 1 0,0 0 16,0 42 15,0 0-15,0 1-16,0-1 0,0 0 0,0 0 15,0 0-15,0 0 0,0 22 0,0-22 16,0 0-16,0 0 15,21 0-15,-21 1 0,22-1 16,-1-21-16,21 21 0,-21-21 0,22 0 16,-22 0-16,21 0 0,0 0 15,1 0-15,-22 0 0,21-21 0,1 21 16,84-43-16,-106 22 16,42-21-16,-42 21 15,1 0-15,-1-1 0,-21-20 0,21 21 16,-21-21-16,0-1 0,0 22 0,0-21 15,0 21-15,-21-1 0,21 1 16,-21 0-16,-1 21 0,1 0 16,0 0-16,0 0 0,0 21 15,0 0-15,-1 1 0,1-1 16,0 0-16,0 0 0,21 21 0,-21-20 16,0-1-16,21 21 0,-22-21 0,22 0 15,0 1-15,0-1 0,0 0 16,0 0-16,0 0 0,22-21 15,-1 0-15,0 0 0,0 0 16,21 0-16,1-21 16,-22 0-16,0 0 15,21 0-15,-20-1 0,-22 1 16,0 0-16,21-21 0,-21 21 0,0-1 16,21 1-16,-21 0 15,0 42 1,-21 0-1,21 1-15,0-1 16,-21 0-16,21 0 0,0 0 0,0 0 16,0 1-16,0-1 0,0 0 0,0 0 15,0 0-15,21 0 16,0-21-16,0 0 0,21 22 16,-20-22-16,20 0 0,-21 0 15,21 0-15,1 0 0,-22-22 16,21 22-16,1-21 0,-1 0 0,21-21 15,-41 21-15,20-1 16,-21 1-16,0 0 0,0 0 16,-21-21-16,0 20 0,22-20 0,-22 21 15,0 0-15,0 0 0,-22 21 32,22 21-17,-21-21-15,21 21 0,0 0 0,-21-21 16,21 21-16,0 0 0,0 1 15,0-1-15,0 0 16,21 0-16,-21 0 0,0 0 16,0 1-16,21-22 0,-21 21 15,0 0-15,22-21 0,-22 21 16,0 0-16,21-21 0,0 0 16,0 0-16,0 0 15,0 0-15,1 0 0,-1 0 16,21-21-16,0 0 15,-20 0-15,-1 0 0,0-1 16,21-20-16,1 21 0,-22-21 16,21-22-16,0 1 15,-42 41-15,0 44 32,0-1-17,0 21-15,0-21 0,0 0 16,0 1-16,0-1 0,0 0 0,0 0 15,0 0-15,0 0 0,0 1 16,0-1-16,0 0 0,22-21 16,-1 0-16,0 0 0,21 0 0,-21 0 15,1 0-15,-1 0 0,21 0 16,-21 0-16,22-21 0,-22 0 0,0 21 16,0-22-16,0 1 0,0 0 0,1 0 15,-22 0-15,0-22 0,21 22 16,-21 0-16,0-21 0,21-22 15,-21 43-15,0 0 0,0 0 16,0 0-16,0 42 31,0 0-31,0 0 0,-21 0 16,0 22-16,21-22 0,-22 21 0,1 0 16,0-20-16,0 20 0,21 0 15,-21 1-15,0 20 0,-1-21 0,22 22 16,0-22-16,0 149 15,0-128-15,0-20 0,0 20 16,0 1-16,0-1 0,0-21 16,0 22-16,0-1 0,0 43 15,-21-63-15,21 20 0,-21-21 0,0 64 16,-43-21 0,43-43-16,-21-21 0,21 1 15,-22 20-15,1-21 0,0-21 0,-1 21 0,-62-21 16,83 0-16,-20-21 15,21 0-15,0 0 0,21 0 16,0-1-16,-21 1 0,21 0 0,-22-21 16,22 21-16,0-22 0,0 1 0,0 21 15,0-22-15,-21 1 0,21 0 16,-21-1-16,0 1 0,0 0 16</inkml:trace>
  <inkml:trace contextRef="#ctx0" brushRef="#br0" timeOffset="110643.98">5038 11938 0,'-22'-21'0,"44"42"0,-44-63 0,22 21 15,0-1-15,0 1 16,22 21 31,-1 0-32</inkml:trace>
  <inkml:trace contextRef="#ctx0" brushRef="#br0" timeOffset="111356.1">8403 11769 0,'0'-21'0,"-42"-64"32,42 64-32,0 0 15,-21 21-15,-1 0 16,1 0-16,0 0 15,21 21-15,-21 0 0,0 0 16,0 21-16,-1 1 0,1 63 16,21-64-16,-21 21 0,21 1 15,0-1-15,-21 1 0,21-1 0,-21 1 16,21-22-16,0 1 0,0-1 0,0 21 16,21-20-16,0-22 15,21-21-15,-20 21 0,20-21 16,-21 0-16,21 0 0,1 0 0,-1 0 0,0-21 15,22 0-15,-22 0 0,22-1 16,-22 1-16,22-21 0,-1 0 16,1-1-16,20-63 0,-20 64 15,-43-21-15,21-1 0,-21 1 0,-21-1 16,0 1-16,0-22 0,0 21 16,-21 1-16,-21-1 0,21 1 0,-22 21 15,1-1-15,-21 1 16,20 0-16,1 20 0,-22 22 0,1 0 0,21 0 15,-22 22-15,22-1 0,-22 0 0,22 0 16,0 21-16,-1 1 16,1 20-16,21-20 0,-22 105 15,43-85-15,0 1 0,0-22 16,22 22-16,-1-22 0,0 0 16,0 22-16,21-43 0,-20 21 0,20 1 15,0-22-15,1 0 0,20 0 0,106 0 16,-105-21-1,-1 0-15,1 0 0</inkml:trace>
  <inkml:trace contextRef="#ctx0" brushRef="#br0" timeOffset="111643.93">9440 11917 0,'0'-42'0,"0"84"0,0-106 0,0 43 15,-21 21-15,0 0 16,21 21-16,-21 1 0,21 20 15,-21 0-15,21 1 0,0 20 0,0 1 16,0-1-16,-22 1 0,22-1 16,0 1-16,-21 20 0,21-20 0,-21 20 15,21 1-15,0 0 0,-21-1 0,0 1 16,0 0-16,21-1 0,-22-20 0,1 21 16,0-1-16,21-20 0,-42 63 15,21 21 1,21-127-16,0 21 0,21-42 15,0 0 1,0-42-16,0 21 0,0-21 16,22-1-16,-22 1 0,0-22 0,21 1 15</inkml:trace>
  <inkml:trace contextRef="#ctx0" brushRef="#br0" timeOffset="111928.26">9440 12192 0,'0'0'0,"0"-63"0,0 20 15,0 1-15,0 0 0,0 20 0,0-20 16,0 21-16,21 0 0,1 21 16,41-21-1,-21 21-15,1 0 0,-1 0 0,0 21 16,1 0-16,-1 0 0,-21 0 16,0 0-16,1 1 0,-22 20 0,0 0 15,0-21-15,-22 22 0,1-22 0,0 0 16,-21 21-16,21-20 0,-22-1 15,1 0-15,21 0 0,-22 0 16,1-21-16,21 21 0,0-21 0,0 0 0,-1 0 16,22-21 15,22 0-31,-1 21 0,0-21 0,0 0 0,21 0 16</inkml:trace>
  <inkml:trace contextRef="#ctx0" brushRef="#br0" timeOffset="112545.26">9948 12192 0,'0'21'16,"0"-42"-16,21 42 0,1-21 0,-1 0 0,0 0 15,0 0-15,0 0 0,0 0 16,1-21-16,-1 0 0,0 21 0,0-21 16,0 0-16,0-1 0,1 1 0,-1-42 15,0 42-15,-21-1 16,0 1-16,0 0 0,0 0 15,0 0-15,-21 0 0,0 21 0,-1 0 0,1 0 16,0 21-16,0 0 16,0 21-16,0-21 0,-1 22 15,22-1-15,0 0 0,0 1 0,0-1 16,0 22-16,0-22 0,22-21 16,-22 21-16,21-20 0,0-1 15,0-21-15,21 21 0,1 0 16,-1-21-16,0 0 0,-20 0 15,-1-21-15,21 0 0,-21 0 16,0 21-16,1-22 0,-1-20 16,0-64-1,0 64-15,-21 21 0,21-22 16,0 1-16,1 0 0,-22 21 0,21-1 16,0 1-16,0 21 0,0 0 0,22 0 15,-22 21-15,0 1 16,0-1-16,-21 21 0,0-21 0,21 22 15,0-22-15,-21 21 0,22 0 0,-22-20 16,0 20-16,0-21 0,0 21 16,0-20-16,0-1 0,0 0 0,0 0 15,0 0-15,0-42 47,0 0-47,0 0 0,0 0 16,0-1-16,0 1 0,21-21 0,-21 21 15,21-22-15,0 1 0,0 21 16,-21-21-16,21 20 0,1-20 0,-1 21 16,0 0-16,0 0 0,21-1 15,-20 22-15,-1-21 0,0 21 16,0 0-16,21 0 0</inkml:trace>
  <inkml:trace contextRef="#ctx0" brushRef="#br0" timeOffset="113043.49">11663 12192 0,'0'0'0,"21"0"0,0 0 16,0-21-1,-21 0-15,0 0 0,21-1 16,-21 1-16,0-21 0,0 21 16,0 0-16,0-1 0,0 1 15,-63-42 1,42 63-16,0 0 0,-1 0 0,1 0 15,0 0-15,0 21 0,0 0 16,-22 0-16,1 43 16,21-22-16,0 0 0,0 1 0,21-22 15,-22 21-15,22 1 0,0-22 16,0 0-16,0 21 0,0-21 0,22-21 16,-1 22-16,-21-1 0,42-21 15,-21 0-15,0 0 0,1 0 0,-1-21 16,0-1-16,0 1 0,0 0 15,0 0-15,1 0 0,-1 0 0,0-22 16,21-20-16,-21 42 16,1-22-16,-22 22 0,0 0 0,0 0 15,0 0-15,-22 42 16,22 0-16,0 0 16,-21 0-16,21 0 15,-21 1-15,21 20 0,0-21 0,-21 0 16,21 0-16,0 22 0,0-22 0,0 0 15,0 0-15,0 0 0,21-21 16,0 0-16,0 0 16,1 0-16,-1 0 0,0 0 0,0 0 15,0 0-15,0-21 0,1 0 0,20 0 16,-21 0-16</inkml:trace>
  <inkml:trace contextRef="#ctx0" brushRef="#br0" timeOffset="113338.77">12298 11515 0,'0'0'0,"0"-43"0,0 22 0,0 0 0,0 0 16,0 0-16,-21 42 15,-1 0-15,22 0 16,0 0-16,-21 22 0,21-22 0,-21 21 16,21 1-16,0-1 0,0 0 0,0 1 15,0-1-15,0 21 0,0-20 16,0-1-16,0 22 0,0-22 0,0 0 15,0 1-15,0-22 0,0 21 0,0-21 16,0 22-16,0-1 16,0-21-16,21-21 31,0 0-31,1-21 0,20 0 16,-21 0-16,21-1 15,-20 1-15,-1 0 0,0-21 0,0 21 16,21-1-16</inkml:trace>
  <inkml:trace contextRef="#ctx0" brushRef="#br0" timeOffset="113667.93">12594 11938 0,'21'-21'0,"-21"42"16,0 0-1,-21-42-15,42 63 0,-42-20 0,0 20 0,21-21 16,-21 21-16,0-20 0,21 20 0,0-21 16,0 43-1,0-43-15,0 0 0,0 0 0,0 0 0,21 0 16,0-21-1,0 0-15,0 0 0,0 0 0,1 0 16,-1-21-16,21 0 0,-21 21 0,0-21 16,1 0-16,-1 0 0,-21-22 15,21 22-15,-21-21 0,21 21 0,-21-22 16,0 1-16,0 0 0,0-1 16,0 22-16,-21 0 0,0 0 0,0 0 15,-22 21 1,22 0-16,0 0 0,0 0 0,0 21 15,-1 0-15,1 0 0,21 0 0,0 0 16,0 1-16,0-1 0,0 0 16,0 0-16,0 0 0,0 0 0,21-21 15,1 22-15,-1-22 0,0 0 0,0 0 16,0 21-16</inkml:trace>
  <inkml:trace contextRef="#ctx0" brushRef="#br0" timeOffset="114021.73">13166 12065 0,'0'-21'0,"0"42"0,0-63 16,0-1-16,0-20 16,0 42-16,0 0 0,0-1 15,21 1-15,0 21 0,0 0 16,0 0-16,0 0 0,1 0 16,-1 0-16,0 21 0,0 1 15,-21-1-15,0 0 0,21 0 0,-21 0 16,0 0-16,0 1 0,0 20 15,0-21-15,0 0 0,0 0 0,0 1 16,0-1-16,0 0 0,-21-21 0,21 21 16,0-42 15,0 0-31,0 0 16,0-1-16,21 1 15,0 0-15,1 0 0,-1 0 0,-21-22 16,21 22-16,0 0 0,0-21 0,-21 21 15,21-1-15,1 22 0,-1-21 16,0 21-16,21 0 0,1 0 16,-22 0-16,0 0 0,0 0 15,0 0-15</inkml:trace>
  <inkml:trace contextRef="#ctx0" brushRef="#br0" timeOffset="114397.51">14118 11896 0,'0'0'0,"0"-21"0,0-1 16,0 1-1,-21 21-15,0 0 16,0 0-16,-1 0 0,1 0 0,0 0 16,0 0-16,-21 21 0,20 1 15,22-1-15,0 0 16,0 0-16,0 0 0,0 0 0,0 1 15,0-1-15,0 0 0,43 21 16,-1-21-16,-21 1 16,0-1-16,-21 0 0,22-21 0,-22 21 15,21-21-15,-21 21 0,0 0 16,0 1-16,-21-22 16,-1 0-16,1 0 15,0 21-15,0-21 0,0 0 0,0 0 16,-1 0-16,1 0 0,0 0 0,0 0 15,0 0-15,0-21 16,-1 21-16,22-22 0,-21 22 0,21-21 16,-21 0-16,0 0 0,0 21 0,0-21 15</inkml:trace>
  <inkml:trace contextRef="#ctx0" brushRef="#br0" timeOffset="114676.35">12171 11621 0,'0'0'0,"-21"0"0,63 0 32,-21-22-32,21 22 0,1 0 0,20 0 15,-20 0-15,-1-21 0,21 21 16,1 0-16,-22 0 0,22 0 0,-22 0 15,22 0-15,-22 0 0,0 0 16,1 0-16,-1 0 0,-21 0 16,0 0-16,0 0 0,1 0 0,-22-21 15</inkml:trace>
  <inkml:trace contextRef="#ctx0" brushRef="#br0" timeOffset="115476.53">15219 11938 0,'0'0'0,"-43"-21"31,65 21 16,-1 0-47,0 0 0,21 0 0,1 0 15,-1 0-15,0 0 0,1 0 0,20 0 16,1 0-16,-1 0 0,64 0 16,-63 0-16,-1 0 0,1 0 15,-1 0-15,1 0 0,-22 0 16,0 0-16,-21 0 0,1 0 0,-1-21 16,-21 0-16,0-1 15,-21 1-15,-1 21 0,1-21 16,-21 21-16,21 0 0,-22-21 15,22 21-15,-21 0 0,21-21 0,0 21 16,-1 0-16,1 0 16,21-21-16,21 21 31,1 0-31,-1 0 0,0 0 16,0 0-16,21 0 0,-20 0 15,-1 0-15,21 0 0,0 21 16,-20-21-16,-1 21 0,0 0 0,-21 0 15,0 0-15,0 1 16,0-1-16,0 0 0,0 21 0,-21-21 16,-43 22-16,43-22 0,0 0 15,0 0-15,0 0 16,-43 1-16,43-1 0,0 0 0,0-21 16,-1 0-16,22 21 0,-21-21 15,42-21 16,1 0-31</inkml:trace>
  <inkml:trace contextRef="#ctx0" brushRef="#br0" timeOffset="116344.88">17547 11197 0,'0'0'0,"-21"-21"15,42 21 1,0 0-16,22 0 15,20-21-15,-42 21 16,22 0-16,-1 0 0,0 0 0,1-21 16,-1 21-16,21 0 0,-41 0 0,20-21 15,0 21-15,1 0 0,-22 0 16,0 0-16,-21-22 16,-21 22-1,0 0-15,-1 0 0,-20 0 16,0 0-16,-1 0 0,-41 0 15,41 0-15,-20 0 0,21 0 0,-1 0 16,1 0-16,0 0 0,-1 0 16,22 0-16,-21 0 0,21 0 0,-1 0 15,1 22-15,0-22 0,0 21 16,0 0 0,0 0-1,-1-21-15,22 21 16,0 0-16,-21 1 15,0-1-15,21 0 0,-21 42 16,21-41-16,0 20 16,0 0-16,-21 1 0,21-1 0,0 0 15,0 1-15,-21-1 0,21 0 0,-22 1 16,1 20-16,21-21 0,-21 22 16,0 42-16,0-43 0,21 1 15,-21-1-15,21-20 0,-22 20 0,22 1 16,-21-22-16,21 21 0,0-20 15,0-1-15,0 22 0,0-22 16,0 0-16,0 1 0,0-22 0,21 21 0,22-21 16,-22 22-16,0-22 0,21 0 15,1-21-15,-1 21 0,-21-21 16,22 0-16,-1 0 0,21 0 0,22 0 16,-43-21-16,1 0 0,-22 21 15,21-21-15,-21-1 0,22-20 16,-22 21-16,0 0 0,0 0 0</inkml:trace>
  <inkml:trace contextRef="#ctx0" brushRef="#br0" timeOffset="117249.43">18436 11811 0,'0'0'0,"0"-21"0,0 0 16,0 0-16,0-1 16,0 1-16,21 0 15,-21 42 16,0 0-31,0 1 16,0-1-16,0 0 0,0 0 0,-21 21 16,21 1-16,-21-1 0,21 0 15,0 1-15,-21-1 0,0 0 0,21 1 16,0-1-16,0 0 0,-22-20 0,22-1 16,0 0-16,0 0 0,0 0 15,0 0-15,0 1 16,0-44 15,0 1-31,0 0 0</inkml:trace>
  <inkml:trace contextRef="#ctx0" brushRef="#br0" timeOffset="117528.29">18140 12044 0,'21'0'47,"0"0"-47,0 0 0,0 0 16,1 0-16,20-21 0,-21 21 0,21 0 16,-20 0-16,20-21 0,-21 21 0,21 0 15,1 0-15,-22 0 0,0-22 16,21 22-16,-20 0 0,-1 0 15,0 0 1,-21-21-16,0 0 16,21 21-1,0 0-15,0 0 0</inkml:trace>
  <inkml:trace contextRef="#ctx0" brushRef="#br0" timeOffset="117860.6">19473 11663 0,'0'21'31,"0"0"-31,-21-21 0,21 21 0,-21 22 15,21-22-15,-21 0 0,21 21 16,0-20-16,-21 20 0,-1 0 0,1-21 16,21 22-16,-21 63 15,0-85-15,21 0 16,-21 0-16,21 0 0,0 0 0,0 1 16,0-1-16,0-42 46,0-1-46,21 1 0</inkml:trace>
  <inkml:trace contextRef="#ctx0" brushRef="#br0" timeOffset="118148.44">19092 11938 0,'0'0'15,"21"0"1,1 0-16,-1 0 0,0 0 0,21 0 16,1 0-16,-1 0 15,0-21-15,-21 21 0,22 0 16,-1 0-16,-21 0 0,22 0 0,-22 0 16,0 0-16,0 0 0,0 0 0,0 0 15,1 0-15</inkml:trace>
  <inkml:trace contextRef="#ctx0" brushRef="#br0" timeOffset="118704.12">20129 12213 0,'0'0'16,"0"-21"0,22 21-1,-1 0-15,-21-21 16,21 21-16,0 0 15,-21 21 1,0 0 0,0 0-16,-21 1 15,21-1-15,-21 0 0,0 0 0,-1-21 16,1 21-16,0 0 0,0-21 0,0 22 16,-22-22-16,22 0 0,0 0 0,0 0 15,0 0-15</inkml:trace>
  <inkml:trace contextRef="#ctx0" brushRef="#br0" timeOffset="119043.93">21209 11642 0,'0'21'15,"0"0"1,0 0-16,0 0 16,-21 1-16,0-1 0,-1 21 0,22-21 15,-21 22-15,21-22 0,-21 21 0,21-21 16,-21 22-16,21-22 0,0 0 15,0 21-15,0-21 0,0 1 0,0-1 16,0 0-16,0 0 0,0 0 31,0-42-15</inkml:trace>
  <inkml:trace contextRef="#ctx0" brushRef="#br0" timeOffset="119299.78">20891 11938 0,'-21'0'0,"64"0"31,-1-21-31,-21 21 0,0 0 0,22 0 16,-22 0-16,21-21 0,-21 21 15,85 0 1,-85-21-16,22 21 0,-22 0 0,0 0 0,0 0 15,0 0-15</inkml:trace>
  <inkml:trace contextRef="#ctx0" brushRef="#br0" timeOffset="119556.63">21717 12150 0,'21'0'0,"-21"21"31,0 0-31,0 0 0,0 0 16,0 1-16,0-1 0,0 0 15,0 0-15,0 0 16,0 0-16,0 1 0,-21-22 0,0 21 16,0 0-16,-1-21 0,1 21 0,0-21 15,0 0-15,-21 21 0,20-21 16,1 0-16,0 0 0,0 0 0</inkml:trace>
  <inkml:trace contextRef="#ctx0" brushRef="#br0" timeOffset="120176.28">22521 11917 0,'0'0'0,"-21"0"0,0 0 0,42 0 47,0 0-47,0 0 0,1 0 16,20 0-16,-21 0 0,21 0 15,1 0-15,-1 0 0,-21 0 16,22 0-16,-1 0 0,-21 0 0,21 0 0,-20 0 15,-1 0-15,0 0 0,0 0 16,0 0-16,0 0 47,1 0-47,-1-21 0,0 21 16</inkml:trace>
  <inkml:trace contextRef="#ctx0" brushRef="#br0" timeOffset="120504.09">23601 11896 0,'0'0'16,"-21"0"-16,42 0 31,0 0-31,0 0 0,21 0 0,-20 0 16,20 0-16,0 0 0,-21 0 0,22 0 15,-1 0-15,-21 0 0,22 0 16,-22 0-16,0 0 0,0 0 0,0 0 31,0 0 16,-21 21-31</inkml:trace>
  <inkml:trace contextRef="#ctx0" brushRef="#br0" timeOffset="120887.87">24532 12234 0,'-63'0'31,"41"0"0,22-21-15,22 0-1,-1 21 1,0 0-16,-21-21 0,21 21 16,0 0-1,-21 21-15,0 0 16,0 0-16,0 1 0,0-1 0,0 0 16,0 0-16,0 0 0,-21 0 15,0 1-15,0-1 0,0 0 0,-1 0 16,1 0-16,0 0 0,0 1 0,-21-22 15,-1 21-15,22-21 16,0 0-16</inkml:trace>
  <inkml:trace contextRef="#ctx0" brushRef="#br0" timeOffset="123508.37">25717 11980 0,'0'0'0,"-21"0"0,0 0 0,0 0 16,0 0-16,0 0 0,-1 0 15,44 0 32,-1 0-47,0 22 0,0-22 0,21 0 16,-20 0-16,20 0 0,-21 0 16,0 0-16,22 0 0,-22 0 0,0 0 15,0 0-15,0 0 0,0 0 31,1-22-15,-1 22 0</inkml:trace>
  <inkml:trace contextRef="#ctx0" brushRef="#br0" timeOffset="124105.03">26458 11494 0,'0'-22'31,"21"22"-15,1 0-16,-1 0 15,0 0-15,0-21 0,21 21 16,-20-21-16,20 21 0,0-21 0,-21 21 16,22-21-16,-1 21 0,-21 0 15,0-21-15,22 21 0,-22 0 0,0 0 16,-21 21 15,0 0-31,0 0 0,0 0 0,0 43 16,0-22-16,-21-21 15,21 22-15,0-1 0,0 0 0,-21 43 16,21-43-16,-21 22 16,21-22-16,0 22 0,-22-22 0,22 21 15,0 1-15,0-22 16,0 1-16,0-1 0,0 21 0,-21-41 0,21 20 15,-21 0-15,21-21 0,0 22 16,-21-22-16,0 0 0,0 0 0,-1 0 16,1 1-16,0-22 0,-21 42 15,21-42-15,-22 0 0,22 21 16,0-21-16,-21 0 0,20 0 0,-20 0 16,0 0-16,-1 0 0,22 0 0,-21 0 15,0 0-15,-1 0 0,1 0 16,21 0-16,-22-21 0,22 21 15,0 0-15,0-21 0</inkml:trace>
  <inkml:trace contextRef="#ctx0" brushRef="#br0" timeOffset="182685.17">8636 14182 0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5:26:13.7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2349 847 0,'0'-21'62,"0"-1"-46,22 1-1,-22 0-15,0 0 32,-22 21-17,1 0-15,0-21 16,0 21-16,0 0 0,0 0 15,-1 0-15,1 0 0,0 0 0,0 0 16,0 0-16,0 0 0,-1 0 16,1 0-16,0 0 0,0 21 0,0-21 15,0 21 1,-1-21-16,1 42 0,0-42 16,0 22-16,21-1 0,-21 0 15,0-21-15,-1 21 0,1 0 16,0 0-16,21 1 0,-21 20 0,0-21 15,0 0-15,21 0 0,0 22 16,0-22-16,-22 0 0,22 21 0,-21 1 16,21-22-16,-21 21 0,21 1 15,-21-22-15,21 21 0,0 0 0,-21 1 16,21-22-16,-21 21 0,21 1 16,0-1-16,0 0 0,0-21 15,0 22-15,0-22 0,21 0 16,0 0-16,0 0 0,0 1 0,0-1 15,1 0-15,-1-21 0,21 0 16,22 21-16,-43-21 0,21 0 16,0 0-16,-20 0 0,20 0 15,0-21-15,-21 21 0,22-21 0,-1 0 16,-21 21-16,0-22 0,22 1 16,-22 21-16,0-21 0,0 0 0,0 21 15,-21-21-15,22 0 16,-1 21-16,-21-22 15,0 1 64,21 0-64</inkml:trace>
  <inkml:trace contextRef="#ctx0" brushRef="#br0" timeOffset="795.54">2857 1736 0,'0'-21'32,"0"-1"-17,0 1-15,22 21 0,-1-21 16,0 0-16,0-43 0,0 43 15,0 0-15,1-21 16,-1-1-16,0 1 0,0 0 0,0-1 16,-21 1-16,21-21 0,1 20 15,-22 1-15,21-22 0,-21-20 16,0 41-16,0 1 0,0 0 16,0 21-16,0-22 0,0 22 15,0 0-15,0 0 0,0 0 16,-21 21-16,-1 0 15,1 21 1,0 0-16,21 0 16,0 0-16,-21 0 0,0 22 0,21-22 15,-21 21-15,21-21 16,-22 22-16,22-22 0,-21 21 0,0 1 16,21-1-16,0 0 0,0-21 15,-21 22-15,21-1 0,0 0 0,-21-20 16,21 20-16,0-21 15,0 21-15,0-20 0,0 20 0,0-21 0,0 0 16,21 22-16,0-22 16,-21 0-16,21 0 0,0-21 0,1 21 15,-1-21-15,-21 21 0,21-21 16,0 0-16,0 0 0,0 0 16,1 0-16,-1 0 0,0 0 0,0 0 15,0-21-15,0 0 0,1 21 16,-1-21-16,0 21 0,0-21 0,-21 0 15,21 21-15,0-22 0</inkml:trace>
  <inkml:trace contextRef="#ctx0" brushRef="#br0" timeOffset="2358.64">3704 1397 0,'21'0'0,"0"0"15,1-21 1,-22 0 0,21 0-1,-21-1-15,0 1 16,0 0-16,0 0 0,0 0 16,0 0-16,0-1 0,0 1 15,0 0-15,-21 0 0,-1 21 16,1-21-16,0 21 0,0 0 15,0 0-15,0 0 0,-1 0 16,-20 0-16,0 0 16,21 21-16,-1 0 0,1 0 0,0-21 15,0 21-15,0 22 0,0-22 16,-1 0-16,1 21 0,0-20 0,21 20 16,0-21-16,-21 21 0,0-20 15,21 20-15,0-21 0,-21 21 16,21-20-16,0-1 0,0 0 15,0 21-15,0-21 0,21 1 0,0-22 16,0 0-16,0 0 0,0 0 16,1 0-16,20 0 0,-21 0 0,0 0 15,22 0-15,-22-22 16,0 1-16,21 0 0,-21 0 0,1 0 16,-1 0-16,21-1 0,-21 1 0,0 0 15,-21-21-15,22 21 0,-1-1 16,0-20-16,-21 0 0,0 21 15,0-1-15,21 1 0,-21 0 16,0 42 15,0 0-15,-21 1-16,21-1 0,0 0 16,0 0-16,-21 21 0,21-20 0,0-1 15,0 0-15,0 0 16,0 0-16,0 0 0,0 22 15,21-43-15,0 21 0,0 0 0,0-21 16,1 0-16,-1 0 16,0 0-16,0 0 0,0 0 15,0-21-15,1 21 16,-1-21-16,0 0 0,0 21 0,0-22 16</inkml:trace>
  <inkml:trace contextRef="#ctx0" brushRef="#br0" timeOffset="2915.33">4593 1164 0,'0'0'0,"0"-21"15,0 0-15,-21 21 16,0 0-16,0 0 15,-1 0-15,1 0 0,0 0 0,0 0 16,0 21-16,-22 0 0,22 0 16,0-21-16,0 22 0,0-1 0,0 0 15,-1-21-15,22 21 0,0 0 16,0 0-16,0 1 16,22-22-1,-1 21-15,0-21 16,0 0-16,0 0 0,0 21 0,1-21 15,-1 0-15,0 0 0,0 21 16,21-21-16,-20 21 0,-1 0 16,0-21-16,0 0 0,0 22 15,0-1-15,1-21 0,-22 21 16,0 0-16,0 0 16,0 0-1,-22-21-15,22 22 0,-21-22 0,-21 21 16,21-21-16,0 0 0,-1 0 15,-20 21-15,21-21 0,-21 0 0,-43 0 16,43 0 0,20 0-16,1 0 0,0 0 0,-21 0 15,21 0-15,21-21 32,0 0-1,21-1-31,0 22 15,0 0-15</inkml:trace>
  <inkml:trace contextRef="#ctx0" brushRef="#br0" timeOffset="3514.98">5440 1207 0,'0'-22'0,"0"1"0,-21 21 16,-1 0-16,1 0 15,0 0-15,0 0 0,0 0 16,0 0-16,-1 0 15,1 0-15,21 21 0,-21 1 0,0-22 16,0 21-16,21 0 0,-21 0 0,21 0 16,-22 0-16,22 1 0,-21-1 15,21 0-15,0 21 16,0-21 0,21-21-16,1 22 0,-1-22 15,-21 21-15,21-21 0,0 0 0,0 0 16,0 0-16,1 0 0,-1 21 15,0-21-15,0 0 0,0 21 16,0-21 0,1 21-16,-22 0 15,0 1 1,0-1 0,-22-21-16,1 21 0,0-21 0,0 21 15,0-21-15,0 0 0,-1 21 16,1-21-16,0 0 0,0 21 15,0-21-15,0 0 0,-1 0 16,1 0-16,0 0 0,21 22 16,-21-22-16,0 0 15,0 0-15,-1 0 47,1-22-47</inkml:trace>
  <inkml:trace contextRef="#ctx0" brushRef="#br0" timeOffset="5257.99">1587 2350 0,'0'0'0,"-21"0"16,0 0-16,0 0 15,0 0-15,0 0 0,-1 0 0,1 0 16,-21 0-16,21 0 0,-22 0 16,-20 0-16,21 0 0,20 0 15,-20 0-15,0 0 16,21 0-16,-22 21 0,22-21 16,-21 0-16,21 0 0,-1 0 0,-41 0 15,42 0-15,0 0 16,-1 0-16,1 0 0,0 0 0,0 0 31,21 21 16,21-21-31,0 0-16,0 0 0,1 0 15,-1 0-15,0 0 0,0 0 0,21 0 16,1 0-16,-1 0 15,0 0-15,1 0 0,-1 0 0,22 0 16,-1 0-16,1 0 0,-1 0 16,22 0-16,-22-21 0,22 21 0,0 0 15,-1 0-15,1 0 0,0-21 16,-1 21-16,22 0 0,0 0 0,0 0 16,0 0-16,-1 0 0,1 0 15,-21 0-15,21 0 0,-22 0 16,1 0-16,0 0 0,-1 0 0,1 0 15,0-22-15,-1 22 0,1 0 16,0 0-16,-1 0 0,1 0 0,-21 0 0,20 0 16,-20 0-16,-1-21 15,-20 21-15,20 0 0,-21 0 0,1 0 16,-1 0-16,0 0 0,-20 0 0,20 0 16,0 0-16,1 0 15,-22 0-15,0 0 16,0 0-1,-21-21 48,-21 21-63,0 0 0</inkml:trace>
  <inkml:trace contextRef="#ctx0" brushRef="#br0" timeOffset="5421.89">4551 2286 0,'21'0'31</inkml:trace>
  <inkml:trace contextRef="#ctx0" brushRef="#br0" timeOffset="9082.37">2349 3133 0,'0'0'0,"0"-21"16,0-1-16,0 1 15,0 0-15,0 0 16,0 0 0,0 42 15,0 0-16,0 0-15,-21 22 16,21-22-16,0 21 0,-21-21 16,21 22-16,0 41 15,0-20-15,0 20 0,-21-41 16,21-22-16,0 21 0,-21 1 16,21-22-16,0 0 0,0 21 0,0-21 15,0 1-15,0-1 16,-21 0-16,21-42 47,0 0-32,0-1-15</inkml:trace>
  <inkml:trace contextRef="#ctx0" brushRef="#br0" timeOffset="9853.92">2095 3112 0,'0'-22'0,"0"1"16,0 0 0,22 21-1,-1-21-15,21 21 0,-21 0 0,0 0 16,22-21-16,-22 21 0,21 0 16,-21 0-16,22 0 0,-1 0 0,-21 0 15,22 21-15,-22 0 0,0 0 16,0 0-16,0 1 0,-21-1 15,0 21-15,0-21 0,0 22 16,-21-1-16,0-21 0,-43 64 16,1-22-16,21-42 15,20 1-15,-20-1 0,21 0 0,-21-21 16,20 21-16,1-21 0,0 0 16,0 0-16,0 0 15,0 0-15,21-21 16,0 0-16,0 0 15,21-1-15,0 22 16,0-21-16,0 0 0,22 21 0,-22 0 16,21-21-16,0 21 15,1 0-15,-1 0 0,0 0 0,1 0 16,-1 0-16,0 0 0,1 0 16,-1 21-16,-21 0 0,22-21 0,-22 21 15,0 1-15,0-1 0,0 0 16,-21 0-16,0 0 0,0 0 0,0 1 15,0-1-15,0 0 0,0 21 0,-21-21 16,-42 22 0,20-22-16,-20 21 0,-1-21 15,22 1-15,-22-1 0,1 0 16,-1 0-16,1 0 0,-1-21 0,1 21 0,-1-21 16,1 0-16,-43 0 15,64 0-15,-1 0 0,22-21 16,-21 0-16,21 21 0,0-21 15,-22 0-15,43 0 0,0-1 0,-21 1 16,21 0-16,0 0 0,0 0 16,0 0-16,21-1 0,0 22 15,1-21-15,-1 0 0,0 21 16,21-21-16,-21 0 0,22 0 0</inkml:trace>
  <inkml:trace contextRef="#ctx0" brushRef="#br0" timeOffset="10962.96">3027 3154 0,'0'-21'0,"0"42"0,0-63 15,0 20-15,0 1 0,0 0 16,0 0-16,0 0 15,21 21 1,-21 21 0,0 0-16,0 0 0,0 22 15,0-1-15,0 0 0,0 1 0,0-1 16,0 0-16,0 1 0,0 20 16,-21-21-16,21 1 0,-21 20 15,21-20-15,-22-1 0,22-21 0,0 21 16,0-20-16,0-1 0,0 0 15,0 0-15,0 0 0,0 0 0,22-21 16,-1 0 0,0 0-16,0 0 0,0-21 15,0 0-15,1 0 0,-1 0 16,-21 0-16,21-1 16,0 1-16,0 0 0,-21-21 0,21 21 15,1-22-15,-1 22 0,0-42 16,0 20-1,0 22-15,0 0 16,-21 42 0,0 0-1,0 0-15,0 1 0,0-1 0,0 0 16,0 0-16,0 21 0,0-20 0,0-1 16,0 21-16,0-21 0,0 0 15,0 1-15,0-1 0,0 0 0,0 0 16,0 0-1,22-21-15,-1 0 16,0 0-16,0 0 0,0 0 16,0 0-16,1 0 0,-1-21 0,0 21 15,21-21-15,-21 0 0,43-22 16,-43 22-16,0 0 0,0-21 16,1 21-16,-22-1 0,21 1 0,0 0 15,-21 0-15,21 21 0,-21-21 16,0 0-16,0 42 47,0 0-47,0 0 15,0 0-15,0 0 0,0 22 16,0-22-16,0 0 0,-21 0 16,21 22-16,0-22 0,0 0 15,0 0-15,0 0 0,0 0 16,21 1-1,0-22-15,22 21 0,-22-21 16,0 0-16,0 0 0,21 0 0,-20 0 16,-1 0-16,0-21 0,0 21 0,0-22 15,22 1-15,-22 21 0,0-21 16,0 0-16,0 0 0,22-43 16,-22 43-16,-21 0 0,21-21 15,-21 20-15,21-20 16,-21 21-16,0 0 0,0 0 15,0-1-15,-21 22 16,0 0-16,0 0 0,-1 22 16,1-22-16,0 21 15,0 0-15,21 0 0,0 0 0,-21 0 16,21 1-16,0-1 0,0 21 0,0-21 16,0 0-16,0 1 0,0-1 15,21 0-15,-21 0 16,21-21-16,0 21 0,0-21 0,1 0 0,-1 0 15,0 0-15,0 0 16,0 0-16,22 0 0,-22 0 0,0 0 16,0 0-16,64-42 15,-64 21-15,0 0 0</inkml:trace>
  <inkml:trace contextRef="#ctx0" brushRef="#br0" timeOffset="11710.53">5207 3048 0,'0'0'0,"0"-21"0,0 0 16,0 0-16,0-1 0,0 1 16,21 0-16,0-42 15,-21 41-15,0-20 0,0 21 16,0 0-16,0 0 0,0-22 15,0 22-15,0 0 0,0 0 16,0 0-16,-21 42 31,21 21-31,-21-21 0,21 22 16,-21-1-16,21 21 0,0-20 16,0 20-16,0 22 0,0-22 0,-21 22 15,21 0-15,0-1 0,0 1 16,0 0-16,0-1 0,0 1 15,0 0-15,0 21 0,-22-22 0,1 213 16,21-213-16,-21 22 16,0-21-16,0 21 0,0-22 0,21 22 15,-22-21-15,1-1 0,0 1 16,0-21-16,21 20 0,0-20 0,-21-22 16,21 0-16,0 1 0,0-1 15,0 22-15,0-86 16,0 1-1,21 0-15,-21 0 0,0-21 16,0-1-16,21 1 0,-21 0 0,21-1 16,-21-20-16,0-1 0,0-20 15,0 20-15,0-21 0</inkml:trace>
  <inkml:trace contextRef="#ctx0" brushRef="#br0" timeOffset="12074.32">4826 3429 0,'-21'-21'15,"42"42"-15,-42-84 0,21 41 0,0 1 0,0 0 16,0 0-16,0 0 0,21-22 16,42 1-16,-41 21 0,20 0 15,0 0-15,1 21 16,-1-22-16,0 22 0,1 0 0,-22 0 0,21 0 15,0 22-15,-20-1 0,20 0 16,-21 0-16,0 64 16,-21-43-16,0 0 0,0 1 0,0-22 15,-21 21-15,0 1 0,0-22 16,-22 21-16,22-21 0,0 0 0,21 1 16,-21-22-16,0 21 0,21 0 15,-21-21 1,42 0 31</inkml:trace>
  <inkml:trace contextRef="#ctx0" brushRef="#br0" timeOffset="12742.94">5673 3662 0,'0'0'0,"21"-21"15,0 0-15,0-1 0,0 1 16,0 0-16,1-21 16,-1 21-16,0-22 0,0 1 15,0 0-15,22-43 0,-22 43 16,0-1-16,-21 22 0,0 0 0,0 0 15,0 0-15,0-1 0,-21 22 16,0 0-16,-1 0 16,-41 22-16,42-1 15,0 0-15,-1 21 0,1-21 0,21 1 16,0-1-16,0 21 0,0-21 0,0 0 16,0 1-16,21-1 15,1-21-15,-1 0 0,0 21 0,21-21 16,-21 0-16,1 0 15,-1 0-15,0 21 0,0-21 0,0 0 16,0 0-16,-21 21 0,22 0 16,-22 1-16,0-1 15,0 0-15,0 0 0,0 0 16,0 0 0,21-21-1,0 0-15,0 0 16,0 0-16,0-21 15,1 21-15,-1-21 0,-21 0 0,21 0 16,0 21-16,0-43 0,0 22 16,1 0-16,-1 0 0,0 0 15,0 0-15,-21-1 0,21 1 0,-21 0 16,21 21-16,-21 21 31,0 0-15,0 1-16,0 20 0,-21 0 15,21-21-15,0 1 0,0-1 0,0 0 16,0 0-16,0 0 0,0 0 16,0 1-16,21-22 31,1 0-31,-22-22 16,0 1-16</inkml:trace>
  <inkml:trace contextRef="#ctx0" brushRef="#br0" timeOffset="13119.72">6498 2963 0,'-21'0'0,"0"43"15,0-22-15,21 0 16,0 0-16,0 0 0,0 1 15,21-22 1,0 0-16,0 0 0,0 0 16,0 0-16,1 0 0,-1 0 15,0-22-15,0 22 0,0-21 0,0 0 16,1 21-16,-22-21 0,0 0 16,0 0-16,0-1 0,0 1 15,0 0-15,-22 0 0,1 21 16,0 0-16,0 0 0,0 0 15,0 0-15,-1 0 0,1 0 0,21 21 16,-21 0-16,0 0 0,21 1 16,0-1-16,0 0 0,0 0 15,0 0-15,0 0 16,0 1-16,0-1 0,21-21 16,0 0-16,0 21 0</inkml:trace>
  <inkml:trace contextRef="#ctx0" brushRef="#br0" timeOffset="13570.46">6964 3196 0,'0'21'0,"0"1"0,0-1 16,0 0-16,0 0 0,0 0 15,0 0-15,0 1 16,0-1-16,0 0 0,-21 0 0,21 21 15,-22-20-15,22-1 0,0 0 16,0 0-16,-21 0 16,21 0-16,0-42 31,0 0-15,0 0-16,0 0 0,0 0 15,0-22-15,21 22 0,1-21 16,-1-1-16,0 1 0,0 21 15,0-21-15,22-1 0,-22 22 0,21 0 0,0 0 16,1 0-16,-22 21 16,21 0-16,1 0 0,-22 0 0,21 0 15,-21 21-15,0 0 0,1 21 16,-22-21-16,0 43 16,0-22-16,0-21 0,0 22 0,-22-22 0,1 21 15,21-21-15,0 1 0,-21-1 16,21 0-16,-21 0 0,21 0 15,-21-21-15,21-21 32,21 0-32,0 21 0</inkml:trace>
  <inkml:trace contextRef="#ctx0" brushRef="#br0" timeOffset="13884.29">8064 2667 0,'0'21'15,"0"0"-15,0 1 16,0-1-16,-21 21 0,21-21 16,-21 22-16,21-1 0,-42 64 15,21 0-15,-1-43 16,22-21-16,0 22 0,-21-22 15,21 1-15,-21-1 0,21 0 0,0-21 16,0 22-16,0-22 0,0 0 16,0 0-16,21-21 0,0 21 0,1-21 15,-1 0-15,0 0 0,0 0 0,0 0 16,0 0-16,1-21 0,-1 0 16,0 0-16,0 0 0,0 0 0,0-1 15</inkml:trace>
  <inkml:trace contextRef="#ctx0" brushRef="#br0" timeOffset="14087.17">7832 3069 0,'0'0'0,"21"0"15,0 0 1,0 0-16,0 0 0,22 0 0,-22 0 15,0 0-15,0 0 0,43-21 16,-1 21 0,-42 0-16,0-21 0,1 21 0,-1 0 15,-21-21-15,21 21 0</inkml:trace>
  <inkml:trace contextRef="#ctx0" brushRef="#br0" timeOffset="14638.85">10541 2032 0,'0'0'0,"0"-42"0,0 21 16,21-1-16,-21 1 0,0 0 15,0 0-15,0 0 16,0 42 0,0 0-1,-21 0-15,0 0 0,0 22 16,-22-1-16,22 22 0,0-22 0,-21 43 16,-1-22-16,1 22 0,0 21 0,-22-22 15,22 1-15,-1 0 0,-20-1 16,21 1-16,-22 0 0,1-1 0,20 1 15,-20 0-15,20-22 0,-20 22 0,21-22 16,-1 1-16,1-1 0,-43 43 16,64-64-16,-21 1 0,21-1 15,-1 0-15,1 1 0,0-22 16,21 0-16,0 0 0,-21-21 16,21-21-1,0 0-15,21 0 16</inkml:trace>
  <inkml:trace contextRef="#ctx0" brushRef="#br0" timeOffset="14930.69">10668 2350 0,'0'0'0,"-21"0"16,0 0-16,42 0 31,0 0-31,21 0 16,-21 0-16,1 0 0,20 0 0,0 0 15,1 0-15,-1 0 0,0 21 16,22-21-16,-22 0 0,0 0 0,1 0 15,-1 0-15,-21 0 0,0 0 16,1 0-16,-1 0 0</inkml:trace>
  <inkml:trace contextRef="#ctx0" brushRef="#br0" timeOffset="15233.1">10901 2477 0,'0'0'0,"0"21"0,-21 0 0,-1 0 16,22 0-16,0 0 15,-21 1-15,0 83 16,0-62-16,21-1 0,-21 0 16,21 1-16,-21-22 0,21 21 15,-22 1-15,1-22 0,21 21 0,0-21 16,-21 64-16,21-64 15,-21 0-15,21 0 0,0 1 16,0-1-16,21-21 31,0 0-31,0-21 0,-21-1 0,22 22 16,-1-21-16,0 0 0,0 0 0</inkml:trace>
  <inkml:trace contextRef="#ctx0" brushRef="#br0" timeOffset="15603.27">11028 3069 0,'0'0'0,"0"21"16,21-21-16,0 0 16,0 0-16,0 0 15,1-21-15,-1 21 0,21-21 16,-21 21-16,0-21 0,1 21 0,-1-21 15,-21 0-15,21 21 0,-21-22 16,21 1-16,-21 0 0,0 0 16,-21 21-1,0 0-15,0 0 0,-1 0 16,1 21-16,0 0 0,0 0 0,0 1 16,0-1-16,-1 0 0,22 0 15,-21 0-15,0 22 0,0-22 0,21 0 16,0 0-16,0 0 0,0 0 15,0 1-15,0-1 0,42 0 16,22-21 0,-43 0-16,21 0 0,-21 0 0,22 0 15,-22 0-15,21-21 0,1 0 16,-22 21-16,21-22 0,-21 1 0</inkml:trace>
  <inkml:trace contextRef="#ctx0" brushRef="#br0" timeOffset="16262.95">11663 2921 0,'-43'64'31,"43"-43"-31,-21 0 0,21 0 0,-21 0 16,21 0-16,0 1 0,0 20 16,0-21-16,0 0 0,-21 0 15,21 1-15,0-1 16,0 0-16,0-42 31,0 0-15,0-1-16,0 1 0,0 0 15,0 0-15,21-21 0,-21 20 0,0 1 16,21-21-16,0 21 0,1-22 16,-1 22-16,-21 0 0,21 0 0,0 21 15,0-21-15,0 21 0,1 0 16,-1 0-16,0 0 15,0 0-15,0 21 0,0 0 0,1 0 16,-22 22-16,21-22 16,-21 0-16,0 0 0,21 43 15,-21-43-15,0 0 0,0 0 0,0 0 16,0 0-16,0 1 0,0-1 16,0 0-16,-21-21 0,21 21 15,-21-21-15,21-21 31,0 0-31,0 0 0,0-1 0,21 1 16,0 0-16,-21 0 0,21-21 0,0 20 16,0 1-16,1-21 15,20 21-15,-21-22 0,21 22 0,-20 0 16,41 0-16,-42 21 0,0 0 16,1 0-16,-1 0 0,0 0 15,0 21-15,-21 0 0,0 0 0,0 1 16,0-1-16,0 0 0,0 0 0,0 0 15,0 0-15,0 1 0,0-1 16,0 0-16,0 0 0,-21 0 0,21 0 16,-21 1-16,21-1 15,0 0-15,21-21 16,0 0 0,21 0-16,-20-21 0,-1 0 15,21-1-15,-21 22 0,22-21 16</inkml:trace>
  <inkml:trace contextRef="#ctx0" brushRef="#br0" timeOffset="16632.63">12827 2921 0,'0'-21'16,"0"42"-16,0-63 0,0 21 16,-21 21-1,21 21-15,-21 0 16,21 0-16,-22 21 15,22-20-15,-21-1 0,21 21 16,0 0-16,0 1 0,-21-1 0,21 0 16,-21 22-16,21-1 0,-21-20 15,21 20-15,0 1 0,-21 42 16,-1-43-16,1 1 0,21-22 0,-21 21 16,0 1-16,0-1 0,21 1 15,-21-1-15,-1 1 0,1-1 0,21 1 16,-21-22-16,0 22 0,0 20 15,21-41-15,0-1 0,0-21 0,0 22 16,0-22-16,-21 0 16,21 0-16,0-42 31,0 0-31,21 0 0,-21-1 0,42-41 16,-21 21-16,0-1 15,1 1-15,-1 0 0</inkml:trace>
  <inkml:trace contextRef="#ctx0" brushRef="#br0" timeOffset="16931.04">12658 3196 0,'0'-42'0,"0"84"0,0-126 0,0 41 16,0 1-16,21 21 16,0 0-16,0-1 0,0 1 0,0 0 15,1 0-15,-1 21 0,21 0 0,-21 0 16,22 0-16,-22 0 0,42 0 15,22 63 1,-64-41-16,0-1 0,-21 21 0,0-21 16,0 22-16,0-22 0,-21 21 15,0-21-15,0 22 0,0-22 0,-22 0 16,1 21-16,0-21 0,20 1 16,1-22-16,0 0 0,0 21 15,0-21-15,0 0 0,-1 0 16,22-21-16,0-1 15,0 1-15,0 0 16,22-21-16,-1 21 0,0-1 0</inkml:trace>
  <inkml:trace contextRef="#ctx0" brushRef="#br0" timeOffset="17206.88">13441 2540 0,'0'21'16,"0"0"-16,0 1 15,-21 20-15,21-21 0,0 21 0,0 1 16,-22-1-16,22 0 0,-21 1 16,21-1-16,0 0 0,0-20 0,0 20 15,0-21-15,-21 21 0,21-20 0,0-1 16,0 0-16,0 0 0,0 0 15,0 0-15,0 1 16,21-22-16,0 0 16,1-22-16,-1 22 15,0-21-15</inkml:trace>
  <inkml:trace contextRef="#ctx0" brushRef="#br0" timeOffset="18202.8">13991 2879 0,'0'-21'0,"0"42"0,0-64 0,0 22 15,-21 0-15,0 0 0,0 21 16,-1 0-16,-20 0 16,21 0-16,0 0 0,0 21 0,-1 0 15,1 0-15,0 1 0,0-1 16,0 0-16,0 21 0,-1-21 15,22 22-15,-21-1 0,21 0 16,0-20-16,0-1 0,0 0 16,0 21-16,0-21 0,21 1 15,1-22-15,-1 0 0,0 0 16,21 0-16,-21 0 16,1-22-16,-1 1 0,21-21 15,-21 21-15,0 0 0,1-1 16,-1-20-16,0 21 0,-21-21 0,21-1 15,-21 22-15,21-21 0,-21 21 16,0-1-16,0 1 0,0 42 31,0 1-31,-21-1 0,21 0 16,-21 0-16,0 0 0,21 0 16,0 1-16,0 20 0,0-21 0,0 0 15,0 0-15,0 43 0,0-43 16,0 0-16,21-21 0,0 21 15,0 1-15,0-1 0,1-21 16,20 0-16,-21 0 0,0 0 0,22 0 0,-22 0 16,21 0-16,-21-21 15,22-1-15,-1-20 0,-21 21 16,0-21-16,22-22 0,-22 22 16,0-22-16,0 22 0,0-22 15,0 1-15,-21-1 0,43-126 16,-43 148-16,0-1 0,21 1 15,-21 21-15,0 0 0,0-1 16,0 1-16,0 42 16,-21 1-1,21-1-15,-21 0 0,21 21 0,-22 1 16,1-1-16,21 0 0,0 1 0,0 20 16,-21-21-16,21 1 0,0-1 15,0 0-15,-21 1 0,21-1 0,0 0 16,0 1-16,0-22 0,0 21 15,21-21-15,0 1 0,0-1 16,1 0-16,-1 0 0,0 0 0,0-21 16,0 0-16,22 0 0,-22 0 0,21 0 15,-21 0-15,64-21 16,-43 0-16,1 21 0,-22-21 0,21-22 16,-21 22-16,22 0 0,-22-21 15,0 21-15,0-1 0,0-20 0,0 21 16,-21 0-16,0 0 0,0-1 0,0 1 15,-21 21-15,0 0 16,0 0-16,0 0 0,0 0 16,-1 0-16,1 21 0,0 1 15,0-1-15,0 0 0,21 0 0,0 0 16,0 0-16,-21 1 0,21-1 16,0 21-16,0-21 0,0 0 0,0 1 15,21-1-15,0 0 0,-21 0 0,21-21 16,0 21-16,22-21 0,-22 0 15,0 0-15,42 0 0,-20 0 16,-1 0-16,-21-21 0,22 21 0,-1-21 16,-21 0-16,21 0 0,-20-1 15</inkml:trace>
  <inkml:trace contextRef="#ctx0" brushRef="#br0" timeOffset="18542.71">14351 2455 0,'-21'0'16,"42"0"-16,-21 0 15,21-21-15,0 21 16,22 0-16,-1-21 0,-21 21 0,21-21 16,22 21-16,-22 0 0,1-21 15,20 21-15,-21 0 0,1 0 0,20 0 16,-20 0-16,-1 0 0,-21 0 16,21 0-16,-20 0 0,-1 0 0,0 0 15,-42 0 16</inkml:trace>
  <inkml:trace contextRef="#ctx0" brushRef="#br0" timeOffset="20069.84">18034 2096 0,'0'-22'0,"0"44"46,0-1-46,0 21 0,-21-21 16,21 22-16,-21-1 0,21 0 16,-22 1-16,22 20 0,0-21 0,0 22 15,-21-1-15,21-20 0,-21 20 16,21-20-16,-21-1 0,21 0 0,0 1 16,0-1-16,-21 21 0,21-20 15,0-22-15,0 0 0,0 0 16,0 0-16,0 1 0,0-1 15,21-21 1,0-21 0,0-1-16,0 22 0</inkml:trace>
  <inkml:trace contextRef="#ctx0" brushRef="#br0" timeOffset="20437.63">18415 2604 0,'0'0'16,"-21"21"-16,0 0 0,21 21 0,-22-21 0,1 22 15,0-22-15,21 21 0,-21-21 16,21 22-16,-21-22 0,21 0 0,0 21 16,0-20-16,0 20 15,0-21-15,21-21 16,0 0-16,0 0 0,0 0 0,1 0 15,-1 0-15,0 0 0,21 0 0,-21-21 16,22 21-16,-22-21 0,0 0 16,0-1-16,0-20 0,1 21 0,-22 0 15,0-22-15,0 1 0,0 21 16,0-21-16,0 20 0,-22 1 0,-62-21 16,63 42-1,-1 0-15,1 0 0,-21 0 16,21 0-16,0 0 0,-1 0 0,1 0 0,0 0 15</inkml:trace>
  <inkml:trace contextRef="#ctx0" brushRef="#br0" timeOffset="20678.34">17759 2561 0,'0'0'0,"0"-21"0,-21 21 16,21-21-16,21 0 15,0 0-15,21 21 16,-21-22-16,22 1 0,-1 21 0,22-21 16,-22 21-16,43-21 0,-22 21 15,64 0-15,-63-21 0,-22 21 16,21 0-16,-41 0 0,20 0 0,-21 0 15,0 0-15,-21-21 0,21 21 16</inkml:trace>
  <inkml:trace contextRef="#ctx0" brushRef="#br0" timeOffset="22070.83">20637 2688 0,'0'0'0,"-21"-21"0,21 0 15,0-21-15,0 20 0,0-20 0,0 0 16,0-1-16,0 22 0,21-21 16,-21 21-16,22-22 0,-22 22 0,21 21 15,-21-21-15,0 42 16,0 0-1,0 1-15,0 20 0,0 21 16,0-20-16,0 20 0,-21-20 0,-1 20 16,1-21-16,-21 107 15,21-107-15,0-21 0,21 21 16,0-20-16,-22-1 0,22 0 16,0 0-16,0 0 15,22-21 1,-1-21-16,0 0 0,0 21 15,0-21-15,0-22 0,1 22 0,-1-21 16,21 21-16,-21-22 0,0 1 16,64-64-1,-64 85-15,-21 0 0,21 0 0,-21 0 16,22 21-16,-1 0 0,-21 21 16,0 0-16,0 0 0,0 0 15,0 22-15,0-22 0,0 21 16,0 43-1,0-64-15,0 0 0,0 0 16,21 0-16,-21 1 0,21-22 0,0 21 16,0-21-16,1 0 0,-1 0 15,0 0-15,42 0 16,-41-21-16,-1 21 0,0-22 0,21 1 16,-21 0-16,1 0 0,20-21 15,-21 20-15,0-20 0,0 0 0,1-1 16,-1-41-16,-21 41 15,21 1-15,-21 0 0,0 21 16,0-1-16,0 1 0,0 0 0,0 42 31,0 0-31,0 22 0,0-1 0,-21 0 16,0 1-16,-1-1 0,22 0 16,-21 1-16,0-1 0,0 0 0,21-20 15,0 20-15,0-21 0,0 0 0,0 0 16,0 1-16,0-1 0,42 0 15,1-21 1,-22 0-16,21 0 0,-21 0 0,22 0 16,-22 0-16,21-21 0,0 0 0,1 21 15,-1-43-15,0 22 0,22-21 16,-22-1-16,-21 1 16,22 0-16,-22 21 0,-21-22 0,0 1 15,21 21-15,-21 0 0,0-1 16,0 1-16,-21 21 0,0 0 15,0 21-15,-1-21 0,1 22 16,0-1-16,0 21 0,21-21 16,0 0-16,0 1 0,0-1 0,0 0 15,21 0-15,0 0 0,0-21 16,1 21-16,-1 1 0,0-22 16,-21 21-16,21-21 0,0 21 0,-21 0 15,21-21-15,-21 21 0,0 0 16,0 1-16,0-1 15,0 0-15,0 0 32,22-21-17,-1 0-15,0-21 16,0 0-16,0 0 0,0 21 16,1-22-16,-1 1 0,0 0 0,0 0 15,0-21-15,0 20 16,22-41-16,-22 42 0,0 0 15,0-1-15,-21 1 0,0 0 16,0 42 0,0 0-16,0 1 15,0-1-15,0 21 0,-21-21 16,21 0-16,-21 22 0,21-22 0,0 0 16,-21 0-16,21 0 0,0 1 15,0-1-15,0 0 0,0 0 16,21-21-1,0 0 1,-21-21-16,21 21 0,-21-42 16,21 20-16</inkml:trace>
  <inkml:trace contextRef="#ctx0" brushRef="#br0" timeOffset="22410.96">22394 2371 0,'0'21'0,"0"-42"0,-21 63 16,21-21-16,-21 0 0,21 1 0,0-1 15,0 0-15,21-21 16,0 0-16,0 0 16,1 0-16,-1 0 15,0 0-15,0 0 0,0-21 16,0 0-16,1-1 0,-22 1 15,0 0-15,21 0 0,-21 0 0,0 0 16,0-1-16,0 1 0,0 0 0,0 0 16,-21 0-16,-1 21 15,1 0-15,0 0 0,0 0 16,0 0-16,0 21 0,-1-21 16,1 21-16,0 0 0,21 0 15,0 1-15,0-1 0,21-21 31,22 0-31</inkml:trace>
  <inkml:trace contextRef="#ctx0" brushRef="#br0" timeOffset="22738.14">23156 1990 0,'0'-21'0,"0"42"0,0-64 16,0 65-1,0-1 1,-21 21-16,21-21 0,-21 22 16,0-22-16,21 21 0,-21 22 15,-1-22-15,1 0 0,21 22 16,-21-1-16,0 1 0,0-1 16,21-20-16,-21 20 0,-1-21 0,1 1 15,21-1-15,-21 0 0,21 1 0,-21-22 16,21 0-16,-21 0 0,21 0 15,0 1-15,21-22 32,0-22-17,0 1-15,0 0 0,1 0 0,-1 0 16,0 0-16,0-1 0,0 1 16,0 0-16</inkml:trace>
  <inkml:trace contextRef="#ctx0" brushRef="#br0" timeOffset="23122.92">23156 2752 0,'0'0'0,"0"21"0,0 0 16,21-21-16,1 0 15,-1 0-15,0 0 16,0 0-16,0 0 0,0 0 16,1 0-16,-1-21 0,0 0 15,0 0-15,0-1 0,0 1 16,-21-21-16,0 0 15,0 20-15,0 1 16,-21 21 0,-21 0-16,21 21 15,0 1-15,-1-1 0,-41 42 16,42-42-16,0 1 0,-1 20 16,1-21-16,0 43 0,21-43 15,0 0-15,0 0 0,0 0 0,0 0 16,21 1-16,0-22 15,1 0-15,-1 0 0,0 0 0,0 0 16,0 0-16,22 0 0,-22 0 0,0 0 16,21 0-16,-21-22 15,1 22-15,-1-21 0,0 0 0,0 0 16,21-21-16,-20 20 16,-22-20-16,21 21 0,-21 0 0,21-22 15</inkml:trace>
  <inkml:trace contextRef="#ctx0" brushRef="#br0" timeOffset="23458.72">22796 2244 0,'0'0'0,"-21"0"0,21-21 15,21 21 1,1 0-16,20 0 0,0 0 16,22-22-16,-22 22 0,43 0 0,-22 0 15,1 0-15,20 0 0,-20 0 0,-1-21 16,22 21-16,-21 0 0,-22 0 16,21 0-16,-20-21 0,-1 21 0,22 0 15,-43 0 1,-21-21-16,-21 21 47,-1 0-47,1 0 15</inkml:trace>
  <inkml:trace contextRef="#ctx0" brushRef="#br0" timeOffset="65434.29">6329 5122 0,'0'-21'0,"0"42"0,-21-42 0,21 0 0,-22 0 15,22 0-15,0 0 16,0-1-16,-21 22 16,21-21-16,0 42 31,0 22-31,0-1 15,0 0-15,0 1 0,0 20 16,0 1-16,0-1 0,0 1 0,0 20 16,0-20-16,0 21 0,0-22 0,-21 22 15,21-22-15,-21 1 0,21-22 16,0 22-16,0-22 0,-21 0 16,21 1-16,-21-22 0,21 21 0,0-21 0,0 0 15,-22 1-15,22-1 16,0-42-1,0-1 1,0 1-16,0 0 0,0-21 16</inkml:trace>
  <inkml:trace contextRef="#ctx0" brushRef="#br0" timeOffset="65846.06">6096 5228 0,'0'0'0,"-42"-106"32,20 85-32,22-21 0,0 21 15,0 0-15,0-1 0,0-41 16,0 21 0,0-1-16,22 22 0,-1 0 0,0 0 15,0 0-15,21-1 0,-20 1 0,20 21 16,-21 0-16,21 0 0,1 0 0,-1 0 15,22 21-15,-22 1 0,0 20 16,-21 0-16,1 22 0,-1-1 0,-21 1 16,0-1-16,0-20 0,-21 20 15,-1-21-15,1 22 0,0-22 0,-21 1 16,-1-22-16,22 21 0,0-21 16,-21 0-16,21-21 0,-1 22 15,1-22-15,0 0 16,21-22-1,0 1-15,0 0 16,0 0-16,0 0 16,0 0-16,21 21 15,-21-22-15,21 1 0,1 21 0,-22-21 16,21 0-16</inkml:trace>
  <inkml:trace contextRef="#ctx0" brushRef="#br0" timeOffset="66294.8">6710 5080 0,'0'-21'0,"0"42"0,21-63 16,-21 21-16,21 21 15,-21-22-15,21 1 0,0 0 16,1 21-16,-1-21 0,0 21 15,0 0-15,0 0 0,0 0 0,1 0 16,-1 0-16,0 0 0,21 21 16,-21-21-16,1 42 0,-1-20 0,0-1 15,0 21-15,-21-21 0,0 22 16,0-1-16,0-21 0,0 21 0,0 22 16,0-43-16,0 0 15,0 0-15,0 1 0,0-1 16,-21-21-16,21-21 31,0-1-31,0 1 0,0 0 16,0 0-16,0-21 0,21 20 0,-21 1 15,0-21-15,0 21 0,21-22 16,0 22-16,-21-21 0,22 21 0,-1 0 16,-21-1-1,21 1-15,0 21 0,0 0 0,0 0 16,1 0-1,-1 0-15,0 21 16</inkml:trace>
  <inkml:trace contextRef="#ctx0" brushRef="#br0" timeOffset="66751.06">7916 4953 0,'0'-21'0,"0"42"0,0-63 16,0 21-16,0-1 15,-21 22 1,0 0-16,0 0 16,0 0-16,-1 22 0,1-22 0,0 21 15,0 21-15,-21-21 0,20 0 16,1 22-16,-21-1 0,21-21 0,0 22 16,-1-1-16,1-21 0,0 21 15,21-20-15,-21 20 0,21-21 0,0 0 16,0 0-16,21 1 15,0-1-15,22-21 0,-22 0 0,0 0 16,42 0-16,-41 0 0,20 0 16,0 0-16,-21-21 0,1 21 15,20-22-15,-21 1 0,21-21 16,-20 21-16,-1-22 0,0 22 16,-21 0-16,0-21 0,0 21 15,0-22-15,0 22 0,0-21 0,0 21 16,0-1-16,-21 1 0,0 0 0,-1 21 15,1-21-15,0 21 0,0 0 16,-21 0-16,20 0 0,1 0 0,0 0 16,0 21-16,0-21 0,0 21 15,-1-21-15,22 21 0,0 1 0,0-1 16,0 0-16,22-21 16,-1 0-16,0 21 15,0-21-15</inkml:trace>
  <inkml:trace contextRef="#ctx0" brushRef="#br0" timeOffset="67591.58">8657 4953 0,'0'0'0,"-63"-63"31,41 63-31,1 0 0,0 0 16,0 0-16,0 0 0,-22 21 16,22-21-16,0 21 0,-21 0 15,21 21-15,-1-20 0,1-1 16,0 0-16,0 21 0,0-21 0,21 1 16,-21 62-16,21-63 15,0 1-15,0-1 16,21-21-16,0 0 0,0 0 0,0 0 15,0 0-15,1 0 0,-1 0 0,0 0 16,0 0-16,21-21 16,-20 21-16,-1-22 0,0 1 0,0 21 0,0-21 15,0 0-15,1 0 0,-1 0 16,0-1-16,-21 1 16,0 0-16,0 0 0,0 0 31,0 42 0,-21 0-31,21 0 16,0 0-16,0 22 0,-21-22 0,21 0 15,0 21-15,0-20 0,0 20 0,0 0 16,0 1-16,0-1 0,0 0 16,0 22-16,0-22 0,0 22 15,0-1-15,0 1 0,0-1 0,0-21 16,0 22-16,0-1 0,0 1 15,0-1-15,0 149 16,0-127-16,0-22 0,0 22 0,0-22 16,0 1-16,-22 21 0,1-22 15,0 1-15,0-1 0,0 1 0,0-1 16,-1-21-16,1 22 0,0 21 16,0-43-16,0 21 15,21-41-15,-21-22 0,21 21 16,-22-21-16,1-21 0,21-1 15,0 1-15,-21-21 0,21 21 16,-21-85-16,-21-63 16,20 105-16,1-21 15,0 22-15,21-22 0,0 1 0,0-1 16,0 0-16,0 1 0,0 20 0,0-21 16,42-63-16,-20 85 15,20-1-15,-21 1 0,0-1 16,0 1-16,43-64 0,-43 84 0,21-20 15,-20 21-15,20-1 0,-21 22 16,0-21-16,22 21 0,-22-1 16,0 1-16,-21 0 0,21 0 0,-21 0 15,21 0-15,-21-1 16</inkml:trace>
  <inkml:trace contextRef="#ctx0" brushRef="#br0" timeOffset="68106.49">8890 4953 0,'0'0'0,"0"-42"16,0 21-1,0-1-15,0 1 0,0 0 31,21 21-31,0 0 0,0 0 16,1 0-16,-1 0 16,0 0-16,0 0 0,-21 21 0,21 0 15,0 1-15,1-1 0,-1 0 0,0 21 16,-21-21-16,0 22 0,21-22 16,-21 21-16,0 1 0,0-22 0,0 21 15,0-21-15,0 0 0,0 1 16,-21-1-16,21 0 15,-21-21-15,21-21 32,0 0-32,0-1 15,0 1-15,0 0 0,0 0 0,0-21 16,0 20-16,21 1 0,-21-21 16,0 21-16,0-22 0,21 22 0,-21 0 15,21-21-15,0 21 16,-21-1-16,0 1 0,22 21 0,-1 0 15,0 0-15,0 0 16,0 0-16,-21 21 16,21 1-16,1-22 0,-22 21 15,21 0-15,0 0 0,0 0 16,0 0-16,0 1 16</inkml:trace>
  <inkml:trace contextRef="#ctx0" brushRef="#br0" timeOffset="69354.2">9842 5101 0,'22'-21'0,"-44"42"0,65-42 0,-22 0 15,-21 0-15,0 0 0,21-1 0,0 1 16,-21 0-16,0 0 0,0 0 16,0-22-16,0 22 15,0 0-15,0 0 0,-21 0 0,0 21 16,0 0-16,0-21 0,-1 21 15,1 0-15,0 0 0,0 0 0,0 0 16,-22 21-16,22 0 0,0 0 0,0 0 16,-21 0-16,-1 64 15,43-64-15,-21 22 0,21-1 0,-21-21 16,21 21-16,0-20 0,0 20 16,0-21-16,0 0 0,0 0 0,21 1 15,0-1-15,0-21 0,43 0 16,-43 0-1,0 0-15,0 0 0,1 0 0,-1-21 16,0 21-16,0-22 0,0 1 0,0 0 16,1 0-16,-22 0 0,21-22 15,-21 22-15,21 0 0,0-21 0,-21 21 16,0-1-16,0-20 0,21 21 16,-21 0-16,0 42 31,0 0-16,-21 0-15,21 0 0,-21 1 0,21-1 16,0 21-16,0-21 0,0 0 0,0 1 16,0-1-16,0 0 15,0 0-15,21 0 0,0 0 0,0-21 16,1 22-16,-1-22 0,0 0 0,0 0 16,21 0-16,-20 0 0,20 0 15,0 0-15,-21-22 0,22 22 0,-1-42 16,22-21-1,-43 41-15,-21-20 0,0 21 16,21 0-16,-21-22 0,0 22 0,0 0 16,0 0-16,0 0 0,0 0 0,0 42 47,0 0-47,-21 0 0,21 0 15,0 0-15,0 1 0,-21 20 16,21-21-16,-22 0 0,22 0 0,0 1 15,-21 20-15,21-21 0,0 0 0,0 0 16,0 1-16,0-1 16,0-42 15,0-1-15,0 1-16,0 0 0,21 0 15,-21 0-15,22 0 0,-1-1 0,-21-20 16,21 21-16,0 0 0,0-43 15,0 43-15,1 0 16,-1 0-16,0 0 0,0 21 16,0 0-16,0 0 15,-21 21-15,22 0 0,-22 0 16,0 0-16,0 0 0,21 1 16,-21-1-16,0 0 0,0 21 0,0-21 15,0 1-15,0 20 0,0 0 16,0-21-1,21-21-15,-21 22 0,21-22 16,0 0 0,0-22-1,-21 1-15,22 21 0,-1-21 16,-21 0-16,21-21 0,0 20 0,0 1 16,0-21-16,22 0 0,-22 20 15,0-20-15,21 21 0,-20 0 16,-1 0-16,21-1 0,-21 1 0,22 21 15,-22 0-15,-21 21 16,0 1-16,0-1 16,0 21-16,0-21 0,0 0 0,0 22 15,0-22-15,0 0 0,0 0 16,0 22-16,0-22 16,0 0-16,0 0 0,21 0 15,0-21-15,0 0 16,0 0-16,1 0 0,-1 0 0,0 0 15,0 0-15,0-21 0,0 21 16,1-21-16,-1 0 0,0 0 16,-21-1-16,21 22 0,-21-21 0,0 0 15,0 0 1</inkml:trace>
  <inkml:trace contextRef="#ctx0" brushRef="#br0" timeOffset="69543.09">11853 5207 0,'0'0'0,"-21"0"31,0 0-16</inkml:trace>
  <inkml:trace contextRef="#ctx0" brushRef="#br0" timeOffset="133823.75">7620 10837 0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5:31:06.58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10096 6858 0,'-21'0'47</inkml:trace>
  <inkml:trace contextRef="#ctx0" brushRef="#br0" timeOffset="4639.22">6011 5927 0,'0'0'0,"-21"0"16,0 0-16,0 0 16,0 0-16,-1 0 15,1 0-15,0 0 16,0 0-16,0 0 16,0 0-16,-1 0 15,44 0 141,-1 0-156,0 0 16,0 0-16,0 0 16,0 0-16,1 0 15,-1 0-15,0 0 16,0 0-16,0 0 0,0 0 16,1 0-16,-1 0 15,0 0-15,0 0 0,0 0 16,0 0-16,1 0 15,-1 0-15,0 0 0,0 0 16,0 0-16,0 0 0,1 0 16,-1 0-1,0 0-15,-21 21 0,21-21 16,0 0-16,0 0 0,1 0 16,-1 0-16,0 0 0,0 0 15,0 0-15,0 0 16,1 0-16,-1 0 0,0 0 0,0 0 15,0 0-15,0 21 0,1-21 0,-1 0 16,0 0-16,0 0 0,0 0 16,0 0-16,1 0 0,-1 0 0,0 0 15,0 0-15,0 0 16,0 0-16,22 0 0,-22 0 0,0 0 0,0 0 16,0 0-16,1 0 0,20 0 15,-21 0-15,0 0 0,0 21 16,1-21-16,-1 0 0,0 0 0,0 0 15,0 0-15,0 0 0,1 0 16,-1 0-16,0 0 0,0 0 0,0 0 16,0 0-16,1 0 0,-1 0 15,0 0-15,21 21 0,-21-21 0,1 0 16,-1 0-16,0 0 0,21 0 0,-21 0 16,1 0-16,-1 0 0,0 0 15,21 0-15,-21 0 0,1 0 0,-1 0 16,0 0-16,0 0 0,21 0 15,-20 0-15,-1 0 0,0 0 16,0 0-16,21 0 0,-20 0 0,-1 0 16,0 0-16,0 0 0,0 0 15,0 0-15,1 0 0,-1 22 0,0-22 16,0 0-16,0 0 16,0 0-16,1 0 0,-1 0 15,0 0-15,0 0 16,0 0-16,0 0 15,1 0-15,-1 0 0,0 0 16,0 0-16,0 0 16,0 0-16,1 0 15,-1 0-15,0 0 0,0 0 16,0 0 0,0 0-16,1 0 0,-1 0 15,0 0-15,0 0 16,0 0-16,0 0 15,1 0 1,-1 0-16,0 0 16,0 0-1,0 0 17,0 0-17,1 0-15,-1 0 31,0 0-31,0 0 16,0 0-16,0 0 16,1 0-16,-1 0 15,0 0-15,-21 21 110,0-42-63</inkml:trace>
  <inkml:trace contextRef="#ctx0" brushRef="#br0" timeOffset="12119.5">10414 5482 0,'-21'0'16,"42"0"109,0 0-125,0 0 0,0 0 15,1 0-15,-1 0 16,0 0-16,0 0 0,0 0 16,0 0-16,1 0 15,-1 0-15,0 0 0,0 0 16,0 0-16,0 0 0,1 0 0,-1 0 16,21 0-16,-21 0 0,0 0 15,22 0-15,-22 0 0,0 0 16,0 0-16,22 0 0,-22 0 0,0 0 15,0 0-15,0 0 0,0 0 0,22 0 16,-22 0-16,0 0 0,21 0 16,22 0-16,-22 0 0,1 0 15,-1 0-15,0 0 0,1 0 0,20 0 16,1 0-16,-22 0 0,21 0 16,1 0-16,-1 0 0,1 0 15,-1 0-15,1 0 0,21 0 0,-43 0 16,21 0-16,1 0 0,-1 0 15,-20 0-15,20 0 0,-20 0 0,-1 0 16,21 0-16,-20 0 0,20 0 0,-20 0 16,20 0-16,1 0 0,-1 0 15,22 0-15,-22 0 0,85 0 16,-84 0-16,-1 0 0,22 0 0,-21 0 16,-1 0-16,1 0 0,-1 0 15,1 0-15,-1 21 0,1-21 0,147 0 16,-126 0-1,-22 0-15,1 22 0,21-22 16,42 0-16,-64 0 0,1 0 0,20 21 16,-20-21-16,20 0 15,-20 0-15,21 21 0,63-21 16,-64 0-16,1 21 0,-21-21 0,20 0 16,-20 0-16,20 21 0,-20-21 15,21 21-15,-22-21 0,22 0 0,-22 0 16,22 0-16,0 22 0,-1-22 15,1 0-15,0 0 0,-1 0 16,1 0-16,0 0 0,-1 0 0,1 21 0,0-21 16,-1 0-16,1 0 15,0 21-15,-1-21 0,1 0 0,0 0 0,84 21 16,-84-21 0,-1 0-16,-20 0 0,20 21 0,1-21 15,0 0-15,-1 0 0,1 0 0,0 21 16,-1-21-16,1 0 0,0 0 15,-22 0-15,22 22 0,-22-22 0,22 0 16,-21 0-16,20 0 0,-20 21 0,20-21 16,-20 0-16,21 0 0,-22 0 15,22 0-15,-22 0 0,22 21 0,-22-21 16,64 0 0,-84 0-16,84 0 0,-64 21 15,1-21-15,-22 0 0,22 0 0,-1 0 16,1 0-16,-22 0 0,21 0 15,1 0-15,-1 0 0,86 21 16,-107-21-16,21 0 16,-20 0-16,-1 0 0,0 0 0,1 0 15,-1 0-15,-21 0 0,22 0 0,-1 0 16,-21 0-16,21 0 0,1 0 16,-1 0-16,-21 0 0,22 0 0,-1 0 15,0 0-15,1 0 0,-1 0 16,0 0-16,1 0 0,-1 0 15,0 0-15,-21 0 0,22 0 0,-1 0 0,-21 0 16,0 0-16,22 0 16,-22 0-16,0 0 0,0 0 0,0-21 15,22 21-15,-22 0 0,0 0 16,0 0-16,0 0 0,1 0 16,-1 0-16,-21 21 62,0 0-46,0 1-16,0-1 15,0 0-15,0 0 16,0 0-16,0 0 0,0 1 16,-21-1-16,21 0 0,-22 0 15,22 0-15,-21 0 0,21 22 16,0-1-16,0-21 0,0 22 15,0-22-15,0 21 0,0 0 16,0 1-16,0-1 0,0 0 0,0-20 16,0 20-16,0 43 0,0-43 15,0 0-15,0 1 0,0-1 16,0 0-16,0 1 0,0-1 16,21 0-16,-21 1 0,0-1 0,0 0 15,22 1-15,-22 20 0,0 22 16,0 21-16,0-43 15,0-21-15,0 1 0,0 20 16,0-20-16,0-1 0,-22 21 0,22-20 16,-21 20-16,21 1 0,0-22 0,0 22 15,-21-1-15,0 1 0,21-1 16,-21-21-16,21 22 0,-21-1 0,21-20 16,-22 20-16,22 1 0,-21-1 15,0 1-15,0-1 0,21 1 0,-21-1 16,0 1-16,21-1 0,-22 1 0,1-1 15,21 1-15,-21-22 16,0 85-16,0-63 0,21-1 16,0 1-16,0-1 0,-21 1 0,-1-1 15,22 1-15,-21-1 0,21 1 16,0-22-16,-21 64 0,0-43 16,0 1-16,21-1 0,0-20 0,-21 20 15,21 1-15,-43 63 16,43-85-16,-21 85 0,0-85 15,21 22-15,-21-22 0,21 22 0,0-22 16,-21 21-16,21 1 16,-22-22-16,22 22 0,0-1 0,-21 85 15,0-84-15,21-22 16,0 1-16,-21 20 0,21-21 16,0 1-16,0 20 0,0-20 0,0 20 15,0-21-15,-21 22 0,21-22 0,0 22 16,0-22-16,-21 22 0,21-22 15,0 0-15,0 22 0,0-22 0,-22 0 16,22 1-16,-21 20 0,21-20 0,-21 20 16,21-21-16,0 22 0,-21-22 15,21 22-15,-21 42 16,21-64-16,-21 64 0,21-64 16,-22 0-16,22 22 0,-21-22 15,21 22-15,0-22 0,0 22 0,0-22 16,0 21-16,-21-20 0,21 63 15,-21-1-15,21-62 16,0 20-16,0-20 0,0-1 16,0 0-16,0 22 0,0-22 0,0 0 15,0 22-15,0-22 0,0 22 0,0 20 16,0-41-16,0-1 16,-21 0-16,21 1 0,0-1 15,0 0-15,0 1 0,-21-22 0,21 21 0,0-21 16,0 22-16,0-22 0,0 21 15,0-21-15,-22 22 0,1 41 16,21-62-16,0-1 16,0 0-16,0 21 0,0-21 15,0 1-15,-21-1 0,21 0 0,-21 0 16,21 0-16,-21 0 16,0 1-1,-1-22-15,1 0 16,0 0-1,0 0-15,0 0 0,0 0 16,-1 0-16,1 0 0,0 0 16,0-22-16,0 22 0,0 0 15,-1 0-15,1-21 0,-21 21 16,21 0-16,-22 0 0,22-21 0,-85 0 16,64 21-1,0-21-15,-1 21 0,-20 0 0,21-21 16,-22 21-16,1 0 0,20-22 0,-20 22 15,-22 0-15,22-21 0,-1 21 16,-21-21-16,1 0 0,20 21 0,-20 0 16,-1-21-16,0 21 0,1-21 0,-1-1 15,0 22-15,1-21 0,-1 21 16,0-21-16,1 21 0,-22-21 0,21 0 16,0 21-16,-105-21 15,105-1-15,-21 22 0,22-21 16,-1 21-16,-21-21 0,0 0 0,22 21 15,-22-21-15,0 21 0,0 0 0,22-21 16,-22 21-16,0-22 0,-85 22 16,86-21-16,-1 21 0,0-21 15,0 21-15,0 0 0,22-21 0,-22 21 16,0 0-16,0-21 0,21 21 16,-20 0-16,-1 0 0,0-21 0,-85 21 15,86 0-15,-1-22 0,0 22 16,21-21-16,-21 21 15,22 0-15,-22 0 0,0-21 0,21 21 16,-126-21-16,126 21 0,-21 0 16,22-21-16,-22 21 0,21-21 15,0 21-15,-20-22 0,20 22 0,-21-21 16,21 21-16,-20-21 0,20 21 16,-21-21-16,21 21 0,-20-21 0,20 0 15,0 21-15,-21-22 0,22 1 0,-22 21 16,21-21-16,-211-21 15,211 21-15,1-1 0,-1 22 16,-21-21-16,21 0 0,1 0 16,-1 0-16,-21 21 0,22-21 0,-22-1 15,0 1-15,21 0 0,1 21 0,-107-42 16,106 21-16,1 21 16,-1-22-16,-21 1 0,22 21 0,-1-21 15,-21 0-15,21 21 0,1-21 16,-1 0-16,0 21 0,1-22 0,-1 1 15,0 21-15,1-21 0,-1 0 0,0 21 16,-84-42-16,84 20 16,1 22-16,-1-21 0,22 0 15,-22 21-15,-42-42 0,42 21 16,22 21-16,-1-22 0,1 1 0,-1 21 0,-20-21 16,-43-21-1,63 42-15,-63-43 0,64 43 16,-1-21-16,1 0 0,-1 0 0,22 21 15,-22-21-15,1 21 0,-1-21 16,1-1-16,-1 22 0,-147-42 16,147 21-16,1 21 0,-1-21 15,1 21-15,20-21 0,-20 21 16,-1-22-16,22 22 0,-22-21 0,1 21 16,21-21-16,-22 21 0,1 0 0,20-21 15,-20 21-15,-1-21 0,1 21 16,-64-21-16,63 21 15,1-22-15,20 22 0,-20 0 0,-1-21 16,22 21-16,0 0 0,-1-21 16,1 21-16,0 0 0,-1 0 0,1-21 15,21 21-15,-85-21 16,64 21-16,21-21 0,-22 21 16,22 0-16,-21 0 0,21-22 0,-22 22 15,22 0-15,-21 0 0,21 0 0,-1 0 16,1 0-16,-42 0 15,42 0-15,-22 0 16,22 0-16,0 0 0,-21 0 0,20 0 16,1 0-16,-21 0 0,21 0 15,0 0-15,-22 0 0,22 0 0,0 0 16,0 0-16,0 0 0,-1 0 16,1 0-16,0 0 15,21-21 1,-21 21-16,0 0 0,0 0 0,-1 0 15,-20 0-15,21 0 16,0 0-16,0 0 16,-1-21-16,1 21 15,0 0 63,0 0-62,0 0 0,0 0-1,-1 0 1,1 0-16,0 0 31,21-21 47,21 21-78,-21-21 0,21 21 0,1-21 16,-1-1-16,0 22 16,0-21-16,0 0 0,22 0 15,-1-21-15,-21 20 16,0 1-16,0 21 0,1-21 0,-1 0 15,0 21-15,0-21 0,0 21 16,-21-21 0,-21 42 31,0-21-47,21 21 0,-21 0 0,0 0 15,-1-21-15,1 21 0,-21 1 16,21-1-16,0 0 0,-22 0 0,22 0 15,-21 0-15,21 1 0,-1-22 16,1 21-16,0 0 0,0-21 16,0 0-16,0 0 0,21 21 15,0 0 48,0 0-48,21-21-15,0 22 0,0-1 16,0 0-16,0 0 16,1 0-16,-1-21 0,0 21 0,0 1 15,0-1-15,0 0 0,1 0 0,20 0 16,-21 0-16,43 22 16,-64-22-1,21-21-15,-21 21 0,21-21 16,-21 21-1</inkml:trace>
  <inkml:trace contextRef="#ctx0" brushRef="#br1" timeOffset="31127.54">17293 7684 0,'-21'0'47,"0"0"-16,0 0-15,21-22-1,21 22 48,0 0-63,0 0 15,0 0-15,0 0 0,1 0 16,-1 0-16,0 0 0,0 0 0,43 0 16,41 0-1,-83 0-15,41 0 16,-21 0-16,1 0 0,-22 0 0,0 0 15,21 0-15,-20 0 0,20 0 16,-21 0-16,0 0 0,0 0 16,22 0-16,-22 0 0,0 0 0,0 0 15,0 0-15,1 0 0,-1 0 16,0 0-16,0 0 0,0 0 16,0 0-1,1 0 1,-1 22-1,0-22 1,-21 21 15,21-21-31,-21 21 16,0 0 0,0 0-1,0 0-15,0 1 16,0-1-16,0 0 0,-21 0 15,21 0-15,0 0 0,0 22 16,0-22-16,0 0 0,0 21 16,-21-20-16,21-1 15,0 0-15,-21 21 0,21-21 0,0 1 16,0 62 0,-22-63-16,22 22 0,0-22 0,-21 0 15,21 0-15,0 22 0,-21-22 16,21 0-16,0 0 0,0 0 0,0 0 15,0 22-15,0-1 16,-21-21-16,21 22 0,0-22 0,0 21 16,-21-21-16,21 22 0,0-1 0,0-21 15,0 21-15,0-20 0,0 20 16,0 0-16,0-21 0,0 22 0,0-22 16,0 21-16,0-21 0,0 1 15,0 20-15,0-21 0,0 0 0,0 22 16,0-22-16,0 0 0,0 0 0,0 21 15,0-20-15,0-1 0,0 21 16,0-21-16,0 0 0,-21 22 16,21-22-16,-22 42 0,22-20 15,-21-1-15,21-21 0,-21 0 16,21 22-16,-21-22 0,21 0 16,0 21-16,0-20 0,0-1 0,0 0 15,-21 21-15,21 1 16,-21-1-16,21-21 15,0 0-15,0 0 0,0 22 0,-22-22 0,22 0 16,0 0-16,-21 22 16,21-1-16,0-21 0,0 0 15,0 0-15,0 1 0,0-1 0,0 0 0,0 0 16,-21 0-16,21 0 16,0 1-16,0-1 15,-21 0 1,21 0-1,-21-21 1,0 0-16,-1 0 16,1 0-1,0 0-15,0 0 16,0 0-16,0 0 16,-1 0-16,1 0 0,0 0 15,0 0-15,0 0 16,0 0-16,-1 0 0,1 0 15,0 0-15,-21 0 0,21 0 0,-1 0 16,1 0-16,-21 0 0,21 0 16,0 0-16,-22 0 0,1 0 0,0 0 15,-1 0-15,1 0 0,0 0 0,-1 0 16,1 0-16,0 0 0,-43 21 16,43-21-16,-1 0 0,-20 0 15,20 0-15,1 0 0,0 21 0,-22-21 16,22 0-16,0 0 0,-1 0 0,-20 0 15,20 0-15,1 0 0,0 0 16,-43 0-16,43 0 16,21 0-16,-22 0 0,1 0 0,0 0 15,20 0-15,-20 0 0,21 0 16,-21 22-16,20-22 0,1 0 0,-21 0 16,21 0-16,-22 0 15,1 0-15,21 0 0,0 0 0,0 0 16,-22 21-16,22-21 0,0 0 0,0 0 15,-22 0-15,22 0 0,-21 0 0,21 0 16,-22 0-16,1 21 0,21-21 16,-21 0-16,-1 0 0,1 0 0,0 0 15,-1 0-15,1 0 0,0 0 16,20 0-16,-20 0 0,0 0 0,-1 0 16,1 0-16,0 0 0,-1 0 15,1 0-15,-21 21 0,20-21 0,1 0 16,-64 0-16,43 0 0,20 0 15,-20 0-15,20 0 0,-84 0 16,85 0-16,-21 0 0,-1 21 16,22-21-16,-22 0 0,1 0 0,-1 0 15,-42 0-15,22 0 16,20 0-16,1 0 0,-1 0 0,1 0 16,-22 0-16,22 0 0,-1 0 0,1 0 15,-1 0-15,1 0 0,-1 0 16,1 21-16,-1-21 0,1 0 15,-1 0-15,1 0 0,-1 0 0,1 0 16,-22 0-16,21 0 0,1 0 0,-1 0 16,1 0-16,-1 0 0,1 0 0,-1 0 15,1 0-15,21 0 0,-85 0 16,84 0-16,-20 0 0,-1 0 16,1 0-16,20 0 0,-20 0 15,-1 0-15,1 0 0,21 0 0,-22 0 0,1 22 16,-1-22-16,22 0 0,-22 0 15,22 0-15,-22 0 0,22 0 0,-106 0 16,84 0 0,-41 0-16,62 0 15,-63 0-15,43 0 0,21 0 16,-85 0-16,84 0 0,-20 0 16,20 0-16,-20 0 0,-1 0 0,22 0 15,-21 0-15,20 0 16,-20 0-16,20 0 0,-20 0 0,21 0 0,-22 0 15,1 21-15,20-21 0,-20 0 16,-1 0-16,1 0 0,-1 0 0,22 0 0,-22 0 16,1 0-16,-1 0 0,1 0 15,-106 0 1,126 0-16,-20 0 0,-1 0 0,1 0 16,20 0-16,-20 0 0,-1 0 15,1 0-15,-1 0 0,22 0 0,-21 0 16,-43 0-16,0 0 15,42 0-15,22 0 0,0 0 0,-43 0 16,43 0-16,-1 0 16,1 0-16,0 0 0,-1 0 0,1 0 15,0 0-15,21 0 0,-22 0 16,22 0-16,-21 0 0,21 0 0,-1-21 16,1 21-16,0 0 0,0 0 15,0 0-15,0 0 0,-1-22 0,1 22 0,0 0 16,0 0-16,-43 0 15,22 0-15,21 0 16,0 0-16,0 0 0,-1 0 0,-20 0 16,21 0-16,0 0 0,0 0 0,-1 0 15,1 0-15,0 0 0,0 0 16,-21 0 0,20 0-16,1 22 0,0-22 0,-21 0 15,21 0-15,-1 0 0,-20 0 0,21 0 16,-21 21-16,20-21 0,-20 0 15,0 0-15,-1 0 0,-20 0 16,21 0-16,20 0 0,-20 0 16,21 0-16,-21 0 0,20 0 15,-20 0-15,21 0 0,-21 0 0,-1 0 16,22-21-16,-21 21 0,21 0 0,-22 0 16,22 0-16,-21 0 15,-1 0-15,-20 0 0,42 0 0,-22 0 16,22 0-16,0 0 0,-21 0 0,21 0 15,-1 0-15,-20 0 0,21 0 16,0 0-16,-64 0 16,64 0-16,-21 0 0,20 0 0,1 0 15,-21 0-15,21 0 16,0 0-16,-22 0 0,22 0 0,0 0 16,0 0-16,0 0 0,-1 0 0,1-22 15,0 22-15,0 0 16,0 0-16,0 0 0,-1 0 15,1 0-15,0 0 0,0 0 16,0 0-16,0-21 16,-1 21-16,1 0 15,0 0 1,0 0-16,0 0 16,0 0-16,-1 0 15,1 0 1,0 0-16,0 0 15,0 0-15,0 0 16,-1 0 0,1 0-1,42-21 220,1 21-235,-22-21 15,0 0-15,21 21 0,-21-21 16,21 21-16,0-22 0,-21 1 16,21 21-16,-21-21 0,21 0 15,1 21-15,-1 0 0,-21-21 16,0 42 93,-21-21-93,21 21-1,-22-21-15,1 0 32,21 21-32,-21 0 31,0-21-31,21 22 16,-21-22-16,21 21 0,-21-21 15,21 21-15,-22-21 0,22 21 16,-21-21-1,21 21 1,0 0 47,21-21-32,1 0 0,-1 0-15,-21 22 31,0-1-32,0 0 16,-21-21-31,21 21 16,-22-21-16,22 21 16,0 0-16,-21-21 15,0 0 1,42 0 62,0 0-78,1 0 0,-1 0 16,0 0-16,0 0 0,0 0 15,0 0-15,1 0 0,-1 0 0,42 0 16,-42 0-16,1 0 16,-1 22-16,0-22 0,0 0 15,0 0-15,-21 21 16,21-21-16</inkml:trace>
  <inkml:trace contextRef="#ctx0" brushRef="#br1" timeOffset="33453.21">17293 7684 0,'0'0'0,"21"0"0,0 0 0,1 0 16,-1 0-16,0 0 0,0-22 0,0 22 15,0 0-15,1-21 16,-1 21-16,-21-21 31,-21 21 32,-1 0-48,1 0-15,0 0 0,0 0 16,0 0-16,0 21 0,-1-21 0,1 21 15,0-21-15,0 0 0,0 22 16,0-22-16,21 21 16,0-42 62,21 21-63,-21-22-15,21 22 16,0 0-16,-21-21 16,21 21-16,0-21 0,1 21 15,-1 0-15,-21-21 0,21 21 16,0 0-16,0 0 16,0 0-16,1 0 15,-1 0 1,0 0-16,0 0 15,0 0 17,0 0 46,1-21-47,-1 21-15,-21-21-16,21 21 15,-21-22-15,21 22 16,-42 0 31,0 0-32,0 22-15,-1-22 0,-20 21 0,21-21 16,0 21-16,0-21 16,-22 21-16,22-21 0,0 0 0,-21 21 15,20-21-15,1 0 0,21 21 0,-21-21 16,0 0-16,0 0 16,42 0 46,-21-21-62,21 21 16,-21 21 15,21-21-31,-21 22 0,21-22 16,-21 21-16,22 0 15,-1 0-15,0 0 0,0 0 16,0-21-16,-21 22 15,21-22-15,1 0 16,-22 21-16</inkml:trace>
  <inkml:trace contextRef="#ctx0" brushRef="#br1" timeOffset="110906.99">1757 7599 0,'-21'0'109,"-1"0"-93,1 0-16,0 0 0,0 0 16,0 0-16,0 0 0,-22 0 15,22 0-15,0 0 0,0 0 0,-22 0 16,22 0-16,0 0 16,0 0-16,0 0 0,0 0 15,-1 0 16,44 0 63,-1 0-94,0 0 16,0 0-16,0 0 0,0 0 15,1 0-15,-1 0 16,0 0-16,0 0 0,0 0 0,22 0 16,-22 0-16,21 0 0,-21 0 15,22 0-15,-22 0 0,21 0 0,-21 0 16,22 0-16,-1 0 0,-21 0 16,21 0-16,1 0 0,-1 0 0,0 0 15,-20 0-15,20 0 0,0 0 16,1 0-16,-22 0 0,21 0 0,0 0 15,-20 0-15,20 0 0,-21 0 16,21 0-16,-20 0 0,20 0 0,-21 0 16,0 0-16,22 0 0,-22 0 15,0 0-15,0 0 0,0 0 16,0 0-16,1 0 16,-22-21 46,-22 21 1,1 0-63,0 0 15,0 0-15,0 0 0,0 0 16</inkml:trace>
  <inkml:trace contextRef="#ctx0" brushRef="#br1" timeOffset="111731.35">1460 7684 0,'-42'0'32,"21"0"-17,0 0 1,0 0 31,21 21 0,21-21-32,0 0 1,0 0-16,0 0 0,0 0 15,1 0-15,-1 0 0,0 0 16,0 0-16,0 0 0,22 0 0,-22 0 16,21 0-16,-21 0 0,22 0 15,-22 0-15,21 0 0,0 0 0,1 0 16,-1 0-16,-21 0 0,22 0 16,-1-21-16,0 21 0,1 0 0,-1 0 15,-21 0-15,21 0 0,1 0 0,-1 0 16,0 0-16,-20 0 15,20 0-15,0 0 0,-21 0 0,22 0 0,-22 0 16,0 0-16,0 0 16,0 0-16,1 0 0,-1 0 0,0 0 15,0 0-15,0 0 16,0 0-16,-21-22 16,0 1 77</inkml:trace>
  <inkml:trace contextRef="#ctx0" brushRef="#br1" timeOffset="113479.35">2498 7197 0,'0'0'0,"0"-21"16,-22 21 0,22 21 30,0 0-30,0 0-16,22 0 16,-22 0-16,21-21 0,-21 22 15,21-1-15,-21 0 16,21-21-16,0 21 0,0 0 16,1 0-16,-1 1 0,0-22 15,-21 21-15,21 0 0,0-21 16,0 21-16,1-21 0,-1 21 0,0-21 15,0 0-15,0 21 0,0-21 0,1 22 16,-1-22-16,0 0 16,0 0-16,0 0 15,0 0-15,1 0 0,-22 21 16,21-21-16,0 0 16,-42 21 46,0-21-62,-1 0 16,22 21-16,-21-21 0,0 0 15,21 21-15,-21-21 0,0 21 16,0-21-16,-1 22 0,-20-1 16,21-21-16,0 21 0,-22 0 15,22-21-15,0 21 0,0-21 16,-21 21-16,20 1 0,1-22 0,0 21 15,0 0-15,-21-21 0,20 21 16,-20 0-16,0 22 16,21-43-1,21 21-15,-22-21 0,22 21 0,-21-21 16,21 21 0,-21-21-16,42 0 46,0-21-46,1 0 16,-1 21-16,0-21 0,21 21 16,-21-22-16,22 1 0,-22 0 0,21 0 15,-21 21-15,22-21 0,-22 0 0,21-1 16,-21 1-16,43-21 16,-43 21-16,0 0 15,0 21-15,1-22 0,-1 1 16,0 21-16,-21-21 140,-21 21-124,0 0-16,-1-21 0,1 21 16,0 0-16,21-21 0,-21 0 15,0 21-15,0-22 0,-1 22 16,22-21-16,-21 0 0,0 0 0,0 0 16,0 21-16,21-21 0,-21-1 15,21 1-15,-22 0 0,1-21 16,0 21-1,0 21-15,21-22 0,-21 22 0,21-21 16,-21 21-16,-1-21 0,1 0 16,21 0-1,-21 0-15,21-1 32,21 22-1,0 0-16,-21 22-15,22-22 16,-1 21-16,0 0 0,0-21 0,-21 21 16,21 0-16,0-21 0,1 21 15,-1 1-15,0-1 0,0 0 0,0-21 16,0 21-16,1 0 0,20 22 16,-21-22-1,0 0-15,0-21 0,1 21 0,-1-21 16,-21 21-16,21-21 0,0 0 15,-21 21-15,21-21 0,0 0 16,-21 22 0,0-1 31,0 0-32,-21-21 1,0 0-16,0 21 0,0-21 0,0 21 15,-1 0-15,1-21 0,0 22 16,-42-1-16,41 0 16,-20 0-16,21 0 0,-21 0 0,20 1 15,-20-1-15,21-21 0,0 21 0,0 0 16,-1 0-16,1-21 0,-21 21 16,42 1-16,-21-22 15,0 0 32,21-22-47,0 1 16,0 0-16,0 0 15,0 0-15,0 0 0</inkml:trace>
  <inkml:trace contextRef="#ctx0" brushRef="#br1" timeOffset="113887.12">1884 7620 0,'0'21'0,"0"-42"0,-21 42 16,-1 0-16,44-21 47,-1 0-31,0 0-16,0 0 0,0 0 15,22 0-15,-22 0 0,21 0 0,0 0 16,1 0-16,-1 0 0,0 0 15,1 0-15,-1-21 0,0 21 0,1 0 16,-22 0-16,64 0 16,-64 0-16,0 0 0,0 0 15,-21-21-15,21 21 0,-21-21 32</inkml:trace>
  <inkml:trace contextRef="#ctx0" brushRef="#br1" timeOffset="114720.64">7239 995 0,'0'0'0,"21"-148"32,-21 127-32,0-1 0,0-20 15,0 21-15,0 0 0,0 0 16,-21 42 15,21 0-31,0 21 16,-21 1-16,21-1 0,0 21 15,0 1-15,0-22 0,0 22 16,0-1-16,0 1 0,0-22 16,0 22-16,0-22 0,0 21 0,0-20 15,0-1-15,0 0 0,0 1 16,0-22-16,0 21 0,0-21 0,0 1 16,0-1-16,0 0 0,0 0 15,0 0-15,0-42 31,0 0-31,0 0 16,0 0-16,0-22 0,0 22 0,0-21 16,0-1-16,21 1 0</inkml:trace>
  <inkml:trace contextRef="#ctx0" brushRef="#br1" timeOffset="115247.34">7366 762 0,'0'-42'16,"0"63"15,0 0-15,0 0-16,0 0 0,21 1 15,0-1-15,0 21 0,1-21 16,-1 0-16,0 1 0,21-1 15,-21 21-15,22-21 0,-1 0 0,0 1 16,-20-1-16,20 0 0,0 0 16,1 0-16,-1 0 0,0 1 0,-21-1 15,22-21-15,-22 21 0,0 0 16,0-21-16,-21 21 0,21-21 0,-21 21 16,22-21-16,-22 22 0,0-1 15,0 0 1,-22 0-1,1-21-15,0 21 16,0-21-16,-43 21 16,43 1-16,-21-1 0,0-21 15,-1 21-15,-20 0 0,20 0 0,1 0 16,-21 1-16,20-1 0,1 0 0,0 0 16,20 0-16,-20 0 0,0 1 15,-1-1-15,22 0 16,0 0-16,0-21 15,21 21-15,0-42 47,0 0-47,0 0 0,0 0 16,0-1-16,0-20 0,0 21 16</inkml:trace>
  <inkml:trace contextRef="#ctx0" brushRef="#br1" timeOffset="117171.24">7408 826 0,'0'0'0,"0"-22"0,0 44 32,0 20-17,0-21-15,0 21 0,0 1 0,0-1 16,-21 0-16,21 22 15,0-22-15,0 1 0,0 20 0,-21-21 16,21 1-16,-21-1 0,21 0 16,0 1-16,0-1 0,0 0 0,0-20 15,-21 41-15,21-42 16,0 0-16,0 1 0,0-1 16,0-42-1,0-1 1,0 1-16,0-21 15,0 0-15,0 20 0,0-20 16,21 0-16,-21-1 0,0 1 0,21 0 16,-21-22-16,21 22 0,-21 0 15,0-1-15,0 1 0,42-64 16,-42 85-16,0 0 16,0 42-1,0 0-15,0 0 16,0 22-16,0-1 0,0 64 15,0-64-15,0 0 16,0 1-16,0-1 0,-21 43 16,21-43-16,0 0 0,-21-20 15,21-1-15,0 21 0,0-21 0,0 0 16,0 1-16,0-44 31,0 1-31,21 0 16,-21 0-16,21 0 0,1 0 15,-1-64-15,-21 64 0,21-22 16,0 1-16,-21 0 0,21-22 16,0 22-16,-21 0 0,0 20 0,22-20 15,-1 21-15,-21-43 16,21 64-16,-21 22 31,0 20-31,0-21 0,0 21 16,-21 1-16,0-1 0,21 0 0,-22-20 15,22 20-15,-21 0 0,21 1 16,-21-22-16,21 21 0,-21-21 0,21 0 16,0 1-16,0-1 0,0 0 15,21-21 17,0-21-32,0 0 0,1-1 0,-22 1 15,21 0-15,0 0 0,0 0 0,0-22 16,0 22-16,1-21 0,-1 21 15,0 0-15,0-43 16,0 43-16,-21 0 0,21 21 16,-21 21-1,0 0 1,-21 0-16,0 22 0,0-22 0,21 0 16,-21 0-16,0 0 0,-1 0 0,1 1 15,21-1-15,-21 0 16,21 0-16,21-21 31,0 0-31,1 0 0,-1-21 16,0 21-16,0-21 0,0 0 15,0 21-15,22-22 0,-22 22 16,0-21-16,0 21 0,0 0 0,-21-21 16,22 21-16,-22-21 0,21 21 15,-42 0 1,-1 0-1,1 0-15,0 0 0,0 0 0,0 0 16,0 0-16,-1 0 0,1 0 16,0 0-16,0 0 0,0 0 0,0 0 15,-1 0-15,1-21 0,0 21 16,0-21-16,0-1 16,0 1-16,21 0 0,-22 0 15,1 21-15,21-21 16,-21 0-16,21-1 0,-21 1 0,21 0 15,-21 0-15,21 0 16,0 0-16,21 21 31,0 21-31,0-21 0,0 21 0,1 0 16,-1 0-16,0-21 0,0 21 0,21 1 16,-20-1-16,20 0 0,-21-21 15,21 21-15,-20-21 0,-1 21 16,0-21-16,0 0 0,0 0 0,0 0 15,-42 0 17,0 0-32,0-21 15,0 21-15,-22-21 0,22 0 16,-21 21-16,0-21 0,20-1 0,-20 1 16,0 0-16,21 0 0,-22-21 0,22 20 15,0 22-15,-21-21 0,20 0 16,1 21-16,0 0 15,21 21 1,0 0-16,21 1 16,0-1-16,1 0 0,41 42 15,-21-41-15,-20-1 0,20-21 16,0 21-16,1 0 0,-1-21 16,0 21-16,1-21 0,-1 0 0,0 0 15,22 0 1,-43 0-16,0 0 0,0 0 0,-21-21 15,0 0 1,-21 0-16,0 0 0,-21-1 0,20 1 16,-20 0-16,0 0 0,-1 0 15,1 0-15,0-22 0,-64 1 16,21 0-16,43 20 16,21 22-16,-22 0 0,22 0 15,-21 0-15,21 0 0,0 0 16,21 22-1,0-1-15,0 0 0,0 0 16,0 0-16,21 0 0,0 1 16,0-1-16,21 0 0,-20 0 0,-1 0 15,21 0-15,0 1 0,-20-1 16,62 0-16,-63 0 16,22-21-16,-22 0 0,0 0 0,0 0 15,0 0-15,-21-21 31,-21 21-31,0-21 16,0 0-16,-21 21 16,20-22-16,1 22 0,0-21 0,-21 21 15,21-21-15,-1 21 0,1 0 16,0 0-16,0 0 0,0 0 16,21 21-1,0 0-15,0 1 16,0-1-1</inkml:trace>
  <inkml:trace contextRef="#ctx0" brushRef="#br1" timeOffset="121703.55">10160 741 0,'0'0'0,"-21"0"0,0 0 16,-1 0 0,44 0 15,-1 0-16,21 0-15,-21 0 0,22 0 16,-1 0-16,0 0 0,1 0 16,-1 0-16,0 0 0,1-21 0,20 21 15,-21 0-15,1 0 0,-1 0 16,0 0-16,1 0 0,-1 0 0,-21 0 16,22 0-16,-22 0 0,0 21 15,-21 0 1,-21-21-1,21 21-15,-21-21 0,-1 0 16,1 0-16,0 0 0,0 0 16</inkml:trace>
  <inkml:trace contextRef="#ctx0" brushRef="#br1" timeOffset="122145.82">10647 762 0,'0'-21'15,"-21"21"1,21 21 15,-22 0-31,22 0 0,0 1 16,0-1-16,0 0 16,0 0-16,0 21 0,0-20 0,0 20 0,0-21 15,0 21-15,0 1 16,0-22-16,0 21 0,0 1 0,0-22 15,0 0-15,0 21 0,0-21 0,0 22 16,-21-1 0,21-21-16,-21 0 0,21 1 15,-21-22-15,0 21 16,0-21-16,-1 0 0,1 0 16,0 0-16,0 0 0,0 0 15,-22 0-15,22 0 0,0 0 0,0 0 16,0-21-16,0 21 0,-1-22 15,1 22-15,21-21 0,-21 21 16,21-21-16,0 0 16,0 0-1,21 21 1,-21-21 0,21 21-16,1 0 15,-1 0-15</inkml:trace>
  <inkml:trace contextRef="#ctx0" brushRef="#br1" timeOffset="122503.61">11049 868 0,'0'0'0,"21"0"0,-21 21 16,21 0-16,0 0 15,-21 22-15,0-22 0,22 0 0,-1 0 16,-21 22-16,21-22 16,-21 21-16,0-21 0,21 22 0,-21-22 0,21 21 15,-21-21-15,0 0 16,0 1-16,0 20 0,21-21 0,-21 0 15,0 0-15,0 1 0,0-1 16,22-21 31,-22-21-47,0-1 0,21 1 16</inkml:trace>
  <inkml:trace contextRef="#ctx0" brushRef="#br1" timeOffset="122827.82">11599 847 0,'0'0'16,"0"-21"0,-21 42 15,0 0-31,0 21 15,0-21-15,-1 1 0,22 20 16,-21-21-16,0 21 0,-21 43 16,-1-64-16,22 22 0,0-22 0,0 21 15,0-21-15,0 0 16,21 1-16,0-1 0,-22 0 0,22 0 16,0 0-16,22-21 46,-1 0-30,0-21-16,0 21 0,-21-21 16</inkml:trace>
  <inkml:trace contextRef="#ctx0" brushRef="#br1" timeOffset="123223.59">11811 910 0,'0'0'16,"0"-21"-16,0 0 31,0 42-31,0 0 0,0 0 15,0 1-15,0-1 16,0 21-16,0-21 0,0 22 0,0-1 16,0-21-16,0 21 0,0-20 15,0 20-15,-21-21 0,21 0 0,0 0 16,0 22-16,0-22 0,-21 0 16,21 0-16,0 0 0,0 1 15,0-1 1,0-42 15,0-1-31,0 1 16,0 0-16,0 0 0,21 0 15,-21-22-15</inkml:trace>
  <inkml:trace contextRef="#ctx0" brushRef="#br1" timeOffset="123512.43">11832 1016 0,'0'-21'0,"0"42"0,0-63 16,21 21-16,-21-1 0,0 1 0,0 0 15,21 21 1,-21 21 0,22-21-16,-1 21 15,0 1-15,-21-1 0,0 0 0,21 21 16,-21-21-16,21 1 0,-21 20 16,0-21-16,21 0 0,1 0 15,-22 1-15,0-1 0,21 0 16,-21 0-16,21-21 0,0 21 0,0 0 15,0-21 1,-21-21 15,0 0-15,0 0-16,0 0 0,0 0 0,22-1 16,-1 1-16,-21 0 0</inkml:trace>
  <inkml:trace contextRef="#ctx0" brushRef="#br1" timeOffset="124083.1">12488 762 0,'0'0'0,"21"-21"0,1 21 15,-22-21-15,21 21 0,-21 21 32,-21-21-17,-1 21-15,1 0 0,0 22 16,0-22-16,0 0 0,0 21 0,-22 1 15,22-22-15,0 21 0,-21-21 16,20 0-16,1 22 0,-21-22 0,21 0 16,0 0-16,-1 0 0,22 1 15,-21-22-15,0 21 16,42-42 15,0 21-31,1-22 0,-1 1 16,21 0-16,0 0 15,-20 0-15,20-22 0,-21 22 0,21 0 16,1-21-16,-22 21 0,21-22 16,-21 1-16,1 21 0,20 0 0,-21-1 15,-21 1-15,21 0 0,0 21 16,-21 21 15,0 0-31,0 22 0,0-22 0,-21 21 16,0 1-16,21-1 15,-21 0-15,0 1 0,0-1 0,-1 0 16,22 1-16,-21-22 0,0 21 16,21-21-16,-21 22 0,21-22 0,0 0 15,0 0-15,0 0 0,0 0 16,0 1-16,0-44 62,0 1-46,0 0 0</inkml:trace>
  <inkml:trace contextRef="#ctx0" brushRef="#br1" timeOffset="130046.69">7366 1037 0,'21'0'0,"0"0"16,-21-21 15,21 0-31,-21 0 16,0 0-1,0 63 17,0-21-17,-21 0-15,21 22 0,-21-1 0,21-21 16,0 21-16,-21 1 0,21-1 15,-21 0-15,0 1 0,21-22 0,0 21 16,-22 1-16,22-22 0,-21 21 16,21-21-16,0 22 0,-21-22 0,21 0 15,0 0-15,0 0 16,0 0-16,0 1 0,0-1 16,0-42-1,0-1 1,0 1-16,0 0 15,0 0-15,0-21 0,0 20 0,0 1 16,0-21-16,0 21 0,0-22 16,0 22-16,0-21 0,0 0 15,0 20-15,0-20 0,0 0 0,0 21 16,0-22-16,0 1 0,0 21 0,0 0 16,0-1-16,0 1 15,0 0-15,0 42 16,0 0-1,0 1-15,21 20 0,-21-21 0,0 21 16,0 1-16,0-22 0,0 21 16,0 1-16,0-22 0,0 21 0,0 0 15,0-20-15,0-1 0,0 21 16,0-21-16,0 0 0,0 1 0,0-1 16,0 0-16,0 0 0,0 0 15,0 0 1,0-42-1,0 0 1,0 0-16,0-21 0,0 20 16,0 1-16,0 0 0,0-21 0,0 21 15,0-22-15,0 22 0,0-21 16,0 21-16,0-22 0,0 22 0,0-21 16,0 21-16,0-1 0,0 1 15,0 0-15,0 42 31,0 0-31,-21 1 0,21 20 16,0-21-16,0 21 0,0-20 0,-21 62 16,0-63-16,21 22 15,0-22-15,0 0 0,0 21 16,0-20-16,0-1 0,0 0 16,0 0-16,0 0 0,0 0 0,0 1 15,0-1 1,0-42 15,0-1-31,0-20 0,0 0 16,0 21-16,21-1 0,-21-20 15,0 21-15,0 0 0,0-22 0,0 22 16,21-21-16,-21 21 0,0 0 16,21-22-16,-21 22 0,21-21 15,1 42 16,-22 21-31,0 0 16,0 0-16,0 0 0,0 1 0,0 20 16,0-21-16,0 0 15,0 0-15,0 1 0,0-1 0,0 0 16,0 0 0,0 0-16,21-21 0,0 0 46</inkml:trace>
  <inkml:trace contextRef="#ctx0" brushRef="#br1" timeOffset="133491.44">10626 1693 0,'0'0'0,"21"-21"0,-21 0 16,21 21-16,0-21 0,0 0 16,0 21-1,1 0-15,-1 0 16,0 0 0,-21 21-16,0 0 15,0 0-15,0 0 0,0 22 16,0-22-16,0 0 0,0 21 15,-21 1-15,0-22 0,-1 21 0,22-21 16,-21 22-16,0-22 0,0 21 16,21-21-16,-21 22 0,0-22 15,-1 0-15,-41 43 0,42-43 0,0 21 16,-22-21-16,22 0 0,-21 22 16,-1-22-16,1 21 0,21-21 0,-21 22 15,-22-22-15,22 21 16,-1-21-16,1 22 0,-21-22 0,-22 42 15,21-41-15,22-1 0,0 0 16,-22 0-16,22 0 0,0 0 16,-22 1-16,22-1 0,-22 0 0,22 0 15,-22 0-15,22-21 0,-127 64 16,105-43-16,1-21 16,20 21-16,-20 0 0,21-21 0,-22 21 15,22-21-15,-22 22 16,22-1-16,0-21 0,-22 21 0,22-21 0,-22 21 15,-42 0-15,43-21 16,-1 0-16,1 21 0,-1-21 16,1 0-16,-22 0 0,22 22 0,-22-22 15,22 0-15,-22 0 0,21 0 16,1 0-16,-22 0 0,-42 21 16,64-21-16,-1 0 0,1 0 15,-22 0-15,22 0 0,-1 21 0,1-21 16,-1 0-16,1 0 0,-22 0 0,21 0 15,1 0-15,-1 21 0,-63-21 16,64 0-16,-1 0 0,1 0 16,-1 0-16,1 0 15,-1 0-15,1 0 0,21 0 0,-22 0 0,1 0 16,20 0-16,-20 0 0,20 0 16,-20 0-16,21 0 0,-1 0 15,-20 0-15,-1 0 0,22 21 0,-22-21 16,1 0-16,-1 0 0,1 0 15,-1 0-15,1 0 0,-1 0 0,1 0 16,-1 21-16,22-21 16,-21 0-16,20 0 0,1 0 0,-22 0 0,22 22 15,0-22-15,-1 0 0,-20 0 0,21 21 16,-22-21-16,22 0 0,-22 21 16,22-21-16,-22 0 0,-41 42 15,62-42-15,1 21 16,-22-21-16,22 22 0,-21-22 0,20 21 15,-20-21-15,20 21 0,-20-21 16,21 21-16,-1-21 0,1 21 0,-43 0 16,22 1-16,42-22 15,-22 21-15,1-21 0,0 21 0,-43 0 16,64-21-16,-22 21 16,1-21-16,0 21 0,-1 1 0,-62-1 15,62 0 1,1 0-16,21-21 0,-22 21 15,22 0-15,0-21 0,0 22 0,-21-1 16,20 0-16,1 0 0,0-21 16,0 21-16,0 0 0,0 1 0,-1-1 15,1 0-15,0 0 0,0 0 16,0 22-16,0-22 0,-1 0 0,1 0 16,0 0-16,0 22 0,-21-22 15,20 0-15,1 0 0,-21 21 16,21-20-16,0-1 0,-1 0 0,-41 42 15,42-41 1,-22-1-16,22 21 0,0-21 0,-21 0 0,21 1 16,-22 20-16,22-21 15,-21 21-15,21-20 0,-1 20 0,-20 0 16,21-21-16,0 22 0,0-1 16,-1-21-16,1 22 0,0-22 0,0 21 15,0 0-15,0-20 0,-1 20 16,1-21-16,0 21 0,21-20 0,-21 20 15,-21 0-15,42 1 16,-22-22-16,1 0 0,21 21 0,-21-21 16,0 22-16,21-22 0,-21 0 15,21 21-15,-21-20 0,21-1 16,0 21-16,-43 43 16,43-64-16,-21 0 0,21 21 15,0-20-15,0-1 0,-21 21 0,21-21 16,-21 0-16,21 1 15,0-1-15,0 21 0,0-21 0,0 22 16,0-22-16,0 0 16,0 0-16,0 0 0,0 0 0,0 22 15,0-1-15,0-21 16,0 0-16,0 1 0,0-1 0,0 0 16,0 0-16,0 21 0,21-20 15,-21-1-15,0 0 0,0 0 0,0 0 16,0 0-16,0 22 15,0-22-15,0 0 0,21 0 0,-21 0 0,0 1 16,21-1-16,-21 0 16,0 0-16,0 0 0,21 0 0,1 1 15,-22-1-15,21 0 16,-21 0-16,21 0 0,0 0 16,-21 1-16,0-1 0,21-21 15,-21 21-15,21 21 0,-21-21 16,22 1-16,-22-1 0,21 0 15,0 0-15,-21 0 0,0 0 0,21 1 16,0-22-16,0 21 0,-21 0 16,22 0-16,-1-21 0,0 21 15,0 0-15,0-21 0,0 22 0,1-22 16,-1 21-16,0-21 0,0 21 16,0 0-16,0-21 0,1 21 15,-1-21-15,0 21 16,0-21-16,-21 22 0,21-22 15,0 0-15,-21 21 16,22-21-16,-1 0 0,0 0 16,0 21-1,0-21-15,0 0 16,1 0-16,-1 0 0,0 0 16,0 0-16,0 0 15,0 21-15,1-21 0,-1 0 16,-21 21-1,0 0 1,-21-21 0,-1 0-1,1 0-15,0 0 0</inkml:trace>
  <inkml:trace contextRef="#ctx0" brushRef="#br1" timeOffset="138703.96">2519 7260 0,'0'21'78,"0"1"-78,0-1 15,0 0-15,0 0 16,21 0-16,0-21 0,0 21 16,0 1-16,1-1 0,20 21 15,21-21-15,-20 22 16,-22-43-16,0 21 15,0-21-15,0 21 0,1-21 0,-1 21 16</inkml:trace>
  <inkml:trace contextRef="#ctx0" brushRef="#br1" timeOffset="140063.07">5059 8255 0,'0'0'0,"-21"0"16,-1 0-16,1 0 0,0 0 15,21 21-15,-21-21 0,0 0 0,0 0 16,-1 0-16,1 0 15,0 0-15,-21 0 0,21 0 16,-1-21-16,1 21 16,0 0-16,21-21 15,-21 21-15,0 0 32,42-21-17,0 21 1,0 0-16,0 0 0,1 0 15,-1 0-15,21 0 0,-21 0 0,22-21 16,-1 21-16,0 0 0,1 0 16,-22 0-16,21 0 0,0-22 15,22 22-15,-22 0 0,22 0 0,-22 0 0,22-21 16,-1 21-16,1 0 16,20 0-16,-20 0 0,-1 0 0,1 0 15,-1-21-15,22 21 0,42 0 16,-64 0-16,-20 0 0,20 0 15,1-21-15,-1 21 0,107 0 16,-128 0-16,0 0 16,1 0-16,20 0 0,-42 0 0,22 0 15,-1 0-15,-21 0 0,0 0 0,0 0 16,1 0-16,-44 0 47,1 0-47,0 0 0,0 0 15,0 0-15,0 0 16,-1 21-16</inkml:trace>
  <inkml:trace contextRef="#ctx0" brushRef="#br1" timeOffset="140631.69">4932 8488 0,'0'0'0,"-21"0"0,-1 0 0,1 0 0,0 0 16,0 0 0,0 0-16,42 0 47,0 0-32,21 0-15,-20 0 0,20 0 0,-21 0 16,21 0-16,22 0 0,-22 0 0,22 0 15,-1 0-15,1 0 0,-1 0 16,22 0-16,-22 0 0,22-21 16,0 21-16,-1 0 0,1 0 0,-21 0 0,20 0 15,-20 0-15,20 0 0,-20 0 16,21 0-16,-22 0 0,1 0 0,-1 0 16,1 0-16,-1 0 0,1 0 0,-22 0 15,0 0-15,1 0 0,-1 0 16,-21 0-16,0 0 0,0 0 0,1 0 15,-1 0 1,-42 21 0,-1-21-1,1 0-15,0 0 0,-21 0 0,21 21 16,-1-21-16,-20 0 0,0 0 0,21 0 16,-22 0-16</inkml:trace>
  <inkml:trace contextRef="#ctx0" brushRef="#br1" timeOffset="141140.85">4974 8954 0,'-21'21'0,"42"-42"0,-63 42 0,21-21 16,-1 0-16,1 0 15,42 0 32,1 0-47,-1 0 0,0 0 16,21 0-16,1 0 0,-1 0 0,0 0 15,22 0-15,-22 0 0,22 0 0,84 0 16,-85 0-16,22 0 16,-22 0-16,22 0 0,0 0 0,-22 0 15,22 0-15,-22 0 0,1 0 0,-1 0 16,1 0-16,-1 0 0,1 0 0,42 0 16,-64 0-16,22 0 15,-22 21-15,0-21 0,1 0 0,-22 0 16,0 0-16,21 0 0,-21 0 15,-21 21-15,-21-21 32,21 21-32,-21-21 15,0 0-15,-21 0 0,20 21 0,1-21 16,-21 0-16,-22 22 16,22-22-16,0 21 0,-22-21 0,22 0 15</inkml:trace>
  <inkml:trace contextRef="#ctx0" brushRef="#br1" timeOffset="141541.62">4508 9652 0,'0'0'16,"-42"21"-16,21-21 0,-21 0 0,20 21 0,1-21 15,21 22 1,43-22-16,-22 0 16,21 0-16,64 0 0,-43 0 15,1 0-15,-1 0 0,22-22 0,-21 22 16,20 0-16,1 0 0,0-21 16,-1 21-16,213 0 15,-213 0-15,22-21 0,-21 21 16,-1 0-16,22 0 0,64 0 15,-86 0-15,64 0 16,-63 0-16,-21 0 0,20 0 0,-20 0 16,-1 0-16,-20 0 0,20 0 0,43 0 15,-43 0 1,-41 0-16,-1 0 16,-21 21-1,-21-21-15,-1 0 16,1 0-16,0-21 0</inkml:trace>
  <inkml:trace contextRef="#ctx0" brushRef="#br1" timeOffset="150706.78">17462 1143 0,'0'0'0,"0"-21"0,0 0 16,22 21-1,-22-21-15,21 42 31,-21 0-15,0 0-16,0 0 0,0 0 0,0 22 16,0-1-16,0 0 0,0-20 15,0 20-15,0 0 0,0 1 0,0-1 16,0 0-16,0-21 0,0 22 16,-21-22-16,21 21 0,0-21 0,-22-21 15,22 22-15,0-1 0,0-42 47,0-1-47,0 1 0,0 0 16,0 0-16</inkml:trace>
  <inkml:trace contextRef="#ctx0" brushRef="#br1" timeOffset="151363.51">17378 1058 0,'0'0'0,"-21"-21"0,21 0 16,0 0-16,0 0 16,0 0-1,21-1-15,0 22 0,0 0 16,0-21-16,22 21 0,-22 0 15,21 0-15,-21 21 0,22 1 0,-1-1 16,-21 21-16,21 0 0,1-20 16,-22 20-16,21 0 0,-21 1 0,1-1 15,-1 0-15,-21-21 0,21 43 16,-21-22-16,0-21 0,0 1 16,0-1-16,0 0 0,0 0 15,0 0 1,-21-21 15,21-21-31,0 0 16,0 0-16,0 0 15,0-1-15,0-20 0,0 21 0,0 0 16,0-22-16,0 1 0,0 21 16,0-64-16,21 43 0,0 0 15,-21-1-15,21 1 0,0 21 16,1 0-16,-22-22 0,42 22 15,-21 0-15,0 21 16,0 21-16,1 0 0,-1 0 0,0 1 16,-21 20-16,0-21 15,21 21-15,-21 1 0,0-1 0,0 0 16,0 43-16,0-64 0,0 22 16,0-1-16,0-21 0,0 0 15,-21 22-15,21-22 0,-21 0 0,21 0 16,0 0-16,0 0 0,0 1 15,-21 20-15,21-21 16,21-21 31,0-21-47</inkml:trace>
  <inkml:trace contextRef="#ctx0" brushRef="#br1" timeOffset="151773.29">18394 1418 0,'21'21'32,"0"-21"-17,0 0-15,0 0 0,1 0 16,-1 0-16,0 0 0,0 0 15,0 0-15,0-21 0,1 21 0,-1-21 16,-21 0-16,21 21 16,-21-21-16,0 0 15,0-1 1,-21 22-16,0 0 0,-1 0 16,1 0-16,0 0 0,0 22 0,0-1 15,0 0-15,-1 0 0,1-21 16,0 42-16,21-20 0,-21-1 0,0 0 15,21 0-15,-21 0 0,21 0 16,0 1-16,0-1 0,0 0 0,0 0 16,0 0-16,21-21 15,0 21-15,0-21 16,0 0-16,22 0 0,-22 0 0,0 0 16,0 0-16,21-21 0,-20 0 15,41 0-15</inkml:trace>
  <inkml:trace contextRef="#ctx0" brushRef="#br1" timeOffset="152076.12">19071 953 0,'0'0'0,"0"21"31,-21 0-31,21 0 0,-21 0 0,21 64 16,0-43-16,-21 1 16,21-22-16,-22 21 0,22 0 0,-21 1 15,21-1-15,0-21 0,0 22 16,-21-22-16,21 21 0,0-21 0,-21 0 16,21 1-16,0-1 0,-21 0 15,21 0-15,0 0 0,21-21 47,0-21-47,0 0 0,-21 0 16</inkml:trace>
  <inkml:trace contextRef="#ctx0" brushRef="#br1" timeOffset="152599.82">19283 1037 0,'0'0'0,"0"-21"0,0 0 15,0 42 17,0 0-32,0 0 0,0 22 15,0-22-15,-21 21 0,21 1 0,-22-22 16,22 21-16,-21 0 0,21-20 16,0 20-16,-21-21 0,21 21 0,-21-20 15,21 20-15,-21-21 0,21 0 16,0 0-16,0 22 0,0-22 0,0 0 15,-21-21-15,21 21 0,0 0 0,0 1 16,0-44 31,0 1-47,0 0 0,0 0 0,0 0 16,0 0-16,0-1 0,0-20 15,0 21-15,21 0 0,0 0 16,0-22-16,0 22 0,0 0 0,1 21 15,-1-21-15,0 0 0,0 21 16,0 0-16,0 0 0,1 0 16,20 0-16,-21 0 0,0 0 0,0 21 15,-21 0-15,22 0 0,-22 0 0,0 0 16,0 1-16,0-1 0,0 21 16,0-21-16,-22 22 15,22-22-15,-21 0 0,0 0 16,0 0-16,21 0 0,-21-21 15,0 0-15,21 22 16,0-44 15,21 1-31,0 21 0</inkml:trace>
  <inkml:trace contextRef="#ctx0" brushRef="#br1" timeOffset="153002.59">19918 1312 0,'-21'0'0,"-1"22"16,1-1-16,0 0 16,-21 21-16,21-21 0,-1 1 15,1-1-15,0 0 0,0 0 16,0 0-16,21 22 0,0-22 0,0 0 15,-21-21-15,21 21 0,0 0 16,0 0-16,21-21 0,21 22 16,-21-22-16,0 0 15,1 0-15,-1 0 0,0 0 0,0-22 16,0 22-16,0-21 0,1 0 16,-1 0-16,0 0 0,0 0 15,0-1-15,0-20 0,-21 21 0,0 0 16,0 0-16,0-1 0,0 1 15,0 0-15,0 0 16,-21 21-16,0 0 16,0 0-16,0 0 0,0 0 0,-1 21 15,22 0-15,-21-21 16,21 21-16</inkml:trace>
  <inkml:trace contextRef="#ctx0" brushRef="#br1" timeOffset="153611.24">20468 1397 0,'0'0'0,"0"-21"0,0 0 15,-21 21-15,0 0 16,0 0-16,-1 0 15,1 0-15,0 0 0,0 0 16,0 21-16,0 0 0,-1-21 16,1 21-16,0 0 0,0 1 0,-21 20 15,42-21 1,0 0-16,-22 0 0,22 1 0,0-1 16,0 0-16,0 0 0,0 0 15,0 0-15,0 1 0,22-22 16,-1 21-16,0-21 0,0 0 15,0 0-15,0 0 16,1 0-16,-1-21 0,0-1 0,-21 1 16,21 0-16,0 0 0,0 0 15,1-22-15,20-20 0,-21 21 16,0-1-16,22 1 0,-22 0 16,0-22-16,0 22 0,-21-1 15,21 1-15,0 0 0,-21 21 16,22-1-16,-22 1 0,0-21 15,0 63 1,-22 0 0,1 0-16,0 22 0,0-1 15,0 0-15,0 1 0,-1-1 0,22 0 16,-21 1-16,0-1 0,21 0 16,0-20-16,0 20 0,0-21 0,0 21 15,0-20-15,0-1 0,0 0 16,0 21-16,0-21 0,21-21 15,0 22-15,1-22 16,-1 0-16,0 0 16,0 0-16,0 0 0,0-22 15,1 1-15,-1 21 0,0-21 16,21 0-16</inkml:trace>
  <inkml:trace contextRef="#ctx0" brushRef="#br1" timeOffset="154023.88">21103 1461 0,'0'0'16,"21"-22"-16,-21 1 16,0 0-16,0 0 31,-21 21-31,0 0 16,0 0-16,0 0 0,-1 0 0,1 21 15,-21 0-15,21 0 16,0-21-16,21 22 0,-22-22 15,22 21-15,0 0 0,0 0 16,22 0 0,-1-21-16,0 21 0,0-21 15,0 22-15,0-22 0,1 0 16,-1 21-16,0-21 0,0 0 0,0 21 16,0 0-1,-21 0 1,0 0-1,0 1-15,-21-22 0,0 0 16,0 0-16,0 21 16,0-21-16,-1 0 0,1 0 15,0 0-15,0 0 16,0 0-16,0 0 16,-1-21-16,1-1 0,0 22 0,0-21 15,0 0-15</inkml:trace>
  <inkml:trace contextRef="#ctx0" brushRef="#br1" timeOffset="154434.64">18732 1207 0,'85'-22'16,"-64"1"-1,22 21-15,-1 0 0,21 0 0,64-21 16,-63 0-16,21 21 15,-22 0-15,22 0 0,-1-21 0,-20 21 16,-1 0-16,1 0 0,-1-21 16,-20 21-16,-1 0 0,-21 0 0,0 0 15,22 0 1,-22 0-16,-21-22 0,0 44 47,0-1-32,0 0-15</inkml:trace>
  <inkml:trace contextRef="#ctx0" brushRef="#br1" timeOffset="179820.45">4000 7959 0,'-21'0'63,"0"0"-63,0 0 15,0 0 1,0 0 0,-1 0-16,1 0 15,0 0-15,0 0 0,0 0 0,0 0 16,-22 0-16,22 0 0,-21 0 0,21 0 15,-22 0-15,1 0 0,21 0 16,-43 0-16,22 0 0,21 0 16,-22 0-16,22 0 0,-21 0 15,21 0-15,0 0 0,-22-21 0,22 21 16,0 0-16,0 0 16,0 0-16,21-22 15,-22 22-15,1 0 16,42 0 46,1 0-62,-1 0 16,0 0-16,0 0 16,0 0-16,0 0 0,1 0 15,-1 0-15,0 0 16,0 0-16,0 0 0,0 0 0,1 0 15,-1 0-15,0 0 16,0 0-16,0 0 0,22 0 0,-22 0 16,0 0-16,21 0 0,-21 0 0,22 0 15,-22 0-15,0 0 0,21 0 16,-20 0-16,-1 0 0,21 0 0,-21 0 16,43 0-16,-43 0 15,21 0-15,-21 0 0,1 0 16,-1 0-16,0 0 0,0 0 0,21 0 15,-20 0-15,-1 0 0,0 0 16,21 0-16,-21 0 0,43 0 16,-22 0-16,-21 0 0,22 22 15,-22-22-15,21 0 0,1 0 16,-22 0-16,21 0 0,0 0 0,-20 0 16,20 0-16,0 21 0,-21-21 15,22 0-15,-1 0 0,-21 0 0,22 0 16,-1 0-16,-21 0 0,21 0 0,-20 0 15,20 0-15,0 0 0,-21 0 16,22 0-16,-22 0 0,0 0 0,43 0 16,-22 0-16,-21 0 15,21 0-15,-20 0 0,20 0 0,64 0 16,-85 0-16,21 0 16,1 0-16,-1 0 0,-21 0 15,21 0-15,1 0 0,-22 0 0,21 0 16,22 0-1,-22 0-15,0 0 0,-20 0 0,20 0 16,-21 0-16,0 0 0,22 0 0,-22 0 16,0 0-16,21 0 0,-21 0 15,1 0-15,-1 0 0,42 0 16,-42 0-16,22 0 0,-22 0 16,21 0-16,-21 0 0,22 0 15,-22 0-15,21 0 0,1 0 0,-22 0 16,21 0-16,-21 0 0,22 0 0,-22 0 15,21 0-15,-21 0 0,22 0 0,20 0 16,-42 0-16,43 0 16,-22 0-16,-21 0 15,0 0-15,22 0 0,-22 0 0,0 0 16,21 0-16,-20 0 0,-1 0 0,0 0 16,42 0-16,-41 0 15,-1 0-15,0 0 0,0 0 0,21 0 16,-20 0-16,-1 0 0,0 0 15,21 0-15,-21 0 0,22 0 16,-1 21-16,-21-21 0,22 0 0,-1 0 0,0 0 16,1 0-16,-1 0 0,-21 21 15,21-21-15,1 0 0,-1 0 0,-21 0 16,22 0-16,-22 0 0,21 0 16,-21 0-16,22 0 0,-22 0 15,21 0-15,-21 0 0,0 0 0,22 0 16,-1 0-16,-21 0 0,22 0 0,-22 0 15,21 0-15,0 0 0,22 0 16,-22 0-16,1 0 0,-1 0 16,0 0-16,-21 0 0,22 0 15,-1 0-15,-21 0 0,22 0 0,-1 0 16,-21 0-16,21 0 0,-20 0 0,20 0 16,-21 0-16,21 0 15,-20 0-15,20 0 0,-21 0 0,21 0 16,-20 0-16,-1 0 0,21 0 0,-21 0 15,0 0-15,1 0 0,20 0 16,-21 0-16,0 0 0,22 0 16,-1 0-16,-21 0 0,0 0 0,0 0 15,1 0-15,20 0 16,-21 0-16,0 0 0,22 0 0,-22 0 0,0 0 16,0 0-16,21 0 0,-20 0 15,-1 0-15,21 0 0,-21 0 16,0 0-16,22 0 0,-22 0 0,21 0 0,-21 0 15,22 0-15,-22 0 0,21 0 16,-21 0-16,22 0 0,-22 0 16,21 0-16,-21 0 0,22 0 0,-1 0 15,-21 21-15,22-21 0,-1 0 16,0 0-16,43 0 0,21 21 16,-64-21-16,22 0 0,-22 0 15,21 0-15,1 22 0,-22-22 16,64 0-16,-42 0 0,-22 0 15,0 0-15,22 0 0,-22 0 0,0 0 16,1 0-16,20 0 16,-20 0-16,-1 0 0,21 0 0,-20 0 15,20 0-15,-20 0 0,20 0 0,-21 21 16,22-21-16,-22 0 0,22 0 0,-22 0 16,22 0-16,-22 0 0,64 0 15,-64 0-15,0 0 16,22 0-16,-22 0 0,22 0 0,-1 0 15,-20 0-15,20 0 0,1 0 0,-1 0 16,-21 0-16,22 0 0,126 0 16,-147 0-16,63 0 15,-43 0-15,-21 0 16,1 0-16,20 0 0,-20 0 0,20 0 16,-21 0-16,22 0 0,-22 0 0,22 0 15,42 0 1,42 0-16,-106 0 15,0 0-15,43 0 0,-43 0 16,1 0-16,-1 0 0,0 0 16,1 0-16,-1 0 0,22 0 15,-22 0-15,0 0 0,1 0 16,-1 0-16,0 0 0,1 0 16,-1 0-16,0 0 0,22 0 0,-22 0 0,0 0 15,1 0-15,-1 0 0,43 0 16,-43 0-16,0 0 0,-20 0 15,20 0-15,0 0 16,1 0-16,-1 0 0,0 0 0,-21 0 16,22 0-16,-1-21 0,-21 21 0,22 0 15,-22 0-15,21 0 0,-21 0 16,22 0-16,-22 0 0,0 0 0,0 0 16,0 0-16,0-22 0,1 22 15,-1 0 1,-21 22 93,-21-22-62</inkml:trace>
  <inkml:trace contextRef="#ctx0" brushRef="#br1" timeOffset="181887.77">2286 7070 0,'-21'0'0,"21"-21"31,0 42 48,0 0-64,21-21 1,0 0-16,0 0 0,-21 21 15,21-21-15,1 0 0,-22 21 16,42 0-16,-21 1 16,0-22-16,0 21 0,22 0 0,-22-21 15,0 21-15,0 0 0,0 0 16,22 1-16,-22-22 0,0 21 0,0 0 16,64 21-16,-64-21 15,0 1-15,0-1 0,1-21 16,-1 21-16,0-21 0,-21 21 0,21-21 15,-21 21-15,21-21 0,-21 21 16,21-21-16,-21 22 0,0-1 31,0 0-15,-21-21 0,0 0-1,0 0-15,0 0 0,0 0 16,-1 0-1,1 0-15,0 21 0,0-21 16,0 0-16,0 0 0,-1 21 0,1-21 16,0 21-16,-21-21 0,21 22 15,-22-22-15,1 21 0,21-21 0,-22 21 16,1 0-16,21-21 0,-21 21 16,-1 0-16,22 1 0,-21-1 15,21-21-15,-1 21 0,1 0 16,0 0-16,0-21 0,0 21 0,0 1 15,-1-1-15,22 0 16,-21-21-16,21 21 0,-21-21 0,21 21 16,0-42 46,0 0-46,0 0-1,21 0-15,0 21 0,1-22 0,-1 1 16,0 0-16,0 0 0,21 0 16,-20 21-16,20-21 0,0-1 15,1 1-15,-1 0 0,21 0 0,-20 0 16,20 0-16,-20-1 0,-1 1 16,0 0-16,1 0 0,-1 0 0,0 21 0,-21-21 15,43-1 1,-43 22-16,0-21 0,0 21 0,1 0 15,-1 0 1,-21 21 0,0 1-1,0-1 1,-21-21 46,-1 0-46,1 0 15,0 0-15,0 0-16,0 0 16,0 21-16,-1-21 15</inkml:trace>
  <inkml:trace contextRef="#ctx0" brushRef="#br1" timeOffset="186351.21">3492 6752 0,'22'0'62,"-1"0"-46,0 0-16,0 0 0,0 0 15,0 0-15,43 21 16,-43 1-16,21-1 0,-20 0 16,20 0-16,0 0 0,-21 0 0,22 1 15,-22-1-15,21 0 0,1 0 16,-22 0-16,0 0 0,21 22 0,1-1 16,-22-21-16,21 22 0,-21-22 15,-21 0-15,21 0 0,1 0 16,-22 0-16,21 1 0,-21-1 0,0 0 15,0 0 1,-21-42 15,21 0-31,-22 0 0</inkml:trace>
  <inkml:trace contextRef="#ctx0" brushRef="#br1" timeOffset="186663.03">4254 6668 0,'0'0'0,"-21"-43"31,0 43-15,0 0-16,0 0 0,0 21 15,-1 22-15,1-22 0,0 0 0,-21 21 16,-1 1-16,22-1 0,-21 0 15,-22 1-15,22 20 0,0-20 0,-43 84 16,43-85-16,-1 0 16,1 1-16,21-1 0,0 0 15,0 1-15,-1-22 0,22 0 0,-21 0 16,21 0-16,-21-21 31,21-21-15,0 0-16</inkml:trace>
  <inkml:trace contextRef="#ctx0" brushRef="#br1" timeOffset="197059.49">18669 9059 0,'-21'-21'16,"42"42"-16,-63-63 15,42 21-15,-22 21 47,22 21-47,0 0 16,0 0-16,-21 1 0,21-1 16,0 0-16,0 0 0,0 21 0,0-20 15,0-1-15,0 21 0,-21-21 16,21 0-16,0 1 0,-21-1 0,21 0 15,0 0-15,0 0 0,0-42 47,0 0-31,0 0-16,0 0 0,0-1 16,0 1-16,0 0 0,0 0 15,0-21-15,0 20 0,0 1 0,0-21 16,21 21-16,0 0 0,0-22 15,1 22-15,-1 0 0,0 21 16,0 0-16,0 0 0,0 0 16,1 21-16,-1-21 15,-21 21-15,0 0 0,0 1 16,21 20-16,-21-21 0,0 0 0,21 0 16,-21 22-16,0-1 15,0-21-15,0 0 0,0 1 0,0-1 16,0 0-16,0 0 0,0 0 15,0-42 17,0 0-17,0 0-15,0 0 0,0-1 16,21 1-16,0 0 0,1 0 0,-22-21 16,21 20-16,0-20 0,0 21 15,0 0-15,-21 0 0,21-1 16,1 1-16,-1 21 0,0 0 15,0 21 1,-21 1-16,0-1 0,0 21 0,0-21 16,0 0-16,0 22 0,0-1 15,0-21-15,0 0 0,0 22 16,0-22-16,0 0 0,0 0 16,0 0-16,-21 1 0,42-22 46,-21-22-46,21 22 0</inkml:trace>
  <inkml:trace contextRef="#ctx0" brushRef="#br1" timeOffset="197417.59">19240 9292 0,'22'0'31,"-1"0"-31,-21-21 0,21 21 0,0 0 16,0 0-16,22-21 16,-22 0-16,0 21 0,0-21 15,0-1-15,-21 1 16,0 0-16,0 0 0,0 0 16,-21 21-1,0 0-15,0 0 0,-22 21 16,22 0-16,0 0 0,0 0 15,21 1-15,0-1 0,-21 0 16,21 21-16,-21-21 0,21 1 0,0-1 16,0 0-16,0 0 0,0 0 0,0 0 15,21 1 1,0-1-16,0-21 0,0 0 16,0 0-16,1 0 0,-1 0 15,0 0-15,0-21 16,0 21-16,43-43 0</inkml:trace>
  <inkml:trace contextRef="#ctx0" brushRef="#br1" timeOffset="197692.43">19918 8805 0,'0'-21'0,"0"42"0,0-21 31,0 22-31,0 20 0,0-21 15,0 21-15,0 1 0,0-1 0,0-21 16,0 22-16,0-1 16,-21 0-16,21-21 0,-22 22 0,1 20 15,21-42-15,0 1 0,0-1 16,-21 0-16,21 0 0,0 0 16,0 0-1,0-42 1,21 21-1,-21-21-15,21 0 0,1 0 0,-22 0 16,21-22-16</inkml:trace>
  <inkml:trace contextRef="#ctx0" brushRef="#br1" timeOffset="198171.15">20129 8763 0,'22'-21'0,"-44"42"0,44-21 16,-22 21-1,0 22-15,0-22 0,0 0 16,0 21-16,0 1 0,0-1 0,0-21 16,0 21-16,0 1 0,-22-1 15,22-21-15,-21 22 0,21-22 0,0 0 16,0 21-16,-21-21 0,21 1 0,-21-1 16,21 0-1,0 0-15,0-42 47,0 0-47,0 0 16,0-1-16,0 1 0,0 0 0,0 0 15,0 0-15,21 0 0,0-1 16,0 22-16,-21-21 0,22 0 0,-1 0 16,0 21-16,0 0 0,0-21 0,0 21 15,1 0-15,-1 0 16,0 0-16,-21 21 0,0 0 15,0 0-15,0 0 0,0 1 16,0-1-16,0 0 0,0 0 16,0 0-16,0 0 0,-21 1 15,21-1-15,-21-21 0,21 21 0,-22-21 16,22 21-16,0 0 16,0-42 15,0 0-31</inkml:trace>
  <inkml:trace contextRef="#ctx0" brushRef="#br1" timeOffset="198554.93">20637 9102 0,'-21'0'16,"0"0"-16,21 21 15,-21-21-15,0 21 0,21 0 0,-21 0 16,-1 1-16,1 20 16,0-21-16,21 0 0,-21-21 0,21 21 15,0 1-15,0-1 0,0 0 0,0 0 16,0 0 0,21-21-16,0 0 15,0 0-15,1 0 0,-1 0 16,0 0-16,0-21 0,0 21 15,0-21-15,-21 0 0,22 0 0,-1-1 16,0 1-16,-21 0 0,0 0 0,21-21 16,-21 20-16,0 1 0,0 0 15,0 0-15,0 0 0,-21 0 16,0 21-16,0 0 0,-1 0 16,1 0-16,0 0 15,21 21-15,0 0 0,0 0 16,0 0-1,0 0-15</inkml:trace>
  <inkml:trace contextRef="#ctx0" brushRef="#br1" timeOffset="199142.6">21188 9123 0,'0'0'0,"0"-21"32,-21 21-32,-1 0 0,1 0 15,0 0-15,0 42 16,-21-21-16,42 0 16,-22 1-16,1-1 0,0 0 0,21 0 15,0 0-15,0 0 0,-21 1 16,21-1-16,0 0 0,0 0 15,0 0-15,21-21 16,0 0 0,0 0-16,1 0 0,-1 0 15,0-21-15,0 0 0,0 0 16,0 0-16,1-1 0,-22-20 16,21 21-16,0-21 0,0-1 15,0 1-15,0 0 0,-21-1 0,22 1 16,-1-22-16,-21 22 0,0 0 15,0 21-15,0-22 0,0 22 0,0 0 16,0 42 0,-21-21-16,-1 21 15,22 22-15,-21-22 0,21 21 0,-21 0 16,0 1-16,21-1 0,0 0 16,0 1-16,-21 63 15,21-64-15,-21 21 0,21-41 16,0-1-16,0 0 15,0 0-15,0 0 0,21 0 16,0-21-16,0 0 0,21 0 16,-20 0-16,-1 0 15,21 0-15,-21 0 0,0-21 0,22 0 16,-22 21-16,21-21 0,-21 0 0,1 0 16,-1-1-16,0 1 0,0 0 15</inkml:trace>
  <inkml:trace contextRef="#ctx0" brushRef="#br1" timeOffset="199455.42">19791 9038 0,'21'0'0,"-42"0"0,84 0 16,-42 0-16,22 0 0,-1 0 0,0 0 16,1 0-16,-1-21 0,0 21 0,22 0 15,-22 0-15,64 0 16,-85 0-16,22 0 15,-22 0-15,-21 21 16,0 0 0</inkml:trace>
  <inkml:trace contextRef="#ctx0" brushRef="#br1" timeOffset="200198.99">19135 9864 0,'21'0'31,"-21"21"-31,0 0 0,0 0 16,0 0-16,0 1 0,0 20 0,-21-21 15,21 21-15,-22-20 0,1 20 0,21-21 16,0 21-16,0-20 0,-21 20 16,0 21-16,21-41 0,-21-1 15,21 0-15,0 0 0,0 0 0,0 0 16,-21-21-16,21-21 31,0 0-15,0 0-16,0 0 0,0 0 15,0-1-15,21 1 0,-21 0 16,42-21-16,-21 21 0,0-1 16,1 1-16,20 21 0,-21 0 15,0-21-15,22 21 0,-22 0 0,21 0 0,-21 0 16,22 0-16,-22 0 0,0 21 15,0 0-15,0 1 16,-21-1-16,0 0 0,0 0 0,0 0 16,0 0-16,-21 1 0,0-22 0,0 21 15,-22 0-15,1 0 0,21-21 16,-21 21-16,-1-21 0,22 0 0,0 0 16,-21 21-16,20-21 0,1 0 15,0 0-15,21-21 16,0 0-1,0 0-15,21 21 0,0-21 16,1 0-16,20-1 0,-21 22 0</inkml:trace>
  <inkml:trace contextRef="#ctx0" brushRef="#br1" timeOffset="201478.18">19664 10181 0,'0'21'31,"-21"-21"-31,-1 22 0,1-1 0,-21 0 16,-22 21 0,43-21-16,21 1 0,0-1 15,0 0-15,0 0 0,0 0 16,21-21-16,1 21 0,-1-21 16,0 0-16,0 0 15,0 0-15,0 0 0,22 0 0,-22 0 16,0-21-16,0 0 0,0 21 0,1-21 15,-1 0-15,-21 0 0,0-1 16,0 1-16,0-21 16,0 21-16,0 0 0,-21-1 0,-1 22 15,22-21-15,-42 21 0,21 0 16,0 0-16,42 0 16,0 0-1,21 0-15,-20 0 0,20 0 16,-21 0-16,21 0 0,1 0 0,-1 0 15,0 0-15,1 0 0,-1 0 16,0 0-16,-20 0 0,20 0 16,-21-21-16,0 21 0,0 0 0,1 0 15,-44 0 1,1 0 0,-21 0-16,21 0 0,0 0 0,-1 21 15,-20-21-15,21 21 0,0 1 0,0-1 16,-1 0-16,1 0 0,21 0 15,-21 0-15,21 1 0,0-1 0,0 0 16,0 0-16,0 0 0,21-21 16,0 0-16,-21 21 15,22-21-15,-1 0 0,0 0 16,0 0-16,0-21 0,0 0 0,1 21 16,-1-21-16,0 0 0,0 0 15,0-22-15,0 22 0,1 0 0,-1-21 16,-21-1-16,0 22 0,21-21 15,0-1-15,-21 1 0,21 21 0,-21-21 16,0 20-16,21-20 0,-21 21 16,0 42-1,0 0-15,-21 0 16,0 1-16,0-1 0,21 21 0,-21-21 16,0 43-16,21-22 15,-22 0-15,22-20 0,0 20 16,0 21-16,0-41 0,22-1 15,-1 0-15,0 0 0,0 0 0,0-21 16,0 0-16,1 0 0,20 0 16,-21 0-16,21 0 0,-20 0 0,-1-21 15,0 21-15,21-21 0,-21 0 0,1 0 16,-1-1-16,-21 1 0,21 0 16,0 0-16,-21 0 0,0 0 15,-21 42 16,0 0-31,21 0 16,-21 0-16,21 0 0,-22 1 0,22-1 16,0 0-16,0 0 15,22 0-15,-1-21 16,0 0-16,0 0 0,0 0 0,0 0 16,22 0-16,-22-21 15,0 0-15,0 0 0,0 0 0,-21-1 16,22 1-16,-1 0 0,-21 0 0,21 0 15,-21 0-15,0-1 16,0 1-16,0 42 31,-21-21-15,21 22-16,-21-1 0,21 0 16,-22 21-16,1-21 0,21 22 0,-21-1 15,0 0-15,0 1 0,21 41 16,-21-41-16,21-1 0,0 22 15,0-22-15,-22 0 0,22 1 0,0 41 16,0-41-16,0-22 0,0 21 16,0 0-16,-21 1 0,0-1 15,21-21-15,-21 22 0,0-22 0,0 0 16,-1 0-16,1 0 0,0 0 0,-42-21 16,41 0-16,1 0 15,-21-21-15,21 0 0,0 0 16,-22 0-16,-41-43 15,41 43-15,22-21 0,-21 21 0,21-22 16,-22 22-16,1-42 0,21 20 16,0 22-16,-1-21 0,1-1 15,0 1-15,21 0 0</inkml:trace>
  <inkml:trace contextRef="#ctx0" brushRef="#br1" timeOffset="202808.49">17018 7239 0,'0'0'0,"21"0"0,0 0 16,0-21 0,-21 0-1,0 0 1,0-1-16,-21 22 15,0 0-15,0 0 16,-21 0-16,20 0 16,1 0-16,0 0 0,0 0 15,0 22-15,0-1 0,21 0 16,0 0-16,0 0 0,0 0 16,0 1-16,0-1 0,0 0 15,0 0-15,21 0 0,0 0 16,0 22-16,0-22 0,0 0 0,-21 21 15,22-20-15,-1-1 0,0 0 16,-21 42-16,0-41 0,0-1 16,0 0-16,0 0 0,-21-21 15,0 21-15,-22 0 0,22 1 0,0-22 16,-21 21-16,20-21 0,-41 0 16,42 0-16,0 21 0,42-42 46,0 21-30,0 0-16,0 0 0,0 0 0,1 0 16,-1 0-16,0 0 0,0 0 0,0 0 15,0 0-15,1 0 0,-22 21 16,0 0-16,0 0 0,0 22 0,0-22 16,0 42-16,-22-20 15,1-1-15,0 21 0,0-20 0,-21-1 16,-1 0-16,22 1 0,-21-1 0,-1 0 15,22 1-15,-21-22 0,21 21 16,0-21-16,-1 43 16,22 42-16,0-85 0,0 0 15,22 0-15,-1 0 0,21 1 16,-21-1-16,22-21 0,-1 0 16,0 21-16,1-21 0,-1 0 0,64-21 15,-43 21-15,1-21 0,-22-1 16,0 1-16,1 0 0,-1 0 15,0-21-15,-20 20 0,-1 1 0</inkml:trace>
  <inkml:trace contextRef="#ctx0" brushRef="#br1" timeOffset="204159.71">3048 10266 0,'0'0'0,"0"-21"31,21 21-15,0 0-16,0 0 0,22-21 15,-22 21-15,21 0 0,-21 0 16,22 0-16,-22 0 0,21 0 0,-21 0 16,-21 21-16,0 0 0,0 0 0,0 21 15,0-20-15,0 20 0,-21 0 16,0 1-16,-21-1 0,-43 85 15,64-85-15,-21 1 0,20-22 16,22 21-16,0-21 0,0 0 16,0 1-16,0-1 0,0 0 15,22-21-15,-1 0 0,0 0 16,0 0-16,21 0 0,22 0 16,-22 0-16,-21 0 0,22 0 15,-1 0-15,-21 0 0,0 0 16,1 0-16,-22 21 15,-22 0-15,1-21 16,0 21-16,-21 22 0,21-22 16,-22 21-16,1-21 0,0 22 0,-1-1 15,22 0-15,-21 1 0,21-1 16,-1 22-16,22 41 16,0-62-16,0-22 0,0 21 15,0-21-15,0 1 0,22 20 16,-22-21-16,21 0 0,0 0 0,-21 1 0,0-1 15,0 0-15,0 0 16,0 0-16,-21-21 16,0 21-16,-1-21 0,-20 0 0,21 0 15,-21 22-15,20-22 0,1 0 16,-21 0-16,21 0 0,0 0 0,-1 0 16,-20 0-16,42-22 0,0 1 15,0 0-15,0 0 16,0 0-16</inkml:trace>
  <inkml:trace contextRef="#ctx0" brushRef="#br1" timeOffset="205810.97">10266 4847 0,'21'-21'0,"-42"42"0,42-63 15,0 42-15,0-21 16,-21 0-16,-21 21 31,0 0-31,0 0 0,0 0 0,-22 21 16,22-21-16,-21 21 0,-1 0 16,22 0-16,-21 0 0,21 1 15,-22 20-15,22-21 0,21 0 0,0 0 16,0 1-16,0-1 0,0 0 15,0 0-15,0 0 0,43 43 16,-22-43-16,0 0 0,0 0 16,0 0-16,0 1 0,1-1 15,-22 0-15,21 0 0,0 0 0,-21 0 16,21 1-16,-21-1 0,0 0 16,0 0-16,0 0 0,0 0 15,-21 22-15,0-22 16,0 0-16,-1 0 0,1-21 15,0 21-15,0-21 0,21 22 16,-21-22-16,42 0 31,0 0-31,0 0 16,-21-22-16,21 22 0,1 0 0,-1 0 16,0 0-16,0 0 0,0 0 15,-21 22-15,0-1 0,0 0 16,0 0-16,0 0 0,0 0 15,-21 1-15,0 20 0,0 0 0,-22-21 16,1 22-16,0-1 0,21-21 0,-22 22 16,1-1-16,21-21 0,0 21 15,-1-20-15,1 20 0,21-21 16,-21 0-16,21 22 0,0-22 0,0 0 16,21 0-16,0 0 0,1 0 0,-1 1 15,21-22-15,-21 21 16,22-21-16,-1 0 0,-21 0 0,21 0 0,1 0 15,-1 0-15,-21 0 0,22 0 0,-1 0 16,-21 0-16,0 0 0,0-21 16,22 21-16,-22-22 15,0 22-15,-21-21 16</inkml:trace>
  <inkml:trace contextRef="#ctx0" brushRef="#br1" timeOffset="207140.2">3111 12658 0,'0'0'0,"-21"0"0,21-21 15,0-1-15,21 22 16,1-21-16,-1 0 0,0 21 15,0 0-15,21 0 0,-20 0 0,-1 0 16,0 0-16,0 0 0,21 21 16,-42 22-16,0-22 15,0 21-15,0 0 0,-21 22 16,0-22-16,0 22 0,-21-22 0,20 22 16,1-22-16,-21 21 0,21-20 0,-22 20 15,22-20 1,21-22-16,-21 0 0,21 0 0,0 0 15,0 0-15,21 1 16,0-22-16,22 0 0,-22 0 0,21 0 16,-21 0-16,22 0 0,-1 21 15,0-21-15,1 0 0,-22 0 0,21 21 16,-21-21-16,1 21 0,-1 0 0,0 0 16,-21 1-16,0-1 0,0 21 15,0 0-15,0-20 0,-21 20 16,0 0-16,-1 22 0,1-22 15,0 0-15,0 1 0,0-1 0,-43 64 16,64-85 0,-21 21-16,21-20 0,-21 20 15,0-21-15,0 0 0,-1 0 0,1-21 16,-21 22-16,21-1 0,-22-21 16,-41 0-16,41 0 0,1-21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5:31:50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4530 2117 0,'-22'0'15,"1"0"1,0 0-16,0 0 15,0 0 1,42 0 47,0 0-63,0 0 15,22 0-15,-1 0 0,0 0 0,22 0 16,-1 0-16,22 0 0,-22 0 15,1 0-15,21 0 0,-22 0 0,1 0 16,20 0-16,1 0 0,-22 0 16,22 0-16,21 0 0,-21 0 0,20 0 15,-20 0-15,21 0 0,0 0 16,127 0-16,-106 0 16,21 0-16,0 21 0,0-21 15,0 0-15,0 0 0,22 21 0,-1-21 16,0 0-16,1 0 0,-1 0 15,0 0-15,361 21 16,-361-21-16,-21 0 0,21 0 16,1 0-16,-22 0 0,21 0 0,1 0 15,-1 0-15,-21 0 0,21 0 0,1 0 16,-1 0-16,0 0 0,170 0 16,21 0-16,-170 0 15,-20 0-15,20 0 16,-20 0-16,-1 21 0,0-21 0,297 22 15,-339-22 1,0 0-16,-21 0 0,-22 0 0,-20 0 16,-1 21-16,1-21 0,-22 0 0,-21 0 15,1 0-15,-1 0 0,0 0 16,-21 21-16,-21-21 16,0 0-1,-1 0-15,1 0 0,-21 0 0,0 0 16</inkml:trace>
  <inkml:trace contextRef="#ctx0" brushRef="#br0" timeOffset="1088.88">4593 3747 0,'0'0'0,"-21"0"16,21 21 0,21-21 30,0 0-46,0 21 0,1-21 16,-1 0-16,21 0 0,0 0 0,1 0 16,-1 0-16,0 0 0,22 0 15,-1 0-15,-20 0 0,20 0 0,1 0 16,20 0-16,-20 0 16,21 0-16,20 0 0,-20 0 0,21 0 15,0 0-15,0 0 0,21 0 0,-22 0 16,22 0-16,0 0 0,22 0 15,-22 0-15,21 0 0,-21 0 0,21 0 16,0 0-16,0 0 0,0 0 16,1 0-16,20 0 0,-21 0 0,0 0 15,0 0-15,22 0 0,-22 0 0,21 0 16,-21 0-16,22 0 0,-1 0 16,170 0-16,-149 0 15,-20 21-15,-1-21 0,0 0 0,22 0 16,-22 0-16,0 0 0,-20 0 15,20 0-15,-21 0 0,0 0 0,0 0 16,1 0-16,-22 0 0,21 0 16,0 0-16,-21 0 0,127 0 15,-148 0-15,0 0 0,-1 0 16,1 0-16,85 0 16,-107 0-16,-20 0 0,-1 0 0,1 0 15,-22 0-15,-21 0 0,43 0 16,-43 0-1,-42 0 32,0 0-31,0 0-16,-1 0 0,1 0 31,0 0-31,0 0 16,0 0-1,21-21 32,0 0-31</inkml:trace>
  <inkml:trace contextRef="#ctx0" brushRef="#br0" timeOffset="2500.71">14076 1482 0,'0'-21'31,"0"-1"-31,0 1 32,0 42 30,0 1-46,-21-1-16,-1 0 0,1 21 0,0-21 15,0 22-15,21-1 0,-21 0 16,0 1-16,-1 20 0,1-20 0,21 20 16,0-21-16,-21 22 0,21-1 15,-21 1-15,21-1 0,-21 22 16,21-21-16,0 20 0,0 1 0,0 0 15,0-22-15,-21 22 16,21-1-16,0-20 0,0 21 0,0-22 0,0 22 16,0-22-16,0 22 0,0-22 15,0 22-15,0-21 0,-22-1 0,22 1 16,0-1-16,0 1 0,-21-1 16,21 1-16,0-1 0,-21 1 0,21-1 15,0 1-15,0-22 0,0 0 16,0 22-16,0-22 0,0-21 0,0 22 15,0-1-15,0-21 0,0 21 16,0-20 0,0-1-16,21-21 31,0-21-31,-21-1 16,0 1-16,22 0 0,-22 0 15,21 0-15,0-22 0,-21 22 16</inkml:trace>
  <inkml:trace contextRef="#ctx0" brushRef="#br0" timeOffset="3636.06">14520 3069 0,'21'0'31,"1"0"-31,-1 0 16,0-21-16,0 21 0,0 0 16,-21-21-16,21 0 0,1 21 15,-22-21-15,0-1 16,-22 22-16,1 0 16,0 0-16,0 0 0,0 0 0,0 0 15,-1 0-15,1 0 0,0 0 16,0 0-16,0 0 0,21 22 15,0-1 1,21 0 0,0 0-16,0-21 0,0 21 0,22 0 15,-22 1-15,0-1 0,0 0 16,0 0-16,22 0 0,-43 0 0,21 1 16,0-1-16,0 0 0,-21 0 15,0 0-15,0 0 0,0 1 16,-21-22-16,0 21 0,0-21 15,-22 21-15,1-21 0,0 0 0,-1 0 16,1 0-16,0 0 0,-1 0 16,1 0-16,21 0 0,-21-21 0,20 0 15,1 21-15,0-22 0,21 1 16,0 0-16,0 0 16,0 0-16,0 0 0,21-1 15,0 1-15,1 21 0,-1-21 16,21 0-16,-21 0 0,22 0 0</inkml:trace>
  <inkml:trace contextRef="#ctx0" brushRef="#br0" timeOffset="3881.92">15071 2836 0,'0'0'0,"0"22"31,-22-1-31,22 0 15,-21 0-15,21 0 0,0 0 16,-21 1-16,21-1 0,-21 0 0,21 21 16,-21-21-16,21 1 0,-21-1 0,21 0 15,0 21-15,0-21 0,0 1 16,0-1-16,0 21 16,21-63 15</inkml:trace>
  <inkml:trace contextRef="#ctx0" brushRef="#br0" timeOffset="4049.82">14795 3112 0,'0'0'0,"0"-22"31,22 22-15,-1 0-16,0 0 0,0 0 15,0 0-15,22 0 16,-1 0-16,0-21 0,1 21 16,-1 0-16</inkml:trace>
  <inkml:trace contextRef="#ctx0" brushRef="#br0" timeOffset="4529.55">15642 3048 0,'0'-21'16,"-21"21"-16,-21-21 15,20 21-15,1 0 16,0 0-16,0 0 0,0 21 16,0-21-16,-22 21 0,22 0 15,0-21-15,0 21 0,0 1 16,-22 41-16,22-42 0,0 0 15,21 1-15,0 20 16,0-21-16,0 0 0,0 0 16,21-21-16,0 0 15,0 0-15,1 0 0,-1 0 16,0-21-16,21 0 0,-21 21 0,1-21 16,20-21-1,-21 42-15,0-22 0,0 1 0,-21 0 16,0 0-16,22 0 0,-22 0 15,0 42 17,0 0-17,-22-21-15,22 21 0,0 0 0,0 0 16,0 1-16,0-1 16,0 0-16,0 0 0,22 0 15,-1-21 1,0 0-16,0 0 15,0 0-15,0 0 0</inkml:trace>
  <inkml:trace contextRef="#ctx0" brushRef="#br0" timeOffset="4897.34">15811 3112 0,'0'0'0,"0"-22"0,0 1 15,0 0 1,0 0-1,22 21-15,-1 0 16,0 0-16,0 0 0,0 0 0,22 0 16,-22 21-16,0-21 15,0 21-15,-21 0 0,0 1 16,0-1-16,0 0 0,0 0 0,0 0 16,0 0-16,0 22 15,0-22-15,-21 0 0,0-21 0,0 21 16,21 0-16,-22 1 15,22-44 1,0 1 0,0 0-16,22 0 15,-22 0-15,21-22 0,-21 22 16,21 0-16,0 0 0,-21-21 0,21 20 16,0 1-16,1 0 0,-22 0 0,21 21 15,0-21-15,0 0 0,0-1 16,0 22-16,1-21 0,20 0 15</inkml:trace>
  <inkml:trace contextRef="#ctx0" brushRef="#br0" timeOffset="5176.18">16573 2709 0,'0'0'0,"0"22"31,0-1-31,-21 0 16,0 0-16,0 0 0,21 0 16,-21 22-16,0-22 0,-1 42 15,1-41-15,0-1 0,21 21 0,-21-21 16,0 0-16,0 22 0,21-22 16,-22 0-16,22 0 0,-21 0 15,21 1-15,0-1 0,0 0 16,21-21-1,1 0-15,-1 0 16,0 0-16,0 0 0,0-21 16,0 21-16</inkml:trace>
  <inkml:trace contextRef="#ctx0" brushRef="#br0" timeOffset="5404.05">16192 3006 0,'0'0'0,"-21"0"0,42 0 31,1 0-31,-1 0 16,0 0-16,21 0 0,-21 0 16,22 0-16,-22 0 0,21-21 0,-21 21 15,22 0-15,-22 0 0,0 0 0,0 0 16,0 0-16,-21-22 15</inkml:trace>
  <inkml:trace contextRef="#ctx0" brushRef="#br0" timeOffset="6344.51">4466 677 0,'-21'-21'0,"42"42"0,-63-42 16,21 21-16,-1 0 16,1 21-16,21 1 0,-21-1 15,0 21-15,0 0 0,21 22 16,-21-1-16,-1 22 0,1 0 15,0-1-15,0 1 0,0 21 0,0 0 16,-1 0-16,1 21 0,0-22 0,0 1 16,21 21-16,-21-21 0,21 21 15,-21 0-15,21-21 0,-22 21 0,22-21 16,0 0-16,0 21 0,-21-22 16,21 1-16,-21 21 0,21-21 0,-63 212 15,63-213 1,-22 1-16,1-21 0,0 21 15,-21-22-15,21 1 0,-1-21 0,1-1 16,21 1-16,-21-1 0,0-21 16,21 1-16,-21-22 0,21 0 0,0 0 15,0 0-15,0-42 16,0-21-16,0 0 16</inkml:trace>
  <inkml:trace contextRef="#ctx0" brushRef="#br0" timeOffset="7012.12">1333 2858 0,'0'0'15,"0"-22"-15,-21 22 16,0 0-16,0 0 16,0 0-16,0 0 0,-22 0 15,22 22-15,-21-22 0,21 21 16,-22-21-16,22 21 0,-21 0 15,21-21-15,-1 21 0,22 0 16,0 1-16,0-1 0,0 0 16,0 0-16,22 0 0,20 0 15,-21-21-15,21 22 0,22 20 16,-22-21 0,1 0-16,-22-21 0,0 21 0,0 1 15,0-22-15,-21 21 0,0 0 16,-21 0-16,0-21 15,0 0-15,-22 0 16,1 0-16,21 0 0,-21 0 16,20 0-16,1 0 0,0-21 0,0 21 15,0-21-15,0 0 0,-1 21 16,22-22-16,-21 1 0,21 0 0,0 0 16,0 0-16,0 0 15,0-1-15,21 22 16,1-21-16,-1 0 0,0 21 0</inkml:trace>
  <inkml:trace contextRef="#ctx0" brushRef="#br0" timeOffset="7255.99">1545 2794 0,'0'0'0,"42"-42"16,-42 63 15,0 0-31,0 0 15,0 0-15,-21 1 0,21 20 0,-21 0 16,21-21-16,0 22 0,-21-22 16,0 21-16,21 1 0,0-22 0,0 21 15,0-21-15,0 0 0,0 1 16,0-1-16,0 0 16,21-21-1,0-21 1</inkml:trace>
  <inkml:trace contextRef="#ctx0" brushRef="#br0" timeOffset="7431.88">1439 3112 0,'0'0'0,"-21"0"0,21-22 47,21 22-47,0 0 15,1 0-15,-1 0 0,0-21 16,0 21-16,0 0 0,22-21 16,-22 21-16,0-21 0,21 21 0</inkml:trace>
  <inkml:trace contextRef="#ctx0" brushRef="#br0" timeOffset="7864.64">1990 2963 0,'-22'0'32,"1"0"-17,0 0-15,0 22 16,0-1-16,21 0 16,-21 0-16,21 0 0,0 0 0,-22 1 15,22-1-15,0 21 0,-21-21 16,21 0-16,0 1 0,0-1 15,0 0-15,21-21 16,1 0 0,-1 0-16,0 0 0,-21-21 15,21 21-15,-21-21 0,0-1 16,21 1-16,0 0 0,-21 0 16,0 0-16,0 0 15,0-1-15,0 1 16,22 21-1,-22 21-15,0 1 16,0-1-16,0 0 0,0 0 16,0 0-16,0 0 15,0 1-15,21-22 0,-21 21 0,21-21 32,0 0-32,0 0 15</inkml:trace>
  <inkml:trace contextRef="#ctx0" brushRef="#br0" timeOffset="8167.46">2201 3069 0,'0'-42'16,"21"42"15,1 0-31,-1 0 16,0 0-1,-21 21-15,21 0 0,-21 0 0,21-21 16,-21 22-16,0-1 0,0 0 16,0 0-16,0 0 0,0 0 15,-21-21 1,0 0 0,21-21-1,0 0-15,0 0 16,0 0-16,0 0 0,0-1 15,0 1-15,0 0 0,0-21 0,21 21 16,0-22-16,-21 22 0</inkml:trace>
  <inkml:trace contextRef="#ctx0" brushRef="#br0" timeOffset="8371.35">2646 2604 0,'0'0'15,"21"0"-15,-21 21 0,0 0 16,0 0-16,0 0 0,0 0 15,0 1-15,0 20 0,0-21 16,-21 21-16,21-20 0,-21 41 16,21-21-16,-22-20 15,22-1-15,0 0 0,0 0 16,22-42 15</inkml:trace>
  <inkml:trace contextRef="#ctx0" brushRef="#br0" timeOffset="8528.26">2476 2836 0,'22'0'16,"20"0"-16,-21 0 15,0 0-15,22 0 0,-22-21 16,21 21-16,0 0 0,1-21 0,-1 0 15,0 0-15,1 0 0</inkml:trace>
  <inkml:trace contextRef="#ctx0" brushRef="#br0" timeOffset="9151.9">9821 1609 0,'21'-21'15,"-42"42"-15,42-64 0,1 22 0,-22 0 0,0 0 16,0 0-16,0 0 0,21 21 16,0-43-16,-21 22 0,21 0 15,-21 0-15,21 0 0,-21-1 16,21 1-16,1 0 0,-22 0 0,21 21 16,0-21-16,0 21 0,0 21 15,-21 0 1,0 21-16,0 22 0,0-1 15,0 1-15,0 42 0,0 0 0,-21-1 16,-21 22-16,21 0 0,-22 22 16,1-22-16,21 21 0,-22-21 15,-20 21-15,21-21 0,-1 21 0,1-21 16,21 0-16,-22 0 0,22-21 16,-21 21-16,21-21 0,0 0 0,21-1 15,0-20-15,-22 21 0,22 84 16,0-126-1,0-43-15,0 21 0,0-20 0,0-1 0</inkml:trace>
  <inkml:trace contextRef="#ctx0" brushRef="#br0" timeOffset="13464.43">13144 1715 0,'0'21'16,"0"0"-16,-21 0 0,0 0 16,0 0-16,21 1 0,0-1 0,-21 21 31,21-21-31,0 0 0,0 1 0,21-22 15,0 0-15,0 21 0,22-21 16,20 0-16,-42 0 0,22 0 16,-22-21-16,42-1 15,-20 1-15,-22 0 0,0-21 0,0 21 16,0-1-16,-21 1 0,21-21 0,-21 21 16,0-22-16,0 22 0,-21 0 15,0 0-15,21 0 0,-21 0 0,0 21 16,-22 0-16,22 0 0,0 0 15,0 0-15,0 0 0,-22 21 16,22 0-16,0 0 0,0 0 16,21 22-16,-21-22 0,21 0 0,-21 0 15,21 21-15,0-20 0,0-1 16,0 0-16,0 0 0,0 0 0</inkml:trace>
  <inkml:trace contextRef="#ctx0" brushRef="#br0" timeOffset="13732.28">13060 2074 0,'-21'-21'31,"42"0"-15,0 21-16,0 0 0,0 0 15,22 0-15,-1 0 0,0 0 0,1 0 16,-1 0-16,21 0 0,-20 0 16,20 0-16,-20 0 0,-1 0 0,21 0 15,-20 0-15,-1 0 0,0 0 0,1 0 16,-22 0-16,0 0 0,0 0 16,-21 21-16</inkml:trace>
  <inkml:trace contextRef="#ctx0" brushRef="#br0" timeOffset="14345.93">13081 2413 0,'0'0'0,"-21"0"0,0 0 0,-1 21 15,1-21-15,-21 21 16,21-21-16,0 22 0,21-1 0,-22 0 16,1-21-16,21 21 15,0 0-15,21 0 16,1-21-1,-1 0-15,0 0 0,0 0 16,21 0-16,-20 0 0,20 0 0,0-21 0,-21 21 16,22-21-16,-22 21 0,0-21 15,21 21-15,-42-21 0,0 0 0,22-1 16,-22 1-16,0 0 16,-22 21-16,1-21 0,0 21 15,0 0-15,0 0 0,-22 0 0,22 0 16,-21 0-16,21 0 0,0 0 15,-22 0-15,22 21 0,0-21 0,21 21 16,-21 0-16,21 1 16,21-1-1,0-21-15,0 0 16,0 0-16,22 0 0,-22 0 0</inkml:trace>
  <inkml:trace contextRef="#ctx0" brushRef="#br0" timeOffset="14612.77">13271 2540 0,'0'0'0,"-21"0"0,21 21 32,21-21-32,1 0 0,-1 0 15,21 0-15,-21 0 0,22 0 16,-1 0-16,0 0 0,1 0 0,-1-21 15,21 21-15,-20 0 0,-1 0 0,-21 0 16,22-21-16,-1 21 0,-21 0 16,21 0-16,-63 0 47,0 0-47,0 0 0,0 0 0,0 0 15</inkml:trace>
  <inkml:trace contextRef="#ctx0" brushRef="#br0" timeOffset="15104.49">13144 2794 0,'0'0'16,"-21"0"-16,21-21 0,-21 21 0,0 0 15,0 0-15,0 0 0,-22 0 16,22 0-16,0 0 0,0 21 16,0 0-16,-1-21 0,-41 43 15,63-1-15,-21-21 16,21 0-16,0 0 0,0 1 15,0-1-15,21-21 0,-21 21 16,21-21-16,21 0 0,-20 21 16,41-21-16,1 0 15,-43 0-15,21 0 0,-21 0 16,0 0-16,22-21 0,-22 21 0,0-21 16,0 21-16,-21-21 0,0-1 0,21 22 15,-21-21-15,0 0 0,0 0 16,-21 0-16,0 21 0,0 0 15,-21-21-15,20 21 0,1 0 16,-21 0-16,21 0 0,-22 0 0,22 0 16,0 0-16,-21 0 15,21 0-15,42 21 32,0-21-32</inkml:trace>
  <inkml:trace contextRef="#ctx0" brushRef="#br0" timeOffset="15388.33">13123 2985 0,'106'0'16,"-85"0"-16,22 0 15,-1 0-15,43 0 0,-43 0 16,0-22-16,1 22 0,-1 0 0,0 0 16,1 0-16,-22-21 0,21 21 15,-21 0-15,0 0 0,1 0 0,-1 0 16,0 0-16,-42 0 31,0 0-31,-1 0 16,-20 0-16,21 0 0</inkml:trace>
  <inkml:trace contextRef="#ctx0" brushRef="#br0" timeOffset="15817.08">12933 3281 0,'0'0'0,"-21"0"0,-1 0 0,1 0 15,0 0-15,0 21 0,0 0 16,0 0-16,-1 1 16,1-22-16,0 21 0,0 0 0,21 0 15,0 0-15,0 0 0,0 1 16,21-22-1,0 0-15,0 0 0,22 0 16,-22 0-16,21 0 0,-21 0 0,22 0 16,-1-22-16,-21 22 0,22-21 0,20 0 15,-42 0-15,0 21 0,-21-21 16,0 0-16,0-1 16,-21 1-16,0 21 15,-21 0-15,21 0 0,-1 0 16,1 0-16,0 0 0,-21 0 15,21 0-15,-1 0 0,1 0 16,21 21-16,-21-21 0,21 22 16,0-1-1</inkml:trace>
  <inkml:trace contextRef="#ctx0" brushRef="#br0" timeOffset="16079.93">12954 3471 0,'42'22'15,"1"-22"1,-22 21-16,21-21 0,0 0 0,43 0 16,-43 0-16,22 0 15,-22 0-15,22 0 0,-22 0 0,0 0 16,22 0-16,-22 0 0,-21 0 15,22 0-15,-22 0 0,0 0 0,0 0 16,-21 21-16,-21-21 31,0 0-31,0 0 0,0 0 16,-1 0-16</inkml:trace>
  <inkml:trace contextRef="#ctx0" brushRef="#br0" timeOffset="16714.57">12954 3747 0,'0'0'16,"21"21"-16,0-21 0,0 0 0,22 0 15,-22 0-15,21 0 0,-21 0 0,1 0 16,20 0-16,-21 0 0,21 0 16,-42-21 15,0-1-31,-21 22 16,0 0-16,21-21 0,-21 0 15,0 21-15,0 0 0,-1 0 16,1 0-16,0 0 15,0 0-15,0 0 0,0 0 16,-1 21-16,1-21 0,0 21 0,0-21 16,0 22-16,0-1 0,-22 0 15,22-21-15,0 21 0,21 0 0,-21 0 16,0-21-16,-1 22 0,22-1 0,-21 0 16,21 0-16,0 0 15,0 0-15,0 1 16,21-1-1,1-21-15,-1 0 16,0 0-16,42-21 16,22-22-16,-64 22 15,22 0-15,-22 21 0,0-21 16,-21 0-16,21-1 0,-21 1 16,0 0-16,0 0 15,-21 21-15,0 0 16,0 0-16,-1 0 0,1 0 15,0 0-15,0 0 16,21 21-16,0 0 0,-21-21 16,21 21-16,-21-21 0,21 22 0,0-1 15,0 0 1,0 0-16</inkml:trace>
  <inkml:trace contextRef="#ctx0" brushRef="#br0" timeOffset="17024.39">12912 4043 0,'63'0'31,"-42"0"-31,22 0 0,-22 0 0,21 0 16,-21-21-16,22 21 0,20 0 15,-21 0-15,1-21 0,-1 21 16,0 0-16,22 0 0,-22-22 0,1 22 16,41-21-16,-41 21 0,-22 0 15,0 0-15,0 0 0,0 0 16,-21 21 0,-21-21-1,0 0-15,0 22 16,0-22-16,-1 0 0,1 0 15,0 0-15,0 21 0</inkml:trace>
  <inkml:trace contextRef="#ctx0" brushRef="#br0" timeOffset="17252.25">13504 4149 0,'21'0'16,"-42"0"-16,64 0 0,-65 0 31</inkml:trace>
  <inkml:trace contextRef="#ctx0" brushRef="#br0" timeOffset="23692.57">5461 1503 0,'0'0'0,"21"-21"0,-42 42 31,0-21-15,21 21-16,-21 0 0,21 0 16,-22 1-16,22-1 0,-21 0 0,21 0 15,0 0-15,0 0 0,0 1 16,21-22-16,1 0 15,-1 0-15,21 0 0,-21 0 16,0-22-16,43 1 16,-43 0-16,0 0 0,0 0 0,-21 0 15,0-1-15,0 1 0,0 0 16,0 0-16,-21 0 0,0 0 16,-21 21-16,21 0 0,-22 0 15,22 0-15,-42 0 16,20 0-16,22 21 0,0 0 0,0-21 15,0 21-15,-1 0 0,22 22 0,0-22 16,0 0-16,0 0 0,0 0 16,22 0-16,-1-21 0,0 0 15,0 22-15</inkml:trace>
  <inkml:trace contextRef="#ctx0" brushRef="#br0" timeOffset="23937.43">5524 1736 0,'-21'0'47,"0"0"-47,0 0 15,-21-21-15,-1 21 0,1 0 0,0-22 16,-22 22-16,-21 0 0,22 0 16,-22 0-16,1-21 0,-22 21 0,21 0 15,0 0-15,1 0 0,20 0 16,1 0-16,-1 0 0,22 0 0,21 0 15,-22 21-15,43 1 16,0-1 0,22-21-16,20 0 0,-21 21 0,21 0 15</inkml:trace>
  <inkml:trace contextRef="#ctx0" brushRef="#br0" timeOffset="24316.22">4911 2223 0,'0'0'0,"-22"21"0,1 0 0,0-21 0,-21 21 16,21-21-16,-1 21 0,1-21 16,21 21-16,0 1 15,21-22 1,1 0-16,-1 0 0,0 0 15,0 0-15,0 0 0,22 0 16,-22 0-16,0-22 0,0 22 0,0-21 16,0 21-16,-21-21 0,0 0 15,-21 0 1,-21 21-16,21 0 0,-22 0 0,22 0 16,-21 0-16,0 0 0,-1 0 15,22 21-15,-21-21 0,-1 21 16,22 0-16,0-21 0,21 21 15,-21-21-15,21 22 0,0-1 16,21-21 0,0 0-16,0 21 0,1-21 15</inkml:trace>
  <inkml:trace contextRef="#ctx0" brushRef="#br0" timeOffset="24500.11">4784 2434 0,'0'0'0,"-22"0"16,-20 0-16,21 0 15,-21 0-15,-1-21 0,-20 21 0,20 0 16,-20 0-16,21 0 16,-22 0-16,22 0 0,-1 0 0,1 0 15,0 0-15,-1 0 0,1 0 16,21 21-16,0-21 0,0 21 16,21 1-1,21-22-15,0 0 0,0 0 16</inkml:trace>
  <inkml:trace contextRef="#ctx0" brushRef="#br0" timeOffset="24703.99">4530 2667 0,'0'0'0,"-22"0"0,1 0 15,-21 21-15,0-21 0,-1 21 0,1-21 16,-22 0-16,22 22 0,0-22 0,-1 21 15,1-21-15,0 21 16,21 0-16,-1-21 0,22 21 0,0 0 16,0 1-1,22-22-15,-22 21 0,21 0 0,21-21 16</inkml:trace>
  <inkml:trace contextRef="#ctx0" brushRef="#br0" timeOffset="25011.82">4551 3090 0,'0'0'0,"0"22"16,-21-22-1,21-22 17,0 1-32,21 0 15,-21 0-15,0 0 31,-21 0-31,-22 21 16,22 0-16,0 0 0,-21 0 16,-1 0-16,22 0 0,-21 0 0,21 0 15,-22 0-15,22 21 0,0-21 0,0 21 16,0 0-16,21 0 16,-22-21-16,22 21 0,0 1 0,0-1 15,0 0-15,0 0 0,0 0 16,0 0-16</inkml:trace>
  <inkml:trace contextRef="#ctx0" brushRef="#br0" timeOffset="25180.72">4233 3323 0,'0'0'0,"-21"0"0,-42 0 0,20 21 15,22-21-15,-21 22 0,-22-22 16,22 0-16,-22 21 0,22-21 0,-21 0 15,-1 21-15,22-21 0,-64 0 16,85 0-16,0 0 16,21-21-16,21 0 0</inkml:trace>
  <inkml:trace contextRef="#ctx0" brushRef="#br0" timeOffset="25363.62">9737 2265 0,'42'0'0,"-84"0"0,126 0 16,-63 0-16,1 0 0,-1 0 0</inkml:trace>
  <inkml:trace contextRef="#ctx0" brushRef="#br0" timeOffset="25912.3">9250 1926 0,'0'0'16,"-21"0"-16,-1 0 16,1 0-16,0 0 0,21 21 15,-21 1-15,0-1 0,21 0 16,-21 0-16,21 0 0,-22 0 16,22 1-16,0-1 0,0 0 15,22-21 1,-1 0-16,0 0 0,0 0 0,0 0 15,22 0-15,-22 0 16,21-21-16,-21 21 0,0-21 0,1-1 16,-1-20-1,-21 21-15,0 0 0,0 0 16,-21 21 0,-1 0-16,1 0 15,0 0-15,0 21 0,0-21 16,21 42-1,-21-42-15,21 21 0,0 0 16</inkml:trace>
  <inkml:trace contextRef="#ctx0" brushRef="#br0" timeOffset="26148.17">9440 2138 0,'0'0'0,"21"0"15,1 0-15,-1 0 16,0 0-16,0 0 0,21 0 16,1 0-16,-1 0 0,0 0 0,1 0 0,-1 0 15,22 0-15,-22 0 0,0 0 16,22 0-16,-22 0 0,0 0 16,-20 0-16,20 0 0,-21 0 0,-42 0 46,0 21-46</inkml:trace>
  <inkml:trace contextRef="#ctx0" brushRef="#br0" timeOffset="26556.93">9123 2646 0,'-21'21'0,"42"-42"0,-64 42 0,43 0 0,0 0 16,22-21 15,-1 0-16,0 0-15,0 0 0,0-21 16,0 21-16,1-21 0,-22 0 16,0 0-16,0 0 15,0-1-15,-22 1 16,1 21-16,0 0 0,0 0 16,-21 0-16,20 0 15,1 0-15,0 21 16,0 1-16,21-1 0,0 0 31,21 0-31,0-21 0,0 0 16,1 0-16,-1 0 0</inkml:trace>
  <inkml:trace contextRef="#ctx0" brushRef="#br0" timeOffset="26772.81">9334 2688 0,'0'21'16,"22"-21"0,-1 0-16,0 0 0,0 0 0,21 0 15,-20 0-15,20 0 16,-21 0-16,21 0 0,-20 0 0,20 0 16,-21 0-16,0 0 0,0 0 15,1 0-15,-44 0 31,1 0-31,0 0 0</inkml:trace>
  <inkml:trace contextRef="#ctx0" brushRef="#br0" timeOffset="27145.6">8911 3133 0,'0'21'0,"0"0"15,21-21 1,0 0 0,1 0-16,-1 0 0,0 0 15,0 0-15,0-21 0,0 21 16,1-21-16,-1 21 0,0-21 0,-21-1 15,0 1-15,-21 21 16,-22 0 0,22 0-16,0 0 0,-21 0 0,21 0 15,-22 0-15,22 0 0,0 0 16,0 0-16,0 21 0,-1-21 16,1 22-16,21-1 15,0 0-15,21-21 31,1 0-31</inkml:trace>
  <inkml:trace contextRef="#ctx0" brushRef="#br0" timeOffset="27392.45">9059 3196 0,'-21'0'15,"42"0"1,0 0-16,1 0 0,20 0 16,-21 0-16,21 0 15,-20 0-15,20 0 0,0 0 0,-21 0 0,22 0 16,-1 0-16,-21 0 0,22 0 0,-22 0 16,0 0-16,0 0 0,0 0 15,-42 21 1,0-21-1</inkml:trace>
  <inkml:trace contextRef="#ctx0" brushRef="#br0" timeOffset="27620.33">8784 3429 0,'0'0'15,"-21"21"-15,0-21 0,0 0 0,21 21 16,21 1-1,0-22-15,0 0 0,21 0 16,1 0-16,-22 0 16,21 0-16,1 0 0,-1 0 0,0 0 15,1 0-15,-1 0 0,-21 0 0,21 0 16,-20 0-16,-1 0 0,0 0 16,0 0-16,0 0 0,-21-22 15</inkml:trace>
  <inkml:trace contextRef="#ctx0" brushRef="#br0" timeOffset="31800.93">9165 3450 0,'0'0'0,"-21"0"0,0 0 0,0 0 15,-1 0-15,1 0 0,0 0 16,0 21-16,0 1 0,0-1 0,-1 0 16,1 0-16,21 0 15,-21 0-15,0 1 0,0-1 0,0 0 0,21 0 16,0 0-16,-22 22 16,1-22-16,21 0 0,0 0 15,21-21 1,1 0-16,-1 0 15,0 0-15,0-21 0,0 0 0,0 21 16,1-21-16,-1-1 0,0 22 16,0-21-16,0 0 0,-21 0 0,21 0 15,-21 0-15,22-1 0,-22-20 16,0 21-16,0 0 0,0 0 16,0-1-16,-22 1 0,1 0 0,0 21 15,0-21-15,0 21 16,0 0-16,-1 0 0,1 0 0,21 21 15,-21 0-15,21 0 16,-21-21-16,21 22 0,0-1 0,0 0 16,0 0-16</inkml:trace>
  <inkml:trace contextRef="#ctx0" brushRef="#br0" timeOffset="32071.78">9229 3620 0,'0'0'16,"21"0"-1,0 0 1,0-22-16,0 22 0,0 0 0,1 0 15,20 0-15,-21 0 0,0 0 16,0-21-16,22 21 0,-22 0 0,0 0 16,0 0-16,0 0 0,1 0 15,-1 0-15</inkml:trace>
  <inkml:trace contextRef="#ctx0" brushRef="#br0" timeOffset="45920.75">5419 6879 0,'-43'-21'0,"86"42"0,-107-42 0,22 0 0,21 21 16,-1-21-16,1 21 0,21-21 15,-21 21-15,0-22 0,21 1 16,0 0 15,21 21-31,0 0 0,0 0 16,1 0-16,20 0 0,0 0 16,339 21-1,-296-21-15,21 21 16,0-21-16,-1 22 0,1-22 15,21 0-15,21 21 0,-21-21 0,22 0 16,-1 21-16,21-21 0,0 0 0,1 21 16,20-21-16,-20 0 0,20 0 15,1 21-15,-1-21 0,22 21 16,-22-21-16,22 0 0,0 0 0,20 22 0,-20-22 16,254 0-1,-233 0-15,-1 0 0,22 0 0,-21 21 16,0-21-16,21 0 0,-42 0 0,21 0 15,-1 0-15,-20 0 0,21 0 16,-21 0-16,-1 0 0,-20 0 0,-1 0 16,191 0-16,-211 0 0,-22 0 15,0 0-15,-42 0 0,21 0 16,42 0-16,-105 0 0,-1 0 16,-21 0-16,-20 0 0,-1 0 15,-42 0-15,-22 0 16,1 0-16,-22 21 0,1-21 0,-22 0 15,1 0-15,-22 0 16,0 21-16,0-21 0,-21 0 0,0 0 16</inkml:trace>
  <inkml:trace contextRef="#ctx0" brushRef="#br0" timeOffset="46558.39">5334 8086 0,'0'0'0,"-21"0"16,21 21-16,-21-21 16,21 21-16,-22 0 15,1 0 1,21 1-1,0-1 1,21 0-16,1-21 0,-1 0 16,0 0-16,21 0 0,-21 0 15,43 0-15,-22 0 0,43 0 0,-22 0 16,128 0-16,-106 0 0,20 0 16,22 21-16,0-21 0,22 0 0,-1 0 15,21 0-15,0 0 0,1 0 16,20 21-16,234-21 15,-213 21-15,22-21 0,-21 22 0,42-22 16,-21 21-16,21-21 0,0 21 16,0-21-16,0 21 0,0 0 0,0 0 15,21-21-15,-21 22 0,0-1 0,-21-21 16,21 21-16,-22-21 0,192 21 16,-213-21-16,1 21 0,-21-21 15,-22 21-15,0-21 0,-21 0 0,-21 0 16,-21 0-16,-21 0 0,0 0 15,-43 0-15,0 0 0,1 0 0,-22 0 16,-42 0-16,-22 0 0,1 0 16,-22-21-16</inkml:trace>
  <inkml:trace contextRef="#ctx0" brushRef="#br0" timeOffset="47404.91">5419 6117 0,'0'0'0,"0"-21"0,0-21 0,0 21 0,0-1 16,0 1-16,0 0 0,0 0 0,0 0 15,0 0-15,-22-1 16,1 22-1,0 0-15,0 0 16,21 22-16,-21-1 16,0 21-16,21-21 0,-22 22 15,22-1-15,0 0 0,0 22 0,-21-22 16,0 43-16,21-22 0,-21 22 16,21 0-16,0-1 0,-21 1 15,21 0-15,-21-1 0,21 1 0,0 21 16,-22-22-16,22 22 0,0-21 0,0 190 15,0-169 1,0-21-16,0 20 0,0 1 0,0-21 16,0 21-16,0-22 0,0 22 0,-21-21 15,0 84-15,21-84 0,0-22 16,-21 64 0,21-63-16,0 21 0,0-43 0,0-21 15,0 0-15,21-21 16,0-21-1,-21-21-15,21 21 0,-21-22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5:41:03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25887 11303 0,'21'0'79,"0"21"-79</inkml:trace>
  <inkml:trace contextRef="#ctx0" brushRef="#br0" timeOffset="3971.31">1863 2053 0,'0'0'0,"-43"0"31,22 0-31,42 0 31,0 0-31,1 0 16,-1 0-16,21 0 0,0 0 15,-20 0-15,20 0 0,0 0 0,22 0 16,-22 0-16,0 0 0,1 0 0,-1 0 16,0 0-16,1 0 0,-1 0 15,0 0-15,-20 0 0,-1 0 0,0 0 16,0 0-1,-42 0 17,0 0-32,-22 0 15,22 0-15,0 0 0</inkml:trace>
  <inkml:trace contextRef="#ctx0" brushRef="#br0" timeOffset="4405.06">2201 2074 0,'0'0'0,"0"22"15,-21-1 1,21 0 0,0 0-16,0 0 0,0 0 15,0 1-15,0-1 16,0 0-16,0 21 0,0-21 0,0 1 15,0 20-15,0-21 0,0 21 16,0-20-16,0 20 0,0-21 16,0 21-16,0-20 0,0 20 0,0-21 15,0 0-15,0 0 0,0 1 16,0-1-16,0 0 0,0 0 0,0 0 16,-21 0-16,0 1 15,0-22-15,-1 0 0,1 0 16,0 0-16,0 0 0,0 0 0,0 0 15,-1 0-15,1 0 0,0 0 16,21-22-16,-21 1 0,0 0 16,0 0-16,-1 0 0,22 0 15,0-1-15,0 1 16,0 0 0,0 0-1,22 21-15,-1-21 0,0 21 16,0 0-16</inkml:trace>
  <inkml:trace contextRef="#ctx0" brushRef="#br0" timeOffset="4718.88">2709 2117 0,'0'0'0,"0"21"15,0 0-15,21-21 16,-21 21-16,0 0 0,22 22 16,-22-22-16,0 0 0,0 21 0,0-20 15,21 20-15,-21-21 0,21 21 16,-21-20-16,0-1 0,0 42 15,0-42-15,21 1 0,-21-1 16,0 0-16,0 0 0,21 0 16</inkml:trace>
  <inkml:trace contextRef="#ctx0" brushRef="#br0" timeOffset="5047.68">3175 2138 0,'-21'21'47,"0"-21"-47,21 21 0,-43 22 15,43-1 1,-21-21-16,0 21 0,0-20 0,0 20 16,-1 0-16,1-21 0,0 22 0,0-22 15,0 21-15,0-21 0,-1 1 16,1 20-16,21-21 0,-21-21 16,21 21-16,21-21 31,0-21-16,-21 0-15,22 21 0</inkml:trace>
  <inkml:trace contextRef="#ctx0" brushRef="#br0" timeOffset="5363.51">3408 2159 0,'0'-21'0,"0"42"31,0 0-31,0 0 16,-21 1-16,21 20 0,-22-21 16,1 43-16,21-43 0,-21 42 15,0-20 1,21-22-16,-21 21 0,21-21 0,0 0 15,0 1-15,0-1 0,-21 0 0,21 0 16,0 0 0,0-42 15</inkml:trace>
  <inkml:trace contextRef="#ctx0" brushRef="#br0" timeOffset="5647.35">3387 2180 0,'0'0'0,"0"-21"15,0 0-15,21 21 32,0 21-17,-21 0-15,21 0 0,0 1 0,-21-1 16,21 0-16,1 0 0,-22 0 15,21 43-15,-21-43 16,21 0-16,0 0 0,-21 0 0,0 1 16,21-1-16,0 0 0,-21 0 15,22-21-15,-1 0 32,-21-21-17,21 0-15,0 21 16</inkml:trace>
  <inkml:trace contextRef="#ctx0" brushRef="#br0" timeOffset="6263">4127 2074 0,'-21'22'16,"0"-22"-1,0 21-15,21 0 0,-21 0 16,0 0-16,-1 0 0,-20 1 16,21 20-16,0-21 0,0 0 0,-1 0 15,1 22-15,-21-22 0,21 0 0,21 0 16,-21 0-16,-1 1 0,1-1 16,21 0-1,21-42 16,1 21-31,-1-21 0,0-1 0,21-20 16,-21 21 0,1 0-16,-1-22 0,0 22 0,0-21 15,0 21-15,0 0 0,1-22 0,-1 22 16,-21 0-16,21 0 0,0 0 16,-21-1-16,21 22 0,-21-21 15,21 21-15,-21 21 31,0 1-31,0-1 16,0 0-16,0 21 16,0-21-16,0 22 0,0-22 0,0 0 15,0 21-15,0-20 0,-21 20 16,21-21-16,-21 21 0,21-20 0,0-1 16,0 21-16,0-21 0,0 0 15,0 1-15,0-1 0,0 0 0,0 21 16,0-21-1,0 1-15,0-1 16,0-42 47,0-1-63</inkml:trace>
  <inkml:trace contextRef="#ctx0" brushRef="#br0" timeOffset="7471.31">2921 2963 0,'0'0'0,"0"-21"0,0 0 32,0 42 15,0 0-47,0 1 15,0-1-15,0 0 0,0 0 0,0 0 16,0 0-16,0 22 0,0-22 15,-21 21-15,21 1 0,0-22 0,0 21 16,-21 0-16,21 1 0,0-1 16,0-21-16,0 22 0,0-1 0,0 0 15,0 1-15,0-1 16,0 0-16,0-21 0,0 22 0,0-1 16,0 22-16,0-22 0,-22 0 15,22 22-15,0-22 0,0 22 0,0-1 16,0-21-16,0 22 0,0-22 15,0 22-15,0-22 0,0 0 0,0 22 16,0-22-16,0 1 0,0 20 0,0-21 16,0 22-16,0-22 0,0 22 15,0-22-15,0 22 0,0-22 0,0 0 16,0 22-16,0-22 0,0 0 16,0 1-16,0 20 0,-21 64 15,0-84-15,21-1 16,0 0-16,0 1 0,0-1 15,0 0-15,-21 1 0,21-1 0,0 0 16,0 1-16,0-1 0,0 0 16,0-21-16,0 22 0,0-22 15,0 21-15,0-21 0,0 1 0,0 20 0,0-21 16,0 0-16,0 0 0,0 1 16,0-1-16,0 0 0,0 0 15,0 0-15,0 0 16,21-21 31,0-21-32</inkml:trace>
  <inkml:trace contextRef="#ctx0" brushRef="#br0" timeOffset="8663.62">2900 6308 0,'0'0'0,"-21"-21"0,-1 21 15,1 0 16,42 0 16,1 0-31,-1 0-16,0 0 16,0 0-16,0 0 0,0 0 0,1 0 15,20 0-15,-21 0 0,21 0 16,-20 0-16,20 0 0,0 0 0,22 0 15,-22 0-15,0 0 0,22 0 0,-22 0 16,22 0-16,-22 0 0,22 0 16,-22 0-16,64 0 15,-43 0-15,-20 0 0,20 0 0,-21 0 16,1 0-16,20 0 0,-20 0 16,20 0-16,-21 0 0,22 0 0,-22 0 15,22 0-15,-1 0 0,1 0 0,-22 0 16,22 0-16,-1 0 0,106 21 15,-126-21-15,-1 0 16,22 0-16,-22 0 0,0 0 0,1 0 16,-1 0-16,0 21 15,22-21-15,-22 0 0,0 0 0,1 0 16,20 0-16,-20 0 0,-1 0 0,0 0 16,1 0-16,-1 0 0,0 0 15,1 0-15,-1 0 0,0 0 0,1 0 16,-1 0-16,-21 0 0,21 0 0,1 0 15,-1 0-15,-21 0 16,22 0-16,-1 0 0,-21 0 0,21 0 0,-20 0 16,20 0-16,-21 0 0,21 0 0,-20 0 15,-1 0-15,0-21 0,21 21 16,-21 0-16,1 0 0,-1 0 0,0 0 16,0 0-16,21 0 0,-20-21 15,-1 21-15,0 0 0,0 0 0,0 0 16,0 0-16,1 0 0,20 0 15,-21 0-15,0 0 0,0-22 16,1 22-16,20 0 0,-21 0 0,21 0 16,-20 0-16,-1 0 0,0 0 15,0 0-15,0 0 0,0 0 0,22 0 16,-22 0-16,42 0 16,-41 0-16,-1 0 0,21 0 15,-21 0-15,0 0 0,1 0 0,-1 0 16,0 0-16,0 0 0,0 0 0,0 0 15,1 0-15,-1 0 16,0 0-16,0 0 0,0 0 0,22 0 16,-22 0-16,0 0 0,0 0 0,0 0 15,0 0-15,1 0 0,-1 0 16,0 0-16,0 0 0,0 0 16,0 0-16,1 0 0,-1 0 15,0 0-15,0 0 16,0 0-1,-21-21-15,21 21 16,1 0-16,-22-21 78,-22 0-62,1 21-1</inkml:trace>
  <inkml:trace contextRef="#ctx0" brushRef="#br0" timeOffset="10515.75">7726 5715 0,'0'0'0,"-21"0"0,21-21 16,-22 21 0,1 0-16,21 21 46,0 0-46,0 0 16,21 1-16,1-1 16,-1-21-16,-21 21 15,21 0-15,0 0 0,0 0 16,-21 1-16,21-22 0,1 21 0,-22 0 16,21 0-16,0-21 0,0 21 15,0 0-15,0-21 0,-21 22 0,22-1 16,-1-21-16,0 21 0,0-21 0,0 21 15,0-21-15,1 21 16,20-21-16,-21 21 0,0-21 16,0 22-16,1-22 0,-1 0 15,0 0-15,0 0 0,-21 21 0,21-21 16,0 0 0,-42 0 62,21 21-78,-21-21 0,0 0 15,0 0-15,0 21 16,-22-21-16,22 0 0,0 21 16,-21-21-16,20 0 0,-20 21 15,21 1-15,-21-22 0,20 21 0,-20 0 16,0-21-16,21 21 0,-22-21 15,22 21-15,0 0 0,-21-21 0,20 22 16,1-1-16,-21-21 0,21 21 0,0-21 16,-1 21-16,1-21 15,0 21-15,42-21 63,0 0-63,1 0 0,-1-21 15,0 0-15,0 21 16,0-21-16,0 21 0,1-21 0,-1 21 16,0-22-16,0 22 0,0-21 0,0 21 15,22-21-15,-22 21 0,0 0 0,0-21 16,0 21-16,1 0 0,20 0 16,-21-21-16,0 21 0,0-21 0,1 21 15,20-22-15,0 22 16,-21 0-16,1-21 15,-1 21-15,0 0 16,-21-21 0,-21 21 31,0 0-32,21-21-15,-22 21 16,1 0-16,0-21 15,0 21-15,21-21 0,-21-1 16,0 22-16,21-21 0,-22 0 16,22 0-16,-21 0 0,0 21 15,21-21-15,-21-22 0,0 22 0,21 0 16,0 0-16,-21 0 0,-1-1 0,1 1 16,0 0-16,21 0 15,-21 0-15,0 0 0,21-1 0,-21 1 16,-22-21-16,22 21 15,0 0-15,0-1 16,0 22 0,-1 0-1,22 22 32,22-1-31,-1 0-16,0 0 0,-21 0 15,21 0 1,0 1-16,0-1 0,1 0 0,20 21 16,-21-21-16,-21 1 15,21-1-15,0 0 0,1 0 16,-1 0-16,0 0 0,0 1 0,21-1 16,-20 0-16,-22 0 0,21-21 15,0 21-15,0-21 16,0 21-16,0-21 15,-21 22-15,22-22 0,-1 0 16,-21 21 31,-21-21-31,21 21-1,-22-21-15,1 0 16,0 0-16,21 21 0,-21-21 0,0 0 0,0 21 15,-1-21-15,1 0 0,-21 21 16,21-21-16,0 22 0,-22-1 0,-20 0 16,20 0-16,22-21 15,-21 21-15,0 0 0,20 1 0,-20-22 16,21 21-16,-21 0 0,20-21 0,1 21 16,0 0-16,0-21 0,0 21 0,-43 1 15,43-22 16,21 21-31,0-42 79,21 21-79,0 0 0,-21-22 15,22 22-15,-1-21 0,0 21 0,21-21 16,-21 0-16,1 21 0,-1-21 15,21 21-15,-21-21 0,0-1 0,1 22 16,-1-21-16,0 21 0,0 0 16,0-21-16,0 0 15</inkml:trace>
  <inkml:trace contextRef="#ctx0" brushRef="#br0" timeOffset="23250.45">7535 7451 0,'-21'0'0,"0"0"16,0 0-16,0 0 0,-22 0 16,22 0-16,0 0 0,0 0 0,0 0 15,-1 0-15,-20 0 0,21 0 16,0 0-16,0 0 0,-22-21 15,22 21-15,0 0 16,0 0-16,21-22 0,-21 22 16,42 0 46,0 0-62,0 0 0,21 0 0,-20 0 16,20 0-16,0 0 0,1 0 15,-1 0-15,21 0 0,1 0 0,-1 0 16,22 0-16,-21 0 0,20 0 0,-20 0 16,-1 0-16,1 0 0,-1 0 15,1 0-15,20 0 16,-41 0-16,-1 0 0,-21 0 0,0 0 16,1 0-16,-1 0 0,0 0 15,-21-21 79,0 0-78</inkml:trace>
  <inkml:trace contextRef="#ctx0" brushRef="#br0" timeOffset="23876.09">8170 7070 0,'0'0'0,"-42"0"31,42-21-31,0 42 47,0 0-47,0 0 0,0 0 16,21 0-16,0 1 16,0-1-16,-21 0 0,22-21 15,20 42-15,-21-21 0,0 1 16,22-22-16,-22 21 0,0 0 0,0-21 15,0 21-15,0-21 0,1 21 16,-1-21-16,0 0 0,-21 21 16,21-21-16,0 0 15,-21 22 17,-21-1-1,0-21-31,21 21 0,-21-21 0,0 21 15,-1-21-15,1 21 0,0-21 16,0 21-16,0 1 0,-22-22 0,-20 42 16,21-21-16,-22 21 15,22-20-15,-1-1 0,22 0 16,-21-21-16,21 21 0,-22 0 16,22 0-16,0 1 0,0-22 0,21 21 0,-21-21 15,21 21-15,21-42 94,0 21-94,0-21 0,0 21 16,1-22-16,-1 22 0</inkml:trace>
  <inkml:trace contextRef="#ctx0" brushRef="#br0" timeOffset="24807.56">19071 7408 0,'0'-21'0,"0"0"15,-21 21 1,0 21-1,21 0-15,-21 1 0,-1-1 16,22 0-16,0 21 0,0-21 0,-21 22 16,21-22-16,-21 0 0,21 21 0,0-20 15,0-1-15,0 0 0,-21 21 16,21-21-16,-21 1 0,21-1 16,0 0-16,0 0 0,21-42 62</inkml:trace>
  <inkml:trace contextRef="#ctx0" brushRef="#br0" timeOffset="25139.37">19389 7493 0,'21'0'32,"0"0"-32,0 0 15,0 0-15,0 0 0,1 0 16,-1 0-16,0 0 0,0 0 15,0 0-15,0 0 0,1 0 0,-1 0 16,0 0-16,0 0 0,0 0 0,0 0 16,-21-21 31,-21 21-32,0 0-15,0 0 0</inkml:trace>
  <inkml:trace contextRef="#ctx0" brushRef="#br0" timeOffset="25715.04">19452 7472 0,'0'21'15,"0"-42"-15,-21 42 0,21 0 0,-21 0 0,0 1 16,-1-22-16,22 21 0,-21 0 15,0 0-15,21 0 16,-21 0-16,0 1 16,0-22-16,21 21 0,0 0 31,0-42 31,21 21-62,0 0 0,0 0 16,0 0-16,0 0 16,-21-21-16,22 21 0,-1 0 15,0 0-15,21 0 16,-21 0-16,1 0 0,-1 21 16,0-21-16,0 21 0,0-21 15,0 0-15,1 21 0,-1 0 0,0 0 16,0 1-1,-21-1 1,0 0-16,-21 0 16,0-21-16,-22 21 0,22-21 15,0 0-15,-21 21 0,21-21 0,-22 0 16,22 22-16,0-22 0,-21 0 0,20 0 16,1 21-16,0-21 15,0 21-15,0-21 0,0 0 0,-1 0 16,1 0-16,0 0 62</inkml:trace>
  <inkml:trace contextRef="#ctx0" brushRef="#br0" timeOffset="26895.36">7260 8424 0,'-21'0'31,"0"0"-31,0 0 16,-1 0-16,1 0 15,0 0-15,0 0 0,0 0 16,0 0-16,-22 0 0,22 0 0,0 0 0,0 0 16,0 0-16,-1 0 0,1 0 15,0 0-15,42 0 47,0 0-47,1 0 0,-1 0 0,0 0 16,21 0-16,-21 0 0,22 0 0,-1 0 15,0 0-15,-20 0 0,20 0 0,0 0 16,1 0-16,20 0 0,-21 0 16,1 0-16,20 0 0,-20 0 15,20 0-15,-21 0 0,22-21 0,-1 21 0,-20 0 16,20 0-16,-20 0 0,-1 0 16,0 0-16,1-21 0,-1 21 0,-21 0 15,0 0-15,0 0 0,1 0 16,-1 0-1,-21-21 64,0 0-79,0 0 15</inkml:trace>
  <inkml:trace contextRef="#ctx0" brushRef="#br0" timeOffset="27463.04">8043 8128 0,'0'-21'16,"-21"21"-16,0-21 15,0 21 1,21 21 15,0 0-15,21 0-16,0 0 0,0 1 16,22 20-16,-22-21 15,0-21-15,0 21 0,0 0 16,0-21-16,1 22 0,-1-1 0,0-21 15,0 21-15,0-21 0,0 0 16,1 21-16,-1-21 16,0 0-16,0 0 15,-42 0 32,0 0-47,0 0 0,-1 0 0,1 0 16,0 21-16,-21-21 0,21 21 15,-1-21-15,1 22 0,-21-1 16,21-21-16,0 21 0,-22 0 0,22-21 16,-21 21-16,21 0 0,-1-21 0,1 22 15,-21-1-15,21-21 16,0 21-16,-1-21 0,1 21 0,0-21 16,21 21-16,-21-21 15,42 0 48,0 0-48</inkml:trace>
  <inkml:trace contextRef="#ctx0" brushRef="#br0" timeOffset="28779.28">19029 8297 0,'0'-21'15,"21"21"-15,0 0 16,0 0-16,0 0 15,1 0-15,-1 0 0,0 0 0,0 0 16,0 0-16,0 0 0,1 0 16,-1 0-16,0 0 0,0 0 15,0 0-15,-21 21 16,-21 1 15,0-22-31,0 0 0,0 0 16,-1 0-16,1 0 0</inkml:trace>
  <inkml:trace contextRef="#ctx0" brushRef="#br0" timeOffset="29318.97">19071 8297 0,'-21'0'32,"0"0"-17,0 22 1,-1-1-16,22 0 15,0 0-15,-21-21 0,21 21 16,-21-21-16,21 21 0,-21 1 16,21-1-16,0 0 15,-21-21-15,21 21 16,0 0-16,21-21 62,0 0-46,0 0-16,0 0 16,1 0-16,-1 0 15,0 0-15,0 0 0,0 0 0,0 0 16,1 0-16,-1 0 0,0 0 16,0 0-16,0 21 15,0-21-15,-21 22 0,22-22 0,-22 21 16,0 0-1,0 0-15,-22-21 16,1 0-16,-21 21 0,21 0 0,-22-21 16,22 22-16,-21-22 0,0 21 15,-1-21-15,1 21 0,0-21 0,-1 21 16,1-21-16,21 0 0,-22 0 0,22 21 16,0-21-16,-21 0 15,21 0-15,-1 0 16,22 21-16,-21-21 0</inkml:trace>
  <inkml:trace contextRef="#ctx0" brushRef="#br0" timeOffset="30467.32">7408 9250 0,'-21'0'16,"0"21"0,0-21-16,0 0 15,-1 0-15,1 0 0,0 0 16,-21 0-16,21 0 0,-1 0 16,1-21-16,0 21 0,-21 0 15,21 0-15,-43-21 0,43 21 16,0-21-16,0 21 0,-1 0 0,1 0 15,0 0-15,0 0 32,42 0-17,-21 21-15,21-21 0,0 0 16,22 0-16,-1 0 0,0 0 16,1 0-16,-1 0 0,64 0 15,-43 0-15,1 0 0,-22 0 16,22 0-16,-1 0 0,1 0 0,-1 0 15,1 0-15,-1 0 0,1 0 16,-1 0-16,22 0 0,0 0 16,-64-21-16,0 21 0,0 0 15,0 0-15,0 0 0,-21-22 16,22 22-16,-22-21 16,-22 21 30,1 0-46,0 0 32</inkml:trace>
  <inkml:trace contextRef="#ctx0" brushRef="#br0" timeOffset="30975.03">7959 8954 0,'0'0'0,"-22"0"0,22-22 0,-21 22 0,0 0 15,21-21 1,-21 21-16,21 21 31,21-21-31,0 22 16,0-22-16,1 21 0,-1 0 15,0-21-15,0 21 0,21-21 16,-20 21-16,-1 0 0,21-21 0,22 43 16,-43-43-16,0 0 15,0 21-15,0-21 0,0 0 0,-21 21 16,22-21-16,-1 0 16,-21 21-1,-21 0 1,-1-21-1,1 0-15,0 22 0,0-22 0,0 0 16,-43 42-16,43-42 16,0 21-16,-21-21 0,20 21 0,1 0 15,-21 1-15,21-22 0,0 21 0,-22 0 16,22-21-16,0 21 0,0 0 0,0 0 16,-1-21-1,44 0 63,-1 0-78,0 0 16</inkml:trace>
  <inkml:trace contextRef="#ctx0" brushRef="#br0" timeOffset="31942.47">18119 9123 0,'21'0'47,"0"0"-32,0 0-15,0 0 0,0 0 16,1 0-16,-1 0 0,0 0 16,0 0-16,0 0 0,0 0 15,1 0-15,-44-21 47,1 21-47,0 0 0,0 0 16,0 0-16,0 0 15,-1 0-15,1 0 16</inkml:trace>
  <inkml:trace contextRef="#ctx0" brushRef="#br0" timeOffset="32391.21">18140 9123 0,'0'0'0,"-21"21"0,21 0 16,-22-21-16,1 21 0,0-21 0,21 22 15,-21-1-15,0-21 16,21 21-16,-21-21 0,-1 21 15,22 0-15,-21-21 16,42 0 47,1 0-63,-1 0 15,0 0-15,0 0 16,0 0-16,0 0 0,1 0 0,-1 0 15,0 0-15,0 21 0,0-21 16,0 0-16,1 22 0,-1-22 16,0 21-16,-21 0 15,21-21-15,-21 21 16,0 0 0,-21-21-16,0 21 15,0-21-15,-1 0 0,1 0 16,0 0-16,0 0 15,0 0-15,21 22 0,-21-22 0,-1 0 16,1 0-16,0 0 0,0 0 16,21 21-1,21-21 32,0 0-47,0-21 0</inkml:trace>
  <inkml:trace contextRef="#ctx0" brushRef="#br0" timeOffset="32876.94">18881 9165 0,'-22'0'31,"1"0"-15,0 0-16,0 21 15,0 1-15,0-1 16,-1-21-16,1 21 0,0 0 16,21 0-16,-21 0 0,0 1 0,21-1 15,0 0-15,-21 0 0,-1 0 16,22 0-16,0 1 0,0-1 15,0 0-15,0 0 0,0 0 16,22-21-16,-1 0 0,0 21 16,0-21-16,0 0 0,0 0 0,22 0 15,-22 0-15,0 0 16,21-21-16,-20 21 0,-1-21 0,0 21 16,0-21-16,0 0 0,0 0 15,1-1-15,-22 1 0,0 0 0,21-21 0,-21-43 16,0 43-16,0 21 15,0-1-15,-21 1 16,-1 0-16,1 21 16,0 0-16,0 0 0,0 0 15,0 0-15,21 21 0,-22-21 16,1 21-16,0 1 0,0-1 0,0 0 16,0-21-16,-22 21 0</inkml:trace>
  <inkml:trace contextRef="#ctx0" brushRef="#br0" timeOffset="33727.44">7154 10097 0,'21'0'31,"1"0"-31,-1 0 16,0 0-16,0 0 0,21 0 16,107 0-16,-22 0 15,-64 0-15,1 0 16,20 0-16,-20 0 0,20 0 16,-20 0-16,-1 0 0,-20 0 0,-1 0 15,22 0-15,-43 0 0,42 0 16,-42 0-16,1 0 0,-1 0 15,0 0-15,0 0 0,-21-22 47,0 1-31</inkml:trace>
  <inkml:trace contextRef="#ctx0" brushRef="#br0" timeOffset="34111.23">8191 9927 0,'0'0'0,"-21"0"16,21 21 31,21-21-47,1 22 0,-1-22 0,0 21 15,0-21-15,0 0 0,22 21 16,-22-21-16,0 0 0,21 0 0,-21 21 15,1-21-15,-1 0 0,21 0 16,-21 21-16,0-21 16,-21 21-1,-21 1 1,0-22-16,0 21 0,0-21 0,0 21 16,-22 0-16,22-21 0,0 21 15,0 0-15,-22 1 0,22-1 0,0-21 16,0 42-16,0-21 0,0 0 0,-1 1 15,1-1-15,0 0 0,0-21 16,0 42-16,0-21 0,21 1 16,21-22 15,0 0-31,0 0 0</inkml:trace>
  <inkml:trace contextRef="#ctx0" brushRef="#br0" timeOffset="35527.42">18521 9970 0,'-21'0'46,"21"-22"1,0 1-47,0 0 16,0 0 0,21 0-16,-21 0 0,21 21 15,0-22-15,0 22 0,0-21 0,22 21 16,-22 0-16,0-21 0,0 21 15,0 0-15,1 0 0,-1 0 0,0 0 16,0 0-16,0 21 16,-21 0-16,0 1 15,0-1-15,0 0 0,0 0 16,0 0-16,-21 22 0,0-22 0,0 0 16,0 21-16,-1-21 0,1 1 15,-21 20-15,21-21 0,-64 43 16,43-43-16,21 21 0,-22-21 0,22 0 15,-21 22-15,21-22 0,-22 0 16,22-21-16,0 21 0,0 0 0,0-21 16,-1 0-16,1 22 0,0-22 15,21-22 1,0 1-16,0 0 16,0 0-16,0-21 0,21 20 0,0-20 15,1 21-15,-1 0 16,0 0-16,0-1 0,0 22 15,0-21-15,1 21 0,-22-21 0,21 21 16,0 0-16,0 0 0,0 0 16,-21 21-16,21 0 0,1 1 15,-22-1-15,21-21 0,0 21 16,-21 0-16,21 0 0,0 0 0,-21 1 16,21-22-16,1 21 0,-1 0 15,0-21-15,21 0 16,-21 0-16,1 0 0,-1 0 0,0 0 15,0 0-15,0 0 0,0-21 16,1 0-16,-1-1 0,0 1 16,-21 0-16,21 0 0,0 0 15,-42 21 32,0 0-47,0 0 16,0 0-16</inkml:trace>
  <inkml:trace contextRef="#ctx0" brushRef="#br0" timeOffset="42807.32">9229 6435 0,'21'0'141,"0"0"-126,0 0-15,0 0 0,0 0 16,1 0-16,-1 0 16,0 0-16,0 0 0,0 0 0,0 0 15,22 0-15,-22 0 0,0 21 16,0-21-16,22 0 0,-22 0 16,21 0-16,-21 0 0,22 0 0,-1 0 15,0 0-15,1 0 0,-1 0 0,0 21 16,1-21-16,-1 0 0,21 0 15,-20 0-15,-1 0 0,0 0 0,1 0 16,-1 0-16,0 21 0,1-21 16,-1 0-16,0 0 0,1 0 0,-1 0 15,0 0-15,1 0 0,63 0 16,-64 21-16,0-21 16,22 0-16,-1 0 0,-20 0 0,20 0 15,1 0-15,-22 0 0,21 0 16,-20 0-16,20 0 0,-20 0 0,-1 0 0,0 0 15,22 0-15,-22 0 0,0 22 16,22-22-16,-22 0 0,22 0 16,-22 0-16,22 0 0,-1 0 0,1 0 15,-22 0-15,21 0 0,1 0 16,-1 0-16,43 0 0,-42 0 16,-22 0-16,0 0 0,1 0 0,20 0 15,-20 0-15,-1 21 0,21-21 16,-20 0-16,-1 0 0,22 0 0,-1 0 15,-21 0-15,85 0 16,-63 0-16,-22 0 0,22 0 16,-1 0-16,-20 0 0,20 0 0,-21 0 15,22 0-15,-22 0 0,1 0 16,-1 0-16,21 0 0,-20 0 0,41 0 16,-20 0-16,-22 0 0,22 0 15,-22 0-15,22 0 0,-22 0 16,21 0-16,-20 0 0,20 0 0,-20 0 15,20 0-15,-21 0 0,1 0 16,63 0-16,-64 0 16,0 0-16,1 0 0,20 0 0,-21 0 0,1 0 15,20 0-15,-20 0 16,20 0-16,1 0 0,-1 0 0,-21 0 16,22 0-16,63 0 15,-64 0-15,1 0 0,-22 0 0,22 0 16,-1 0-16,1 0 0,-1 0 0,1 0 15,20 0-15,-20 21 0,21-21 16,-1 0-16,-20 0 0,20 0 0,1 0 16,-21 0-16,-1 0 0,22 0 15,-22 0-15,1 0 0,-1 0 16,-20 0-16,20 21 0,1-21 0,-1 0 16,1 0-16,-1 0 0,1 0 0,41 0 15,-41 0-15,-1 0 16,1 0-16,-22 0 0,22 0 15,-22 0-15,22 0 0,-22 0 0,0 0 16,1 0-16,20 0 0,-21 0 0,1 0 16,41 0-16,1 0 15,-43 0-15,1 0 0,-1 0 16,0 0-16,1 0 0,-1 0 16,0 0-16,1 0 0,-1 0 0,22 0 15,-22 0-15,21 0 0,-20 0 0,-1 21 16,0-21-16,1 0 15,-1 0-15,0 0 0,1 0 0,-1 0 0,0 21 16,1-21-16,-1 0 0,0 0 16,1 0-16,-1 0 0,0 0 15,22 0-15,-22 0 0,22 0 0,-1 0 16,1 0-16,-22 0 0,22 22 16,-1-22-16,-21 0 0,22 0 0,-22 0 15,22 0-15,-22 0 0,0 0 16,22 0-16,-22 0 0,1 0 0,20 0 15,22 0-15,-43 0 0,0 0 16,22 0-16,-22 0 0,1 0 16,20 0-16,-21 0 0,1 0 0,-1 0 15,0 0-15,1 0 0,-22-22 16,21 22-16,1 0 16,-22 0-16,21 0 0,-21 0 0,22 0 0,-1 0 15,-21 0-15,21 0 0,1 0 16,-22 0-16,21 0 0,-21 0 0,22 0 15,-22 0-15,21 0 0,-21 0 16,22 0-16,-22 0 0,21 0 16,-21-21-16,22 21 0,-22 0 0,0 0 0,0 0 15,0 0-15,1 0 0,-1 0 16,0 0-16,-21-21 31,-21 21-15,0 0-1,-1-21-15,22 0 0,-21 21 16</inkml:trace>
  <inkml:trace contextRef="#ctx0" brushRef="#br0" timeOffset="43662.83">20553 4847 0,'0'0'0,"0"-21"15,21 21 48,0 21-63,0-21 0,0 21 0,22 1 16,-22-1-16,21 21 0,-21-21 15,22 0-15,-1 22 0,-21-22 0,22 0 16,-1 21-16,-21-20 0,21-1 15,22 21-15,-43-21 0,0 0 16,0 1-16,1-1 0,-1-21 16,-21 21-16,21-21 15,-21 21-15,21-21 16,-42 0 15,0 0-31,0-21 16,21 0-16,-22 0 15</inkml:trace>
  <inkml:trace contextRef="#ctx0" brushRef="#br0" timeOffset="44002.64">21230 4826 0,'-21'21'32,"0"0"-17,0 1-15,-22-1 16,22 0-16,-21 0 0,21 21 0,-22-20 16,-20 20-16,20-21 0,-20 21 15,21-20-15,-22 20 0,22-21 16,-22 21-16,-20 1 0,62-22 15,-20 0-15,21 0 16,-21 22-16,20-43 0,1 21 0,21 0 16,-21-21-1,21 21 1</inkml:trace>
  <inkml:trace contextRef="#ctx0" brushRef="#br0" timeOffset="50939.67">9504 7133 0,'0'0'0,"-21"-21"16,-1 0-16,22 0 0,-21 21 15,0-21-15,0-1 0,-43 1 16,43 0-16</inkml:trace>
  <inkml:trace contextRef="#ctx0" brushRef="#br0" timeOffset="51650.92">10668 5588 0,'0'0'15,"0"-42"-15,21 21 0,0-1 0,0 1 16,1 0-16,-1 0 16,-21 0-1,0 42 1,-21 0-16,-1 0 16,-20 0-16,0 22 0,-1-1 0,-20 22 15,-1-1-15,-41 1 0,20 20 16,-42-20-16,0 20 0,0 1 0,21 0 15,-21-1-15,0 22 0,0-21 0,-85 63 16,107-84-16,20-1 16,-21 1-16,43-22 0,-22 0 15,43-21-15,-22 1 0,22-1 0,-1 0 16,22 0-16,0-21 0,0 0 16,21-21-1,0 0-15,0 0 0,21-1 0,0-20 16,22 21-16</inkml:trace>
  <inkml:trace contextRef="#ctx0" brushRef="#br0" timeOffset="52322.8">13652 5609 0,'0'0'0,"22"-21"0,-1 0 15,-21 0-15,0-22 16,0 22-16,0 0 16,0 0-16,-21 0 15,-1 21-15,1-21 16,0 21-16,0 0 0,-43 0 15,-41 42-15,41 0 16,1-21-16,-22 22 0,-21 20 16,21-20-16,-20 20 0,-1 1 0,21-1 0,-42 1 15,21-1-15,-105 43 16,105-43-16,-85 43 16,85-42-16,43-1 0,-85 43 15,84-64-15,22 1 0,-22-1 0,-20 22 16,63-43-16,-22 0 15,22 0-15,0 0 0,0 0 16,21 1-16,-21-22 0</inkml:trace>
  <inkml:trace contextRef="#ctx0" brushRef="#br0" timeOffset="53043.6">14901 5652 0,'0'0'0,"21"-22"15,1 1-15,-22 0 16,21 0-16,0 0 0,0 0 0,-21-1 16,21 1-16,0 21 15,-42 0 1,0 43-16,-21-22 16,-1 21-16,1 0 0,-21 22 0,-1-1 15,-42 1-15,22 21 0,-43-22 0,21 1 16,0-1-16,-21 1 0,-64 63 15</inkml:trace>
  <inkml:trace contextRef="#ctx0" brushRef="#br0" timeOffset="53815.16">17208 5736 0,'22'-21'0,"-44"42"0,86-84 16,-22 42-16,1-1 0,-1 1 0,-21 0 15,0 0-15,0 21 0,1-21 16,-44 42 0,-20 0-16,-21 21 15,-1 22-15,1-22 0,-170 106 16,106-84-16,-21 21 0,-1-1 15,1 1-15,21 0 0,0-1 16,21 1-16,22-22 0,20 22 0</inkml:trace>
  <inkml:trace contextRef="#ctx0" brushRef="#br0" timeOffset="56114.84">16743 5398 0,'-21'0'0,"-1"0"16,22-22-16,0 1 16,-21 0-16,21 0 0,-21 0 15,21 0-15,0-22 16,0-20-16,0-1 0,0 22 0,21-22 15,0 1-15,1-1 0,20 1 0,-21-1 16,43-20-16,-22 20 16,21-20-16,1-1 0,105-84 15,-63 84-15,0 21 0,-21 1 16,20 21-16,1-22 0,0 43 0,-21-21 16,-1 20-16,1 1 0,0 0 15,-22 21-15,-20 0 0,20-21 0,-21 21 16,-20 0-16,20 0 0,-21 0 0,0 0 15,0 0 1,1 0-16,-1 0 16</inkml:trace>
  <inkml:trace contextRef="#ctx0" brushRef="#br0" timeOffset="56426.66">18415 3641 0,'-21'0'15,"42"0"-15,-63 0 0,20 0 0,1 0 16,0 0-16,0-21 0,21-1 31,21 22-31,0 0 16,22 0-16,-22 0 0,0 0 0,21 0 15,-21 0-15,22 0 0,-1 0 16,0 0-16,-20 0 16,-1 22-16,0-1 0,-21 0 0,0 0 15,0 0-15,0 0 0,-21 1 16,0-1-16,-22 0 0,22 0 16,-21 0-16,-22 22 0,22-22 15,0 0-15,20 0 16,-20 0-16,21 0 0,0 1 0,0-1 15,-1 0-15</inkml:trace>
  <inkml:trace contextRef="#ctx0" brushRef="#br0" timeOffset="57219.21">19897 3175 0,'0'-21'0,"-22"21"0,1 0 31,0 0-31,21 21 16,0 0-16,0 0 16,0 1-16,-21 20 0,21-21 0,0 0 15,0 22-15,-21-22 0,21 0 0,0 0 16,0 0-16,0 0 0,-21 1 16,21-1-16,0 0 15,0-42 16,0 0-31,0-1 16,0 1-16,0 0 0,21 0 16,0-21-16,-21 20 0,21-20 15,0 21-15,0-21 0,1-1 0,-1 22 16,0 0-16,0 0 0,0 0 16,0-1-16,1 22 0,-1 0 15,0 0-15,0 0 0,0 22 16,-21-1-16,21 0 0,-21 0 15,0 0-15,0 43 16,0-43-16,0 0 0,0 0 16,0 0-16,0 1 0,0-1 0,0 0 15,0 0 1,0-42 15,22 0-31,-22 0 0,21-1 16,0 1-16,-21 0 0,21 0 15,0-21-15,0 20 0,1 1 0,62-63 16,-63 84-16,22-22 16,-22 22-16,21 0 0,-21 0 15,22 0-15,-22 22 0,21-22 0,-21 21 16,1 0-16,-22 0 16,0 21-16,21 1 0,-21-22 15,0 0-15,0 21 0,0-20 16,-21-1-16,21 0 0,-22 0 15,1 0 1,21-42 15</inkml:trace>
  <inkml:trace contextRef="#ctx0" brushRef="#br0" timeOffset="57551.02">20976 3302 0,'0'0'0,"21"0"0,0 0 16,1 0-16,-1 0 15,0 0-15,0-21 0,0 0 16,22 21-16,-22-21 0,0 21 16,0-22-16,0 1 0,0 21 0,1-21 15,-22 0-15,0 0 0,0 0 16,0-1-16,-22 22 15,1 0-15,-21 0 0,21 0 0,0 0 16,-22 0-16,1 22 0,21-22 0,-22 21 16,22 0-16,0 21 0,0-21 15,0 1-15,0-1 0,-1 21 16,22-21-16,0 0 0,0 22 16,0-1-1,22-42-15,-1 0 0,21 0 0,-21 0 16,0 0-16,22 0 0,-22 0 15,21 0-15,1-21 0,-22 21 0</inkml:trace>
  <inkml:trace contextRef="#ctx0" brushRef="#br0" timeOffset="57814.87">21907 2815 0,'0'0'0,"0"-21"0,0 0 0,0 0 16,0 0-1,0 42-15,0 0 16,0 0-16,-21 21 0,0-20 16,21 20-16,-21-21 0,0 21 0,0 1 15,-22-22-15,22 21 0,0 1 16,-43 62 0,43-83-16,0 20 0,0-21 15,0 0-15,21 0 0,0 1 0,-21-22 16,21 21-16,21-21 31,-21-21-31,21-1 0</inkml:trace>
  <inkml:trace contextRef="#ctx0" brushRef="#br0" timeOffset="58266.61">22246 2688 0,'21'0'0,"-42"0"0,42 21 31,-21 22-31,0-22 16,-21 0-16,0 21 0,0 1 0,0-22 15,21 21-15,-22 1 0,1-22 16,0 21-16,0-21 0,0 22 0,21-22 16,0 21-16,-21-21 0,-1 0 15,22 1-15,-21-1 0,21 0 0,0 0 16,0 0-16,-21-21 15,21 21-15,0-42 32,0 0-32,0 0 0,0 0 15,21 0-15,0-1 16,1 1-16,-1 0 0,0 0 0,0 0 16,-21 0-16,21-1 0,0 1 0,1 21 15,20 0-15,-21 0 16,0 0-16,0 21 15,-21 1-15,0-1 0,0 0 16,0 0-16,0 0 0,0 0 0,0 1 16,0-1-16,0 0 15,0 0-15,-21-21 0,21 21 16,21-21 15,1-21-31,-1 21 0</inkml:trace>
  <inkml:trace contextRef="#ctx0" brushRef="#br0" timeOffset="58630.4">22712 3048 0,'-43'0'31,"22"0"-31,0 21 16,-21 0-16,21-21 15,-1 22-15,-20 20 0,42-21 16,-21-21-16,21 21 0,0 0 16,-21-21-16,21 22 0,0-1 0,21 0 15,0-21 1,0 0-16,0 0 0,1 0 16,-1 0-16,0 0 0,21 0 15,-21-21-15,1 21 0,-1-21 0,0-1 16,0 1-16,0 0 0,0 0 15,-21 0-15,0 0 0,0-1 16,0 1 0,-21 21-16,0 0 0,0 0 0,0 0 15</inkml:trace>
  <inkml:trace contextRef="#ctx0" brushRef="#br0" timeOffset="59411.95">23326 3048 0,'0'0'16,"0"-21"-16,-22 21 31,1 0-31,0 0 0,0 0 15,0 0-15,0 0 0,-1 0 16,1 21-16,0 0 0,0-21 0,0 21 16,0 1-16,-1-22 0,1 21 15,0 0-15,21 0 0,0 0 16,0 0-16,0 1 16,21-22-1,0 0-15,1 0 16,-1 0-16,0-22 0,0 1 0,0 21 15,0-21-15,1 0 16,41-43-16,-63 43 16,21 0-16,0-21 0,1 21 0,-1-22 15,0 1-15,0 21 0,-21-22 16,21 1-16,0 21 0,-21-43 16,22 22-1,-22 21-15,0 42 31,0 0-31,-22 0 0,1 1 0,21-1 16,-21 21-16,0-21 0,0 22 16,0-22-16,-1 21 0,22-21 15,0 0-15,-21 22 0,21-22 0,-21 0 16,21 0-16,0 0 0,0 1 0,0-1 16,0 0-16,0 0 15,0 0-15,21-21 0,0 0 16,1 0-16,-1 0 0,0 0 15,0 0-15,21 0 0,-20-21 16,-1 0-16,21 0 0,-21 21 16,0-21-16,22-1 0,-1-20 15,-21 21-15,0 0 0,1 0 16,-22-1-16,0 1 0,-22 21 31,1 21-31,21 1 16,0-1-16,-21 0 15,21 0-15,0 0 16,-21 0-16,21 1 0,0-1 16,0 0-16,-21 0 0,0 0 15,-1-21-15,22 21 0,-21 1 0,0-22 16,0 21-16,0-21 16,0 0-16,-1 0 15,1 0-15,0 0 16,0 0-16,0 0 15</inkml:trace>
  <inkml:trace contextRef="#ctx0" brushRef="#br0" timeOffset="59775.74">21145 2921 0,'0'0'0,"22"0"16,-1 0-1,42 0-15,-20 0 0,-1-21 16,0 21-16,1 0 0,20 0 15,1 0-15,-1 0 0,-21 0 0,22 0 16,-1 0-16,22 0 16,-43 0-16,-20 0 0,20 0 0,-21 0 15,0 0-15,-21-21 47,-21 21-31</inkml:trace>
  <inkml:trace contextRef="#ctx0" brushRef="#br0" timeOffset="64387.1">17526 7535 0,'21'0'32,"-21"-21"-17,21 21 1,0 0-16,-21-21 0,22 21 15,-22-21 1,21 21-16,-21-21 16,21 21-16,0 0 15,0 0-15,0 0 0,1 0 16,-1 0-16,0 0 16,0 0-16,0 0 0,0 0 15,1 0-15,-1 21 0,-21 0 16,21-21-16,-21 21 0,0 0 15,0 1-15,0-1 16,0 0-16,0 0 0,0 0 16,0 0-16,-21 1 0,21-1 15,-21 0-15,-1 0 0,22 0 16,-21 0-16,0-21 0,21 22 16,-21-1-16,0 0 0,0 0 0,-1 0 15,1 0-15,0 22 0,21-22 16,-21 21-16,0-21 0,0 1 0,-1 41 15,22-21-15,0-20 0,-21-1 16,21 0-16,0 0 0,0 0 16,-21 22-16,21-22 0,0 0 0,0 0 15,0 0 1,0 0-16,0 1 0,0-1 0,0 0 16,0 0-16,21-21 15,0 21-15,1-21 16,-1 0-16,-21 21 0,21-21 0,0 0 15,0 0-15,0 0 0,1 0 16,-1 0-16,0 0 16,0 0-16,0 0 15,0 0-15,-21 22 63,-21-1-48,21 0-15,-21-21 0,0 21 16,21 0-16,-21-21 16,21 21-16,-21-21 0,21 22 0,-22-1 15,22 0-15,0 0 0,-21 0 16,21 0-16,0 1 0,-21-1 16,21 0-16,-21 0 0,21 0 0,0 0 15,-21 1-15,21-1 16,-21 0-16,-1 0 0,22 0 0,0 0 15,-21 1-15,0-1 0,21 0 16,-21 0-16,21 0 16,0 0-16,-21 1 0,21-1 15,-21 0-15,21 0 0,0 0 16,0 0-16,0 1 16,0-1-16,0 0 0,0 0 15,0 0-15,-22 0 0,22 1 16,0-1-16,0 0 0,0 0 15,0 0-15,-21 0 0,21 1 0,0-1 16,0 0-16,0 0 0,0 0 16,0 0-16,0 22 0,0-22 0,0 0 15,21-21-15,-21 21 0,22 0 16,-22 1-16,0-1 0,0 0 16,0 0-16,0 0 0,0 0 15,0 1-15,0-1 0,0 0 16,0 0-16,-22 0 15,22 0-15,-21-21 0,0 22 16,21-1-16,-21-21 0,0 21 16,0-21-16,-1 21 15,1-21-15,21 21 0,-21-21 16,0 0-16,0 0 0,0 0 16,21 21-16,-22-21 0,1 0 15,0 0 1,21-21 78,21 21-79</inkml:trace>
  <inkml:trace contextRef="#ctx0" brushRef="#br0" timeOffset="64598.98">17293 10202 0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5:47:12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402 0,'0'0'0,"-21"0"15,0 0-15,0-21 0,0 21 0,-1 0 16,1 0-16,0 0 16,0 0-16,0 0 0,0 0 0,-1 0 15,-20 0-15,21 0 16,0 0-16,0 0 15,-1 0-15,1 0 0</inkml:trace>
  <inkml:trace contextRef="#ctx0" brushRef="#br0" timeOffset="188.89">1799 423 0,'21'0'0,"127"-21"16,-84 21-16,-1 0 16,1-21-16,84 21 15,-63-21-15,-1 21 0,-20-21 0,21 21 16,-43 0-16,21 0 0,-20 0 15,-1 0-15,-21 0 0,0 0 16,1 0-16,-44 21 31,1-21-31,0 0 0,0 0 16,0 21-16,0-21 0,-1 21 0,1-21 16,-21 0-16</inkml:trace>
  <inkml:trace contextRef="#ctx0" brushRef="#br0" timeOffset="599.65">2498 445 0,'-22'0'15,"22"-22"-15,0 1 0,0 42 16,-21-21-16,0 0 16,0 0-16,21 22 15,0-1-15,-21 0 0,21 0 16,0 21-16,0-20 15,0-1-15,0 21 0,0-21 16,0 22-16,0-1 0,0 0 16,0 1-16,0 20 0,0-21 0,0 1 15,0-1-15,0 22 0,0-22 16,0 0-16,0 1 0,0-1 0,0 21 16,0 1-1,-21-43-15,21 0 0,-22 22 0,1-43 16,-21 21-16,21 0 0,0-21 15,-22 0-15,1 21 0,21-21 16,-64 0-16,22 0 16,20 0-16,22-21 0,-21 21 15,21-21-15,-1 21 0,1-21 16,0 21-16,0-22 0,0 1 16,21 0-16,0 0 15,0 0-15,0 0 16</inkml:trace>
  <inkml:trace contextRef="#ctx0" brushRef="#br0" timeOffset="640.63">1884 1207 0,'0'0'0,"42"0"0,43 0 16</inkml:trace>
  <inkml:trace contextRef="#ctx0" brushRef="#br0" timeOffset="1191.31">3090 1080 0,'0'-22'0,"0"-62"31,0 63-31,0-1 0,-21 1 16,0 0-16,0 21 0,0 0 15,-22 0-15,22 0 16,0 21-16,0 0 0,0 1 0,-22-1 15,22 0-15,0 21 0,0 1 16,0-22-16,-1 21 0,1 0 0,0 1 16,0-22-16,21 21 0,0-21 15,0 1-15,0 20 0,0-21 0,0 0 16,0 0-16,21-21 16,0 0-16,0 22 0,22-22 0,-22 0 15,21 0-15,1 0 16,-22-22-16,0 1 0,21 0 0,-21 21 15,1-21-15,-1-21 0,0 20 16,0 1-16,-21-21 0,21 21 16,-21-22-16,21 1 15,-21-21-15,0 41 16,0 1-16,22 21 16,-22 21-16,0 1 15,0 20-15,0-21 16,0 0-16,0 0 0,0 1 0,0-1 15,0 0-15,0 21 0,0-21 16,0 1-16,0-1 0,0 0 16,21 0-16,0-21 15,0 0 1,0 0-16,0 0 16,1-21-16</inkml:trace>
  <inkml:trace contextRef="#ctx0" brushRef="#br0" timeOffset="1275.26">3408 1037 0,'0'0'0,"0"-21"0,0 0 0</inkml:trace>
  <inkml:trace contextRef="#ctx0" brushRef="#br0" timeOffset="1443.17">3429 995 0,'0'63'16,"0"-41"-1,0-1-15,0 42 16,0-42-16,0 22 0,0-22 0,0 0 15,0 21-15,0-20 0,0-1 16,63 0-16,-63 0 0,0 0 16,0 0-16,0 1 31,22-44-15,-1 1-16,21-21 0</inkml:trace>
  <inkml:trace contextRef="#ctx0" brushRef="#br0" timeOffset="1581.09">3916 995 0,'0'21'16,"-21"-21"0,-1 21-16,1 22 0,0-22 0,21 0 15,-63 0-15</inkml:trace>
  <inkml:trace contextRef="#ctx0" brushRef="#br0" timeOffset="1686.03">3492 1397 0,'0'42'16,"22"-42"15,-1 0-15,0 0-16,0 0 0,0-21 16,0 21-16</inkml:trace>
  <inkml:trace contextRef="#ctx0" brushRef="#br0" timeOffset="2215.73">4254 1101 0,'0'-21'0,"0"42"0,0-64 0,0 22 16,-21 21-16,21-21 15,-21 21-15,0 0 0,0 0 16,-22 0-16,43 21 15,-21-21-15,0 21 0,0 1 16,0-1-16,0 0 0,-1 21 0,1-21 16,21 1-16,-21 20 0,0-21 15,0 0-15,0 22 0,21-1 16,-22-21-16,22 0 0,0 0 16,0 1-16,22-22 15,-1 0 1,0 0-16,0 0 0,0 0 0,0 0 15,1 0-15,-1-22 0,0 1 0,0 21 16,0-21-16,0 0 0,1 21 16,-1-21-16,0 0 0,-21-1 15,21 1-15,-21 0 0,21 0 16,-21 0-16,0 0 0,0-1 0,0 1 16,0 0-16,0 42 46,0 0-46,0 1 0,0-1 0,0 0 16,0 0-16,0 0 0,0 0 16,0 1-16,0-1 0,0 0 15,0 0-15,21 0 16,-21 0-16,22-21 16,-1 0-16,0-21 15,0 0-15,-21 0 16</inkml:trace>
  <inkml:trace contextRef="#ctx0" brushRef="#br0" timeOffset="2532.46">3873 1037 0,'0'0'0,"-21"-21"16,0 21 0,0 0-16,0 21 0,21 0 15,-21 1-15,-1-1 0,1 0 0,0 0 16,0 0-16,0 0 0,0 22 15,-22-22-15,22 0 0,0 0 0,-64 43 16,64-43 0,0 0-16,21 0 15,-21-21-15</inkml:trace>
  <inkml:trace contextRef="#ctx0" brushRef="#br0" timeOffset="2582.42">3408 1376 0,'42'-21'15</inkml:trace>
  <inkml:trace contextRef="#ctx0" brushRef="#br0" timeOffset="4319.97">5863 508 0,'0'0'0,"0"-21"0,21 21 0,-21-21 16,0 0-16,21-1 0,-21 1 15,0 0-15,0 0 16,0 42 15,0 0-31,0 0 16,0 1-16,0 20 0,-21 0 16,21 1-16,-21-1 0,21 0 0,-21 22 15,21-22-15,0 22 0,0-1 16,0-21-16,-21 22 0,21-22 0,0 1 15,0-1-15,0 0 0,0-21 0,0 1 16,0-1-16,0 0 16,21 0-16,21-21 0,-21 0 15,1 0-15,-1 0 0,0 0 16,21-21-16,1 21 0,-22-21 16,0 0-16,0-22 0,21 22 0,-20 0 15,-1-21-15,21-43 16,-21 43-16,0-1 0,1-20 0,-1 20 15,0 1-15,0 0 16,-21-22-16,21 22 0,-21 0 0,21-1 0,-21 1 16,0 21-16,0-22 0,0 1 15,0 21-15,0 0 16,0 42 0,0 0-1,0 0-15,0 22 0,-21-22 0,21 21 16,-21 0-16,21 22 0,0 42 15,-21-64-15,0 22 0,21-22 16,-21 21-16,21-20 0,0-1 16,0 0-16,0 1 0,0-1 0,0-21 15,0 22 1,21-1-16,0-42 0,0 0 0,0 0 16,0 0-16,22 0 0,-22 0 15,21 0-15,-21 0 0,22-21 16,-22 0-16,21-1 0,-21 1 0,1 0 15,-1 0-15,0-21 0,0-1 16,-21 1-16,21 21 0,-21-22 16,0 22-16,0 0 0,0 0 15,0 0-15,0 0 0,0 42 32,0 0-32,0 0 15,-21 21-15,21-20 0,0-1 0,0 21 16,-21-21-16,21 22 0,-21-22 15,21 21-15,0-21 0,0 0 0,0 1 16,-21-1-16,21 0 16,0 0-16,0 0 0,0 0 15,0-42 32,0 0-47,0 0 16,0 0-16,0-22 0,0 22 0,0 0 15,0-21-15,21 21 0,0-22 0,0 1 16,0 21-16,0-22 0,22 22 16,-22 0-16,0 0 0,0 0 0,22 0 15,-22 21-15,0 0 16,21 0-16,-21 0 0,1 0 0,-1 21 16,0 0-16,-21 0 0,21 21 15,-21-20-15,21 20 0,-21-21 0,0 21 16,0 22-16,0-22 0,0-21 15,0 1-15,0-1 0,0 0 16,-21 0-16,21 0 0,-21-21 0,21 21 16,0-42 15,21 0-15,0 0-16</inkml:trace>
  <inkml:trace contextRef="#ctx0" brushRef="#br0" timeOffset="4851.55">7789 1037 0,'21'0'0,"-42"0"0,64-21 16,-43 0-16,0 0 0,0 0 16,21 21-16,-21-22 0,0 1 0,0 0 15,0 0-15,0 0 0,-21 0 16,-1-1-16,1 22 0,0 0 15,0 0-15,-21 0 16,20 22-16,1-1 0,0 0 0,-21 0 16,21 21-16,-1-20 15,-20 20-15,21-21 0,0 21 0,0 1 16,-1-1-16,1-21 0,21 22 0,0-22 16,-21 0-16,21 21 0,0-21 15,0 1-15,0 20 16,21-42-16,0 0 15,1 0-15,-1 0 0,21 0 16,-21-21-16,0 0 0,1-1 0,20 22 16,-21-21-16,0-21 0,0 21 15,1 0-15,-1-1 0,0-20 16,0 21-16,0 0 0,-21-22 0,0 22 16,0 0-16,21 0 15,-21 42 1,0 21-1,0-20-15,0-1 0,-21 0 16,21 0-16,0 0 0,0 0 16,0 1-16,0-1 0,0 0 0,0 0 15,0 0-15,0 0 16,21-21 0,1 0-16,-1 0 0,0 0 0,0 0 15,0 0-15,0-21 16,1 21-16,-1-21 0,0 0 0,0 21 15</inkml:trace>
  <inkml:trace contextRef="#ctx0" brushRef="#br0" timeOffset="5236.79">8086 1037 0,'0'-21'0,"0"42"0,0-63 16,0 21-16,0 0 16,0-1-16,0 1 0,0 0 15,21 21-15,-21-21 16,42 21-16,-21 0 15,0 0-15,1 0 0,-1 0 16,0 21-16,0 0 0,-21 0 16,0 1-16,21 20 0,-21-21 15,21 43-15,-21-43 16,0 42-16,0-42 0,0 1 16,0-1-16,0 0 15,-21-21-15,0 21 0,21-42 47,0 0-47,0 0 0,0-1 16,0 1-16,0 0 0,0 0 15,0 0-15,0 0 0,0-1 0,21 1 16,0 0 0,-21 0-16,22 0 0,-1 21 15,0-21-15,0 21 16,0-22-16,0 22 15</inkml:trace>
  <inkml:trace contextRef="#ctx0" brushRef="#br0" timeOffset="5852.81">8657 910 0,'21'0'0,"-42"0"0,63-21 16,-42 0-1,0 42 16,0 0-15,0 0-16,-21 1 0,21-1 0,-21 0 16,21 0-16,0 21 0,-21-20 0,0-1 15,21 21-15,-21-21 0,21 0 16,0 1-16,0-1 0,0 0 0,0 0 16,0 0-16,21-21 15,0 0-15,0 0 0,0 0 16,0 0-16,22 0 0,-22 0 0,0-21 15,21 0-15,-20 0 0,-1 0 16,21-1-16,-21 1 16,0 0-16,-21-21 0,22 21 0,-22-1 15,21 1-15,-21 0 0,21 0 16,-21 0-16,0 0 0,0-1 0,0 1 16,21 21-1,-21 21 16,0 1-31,0-1 0,0 0 0,0 0 16,0 21-16,0 1 0,-21-22 0,0 21 16,21 1-16,0-1 0,-21 0 15,21 1-15,-22-1 0,22 0 16,-21 1-16,21-1 0,0 0 0,0 22 16,-21-22-16,21 0 0,-21 22 15,0-22-15,21 1 0,-21-1 0,-1 0 16,1 1-16,0-1 0,0-21 15,0 21-15,0-20 0,-1-1 0,-20 0 16,21 0-16,-21 0 0,20-21 0,-20 21 16,-21-21-16,41 0 15,1 0-15,0 0 0,0 0 0,0-21 16,0 21-16,21-21 0,0 0 0,-22 21 16,22-21-16,-21 0 0,21-1 15,0 1-15,0-21 16,0 21-16,0 0 0,0-1 0,0 1 15</inkml:trace>
  <inkml:trace contextRef="#ctx0" brushRef="#br0" timeOffset="6620.16">10647 318 0,'0'0'0,"21"-22"0,-21 1 15,0 0-15,0 0 0,0 0 16,0 0-16,0-1 0,-21 22 15,0 0-15,-1 0 16,1 0-16,0 22 0,0 20 16,0-21-16,0 21 0,-1-20 15,-20 41-15,21-21 0,0 1 0,0 20 16,-1-20-16,1 20 0,0 1 16,0-1-16,21 1 0,0-22 15,0 21-15,0-20 0,0-1 0,0 22 16,0-43-16,0 21 0,21-21 15,0 22-15,0-22 0,43 0 16,-43 0-16,21-21 0,-20 0 16,20 0-16,0 0 0,1 0 0,-1 0 15,0-21-15,1 0 0,41-22 16,-41 22-16,-1 0 0,0-21 16,1 21-16,-22-22 0,0 1 0,0 0 15,0-1-15,-21 1 0,0 0 16,0-1-16,0-20 0,0 20 0,0 1 15,-21 0-15,0 21 0,21-22 0,-42-20 16,20 42 0,1-1-16,0 22 0,0 0 0,0 0 15,0 0-15,-1 0 0,1 0 0,0 22 16,0-1-16,0-21 0,0 21 16,-1 0-16,22 0 0,0 0 0,0 1 15,0-1-15,0 0 16,0 0-16,0 0 0,22 0 15,-1-21-15,0 22 0,0-22 16</inkml:trace>
  <inkml:trace contextRef="#ctx0" brushRef="#br0" timeOffset="6964.96">11324 720 0,'0'0'16,"0"-21"-16,0 42 31,0 0-31,0 0 16,0 21-16,0-20 0,0 20 0,0 0 15,0 1-15,0 20 0,-21-21 16,21 22-16,0-22 0,0 22 0,-21-1 16,21-20-16,-21 84 15,21-43-15,0-20 0,-22-1 0,1 1 16,0-1-16,21 1 0,-21-1 15,0 1-15,21-22 0,0 0 0,-21 22 16,-1-43-16,22 21 0,0 22 16,0-43-16,0 0 15,0-42 1,0 0-16,0 0 16,0-22-16,0 22 0,0-21 15,0 0-15,22-1 0,-1-63 16</inkml:trace>
  <inkml:trace contextRef="#ctx0" brushRef="#br0" timeOffset="7288.77">11409 1016 0,'0'0'0,"0"-148"32,0 127-32,0 0 0,0-1 15,21 1-15,0 21 0,-21-21 16,21 0-16,0 21 0,1-21 0,-1 21 15,21 0-15,-21 0 0,22 0 16,-22 0-16,0 0 0,42 21 16,-63 0-16,0 0 0,0 0 15,0 1-15,0 20 0,0 0 16,0-21-16,-21 22 0,0-22 0,-21 0 16,21 21-16,-1-20 0,1-1 15,-42 0-15,42 0 0,-1-21 16,22 21-16,-21-21 0,42 0 47,1-21-47,-1 21 0,0-21 15,0 21-15,0-21 0,22 0 0</inkml:trace>
  <inkml:trace contextRef="#ctx0" brushRef="#br0" timeOffset="7633.58">11959 974 0,'42'-43'31,"-20"22"-31,-1 21 16,0-21-16,0 0 0,0 21 0,0-42 16,1 20-16,-1 22 0,0-21 15,-21 0-15,0 0 16,0 0-16,-21 21 31,0 0-31,-1 21 0,1 0 0,0 0 16,0 0-16,-21 22 0,20-22 0,1 21 15,0 1-15,0-22 0,21 21 16,0-21-16,-21 22 0,21-22 0,0 0 16,0 0-16,0 0 0,0 0 15,21-21-15,-21 22 0,42-22 16,1 0-16,-22 0 0,0 0 0,21 0 15,-21 0-15,22-22 0,-22 22 16,0-21-16,0 0 0,0 0 0</inkml:trace>
  <inkml:trace contextRef="#ctx0" brushRef="#br0" timeOffset="8005.36">12488 847 0,'0'0'0,"0"-21"0,0-1 16,0 1-16,21 21 0,-21-21 15,22 0 1,-1 21-16,0 0 0,0 0 0,0 0 16,0 0-16,1 0 0,-1 0 15,0 21-15,-21 0 0,21 0 16,-21 1-16,21-1 0,-21 21 0,0-21 16,0 22-16,0-22 0,0 0 15,0 21-15,-21-21 0,0 1 16,21-1-16,0 0 0,-21 0 0,0-21 15,21 21-15,-22-21 16,22-21 0,0 0-16,0 0 15,0 0-15,0-22 16,0 22-16,0 0 0,43-43 16,-22 43-16,-21 0 0,21 0 15,0 0-15,0 0 0,-21-1 0,22 1 16,-1 0-16,0 21 0,0 0 0,0-21 15,0 21-15,1 0 16,20 0-16</inkml:trace>
  <inkml:trace contextRef="#ctx0" brushRef="#br0" timeOffset="8554.04">13398 931 0,'0'22'0,"0"-44"0,0 22 47,22-21-31,-1 0-16,-21 0 0,0 0 15,0 0-15,0-1 16,0 1-16,0 0 0,0 0 16,0 0-16,0 0 0,0-1 15,-21 22 1,-1 0-16,1 0 0,0 22 15,0-1-15,0 0 0,0 0 16,-1 0-16,-20 22 0,21-22 0,0 21 16,0 0-16,-1-20 0,1 20 0,0-21 15,21 21-15,0-20 0,0-1 16,0 21-16,0-21 16,0 0-16,21-21 0,0 0 15,1 0-15,-1 0 16,0 0-16,0 0 0,0-21 15,0 0-15,1 21 0,-1-21 0,0 0 16,0 0-16,0-1 0,0-20 16,-21 21-16,0 0 0,22-22 0,-22 22 15,21 0-15,-21 0 0,0 0 16,0 42 0,0 0-1,0 0-15,0 22 0,0-22 16,0 0-16,0 0 0,0 21 0,0-20 15,-21 20-15,21-21 16,0 0-16,0 0 0,0 1 16,21-22-16,0 0 15,0 0 1,0 0-16,-21-22 0,21 1 0</inkml:trace>
  <inkml:trace contextRef="#ctx0" brushRef="#br0" timeOffset="8844.87">13928 381 0,'0'0'0,"21"-21"15,-21-21-15,0 20 0,0 1 0,0 0 16,-21 42 0,-1 0-16,22 22 15,-21-22-15,21 21 0,-21 22 0,0-22 16,0 0-16,21 22 0,-21-22 15,-1 22-15,22-22 0,-21 22 0,0-22 16,21 0-16,-21 1 0,21-1 16,0 0-16,-21-21 0,21 22 0,0-22 15,0 0-15,0 0 0,0 0 16,21-21 0,0 0-1,0-21-15,22-21 0,-22 21 0,0 0 16</inkml:trace>
  <inkml:trace contextRef="#ctx0" brushRef="#br0" timeOffset="9199.68">14076 762 0,'0'0'0,"-21"21"16,-1 0-16,1 1 16,21-1-16,-21 0 0,0 21 0,0-21 15,0 1-15,21 20 0,0-21 0,-22 21 16,22-20-16,0 20 0,0-21 15,0 21-15,0-20 0,0-1 16,22 0-16,-1-21 0,0 0 16,21 0-1,-21 0-15,1 0 0,-1 0 0,0-21 16,21 0-16,-21-1 0,1 1 0,20 0 16,-21 0-16,0 0 0,-21-22 15,0 22-15,21-21 0,-21 21 0,0-22 16,0 22-16,0 0 0,0 0 15,-21 0-15,-21 0 16,21 21-16,-22 0 16,22 0-16,0 0 0,21 21 0,-21-21 15,21 21-15,-21 0 0,21 0 16,0 0-16,0 1 16,21-22-16,0 0 15,0 0-15</inkml:trace>
  <inkml:trace contextRef="#ctx0" brushRef="#br0" timeOffset="9615.44">14626 783 0,'0'-21'0,"0"-64"31,0 64-15,21 21-16,0 0 15,1 0-15,-1 0 0,0 0 0,0 0 16,0 0-16,0 0 0,1 0 16,-1 21-16,0 1 0,0-1 0,-21 0 15,21 21-15,-21-21 0,0 22 0,21-22 16,-21 21-16,0-21 0,0 1 16,0 20-16,0-21 0,-21 0 15,0 0-15,21 1 0,-21-1 0,0 0 16,0-21-1,21-21 1,0 0 0,0-1-16,0 1 0,0 0 0,0 0 15,0 0-15,21 0 0,0-22 0,-21 22 16,21 0-16,-21-21 0,21 20 16,0 1-16,-21 0 0,22 0 0,-1 21 15,-21-21-15,21 21 0,0-21 16,0 21-1,-21-22-15</inkml:trace>
  <inkml:trace contextRef="#ctx0" brushRef="#br0" timeOffset="9976.24">13525 445 0,'0'0'0,"-21"0"0,42 0 31,1 0-31,20-22 0,-21 22 16,21 0-16,1 0 0,20 0 15,-20 0-15,20-21 0,1 21 0,-22 0 16,21 0-16,-20 0 0,-1 0 16,0-21-16,1 21 0,-1 0 15,0 0-15,-20 0 0,-1 0 0,0-21 16,0 21-16,0 0 0,-42 0 47,0 0-47,0 0 0,-22 0 0</inkml:trace>
  <inkml:trace contextRef="#ctx0" brushRef="#br0" timeOffset="11275.49">2752 2117 0,'-22'0'0,"44"0"0,-86 0 0,43 0 0,0 0 16,0 0-16,-1 0 15,1 0-15,0-21 0,42 21 47,0 0-47,1 0 16,-1 0-16,0 0 0,0 0 0,21 0 15,-20 0-15,-1 21 0,21-21 16,0 0-16,1 0 0,-1 0 0,0 0 16,22 0-16,-22 0 0,22 0 15,84 0-15,-63 0 0,-1 0 16,1 0-16,0 0 0,-1 0 15,1 0-15,0 0 0,20 0 0,86 0 16,-85 0-16,0 0 16,126 0-16,-126-21 0,21 21 15,-21-22-15,21 22 0,-21 0 0,21 0 16,0 0-16,-21-21 0,21 21 16,-21 0-16,-1 0 0,1 0 0,0 0 15,21 0-15,85-21 16,-106 21-16,105 0 0,-84 0 15,-21 0-15,0 0 0,0 0 16,0 0-16,21 0 0,-22-21 0,22 21 16,0 0-16,-21 0 0,21 0 15,0 0-15,-21 0 0,21 0 0,106 0 16,127 0 0,-254 0-16,-1 0 0,1 0 15,0 0-15,0 0 0,106 0 16,-85 0-16,-22 0 0,1 0 0,212-21 15,-85 21 1,-128 0-16,22 0 16,-21 0-16,0 0 0,0 0 0,0 0 15,-22-21-15,22 21 0,-21 0 0,0 0 16,20 0-16,-20 0 16,21 0-16,63 0 0,-63-22 0,-21 22 15,-1 0-15,1 0 0,0 0 0,-1 0 16,1 0-16,0 0 0,-1 0 0,1-21 15,63 21-15,-84 0 16,20 0-16,-20 0 0,42 0 16,-43-21-16,-20 21 0,-1 0 15,0 0-15,1 0 0,-1 0 16,0-21-16,1 21 0,-22 0 0,0 0 16,21 0-16,-21 0 0,1 0 15,-1 0-15,-21-21 31,-21 21 1</inkml:trace>
  <inkml:trace contextRef="#ctx0" brushRef="#br0" timeOffset="11411.41">13843 1969 0,'-21'0'31</inkml:trace>
  <inkml:trace contextRef="#ctx0" brushRef="#br0" timeOffset="15887.85">3873 3048 0</inkml:trace>
  <inkml:trace contextRef="#ctx0" brushRef="#br0" timeOffset="16712.38">3916 3090 0,'0'-21'47,"0"0"-31,21 21-1,-21-21-15,0 0 16,0 0-1,0-1 1,0 1-16,0 0 16,0 0-16,0 0 15,0 0-15,0-1 16,0 1 0,0 42 30,0 1-30,0-1-16,0 0 16,0 0-16,0 0 0,0 0 0,0 1 15,0 20-15,0-21 0,0 21 16,0-20-16,0 20 0,0 0 0,0-21 16,0 22-16,0-1 0,0 0 15,0 1-15,0-1 0,0 0 0,0 1 16,0-1-16,0 0 0,0-20 0,0 20 15,0-21-15,0 0 0,0 0 16,0 1-16,0 20 16,0-21-16,0-42 47,0 0-47,0 0 15,0-1-15,0 1 0,-21 0 16</inkml:trace>
  <inkml:trace contextRef="#ctx0" brushRef="#br0" timeOffset="16943.24">3514 3387 0,'0'0'0,"-22"-21"16</inkml:trace>
  <inkml:trace contextRef="#ctx0" brushRef="#br0" timeOffset="17168.12">3408 3387 0,'21'0'31,"0"0"-31,0 0 0,0 0 16,22 0-16,-22 0 16,0 0-16,21 0 0,1 0 15,-1-21-15,22 21 0,-22 0 0,0 0 16,22 0-16,-22-22 0,0 22 16,1 0-16,-1 0 0,0 0 0,-20 0 15,20 0-15,-21 0 0,0 0 0,0 0 16,1 0-1,-22-21-15,0 0 16,21 21-16,0 0 47</inkml:trace>
  <inkml:trace contextRef="#ctx0" brushRef="#br0" timeOffset="17755.78">5249 2921 0,'0'-21'0,"0"0"16,0 0-1,21 21 1,-21 21 47,0 0-63,0 21 0,0-21 15,0 1-15,0 20 0,0-21 0,0 21 16,0 1-16,0 20 0,0-20 15,0-1-15,0 0 0,-21 1 0,21-1 16,0 0-16,-21 1 0,21-1 16,0-21-16,0 21 0,0-20 0,0-1 15,0 0-15,0 0 0,0 0 0,0 0 16,0 1 0,0-44 30,0 1-46,0 0 0,0 0 16,0 0-16,0 0 0</inkml:trace>
  <inkml:trace contextRef="#ctx0" brushRef="#br0" timeOffset="18275.48">4889 3344 0,'0'0'15,"-21"0"-15,42 0 63,1 0-63,-1 0 15,21 0-15,-21 0 0,22 0 0,-1 0 16,-21 0-16,21 0 0,1 0 16,-1 0-16,-21 0 0,22 0 15,-1 0-15,21-21 0,-41 21 0,20 0 16,-21-21-16,21 21 0,-20 0 15,-1 0-15,21 0 16,-21 0-16,0 0 16,-21-21 109</inkml:trace>
  <inkml:trace contextRef="#ctx0" brushRef="#br0" timeOffset="19416.83">9673 3344 0,'0'0'0,"-21"0"0,0 0 0,0 0 15,-1 0-15,1 0 0,0 0 16,0 0-16,0 0 16,0 0-1,-1 0-15,1 0 16,21 22-16,21-22 47,1 0-47,-1 0 15,21 0-15,0 0 0,1 0 0,20 0 16,43 0-16,-42 0 0,-1 0 16,1 0-16,-1 0 0,1 0 15,-22-22-15,21 22 0,-20 0 0,-1 0 16,0 0-16,-20 0 0,-1 0 0,0 0 16,0 0-16,0 0 78,0-21-78,1 21 15,-1 0-15,0 0 16</inkml:trace>
  <inkml:trace contextRef="#ctx0" brushRef="#br0" timeOffset="19911.55">11112 3239 0,'0'0'0,"-21"0"0,0 0 0,0 0 16,0 0 0,0 0-16,42 0 46,0 0-46,21 0 0,-21 0 16,22 0-16,-22 0 0,21 0 0,1 0 16,-1 0-16,0 0 0,-21 0 15,22 0-15,-1 0 0,0 0 0,1 0 16,-1 0-16,-21 0 0,22 0 0,-22 0 16,0 0-16,0 0 0,0 0 15,0 0 1,-42 0 46</inkml:trace>
  <inkml:trace contextRef="#ctx0" brushRef="#br0" timeOffset="29512.05">2328 6350 0,'0'-21'63,"0"0"-32,0 0-31,21 21 15,-21-22-15,0 1 16,0 0-16,22 21 0,-22-21 16,0 0-1,0 0 1,0 42 15,0 0-31,0 0 0,0 0 16,0 22-16,-22 41 15,1-41-15,21-1 0,0 0 16,-21 1-16,21-1 0,-21 0 0,21 22 16,-21-43-16,21 21 0,0 1 0,0-22 15,-21 21-15,21-21 0,-22 0 16,22 1-16,0-1 0,0 0 16,0 0-16,0 0 0,-21-21 15,21-21 16,0 0-15,21 0-16,-21 0 16</inkml:trace>
  <inkml:trace contextRef="#ctx0" brushRef="#br0" timeOffset="30111.71">2879 6308 0,'0'0'0,"0"-21"15,21 21-15,-21-22 16,0 1 0,0 42 15,0 1-31,0-1 15,-21 0-15,21 0 0,0 21 16,-22 1-16,22-22 0,-21 21 0,0 1 16,21-1-16,0-21 0,-21 21 0,0 1 15,21-22-15,0 0 0,0 43 16,0-43-16,0 0 0,0 0 16,0 0-16,0 0 0,21 1 15,0-1 1,0-21-16,0 0 0,1 0 0,-1 0 15,0 0-15,0 0 0,0 0 16,0 0-16,43 0 16,-43-21-16,0 21 0,0-22 15,1 1-15,20 0 0,-21 21 0,0-21 16,0 0-16,-21 0 0,22-22 0,-1 22 16,0 0-16,-21-21 0,0 20 15,21-20-15,-21 0 0,0-1 16,0 1-16,0 21 0,0-21 0,0-1 15,0 22-15,0 0 0,0 0 0,-21 0 16,0-1-16,0 1 0,-1 21 16,1 0-16,0 0 15,0 0-15,0 0 0,0 0 16,-1 0-16,1 0 0,0 0 16,0 0-16,21 21 15,-21 1-15,21-1 16,0 0-1</inkml:trace>
  <inkml:trace contextRef="#ctx0" brushRef="#br0" timeOffset="30687.38">4022 6244 0,'63'-42'15,"-84"42"1,0 0-1,21 21-15,0 0 16,0 0-16,0 1 16,0-1-16,0 21 0,-21-21 0,21 22 15,0-1-15,0 0 0,-22-21 0,22 22 16,0-1-16,0-21 0,0 22 16,0-1-16,-21 0 0,21-21 15,-21 1-15,21-1 0,0 0 0,0 0 16,0 0-16,0 0 15,0 1 1,0-44 31,0 1-31,0 0-16</inkml:trace>
  <inkml:trace contextRef="#ctx0" brushRef="#br0" timeOffset="31084.15">3641 6625 0,'0'0'0,"-22"0"0,44 0 47,-1 0-47,21 0 15,-21 0-15,0 0 0,22 0 16,-22 0-16,21 0 0,-21 0 0,1 0 16,20 0-16,-21 0 0,0 0 15,22 0-15,-22-21 0,0 21 0,0 0 16,0 0-16,0 0 0,-21-21 0,22 21 15,-1 0 1,0-21 47,0 21-48,0 0-15</inkml:trace>
  <inkml:trace contextRef="#ctx0" brushRef="#br0" timeOffset="31611.84">5249 6138 0,'0'0'0,"0"22"62,0-1-46,-21 0-16,21 0 0,0 21 0,-21-20 16,21-1-16,0 21 0,-21 0 0,21 1 15,0-22-15,0 21 16,0 1-16,0-1 0,-21-21 0,21 21 0,0-20 15,0-1-15,-22 21 0,22 0 16,0-20-16,0-1 16,0 0-16,0 0 15,0-42 32,0 0-31,0 0-1,0-1-15</inkml:trace>
  <inkml:trace contextRef="#ctx0" brushRef="#br0" timeOffset="32003.62">4762 6519 0,'0'0'0,"-21"0"0,0 0 0,0 0 15,42 0 17,0 0-17,0 0-15,22-21 0,-22 21 16,21 0-16,1 0 0,-1 0 0,0 0 0,1-21 15,-1 21-15,0 0 16,1 0-16,-1 0 0,-21 0 0,21-21 16,-20 21-16,20 0 0,0 0 15,1 0-15,-22 0 16,0 0 31,-21-21-47</inkml:trace>
  <inkml:trace contextRef="#ctx0" brushRef="#br0" timeOffset="35696.96">6921 6604 0,'-21'0'0,"0"0"0,0 0 16,0 0-16,0 0 0,-1 0 16,1 0-16,0 0 0,0 0 0,0 0 15,-22 0 1,65 0 15,20 0-31,-21-21 0,43 21 0,-22 0 16,21 0-16,1 0 0,-1 0 15,22 0-15,-21 0 0,20 0 16,-20 0-16,20-21 0,-20 21 0,21 0 16,-22 0-16,22 0 0,-22 0 0,1-21 15,-22 21-15,22 0 0,-22 0 16,-21 0-16,43 0 15,-64-22-15,21 22 0,-21-21 32,-21 21-32,-1 0 0,1 0 15,0 0-15,0 0 0,0 0 16,-22 0-16,22 0 0,0 0 16,-21 21-16,-1-21 0,22 22 15</inkml:trace>
  <inkml:trace contextRef="#ctx0" brushRef="#br0" timeOffset="35983.8">7070 6752 0,'-22'0'0,"44"0"0,-65 0 0,22 0 0,0 0 16,0 0 0,42 0-1,21 0-15,-21 0 0,22 0 0,-22 0 16,21 0-16,22 0 0,-22 0 0,0 0 15,22 0-15,-1 0 16,1-21-16,-1 21 0,43 0 16,-42 0-16,-1 0 0,-20-21 0,-1 21 15,0 0-15,1 0 0,-22 0 16,0 0-16,0-21 0,0 21 0,-21-21 16,0-1-1,0 1 1,21 21-16,-21-21 0,0 0 0,0 0 15,22 21-15</inkml:trace>
  <inkml:trace contextRef="#ctx0" brushRef="#br0" timeOffset="36427.54">8064 6181 0,'-21'0'0,"0"-21"0,-21 21 16,21 0-16,21 21 31,0 0-31,0 0 16,21 0-16,0 0 15,21 1-15,-21-22 0,1 21 16,20-21-16,-21 21 0,21 0 0,1-21 16,-1 0-16,-21 0 0,22 0 15,-22 21-15,21-21 0,0 0 0,-20 0 16,20 0-16,-21 0 0,0 0 15,0 0-15,1 0 0,-1 0 0,0 0 16,-42 0 15,0 0-31,-1 21 0,22 1 16,-42-1-16,21 0 0,0 0 0,-43 43 16,43-22-16,-21 0 15,21 1-15,-22-1 0,22-21 16,-21 21-16,-1 1 0,22-22 0,-21 21 15,21-21-15,-43 43 16,43-43-16,21 0 0,-21-21 16,21 21-16,0 1 15,0-1 1,0-42-16</inkml:trace>
  <inkml:trace contextRef="#ctx0" brushRef="#br0" timeOffset="36823.67">9271 6117 0,'0'0'16,"0"-21"-16,0 0 0,0 0 0</inkml:trace>
  <inkml:trace contextRef="#ctx0" brushRef="#br0" timeOffset="37044.05">9292 5969 0,'0'0'0,"0"21"47,0 0-47,0 22 0,0-22 15,0 21-15,0-21 0,0 22 16,0-1-16,-21 22 0,21-22 0,-21 0 16,21 1-16,0 20 0,0-21 0,-21 1 15,21-1-15,0 0 0,-22-20 16,22 20-16,0-21 0,0 0 0,0 0 15,-21 1-15,21-1 0,0 0 16,21-42 15,1 21-31,-22-21 16,21-1-16</inkml:trace>
  <inkml:trace contextRef="#ctx0" brushRef="#br0" timeOffset="37543.76">9800 6160 0,'-21'21'47,"0"0"-47,0 0 0,-1 0 16,22 0-16,-21 1 0,0 20 0,0-21 15,0 21-15,0 1 0,-1-22 0,22 21 16,-21 43-16,21-64 16,0 21-16,0-20 0,0 20 0,0-21 15,21 21-15,22-20 16,-22-1-16,0-21 0,0 0 16,0 0-16,22 0 0,-22 0 0,21 0 15,1 0-15,-22 0 0,21 0 0,0-21 16,22-22-1,-22 22-15,1 0 0,-22 0 0,21 0 16,-21-22-16,0 1 0,22 0 0,-22-1 16,0-20-16,0 20 0,-21 1 0,0 0 15,0-1-15,0 22 0,0-21 16,0 21-16,0 0 0,-21-1 0,0 1 16,0 0-16,0 21 0,-22 0 0,22 0 15,0 0-15,-21 0 0,20 0 16,-20 0-16,21 0 0,-64 42 15,64-42-15,0 22 0,0-1 16,0-21-16,21 21 0,0 0 16,0 0-16,21-21 15,0 0-15,0 0 16,21 0-16</inkml:trace>
  <inkml:trace contextRef="#ctx0" brushRef="#br0" timeOffset="37900.56">11049 6054 0,'0'0'0,"0"-21"0,0 42 46,0 0-46,0 0 0,0 0 16,0 0-16,0 22 0,-21-22 16,0 21-16,21 1 0,-22-22 0,22 21 15,0 0-15,-21 1 0,21-1 0,-21-21 16,21 22-16,0-22 0,0 21 16,0-21-16,0 0 0,-21 1 0,21-1 15,0 0-15,0 0 16,0-42 31,21 0-47,-21 0 0,0-1 0,0 1 15</inkml:trace>
  <inkml:trace contextRef="#ctx0" brushRef="#br0" timeOffset="38204.39">10626 6371 0,'0'0'0,"-22"-21"0,44 21 31,-1 0-31,0 0 0,21 0 0,-21 0 16,22 0-16,-1 0 0,0-21 15,1 21-15,20 0 0,-20 0 16,-1 0-16,-21 0 0,21 0 0,-20 0 15,-1 0-15,0 0 0,0 0 16,-21-21 15,21 21 1,0 0-17,1 0-15</inkml:trace>
  <inkml:trace contextRef="#ctx0" brushRef="#br0" timeOffset="38580.18">12171 5927 0,'0'-21'0,"0"-1"31,21 22 1,-21 22-32,0-1 0,0 21 15,0-21-15,0 22 0,0-1 0,0 0 16,-21 1-16,0-1 0,21 0 0,-22 22 15,1-22-15,21 22 0,-21-22 0,21 0 16,0-21-16,0 22 16,-21 20-16,21-42 0,0 1 15,0-1-15</inkml:trace>
  <inkml:trace contextRef="#ctx0" brushRef="#br0" timeOffset="44395.95">13547 6160 0,'-22'0'0,"1"0"0,0 0 15,0 0-15,0 0 16,0 0-16,-1 0 16,1 21-16,0-21 15,42 0 17,0 0-17,1 0-15,-1 0 0,21 0 0,-21 0 16,22 0-16,-1 0 0,0-21 0,43 21 15,-43 0-15,22 0 16,-22-22-16,0 22 0,1 0 0,-1 0 16,0 0-16,1 0 0,-22 0 0,21 0 15,-21 0-15,22 0 0,-22 0 16,0 0-16,0 0 0,0 0 16,-42 0 46,0 0-62,0 0 0,0 0 16,0 0-16</inkml:trace>
  <inkml:trace contextRef="#ctx0" brushRef="#br0" timeOffset="44735.75">13356 6287 0,'-21'21'0,"42"-42"0,-63 42 15,63-21 17,0 0-32,21 0 0,-20 0 15,20 0-15,0 0 0,1 0 0,-1 0 16,0 0-16,22-21 0,-22 21 0,22 0 15,-22 0-15,21 0 0,1 0 16,-22-22-16,43 22 16,-43 0-16,1 0 0,-22 0 0,0 0 0,0 0 15,0-21-15,0 21 0,1 0 16,-22-21 15,0 0-15,-22 21-1,1 0-15</inkml:trace>
  <inkml:trace contextRef="#ctx0" brushRef="#br0" timeOffset="45275.44">14139 5842 0,'-42'0'16,"21"0"-16,21 21 15,-21-21-15,21 21 0,0 1 16,0-1-16,0 0 0,21 0 16,0 0-16,0-21 15,0 21-15,22 1 0,-1-1 16,-21-21-16,21 21 0,-20-21 15,20 0-15,-21 21 0,21-21 0,-20 0 16,-1 0-16,21 0 0,-21 0 0,43 0 16,-43 0-16,0 0 15,0 0-15,0 0 0,1 0 16,-22 21 15,-22-21-15,22 21-16,-21-21 0,0 22 15,-21-1-15,21 0 0,-1-21 0,-20 21 16,21 0-16,-64 43 0,43-43 16,0 21-16,-1-21 0,1 1 15,0 20-15,-1-21 0,1 0 16,21 0-16,-22 1 0,22-1 0,0 0 16,0 0-16,0-21 0,-22 21 15,43 0-15,-21-21 16,0 0-1</inkml:trace>
  <inkml:trace contextRef="#ctx0" brushRef="#br0" timeOffset="46185.01">4022 9462 0,'0'0'0,"0"-22"0,0 1 16,0 0-16,0 0 0,-22 21 16,1 0 15,21 21-31,0 0 16,0 0-16,0 22 0,0-1 15,0 0-15,0 1 0,-21-1 0,21 0 16,-21 1-16,21-1 0,-21 0 0,0 1 15,21-1-15,-22-21 0,22 0 16,0 22-16,-21-22 0,21 0 16,-21-21-16,42 0 31,0 0-15,1-21-16</inkml:trace>
  <inkml:trace contextRef="#ctx0" brushRef="#br0" timeOffset="46607.24">4424 9419 0,'0'0'0,"0"-21"0,21 21 15,-21-21-15,0 42 16,0 0 0,-21 0-16,21 22 0,-21-22 15,-1 21-15,1 1 0,0-1 0,0 0 16,0 1-16,21-1 0,-21 0 0,21-21 15,-22 22-15,22-22 16,0 21-16,0-21 0,0 22 16,0-22-16,22-21 0,-1 0 0,0 0 15,0 0-15,21 0 0,-20 0 16,-1 0-16,21 0 0,22-42 16,-22 20-16,21-20 0,-41 21 15,-1-21-15,21 20 0,-21-20 16,0 0-16,-21-1 0,0 1 0,0 0 15,0-1-15,0 22 0,0-21 16,0 0-16,-21 20 0,-21 1 0,21 0 16,0 21-16,-22 0 0,22 0 15,-21 0-15,21 0 0,-1 0 0,1 21 16,0 0-16,21 1 0,0-1 16,0 0-16,0 0 15,0 0-15,21 0 0,0-21 16,1 0-16,20 0 0,-21 0 15,21 0-15</inkml:trace>
  <inkml:trace contextRef="#ctx0" brushRef="#br0" timeOffset="46879.47">5609 9335 0,'0'21'15,"-21"0"-15,21 0 16,-21 0-16,0 0 0,21 22 16,-22-22-16,1 21 0,21 1 0,-21-1 15,0 43-15,0-22 16,0-42-16,21 22 0,0-22 16,0 0-16,0 0 0,0 0 0,0 0 15,0-42 32,0 0-47,0 0 0</inkml:trace>
  <inkml:trace contextRef="#ctx0" brushRef="#br0" timeOffset="47119.33">5186 9694 0,'0'0'0,"0"-21"31,21 21-15,0 0-16,21-21 16,-20 21-16,20 0 0,0 0 0,-21-21 15,22 21-15,-1 0 0,0-21 16,1 21-16,-22 0 0,21 0 0,-21 0 16,1 0-16,-1 0 0,0 0 0,0 0 31,-21-21-31,21-1 15,0 22-15,1-21 16</inkml:trace>
  <inkml:trace contextRef="#ctx0" brushRef="#br0" timeOffset="47420.16">6371 9271 0,'0'0'0,"-21"0"32,0 21-32,21 22 15,0-22-15,0 0 0,-21 21 16,21-21-16,-22 22 0,22-1 0,0-21 16,0 22-16,-21-1 0,21 0 0,-21-21 15,21 22-15,-21-22 0,21 0 16,0 0-16,0 0 0,0 1 15,0-1-15,0-42 47,0-1-31,0 1-16</inkml:trace>
  <inkml:trace contextRef="#ctx0" brushRef="#br0" timeOffset="47704">6011 9546 0,'0'0'0,"0"-21"31,21 21-31,1 0 16,20 0-16,-21 0 0,0 0 15,0 0-15,22-21 0,-22 21 16,0 0-16,21 0 0,-20 0 15,-1 0-15,0 0 0,0 0 0,0 0 16,0 0 0,-21-21-1,22 21 32</inkml:trace>
  <inkml:trace contextRef="#ctx0" brushRef="#br0" timeOffset="47871.9">7281 9440 0,'0'0'16</inkml:trace>
  <inkml:trace contextRef="#ctx0" brushRef="#br0" timeOffset="48079.78">7218 9419 0,'0'0'0,"21"0"15,0 0-15,0 0 16,0-21-16,1 21 0,-1 0 0,21 0 16,0 0-16,-20 0 0,20 0 15,0 0-15,1 0 0,-1 0 0,0 0 0,1 0 16,-1 0-16,0 0 0,1 0 15,-22 0-15,21 0 0,-21 0 16,0-21-16,1 21 0,-1 0 0,-42 0 47,-1 0-47,1 0 16,0 0-16,0 0 0,-21 0 15,20 0-15</inkml:trace>
  <inkml:trace contextRef="#ctx0" brushRef="#br0" timeOffset="48356.63">7260 9546 0,'-21'0'0,"42"0"0,-63 0 16,63 0 15,0 0-31,21 0 0,-20 0 0,20 0 15,0 0-15,1 0 0,-1 0 0,0-21 16,1 21-16,-1 0 0,0 0 0,1 0 16,-22 0-16,0-21 0,21 21 15,-21 0-15,1 0 0,-1 0 16,-21-21-16,21 21 0,0 0 16,-21-21-1,0-1 1,0 1-16</inkml:trace>
  <inkml:trace contextRef="#ctx0" brushRef="#br0" timeOffset="48796.37">7853 9123 0,'0'0'16,"0"-21"-16,-21 21 0,-1 0 15,1 0 1,21 21 0,0 0-16,0 0 0,21-21 15,1 21-15,-1 1 0,0-22 16,21 42-16,1-42 0,-22 21 16,0-21-16,21 0 0,-21 21 0,22-21 15,-22 0-15,21 0 0,-21 0 16,22 0-16,-22 0 0,0 0 0,0 0 15,43 0-15,-64 21 47,-21 1-31,-1-1-16,-20-21 0,21 21 0,0 0 16,-22 0-16,22 22 0,-21-22 15,0 21-15,-1-21 0,22 0 0,-21 22 16,21-22-16,-1 0 0,1 0 0,-21 22 15,21-22-15,0 0 0,21 0 16,-22-21 0,22 21-16</inkml:trace>
  <inkml:trace contextRef="#ctx0" brushRef="#br0" timeOffset="53007.96">9334 9081 0,'0'-22'15,"0"1"1,0 0-16,22 0 16,-1 0-16,-21 0 15,0-1-15,0 1 16,21 21 0,-21 21-1,0 1 1,0 20-16,0-21 0,-21 21 15,21 1-15,0-22 0,0 21 16,-21 1-16,21-1 0,-22 0 16,22-21-16,-21 43 0,21-22 0,0-21 15,0 1-15,0-1 0,0 0 16,0 0-16,0 0 0,-21 0 0,21 1 16,0-1-1,0-42 16,0-1-15,0 1-16,0 0 0</inkml:trace>
  <inkml:trace contextRef="#ctx0" brushRef="#br0" timeOffset="54028.38">9694 8911 0,'0'0'16,"0"-21"-16,21 21 0,1 0 15,-22 21 1,0 0-16,0 1 16,0-1-16,0 21 0,0-21 0,0 22 15,-22-1-15,22 0 0,-21 22 16,0-22-16,21 22 15,0-43-15,0 21 0,0 0 16,-21-20-16,21-1 0,0 0 16,0 0-16,0 0 15,0-42 95,0 0 62,-21 21 281,0 0-438</inkml:trace>
  <inkml:trace contextRef="#ctx0" brushRef="#br0" timeOffset="56144.17">3492 11726 0,'0'-21'31,"0"0"-31,0 0 16,0 0-1,0 0 1,0-1-16,0 1 31,0 42-15,0 1-16,0-1 15,0 0-15,0 21 0,0-21 16,0 22-16,-21-1 0,0 22 0,21-22 16,-21 21-16,0-20 0,21 20 15,-43 22-15,22-22 0,21-20 16,-21-1-16,21-21 0,-21 22 16,21-22-16,-21 0 0,21 0 0,0 0 15,0 0-15,0-42 31,0 0-15,0 0-16,0 0 0,0 0 16,0-1-16</inkml:trace>
  <inkml:trace contextRef="#ctx0" brushRef="#br0" timeOffset="56507.96">3090 12065 0,'0'0'0,"-21"0"0,0 0 16,42 0 15,0 0-31,0 0 0,22 0 16,-22 0-16,21 0 0,1 0 15,-1 0-15,0 0 0,1 0 16,20-21-16,-21 21 0,1 0 0,-1 0 16,0 0-16,-20 0 0,20 0 15,-21-21-15,0 21 0,0 0 0,-21-21 78,22 21-62,-1-22-16,0 22 0</inkml:trace>
  <inkml:trace contextRef="#ctx0" brushRef="#br0" timeOffset="56851.76">4254 11684 0,'0'0'16,"0"-21"-16,0 42 47,0 0-47,0 0 0,0 1 15,0 20-15,0-21 0,0 21 16,0 1-16,0-22 0,0 21 0,0 1 15,0-1-15,-21-21 0,21 21 0,-21 1 16,21-22-16,0 0 0,0 21 16,0-20-16,-21-1 0,21 0 15,0 0-15,0 0 0,0-42 47,0 0-31,0 0-16,0 0 0</inkml:trace>
  <inkml:trace contextRef="#ctx0" brushRef="#br0" timeOffset="57143.59">4064 12044 0,'-21'-21'0,"42"21"46,0-21-46,0 21 0,0 0 16,1 0-16,-1 0 0,0-22 16,21 22-16,-21 0 0,1 0 0,20 0 15,-21 0-15,21-21 0,-20 21 0,-1 0 16,0 0-16,0 0 0,0 0 16,0 0-16,-21-21 62,22 21-46,-1 0-16</inkml:trace>
  <inkml:trace contextRef="#ctx0" brushRef="#br0" timeOffset="57503.39">5143 11621 0,'0'-22'16,"0"1"0,0 42 15,-21 1-31,21-1 15,0 0-15,0 0 0,0 0 0,0 22 16,-21-22-16,21 21 0,-21 0 16,21-20-16,0 20 0,0 0 15,-21-21-15,21 22 0,-21-22 0,21 21 0,0-21 16,0 1-16,0-1 0,-22 0 16,22 0-16,0 0 0,0 0 15,0-42 16,22 0-15,-22 0-16</inkml:trace>
  <inkml:trace contextRef="#ctx0" brushRef="#br0" timeOffset="58084.06">5609 11642 0,'-21'0'31,"0"0"-31,0 0 16,21 21-1,-22-21-15,1 21 0,21 0 0,-21 0 16,21 1-16,0-1 0,-21 21 15,21-21-15,-21 0 0,21 22 0,-21-22 16,21 0-16,0 21 0,0-20 0,0-1 16,0 0-16,0 0 0,0 0 15,0 0-15,0 1 0,0-1 16,21-21-16,0 21 0,0-21 16,0 21-16,0-21 0,1 0 15,-1 0-15,0 0 0,0 0 0,0 0 16,0 0-16,1 0 0,-1-21 15,0 0-15,21 21 0,-21-21 0,1-1 16,-1 1-16,21 0 0,-21 0 16,0 0-16,1 0 0,-1-1 0,0 1 15,0 0-15,-21-21 0,0 21 0,21-1 16,-21-20-16,0-21 16,0 41-16,0 1 0,0 0 0,0 0 15,0 0-15,-21 0 0,0-1 0,0 22 16,0 0-16,-1-21 0,1 21 15,0 0-15,0 0 0,0 0 0,0 0 16,-1 0-16,1 0 0,0 0 16,-21 0-16,21 0 0,-1 0 0,1 21 15,0-21-15,21 22 0,-21-22 16,0 21-16,21 0 31,21-21-31</inkml:trace>
  <inkml:trace contextRef="#ctx0" brushRef="#br0" timeOffset="58575.29">7048 11684 0,'0'0'0,"-21"0"0,0 0 16,0 0-16,0 0 0,0 0 0,-1 0 15,1 0-15,0 0 16,0 0 15,42 0-15,0 0-16,0 0 0,22 0 0,-22 0 15,21 0-15,1 0 0,-22 0 0,21 0 16,0 0-16,1 0 0,-1 0 0,-21 0 16,22 0-16,-1 0 0,-21 0 15,21 0-15,-20 0 0,20 0 0,-21 0 16,0 0-16,0 0 0,1 0 0,-1 0 15,0 0 1</inkml:trace>
  <inkml:trace contextRef="#ctx0" brushRef="#br0" timeOffset="58948.07">6752 11853 0,'0'0'15,"21"0"17,0 0-17,1 0-15,20 0 0,-21 0 0,21 0 16,1 0-16,-1 0 0,0 0 16,1 0-16,20 0 0,-20 0 0,20 0 15,-21 0-15,1 0 0,20 0 0,-20 0 16,-22 0-16,21-21 0,0 21 15,-20 0-15,-1 0 0,0 0 16,0 0-16,0 0 0,-21-21 16,0 0 15</inkml:trace>
  <inkml:trace contextRef="#ctx0" brushRef="#br0" timeOffset="59575.44">7472 11324 0,'0'0'0,"-43"0"32,43 21-17,0 1-15,0-1 16,22 0-16,-1 0 16,0 0-16,0 0 0,0 1 15,0-1-15,22 0 0,-22 0 0,21-21 16,-21 21-16,22 0 0,-22-21 15,0 22-15,21-1 0,-20-21 16,-1 0-16,0 21 0,21-21 0,-21 0 16,1 0-16,-1 0 0,0 0 0,0 21 15,0-21-15,0 0 16,-21 21 31,-21-21-47,0 21 15,0 1-15,0-22 0,21 21 16,-21-21-16,-1 21 0,1 0 16,0-21-16,0 21 0,-21 0 0,20 1 15,1-1-15,0 0 0,-21 0 16,21 0-16,-1 0 0,1 1 0,0-22 16,0 21-16,-21 0 0,20 0 0,1 0 15,0 0-15,0-21 0,0 22 0,21-1 16,-21-21-16,-1 21 0,1 0 15,0-21 1,21 21-16,21-21 63,-21-21-48</inkml:trace>
  <inkml:trace contextRef="#ctx0" brushRef="#br0" timeOffset="68012.17">9377 11430 0,'0'-21'31,"0"0"-31,0 0 15,0-1 1,0 1-16,0 0 0,0 0 16,0 0-16,0 0 0,0-1 15,0 1 1,0 42 15,0 1-15,0 20-16,0-21 0,-21 21 15,21-20-15,0 62 0,0-41 16,-22-1-16,22 0 0,0 1 0,0-1 16,0 0-16,-21 1 0,21-1 15,0-21-15,-21 21 0,21 1 0,0-22 16,0 0-16,0 21 16,0-20-16,0-1 0,-21 0 15,21-42 16,0 0-15,0-1-16,21 1 16,0 21-16</inkml:trace>
  <inkml:trace contextRef="#ctx0" brushRef="#br0" timeOffset="68423.94">10477 11367 0,'0'-22'15,"0"44"-15,0-65 0,0 22 0,0 0 16,0 0-1,0 42 17,0 0-32,0 21 0,0-20 15,0 20-15,0-21 0,0 21 16,0 1-16,0-1 0,0-21 16,0 22-16,0-1 0,0-21 0,-21 43 15,21-22-15,-21-21 0,21 0 16,0 0-16,0 1 0,0-1 15,-21 0-15,21 0 0,0-42 47,0 0-31,0 0-16</inkml:trace>
  <inkml:trace contextRef="#ctx0" brushRef="#br0" timeOffset="68739.75">10054 11663 0,'-21'0'0,"42"0"0,-63 0 16,63 0 0,0 0-1,0 0-15,22-21 0,-22 21 0,21 0 16,0 0-16,1 0 0,-22-21 0,21 21 15,43 0-15,-43 0 16,1-22-16,-1 22 0,0 0 0,-21 0 16,22 0-16,-22 0 0,0 0 0,0 0 15,0-21-15,1 21 16,-1 0 31,0 0-32</inkml:trace>
  <inkml:trace contextRef="#ctx0" brushRef="#br0" timeOffset="69087.32">11409 11218 0,'0'-21'16,"0"42"-16,0-63 0,-21 42 15,-1 0 1,22 21 0,0 0-16,0 22 15,0-22-15,0 21 0,0 1 0,0-22 16,0 21-16,0 0 0,0 43 15,0-64-15,-21 43 0,21-22 16,0-21-16,-21 0 16,21 1-16,0-1 0,0 0 15,0 0-15,0 0 16,0-42 15,21 0-31,0 21 0,-21-21 16</inkml:trace>
  <inkml:trace contextRef="#ctx0" brushRef="#br0" timeOffset="69579.46">12023 11197 0,'0'-21'0,"-22"21"31,1 0-15,0 21-16,21 0 0,0 1 0,-21 20 15,21-21-15,-21 21 0,21 1 16,0-22-16,-21 21 0,-1 1 0,22-1 16,-21 0-16,21-21 0,0 43 15,0-22-15,0-21 0,0 1 16,0-1-16,0 0 0,21 0 0,1 0 15,-1 0-15,21 1 0,-21-22 16,0 21-16,22-21 0,-22 0 0,21 0 16,43 0-16,-43 0 0,1-21 15,-22 21-15,21-22 0,0 1 16,1 0-16,-22 0 0,21 0 0,-21 0 16,22-22-16,-1-20 15,-21 20-15,-21 1 0,21 0 0,-21-1 16,0-20-16,0-22 0,0 43 15,0 0-15,-42-43 16,21 64-16,0 0 0,-64-43 16,64 64-16,-21 0 15,20 0-15,1 0 0,0 0 0,0 0 16,-21 21-16,20 0 0,1 1 0,0-1 16,0 0-16,0 0 0,0 21 0,-22-20 15,22 20-15</inkml:trace>
  <inkml:trace contextRef="#ctx0" brushRef="#br0" timeOffset="75312.55">2117 7472 0,'0'0'0,"-22"0"15,1 0-15,0 0 16,0 0 0,0 0-1,42 0 63,0 0-78,0 0 16,0 0 0,1 0-16,-1 0 15,0 0-15,0 0 16,0 0-16,0 0 16,1 0-16,-1 0 0,0 0 15,0 0-15,0 0 16,0 0-16,22 0 0,-22 0 0,21 0 15,64 0-15,-64 0 0,22 0 16,-22-21-16,22 21 0,-22 0 16,22 0-16,-22 0 0,0 0 0,22 0 15,-22-21-15,0 21 0,-20 0 16,20 0-16,21 0 16,-41 0-16,-1 0 0,0 0 15,-42 0 63,0 0-78,-1 0 16,1 0-16,0 0 0,0 0 16,0 0-16</inkml:trace>
  <inkml:trace contextRef="#ctx0" brushRef="#br0" timeOffset="76032.14">2032 7641 0,'0'21'31,"21"-21"47,0 0-78,0 0 16,1 0-16,-1 0 15,0 0-15,0 0 0,0 0 0,0 0 16,22 0-16,-22 0 0,21 0 16,1-21-16,-1 21 0,0 0 15,1 0-15,20 0 0,1 0 0,-22-21 0,21 21 16,64-21 0,-84 21-16,-1 0 0,22 0 0,-22 0 0,0 0 15,1 0-15,-22 0 0,21-21 0,0 21 16,-20 0-16,-1 0 15,0 0-15,0 0 0,0 0 0,0 0 32,-42 0 61,0 0-77,0 0 0,0-21-1</inkml:trace>
  <inkml:trace contextRef="#ctx0" brushRef="#br0" timeOffset="77176.91">2984 5863 0,'0'21'0,"0"1"31,-21-22 0,0 0-15,0 0 0,0 0-16,0 0 15,-1 0 1,1 0-16,21-22 0,-21 22 15,21-21-15,0 0 0,-21 0 16,21 0-16,0 0 0,-21-1 16,21 1-16,0 0 0,0 0 15,0-21-15,0 20 0,0-20 0,0-21 16,0 20-16,0 22 16,21-21-16,0-1 0,0 1 0,0 0 15,1-1-15,-1-20 0,0 21 16,21-1-16,-21-20 0,22 20 15,-1 1-15,-21 0 0,22-1 0,20 1 16,-21 21-16,22 0 0,-22-22 16,22 22-16,20 0 0,-20 0 0,21 21 15,-22-21-15,22 21 0,-22 0 16,22 0-16,42 0 16,-42 0-16,-22 21 0,22 0 0,-22 0 0,1 0 15,-1 22-15,1-1 16,-1 0-16,-20 1 0,-1-1 0,0 22 0,1-22 15,-22 0-15,42 43 16,-42-43-16,1 1 0,-1-22 16,-21 21-16,0 0 0,0-20 0,0 20 15,0-21-15,0 21 0,0-20 16,0 20-16,0-21 0,0 0 0,0 22 16,0-22-16,0 0 0,0 0 0,0 0 15,0 0-15,0 1 16,0-44 31,-21 22-32,-1-21-15,1 21 16,21-21-16</inkml:trace>
  <inkml:trace contextRef="#ctx0" brushRef="#br0" timeOffset="77523.71">4530 5630 0,'0'0'16,"0"-21"-16,21 21 31,0 0-16,0 0-15,0 21 16,0 1-16,1-1 0,20 0 16,-21 0-16,0 0 0,0 0 0,1 1 15,-1-1-15,0 0 0,0 0 16,-21 0-16,21-21 0,-21 21 16,0 1-16,21-22 15,-21-22 32,22 1-31,-22 0-16,21 0 0,-21 0 15</inkml:trace>
  <inkml:trace contextRef="#ctx0" brushRef="#br0" timeOffset="77775.57">5207 5376 0,'0'22'32,"-21"-1"-17,0-21-15,-1 21 0,22 21 0,-21-21 16,0 1-16,0 20 16,0-21-16,0 21 0,-1-20 0,1 20 15,21-21-15,-42 43 0,42-43 16,-21 0-16,21 0 0,0 0 15,-21 0-15,21 1 0</inkml:trace>
  <inkml:trace contextRef="#ctx0" brushRef="#br0" timeOffset="78404.2">5863 5165 0,'0'21'31,"-21"-21"-15,21 21-16,0 0 0,0 0 0,-21 1 15,21-1-15,0 0 0,0 0 0,0 0 16,0 0-16,0 1 0,-21 20 16,21-21-16,0 0 15,0 0-15,0 1 16,0-44 31,0 1-47,0 0 15</inkml:trace>
  <inkml:trace contextRef="#ctx0" brushRef="#br0" timeOffset="78796.98">5884 4826 0,'0'0'0,"-21"0"0,21 21 15,-21-21-15,0 21 16,21 1-16,-21-1 0,21 0 0,0 0 16,0 0-16,0 0 0,0 1 15,0-1-15,0 0 16,21-21-16,0 0 0,0 0 15,0 0-15,0 0 16,1-21-16,-1 21 0,0-21 16,-21-1-16,21 1 15,-21 0-15,0 0 0,0 0 0,0 0 16,0-1-16,0 1 0,-21 0 16,21 0-16,-21 0 15,0 21-15,-1 0 0,1 0 16,0 0-16,0 21 15,21 0-15,-21-21 0,21 21 16,0 0-16,0 1 16,0-1-16,0 0 0,0 0 0,0 0 15,21 0-15,0-21 0,-21 22 16,21-1-16</inkml:trace>
  <inkml:trace contextRef="#ctx0" brushRef="#br0" timeOffset="79339.67">6181 5144 0,'0'21'0,"0"0"15,0 0-15,0 0 0,0 0 16,0 1-16,0-1 15,0 21-15,0-21 16,0 0-16,0 1 0,0-1 16,0 0-16,0 0 0,0 0 15,-22 0 1,22-42 31,0 0-47,0 0 0,0 0 15,0 0-15,0-1 0,0 1 0,0 0 16,0-21-16,22 21 0,-22-1 16,21 1-16,0-21 0,0 21 0,-21 0 15,42-1-15,-20 22 0,-1-21 16,0 0-16,21 21 0,-21 0 0,1 0 16,-1 0-16,0 0 0,0 21 15,0 0-15,0 1 0,1-1 16,-22 21-16,0-21 0,0 0 0,0 1 15,0-1-15,0 0 0,0 21 16,-22 1-16,22-22 16,-21-21-16,21 21 0,-21-21 15,21 21-15,-21-21 16,21-21 15,0 0-31,21 0 16</inkml:trace>
  <inkml:trace contextRef="#ctx0" brushRef="#br0" timeOffset="80812.83">6837 5059 0,'0'0'0,"-21"21"47,-1 0-47,22 0 0,0 1 0,-21-1 16,0 0-16,0 0 0,21 0 0,-21 0 0,21 1 15,0-1-15,-21 0 16,21 0-16,0 0 0,0 0 0,0 1 16,0-1-16,0 0 0,0 0 15,21-21 1,0 0-16,0 0 0,0 0 0,0 0 15,1 0-15,-1 0 0,0 0 0,0-21 16,0 0-16,0 21 0,1-21 16,-1 21-16,0-22 0,0 1 0,0 0 15,22-21-15,-22 21 16,-21-1-16,0 1 0,0 0 16,0 0-16,0 0 0,0 0 15,0 42 16,0 0-15,0 0-16,0 0 16,0 0-16,0 1 15,21-22-15,-21 42 16,21-42-16,-21 21 0,0 0 0,0 0 16,0 1-16,0-1 15,21-21 1,0 0-1,1 0 1,-1 0-16,0 0 0,0 0 16,0 0-16,0 0 0,-21-21 0,22 21 15,-1-22-15,0 1 0,0 0 16,0 0-16,-21 0 0,21 0 16,-21-1-16,0 1 0,0 0 0,22 0 15,-22 0-15,0 0 0,0-1 16,-22 22 15,1 22-15,0-1-16,21 0 0,-21 0 15,0 0-15,21 0 0,-21 1 0,21 20 16,0-21-16,0 0 16,0 0-16,0 1 15,21-22-15,0 0 16,0 0-16,0 0 15,0 0-15,1 0 0,-1 0 0,21 0 16,-21 0-16,0-22 0,1 22 0,-1-21 16,0 0-16,0 0 0,0 0 0,0 0 15,1 21-15,-22-22 0,0 1 16,0 0-16,21 0 16,-21 0-16,-21 21 46,21 21-46,0 0 0,0 0 0,0 0 16,-22-21-16,22 22 0,0-1 16,-21 0-16,21 0 0,0 0 15,0 0-15,0 1 0,0-1 32,0-42 14,0-1-46,0 1 16,0 0-16,0 0 0,0-21 16,0 20-16,0 1 0,0 0 15,0 0-15,21 0 0,1 0 16,-1-1-16,0 22 0,0 0 16,0-21-16,0 21 0,1 0 15,-1 0-15,0 0 0,-21 21 16,21 1-16,-21-1 0,21-21 0,-21 21 15,0 0-15,0 0 16,0 0-16,21 1 0,-21-1 0,0 0 0,0 0 16,0 0-16,0 0 15,0 1-15,0-1 32,0-42-1,0-1-31,0 1 15,0 0-15,0 0 0,22 0 16,-1 0-16,-21-1 0,21 1 16,0 0-16,0 0 0,0 0 15,1 0-15,-1 21 0,0-22 0,0 22 16,0 0-16,0 0 0,1 0 0,-1 0 16,0 22-1,0-1-15,-21 0 0,0 0 0,0 0 16,0 0-16,0 1 0,0-1 15,-21 0-15,21 0 16,-21-21-16,21 21 0,-21-21 0,21 21 16,0-42 31</inkml:trace>
  <inkml:trace contextRef="#ctx0" brushRef="#br0" timeOffset="81200.57">8403 5228 0,'-21'0'16,"42"0"-1,0 0-15,0-21 16,1 21-16,-1-21 15,0 21-15,0-21 0,0 21 16,0-21-16,22 21 0,-22-22 0,0 22 16,0-21-16,-21 0 15,21 21-15,-42 0 16,0 0 0,0 0-16,0 21 15,0 0-15,-1-21 0,1 22 0,0-1 16,0 0-16,21 0 0,-21 0 0,21 0 15,-21 1-15,21-1 0,0 0 16,0 0-16,0 0 0,0 0 16,21-21-1,0 0-15,0 0 16,0 0-16,0 0 0,1 0 16,-1-21-16,0 21 0,0-21 15,0 21-15</inkml:trace>
  <inkml:trace contextRef="#ctx0" brushRef="#br0" timeOffset="81676.21">8911 5059 0,'0'21'32,"0"0"-32,0 0 15,-21-21-15,21 22 0,0-1 16,-21 0-16,21 0 0,0 0 15,0 0-15,-21 1 0,21-1 16,-22 0-16,22 0 16,0 0-16,-21-21 15,21-21 32,0 0-47,0 0 16,0 0-16,21-1 0,1 1 15,-1 0-15,0 0 0,-21 0 0,21 0 16,0-22-16,22 22 0,-22 0 16,0 0-16,0 0 0,0-1 0,22 22 15,-22 0-15,0 0 0,0 0 0,21 0 16,-20 22 0,-1-1-16,-21 21 0,0-21 15,0 0-15,0 1 0,0 20 0,0-21 16,0 0-16,0 0 0,0 22 15,0-22-15,0 0 0,-21 0 16,21 0-16,0-42 47,21 0-47</inkml:trace>
  <inkml:trace contextRef="#ctx0" brushRef="#br0" timeOffset="81996.02">9588 4614 0,'0'0'16,"-21"0"-16,0 0 0,21 22 15,-21-1-15,21 0 16,-21 21-16,0-21 0,-1 64 15,1-43-15,21 1 0,-21-1 16,21 0-16,-21 1 0,21-1 16,-21 0-16,21 1 0,0-1 0,0-21 15,0 43-15,0-43 0,0 0 16,0 0-16,0 0 16,21-21-1,0 0-15,0 0 16,0 0-16,1-21 15,-1 0-15,0 0 0,0 0 16</inkml:trace>
  <inkml:trace contextRef="#ctx0" brushRef="#br0" timeOffset="82323.62">9356 4911 0,'-22'0'0,"44"0"0,-22 0 31,21 0-15,0 0-16,0 0 0,21 0 0,-20 0 16,20-21-16,-21 21 0,21 0 15,-20 0-15,20 0 0,-21 0 16,0 0-16,0 0 0,22 0 15,-22 0 1</inkml:trace>
  <inkml:trace contextRef="#ctx0" brushRef="#br0" timeOffset="83491.91">635 13123 0,'0'-21'0,"0"0"15,-21 42 32,21 0-47,-21 1 0,21-1 0,0 0 16,-22 0-16,1 21 0,21-20 15,-21-1-15,21 21 0,-21-21 16,21 0-16,-21 1 0,21-1 16,-21-21-16,21-21 46,0-1-46,0 1 0</inkml:trace>
  <inkml:trace contextRef="#ctx0" brushRef="#br0" timeOffset="83852.7">635 12806 0,'0'0'0,"0"-42"0,0 20 15,0 1-15,-21 21 16,0 0-16,-1 0 0,1 0 15,0 0-15,0 21 0,21 1 16,-21 20-16,0-21 16,21 0-16,0 0 0,0 1 0,0-1 15,21 0-15,0-21 16,0 0-16,0 0 0,0 0 0,1 0 16,-1 0-16,0 0 15,21-42-15,-21 20 0,1 1 16,-22 0-16,0 0 0,0 0 15,0 0-15,0-1 0,0 1 0,0 0 16,-22 21-16,1-21 0,0 21 16,0 0-16,0 0 0,0 0 15,-1 0-15,1 21 16,0 0-16,21 0 0,0 1 0,0-1 16,0 21-16,0-21 0,0 0 0,0 43 15,0-43-15,21 0 16,0 0-16,1 1 0,-1-22 15</inkml:trace>
  <inkml:trace contextRef="#ctx0" brushRef="#br0" timeOffset="86596.41">931 13060 0,'0'21'15,"0"0"-15,-21 0 16,21 1-16,0-1 15,-21-21-15,21 21 0,0 0 16,-21 0-16,21 0 0,0 1 16,0-1-16,-21 0 15,21 0 1,-22-21 0,22-21-1,0 0-15,0 0 16,0-1-16,0 1 15,22 0-15,-1 0 0,0 0 0,-21 0 16,21-1-16,0 1 0,0 0 16,1 21-16,-1 0 0,0 0 15,0 0 1,-21 21-16,21 0 0,0 1 16,-21-1-16,22-21 0,-22 21 15,0 0-15,21 0 0,-21 0 16,21 1-16,0-1 0,0 0 15,0-21-15,1 0 16,-1 0-16,0 0 16,0 0-16,0-21 15,0 21-15,-21-21 0,0-1 16,22 1-16,-1 0 0,0 0 16,-21 0-16,21-22 0,0 22 15,-21 0-15,21 0 0,1 0 0,-1 0 16,0 21-1,0 0 1,-21 21 15,21-21 1,-21-21-17,-21 21 1,0-22-1,0 22-15,0 0 16,-1 0-16,1 22 0,0-22 16,0 21-16,0 0 0,21 0 15,-21 0-15,-1 0 0,1 1 16,21-1-16,0 0 0,-21 0 0,21 0 16,0 0-16,0 1 0,0-1 15,0 0-15,0 0 0,21 0 16,0-21-16,1 0 0,-1 21 15,0-21-15,0 0 0,0 0 16,22 0-16,-22 0 0,21 0 0,-21 0 16,22-21-16,-22 21 0,21-21 15,-21 0-15,22 0 0,-22 0 16,0-1-16,0 1 0,-21 0 0,0 0 16,21 0-16,-21-22 15,0 22-15,-21 21 16,0 0-1,0 21 1,21 1-16,0-1 16,0 0-16,0 0 15,0 0-15,0 0 16,21-21-16,-21 22 0,0-1 0,0 0 16,21 0-16,-21 0 15,21-21-15,0 21 16,1-21-1,-1 0-15,0 0 16,0 0-16,0-21 0,0 21 16,1-21-16,-1 21 0,-21-21 15,21 0-15,0 0 0,-21-1 0,0 1 16,21 0-16,-21 0 0,21 0 16,-21 0-16,22-22 15,-22 22-15,-22 21 31,1 0-31,0 21 0,0 0 0,21 1 16,-21-1-16,21 0 16,-21 0-16,21 0 0,0 0 0,0 1 15,0-1-15,0 0 16,0 0-16,0 0 0,0 0 16,21-21-16,0 0 0,0 0 15,0 0-15,0 0 0,1 0 0,-1 0 16,0 0-16,0 0 0,0 0 15,0-21-15,22 0 0,-22 21 0,0-21 16,0 0-16,0 0 0,1-1 0,-22 1 16,21 0-16,-21 0 0,21 0 15,-21 0-15,0-1 0,0 1 0,0 42 47,-21-21-47,21 22 0,-21-1 0,21 0 16,0 0-16,0 0 0,-22 0 15,1 1-15,21-1 0,0 0 16,0 0-16,0 0 16,0-42 15,0-21 0,0 21-31,0-1 0,0 1 0,43-21 16,-43 21-16,42 0 15,-42-1-15,21 22 16,0 0-16,0 0 16,-21 22-1,0-1-15,0 0 16,0 0-16,0 0 0,0 0 16,0 1-16,0-1 0,0 0 15,0 0-15,0 0 16,22-21 15,-1-21-15,0 21-16,-21-21 15,21 0-15,0 0 0,0-1 16,1 1-16,-22 0 0,21 0 16,0 0-16,0 0 0,-21-1 15,21 1-15,0 21 0,-21 21 31,0 1-31,0-1 16,0 0-16,0 0 16,0 0-16,0 0 0,0 1 15,0-1-15,22 0 16,-1-21-16,-21 21 0,21-21 0,0 0 16,0 0-16,0 0 0,1 0 15,-1 0-15,0 0 0,0 0 16,0 0-16,0 0 0,1 0 0,-1-21 15,0 21-15,-21-21 0,42 0 16,-42-1-16,0 1 0,0 0 16,0 0-16,0 0 0,0 0 15,0-1-15,0 1 0,0 0 16,-21 21 0,0 0-16,21 21 0,-21 0 15,21 1-15,0-1 16,0 0-16,0 0 0,0 0 0,0 0 15,0 1-15,0-1 16,21-21-16,-21 21 0,21-21 16,0 0-16,0 0 0,1 0 15,-1 0-15,21 0 0,-21 0 16,0 0-16,1 0 0,-1 0 0,0-21 16,21-22-1,-21 22-15,-21 0 0,0 0 16,0 0-16,0 0 0,0 42 47,-21-21-32,21 21-15,-21 0 0,0 0 16,21 0-16,-21-21 16,21 22-1,0-44 16,21 1-31,0 0 16,0 0-16,-21 0 16,21 0-16,1 21 0,-22-22 0,21 1 15,0 0-15,0 0 0,0 21 16,0-21-16,1 21 31,-22 21-31,0 0 16,0 0-16,0 0 0,0 1 15,0-1-15,0 0 0,0 0 0,0 0 16,0 0 0,21 1-1,0-22-15,0 0 0,0 0 16,0 0-16,1 0 16,-1 0-16,0 0 0,0-22 0,0 1 15,0 0-15,1 0 16,-1 0-16,-21-22 15,21 1-15,0 0 0,0-22 16,0 22-16,-21 0 16,22 20-16,-22-20 0,21 21 0,-21 0 15,21 0-15,-21-1 0,0 44 32,0-1-32,0 0 15,0 21-15,-21-21 0,21 1 16,-21 41-16,-1-21 15,22-20-15,0 20 0,0-21 0,-21 0 0,21 22 16,-21-22-16,21 0 16,0 0-16,0 0 0,0 0 15,0 1-15,21-22 32,0 0-32,-21-22 15,22 1-15,-1 21 0,-21-21 16,21 21-16</inkml:trace>
  <inkml:trace contextRef="#ctx0" brushRef="#br0" timeOffset="86928.22">3725 12996 0,'0'0'0,"21"0"31,1-21-31,-1 0 16,0 21-16,0 0 0,0 0 15,0-21-15,1 21 16,-1 0-1</inkml:trace>
  <inkml:trace contextRef="#ctx0" brushRef="#br0" timeOffset="102499.32">4530 12869 0,'0'-21'15,"0"0"1,0 0 0,0 0-16,21 0 0,-21-1 15,21 22-15,-21-21 0,0 0 16,0 42 31,0 0-47,0 1 15,0 20-15,0-21 0,0 21 0,0 1 16,0-22-16,-21 21 0,21 1 16,-21-22-16,21 21 0,0-21 0,0 43 15,-22-43-15,22 0 0,0 21 16,0-20-16,0-1 16,0-42 30,0-1-46,0 1 0,22 0 16,-1 21-16</inkml:trace>
  <inkml:trace contextRef="#ctx0" brushRef="#br0" timeOffset="103295.41">5059 12764 0,'0'21'47,"-21"0"-47,-1-21 15,1 21-15,21 0 0,-21 22 16,0-1-16,0 0 0,0-21 16,-1 1-16,22 20 0,0-21 15,0 0-15,0 0 0,-21 1 0,21-1 16,0 0-16,0 0 0,21 0 15,1-21-15,-1 0 16,0 0-16,0 0 16,0 0-16,0 0 0,1 0 0,-1 0 15,0 0-15,0-21 16,0 21-16,0-21 0,1 0 0,-1 0 16,0 21-16,0-22 0,0 1 0,-21 0 15,21-21-15,-21 21 0,22-1 16,-22 1-16,0-21 0,0 21 0,0-43 15,0 43-15,0 0 16,0 0-16,0 0 0,-22-1 0,22 1 16,-21 21-16,0-21 0,0 21 15,0 0-15,0 0 0,-1 0 16,1 0-16,0 0 0,0 0 16,0 21-16,0 0 0,-1 1 15,1-1-15,0 0 16,0 0-16,21 0 0,-21 0 0,0 22 15,21-22-15,-22 0 0,22 0 16,0 22-16,-21-22 0,21 0 0,-21 0 16,21 0-16,0 0 0,0 1 0,0-1 15,0 0-15,0 0 0,0 0 16</inkml:trace>
  <inkml:trace contextRef="#ctx0" brushRef="#br0" timeOffset="111427.78">16954 5821 0</inkml:trace>
  <inkml:trace contextRef="#ctx0" brushRef="#br0" timeOffset="112531.45">17060 5673 0,'0'-21'0,"0"-1"15,0 1 1,0 0 0,0 0-1,0 42 48,0 0-48,0 0-15,0 22 0,0-22 0,0 0 16,0 21-16,0-20 0,0 20 0,0-21 16,0 21-16,0-20 0,0 20 15,0-21-15,0 21 0,0-20 0,0 20 16,0-21-16,0 0 0,0 0 16,0 22-16,0-22 0,0 0 15,0 0-15,0 0 16,0-42 31,21 21-47,-21-21 0,22 0 15,-22 0-15</inkml:trace>
  <inkml:trace contextRef="#ctx0" brushRef="#br0" timeOffset="113140.22">17653 5652 0,'0'0'0,"0"-22"15,0 44 32,0-1-47,0 0 0,-21 0 16,21 0-16,-21 22 15,21-1-15,-22-21 0,1 21 0,21-20 16,0 20-16,-21 0 0,0-21 0,21 1 16,-21 20-16,21-21 0,0 0 0,0 0 15,0 22-15,0-22 16,0 0-16,0 0 0,0 0 15,21-21-15,0 22 0,0-22 16,0 0-16,1 0 0,-1 0 16,21 0-16,-21 0 0,0 0 0,22 0 15,20-22-15,-42 22 0,1-21 16,-1 0-16,21 21 0,-21-21 16,0 0-16,1 0 0,-1 21 0,0-43 15,-21 22-15,21 0 0,0 0 0,-21-22 16,21-20-16,-21 42 15,22-22-15,-22 1 0,0 0 0,0 21 16,0-64-16,0 64 16,0-22-16,-22 22 0,1 0 15,0 0-15,0 0 0,-21 21 16,20-21-16,1 21 0,0 0 0,0 0 16,0 0-16,0 21 0,-22-21 15,22 21-15,0 0 0,0 0 16,0-21-16,-1 21 0,-20 1 0,21 20 15,21-21-15,-21 0 0,21 0 16,0 1-16,0-1 0,21-21 16,0 21-16</inkml:trace>
  <inkml:trace contextRef="#ctx0" brushRef="#br0" timeOffset="113776.54">18478 6011 0,'0'0'0,"-21"22"31,0-22-31,42 0 47,22 0-47,-22 0 0,21 0 15,0 0-15,1 0 0,-1 0 0,64 0 16,-64 0-16,1 0 0,20 0 16,-21 0-16,1 0 0,-1 0 15,-21 0-15,0 0 0,22 0 16,-22 0-16,-21-22 94,21 22-79</inkml:trace>
  <inkml:trace contextRef="#ctx0" brushRef="#br0" timeOffset="114287.45">19833 5948 0,'-42'0'32,"63"0"-1,0 0-31,0 0 15,0 0-15,22 0 0,-1 0 16,-21 0-16,22 0 0,-1 0 0,43 0 16,-22 0-16,-21 0 15,1 0-15,-1 0 0,0-21 0,1 21 16,-22 0-16,21 0 0,-21 0 16,1 0-16,-1 0 0,0 0 0,-21-21 15,-21 21 48,21-22-63</inkml:trace>
  <inkml:trace contextRef="#ctx0" brushRef="#br0" timeOffset="114923.85">21780 5779 0,'-21'0'16,"42"0"-16,-63 0 0,21 0 0,0-22 16,0 22-16,-1 0 0,1 0 0,0 0 15,0 0 1,21-21-16,21 21 31,0-21-15,0 21-16,22 0 0,-1 0 0,0 0 15,1 0-15,63 0 16,-43 0-16,-21 0 0,22 0 0,-22 0 16,1 0-16,20 0 0,-21 0 0,22 0 15,-1 0-15,-20 0 0,20 0 16,-20 0-16,-1 0 0,0 0 16,1 0-16,-22 0 0,0 0 0,0 0 0,0 0 15,-21-21-15,-21 21 47,0 0-47,0 0 16,0 0-16,-1 0 0,1 0 15,0 0-15,0 0 0,-21 0 16,20 21-16</inkml:trace>
  <inkml:trace contextRef="#ctx0" brushRef="#br0" timeOffset="115263.66">21759 5842 0,'0'0'0,"-21"0"0,42 0 31,0 0-31,1 0 0,20 0 0,-21 0 16,21 0-16,1 0 0,-1 0 15,0 0-15,43 0 16,-21 0-16,-22 0 0,21 0 0,-20 0 16,20 0-16,-20 0 0,-1 0 0,0 0 15,1-21-15,-1 21 0,0 0 0,22 0 16,-43 0-16,0-21 16,0 21-16,0 0 15,1 0 1,-22-21-16,0-1 31,0 1-31</inkml:trace>
  <inkml:trace contextRef="#ctx0" brushRef="#br0" timeOffset="115844.32">22712 5313 0,'-21'0'0,"21"21"15,0 0 1,0 0-16,21 1 15,0-1-15,0-21 0,0 21 16,0 0-16,1 0 0,20 0 16,-21-21-16,0 22 0,22-1 0,-22 0 15,21-21-15,-21 21 0,22 0 16,-22-21-16,21 0 0,-21 21 0,0-21 16,22 0-16,-1 0 0,-21 0 15,0 0-15,1 0 16,-1 0-16,0 0 0,0 0 15,-42 0 17,0 0-17,0 0-15,21 22 16,-22-22-16,1 21 0,0 0 0,-21 0 16,21 0-16,-1 0 0,-20 1 15,0-1-15,-1 0 0,1 21 0,0-21 16,-1 1-16,-41 41 0,41-42 15,1 22-15,0-22 0,21 0 16,-22 0-16,22 0 0,0 0 0,0 1 16,0-22-16,-1 21 0,1 0 0,21 0 15,-21-21 1,21-21 31</inkml:trace>
  <inkml:trace contextRef="#ctx0" brushRef="#br0" timeOffset="120616.23">17505 3090 0,'0'-21'16,"-21"21"-16,21-21 15,0 0 1,0 0 0,0 0-1,0-1 17,21 1 30</inkml:trace>
  <inkml:trace contextRef="#ctx0" brushRef="#br0" timeOffset="121751.58">17462 3006 0,'22'-21'47,"-22"-1"-16,21 1 0,-21 0-15,0 0 15,0 0-15,0 0 15,0-1 125,0 44 0,0-1-156,0 0 16,0 0-16,0 0 16,0 0-16,0 1 0,0-1 0,0 0 15,0 21-15,0 1 16,0-22-16,0 21 0,0-21 16,0 0-16,0 22 0,0-22 15,0 0-15,0 21 0,-21-20 0,21-1 0,0 0 16,0 0-16,0 43 15,0-43-15,-22-21 0,22 21 16,0 0-16,0 0 16,0-42 77,0 0-93,22 21 0,-22-21 16,21 0-16</inkml:trace>
  <inkml:trace contextRef="#ctx0" brushRef="#br0" timeOffset="122473.16">18140 2879 0,'0'0'0,"0"-21"15,0 42 32,-21-21-47,21 21 16,-22 21-16,22-21 0,-21 1 16,21-1-16,-21 0 0,0 0 0,21 21 15,0-20-15,-21-1 0,21 21 16,-21-21-16,21 0 0,0 22 0,0-22 15,0 0-15,0 0 0,0 22 16,0-22-16,0 0 0,0 0 16,0 0-16,0 0 0,0 1 15,21-22-15,0 0 16,-21 21-16,21-21 0,21 0 16,-20 0-16,-1 0 15,0 0-15,0 0 0,0 0 16,0 0-16,1-21 0,-1-1 0,0 22 15,0-21-15,0 0 0,0 21 16,1-21-16,20-21 16,21-43-16,-63 64 0,22-22 15,-1 22-15,-21-21 0,21 21 16,-21 0-16,21-22 0,-21 22 0,0 0 16,0 0-16,0 0 0,0-1 15,0 1-15,-21 0 0,0 0 16,0 21-16,-1-21 15,1 21-15,0 0 0,0 0 16,0 0-16,0 0 0,-1 0 0,1 0 16,0 0-16,0 0 0,0 0 15,0 0-15,-1 0 0,1 21 16,0-21-16,0 21 0,0 0 16,0 0-16,21 1 15,21-1 1</inkml:trace>
  <inkml:trace contextRef="#ctx0" brushRef="#br0" timeOffset="123327.67">18944 3217 0,'0'22'0,"-21"-22"79,0 0-79,0 0 15,-1 0-15,1 0 16,0 0-16,0 0 15,21 21-15,21-21 32,0 0-32,0 0 0,1 0 15,20 0-15,-21 0 0,0 0 0,22 0 0,-22 0 16,21 0-16,-21 0 16,22 0-16,-22 0 0,21 0 0,-21 0 15,0 0-15,1 0 0,-1 0 16,0 0-16,-21-21 31,-21 21-15,0 0-1</inkml:trace>
  <inkml:trace contextRef="#ctx0" brushRef="#br0" timeOffset="123759.43">19748 2921 0,'0'-21'0,"0"0"16,0 0 0,0-1-1,22 22-15,-1 0 16,-21 22 0,0-1-16,0 0 15,0 0-15,0 43 0,0-43 16,-21 21-16,-1 0 0,1 1 15,21-1-15,-21 0 0,0 1 16,0-1-16,0 0 0,21-20 0,-43 62 16,43-63-16,-21 22 15,21-1-15,-21-21 0,21 0 16,0 1-16,0-1 16,0 0-16,0-42 62,21 0-62</inkml:trace>
  <inkml:trace contextRef="#ctx0" brushRef="#br0" timeOffset="124925.76">25188 5757 0,'0'-21'0,"0"0"15,0 0-15,0 0 0,0 0 16,21-1-16,-21 1 0,22 0 0,-22 0 16,0 0-16,0 0 0,21-1 0,-21 1 15,0 0-15,0 0 16,0 0-16,0 0 0,0-1 0,-21 22 16,-1-21-16,-20 21 0,21 0 15,-21-21-15,-1 21 0,-84 0 16,85 0-16,0 21 0,-1 0 15,-20-21-15,20 22 0,-20 20 16,21-21-16,20 0 0,1 22 16,0 20-1,21-42-15,0 22 0,0-22 16,0 0-16,21-21 0,22 21 0,-22 0 16,0 0-16,21-21 0,1 0 15,-1 22-15,0-22 0,1 0 0,-1 0 16,0 0-16,1 0 0,-1 0 0,21-22 15,-20 1-15,-22 0 16,0 0-16,0 0 0,0 0 16,1 21-16,-1-22 0,-21 1 0,0 0 0,0 42 47,0 0-32,0 1-15,0-1 0,0 21 0,0-21 16,-21 0-16,21 22 0,-22-1 0,22-21 15,-21 22-15,21-1 0,0 0 16,0-21-16,-21 22 0,21-22 0,-21 21 16,21 1-16,0-22 0,0 0 0,-21 21 15,0-21-15,21 1 16,-22-1-16,1 0 0,21 0 0,-21 0 0,-21 0 16,21-21-16,-1 0 0,-20 22 15,0-22-15,21 0 0,-22 0 0,1 0 16,21 0-16,-22 0 0,1 0 15,21 0-15,0 0 0,0 0 16,-1-22-16,22 1 16</inkml:trace>
  <inkml:trace contextRef="#ctx0" brushRef="#br0" timeOffset="125755.28">15938 10054 0,'0'0'0,"0"21"0,-21-21 0,0 0 16,42 0 15,0 0-31,22 0 0,-1 0 15,0 0-15,22 0 0,-1 0 16,1 0-16,-1 0 0,22 0 16,-21 0-16,-1 0 0,1 0 0,-1 0 0,22 0 15,-43 0-15,-21 0 16,0 0-16,1 0 0,-44 0 31</inkml:trace>
  <inkml:trace contextRef="#ctx0" brushRef="#br0" timeOffset="126133.07">17357 10033 0,'21'-21'32,"0"21"-17,0 0-15,0 0 16,0 0-16,1 0 0,-1 0 15,0 0-15,0 0 0,0 0 0,0 0 0,22 0 16,-22-21-16,0 21 16,0 0-16,0 0 0,22 0 15,-22 0-15,0 0 0,0 0 16,0 0-16,-21-21 78</inkml:trace>
  <inkml:trace contextRef="#ctx0" brushRef="#br0" timeOffset="126483.87">18542 9525 0,'0'-21'0,"0"42"0,0-63 0,0 21 15,-21 21 17,21 21-32,0 0 0,0 0 15,-21 0-15,-1 22 0,22-1 16,-21 0-16,21 1 0,-21-22 15,0 21-15,21 0 0,-21 1 0,0 41 16,-1-62-16,22 20 0,0-21 16,0 0-16,-21 0 0,21 1 15,-21-1-15,21 0 0,-21 0 16,21-42 31,21 0-47,0 21 15,0-21-15</inkml:trace>
  <inkml:trace contextRef="#ctx0" brushRef="#br0" timeOffset="127044.55">19050 9631 0,'0'-21'0,"0"42"0,-21-42 31,0 42-31,21 0 16,-22 0-1,1 0-15,0 1 0,21 20 0,-21-21 16,0 0-16,0 22 0,-1-22 0,22 21 0,0-21 16,-21 22-16,21-1 15,-21 0-15,21-21 0,0 1 16,0-1-16,0 0 0,21 0 15,0 0-15,1-21 0,-22 21 16,21-21-16,0 0 0,0 0 0,21 0 16,-20 0-16,20 0 15,0 0-15,1 0 0,-1 0 0,-21 0 16,0-21-16,22 0 0,-22 21 16,0-21-16,0-21 0,21 20 15,-20 1-15,-1-21 0,21-43 16,-21 1-16,0 41 15,-21 1-15,0 0 0,0-1 0,0 22 16,0-21-16,0 21 0,0-22 0,-21 22 16,0 0-16,0 21 0,0-21 15,0 0-15,-1 21 0,1 0 0,-21 0 16,21 0-16,0 0 0,-1 0 0,1 0 16,-21 0-16,21 21 0,0-21 15,-1 0-15,1 21 0,0-21 0,0 42 16,0-42-16,0 21 15,-1 1 1,22-1 0,0 0 15</inkml:trace>
  <inkml:trace contextRef="#ctx0" brushRef="#br0" timeOffset="128627.64">20849 9779 0,'-21'0'16,"21"-21"-16,-21 21 15,0 0 1,-1 0-16,44 0 62,-1 0-62,0 0 16,0 0-16,21 0 0,-20-21 16,41 21-16,-21 0 0,-20 0 15,20 0-15,0-21 0,1 21 0,-22 0 16,21 0-16,0-22 0,1 22 15,-1 0-15,-21 0 0,22 0 0,-1 0 16,-21 0-16,0 0 0,0 0 16,1 0-16,-1 0 15,-42 0 32,-1 0-31,1 0-16,0 0 0,0 0 15,0 0-15,0 22 16,-1-22-16,1 0 0</inkml:trace>
  <inkml:trace contextRef="#ctx0" brushRef="#br0" timeOffset="128956.45">20595 9906 0,'0'0'15,"-42"0"-15,21 0 0,-1 0 0,1 0 0,42 0 32,1 0-32,20 0 15,-21 0-15,21 0 0,22 0 16,-22 0-16,22 0 0,-22 0 0,22-21 16,-22 21-16,21 0 0,-20 0 0,20 0 15,-20 0-15,-1 0 0,0 0 16,1 0-16,-1 0 0,-21 0 15,0 0-15,0-21 0,1 21 0,-1 0 16,0 0-16,-21-21 31,0-1 1,0 1-17</inkml:trace>
  <inkml:trace contextRef="#ctx0" brushRef="#br0" timeOffset="129495.14">21463 9292 0,'0'0'0,"-21"0"15,0 0-15,-1 21 16,22 1-16,-21-1 16,21 0-16,0 0 0,0 0 15,0 0-15,0 1 0,21-1 16,1 0-16,-1 0 0,0 0 16,42 0-16,-41 1 0,20-1 15,0-21-15,-21 0 0,22 21 16,-22-21-16,21 0 0,-21 0 0,22 0 15,-22 0-15,21 0 0,-21 0 16,22 0-16,-1 0 16,22 0-16,-43 0 0,0 0 15,-21 21 17,-21-21-32,0 21 0,-1 0 0,1 1 15,-21-1-15,0 0 0,-1 0 16,1 0-16,0 22 0,-64 20 15,42-42-15,22 22 0,0-22 16,-1 0-16,1 21 0,0-21 0,20 1 16,1-1-16,0 0 0,0 0 15,0 0-15,0 0 0,21 1 16,-22-1-16,44-21 62,-22-21-62,21-1 0,0 1 0</inkml:trace>
  <inkml:trace contextRef="#ctx0" brushRef="#br0" timeOffset="140173.88">23791 9377 0,'21'0'0,"1"0"0,-1 0 0,0 0 16,0 0-16,0 0 15,0 0-15,1 0 0,-1 0 16,0-21-16,-21 0 0,21 21 16,-21-22-16,21 1 0,-21 0 15,0 0-15,0 0 16,0 0-16,-21-1 16,0 22-16,0-21 0,0 21 0,-1 0 15,-20 0-15,21 0 0,-21 21 16,20 1-16,-20-22 0,0 21 15,21 0-15,-22 0 0,22 0 0,0-21 16,0 21-16,0 1 0,21-1 0,-22 0 16,22 0-16,0 0 15,22-21-15,-1 0 0,0 0 16,0 21-16,0-21 0,0 0 0,1 0 16,20 0-16,-21 0 0,21 0 0,-20 0 15,20 0-15,-21 0 0,0-21 16,22 21-16,-22-21 0,0 21 0,0 0 15,0-21-15,0 21 0,1-21 0,-22 42 32,0 0-17,0 0-15,-22 0 0,1 22 0,0-22 16,21 21-16,-21 1 0,0-1 16,21 0-16,-21 1 0,21-22 15,0 42-15,0-20 0,0-22 0,0 0 16,0 0-16,0 0 0,0 0 15,0 1-15,0-1 0,0 0 16,-22-21 0,1 0-16,0 0 15,0 0-15,0 0 0,0 0 0,-1 0 16,1-21-16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5:51:01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4424 2328 0,'0'-21'15,"0"0"1,0 0 15,21 21-15,-21-21-16,21 21 15,-21 21 48,0 0-63,0 21 15,0-20-15,0-1 0,0 0 16,0 21-16,0-21 0,0 22 16,-21-22-16,21 21 0,0-21 15,0 1-15,0 20 0,0-21 0,0 0 16,0 0-16,0 1 16,21-22-16,-21 21 15,0-42 1,0-1-1,0 1-15</inkml:trace>
  <inkml:trace contextRef="#ctx0" brushRef="#br0" timeOffset="463.73">4572 1820 0,'0'0'0,"-21"0"0,0 0 15,-1 0-15,1 0 0,0 0 16,0 0-16,0 0 0,0 22 0,-1-22 16,22 21-16,-21 0 0,21 0 15,-21 0-15,21 0 0,0 1 16,0-1-16,0 0 0,0 0 0,21 0 15,0-21-15,1 21 0,-1-21 16,42 0-16,-20 0 0,-22 0 16,21 0-16,-21 0 0,22 0 15,-22 0-15,21-21 0,-21 0 0,0 0 16,1 0-16,-1 0 0,-21-1 16,0-62-16,0 63 15,-21-22-15,-1 22 0,1 0 16,0 21-16,0-21 0,0 21 15,-22 0-15,22 0 0,0 0 0,0 0 16,-21 0-16,20 21 0,22 0 16,-21 0-16,0-21 0,21 21 15,0 22-15,0-22 0,0 0 0,0 0 16,0 0-16,0 1 16,85 62-1,-43-63-15</inkml:trace>
  <inkml:trace contextRef="#ctx0" brushRef="#br0" timeOffset="999.42">5059 2223 0,'-21'21'47,"21"0"-47,0 0 0,-22 0 0,22 0 15,0 1-15,0-1 0,0 0 0,0 0 16,0 21-16,0 1 16,0-22-16,0 0 0,0 0 15,0 0-15,0 1 0,0-1 16,0-42 31,0-1-47,0 1 0,0 0 15,0-21-15,0 21 0,0-1 16,0-20-16,22 21 0,-1-21 0,0 20 16,0-20-16,21 21 0,-20 0 15,20 0-15,0-1 0,1 1 0,-1 0 16,0 21-16,1 0 15,-1 0-15,21 0 0,-20 21 16,-22 0-16,0 1 0,0-1 0,-21 0 16,0 21-16,0-21 0,0 22 0,0-22 15,0 21-15,-63 43 16,42-64-16,21 0 16,-22 0-16,22 1 0,-21-1 0,21 0 15,-21-21-15,42 0 31,0-21-31,-21 0 0</inkml:trace>
  <inkml:trace contextRef="#ctx0" brushRef="#br0" timeOffset="1314.24">6032 1820 0,'0'0'0,"0"-21"16,0 42 0,0 1-16,0-1 15,0 21-15,0-21 0,0 22 16,0-1-16,-21 0 0,21 1 16,0 20-16,-21-21 0,0 1 0,0-1 15,21 22-15,0-22 0,-21 0 16,-1 22-16,22-1 15,0-42-15,0 1 0,0-1 16,22-21-16,-1 0 16,0 0-16,0-21 15,0 21-15,0-22 0,-21 1 16,22 0-16,-22-21 0,0 21 0</inkml:trace>
  <inkml:trace contextRef="#ctx0" brushRef="#br0" timeOffset="1520.12">5842 2244 0,'0'0'15,"-21"0"-15,42 0 16,0 0 0,0 0-16,0 0 0,1 0 0,20 0 15,-21 0-15,21-21 0,-20 21 16,-1 0-16,0 0 0,0 0 0,0-22 15,0 22-15,1 0 0,-1 0 0,0-21 16,0 0-16,0 21 16</inkml:trace>
  <inkml:trace contextRef="#ctx0" brushRef="#br0" timeOffset="2151.76">7387 2265 0,'0'0'0,"0"-21"0,-21 0 15,21-1-15,0 1 0,0 0 16,0 0-16,21 0 15,0 0-15,0-1 0,22 1 16,-22 21-16,21-21 0,1 21 0,-1 0 16,0 0-16,1 0 0,-22 0 15,21 0-15,0 21 0,-20 0 0,-1 1 16,0-1-16,0 21 0,-21-21 0,0 22 16,0-22-16,0 21 0,0 0 15,-21 1-15,-21-1 0,20 0 0,-20 1 16,21-22-16,-21 21 0,-1-21 15,22 1-15,0-1 0,-21 0 16,42 0-16,-22-21 0,22-21 31,22 0-31,-1 0 16,0-1-16,21 1 0,-21-21 16,1 0-16,20 20 0,-21-20 15,21 0-15,-20-1 0,20 1 0,-21 0 0,0-1 16,0 22-16,22-21 0,-43 21 15,21 0-15,0 21 0,-21-22 0,0 44 32,-21 20-32,0-21 15,0 0-15,21 22 0,-22-1 0,1 0 16,0 1-16,21-1 0,0-21 16,0 106-1,0-85-15,0-20 16,0-1-16,21 0 0,0 0 0,1-21 15,20 0-15,-21 0 0,0 0 0,0 0 16,22 0-16,-22 0 0,0-21 16,21 0-16,-20 0 0</inkml:trace>
  <inkml:trace contextRef="#ctx0" brushRef="#br0" timeOffset="2688.46">9440 2180 0,'0'0'0,"-21"0"0,42 0 47,0 0-47,1 0 0,-1 0 15,21 0-15,-21 0 0,22 0 0,-1-21 16,0 21-16,1 0 0,41 0 15,-41 0-15,-1 0 0,-21 0 16,0 0-16,-42 0 31,0 0-31,0 0 16,0 0-16,-22 0 0,22 0 0</inkml:trace>
  <inkml:trace contextRef="#ctx0" brushRef="#br0" timeOffset="2899.33">9483 2328 0,'0'22'31,"42"-22"-15,-21 0-16,0 0 16,0 0-16,43-22 0,-22 22 15,1 0-15,-1 0 0,-21-21 16,21 21-16,-20 0 0,20 0 0,-21 0 15,0 0-15,0 0 0,1-21 16,-1 21-16,0 0 0,0-21 16,0 21-16</inkml:trace>
  <inkml:trace contextRef="#ctx0" brushRef="#br0" timeOffset="3264.12">10964 1842 0,'0'0'0,"0"-22"0,0 1 0,0 0 16,21 21-16,-21 21 31,22-21-31,-22 21 15,0 22-15,21-22 0,-21 21 16,0 1-16,0-22 0,0 21 0,0 0 16,0 1-16,0-1 0,0 0 15,0 1-15,0-1 0,-21 0 0,21 1 16,-22-1-16,22-21 0,0 0 16,0 22-16,0-22 0,0 0 15,0 0-15,22-21 31,-1-21-31,0 21 16,-21-21-16,21 0 0,0 0 0</inkml:trace>
  <inkml:trace contextRef="#ctx0" brushRef="#br0" timeOffset="3755.21">11599 1905 0,'0'21'32,"0"0"-17,0 1-15,-21-1 0,0 21 16,21-21-16,-42 127 31,20-105-31,22-22 0,-21 0 0,21 21 16,0-20-16,0-1 0,0 21 15,0-21-15,0 0 0,0 1 0,0-1 16,21-21-16,1 21 0,-1 0 0,0-21 16,0 0-16,21 21 0,1-21 15,20 0-15,-20 0 16,-1 0-16,0-21 0,1 21 0,-1-21 16,0 0-16,-21 0 0,22-1 15,-22-20-15,42-21 0,-41 41 16,-1-20-16,0 0 0,0-1 15,0 1-15,-21 0 0,0-22 0,0 22 16,0 0-16,0-1 0,-21 1 0,0 21 16,0-22-16,-43-20 15,43 42-15,0 21 0,-21-21 0,20 21 16,1 0-16,0 0 0,0 0 16,0 0-16,0 0 0,-43 21 15,43 0 1,0 0-16,0-21 0,21 21 0,-22 0 15,22 1-15,-21-1 0,0-21 0,21 21 16,0 0-16</inkml:trace>
  <inkml:trace contextRef="#ctx0" brushRef="#br0" timeOffset="5520.2">3958 4128 0,'0'0'0,"-21"0"0,0 0 0,0 0 15,-1 0 1,1 0-16,0 0 16,0 0-16,0 0 15,0 21-15,-1-21 16,1 0-16,42 0 109,1 0-109,-1 0 16,0 0-16,0 0 0,0 0 15,0 0-15,22 0 16,-22 0-16,0 0 0,0 0 16,0 0-16,1 0 0,-1 0 0,21-21 15,-21 21-15,0 0 0,22 0 0,-1 0 16,0 0-16,1 0 0,-1 0 16,0 0-16,22 0 0,-1 0 0,1 0 15,-1 0-15,1 0 0,-1 0 16,1 0-16,-1 0 0,1 0 0,-1 0 15,1 0-15,63 0 16,-64 0-16,1 0 0,-1 0 0,22 0 16,-21 0-16,20 0 0,1 0 0,0 0 15,-22-22-15,22 22 0,-1 0 16,1 0-16,-21 0 0,20 0 16,1 0-16,0-21 0,84 0 15,-84 21-15,-1 0 0,1 0 0,0-21 16,20 21-16,-20 0 0,0 0 15,-1-21-15,22 21 0,-21 0 0,21-21 16,-22 21-16,22 0 0,0-22 0,0 22 16,-21 0-16,20-21 0,-20 21 15,21-21-15,-21 21 0,20 0 16,-20-21-16,21 21 0,-21 0 0,20 0 0,-20-21 16,0 21-16,-1 0 15,1 0-15,21-21 0,-21 21 0,-1-22 16,1 22-16,0 0 0,-1 0 0,22 0 15,-21-21-15,-1 21 0,1 0 0,0 0 16,-1 0-16,65 0 16,-86-21-16,22 21 0,-1 0 0,-20 0 15,21 0-15,-22 0 0,22 0 0,-22-21 16,22 21-16,-22 0 0,1 0 16,21 0-16,-22 0 0,128-21 15,-86 21 1,-41 0-16,-1-21 0,1 21 15,-1 0-15,-20 0 0,20 0 0,1-22 16,-22 22-16,22 0 0,-22 0 0,21 0 16,-20 0-16,-1-21 0,0 21 15,1 0-15,-1 0 0,0 0 0,-20 0 16,20 0-16,0-21 0,-21 21 0,1 0 16,20 0-16,-21 0 0,0 0 15,43-21 1,-43 21-16,0 0 0,-21-21 15,21 21-15,-21-21 94,0-1-63,0 1-15,-21 0-16</inkml:trace>
  <inkml:trace contextRef="#ctx0" brushRef="#br0" timeOffset="6272.25">12531 3217 0,'0'22'78,"0"-1"-78,21 0 0,0 0 16,0-21-16,-21 21 15,21 0-15,0 1 0,1-22 0,-1 21 16,0 0-16,0 0 0,0-21 0,22 21 15,-22 0-15,21-21 16,-21 22-16,22-1 0,-1-21 0,-21 21 0,21-21 16,1 21-16,-22-21 0,21 0 15,1 21-15,-22-21 0,21 0 16,-21 0-16,22 21 0,20-21 16,-42 0-1,0 0-15,1 0 16,-22 22-16,-22-22 31,1 0-15,21 21-16,-21-21 0,0 0 0,0 0 15,0 21-15,-1-21 16,1 21-16,0-21 0,0 21 0,-21-21 16,20 21-16,1 1 0,-21-22 0,21 21 15,0 0-15,-22 0 0,22-21 16,-21 21-16,21 0 0,-22 1 15,1 20-15,21-21 0,-22 0 0,22 0 0,0 1 16,-21 20-16,21-21 0,-1 0 16,1 0-16,0 1 0,0-1 0,0 0 15,0 0-15,-1 0 0,22 0 16,-21-21-16,21 22 0,0-1 31,-21-21-31,42-21 47,0-1-47,1 1 16</inkml:trace>
  <inkml:trace contextRef="#ctx0" brushRef="#br0" timeOffset="7019.99">15261 2900 0,'0'-21'0,"0"42"0,0-63 15,0 20-15,0 1 16,0 0-16,0 0 16,21 21 30,0 21-46,1 0 0,-1 0 16,42 22-16,-42-22 0,22 21 16,-1-21-16,0 22 0,1-1 15,-1 0-15,-21 1 0,22-1 0,-1 0 16,0 22-16,-21-22 0,22 22 16,-1-22-16,22 64 0,-43-64 15,21 22-15,0-22 0,-20 0 0,20 1 16,0-1-16,-21 0 0,22 1 15,-22-22-15,21 21 0,1 1 0,-22-22 16,21 21-16,22 22 16,-22-43-16,-21 0 0,0 0 15,0-21-15,1 21 0,-1-21 0,0 0 16,-21 21-16,0-42 31,0 0-15,0 0-16,0 0 15,0 0-15,0-1 16,0 1-16,0-21 0,0 21 16</inkml:trace>
  <inkml:trace contextRef="#ctx0" brushRef="#br0" timeOffset="7495.95">16849 2879 0,'0'0'0,"0"-21"0,0-1 15,-22 44 32,1-1-31,0 0-16,0 0 0,0 21 0,-22 1 15,1-1-15,-21 0 0,20 22 16,-20-1-16,-1 1 0,-20-1 0,20 1 16,-21 21-16,-63 42 0,85-64 15,-1 1-15,1-1 0,-1-21 16,-63 85-16,85-84 0,-22 20 15,22-20-15,0-1 0,-22 0 0,43 1 16,-21-22-16,-1 21 16,22-21-16,0 0 0,0 1 0,0-1 15,0 0-15,-1 0 0,44-21 47,-1 0-31,-21-21-16</inkml:trace>
  <inkml:trace contextRef="#ctx0" brushRef="#br0" timeOffset="13008.15">14817 7684 0,'-22'0'32,"1"0"-32,0 0 15,0 0 1,0 0-16,0 0 0,-1 0 15,1 0-15,0 0 16,-21 0-16,21 0 0,-1 0 0,1 0 16,-21 21-16,21-21 0,-22 0 15,1 0-15,0 21 0,-1 0 0,1-21 16,-21 21-16,20-21 0,-20 21 16,20-21-16,-20 0 0,21 22 0,-22-22 15,22 21-15,-22-21 0,22 21 0,-22-21 16,22 21-16,-21-21 0,-43 21 15,42 0-15,1 1 0,-1-22 16,1 21-16,-1-21 0,22 21 0,-22 0 16,1-21-16,-1 21 0,1-21 15,-1 21-15,-20 1 0,20-22 0,-84 21 16,85-21-16,-22 21 16,-84-21-16,105 21 0,-21-21 15,1 0-15,-1 0 0,0 21 16,1-21-16,-1 0 0,-21 0 0,0 21 15,1-21-15,-1 0 0,0 0 16,0 22-16,0-22 0,0 0 0,22 0 0,-22 21 16,0-21-16,0 21 0,22-21 15,-22 0-15,0 0 0,0 0 0,0 21 16,0-21-16,-190 0 16,190 0-16,22 21 0,-22-21 15,0 0-15,21 0 0,-21 0 16,1 0-16,20 0 0,-21 0 0,21 0 15,1 0-15,-22 0 0,21 0 0,-211 0 16,190 0-16,21 0 16,1 0-16,-1 0 0,0 0 15,1 0-15,-1 0 0,22 0 0,-22 0 16,21 0-16,-20 0 0,20 0 0,1 0 16,-22 0-16,22 0 0,-1 0 0,1 0 15,-1 0-15,1 0 0,20 0 16,-20 0-16,20 0 0,1 0 0,0 21 15,-1-21-15,1 0 0,0 0 0,21 0 16,-22 0-16,1 0 16,21 22-16,0-22 0,-1 0 15,1 0-15,0 0 0,0 0 0,21 21 16,-21-21-16,0 0 0,-1 21 16,1-21-1,21-21 16,0 0-15</inkml:trace>
  <inkml:trace contextRef="#ctx0" brushRef="#br0" timeOffset="13723.75">6286 7747 0,'0'0'0,"0"-21"0,22 0 32,-44 42 14,1-21-30,0 21-16,21 0 0,-21 0 16,0 1-16,0-1 0,-1 0 0,1 0 15,0 21-15,0-20 0,0 20 0,-43 43 16,43-64-16,0 21 16,-21 0-16,20-20 0,-20 20 0,21 0 15,-21-21-15,20 1 0,-20 20 0,21-21 16,-64 21-16,64-20 15,-21-1-15,21-21 0,-1 0 16,1 0-16,0 0 0,0 0 16,0 0-16,0 0 31,42 0 16,0 0-47,0 0 0,0 0 15,0 0-15,1 0 0,20 0 16,-21 21-16,0 0 0,22-21 0,20 42 16,-42-20-16,22-22 15,-22 21-15,21 0 0,0 0 0,-20 0 16,20 0-16,-21 1 0,21-1 0,-20 0 16,20 0-16,-21 0 0,0 0 15,0-21-15,22 43 0,-22-43 16,21 21-16,-42 0 15,21-21-15,1 0 16,-22-21 47,0 0-63,0 0 15,0-1-15,21 1 16</inkml:trace>
  <inkml:trace contextRef="#ctx0" brushRef="#br0" timeOffset="14653.21">15240 8022 0,'0'-42'15,"0"21"1,0 0-16,0-1 16,0 1-16,21 21 15,0 0 1,-21 21-1,0 1-15,21-22 0,-21 21 16,0 0-16,0 21 16,22-21-16,-22 1 0,0 20 0,0-21 15,0 21-15,0 1 0,0-22 0,0 21 16,0 1-16,0-22 0,0 21 16,0-21-16,0 22 0,21-22 0,-21 0 15,21 21-15,-21-21 0,21 1 0,0-1 16,-21 21-16,21-21 0,1 0 0,-1 1 15,0-22-15,0 21 0,0 21 16,0-42-16,22 0 0,-22 0 16,0 0-16,21 0 0,1-21 0,-1 21 15,22-21-15,20-22 16,22 22-16,0-21 0,21-22 0,21 22 16,0-21-16,212-107 0,-169 86 15,-1-22-15,22 0 0,21 21 16,-22-21-16,1 22 0,-22-1 0,1 0 15,-22 22-15,-21-1 0,-21 22 0,-21 0 16,0 21-16,-42-22 16,-1 22-16,1 0 0,-43 0 0</inkml:trace>
  <inkml:trace contextRef="#ctx0" brushRef="#br0" timeOffset="24611.79">12996 10520 0,'-21'0'0,"0"0"15,0 0-15,0 0 16,-1 0 0,1 0-16,0 0 15,0 0 1,42 0 124,0 0-140,0 0 16,1 0-16,41 0 16,-42 0-16,22-21 0,-1 21 0,0 0 15,1 0-15,-1 0 0,0-21 16,1 21-16,-1 0 0,-21 0 0,21 0 16,-20 0-16,-1-22 0,0 22 15,0 0-15,0 0 0,0 0 0,1 0 16,-1 0-16,0 0 15,-42 0 64,0 0-64,-1 0-15,1 0 16,0 0-16,0 0 0,0 0 0,0 0 15</inkml:trace>
  <inkml:trace contextRef="#ctx0" brushRef="#br0" timeOffset="26479.37">12785 10605 0,'0'-22'16,"0"1"15,0 0-31,21 21 47,-21 21 31,0 0-78,0 1 0,0-1 16,0 0-16,0 0 15,0 0-15,0 22 0,0-22 16,0 0-16,0 0 0,0 0 15,0 0-15,0 1 0,-21-1 16,21 21-16,-22-21 0,22 0 0,0 1 16,0-1-16,-21 0 0,21 0 0,-21 0 15,21 0-15,0 1 16,0-1-16,0 0 0,0 0 0,0 0 16,0 0-16,0 1 15,0-44 32,0 1-31,0 0-16,0 0 15,0 0-15,21 21 16,0-21-16,1-1 0,-22 1 16,21 21-16,0-21 0,0 0 15,0 21-15,0-21 0,1 21 16,-1-21-16,0 21 0,21-22 15,-21 22-15,1 0 16,-1 0-16,0-21 0,0 21 0,0 0 16,0 0-16,1 0 0,-1 0 15,0 0-15,0 0 0,0 0 0,0 0 16,1 0-16,-1 0 0,0 0 0,0 0 16,-21 21-16,21-21 0,0 0 15,-21 22-15,0-1 0,22-21 0,-22 21 16,21-21-16,-21 21 0,0 0 15,0 0-15,0 1 0,0-1 16,21 0 0,-21 0-16,0 0 0,0 0 15,0 1-15,0-1 0,0 0 16,0 0-16,0 0 16,0 0-16,0 1 0,0-1 15,0 0-15,0 0 16,-21 0-16,0-21 0,-1 21 0,1-21 15,0 22-15,0-1 0,0-21 16,0 21-16,-1-21 0,1 21 0,0 0 16,0-21-16,0 21 0,0-21 0,-43 22 15,43-22 1,0 0-16,0 0 0,-22 0 0,22 21 16,0-21-16,0 0 0,0 0 0,-22 0 15,22 0-15,0 0 0,0 0 16,0 0-16,21 21 0,-22-21 15,1 0 64,21-21 186,0 0-249,0-1-16</inkml:trace>
  <inkml:trace contextRef="#ctx0" brushRef="#br0" timeOffset="27527.26">11303 10943 0,'-21'0'16,"0"-21"-16,-1 21 15,1 0 1,0 0-16,0 0 15,0 0-15,0 0 32,-1 0-32,1 0 31,42 0 63,1 0-79,-1 0-15,21 0 0,-21 0 16,0 0-16,22-21 0,-1 21 0,-21 0 16,22 0-16,-1 0 0,-21 0 0,21 0 15,22-21-15,-1 21 16,-41 0-16,-1 0 0,0 0 15,0 0-15,0 0 0,0 0 16,-42 0 93,0 0-93,0 0 0</inkml:trace>
  <inkml:trace contextRef="#ctx0" brushRef="#br0" timeOffset="28031.79">11176 11134 0,'0'0'16,"-21"21"-16,0-21 0,21 21 31,-22-21-31,44 0 47,20 0-32,-21 0-15,0 0 0,22 0 0,-22 0 16,21 0-16,0 0 16,1 0-16,-1 0 0,0 0 0,-20 0 15,20-21-15,-21 21 0,21 0 0,-20 0 16,-1 0-16,0 0 0,0 0 16,-21-21 46,21 0-46,0-1-16</inkml:trace>
  <inkml:trace contextRef="#ctx0" brushRef="#br0" timeOffset="30343.13">9080 10774 0,'0'0'0,"0"-21"0,-21 21 0,0 0 15,0 0 1,0 0-16,21-21 0,0-1 47,21 22-32,0 0 1,0 22-16,0-22 0,-21 21 16,22 0-16,-1 0 0,21 0 0,-21 0 15,0 1-15,22 41 16,-22-42-16,0 22 0,0-22 0,0 0 16,22 21-16,-22 1 0,0-22 0,21 21 15,-20-21-15,-1 22 0,21-22 16,-21 0-16,0 21 0,22 1 15,-22-22-15,0 0 0,-21 0 16,21 0-16,-21 0 16,0-42 31,0 0-47,0 0 0,0 0 15,0 0-15,0-1 0</inkml:trace>
  <inkml:trace contextRef="#ctx0" brushRef="#br0" timeOffset="30809.73">9758 10562 0,'0'0'0,"0"-21"16,-21 21-16,-1 0 16,1 0-1,0 0-15,0 0 16,0 21-16,-22 22 16,22-1-16,0-21 0,0 21 15,0-20-15,0 20 0,-1 0 0,-20 1 16,21-1-16,-21 0 0,20 1 15,-20 20-15,-21 43 0,20-64 16,22 1-16,-21 20 0,21-21 0,-22 1 16,22-22-16,0 21 0,0-21 15,0 22-15,-1-22 0,22 0 0,0 0 16,-21 0-16,0 1 0,0-22 31,21-22 32,0 1-63,21 21 15,0-21-15,0 0 16,-21 0-16</inkml:trace>
  <inkml:trace contextRef="#ctx0" brushRef="#br0" timeOffset="31487.22">8911 10837 0,'0'0'0,"-21"0"31,21-21-31,0 0 16,21 21-1,-21-21-15,21 21 0,0 0 16,1 0-16,-1 0 0,0 0 0,0 0 15,0 0-15,0 0 0,22 0 16,-22 21-16,0 0 0,0 0 16,0 1-16,1-1 0,-22 0 15,0 21-15,0-21 0,0 22 0,0-22 16,0 21-16,0 1 0,0-1 0,0 0 16,-22 1-16,1-1 0,0-21 15,0 21-15,0 1 0,0-22 16,-43 42-16,43-41 0,-21 20 15,-1-21-15,22 0 0,0 0 16,0-21-16,0 0 0,21 22 16,0-44 31,0 1-47,21 0 15,0 0-15,0 0 16,0 0-16,0-1 0,1 1 15</inkml:trace>
  <inkml:trace contextRef="#ctx0" brushRef="#br0" timeOffset="32711.85">9419 10816 0,'0'0'0,"0"-21"0,0 0 16,0 0-16,0 0 0,21 21 16,0-22-16,-21 1 0,22 21 15,20-21-15,-21 0 16,0 21-16,22 0 0,-22 0 0,0 0 15,0 0-15,0 0 0,0 0 16,1 0-16,-1 0 16,-21 21 15,-21-21-31,-1 0 16,1 0-1,21-21 1,-21 21-16,21-21 15,-21 21 1,0 0 0,0 0-16,-1 0 15,1 21-15,21 0 0,-21 0 0,0 0 16,21 1-16,-21-1 0,0 0 0,21 21 16,-22-21-16,-20 43 15,42-22-15,-21-21 0,21 22 0,0-22 16,-21 21-16,21 1 0,0-22 15,-21 21-15,21-21 0,0 22 0,0-22 16,0 0-16,0 0 0,63 43 16,-42-64-16,0 21 0,1-21 15,-1 0-15,0 0 0,21 0 16,-21 0-16,1 0 0,-1 0 16,21 0-16,-21 0 0,0 0 0,1 0 15,-1 0-15,0 0 0,0-21 16,-42 21 31,0 21-32,0-21-15,-1 0 0,22 21 0,-21-21 16,0 0-16,0 0 0,0 21 16,0-21-16,-1 0 0,1 0 15,0 0-15,0 0 0,0 0 16,0-21-16,21 0 15,-22 0-15,22-1 0,0 1 0,0-21 16,0 0-16,0-43 16,0 43-16,0-1 0,0-20 15,22 20-15,-22 1 0,21 0 0,0-1 16,0 22-16,0-21 0,0 21 16,43-22-16,-22 1 15,1 21-15,-22 21 0,0 0 0,0 0 16,21 0-16,-20 0 15,-1 0-15,0 0 0,-21 21 16,0 0 0,0 0-1,-21-21 32,0 0-47,21-21 16,-22 21-16,1 0 0,0 0 0,0 0 15,21-21-15,-21 21 0,0 0 16,-1 0-16,1 0 0,0 0 0,-21 42 16,-1-20-16,22-1 15,0 0-15,0 21 0,0-21 0,0 22 16,-1-1-16,1-21 0,0 22 16,0-1-16,0 0 0,21 1 0,0-1 15,0 21-15,0-20 16,0-22-16,0 0 0,21 0 0,0 0 15,0 1-15,0-1 0,1 0 0,20-21 16,-21 0-16,0 0 0,22 0 0,-22 0 16,21 0-1,-21 0-15,0 0 0,1 0 0,-1 0 0,-21-21 16,0 0-16,21 21 16,0 0-16,-21-22 0,21 22 0,0-21 15</inkml:trace>
  <inkml:trace contextRef="#ctx0" brushRef="#br0" timeOffset="36283.8">4974 10837 0,'0'-21'0,"0"0"15,0 0 1,0 42 15,0 0-31,0 0 0,0 1 16,0 20-16,0-21 0,0 21 0,0 1 15,0-1-15,0 0 0,0 1 16,0 63 0,0-64-16,0 21 0,0-41 15,-21-1-15,21 0 0,0 0 0,-21 0 16,21 0-1,0-42 17,0 0-32,0 0 0,0 0 0,0 0 15</inkml:trace>
  <inkml:trace contextRef="#ctx0" brushRef="#br0" timeOffset="36747.54">5016 10499 0,'0'0'0,"-21"0"16,0 0-16,0 0 0,0 0 15,0 21-15,-1 0 0,1-21 0,21 21 16,0 0-16,-21 1 0,21-1 15,0 0-15,0 0 0,0 0 16,21 0-16,0-21 0,1 0 16,-1 0-16,0 0 15,0 0-15,0 0 0,0 0 0,1 0 16,-1 0-16,0 0 0,-21-21 0,21 21 16,0-21-16,0 0 15,-21 0-15,0 0 0,0-1 0,0 1 16,0 0-16,0 0 0,0 0 15,-21 0-15,0-1 0,0 22 16,0 0-16,-22 0 0,22 0 16,0 0-16,0 0 0,0 22 15,0-1-15,21 0 0,-22 0 0,22 0 16,-21 22-16,21-22 0,0 0 0,0 21 16,0 1-1,0-22-15,0 0 0,21 0 0,1 0 16,-1 0-16,0-21 0,0 0 15,0 22-15,0-22 0</inkml:trace>
  <inkml:trace contextRef="#ctx0" brushRef="#br0" timeOffset="37358.19">5609 10837 0,'-21'22'32,"21"-1"-17,-21 0-15,21 0 16,0 0-16,0 22 0,0-22 16,0 0-16,0 0 0,0 21 15,0-20-15,-21 20 0,21 0 16,0-21-16,0 22 0,-22-22 0,22 21 0,0-21 15,0 1-15,0-1 0,-21 21 16,21-21-16,0 0 16,-21-21 15,21-21-15,0 0-16,0 0 0,0 0 0,0 0 15,0-22-15,0 1 0,0 21 16,0-22-16,0 1 0,0 0 0,21-1 15,0 1-15,1 21 0,20-21 0,-21-1 16,0 22-16,22-21 0,-1 21 16,64-43-16,-64 43 0,22 21 15,-22-21-15,0 21 0,22 0 0,-22 0 16,-21 0-16,22 21 16,-22 0-16,0 0 0,0 0 0,-21 1 0,0-1 15,0 21-15,0 22 16,0-43-16,0 21 0,0 0 15,0 1-15,0-22 0,-21 21 0,21 1 16,-21-22-16,21 21 0,0-21 0,0 22 16,0-22-16,0 0 0,-21 0 15,21 0-15,0-42 47,0 0-47,0 0 16,21 0-16,-21-1 0</inkml:trace>
  <inkml:trace contextRef="#ctx0" brushRef="#br0" timeOffset="37803.93">6858 10414 0,'0'0'0,"-21"0"0,0 0 15,-1 0 1,22 21-16,-21 0 16,21 1-16,0 20 0,-21-21 0,0 64 15,0-43-15,0 0 0,21 1 16,-22 20-16,22-20 0,-21-1 15,0 0-15,21 43 0,-21-43 16,21 1-16,-21-1 0,21 0 0,0 1 16,0-22-16,0 21 0,0-21 15,0 43-15,0-43 0,0 0 16,0 0-16,21-21 16,0 0-16,-21 21 0,21-21 15,0 0-15,1 0 0,-1 0 0,0-21 16,0 21-16,0-21 15,0 0-15,1 0 16,-1 0-16,0-1 0,-21 1 16,0 0-16,21 0 0,-21 0 15,0 0-15,21-1 0,-21 1 0,0 0 16</inkml:trace>
  <inkml:trace contextRef="#ctx0" brushRef="#br0" timeOffset="38196.72">6456 10837 0,'-21'0'0,"42"0"0,-64 0 0,43-21 31,22 21-16,-1 0-15,0-21 0,21 21 0,1-21 16,-1 21-16,0 0 0,22-21 0,-22 21 16,0 0-16,1 0 15,-1 0-15,0 0 0,-20 0 0,20 0 0,-21 0 16,0 0-16,0 0 16</inkml:trace>
  <inkml:trace contextRef="#ctx0" brushRef="#br0" timeOffset="43468.7">8996 11938 0,'0'0'16,"-21"0"-16,-1 0 0,1 21 16,0-21-16,0 0 0,0 0 15,0 0-15,-22 0 0,22 21 0,-21-21 16,-1 0-16,1 0 0,21 0 0,-21 0 15,-1 0-15,22 22 0,0-22 16,-21 0-16,20 0 0,1 0 0,0 0 16,-21 0-16,21 0 15,42 0 32,0 0-47,0 0 0,21 0 16,1 0-16,-1 0 0,0-22 15,22 22-15,-1 0 0,1 0 16,-1 0-16,22-21 0,-21 21 0,-1 0 16,1-21-16,-1 21 0,1 0 0,-1 0 15,1 0-15,-22 0 0,21-21 16,-20 21-16,-1 0 0,0 0 0,1 0 16,-22 0-16,0 0 0,0-21 0,0 21 15,1 0-15,-1 0 16,-21-21-1,-21 21 48,-1 0-47,1 0-16,0 0 0,0 0 15,0 0-15,0 0 0</inkml:trace>
  <inkml:trace contextRef="#ctx0" brushRef="#br0" timeOffset="43904.44">8551 12192 0,'-42'21'0,"84"-42"0,-105 42 0,42-21 16,-1 21-16,1-21 0,42 0 47,1 0-47,20 0 0,0 0 16,1 0-16,-1 0 0,21 0 15,1 0-15,21 0 0,-22 0 16,22-21-16,-1 21 0,-20 0 0,-1-21 15,1 21-15,-1 0 0,1-21 16,-1 21-16,-20-21 0,20 21 0,-20 0 16,-1 0-16,0-21 0,-21 21 0,22 0 15,-22 0-15,0 0 16,0 0-16,-21-22 47,-21 22 0</inkml:trace>
  <inkml:trace contextRef="#ctx0" brushRef="#br0" timeOffset="46827.77">13695 11790 0,'21'0'16,"-42"0"30,0 0-46,-1 0 16,1 0-16,0 0 0,0 0 16,-21 0-16,20 0 0,-20 0 15,0 0-15,-22 0 0,22 0 0,-22 0 0,1 0 16,-22 0-16,22 0 0,-1 0 16,-20 0-16,20 0 0,-21 0 0,22 0 15,-22 0-15,22 0 0,-22 0 0,0 21 16,1-21-16,-1 0 0,0 0 15,1 0-15,-1 0 0,0 21 0,1-21 16,-1 0-16,0 0 0,-20 0 16,20 0-16,-21 21 0,21-21 0,-20 0 15,-1 0-15,0 22 0,0-22 16,21 0-16,-20 21 0,-1-21 0,0 21 16,0-21-16,-21 0 0,21 21 0,0 0 15,1-21-15,-22 0 0,21 21 16,0-21-16,0 22 0,0-22 0,-21 0 15,21 21-15,1-21 0,-22 21 0,21-21 16,-21 21-16,21-21 0,-21 21 16,0 0-16,0-21 0,0 22 0,0-22 15,21 21-15,-21-21 0,0 21 16,21-21-16,-21 21 0,0-21 16,21 21-16,-21-21 0,0 21 0,0-21 15,22 22-15,-22-22 0,21 21 0,-127 0 16,127-21-16,-21 0 15,21 21-15,0-21 0,-21 0 0,22 21 16,-1 0-16,0-21 0,0 0 0,0 22 16,0-22-16,1 0 0,-1 21 15,-169-21-15,169 0 16,21 21-16,0-21 0,1 0 0,-1 0 16,0 0-16,1 0 0,-1 0 15,0 0-15,22 0 0,-22 0 0,22 0 16,-1 0-16,1 21 0,20-21 15,-20 0-15,21 0 0,-1 0 16,1 0-16,21 0 0,-22 0 16,22 0-16,0 0 0,0 0 15,21-21 17</inkml:trace>
  <inkml:trace contextRef="#ctx0" brushRef="#br0" timeOffset="47272.51">3789 12002 0,'0'0'0,"21"0"0,0-22 16,0 1-16,-21 0 15,-21 21 16,0 21-31,0 0 0,0 1 0,-22-1 16,1 0-16,0 21 0,-1-21 16,-20 1-16,20 20 0,1-21 0,-21 21 15,20-20-15,-20-1 0,20 21 0,1-21 16,21 0-16,-21 1 16,-1-22-16,22 21 0,0-21 0,0 0 15,0 0-15,42 0 31,0 0-15,0 0-16,21 21 0,1 0 16,-1-21-16,22 21 0,-1 0 0,22 1 15,-22-22-15,22 21 0,0 0 0,-1 0 16,1 0-16,-22 0 16,22 22-16,0-22 0,-22 0 0,22 0 15,-22 0-15,1 1 0,-1-1 0,1 21 16,-22-21-16,1 0 0,-1-21 0,0 22 15,1-1-15,62 0 16,-83-21-16,20 0 0,0 0 16,1 0-16</inkml:trace>
  <inkml:trace contextRef="#ctx0" brushRef="#br0" timeOffset="48677.71">13525 10054 0,'0'-21'15,"0"0"-15,-21 0 0,0 21 16,0-21-16,0 21 0,0 0 0,-43-22 16,22 22-1,21 0-15,-22 0 0,1 0 0,0 0 16,-1 0-16,1 0 0,0 0 0,-1 22 15,1-22-15,-22 21 0,22 0 16,0 0-16,-1 0 0,1 22 16,0-22-16,-1 21 0,1-21 0,0 22 15,-1 20-15,1-21 0,0 22 16,-1-1-16,1 1 0,0-22 0,-1 22 16,22-1-16,-21 1 0,21-1 15,0-20-15,-22 20 0,22 1 0,0-22 0,0 21 16,0 43-16,21-63 15,0 20-15,0-21 0,0 22 0,0-22 16,0 1-16,0-1 0,0 0 0,21 1 16,0-1-16,42 85 15,-41-106-15,62 64 16,-63-64-16,22 21 0,-1 1 16,0-22-16,1 21 0,-1-21 15,0 0-15,1 1 0,20 20 0,-20-21 16,41 0-16,-41 0 0,20 1 15,-21-1-15,1-21 0,-1 21 0,0-21 16,1 0-16,20 0 0,-20 21 16,-1-21-16,0 0 0,22 0 0,-22 0 15,0 0-15,43 0 0,-21-21 16,-22 21-16,0-21 0,1 21 16,20-21-16,-21-1 0,1 1 15,-1 0-15,-21 0 0,22 0 0,-1 0 16,0-1-16,1 1 0,-22 0 15,21-21-15,0 21 0,22-43 16,-22 43-16,-21-21 0,22 20 16,-22 1-16,21-21 0,-21 21 0,1-22 15,-1 22-15,21 0 0,-21-21 16,-21 21-16,21-22 0,1 22 0,-1-64 16,0 64-16,0-21 0,-21 0 15,0-1-15,21 1 0,0-22 16,-21 22-16,22 0 0,-22-1 0,0 1 15,21 0-15,-21-1 0,21 1 0,-21 0 16,0 21-16,0-22 16,0 1-16,0 21 0,0-22 0,0 22 15,0-42-15,0 42 0,-21-22 16,21 22-16,-21-21 0,-1-1 16,22 22-16,-21-21 0,0 0 0,0 20 15,0-20-15,21 21 0,-21-21 16,-1 20-16,1 1 0,0 0 0,0-21 15,0 21-15,0-1 0,-1 1 16,1 0-16,0 0 0,-21 21 0,21-21 16,-1 0-16,-20-1 0,-21 1 15,20 0-15,22 21 0,-21-21 16,-1 21-16,1 0 0,-43-21 16,43 0-16,0 21 0,-22 0 15,22 0-15,-22 0 0,22 0 0,-21 0 16,20 0-16,-20 0 0,-1 0 15,22 21-15,-22-21 0,22 21 0,0-21 16,-1 21-16,1-21 0,21 21 0,0 0 16,0-21-16,-22 22 0,22-1 15,0-21-15,0 21 0,0 0 16</inkml:trace>
  <inkml:trace contextRef="#ctx0" brushRef="#br0" timeOffset="49775.08">12446 10245 0,'0'0'16,"21"0"-1,0 0-15,-21-21 32,0-1-32,21 22 0,-21-21 15,0 0-15,0 0 16,0 0-16,0 0 15,0-1-15,0 1 0,0 0 0,0 0 16,0 0-16,0 0 0,0-1 16,0 1-16,0 0 0,0-21 0,-21 21 15,0-1-15,0 1 0,21 0 0,-21-21 16,0 21-16,-1-1 0,1-20 16,0 21-16,-21-21 15,21-1-15,-1 22 0,1 0 0,0 0 16,-21 0-16,21-1 0,-1 1 15,1 0-15,-21 0 0,21 21 0,0-21 16,-22 0-16,22-1 0,-42 1 16,41 21-16,-20-21 0,21 21 15,-21 0-15,20-21 0,-20 21 0,0-21 16,-1 21-16,1 0 0,0 0 16,-22 0-16,22 0 0,-22-21 0,22 21 15,-43 0-15,1 0 16,41 0-16,22-22 0,-21 22 15,0 0-15,20 0 0,-20 0 0,21 0 16,-21 0-16,20 0 0,-20 0 16,-21 0-16,41 0 15,-20 0-15,21 0 0,0 0 0,-22 0 16,22 0-16,0 0 0,0 22 16,0-22-16,-22 21 0,22-21 0,0 0 15,0 21-15,0-21 0,0 0 0,-1 21 16,1-21-16,-42 42 15,-1-20-15,22-1 0,21 0 16,-22 0-16,22 0 0,-21 0 16,0 1-16,20 20 0,1-21 0,-21 21 15,21-20-15,0 20 0,-64 64 16,64-64 0,0 0-16,-1 1 0,1-22 0,0 21 15,0 1-15,0-22 0,0 21 0,-1 0 16,22-20-16,-21 20 0,21-21 15,-21 43-15,0-22 0,21-21 16,0 21-16,0 1 0,0-22 0,0 21 16,-21-21-16,21 22 0,0-22 15,0 21-15,0-21 0,-21 1 0,21-1 16,0 42-16,0-42 16,0-42 46,0 0-62,0 0 0,0 0 16,0 0-16</inkml:trace>
  <inkml:trace contextRef="#ctx0" brushRef="#br0" timeOffset="50143.87">9271 10202 0,'0'-21'16,"0"42"31,21 1-47,0-22 15,-21 21-15,21 0 0,1 21 16,-1-21-16,0 43 0,0-43 16,0 21-16,0-20 0,1-1 15,-22 0-15,21 21 0,0-21 0,-21 1 16,21-1-16,-21 0 16,21-21-16,-21 21 15,0-42 16,0 0-31,21 0 16,-21-1-16,0 1 0,22 0 16</inkml:trace>
  <inkml:trace contextRef="#ctx0" brushRef="#br0" timeOffset="50399.73">9948 10160 0,'0'0'15,"0"-21"-15,-21 21 32,-21 21-32,21 0 15,-1 0-15,-20 1 0,0-1 16,21 0-16,-22 0 0,22 0 0,-21 0 16,21 1-16,-1-1 0,1 0 0,0 0 15,0 0-15,21 0 0,-21 1 16,21-1-16,0 0 15,0 0 17,-21-21-32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5:55:41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7493 8022 0,'-21'0'16,"0"0"-1,-1 0-15,1 0 16,0 0-16,0 0 16,0 0-16,0 0 15,-1 0-15,1 0 0,-21 0 16,21 0-16,0 0 0,-1 0 0,1 0 16,0 21-16,0-21 0,0 0 15,0 0-15,-1 0 0,1 0 16,42 0 31,1 0-47,-1 0 15,0 0-15,21 0 0,1 0 0,-22 0 16,63 0-16,-20-21 0,-22 21 16,22 0-16,-22 0 15,22 0-15,-1-21 0,-21 21 0,22 0 16,-22 0-16,1 0 0,-1 0 0,0 0 15,1 0-15,-22 0 0,0 0 16,0 0-16,0-21 0,0 21 16,1 0 15,-22-21-31,0 0 78</inkml:trace>
  <inkml:trace contextRef="#ctx0" brushRef="#br0" timeOffset="472.72">7853 7747 0,'0'-21'16,"0"42"-16,-21-42 0,21 0 0,-22 21 0,22 21 47,0 0-32,22-21-15,-1 21 16,0-21-16,42 21 15,-41-21-15,-1 22 0,0-22 0,21 0 16,-21 21-16,1-21 0,-1 0 0,21 0 16,-42 21-16,21-21 0,0 0 0,1 0 15,-22 21-15,21-21 16,-21 21 0,0 0-16,0 1 15,-21-1-15,-1 0 0,22 0 16,-21 0-16,0 0 0,0 1 15,-43 41-15,43-21 0,0-20 16,-21 20-16,21-21 0,-1 0 16,1 22-16,0-22 0,0-21 0,21 21 15,0 0-15,-21 0 0,0 0 16,42-42 31,0 21-47,0-21 0,0 0 0,0 21 0,22-21 15</inkml:trace>
  <inkml:trace contextRef="#ctx0" brushRef="#br0" timeOffset="2147.94">15176 8043 0,'0'-21'32,"-21"21"-17,0 0-15,0 0 16,21-21 15,21 21-15,0 0-16,0 0 15,1 0-15,20 0 0,-21-21 0,21 21 16,-20 0-16,-1 0 0,21 0 16,-21 0-16,0 0 15,1 0-15,-1 0 0,-42 0 63,-1 0-63,1 0 0,0 0 15,0 0-15,0 0 0</inkml:trace>
  <inkml:trace contextRef="#ctx0" brushRef="#br0" timeOffset="2740.23">15155 8001 0,'0'0'0,"-21"0"0,21 21 15,0 0 1,0 1-16,0-1 16,-21 0-1,0 0 1,21 0-16,0 0 15,-21-21 1,42 0 47,0 0-48,-21-21-15,21 21 16,0 0-16,0 0 15,1 0-15,-1 0 0,0 0 16,0 0-16,0 0 16,0 0-16,1 0 0,-1 0 15,0 21-15,0-21 16,0 22-16,-21-1 16,21 0-16,1 0 15,-22 0-15,0 0 16,0 1-1,-22-22-15,1 0 0,0 21 0,0-21 16,0 0-16,0 0 0,-1 21 0,1-21 16,0 0-16,0 0 15,0 0-15,0 0 0,-1 0 0,1 0 16,0 0 0,0 0-16</inkml:trace>
  <inkml:trace contextRef="#ctx0" brushRef="#br0" timeOffset="3223.97">15854 7853 0,'0'0'0,"0"21"63,0 0-63,0 0 0,0 22 15,0-22-15,0 0 16,0 0-16,0 43 15,0-22-15,0-21 0,-21 0 16,21 1-16,0-1 0,0 0 0,0 0 16,-22 0-16,22 0 15,0 1-15,0-44 63,0 1-48</inkml:trace>
  <inkml:trace contextRef="#ctx0" brushRef="#br0" timeOffset="3583.77">15684 8128 0,'0'0'0,"22"0"47,-1 0-47,0 0 0,0-21 16,0 21-16,0 0 15,1 0-15,-1 0 0,0 0 16,0 0-16,0-21 0,0 21 15,1 0-15,-1 0 63,-21-21-32,21 21-15</inkml:trace>
  <inkml:trace contextRef="#ctx0" brushRef="#br0" timeOffset="3967.55">16235 7832 0,'0'0'0,"0"-21"16,21 21-1,-21 21 1,0 0 0,0 0-16,0 127 31,0-127-31,0 22 0,0-22 15,0 0-15,0 21 0,0-20 16,0-1-16,0 0 0,-21 0 16,21 0-16,0 0 0,-21 1 15,21-44 48</inkml:trace>
  <inkml:trace contextRef="#ctx0" brushRef="#br0" timeOffset="5052.07">17526 8657 0,'0'0'0,"-21"0"0,0 0 0,-1 0 15,44 0 32,-1 0-31,0 0-16,0 0 0,0 0 0,0 0 16,1 0-16,20 0 0,-21 0 15,21 0-15,1 0 0,-1 0 16,0 0-16,22 0 0,-1 0 0,-20 0 15,20 0-15,85 0 16,-84 0-16,-1 0 0,1 0 0,-1 0 16,-20 0-16,20 0 0,1 0 0,-22 0 15,0 0-15,1-21 0,-1 21 0,-21 0 16,22 0-16,-1 0 16,-21 0-16,0-21 0,0 21 15,1 0-15,-1 0 16,-42 0 62,21-21-62</inkml:trace>
  <inkml:trace contextRef="#ctx0" brushRef="#br0" timeOffset="5647.73">18859 8319 0,'0'0'0,"-21"0"0,21 21 63,0 0-63,0 0 0,0 0 15,21 0 1,1 1-16,-1-22 0,0 21 0,0-21 16,0 21-16,0-21 15,1 0-15,-1 0 0,0 0 0,0 21 16,0-21-16,0 0 15,1 0-15,-1 0 0,0 0 16,0 0-16,-42 0 78,0 21-78,0-21 16,-1 21-16,1 1 0,0-1 0,0-21 15,0 21-15,0 0 16,-1-21-16,1 21 0,0 0 0,0 1 16,0-1-16,-22 0 0,22 0 0,0 0 15,0 0-15,0 1 16,0-1-16,-1 0 0,22 0 16,-21-21-16,0 21 0,21 0 31,21-21 16,-21-21-47,21 21 15</inkml:trace>
  <inkml:trace contextRef="#ctx0" brushRef="#br0" timeOffset="14795.57">20891 8319 0,'22'0'16,"-1"0"-16,0 0 16,0-22-1,0 22-15,-21-21 16,0 0 15,0 0-15,-21 21-1,0 0 1,0 0-16,0 0 0,-1 0 16,1 0-16,0 0 0,0 0 15,0 21-15,0-21 0,-1 21 16,1 0-16,0-21 0,21 22 0,-21-1 16,0 0-16,0 0 0,-1 0 0,1 0 15,0 1-15,21-1 0,-21 0 16,21 0-16,-21 0 0,0 0 0,21 1 15,0-1-15,0 0 0,0 0 16,0 0-16,0 0 0,0 1 16,0-1-16,0 0 0,0 0 0,21 0 15,0 0-15,-21 1 0,21-22 16,0 21-16,0 0 0,1-21 16,-1 21-16,0-21 0,0 0 0,0 0 15,0 0-15,1 21 0,-1-21 0,0 0 16,21 0-16,-21 0 0,1 0 15,20 0-15,-21-21 0,0 21 0,22-21 16,-22 21-16,0-21 0,0 0 0,0 21 16,-21-22-16,21 1 15,1 0-15,-22 0 0,0 0 16,0 0-16,0-1 0,0 1 16,0 0-1,-22 21-15,1 0 0,21-21 0,-21 21 16,0-21-16,0 21 0,0 0 15,-1 0-15,1 0 0,0 0 16,0 0-16,0 21 0,-22 0 16,22-21-16,0 21 0,0 0 0,0-21 15,0 22-15,-1-1 0,1 0 0,0 0 16,0 0-16,21 0 0,-21 1 16,21-1-16,-21-21 0,21 21 0,0 0 15,0 0 1,0-42 171,0 0-155,0 0-17,21 0 1,-21-1-1,21 1-15,0 0 16,0 0 0,0 0-16,1 21 0,-22-21 15,21 21-15,0 0 0,-21-22 0,21 22 16,0-21-16,0 21 0,1-21 16,-1 21-16,0 0 15,0 0-15,-21-21 0,21 21 0,0 0 16,1 0-16,-1 0 0,0 0 15,0 0-15,0 0 0,0 0 16,1 0-16,-1 21 16,-21 0-1,21-21-15,-21 21 16,0 1-16,0-1 16,0 0-16,0 0 0,0 0 15,-21 0 1,0 1-16,21-1 15,-22-21-15,1 21 0,0 0 16,0 0 0,0-21-16,21 21 0,-21-21 15,-1 22-15,1-22 16,0 0-16,21 21 16,-21-21-16,0 0 0,0 0 15,-1 0 1,1 0-16,0 0 15,0 0-15,0 0 16,0-21-16,-1 21 16,-20-43-16,21 43 15,21-21-15,-21 21 0,21-21 16,0 0-16,-21 21 0,21-21 0,0-1 16,-22 1-16,22 0 0,0 0 15,0 0-15,0 0 16,0-1-16,0 1 0,0 0 0,0 0 15,0 0-15,0 0 0,0-1 16,0 1-16,22 21 16,-22-21-16,21 21 0,0-21 0,-21 0 15,21 21-15,-21-21 0,21 21 0,0-22 16,-21 1-16,22 21 0,-1-21 16,0 21-16,-21-21 0,21 0 15,43 0-15,-64-1 16,21 1-16,0 21 0,0-21 15,0 21-15,0 0 0,1-21 16,-1 21-16,0 0 16,0 0-16,0 0 0,0 0 15,1 0-15,-1 0 16,0 0-16,-42 0 78,0 0-62,-1 0-1,1 0-15,0 0 16,0 0 0,0 0-16,0 0 15,-1 0-15,1 0 0,0 0 16,0 21-16,0-21 0,0 21 15,-1 0 1,1-21-16,0 22 0,0-22 0,21 21 16,-21 0-16,0-21 0,-1 21 0,1 0 15,0 0-15,0 1 16,21-1-16,-21 0 0,21 0 0,-21 0 16,-1 0-16,22 1 0,0-1 15,-21 21 1,21-21-16,-21 0 0,21 1 0,0-1 15,0 0-15,0 0 0,0 0 16,0 0-16,21 1 16,0-22-1,-21 21-15,22-21 16,-1 0-16,0 0 16,0 0-1,0 21-15,0-21 31,-21-21-15,0 0 15,-21 21-31,21-22 0,-21 22 16,21-21-16,-21 21 0,21-21 16,-21 21-16,21-21 15,-21 21-15,21-21 16,-22 0-1,22-1 1,0 1 0,0 0-1,22 21 1,-22-21-16,21 21 0,0 0 16,0 0-16,-21-21 0,21 21 15,0 0-15,1 0 16,-1-21-16,0 21 0,0 0 0,0 0 15,0 0-15,1 0 0,-1 0 16,0 0-16,0 0 0,0 0 16,0 0-1,1 0-15,-1 0 0,-21 21 0,21-21 16,0 21-16,-21 0 16,0 0-16,21-21 15,-21 21-15,0 1 0,0-1 16,0 0-16,0 0 15,0 0-15,0 0 16,0 1 0,-21-22-16,21 21 0,-21-21 15,21 21-15,-21-21 16,0 0-16,-1 21 16,1-21-16,0 0 0,0 0 15,0 0 1,0 0-16,-1 0 15,1 0-15,0 0 0,0 0 16,0 0-16,0 0 16,-1 0-16,1 0 0,0 0 15,0 0-15,0 0 16,0 0-16,21-21 16,-22 0-16,1 0 15,21-1-15,0 1 16,0 0-1,0 0-15,-21 21 0,21-21 16,0 0-16,0-1 0,0 1 16,0 0-16,0 0 15,0 0-15,0 0 0,0-1 16,21 1-16,0 0 0,1 0 16,-1 0-16,0 0 0,0-1 15,0 1-15,0 21 16,-21-21-16,22 21 0,-1 0 0,0-21 15,42 0 1,-41 21-16,-1-21 0,0 21 16,0 0-16,0 0 0,0 0 15,1 0-15,-1 0 16,0 0 0,-21-22-16,0 1 31,-21 21 16,0 0-32,-1 0-15,1 0 16,0 0-16,0 0 16,0 0-16,21 21 0,-21-21 0,-1 0 15,1 22-15,0-1 16,0 0-16,0-21 0,0 21 15,-1 0-15,1 0 0,0-21 16,21 22-16,-21-22 0,21 21 0,-21 0 16,0-21-1,21 21-15,-22 0 0,1-21 16,21 21-16,-21-21 31,21-21 32,21 21-63,0 0 0,-21-21 15,22 21-15,-1-21 0,-21 0 16,21 21-16,0-21 0,0-1 0,0 1 16,22 0-16,-43 0 15,21 0-15,0 21 0,0-21 0,0-1 16,1 22-16,-1-21 0,0 21 15,0 0-15,0-21 0,0 21 0,1 0 16,-1 0 0,0 0-1,0 0-15,-42 0 125,0 0-125,0 0 16,-1 21 0,1-21-16</inkml:trace>
  <inkml:trace contextRef="#ctx0" brushRef="#br0" timeOffset="21232.79">17949 9631 0,'-21'0'16,"21"-21"-16,-21 21 31,0 0-31,0 0 16,-1 0-1,1 0 1,0 0-16,0 0 0,0 0 15,0 0-15,-1 0 0,1 0 16,0 0-16,0 0 16,0 0-16,0 0 15,-1 0-15,22-21 32,22 21-1,-1 0-16,21 0-15,-21 0 0,0 0 16,22 0-16,-1 0 0,-21 0 16,22 0-16,-1 0 0,0 0 0,22 0 15,-22 0-15,0 0 0,22 0 0,-22 0 16,22 0-16,-22 0 0,0 0 16,22 0-16,-22 0 0,1 0 0,-1 0 15,21 0-15,-41 0 0,20 0 16,-21 0-16,0 0 0,0 0 15,1 0-15,-1 0 0,0 0 16,0 0-16,-21-22 47,-21 22-16,0 0-15,0 0-1,21-21-15,-22 21 0</inkml:trace>
  <inkml:trace contextRef="#ctx0" brushRef="#br0" timeOffset="21864.11">18521 9335 0,'0'0'0,"0"-22"0,0 44 63,0-1-48,21 0 1,0-21-16,-21 21 0,21-21 15,0 21-15,1-21 16,-1 21-16,0 1 0,0-22 16,0 0-16,0 21 0,1 0 15,-1-21-15,0 0 0,0 21 16,0-21-16,0 0 0,1 0 16,-1 0-16,0 0 15,0 0-15,-21 21 47,0 0-31,0 1-1,-21-1-15,0-21 16,21 21-16,-21 0 0,-1 0 16,1-21-16,0 21 0,0 1 0,0-1 15,0 0-15,-1 0 0,1 0 0,0 0 16,0 1-16,0-1 0,-22 21 15,22-42-15,0 21 16,0 0-16,0 1 0,21-1 16,-21-21-1,42 0 63,0 0-78,-21-21 16,21 21-16</inkml:trace>
  <inkml:trace contextRef="#ctx0" brushRef="#br0" timeOffset="22615.68">19897 9419 0,'0'0'0,"0"-21"31,0 0-16,0 0 1,0 42 47,0 0-48,0 0-15,0 0 0,0 22 16,0-1-16,0-21 0,0 0 15,-22 22-15,22-22 0,0 21 16,0-21-16,0 22 0,0-22 0,0 0 16,-21 21-16,21-20 0,0-1 0,-21 0 15,21 0-15,0 0 16,0-42 46,21 21-62,-21-21 0,21 0 16,1 21-16,-22-21 0</inkml:trace>
  <inkml:trace contextRef="#ctx0" brushRef="#br0" timeOffset="23211.34">20680 9398 0,'0'-21'15,"0"42"48,0 0-48,0 0-15,0 1 0,0-1 16,0 0-16,0 21 0,0-21 0,0 1 16,0-1-16,-21 21 0,21-21 15,-22 0-15,22 1 0,0-1 0,0 21 16,0-21-16,0 0 0,-21-21 0,21 22 15,0-1-15,-21 0 16,21 0-16,0-42 63,0 0-48,0 0-15,0-1 16,0 1-16</inkml:trace>
  <inkml:trace contextRef="#ctx0" brushRef="#br0" timeOffset="23632.1">20341 9694 0,'0'0'0,"-21"0"16,42 0 31,0 0-47,0 0 16,22 0-16,-22 0 15,0 0-15,43 0 0,-22 0 16,-21 0-16,21 0 0,-20-21 0,20 21 15,-21 0-15,0 0 0,0 0 16,1 0-16,-1 0 0,0 0 0,0 0 16,0 0-16,-21-21 0,21 21 15,1 0-15,-1 0 16,-21-21 62,-21 21-62,-1 0-16</inkml:trace>
  <inkml:trace contextRef="#ctx0" brushRef="#br0" timeOffset="27995.6">21526 9462 0,'22'0'16,"-22"-22"-1,21 22-15,-21-21 16,21 21-16,0 0 0,0-21 15,-21 0 1,21 21 0,-21-21-16,-21 21 31,0 0-15,0 0-16,0 0 0,0 0 15,-1 0-15,1 21 0,0-21 16,0 21-16,0-21 0,0 21 0,21 0 15,-22 1-15,1-1 0,0 0 16,0 0-16,0 0 0,21 0 0,-21 22 16,-1-22-16,22 0 0,-21 0 0,21 22 15,0-22-15,0 0 16,0 21-16,0-21 0,0 22 16,0-22-16,0 0 0,0 0 15,0 0-15,21-21 0,1 22 16,-1-22-16,0 0 0,0 0 0,0 0 15,0 0-15,1 0 0,41 0 16,-42 0-16,0 0 16,22 0-16,-22 0 0,0-22 0,0 22 15,0-21-15,1 0 0,-22 0 16,21 21-16,-21-21 0,0 0 0,0-22 16,-21 22-16,-1 0 15,22 0-15,-21 21 0,0 0 16,0-21-16,-21 21 0,20 0 15,1 0-15,0 0 0,0 0 0,0 0 16,0 0-16,-1 21 0,1 0 16,0-21-16,0 21 0,0-21 0,0 21 15,21 0-15,-22 1 0,22-1 16,-21-21-16,21 21 0,0 0 16,0 0 15,21-21-16,1 0 1,-1 0-16,0-21 0,0 21 0,0-21 16</inkml:trace>
  <inkml:trace contextRef="#ctx0" brushRef="#br0" timeOffset="28511.3">22352 9589 0,'0'0'15,"-21"0"-15,0 0 16,21-22 15,42 22-15,-21 0-16,0 0 16,22 0-16,-1 0 0,43 0 15,-43 0-15,0 0 0,1 0 16,-1 0-16,0 0 0,22 0 0,-22 0 15,22 0-15,-22 0 0,0 0 16,22 0-16,-22 0 0,0 0 0,-20 0 16,20 0-16,-21 0 0,0 0 15,0 0-15,1 0 0,-44 0 94,1 0-94,21-21 16,0 0-16</inkml:trace>
  <inkml:trace contextRef="#ctx0" brushRef="#br0" timeOffset="29123.95">23114 9271 0,'0'0'0,"-21"0"16,0 0-16,-1 0 16,22 21-1,0 0-15,0 1 16,0-1-16,0 0 15,0 0-15,22-21 0,-1 21 0,0-21 16,-21 21-16,21 1 0,0-22 16,0 21-16,1-21 0,-1 0 0,21 21 15,-21-21-15,0 0 0,1 0 16,-1 0-16,0 0 0,0 0 16,0 0-16,0 0 15,1 0-15,-44 0 63,1 21-48,0-21-15,21 21 0,-21 0 0,0-21 16,0 22-16,-1-1 0,1 0 16,-21 0-16,21 0 0,0 0 0,-1 1 15,-20-1-15,21 0 0,0 0 0,-22 21 16,22-20-16,0-1 0,0 0 15,-21 0-15,20-21 0,1 42 16,-21 1 0,21-22-16,21 0 15,-21-21 1,42 0 62,-21-21-78</inkml:trace>
  <inkml:trace contextRef="#ctx0" brushRef="#br0" timeOffset="33624.26">23918 9271 0,'-21'0'0,"42"0"0,-63 0 0,21 0 16,21-21-16,-21 21 0,-1 0 15,1 0 1,0 0-1,21 21 17,0 0-32,0 0 15,0 1 1,21-22-16,0 21 0,1-21 16,-1 0-16,0 0 0,0 21 0,21-21 15,1 0-15,-1 0 0,-21 0 16,22 0-16,41 0 0,-41 0 15,-1 0-15,0-21 0,22 0 16,-43 21-16,21-22 0,-21 1 16,1 21-16,-1-21 0,0 0 15,0 21-15,-21-21 0,21 21 0,-21-21 0,0-1 16,0 1 0,-21 21 15,0 0-16,0 21-15,21 1 0,0-1 16,-21 0-16,21 0 0,-22 0 16,1 0-16,21 1 15,0-1-15,-21 21 0,21-21 16,-21 22-16,21-22 0,-21 0 0,21 0 16,0 21-16,0-20 0,-21 20 15,21-21-15,-22 21 0,22-20 0,-21 20 16,21-21-16,-21 64 15,21-64-15,-21 0 16,21 0-16,-21 0 0,21 1 0,0-1 16,0 0-16,-21 0 0,21 0 15,-22-21-15,22 21 16,0-42 46,0 0-62,22 0 16,-1 0-16,-21 0 0</inkml:trace>
  <inkml:trace contextRef="#ctx0" brushRef="#br0" timeOffset="34555.93">23918 9821 0,'-21'0'0,"0"0"0,0 0 16,0 0-16,-1 0 16,1 0-1,42 0 16,1 0-31,-1 0 0,0 0 16,21 0-16,-21 0 0,22 0 16,-1-21-16,0 21 0,1 0 0,-1 0 15,0 0-15,1 0 0,-1-21 0,0 21 16,1 0-16,-1 0 16,-21 0-16,43-21 0,-43 21 15,0 0-15,0 0 0,0 0 0,-42 0 47,0 0-47,0 0 16,0 0-16,0 0 0,-1 0 15,1 0-15,0 0 0,-21 0 0,21 0 16,-64 21-16,21-21 16,1 21-16,21-21 0,20 0 15,-20 0-15,0 0 0,-1 21 0,22-21 16,0 0-16,-21 0 0,21 0 15,-1 0-15,44 0 63,-1 0-47,0 0-16,0 0 0,0 0 0,0 0 15,1 0-15,20-21 0,0 21 16,1 0-16,-1-21 0,-21 21 0,21-21 15,1 21-15,-1 0 0,0-21 0,1 21 16,-22 0-16,21-21 0,-21 21 16,1-22-16,-1 22 0,0 0 0,0 0 15,-42 0 220,0 0-220,0 0 1,-1 0-16,1 0 16</inkml:trace>
  <inkml:trace contextRef="#ctx0" brushRef="#br0" timeOffset="37283.41">24405 9779 0,'21'0'156,"0"0"-140,1 0-1,-1 0-15,0 0 16,0 0 0,0 0-1,-21-21 313,-21 21-312</inkml:trace>
  <inkml:trace contextRef="#ctx0" brushRef="#br0" timeOffset="41972.09">17738 10478 0,'0'0'0,"-22"0"16,1 0-1,0 0-15,0 0 16,21-22-16,-21 22 0,0 0 15,-1 0-15,44 0 63,-1 0-63,0 0 0,21 0 0,-21 0 16,22 0-16,-1 0 0,0 0 0,1 0 15,-1 0-15,0 0 0,1 0 16,-1 0-16,22 0 0,-22 0 0,0 0 15,1 0-15,-1 0 0,0 0 0,1 0 16,-22 0-16,0 0 0,0 0 16,0 0-16,0 0 0,-21-21 47,-21 21-32,0-21-15,0 21 16,21-21-1,-21 21-15</inkml:trace>
  <inkml:trace contextRef="#ctx0" brushRef="#br0" timeOffset="42415.67">18161 10224 0,'-21'0'16,"21"21"15,0 0-15,21-21-16,0 21 0,0-21 15,-21 21-15,21 0 0,1-21 16,20 22-16,-21-22 0,0 0 16,0 0-16,22 21 0,-1-21 15,0 0-15,-20 0 0,-1 0 0,0 0 16,-42 0 31,21 21-47,-21-21 0,-1 21 15,1-21-15,0 21 0,0 0 0,21 1 16,-21-1-16,0 0 0,-1 0 16,1 0-16,0 22 0,0-22 15,21 0-15,-21 0 0,0 0 0,-1 0 16,1 1-16,21-1 0,0 0 15,0 0-15,-21-21 0,42-21 47,0 21-31,1-21-16,-1 0 0,0 21 0</inkml:trace>
  <inkml:trace contextRef="#ctx0" brushRef="#br0" timeOffset="43428.65">19325 10329 0,'-21'0'15,"21"-21"-15,-21 21 0,0 0 16,42 21 47,0-21-63,0 22 15,0-22-15,0 0 0,22 0 16,-22 0-16,0 0 0,0 0 0,22 0 15,20 0-15,-42 0 16,0 0-16,1 0 0,-1 0 0,0-22 16,0 22-16,0-21 0,0 21 0,-21-21 15,22 0-15,-22 0 16,0 42 46,-22-21-62,1 21 0,0 0 0,21 0 16,-21 22-16,0-22 0,0 21 0,21-21 16,-22 22-16,1-1 0,0-21 15,21 22-15,-21-22 0,21 21 0,-21-21 16,21 0-16,0 22 0,-21-22 16,21 0-16,0 0 0,-22-21 15,22 21-15,0 1 0,0-1 16,0-42 46,0-1-62,0 1 16,0 0 0,0 0-16</inkml:trace>
  <inkml:trace contextRef="#ctx0" brushRef="#br0" timeOffset="43803.95">19219 10689 0,'-21'0'0,"42"0"0,-63 0 15,42 21 32,21-21-47,0 0 16,22 0-16,-22 0 0,0 0 0,21 0 15,-21 0-15,22 0 0,-1 0 16,-21 0-16,22 0 0,-22 0 0,21 0 16,-21 0-16,0 0 0,1 0 0,-1 0 15,0 0-15,0 0 0,-21-21 16,21 21-16,0 0 15</inkml:trace>
  <inkml:trace contextRef="#ctx0" brushRef="#br0" timeOffset="44379.69">20193 10605 0,'-64'0'31,"43"0"-31,0 0 16,0 0-16,42 0 47,0 0-47,0 0 0,1 0 15,-1 0-15,0 0 0,21 0 16,1 0-16,-22 0 0,0 0 16,0 0-16,0 0 0,0 0 15,1-22-15,-1 22 0,0 0 110</inkml:trace>
  <inkml:trace contextRef="#ctx0" brushRef="#br0" timeOffset="44816.27">21082 10287 0,'0'0'0,"0"-21"0,0 0 16,0 0-1,0 42 32,0 0-31,0 0-16,0 21 0,-21-20 0,21 20 16,-21 0-16,-1 1 0,22-22 15,0 21-15,-21 0 0,21-20 0,-21 20 16,21-21-16,0 0 0,-21 22 15,0-22-15,21 0 0,-21 0 16,21 0-16,21-21 63,0-21-63,0 0 15,-21 0-15</inkml:trace>
  <inkml:trace contextRef="#ctx0" brushRef="#br0" timeOffset="45536.32">22204 10562 0,'0'0'16,"-21"0"-16,-1 21 0,1-21 0,0 0 15,0 0-15,0 0 0,0 0 16,42 0 15,0 0-15,21 0-16,-21 0 0,1 0 15,20 0-15,0 0 0,1 0 16,20 0-16,-21 0 0,22 0 0,-1 0 16,43 0-16,-42 0 0,-22 0 15,0 0-15,1 0 0,-1 0 16,-21 0-16,0 0 0,1 0 0,-1 0 16,0 0-1,-42 0 63,21-21-78,-21 21 16,21-21-16</inkml:trace>
  <inkml:trace contextRef="#ctx0" brushRef="#br0" timeOffset="46043.24">22796 10329 0,'0'0'0,"-21"0"0,21 22 32,0-1-17,0 0 1,21 0-16,1-21 0,-1 21 15,0 0-15,0-21 0,0 22 0,0-1 16,1-21-16,-1 21 0,0-21 16,0 21-16,0-21 0,43 21 15,-22-21 1,-21 0-16,0 0 16,1 0-1,-44 0 32,1 0-47,21 21 0,-21-21 16,0 22-16,0-22 0,0 21 15,-1 0-15,1 0 0,0-21 0,0 21 16,0 0-16,0 1 0,-22-1 16,22 0-16,0-21 0,0 21 0,0 0 15,-1 0-15,-20 1 16,42-1-16,-21-21 0,0 0 15,21 21-15,21-21 47,0 0-47,0 0 16,-21-21-16,21 21 0,1-21 16</inkml:trace>
  <inkml:trace contextRef="#ctx0" brushRef="#br0" timeOffset="52008">24447 10456 0,'22'0'78,"-44"0"0,1 0-78,0 0 16,0 0-16,0 0 16,0 0-16,-1 22 15,1-1-15,0-21 0,0 21 16,21 0-16,-21-21 0,0 21 0,-1 0 16,1 1-16,0-1 15,0 21-15,21-21 0,0 0 16,-21 1-16,21-1 0,0 0 15,0 0-15,0 0 16,0 0-16,0 1 0,0-1 16,0 0-16,0 0 15,21-21-15,0 21 0,0-21 16,-21 21-16,21-21 0,1 0 16,-1 22-16,0-22 0,0 0 15,0 0-15,0 0 0,1 0 16,-1 0-16,0 0 0,0 0 15,0 0-15,0 0 0,1 0 0,-1 0 16,0 0-16,0 0 0,0-22 16,0 22-16,1 0 0,-1-21 0,0 21 15,0-21-15,-21 0 0,0 0 16,0 0-16,0-1 16,0 1-16,-21 21 15,0-21 1,0 21-16,-1 0 0,-20 0 15,0 0-15,21 0 0,-1 0 16,1 0-16,0 0 0,0 0 0,0 0 16,-22 0-16,22 0 0,0 0 15,0 0-15,0 0 0,0 21 0,-1-21 16,1 0 0,21 21-16,-21-21 15,42 0 32,0 0-47,1 0 16,-1 0-16,-21-21 0,21 21 15,0 0-15,0 0 0,0 0 16,1 0-16,-22-21 0,21 21 0,0 0 16,0 0-16,21 0 15,-20 0-15,-1 0 0,0 0 16,0 0-16,0 0 0,0 0 0,1 0 15,-1 0-15,0 0 0,0 0 16,0 21 0,0-21-16,-21 21 0,22-21 0,-22 22 15,0-1 1,0 0-16,0 0 16,-22-21-1,1 0-15,0 21 0,0-21 16,0 0-16,0 21 0,-1-21 15,1 0-15,0 0 16,0 22-16,0-22 0,0 0 16,-1 0-16,1 0 0,0 0 15,0 0-15,0 0 0,0 0 16,-1 0-16,1 0 0,0 0 16,0 0-16,21-22 0,-21 22 15,0 0-15,21-21 0,-22 21 16,22-21-16,-21 0 15,0 0-15,21 0 16,0-1-16,0 1 0,0 0 16,0 0-16,0 0 0,0 0 15,0-1-15,0 1 0,0 0 16,0 0-16,0 0 16,0 0-16,21-1 0,0 1 0,-21 0 15,22 0-15,-1 21 16,0-21-16,0 21 0,-21-21 0,21 21 15,22-22-15,-22 1 0,0 21 16,21-21-16,-21 21 0,1 0 16,-1-21-16,0 21 0,0 0 0,21 0 15,-20-21-15,-1 21 0,0 0 0,0 0 16,0-21 0,0 21-1,-42 0 110,0 0-125,0 0 16,0 0-16,0 0 15,-1 21-15,1-21 0,0 0 16,0 0-16,0 21 0,0-21 0,-1 21 16,1-21-16,-21 21 15,21 0-15,0 1 0,-1-1 0,1 0 16,0 0-16,-21 43 16,21-43-16,-1 0 0,22 0 15,-21 0-15,21 0 0,0 1 0,-21-1 16,21 0-16,0 0 0,0 0 15,0 0-15,0 1 16,0-1-16,0 0 16,0 0-16,0 0 15,21-21-15,0 21 16,1-21-16,-1 0 16,0 22-16,0-22 15,0 0-15,0 0 0,1 0 16,-1 0-16,0 0 15,0 0-15,0 0 0,0 0 16,1 0-16,-1 0 0,0 0 0,0 0 16,0 0-16,0-22 0,1 22 0,-1-21 15,0 21-15,-21-21 0,21 0 16,-21 0-16,0 0 16,0-1-16,0 1 15,-21 21 1,0-21-16,0 0 0,-1 21 15,1-21-15,0 21 0,0 0 0,0 0 16,0 0-16,-1-21 0,1 21 0,0 0 16,-21 0-16,21 0 0,-1 0 15,-20 0-15,21 0 0,-21 0 16,20 0-16,1 0 0,0 0 0,0 0 16,21 21-16,-21-21 15,42 0 48,0 0-63,0 0 0,0 0 15,1 0-15,-1 0 16,0 0-16,0 0 0,0 0 16,0 0-16,1 0 0,-1 0 0,0 0 15,0 0-15,0 0 0,0 0 16,1 0-16,-1 0 0,0 0 15,0 0-15,0 0 0,0 21 16,1 0-16,-1-21 0,-21 21 16,0 0-1,21-21-15,-21 22 0,0-1 16,0 0 0,-21 0-1,0-21 1,-1 0-16,1 21 15,0-21-15,0 21 0,0-21 16,0 0-16,-1 0 16,1 0-16,0 0 0,0 0 15,0 0-15,0 0 0,-1 0 0,1 0 16,0 0-16,0 0 16,0 0-16,0 0 0,-1 0 0,1 0 15,0 0-15,0-21 16,21 0-16,0 0 15,-21 0 1,21 0-16,0-1 16,0 1-16,0 0 0,0 0 15,0 0-15,0 0 16,0-1-16,0 1 0,21 0 0,-21 0 16,21 0-16,0 0 0,-21-1 0,21 1 15,1 0-15,-1 0 0,0 0 16,0 0-16,0 21 0,-21-22 15,21 1-15,1 21 0,-1 0 0,0-21 0,21 21 16,-21 0-16,1-21 16,-1 21-16,0 0 0,0 0 15,0 0-15,0-21 0,1 21 0,-1 0 16,0 0-16,-42 0 62,0 0-46,-1 0-16,1 0 16,0 0-16,0 0 0,0 0 15,0 0-15,-1 21 0,1-21 0,0 21 16,0 0-16,-21 0 0,20 1 16,1-1-16,0 0 0,0 0 15,0 0-15,0 0 0,-1 1 0,1-1 16,0 42-16,21-42 0,-21 1 15,21-1-15,-21 0 0,21 0 16,0 0-16,0 0 0,0 1 16,0-1-16,0 0 0,21-21 15,-21 21-15,21-21 16,-21 21-16,21-21 16,0 0-16,1 0 15,-1 0 1,-21-21 31</inkml:trace>
  <inkml:trace contextRef="#ctx0" brushRef="#br0" timeOffset="54524.56">17907 11536 0,'0'0'0,"-21"0"16,0 0 0,-1 0-1,1 0 1,0 0-16,0 0 0,0 0 16,0 0-16,-1 0 0,1 0 15,0 0-15,0 0 0,0 0 16,0 0-16,-1 0 0,1 0 15,0 0-15,0 0 0,0 0 16,42 0 47,0 0-63,0 0 0,22 21 15,-1-21-15,-21 0 0,21 0 0,1 0 16,-1 0-16,22 0 0,-22 0 15,43 0-15,-43 0 0,0 0 16,1 0-16,-1 0 0,-21 0 0,21 0 16,-20 0-16,-1 0 0,0 0 15,0 0-15,0 0 16,-42 0 78,0 0-94,21-21 0,-21 21 15</inkml:trace>
  <inkml:trace contextRef="#ctx0" brushRef="#br0" timeOffset="55147.2">18119 11324 0,'0'0'0,"-22"0"0,1 0 31,21 21-16,0 1-15,0-1 16,0 0-16,21 0 16,-21 0-16,22-21 0,-1 21 0,-21 1 15,21-22-15,0 21 0,0-21 0,0 21 16,1-21-16,-1 0 0,0 21 16,0-21-16,0 0 0,0 0 15,1 0-15,-1 0 0,0 0 0,0 0 16,0 0-1,-21 21 17,-21-21-17,0 0-15,0 21 0,0 1 16,-1-22-16,1 21 0,0-21 0,0 21 16,0 0-16,0 0 0,-1-21 0,-20 21 15,21 1-15,0-1 0,-22 0 16,22 0-16,-42 21 15,42-20-15,-1-1 0,-20-21 0,42 21 16,-21 0-16,0-21 0,0 21 16,-1-21-16,22 21 15,0-42 79,0 0-63,0 0-31</inkml:trace>
  <inkml:trace contextRef="#ctx0" brushRef="#br0" timeOffset="57507.85">19431 11303 0,'0'0'0,"0"-21"0,0 0 16,0 0-16,0-1 15,-21 22-15,21-21 0,0 0 16,0 0 0,0 0-1,21 21 17,-21 21-17,0 0-15,0 0 0,0 22 16,0-22-16,0 21 0,0-21 15,0 22-15,0-1 0,0-21 0,0 21 16,0 1-16,-21-22 0,21 21 0,-21 22 16,21-43-16,0 0 15,-22 0-15,22 0 0,0 1 16,0-1-16,-21-21 0,21 21 16,0-42 46,21 0-62,1 21 0,-1-22 16,0 22-16,0-21 0</inkml:trace>
  <inkml:trace contextRef="#ctx0" brushRef="#br0" timeOffset="58263.41">20235 11494 0,'-21'0'31,"0"0"-31,0 0 0,0 0 0,-1 0 16,1 0-16,0 0 0,0 0 15,0 0-15,0 0 0,-1 0 0,1 0 16,0 0-16,0 0 15,42 0 17,0 0-32,22 0 15,-22 0-15,0 0 0,21 0 0,1 0 16,-22 0-16,21 0 0,0 0 0,-20 0 16,20 0-16,-21 0 0,21 0 15,-20 0-15,20 0 0,-21 0 16,0 0-16,0 0 15,-42 0 1,0 0 0,0 0-16,0 0 0,0 0 0,-1 0 15,1 0-15,-21 0 0,21 0 16,0 0-16,-1 0 0,1 0 16,0 0-16,0 0 0,0 0 15,42 0 32,0 0-47,0 0 16,0 0-16,1 0 0,-1 0 15,0 0-15,0 0 0,0 0 16,-42 0 15,0 0-15,0 0-1,42 0 17,0 0-32</inkml:trace>
  <inkml:trace contextRef="#ctx0" brushRef="#br0" timeOffset="59260.84">21315 11155 0,'0'-21'31,"0"0"16,-21 21-16,-1 0-31,1 0 16,0 0-16,0 0 0,0 21 16,0-21-16,-1 21 0,1 0 15,0 0-15,0 0 0,0 1 16,0-1-16,-1 21 0,-20-21 0,21 22 15,0-22-15,0 0 0,-1 21 0,1-21 16,0 1-16,21 20 0,-21-21 16,21 0-16,-21 0 0,21 1 0,0-1 15,0 21-15,0-21 16,0 0-16,0 1 0,21-1 0,0 0 16,0-21-16,0 21 0,-21 0 0,22-21 15,-1 21-15,0-21 0,0 0 16,21 0-16,-20 0 0,-1 0 15,0 0-15,0 0 0,0 0 0,0 0 16,1 0-16,-1 0 0,0-21 0,0 21 16,0-21-16,0 21 0,1-21 0,-1 0 15,-21 0-15,21-22 16,-21 1 0,0 21-16,0 0 0,0-1 0,-21 22 15,0 0-15,21-21 0,-22 21 16,1 0-16,0 0 0,0 0 15,0 0-15,0 21 0,-1 1 0,1-22 16,0 21-16,-21-21 0,21 21 16,-1 0-16,1 0 0,0 0 15,21 1-15,-21-22 0,21 21 0,-21 0 16,21 0-16,-21-21 0,21 21 16,0 0-16,0 1 15,21-22 32,0 0-47,0-22 16,0 1-16,0 0 0</inkml:trace>
  <inkml:trace contextRef="#ctx0" brushRef="#br0" timeOffset="59951.45">22140 11536 0,'0'0'0,"-21"0"16,0 0-16,0 0 15,21-21-15,-21 21 0,-1 0 16,44 0 15,-1 0-15,0 0-16,0 0 0,21 0 15,-20 0-15,20 0 0,0 0 16,1 0-16,-1 0 0,0 0 0,1 0 0,-1 0 16,0 0-16,1 0 0,-22 0 15,21 0-15,0 0 0,1 0 0,-22 0 16,21 0-16,-21 0 0,1 0 16,-1 0-16,0 0 0,0 0 15,0 0-15,0 0 0,1 0 16,-1 0-1,-21-21 64,0-1-64</inkml:trace>
  <inkml:trace contextRef="#ctx0" brushRef="#br0" timeOffset="60564.12">22881 11176 0,'0'0'15,"-21"0"1,21 21 0,0 0-16,0 1 15,0-1-15,0 0 16,21-21-16,-21 21 0,21 0 0,0-21 16,1 21-16,-1-21 15,0 22-15,21-22 0,-21 21 0,1-21 16,-1 0-16,0 0 0,0 0 0,0 21 15,0-21-15,1 0 0,-1 0 16,0 0-16,21 0 16,-21 0-16,1 0 0,-1 0 15,-21-21 1,-21 21 15,-1 21-15,1-21-16,0 21 0,0 0 0,0-21 15,0 21-15,-1 1 0,-20-1 0,21 0 16,-21 0-16,20 0 0,-20 0 16,21 1-16,0-22 0,-22 21 15,22 0-15,0 0 0,0-21 0,0 21 16,0 0-16,-1-21 0,1 22 0,21-1 16,-21-21-16,21 21 15,-21-21-15,21 21 31,0-42 48,21 21-79,0-21 15</inkml:trace>
  <inkml:trace contextRef="#ctx0" brushRef="#br0" timeOffset="73277.09">24151 11451 0,'-21'0'16,"0"0"-16,0 0 0,-1 0 15,1 0-15,42 0 31,1 0-15,-1 0-16,0 0 0,0 0 0,21 0 16,-20 0-16,-1 0 15,21 0-15,-21 0 0,22 0 0,-22 0 16,21 0-16,-21 0 0,0 0 0,22 0 16,-22 0-16,0 0 0,0 21 15,0-21-15,1 0 16,-44 0 31,1 0-47,0 0 0,0 0 15,0 0-15,0 0 16,-1 0-16,1 0 0,0 0 16,-21 0-16,21 0 0,-1 0 0,1 0 15,0 0-15,21-21 0,-21 21 16,0 0-16,0 0 0,-1 0 15,1 0-15,0-21 0,0 21 16,0 0 0,0 0-16,-1 0 31,22 21-31,-21 0 16,21 1-16,-21-1 15,0-21-15,21 21 0,-21-21 16,0 21-16,21 0 0,-22 0 15,1 1-15,0-1 0,21 0 16,-21 0-16,0 0 16,0 0-16,21 1 15,21-22 32,0 0-31,0 0-16,0 0 0,0 0 0,1 0 15,-1-22-15,0 22 0,0 0 16,0 0-16,0 0 0,1 0 16,-1 0-16,0 0 0,0 0 0,0 0 15,22 0-15,-22 0 0,0 0 16,0 0-16,0 0 0,0 0 16,1 22-16,-1-22 0,0 21 0,0-21 15,-21 21-15,21-21 16,-21 21-16,21 0 0,-21 0 15,0 1-15,0-1 0,0 0 16,0 0-16,-21 0 16,-21 0-16,21-21 0,0 22 15,-1-22-15,-20 0 0,21 21 0,-21-21 16,-1 0-16,22 0 0,-21 21 16,21-21-16,-22 0 0,22 0 15,0 0-15,-21 21 0,20-21 0,-20 0 16,21 0-16,0 0 0,0 0 15,-1 0-15,1 0 0,0 0 16,0 0 0,0 0-16,21 21 31,-21-21-15,21 21 405,0 1-233,21-44 31,-21 1-188</inkml:trace>
  <inkml:trace contextRef="#ctx0" brushRef="#br0" timeOffset="75299.92">25506 9567 0,'0'-21'16,"0"0"-1,0 42 48,0 0-63,0 1 15,0-1-15,0 0 0,0 0 16,0 0-16,0 0 0,0 1 0,0-1 16,0 0-16,0 0 0,0 0 15,0 22-15,0-22 0,0 0 16,0 0-16,0 0 0,0 0 16,21 1-1,0-22-15,0 0 0,0 0 16,1 0-16,-1 0 0,0 0 0,21 0 15,-21 0-15,22-22 0,-1 1 16,0 21-16,1-21 0,20 0 0,-20 0 16,20 0-16,1-1 0,-1 1 15,-21 0-15,22 0 0,-1 0 0,-20 0 16,20-1-16,-20 1 0,-1 0 16,0 0-16,-21 21 0,22-21 0,-22 21 15,0-21-15,0 21 0,0 0 31,-21 21 16,0 0-31,-21-21-16,0 21 16,0-21-16,0 21 0</inkml:trace>
  <inkml:trace contextRef="#ctx0" brushRef="#br0" timeOffset="75903.58">25802 10668 0,'0'21'31,"0"0"-15,0 1-16,0-1 0,0 0 15,0 0-15,0 0 16,-21 0-16,21 1 0,0-1 16,0 0-16,0 0 15,21-21-15,0 0 16,0 0-16,1 0 0,20 0 15,-21 0-15,106 0 16,-21-42-16,-64 42 0,22-21 16,42-22-16,-43 22 15,1 0-15,-22 0 0,21 21 16,-20-21-16,-1-1 0,64 1 16,-85 21-16,0 0 0,0 0 15,1 0-15,-1 0 16,0 0-16,-42 0 62,0 21-62,-1 1 0,1-22 0,0 21 16</inkml:trace>
  <inkml:trace contextRef="#ctx0" brushRef="#br0" timeOffset="76460.25">25294 11938 0,'0'0'0,"-21"21"0,0 0 0,21 1 16,-21-22-16,21 21 0,-22-21 15,22 21-15,-21-21 16,21 21-16,21-21 16,22 0-16,-1 0 15,-21-21-15,43 0 0,42-22 16,-43 22-16,22 0 0,-22 0 16,1-21-16,20 20 0,-20 1 15,-1 0-15,1 0 0,-1 21 0,-20-21 16,20 0-16,-20-1 0,41 1 15,-63 21-15,1 0 0,-1-21 16,0 21-16,0 0 16,-42 0 31,0 0-32,0 0-15,-1 0 0,1 0 16,0 0-16</inkml:trace>
  <inkml:trace contextRef="#ctx0" brushRef="#br0" timeOffset="77676.56">20532 8297 0,'0'0'0,"21"0"46,0 0-30,0 0-16,21 0 0,-20 0 0,20 0 16,-21 0-16,21 0 0,1 0 0,-1 0 15,0 0-15,1 0 0,-1 0 16,-21 0-16,22 0 0,-1 0 16,-21 0-1,-42 0 48,21 22-63,-21-22 15,0 21-15,-1-21 16,1 21 0,0-21-16,21 21 0</inkml:trace>
  <inkml:trace contextRef="#ctx0" brushRef="#br0" timeOffset="78003.38">20447 8594 0,'0'21'16,"0"-42"-16,-21 42 0,0 0 0,42-21 31,0 0-31,21 0 15,-21 0-15,1 0 0,20 0 0,-21 0 16,21 0-16,-20 0 0,20 0 0,-21 0 16,0 0-16,22 0 0,-22 0 15,0 0-15,0 0 0,0 0 16,0 0-16</inkml:trace>
  <inkml:trace contextRef="#ctx0" brushRef="#br0" timeOffset="78612.03">22183 7641 0,'0'0'0,"0"-21"15,21 21 17,0 0-32,0 0 0,0 0 15,0 0-15,1 0 0,20 0 0,-21 0 16,21 0-16,-20 0 0,20 0 15,-21 0-15,21 0 0,-20 0 16,-1 0-16,0 0 0,0 0 0,0 0 16,0 0-16,1 0 15,-22-21-15,0 0 32,-22 21-32,1 0 15,0 0-15,0 0 0,0 0 0,0 0 16,-1 0-16,1 0 0,0 0 0,0 0 15,0 0-15,0 0 16,-1 0-16</inkml:trace>
  <inkml:trace contextRef="#ctx0" brushRef="#br0" timeOffset="80483.22">22246 7578 0,'0'0'0,"-21"21"0,0-21 15,21 21-15,-21 0 0,-1 0 16,1 1-1,21-1-15,-21-21 0,21 21 16,-21-21-16,21 42 16,-21-21-16,21 1 0,-21-22 0,21 21 15,-22 0-15,22 0 16,0 0 0,0 0-16,22-21 31,-1 0-16,0 0-15,0-21 16,0 21-16,0 0 16,1 0-16,-22-21 0,21 21 0,0 0 15,0 0-15,0 0 0,0 0 16,1 0-16,-1 0 16,0 0-16,0 0 0,0 0 0,-21 21 15,21-21-15,1 21 0,-1 1 0,0-22 16,-21 21-16,21 0 15,0 0-15,-21 0 16,0 0-16,0 1 0,0-1 0,0 0 16,0 0-16,0 0 15,0 0-15,-21-21 16,0 22-16,0-22 0,0 0 16,-1 21-16,1-21 0,0 0 15,0 0-15,0 21 0,0-21 0,-1 0 16,1 0-16,0 0 0,0 0 0,-21 0 15,20 0-15,1 0 0,0 0 16,0 0-16,0 0 0,0 0 16,-1 0-16,1 0 15,0 0 1,0 0 0,21 21-1,21-21 1,0 0-1,0 0-15,1 0 0,-1 0 16,0 0-16,0 0 16,0 0-16,22 0 0,-22 0 0,0 0 15,0 0-15,21 0 0,-20 0 0,-1 0 16,0 0-16,0 0 16,0-21-16,0 21 0,1 0 0,-1-21 15,-21 0-15,0-1 0,0 1 16,0 0-1,0 0-15,0 0 0,0 0 16,-21 21-16,-1-43 31,1 22-31,21 0 0,-21 0 16,0 21-16,0-21 16,0-1-16,-1 22 15,1 0-15,21-21 0,-21 21 16,0 0-16,0-21 15,0 21 1,-1 0 0,22-21-16,-21 21 15,0 0-15,0 0 16,0 0-16,21-21 16,-21 21-16,-1 0 31,22-21-31,0-1 15,0 1 1,0 0 0,0 0-16,0 0 0,0 0 15,0-1-15,0 1 16,0 0-16,0 0 16,22 21-16,-22-21 15,21 21 1,0 0-1,0 0-15,0-21 16,0 21-16,1 0 0,-1 0 16,0 0-16,0 0 0,21 0 0,-20 0 15,20 0-15,-21 0 0,21 0 0,-20-22 16,20 22-16,0 0 16,1 0-16,-22 0 0,0 0 15,0 0-15,0 0 0,0 0 16,-42 0 31,0 0-47,0 0 0,0 0 15,0 0-15,-1 0 0,1 0 0,0 0 16,0 0-16,0 0 16,0 0-16,-1 0 0,-20 22 15,21-22-15,21 21 0,-21-21 0,0 21 16,-1-21-16,1 21 15,0 0-15,0 0 0,21 1 16,-21-22-16,21 21 0,-21 0 16,-1-21-16,22 21 0,0 0 0,-21-21 15,21 21-15,-21 1 0,0-1 16,21 0-16,21-21 62,0 0-62,0 0 16,1 0-16,-1 0 16,0 0-16,0 0 15,0 0-15,0 0 0,1 0 16,-1 0-16,0 0 0,0 0 16,0 0-16,0 0 0,1 0 15,-1 21-15,-21 0 0,21-21 16,-21 21-16,0 1 0,21-1 15,-21 0-15,0 0 16,0 0-16,0 0 0,0 1 0,0-1 16,0 0-16,0 0 0,-21 0 15,0 0-15,0-21 0,21 22 16,-43-22-16,22 0 0,-21 21 16,21-21-16,-43 21 15,43-21-15,0 0 0,0 0 16,-1 0-16,1 0 0,0 0 0,0 0 15,0 0-15,0 0 0,-1 0 0,1 0 16,0 0-16,0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5:58:45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17230 7281 0,'21'0'15,"-21"22"-15,21-22 16,0 0 0,-42 0 46,0 0-62,0 0 16,-1 0-16,1 0 0,0 0 15,0 0-15,0 0 16,0 0-16,-1 21 16,65-21 30,-22 0-46,0 0 0,21 0 0,-20 0 16,20 0-16,0 0 16,1 0-16,41 0 0,-41-21 15,-1 21-15,0 0 0,1 0 0,-1 0 16,-21 0-16,21 0 0,-20 0 16,-1 0-16,0-22 0,0 22 0,0 0 15,-21-21 95</inkml:trace>
  <inkml:trace contextRef="#ctx0" brushRef="#br0" timeOffset="540.86">17716 7070 0,'-21'-21'16,"21"42"31,0 0-32,0 0-15,21-21 0,-21 21 16,22-21-16,-22 21 0,21 1 0,21-1 16,-21-21-16,0 21 15,22-21-15,-22 21 16,0-21-16,0 0 0,0 0 0,1 0 15,-1 0-15,0 0 0,0 0 16,0 0 0,-42 0 15,0 0-31,21 21 16,-21 0-16,0-21 0,-1 22 15,22-1-15,-21-21 0,0 21 0,0 0 16,0 0-16,-22 0 0,22 1 0,0 20 15,0-21-15,-21 0 0,20 0 16,1 1-16,0-1 0,0-21 0,0 21 16,21 0-16,-21 0 0,-1-21 15,22 21 1,-21-21 15,0 0-15,0 0-16,0 0 15,0-21-15</inkml:trace>
  <inkml:trace contextRef="#ctx0" brushRef="#br0" timeOffset="2228.96">18648 7006 0,'0'0'0,"-21"0"0,21-21 15,21 21 48,0 0-63,0 0 0,0 0 0,0 0 15,1 0-15,-1 0 0,21 0 0,-21-21 16,0 21-16,1 0 0,-1 0 16,0 0-16,0 0 0,0 0 0,0 0 15,-42 0 32,0 0-31,0 0-16,0 0 0,-22 0 15,22 0-15,0 0 0,0 0 16</inkml:trace>
  <inkml:trace contextRef="#ctx0" brushRef="#br0" timeOffset="3016.52">18690 6964 0,'0'21'0,"-21"-21"16,0 21 15,21 0-15,-21 1-16,-1-1 16,22 0-16,0 0 15,0 0-15,-21-21 0,21 21 16,-21 1-16,21-1 0,-21 0 15,21 0-15,0 0 16,0 0-16,21-21 94,-21-21-94,21 21 0,0 0 15,1 0-15,-1 0 16,0-21-16,0 21 0,0 0 16,0 0-16,1 0 0,-1 0 15,0 0-15,0 0 0,0 21 16,0-21-16,-21 21 16,22 1-16,-1-1 0,-21 0 15,0 0 1,21-21-16,-21 21 0,0 0 15,0 1-15,0-1 16,0 0-16,0 0 16,0 0-16,0 0 15,-21-21-15,21 22 0,-21-22 16,-1 21-16,1-21 16,21 21-16,-21-21 0,0 0 0,0 0 15,0 21-15,-1-21 0,1 0 16,0 0-16,0 0 0,0 0 15,0 0-15,-1 0 0,1 0 0,0 0 16,0 0-16,0 0 0,0 0 16,21-21-16,-22 21 31,1 0 16,21-21 47</inkml:trace>
  <inkml:trace contextRef="#ctx0" brushRef="#br0" timeOffset="3898.02">19516 7049 0,'0'-22'16,"21"22"0,-21-21-1,21 21 1,-21-21 0,0 42 30,0 0-30,0 1-16,0-1 16,0 0-16,0 0 0,0 0 15,0 0-15,0 1 0,0 20 0,0-21 16,0 0-16,0 22 0,-21-1 16,21-21-16,0 21 0,0-20 15,-21-1-15,21 0 0,0 0 0,-22-21 16,22 21-16,0 0 0,0 1 15,0-1 1,0-42 62,0-1-78</inkml:trace>
  <inkml:trace contextRef="#ctx0" brushRef="#br0" timeOffset="4376.74">19304 7303 0,'0'0'0,"21"0"62,0 0-62,0 0 16,1 0-16,20 0 0,-21 0 15,0 0-15,0 0 0,22 0 0,-22 0 16,0 0-16,21 0 0,-20 0 0,20-22 16,-21 22-16,0 0 15,0 0-15,1 0 0,-1 0 63,-21-21-16</inkml:trace>
  <inkml:trace contextRef="#ctx0" brushRef="#br0" timeOffset="5056.35">20151 7006 0,'0'-21'0,"0"0"46,0 42 17,0 0-47,0 0-16,0 1 15,0-1-15,0 0 0,0 0 16,0 21-16,0-20 0,0-1 0,0 63 15,0-62 1,0-1-16,-22 0 0,22 0 16,0 0-16,-21 0 0,21 1 0,0-1 15,0 0-15,0 0 0,0 0 16,0 0-16,0 1 16,-21-1-1,21-42 141</inkml:trace>
  <inkml:trace contextRef="#ctx0" brushRef="#br0" timeOffset="5939.85">20997 7154 0,'-21'0'0,"0"0"16,0 0-1,42 0 63,0 0-78,0 0 0,0 0 16,1 0-16,-1 0 0,0 0 0,42 0 16,-20 0-16,-22 0 15,21 0-15,-21 0 0,43-21 16,-22 21-16,-21 0 0,1 0 0,-1 0 15,0 0-15,0 0 0,0 0 16,0 0-16,-42 0 94,0 0-79,0 0-15,0 0 0,0 0 16,-1 0-16</inkml:trace>
  <inkml:trace contextRef="#ctx0" brushRef="#br0" timeOffset="6404.58">20976 7281 0,'-21'0'0,"21"22"31,21-22 16,0 0-31,0 0-16,1 0 15,-1 0-15,0 0 0,0 0 0,0 0 16,0 0-16,1 0 0,20-22 0,-21 22 16,0 0-16,0 0 0,43 0 15,-43 0-15,0 0 0,22-21 16,-22 21-16,0 0 15,0 0-15,0 0 16,-21-21 62,-21 21-78,0 0 16</inkml:trace>
  <inkml:trace contextRef="#ctx0" brushRef="#br0" timeOffset="7076.2">21357 6922 0,'0'21'47,"0"0"-32,21 0 1,-21 0-16,21-21 16,1 0-16,-22 21 0,21-21 0,0 0 15,-21 22-15,21-22 0,0 0 16,0 0-16,-21 21 0,64 0 16,-43-21-16,0 21 15,0-21-15,1 0 16,-1 0-16,0 21 15,-21 0 48,-21-21-47,21 22-16,-21-22 15,-1 21-15,1 0 16,0-21-16,0 21 0,0-21 0,0 21 15,-1 0-15,1 1 0,0-1 0,0-21 16,0 21-16,0 0 0,-22 0 16,22 0-16,0 1 0,0-1 15,0 0-15,-1 0 16,1 0-16,21 0 16,-21-21-16,21 22 15,21-22 48,0-22-63</inkml:trace>
  <inkml:trace contextRef="#ctx0" brushRef="#br0" timeOffset="18504.73">22712 6943 0,'0'0'0,"21"0"16,0 0-16,0 0 16,0 0-1,-21-21-15,0-1 16,0 1 15,-21 21-15,0 0-16,0 0 15,-21 0-15,20 0 0,1 0 0,-21 21 16,21-21-16,-22 22 0,22-1 0,-21-21 16,0 21-16,20 0 0,1 0 15,-21-21-15,21 21 0,0 1 0,-1 20 16,1-21-16,0 0 0,0 0 16,21 22-16,0-22 0,-21 21 15,0 1-15,21-22 0,0 0 0,-22 0 16,22 0-16,0 0 0,0 22 15,0-22-15,22 0 16,-1-21-16,-21 21 0,21-21 16,0 0-16,0 0 0,22 21 0,-22-21 15,0 0-15,21 0 0,-21 0 16,1 0-16,20 0 0,-21 0 16,0 0-16,22 0 0,-22 0 0,0-21 15,0 21-15,-21-21 0,21 21 0,-21-21 16,21 0-16,1 0 15,-22-1-15,0 1 0,0 0 16,0 0-16,0 0 0,0 0 16,-22 21-16,1 0 0,0-22 15,0 22-15,0 0 0,0 0 0,-22 0 16,22 0-16,0 0 16,-21 0-16,20 0 0,-20 0 0,21 0 15,0 0-15,0 0 0,-22 0 0,22 0 16,0 0-16,0 0 15,42 0 48,0 0-47,0 0-16,0 0 0,1 0 0,-1 0 15,0 0-15,0-21 0,0 21 16,22 0-16,-22 0 0,0 0 15,21 0-15,-21 0 0,43-21 16,-43 21-16,0 0 0,0 0 16,22 0-16,-22 0 0,0 0 15,0 21-15,0 0 16,-21 1-16,0-1 16,0 0-16,0 0 0,0 0 15,0 0-15,-21 1 16,0-1-16,0 0 15,0-21-15,0 21 0,-1-21 0,1 0 16,0 21-16,0-21 16,0 0-16,0 21 0,-1-21 0,1 0 15,0 0-15,0 0 0,-21 0 0,20 0 16,1 0-16,0 0 0,-21 0 16,21 0-16,-22 0 0,22 0 15,0 0-15,0 0 0,21-21 16,-21 21-16,21-21 0,-22 21 0,22-21 15,-21 0-15,21 0 0,0-1 16,0 1-16,0 0 16,0 0-16,0 0 0,0 0 0,0-22 15,0 22-15,0 0 0,0 0 16,0 0-16,0-22 0,21 22 16,-21 0-16,22 0 0,-1 0 0,0-1 15,-21 1-15,21 0 0,0 0 16,0 0-16,22 21 0,-22-21 0,0-1 15,21 22-15,-20 0 0,20-21 0,-21 21 16,21 0-16,-20 0 0,20 0 16,21 0-16,-41 0 0,-1 0 15,21 0-15,-21 0 16,0 0-16,-42 0 47,0 0-47,0 0 15,0 0 1,0 0-16,-1 0 0,1 0 16,0 0-16,0 0 0,0 0 15,0 0-15,-1 0 16,1 21-16,0-21 0,0 0 0,0 0 16,0 22-16,-1-1 0,1-21 15,0 21-15,0-21 0,0 21 16,0 0-16,-1 0 0,1 1 15,0-1-15,0 0 0,0 0 0,0 0 16,-1 0-16,1 22 0,0-22 16,21 21-16,-21-21 0,21 1 15,0-1-15,0 0 0,-21 0 16,21 0-16,0 0 0,0 1 16,0-1-16,0 0 15,0 0 1,21-21 46,-21-21-30,0 0-32,0 0 15,0-1-15,0 1 16,0 0-16,0 0 0,0 0 15,21 0-15,-21-1 16,21 1-16,0 0 0,1 21 16,-1-42-16,0 42 15,0 0-15,0-21 0,0 21 0,1 0 16,-1 0-16,0 0 0,21 0 0,-21 0 16,1 0-16,-1 0 15,21 0-15,-21 0 0,0 21 0,1-21 0,-1 21 16,0-21-16,0 21 0,0 0 15,0-21-15,1 21 0,-22 1 16,21-22-16,0 21 0,-21 0 0,21-21 16,-21 21-16,21 0 15,-21 0-15,21-21 0,-21 22 16,0-1-16,0 0 16,0 0-1,-21-21-15,0 21 16,0-21-16,0 0 0,0 21 0,-1-21 15,1 0-15,-21 22 0,0-22 16,20 0-16,-41 21 16,21 0-16,20-21 0,1 0 15,-21 0-15,21 0 0,0 0 16,-64 0-16,43 0 16,20 0-16,1 0 15,0 0-15,0 0 0,0 0 16,21-21-1,-21 21-15,-1 0 63,1 0-47,0 0-1</inkml:trace>
  <inkml:trace contextRef="#ctx0" brushRef="#br0" timeOffset="21768.66">22288 7218 0,'22'0'78,"-1"0"-62,0 0-16,0 0 15,0 0-15,0 0 16,1 0-16,-1 0 16,0 0-16,0 0 15,0 0-15,0 0 16,1 0-16,-1 0 15,0 0-15,0 0 0,0 0 16,0 0-16,1 0 0,-22 21 16,42-21-16,-21 0 15,-21 21-15,21-21 0,0 21 16,1 1 0,-22-1-16,0 0 15,0 0-15,0 0 16,0 0-16,0 1 15,0-1-15,0 0 16,-22 0-16,1 0 0,0-21 16,21 21-16,-21-21 0,0 0 15,-22 22-15,22-22 16,0 0-16,0 21 0,0-21 16,0 21-16,-1-21 0,1 0 15,0 0-15,0 0 0,-21 21 16,20-21-16,1 0 15,0 0-15,0 0 0,0 0 0,0 0 16,-1 0-16,1 0 16,0 0-16,0 0 0,0 0 0,0 0 15,-1-21 1,22 0 15,0 0-31,0-1 188,0 1-173,0 0 1,0 0 15,-21 21 63,0 0-94,0 0 31,21 21-31,-21-21 0</inkml:trace>
  <inkml:trace contextRef="#ctx0" brushRef="#br0" timeOffset="26160.34">17018 8065 0,'-21'0'15,"0"0"1,-1 0-16,1 0 16,0 0-1,0 0-15,0 0 0,0 0 16,-1 0-16,1 0 16,0 0-1,21-22 1,21 22 15,0 0-31,1 0 16,-1 0-16,0 0 0,0 0 0,21 0 15,-20 0-15,20 0 0,0 0 16,1 0-16,-1 0 0,43 0 16,-43 0-16,21 0 15,-20 0-15,-1 0 0,22 0 16,-43 0-16,21 0 0,-21 0 0,0 0 15,1 0 1,-22-21 31,-22 21 0</inkml:trace>
  <inkml:trace contextRef="#ctx0" brushRef="#br0" timeOffset="26729.01">17399 7832 0,'0'0'16,"-21"0"31,21 21-16,0 0-31,21-21 16,-21 21-16,21-21 0,0 0 15,0 21-15,1-21 0,-1 0 0,0 22 16,0-22-16,0 0 0,0 0 16,1 0-16,-1 21 0,0-21 15,0 0-15,0 0 0,0 0 16,-21 21 15,0 0-15,-21 0-1,0-21-15,21 21 0,-21 1 16,0-22-16,0 21 0,-1 0 16,1 0-16,0 0 0,0 0 15,-21 1-15,20-1 0,1 0 16,0-21-16,0 21 0,0 0 16,0-21-16,21 21 0,-22-21 15,1 22-15,42-22 63,1 0-48,-1-22-15,0 22 0,0-21 16,0 21-16</inkml:trace>
  <inkml:trace contextRef="#ctx0" brushRef="#br0" timeOffset="28244.18">18775 7895 0,'0'-21'16,"0"0"-1,-21 21 1,-1 0 0,1 0-16,0 0 15,0 0-15,0 0 0,0 0 16,-1 0-16,-20 0 0,21 21 0,0-21 16,0 21-16,-1 0 15,-20 1-15,21 20 0,-21-21 16,42 0-16,-22 0 0,1 1 15,0-1-15,0 0 0,21 21 0,0-21 16,-21 1-16,21 41 16,0-42-16,0 0 0,0 1 15,0-1-15,21 0 16,-21 0-16,21-21 0,0 0 0,0 0 16,1 0-16,-1 0 0,0 0 15,0 0-15,43 0 16,-43 0-16,0 0 0,21 0 0,-21 0 0,1-21 15,-1 21-15,0-21 0,0 21 16,-21-21-16,21-1 0,-21 1 16,0 0-1,0 0-15,0 0 16,-21 0 0,0 21-16,0 0 0,0 0 15,-1 0-15,1 0 0,0 0 0,0 0 16,-43 0-16,43 0 0,-21 0 15,21 0-15,-22 0 0,22 0 16,0 0-16,0 0 0,0 0 16,0 0-16,-1 21 0,44-21 62,-1 0-62,0 0 16,0 0-16,0-21 0,22 21 0,-22 0 15,0 0-15,0 0 0,21 0 0,-20-22 16,-1 22-16,0 0 0,21 0 16,-21 0-16,1 0 0,-1 0 0,0 0 15,0 0-15,0 0 0,0 0 16,1 22-16,-22-1 16,0 0-16,0 0 15,0 0 1,0 0-16,0 1 0,-22-22 15,22 21-15,-21 0 16,0-21-16,21 21 16,-21-21-16,0 0 0,0 21 0,-1-21 15,1 0-15,0 21 0,0-21 16,0 0-16,0 0 16,-1 0-16,1 0 0,0 0 15,0 0-15,0 0 0,0 0 0,-1 0 16,1-21-16,0 0 15,0 21-15,21-21 0,0 0 16,-21 0-16,21-1 0,0 1 16,0 0-16,0 0 15,0 0-15,0 0 0,0-1 16,21 1-16,-21-21 0,21 42 16,0-21-16,22-22 0,20-20 15,-42 63-15,0-21 16,22 21-16,-22-21 0,0 21 15,0 0-15,0 0 0,1 0 0,-1 0 16,0-22-16,0 22 16,0 0-1,-42 0 32,0 0-47,0 0 16,0 0-16,-1 0 0,1 0 0,0 0 15,0 0-15,0 0 0,0 22 16,-1-22-16,1 21 0,0-21 0,0 21 16,0 0-16,0 0 0,21 22 15,-22-22-15,1 0 0,21 0 0,-21 0 16,0 43-16,21-43 0,0 0 16,0 0-16,0 0 0,0 1 15,0-1-15,0 0 0,0 0 16,21-21-16,0 21 0,0-21 15,1 21-15,-1-21 16,0 0-16,0 0 0,0 0 16,0 0-16,1 0 0,-1 0 0,0 0 15,21 0-15,-21-21 16,1 21-16,-1-21 0,0 0 16,0 0-16</inkml:trace>
  <inkml:trace contextRef="#ctx0" brushRef="#br0" timeOffset="29689.28">18754 6816 0,'0'21'15,"0"-42"110,0 0-109,0-1 0,0 1-16,0 0 15,0 0-15,0 0 0,0 0 16,0-1-16,0 1 16,0 0-16,0 0 0,0 0 15,-22 21-15,22-21 16,0 42 249,-21-21-265,21 21 16</inkml:trace>
  <inkml:trace contextRef="#ctx0" brushRef="#br0" timeOffset="30336.42">18711 6583 0,'0'-21'15,"21"0"-15,-21-1 32,22 44-1,-22-1-15,0 0-16,21 0 0,-21 0 15,0 0-15,0 1 16,0-1-16,0 0 0,0 0 0,0 0 15,0 0-15,0 1 16,0-1 15,21-21 1,0 0-17,0 0 1,0 0-16,1-21 0,-1 21 15,0-22-15,0 22 0,0-21 0,22 0 16,-22 0-16,21 0 16,-21 0-16,22-1 0,-1 1 0,21-21 0,-20 21 15,-1-22-15,22 1 0,-22 21 16,0 0-16,1-22 0,-1 22 0,43-21 16,-64 42-1,0 0-15,0-21 0,0 21 0,0 0 31,1 0 16,-22 21 63,-22-21-110,1 21 15</inkml:trace>
  <inkml:trace contextRef="#ctx0" brushRef="#br0" timeOffset="34768.23">18457 8213 0,'21'0'93,"1"0"-77,-1 0 0,0 0-1,0 0-15,0 0 16,0 0 0,1 0-1,-22 21 1,21-21-16,-21 21 15,0 0 1,0 0 0,0 1-16,0-1 15,0 0 1,0 0 0,-21-21-1,21 21 1,-22-21-16,1 0 15,0 0-15,0 0 16,21 21-16,-21-21 0,0 0 16,-1 0-1,1 0-15,0 0 16,0 0 0,0 0-1,0 0-15,-1 0 16,1-21-1,0 0 1,0 21-16,21-21 16,0 0-1,0 0-15,0-1 16,0 1-16,0 0 16,0 0-1,0 0-15,0 0 0,0-1 16,0 1-16,0 0 15,0 0-15,21 21 16,-21-21-16,21 21 0,-21-21 0,0-1 0,21 1 16,1 0-1,-22 0-15,21 21 16,0-21-16,0 21 16,0-21-16,0 21 15,-21-22-15,22 22 0,-1 0 0,0 0 16,0-21-16,0 21 15,0 0-15,1 0 0,-1 0 16,-21-21-16,21 21 16,0 0-16,-42 0 140,0 0-124,0 0 0,-1 0-16,1 0 15,0 0 1,0 21-16,21 0 15,-21-21-15,0 22 0,-1-22 0,22 21 0,-21-21 16,21 21-16,-21-21 16,21 21-16,-21-21 0,21 21 15,0 0 1,-21-21-16,0 22 16</inkml:trace>
  <inkml:trace contextRef="#ctx0" brushRef="#br0" timeOffset="37010.94">17992 8678 0,'0'0'0,"0"-21"16,0 0 15,0 0-15,21 21 15,-21 21 0,0 0-15,0 0-16,0 1 0,0-1 15,0 0-15,0 21 0,0-21 16,0 1-16,0 20 0,0-21 0,0 0 16,-21 22-16,21-22 0,0 0 0,0 0 15,0 0-15,0 0 0,0 1 16,0-1-16,0 0 15,0-42 48,0 0-47,0-1-16,0 1 15</inkml:trace>
  <inkml:trace contextRef="#ctx0" brushRef="#br0" timeOffset="37676.56">17335 8869 0,'-21'0'31,"0"0"-31,0 0 16,42 0 31,0 0-47,0 0 0,1 0 0,20 0 15,-21 0-15,0 0 0,22 0 0,-22 0 16,0 0-16,42-21 16,-20 21-16,-22 0 0,21 0 15,-21 0-15,-21-21 63,-21 21-48,21-22 1</inkml:trace>
  <inkml:trace contextRef="#ctx0" brushRef="#br0" timeOffset="38105.32">17674 8678 0,'0'0'0,"-21"0"0,0 0 15,21 22 48,21-22-63,0 21 0,-21 0 16,21-21-16,0 0 0,-21 21 15,22-21-15,-1 0 16,0 0-16,-21 21 15,0 0 17,0 1-32,0-1 15,-21 0-15,21 0 16,-21 0-16,-1-21 0,-20 43 16,21-1-16,0-42 15,0 21-15,-1 0 0,1 0 16,0-21-16,21 22 15,0-1-15,-21-21 16,0 0 15,21-21-31,0-1 0,0 1 16</inkml:trace>
  <inkml:trace contextRef="#ctx0" brushRef="#br0" timeOffset="39131.73">18817 8763 0,'0'-21'16,"0"0"0,21 0-1,-21 42 17,0 0-17,0 0-15,0 0 0,0 0 0,0 1 16,0-1-16,0 21 0,0-21 0,0 0 15,-21 22-15,21-22 0,0 0 16,0 0-16,0 0 0,-21 1 0,21-1 16,0 0-16,0 0 0,-21 0 0,21 0 15,0 1 1,0-44 46,0 1-30,0 0-17,0 0 17,0 0-32</inkml:trace>
  <inkml:trace contextRef="#ctx0" brushRef="#br0" timeOffset="39960.25">18500 8996 0,'0'0'0,"-22"0"16,1 0-16,0 0 16,0 0-16,42 0 31,0 0-15,0 0-16,1 0 0,-1 0 0,0 0 15,21 0-15,-21 0 0,1 0 16,20 0-16,-21 0 0,21 0 0,-20-21 15,-1 21-15,21 0 0,-21 0 0,0 0 16,1 0 0,-1 0-16,-21-21 31,-21 21 125,-1 0-156,1 0 16,0 0-1,0 0-15,0 0 16,0 0-16,-1 21 0,1-21 16,0 0-16,0 0 0,0 21 15,0-21-15,-1 0 0,1 0 0,0 0 16,0 0-16,0 0 0,42 0 47,0 0-47,0 0 0,0 0 0,22 0 15,20 0 1,-42 0-16,22 0 0,-22-21 0,21 21 16,-21 0-16,1 0 0,-1 0 0,0 0 15,0 0-15,0-21 0,0 21 0,-42 0 63,0 0-48,0 0 1</inkml:trace>
  <inkml:trace contextRef="#ctx0" brushRef="#br0" timeOffset="41328.3">19494 8615 0,'0'-21'0,"0"0"31,0 42 47,0 0-62,0 0-16,0 0 0,0 22 15,0-22-15,0 0 0,0 21 0,-21 1 16,21-22-16,-21 21 0,21-21 15,0 22-15,-21 20 0,0-21 16,21-20-16,0-1 0,-21 0 16,21 0-16,0 0 15,0-42 32,0 0-47,21 0 16,0-22-16,-21 22 0,21 0 15,-21-21-15,0 21 0,0-22 16,21 1-16,-21 21 0,21-22 0,-21 22 16,0 0-16,0 0 0,0 0 0,0 0 15,0-1 1,0 44 15,0-1-31,0 0 0,-21 0 16,21 0-16,-21 22 0,21-22 15,0 0-15,0 0 0,0 21 16,-21-20-16,21-1 0,0 0 0,-21 0 16,21 0-16,0 0 0,0 1 15,0-44 63,0 1 79,21 21 93,-21-21-203,0 0 15</inkml:trace>
  <inkml:trace contextRef="#ctx0" brushRef="#br0" timeOffset="45072.97">19494 8678 0,'0'0'0,"-21"0"0,21-21 16,0 0-1,0 0 1,21 21-16,1 0 0,-22-21 16,21 21-16,0 0 0,21 0 15,-21-21-15,1 21 0,-1 0 0,21 0 16,-21 0-16,0 0 0,1 0 0,-1 0 15,42 0-15,-42 0 16,1 0-16,-1 0 0,0 0 16,-42 0 46,0 0-46,-1 0-1,22-22 1,-21 22-16,0 0 16,0 0-16,0 0 0,0 0 15,-1 0-15,1 0 16,0 0-16,0 0 0,0 22 0,0-22 16,-1 21-16,1-21 0,0 21 0,0 0 15,0 0-15,0 0 16,-22 22-16,22-22 0,0 21 15,0-21-15,21 1 0,0 20 0,-21-21 16,21 0-16,0 0 0,0 22 16,0-22-16,0 0 0,0 0 0,0 0 15,0 1-15,0-1 0,21 0 0,0-21 16,-21 21-16,21-21 0,0 21 16,0-21-16,1 0 0,-1 0 15,0 0-15,0 0 16,21 0-16,-20 0 0,-1 0 15,0 0-15,0-21 0,21 21 16,-20-21-16,-1 21 0,0-21 0,0 0 16,0-1-16,0 1 15,-21 0-15,0 0 16,0 0-16,0 0 0,0-1 16,-21 22-1,0-21-15,0 21 0,0 0 16,0 0-16,-1 0 0,1 0 15,0 0-15,0 0 0,0 0 0,-22 0 16,1 0-16,0 0 0,21 21 16,-1-21-16,1 0 0,0 0 15,0 0-15,0 0 16,42 0 31,0-21-47,0 21 0,0 0 0,1-21 15,20 21-15,-21 0 16,0-21-16,0 21 0,1 0 0,20 0 16,-21 0-16,0 0 0,0 0 15,1 0-15,-1 0 0,0 0 0,0 0 16,0 0-16,0 0 0,1 0 16,-1 0-16,-21 21 15,21-21-15,-21 21 0,0 0 16,0 1-16,0-1 0,0 0 15,0 0 1,-21 0-16,0 0 0,-1-21 16,22 22-16,-21-1 0,0-21 0,0 0 15,0 21-15,0 0 16,-1-21-16,1 0 0,0 0 16,-21 0-16,21 0 0,-1 0 15,-20 0-15,21 0 0,0 0 16,0 0-16,-22 0 0,22 0 0,0 0 15,0 0-15,0-21 0,-22 0 16,22 0-16,0 21 16,21-22-16,0 1 0,0 0 0,-21 0 15,21 0-15,0 0 0,0-1 0,0 1 16,0 0-16,0 0 0,21-21 16,0-1-16,0 22 0,0 0 15,1 0-15,-1 0 0,21-1 16,-21 22-16,22-21 0,-22 0 0,21 21 15,-21 0-15,22-21 0,-22 21 0,21 0 16,-21 0-16,22 0 0,-22 0 16,0 0-16,21 0 15,-21 0-15,1 0 16,-44 0 31,1 0-32,0 0-15,0 0 16,0 0-16,0 0 0,-1 0 16,1 0-16,-21 0 15,21 0-15,0 0 0,-1 21 0,-20-21 16,21 21-16,0-21 0,0 21 0,-1 1 16,1-1-16,0 0 0,0 0 15,-43 21-15,43-20 16,0-1-16,0 21 0,0-21 15,21 0-15,-21 1 0,21-1 16,0 0-16,0 0 0,0 0 16,0 0-16,0 1 15,0-1 1,0-42 62,0-1-78,0 1 16,0 0-16,21 0 15,0 0 1,0 0-16,0 21 0,0-22 16,64 1-16,-43 21 15,-20 0-15,20 0 0,-21-21 16,21 21-16,-20 0 0,20 0 0,-21 0 15,0 0-15,22 0 0,-22 0 0,0 0 16,0 21-16,0 0 16,-21 1-16,21-22 0,-21 21 15,0 0-15,0 0 16,0 0 0,0 0-16,-21-21 31,0 22-31,0-22 15,0 0-15,0 0 16</inkml:trace>
  <inkml:trace contextRef="#ctx0" brushRef="#br0" timeOffset="45628.01">20553 8869 0,'-21'0'0,"42"0"0,-64 0 0,22 0 0,0 0 15,0 0-15,0 0 16,42 0 15,0 0-31,21-21 16,85 21-1,-84 0-15,20 0 0,-20 0 0,20-21 16,-21 21-16,22 0 0,-22 0 16,1 0-16,-1 0 0,0 0 0,1 0 15,-1 0-15,-21 0 0,21 0 16,-20 0-16,-44 0 62,1 0-62,0 0 16,0 0-16,0 0 16,0 0-16,-1 0 0</inkml:trace>
  <inkml:trace contextRef="#ctx0" brushRef="#br0" timeOffset="45960.26">20405 8932 0,'0'0'16,"0"22"-16,42-22 31,-21 0-31,0 0 0,22 0 15,-1 0-15,43 0 16,-22 0-16,-21 0 0,1 0 0,-1 0 16,22 0-16,-22-22 0,0 22 15,-21 0-15,22 0 0,-1 0 0,43-21 16,-64 21-16,0-21 16,0 21-1,-21-21 1,-21 21 15,0 0-31,21-21 16</inkml:trace>
  <inkml:trace contextRef="#ctx0" brushRef="#br0" timeOffset="46468.77">21167 8551 0,'0'0'0,"0"-21"0,0 0 15,0 42 17,0 0-17,0 1-15,0-1 16,0 0-16,21 0 0,0 0 15,-21 0-15,21-21 16,0 22-16,-21-1 0,21 0 0,1 0 16,-1 0-16,0-21 0,0 21 0,0-21 15,0 0-15,1 22 0,-1-22 16,0 0-16,64 0 16,-64 0-16,0 0 0,0 0 15,-21-22-15,21 22 0,0 0 16,-21-21-16,-21 21 31,0 0-31,0 0 0,0 0 0,-22 21 16,22 1-16,-21-1 15,21 0-15,-22 0 0,22 0 16,-21 22-16,21-22 0,-22 0 0,22 21 16,-21-21-16,21 1 0,0-1 15,-22 21-15,22-21 0,21 0 16,-21 1-16,21-1 0,21-21 62,0-21-62</inkml:trace>
  <inkml:trace contextRef="#ctx0" brushRef="#br0" timeOffset="49076.5">22331 8446 0,'-21'0'16,"21"21"31,0 0-32,0 0 1,21-21-16,0 21 15,21-21-15,-21 0 0,1 0 0,20 0 16,0 0-16,1 0 0,-1 0 16,0 0-16,1 0 0,-1 0 0,0 0 15,1 0-15,-1 0 0,-21 0 16,21 0-16,-20 0 0,-1 0 0,-21-21 16,21 21-16,-21-21 0,21 21 15,-21-21-15,0 0 16,-21 42 31,0-21-32,21 21-15,-21 0 0,-1 0 16,1 0-16,21 1 0,-21-1 16,0 21-16,0-21 0,21 0 0,-21 1 15,-1 20-15,22-21 0,-42 43 16,42-1-16,-21-42 15,21 22-15,-21-22 0,21 0 0,-21 0 16,21 0-16,0 0 0,0 1 16,0-1-16,-22 0 0,22 0 15,0 0-15,0-42 78,0 0-78,0 0 16,0 0-16,0-1 16,0 1-16</inkml:trace>
  <inkml:trace contextRef="#ctx0" brushRef="#br0" timeOffset="49924.71">22394 8890 0,'0'0'0,"-21"0"0,42 0 47,0 0-47,1 0 0,20 0 0,-21 0 15,21 0-15,1 0 0,-1 0 16,0 0-16,1 0 0,-1 0 0,0-21 15,1 21-15,-1 0 0,-21 0 16,22 0-16,-22 0 0,21 0 16,-21 0-16,0 0 15,1 0-15,-22-21 16,-22 21 531,1 0-532,0 0-15</inkml:trace>
  <inkml:trace contextRef="#ctx0" brushRef="#br0" timeOffset="55652.01">18838 9038 0,'-21'0'0,"0"0"16,0 0-16,0 0 15,42 0 32,0 0-31,0 0-16,0 0 0,0 0 0,1 0 15,-1 0-15,0 0 0,0 0 16,0 0-16,0-21 0,1 21 0,-1 0 16,0 0-16,-42 0 47,0 0-32,-1 0-15,1 21 16,0 0-16</inkml:trace>
  <inkml:trace contextRef="#ctx0" brushRef="#br0" timeOffset="56481.54">17124 9504 0,'-21'0'0,"-1"0"16,1 0-16,0 0 15,0 0-15,0 0 16,0 0-16,-1 0 16,1 0-1,42 0 32,1 0-31,-1 0-16,0 0 0,0 0 15,21 0-15,-20 0 0,20 0 0,0 0 16,1 0-16,-1 0 0,0 0 16,1 0-16,-1 0 0,-21 0 15,21 0-15,1-21 0,-1 21 0,22 0 16,-43 0-16,21 0 0,-21 0 16,0 0-16,1 0 15,-22-21 16,-22 21 16,1-22-47,0 22 16</inkml:trace>
  <inkml:trace contextRef="#ctx0" brushRef="#br0" timeOffset="57018.23">17547 9313 0,'0'0'0,"-21"0"0,0 0 15,21 22 1,0-1-1,0 0 1,0 0-16,21 0 16,0-21-16,0 21 0,0 1 15,1-22-15,-1 0 16,0 21-16,0-21 0,0 0 0,0 0 16,1 0-16,-1 0 0,0 0 0,0 0 15,0 0-15,-42 0 63,0 0-63,0 0 15,0 0-15,-1 21 0,1 0 16,0-21-16,0 21 0,0 0 16,0 1-16,-1-1 0,1 0 0,0 0 15,-42 21-15,41-20 16,1-1-16,-21-21 0,21 21 0,0 0 15,-1 0-15,22 0 0,-21-21 0,0 22 16,21-1-16,-21-21 0,21 21 16,-21-21-1,42-21 32,-21 0-47,21 21 0,0-22 0</inkml:trace>
  <inkml:trace contextRef="#ctx0" brushRef="#br0" timeOffset="57897.38">18161 9462 0,'-21'0'0,"0"0"16,42 0 62,0 21-78,0-21 0,0 0 16,0 0-16,1 0 0,20 0 15,-21 0-15,0 0 0,22 0 16,-1 0-16,-21 0 0,0 0 16,0-21-16,1 21 0,-1 0 0,0 0 15,-21-22-15,21 22 0,-21-21 16,21 21-16,-42 0 62,0 21-46,0-21-16,21 22 0,-21-1 16,21 0-16,0 0 0,-22 0 15,1 22-15,0-22 0,21 0 0,-21 21 16,21-21-16,0 1 0,-21 20 16,0-21-16,21 21 0,-43 1 15,43-22-15,0 0 0,0 0 16,-21 0-16,21 1 0,-21-1 0,21 0 15,-21 0-15,21-42 79,0 0-79,21 21 0,-21-21 15,21 21-15,-21-22 0</inkml:trace>
  <inkml:trace contextRef="#ctx0" brushRef="#br0" timeOffset="59304.03">18097 9821 0,'0'0'0,"-21"-21"15,0 21 1,42 0 15,0 0-31,1-21 16,-1 21-16,21 0 0,-21 0 0,43 0 16,-22 0-16,0 0 0,1 0 15,-1 0-15,0-21 0,-20 21 16,20 0-16,-21 0 0,21 0 15,-20 0-15,-1 0 0,0 0 0,-42 0 47,0 0-47,-1 0 0,1 0 16,0 0-16,0 0 0,0 0 16,-22 0-16,22 0 0,-63 0 15,62 0-15,-20 21 0,0-21 0,-1 0 16,22 0-16,-21 0 0,21 0 15,0 0-15,-1 21 16,44-21 15,-1 0-31,0 0 16,0 0-16,0 0 0,0 0 0,1 0 16,20 0-16,-21-21 0,21 21 15,-20 0-15,20 0 0,-21 0 0,21 0 16,-20 0-16,20 0 0,-21 0 15,0 0-15,0-21 0,1 21 0,-1 0 16,0 0-16,0 0 0,-42 0 31,0 0-15,-22 0-16,22 0 0,0 0 0,-21 0 0,21 0 16,-22 0-16,1 0 15,21 0-15,-64 0 0,64 21 16,0-21-16,0 0 0,-22 0 0,22 0 15,0 0-15,0 21 16,42-21 15,0 0-31,0 0 16,0 0-16,1 0 0,20-21 0,21 21 16,-41 0-16,20 0 15,-21 0-15,21-21 0,-20 21 0,-1 0 16,0 0-16,21 0 0,-21 0 15,-21-21-15,22 21 0,-1 0 0,-42 0 32,-1 0-17,1 0-15,0 0 0,-21 0 0,21 0 16,-22 0-16,22 0 0,-21 0 16,21 0-16,-22 0 0,22 0 0,0 0 15,0 0-15,0 0 0,-1 0 16,1 0-16,0 0 0,21 21 15,21-21 17,22 0-17,-22 0-15,0 0 0,0 0 16,0 0-16,22 0 0,-22 0 16,0-21-16,21 21 0,-21 0 0,1 0 15,-1 0-15,0 0 0,0 0 0,0 0 16,-21-21-16,-21 21 31,0 0-31,-21 0 16,20 0-16,1 0 15,-63 21-15,62-21 0,1 0 16,-21 21-16,21-21 0,0 0 0,-1 0 16,22 21-16,22-21 46,-1 0-46,0 0 0,0 0 16,0-21-16,22 21 0,-22 0 0,0 0 16,0-21-16,0 21 0,0 0 0,1 0 15,-1 0 1,-42 0 0,-1 0-1,1 0-15,0 0 0,0 0 0,0 0 16,0 0-16,-1 0 0,1 0 15,0 0 1,42 0 15,0 0-15,1 0-16,-1 0 0,0 0 16,0 0-1</inkml:trace>
  <inkml:trace contextRef="#ctx0" brushRef="#br0" timeOffset="61207.94">17484 10414 0,'0'21'32,"-22"-21"-17,1 0-15,0 0 16,0 0-16,0 0 15,0 0-15,-1 0 0,1 0 16,0 0-16,0 0 0,0 0 16,0 0-1,42 0 48,0 0-48,0 0 1,0 0-16,0 0 0,1 0 16,-1 0-16,21-21 0,-21 21 0,0 0 15,22 0-15,-1 0 0,-21 0 16,22 0-16,-1 0 0,-21 0 0,21 0 16,-20 0-16,-1 0 0,0 0 15,0 0-15,0 0 0,0 0 16,1 0-16,-22-21 31,0 0 32,-22 21-63,1-21 15,0-1-15,0 22 16,21-21-16,-21 21 0,0 0 0,21-21 15,-22 21-15,1 0 0,0-42 16,0 42 0,0-21-16,21 42 62,21-21-46,0 21-16,0-21 15,0 21-15,1-21 0,-1 21 0,21-21 16,-21 21-16,0-21 0,1 0 16,-1 22-16,0-22 15,0 0-15,0 0 16,-21 21-16,0 0 47,-21-21-47,0 0 15,21 21-15,-21-21 0,0 42 16,-22-20-16,22-1 16,0 0-16,0 0 0,0 0 15,-1 0-15,-20-21 0,21 22 0,0-1 16,21 0-16,-21-21 0,-22 42 16,43-21-1,-21-21 1,21-21 15,0 0-15,21 21-16,-21-21 0,21 0 0,1 0 15</inkml:trace>
  <inkml:trace contextRef="#ctx0" brushRef="#br0" timeOffset="61900.79">18351 9779 0,'0'21'47</inkml:trace>
  <inkml:trace contextRef="#ctx0" brushRef="#br0" timeOffset="63280.89">18775 10245 0,'-21'0'47,"21"21"-31,0 0 15,21-21-31,0 0 0,0 0 16,0 0-16,0 0 0,22 0 0,-22 0 15,0 0-15,0 0 0,22 0 16,-22 0-16,0 0 0,21 0 0,-21 0 16,1-21-16,-1 21 0,0 0 0,0-21 15,0 0 1,-21-1 0,0 1-16,0 0 15,-21 21 1,0 0-1,0 21 1,0 0-16,21 1 16,0-1-16,-22 0 0,22 0 0,-42 21 15,42-20-15,-21 20 0,21-21 16,0 0-16,-21 22 0,0-22 16,21 21-16,0-21 0,0 0 0,-22 1 15,22-1-15,-21 0 0,21 0 0,0 0 16,0 0-16,0 1 15,0-1-15,0 0 0,0 0 16,0-42 47,0 0-63,0 0 15,0-1-15,21 1 16</inkml:trace>
  <inkml:trace contextRef="#ctx0" brushRef="#br0" timeOffset="63689.98">18817 10583 0,'0'0'16,"-21"0"-16,0 0 0,0-21 16,42 21 31,0 0-32,0 0-15,0 0 0,0 0 16,22 0-16,-22 0 0,42-21 15,-41 21-15,20 0 0,-21 0 0,0 0 16,22 0-16,-22 0 0,0 0 16,0 0-16,0 0 15,0 0 79,1 0-94</inkml:trace>
  <inkml:trace contextRef="#ctx0" brushRef="#br0" timeOffset="64364.71">19748 10478 0,'-21'0'16,"0"0"-16,0 0 16,0 0-16,0 0 0,-1 0 15,1 0 1,0 0-16,0 0 16,42 0 30,0 0-46,0 0 0,1 0 0,-1 0 16,21 0-16,0 0 16,-20 0-16,-1 0 0,0 0 15,0 0-15,0 0 0,0 0 0,1 0 16,-44 0 31,1 0-47,0 0 0,0 0 15,0 0-15,-22 0 0,22 0 16,0 0-16,0 0 0,0 0 0,0 0 16,-1 0-16,1 0 15,42 0 17,1 0-17,-1 0-15,0 0 0,0 0 16,0 0-16,0 0 0,1 0 15,-1 0-15,0 0 16</inkml:trace>
  <inkml:trace contextRef="#ctx0" brushRef="#br0" timeOffset="64956.2">20468 10181 0,'0'-21'16,"0"0"-1,0 0 16,0 42 1,0 0-17,0 0-15,0 0 0,0 1 0,0-1 16,-21 0-16,21 21 0,-21-21 0,21 22 16,0-1-16,0 0 0,-21-20 15,21 20-15,-22-21 0,22 21 0,-21-20 16,21 20-16,0 0 15,0-21-15,-21-21 0,21 22 0,0-1 16,0 0 0,21-42 46,-21 0-15,21 21-31</inkml:trace>
  <inkml:trace contextRef="#ctx0" brushRef="#br0" timeOffset="65672.69">21145 10435 0,'0'0'0,"-21"0"0,0 0 16,42 0 31,0 0-47,1 0 15,-1 0-15,0 0 0,21 0 16,-21 0-16,22 0 0,20 0 0,-20 0 16,-1 0-16,21 0 0,-20 0 15,-1 0-15,22 0 0,-22 0 0,0 0 16,1 0-16,-22 0 0,21 0 15,-21 0-15,0 0 16,1 0-16,-44 0 31,1 0 1,0 0-32,0 0 15,0 0-15,-22 0 0,22 0 16,0 0-16,0 0 0,0 0 15,0 0-15,-22 0 0</inkml:trace>
  <inkml:trace contextRef="#ctx0" brushRef="#br0" timeOffset="66001.99">21103 10478 0,'0'0'0,"21"0"46,0 0-46,1 0 16,-1 0-16,21 0 0,22 0 16,-22 0-16,0 0 0,1 0 15,-1 0-15,0 0 0,1 0 16,-1 0-16,0 0 0,1 0 0,-1 0 16,0 0-16,1 0 0,-22 0 15,21 0-15,-21-22 0,0 22 0,1 0 16,-1 0-1,-21-21 1,0 0 31,-21 21-31,21-21-16</inkml:trace>
  <inkml:trace contextRef="#ctx0" brushRef="#br0" timeOffset="66516.69">21823 10139 0,'0'21'62,"0"0"-46,0 0-16,21 1 0,0-1 16,0-21-16,0 21 15,1-21-15,-1 21 0,0-21 0,21 21 16,1-21-16,-22 0 0,0 0 16,0 0-16,0 0 0,0 0 15,1 0-15,-44 0 63,1 21-63,0-21 15,0 22-15,0-22 0,21 21 0,-21 0 16,-1 0-16,-20 0 0,21 0 0,0 1 16,0-1-16,-22 0 0,22 0 15,-42 21-15,41-20 0,1-1 16,0-21-16,0 21 0,0 0 0,21 0 15,0 0-15,-21-21 16,21 22-16,21-22 47,-21-22-31,21 1-1,0 0-15,0 21 0</inkml:trace>
  <inkml:trace contextRef="#ctx0" brushRef="#br0" timeOffset="68144.75">23304 10075 0,'0'0'0,"0"-21"15,22 21-15,-22-21 16,0 0 15,-22 21-31,1 0 0,0 0 16,0 0-16,0 0 0,0 0 0,-1 21 15,1 0-15,0-21 16,-21 21-16,21 1 0,-1-1 0,1-21 16,0 21-16,0 0 0,0 0 0,0 0 15,-1 1-15,-20-1 16,42 0-16,-21 0 0,0 0 0,0 0 0,21 22 16,-22 20-1,22-42-15,0 1 0,0-1 16,0 0-16,0 0 0,22 0 15,-1 0-15,0-21 0,0 22 16,0-22-16,0 0 0,1 0 0,-1 21 16,0-21-16,21 0 0,-21 0 0,1 0 15,-1 0-15,0 0 0,21 0 16,-21 0-16,1-21 0,-1 21 16,0-22-16,0 22 0,0-21 0,0 0 15,1 0-15,-22 0 16,21 0-16,-21-1 0,0 1 15,-21 0-15,-1 21 16,1 0-16,0 0 16,0 0-16,0 0 0,0 0 0,-22 0 15,22 0-15,-21 0 0,21 0 0,-22 0 16,22 0-16,-21 0 0,21 0 16,-22 0-16,22 0 0,0 0 0,21 21 15,-21-21-15,0 0 16,42 0 15,0-21-15,0 21-16,0-21 0,0 21 0,1 0 15,-1-21-15,0 21 0,0 0 16,0 0-16,0 0 0,1-21 16,-1 21-16,0 0 0,0 0 0,0 0 15,22 0-15,-22 0 16,0 0-16,0 0 0,0 0 15,0 21-15,1 0 16,-22 0-16,0 0 16,0 0-16,0 1 15,0-1-15,0 0 16,0 0 0,-22 0-16,1-21 0,0 0 15,-21 21-15,21-21 16,-1 0-16,1 0 0,0 22 15,0-22-15,0 0 0,0 0 0,-1 0 16,1 0-16,0 0 0,-21 0 16,21 0-16,-1 0 0,-20-22 15,21 1-15,0 21 0,21-21 0,-21 21 16,-1-21-16,22 0 0,-21 21 0,21-21 16,0-1-16,0 1 0,0-21 15,0 21-15,0-22 16,0 22-16,21 0 0,1-21 15,-1 21-15,0-1 0,0 1 16,0 0-16,0 0 0,1 0 0,-1 21 16,0-21-16,21-1 0,-21 22 15,1-21-15,20 0 0,-21 21 0,0 0 16,22-21-16,-22 21 0,0 0 0,0 0 16,0 0-16,0 0 0,1 0 15,-1 0-15,0 0 0,0 0 16,0 0-1,-42 0 48,0 0-63,0 0 16,0 0-1,-1 0-15,1 0 16,0 0-16,0 0 0,0 0 15,-22 21-15,22 0 0,0-21 16,0 21-16,0 1 0,-22-1 0,22 0 16,0 0-16,-21 0 0,21 0 15,-1 1-15,1-1 0,0 0 0,0 21 16,0-21-16,0 22 0,21-22 16,-22 0-16,22 21 0,0-20 0,0-1 15,0 0-15,0 21 16,43 1-16,-22-43 0,0 21 15,21-21-15,-20 0 0,20 21 0,-21-21 16,21 0-16,-20 0 0,-1 0 16,0 0-16,0 0 0,43 0 15,-43 0-15,0 0 16,-21-21 0,0 0-1</inkml:trace>
  <inkml:trace contextRef="#ctx0" brushRef="#br0" timeOffset="70148.61">16933 11134 0,'-21'0'31,"0"0"-15,0 0-16,0 0 15,-1 0 1,1 0-16,0 0 16,0 0-16,0 0 15,42 0 32,0 0-47,0 0 0,0 0 16,1 0-16,-1 0 0,0 0 0,21-21 15,1 21-15,-22 0 0,21 0 16,106 0-16,-63 0 16,-43 0-16,1 0 15,-1 0-15,-21 0 0,21 0 16,-20 0-16,-1 0 0,0 0 0,0 0 15,-21-22 1,0 1 31,-21 21-31,0 0-1,21-21-15</inkml:trace>
  <inkml:trace contextRef="#ctx0" brushRef="#br0" timeOffset="70650.32">17357 10943 0,'-22'0'0,"44"0"0,-65 0 15,64 0 48,1 21-63,-1-21 15,0 22-15,0-22 16,0 21-16,0-21 0,1 21 16,-1-21-16,0 0 0,0 0 15,0 0-15,-21 21 0,21-21 0,1 0 16,-1 0-16,0 0 15,-42 0 32,0 0-47,-1 21 16,1-21-16,0 21 0,0-21 0,0 22 16,0-1-16,-1-21 0,1 21 15,0 0-15,-42 0 0,41 0 16,1 1-16,21-1 0,-21-21 15,0 21-15,0 0 0,21 0 16,-21-21-16,-1 21 16,22-42 46,22 21-62,-1-21 0,0 0 16,0 21-16</inkml:trace>
  <inkml:trace contextRef="#ctx0" brushRef="#br0" timeOffset="72657.17">18521 10964 0,'21'0'31,"0"0"-31,-21-21 0,-21 21 32,0 0-32,0 0 15,-1 0-15,1 0 0,0 0 16,0 0-16,0 0 0,0 0 15,-1 21-15,1 1 16,0-22-16,-21 21 0,21 0 0,-1 0 16,1 0-16,-21 22 0,21-22 0,0 0 15,-22 42-15,1-20 16,42-22-16,-21 0 0,0 21 0,-1-20 16,22-1-16,0 0 0,0 0 0,0 0 15,0 0-15,0 1 0,0-1 16,22 0-16,-1-21 0,0 21 15,0-21-15,0 0 0,43 0 16,-43 0-16,21 0 0,-21 0 16,22 0-16,-22 0 0,21 0 0,-21 0 15,22 0-15,-22-21 0,0 21 16,0-21-16,0 21 0,1-21 16,-22-1-16,0 1 0,0 0 15,0 0-15,0 0 0,0 0 16,-22 21-16,1-22 0,0 22 15,0-21-15,-21 21 0,20 0 16,-20 0-16,21 0 0,-21 0 16,20 0-16,1 0 0,-21 21 15,21-21-15,0 22 0,-22-22 16,22 0-16,0 0 0,21 21 0,-21 0 16,0-21-1,42 0 1,0 0-1,0 0-15,0-21 16,0 21-16,1-21 0,-1 21 0,0 0 16,0-22-16,0 22 0,0 0 15,1 0-15,-1 0 0,0 0 0,0 0 16,0 0-16,0 0 0,1 0 0,20 0 16,-21 0-16,0 0 15,0 0-15,1 0 0,-1 22 16,-21-1-16,0 0 15,21 0-15,-21 0 0,0 0 16,0 1-16,0-1 16,-21-21-16,-22 21 0,22 0 15,0-21-15,0 21 16,0-21-16,0 0 0,-1 21 0,1-21 16,0 22-16,0-22 0,0 0 0,0 0 15,-1 0-15,1 0 16,0 0-16,-21 0 0,21 0 15,-1-22-15,1 1 0,0 0 0,0 0 16,21 0-16,0 0 16,0-1-16,0 1 0,0 0 0,0 0 15,0 0-15,0-22 0,0 1 16,21 21-16,0-21 16,0 20-16,1 1 0,-1 0 0,0 0 15,0 0-15,0 0 0,22-1 0,41-41 16,-41 63-1,-22-21-15,21 21 0,-21 0 0,22 0 16,-22-21-16,0 21 0,0 0 0,0 0 16,-42 0 124,0 0-124,0 0-16,21 21 16,-21-21-1,-1 21-15,1-21 16,21 21-16</inkml:trace>
  <inkml:trace contextRef="#ctx0" brushRef="#br0" timeOffset="74072.36">17695 11959 0,'0'0'0,"-21"0"0,0 0 16,0 0-16,0 0 0,-1 0 16,1 0-16,0 0 0,-21 0 0,21 0 15,-1 0-15,1 0 0,0 0 16,0 0-16,0 0 0,0 0 0,-1 0 15,1 0-15,0 0 16,0 0 0,42 0 15,0 0-31,0 0 0,1 0 0,-1 0 16,21 0-16,0 0 15,-20 0-15,20 0 0,-21 0 16,21 0-16,1 0 0,-22 0 0,21 0 15,1 0-15,-1 0 0,-21 0 16,21 0-16,1 0 0,-22 0 0,0 0 16,21 0-16,-20 0 0,-1 0 15,-21-21 1,-21 0 15,-1 21-31,1 0 0,0 0 16,21-21-16,-42 21 15,21 0-15,21-21 16,-22 21 0,22-22-16,-21 22 15,42 0 63,1 0-78,-1 0 16,0 0-16,-21 22 0,42-22 16,-21 0-16,-21 21 15,22-21-15,-1 0 0,-21 21 16,0 0 31,-21-21-47,-1 0 15,1 21-15,0-21 0,21 21 16,-21 1-16,0-22 0,0 21 0,-1 0 16,1 0-16,0-21 15,0 21-15,0 0 0,0 1 0,-1-1 0,22 0 16,-21 0-16,0-21 0,0 21 0,0 0 16,21 1-1,-21-22 1,21-22 15,0 1-15</inkml:trace>
  <inkml:trace contextRef="#ctx0" brushRef="#br0" timeOffset="75680.44">18775 11938 0,'0'-21'0,"21"21"78</inkml:trace>
  <inkml:trace contextRef="#ctx0" brushRef="#br0" timeOffset="76651.89">18817 11853 0,'21'-42'32,"-21"21"-17,0 0 1,0 0-1,0-1-15,21 22 16,-21-21 15,22 21 16,-22 21-47,0 1 0,0-1 16,0 0-1,0 0-15,0 0 0,0 0 0,0 22 16,0-22-16,0 0 0,0 21 16,0-20-16,0-1 0,0 0 15,0 0-15,0 0 0,0 0 0,0 1 16,0-1-16,0 0 0,0 0 16,0-42 30,0 0-30,0 0-16,0-1 0,0 1 0,0-21 16,0 21-16,0-22 0,0-20 15,0 42-15,0-22 16,0 22-16,0-21 0,0 0 16,0 20-16,0 1 0,21 0 0,-21 0 15,0 42 16,0 0-31,0 0 16,0 1-16,0-1 0,0 21 16,0-21-16,0 22 0,0-22 0,0 21 15,0 0-15,0-20 0,0 20 0,-21-21 16,21 43-16,-22-22 16,22-21-16,0 0 15,0-42 16,0 0-15,0 0-16,0 0 0,0-1 16,0 1-16,0 0 0,0 0 15,22 21 17,-1 0-32,0 0 15,0 0 1,0 0-16</inkml:trace>
  <inkml:trace contextRef="#ctx0" brushRef="#br0" timeOffset="77408.45">19473 11959 0,'-21'0'15,"0"0"-15,0 0 0,-22 0 16,22 0-16,0 0 16,0 0-16,0 0 0,0 0 0,-1 0 15,1 0 1,0 0 0,42 0 15,22 0-31,-22 0 0,21 0 0,-21 0 15,22 0-15,-1 0 0,43 0 16,-43 0-16,0 0 0,1 0 16,-1 0-16,-21 0 0,21 0 0,-20 0 15,-44 0 17,1 0-32,0 0 0,-21 0 15,-1 0-15,1 0 0,0 0 0,21 0 16,-22 0-16,1 0 0,0 21 15,20-21-15,1 0 16,42 0 15,1 0-31,-1 0 16,0 0-16,0 0 0,0 0 0,22 0 16,-22 0-16,0 0 0,0 0 15,0 0-15,0 0 0,1 0 0,-1 0 16,-42 0 15,-22 0-31,22 0 0,0 0 16,0 0-16,0 0 0,-1 0 15,1 0-15,0 0 0,0 0 16,0 0-16,21 22 16,0-44 15,21 1-31</inkml:trace>
  <inkml:trace contextRef="#ctx0" brushRef="#br0" timeOffset="79738.12">20828 11769 0,'0'0'0,"0"-43"31,0 22-31,0 0 15,-21 21-15,0 0 0,-1 0 16,1 0-16,0 0 0,0 0 16,0 0-16,0 0 0,-22 0 0,22 21 15,-21-21-15,-1 21 0,22 1 16,-21-1-16,0 0 0,20-21 0,-20 42 16,0-21-16,21 1 0,-1 20 0,-20-21 15,21 21-15,0-20 0,21 20 0,0-21 16,0 21-16,0-20 0,0 41 15,0-42-15,21 0 16,0 1-16,0-1 0,0 0 0,22 0 16,-22-21-16,21 21 0,1-21 0,-1 0 15,0 0-15,1 0 0,-1 0 16,0 0-16,43 0 0,-64-21 16,21 21-16,-20-21 0,-1 0 0,0 21 15,0-21-15,-21-1 0,21 1 16,-21 0-16,0 0 0,0 0 0,0 0 15,0-1-15,-63-41 16,20 42-16,22 21 16,0 0-16,-21-21 0,21 21 0,-22 0 15,1 0-15,0 0 0,20 0 0,-20 0 16,0 21-16,-1-21 0,-20 21 16,21 0-16,20-21 15,-20 0-15,21 21 0,0-21 0,0 0 16,42 0 46,0-21-62,0 0 16,0 21-16,0 0 0,1-21 0,20 21 16,0-21-1,-21 21-15,43 0 0,-43-22 16,21 22-16,-20 0 0,20 0 0,-21 0 15,21 0-15,-20 0 0,-1 0 16,21 22-16,-21-22 16,-21 21-16,21-21 0,-21 21 0,0 0 15,0 0-15,0 0 16,0 1-16,0-1 16,0 0-16,-21 0 0,0-21 15,21 21-15,-21-21 16,0 0-16,0 21 0,-1-21 0,1 0 0,0 0 15,-21 22-15,21-22 0,-1 0 16,-20 0-16,21 0 16,-21 0-16,20 0 0,1 0 0,0 0 15,0 0-15,0 0 0,0-22 0,-1 22 16,22-21-16,-21 0 0,0 21 0,21-21 16,-21-21-16,21 20 15,0 1-15,0-21 0,0 21 0,0 0 16,0-22-16,0 22 0,21 0 0,0-21 15,0 20-15,1 1 0,-1-21 16,0 21-16,21 0 0,22-22 16,-1 22-16,-20 21 15,-22 0-15,21-21 0,0 21 16,-20-21-16,-1 21 0,21 0 0,-21 0 16,0 0-16,1 0 15,-44 0 63,1 0-78,0 0 0,0 0 16,0 21-16,-22-21 16,22 21-16,-42 0 15,20 0-15,1 1 0,21-22 16,0 21-16,0 0 0,-1 0 15,1 0-15,0 0 0,0 1 0,0-1 16,0 21-16,-1 22 16,22-43-16,-21 0 0,21 0 15,0 0-15,-21 0 0,21 1 0,0-1 16,0-42 46,-21 21-62,21-22 16,0 1 0,0 0 31,0 0-16,0 0 0,21 21-31,-21-21 16,21 21-1,0-22-15,1 22 0,-1 0 16,0-21-16,0 21 0,0 0 0,0 0 16,1-21-16,-1 21 0,0 0 15,0 0-15,0 0 0,22 0 0,-22 0 16,0 0-16,0 0 0,0 0 15,0 21-15,22-21 0,-22 21 0,21 22 16,-21-22 0,-21 0-16,22 0 0,-1 0 15,-21 1-15,0-1 0,0 0 16,0 0-16,0 0 16,0 0-16,-21-21 0,-1 0 15,1 22-15,0-22 0,0 21 16,0-21-16,0 0 0,-1 21 15,1-21-15,0 0 0,0 21 16,0-21-16,0 0 16,-1 0-16,1 0 0,0 0 15,0 0-15,0 0 16,21 21-16,-21-21 0,-1 0 16,1 0-16,0 0 15,42 0 79</inkml:trace>
  <inkml:trace contextRef="#ctx0" brushRef="#br0" timeOffset="80580.64">21653 11875 0,'-21'0'15,"42"0"-15,-63 0 0,21 0 0,0 0 16,0 0-16,-1 0 0,1 0 16,0 0-16,0 0 15,63 0 17,-21 0-17,1 0-15,20 0 0,0 0 0,1 0 16,-1 0-16,0 0 0,1 0 15,20 0-15,-21 0 0,1 0 0,-1 0 16,0 0-16,1 0 0,-1 0 0,0 0 16,22 0-16,-43 0 15,0 0-15,-21-22 16,-21 1 15,0 21-15,0 0-16,0 0 15,-1-21 1,1 0 0</inkml:trace>
  <inkml:trace contextRef="#ctx0" brushRef="#br0" timeOffset="80998.39">22077 11705 0,'-43'-21'15,"43"42"32,0 0-47,22-21 16,-1 0-16,-21 22 0,21-22 0,0 0 16,0 0-16,22 21 0,-22-21 15,0 21-15,21-21 0,-21 0 0,1 0 16,-1 0-16,42 0 15,-42 0-15,1 0 16,-44 0 0,1 0-1,0 21-15,0 0 0,-21-21 16,20 21-16,1 1 0,0-1 16,0 0-16,-21 0 0,20 0 0,1 0 15,0 1-15,0-1 0,0 0 16,21 0-16,-21 0 0,21 0 0,-22 1 15,22-1 1,22-21 15,-1 0-31,0 0 0,0-21 0,0 21 16,22-43-16,-1 22 16,-21 21-16</inkml:trace>
  <inkml:trace contextRef="#ctx0" brushRef="#br0" timeOffset="82027.81">23135 11663 0,'0'0'15,"0"-21"1,21 21-16,0 0 16,1 0-16,-1 0 0,0 0 15,0 0-15,0 0 0,0 0 16,1 0-16,-1 0 0,0 0 0,21 0 16,-21 0-16,1 0 0,-1 0 0,0 0 15,0 0-15,0 0 16,-42 0 15,0 0-15,0-21-16,0 21 0,-1 0 0,1 0 15,0 0-15,0 0 0,0 0 0,0 0 16,-1 0-16,1 0 16,0 0-16,0 0 0,0 0 15,0 0 1,-1 0-1,1 0-15,0 0 0,21 21 16,-21-21-16,21 21 0,-21 0 16,0-21-16,21 21 0,-22 0 15,22 1-15,-21-22 0,0 21 16,21 0-16,0 0 16,-21-21-16,21 21 0,-21 0 15,21 1-15,-21-22 16,21 21-16,21-21 62,0 0-62,0-21 0,0 21 16,0 0-16,1-22 0,-1 22 16,0 0-16,0 0 15,0 0-15,0 0 0,1 0 16,-1 0-16,0 0 0,0 0 0,0 0 15,0 0-15,1 0 0,-1 0 16,0 22-16,0-22 0,-21 21 16,21-21-16,-21 21 0,21 0 0,-21 0 15,22 0-15,-22 1 16,0-1-16,0 0 16,0 0-16,0 0 0,0 0 15,-22-21-15,-20 22 0,21-1 16,0-21-16,-22 0 15,22 21-15,-21-21 0,21 0 0,-22 21 0,1-21 16,21 0-16,0 0 0,-22 0 16,22 0-16,0 0 0,-42 0 15,41 0-15,1 0 0,0 0 16,0 0-16,0 0 0,0 0 0,-1 0 16,1 0-1,42 0 110,-21-21-109</inkml:trace>
  <inkml:trace contextRef="#ctx0" brushRef="#br0" timeOffset="84633.71">17399 12721 0,'-21'0'15,"0"0"1,-1 0-16,1 0 0,0 0 16,0 0-16,0 21 0,0-21 15,-1 0-15,1 0 0,-21 0 16,21 0-16,0 22 15,42-22 17,0 0-32,0 0 15,0 0-15,43 0 0,-22 0 16,0 0-16,1 0 0,-1 0 16,0 0-16,22 0 0,-22 0 15,1-22-15,-1 22 0,0 0 0,43 0 16,-64-21-16,0 21 15,0 0-15,1 0 0,-22-21 16,-22 21 0,1 0-1,0-21-15,0 21 0,0 0 0,0 0 16,-1 0-16,22-21 0,-21 21 0,0 0 16,21-21-16,0-1 15,-21 22-15,21-21 0,-21 21 16,21 21 46,21-21-46,-21 22-16,21-22 0,0 0 16,0 0-16,1 0 0,41 21 15,-42-21-15,0 0 16,1 0-16,-1 0 0,0 21 0,0-21 15,-21 21-15,21-21 0,-21 21 16,0 0-16,0 1 16,0-1-16,0 0 15,-21 0-15,0-21 0,0 21 16,0 0-16,-1 1 0,1-1 16,-21 0-16,21 0 0,0 0 15,-22 0-15,22 1 0,0-22 0,0 21 16,0 0-16,-1-21 0,1 21 15,0-21-15,0 0 0,21 21 16,21-21 15,0 0-31,0 0 16,1-21-16,-1 21 0,0-21 0,0 21 16,21-21-16,-20 0 15,-1-1-15</inkml:trace>
  <inkml:trace contextRef="#ctx0" brushRef="#br0" timeOffset="85736.08">18627 12637 0,'0'0'0,"-22"0"16,1-22-16,0 22 16,42 0 15,0 0-15,1 0-16,-1 0 0,21 0 15,-21 0-15,0 0 0,22 0 16,-22 0-16,0 0 0,0 0 0,0 0 15,1 0-15,-1 0 0,0 0 16,-42 0 31,0 0-47,-1 0 0,1 0 16,0 0-16,0 0 0,0 0 0,0 0 15,-1 0-15,1 0 16,0 0-16,0 0 15,0 0-15,0 0 0,-1 0 16,1 0 0,0 0-16,21 22 15,-21-22-15,0 21 16,0 0 0,-1 0-16,1 0 15,0 0-15,21 1 0,-21-1 0,0 0 16,21 0-16,-21-21 0,21 21 15,0 0-15,-22 1 0,22-1 16,-21-21-16,21 21 0,0 0 0,0 0 16,21-21 31,1 0-47,-1-21 15,0 0-15,0 21 16,0 0-16,0-21 0,1 21 0,-1 0 15,0 0-15,0 0 0,0 0 16,0 0-16,22 0 0,-1 0 16,-21 0-1,0 0-15,1 0 0,-1 21 0,-21 0 0,21-21 16,-21 21-16,21-21 0,-21 21 16,0 1-16,21-22 0,-21 21 15,0 0-15,0 21 16,0-21-16,0 1 0,-21-1 15,0 0-15,0-21 0,0 21 16,-1 0-16,1-21 0,0 21 0,-21-21 16,21 0-16,-1 0 0,-20 22 0,0-22 15,21 0-15,-22 0 0,22 0 0,-21 0 16,21 0-16,-1 0 16,-20 0-16,21 0 0,0 0 0,0 0 15,-1 0-15,1 0 16,21-22-16,21 22 187,1-21-187,-1 21 0,0 0 16,0-21-16</inkml:trace>
  <inkml:trace contextRef="#ctx0" brushRef="#br0" timeOffset="87888.01">19113 8192 0,'0'0'0,"0"-22"15,0 1 1,0 0 0,0 42 15,0 0-15,0 1-16,0-1 0,0 0 15,0 0-15,0 0 0,0 0 16,0 1-16,0-1 15,0 0-15,22-21 32,-1 0-32,0 0 0,21 0 15,1-21-15,-1 0 0,0 21 16,1-22-16,20 1 0,1 0 0,-1 0 16,-21 0-16,85-43 0,-63 43 15,-1 0-15,-20 0 0,-1 0 16,0-1-16,1 22 0,-22-21 15,0 21-15,0 0 0,-21 21 79,-21-21-79,21 22 0,-21-1 15,0-21-15,21 21 0</inkml:trace>
  <inkml:trace contextRef="#ctx0" brushRef="#br0" timeOffset="88592.04">18944 9610 0,'0'0'16,"21"-21"-16,-21-1 15,21 22 1,-21 22 15,0-1-31,0 0 16,0 0-16,0 0 0,0 0 15,0 1-15,0-1 16,0 0-16,0 0 16,0 0-16,22-21 31,-1 0-31,0 0 0,0 0 15,21 0-15,-20 0 0,20 0 0,0-21 16,1 21-16,-1-21 0,0 0 16,22 0-16,-22 21 0,22-22 0,-1 1 15,43-21-15,-43 42 0,-20-21 16,-1 0-16,0 21 16,-20 0-16,-1-22 0,21 22 0,-21 0 15,0 0-15,-21 22 63,0-1-48,-21 0-15</inkml:trace>
  <inkml:trace contextRef="#ctx0" brushRef="#br0" timeOffset="89310.55">18817 11388 0,'21'-21'0,"-42"42"0,42-64 0,0 22 16,1 0-16,-22 0 15,21 21-15,0 0 16,-21 21 15,0 0-15,0 0-16,0 1 0,0-1 15,0 0-15,0 0 0,-21-21 0,21 21 16,0 0-16,-21-21 0,21 22 16,0-1-1,21-21-15,0 0 16,0 0-16,21 0 15,43-43-15,-43 43 0,22-21 16,-22 0-16,22 0 0,-1 0 0,1 0 16,-1-1-16,1 1 0,-1 0 15,1 0-15,-22 0 0,0 0 0,1 21 16,20-43-16,-42 43 0,1 0 16,-1 0-1,-21 21 16,0 1-15</inkml:trace>
  <inkml:trace contextRef="#ctx0" brushRef="#br0" timeOffset="90108.25">19283 13293 0,'0'0'15,"0"21"1,0 0-16,0 0 0,-21 0 16,-1 1-1,22-1-15,-21 0 0,0 21 0,0-21 16,21 1-16,0-1 0,-21 0 16,21 0-16,-21 0 0,21 0 15,0 1-15,21-22 16,0 0-16,21 0 0,1 0 15,-1 0-15,21 0 0,64-22 16,-42 1-16,-21 0 0,20 0 16,-20 0-16,20-22 0,-20 22 0,148-42 15,-170 42-15,21-1 16,-20 1-16,-1 0 16,-21 21-16,0 0 0,1-21 0,-1 21 15,-42 0 32,21 21-31,-22-21 15,22 21-31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1T05:15:08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3323 656 0</inkml:trace>
  <inkml:trace contextRef="#ctx0" brushRef="#br0" timeOffset="174.91">3111 699 0,'22'0'0,"-1"0"16</inkml:trace>
  <inkml:trace contextRef="#ctx0" brushRef="#br0" timeOffset="2091.36">2032 360 0,'-21'0'16,"0"0"15,-1 0-15,1 0-16,0 0 15,0 0 1,0 0-16,0 0 16,-1 0-16,1 0 15,0 0-15,0 0 0,0 0 0,0 0 16,-1 0-16,1 0 15,0 0-15,0 0 0,0 0 16,0 0 0,42 0 31,0 0-47,0 0 0,21 0 15,1 0-15,-1 0 0,0 0 0,1-21 16,20 21-16,-20 0 0,20 0 15,1-21-15,-1 21 0,1-22 0,-1 22 16,1 0-16,-1 0 0,-21-21 16,22 21-16,-22 0 0,1 0 15,-22 0-15,21 0 0,-21 0 0,0 0 16,1 0 0,-44 0 15,1 0-16,0 0-15,0 0 16,0 0-16</inkml:trace>
  <inkml:trace contextRef="#ctx0" brushRef="#br0" timeOffset="2479.21">2201 381 0,'-63'-21'31,"42"21"-15,-1 0-16,22 21 15,0 0 1,0 0-16,-21 22 0,21-1 15,0-21-15,-21 43 16,21-22-16,0 22 0,0-1 0,-21 1 16,21-1-16,-21 1 0,21-1 15,0 1-15,-21-1 0,21 1 0,-22-1 16,22-21-16,0 1 0,-21-1 16,21 0-16,0 1 0,0-1 0,0-21 15,0 0-15,0 1 0,0-1 16,0-42 15,0-1-31,0 1 0,0 0 16,21 0-16</inkml:trace>
  <inkml:trace contextRef="#ctx0" brushRef="#br0" timeOffset="3031.29">2561 847 0,'21'0'16,"-42"0"-16,42-21 0,-42 21 31,0 21-15,0 0-16,0 0 15,-1 0-15,22 22 0,-21-22 16,0 0-16,0 21 0,21-21 16,-21 22-16,0-1 0,21-21 0,0 22 15,0-22-15,-22 21 0,22-21 16,0 0-16,0 22 0,0-22 0,0 0 16,0 0-16,22 0 0,-1-21 15,0 22-15,0-22 0,0 21 0,0-21 16,22 0-16,-22 0 0,21 0 15,-21 0-15,22-21 0,-1-1 16,-21 1-16,22 21 0,-22-21 0,21-21 16,-21 21-16,22-1 0,-22-20 15,0 0-15,0 21 0,0-43 16,0 22-16,-21-1 0,0 1 0,0 0 16,0-1-16,0 1 0,0 21 15,0-21-15,0 20 0,-21 1 0,0 0 16,0 0-16,0 21 0,-22 0 15,22 0-15,0 0 0,-21 0 0,21 0 16,-1 0-16,-20 0 0,21 0 16,0 21-16,0 0 0,-1-21 0,1 21 15,21 1-15,0-1 16,0 0-16,0 0 0,0 0 16,43 0-1</inkml:trace>
  <inkml:trace contextRef="#ctx0" brushRef="#br0" timeOffset="3879.1">3577 254 0,'0'21'32,"0"0"-32,-21 1 15,21-1-15,-21 0 0,21 21 16,0-21-16,0 22 0,-21-1 0,21 0 16,-22 1-16,22-1 0,-21 0 15,0 1-15,21 20 0,-21-20 0,0 20 16,0-21-16,-1 22 0,1-22 15,21 1-15,-21-1 0,0 0 0,0 1 16,21-1-16,0-21 0,0 0 16,-21 0-16,21 1 0,0-1 15,-22-21-15,22 21 0,0-42 47,0 0-47,0-1 16,0 1-16,0 0 0,0 0 15,0-21-15,0 20 0,0 1 16,22-21-16,-1 21 0,-21 0 0,21-22 16,0 22-16,0-21 0,0 21 15,1-1-15,-1 1 0,0 0 16,0 0-16,0 0 0,0 0 16,1 21-16,-1 0 0,0 0 0,0 0 15,0 0-15,0 0 0,1 0 16,-22 21-16,21 0 15,-21 0-15,0 0 0,0 0 0,0 1 16,-21-22-16,21 21 0,-22 0 0,1 0 16,-21 0-16,21-21 0,0 21 15,-1-21-15,1 0 0,0 22 0,-21-22 16,21 0-16,-1 0 16,1 0-16,0 0 0,0-22 31,42 44 16,-21-1-32,0 0-15,21 0 0,0 0 16,-21 0-16,0 1 0,0-1 16,22 0-16,-1 0 0,-21 0 0,21-21 15,-21 21-15,21 1 0,0-22 16,-21 21-16,21-21 0,1 0 15,-1 0-15,0 0 16,0 0-16,0 0 16,0-21-16,1 21 15,-1-22-15,-21 1 0,21 21 0,0-21 16,0 0-16</inkml:trace>
  <inkml:trace contextRef="#ctx0" brushRef="#br0" timeOffset="4331.32">3873 1101 0,'0'0'0,"0"21"0,22-21 47,-1 0-47,0 0 0,0 0 0,0-21 15,0 0-15,1-1 16,-1 22-16,0-21 0,-21 0 0,0 0 16,21 21-16,-21-21 0,0 0 0,21 21 15,-21-22-15,0 1 16,0 0-16,-21 21 16,0 0-16,0 0 0,0 0 15,-1 0-15,1 21 0,21 0 16,-21-21-16,0 22 0,21-1 15,0 0-15,0 21 0,-21-21 16,21 1-16,0-1 0,-21 0 16,21 0-16,0 0 0,0 0 0,0 1 15,0-1-15,0 0 0,0 0 16,21-21-16,0 0 0,-21 21 16,21-21-16,0 0 0,0 0 15,1 0-15,-1 0 0,0 0 0,0 0 16,0 0-16,0 0 0,1-21 15,20 21-15,-21-21 0,0 0 16,0 0-16</inkml:trace>
  <inkml:trace contextRef="#ctx0" brushRef="#br0" timeOffset="4903.99">4487 889 0,'0'-21'16,"-21"0"-1,21 42-15,0 0 16,-21 0-16,21 0 16,0 1-16,0-1 0,-21 0 15,21 21-15,0-21 16,0 1-16,0-1 0,0 0 0,0 0 16,0 0-16,-21 0 0,21 1 15,0-1-15,-22 0 0,22 0 0,0 0 16,0 0-1,-21-21 1,21-21 15,0 0-31,0 0 16,0 0-16,21 0 0,-21-22 16,22 22-16,-22 0 0,21 0 0,0-22 15,0 22-15,-21 0 16,21-21-16,0 21 0,1-1 0,-1 1 15,0-21-15,21 42 0,-21-21 16,1 0-16,-1-1 0,21 22 0,-21 0 16,0 0-16,22 0 0,-22 0 15,0 0-15,0 0 0,0 22 0,1-1 16,-1 0-16,0 0 0,-21 0 16,0 0-16,21 22 0,-21-22 0,0 0 15,0 21-15,0-20 0,0-1 16,0 0-16,0 0 0,0 21 0,0-20 15,-21-1-15,21 0 0,0 0 16,-21 0 0,0-21-16,21 21 15,0-42 17,0 0-32</inkml:trace>
  <inkml:trace contextRef="#ctx0" brushRef="#br0" timeOffset="5519.38">5567 826 0,'0'0'0,"21"0"0,-21-43 31,0 22-31,0 0 0,-21 21 16,0 0-16,-1 0 16,1 0-16,0 0 0,0 0 15,0 0-15,0 21 0,-1 0 16,1 0-16,0-21 0,0 22 15,0-1-15,0 0 0,21 0 0,-22 0 16,22 0-16,0 1 0,0-1 16,0 0-16,0 0 0,0 0 15,0 0 1,22-21-16,-1 0 0,0 22 16,0-22-16,0 0 15,0 21-15,1-21 0,-1 0 16,0 21-16,0-21 0,0 0 15,0 21-15,1-21 16,-1 0-16,-21 21 16,21-21-16,0 21 15,-21 1-15,0-1 16,-21-21-16,0 0 0,0 21 16,-1 0-16,1-21 0,0 0 15,0 21-15,0-21 0,0 0 0,-1 21 16,1-21-16,0 0 0,0 0 15,0 0-15,0 0 0,-1 0 16,1 0-16,0 0 16,0 0-1</inkml:trace>
  <inkml:trace contextRef="#ctx0" brushRef="#br0" timeOffset="6323.81">2095 1651 0,'0'0'0,"-21"0"0,-21-21 32,21 21-32,0 0 15,-1 0-15,1 0 16,0 0 0,0 0-1,0 0 1,42 0 46,0 0-62,0 0 0,0 0 0,22 0 16,-22 0-16,21 0 16,1 0-16,20 0 0,1 0 0,-1 0 15,1 0-15,20 0 0,1 0 16,0 0-16,-1 0 0,22 0 0,0 0 15,0 0-15,0 0 0,21 0 16,0 0-16,-22 0 0,44 0 0,-22 0 16,0 0-16,0 0 0,0 0 0,0 0 15,21 0-15,-21 0 0,0 0 16,0 0-16,-21 0 0,21 0 0,-22 0 16,1 0-16,0 0 0,-21 0 15,21 0-15,-22 0 0,1 0 0,-22 0 16,22 0-16,-21 0 0,-22 0 15,21 0-15,-20 0 0,-22 0 16,0 0-16,0 0 0,0 0 0,1 0 16,-22-21 15,-22 21 16</inkml:trace>
  <inkml:trace contextRef="#ctx0" brushRef="#br0" timeOffset="6393.77">6181 1630 0,'-22'0'16</inkml:trace>
  <inkml:trace contextRef="#ctx0" brushRef="#br0" timeOffset="6459.73">6159 1672 0</inkml:trace>
  <inkml:trace contextRef="#ctx0" brushRef="#br0" timeOffset="28211.77">1439 3217 0,'-21'0'15,"21"22"-15,0-1 0,-21-21 16,21 21 0,-21-21-16,21-21 78,21 0-78,0-1 15,0 1-15,0 0 0,22 0 16,-22-21-16,21 20 0,1-20 0,-1 0 16,0-1-16,1 1 0,-1 0 15,0-1-15,1-20 0,-1 21 0,-21-22 16,21 1-16,1 20 0,-22 1 15,0 0-15,21-1 0,-20 1 0,-1 21 16,0 0-16,-21-1 0,-21 22 16,-22 22-1,22-1-15,0 0 0,-21 0 16,-1 0-16,22 0 0,-21 22 0,0-22 16,20 0-16,1 0 15,-21 0-15,21 1 0,0-1 0,21 0 16,0 0-16,0 0 15,0 0-15,0 1 16,21-22-16,0 0 16,0 21-16,0-21 15,0 0-15,1 21 0,20-21 0,-21 21 16,0-21-16,0 21 0,1 0 16,20-21-16,-21 22 0,0-1 0,0 0 15,1 0-15,-22 0 0,0 0 16,0 1-16,0-1 0,0 0 15,-22 0-15,1 0 0,0 0 16,0 1-16,-21-1 0,20 0 0,1-21 16,-21 21-16,21-21 0,0 21 15,-1-21-15,-20 0 0,21 0 0,0 0 16,0-21-16,-1 0 0,1 0 16,0 0-16,21-1 0,-21 1 0,0 0 15,0 0-15,21 0 0,0 0 16,-22-1-16,22 1 0,0 0 15,0 0-15,0 0 16,22 21 0,-1 21-1,-21 0-15,21 0 0,-21 0 0,21-21 16,-21 22-16,21 20 0,0-21 16,-21 0-16,22 0 0,-1 1 0,-21-1 15,21 0-15,0 0 0,0 0 16,0-21-16,-21 21 0,22-21 0,-1 0 15,21 0-15,-21 0 0,0 0 16,1 0-16,20 0 0,-21-21 0,21 21 16,1-21-16,-1 0 0,-21 0 15,22 0-15,-1-1 0,-21 1 0,0 0 16,0 0-16,1-21 16,-1 20-16,-21 1 0,21 21 0,-21-21 15,0 0-15,0 0 0,0 0 16,-21 42 15,21 0-31,-21-21 0,21 21 16,-22 0-16,22 0 0,0 1 15,0-1-15,-21 0 0,21 0 0,-21 0 16,21 0-16,-21-21 0,21 22 16,0-1-16,0 0 0,0 0 0,-21 0 15,21 0-15,0-42 47,0 0-47,0 0 16,21 0-16,-21 0 0,0-1 15,21-20-15,0 21 0,0 0 0,-21 0 16,22-22-16,-1 22 0,0 0 16,0 21-16,0-21 0,0 0 0,1 21 15,-1 0-15,0 0 0,0 0 16,0 0-16,-21 21 15,21 0-15,-21 0 16,0 0-16,22-21 0,-22 21 0,0 1 0,0-1 16,0 0-16,0 0 15,0 0-15,0 0 0,0 1 0,0-1 16,0 0-16,0 0 0,0 0 16,0 0-1,0-42 1,0 0-1,0 0-15,0 0 0,21 0 16,-21-1-16,21 1 0,-21 0 16,0-21-16,21 21 0,0-1 0,-21 1 15,21-21-15,1 21 16,-1 0-16,-21-1 0,21 22 0,0-21 16,0 21-16,0 0 0,1 0 15,-1 0-15,0 0 0,0 21 16,-21 1-16,0-1 15,21 0-15,-21 0 0,21 0 0,-21 0 16,22 1-16,-22-1 0,0 0 0,21 0 16,0 0-16,-21 0 0,0 1 15,21-1-15,0 0 0,0 0 16,-21 0-16,22-21 0,-1 0 16,0 0-1,0-21 1,0 0-16,-21 0 0,0 0 0,0-1 15,21 1-15,1 0 0,-22-21 16,21 21-16,0-22 0,-21 22 0,21-21 16,0 21-16,0-1 0,1-20 15,-1 21-15,0 21 0,0-21 0,0 0 16,0 21-16,1 0 0,-1 0 0,0 0 16,0 0-16,0 21 0,0 0 15,-21 0-15,22 0 0,-1 0 16,-21 1-16,0-1 15,0 0-15,21 0 0,-21 0 0,21-21 0,-21 21 16,21 1-16,-21-44 63,0 1-63,0 0 15,0 0-15,0 0 0,0 0 16,0-1-16,-21 22 0,21-42 0,-21 42 15,0-21-15,0 0 0,-1 0 0,1-1 16,0 22-16,0 0 0,0 0 16,0 0-16,-1 0 0,1 0 0,0 0 15,21 22-15,-21-22 0,0 21 16,0 0-16,-1 0 0,1 21 16,0-20-16,21-1 0,-21 21 15,21-21-15,-21 0 0,21 22 0,-21-22 16,21 0-16,0 0 0,0 0 15,0 1-15,0-1 0,0 0 0,0 0 16,0 0-16,21-21 16,0 21-16,0-21 0,0 0 0,0 0 15,1 0-15,-1-21 16,0 0-16,0 21 0,0-21 0,0 0 16,1 0-16,-1-1 0,0 1 15,0 0-15,0-21 0,0 21 0,-21-1 16,22 1-16,-22 0 0,21-21 15,-21 21-15,21-1 0,-21 1 16,0 0-16,0 0 16,0 42-1,0 0 1,0 0-16,0 1 0,0-1 16,0 0-16,0 0 0,0 0 15,0 0-15,0 1 0,0 20 0,0-21 16,0 0-16,0 0 0,0 1 15,0-1-15,0 0 0,21-21 16,0 0-16,-21 21 0,21-21 16,1 0-16,-1 0 0,0 0 15,0 0-15,21 0 0,-20-21 0,-1 0 16,0 21-16,0-21 0,0-1 0,0-20 16,1 21-16,-1 0 0,0-22 15,0 1-15,0 21 0,0-21 0,-21-1 16,0 1-16,22 0 0,-22-1 15,21 1-15,-21 0 0,0 20 0,0 1 16,0 0-16,0 0 0,0 0 16,0 42 15,0 0-31,0 0 0,0 0 16,-21 22-16,21-22 0,0 21 15,-22 1-15,22-1 0,0 0 16,0-21-16,0 22 0,0-1 0,0-21 15,0 0-15,0 22 0,0-22 0,0 0 16,0 0-16,0 0 0,0 1 16,22-22-16,-1 21 0,0-21 0,0 0 15,0 0-15,0 0 0,1 0 16,-1 0-16,0 0 0,21 0 0,-21-21 16,1-1-16,20 1 0,-21 0 15,0 0-15,22 0 0,-22-22 0,0 22 16,0-21-16,-21 0 0,21 20 0,0-20 15,-21 0-15,22-1 16,-22 1-16,21 21 0,-21-21 0,0 20 16,0 1-16,0 0 0,0 0 0,0 0 15,-21 42 17,21 0-17,-22 21-15,22-20 0,0 20 0,0-21 16,0 21-16,0 1 0,0-22 15,0 21-15,0 1 0,0-22 16,0 21-16,0-21 0,0 0 0,0 22 16,0-22-16,0 0 0,0 0 15,22 0-15,-1 1 0,0-1 0,0-21 16,0 21-16,0-21 0,22 0 0,-22 21 16,21-21-16,-21 0 0,22 0 15,-22 0-15,21 0 0,1-21 0,-22 21 16,21-21-16,-21 0 0,0 21 15,1-22-15,20 1 0,-21 0 0,0 0 16,-21 0-16,21-22 0,-21 22 0,22 0 16,-22 0-16,0 0 0,0 0 15,0-1-15,0 1 0,0 0 16,-22 21 0,1 0-16,0 0 0,0 0 15,0 21-15,21 0 0,-21 1 16,21-1-16,-22 0 15,22 21-15,0-21 0,0 1 0,0-1 16,0 0-16,0 0 0,0 0 0,0 0 16,0 1-16,0-1 15,0 0-15,22-21 0,-1 21 16,0-21-16,0 0 0,0 0 16,0 0-16,1 0 0,20 0 0,-21-21 15,21 21-15,1-21 0,-22 0 16,21-1-16,-21 1 0,22 0 15,-22 0-15,21 0 0,-21-22 0,1 22 16,-22-21-16</inkml:trace>
  <inkml:trace contextRef="#ctx0" brushRef="#br0" timeOffset="28951.6">5567 2942 0,'0'64'31,"21"-43"-31,-21 0 0,21 0 15,-21 0-15,21 1 0,-21-1 16,21 0-16,1 0 0,-22 0 16,-22-42 46,22 0-62,-21 0 0,21 0 16,-21-1-16,0 22 0,21-21 0,-21 0 15,0 21 1,21 21 15,0 0-15,0 1-16,21-1 0,0-21 16,0 21-16,0-21 15,0 21-15,1-21 0,-1 21 0,0-21 16,21 0-16,-21 0 0,1 0 0,20 0 15,-21 0-15,21 0 0,-20-21 16,20 0-16,-21 21 0,21-21 0,-20 0 16,-1-1-16,0 1 0,0-21 15,0 21-15,0-22 0,1 22 0,-1-21 16,0 0-16,0-1 0,-21 1 0,21-22 16,-21 22-16,21 0 0,-21-22 15,0 22-15,0 0 0,0-1 0,22 1 16,-22 0-16,0 20 15,0-20-15,0 21 0,0 0 0,0 0 16,0 42 15,0 0-31,0 0 0,0 0 16,0 0-16,0 22 0,0-1 16,0 0-16,-22 1 0,22 20 0,0-20 15,0-1-15,0 0 0,-21 22 0,21-22 16,-21 0-16,21 1 15,0-22-15,0 21 0,0-21 0,0 22 16,0-22-16,0 0 0,0 0 16,0 0-16,0 1 0,0-1 0,0 0 15,21-21 1,0 0 0,1 0-16,-1-21 0,0 21 15,-21-21-15,21-1 0,0 22 16,-21-21-16,0 0 0,21 0 0,-21 0 15,22 0-15,-22-22 0,0 22 0</inkml:trace>
  <inkml:trace contextRef="#ctx0" brushRef="#br0" timeOffset="29241.48">6159 2688 0,'22'0'16,"-1"0"-1,0 0-15,0 0 0,0 0 0,0 0 16,1 0-16,-1-21 0,21 21 16,-21-21-16,0 21 0,1 0 0,-1 0 15,0-21-15,0 21 0,0 0 16,-21-21 31</inkml:trace>
  <inkml:trace contextRef="#ctx0" brushRef="#br0" timeOffset="30660.35">5503 3006 0,'0'0'0,"21"0"47,1 0-47,-1 0 0,0-21 15,0 21-15,0-22 0,0 1 16,1 21-16,-1-21 0,0 0 16,0 0-16,0 21 0,0-21 0,-21-1 15,0 1-15,0 0 0,22 0 16,-22 0-16,0 0 0,0-1 15,-22 1 1,1 21-16,0 0 0,0 0 16,0 0-16,0 0 0,-1 21 0,1-21 15,21 22-15,-21-1 0,21 0 16,-21 0-16,21 0 0,0 0 16,0 1-16,0-1 0,0 0 15,0 0-15,0 0 0,0 0 16,0 1-16,21-22 0,-21 21 0,0 0 15,21 0-15,-21 0 16,0 0-16,0 1 16,-21-1-16,0-21 15,-21 21-15,20-21 0,1 21 0,-21-21 16,21 0-16,0 21 0,-1-21 0,1 0 16,0 0-16,21-21 15</inkml:trace>
  <inkml:trace contextRef="#ctx0" brushRef="#br0" timeOffset="33199.75">7641 3175 0,'21'0'16,"-21"-21"0,21 21-1,-21-21 1,22 0-16,-22-1 0,21 22 15,-21-21-15,0 0 0,21 0 16,0 0-16,0-22 0,0 22 0,-21-21 16,22 21-16,-1-22 0,-21 1 0,21 0 15,-21 21-15,21-22 0,-21 1 16,21 0-16,-21-1 0,0 1 0,0 21 16,0 0-16,0-1 0,0 1 15,0 0-15,-21 42 31,21 0-31,0 1 16,0 20-16,0-21 0,0 21 0,0 1 16,0-22-16,-21 21 0,21 1 15,0-1-15,0 0 0,0-21 0,0 22 16,0-22-16,0 21 0,0-21 16,0 1-16,0-1 0,0 0 0,0 0 15,0 0-15,21 0 0,0-21 16,0 0-16,1 0 15,-1 0-15,0 0 0,0 0 16,0 0-16,0-21 0,1 0 16,-22 0-16,21 21 0,0-42 0,0 20 15,0 1-15,0-21 0,1 21 0,-1-22 16,-21 1-16,21 21 0,0-21 16,-21-1-16,0 1 0,21 21 0,-21-22 15,21 22-15,-21 0 0,0 0 16,22 0-16,-22 42 31,0 0-31,0 0 0,0 0 16,0 1-16,0 20 0,-22-21 0,22 21 15,-21 1-15,21-22 0,-21 21 16,21 1-16,0-22 0,0 21 0,0-21 16,0 0-16,0 22 0,0-22 15,0 0-15,0 0 0,0 0 16,21-21-16,0 0 0,1 0 15,-1 0-15,0 0 0,0 0 0,0 0 16,22 0-16,-22 0 0,0-21 16,21 0-16,-21 0 0,1 0 0,20 0 15,-21-1-15,0-20 0,0 21 16,1 0-16,-1-22 0,-21 22 0,21-21 16,-21 21-16,0-22 0,0 22 0,0 0 15,0 0-15,0 0 16,0 0-16,0 42 31,0 0-31,0 0 0,0 0 16,0 0-16,0 1 0,0-1 0,0 0 15,0 21-15,-21-21 0,21 1 16,0-1-16,-21 21 0,21-21 0,0 0 16,-22 1-16,22-1 0,0 0 0,0 0 15,0 0-15,0 0 16,-21-21-16,21-21 47,0 0-47,0 0 15,0 0-15,0-22 0,21 22 16,-21 0-16,22-21 0,-1 21 0,0-1 16,0-20-16,0 21 0,0-21 0,1 20 15,20 1-15,-21 0 0,0 0 16,0 0-16,22 21 0,-22 0 0,0 0 15,0 0-15,0 0 0,1 0 16,-1 21-16,0 0 0,-21 0 0,0 0 16,0 1-16,0-1 0,0 0 0,0 21 15,0-21-15,0 1 16,0 20-16,0-21 0,0 0 0,0 0 16,0 1-16,0-1 0,0 0 0,0 0 15,0 0-15,0 0 0,21-21 16,0 0-16,-21 22 0,21-22 0,1 0 15,-1 0-15,0 0 0,0 0 16,0 0-16,0-22 0,1 1 0,-1 0 16,0 21-16,0-21 0,0 0 0,0 0 15,1-1-15,-1-20 0,0 21 16,0-21-16,0 20 0,-21-20 0,21 21 16,1-21-16,-22 20 0,0 1 0,0 0 15,0 0-15,0 0 16,0 0-16,0-1 0,0 44 31,0-1-31,-22 0 16,1 0-16,21 21 0,-21-20 0,21 20 15,-21-21-15,21 21 0,0-20 16,0-1-16,0 21 0,0-21 0,0 0 16,0 22-16,0-22 0,0 0 15,0 0-15,21 0 0,-21 1 16,42-22-16,-20 0 0,-1 0 15,21 0-15,-21 0 0,22 0 0,-1 0 16,-21 0-16,21-22 0,1 1 16,-1 0-16,0 0 0,-20 0 0,20 0 15,-21-1-15,21-20 0,-20 0 16,-1-1-16,0 1 0,0 0 0,0-1 16,0-20-16,1 21 0,-1-22 0,0 1 15,0 20-15,0 1 0,-21 0 16,0-1-16,0 1 0,21 21 0,-21-22 15,0 22-15,0 0 0,0 0 16,0 0-16,0 42 31,0 0-31,0 0 0,-21 0 16,21 22-16,0-1 0,0 0 16,0 1-16,-21-1 0,21 0 0,-21 22 15,21-22-15,-21 22 0,21-22 16,0 0-16,0 22 0,-21-22 0,21 1 15,0-22-15,0 21 0,0 0 16,0-20-16,0 20 0,0-21 0,0 0 16,21 0-16,-21 1 0,21-22 0,0 21 15,0-21-15,0 0 16,1 0-16,-1 0 0,0 0 0,0 0 16,21 0-16,-20-21 0,-1-1 0,21 22 15,-21-21-15,0 0 0,22 0 16,-22 0-16,0 0 0,0-22 15,0 22-15,1 0 0,-1-21 0</inkml:trace>
  <inkml:trace contextRef="#ctx0" brushRef="#br0" timeOffset="33444.61">10223 2540 0,'22'0'32,"-1"-21"-32,0 21 15,0-21-15,21 21 0,-20 0 0,20-21 16,-21-1-16,21 22 0,-20-21 16,20 21-16,0-21 0,-21 21 0,1 0 15,-1-21-15,0 21 0,0 0 0,-21-21 16,0 0-1</inkml:trace>
  <inkml:trace contextRef="#ctx0" brushRef="#br0" timeOffset="33815.41">9504 2180 0,'0'0'0,"-21"0"0,21 21 15,-22-21-15,1 22 0,21-1 16,21-21 15,1 0-31,-1 0 0,0 0 16,0 0-16,0-21 0,22-1 15,-22 22-15,0-21 0,0 21 16,-21-21-16,0 0 16,-21 0-1,0 21-15,0 0 0,-1 0 0,1 0 16,0 0-16,0 0 16,0 21-16,21 0 15,0 0-15,21-21 16,0 0-16,-21 21 0,42-21 15</inkml:trace>
  <inkml:trace contextRef="#ctx0" brushRef="#br0" timeOffset="35187.61">11959 2942 0,'0'-21'46,"0"0"-46,21 0 16,0 0-16,-21-1 0,22 1 16,-1 0-16,0-21 0,21 21 0,-21-22 15,1 1-15,-1 21 0,0-22 0,0 1 16,0 0-16,0-1 0,1 22 16,-1-21-16,0 21 0,-21 0 0,0-1 15,21 1-15,-21 0 0,21 21 16,-21 21-1,0 0-15,0 1 16,0-1-16,-21 21 16,0-21-16,0 22 0,21-1 0,-21 0 15,-1 1-15,22-1 0,-21-21 0,21 21 16,0 1-16,0-22 0,0 0 16,0 21-16,0-20 0,0-1 15,21-21-15,1 0 16,-1 0-16,21 0 0,-21 0 15,0 0-15,1-21 0,-1-1 0,21 22 16,-21-21-16,0 0 0,1 0 16,-1 0-16,0-22 0,-21 22 0,0 0 15,0-21-15,21 21 0,-21-22 16,0 1-16,0 21 0,0-22 16,-21 22-16,0 0 0,21 0 0,-21 0 15,-1 0-15,1 21 0,0 0 16,0 0-16,0 0 0,0 0 15,21 21 1,0 0 0,21-21-16,0 0 0,0 21 15,0-21-15,22 0 0,-22 0 16,21 0-16,-21 0 0,22 0 0,-1 0 16,0-21-16,22 21 0,-22-21 0,0 21 15,1-21-15,-1-1 0,0 22 16,-20-21-16,-1 0 0,21 21 15,-21-21-15,-21 0 0,0 0 16,21 21-16,-21-22 0,0 1 0,0 0 16,0 0-16,0 0 15,0 0 1,-21 21 0,21 21-1,0 0-15,0 0 0,0 0 0,0 0 16,-21 1-16,21 20 0,0-21 0,-21 21 15,21 1-15,0-1 0,0 0 16,-21 22-16,21-22 0,-21 22 0,-1-22 16,22 22-16,-21-22 0,21 21 15,0 1-15,0-1 0,0 1 16,0-1-16,0 1 0,0 21 0,0-22 16,0 22-16,0-22 0,0 1 15,0 20-15,0-20 0,0-1 0,0 1 16,0 21-16,0-22 0,0 1 0,0-1 15,0 1-15,0-1 0,0-21 16,0 1-16,0-1 0,0 0 0,0-20 16,-21-1-16,21 0 0,-21-21 15,0 0-15,0 0 16,-1-21-16,1 0 0,0-1 16,0-20-16,-21 21 0,20-21 15,1-22-15,0 22 0,0-22 16,0 1-16,0-1 0,21 1 0,0-1 15,0 1-15,0-22 0,0 0 0,0 1 16,0-1-16,21 22 0,0-22 16,0 0-16,0 22 0,0-1 0,22 1 15,-22 20-15,0-20 0,21 21 16,1-1-16,-1 1 0,-21 0 0,22-1 16,-1 1-16,0 21 0,-21 0 0,22-1 15,-22 1-15,0 0 0,0 0 16,0 21-16,1 0 0,-1 0 15</inkml:trace>
  <inkml:trace contextRef="#ctx0" brushRef="#br0" timeOffset="35839.25">14372 2858 0,'-21'21'31,"42"-21"-31,0 0 0,0-21 16,1 21-16,-1-22 0,0 1 0,0 21 15,0-21-15,22-21 16,-22 21-16,0-1 0,0-20 0,21 21 0,-20-21 16,-1-1-16,0 1 15,0 0-15,21-1 0,-20 1 0,-1 0 16,0-1-16,-21 1 0,21 0 0,0 20 15,-21-20-15,0 21 0,0 0 16,21 0-16,-21-1 0,0 44 31,0-1-31,0 0 0,0 0 16,0 21-16,0 22 0,-21-1 16,21 1-16,-21-1 0,0 22 0,21 0 15,-21-1-15,0 1 0,-1 0 16,22-1-16,-21 22 0,21-21 15,-21 21-15,0-22 0,0 22 0,21-21 16,-21 0-16,-1 20 0,1-20 0,0 21 16,0-21-16,-21-1 0,20 1 15,1 0-15,0-22 0,21-21 0,-21 22 16,21-22-16,-21-21 0,21 1 0,0-1 16,0-42-1,21-1-15,0 1 16,0-21-16,-21 0 0,21-1 0,1-20 15,-1 20-15,-21-20 0,21-22 16,0 22-16,0-1 0</inkml:trace>
  <inkml:trace contextRef="#ctx0" brushRef="#br0" timeOffset="36186.06">14986 2582 0,'-21'-42'0,"42"84"0,-42-105 0,0 21 0,-1 20 15,22-20-15,0 21 0,0 0 16,0-43-16,0 43 0,0 0 16,22 0-16,-1 0 0,21 21 15,-21-22-15,22 22 0,-1 0 0,0 0 16,1 0-16,-1 0 0,0 22 16,1-1-16,-1 0 0,0 0 15,1 21-15,-22 1 0,0-22 0,-21 21 16,0 1-16,0-1 0,0 0 15,-42 1-15,20-1 0,-20-21 0,-21 21 16,20-20-16,1-1 0,-22 0 0,22 0 16,0-21-16,-1 21 0,1-21 15,0 0-15,21 0 0,-1 0 0,1 0 16,0 0-16,42-21 31,0 0-31,1 21 0,-1-21 16,0 0-16,21-1 0</inkml:trace>
  <inkml:trace contextRef="#ctx0" brushRef="#br0" timeOffset="36622.81">15536 2350 0,'0'0'0,"-21"0"0,21-22 15,0 1-15,0 0 16,0 0 0,21 21-16,0-21 15,1 21-15,-1 0 0,0 0 16,0 0-16,0 0 0,0 0 0,1 21 16,20 0-16,-21 0 0,0 0 15,0 1-15,1-1 0,-1 21 0,0-21 16,-21 22-16,0-22 0,0 21 0,0-21 15,0 22-15,0-22 0,-21 0 16,0 0-16,-1-21 0,22 21 0,-21-21 16,0 0-16,0 0 0,0 0 15,0 0 1,21-21-16,0 0 16,0 0-16,0 0 0,0-1 15,0 1-15,21-21 0,-21 21 0,21 0 16,0-22-16,-21 22 0,21 0 15,0 0-15,1 0 0,-22-1 0,21 22 16,0-21-16,0 0 0,0 21 16,0-21-16,1 21 0,-1 0 15,-21-21-15,21 21 0,0 0 0</inkml:trace>
  <inkml:trace contextRef="#ctx0" brushRef="#br0" timeOffset="37055.56">16446 2244 0,'0'0'0,"-21"0"16,0 0-1,0 0-15,0 0 0,0 0 0,-1 21 16,1 0-16,-21 0 0,21 0 16,0 1-16,-1 20 0,1-21 0,-21 21 15,21-20-15,0 20 0,21-21 0,0 21 16,0-20-16,0-1 0,0 21 15,0-21-15,0 0 0,21 1 16,0-1-16,0-21 0,0 21 0,22 0 16,-22-21-16,21 0 0,-21 0 15,22 0-15,-1 0 0,0 0 0,-21-21 16,22 0-16,-1 0 0,-21-1 16,22 1-16,-22-21 0,0 21 0,0-22 15,-21 1-15,0 0 0,0-1 16,0 1-16,0 0 0,0 21 0,0-22 15,0 22-15,-21 0 0,0 0 0,0 0 16,-1 21-16,1 0 0,-21 0 16,21 0-16,0 0 0,-22 0 0,22 0 15,-21 0-15,21 0 0,-22 21 16,22 0-16,0 0 0,21 0 16,0 0-16,0 1 0,0-1 15,0 0-15,21 0 0,0 0 16,0 0-16,1-21 0</inkml:trace>
  <inkml:trace contextRef="#ctx0" brushRef="#br0" timeOffset="37807.94">17314 2350 0,'0'0'0,"0"-22"0,0 1 0,-21 21 16,0-21-16,0 0 0,0 21 15,-1 0-15,1-21 0,0 21 0,0 0 16,-21 0-16,20 0 0,1 21 16,-21 0-16,21 0 0,0 0 0,-1 1 15,1-1-15,0 21 0,0-21 0,0 22 16,21-22-16,-21 21 0,21-21 16,0 0-16,0 22 0,0-22 0,0 0 15,0 0-15,21 0 0,0-21 16,0 0-16,0 22 0,0-22 0,1 0 15,-1 0-15,0 0 0,0-22 16,0 1-16,22 21 0,-22-21 16,0 0-16,0 0 0,0 0 0,22-1 15,-43-20-15,21 21 0,0 0 16,0 0-16,-21-22 0,0 22 0,21 0 16,-21 0-16,0 42 46,0 21-46,-21-21 0,21 1 16,0 20-16,0 0 0,-21 1 0,0 20 16,0-21-16,21 1 0,-22 20 15,1 1-15,21-1 0,0 1 0,-21-1 16,21 1-16,-21-1 0,21 22 16,0 0-16,0-22 0,-21 22 15,21-1-15,0-20 0,0 21 0,0-1 16,0 1-16,0 0 0,0 20 0,0-41 15,0 21-15,0-1 0,0-20 16,0-1-16,0 1 0,-21-1 0,-1-20 16,22-1-16,-21 0 0,0-21 0,0 1 15,0-1-15,0 0 0,-1-21 16,-20 0-16,21 0 0,0 0 0,-22 0 16,22-21-16,0 0 0,0-22 0,21 1 15,0 0-15,-21-1 0,21-20 16,0-1-16,0-20 0,0-1 15,21 0-15,0-21 0,0 22 0,0-22 16,22 21-16,-22-21 0,21 22 16,-21-22-16,22 21 0,-1 1 0,-21 20 15,22-21-15,-22 22 0,21-1 16,0 1-16,-20 21 0,20-1 0,0 1 16,-21 0-16,22-1 0,-22 1 15,21 21-15,-21-22 0,22 22 0,-22 0 16,0-21-16,0 21 0</inkml:trace>
  <inkml:trace contextRef="#ctx0" brushRef="#br0" timeOffset="38322.85">17674 2350 0,'0'0'15,"-21"-22"-15,0 22 0,21-21 0,-21 0 16,-1 0-16,22 0 16,0 0-16,0-1 15,22 1-15,-1 21 16,0 0-16,0-21 0,0 21 16,0 0-16,1 0 0,-1 0 15,0 0-15,0 0 0,0 21 16,0-21-16,1 21 0,-1 1 0,0-1 15,0 21-15,-21-21 0,0 22 16,0-22-16,0 21 0,0 0 0,0-20 16,0 20-16,0-21 0,-21 21 15,21-20-15,0-1 0,-21 0 0,0 0 16,21-42 15,0 0-31,0 0 0,0-1 16,0 1-16,0 0 0,21-21 15,0 21-15,0-22 0,0 22 16,-21-21-16,21 21 0,1-1 16,-1-20-16,0 21 0,0 0 0,0 0 15,-21-1-15,0 1 0,21 21 16,1-21-16,-1 21 31,-21 21-15,21 0-1</inkml:trace>
  <inkml:trace contextRef="#ctx0" brushRef="#br0" timeOffset="39959.91">18796 2455 0,'0'0'0,"21"0"0,21 0 16,-42-21 0,22 21-16,-1-21 0,-21 0 0,0 0 15,21 21-15,-21-21 0,21-1 16,-21 1-16,0 0 0,0 0 16,0 0-16,0 0 0,0-1 15,-21 1-15,0 0 16,0 21-16,-1 0 0,1 0 0,0 0 15,0 0-15,-21 0 0,20 0 16,-20 21-16,0-21 0,-1 21 0,1 1 16,21-1-16,-21 0 0,20 0 0,-20 21 15,21-20-15,0 20 0,0-21 16,21 21-16,0 1 0,0-22 0,0 21 16,0-21-16,0 1 0,0-1 15,21 0-15,0 0 0,0 0 0,0-21 16,22 0-16,-22 0 0,21 0 15,-21 0-15,22-21 0,-22 0 16,21 0-16,0 0 0,-20-22 0,-1 22 16,0-21-16,21 21 0,-21-22 15,1 1-15,-22 21 0,21-22 0,0 22 16,-21-21-16,21 21 0,-21 0 16,0-1-16,0 1 0,0 0 15,-21 42 1,21 0-1,-21 1-15,21-1 16,-21 0-16,21 0 0,-22 0 0,22 0 16,0 22-16,0-22 0,0 0 15,0 21-15,0-20 0,0-1 16,0 0-16,0 0 0,22 0 0,-1 0 16,-21 1-16,21-1 0,0-21 15,0 0-15,0 0 0,1 0 0,-1 0 16,0 0-16,21 0 0,-21 0 0,1-21 15,-1 21-15,21-22 0,-21-20 16,0 21-16,1 0 0,-1-22 0,-21 22 16,21 0-16,0-21 0,-21 21 15,0-1-15,0 1 0,0 0 16,0 42 31,0 0-47,0 1 0,0-1 15,-21 0-15,21 0 0,-21 0 0,21 22 16,0-22-16,0 0 0,0 0 16,-21 0-16,21 0 0,-22 1 0,22-1 15,0 0-15,0 0 16,-21-21-16,21-21 31,0 0-15,0 0-16,0-1 0,0-20 0,0 21 15,21-21-15,-21 20 0,22-20 16,-1 21-16,0-21 0,0 20 0,0 1 16,-21-21-16,43 21 0,-22 0 15,0-1-15,0 22 0,0-21 0,0 21 16,1 0-16,-1 0 0,0 0 16,0 0-16,-21 21 0,21 1 15,-21-1-15,0 0 0,0 21 16,21-21-16,-21 1 0,0 20 15,22-21-15,-22 21 0,21-20 0,-21-1 16,0 0-16,0 21 16,21-21-16,-21 1 0,0-44 47,0 1-47,0 0 15,21 0-15,0-21 0,0 20 16,-21-20-16,22 21 0,-1 0 0,0-22 15,-21 22-15,21 0 0,0 0 16,0 0-16,1 0 0,-1-1 0,0 1 16,0 0-16,0 21 0,0 0 15,1 0-15,-1 0 16,-21 21-16,0 0 16,0 1-16,0-1 0,0 0 15,0 0-15,0 0 0,0 0 0,0 22 16,0-22-16,0 21 0,0-21 15,0 1-15,0 20 0,0-21 0,0 0 16,0 0-16,21 1 0,0-1 0,0-21 16,-21 21-16,21-21 0,1 0 15,-1 0-15,0 0 0,21 0 0,-21 0 16,22 0-16,-22-21 0,21 0 16,1-1-16,-1 1 0,-21-21 0,21 21 15,-20-22-15,20 1 16,-21 21-16,0-21 0,22 20 0,-22-20 15,-21 21-15,21 0 0,-21 0 0,0-1 16,0 1-16,-21 21 16,0 0-16,-1 0 15,1 0-15,0 0 0,0 21 16,0 1-16,0-22 0,21 21 0,0 0 16,0 0-16,0 0 0,0 0 15,0 1-15,0-1 0,0 0 0,0 0 16,0 0-16,21 0 0,-21 1 0,21-1 15,-21 0-15,21 0 0,-21 0 16,0 0-16,0 1 16,0-1-1,-21-21-15,0 0 0,0 0 16,-1 0-16,1 0 0,0 0 0,0 0 16,0 0-1,21-21-15,-21 21 0,21-22 31,21 22-15</inkml:trace>
  <inkml:trace contextRef="#ctx0" brushRef="#br0" timeOffset="52939.14">2053 4847 0,'0'-21'94,"0"0"-79,0 0-15,0 0 16,0-1-16,0 1 16,0 0-16,0 0 15,0 0-15,0 0 16,0-1-16,0 1 0,0 0 15,0 0 1,0 42 15,0 0-31,0 0 16,0 1-16,0 20 0,0-21 16,0 21-16,0 1 0,0 20 0,0-20 15,0-1-15,0 21 0,0-20 16,0-1-16,0 0 0,0 1 0,-21-1 15,21 0-15,0 1 0,0-22 16,0 0-16,0 21 0,0-20 16,0-1-16,0 0 15,0-42 32,0 0-31,0-1-16,0 1 0</inkml:trace>
  <inkml:trace contextRef="#ctx0" brushRef="#br0" timeOffset="53998.92">2498 5101 0,'-22'0'47,"22"21"-47,0 1 32,0-44 14,22 22-46,-22-21 16,0 0-16,0 0 31,0 0-31,-22 21 16,1 0 0,0 0-1,21 21-15,-21-21 16,21 21-16,0 0 31,21-42 32,-21 0-48,0 0 1,0 42 62,0 0-62,21-21 30,0 0-30,-21-21 0,0 0-16,0 0 15,0-1 17,-21 44-1,21-1-31,0 0 15,0 0 1,0-42 78,0 0-47,0 0-32</inkml:trace>
  <inkml:trace contextRef="#ctx0" brushRef="#br0" timeOffset="56782.89">4530 4424 0,'0'-21'16,"0"0"0,0-1-1,0 1-15,0 0 16,0 0-16,0 0 15,0 0-15,0-1 16,-22 22 0,22 22-1,-21-1 1,21 0-16,0 21 0,0-21 0,0 22 16,0-1-16,0 0 0,0 1 15,0-1-15,-21 22 0,21-22 0,0 21 16,-21-20-16,21-1 15,-21 22-15,21-22 0,0 0 0,0 1 16,0-22-16,-21 21 0,21-21 16,0 0-16,-22 1 0,22-1 0,0 0 15,0-42 17,0 0-32,0-1 0,0 1 15</inkml:trace>
  <inkml:trace contextRef="#ctx0" brushRef="#br0" timeOffset="57259.62">4911 4339 0,'0'0'16,"21"-21"-16,-21 0 0,21 0 15,-21 0-15,0 42 16,0 0-1,-21 0-15,0 0 0,-1 0 16,1 1-16,-21-1 0,21 21 0,-22-21 16,1 22-16,0-22 0,-1 21 15,1-21-15,0 22 0,21-22 0,-22 0 16,1 0-16,21 0 0,-22 0 0,22 1 16,0-1-16,0-21 15,0 0-15,0 0 16,42 0 31,0 0-47,0 0 0,21 0 15,-20 21-15,-1 0 0,0 0 16,0 0-16,21 1 0,-20-1 0,-1 0 16,0 0-16,0 0 0,0 0 0,0 1 15,1-1-15,-22 0 0,21 0 16,0 0-16,-21 0 0,21-21 0,0 22 15,0-22 1,1 0-16,-1 0 16,0 0-16,0 0 0,-21-22 15,0 1-15,21 21 0,-21-21 16,21 0-16,1 0 0</inkml:trace>
  <inkml:trace contextRef="#ctx0" brushRef="#br0" timeOffset="57379.55">5016 4868 0,'0'22'0</inkml:trace>
  <inkml:trace contextRef="#ctx0" brushRef="#br0" timeOffset="57679.38">5038 4953 0,'0'0'0,"42"0"31,-21-21-31,0 0 0,0 0 0,1 21 15,-1-22-15,-21 1 0,0 0 16,21 21-16,-21-21 0,21 0 0,-21 0 16,0-1-16,0 1 0,0 0 31,-21 21-31,0 0 0,0 0 16,-1 0-16,1 21 15,0 0-15,0 1 0,21-1 16,-21 0-16,21 21 0,-21-21 0,-1 22 15,22-22-15,0 21 0,0-21 16,0 1-16,0 20 0,0-21 0,0 0 16,0 0-16,0 1 0,0-1 15,22-21-15,-1 0 0,0 0 16,0 0-16,0 0 0,0 0 16,22 0-16,-22 0 0,0-21 15,0 21-15,0-22 0,1 1 0,-1 0 16,21 0-16</inkml:trace>
  <inkml:trace contextRef="#ctx0" brushRef="#br0" timeOffset="58336.03">5609 4741 0,'0'0'0,"0"-21"0,-21 21 47,21 21-47,-21 1 16,21 20-16,-21-21 0,21 0 15,0 0-15,0 22 0,0-22 16,0 0-16,0 0 0,0 0 0,0 1 16,0-1-16,0 0 0,0 0 15,21 0-15,0-21 16,0 0-16,0 0 0,0 0 0,1 0 16,-1-21-16,0 21 0,0-21 15,0 0-15,0 0 0,1-1 0,-1 1 16,0 0-16,-21 0 0,21 0 15,0-22-15,-21 22 0,21 0 0,-21 0 16,0 0-16,22 0 0,-22-1 0,21 1 16,-21 0-16,0 42 47,0 0-32,0 1-15,0 20 0,0-21 0,-21 21 16,21 1-16,0-22 0,0 21 0,0 22 15,0-22-15,0 0 0,0 1 16,0 20-16,0-20 0,0-1 0,0 21 16,0-20-16,0 20 0,21-20 15,-21 20-15,0 1 0,0-22 0,0 21 16,21 1-16,-21-22 0,0 22 0,21-22 16,-21 22-16,0-22 0,0 0 15,0 1-15,0-1 0,0 0 16,0 1-16,0-1 0,0 0 0,-21-21 15,0 1-15,0-1 0,-1 0 0,1 0 16,0-21-16,0 0 0,-21 0 16,20 0-16,-20 0 0,0 0 0,-1 0 15,1-21-15,0 0 0,-1-22 0,1 22 16,21 0-16,-21-21 0,-1-1 16,22 22-16,0-42 0,-21 20 0,42 1 15,-22-21-15,22 20 0,-21 1 0,21-22 16,0 22-16,0 0 0,-21-22 31</inkml:trace>
  <inkml:trace contextRef="#ctx0" brushRef="#br0" timeOffset="58377.01">5567 5334 0,'21'0'15,"64"-63"1</inkml:trace>
  <inkml:trace contextRef="#ctx0" brushRef="#br0" timeOffset="59011.64">6223 4741 0,'0'0'0,"0"-21"0,0 0 16,-21 42 15,21 0-15,0 1-16,0 20 0,-21-21 15,21 21-15,0-20 0,0 20 0,0-21 16,0 21-16,0-20 0,0 20 16,0-21-16,0 0 0,0 0 0,0 1 15,0-1-15,21-42 47,-21-1-47,21 1 0,-21 0 0,0 0 16,0 0-16,21 0 15,-21-22-15,21 22 0,-21-21 0,21 21 16,-21-1-16,0 1 0,0 0 0,22 21 16,-22-21-16,21 21 15,0 0-15,-21 21 0,0 0 16,0 0-16,0 1 0,0-1 16,0 0-16,21 0 0,-21 0 0,0 0 15,0 1-15,0-1 0,21 0 0,-21 0 16,21 0-16,1-21 0,-22 21 15,21-21-15,0 0 0,0 0 0,0 0 16,0 0-16,1 0 0,-1 0 16,0 0-16,0-21 0,0 0 15,0 21-15,1-21 0,-1-21 0,-21 20 16,21 1-16,-21-21 0,0 21 16,0-22-16,0 22 0,0-21 0,0 21 15,0-22-15,-21 22 0,0 0 0,-1 0 16,1 0-16,21 0 15,-21 21-15,21 21 47,0 0-47,0 0 16,0 0-16</inkml:trace>
  <inkml:trace contextRef="#ctx0" brushRef="#br0" timeOffset="59535.18">5778 5249 0,'0'-21'32,"-21"21"-17,0 0 1,0 0-16,0 0 0,0 0 16,-1 0-16,1 0 0,0 21 15,0 1-15,-21-1 0,20 0 0,1 0 16,-21 0-16,21 22 0,0-22 15,-1 21-15,1 0 0,0-20 0,0 20 16,0 0-16,21 1 0,0-1 0,-21-21 16,21 21-16,0-20 0,0-1 15,0 0-15,0 0 0,0 0 16,21 0-16,0-21 0,21 0 16,-21 0-16,22 0 15,-1-21-15</inkml:trace>
  <inkml:trace contextRef="#ctx0" brushRef="#br0" timeOffset="60275.43">6943 4572 0,'21'-21'15,"-21"42"32,0 0-47,0 0 0,-21 1 16,-1-1-16,22 0 0,-21 21 0,0-21 15,21 22-15,-21-22 0,0 21 16,21-21-16,-21 22 0,21-22 0,0 0 16,0 0-16,0 0 0,0 1 15,0-1-15,0 0 16,21-21-16,0 0 0,0 0 0,0 0 15,0 0-15,1 0 0,20-21 0,-21 21 16,0-21-16,0-1 0,1 1 16,-1 0-16,0 0 0,0 0 0,0-22 15,-21 22-15,0-21 0,0 21 0,0-22 16,0 22-16,0 0 0,0 0 16,0-21-16,-21 20 15,0 1-15,0 21 0,0 0 0,-1 0 16,1 0-16,0 0 15,0 0-15,0 0 0,0 21 16,-1 1-16,22-1 16,0 0-16,0 0 15,22 0 1,-1-21-16,0 0 0,0 0 16,0 0-16,0 0 0</inkml:trace>
  <inkml:trace contextRef="#ctx0" brushRef="#br0" timeOffset="60708.18">7345 4699 0,'0'-42'32,"0"21"-32,0-1 15,21 22 1,0 0-16,0 0 15,0 0-15,1 0 0,-1 0 16,0 22-16,-21-1 0,21 0 16,-21 0-16,21 0 0,-21 0 0,0 22 15,0-22-15,0 21 0,0-21 16,0 22-16,0-22 0,0 21 16,0-21-16,0 1 0,0-1 0,-21 0 15,21 0-15,-21-21 0,21 21 16,-21-21-1,21-21-15,0 0 0,0 0 16,0 0-16,0-22 16,21 22-16,0 0 0,-21-21 0,21 20 15,0-20-15,1 21 0,-22-21 0,21 20 16,0 1-16,0 0 0,0-21 16,0 42-16,-21-21 0,22-1 0,-1 22 15,0 0-15,0-21 0,0 21 16,0 0-16,1 0 0,-1 0 15,0 0-15,0 0 0,0 0 16</inkml:trace>
  <inkml:trace contextRef="#ctx0" brushRef="#br0" timeOffset="61347.81">8551 4847 0,'0'0'0,"0"-21"0,0 0 0,0 0 15,0 0-15,0-1 0,0 1 16,0 0-16,0 0 16,0 0-16,0 0 0,-21-1 0,0 1 15,0 21-15,21-21 0,-21 21 0,-1 0 16,1 0-16,0 0 0,0 0 15,0 0-15,0 0 0,-1 0 16,1 21-16,0 0 0,0 1 0,0 20 16,0-21-16,-1 0 0,1 22 15,0-22-15,0 21 0,21-21 0,0 22 16,0-22-16,0 21 0,0-21 16,0 0-16,0 1 0,0-1 15,21 0-15,-21 0 0,21-21 0,0 0 16,1 0-16,-1 0 0,0 0 15,0 0-15,21 0 0,-20 0 0,-1-21 16,0 0-16,0 21 0,0-21 0,0-22 16,1 22-16,20-21 0,-21 21 15,0-22-15,0 1 0,1 0 0,-22-1 16,21 1-16,0 0 0,0-1 0,0 1 16,-21 0-16,21-1 0,-21 1 15,22 0-15,-22 20 0,0-20 0,0 21 16,0 0-16,0 0 0,0-1 15,0 44 1,0-1-16,-22 0 16,22 21-16,-21-21 0,0 22 0,21-1 15,0 0-15,-21 1 0,21-1 16,-21 0-16,21 1 0,-21-1 0,21 0 16,0 1-16,0-1 0,0 0 15,0 1-15,0-1 0,0-21 0,0 0 16,0 1-16,0-1 0,0 0 0,21-21 15,0 0 1,0 0-16,0 0 0,0 0 0,1-21 16</inkml:trace>
  <inkml:trace contextRef="#ctx0" brushRef="#br0" timeOffset="61779.56">9356 4614 0,'0'0'0,"21"0"0,-21-42 32,0 21-32,-21 21 0,-1 0 15,1 0-15,0 0 16,0 0-16,0 0 0,0 21 0,-1-21 16,1 21-16,0 0 0,0 1 15,0-22-15,0 21 0,21 0 0,-22 0 16,22 0-16,0 0 0,0 1 15,0-1-15,22-21 0,-1 0 16,0 21-16,0-21 0,0 0 0,0 0 16,22 0-16,-22 21 0,21-21 15,-21 0-15,1 0 0,-1 21 0,0-21 16,0 21-16,-21 1 0,21-1 16,-21 0-16,0 0 15,-21 0 1,0-21-16,0 21 0,0-21 0,-22 0 15,22 22-15,-21-22 0,21 0 16,-1 21-16,-20-21 0,21 0 0,0 0 16,0 0-16,-1 0 0,1 0 0,0 0 15,0 0 1</inkml:trace>
  <inkml:trace contextRef="#ctx0" brushRef="#br0" timeOffset="62907.47">2244 6795 0,'-22'0'15,"1"0"1,21-22-16,-21 22 0,21-21 16,0 0-1,0 0-15,0 0 16,0 0-16,21-1 15,0 22-15,-21-21 0,22 0 0,-1 21 16,0-21-16,0 21 0,0 0 16,0 0-16,1 0 0,-1 0 15,0 0-15,0 0 0,0 0 0,0 21 16,1 0-16,-22 0 0,21 1 16,-21 20-16,21-21 0,-21 0 15,0 22-15,0-22 0,0 21 16,0-21-16,0 22 0,0-22 0,-21 21 15,-22 0-15,22-20 0,0 20 16,-21-21-16,-1 21 0,22-20 0,-21 20 16,0-21-16,-1 0 0,1 0 15,21 1-15,-22-1 0,22-21 0,0 0 16,-21 21-16,21-21 0,-1 0 0,1 0 16,0-21-16,0 0 15,21-1-15,-21 1 0,21 0 0,0-21 16,0 21-16,0-1 0,0-20 15,0 21-15,0 0 0,0 0 16,0-1-16,0 1 0,21 0 16,0 0-16,0 21 0,0 0 0,1-21 15,-1 21-15,21 0 16,-21 0-16,0 0 0,1 21 0,20-21 16,-21 21-16,0 0 0,0 0 15,1-21-15,-1 22 0,0-1 0,-21 0 16,0 0-16,21 0 0,-21 0 0,21 1 15,-21-1-15,0 0 16,0 0-16,0 0 0,0 0 16,21-21 31,1-21-32</inkml:trace>
  <inkml:trace contextRef="#ctx0" brushRef="#br0" timeOffset="63314.71">2963 7027 0,'0'22'16,"21"-22"31,1 0-31,-1 0-1,0-22-15,-21 1 0,0 0 16,0 0-1,0 0-15,-21 21 16,0 0 0,-1 21-1,1 0-15,21 0 16,0 0 0,0 1-16,0-1 15,-21-21 1</inkml:trace>
  <inkml:trace contextRef="#ctx0" brushRef="#br0" timeOffset="67823.23">4043 6583 0,'0'0'0,"-21"21"31,21 0-31,0 0 16,0 1-16,0-1 0,0 0 15,0 0-15,0 0 0,0 0 16,0 1-16,21-22 15,0 0-15,0 0 0,0 0 16,0 0-16,1 0 16,-1-22-16,21 1 0,-21 21 0,0-21 15,22 0-15,-22-21 0,0 20 16,21 1-16,-20-21 0,-1 21 0,21-22 16,-21 22-16,0-21 0,1 0 15,-22 20-15,0 1 0,21 0 16,-21 0-16,0 0 0,-21 42 31,21 0-15,-22 21-16,22-20 0,0 20 0,0 0 15,-21 1-15,21-1 0,0 21 16,0-20-16,-21-1 0,21 0 0,0 22 16,0-22-16,0 1 0,0-1 0,0 0 15,0 1-15,0-1 16,0 0-16,0 1 0,0-1 0,0 0 15,0-21-15,0 22 0,0-22 0,0 0 16,0 0-16,0 0 0,0 1 16,-21-1-16,0-21 0,0 0 15,-1 0-15,1 0 0,0 0 16,0-21-16,0-1 0,0 22 16,-1-42-16,1 21 0,21 0 0,-21 0 15,0-22-15,21 22 0,-21-21 16,21 21-16,0-22 0,-21 22 0,21 0 15,0 0-15,-22 0 0,22-1 0,0 44 47,0-1-47,22 0 16,-1 0-16,-21 0 0,21 22 16,0-22-16,0 0 0,0 21 0,1-21 15,-1 1-15,21-1 0,-21 21 0,22-21 16,-22-21-16,21 21 0,0 1 15,1-22-15,-1 0 0,0 0 0,22 0 16,-22 0-16,22 0 0,-22 0 16,22-22-16,-22 22 0,21-21 0,-20 0 15,-1 0-15,0 0 0,1-22 16,-22 22-16,21 0 0,-21-21 0,1 21 16,-1-22-16,0 22 0,-21 0 15,21-21-15,-21 20 0,0 1 0,0 0 16,0-21-16,0 21 15,-21-1-15,0 1 0,0 21 0,-1 0 16,1 0-16,0 0 0,0 0 0,0 0 16,0 0-16,-1 21 0,-20-21 15,21 22-15,0-1 0,0 0 0,21 0 16,-43 106 0,43-106-1,0 22-15,0-22 0,0 0 0,0 0 16,0 0-16,0 0 0,21-21 0,1 22 15,-1-22-15,0 0 0,0 0 16,0 0-16,0 0 0,1 0 0,-1-22 16,0 1-16,0 21 0,0-21 0,0-21 15,1 21-15,-1-1 0,0-20 16,0 21-16,0-21 0,-21-1 0,21 1 16,1 0-16,-1-1 0,-21 1 0,0 0 15,21-1-15,0 1 0,-21 0 16,0-1-16,0 22 0,0-21 0,0 21 15,0-1-15,0 44 32,0-1-32,0 0 15,0 21-15,0-21 0,-21 22 16,21-1-16,0-21 0,-21 22 0,21-1 16,0 0-16,0 1 0,0-22 0,0 21 15,0 0-15,0-20 0,0 20 16,21-21-16,0 21 0,0-20 0,-21-1 15,21 0-15,1 0 0,-1 0 0,21 0 16,-21-21-16,0 0 0,22 0 16,-22 0-16,21 0 0,1 0 0,-1-21 15,-21 0-15,21 0 0,1 0 0,-22 0 16,21-1-16,-21 1 16,1-21-16,-1 21 0,0 0 0,-21-1 15,0 1-15,0-21 0,0 21 0,0 0 16,0-1-16,0 1 0,-21 0 31,0 21-31,-1 0 0,1 0 16,0 21-16,21 0 0,-21-21 0,21 22 15,-21-1-15,21 0 0,0 0 16,0 0-16,0 0 0,0 1 16,0-1-16,0 0 0,0 0 15,21 0-15,0 0 0,0 1 16,0-22-16,1 0 0,-1 0 15,0 21-15,0-21 0,0 0 0,22 0 16,-22 0-16,0-21 0,21 21 16,-21-22-16,1 1 0,20 21 0,-21-21 15,0 0-15,0 0 0,1 0 0,-1-22 16,0 22-16,0 0 0,-21 0 16,21 0-16,-21-1 0,0 1 0,0 0 15,0 0-15,0 42 31,0 0-15,-21 0-16,21 1 0,0-1 16,-21 21-16,21-21 15,0 0-15,0 1 0,0-1 0,-21 0 16,21 0-16,0 0 0,-21 0 0,21 1 16,0-1-16,0 0 0,0 0 15,-22-21-15,22-21 31,0 0-31,0 0 16,0-1-16,0 1 0,0-21 16,22 21-16,-1 0 0,-21-1 0,21-20 15,0 21-15,0 0 0,0 0 16,1-22-16,20 22 0,-21 21 16,0-21-16,0 0 0,22 21 0,-22 0 15,0 0-15,0 0 0,0 0 16,1 21-16,-22 0 0,0 0 15,0 0-15,0 1 0,0-1 0,0 21 16,0-21-16,0 0 0,0 1 16,21-1-16,-21 0 0,0 0 0,21 0 15,-21 0-15,0 1 0,21-1 0,0-21 16,0 21-16,1-21 0,-1 21 16,0-21-16,0 0 0,0 0 0,0 0 15,1-21-15,-1 0 0,0 21 0,21-21 16,-21-1-16,1 1 15,-1-21-15,0 21 0,0 0 0,0-22 16,0 1-16,1 21 0,-1-22 0,0 1 16,-21 0-16,0-1 0,21 1 15,-21-21-15,21 20 0,-21 22 0,0-21 16,0-1-16,0 22 0,0 0 0,0-21 16,0 21-16,0-1 15,-21 22-15,0 0 0,21 22 16,0-1-16,0 0 15,0 0-15,-21 21 0,21 1 0,0-22 16,0 21-16,0 1 0,0-1 0,0 0 16,0 1-16,0-1 0,0 0 15,0-21-15,0 22 0,0-1 16,0-21-16,0 22 0,0-22 0,0 21 16,0-21-16,21 0 0,-21 1 0,21-1 15,0 0-15,0-21 0,1 0 16,-1 0-16,0 0 0,21 0 15,-21 0-15,1 0 0,-1-21 0,21 0 16,-21-1-16,0 1 0,1 0 16,-1 0-16,0-21 0,0 20 0,-21 1 15,21 0-15,-21 0 0,21 0 0,-21 0 16,0-1-16,0 1 0,0 0 16,0 0-16,0 42 46,-21 0-46,21 0 0,0 1 16,0-1-16,0 0 0,0 0 0,0 0 16,0 0-16,0 1 0,0-1 15,0 0-15,0 0 0,21 0 16,1 0-16,-1-21 0,0 0 16,0 0-16,0 0 15,22 0-15,-22 0 0,21 0 0,-21 0 0,22 0 16,-22-21-16,21 21 0,-21-21 0,0 0 15,1 0-15,-1 0 0,0-22 16,0 22-16,0-21 0,0 21 16,-21-22-16,0 22 0,22-21 0,-22-1 15,21 22-15,-21-21 0,0 21 0,0-22 16,0 22-16,0 0 0,0 0 16,21 0-16,-21 0 0,0-1 15,0 44 1,0-1-1,0 0-15,-21 21 0,21-21 0,-21 22 16,21-1-16,-22 0 0,1 1 16,0-1-16,21 0 0,-21 1 0,0 20 15,21-20-15,-21 20 0,21 1 16,-22-1-16,1 1 0,21 20 0,0-20 16,-21-1-16,21 1 0,-21 20 0,21-20 15,-21-1-15,21 1 0,0 21 16,0-22-16,-21 1 0,21-1 0,0 1 15,0-1-15,0-21 0,0 22 0,0-22 16,0 1-16,0-22 0,21 21 0,-21-21 16,21 0-16,0 1 0,0-22 15,0 0-15,1 0 0,-1 0 0,0 0 16,21 0-16,-21-22 0,1 1 16,-1 0-16,21 0 0,-21 0 0,22-22 15,-22 1-15,0 21 0,0-43 16,0 22-16,0 0 0,-21-22 0,22 1 15,-22-1-15,0 1 0,0-1 0,-22 1 16,1-1-16,0 1 0,0-1 16,-21 1-16,20 20 0,-20-20 0,21 21 15,-21-1-15,-1 22 0,1-21 16,21 21-16,0-1 0,-1 1 0,1 21 16,0-21-16,42 0 31,0 21-31,1-21 0,-1 21 15,0 0-15,21-21 0,-21 21 16,22-22-16,-22 1 0,21 21 0,1-21 16,-22 0-16,21 0 0,0 0 0,1-1 15,-1 1-15,-21 0 0,22-21 16,-1 21-16,-21-1 0,0 1 0,0 0 16,1 21-16,-1-21 0,0 0 0,-21 0 15,21 21-15,-21-22 0,0 1 16,0 0-1,0 42 17,0 0-32,0 1 15,0-1-15,0 0 0,0 0 0,0 0 16,0 0-16,0 1 0,0-1 16,0 0-16,0 0 0,0 0 15,0 0-15,0 1 0,21-1 16,0 0-16,1-21 15,-1 0-15,-21 21 0,21-21 16,0 0-16,0 0 0,0 0 0,1 0 16,-1-21-16,0 21 0,0-21 15,0 0-15,0 21 0,1-22 16,-1 1-16,0 0 0,0 0 16,-21 0-16,21 0 0,-21-1 0,21 1 15,-21 0-15,0 0 0,0 0 16,0 0-16,0-1 0,0 1 15,0 0 1,-21 21-16,0 0 16,0 21-1,21 0-15,-21 1 16,21-1-16,0 0 0,0 0 0,0 0 16,0 0-16,0 1 0,0-1 15,0 0-15,0 0 0,0 0 16,0 0-16,21 1 15,0-1-15,0-21 16,0 0-16,1 0 0,-1 0 16,21 0-16,-21 0 0,0 0 15,1-21-15,-1 21 0,0-22 0,21 1 16,-21 0-16,1 0 0,20 0 16,-21 0-16,0-1 0,0 1 15,1 0-15,-1-42 0,-21 41 16,0 1-16,0 0 0,0 0 15,21 21 17,-21 21-32,0 0 15,0 0 1,0 1-16,0-1 0,0 0 16,0 0-16,0 0 0,0 0 0,0 1 15,0-1-15,0 0 16,0 0-16,0 0 0,0 0 15,21-21-15,0 22 0,0-22 16,1 0-16,-1 0 0,0 0 16,0 0-16,0 0 0,0 0 15,22 0-15,-22-22 0,21 1 0,-21 21 16,22-21-16,-22 0 0,21 0 0,-21 0 16,22-1-16,-22-20 0,0 21 15,0-21-15,0 20 0,1-20 16,-1 21-16,-21 0 0,0-22 0,0 22 15,0 0-15,0 0 0,0 0 16,-21 21-16,-1 0 16,1 0-16,0 0 0,-21 21 0,21 0 15,21 0-15,-22 0 0,22 1 16,0-1-16,0 0 0,0 21 0,0-21 16,0 1-16,0-1 0,22 0 0,-22 0 15,21 0-15,0 0 0,0-21 16,-21 22-16,21-1 0,-21 0 0,21-21 15,-21 21-15,0 0 0,0 0 16,0 1-16,-21-22 16,0 21-16,0-21 0,0 0 0,0 0 15,-22 0-15,22 21 0,0-21 16,0 0-16,0 0 16,21-21-1,0 0-15,0-1 16,0 1-16,0 0 0,0 0 15,0-21-15</inkml:trace>
  <inkml:trace contextRef="#ctx0" brushRef="#br0" timeOffset="68060.11">9144 6138 0,'-42'0'16,"42"22"15,21-22-15,-21 21-1,-21-21 1</inkml:trace>
  <inkml:trace contextRef="#ctx0" brushRef="#br0" timeOffset="68310.95">7916 6350 0,'0'0'0,"-21"0"0,-21 0 32,21 0 46</inkml:trace>
  <inkml:trace contextRef="#ctx0" brushRef="#br0" timeOffset="68515.87">7112 6752 0,'0'0'0,"0"21"16,0 1-16,21-22 15,0 0-15,0 0 0,1 0 0,-1 0 16,21 0-16,-21 0 0,22 0 0,-22 0 16,0 0-16,21 0 0,-21 0 15,22 0-15,-22 0 0,0 0 0,0 0 16,-21-22-16</inkml:trace>
  <inkml:trace contextRef="#ctx0" brushRef="#br0" timeOffset="69755.23">2286 8721 0,'-21'0'16,"21"-21"15,0-1-31,0 1 16,21 21-16,0 0 0,-21-21 15,21 21-15,0 0 0,1 0 16,-1 0-16,0 0 0,0 0 0,0 0 15,0 0-15,1 0 0,-1 21 16,0 0-16,-21 1 0,0-1 0,0 0 16,0 21-16,0-21 0,-21 22 0,0-22 15,-1 21-15,-20-21 16,21 22-16,-21-22 0,20 0 0,-20 0 16,21 0-16,0 1 0,0-1 15,-1-21-15,1 0 0,0 0 16,21-21 15,21 21-31,0-22 0,1 1 0,-1 21 16,0-21-16,0 21 0,0-21 15,22 21-15,-22 0 0,21 0 16,-21 0-16,22 0 0,-22 0 16,21 0-16,0 0 0,-20 0 0,20 21 0,-21 0 15,21 0-15,-20 1 16,-1-1-16,-21 0 0,0 21 0,0-21 15,0 1-15,0 20 0,0-21 0,-21 21 16,-22-20-16,22-1 0,-21 0 16,-1 21-16,1-21 0,0 1 0,-1-1 15,1 0-15,0-21 0,21 21 16,-22-21-16,1 0 0,0 0 0,20 0 16,1 0-16,-21 0 0,21 0 15,0-21-15,21 0 0,-22 21 16,1-21-16,21-1 0,0 1 0,0 0 15,-21 0-15,21 0 16,0 0-16,0-1 0,0 1 31,21 21-31,0 0 0,1 0 0,-1-21 16,0 21-16</inkml:trace>
  <inkml:trace contextRef="#ctx0" brushRef="#br0" timeOffset="70379">3217 9102 0,'0'-21'15,"0"-1"-15,0 1 16,0 0 0,-21 21 31,21 21-32,0 0-15,-21-21 16,21 22-16,21-22 31,0 0-15,0-22 15,-21 1-31,-21 0 16,21 0-1,-21 21-15,42 21 78</inkml:trace>
  <inkml:trace contextRef="#ctx0" brushRef="#br0" timeOffset="74104.22">4445 8805 0,'21'0'15,"0"0"1,0 0-1,1 0 1,-1-21 0,-21 0-16,21 21 0,0-21 0,-21 0 15,21 0-15,0-1 16,-21 1-16,22 0 0,-22 0 16,0 0-16,0 0 0,21-1 15,-21 1-15,0 0 16,0 0-16,0 0 15,0 42 1,0 0 0,0 0-16,-21 0 0,-1 1 15,22 20-15,-21 0 0,0 1 0,0-1 16,0 21-16,0-20 0,-1 20 16,1-20-16,0 20 0,0-21 0,-21 1 15,20-1-15,1 0 0,0 1 16,0-1-16,0 0 0,-22-20 0,22-1 15,0 21-15,0-21 0,0 0 16,0-21-16,-1 0 16,1-21-1,21 0 1,0 0-16,0 0 0,0 0 0,0-1 16,0-20-16,0 0 0,0 21 15,0-22-15,0 1 0,0 0 0,0 20 16,0-20-16,21 21 0,-21 0 15,0 0-15,22-1 0,-1 44 16,0-1 0,-21 0-16,21 0 0,-21 0 15,21 0-15,-21 22 0,21-22 0,-21 21 16,22-21-16,-1 1 0,-21 20 0,21-21 16,0 0-16,-21 0 0,21 1 15,0-1-15,1 0 0,-1-21 16,21 21-16,-21-21 0,0 0 0,22 0 15,-1 0-15,-21 0 0,22 0 16,-22 0-16,21 0 0,0-21 0,1 0 16,-22 0-16,21-1 0,-21 1 0,1 0 15,-1 0-15,0 0 0,0-22 16,0 22-16,0-21 0,-21 21 0,0-22 16,22 22-16,-22-21 0,21 21 0,-21 0 15,0-1-15,21 1 0,-21 0 16,0 42 15,0 0-31,0 1 0,0-1 16,0 0-16,0 0 0,-21 21 0,21-20 15,0-1-15,-21 21 0,21-21 0,0 0 16,0 22-16,0-22 0,0 0 16,0 0-16,0 0 0,0 1 15,0-1-15,21-21 0,0 0 16,0 0-16,0 0 0,0 0 15,1 0-15,20 0 0,-21-21 16,0-1-16,22 1 0,-22 0 0,0 0 16,21 0-16,-21-22 0,22 1 15,-22 0-15,21-1 0,-21 1 16,1-21-16,-1 20 0,21-20 0,-42 20 16,21 1-16,0-21 0,1 20 15,-1 22-15,-21-21 0,0 21 0,0-22 16,0 22-16,0 0 0,0 0 15,-21 21-15,-1 0 16,1 21-16,21 0 0,-21 0 16,21 0-16,-21 1 0,0-1 0,21 21 15,0 0-15,0 1 0,-21-1 16,-1 0-16,22 1 0,-21-1 0,21 0 16,0 1-16,0-1 0,0 0 15,0-20-15,0 20 0,0-21 16,0 21-16,0-20 0,0-1 0,0 0 15,21 0-15,1 0 0,-1 0 0,0 1 16,0-22-16,0 0 0,0 0 16,22 0-16,-22 0 0,21 0 0,-21 0 15,22 0-15,-22 0 0,21-22 0,-21 22 16,22-21-16,-22 0 0,0 0 16,0 0-16,22 0 0,-43-1 0,21-20 15,0 21-15,0 0 0,-21-22 0,0 22 16,0-21-16,0 21 0,0-22 0,21 22 15,-21 0-15,0 0 16,0 0-16,0 0 16,-21 21-1,21 21-15,-21 0 0,21 0 16,0 0-16,0 0 0,-21 1 0,21 20 16,-21-21-16,21 0 0,0 22 0,0-22 15,0 21-15,0-21 0,0 0 16,0 1-16,0-1 0,0 0 0,0 0 15,0 0-15,0 0 0,0 1 16,21-22-16,0 0 0,0 0 16,0 21-16,0-21 0,1 0 0,-1 0 15,0 0-15,0 0 0,21-21 0,-20 21 16,20-22-16,-21 1 0,21 0 16,-20 0-16,20 0 0,-21 0 0,21-22 15,-20 22-15,-1 0 0,-21-21 16,0 20-16,0 1 0,0 0 0,0 0 15,0 0-15,0 0 16,-21 21-16,-1 0 16,22-22-1,22 22 1,-1-21 0,0 21-16,0-21 0,0 21 15,0 0-15,1 0 0,-1 0 16,0 0-16,0 0 0,0 0 0,0 0 15,-21 21-15,0 0 16,0 1-16,0-1 16,0 0-16,0 0 0,0 0 0,0 0 15,-21 1-15,21-1 0,0 0 0,0 0 16,0 0-16,0 0 0,0 1 16,0-1-16,21 0 0,1-21 15,-1 21-15,0-21 0,0 0 0,0 21 16,0-21-16,1 0 0,-1 0 0,0 0 15,0 0-15,21 0 0,-20 0 16,-1-21-16,0 0 0,0 21 16,0-21-16,0 0 0,1-1 0,-1 1 15,0-21-15,0 21 0,0-22 16,0 22-16,1-21 0,-1 21 0,21 0 16,-21-22-16,22 22 0,-22 0 0,0 0 15,0 0-15,21 21 0,-20 0 16,-1-22-16,0 22 0,0 0 15,0 22-15,-21-1 0,0 0 16,0 0-16,0 0 0,0 0 16,0 1-16,0-1 0,0 0 15,0 0-15,0 0 0,0 0 16,21-21-16,-21 22 0,22-22 31,-22-22-15,0 1-16,0 0 15,0 0-15,0 0 0,0 0 16,0-1-16,0 1 0,0 0 0,0 0 16,-22 0-16,22 0 0,-21-1 0,0 22 15,0-21-15,0 21 16,0 0-16,-1 0 0,1 0 0,0 21 16,0 1-16,0-1 0,0 0 0,-1 0 15,1 0-15,0 22 0,0-22 16,21 21-16,-21-21 0,21 22 15,0-22-15,0 0 0,0 21 0,0-21 16,0 1-16,0-1 0,0 0 0,0 0 16,0 0-16,0 0 15,0 1-15,21-22 0,0 0 0,0 0 16,0 0-16,1 0 0,-1 0 16,0 0-16,0-22 0,0 22 15,0-21-15,22 0 0,-22 0 0,-21 0 16,21 0-16,0-1 0,0-20 0,1 21 15,-22-21-15,21 20 0,0-20 16,-21 21-16,21-21 0,-21 20 0,0 1 16,0 0-16,0 0 0,0 42 31,0 0-15,0 22-16,0-22 0,0 0 15,0 0-15,0 21 0,0-20 0,0-1 16,0 0-16,0 21 0,0-21 15,0 1-15,0-1 0,0 0 0,21 0 16,0-21-16,1 21 16,-1-21-16,0 0 0,0 0 15,0 0-15,0 0 0,1 0 0,-1-21 16,0 0-16,0 0 0,21 0 0,-20-1 16,-1 1-16,0-21 0,0 0 15,0-1-15,0 1 0,1 0 16,-22-22-16,21 22 0,0-22 0,-21 22 15,0-22-15,21 22 0,-21 0 0,0-1 16,0 1-16,0 0 0,0 21 16,0-22-16,0 22 0,0 0 0,0 0 15,0 42 1,0 0 0,-21 21-16,21-20 15,0 20-15,0-21 0,0 21 0,0 1 16,-21-1-16,21 0 0,0 1 0,0-1 15,-21 0-15,21 22 0,0-22 16,0 1-16,0-1 0,0 0 0,0-21 16,0 22-16,0-22 0,0 21 0,0-21 15,21 1-15,0-1 0,-21 0 16,21-21-16,0 21 0,0-21 0,1 0 16,-1 0-16,0 0 0,0 0 0,21 0 15,-20-21-15,20 0 0,-21 21 16,21-21-16,-20-1 0,20-20 0,0 21 15,-21 0-15,22-22 0,-22 1 16,0 21-16,0-21 0,0-1 0,1 22 16,-22-21-16,0 21 0,0-1 15,0 1-15,0 0 0,-22 21 16,1 0-16,0 0 16,0 21-16,21 0 0,0 1 15,0-1-15,0 0 0,0 0 0,0 0 16,0 0-16,0 1 0,0 20 0,21-21 15,0 0-15,-21 0 0,21-21 16,1 22-16,-22-1 0,0 0 0,21 0 16,-21 0-16,0 0 15,0 1 1,-21-22-16,-1 21 0,1-21 16,0 0-16,-21 0 0,21 21 0,-1-21 15,1 0-15,0 0 0,0 0 0,0 0 16,0 0-16,21-21 31,0 0-31,-22-1 16</inkml:trace>
  <inkml:trace contextRef="#ctx0" brushRef="#br0" timeOffset="74488">5376 8742 0,'21'0'0,"1"0"16,-1 0-16,0 0 0,21 0 0,-21-21 16,22 21-16,-1 0 0,0-21 0,1-1 15,20 22-15,-20-21 0,-1 21 16,0 0-16,22-21 0,-22 21 0,-21 0 15,22-21-15,-22 21 0,0 0 0,0 0 16,-21-21-16,0 0 16,-21 21-16,0 0 15</inkml:trace>
  <inkml:trace contextRef="#ctx0" brushRef="#br0" timeOffset="74847.78">5355 8424 0,'-21'0'31,"42"0"16,0 0-47,-21-21 32,0 0-17,0 42 32,0 0-31</inkml:trace>
  <inkml:trace contextRef="#ctx0" brushRef="#br0" timeOffset="75983.78">2434 10774 0,'0'0'0,"-21"-21"0,21 0 0,-21 21 15,21-22-15,0 1 16,0 42 15,0 1-31,-21 20 0,21-21 16,0 21-16,-22 1 0,1-1 16,21 0-16,-21 22 0,0-22 15,0 22-15,0-22 0,-1 0 0,1 1 16,0-1-16,0 0 0,21-20 15,0-1-15,-21 0 0,21 0 0,-21 0 16,-1-21 0,22-21-1,0 0-15,0 0 0,0 0 16,0-1-16,22 1 0,-1 0 16,0 21-16,0-21 0,0 21 0,22-21 15,-22 21-15,21 0 16,-21-21-16,22-1 0,-1 22 0,-21 0 15,21 0-15,1-21 0,-22 21 16,0 0-16,21-21 0,-20 21 0,-1-21 16,0 21-16,0-21 0,-21 0 15,21-1-15,-21 1 0,0 0 16,0 0-16,0 0 0,0 0 16,0-1-16,0 1 0,0 0 15,0 0-15,0 0 0,0 0 16,0 42-1,0 0-15,0 0 16,0 0-16,0 0 0,0 1 0,0 20 16,-21-21-16,21 21 15,0 1-15,-21-1 0,21 0 0,-21-20 16,21 20-16,0 0 0,0-21 0,-21 1 16,21 20-16,0-21 0,0 0 15,-22 0-15,22 1 0,0-1 16,0-42 15,0-1-15,22 22-16,-1-42 0</inkml:trace>
  <inkml:trace contextRef="#ctx0" brushRef="#br0" timeOffset="76303.59">3154 11176 0,'21'-21'15,"0"21"-15,-21-21 16,0 0 0,0-1-16,0 1 15,-21 21 1,0 0-1,0 0-15,21 21 16,0 1-16,0-1 16,0 0-1,0 0 1,0-42 15,21 21-31</inkml:trace>
  <inkml:trace contextRef="#ctx0" brushRef="#br0" timeOffset="80583.64">4784 10859 0,'-22'21'16,"44"-21"15,-1-21-31,0 21 0,0-22 15,0 1-15,22 0 0,-22 0 0,0 0 16,21 0-16,-21-22 0,22 22 16,-22-21-16,0 21 0,21-22 0,-20 1 15,-22 21-15,0-22 0,0 22 0,0 0 16,0-21-16,0 21 0,-22-1 16,-20 22-16,0-21 0,-1 21 0,1 0 15,-21 0-15,-1 0 0,22 21 16,-22 1-16,1-1 0,20 0 0,1 21 15,0-21-15,-1 22 0,22-22 0,0 21 16,21-21-16,0 1 0,0 20 16,0-21-16,21 21 0,0-20 15,1-1-15,20 21 0,0-21 0,1 0 16,-1 1-16,-21-1 0,21 21 16,1-21-16,-1 0 0,-21 1 0,22-1 15,-22 0-15,0 0 0,-21 21 0,0-20 16,0-1-16,0 21 0,0-21 15,-42 0-15,20 22 0,-20-22 0,0 0 16,-22 0-16,22 0 0,-22-21 0,22 22 16,-21-22-16,20 0 0,-20 0 15,20 0-15,1 0 0,0 0 16,-1-22-16,22 1 0,-21 0 0,21 0 16,-22-21-16,22 20 0,0-20 15,21 21-15,-21-21 0,0-1 0,0 1 16,21 21-16,0-22 0,0 1 0,0 21 15,0-21-15,0 20 0,0 1 16,0 0-16,21 21 16,0 0-16,0 21 0,0 0 15,0 1-15,1-1 0,-22 21 16,21-21-16,0 22 0,0-1 0,-21-21 16,21 21-16,0 1 0,-21-1 15,22 0-15,-1 1 0,0-1 16,0-21-16,0 0 0,22 22 0,-22-22 15,0 0-15,21-21 0,-21 21 16,22-21-16,-1 0 0,-21 0 0,22 0 16,-1 0-16,0-21 0,1 0 0,-1 0 15,-21 0-15,21-1 0,1 1 16,-1-21-16,0 21 0,1-22 0,-22 22 16,21-21-16,-21 21 0,1-22 0,-22 22 15,0 0-15,21 0 0,-21 0 16,0 0-16,0-1 0,-21 22 15,-1 0 1,1 0-16,21 22 0,-21-22 16,21 21-16,-21 0 0,21 0 15,-21 0-15,21 0 0,0 1 0,0-1 16,0 0-16,0 0 0,0 0 16,0 0-16,0 1 0,21-1 0,0 0 15,0-21-15,0 0 0,1 21 0,-1-21 16,0 0-16,0 0 0,21 0 15,1 0-15,-22-21 0,21 0 0,1 0 16,-1-1-16,0 1 0,1 0 0,-1 0 16,-21-21-16,21 20 0,-20-20 15,-1 21-15,0 0 0,0-22 0,0 22 16,-21-21-16,0 21 0,0 0 16,0-22-16,0 22 0,0 0 0,0 0 15,0 0-15,0 42 31,0 0-31,0 0 0,0 0 16,0 0-16,0 22 0,0-1 16,0 0-16,0 1 0,0-1 0,0 22 15,-21-22-15,21 21 0,-21 1 0,0 21 16,21-22-16,0 1 0,0 20 16,0-20-16,0 20 0,0 1 0,0 0 15,-21-1-15,21 1 0,0 0 0,-22-1 16,22-20-16,0 21 15,0-22-15,0 1 0,-21-1 0,21 1 16,0-1-16,0-21 0,-21 1 0,21-1 16,0 0-16,0-20 0,0-1 0,0 0 15,0 0-15,0-42 16,0 0-16,21-22 16,0 22-16,-21-21 0,22 0 0,-1-22 15,-21 22-15,21-22 0,0 1 16,0-22-16,-21 0 0,21 1 0,1-1 15,-1-21-15,-21 0 0,21 22 0,-21-22 16,21-21-16,-21 21 0,0 0 16,0 0-16,0 22 0,0-22 15,21 42-15,-21-20 0,0 20 0,21 1 16,-21 20-16,22-20 0,-22 21 16,21 20-16,0-20 0,0 21 0,0 21 15,0 0-15,1 0 0,-1 0 16,0 0-16,0 21 0,0 0 15,0 0-15,1 22 0,-22-22 0,21 0 16,-21 21-16,0-20 0,21-1 0,-21 0 16,0 21-16,0-21 0,0 1 15,-21-1-15,0-21 0,21 21 16,-22-21-16,1 0 0,0 0 0,0 0 16,0 0-16,0 0 0,-1-21 15,1 0-15,0 21 16,0-22-16,21 1 0,-21 0 0,0 0 15,21 0-15,0 0 0,-22 21 16,22 21 15,0 0-31,0 0 16,0 0-16,22 0 0,-22 1 16,0-1-16,21 0 0,0 0 0,0 0 15,0 0-15,0 1 16,1-22-16,-1 0 0,0 21 15,0-21-15,0 0 0,22 0 0,-22 0 16,0 0-16,21 0 0,-21-21 0,22 21 16,-1-22-16,-21 1 0,22 0 15,-22 0-15,0 0 0,21 0 0,-21-1 16,1-20-16,-22 21 0,21 0 0,-21 0 16,21-22-16,-21 22 0,0 0 0,0 0 15,0 0-15,0-1 16,-21 22-1,0 0-15,21 22 16,-22-22-16,22 21 16,-21 0-16,0 0 0,21 0 0,0 22 15,0-22-15,0 0 0,0 0 0,0 21 16,0-20-16,0-1 0,0 0 16,0 0-16,21 0 0,0-21 0,1 21 15,-1 1-15,0-22 0,0 0 0,0 0 16,0 0-16,22 0 0,-22 0 15,0 0-15,21-22 0,-20 1 0,20 0 16,-21 0-16,0 0 0,22 0 0,-22-1 16,0 1-16,0 0 0,-21-21 15,0 21-15,0-1 0,0 1 0,0 0 16,0 0-16,-21 21 16,0 0-1,0 0 1,21 21-16,0 0 0,0 0 15,0 1-15,21-1 0,0-21 0,0 21 16,0 0-16,-21 0 0,21 0 16,1-21-16,-1 22 0,21-1 0,-21-21 15,0 21-15,22-21 0,-22 0 0,0 21 16,0-21-16,0 0 0,1 0 16,-1 0-16,0 0 0,0 0 0,0 0 15,0 0-15,1-21 0,-1 0 16,-21 0-16,21-1 15,0 1-15,-21 0 0,21-21 16,0 21-16,1-22 0,-1 22 0,0-21 16,21-1-16,-21 22 0,22-21 0,-22 21 15,21 0-15,1-1 0,-22 22 16,21 0-16,-21-21 0,0 21 0,22 0 16,-22 0-16,0 21 0,0 1 0,0-1 15,-21 0-15,0 0 0,22 0 16,-22 0-16,0 1 0,0-1 0,0 0 15,0 0-15,0 0 0,0 0 0,0 1 16,0-1-16,0-42 47,0-1-47,0 1 16,0 0-16,0 0 15,0 0-15,0 0 0,0-1 0,-22 1 16,1 0-16,21 0 0,-21 0 0,0 0 15,0 21-15,0 0 0,21-22 16,-43 22-16,22 0 0,0 0 0,0 22 16,-22-22-16,22 21 0,-21 0 15,21 0-15,-22 21 0,22-20 0,-21-1 16,21 21-16,0-21 0,21 0 16,0 22-16,-22-22 0,22 0 0,0 0 15,0 0-15,0 22 0,0-22 16,22 0-16,-1 0 0,0-21 15,0 21-15,0-21 0,22 0 16,-22 0-16,0 0 0,0 0 0,21-21 16,-20 0-16,-1 21 0,0-21 15,21 0-15,-21 0 0,1-22 16,-1 22-16,-21-21 0,21 21 0,-21-22 0,21 22 16,-21-21-16,21 21 0,-21-1 15,0-20-15,0 21 0,0 0 16,0 42 15,-21 0-31,21 0 0,0 0 16,0 22-16,0-22 0,0 0 0,0 0 15,0 22-15,0-22 0,0 0 0,0 0 16,0 0-16,0 0 0,21-21 16,-21 22-16,21-22 0,1 21 15,-1-21-15,0 0 0,0 0 0,0 0 16,0 0-16,1 0 0,-1 0 0,0-21 15,0-1-15,0 1 0,0 0 16,-21 0-16,22-21 0,-1 20 16,0-20-16,-21 0 0,21-1 0,0-20 15,0-1-15,-21 22 0,0-21 16,22-1-16,-22 1 0,21 20 0,-21-20 16,0 20-16,0 22 0,0-21 0,0 21 15,0 0-15,-21 21 16,-1 0-1,22 21-15,0 0 0,0 0 0,-21 21 16,21-20-16,-21 41 0,21-21 0,-21 1 16,21 20-16,0-20 0,0 20 15,0-21-15,0 1 0,-21-1 0,21 22 16,0-43-16,0 21 0,0 0 16,0-20-16,0 20 0,21-21 15,0 0-15,-21 0 0,21-21 0,0 22 16,1-22-16,-1 0 0,0 0 15,0 0-15,0 0 0,0-22 16,1 1-16,-1 0 0,0 0 16,-21 0-16,21 0 0,0-1 0,0 1 15,-21-21-15,22 21 0,-22 0 16,21-22-16,-21 22 0,0 0 0,0 0 16,0 0-16,0-1 15,0 44 1,0-1-16,0 0 15,0 0-15,0 0 0,0 0 16,0 1-16,0-1 0,0 21 0,0-21 16,0 0-16,0 1 0,0-1 0,0 0 15,0 0-15,0 0 0,21 0 16,0 1-16,0-22 0,0 21 0,1-21 16,-1 0-16,0 0 0,0 0 0,0 0 15,0 0-15,1 0 0,-1 0 0,0 0 16,0-21-16,0 21 0,0-22 15,1 1-15,-1 0 0,-21 0 16,0-21-16,0 20 0,0 1 0,0-21 16,0 0-16,0 20 0,0-20 15,0 0-15,0-1 0,0 22 0,-21-21 16,-1 21-16,1 0 0,0-1 0,0 22 16,0 0-16,0 0 0,-1 0 15,1 0-15,0 0 0,0 0 0,21 22 16,-21-1-16,0 0 0,-1 21 0,22-21 15,0 22-15,0-22 0,0 21 0,0-21 16,0 1-16,0 20 0,0-21 16,22 0-16,-22 0 0,21 1 0,0-1 15,0 0-15,0-21 0,0 21 0,1-21 16,20 0-16,-21 0 16,0 0-16,22 0 0,-22 0 0,0 0 15,21-21-15,1 0 0,-22 21 0,21-21 16,-21-1-16,22 1 0,-22 0 0,0 0 15,0-21-15,0 20 0,0 1 16,-21 0-16,0-21 0,0 21 0,0-1 16,0 1-16,0 0 0,0 42 31,0 0-15,0 1-16,0-1 0,0 0 15,0 0-15,0 0 0,0 0 16,0 1-16,0-1 0,0 0 15,0 0-15,0 0 0,0 0 0,0 1 16,0-1-16,0 0 0,22-21 16,-22 21-16,21 0 15,0-21-15,0 0 16,0 0-16,0 0 0,1 0 16,-1-21-16,0 21 0,21-21 0,-21 0 15,1 0-15,20 21 0,-21-22 16,21-20-16,-20 21 0,20 0 0,-21-22 15,0 22-15,0-21 0,1 21 16,-1-22-16,-21 22 0,0-21 0,0 21 16,0 0-16,0-1 0,0 1 15,-21 21-15,-1 0 16,1 0-16,21 21 0,-21 1 16,21-1-16,0 21 0,0-21 15,0 0-15,0 1 0,0 20 0,0-21 16,0 0-16,0 0 0,0 1 0,0-1 15,21 0-15,-21 0 0,0 0 16,21 0-16,-21 1 0,22-1 0,-22 0 16,0 0-16,0 0 15,-22-21 1,1 0-16,0 0 0,0 0 16,0 0-16,0 0 15,21-21 1,0 0-16,0 0 15,0 0-15,0-1 16,0 1-16</inkml:trace>
  <inkml:trace contextRef="#ctx0" brushRef="#br0" timeOffset="80915.45">8276 10245 0,'0'0'0,"-21"0"0,42-21 16,0 21 0,0 0-16,22 0 0,-1-22 15,0 22-15,1 0 0,20-21 0,1 21 16,-22 0-16,22-21 0,-1 21 0,1 0 15,-1 0-15,1-21 0,-22 21 16,21-21-16,-20 21 0,-1 0 0,-21 0 16,22 0-16,-22 0 0,0 0 0,0 0 15,0 0-15,-42 0 47,0 0-47,0 0 0</inkml:trace>
  <inkml:trace contextRef="#ctx0" brushRef="#br0" timeOffset="81620.14">2307 13166 0,'0'0'0,"-21"0"16,21-21-16,0-1 16,21 22-1,0 0-15,0 0 16,1 0-16,20 0 0,0-21 0,-21 21 16,22 0-16,-1 0 0,-21 0 15,22 0-15,-1 0 0,-21 0 0,21 0 16,-20 0-16,-1 0 0,0 0 15,-42 21 17,0-21-32,-1 0 0,-20 0 15,21 0-15,0 0 0</inkml:trace>
  <inkml:trace contextRef="#ctx0" brushRef="#br0" timeOffset="82088.92">2371 13123 0,'0'0'0,"0"22"0,-22-22 0,1 21 15,0 0-15,0-21 0,0 21 16,0 0-16,-1 0 0,1 1 0,0-1 16,0 0-16,0 0 0,0 0 15,21 0-15,-22-21 0,1 22 0,0-1 16,21 0-16,0 0 16,-21-21-16,21-21 46,21 21-46,0-21 16,-21 0-16,21 21 0,1 0 16,-1-22-16,21 22 0,-21 0 0,22-21 15,-22 21-15,21 0 0,0 0 16,1 0-16,-1 0 0,-21 0 0,22 21 16,-1 1-16,-21-22 0,21 21 15,-20 0-15,-22 21 0,0-21 0,0 1 16,0 20-16,0-21 0,-43 21 15,22-20-15,-21-1 0,-1 21 0,1-21 16,0 0-16,-1 1 0,1-1 16,0-21-16,-1 21 0,22-21 0,-21 0 15,21 0-15,0 0 0,-1 0 16,1 0-16,0 0 0,0 0 16,21-21-16,0 0 15,0-1-15,0 1 16,21 0-1,0 21-15,22-21 16,-22 21-16,0 0 0</inkml:trace>
  <inkml:trace contextRef="#ctx0" brushRef="#br0" timeOffset="82295.8">3069 13547 0,'0'0'0,"0"-21"32,0-1-32,0 1 31,21 21 0</inkml:trace>
  <inkml:trace contextRef="#ctx0" brushRef="#br0" timeOffset="86287.07">4784 12679 0,'0'0'15,"0"-21"-15,0 0 0,0-1 0,0 1 0,-22 0 16,22 0-16,0 0 0,-21 0 16,21-1-16,-21 22 0,21-21 0,-21 21 15,0 0-15,0 0 0,-1 0 16,1 0-16,0 0 0,0 21 16,-21 1-16,20 20 0,1 0 0,0 1 15,0-1-15,0 0 0,0 22 16,-1-1-16,1 1 0,21-1 15,-21 1-15,21-22 0,-21 22 0,21-1 16,0-21-16,0 22 0,0-22 16,0 22-16,0-22 0,21 0 0,0 1 15,0-1-15,1 0 0,-1-20 0,0-1 16,21 0-16,-21 0 0,22 0 16,-22-21-16,21 0 0,-21 0 0,22-21 15,-1 0-15,-21 0 0,22 0 16,-1-22-16,0 22 0,1-21 0,-1-1 15,-21 1-15,21 0 0,-20-1 0,20 1 16,-21-21-16,0 20 0,0-20 16,-21-1-16,0 1 0,0-1 15,0 1-15,0 20 0,0-20 0,-21 21 16,0-22-16,-21 22 0,21 21 16,-22-22-16,22 22 0,-21 0 0,-1 0 15,1 21-15,0 0 0,-1 0 0,1 21 16,0 0-16,-1 0 0,-20 22 15,21-1-15,20 0 0,-20 1 0,21 20 16,0 1-16,21-1 0,0 1 16,0-1-16,0 1 0,0-22 0,21 21 15,0-20-15,0 20 0,22-20 16,-22-22-16,21 21 0,0-21 16,1 22-16,-1-43 0,22 21 0,-22-21 15,21 0-15,-20 0 0,-1 0 16,22-21-16,-22-1 0,21 1 0,-20 0 15,20 0-15,-20-21 0,-1 20 0,0 1 16,-21-21-16,22 21 0,-22 0 16,0-22-16,-21 22 0,0-21 0,0 21 15,0-1-15,0 1 0,0 0 0,0 0 16,-21 21 15,21 21-31,0 0 0,0 22 16,0-22-16,0 21 0,0-21 15,0 22-15,0-1 0,0 21 0,0-20 16,-21 20-16,21 1 0,0-1 16,0 22-16,0-22 0,0 22 0,0-21 15,0 20-15,0 1 0,0 0 0,-21-1 16,21-20-16,-22 20 0,1 1 16,21-21-16,0 20 0,-21-20 0,21-1 15,-21-20-15,21-1 0,-21 0 0,21 1 16,0-1-16,0-21 0,0 0 0,-21-21 15,21-21 1,0-21 0,0 21-16,0-22 0,0 1 15,0 0-15,0-22 0,0 1 16,21-1-16,-21-21 0,21 1 0,0-1 16,0-21-16,0 22 0,1-22 0,-1 0 15,0 0-15,0 0 0,0 22 16,-21-22-16,21 21 0,1-21 0,-1 43 15,0-22-15,-21 22 0,21-1 16,0 1-16,0 20 0,-21 1 0,22 0 16,-1-1-16,0 22 0,0 0 0,0 0 15,0 21-15,1 0 0,20 0 16,-21 0-16,0 0 0,22 21 0,-22 0 16,0 0-16,0 22 0,0-22 15,0 21-15,-21 0 0,22-20 16,-22 20-16,0-21 0,0 0 0,0 22 15,-22-22-15,1 0 0,0 0 0,0-21 16,0 21-16,0 0 0,-22-21 16,22 0-16,0 0 0,0 0 0,0 0 15,-22 0-15,22 0 0,0-21 16,0 0-16,0 0 0,-1 21 0,1-21 16,0 0-16,0-1 0,0 1 15,21 0-15,0 42 31,0 0-15,0 1-16,21-22 0,-21 21 16,21 0-16,0 0 0,0 0 15,1 0-15,-1-21 0,21 22 0,-21-22 16,0 21-16,22-21 0,-22 0 16,21 0-16,-21 0 0,22 0 0,-1 0 15,-21 0-15,22 0 0,-1-21 0,0-1 16,1 22-16,-22-21 0,21-21 15,0 21-15,-20 0 0,-1-22 16,21 22-16,-42-21 0,21-1 0,0 22 16,-21-21-16,0 21 0,0-22 0,0 22 15,0 0-15,0 0 16,0 0-16,-21 21 0,0 0 16,0 0-16,0 0 0,0 21 15,21 0-15,-22 0 0,22 0 16,0 22-16,0-22 0,0 21 15,0-21-15,0 1 0,0 20 0,0-21 16,0 0-16,0 0 0,0 1 0,22-1 16,-1 0-16,0 0 0,0-21 15,0 21-15,0-21 0,1 0 0,20 0 16,-21 0-16,21 0 0,-20 0 0,20 0 16,-21-21-16,21 0 15,1 0-15,-1 0 0,-21-1 0,0 1 16,22 0-16,-22 0 0,-21-21 0,0 20 15,0-20-15,0 21 0,0 0 16,0-22-16,0 22 0,0 0 16,-21 0-16,0 21 0,-1 0 0,22-21 15,-21 21-15,42 0 32,1 0-32,62 0 31,-63 0-31,1 0 0,-1 0 15,0 0-15,0 0 0,-21 21 16,21 0-16,0-21 0,-21 21 0,0 0 16,0 22-16,0-22 0,22 0 0,-22 0 15,0 0-15,0 1 0,21-1 16,-21 0-16,0 0 0,0 0 0,21 0 16,0 1-16,0-1 0,0-21 15,1 0-15,-1 0 0,-21 21 16,21-21-16,0 0 0,0 0 0,0 0 15,1 0-15,-1-21 0,0 21 0,0-21 16,-21-1-16,21 1 0,0 0 16,1 0-16,-1-21 0,-21 20 15,21-20-15,0 0 0,0-1 0,0 1 16,22 21-16,-22-21 0,0 20 16,21 1-16,-20 0 0,-1 0 0,0 0 15,0 21-15,0 0 0,0 0 0,1 0 16,-1 0-16,0 0 0,-21 21 15,21 0-15,0 0 16,-21 0-16,0 1 0,0-1 0,0 0 16,0 0-16,0 0 15,0 0-15,0 1 0,21-22 32,-21-22-1,0 1-31,0 0 0,0 0 15,0 0-15,0 0 0,0-1 0,-21 1 16,21 0-16,-21 0 0,0 0 16,0 21-16,0-21 0,-1 21 15,1 0-15,-21 0 0,21 0 0,0 0 16,-1 0-16,-20 21 0,21 0 16,0 0-16,-22 0 0,22 22 15,0-22-15,0 21 0,21-21 0,-21 22 0,21-22 16,0 21-16,0-21 15,0 0-15,0 22 0,0-22 0,0 0 16,21 0-16,-21 0 0,21-21 0,0 22 16,0-1-16,1-21 0,-1 0 15,0 0-15,0 0 0,0 0 0,0 0 16,1 0-16,-1-21 0,0-1 0,0 1 16,0 0-16,-21 0 0,21 0 15,1 0-15,-1-22 0,0 22 0,-21-21 16,0-1-16,21 1 0,-21 21 0,21-21 15,-21 20-15,0-20 0,0 21 16,0 0-16,0 42 31,0 0-15,0 0-16,0 22 0,0-22 0,0 0 16,0 21-16,0-21 0,0 22 0,0-22 15,0 0-15,0 21 0,0-20 16,21-1-16,1 0 0,-1 0 0,0-21 15,0 21-15,21-21 0,-20 0 0,-1 0 16,0 0-16,0 0 0,21 0 16,-20 0-16,-1 0 0,0-21 0,0 0 15,21 0-15,-20 0 0,-1-22 0,-21 1 16,21 0-16,0-1 16,0 1-16,-21-22 0,0 1 0,21 21 15,1-22-15,-1 1 0,-21-1 0,0 22 16,21-22-16,-21 22 0,21-22 15,-21 22-15,0 21 0,0 0 0,0 0 16,0-1-16,0 1 0,0 42 16,0 1-1,-21-1-15,21 0 0,-21 21 0,21 1 16,0-22-16,0 21 0,0 0 0,0 1 16,0-1-16,0 0 0,0 1 15,-21-1-15,21 0 0,0 1 0,0-1 16,0 0-16,0 1 0,0-1 15,0-21-15,0 22 0,0-22 16,0 21-16,0-21 0,0 0 0,21 1 16,0-22-16,-21 21 0,21-21 0,0 0 15,0 0-15,1 0 0,-1 0 16,0 0-16,0-21 0,0-1 0,0 1 16,1 0-16,-1 0 0,0 0 0,0 0 15,0-1-15,0-20 0,1 21 16,-22-21-16,21 20 0,-21 1 0,21 0 15,-21 0-15,21 21 0,-21-21 0,0 0 16,0 42 15,-21 0-31,21 0 0,-21 0 0,21 0 16,0 1-16,0-1 0,0 21 16,0-21-16,0 22 0,0-22 0,0 0 15,0 21-15,0-21 0,0 22 16,21-22-16,0-21 0,0 21 15,0-21-15,1 0 0,-1 0 0,0 0 16,0 0-16,0 0 0,22 0 0,-22 0 16,0-21-16,0 0 0,0 0 15,0-1-15,1-20 0,-22 21 16,0-21-16,21-1 0,-21 22 0,0-21 0,0-1 16,0 1-16,0 21 15,0-21-15,0 20 0,0 1 0,-21 0 16,-1 0-16,1 21 0,21-21 0,-21 21 15,0-21-15,0 21 0,0 0 0,-1 0 16,1 0-16,0 21 0,0 0 16,0 0-16,0 0 0,-1 0 0,1 1 15,21-1-15,0 0 0,0 0 16,0 21-16,0-20 0,0-1 0,0 0 16,21 0-16,1 0 0,-1 0 0,0 1 15,0-1-15,0-21 0,0 0 16,1 21-16,-1-21 0,21 0 15,-21 0-15,0 0 0,22 0 0,-22-21 16,0 0-16,21-1 0,-20 22 0,-1-42 16,21 21-16,-21 0 0,0 0 15,1-1-15,-1-20 0,0 21 0,-21 0 16,0 0-16,0-1 0,0 1 16,0 42 15,0 1-31,0-1 15,0 0 1,0 0-16,0 0 0,0 0 0,21 1 16,-21-1-16,21 0 0,-21 0 0,0 0 0,0 0 15,0 1-15,0-1 16,0 0-16,0 0 0,0 0 0,0 0 16,0 1-16,21-1 0,1 0 15,-1-21-15,0 21 16,0-21-16,0 0 0,0 0 0,1 0 15,20 0-15,-21 0 0,21 0 0,-20 0 16,20-21-16,0 0 0,-21 0 16,22 21-16,-22-22 0,21-20 0,-21 21 15,22 0-15,-22-22 0,0 22 16,0-21-16,0 0 0,1 20 0,-1-20 16,-21 21-16,0 0 0,0 0 15,0-1-15,0 1 0,-21 21 16,-1 0-1,1 0-15,0 21 0,21 1 16,-21-1-16,21 0 0,0 0 16,0 21-16,0-20 0,0-1 0,0 0 15,0 21-15,0-21 0,0 1 16,21-1-16,-21 0 0,0 0 0,21 0 16,0-21-16,-21 21 0,0 1 0,0-1 15,0 0 1,-21 0-1,0-21-15,0 0 16,0 0-16,0 0 16,-1 0-1,22-21 1,0 0-16,0 0 16,-21 21-16,21-22 15,-21 1-15</inkml:trace>
  <inkml:trace contextRef="#ctx0" brushRef="#br0" timeOffset="86643.87">8064 12361 0,'0'0'0,"-42"0"0,-21 0 32,84 0-32,0 0 15,21-21-15,1 21 0,-1 0 0,0 0 16,22 0-16,-1-21 16,1 21-16,-1 0 0,1 0 0,-1 0 15,22-21-15,-22 21 0,1-21 0,-1 21 16,1 0-16,-22 0 0,1 0 15,-1 0-15,-21 0 0,21 0 0,-20 0 16,-44 0 15,1 0-31,0 0 16,0 21-16,0-21 0,0 21 0,-22 0 16</inkml:trace>
  <inkml:trace contextRef="#ctx0" brushRef="#br0" timeOffset="87600.39">2286 14859 0,'0'0'16,"0"-21"-16,0 0 16,0 0-1,-21 21 1,0 0-16,-1 0 0,-20 0 0,21 21 16,0-21-16,-22 21 0,22 21 15,-21-21-15,21 22 0,0-1 0,-22 0 16,22 1-16,21 20 0,-21-20 15,21 20-15,-21-21 0,21 22 0,0-22 16,0 1-16,0-1 0,0 0 16,21-21-16,0 1 0,21 20 0,-20-21 15,20-21-15,0 21 16,1-21-16,-1 0 0,0 0 0,1 0 16,-1 0-16,0-21 0,1 21 0,-22-21 15,21 0-15,-21 0 0,0-1 16,1 1-16,-22 0 0,0 0 0,0 0 15,0 0-15,-43-1 0,22 1 16,0 0-16,-21 0 0,20 0 0,-20 21 16,0 0-16,-1 0 0,1 0 15,21 0-15,-21 0 0,20 0 0,-20 21 16,21 0-16,0 0 16,0 0-16,21 1 0,0 20 0,0-21 15,0 0-15,0 0 0,0 1 16,0-1-16,0 0 0,0 0 0,0 0 15,0 0-15,21-21 0,0 0 16,0 0-16,21 0 0,-20 0 0,20 0 16,0 0-16</inkml:trace>
  <inkml:trace contextRef="#ctx0" brushRef="#br0" timeOffset="87909.21">2942 15198 0,'21'0'47,"0"0"-31,1 0-1,-22-21-15,0-1 16,0 1-1,-22 21-15,1 0 16,0 0-16,0 0 0,0 0 16,21 21-16,-21-21 0,21 22 15,-22-22-15,22 21 0,0 0 16,0 0 0,22-21-16,-1 0 0</inkml:trace>
  <inkml:trace contextRef="#ctx0" brushRef="#br0" timeOffset="91658.86">4254 15515 0,'-21'21'0,"42"-42"0,-63 42 15,21-21-15,0 0 0,0 0 16,-1 0 0,1 0-16,21-21 15,0 0-15,0 0 16,0 0-16,0-22 0,0 22 0,0-21 16,0 0-16,0-1 0,0 1 15,21-22-15,1 22 0,-1-21 0,0-1 16,21 22-16,-21-22 0,22 1 0,-22 20 15,21 1-15,1 0 0,-22-1 16,21 22-16,-21 0 0,0 21 16,1 0-16,-1 0 0,0 21 15,-21 0-15,0 1 16,0-1-16,0 0 0,0 0 16,0 0-16,0 0 0,0 1 0,0-1 15,0 0-15,21-21 31,0 0-31,-21-21 16,0 0-16,0-1 16,0 1-16,0 0 0,0 0 15,-21 0-15,0 0 0,0-1 0,0 1 16,-1 0 0,1 0-16,0 21 0,0 0 0,0 0 15,0 0-15,-1 21 0,-20 0 16,21 0-16,0 22 0,0-22 0,-22 21 15,22 1-15,0 20 0,0-21 16,0 22-16,-1-1 0,22 1 0,0-1 16,0-20-16,0 20 0,0 1 0,0-22 15,22 22-15,-22-22 0,21-21 16,0 21-16,0-20 0,21-1 16,-20 0-16,-1 0 0,21 0 0,-21-21 15,22 0-15,-22 0 0,21 0 0,0 0 16,-20-21-16,20 0 0,-21 21 15,21-42-15,1 20 0,-22 1 16,21-21-16,1 21 0,-22-22 0,0 1 16,21 0-16,-21-1 0,1 1 15,-1 0-15,-21-1 0,21 22 0,-21 0 16,21 0-16,-21 0 0,0 0 0,0 42 31,0 0-31,0 0 0,0 0 16,-21 0-16,21 1 0,0 20 15,0-21-15,0 21 0,0 1 0,0-22 16,0 21-16,0-21 0,0 1 0,0 20 16,21-21-16,-21 0 15,21 0-15,0-21 0,1 22 0,-1-22 16,0 0-16,0 0 0,0 0 0,0 0 16,1 0-16,20-22 0,-21 1 15,0 0-15,0 0 0,1 0 0,-1 0 16,0-1-16,0-20 0,0 21 15,-21-21-15,0-1 0,0 22 0,0-21 16,0-1-16,-21 22 0,0-21 0,0 21 16,0 0-16,-1-1 0,-20 1 15,21 21-15,-21 0 0,-1 0 16,22 0-16,-21 0 0,21 0 0,-22 21 16,22 1-16,0-1 0,0 0 15,0 0-15,21 0 0,0 22 0,0-1 16,0-21-16,0 21 0,0-20 15,21 20-15,-21-21 0,21 0 0,21 0 16,-21 1-16,1-1 0,20-21 16,-21 0-16,21 21 0,1-21 0,-1 0 15,0 0-15,22 0 0,-22-21 0,22 0 16,-22-1-16,22 1 0,-22 0 16,0 0-16,1 0 0,-1-22 0,0 22 15,-21 0-15,1-21 0,-1 21 0,0-1 16,0-20-16,-21 21 15,0 0-15,0 42 32,0 0-32,0 0 15,-21 0-15,21 1 0,0-1 0,0 21 16,0-21-16,0 0 0,0 22 16,0-22-16,0 0 0,0 21 0,0-20 15,0-1-15,0 0 0,0 0 16,-21-21-16,0 0 31,21-21-31,0 0 16,0 0-16,0-1 15,0 1-15,0-21 0,0 21 0,0 0 16,0-22-16,0 22 0,0-21 0,21 21 16,0-1-16,-21 1 0,21 0 15,0 0-15,0 0 0,1 21 16,-1 0-16,0 0 15,0 0-15,-21 21 0,0 0 16,0 0-16,21 0 0,-21 22 0,0-22 16,21 0-16,-21 21 15,0-20-15,22-1 0,-22 0 0,0 0 0,0 0 16,21 0-16,-21 1 0,21-22 0,-21 21 16,21-21-16,0 0 31,0 0-31,1-21 0,-22-1 15,21 1-15,-21 0 0,0 0 16,21-21-16,0 20 0,-21 1 0,21-21 16,0 21-16,-21-22 0,22 22 0,-1 0 15,0 0-15,-21 0 16,21 0-16,0 21 0,-21-22 0,21 22 16,1 0-16,-22 22 15,0-1-15,0 0 16,0 0-16,0 21 0,0-20 0,0-1 15,0 0-15,0 0 16,0 21-16,0-20 0,0-1 0,0 0 16,21 0-16,0 0 0,-21 0 0,21-21 15,0 22-15,0-1 0,22-21 16,-22 0-16,0 0 0,0 0 16,22 0-16,-22 0 0,0 0 0,21-21 15,1-1-15,-22 1 0,21 0 16,-21 0-16,0 0 0,22-22 0,-22 22 15,-21-21-15,21 21 0,-21-22 0,21 22 16,-21 0-16,0-21 0,0 21 16,0-1-16,0 1 15,-21 21 1,0 0-16,21 21 16,0 1-16,0-1 0,-21 0 0,21 0 15,-21 0-15,21 0 0,0 22 0,0-22 16,0 0-16,0 21 0,0-20 15,0-1-15,0 0 0,0 0 0,0 0 16,0 0-16,0 1 0,0-44 47,0 1-47,0 0 16,0 0-16,0 0 0,21 0 15,0-22-15,-21 22 0,21-21 0,-21-1 16,21 22-16,0 0 0,1-21 0,-1 21 15,-21-1-15,21 22 0,0-21 16,0 21-16,0 0 0,1 0 0,-1 0 16,0 21-16,-21 1 15,0-1-15,0 0 0,0 0 16,0 0-16,0 0 0,21 22 0,-21-22 16,21 0-16,-21 0 0,0 0 0,0 1 15,21-1-15,1 0 16,-22 0-16,21-21 0,-21 21 15,21-21-15,0 0 0,0 0 0,0 0 16,1-21-16,-1 0 16,-21 0-16,21 0 0,0-1 0,0 1 15,0 0-15,1-21 0,-1 21 16,0-22-16,0 22 0,0-21 0,0 21 16,1-1-16,-22 1 0,21 0 0,-21 0 15,21 21-15,0 0 16,-21 21-1,0 0 1,0 0-16,0 1 0,0 20 16,0-21-16,0 0 0,0 0 15,0 22-15,0-22 0,21 0 0,-21 0 16,0 0-16,21 1 0,1-1 16,-1 0-16,0-21 0,0 21 0,21-21 15,-20 0-15,20 0 0,-21 0 0,21 0 16,-20 0-16,20 0 0,-21 0 15,21 0-15,-20-21 0,20 0 0,-21 0 16,0-1-16,0-20 0,1 21 16,-1-21-16,-21-1 0,0 22 0,21-21 15,-21 21-15,0-1 0,0 1 0,0 0 16,0 0-16,0 0 0,-21 21 31,0 0-31,-1 0 0,1 21 16,0 0-16,21 0 0,-21 0 0,21 1 15,-21-1-15,21 0 0,0 0 16,0 0-16,0 22 0,0-22 0,0 0 16,21 0-16,0 0 0,-21 0 0,21 1 15,0-22-15,22 21 0,-22-21 16,0 0-16,0 0 0,22 0 0,-22 0 16,21 0-16,-21 0 0,22 0 15,-22-21-15,0-1 0,21 1 16,-21 0-16,1 0 0,-1-21 0,0 20 15,-21-20-15,21 21 0,0 0 0,0-22 16,-21 22-16,0 0 0,0 0 16,22 0-16,-22 0 0,21 21 15,-21 21 17,0 0-32,0 0 0,0 0 15,0 22-15,0-22 0,0 0 16,0 0-16,0 0 0,0 0 15,0 1-15,0-1 0,0 0 16,-21-21-16,21 21 0,0 0 0,-22-21 16,22 21-16,-21-21 15,21-21 17,0 0-32,21 0 0,1-21 15,-1 20-15,-21 1 0,21-21 0,0 21 16,0-22-16,0 1 0,1 21 0,-1-21 15,21 20-15,-21 1 0,22 0 16,-22 0-16,21 0 0,-21 21 0,0 0 16,1 0-16,-1 0 0,0 0 0,0 0 15,0 21-15,0 0 0,-21 0 16,0 0-16,0 1 0,22 20 0,-22-21 16,0 0-16,0 22 0,21-22 15,-21 0-15,0 21 0,0-21 16,21 1-16,0-1 0,0 0 0,-21 0 15,21 0-15,1-21 0,-1 0 16,0 0-16,0 0 0,0 0 16,0-21-16,-21 0 15,22 0-15,-1-22 0,-21 22 0,0-21 16,21 21-16,0-22 0,0 1 0,0 0 16,-21-22-16,22 22 0,-1-22 15,0 1-15,21-1 0,-21 22 16,1-21-16,-22 20 0,21 1 0,-21 0 15,21-1-15,-21 22 0,0 0 16,-21 21 0,0 0-16,21 42 0,0-21 15,-22 1-15,1 20 0,21 0 16,0 1-16,0-1 0,-21 0 0,21 1 16,-21-1-16,21 0 0,0 1 0,0-1 15,0 0-15,0-21 0,0 22 16,0-1-16,0-21 0,0 22 0,0-1 15,0-21-15,0 0 0,0 22 0,0-22 16,21 0-16,0-21 0,-21 21 16,21-21-16,1 0 0,-1 0 15,0 0-15,0 0 0,0 0 0,22 0 16,-22 0-16,0-21 0,21 0 16,-21 0-16,1-1 0,20 1 0,-21 0 15,0-21-15,0 21 0,1-1 0,-22 1 16,0-21-16,21 21 0,-21 0 15,0-1-15,0 1 0,-21 21 16,-1 0 0,1 21-1,21 1-15,0-1 0,0 0 16,0 0-16,0 0 0,21 0 16,-21 1-16,22-1 0,-1 0 15,-21 0-15,21 0 16,0 0-16,-21 1 0,0-1 15,0 0 1,-21-21 0,0 0-16,0 21 0,-1-21 0,1 0 15,0 0-15,0 0 0,0 0 16,0 0-16,21-21 16,0 0-16,0 0 15</inkml:trace>
  <inkml:trace contextRef="#ctx0" brushRef="#br0" timeOffset="91967.69">9673 14690 0,'0'0'0,"-42"0"0,21 0 16,21-21-16,0-1 15,42 22-15,-21-21 16,21 21-16,1-21 0,-1 21 16,0 0-16,1 0 0,20-21 15,-20 21-15,-1 0 0,0 0 0,1 0 16,-1 0-16,-21 0 0,21 0 16,-20 0-16,-1 0 0,0 0 0,0 0 15,-21-21 1,-21 21 15,0 0-31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6:12:57.2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1630 1757 0,'21'0'62,"0"0"-62,0 0 16,0 21-16</inkml:trace>
  <inkml:trace contextRef="#ctx0" brushRef="#br0" timeOffset="2155.71">1905 656 0,'0'-21'16,"0"0"-16,0 0 16,0 0-1,0-1 1,0 44 15,0-1-15,0 0-16,0 0 0,-21 0 0,21 22 15,-21-1-15,21 0 0,-22 1 16,22-1-16,0 0 0,0 1 16,0-1-16,-21 0 0,21 1 15,0-1-15,0 0 0,0-21 0,0 1 16,0 20-16,0-21 0,0 0 16,0-42 30,0 0-46,0 0 0,0-22 0,0 22 16,0 0-16</inkml:trace>
  <inkml:trace contextRef="#ctx0" brushRef="#br0" timeOffset="2491.53">1841 656 0,'0'0'0,"0"-21"16,0 0-1,22 0-15,-1 21 16,-21-21-16,21 21 0,0-22 16,0 22-16,0 0 15,1 0-15,-1 0 0,21 22 16,-21-1-16,0 0 0,1 0 16,-1 0-16,0 43 0,0-43 15,0 21-15,0 1 0,-21-1 16,0 0-16,0 1 0,22 20 15,-22-21-15,0-20 0,0-1 16,0 0-16,0 0 0,0 0 16,0 0-16,0 1 0,0-1 15,-22-21 32,22-21-47,-21 21 0,21-22 0,-21 1 16</inkml:trace>
  <inkml:trace contextRef="#ctx0" brushRef="#br0" timeOffset="2744.28">1841 1080 0,'-21'0'31,"42"0"-16,1-22-15,-1 22 16,0-21-16,0 21 0,0-21 16,0 21-16,1-21 0,-1 21 0,0 0 15,0 0-15,0-21 0,0 21 16,1 0-16,-1-21 16,0 21-1,-21-22-15,21 22 16</inkml:trace>
  <inkml:trace contextRef="#ctx0" brushRef="#br0" timeOffset="3080.64">2667 635 0,'0'-21'0,"-21"21"31,0-21-31,-1 21 16,22 21-16,-21-21 0,21 21 15,0 0-15,0 0 16,0 1-16,-21 20 0,21-21 0,0 21 16,-21 1-16,21-1 0,0-21 15,-21 22-15,21-1 0,0 0 0,0-21 16,0 43-16,0-43 15,0 0-15,0 0 0,0 1 0,0-1 16,0-42 31,0-1-47,0 1 0,21 0 0</inkml:trace>
  <inkml:trace contextRef="#ctx0" brushRef="#br0" timeOffset="3396.98">2625 677 0,'0'0'16,"0"-21"-16,0 0 15,21 42 17,0 0-32,0 1 15,0 20-15,0 0 16,1-21-16,-22 22 0,21-1 0,0-21 15,0 22-15,-21-22 0,21 21 16,0-21-16,1 0 0,-22 1 16,21-1-16,-21 0 0,21 0 15,-21 0-15,0 0 0,21 1 16,-21-44 31,0 1-47,0 0 0,0 0 15,0 0-15,0 0 0</inkml:trace>
  <inkml:trace contextRef="#ctx0" brushRef="#br0" timeOffset="3712.8">3006 614 0,'0'0'0,"0"-21"0,0 0 15,0 42 17,0 0-17,0 0-15,0 0 0,0 0 16,-22 22-16,22-1 0,-21-21 16,21 22-16,-21-1 0,21 0 0,-21 1 15,21-1-15,-21 0 0,0 1 16,21-22-16,0 0 0,0 21 15,-22-21-15,22 1 0,0-1 16,0 0 0,0-42 15,0 0-31,0-1 0,22 1 16</inkml:trace>
  <inkml:trace contextRef="#ctx0" brushRef="#br0" timeOffset="4040.15">3344 614 0,'-21'21'31,"21"0"-31,0 0 0,0 1 16,-21-1-16,21 0 0,0 21 16,-21-21-16,21 1 0,0 20 0,0-21 15,-21 21-15,21-20 16,0 20-16,0-21 0,0 0 0,0 22 16,0-22-16,0 0 0,0 0 15,0 0-15,0 0 0,0-42 47,21 0-31</inkml:trace>
  <inkml:trace contextRef="#ctx0" brushRef="#br0" timeOffset="4459.91">3217 593 0,'0'0'0,"0"-43"31,21 43-31,1 0 0,-1-21 0,21 21 16,0 0 0,-20 0-16,-1 0 0,0 0 0,21 0 15,-21 21-15,1 1 0,-1-22 16,0 21-16,0 0 0,0 21 15,-21-21-15,21 1 0,1-1 16,-22 21-16,21-21 0,-21 0 0,0 22 16,0-22-16,0 21 0,0-21 15,0 1-15,0 20 0,0-21 0,-21 0 16,-1 0-16,-20 22 16,21-22-16,-43 21 0,22-21 15,21 1-15,-21-22 0,20 21 16,1 0-16,-21-21 0,21 0 0,0 21 15,-1-21-15,1 0 16,0 0-16,21-21 63</inkml:trace>
  <inkml:trace contextRef="#ctx0" brushRef="#br0" timeOffset="5836.12">5101 508 0,'-21'0'15,"0"0"1,42 0 31,0 0-47,21 0 0,-20 0 15,20 0-15,0 0 0,1 0 16,-1 0-16,21-21 0,-20 21 0,-1 0 16,0 0-16,1 0 0,-1 0 15,22 0-15,-22 0 0,-21 0 16,0 0-1,-42 0 17,0 0-32,0 0 15,0 0-15,-1 0 0,1 0 16,0 0-16,0 0 0,0 0 0</inkml:trace>
  <inkml:trace contextRef="#ctx0" brushRef="#br0" timeOffset="6107.96">5397 508 0,'-21'42'31,"21"-20"-31,0-1 0,0 0 16,0 0-16,0 0 0,0 0 0,0 22 15,0-1-15,0 0 0,0 1 16,0-1-16,0 0 0,0 1 0,0-1 15,0 0-15,0 1 0,0-1 16,0-21-16,0 22 0,0-22 0,0 0 16,0 0-16,0 0 15,0 0-15,21-21 16,1 0 0,-22-21-16,21 0 0,0 0 15,0 0-15</inkml:trace>
  <inkml:trace contextRef="#ctx0" brushRef="#br0" timeOffset="6567.7">5630 889 0,'-21'-21'15,"0"0"1,21 0-1,0-1-15,21 22 0,0-21 16,0 21-16,1-21 0,-1 21 16,21 0-16,-21 0 0,0 0 15,22 0-15,-22 21 0,21 0 16,-21 1-16,22-1 0,-22 0 0,0 21 16,-21-21-16,21 22 0,-21-1 15,0 43-15,0-43 16,0-21-16,0 0 0,-21 1 15,0-1-15,21 0 0,0 0 16,-21-21-16,21 21 0,-21-21 16,-1-21-1,22 0 1,0 0-16,0 0 0,0-22 16,0 22-16,0 0 0,0-43 15,0 22-15,0 21 16,0-21-16,0 20 0,22 1 0,-22 0 15,21 0-15,0 0 0,-21 0 16,21 21-16,0-22 0,0 22 16,1 0-1,-1 0-15,0 0 0</inkml:trace>
  <inkml:trace contextRef="#ctx0" brushRef="#br0" timeOffset="7088.4">6244 783 0,'0'-21'32,"0"42"-1,0 0-15,0 22-16,0-22 0,0 0 15,0 21-15,0-20 0,0-1 0,0 21 16,21-21-16,-21 0 0,0 1 15,0-1-15,0 0 0,21 0 16,-21 0-16,0 0 0,0 1 16,22-22-16,-1 0 15,0 0-15,0 0 16,0 0-16,0 0 0,1-43 16,-1 43-16,0-21 0,0 0 0,-21 0 15,21-22-15,0 22 0,-21 0 16,0-21-16,22 21 0,-1-22 0,-21 22 15,21-21-15,-21 21 0,0-22 16,0 1 0,0 63 15,0 0-31,0 22 16,0-22-16,-21 21 0,21-21 0,0 22 15,-21-1-15,21-21 0,0 21 16,0-20-16,0-1 0,0 21 0,0-21 15,0 0-15,0 1 0,21-1 16,0-21-16,0 0 0,0 0 16,0 0-16,1 0 0,-1 0 0,0 0 15,0-21-15,0-1 0,0 22 16,1-21-16,-1 0 0,0 0 0,-21-21 16</inkml:trace>
  <inkml:trace contextRef="#ctx0" brushRef="#br0" timeOffset="7372.25">6964 550 0,'0'0'16,"0"-21"-16,0 0 0,0 0 0,0 0 15,0 42 17,0 0-32,0 21 0,0-20 15,0 20-15,0-21 0,0 21 16,0 1-16,0-1 0,-21 0 0,21 1 15,-22 20-15,22-20 16,0 20-16,0-21 0,0-20 16,0 20-16,0-21 0,0 0 0,0 0 15,0 1-15,22-22 32,-1-22-17,-21 1-15,0 0 0,21 0 16,0 0-16,0-22 0</inkml:trace>
  <inkml:trace contextRef="#ctx0" brushRef="#br0" timeOffset="7891.95">7218 508 0,'0'0'0,"0"-21"16,0 42 15,0 0-31,0 0 0,0 22 15,0-22-15,0 21 0,0-21 16,0 22-16,0-1 0,0 0 0,0 1 16,0-1-16,0 0 0,0 1 15,0-1-15,0 0 0,0-20 16,0 20-16,0-21 0,0 0 0,0 0 16,0 1-16,0-1 0,0 0 0,0 0 15,0-42 16,0 0-15,0 0-16,0-1 0,0 1 16,21 0-16,-21-21 0,0 21 0,0-1 15,0-20-15,21 21 0,-21-21 16,21 20-16,0-20 0,1 21 0,-22 0 16,42-22-16,-21 22 15,21 21-15,-20 0 0,-1-21 0,0 21 16,21 0-16,-21 0 0,1 21 0,-1-21 15,0 21-15,0 22 0,0-22 16,-21 0-16,0 21 16,0-20-16,0 20 0,0-21 0,0 21 15,0-20-15,0 20 0,-21-21 0,21 0 16,0 0-16,-21 1 0,0-1 16,21 0-16,0 0 15,-21-21 1,21-21-1,0 0-15</inkml:trace>
  <inkml:trace contextRef="#ctx0" brushRef="#br0" timeOffset="8116.81">6667 868 0,'0'0'0,"-21"0"0,21-21 16,21 0-16,1 21 16,-1 0-16,0 0 0,21-22 15,-21 22-15,22 0 0,-1-21 0,0 21 16,1 0-16,-22 0 0,21-21 16,22 21-16,-43 0 15,0 0-15,-21-21 0</inkml:trace>
  <inkml:trace contextRef="#ctx0" brushRef="#br0" timeOffset="8675.49">8551 318 0,'0'0'0,"-21"0"0,0 0 0,0 0 15,42 0 17,0 0-32,0-22 15,22 22-15,-1-21 0,0 21 0,22 0 16,-22 0-16,22-21 0,-1 21 16,-21-21-16,64 21 15,-63 0-15,-1 0 0,-21 0 16,21 0-16,-20 0 0,-22 21 31,-22-21-15,1 0-16,0 21 0,-21-21 0</inkml:trace>
  <inkml:trace contextRef="#ctx0" brushRef="#br0" timeOffset="8932.35">8932 339 0,'0'21'0,"-21"0"16,21 0-16,0 0 16,0 22-16,0-22 0,0 21 15,-21-21-15,21 22 0,-21-1 0,21 0 16,0 1-16,0-1 0,-21 0 16,21 22-16,0-22 0,-22 43 15,22-64-15,0 21 0,0 1 16,0-22-16,0 0 0,0 0 15,0 0-15,0 1 0,22-22 32,-1-22-32,0 1 0,-21 0 15</inkml:trace>
  <inkml:trace contextRef="#ctx0" brushRef="#br0" timeOffset="9504.29">9461 783 0,'22'-21'0,"-44"42"0,65-63 15,-22 21 1,-21 0-16,0-1 0,0 1 16,0 0-16,0 0 15,-21 0-15,0 21 16,-1-21-16,1 21 15,0 0-15,0 0 16,0 21-16,0 0 0,-1 0 0,1 0 16,0 0-16,-21 22 0,21-1 15,-1 0-15,1 1 0,0-1 0,0 43 16,21-64-16,-21 21 16,21-21-16,0 1 0,0-1 0,0 0 15,21 0-15,0-21 0,0 0 16,22 0-16,-22 0 0,0 0 15,21-21 1,-21 21-16,22-21 0,-22 0 0,0-1 16,0-20-16,0 21 0,1-21 0,-22 20 15,21-20-15,-21 21 0,21-21 16,-21 20-16,21 1 0,-21-21 16,0 21-16,0 42 31,0 0-31,0 0 15,0 22-15,0-22 0,0 0 16,0 0-16,0 43 16,0-43-16,0 0 0,0 0 15,0 0-15,0 0 0,0 1 16,21-22-16,0 0 0,1 0 16,-1 0-16,0 0 15,0 0-15,0-22 0,0 1 0,1 0 16,-1 0-16,0 0 0</inkml:trace>
  <inkml:trace contextRef="#ctx0" brushRef="#br0" timeOffset="10051.49">9991 508 0,'0'-42'0,"0"84"0,0-127 0,0 64 0,0-21 16,0 21-16,0 0 16,0-1-16,0 1 0,0 42 31,0 1-31,0-1 0,0 0 15,0 21-15,0 1 0,0-1 16,0-21-16,0 21 0,0 1 0,0 20 16,0-20-16,0-1 0,0 0 0,0 1 15,0-1-15,0 0 0,0 1 16,0-22-16,0 21 0,0-21 0,-22 0 16,22 1-16,0-1 0,0 0 15,0-42 16,0 0-31,0-1 16,0 1-16,0-21 16,0 21-16,22 0 0,-22-22 15,21 22-15,0 0 0,0-21 0,0 20 16,0 1-16,1 0 0,-1 0 16,21 0-16,-21 0 0,0 21 0,22 0 15,-22-22-15,0 22 0,21 0 16,-20 0-16,-1 0 0,0 22 0,0-1 15,0 0-15,-21 0 0,21 21 16,-21-20-16,0 20 16,0-21-16,0 0 0,0 22 0,-21-22 0,0 0 15,0 0-15,0 0 0,-22 22 16,22-22-16,-21 0 16,21-21-16,0 21 0,-1-21 0,1 0 15,0 0-15,0 0 0,0 0 16,0 0-16,21-21 31,0 0-31,0 0 0,0-1 16,0 1-16,21 0 0,-21-21 0</inkml:trace>
  <inkml:trace contextRef="#ctx0" brushRef="#br0" timeOffset="10380.29">10753 148 0,'-22'-42'15,"44"84"-15,-65-84 0,22 63 16,21 21 0,0-20-16,0 20 0,0 0 15,0 64-15,0-64 0,0 22 16,0-22-16,0 22 0,0-22 15,0 0-15,0 22 0,-21-22 16,21 1-16,0-1 0,0-21 0,0 21 16,0-20-16,0 20 15,0-21-15,0 0 0,0 0 0,0 1 16,21-22 0,0 0-16,-21-22 15,21 22-15,1-21 16,-22 0-16,21 0 0</inkml:trace>
  <inkml:trace contextRef="#ctx0" brushRef="#br0" timeOffset="10815.56">11028 762 0,'0'21'16,"21"-21"15,0 0-31,0 0 16,0 0-16,1-21 0,-1 21 0,21-21 15,-21 21-15,22-42 16,-22 42-16,-21-22 0,21 1 0,-21 0 16,21 0-16,-21 0 15,0 0-15,0-1 0,0 1 16,-21 21-1,0 0-15,0 0 0,-1 0 16,1 0-16,0 21 0,-21 1 0,21-1 16,-1 21-16,-20-21 0,21 22 0,0-1 15,0 0-15,-1 1 0,1-1 16,21-21-16,-21 21 0,21 1 0,0-22 16,0 21-16,21-21 15,0 1-15,1-22 0,20 0 0,-21 21 16,21-21-16,-20 0 0,20 0 0,0 0 15,1 0-15,-1-21 16,-21-1-16,21 22 0,-20-21 0,20 0 16,-21 0-16,0 0 0,0 0 0,1-1 15,-22 1-15</inkml:trace>
  <inkml:trace contextRef="#ctx0" brushRef="#br0" timeOffset="12099.89">1482 1566 0,'0'-21'0,"-22"21"32,44 0 30,-1 21-62,0-21 16,0 0-16,0 22 0,22-22 15,-22 0-15,21 0 0,-21 0 0,22 0 16,-1 0-16,0 0 0,1 0 16,-1 0-16,21 0 0,-20 0 0,20 0 15,1 0-15,-1 0 16,1 0-16,20 0 0,-20 0 0,105 0 15,-84 0-15,0 0 16,-1 0-16,22 0 0,-21-22 0,21 22 16,-1-21-16,1 21 0,0 0 15,21-21-15,0 21 0,-21 0 0,21-21 16,0 21-16,0 0 0,21-21 0,-21 21 16,21 0-16,0 0 0,-21-21 15,22 21-15,-1 0 0,21 0 0,-21-22 16,0 22-16,22-21 0,-22 21 15,21 0-15,-21 0 0,22 0 16,-1-21-16,0 21 0,1 0 0,-1 0 16,0 0-16,1-21 0,-1 21 15,-21 0-15,22 0 0,-22 0 0,0 0 16,21 0-16,-21 0 0,1 0 16,20 0-16,275-21 15,-147 21-15,-149 0 16,0-21-16,127 21 0,-127 0 15,-21 0-15,0 0 0,0-22 16,0 22-16,-21 0 0,21 0 0,-21 0 16,0-21-16,-21 21 0,20 0 0,65 0 15,-86 0-15,1-21 16,0 21-16,-22 0 0,22 0 16,-22 0-16,-20 0 0,20 0 0,-20-21 15,-1 21-15,-21 0 0,0 0 16,0 0-16,1 0 0,-1 0 15,-21-21 1,-21 21 15,-1 0-15,1 0 0,0 0-16,0 0 15</inkml:trace>
  <inkml:trace contextRef="#ctx0" brushRef="#br0" timeOffset="12239.81">12340 1291 0,'0'0'16,"0"21"-16,-21-21 0,0 0 15,0 22-15,-1-22 16,1 0-16,0 0 16,21 21-16,-21-21 0,0 0 15,0 0-15,-22 21 0,22 0 0</inkml:trace>
  <inkml:trace contextRef="#ctx0" brushRef="#br0" timeOffset="22847.81">1016 2921 0,'0'0'16,"-21"0"-1,21-21-15,-21 21 16,-1 0 0,1 0-1,0 0-15,0 0 16,0 0-1,42 0 17,0 0-17,21 0-15,1 0 0,-1 0 16,0 0-16,22-21 0,-1 21 16,-20 0-16,20-21 0,1 21 0,-1-22 15,1 22-15,-1 0 0,-20 0 16,-1 0-16,0 0 0,-21-21 0,22 21 15,-22 0 1,0 0-16,-42 0 31,0 0-31,0 0 16,-1 0-16,22 21 0,-21-21 16,0 0-16,0 0 0,0 0 0</inkml:trace>
  <inkml:trace contextRef="#ctx0" brushRef="#br0" timeOffset="22975.78">1270 2900 0,'-21'0'0,"42"0"0</inkml:trace>
  <inkml:trace contextRef="#ctx0" brushRef="#br0" timeOffset="23183.76">1164 3239 0,'0'63'16,"0"-21"-16,0-20 0,0 20 15,0 0-15,0-21 0,0 22 16,0-1-16,0 0 16,0-20-16,0-1 0,0 0 15,0 0-15,0-42 47,21 0-31,-21 0-16,21-1 15</inkml:trace>
  <inkml:trace contextRef="#ctx0" brushRef="#br0" timeOffset="23660.49">1439 3408 0,'-21'0'15,"21"-21"-15,-21 21 0,21-21 16,0-1-16,0 1 16,0 0-1,21 21-15,0-21 0,0 0 0,1 21 16,-1 0-16,0 0 0,0 0 15,21 0-15,-20 0 0,-1 0 16,0 0-16,21 0 0,-21 21 0,1 0 16,-1 0-16,0 0 15,0 1-15,-21 20 0,21-21 0,-21 0 16,0 22-16,0-22 0,0 0 0,0 21 16,0-21-16,0 1 0,0-1 15,0 0-15,-21-21 0,21 21 0,0 0 16,-21-21-1,0 0 1,21-21-16,0 0 0,0 0 16,0 0-16,0-1 0,0 1 15,0 0-15,0-21 0,0 21 16,42-64-16,-42 64 16,0 0-16,21-1 0,-21 1 15,21 0-15,-21 0 0,0 0 16,22 21-16,-22-21 0,0-1 15,-22 22 1</inkml:trace>
  <inkml:trace contextRef="#ctx0" brushRef="#br0" timeOffset="24027.67">1206 3006 0,'0'0'15,"-21"-21"1,0 21 15,21 21-31,0 0 16,0 0-16,0 21 0,0-20 15,0 20-15,0 0 0,0 1 16,0-1-16,0 0 0,0 1 0,0-22 16,0 21-16,0-21 0,0 0 15,0 1-15,0-1 0,0 0 0,21-21 47</inkml:trace>
  <inkml:trace contextRef="#ctx0" brushRef="#br0" timeOffset="24693.29">2053 3217 0,'0'0'16,"0"-21"-16,42 0 16,-20 0-16,-1 21 15,-42 0 17,21 21-32,-22 0 0,22 0 15,0 1-15,0-1 0,0 21 16,0-21-16,0 22 0,0-22 0,0 21 15,0-21-15,0 22 0,0-22 16,0 21-16,0-21 0,0 22 16,0-22-16,0 0 15,0 0-15,0 0 0,22-21 16,-1 0-16,0 0 16,0 0-16,0 0 0,0 0 0,1 0 15,-1-21-15,0 0 0,21 0 16,-21 0-16,1-1 0,20 1 0,-21-21 15,0 21-15,0-22 0,1 22 16,-22-21-16,0 21 0,21-22 0,-21 22 16,0 0-16,0 0 0,0 0 15,0 0-15,0-1 0,0 1 16,0 42 31,0 1-47,0-1 15,0 0 1,0 0-16,21-21 31</inkml:trace>
  <inkml:trace contextRef="#ctx0" brushRef="#br0" timeOffset="25180.53">2688 3387 0,'0'21'16,"0"-42"-16,0 63 0,0-21 15,21-21 17,0 0-17,1 0-15,-1-21 0,0 0 16,0 21-16,0-21 0,0 0 15,1-1-15,-1 1 0,0 0 16,-21 0-16,21 0 0,-21 0 16,21-1-16,-21 1 15,0 0-15,0 0 16,-21 21 0,0 0-1,0 0-15,0 0 16,-1 21-16,1 0 0,0 0 15,0 1-15,21-1 0,-21 21 16,21-21-16,-21 0 0,21 1 16,-22 20-16,22-21 0,0 0 0,0 0 15,0 1-15,0-1 0,0 0 16,0 0-16,0 0 0,0 0 0,0 1 16,22-22-16,-1 0 15,0 21-15,0-21 16,0 0-16,0 0 0,1 0 15,-1 0-15,0 0 0,0 0 16,-21-21-16,21-1 0,0 22 0,1-42 16,-1 42-16,-21-21 15</inkml:trace>
  <inkml:trace contextRef="#ctx0" brushRef="#br0" timeOffset="26161.54">5228 2752 0,'0'0'0,"-21"0"16,0 0-16,0 0 0,-1 0 31,44 0-15,-1 0-1,0 0-15,21 0 0,1 0 0,-1 0 16,0 0-16,1 0 0,-1 0 16,21 0-16,-20 0 0,20 0 0,-20 0 15,-1 0-15,21-21 0,-20 21 16,41 0 0,-62 0-16,-44 0 31,1 0-16,0 21-15,0-21 0,-21 21 16,20-21-16,-20 0 0,21 0 0</inkml:trace>
  <inkml:trace contextRef="#ctx0" brushRef="#br0" timeOffset="26465.37">5546 2794 0,'0'21'31,"0"0"-15,-22-21-16,22 22 0,0-1 16,-21 0-16,0 21 0,21-21 15,0 22-15,0-1 0,0 0 0,0 1 16,0-1-16,0 22 0,0-22 16,0 0-16,0 1 0,-21 41 15,21 1-15,0-64 0,0 0 16,0 0-16,0 1 0,0-1 15,0-42 32,21-1-47,0 1 16,0 0-16,-21 0 16,22 0-16</inkml:trace>
  <inkml:trace contextRef="#ctx0" brushRef="#br0" timeOffset="26964.08">5800 3239 0,'0'-22'31,"0"1"-15,0 0-16,21 0 15,0 21-15,0 0 16,0 0-16,0 0 0,1-21 0,-1 21 16,0 0-16,0 0 0,0 0 0,22 0 15,-22 21-15,0 0 0,0 0 16,0 0-16,0 1 0,1-1 0,-1 0 16,0 21-16,-21-21 0,0 1 15,0 20-15,0-21 0,0 0 0,0 22 16,0-22-16,0 0 0,0 0 0,0 0 15,-21 0-15,21 1 16,0-44 15,0 1-15,0 0-16,0 0 0,0 0 16,0 0-16,0-1 0,0 1 0,0-21 15,0 21-15,0 0 0,0-1 0,21-20 16,-21 21-16,0 0 0,21 0 15,0-1-15,0 1 0,1 0 16,-1 21-16,0-21 0,0 21 16,-21-21-16,21 21 0,0 0 15,1 0 1,-1 0-16</inkml:trace>
  <inkml:trace contextRef="#ctx0" brushRef="#br0" timeOffset="27540.04">6731 3090 0,'0'0'0,"0"-21"16,0 42 30,0 1-46,0-1 16,0 0-16,0 0 0,0 21 0,0-20 16,0-1-16,0 21 0,0-21 0,0 22 15,0-22-15,0 0 0,0 0 16,0 21-16,0-20 0,0-1 16,0 0-16,21 0 0,0-21 15,0 21-15,1-21 16,-1 0-16,0 0 0,0 0 0,0-21 15,22 0-15,-22 21 0,0-21 16,21-22-16,-21 22 16,1 0-16,-1 0 0,0-21 0,-21 20 15,0-20-15,21 21 0,-21 0 16,21-22-16,-21 22 0,0 0 0,0 0 16,0 0-16,0 0 0,0-1 15,0 44 16,0-1-15,0 0-16,-21 0 0,21 21 16,0-20-16,0-1 0,-21 21 15,21-21-15,0 0 0,0 22 0,0-22 16,0 0-16,0 0 0,0 0 16,0 1-16,0-1 15,0 0 1,0-42 15,21 0-31</inkml:trace>
  <inkml:trace contextRef="#ctx0" brushRef="#br0" timeOffset="28020.2">7366 3281 0,'21'0'32,"0"0"-17,0 0 1,1 0-16,-1 0 16,0 0-16,0 0 0,0-21 0,22 0 15,-22 21-15,0-22 16,0 1-16,0 21 0,0-21 0,22 0 15,-43 0-15,21 0 16,-21-1-16,0 1 16,-21 0-1,0 21-15,-1 0 0,1 0 16,0 0-16,0 0 0,0 0 16,-22 21-16,22-21 0,0 21 15,0 1-15,0 20 0,0-21 16,-1 0-16,22 22 0,0-22 0,0 21 15,0-21-15,0 43 16,0-1-16,0-42 0,0 1 16,0-1-16,0 0 0,22-21 15,-1 0-15,0 21 0,0-21 16,0 0-16,0 0 0,64 0 16,-43-21-1,-20 21-15,20-21 0,-21 21 16,0-21-16,0-1 0,1 22 0,-1-21 15,0 0-15,0 0 0</inkml:trace>
  <inkml:trace contextRef="#ctx0" brushRef="#br0" timeOffset="29619.55">9906 2455 0,'0'0'0,"-21"0"15,0 0-15,-1 0 16,1 0-16,0 0 16,21 22-16,-21-22 0,42 0 31,21 0-15,1 0-16,-1 0 0,0 0 0,1 0 15,20 0-15,-20 0 0,20 0 16,1-22-16,-22 22 0,0 0 0,22 0 15,-22 0-15,0-21 0,1 21 16,-1 0-16,-21 0 0,0 0 16,-42 21-16,0-21 47,0 0-47,0 0 0,0 0 15,-1 0-15,1 0 0,0 0 16,0 0-16</inkml:trace>
  <inkml:trace contextRef="#ctx0" brushRef="#br0" timeOffset="29939.88">10223 2498 0,'0'0'16,"-21"0"-16,21 21 0,0 0 15,0 0 1,-21 0-16,21 1 0,0-1 15,0 21-15,0-21 16,-21 22-16,21-22 0,0 21 0,0 0 16,0 1-16,0-22 0,-21 21 0,21 1 15,-21 41-15,21-63 16,-22 22-16,22-1 0,0 0 0,0-20 16,0-1-16,0 21 0,0-21 15,0 0-15,0 1 0,0-1 16,0-42 15,22-1-15,-22 1-16,21 0 0,0 0 0,-21 0 15,21 0-15</inkml:trace>
  <inkml:trace contextRef="#ctx0" brushRef="#br0" timeOffset="30391.62">10477 3006 0,'0'0'0,"0"-21"15,0-1 1,0 1 0,22 0-16,-1 21 15,0 0-15,0-21 0,0 21 16,0 0-16,1 0 0,-1 0 0,0 0 15,21 21-15,-21-21 0,1 21 16,-1 0-16,0 1 0,0-1 0,0 0 16,-21 0-16,21 0 0,-21 22 15,0-22-15,22 0 0,-22 21 0,0-21 16,0 22-16,0-22 0,0 0 0,-22 0 16,22 0-16,-21 1 0,0-1 15,21 0-15,-21-21 16,21-21 15,0 0-31,0-1 0,0 1 0,0 0 16,0 0-16,0-21 0,21 20 0,-21 1 15,21 0-15,-21-21 0,0 21 16,21-1-16,1 1 0,-1 0 16,0 0-16,-21 0 0,21 21 15,0 0-15,0-21 16,1 21-16,-1 0 15</inkml:trace>
  <inkml:trace contextRef="#ctx0" brushRef="#br0" timeOffset="30924.84">11366 2900 0,'0'-21'0,"0"42"47,0 0-47,0 0 15,0 0-15,0 1 0,0-1 16,-21 0-16,21 0 0,0 0 0,0 22 16,0-22-16,0 0 0,0 21 15,0-21-15,0 1 0,0-1 16,0 0-16,0 0 0,0 0 0,0 0 15,21 1-15,1-22 16,-1 0-16,0 0 0,0 0 16,0 0-16,0 0 0,1-22 0,-1 1 15,0 0-15,0 0 0,0 0 16,0 0-16,-21-1 0,22 1 0,20-42 16,-42 20-16,0 22 0,0 0 15,21 0-15,-21-21 0,0 20 16,0 1-16,0 0 0,0 42 47,0 0-47,0 1 15,0 20-15,-21-21 0,21 0 0,0 0 16,0 1-16,0 20 16,0-21-16,0 21 0,0-20 0,0-1 15,0 0-15,0 0 16,0 0-16,21-21 15,0 0-15,0 0 16,1-21-16,-22 0 16,21 21-16,0-21 0</inkml:trace>
  <inkml:trace contextRef="#ctx0" brushRef="#br0" timeOffset="31350.06">12044 3112 0,'-21'0'16,"42"0"15,0 0-31,0-22 16,0 22-16,0 0 0,1-21 0,-1 0 16,0 21-16,21-21 0,-21 21 15,1-21-15,-1 0 0,0-1 16,0 22-16,0-21 0,0 0 15,1 0-15,-22 0 0,-22 21 32,1 0-32,0 0 0,0 0 0,0 0 15,0 0-15,-22 21 0,22 0 16,-21 0-16,21 0 0,-43 22 16,43-1-16,0-21 0,0 43 15,21-43-15,0 21 0,0-21 16,0 1-16,0-1 0,0 0 0,21 0 15,0-21-15,0 21 0,21-21 0,22 21 16,-1-21 0,-20 0-16,-1 0 0,0-21 15,22 0-15,-22 0 0,-21 21 16,22-21-16,-22 0 0,0 21 16,-21-22-16,0 1 0</inkml:trace>
  <inkml:trace contextRef="#ctx0" brushRef="#br0" timeOffset="32404.45">698 4614 0,'0'0'0,"-21"0"0,0 0 16,0 0-1,42 0 17,0 0-32,0-21 15,1 21-15,20 0 0,0 0 16,-21 0-16,22-21 0,-1 21 15,22 0-15,-22 0 0,-21-21 0,21 0 16</inkml:trace>
  <inkml:trace contextRef="#ctx0" brushRef="#br0" timeOffset="32469.42">1460 4530 0</inkml:trace>
  <inkml:trace contextRef="#ctx0" brushRef="#br0" timeOffset="32521.39">1291 4593 0,'-21'0'0,"0"0"0,0 0 15,-22 0-15</inkml:trace>
  <inkml:trace contextRef="#ctx0" brushRef="#br0" timeOffset="32843.19">1016 4593 0,'0'0'0,"-21"0"0,-22 0 31,43 21-16,0 1-15,0-1 0,0 0 16,0 0-16,0 21 0,0-20 0,0 20 16,0 0-16,0-21 0,-21 22 15,21-1-15,0 0 0,0-20 0,0-1 16,0 21-16,0-21 0,0 0 16,0 1-16,0-1 0,0 0 15,0 0-15,0-42 78,0 0-62,0-22 0</inkml:trace>
  <inkml:trace contextRef="#ctx0" brushRef="#br0" timeOffset="33291.94">804 4551 0,'-21'0'0,"42"0"31,0 0-16,1 0-15,-1 0 0,0 0 16,21 0-16,-21 0 0,-21 42 0,43 1 16,20-43-16,-42-22 0,43 1 0,-22 0 15,43 0-15,-43 21 16,-21 0-16,22 0 0,-22 0 16,0 0-16,0 0 0,-21 21 62,0 0-46</inkml:trace>
  <inkml:trace contextRef="#ctx0" brushRef="#br0" timeOffset="33795.83">1397 4805 0,'0'0'0,"-21"0"0,0 0 16,21-21-1,0 0 16,21-1-31,0 22 0,0 0 16,0 0-16,0 0 0,1 0 16,20 0-16,-21 0 0,0 22 15,22 20-15,-22-21 16,0 0-16,0 22 0,0-22 0,-21 21 16,0 0-16,0-20 0,0 20 15,0-21-15,0 21 0,0-20 0,0-1 16,0 0-16,-21 0 15,0 0-15,0-21 16,21-21 0,0 0-1,0 0-15,0 0 0,0-1 16,0 1-16,0 0 0,0 0 0,0-21 16,21 20-16,-21 1 15,21-21-15,-21 21 0,0 0 0,21-1 0,-21 1 16,21 0-16,-21 0 15,22 21-15,-1 0 0,-21-21 0,21 21 16,0 0 0</inkml:trace>
  <inkml:trace contextRef="#ctx0" brushRef="#br0" timeOffset="34376.5">2138 5207 0,'21'-21'16,"0"0"-16,0 21 0,0-21 0,1-1 16,20 1-16,-21-21 15,0 21-15,0 0 0,1-64 16,-22 64-16,21-22 0,0 22 15,-21-21-15,0 21 0,0 0 0,0-1 16,21 1-16,-21 0 0,0 0 16,0 42 15,-21 21-31,21-20 0,0-1 16,0 0-16,0 0 0,0 21 0,0 22 15,0-43-15,0 21 16,0-20-16,0 20 0,0-21 0,0 21 15,0-20-15,0-1 16,0 0-16,0 0 0,0 0 16,21-21-1,0 0-15,0 0 16,1-21-16,-1 21 16,-21-21-16,0 0 15,0 0-15,0-1 0,0 1 16</inkml:trace>
  <inkml:trace contextRef="#ctx0" brushRef="#br0" timeOffset="34648.33">2074 4720 0,'-21'0'16,"0"0"-16,0 0 15,0 21-15</inkml:trace>
  <inkml:trace contextRef="#ctx0" brushRef="#br0" timeOffset="34785.26">2117 5271 0,'63'-43'16,"-42"43"-16,0-21 0</inkml:trace>
  <inkml:trace contextRef="#ctx0" brushRef="#br0" timeOffset="36408.33">2053 4741 0,'0'-21'16,"0"0"0,0 42 30,0 0-30,0 1-16,0-1 0,0 0 0,-21 0 16,21 21-16,0-20 0,0 20 15,0 0-15,0-21 0,0 22 0,0-1 16,0-21-16,0 0 0,0 22 16,0-1-16,0-21 0,21 0 15,0 1-15,0-22 16,1 0-16,-1 0 0,0 0 15,0 0-15,0-22 16,0 22-16</inkml:trace>
  <inkml:trace contextRef="#ctx0" brushRef="#br0" timeOffset="36984">2794 4890 0,'0'0'0,"21"0"47,0 0-31,0 0-16,1-22 0,-1 22 15,-21-21-15,21 0 0,0 0 16,-21 0-16,21 21 0,-21-21 15,0-1-15,0 1 16,0 0 0,-21 21-1,0 0-15,0 0 16,0 0-16,21 21 0,-22 0 16,1 1-16,21-1 0,0 21 15,-21-21-15,0 22 0,21-22 0,0 21 16,-21 0-16,21-20 0,0 20 15,0-21-15,0 0 0,0 0 16,0 1-16,0-1 0,21 0 16,0-21-16,0 0 0,0 21 0,1-21 15,-1 0-15,0 0 0,0 0 16,0-21-16,0 21 0,1-21 16,-1 0-16,0 21 0,0-22 0,0 1 15,-21 0-15</inkml:trace>
  <inkml:trace contextRef="#ctx0" brushRef="#br0" timeOffset="38203.3">5355 4657 0,'-21'0'0,"42"0"47,-21-21-32,21-1-15,0 22 0,22-21 16,-22 0-16,0 21 0,0-21 0,22 0 15,-22 0-15,21-1 0,-21 22 16,0-21-16,1 0 0,-1 0 0,-21 0 16,0 0-16,0-1 0,0 1 0,0 0 15,0 0-15,0 0 16,0 0-16,-21 21 0,-1 0 0,-20-22 16,21 22-16,0 0 15,0 0-15,-1 22 0,1-22 16,0 21-16,21 0 0,0 0 0,0 21 15,0-20-15,0 20 16,0-21-16,0 21 0,0 1 0,0-1 16,0 22-16,0-22 0,0 21 15,0-20-15,0 20 0,0 1 0,0-22 16,0 22-16,0-1 0,0-21 0,0 22 16,0-1-16,0-20 0,0-1 15,0 22-15,0-22 0,-21 21 0,21-20 16,-21-1-16,21 22 0,0-22 15,0-21-15,0 21 0,0 1 0,0-22 16,0 0-16,0 0 0,42-21 16,-21 0-16,0 0 0,1 0 15,-1 0-15,0 0 0,0 0 16,21-21-16,-20 0 0,-1 0 0,21 0 16,-21-22-16,22 22 0,-1-21 0,-21 21 15,0-22-15,22 1 0,-22-64 16,0 64-16,-21-1 15,0 1-15,0 0 0,-21-1 16,0 1-16,-1 0 0,-20-1 0,-43-20 16,43 21-16,0 20 0,-22 1 15,22 0-15,0 0 0,-1 21 16,1 0-16,0 0 0,20 0 16,1 0-16,0 0 0,0 0 0,42 0 31,0 0-31,0-21 15,1 21-15,20 0 0,-21 0 16,21-21-16,-20 21 0,20 0 0,-21-22 16,21 22-16,-20-21 0,20 0 15,-21 21-15,0-21 0,22 21 16,-22-21-16,21 0 0</inkml:trace>
  <inkml:trace contextRef="#ctx0" brushRef="#br0" timeOffset="38724.01">6329 4487 0,'0'0'0,"0"-21"0,0 0 0,-21 21 16,-1 0-16,1 0 0,0-21 0,21 0 16,-21 21-16,-21 0 0,20 0 15,1 0-15,0 0 0,0 0 16,0 21-16,0 0 0,-1 0 0,1 0 15,0 22-15,0-22 0,21 21 0,-21 1 16,21-1-16,0 0 0,0-21 16,0 22-16,0-1 0,0-21 0,21 22 15,0-22-15,0 0 0,-21 0 16,21 0-16,1-21 0,-1 0 16,0 0-16,0 0 0,0 0 0,0 0 15,1-21-15,-1 0 0,21 21 16,-42-21-16,21 0 0,0-1 0,1-20 15,-1 21-15,0 0 0,-21-22 0,21 1 16,-21 0-16,0 21 16,0-22-16,0 22 0,0-21 0,0 21 15,0-1-15,0 1 0,0 0 16,-21 42 0,21 0-16,0 1 15,0-1-15,0 0 16,0 0-16,0 21 0,0-20 0,0 20 15,0-21-15,0 21 0,0-20 16,21-1-16,-21 21 0,21-21 16,0 0-16,-21 1 0,22-22 15,-1 0 1,0 0-16,0 0 16,-21-22-16,21 1 0,-21 0 0</inkml:trace>
  <inkml:trace contextRef="#ctx0" brushRef="#br0" timeOffset="39019.83">6773 4128 0,'0'0'0,"0"21"15,0 0 1,0 0-16,0 0 0,0 22 15,0-22-15,0 21 0,0-21 16,0 22-16,0-1 0,0 0 0,0-21 16,0 22-16,0-1 0,0-21 15,0 22-15,0-22 0,0 21 0,0-21 16,0 0-16,0 22 0,0-22 16,0 0-16,0 0 0,0-42 46,21 0-46,1 21 0</inkml:trace>
  <inkml:trace contextRef="#ctx0" brushRef="#br0" timeOffset="39531.54">7260 4466 0,'0'0'0,"21"-21"16,-21 0-16,-21 21 47,0 0-47,0 0 0,0 21 16,-1 0-16,1 0 0,0-21 0,0 22 15,21-1-15,-21 0 0,21 0 16,-21 0-16,21 0 0,0 1 15,0-1-15,0 0 16,21-21 0,0 0-16,0 0 0,0 21 15,0-21-15,1 0 0,-1 0 0,0 21 16,0-21-16,0 0 16,-21 21-16,21-21 15,-21 22-15,0-1 16,0 0-1,0 0-15,-21-21 16,0 21-16,0-21 16,0 21-16,0-21 0,-1 0 15,1 22-15,-21-22 16,21 0-16,0 0 0,-1 0 16,1 0-1,21-22 16,0 1-15,21 21-16,-21-21 0</inkml:trace>
  <inkml:trace contextRef="#ctx0" brushRef="#br0" timeOffset="39947.3">7535 4678 0,'21'-21'16,"1"0"-1,-1 21-15,-21-22 16,21 1-16,0 21 0,0-21 16,0 0-16,-21 0 0,22 21 15,-22-21-15,21-1 0,-21 1 16,0 0-16,-21 21 31,-1 0-31,1 0 16,0 0-16,0 21 0,0-21 0,0 21 15,-1 1-15,1-1 0,0 0 0,21 0 16,0 0-16,-21 0 0,21 1 16,0-1-16,0 42 0,0-42 15,0 1-15,0-1 0,0 0 16,21-21-16,-21 21 0,21-21 15,0 0-15,1 0 0,-1 0 0,21 0 16,-21 0-16,22 0 16,-22 0-16,0-21 0,0 21 0,0-21 15,0 21-15,1-21 0,-22-1 16</inkml:trace>
  <inkml:trace contextRef="#ctx0" brushRef="#br0" timeOffset="40989.71">10223 4487 0,'22'22'16,"-1"-22"-16,0 0 15,0 0 1,0 0-16,0-22 16,1 1-16,-1 0 0,21 0 0,-21 21 15,0-21-15,22 0 0,-22-22 16,0 22-16,21 0 0,-20 0 0,-1-22 15,-21 22-15,0-21 0,0 21 16,0 0-16,0-22 0,0 22 0,0 0 16,0 0-16,-21 21 0,-1-21 0,1 21 15,0 0-15,0 0 16,0 0-16,0 21 16,-1 0-16,22 0 0,0 21 0,-21 1 15,21-1-15,-21 0 0,21 1 0,0 20 16,0-20-16,0 84 15,-21-64-15,21 1 0,0-1 16,-21 1-16,21 63 0,0-43 16,-21-20-16,-1-1 0,22 1 0,-21-1 15,0 1-15,21-1 0,0 1 16,-21-1-16,21-20 0,-21-1 16,21 21-16,0-20 0,0-22 0,0 21 0,0 1 15,21-22-15,0-21 16,0 0-16,0 0 0,1 0 15,-1 0-15,0-21 0,21-1 0,-21 1 0,22 0 16,-22 0-16,21-21 0,-21 20 16,43-41-16,-22 21 15,-21-1-15,1 1 0,-1 0 0,0-1 16,-21-41-16,0 20 0,0 22 16,0-1-16,-21-20 0,-22 21 15,22-1-15,-21 1 0,0 21 0,-1-22 16,1 22-16,-43 0 15,64 0-15,-21 21 0,21-21 0,-1 21 16,1 0-16,21-21 16,21 21-1,1-22-15,20 22 16,-21 0-16,21-21 0,-20 21 0,62-21 16,-41 21-16,-1-21 15,-21 21-15,21-21 0,1 21 0</inkml:trace>
  <inkml:trace contextRef="#ctx0" brushRef="#br0" timeOffset="41451.44">11218 4318 0,'0'0'0,"-21"-42"31,0 21-31,0 21 0,0 0 0,-1 0 16,1 0-16,0 21 0,0 0 15,0 0-15,0 0 0,-43 22 16,43-1-16,0 0 0,0-21 16,21 22-16,0-22 0,-22 21 0,22-21 15,0 1-15,0-1 0,0 0 0,0 0 16,0 0-16,22-21 16,-1 0-16,0 0 0,0 0 15,0 0-15,0 0 0,1-21 16,20 0-16,-21 0 0,0 21 15,0-21-15,1-1 0,-1 1 16,0 0-16,0-21 0,0 21 0,-21-1 16,0 1-16,21-21 0,-21 21 15,22 0-15,-22-1 0,0 1 16,0 42 0,0 1-16,0-1 15,0 0-15,0 42 16,0-41-16,0 41 0,0-42 15,0 0-15,0 22 0,0-22 0,0 0 16,0 0-16,0 0 0,0 1 16,21-22-16,0 0 0,0 0 15,0 0 1,0-22-16</inkml:trace>
  <inkml:trace contextRef="#ctx0" brushRef="#br0" timeOffset="41728.29">11726 4043 0,'0'-21'0,"0"42"0,21-63 15,-21 20-15,0 1 0,0 42 32,0 22-32,-21-22 0,21 21 15,-21 1-15,0-1 0,21 0 16,-21 22-16,0-22 0,21 0 15,-22 1-15,1 41 0,0-41 16,21-22-16,0 21 0,-21 1 16,21-22-16,0 0 15,0 0-15,21-21 16,0 0-16,0 0 0,-21-21 16,22 0-16,-1 0 0,21 21 15</inkml:trace>
  <inkml:trace contextRef="#ctx0" brushRef="#br0" timeOffset="42113.07">12086 4318 0,'-21'0'16,"0"0"-16,0 0 0,-1 0 15,-20 21-15,21-21 0,0 21 16,21 1-16,-21-22 0,-1 21 15,22 0-15,0 0 0,0 0 16,0 0-16,22-21 16,-1 22-16,0-22 0,0 21 15,0-21-15,0 21 16,1-21-16,-1 21 0,0-21 0,0 0 16,0 0-16,-21 21 0,21 0 0,-21 1 15,0-1 1,-21-21-16,0 0 15,0 0-15,0 21 0,0-21 0,-1 0 16,1 0-16,0 0 0,0 0 16,-21 0-16,-1 0 15,22 0-15,21-21 32,21 0-32,0 21 0,1-22 15,-1 22-15,0-21 0</inkml:trace>
  <inkml:trace contextRef="#ctx0" brushRef="#br0" timeOffset="42483.85">12382 4487 0,'22'0'16,"-22"-21"-1,21 21-15,0-21 16,0 0-16,0 0 15,0 21-15,-21-21 0,22-1 0,-1 22 16,-21-21-16,0 0 16,21 0-16,-21 0 0,0 0 15,-21 21 1,0 0-16,-1 0 0,1 0 16,0 21-16,0-21 0,0 42 0,-22-21 15,22 0-15,0 22 0,0-22 16,0 0-16,21 21 0,0-20 0,0 20 15,0-21-15,0 0 0,0 0 16,0 1-16,21-1 0,0-21 0,0 0 16,0 0-16,22 0 0,-22 0 15,21 0-15,-21 0 0,22 0 16,-22 0-16,21-21 0,1-1 0,-22 22 16,0-21-16,21 0 0,-21 0 15</inkml:trace>
  <inkml:trace contextRef="#ctx0" brushRef="#br0" timeOffset="43904.04">529 6900 0,'0'0'16,"-42"0"0,21 0-16,42 0 46,0 0-46,0 0 0,0 0 16,22 0-16,-22-21 0,21 0 16,0 21-16,-20-21 0,20 0 15,0 0-15,1-1 0,-22 1 0,21 0 16,-21 0-16,22 0 0,-22 0 16,0-1-16,0 1 0,0 0 0,-21 0 15,0 0-15,0 0 0,0-1 16,0 1-16,0 0 0,-21 0 15,21 0 1,-21 21-16,0 0 16,0 21-1,-1-21-15,1 63 16,21-41-16,0-1 0,-21 21 16,21 0-16,-21 1 0,21-1 15,-21 22-15,21-22 0,0 0 0,0 64 16,-21-42-16,21-22 15,0 21-15,-22 1 0,22-1 0,0 1 16,0-1-16,0 1 0,0-1 16,0 1-16,0-22 0,0 22 0,0-1 15,0-20-15,0-1 0,0 21 16,0-20-16,0-22 0,0 21 0,0-21 16,0 1-16,0-1 0,22 0 15,-1 0-15,0-21 16,0 0-16,0-21 15,0 0-15,1 21 0,-1-43 0,0 22 16,0 0-16,0-21 0,0-1 16,22 22-16,-22-21 0,0 0 0,0-22 15,0 22-15,1-1 0,-22-20 16,0 21-16,0-22 0,0 22 0,0-22 16,-22 22-16,1-22 0,-21 22 15,21 0-15,-22 21 0,22-22 0,-21 22 16,21 0-16,-22 0 0,22 0 15,-21 21-15,21 0 0,0 0 0,-1 0 32,22 21-17,22-21 1,-1 0-16,0 0 0,0 0 16,0 0-16,0 0 0,1 0 15,-1-21-15,21 21 16,-21-22-16,22 22 0,-22-21 0,0 21 15,0-21-15,0 21 0,22-21 16,-22 21-16</inkml:trace>
  <inkml:trace contextRef="#ctx0" brushRef="#br0" timeOffset="44419.74">1778 6710 0,'0'0'0,"0"-21"15,-21 21 1,0 0-16,-1-21 16,-20 21-16,21 0 0,0 0 15,0 0-15,-1 0 0,1 21 16,0 0-16,0 0 0,0 0 0,21 0 16,-21 1-16,21-1 0,-22 0 15,22 42-15,0-41 16,0-1-16,0 0 0,0 0 15,0 0-15,0 0 0,0 1 16,22-22-16,-1 0 0,0 0 16,0 0-16,0 0 0,0 0 15,1-22-15,-1 22 0,0-21 16,0 0-16,0 0 0,0 0 16,1 21-16,-1-21 0,0-22 0,-21 22 15,21 0-15,-21 0 0,21 0 16,-21-1-16,0 1 0,0 0 15,0 0-15,0 42 32,0 0-17,0 0-15,0 1 0,0-1 16,0 0-16,0 0 0,0 0 0,0 0 16,0 1-16,0-1 0,0 0 15,0 0-15,21 0 0,-21 0 16,22-21-1,-22-21 17,21 0-32</inkml:trace>
  <inkml:trace contextRef="#ctx0" brushRef="#br0" timeOffset="44724.57">2222 6329 0,'0'42'31,"0"-21"-31,0 1 0,0 20 0,0-21 16,0 21-16,0 1 15,0-22-15,0 21 0,0 43 16,-21-64-16,21 21 0,-21-20 15,21 20-15,0-21 0,0 0 0,0 0 16,0 1-16,0-1 0,0 0 16,0 0-16,0-42 47,0 0-47,21 0 0</inkml:trace>
  <inkml:trace contextRef="#ctx0" brushRef="#br0" timeOffset="45260.26">2709 6625 0,'0'0'0,"21"-21"31,-42 21-15,0 0-16,0 0 0,0 0 16,0 21-16,-1-21 0,1 21 15,0 1-15,0-1 0,-21 0 16,20 0-16,1 0 0,0 0 16,21 1-16,0-1 15,0 0 1,21-21-1,0 21-15,1-21 0,-1 0 16,0 0-16,0 0 0,0 0 16,0 21-16,1-21 0,-1 0 0,0 0 15,0 0-15,0 0 0,0 21 0,1-21 16,-22 22 0,0-1-16,-22 0 15,1-21-15,0 0 16,0 21-16,0-21 0,0 0 15,-1 21-15,1-21 0,0 0 0,0 0 16,0 0-16,0 0 0,-1 0 16,1 0-16,0 0 15,21-21 32,21 21-47,0-21 16,1 0-16,-1 21 0,0-21 15</inkml:trace>
  <inkml:trace contextRef="#ctx0" brushRef="#br0" timeOffset="45700.01">3006 6773 0,'21'0'15,"0"0"1,-21-21 0,21 21-16,-21-21 0,21 21 15,-21-21-15,21 0 16,1 0-16,-22-1 0,21 22 16,-21-21-16,0 0 15,0 0-15,0 0 0,0 0 16,0-1-16,-21 22 31,-1 0-31,1 0 0,21 22 0,-21-1 16,0 0-16,0 21 15,0-21-15,21 1 0,0-1 0,-22 0 16,22 0-16,0 21 0,0-20 0,0-1 16,0 0-16,0 0 15,0 0-15,0 0 0,0 1 16,22-22-1,-1 0-15,0 0 0,0 0 16,0 0-16,0 0 31,-21-22-31,22 22 0,-22-21 16</inkml:trace>
  <inkml:trace contextRef="#ctx0" brushRef="#br0" timeOffset="45883.9">3217 6858 0,'0'0'0</inkml:trace>
  <inkml:trace contextRef="#ctx0" brushRef="#br0" timeOffset="46664.46">5440 6244 0,'-21'0'16,"42"0"15,21-21-31,-21 21 16,0 0-16,22 0 0,-1 0 15,0 0-15,1-21 0,-1 21 0,0 0 16,1 0-16,20-21 0,-20 21 0,-22 0 16,21 0-16,0 0 15,-20 0-15,-1 0 0,0 0 0,0 0 16,-42 0 15,0 0-31,0 21 0,-1-21 0,1 21 16</inkml:trace>
  <inkml:trace contextRef="#ctx0" brushRef="#br0" timeOffset="46920.31">5821 6265 0,'0'0'0,"0"22"0,0-1 15,0 0-15,0 0 16,0 21-16,0-20 0,0 20 0,0-21 16,0 21-16,0 1 0,0-1 0,0-21 15,-21 64-15,21-22 16,-22-20-16,22-22 0,0 21 16,-21-21-16,21 1 0,0-1 0,0 0 15,0 0-15,21-21 31,1 0-15,-22-21-16,21 21 0,-21-21 16</inkml:trace>
  <inkml:trace contextRef="#ctx0" brushRef="#br0" timeOffset="47352.07">6075 6646 0,'0'0'16,"0"-21"-16,0 0 16,0 0-16,21 21 0,-21-21 15,21 21-15,-21-21 0,21 21 16,0 0-16,-21-22 0,22 22 16,-1 0-16,0 0 0,0 0 0,0 0 15,0 0-15,22 22 16,-22-1-16,0-21 0,0 21 15,0 21-15,1-21 0,-22 1 0,0-1 16,0 0-16,0 0 0,0 21 0,0-20 16,0-1-16,0 0 0,-22 0 15,1 0-15,0 0 0,21 1 16,-21-22-16,0 0 16,21-22-1,0 1-15,0 0 16,0 0-16,0 0 15,0 0-15,21-1 0,-21 1 16,21-21-16,0 21 0,-21 0 0,0-1 16,21 1-16,1 0 0,-1 0 15,-21 0-15,21 0 0,0-1 0,0 22 16,0-21-16,1 21 0,-1 0 0,0 0 16,-21-21-16,21 21 0,0 0 15</inkml:trace>
  <inkml:trace contextRef="#ctx0" brushRef="#br0" timeOffset="47851.78">6943 6414 0,'0'-22'32,"0"44"-17,0-1-15,0 0 0,0 0 16,0 0-16,0 0 0,0 1 0,0 20 15,0-21-15,0 0 0,0 22 0,0-22 16,0 0-16,0 0 0,-22 0 16,22 22-16,0-22 0,0 0 15,0 0-15,22-21 16,-1 0-16,0 0 16,0 0-16,0 0 0,-21-21 0,21 21 15,1-21-15,-1 0 0,0-1 0,0 1 16,0 0-16,-21 0 0,21 0 15,-21 0-15,22-22 0,-22 22 16,0-21-16,0 21 0,0-1 0,21-20 16,-21 21-16,0 0 0,0 0 0,0-1 15,0 44 17,0-1-32,0 0 15,0 0-15,0 21 0,0-20 0,0 20 16,-21-21-16,21 0 0,0 22 15,0-22-15,0 0 0,0 0 0,0 0 16,0 0-16,0 1 0,0-1 16,0 0-16,21-21 31,0-21-15,0 0-16,-21-1 0</inkml:trace>
  <inkml:trace contextRef="#ctx0" brushRef="#br0" timeOffset="48255.66">7429 6604 0,'22'0'31,"-1"0"-31,0 0 0,0-21 0,0 0 15,0 21-15,1-21 0,-22-1 16,21 22-16,0-21 0,-21 0 16,21 21-16,-21-21 0,0 0 0,0 0 15,0-1-15,0 1 16,-21 21 0,0 0-16,0 0 0,-1 0 15,1 21-15,0-21 16,0 22-16,0-1 0,0 42 15,-22 1-15,43-43 0,0 0 16,0 21-16,-21-20 0,21-1 16,0 0-16,0 0 0,0 0 0,0 0 15,0 1-15,21-22 16,0 0-16,1 0 0,-1 0 16,0 0-16,0 0 0,0 0 15,0 0-15,1-22 0,-1 22 0,0-21 16,-21 0-16,21 0 0,0 21 15</inkml:trace>
  <inkml:trace contextRef="#ctx0" brushRef="#br0" timeOffset="51069.05">10562 6541 0,'-21'0'0,"0"0"0,0 0 0,-1 0 16,44 0 46,-1-22-62,0 22 16,0-21-16,0 0 0,22 21 0,-22-21 16,21 0-16,0 0 0,-20-1 0,20 1 15,0-21-15,-21 21 0,1 0 16,20-22-16,-21 22 0,-21-21 16,0 21-16,0-1 0,0 1 15,0 0-15,-21 0 16,0 0-16,0 0 0,-1 21 15,1 0-15,0 0 16,0 0-16,21 21 16,0 21-16,-21-21 0,21 22 15,-21-22-15,21 21 0,0 22 16,0-22-16,-43 85 0,43-64 16,0 1-16,-21-1 0,0 1 0,21-1 15,-21-20-15,21 20 0,-21 1 0,21-1 16,0 22-16,-22-22 0,1 64 15,21-63-15,0-1 16,0 1-16,0-22 0,0 22 0,0-22 16,0 0-16,0 1 0,0-1 0,0-21 15,21 22-15,1-22 0,-1 0 16,0-21-16,0 0 0,0 0 0,43 0 16,-43 0-16,21-21 0,-21 0 15,22-1-15,-1 1 0,0 0 0,-20-21 16,20-1-16,0 1 0,-21 0 15,1-1-15,-1-20 0,0 21 0,-21-22 16,0 1-16,0 20 0,0-20 0,-21 20 16,0-20-16,-1 21 0,-20-1 15,21 1-15,-43 0 0,22 20 0,0 1 16,-1 0-16,1 0 0,-21-21 16,-1 42-1,43-22-15,21 1 0,0 0 16,21 21-1,0-21-15,0 21 0,22 0 16,-22 0-16,21-21 0,-21 0 16,64 21-16,-21-43 15,-22 43-15,-21-21 0,21 21 0</inkml:trace>
  <inkml:trace contextRef="#ctx0" brushRef="#br0" timeOffset="51535.78">11493 6265 0,'0'-21'0,"0"42"0,-21-63 16,21 21-16,-21 21 0,0-21 0,0 21 15,0 0-15,-1 0 16,1 0-16,0 0 0,-21 42 16,21-21-16,-1 0 0,22 22 15,-21-22-15,0 21 0,21 1 0,0-1 16,0 0-16,-21 1 0,21-1 0,0-21 15,0 21-15,0-20 0,0-1 16,0 0-16,21 0 0,0-21 16,0 0-16,1 0 0,-1 0 15,0 0-15,0 0 0,0 0 16,0-21-16,1 0 0,-1 0 16,0-1-16,0-41 0,-21 21 15,21 20-15,-21-20 0,0 0 0,0-1 16,0 22-16,0-21 0,21 21 15,-21 0-15,0-1 0,0 1 16,0 42 0,0 1-16,0-1 15,0 0-15,0 42 16,0-41-16,0-1 0,0 21 0,0-21 16,0 0-16,0 22 0,0-1 15,22-21-15,-1 0 16,-21 1-16,21-22 0,0 0 15,0 0-15,0-22 16,1 1-16,-1 21 0</inkml:trace>
  <inkml:trace contextRef="#ctx0" brushRef="#br0" timeOffset="51787.64">11917 5990 0,'0'21'31,"0"1"-31,0-1 0,0 0 16,0 0-16,0 21 0,0-20 0,0 20 15,-21 0-15,21-21 0,0 22 16,-22-1-16,22 0 0,0 1 0,-21-22 16,21 21-16,0-21 0,0 22 15,0-22-15,0 0 0,0 0 0,0 0 16,0 1-1,21-22 1,-21-22-16,22 1 0,-1 21 0,0-21 16</inkml:trace>
  <inkml:trace contextRef="#ctx0" brushRef="#br0" timeOffset="52179.41">12382 6244 0,'0'0'0,"0"-21"15,-21 21 1,0 0-16,0 0 0,0 0 16,0 0-1,-1 0-15,1 0 0,0 21 0,0 0 16,0-21-16,21 22 0,-21-1 0,21 0 16,0 0-16,0 0 15,21 0-15,0 1 0,0-1 16,0-21-16,0 21 0,1-21 15,-1 21-15,0-21 0,0 21 16,-21 0-16,21-21 0,-21 22 16,0-1-16,0 0 15,0 0-15,-21-21 16,0 21-16,0-21 0,-22 0 16,22 0-16,0 21 0,0-21 15,0 0-15,-22 0 0,22 0 16,0 0-16,0 0 15,42-21 17,0 0-32,0 0 0,22 21 15</inkml:trace>
  <inkml:trace contextRef="#ctx0" brushRef="#br0" timeOffset="52549.2">12636 6392 0,'0'0'0,"0"-21"15,0 0 1,22 0-16,-22 0 16,21 21-16,0-21 0,0 21 0,-21-22 15,21 1-15,0 0 0,-21 0 16,22 0-16,-22 0 0,0-1 15,-22 22 1,1 0-16,0 0 0,0 22 16,0-1-16,0 0 0,-1 0 15,22 0-15,-21 22 0,0-22 16,21 21-16,-21-21 0,21 64 16,0-43-1,0-21-15,21 1 0,0-22 0,0 0 16,1 0-16,-1 0 0,21 0 0,-21 0 15,22 0-15,-1 0 0,0 0 16,-21-22-16,22 1 0,-1 21 0,22-63 16</inkml:trace>
  <inkml:trace contextRef="#ctx0" brushRef="#br0" timeOffset="53799.9">847 9102 0,'0'0'16,"-22"0"-16,1 21 0,0-21 15,0 0-15,42 0 32,0-21-17,0 21-15,1-21 0,20-1 16,-21 1-16,21-21 0,1 21 0,-1 0 15,22-1-15,-22-20 0,0 21 16,-21 0-16,22 0 0,-22-22 16,21 22-16,-21 0 0,-21 0 15,0 0-15,0-1 0,0 1 0,0 0 16,0 0-16,0 0 0,-21 21 16,21-21-16,-21-1 0,0 1 0,0 21 15,0 0-15,-1 0 16,1 0-16,0 21 15,0 1-15,21-1 16,-21 21-16,0-21 16,21 22-16,0 20 0,0-21 0,0 22 0,-22-1 15,22 1-15,0-1 0,0 1 16,-21-1-16,21 1 0,0-1 16,0 1-16,0-1 0,0 64 15,-21 0 1,21-63-16,0-1 0,0 1 0,0-1 15,0-20-15,0-1 0,0 0 0,0-20 16,21 20-16,-21-21 0,21-21 16,22 21-16,-1-21 0,-21 0 15,0 0-15,22-21 0,-22 21 16,21-21-16,-21 0 0,22-22 0,-22 22 16,21-21-16,-21 21 0,22-22 15,-22 1-15,21 0 0,-21-22 16,-21-20-16,0 20 15,0 22-15,0-1 0,-21 1 0,0 0 16,-21-1-16,-1 22 0,1-21 16,-21 21-16,20 0 0,-63-1 15,64 22-15,-21 0 0,41 0 16,-20 0-16,21 0 0,-21 0 16,20 0-16,44 0 31,-1 0-31,0 0 15,0 0-15,0-21 0,22 0 0,-1 21 16,0-21-16,-21 21 0,22-21 16,-1 0-16,0-1 0</inkml:trace>
  <inkml:trace contextRef="#ctx0" brushRef="#br0" timeOffset="54296.13">1926 8700 0,'0'0'0,"0"-22"0,0 1 16,0 0-16,-21 21 15,0 0-15,0 0 0,-1 0 16,1 0-16,0 21 0,0-21 16,0 21-16,0 1 0,-22 41 15,22-21-15,0 1 0,21-1 16,0 0-16,-21 1 0,21-1 15,0-21-15,0 22 0,0-22 0,0 42 16,0-42 0,21 1-16,0-22 0,0 0 15,0 0-15,1 0 0,-1-22 16,0 22-16,0-21 0,0 0 0,0 0 16,22-21-16,-22 20 15,0-20-15,0 21 0,0-21 0,1-1 16,-1 22-16,0-21 0,-21-1 15,0 22-15,21 0 0,-21 0 0,0 0 16,0 0-16,0 42 31,0 0-31,0 0 0,0 0 16,0 22-16,0-22 0,0 21 0,0-21 16,0 22-16,0-22 0,0 0 0,0 21 15,0-21-15,0 1 0,0-1 16,0 0-16,21-21 15,0 0 1,1 0 0,-1 0-16</inkml:trace>
  <inkml:trace contextRef="#ctx0" brushRef="#br0" timeOffset="54667.39">2519 8403 0,'-64'0'31,"43"0"-31,0 21 16,21 43-16,-21-43 0,21 21 15,-21-20-15,21 20 0,0 0 0,0 1 16,0-1-16,0 0 16,0 1-16,0-1 0,0-21 0,0 21 15,0 1-15,0-22 0,0 0 16,0 0-16,0 0 0,0 1 0,0-1 15,21-21 1,0 0-16,0-21 16,0 21-16</inkml:trace>
  <inkml:trace contextRef="#ctx0" brushRef="#br0" timeOffset="55096.15">2984 8678 0,'0'0'0,"22"-21"0,-22 0 16,21 21-16,-21-21 16,-21 21-1,-1 0-15,1 0 16,0 0-16,-21 0 0,21 21 16,-1-21-16,1 21 0,0 0 0,0 1 15,0-1-15,0 0 0,-1 0 16,22 0-16,0 0 0,0 1 15,0-1-15,22-21 16,-1 0-16,0 21 16,0 0-16,0-21 0,0 0 0,1 21 15,-1-21-15,0 21 16,0-21-16,0 22 0,-21-1 16,0 0-16,0 0 15,-21-21-15,0 21 16,0-21-16,-22 21 0,22-21 0,0 0 15,-21 22-15,21-22 0,-1 0 16,-20 0-16,21 0 0,0 0 0,0 0 16,-1 0-1,22-22 17</inkml:trace>
  <inkml:trace contextRef="#ctx0" brushRef="#br0" timeOffset="55449.3">3323 8805 0,'0'0'16,"21"0"-16,-21-21 0,0 0 15,21 21-15,1-21 0,-1 0 16,-21 0-1,21-1-15,-21 1 16,0 0-16,0 0 16,-21 21-1,0 0-15,21 21 16,-22 0-16,1-21 0,0 21 0,21 1 16,0 20-16,-21-21 0,21 21 15,-21 1-15,21-22 0,0 21 0,0-21 16,0 1-16,0 20 0,0-21 15,0 0-15,0 0 0,21 1 16,0-22-16,0 0 0,0 0 0,1 0 16,-1 0-16,21-22 0,0 1 15,-20 0-15,20 21 0,0-21 16,1 0-16</inkml:trace>
  <inkml:trace contextRef="#ctx0" brushRef="#br0" timeOffset="56439.92">5757 8573 0,'21'0'47,"1"-22"-31,-1 22-16,21-21 0,-21 0 0,0 21 15,22-21-15,-22 0 0,21 0 16,-21-1-16,22-20 0,-1 21 16,-21 0-16,0-22 0,1 1 0,-1 21 15,0-21-15,-21-1 0,21 1 16,-21 21-16,0-22 0,0 1 0,0 21 16,-21 0-16,0 0 0,21-1 0,-21 22 15,-1 0-15,1 0 0,0 0 16,0 0-16,0 0 0,0 22 15,-1-1-15,1 0 0,21 21 0,0 1 16,0-1-16,0 0 0,0 22 16,0-1-16,0-20 0,-21 20 0,21 1 15,0-1-15,0 1 0,-21-1 0,21 1 16,0-1-16,0 22 16,0-22-16,0 1 0,0-1 0,0 1 0,-21-1 15,21 64-15,0-63 16,-21-1-16,21 1 0,0-1 15,0 1-15,-22-1 0,22 1 0,-21-1 16,21 1-16,0-22 0,0 0 0,0 1 16,0-1-16,0 0 15,21-42-15,1 0 16,-1 0-16,0-21 0,0 0 16,21 0-16,-20 0 0,-1-22 0,21 22 0,-21-21 15,22-22-15,-22 22 0,63-64 16,-62 43-16,20-1 15,0 1-15,-21-1 0,22 22 0,-22-85 16,-21 63-16,0 22 0,0-21 16,0 20-16,-21 1 0,-22 0 15,22-1-15,-21 22 0,0-21 0,-1 21 16,1 21-16,0-22 0,-1 22 0,1 0 16,21 0-16,-22 0 0,22 0 15,0 0-15,0 0 0,0 0 0,42 0 47,0 0-47,0 0 0,0 0 16,1 0-16,-1 0 0,0 0 0,0-21 0,0 21 15,0-21-15</inkml:trace>
  <inkml:trace contextRef="#ctx0" brushRef="#br0" timeOffset="56944.63">6837 8340 0,'0'0'0,"0"-21"15,0-1-15,-21 22 0,-1 0 16,1 0-16,0 0 0,0 0 16,0 0-16,0 0 15,-1 22-15,1-1 0,0 0 16,-21 42-16,42-41 0,-21 20 15,-1-21-15,1 21 0,21 1 16,0-22-16,-21 21 0,21-21 0,0 1 16,0 20-16,0 0 15,42-42-15,-20 0 16,-1 0-16,0 0 0,0 0 16,21-21-16,-20 0 0,-1 0 0,0 21 0,0-21 15,0-1-15,22 1 0,-22 0 16,0-21-16,-21 21 0,21-1 15,0 1-15,-21-21 0,0 21 0,21-64 16,-21 64 0,0 0-16,0 42 15,0 0 1,0 0-16,0 0 0,0 1 16,0 20-16,0-21 0,0 0 0,0 22 15,0-22-15,0 21 0,0 0 16,0-20-16,0-1 15,22 0-15,-1-21 16,0 0-16,0 0 16,0-21-16,0 0 15,1-1-15,-22 1 16</inkml:trace>
  <inkml:trace contextRef="#ctx0" brushRef="#br0" timeOffset="57207.99">7345 8001 0,'0'0'0,"0"-21"0,0 42 31,0 0-31,0 0 16,0 22-16,0-22 0,0 21 16,0 22-16,0-22 0,0 0 15,0 1-15,0-1 0,0 0 0,0 1 16,0-1-16,0 0 0,0-20 0,0 20 15,0-21-15,0 21 0,0-20 16,0-1-16,0 0 0,0 0 16,21-21-1,-21-21 1,21 21-16</inkml:trace>
  <inkml:trace contextRef="#ctx0" brushRef="#br0" timeOffset="57647.97">7853 8403 0,'0'0'15,"0"-21"1,0 0 0,0 0-16,0 0 15,-21 42 16,-1 0-31,1 0 16,0 0-16,0 0 0,21 1 16,0-1-16,-21 0 0,21 0 0,0 0 15,0 0-15,0 1 16,21-22 0,-21 21-16,21-21 0,0 0 15,0 21-15,1-21 0,-22 21 16,21-21-16,-21 21 0,0 0 31,-21 1-31,-1-22 16,1 0-16,0 21 0,0-21 0,0 0 15,0 21-15,-22-21 0,22 0 16,-21 0-16,21 0 16,-1 0-16,22-21 46,22 21-46,-1-21 0,0 21 16</inkml:trace>
  <inkml:trace contextRef="#ctx0" brushRef="#br0" timeOffset="58019.75">8255 8530 0,'21'0'0,"-42"0"0,63-21 0,-21 21 16,1 0-16,-22-21 0,21 21 16,-21-21-16,21 0 15,0 21-15,-21-22 0,0 1 0,21 21 16,-21-42-16,0 21 0,0 0 16,0-1-16,-21 22 15,0 0 1,-21 22-1,20 20-15,1-21 0,0 0 16,0 22-16,0-22 0,0 0 0,21 21 16,0-21-16,-22 1 0,22-1 0,0 0 15,0 0-15,0 0 16,0 0-16,22-21 0,-1 0 16,0 0-16,0 0 0,21 0 15,-20 0-15,20 0 0,-21-21 16,0 21-16,22-21 0,-22 0 15,0 0-15,0 0 0,21-1 0</inkml:trace>
  <inkml:trace contextRef="#ctx0" brushRef="#br0" timeOffset="59456.12">10689 8446 0,'21'0'16,"0"0"-16,22 0 0,-22 0 16,21-22-16,-21 1 0,22 21 15,-1-21-15,22 0 0,-22 0 16,0 0-16,22-1 0,-22-20 0,0 21 16,1 0-16,-1 0 0,-21-1 0,22-20 15,-22 21-15,-21 0 0,0-22 16,0 22-16,0-21 0,0 21 15,0 0-15,-21-1 0,-1 1 0,-20 0 16,21 21-16,0 0 0,0 0 16,-1 0-16,1 0 0,0 21 15,0 0-15,0 1 0,0 20 16,-1 0-16,1 1 0,21-1 0,-21 21 16,0 1-16,21-1 0,-21-20 15,21 20-15,0 1 0,-21-1 16,21 1-16,-22-1 0,22 1 0,0 20 15,0-20-15,0-1 0,-21 1 16,21-1-16,0 1 0,0-1 0,0 1 16,0-1-16,0-20 0,0 63 15,0-64-15,0 0 0,0 1 0,0-1 16,0-21-16,0 0 0,0 0 16,0 1-16,21-22 0,1 0 0,-1 0 15,0 0-15,21 0 16,1-22-16,-22-20 0,0 21 0,42-21 15,-41-1-15,-1 1 16,21 21-16,-21-22 0,0 1 0,1 0 16,-1-22-16,-21 22 0,0 0 0,0-22 15,0 22-15,0-22 0,0 22 0,-21-22 16,-1 22-16,1 0 0,-63-43 16,41 64-16,22-21 0,-21 20 15,-1 22-15,1-21 0,21 21 0,0 0 16,0 0-16,-1 0 0,22-21 15,22 21 1,-1 0-16,0 0 0,21-21 0,-21 21 16,22 0-16,-1 0 0,-21-21 0,22 0 15,-22 21-15,21-22 0,-21 22 16,22-21-16,-1 0 0</inkml:trace>
  <inkml:trace contextRef="#ctx0" brushRef="#br0" timeOffset="59888.21">11832 8213 0,'0'0'16,"0"-21"-16,0-1 0,-21 1 0,0 21 16,0 0-16,-1 0 0,1 0 15,0 0-15,0 0 0,0 21 0,0 1 16,-22 20-16,22 0 0,0-21 16,0 22-16,21-22 15,0 42-15,0-20 0,-21-22 16,21 0-16,0 0 0,0 0 0,0 1 15,0-1-15,0 0 0,21-21 16,0 0-16,0 0 16,0 0-16,0 0 0,22-21 15,-1-22-15,-21 22 0,0 0 16,1 0-16,-1-21 0,0 20 16,0-20-16,0 21 0,-21-21 0,0 20 15,0-20-15,21 21 0,-21-21 16,0 63-1,0 0 1,0 0-16,0 0 0,0 22 16,0 20-16,0-42 15,0 22-15,0-22 0,0 0 0,-21 21 16,21-21-16,0 1 0,0-1 16,0 0-16,21-21 31,1 0-31,-1-21 15,0 0-15</inkml:trace>
  <inkml:trace contextRef="#ctx0" brushRef="#br0" timeOffset="60164.57">12361 7853 0,'0'0'0,"0"-21"0,21 21 0,-21 21 31,0 0-31,0 0 0,0 22 16,0-1-16,-21 0 0,21 1 0,-21-1 16,21 0-16,-21 43 15,21-43-15,-21 1 0,21-22 16,-21 21-16,21 0 0,-22-20 0,22-1 16,0 21-16,0-21 0,0 0 0,0 1 15,0-1-15,22-42 47,-1-1-47</inkml:trace>
  <inkml:trace contextRef="#ctx0" brushRef="#br0" timeOffset="60552.35">12763 8170 0,'0'0'0,"22"-21"0,-44 21 47,1 0-47,0 0 0,-21 0 0,21 0 15,-1 21-15,-20 1 0,21-1 16,0 0-16,0 0 0,-1 0 0,1-21 16,0 21-16,21 1 0,0-1 15,0 0-15,0 0 16,21-21-16,0 0 0,1 21 15,-1-21-15,21 21 16,43 1-16,-64-22 16,-21 21-16,21 0 0,-21 0 31,0 0-31,-21-21 0,0 21 16,0-21-16,-1 0 0,1 0 15,0 22-15,0-22 0,-43 0 16,43 0-16,0 0 0,0 0 15,21-22 17,0 1-32,21 21 0,-21-21 0</inkml:trace>
  <inkml:trace contextRef="#ctx0" brushRef="#br0" timeOffset="60927.38">13166 8382 0,'0'-21'15,"0"0"1,21 21 0,-21-21-16,21-1 0,0 22 0,-21-21 15,21 0-15,0 21 0,1-21 16,-22 0-16,21 0 0,-21-1 0,21 1 15,-21 0-15,-21 21 32,0 0-17,-1 0-15,1 21 0,0 0 0,0 1 16,0 20-16,0-21 0,-1 0 0,22 22 16,0-22-16,0 0 0,0 0 15,0 0-15,0 0 0,0 1 16,22-22-16,41 0 15,-42 0-15,0 0 0,1 0 0,20 0 16,-21 0-16,-21-22 0,21 1 16,-21 0-16,0 0 0</inkml:trace>
  <inkml:trace contextRef="#ctx0" brushRef="#br1" timeOffset="71064.19">2244 2244 0,'0'0'0,"0"-21"16,0-1-1,0 1 1,0 0-16,0 0 16,0 0-16,-22 21 47,22 21-32,-21 0-15,21 0 0,0 0 16,0 1-16,0 20 0,0-21 0,0 21 15,-21-20-15,21 20 0,0 0 16,-21 1-16,21-22 0,-21 21 0,21 0 16,0-20-16,0 20 0,0-21 15,-21 0-15,21 22 16,0-22-16,0 0 16,0-42 30,0 0-30,21-1-16,0 1 0,-21 0 16,0 0-16,21 21 0,-21-21 15,21 0-15,-21-1 0</inkml:trace>
  <inkml:trace contextRef="#ctx0" brushRef="#br1" timeOffset="72056.3">6710 2138 0,'-21'0'16,"21"-21"-16,0 0 16,0-1-16,0 1 15,-22 21-15,22-21 32,0 42-17,0 0 1,0 1-16,0 20 15,0-21-15,-21 0 0,21 0 0,0 22 16,0-22-16,-21 21 0,21 1 16,-21-1-16,21 0 0,0 1 0,0-22 15,0 21-15,-21 0 0,21-20 16,0 20-16,0-21 0,0 0 16,0 0-16,0 1 0,0-1 0,0 0 15,21-21 32,-21-21-47,0 0 16,21 21-16,0-22 0</inkml:trace>
  <inkml:trace contextRef="#ctx0" brushRef="#br1" timeOffset="72875.83">11536 1969 0,'0'0'0,"0"-22"0,0 1 16,0 0-16,0 42 47,0 0-47,0 1 0,0-1 16,0 0-16,0 21 0,0-21 15,0 22-15,0-22 0,0 21 0,0-21 16,0 22-16,-21-22 0,21 21 0,0-21 15,0 1-15,-22 20 0,22-21 16,0 0-16,0 0 0,0 1 0,0-1 16,0 0-16</inkml:trace>
  <inkml:trace contextRef="#ctx0" brushRef="#br1" timeOffset="73980.2">2138 4233 0,'0'0'0,"0"-21"16,0 0 0,0 0-16,0 42 47,0 0-32,21 0-15,-21 1 0,0-1 0,0 0 16,0 21-16,0-21 0,0 1 15,0 20-15,0-21 0,0 0 0,0 0 16,0 22-16,0-22 16,0 0-16,0 0 0,21-21 0,-21 21 0,0 1 15,21-22 1,0 0 0,1 0-1</inkml:trace>
  <inkml:trace contextRef="#ctx0" brushRef="#br1" timeOffset="75288.45">7175 3874 0,'-21'0'47,"0"0"-31,0 0-1,21 21-15,-21 0 0,21 0 16,0 0-16,0 0 0,-21 1 16,21-1-16,-22 0 0,22 21 0,0-21 15,0 1-15,0-1 0,0 0 0,0 0 16,0 0-16,0 0 0,0 22 15,0-22-15,0 0 16,22-21-16,-1 0 0,-21 21 0,21-21 16,0 0-16,0 0 15,0 0-15,1 0 0,20 0 16,-21 0-16,0-21 0,0 21 0,1-21 16,-1 21-16,0-21 0,-21 0 15,21-1-15,0 1 0,-21 0 16,0 0-16,0 0 0,0-22 15,0 22-15,0-21 16,0 21-16,0 0 0,0-1 0,0 1 0,0 0 16,0 0-16,0 0 15,-21 21-15,0 0 0,0-21 0,0 21 16,-1 0-16,1 0 16,0 0-16,0 0 15,0 0-15,0 21 0,-1 0 16,1-21-16,0 21 0,21 0 0,-21 0 15,21 1-15,-21-1 16,21 0-16,0 0 0,-21 0 0,21 0 16,0 1-16,0-1 0,0 0 0,0 0 15,0 0-15,0 0 0,0 1 16,0-1-16,0 21 16,0-21-16,21 0 15,0 1-15,0-22 0,0 0 16,0 0-16,1 0 15,-1 0-15,0 0 16,0 0-16,0 0 0,0-22 0,22 22 16</inkml:trace>
  <inkml:trace contextRef="#ctx0" brushRef="#br1" timeOffset="83795.58">11917 3874 0,'0'-22'16,"0"1"15,21 21-16,-42 21 32,21 1-47,-21-22 16,21 21-16,0 0 0,-22 0 0,22 0 16,-21 0-16,21 22 15,0-1-15,0-21 0,0 0 0,0 1 16,0-1-16,0 0 15,0 0-15,0 0 0,21 0 16,1-21-16,-1 0 16,0 0-16,0 0 15,0 0-15,0 0 0,1 0 0,-1 0 0,0 0 16,0-21-16,0 21 0,0-21 16,1 21-16,-1-21 0,0 0 0,0 0 15,0-1-15,-21 1 16,0 0-16,21 0 0,-21-21 15,22-1-15,-22 22 0,0 0 16,0-21-16,0 20 0,-22 1 16,1 0-16,0 21 15,0 0-15,0-21 0,0 21 16,-1 0-16,1 0 0,0 0 16,0 0-16,21 21 0,-21-21 0,0 21 15,-1-21-15,22 21 0,-21-21 0,21 22 16,-21-22-16,21 21 0,0 0 15,-21-21-15,0 21 0,21 0 16,-21 0-16,21 1 0,-22-1 16,1 0-16,0 0 0</inkml:trace>
  <inkml:trace contextRef="#ctx0" brushRef="#br1" timeOffset="85055.86">2286 6096 0,'0'-21'0,"0"0"15,21 0 1,-21 42 31,0 0-31,0 0-16,-21 0 0,21 0 0,0 1 15,0-1-15,-21 21 0,21-21 16,0 0-16,0 1 0,0 41 15,0-42-15,0 0 0,0 1 16,0-1-16,21 0 16,0 0-16,0-21 0,0 0 15,1 0-15,-1 0 0,0 0 16,0 0-16,0 0 0,22-21 0,-22 0 16,0 21-16,21-21 0,-21-1 15,1 1-15,20 0 0,-21-21 0,0 21 16,0-1-16,1 1 0,-22 0 15,0-64-15,0 64 16,0 0-16,0 0 16,-43-43-16,22 64 0,0-21 15,0 0-15,0 21 0,-1 0 0,1 0 16,0 0-16,0 0 16,0 0-16,0 21 0,-1 0 15,22 1-15,0-1 0,-21 0 0,21 0 16,-21 0-16,0 0 0,21 1 15,0-1-15,0 0 0,0 0 0,0 0 16,0 0-16,0 1 16,21-22-16,0 0 15</inkml:trace>
  <inkml:trace contextRef="#ctx0" brushRef="#br1" timeOffset="85696.49">7239 5546 0,'0'0'0,"0"-21"0,0 42 47,0 21-47,0-21 16,0 0-16,0 22 0,0-1 15,0 0-15,0 1 0,0-1 0,0-21 16,0 22-16,0-1 0,0-21 15,0 0-15,0 0 0,0 22 0,0-22 16,0 0-16,0 0 16,21-21-1</inkml:trace>
  <inkml:trace contextRef="#ctx0" brushRef="#br1" timeOffset="86603.97">12065 5546 0,'0'0'0,"0"-21"16,-21 21-16,0 0 15,-1 0 1,1 0 0,21 21-16,-21 0 0,0 0 15,21 0-15,-21 0 0,0 22 16,21-22-16,-22 0 0,22 21 0,-21-20 16,0 20-16,21 21 15,0-41-15,0-1 16,0 0-16,0 0 0,0 0 15,21-21-15,0 0 0,1 0 16,-1 0-16,0 0 16,0 0-16,0 0 0,22 0 0,-22 0 0,0 0 15,0-21-15,21 21 0,-20-21 0,-1 0 16,0 21-16,0-21 16,0-1-16,-21 1 0,0 0 0,21 0 15,-21-21-15,0 20 0,0 1 0,0 0 16,0 0-16,0 0 0,0 0 15,-21-1-15,21 1 0,-21 0 0,0 0 16,0 21 0,0-21-16,-1 21 0,1 0 15,0 0-15,0 0 0,0 0 16,0 0-16,-1 21 16,22 0-16,-21-21 0,0 21 15,0 0-15</inkml:trace>
  <inkml:trace contextRef="#ctx0" brushRef="#br1" timeOffset="87729.33">2646 7980 0,'0'0'0,"21"-64"32,-21 43-17,-21 21 16,21 21-15,-21 1-16,21-1 0,0 21 0,-22-21 16,22 22-16,0-22 0,0 21 15,0 0-15,0 1 0,0-1 16,0 0-16,0-20 0,0 20 16,0-21-16,0 21 0,0-20 0,22-1 15,-1 0-15,-21 0 0,21-21 16,0 21-16,0-21 0,0 0 0,1 0 15,-1 0-15,0 0 0,0 0 16,0-21-16,0 0 0,1 21 16,-1-21-16,0 0 0,0-1 0,21-41 15,-20 42-15,-1-22 16,0 22-16,-21-21 0,0 21 0,0-22 16,0 1-16,0 0 0,0-1 15,0 22-15,-21-21 0,0 21 16,-1 0-16,1-1 0,0 22 0,0-21 15,0 0-15,0 21 16,-1 0-16,1 0 0,0 0 0,0 0 16,0 0-16,0 21 0,-1 0 15,1 1-15,0-22 0,21 21 0,0 0 16,-21 21-16,21-21 16,0 1-16,0-1 0,21 0 15</inkml:trace>
  <inkml:trace contextRef="#ctx0" brushRef="#br1" timeOffset="88519.88">7197 7345 0,'0'21'47,"0"0"-31,-22 0-16,22 1 0,-21-1 0,21 0 15,-21 21-15,21-21 0,0 1 16,0-1-16,-21 21 0,21-21 0,0 0 15,0 1-15,0-1 0,0 21 16,0-21-16,0 0 16,0 1-16,21-22 0,0 21 15,0-21-15,1 0 16,-1 0-16,0 0 0,0 0 0,0 0 16,0-21-16,1-1 0,20 1 15,-21 0-15,0 0 0,0 0 16,1 0-16,-1-1 0,0-20 0,0 21 15,-21-21-15,21 20 16,-21-20-16,0 0 0,0 21 0,0-22 16,0 22-16,-21-21 0,0 21 0,0-1 0,0 1 15,-1 21-15,1 0 16,0 0-16,-21 0 16,-1 21-16,22 1 0,0-1 15,0 0-15,21 21 0,-21-21 16,0 1-16,21-1 0,-22 0 0,22 0 15,0 0-15,0 0 0</inkml:trace>
  <inkml:trace contextRef="#ctx0" brushRef="#br1" timeOffset="89569.28">12065 7218 0,'0'0'0,"0"-21"31,-21 21 16,0 21-32,-1 0 1,22 0-16,-21 0 0,21 1 0,0-1 16,-21 0-16,21 0 0,-21 0 0,21 22 15,-21-22-15,21 0 0,0 0 16,0 0-16,0 22 0,0-22 15,0 0-15,0 0 0,0 0 16,0 0-16,0 1 0,0-1 16,21-21-16,0 0 0,-21 21 15,21-21-15,0 0 0,1 0 0,-1 0 16,0 0-16,0 0 0,0 0 0,22 0 16,-22 0-16,0 0 0,21-21 0,-21 21 15,1-21-15,-1-1 0,21 22 16,0-42-16,-20 0 15,-1-1-15,-21 22 0,0 0 16,0-21-16,0 21 0,0-22 0,0 22 16,0-21-16,0 21 0,0-22 0,0 22 15,-64-42 1,43 41-16,21 1 0,-21 21 16,0 0-16,0-21 0,-1 21 0,1 0 15,0 0-15,0 0 0,0 0 0,0 0 16,-1 21-16,1 0 0,0-21 15,0 22-15,0-1 0,0-21 16,-1 21-16,1 0 0,0 0 0,0 0 16,21 1-16,-21-22 0,21 21 15,-21 0-15</inkml:trace>
  <inkml:trace contextRef="#ctx0" brushRef="#br0" timeOffset="96725.55">1820 11430 0,'0'-21'0,"0"0"16,0 0-1,0-1-15,0 1 0,0 0 16,-21 21 15,0 0-31,0 0 0,0 21 16,21 0-16,-22 1 0,1-1 0,0 21 15,0 0-15,-21 85 16,42-84-16,0-1 0,-22 0 16,22 1-16,0-1 15,0 0-15,0 1 0,0-1 0,0 0 16,0-20-16,22 20 0,-1-21 16,0 0-16,0 0 0,0 1 0,22-22 15,-22 0-15,21 0 0,0 0 16,-20 0-16,20 0 0,-21 0 0,21-22 15,-20 1-15,20 0 0,-21 0 16,0 0-16,43-43 0,-43 22 16,0 0-16,-21-1 15,0 1-15,0 0 0,0-1 0,0 1 16,0 0-16,0-1 0,-21 1 0,-21-22 16,-1 22-16,22 21 15,-21 0-15,21 0 0,-22-1 0,22 1 16,0 21-16,-21 0 0,20 0 15,1 0-15,0 21 0,0 1 0,0-1 16,0 0-16,21 0 0,0 0 16,0 43-16,0-43 0,0 21 15,0-21-15,0 1 0,0-1 16,21 0-16,0 0 0,0-21 0,0 0 16,0 0-16,22 0 0</inkml:trace>
  <inkml:trace contextRef="#ctx0" brushRef="#br0" timeOffset="97015.39">2688 11303 0,'0'0'16,"0"21"15,0 0-31,0 1 0,0 20 15,-21-21-15,21 21 0,0 1 0,0-22 16,0 64-16,0-43 0,-21 0 16,21-21-16,0 22 0,0-22 15,-21 0-15,21 21 0,0-20 16,0-1-16,0 0 0,0 0 16,0 0-16,0 0 15,0-42 1,0 0-16,21 0 15,0 0-15</inkml:trace>
  <inkml:trace contextRef="#ctx0" brushRef="#br0" timeOffset="97462.7">2730 11472 0,'0'-21'0,"0"42"0,0-63 0,0 21 0,0 0 15,22 0-15,-22-1 16,21 1-16,0 0 0,0 0 0,0 0 15,0 21-15,1-21 0,-1-1 16,21 22-16,-21 0 0,22 0 0,-22 0 16,21 0-16,-21 0 0,0 22 0,1-1 15,-22 0-15,0 0 0,0 43 16,0-43-16,0 0 0,0 0 16,-22 0-16,1 0 0,-21 1 15,21 20-15,-22-21 0,22 0 0,-21 0 16,0-21-16,-43 43 15,21-43-15,22 21 16,21-21-16,0 0 0,0 0 0,21 21 31,0 0-15,21-21-16,0 21 0,0 1 16,0-22-16,0 21 0,1 0 0,20 0 15,-21 0-15,0 0 0,0 1 0,1-1 16,-1 0-16,0 0 0,42 43 15,-41-43-15,-1 0 16,-21 0-16,21-21 16,-21 21-16,21-21 0,0 0 15,0 0 1,-21-21-16,0 0 16</inkml:trace>
  <inkml:trace contextRef="#ctx0" brushRef="#br0" timeOffset="98048.48">5016 11049 0,'0'0'0,"-21"0"0,0 0 0,-42 0 16,41 0-16,1 0 0,42 0 31,1 0-31,20 0 16,0 0-16,1 0 0,-1 0 15,0 0-15,1 0 0,20 0 0,1 0 16,-1 0-16,1 0 0,-1 0 16,1 0-16,-22 0 0,21 0 0,-20 0 15,-1 0-15,-21 0 0,0 0 16,1 0-16,-22 21 0,-43 0 15,22-21-15,0 0 0,-21 0 16,20 22-16,-20-22 0,0 0 16,21 0-16,-22 0 0</inkml:trace>
  <inkml:trace contextRef="#ctx0" brushRef="#br0" timeOffset="98296.34">5376 11113 0,'0'0'0,"-21"0"15,21 21 1,0 0-1,-21 0-15,21 21 0,0 1 0,0-22 16,-21 21-16,21 1 0,0 20 16,0-21-16,0 43 0,0-43 15,0 1-15,0-1 0,-21-21 16,21 22-16,0-22 0,0 21 0,0-21 16,0 0-16,0 1 0,0-1 15,0 0-15,0-42 31,21 0-15,0-1-16,0 1 0,0 0 16,0 0-16,1 0 0</inkml:trace>
  <inkml:trace contextRef="#ctx0" brushRef="#br0" timeOffset="98668.64">5588 11578 0,'0'-21'0,"0"42"0,0-63 16,0 21-16,0 0 15,0-1-15,21 22 0,0-21 0,0 21 16,1-21-16,-1 21 0,0 0 16,42-21-16,-41 21 15,83 21-15,-83 0 16,20 0-16,-21 1 0,0-1 16,0 0-16,1 21 0,-22-21 0,0 22 15,0-22-15,0 42 16,0-20-16,0-22 0,0 0 0,-22 0 15,1 0-15,21 1 0,0-1 0,-21-21 16,0 0-16,21-21 16,0-1-16,0 1 15,0 0-15,0 0 0,0 0 0,0 0 16,21-22-16,0 22 0,-21-21 16,21 21-16,-21-22 0,22 22 15,-1 0-15,0-21 0,0 20 0,-21 1 16,21 21-16,0-21 0,1 0 15,-1 21-15,0 0 0,0-21 0,0 21 16,43 0-16,-43 0 16</inkml:trace>
  <inkml:trace contextRef="#ctx0" brushRef="#br0" timeOffset="99129.38">6583 11324 0,'-43'64'15,"22"-64"1,21 21-16,-21 21 0,21-21 16,0 22-16,0-22 0,0 21 15,0 1-15,0-22 0,0 0 16,0 0-16,0 0 0,0 0 0,0 22 16,0-22-16,21-21 15,0 0-15,1 0 0,-1 0 16,0 0-16,0 0 0,21 0 0,-20 0 15,-1-21-15,21 21 0,-21-21 0,43-22 16,-43 22-16,0-21 16,0 21-16,-21-1 0,21-20 0,-21 0 15,22 21-15,-22-22 0,0 22 16,0-21-16,0 21 0,0-1 16,0 1-16,0 0 0,0 42 31,0 0-31,0 22 15,-22-22-15,22 21 0,-21 22 16,21-43-16,0 21 0,0-21 16,0 22-16,0-22 0,0 0 15,0 0-15,0 0 0,0 1 0,21-22 0,1 21 16,-1-21-16,0 0 16,0 0-16,0 0 0,0 0 0,1 0 15,-1 0-15,0-21 0,0-1 16,43-20-16,-43 21 0</inkml:trace>
  <inkml:trace contextRef="#ctx0" brushRef="#br0" timeOffset="99388.23">7366 11091 0,'0'-21'16,"0"42"-16,0-63 0,0 0 0,0 21 16,0-1-16,-21 22 0,21 22 31,0-1-31,0 21 0,0-21 0,0 22 15,0-1-15,0 0 0,0 1 16,0 20-16,0-21 0,0 1 16,0-1-16,0 0 0,0 1 0,-21-1 15,21-21-15,0 22 0,0-22 16,0 0-16,0 0 0,0 0 0,0 0 16,21-21-1,-21-21 1,21 21-16,0-21 0,0 0 15,0 0-15</inkml:trace>
  <inkml:trace contextRef="#ctx0" brushRef="#br0" timeOffset="99851.96">7662 11049 0,'0'-42'0,"0"84"0,0-105 0,0 41 16,0 44 15,0-1-31,0 0 0,0 21 15,0-21-15,-21 22 0,21-1 0,0 0 16,0 1-16,0 20 0,0-20 16,0-1-16,0 0 0,0 1 0,0-1 15,0-21-15,0 21 0,0-20 16,0 20-16,0-21 0,0 0 16,0 0-16,0 1 0,0-1 15,0-42 16,0-1-31,0 1 0,0-21 16,0 21-16,21 0 0,-21-22 0,21 1 16,1 0-16,-1 20 0,0-20 15,0 0-15,0 21 0,22-22 0,-22 22 16,0 0-16,42 0 0,-41 21 16,-1 0-16,0 0 0,0 21 15,0 0-15,0 0 0,-21 0 16,0 22-16,22-22 0,-22 21 0,0 1 15,0-22-15,21 21 0,-21 22 16,0-43-16,0 0 0,0 0 16,0 0-16,0 0 0,0 1 0,-21-1 15,-1-42 17,22-1-32,0 1 15</inkml:trace>
  <inkml:trace contextRef="#ctx0" brushRef="#br0" timeOffset="100061.84">7154 11324 0,'-21'0'16,"42"0"-16,-84 21 0,42-21 0,-1 0 0,44 0 31,-1 0-31,0 0 0,0 0 15,43-21-15,-43 0 0,21 21 16,-21-21-16,22 21 0,-1-21 16,-21 21-16,21-21 0,-20 21 15,20 0-15,-21-22 0</inkml:trace>
  <inkml:trace contextRef="#ctx0" brushRef="#br0" timeOffset="100548.57">9186 10986 0,'-21'0'0,"-42"-22"31,63 1-31,21 21 16,0 0-16,21 0 15,1-21-15,-1 21 0,21 0 0,-20 0 16,84 0-16,-64 0 0,1 0 16,-1 0-16,1 0 0,-1 0 15,1 0-15,-22 0 0,22 0 16,-22 0-16,-63 0 31,-22 0-31,22 0 0,-21 0 16,0 0-16,20 0 0</inkml:trace>
  <inkml:trace contextRef="#ctx0" brushRef="#br0" timeOffset="100792.43">9567 10943 0,'0'21'0,"0"1"15,0-1-15,-21 21 16,21 0-16,0-20 16,-21 20-16,21 0 0,0 1 0,0-1 15,-21 0-15,21 1 0,-21-1 0,21 0 16,0 22-16,0-22 16,0-21-16,0 22 0,0-22 0,-22 0 15,22 0-15,0 0 0,0 0 16,0 1-16,22-22 31,-1 0-31,0-22 0,0 1 16,0 0-16</inkml:trace>
  <inkml:trace contextRef="#ctx0" brushRef="#br0" timeOffset="101306.13">10245 11409 0,'21'-21'0,"-42"42"0,42-63 0,-21 20 16,21 1-16,-21 0 0,0 0 16,0-21-16,0 20 0,-21 1 15,0 0-15,-1 21 0,22-21 16,-21 0-16,0 21 0,0 0 16,0 0-16,0 21 0,-1 0 15,1 0-15,0 0 0,0 1 0,0 20 16,0 0-16,-22 43 15,22-64-15,0 21 0,0 1 0,0-1 16,21-21-16,0 22 0,0-22 0,0 0 16,0 0-16,0 0 0,21-21 15,0 0-15,0 0 0,43 0 16,-1 0 0,-42-21-16,0 21 0,22-21 0,-22 0 15,0 0-15,0-22 0,0 22 16,1-21-16,-1 21 0,0-22 0,0 22 15,-21-21-15,0 21 0,21-1 16,-21 1-16,0 0 0,21 21 0,-21 21 16,0 0-1,0 1-15,0 20 16,0-21-16,0 43 0,0-43 16,0 0-16,0 21 0,0-21 15,0 1-15,0-1 0,0 0 16,0 0-16,22-21 15,-1 0-15,0 0 0,0 0 16,0 0-16,0-21 16,1 0-16,-1 0 0,0-1 0,21 1 15</inkml:trace>
  <inkml:trace contextRef="#ctx0" brushRef="#br0" timeOffset="101819.84">10795 11049 0,'0'-42'0,"0"84"0,0-105 0,0 41 16,0 1-16,0 0 0,-21 21 31,0 21-31,-1 0 0,22 22 16,-21-22-16,21 21 0,0 1 15,0-1-15,-21 0 0,21 1 0,0-1 16,-21 0-16,21 1 0,0-1 16,0 0-16,0 1 0,0-1 15,-21-21-15,21 0 0,0 0 0,0 1 16,-21-1-16,21 0 15,0-42 1,0 0 0,0-1-16,0 1 0,21 0 15,0-21-15,-21 21 0,21-22 16,0 22-16,0 0 0,1-21 0,20 20 16,-21 1-16,0 0 0,22 0 0,-22 21 15,0 0-15,21 0 16,-21 0-16,1 0 0,20 0 0,-21 0 15,0 0-15,0 21 0,1 0 0,-1 0 16,0 1-16,-21-1 0,0 21 16,0 0-16,0 1 0,0-22 15,0 0-15,0 0 0,-21 0 0,0 1 16,-22-1-16,22 0 0,0-21 16,-21 21-16,-1 0 0,22-21 0,-21 0 15,-1 21-15,1-21 16,0 0-16,21 0 0,-1 0 0,1 0 0,0-21 31,21 0-31,0 0 0,21 0 16,0 21-16,1-21 15,20-1-15,-21 1 0,21 0 16</inkml:trace>
  <inkml:trace contextRef="#ctx0" brushRef="#br0" timeOffset="102104.64">11620 10816 0,'0'-21'16,"0"42"-16,-21-42 15,0 21-15,21 21 16,-21 22-16,21-22 16,-21 0-16,21 21 0,0 1 0,-21-1 15,21 0-15,-22 22 0,22-22 0,-21 22 16,21-22-16,-21 0 0,21 22 15,0-1-15,0-20 0,0-1 16,0-21-16,0 21 0,0-20 16,0-1-16,21-21 31,0 0-31,1-21 0,-1-1 16,0 22-16,0-21 15,21 0-15</inkml:trace>
  <inkml:trace contextRef="#ctx0" brushRef="#br0" timeOffset="102468.41">11747 11409 0,'22'0'31,"-1"0"-15,0 0-16,0 0 16,0 0-16,0-21 15,1 21-15,-1-21 0,0 21 0,0-22 0,0 1 16,0 21-16,1-21 0,-1 0 15,-21 0-15,0 0 0,0-1 16,0 1-16,-21 21 16,-1-21-16,1 21 0,0 0 15,0 0-15,-21 0 0,20 0 16,1 21-16,-21-21 0,21 21 0,-22 1 0,22 20 16,0-21-16,0 21 0,0-20 15,21 20-15,-21 0 0,21-21 16,0 1-16,0 20 0,0-21 0,21 0 0,0 0 15,0-21-15,21 22 0,-20-22 16,20 0-16,0 0 0,1 0 0,20 0 16,22 0-16,-22 0 0,-20 0 15,-1-22-15,0 22 16,1-21-16,-22 0 0,0 0 0,0 0 16,-21 0-16</inkml:trace>
  <inkml:trace contextRef="#ctx0" brushRef="#br0" timeOffset="103892.6">1820 12510 0,'0'0'0,"-63"-22"32,42 22-32,-1 0 0,1 0 0,-42 0 15,42 0-15,-22 0 16,22 0-16,-21 0 0,-1 0 0,22 0 16,-21 0-16,21 0 0,-22 0 15,22 0-15,0 0 0,0 0 16,21 22 15,21-22-15,0 21-16,0-21 15,1 0-15,-1 0 0,0 0 0,0 0 16,21 0-16,-20 21 0,20-21 16,0 0-16,1 0 0,-1 0 0,0 0 15,22 0-15,-22 0 16,22 0-16,-1 0 0,-21 0 0,22 0 0,-1 0 15,1 0-15,-1 0 0,1 0 16,21 0-16,-1 0 0,1 0 16,0 0-16,-1-21 0,1 21 0,63 0 15,-63 0-15,-1 0 16,22 0-16,-21 0 0,0 0 0,-1 0 16,-20 0-16,20 0 0,-20 0 0,-1 0 15,1 0-15,-1 0 0,-20 0 16,-1 0-16,22 0 0,-22 0 0,0 0 15,1 0-15,-1 0 0,0 0 16,1 0-16,-1-21 0,0 21 0,43-22 16,-22 22-16,-20 0 15,-1 0-15,22 0 0,-22-21 0,0 21 16,22 0-16,-22 0 0,22 0 16,-22 0-16,0 0 0,22-21 0,-22 21 15,22 0-15,-1 0 0,1 0 16,-1 0-16,1 0 0,20-21 0,-20 21 15,20 0-15,170-21 16,-148 21-16,-21 0 0,21 0 16,0-21-16,-1-1 0,1 22 15,21 0-15,0-21 0,0 21 0,0-21 0,0 21 16,21-21-16,-21 21 0,22-21 16,-22 21-16,21-21 0,0-1 15,-21 22-15,21-21 0,-21 0 0,21 21 16,0-21-16,1 21 0,-1-21 15,0 0-15,-21 21 0,21-22 0,0 22 16,149-21-16,-149 21 0,148-21 16,-148 0-16,22 21 15,-22 0-15,0-21 0,0 21 0,0 0 16,0 0-16,1-21 0,-1 21 0,0 0 16,0 0-16,-21-22 0,21 22 15,-42 0-15,21 0 0,-21 0 0,0 0 16,-22 0-16,1-21 0,0 21 15,-22 0-15,1 0 0,-22 0 16,0 0-16,-20 0 0,20 0 0,-21 0 16,0 0-16,-42 0 47,0 0-47,0 0 15,0 0-15,-1 0 16,22-21-16,-21 21 0,0 0 15</inkml:trace>
  <inkml:trace contextRef="#ctx0" brushRef="#br0" timeOffset="104011.53">13039 11959 0,'0'21'0,"0"-42"0,-22 42 0,1-21 15,0 0-15,0 0 0,0 22 0,0-22 16,-1 0-16,-105-22 15,106 44-15</inkml:trace>
  <inkml:trace contextRef="#ctx0" brushRef="#br0" timeOffset="104828.06">1016 13018 0,'-42'0'0,"84"0"0,-106-22 0,43 22 16,0 0-16,21-21 16,-21 21-16,42 0 15,0 0-15,22-21 16,-1 21-16,21-21 0,1 21 16,84-21-16,-63 0 0,21 21 15,-22 0-15,1-22 16,-22 22-16,1 0 0,-1 0 15,1 0-15,-22 0 0,-21 0 0,1 0 0,-1 0 16,-21 22-16,0-1 16,-21 0-16,-22 0 15,22-21-15,0 0 0,-21 21 16,20-21-16</inkml:trace>
  <inkml:trace contextRef="#ctx0" brushRef="#br0" timeOffset="105095.91">1693 12975 0,'-42'64'15,"42"-43"-15,-21 0 16,21 21-16,0 1 0,-21-1 16,21 0-16,0 1 0,0-1 0,0 0 15,0 22-15,0-22 0,0 1 16,0 20-16,-22-21 0,22 1 15,0-22-15,0 21 0,0-21 0,0 22 16,0-22-16,0 0 16,22-42 15,-22 0-31,21 21 0,0-43 16,-21 22-16,21 0 0</inkml:trace>
  <inkml:trace contextRef="#ctx0" brushRef="#br0" timeOffset="105475.69">1926 13441 0,'0'0'0,"0"-21"15,0 0 1,0-1-16,0 1 16,21 21-16,0-21 0,1 21 15,-1-21-15,0 21 0,0 0 16,21 0-16,-20 0 15,-1 0-15,21 21 0,-21 0 16,0 0-16,1 1 0,-1 20 0,0-21 16,-21 21-16,0-20 0,0 62 15,0-63-15,0 22 0,-21-22 16,0 0-16,21 0 0,-22 0 16,1 1-16,21-1 0,-21-21 15,0 0-15,21-21 16,0-1-16,0 1 0,0 0 15,0 0-15,0-21 0,0 20 16,0-20-16,21 0 0,-21 21 16,21-22-16,0 22 0,1 0 15,-22-21-15,21 20 0,0 22 0,0-21 16,21 0-16,-20 0 0,-1 21 16,0-21-16,0 21 0,21 0 0,-20 0 15</inkml:trace>
  <inkml:trace contextRef="#ctx0" brushRef="#br0" timeOffset="106159.25">2794 13250 0,'0'22'31,"0"-1"-31,0 0 16,0 0-16,0 0 15,-21 0-15,21 1 0,0-1 0,0 0 16,0 0-16,0 0 0,0 0 15,0 22-15,0-22 0,0 0 0,0 0 16,0 0-16,0 1 0,21-22 16,-21 21-16,21-21 0,0 0 15,0 0-15,1 0 0,-1 0 16,0 0-16,0-21 0,0-1 16,-21 1-16,21 0 0,1 0 0,-1 0 15,0-22-15,0 22 0,-21 0 16,21-21-16,0 21 0,-21-1 0,0 1 15,22 0-15,-22 0 16,21 0-16,-21 0 16,0 42-1,0 0-15,0 0 16,0 0-16,0 0 0,0 1 16,0-1-16,0 0 0,0 21 15,0-21-15,0 1 0,0 20 0,0-21 0,0 0 16,0 22-16,0-22 0,21 21 15,0-42-15,0 21 16,22-21-16,-22 0 0,0 0 16,0 0-16,21 0 0,-20-21 0,20 0 15,0 0-15,1 0 16,-1-1-16,-21 1 0,21-21 0,1 21 16,-22-22-16,21 22 0,-21 0 0,1-21 15,-22 21-15,0-1 0,0 1 16,0 0-16,0 0 0,-22 21 31,1 0-31,0 21 0,0-21 16,0 21-16,0 22 0,21-22 15,0 0-15,0 21 0,0-21 0,0 22 16,0-1-16,0-21 0,0 22 16,0-22-16,21 0 0,0 21 0,21-21 15,-21 1-15,22-22 16,-1 0-16,-21 0 0,22 0 15,-1 0-15,0-22 0,1 1 0,-1 0 16,-21 0-16,21 0 0,1 0 0</inkml:trace>
  <inkml:trace contextRef="#ctx0" brushRef="#br0" timeOffset="106736.62">6202 12954 0,'0'0'0,"-21"0"0,-1 0 0,1 0 0,0 0 16,42 0 15,0-21-31,22 21 0,-22 0 15,21 0-15,22-21 0,-22 21 16,22 0-16,-1-21 0,1 21 0,-1 0 16,1 0-16,-1 0 0,-21 0 0,1 0 15,-1 0-15,-21 0 0,0 0 16,-42 0 0,0 0-16,0 21 15,0-21-15,0 0 0</inkml:trace>
  <inkml:trace contextRef="#ctx0" brushRef="#br0" timeOffset="106983.48">6583 12933 0,'0'0'0,"-21"0"15,-1 0 1,1 21-16,21 0 0,-21 0 0,21 1 16,0-1-16,-21 21 0,21-21 15,-21 22-15,21-1 0,0 0 0,0 22 16,0-22-16,0 43 15,0-43-15,0 0 0,0 1 16,0-22-16,0 0 0,0 21 0,0-20 16,0-1-16,0 0 0,0 0 15,21-21 1,0 0 0,0-21-16,-21 0 15,21 0-15,1-1 0</inkml:trace>
  <inkml:trace contextRef="#ctx0" brushRef="#br0" timeOffset="107409.24">6773 13377 0,'-21'-21'32,"21"0"-32,0 0 15,0 0-15,21 0 16,0 21-1,1-22-15,20 22 0,-21 0 0,0 0 16,43 0-16,-22 0 0,-21 0 16,22 0-16,-22 0 0,21 0 15,-21 22-15,0-1 0,1-21 0,-1 21 16,0 0-16,0 0 0,-21 22 16,0-22-16,0 0 0,0 0 0,0 21 15,0-20-15,0-1 0,-21 0 0,0 0 16,0 0-16,-1 0 15,1-21-15,0-63 32,21 42-32,0 0 15,0-1-15,0 1 0,0 0 16,0 0-16,0 0 0,0 0 0,21-22 16,0 22-16,1 0 0,-22 0 15,21 21-15,-21-21 0,21-1 16,0 22-16,0 0 0,0 0 15,1 0-15,-1 0 16,0-21-16</inkml:trace>
  <inkml:trace contextRef="#ctx0" brushRef="#br0" timeOffset="108141.55">7556 13166 0,'0'0'0,"0"21"31,0 0-16,0 0-15,0 0 16,0 1-16,0-1 0,0 0 16,0 0-16,0 0 0,0 0 15,0 1-15,0-1 0,0 0 0,0 21 16,0-21-16,22 1 16,-22-1-16,0 0 0,21-21 15,0 21-15,0-21 0,0 0 16,0 0-16,1 0 0,-1-42 15,0 42-15,0-21 16,0-1-16,0 1 0,1 0 0,-1 0 16,0 0-16,0-22 0,-21 22 0,21 0 15,0-21-15,1 21 16,-22-1-16,21 1 16,0 21-16,-21-21 0,0 42 46,0 0-46,0 1 0,0-1 16,0 0-16,0 0 0,0 0 16,0 0-16,0 1 0,0-1 0,0 0 15,0 0-15,21 0 0,-21 0 16,21 1-16,0-1 0,1 0 16,-1-21-16,0 0 0,0 0 15,0 0-15,22 0 16,-1-21-16,-21 21 0,0-21 0,22-22 15,-22 43-15,0-21 0,0 0 16,0 0-16,0 0 0,1-1 16,-1-20-16,0 21 0,-21 0 0,0 0 15,21-1-15,-21 1 0,0-21 16,0 21-16,0 0 16,-21 21-1,0 0 1,0 21-16,-1 0 0,22 21 15,-21-21-15,21 1 0,0 41 16,-21-42-16,21 22 0,0-22 16,0 21-16,0-21 0,0 0 0,0 1 15,21-1-15,-21 0 0,21 0 16,1 0-16,-1-21 0,21 0 16,-21 0-16,22 0 0,-1 0 0,0 0 15,1-21-15,-22 21 0,21-21 0,0 0 16,1 0-16,-22-1 0,21 1 15,-21 0-15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6:16:31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11091 12700 0,'-21'0'15,"0"0"-15,0 0 0,42 0 47,0 0-47,0 0 16,22 0-16,-1-21 0,0 21 0,1 0 16,20 0-16,-21 0 0,1 0 15,-1 0-15,0-21 0,22 21 16,-22 0-16,1 0 0,-22 0 0,21 0 15,-21 0-15,22 0 0,-22 0 0,0 0 16,-42 0 15,0 0-15,-1 0-16,1 0 0,0 0 16,-42 0-16</inkml:trace>
  <inkml:trace contextRef="#ctx0" brushRef="#br0" timeOffset="269.83">11430 12700 0,'0'0'0,"0"21"31,0 0-31,0 1 16,0-1-16,0 0 0,0 0 0,0 21 15,0-20-15,0 20 0,0 0 0,0 1 16,0-1-16,0 0 0,0 1 15,0-1-15,0 0 0,0 1 0,0 20 16,0-42-16,0 0 0,-21 22 16,21-22-16,0 0 15,0 0-15,21-21 32,0 0-32,-21-21 15,21 0-15,0 0 0,1 0 16</inkml:trace>
  <inkml:trace contextRef="#ctx0" brushRef="#br0" timeOffset="649.62">11663 13208 0,'0'0'0,"0"-21"0,0 0 16,0 0 0,0-1-16,21 1 15,0 21 1,0 0-16,0 0 0,22 0 15,-22 0-15,21 0 16,-21 0-16,1 0 0,20 21 16,-21 1-16,0-1 0,0 0 0,1 0 15,-1 0-15,0 0 0,0 1 0,-21-1 16,21 21-16,-21-21 16,0 0-16,0 1 0,-21-22 0,0 21 15,21 0-15,-21-21 0,0 0 16,21-21 15,0 0-31,0-1 0,0 1 0,21 0 16,0-21-16,-21 21 0,0-1 15,21-20-15,0 21 0,0 0 16,-21 0-16,22-1 0,-1 1 0,0 0 16,0 21-16,0-21 0,0 21 0,1 0 15,-1 0-15,0-21 0,0 21 16,0 0-16</inkml:trace>
  <inkml:trace contextRef="#ctx0" brushRef="#br0" timeOffset="1298.58">12552 12996 0,'0'0'0,"0"22"47,0-1-47,0 0 0,0 0 16,0 21-16,0-20 0,0-1 15,0 0-15,0 0 0,0 0 0,0 0 16,0 1-16,0 20 0,0-21 16,0 0-16,0 0 15,21-21 1,0 0-16,0 0 0,0 0 16,22-21-16,-22 0 0,0 21 15,0-21-15,0 0 0,1-22 0,-1 22 16,21 0-16,-21-21 0,0 21 15,1-22-15,-1 22 0,-21 0 16,21 0-16,-21 0 0,21 21 0,-21 21 31,0 0-15,-21 0-16,0 21 0,21-20 0,-21-1 16,21 0-16,0 0 0,-22 21 0,22-20 15,0 20-15,0-21 0,0 0 16,0 0-16,22-21 0,-1 22 15,0-22-15,21 0 0,-21 21 0,22-21 16,-1 0-16,-21 0 0,22 0 0,-1 0 16,0-21-16,22-1 15,-22 1-15,0 0 0,22-21 16,-22 21-16,-21-22 0,22 1 0,-22 21 16,0-22-16,-21 1 0,0 21 15,0 0-15,0 0 0,0-1 0,-21 22 16,0 0-16,0 0 0,-1 22 15,1-1-15,0 0 0,0 0 16,0 0-16,21 22 0,0-22 16,0 0-16,0 21 0,0-21 0,0 1 15,0-1-15,0 0 0,21-21 0,21 42 16,1-42-16,20 0 16,-21 0-16,1 0 0,-22 0 15,21-21-15,1 0 0,-1 21 16,-21-21-16,21 0 0,-20-1 0,-1 1 15,0 0-15</inkml:trace>
  <inkml:trace contextRef="#ctx0" brushRef="#br0" timeOffset="2098.12">1143 14351 0,'0'0'0,"-21"0"32,42 0-17,0 0 1,21 0-16,1 0 0,-22 0 0,21 0 16,1-21-16,20 21 0,-21-21 15,1 21-15,-1 0 0,0-21 16,1 21-16,-1 0 0,0 0 0,-20 0 15,-1-22-15,0 22 0,0 0 16,-42 22 0,0-22-1,0 21-15,-22-21 0,22 21 0</inkml:trace>
  <inkml:trace contextRef="#ctx0" brushRef="#br0" timeOffset="2358.46">1439 14372 0,'-21'0'16,"21"21"-16,0 1 15,0-1-15,0 0 0,-21 0 16,21 21-16,0 1 0,-21-22 16,21 21-16,0 1 0,0 41 15,0-41-15,0-1 0,-21 0 16,21 1-16,0-22 0,0 0 15,0 42 1,0-20-16,21-43 31,0 0-31,0-21 0,-21-1 16,21 1-16</inkml:trace>
  <inkml:trace contextRef="#ctx0" brushRef="#br0" timeOffset="2761.64">1693 14774 0,'0'-21'0,"0"0"15,0 0 1,0 0-16,21 0 16,1 21-16,-1-22 0,21 22 15,-21-21-15,22 21 16,-22 0-16,0 0 0,0 0 0,0 0 15,22 21-15,-22 1 0,0-1 16,21 42-16,-42 1 16,21-43-16,-21 21 0,0 1 15,0-22-15,0 21 0,0-21 16,-21 0-16,0 1 0,21-1 0,0 0 16,-21-21-16,21 21 15,0-42 1,0 0-16,0 0 0,0-22 15,0 22 1,0 0-16,0-21 0,0 20 0,0-20 16,0 21-16,0-21 0,21 20 0,-21 1 15,21 0-15,0 0 0,22-21 16,-22 42 0,0 0-16,0 0 0,0 0 15,1 0-15</inkml:trace>
  <inkml:trace contextRef="#ctx0" brushRef="#br0" timeOffset="3426.26">2455 14626 0,'0'21'16,"0"1"0,0-1-16,0 0 0,0 0 15,0 0-15,0 0 0,0 43 16,21-22-16,-21-21 0,22 1 15,-22 20-15,0-21 0,0 0 16,21 0-16,0 1 0,0-1 16,-21 0-16,21-21 0,0 21 0,1-21 15,-1 0-15,0 0 16,0 0-16,21-21 0,-20 0 0,-1 0 16,0-1-16,0 1 0,21 0 0,-20-21 15,-22 21-15,21-22 0,0 22 16,-21-42-16,0 20 0,0 22 15,0 0-15,21 21 0,-21-21 16,0 42 0,0 0-1,0 0-15,0 0 16,0 22-16,0-22 0,0 0 16,0 21-16,21-20 0,-21 20 15,0-21-15,0 0 0,0 0 0,21 1 16,1-22-16,-1 21 0,0 0 15,0-21-15,0 0 0,0 0 16,22 0-16,-22 0 0,0 0 16,21 0-16,-20-21 0,-1 21 0,21-21 15,-21-1-15,22 1 0,-22 0 16,0 0-16,0 0 0,0-22 0,-21 1 16,0 0-16,0 21 0,0-1 15,0 1-15,0-21 16,0 21-16,-21 21 15,0 0-15,0 0 16,21 21-16,-21 21 0,21-21 16,0 1-16,0-1 0,0 21 15,0-21-15,0 0 0,0 1 0,21-1 16,-21 0-16,21 0 0,0 0 0,21 0 16,-20-21-16,41 22 15,-21-22-15,1 0 0,-22 0 0,21 0 16,1 0-16,-1-22 0,-21 22 15,21-21-15,1 0 0,-22 21 0</inkml:trace>
  <inkml:trace contextRef="#ctx0" brushRef="#br0" timeOffset="4343.2">6223 14838 0,'-21'0'31,"21"-21"0,0 0-15,21-1-16,0 1 16,21 0-16,-20 0 15,-1 0-15,0-22 0,21 22 0,-21-21 16,22-22-16,-22 22 16,0 0-16,0-1 0,-21 22 0,0-21 15,0 0-15,0-43 16,-21 64-16,0 0 0,21-1 15,-21 22-15,0 0 16,-1 0-16,1 22 16,21-1-16,0 0 0,0 21 15,0 1-15,0 20 0,0 1 0,0-1 16,0 1-16,0 20 0,0-20 16,0 20-16,0-20 0,0 21 0,0-22 15,-21 22-15,21-1 0,0-20 16,0 21-16,0-1 0,-21-20 0,21-1 15,0 1-15,-21-1 0,21 1 0,0 63 16,0-85-16,-21 0 16,21 1-16,0-1 0,0-21 0,0 0 15,42 1 1,-21-22-16,0 0 0,0-22 16,1 1-16,-1 0 0,21 0 0,-21 0 15,22-22-15,-22 1 0,21 0 0,-21-1 16,22 1-16,41-106 15,-63 106-15,-21-22 16,0 22-16,0-22 0,0 22 0,0 0 16,-21-1-16,0 1 0,0 21 0,-21 0 15,20-1-15,-20 1 0,0 21 0,-1 0 16,1 0-16,21 0 0,-43-21 16,43 21-16,0 0 15,0 0-15,21-21 31,21 21-31,0 0 0,0 0 0,22-21 16,-22 21-16,0 0 0,21 0 16,1-21-16,-1-1 0,0 22 0,-20-21 15,20 0-15,0 21 0</inkml:trace>
  <inkml:trace contextRef="#ctx0" brushRef="#br0" timeOffset="4813.97">7239 14542 0,'0'-22'16,"0"44"-16,0-65 0,-21 43 0,21-21 0,-21 21 16,-1 0-16,1 0 0,0 0 15,0 0-15,0 0 16,0 21-16,-1 0 0,22 1 0,-21-1 16,21 21-16,-21-21 0,21 22 15,-21-1-15,21-21 0,0 21 0,0-20 16,0 20-16,0-21 0,0 0 0,0 0 15,0 1-15,21-1 0,0-21 16,-21 21-16,21-21 0,1 0 0,-1 0 16,0 0-16,0 0 0,0 0 0,0 0 15,1-21-15,-1 21 16,-21-21-16,21-1 0,0 1 0,0 0 16,0-21-16,-21-22 15,22 1-15,-22 42 0,0-22 16,0 1-16,0 0 0,0 20 15,21 22 1,-21 22-16,0-1 0,0 21 16,0 0-16,0-20 0,21 20 15,-21 0-15,0 22 16,0-43-16,0 21 0,0-21 0,0 1 16,0-1-16,0 0 0,0 0 0,21 0 15,0-21 1,-21 21-16,21-21 0,1 0 0,-1 0 15,0-21-15,0 0 0,0 21 16,0-21-16,1-21 0</inkml:trace>
  <inkml:trace contextRef="#ctx0" brushRef="#br0" timeOffset="5063.05">7916 14203 0,'0'0'16,"-21"21"-1,21 0 1,-21 0-16,21 1 0,0 20 16,-21 0-16,21 1 0,0-1 15,0 0-15,0 22 0,0-22 0,0 0 16,0 1-16,0-1 0,0 0 0,0 22 16,0-43-16,0 0 15,-21 0-15,21 1 0,0-1 0,0 0 16,21-21-1,0 0-15,0-21 16,0 0-16</inkml:trace>
  <inkml:trace contextRef="#ctx0" brushRef="#br0" timeOffset="5469.92">8340 14605 0,'0'0'0,"63"-21"31,-63 0-31,-21 21 16,0 0-16,0 0 16,-1 0-16,1 0 0,0 0 0,-21 21 15,21 0-15,-1 0 0,1 0 16,21 1-16,0-1 0,0 0 16,0 0-16,0 0 0,21 0 15,1 1-15,-1-22 16,0 21-16,0-21 0,-21 21 15,42-21-15,-42 21 0,22-21 0,-1 0 16,0 21-16,0 0 16,-21 1-16,0-1 15,0 0-15,-21-21 16,0 0-16,0 21 0,-1-21 16,1 0-16,0 0 0,-21 21 0,21-21 15,-1 0-15,1 0 0,0 0 0,0 0 16,0 0-1,21-21-15,0 0 16,0 0 0,21 21-16,0 0 0,0-21 15,0 21-15,1 0 0</inkml:trace>
  <inkml:trace contextRef="#ctx0" brushRef="#br0" timeOffset="5811.73">8890 14817 0,'0'0'0,"42"-43"31,-21 22-31,-21 0 0,22 0 16,-22 0-16,21 0 16,-21-1-16,0 1 0,0 0 0,0 0 15,0 0-15,-21 21 31,-22 0-31,22 0 0,0 21 0,0 0 16,0 0-16,-22 22 0,22-22 0,0 0 16,21 21-16,-21-21 15,21 1-15,-21-1 0,21 21 0,0-21 0,0 0 16,0 1-16,21-22 0,0 21 0,0-21 16,0 0-16,22 21 15,-1-21-15,-21 0 0,21 0 0,1 0 16,-1 0-16,0 0 0,1 0 0,-1-21 15,-21 21-15,22-21 0,-22-1 16,21 22-16,-21-21 0</inkml:trace>
  <inkml:trace contextRef="#ctx0" brushRef="#br0" timeOffset="38017.1">9948 14436 0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6:18:12.8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14076 16510 0,'0'0'0,"127"-21"0,0 0 0,-43 0 16,1-1-16,-21 1 16,-1 21-16,-21 0 0,1 0 0,-1 0 0,-21 0 15,0 0-15,1 0 0</inkml:trace>
  <inkml:trace contextRef="#ctx0" brushRef="#br0" timeOffset="859.5">11049 14266 0,'0'0'0,"-64"-21"16,86 21 15,-1 0-15,0 0-16,21 0 0,1 0 0,-1 0 15,0-21-15,85 21 16,-21-21-16,-42 21 0,-1 0 15,1 0-15,-22 0 0,0 0 0,1-21 16,-1 21-16,-21 0 0,0 0 16,-63 0-1,21 0 1,42 0-16,-21 21 0,-21-21 16,-22 0-16,22 0 0</inkml:trace>
  <inkml:trace contextRef="#ctx0" brushRef="#br0" timeOffset="926.46">11493 14224 0,'-21'0'0,"42"0"0</inkml:trace>
  <inkml:trace contextRef="#ctx0" brushRef="#br0" timeOffset="1111.41">11345 14436 0,'0'21'16,"0"0"-16,0 0 0,0 22 0,0-1 15,0-21-15,0 64 16,0-43-16,0-21 0,0 22 15,0-22-15,0 0 0,0 0 0,0 0 16,0 0-16,0 1 0,0-1 16,21-42 15,1-1-15,-22 1-16,21 0 0</inkml:trace>
  <inkml:trace contextRef="#ctx0" brushRef="#br0" timeOffset="1515.13">11663 14626 0,'0'0'15,"0"-21"1,0 0-16,0 0 16,0 0-16,21 21 15,0-22-15,0 1 0,0 21 0,22-21 16,-22 0-16,21 21 0,-21 0 0,22 0 15,-1 0-15,-21 0 0,22 0 16,20 42-16,-42-21 0,0 1 16,-21 20-16,0-21 0,0 21 15,0-20-15,0 20 0,0-21 16,-21 21-16,0-20 0,0-1 0,0 21 16,0-42-16,21 21 15,-22-21-15,22-21 16,0 0-1,0 0-15,0 0 16,22-1-16,-1 1 0,-21 0 0,21 0 16,-21 0-16,0-22 0,21 22 0,0 0 15,-21 0-15,21 0 0,1 0 16,-1 21-16,-21-22 0,21 1 0,0 21 16,0 0-16,0-21 0,1 21 15,41-21 1,1 21-16,-43 0 0</inkml:trace>
  <inkml:trace contextRef="#ctx0" brushRef="#br0" timeOffset="2190.91">12615 14393 0,'0'0'0,"0"-21"16,0 42 0,0 1-1,0-1-15,0 0 0,0 0 16,0 0-16,0 0 0,0 1 0,0 41 15,0-42-15,0 0 16,-21 1-16,21 20 0,0-21 16,0 0-16,0 0 0,0 1 15,0-1 1,21-21-16,0 0 0,1 0 16,-1 0-16,0-21 0,0-1 15,0 1-15,0 0 0,1 0 16,-1 0-16,42-43 15,-42 22-15,22-43 0,-22 64 16,0 0-16,0-21 0,0 20 16,1 1-16,-1 21 0,0 0 15,0 0 1,-21 21-16,0 1 0,0-1 16,0 21-16,0-21 0,0 0 0,-21 22 15,21-22-15,-21 21 0,21-21 16,-21 22-16,21-22 0,0 0 0,0 21 15,0 1-15,21-22 16,21 0-16,-21-21 0,0 0 16,1 0-16,20 0 0,0 0 0,-21 0 15,22 0-15,-1 0 0,0-21 0,1 21 16,-22-21-16,21 0 0,1-1 16,-22 1-16,21 0 0,-21-21 0,0 21 15,1-22-15,-1 22 0,0-21 16,-21 21-16,0-22 0,0 22 15,0 0-15,0-21 0,-21 42 32,0 0-32,-1 0 0,-20 63 15,42-42-15,-21 43 16,0-22-16,21 0 0,0-20 0,0 20 16,0-21-16,0 0 0,0 0 0,21 1 15,-21-1-15,21 0 0,0 0 0,0-21 16,22 0-16,-22 0 0,0 0 15,21 0-15,-20-21 0,20 0 0,0 0 16,1-1-16,-1 1 0,-21 0 16,0 0-16,22 0 0,-43 0 15</inkml:trace>
  <inkml:trace contextRef="#ctx0" brushRef="#br0" timeOffset="3751">1482 16087 0,'0'21'15,"0"-42"-15,-22 42 0,22 0 16,-21-21-16,42 0 47,1 0-32,-1 0-15,21-21 0,-21 21 16,0-21-16,1 0 0,20-1 0,-21 22 16,0-21-16,22 0 0,-22 0 15,0 0-15,0-22 0,-21 22 16,0 0-16,0 0 15,0 0-15,0 0 0,-21 21 16,0 0-16,0 0 16,-1 0-16,1 0 15,0 0-15,0 0 16,21 21-16,-21 0 0,21 0 16,0 21-16,-21 1 0,21 20 0,0 1 15,-22-22-15,22 43 0,0-22 16,0 1-16,0-1 0,0 22 0,-21 0 15,21-22-15,0 22 0,-21-1 16,21-20-16,0 21 0,-21-22 0,21 1 16,0-1-16,0 1 0,0-22 15,0 43-15,0-64 0,0 0 16,21 21-16,0-42 0,0 21 16,1-21-16,-1 0 15,0 0-15,0-21 0,0 21 16,0-21-16,1 0 0,-1-21 15,0 20-15,21-20 0,-21 0 0,-21-1 16,22 1-16,-1 0 0,-21-22 16,0 1-16,0 20 0,0-20 0,0 21 15,0-22-15,-21 22 0,-1-1 16,-20 22-16,-21-42 0,20 42 16,1-1-16,21 22 0,-22 0 15,22-21-15,-21 21 0,21 0 0,0 0 16,-1 0-16,44 0 47,20 0-47,-21 0 0,0 0 0,22 0 15,-22-21-15,21 21 0,-21 0 16,22-21-16,-1 0 0,-21 21 0,21-21 16,1 21-16,-22-22 0,21 1 15,1 0-15,-22 0 0,21 21 0</inkml:trace>
  <inkml:trace contextRef="#ctx0" brushRef="#br0" timeOffset="4190.74">2328 16108 0,'0'-21'0,"0"42"0,0-63 0,-21 20 15,0 22 1,0 0-16,0 0 0,-1 0 0,-20 0 16,21 22-16,0-22 0,-22 21 15,22 0-15,0 21 0,0-21 0,0 22 16,0-1-16,21 0 0,-22 1 15,22-22-15,22 21 0,-22 1 0,0-22 16,42 0-16,-21 0 0,-21 0 16,0 0-16,0 1 0,0-1 0,21-21 31,0 0-31,1 0 0,-1-21 0,0 21 16,0-22-16,0 1 0,0 0 15,1-21-15,20-1 16,-42 1-16,21 21 0,-21-21 15,21-1-15,-21 22 0,0-21 0,0 21 16,0-1-16,0 1 0,0 0 16,0 42-1,0 0 1,0 22-16,0-22 0,0 21 0,0-21 16,21 22-16,-21-22 0,22 21 15,-22-21-15,0 1 0,0-1 0,42 21 16,-21-21-16,0-21 15,0 21-15,1-21 0,-1 0 16,0 0-16,0-21 16,0 0-16,22 0 0,-22 0 15</inkml:trace>
  <inkml:trace contextRef="#ctx0" brushRef="#br0" timeOffset="4434.6">2942 15748 0,'0'-21'0,"0"42"0,0-63 15,-21 21 1,0 21-16,21 21 16,0 0-16,0 21 0,0-21 15,0 22-15,0-1 0,0 22 16,0-22-16,0 0 0,0 1 16,0 20-16,-21-21 0,21 1 0,0-1 15,0 0-15,-22 1 0,22-22 16,0 21-16,0-21 0,0 1 0,0-1 15,0 0 1,-21-21-16,21-21 0,21 21 16,1-21-16,-1-1 0</inkml:trace>
  <inkml:trace contextRef="#ctx0" brushRef="#br0" timeOffset="4806.39">3365 15981 0,'22'-21'15,"-44"42"-15,44-63 0,-44 42 32,1 21-32,0-21 0,0 21 15,-21 0-15,20 0 0,-20 0 16,21 1-16,0-1 0,0 0 0,-1 0 16,22 0-16,0 0 0,0 22 15,0-22-15,0 0 16,43 0-16,-22-21 0,0 21 0,0-21 15,0 22-15,1-1 16,20-21-16,-21 21 0,0-21 0,-21 21 0,21 0 16,-21 0-1,-21 1 1,0-22-16,0 0 0,-21 0 16,20 0-16,1 0 0,-21 0 0,21 0 15,0 0-15,-22 0 0,22 0 16,0 0-16,21-22 15,0 1-15,0 0 16,21 0-16,0 21 16,0-21-16</inkml:trace>
  <inkml:trace contextRef="#ctx0" brushRef="#br0" timeOffset="5095.22">3641 16277 0,'21'-21'0,"-42"42"0,63-63 16,-21 42-16,0 0 16,0-21-16,1 0 0,-22-1 0,21 1 15,0 0-15,0-21 0,0 21 16,0-1-16,-21-20 0,0 21 0,0 0 16,0 0-16,-21 21 31,0 21-31,0 21 0,0-21 15,-22 64-15,22-43 16,21 1-16,0-1 0,0 0 0,-21 1 16,21-22-16,0 0 0,0 21 15,0-21-15,21 1 0,22-1 16</inkml:trace>
  <inkml:trace contextRef="#ctx0" brushRef="#br0" timeOffset="5150.2">4508 16193 0,'22'-22'0,"20"1"15,-21 21-15</inkml:trace>
  <inkml:trace contextRef="#ctx0" brushRef="#br0" timeOffset="5653.91">6773 15854 0,'0'0'0,"-21"0"0,0 0 0,-85-21 31,106 0-31,21 21 15,0-22 1,22 22-16,-22 0 0,21-21 16,1 21-16,-1 0 0,0 0 0,22-21 15,-22 21-15,0-21 0,1 21 0,-1 0 16,0 0-16,-20 0 0,20-21 16,-21 21-16,0 0 0,-42 0 31,0 0-16,0 0-15,0 0 0</inkml:trace>
  <inkml:trace contextRef="#ctx0" brushRef="#br0" timeOffset="5878.78">7091 15727 0,'0'0'0,"-21"0"0,-1 21 16,1 0 0,21 0-16,0 1 0,0-1 15,0 0-15,0 0 0,-21 21 16,21 1-16,-21-1 0,21 0 15,0 1-15,-21-1 0,21 0 0,-21 1 0,-1-1 16,1 0-16,21 1 0,0-22 16,0 21-16,-21-21 0,21 1 0,0-1 15,0 0-15,0 0 16,21-21 0,0 0-16,1-21 15,-22 0-15,21 0 0,21-1 16</inkml:trace>
  <inkml:trace contextRef="#ctx0" brushRef="#br0" timeOffset="6230.58">7260 16171 0,'-21'-84'31,"21"63"-31,0-1 0,21 22 16,0-21-16,22 0 0,-22 0 15,0 21-15,0 0 0,21 0 0,-20 0 16,-1 0-16,42 42 16,-42-21-16,1 1 0,-1 20 0,0-21 15,-21 0-15,0 22 0,0-22 16,0 21-16,0-21 0,0 22 16,-21-22-16,0 0 0,-1 0 0,1 0 15,0 0-15,0-21 16,21-21-1,0 0 1,0 0-16,0 0 0,0-22 0,0 22 16,0 0-16,0 0 15,21 0-15,0 0 0,0-1 0,1-20 16,-1 21-16,0 0 0,0 0 0,0-1 16,22 1-16</inkml:trace>
  <inkml:trace contextRef="#ctx0" brushRef="#br0" timeOffset="6847.22">7980 15896 0,'0'85'32,"0"-64"-32,0 0 15,0 22-15,0-22 0,0 21 16,0 0-16,0-20 0,0 20 0,0-21 16,0 0-16,0 0 0,0 1 15,0-1-15,0 0 0,0 0 0,21-21 16,0 0-16,0 0 15,0 0-15,1 0 0,-1 0 16,21-42-16,0-1 16,-42 22-16,22 0 0,20-42 15,-42 41-15,21-20 0,0 21 16,-21 0-16,21 0 0,-21-1 0,0 1 16,22 0-16,-22 0 15,0 42 1,0 0-1,0 0-15,0 1 0,0-1 16,0 0-16,0 0 0,0 43 16,0-43-16,0 0 0,0 0 15,0 0-15,21 0 0,-21 1 0,21-1 16,0-21-16,-21 21 0,21-21 0,0 0 16,1 0-16,20 0 0,-21 0 15,21 0-15,-20 0 0,20-21 0,43 0 16,-43-1-16,0 1 15,-21 0-15,22-21 0,-1 21 16,-21-1-16,0-20 0,1 21 0,-1 0 16,-21-22-16,21 22 0,-21-21 0,0 21 15,0 0-15,0-1 0,0 1 16,-21 21-16,0 0 0,-1 0 0,1 0 16,0 21-16,0 1 0,0-1 15,0 0-15,-1 21 0,1-21 0,0 22 16,21-1-16,0 22 15,0-1-15,0-21 0,0-20 16,21-1-16,0 0 0,1 0 16,-1-21-16,21 0 0,0 0 0,-20 0 0,20 0 15,106-21 1,-84 0-16,-22 0 0,21-22 16</inkml:trace>
  <inkml:trace contextRef="#ctx0" brushRef="#br0" timeOffset="7366.93">11515 15642 0,'0'0'0,"-22"0"16,1 0-16,0 0 15,21-21-15,21 21 31,0 0-31,1 0 0,20-21 16,-21 21-16,21 0 0,1 0 0,-1 0 0,0 0 16,22 0-16,-22-21 0,1 21 15,-1 0-15,0 0 0,1 0 16,-1 0-16,0 0 0,-21 0 16,1 0-16,-22 21 15</inkml:trace>
  <inkml:trace contextRef="#ctx0" brushRef="#br0" timeOffset="7594.79">11938 15621 0,'0'0'0,"-21"0"15,0 0-15,-1 0 16,1 21-16,21 0 0,0 1 16,-21-1-16,21 0 0,-21 0 15,0 21-15,21-20 0,0 20 16,0 0-16,-21 1 0,21-1 0,0 0 15,-22 1-15,22-1 0,0-21 16,0 21-16,0-20 0,0-1 0,0 0 16,0 0-16,0 0 0,22-21 31,-1 0-31,0 0 0</inkml:trace>
  <inkml:trace contextRef="#ctx0" brushRef="#br0" timeOffset="7972.58">12150 15960 0,'0'-21'0,"0"42"0,-22-64 0,22 22 16,0 0-16,0 0 16,0 0-16,22 0 15,-1 21-15,0 0 0,0 0 16,21 0-16,-20 0 0,-1 21 15,0 0-15,0 0 0,0 0 0,0 0 16,1 22-16,-1-22 0,-21 21 0,21 1 16,-21-22-16,0 21 0,0-21 15,0 22-15,0-22 0,0 21 16,-21-21-16,0-21 16,-1 0-1,22-21 1,0 0-16,0 0 0,0 0 15,0-1-15,0 1 0,0 0 0,22-21 16,-22-1-16,21 22 0,0-21 0,-21 21 16,21-22-16,0 1 0,0 21 15,1 0-15,-1 0 0,0-1 0,0 1 16,0 0-16,0 21 0,1-21 16</inkml:trace>
  <inkml:trace contextRef="#ctx0" brushRef="#br0" timeOffset="8534.26">12700 15727 0,'21'0'0,"-21"63"31,0-41-31,0-1 0,0 0 16,-21 21-16,21-21 0,-21 22 0,21-22 16,0 21-16,0-21 0,0 22 15,0-22-15,0 0 0,0 0 0,0 0 16,21-21-16,0 0 16,0 0-16,0 0 15,1 0-15,-1-21 0,0 21 0,21-42 16,-21 21-16,1 0 15,-1-22-15,0 22 0,-21 0 0,21 0 16,0 0-16,-21-1 0,0 1 0,21 0 16,-21 42 15,-21 0-31,21 1 16,0-1-16,0 0 0,0 0 15,0 0-15,0 0 0,0 1 0,0-1 16,0 21-16,21-21 0,1 0 15,-1-21-15,0 22 0,0-22 16,21 0-16,-20 0 0,20 0 0,-21 0 16,21 0-16,22 0 15,-22-22-15,-21 1 0,22 0 16,-22 0-16,21 0 0,-21 0 0,1-22 16,-1 22-16,0-21 0,0 21 0,-21-22 15,21 22-15,-21-21 0,0 21 16,0-1-16,0 1 0,-21 21 15,0 0-15,0 0 0,0 0 0,-1 0 16,1 21-16,0 1 0,-21 20 16,21-21-16,21 21 0,-22 1 0,22-1 15,0 22-15,0-43 0,0 21 16,22-21-16,-1 0 0,0 1 16,0-1-16,21-21 0,-20 0 15,20 0-15,0 0 0,1 0 0,-1 0 16,0 0-16,1-21 0,-1-1 15,-21 22-15,21-21 0,-20 0 0</inkml:trace>
  <inkml:trace contextRef="#ctx0" brushRef="#br0" timeOffset="9630.62">2244 17674 0,'-22'21'0,"44"-42"0,-65 64 16,22-43-1,21 21-15,21-21 31,0 0-31,22-21 0,-22-1 16,21 1-16,1 0 0,-1-21 16,21 21-16,-20-22 0,20 1 15,-20 21-15,-1-22 0,0 1 0,-21 21 16,22-21-16,-43 20 0,0 1 16,0 0-16,0 0 0,0 0 0,-21 21 15,-1 0 1,-20 0-16,21 0 0,0 0 15,-22 0-15,22 21 0,0 0 0,0 0 16,-21 22-16,20-22 0,22 21 16,-21 22-16,21-1 0,-21-21 0,21 22 15,-21-1-15,21 1 0,0-1 16,0 1-16,0-1 0,0 1 16,0-1-16,0 1 0,21-22 15,0 22-15,0-22 0,1 22 0,-22-22 16,21 0-16,0 1 0,0-1 15,0-21-15,0 0 0,1-21 16,-1 0-16,21 0 0,-21 0 0,0 0 16,1 0-16,-1-42 0,0 21 15,0-22-15,21 1 0,-20 0 0,-22-1 16,0 1-16,0 0 16,0-1-16,0 1 0,0 0 0,-22 21 15,1-22-15,-21 1 0,0 21 0,-1 0 16,1-22-16,0 22 15,-1 21-15,22-21 0,-21 21 0,21 0 16,-1 0-16,1-21 0,0 21 16,42 0-1,0-21 1,22 21-16,-22-22 0,21 1 0,-21 21 16,22-21-16,-1 0 0,0 0 15,22 0-15,-22-1 0,1 1 16</inkml:trace>
  <inkml:trace contextRef="#ctx0" brushRef="#br0" timeOffset="10050.39">3302 17463 0,'-21'0'32,"0"0"-32,-1 0 0,1 21 15,0 0-15,0 0 0,0 0 16,0 22-16,-22 20 0,43-42 15,0 22-15,-21-1 0,21-21 16,0 43-16,0-43 16,0 0-16,0 0 0,0 0 0,21-21 31,0 0-31,1 0 0,-1-21 16,0 0-16,-21 0 15,21 0-15,0-22 0,0 22 0,1 0 16,-1-21-16,0 20 0,0-20 15,-21 21-15,0 0 0,0 0 16,21-1-16,0 22 16,-21 22-1,0-1-15,0 0 0,22 0 16,-1 21-16,-21 1 16,0-22-16,0 0 0,21 0 0,0 0 15,-21 1-15,21-22 16,-21 21-16,0 0 0,21-21 0,1 0 0,-1 0 15,0 0 1,0-21-16,0 0 0,0-1 16</inkml:trace>
  <inkml:trace contextRef="#ctx0" brushRef="#br0" timeOffset="10270.26">3852 17251 0,'0'-21'0,"0"42"0,0-63 16,0 63-1,0 0 1,0 0-16,0 0 0,0 22 16,0-1-16,0-21 0,0 21 0,0 1 15,0 20-15,0-20 0,0-1 16,0 0-16,0-21 0,0 22 0,0-22 16,0 21-16,0-21 0,21 1 15,1-22-15,-1 0 16,0 0-16,0-22 0,0 1 15</inkml:trace>
  <inkml:trace contextRef="#ctx0" brushRef="#br0" timeOffset="10601.07">4233 17526 0,'0'0'0,"0"21"47,-21 0-47,0 1 15,0-1-15,21 0 16,-21-21-16,21 21 0,0 0 0,0 0 16,21 1-1,0-22 1,0 0-16,0 21 16,0 0-16,-21 0 15,0 0 1,0 0-16,-21-21 0,0 22 0,0-22 15,0 21-15,-22 0 0,22-21 16,0 21-16,-21-21 0,21 0 16,21-21-1,0 0 1,0 0-16,21 21 0,0-22 16</inkml:trace>
  <inkml:trace contextRef="#ctx0" brushRef="#br0" timeOffset="10919.89">4381 17674 0,'0'0'0,"22"0"15,-1 0 1,0 0 0,0 0-16,0 0 0,0 0 0,1-21 15,41 0-15,-42 0 16,22 0-16,-22-1 0,0 1 0,21 0 15,-21 0-15,1 21 0,-22-21 16,-22 21 0,1 0-16,-21 0 15,21 0-15,-22 21 0,1 21 16,0-21-16,21 1 0,-22 20 16,22-21-16,0 0 0,0 22 0,21-22 15,0 0-15,0 0 0,0 0 16,21-21-16,0 21 0,21-21 0,-20 0 15,20 0-15,0 0 0,-21 0 16,22 0-16,-1-21 0</inkml:trace>
  <inkml:trace contextRef="#ctx0" brushRef="#br0" timeOffset="11686.45">6879 17674 0,'-21'21'0,"42"-42"0,-63 42 16,21-21-16,-1 0 0,22-21 16,0 0-16,22 0 15,-1 0-15,21 0 0,-21-1 0,22-20 16,-1 0-16,-21 21 0,21-22 16,1 1-16,-1 0 0,0 20 0,-20-20 15,-1 0-15,0 21 0,0-22 16,-21 22-16,0-21 15,0 21-15,-21 21 16,0 0-16,0 21 16,-1 0-16,1 0 0,21 21 0,-21-20 15,0 20-15,21 0 16,-21 22-16,-22 42 0,43-43 16,0 1-16,-21-1 0,21 22 15,0-22-15,-21 1 0,21-1 0,0 22 16,0-22-16,0 1 0,0 84 15,0-84-15,0-1 0,21 1 16,-21-1-16,0-21 0,0 1 16,0 20-16,21-42 0,-21 22 0,0-22 15,0 0-15,0 0 0,22-21 16,-1 0-16,0-21 0,0 0 16,0-21-16,0-1 15,22-41-15,-22 41 0,0-20 16,0-1-16,0 1 0,-21-1 15,0 1-15,0-1 0,0-42 16,0 43-16,0 21 0,-21-1 16,0 22-16,0-21 0,0 21 0,0 21 15,-1-22-15,1 22 0,-21 0 16,21 0-16,0 0 0,-1 0 16,44 0 15,-1 0-31,21 0 0,-21-21 15,0 0-15,22 21 0,-1-21 16,-21 0-16,22 0 0,-1-1 0,0 22 0,1-21 16,-1 0-16</inkml:trace>
  <inkml:trace contextRef="#ctx0" brushRef="#br0" timeOffset="12091.22">7874 17441 0,'0'-21'0,"0"42"0,0-63 16,0 21-16,-21 21 0,0 0 0,-1 0 15,1 0-15,-42 0 16,-1 21-16,43-21 0,-21 42 16,21-20-16,-1-1 0,-20 21 15,21 0-15,0-20 0,21 20 16,-21-21-16,21 21 0,0 1 16,0-22-16,0 0 0,21-21 15,0 0-15,0 0 0,0 0 16,0 0-16,1 0 0,20 0 15,-21-21-15,21 0 0,-20 0 0,20-1 16,-21 1-16,21-21 0,-20 21 16,-1-22-16,0 22 0,0 0 0,0-21 15,0 21-15,-21-1 0,0 1 16,22 21-16,-1 0 16,-21 21-16,0 1 15,0-1-15,0 0 0,0 0 16,0 0-16,0 0 0,0 1 0,0 20 15,0-21-15,0 0 0,21 0 16,0 1-16,-21-1 0,21-21 16,0 0-1,1 0-15,-1 0 0,-21-21 16,21-1-16,0 1 0</inkml:trace>
  <inkml:trace contextRef="#ctx0" brushRef="#br0" timeOffset="12327.08">8318 17103 0,'0'-21'0,"0"42"0,22-64 0,-22 22 16,21 0-16,-21 42 15,0 0-15,0 1 16,0-1-16,0 21 0,0 0 16,0 1-16,0-1 0,0-21 0,-21 22 15,21-1-15,-22 0 0,22 1 16,0-1-16,0 0 0,0-21 0,0 22 15,0-1 1,0 0-16,22-42 16,-1-21-1,0 21-15,0-21 0</inkml:trace>
  <inkml:trace contextRef="#ctx0" brushRef="#br0" timeOffset="12709.87">8975 17293 0,'0'0'0,"-22"0"16,1 0-1,0 0-15,0 21 0,0-21 0,0 22 16,-1-22-16,1 21 0,0-21 16,0 21-16,21 0 0,0 0 15,0 0 1,21-21-1,0 0-15,0 22 0,1-22 0,-1 0 16,0 0-16,0 21 0,0-21 16,0 0-16,-21 21 0,22-21 0,-22 21 15,21-21-15,-21 21 0,0 0 16,0 1-16,0-1 16,-21-21-16,-1 21 0,1-21 0,0 0 15,0 21-15,-21-21 0,20 0 16,1 21-16,-21-21 0,21 0 0,-22 0 15,22 0 1,0 0-16,21-21 16,0 0-1,21 21-15,-21-21 0,21 21 16,1-21-16</inkml:trace>
  <inkml:trace contextRef="#ctx0" brushRef="#br0" timeOffset="13162.61">9250 17378 0,'0'21'0,"0"-42"0,21 63 32,0-42-32,0 0 15,0 0-15,1 0 0,-1 0 16,0 0-16,21-21 15,-21 21-15,1-21 0,-1 21 16,0-21-16,0 0 0,0 21 0,0-22 16,-21 1-16,0 0 0,0 0 15,0 0-15,0 0 0,-21 21 16,0 0 0,0 0-16,21 21 15,-21 0-15,0 0 0,-1 0 16,22 0-16,0 1 15,0-1-15,-21 0 0,21 0 0,0 0 16,0 0-16,0 22 0,0-22 16,0 0-16,0 0 0,0 0 15,0 1-15,21-22 0,1 0 16,-1 0-16,-21 21 16,21-21-16,0 0 0,0 0 0,0 0 15,1 0 1,-22-21-1,21 21-15</inkml:trace>
  <inkml:trace contextRef="#ctx0" brushRef="#br0" timeOffset="13302.53">9652 17568 0,'0'0'15,"21"0"48,0 0-48,0 0 1,1 0-16,-1 0 0,0-21 16</inkml:trace>
  <inkml:trace contextRef="#ctx0" brushRef="#br0" timeOffset="18815.37">12065 17314 0,'0'0'0,"-21"22"0,0-22 15,-1 0-15,1 0 0,0 0 16,21 21-16,-21-21 0,21 21 31,21-21 0,0 0-31,0 0 16,22-21-16,-22 21 0,21-21 16,1-1-16,-1 1 0,-21 0 0,21 0 15,1 0-15,-22 0 0,21-1 16,-21 1-16,1-21 0,-22-22 15,21 43-15,-21-21 0,0 21 0,0-22 16,0 22-16,0 0 0,-21 0 16,-1 0-16,22 0 0,-21-1 0,0 22 15,0 0-15,0 0 16,0 0-16,-1 22 0,1-1 0,0 0 16,0 21-16,21-21 0,-21 22 15,0-1-15,-1 22 0,1-22 16,0 0-16,0 22 0,0-22 15,21 22-15,-21-1 0,21 1 0,-22-1 16,22 22-16,-21-1 0,0-20 16,21 21-16,-21-1 0,0 1 0,0 0 15,21-1-15,0 22 0,-22-21 16,22-1-16,0 43 16,0-63-16,0-1 0,0 22 15,0-43-15,0-20 0,22-1 0,-1 0 16,0-21-16,0 0 0,0 0 15,22-21-15,-22 0 0,0-1 0,21 1 16,-21-21-16,22-22 16,-22 22-16,21-21 0,-21-1 0,1-21 15,-1 22-15,0-1 0,-21-20 16,0 20-16,0 1 0,0 20 0,0-20 16,-21-1-16,0 22 0,-22 0 15,1 21-15,0-22 0,-1 22 16,-20 0-16,20 0 0,1 0 0,-21 21 15,20 0-15,22 0 0,-21 0 16,21-22-16,-1 22 0,1 0 16,42 0-16,-21-21 0,0 0 15,22 21-15,-1-21 16,0 0-16,21 21 0,1-21 0,-1-1 16,0 1-16,22 0 0,42 0 15,-43 0-15,1 0 0,-22-1 16,21 1-16,-20 0 0,20 0 15,-20 21-15,-1-21 0,0 0 0,1-1 16,-1 1-16,-21 0 0,21 0 16,-20 21-16,-1-21 0,0 0 15,-21-1-15,21 1 0,-21 0 16,-21 21-16,0 0 16,0 0-16,-1 0 0,1 0 15,-42 21-15,20 22 16,22-22-16,0 0 15,0 21-15,0-21 0,0 22 0,21-22 16,0 21-16,0 1 16,0-1-16,0-21 0,0 0 0,0 0 15,21-21 1,0 0-16,0 0 0,0 0 16,0-21-16,1 0 0,-1 0 15,0 0-15,21 0 0,-21-1 16,1 1-16,-1-21 0,0 21 15,0 0-15,0-1 0,0 1 0,-21 0 0,0 0 16,0 42 15,0 0-31,0 22 0,0-22 16,0 0-16,0 21 0,-21-21 16,21 22-16,0-22 0,0 21 0,0-21 15,0 1-15,0-1 0,0 0 16,0 0-16,21-21 0,1 0 0,-1 0 15,0 0-15,0 0 16,0 0-16,22-21 16,-22 0-16,0 0 0,0-1 15</inkml:trace>
  <inkml:trace contextRef="#ctx0" brushRef="#br0" timeOffset="19086.21">13377 17018 0,'21'-42'0,"-42"84"0,42-105 15,1 41-15,-22 1 0,21 0 16,-21 42 0,0 0-16,0 1 0,0 20 15,0 0-15,0-21 0,0 22 16,-21-1-16,-1 0 0,22 1 0,-21-1 16,0 0-16,21-20 15,-21 20-15,21 43 0,0-64 16,-21 21-16,21-21 0,0 22 15,0-22-15,0 0 0,0 0 0,0 0 16,0 0-16,21-42 31,0 0-31,-21 0 0,21 0 16,0 0-16</inkml:trace>
  <inkml:trace contextRef="#ctx0" brushRef="#br0" timeOffset="19478.99">13779 17314 0,'0'-21'0,"0"42"0,22-42 16,-44 21 15,1 0-31,0 0 0,0 0 16,0 21-16,0 1 16,-1-22-16,1 21 0,21 0 15,0 0 1,0 0-16,21-21 15,1 21-15,-1-21 0,0 22 16,0-22-16,0 21 0,0 0 0,1-21 16,-22 21-16,21 0 0,0 0 15,-21 1-15,0-1 16,0 0-16,0 0 16,-21 0-1,0-21-15,-1 0 0,-20 0 16,21 0-16,0 0 0,-22 0 0,1 0 15,21 0-15,0 0 16,0 0-16,-1-21 16,22 0-1,22 0-15,-1 21 16,0-21-16,0-1 0,0 22 0,0-21 16</inkml:trace>
  <inkml:trace contextRef="#ctx0" brushRef="#br0" timeOffset="19882.75">14266 17399 0,'21'0'0,"-21"-21"47,22 21-47,-1-21 0,0 21 0,0-21 15,0 21-15,-21-22 0,21-20 16,1 42-16,-1-21 16,-21 0-16,0 0 0,21 21 0,-42 0 31,0 0-31,-1 0 16,1 0-16,0 0 0,-21 21 15,21 0-15,-1 0 0,1-21 0,0 42 16,0-20-16,0-1 0,21 0 15,-21 0-15,21 0 0,0 0 0,0 1 16,0-1-16,0 0 16,0 0-16,21-21 0,0 21 0,0-21 0,0 0 15,22 0-15,-22 0 0,0 0 16,0 0-16,0 0 0,0 0 16,22-21-16,-22 21 0,21-42 15,-21 21-15,1 21 16</inkml:trace>
  <inkml:trace contextRef="#ctx0" brushRef="#br0" timeOffset="19967.71">14584 17463 0,'-21'0'16</inkml:trace>
  <inkml:trace contextRef="#ctx0" brushRef="#br0" timeOffset="19998.68">14563 17484 0,'0'0'15,"0"-21"-15</inkml:trace>
  <inkml:trace contextRef="#ctx0" brushRef="#br1" timeOffset="26058.22">4297 12954 0,'0'-21'125,"21"21"-109,-21-21-1,0 0 1,21 21-16,-21-22 16</inkml:trace>
  <inkml:trace contextRef="#ctx0" brushRef="#br1" timeOffset="26404.03">4339 12785 0,'0'-43'31,"0"22"-31,0 42 63,0 1-63,0-1 0,0 0 0,0 21 16,0-21-16,0 22 0,0-22 15,0 21-15,0 1 0,0-22 0,0 21 16,0 0-16,0-20 0,-21 20 15,21-21-15,0 21 0,0-20 16,0-1-16,0 0 0,0 0 0,0 0 16,0 0-16,0 1 0,0-1 31,0-42 31</inkml:trace>
  <inkml:trace contextRef="#ctx0" brushRef="#br1" timeOffset="27407.45">9059 12531 0,'0'0'0,"21"-21"31,-21-1-31,0 1 16,0 42 46,0 1-62,0-1 16,0 0-16,0 0 0,0 0 16,-21 0-16,21 1 15,0 20-15,0-21 0,0 0 0,0 0 16,0 1-16,0-1 0,0 21 0,0-21 15,0 0-15,0 1 0,0-1 16,0 0-16,0 0 0,0 0 0,0 0 16,0 1-16,-21-1 0,21 0 15,0 0-15,0-42 63,0 0-48</inkml:trace>
  <inkml:trace contextRef="#ctx0" brushRef="#br1" timeOffset="28214.99">14203 12086 0,'0'0'0,"0"-21"15,0 42 17,0 0-32,0 1 15,0-1-15,-21 21 0,-1 22 16,22-22-16,-21 0 0,0 1 16,21-1-16,-21-21 0,21 21 0,-21 1 15,0-1-15,21 43 16,0-64-16,0 0 0,0 0 15,0 0-15,0 1 0,0-1 0,0 0 16,-22-21 15,1 0-15,0 0-16</inkml:trace>
  <inkml:trace contextRef="#ctx0" brushRef="#br1" timeOffset="28986.55">4064 14203 0,'0'0'0,"0"-21"0,0 0 16,0 42 31,0 0-47,0 0 0,0 0 15,0 22-15,0-1 0,0 0 16,-21 1-16,21 20 0,-21-21 0,-1 1 15,22 20-15,-21-20 0,21-1 16,-21-21-16,0 21 0,21-20 0,0 41 16,0-42-16,0 0 15,0 1-15,21-22 32,-21-22-17</inkml:trace>
  <inkml:trace contextRef="#ctx0" brushRef="#br1" timeOffset="29779.09">8636 13928 0,'21'0'16,"-21"21"15,0 0-31,0 0 0,-21 0 16,21 22-16,-21-22 0,21 0 15,0 21-15,-21-20 0,21-1 0,-22 21 16,22-21-16,0 0 0,0 1 16,0-1-16,0 0 0,0 0 0,0 0 15,22-21-15,-22 21 16,21-21-16,0 0 0,0 0 0,0 0 16,0 0-16,64-42 15,-64 21-15,0 0 0,1 0 16,-1-1-16,0 1 0,0-21 15,0 21-15,-21 0 0,21-1 0,-21-20 16,0 21-16,0 0 0,-21 0 16,0-1-16,-21 1 0,21 0 0,-22 0 15,1 21-15,21 0 0,-22 0 16,1 0-16,21 0 0,-21 0 0,-22 21 16,64 0-1,-21-21-15,21 21 0,0 1 0,0-1 16,0 0-16,0 0 0,21 0 0,0-21 15,0 21-15,1-21 0</inkml:trace>
  <inkml:trace contextRef="#ctx0" brushRef="#br1" timeOffset="30478.69">14309 13928 0,'0'-21'16</inkml:trace>
  <inkml:trace contextRef="#ctx0" brushRef="#br1" timeOffset="33646.83">14330 14012 0</inkml:trace>
  <inkml:trace contextRef="#ctx0" brushRef="#br1" timeOffset="34270.66">14351 13991 0,'0'-21'31,"0"0"-15,0 0 0,0 0-1,0-1 1,0 1 0,21 21 77,-21 21-61,0 1-32,0-1 15,0 0-15,0 0 0,0 0 16,0 22-16,0-22 0,0 0 15,0 21-15,0-21 0,0 22 0,0-22 0,0 0 16,0 21-16,0-20 16,0-1-16,0 21 0,0-21 0,0 0 15,0 1-15,0-1 0,0 0 16,0 0-16</inkml:trace>
  <inkml:trace contextRef="#ctx0" brushRef="#br1" timeOffset="37015.86">4805 15642 0,'0'-21'15,"0"0"1,-21 21-16,-1 0 15,1 0-15,0 0 16,0 0-16,0 0 16,0 21-16,-1 0 0,22 0 15,-21 1-15,0-1 0,0 0 0,0 21 16,21-21-16,0 22 0,-21-1 16,21 0-16,-22-20 0,22 20 0,0-21 15,0 21-15,0-20 0,0-1 16,0 0-16,0 0 0,22 0 0,-1 0 15,21-21-15,-21 0 16,0 0-16,1 0 0,-1 0 0,0 0 16,21-21-16,1 21 0,-22-21 15,0 0-15,21 0 16,-21 0-16,43-85 16,-43 85-16,0-22 0,0 22 15,-21-21-15,0 21 0,22-22 16,-22 22-16,0-21 0,0 21 0,0-1 15,-22-20-15,1 21 0,-42-21 16,20 42 0,1 0-16,21 0 0,0 0 0,0 21 15,-22 0-15,22-21 0,0 21 0,0 0 16,0 0-16,-1 1 0,1-1 16,21 0-16,-21 0 0,21 0 15,0 0-15,0 1 0,0-1 16,0 0-16,0 0 0</inkml:trace>
  <inkml:trace contextRef="#ctx0" brushRef="#br1" timeOffset="37686.47">9694 15536 0,'-21'0'15,"0"-21"1,21 42 0,0 1-1,0-1-15,0 0 0,0 0 16,0 21-16,0-20 0,0 20 0,0 0 16,0-21-16,0 22 0,0-1 0,0 0 15,0 1-15,0-22 0,0 21 16,0-21-16,0 1 0,0-1 15,0 0-15,0 0 0,0 0 16,21-21 0,0 0-16,0 0 0</inkml:trace>
  <inkml:trace contextRef="#ctx0" brushRef="#br1" timeOffset="38426.05">14393 15388 0,'0'43'32,"0"-22"-32,0 0 0,0 21 15,0-21-15,-21 22 0,21-1 16,-21-21-16,0 43 16,-22 20-16,43-62 15,-21 20-15,21-21 0,0 0 16,-21-21-16,21 21 0,0 1 0,-21-22 15</inkml:trace>
  <inkml:trace contextRef="#ctx0" brushRef="#br1" timeOffset="39434.47">4424 16849 0,'0'-21'15,"0"-1"1,-21 22-1,-1 0-15,1 0 0,21 22 16,-21-22-16,0 21 0,0 21 16,0-21-16,-22 43 15,43-43-15,0 21 0,0-21 0,0 22 16,0-22-16,0 21 0,0 22 16,21-43-16,1-21 15,-1 21-15,0-21 0,0 0 16,21 0-16,-20 0 0,20 0 0,-21 0 15,0 0-15,22-21 0,-22 0 16,42-22-16,-42 22 0,1 0 16,-1 0-16,0-21 0,-21 20 15,0 1-15,0-21 0,0 0 0,0 20 16,-21-20-16,0 21 0,-1 0 16,1 0-16,0-1 0,-21 1 15,21 21-15,-1 0 0,-20 0 16,21 0-16,0 0 0,-22 21 15,22 1-15,21-1 16,0 0-16,0 0 0,0 0 0,21 0 16,1 1-16,20-22 0</inkml:trace>
  <inkml:trace contextRef="#ctx0" brushRef="#br1" timeOffset="40228.01">10139 16785 0,'0'0'0,"-21"0"31,-1 0-31,1 0 16,0 0-16,0 21 0,0 1 16,0-1-16,-1 0 0,22 21 15,0-21-15,-21 1 0,21-1 16,-21 21-16,21-21 0,0 0 0,0 1 15,0-1-15,0 0 0,0 21 16,21-42-16,0 21 0,1-21 16,-1 0-16,21 0 0,-21 0 15,22 0-15,20 0 16,-42-21-16,22 21 0,-22-21 0,0 0 16,21 0-16,-21 0 0,-21-22 0,22 22 15,-22-21-15,0 21 0,0-22 16,0 1-16,0 0 0,0 20 0,-22-20 15,1 21-15,-21-21 16,21 42-16,0 0 0,-1 0 16,1 0-16,0 0 0,-21 42 15,21-21-15,-1 0 0,22 0 16,-21 1-16,21-1 0,0 0 0,21 0 16</inkml:trace>
  <inkml:trace contextRef="#ctx0" brushRef="#br1" timeOffset="41102.51">14499 16468 0,'-21'0'31,"0"21"-31,0-21 0,-1 21 16,1-21-16,0 21 0,-21 22 15,21-22-15,-1 21 0,1-21 16,0 22-16,21-22 0,-21 21 0,21-21 15,0 0-15,0 1 0,0 20 16,21-42-16,0 21 0,0 0 0,1-21 16,20 0-16,-21 0 0,21 0 15,1 0-15,-22 0 0,21 0 16,1-21-16,-22 0 0,21 0 0,0 0 0,-20-22 16,-1 22-16,0-21 0,21-22 15,-42 22-15,0 0 16,0 20-16,0-20 0,0 21 15,-21 0-15,0 0 0,0-1 0,-22 22 16,22 0-16,-21 0 0,0 22 0,-1-1 16,1 0-16,0 0 15,-1 0-15,1 22 0,21-1 0,-22 0 0,22 1 16,0-22-16,0 21 0,21-21 16,0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6:19:29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17462 3979 0,'22'0'0,"-1"0"15,0 0 1,0 0 0,-21 22-16,21-22 0,-21 21 15,21-21 1,-21 21 0,0 0-1,0 0-15,-21-21 31,0 21-31,0-21 0,0 0 16,-22 0-16,22 0 0,-21 0 16,21 0-16,-22 0 0,22 0 0,-21 0 15,0 0-15,-1-21 0,1 21 0,21-21 16,-22 21-16,1-21 0,0 0 16,-22-22-16,43 22 15,-21 0-15,21 0 0,-1 0 0,1 0 16,0-1-16,21-20 0,0 21 0,-21 0 15,21 0-15,0-22 0,0 22 16,0 0-16,0-43 16,21 22-16,-21 21 0,21 0 0,0 0 15,1-1-15,-1 1 0,21 0 16,-21 0-16,0 0 0,22 21 0,-22 0 16,21 0-16,-21 0 0,43 0 15,-43 0-15,21 0 0,-20 21 16,-1 0-16,-21 0 15,0 22-15,0-22 0,0 0 0,0 0 16,-21 21-16,-1-20 0,1 20 16,-21-21-16,0 21 0,-1 1 0,1-22 15,-22 64-15,22-43 16,21 0-16,-21 1 0,20-1 16,1 0-16,0 1 0,0-1 0,21-21 15,0 21-15,0-20 0,-21 20 16,21-21-16,0 0 0,0 0 15,0 1-15,0-1 0,21 0 0,0-21 16,0 0-16,0 0 16,1 0-16,-1 0 0,0 0 0,0 0 15,21-21-15,-20 21 0,20-21 16,-21-1-16,21 1 0,-20-21 16,20 21-16,-21 0 0,0-1 0,0 1 15,1-21-15,-1 21 0,0 0 16,-21-1-16,21 1 0,-21 0 0,0-21 15,0 21 1,0-1-16,0 1 16,0 42 15,0 1-31,0-1 0,0 0 0,0 21 16,-21 1-16,21-1 0,-21 0 15,0 1-15,21 20 0,-22-21 0,1 22 16,21-22-16,0 1 0,-21-1 15,21 0-15,-21 43 16,21-64-16,0 21 0,0 1 0,0-22 16,0 0-16,0 0 0,0 0 15,0 1-15,0-1 0,0 0 0,0 0 16,0-42 15,0 0-31,0 0 16,0-1-16,21 1 15,0-21-15,0 21 0</inkml:trace>
  <inkml:trace contextRef="#ctx0" brushRef="#br0" timeOffset="839.68">18436 4149 0,'21'0'0,"-42"0"78,0-21-78,0 21 15,0 0-15,-1-22 0,-41 1 16,42 21-16,0-21 0,-22 0 16,22 21-16,-21-21 0,21 0 0,-22-1 15,-20-20-15,42 21 16,-1 0-16,1 0 0,0-22 0,21 22 16,0-21-16,0-1 0,0 22 0,0-21 15,0 0-15,21-1 0,0 22 16,64-85-1,-64 64-15,22 21 0,-1 0 0,-21-1 16,21 1-16,1 21 0,-1 0 16,0 0-16,-20 0 0,20 0 15,-21 0-15,0 21 0,-21 1 0,0 41 16,0-42-16,0 22 16,-21-22-16,0 21 0,0 0 15,-22 1-15,1-1 0,0 0 0,-1 1 0,-20-1 16,21 22-16,-1-22 0,-20 43 15,20-22-15,22-21 0,0 1 16,0-1-16,0-21 0,21 22 16,0-1-16,0-21 0,0 0 0,0 0 15,0 1-15,0-1 0,0 0 16,21 0-16,0-21 0,0 0 16,0 0-16,1 0 0,-1 0 0,21 0 15,-21 0-15,22-21 0,-22 21 16,21-21-16,0 0 0,-20-22 0,20 22 15,0-21-15,-21 21 0,1-22 16,20 1-16,-42 21 0,21-22 0,0 22 16,-21-21-16,21 21 0,-21 0 0,0-1 15,0 44 1,0-1 0,0 21-16,0-21 15,-21 22-15,0-1 0,21 0 16,-21 1-16,0 20 0,0-21 0,21 22 15,-22-1-15,1-20 0,21 20 16,-21 43-16,0-42 0,21-22 16,-21 21-16,21-20 0,0-1 0,0 0 15,0-20-15,0 20 0,0-21 16,0 0-16,0 0 0,0 1 0</inkml:trace>
  <inkml:trace contextRef="#ctx0" brushRef="#br0" timeOffset="5679.91">15515 1545 0,'0'0'0,"0"-21"0,0 0 0,0 0 15,21 21 1,-21-21-16,21 21 15,-21 21 1,0 21 0,0-21-16,0 0 0,0 22 0,0-1 15,0 0-15,0 1 0,0-1 16,0-21-16,0 22 0,0-1 0,0 0 16,0-21-16,0 1 0,-21 20 0,21-21 15,0 0-15,0 0 0,0 1 16,-21-22 15,21-22-15,0 1-16,0 0 0,0 0 15,0 0-15,0 0 0,0-22 0,0 22 16,0-21-16,0-1 0,0 1 0,0-21 16,0 20-16,0 1 0,0 0 15,0-22-15,0 22 0,21-1 0,22-20 16,-22 42-16,-21 0 15,21-1-15,0 1 0,0 21 16,0 0-16,22 0 0,-22 21 0,0 1 16,21 20-16,-20-21 0,20 21 0,43 149 15,-64-149 1,0 22-16,-21-22 16,21 0-16,-21 1 0,0-1 0,0-21 15,0 22-15,0-22 0,0 21 16,0-21-16,-21 0 0,21 1 15,-21-1-15,0-21 32,-1 0-32,22-21 0,-21 21 15,21-22-15,-21 1 0,0 21 16</inkml:trace>
  <inkml:trace contextRef="#ctx0" brushRef="#br0" timeOffset="5879.8">15473 1905 0,'-21'0'0,"21"-21"31,21 21-31,0 0 0,0-21 0,0 21 16,0-21-16,1 21 0,20-22 0,-21 22 16,21-21-16,-20 21 0,20-21 0,-21 21 15,21-21-15,1 21 0,-22-21 16,64 0-16,-64-1 15,21 22-15,-21-21 0,22 0 16</inkml:trace>
  <inkml:trace contextRef="#ctx0" brushRef="#br0" timeOffset="6135.65">16510 1418 0,'0'0'0,"0"-21"0,0 0 16,0 42 15,0 0-31,-21 0 0,21 1 16,0 20-16,0 0 0,-21 1 15,21-1-15,0 0 0,-22 1 0,22-1 16,0 43-16,-21-64 16,21 21-16,0-21 0,0 0 15,0 1-15,0-1 0,0-42 31,0-1-15</inkml:trace>
  <inkml:trace contextRef="#ctx0" brushRef="#br0" timeOffset="6367.52">16446 1397 0,'0'0'0,"0"21"31,22 0-31,-1 1 0,0-1 0,0 0 16,-21 21-16,21-21 0,0 22 16,22 20-16,-1 1 15,-21-43-15,0 21 0,1-21 16,-22 1-16,21-1 0,0-21 0,0 21 16,-21 0-16,21-21 0,0 0 15,-21-21 1,22 0-1</inkml:trace>
  <inkml:trace contextRef="#ctx0" brushRef="#br0" timeOffset="6603.38">16954 1291 0,'-42'64'15,"42"-22"1,0-21-16,-21 22 0,21-1 0,-21 0 16,21-21-16,-21 22 0,21-1 15,-22 0-15,22-20 0,0 20 0,0-21 0,0 0 16,0 0-16,0 1 16,0-1-16,0 0 0,22-21 31</inkml:trace>
  <inkml:trace contextRef="#ctx0" brushRef="#br0" timeOffset="6883.22">17420 1270 0,'0'0'0,"0"21"47,0 0-47,0 1 0,0-1 16,0 21-16,-21-21 0,21 22 0,0-22 15,0 21-15,-21 0 0,21 1 0,0-22 16,0 21-16,0 1 0,0-22 16,0 0-16,0 21 0,0-21 15,0 1-15,0-1 0,0-42 31,0-1-31,0 1 16</inkml:trace>
  <inkml:trace contextRef="#ctx0" brushRef="#br0" timeOffset="7251.01">17399 1207 0,'0'0'0,"-21"0"0,0-22 0,21 1 31,21 0-31,0 21 16,0 0-16,21 0 0,-20 0 15,20 0-15,0 0 0,1 0 16,-1 0-16,0 0 0,1 0 16,-1 21-16,0 0 0,1 1 0,41 41 15,-41-42-15,-22 22 0,0-22 16,0 21-16,0 0 0,-21-20 15,0 20-15,0 0 0,-21 1 0,0-22 16,-85 85 0,0-43-16,64-42 0,0 0 15,-1-21-15,1 22 0,0-1 16,-1 0-16,22-21 0,-21 0 0,21 21 16,-1-21-16,1 0 0</inkml:trace>
  <inkml:trace contextRef="#ctx0" brushRef="#br0" timeOffset="7731.26">17187 2328 0,'0'0'0,"0"-21"0,0 0 0,0 0 0,0-21 15,0 20 1,-21 22-16,21-21 16,0 42-1,0 1-15,0-1 16,0 21-16,0 22 0,0-22 15,0 21-15,0-20 0,-21-1 16,21 22-16,0-22 0,0 0 0,0 22 16,0-22-16,0-21 0,0 22 0,0-1 15,0-21-15,0 21 16,0-20-16,0-1 16,0-42-1,0-1 1,0 1-16,0 0 0</inkml:trace>
  <inkml:trace contextRef="#ctx0" brushRef="#br0" timeOffset="8004.1">17272 2286 0,'0'0'0,"0"-21"0,0 0 16,0 42 15,0 21-16,0-21-15,0 22 0,0-1 16,-21 0-16,21 1 0,0-1 16,-21 22-16,21-22 0,0 64 15,0-64-15,0 0 0,0-20 16,0 20-16,0 0 0,0-21 0,0 1 16,0-1-16,0 0 0,0 0 0,0 0 15,-22-21 1,1 0-1,0 0-15</inkml:trace>
  <inkml:trace contextRef="#ctx0" brushRef="#br0" timeOffset="8279.49">16785 2836 0,'0'-21'0,"0"42"0,21-42 47,0 42-31,1 1-16,-1-22 0,0 21 0,0 0 15,21 0-15,-20 0 0,-1 0 0,0 1 16,21-22-16,-21 21 0,1 0 16,-1 0-16,0 0 0,0-21 15,0 21-15,0-21 0,1 22 16,-1-22-1,0 0 1,0 0-16,-21-22 0,21 1 0,0 0 16,1 21-16</inkml:trace>
  <inkml:trace contextRef="#ctx0" brushRef="#br0" timeOffset="8475.62">17716 2667 0,'0'0'16,"-21"0"-1,0 21 1,0 0-16,0 1 0,0-1 0,-1 21 0,1-21 16,0 22-16,0-1 15,0-21-15,-22 21 0,22-20 0,0 20 16,0 0-16,-21-21 0,20 1 0,22-1 16,-21 0-16,21 0 0,0 0 15,-21-21-15</inkml:trace>
  <inkml:trace contextRef="#ctx0" brushRef="#br0" timeOffset="12747.43">18097 10054 0,'0'-21'16,"0"0"-16,-21 21 31,0 0-31,21 21 0,-21 0 0,0 0 16,0 1-16,-1-1 0,1 21 16,0-21-16,21 22 0,-21-1 0,0 0 15,0 22-15,21-22 0,0 43 16,0-43-16,0-21 0,0 22 15,0-22-15,0 0 0,0 0 16,21 0-16,0 0 0,0-21 0,0 0 0,0 0 16,22 0-16,-22 0 0,21 0 15,-21 0-15,22 0 0,-1-21 16,-21 0-16,22 0 0,-1 0 0,-21 0 16,0-22-16,0 22 0,1-21 15,-1-85-15,-21 84 16,0 1-16,0 0 0,-21-1 15,-1 22-15,1-21 0,0 21 0,0 0 16,-21-1-16,20 1 0,-20 0 0,21 21 16,-43 0-1,43 0-15,-21 0 0,21 0 0,0 21 0,-1 0 16,1 1-16,21-1 16,-21 0-16,21 0 0,0 0 15,0 0-15,0 22 0,0-22 0,0 0 16,0 0-16,21 0 0,0 1 15,1-1-15,-1 0 0</inkml:trace>
  <inkml:trace contextRef="#ctx0" brushRef="#br0" timeOffset="13378.67">18859 10033 0,'0'-21'0,"0"0"31,0 42-15,0 0-16,0 21 0,0-20 15,-21 41-15,0-21 0,21 1 16,-21-1-16,0 22 0,21-22 16,0 0-16,-21 1 0,21-1 0,-22-21 15,22 21-15,0-20 0,0 20 16,0-21-16,0-42 31,0-21-15,0 20-16,22-20 0,-1 21 15,-21-21-15,21-1 0,0 1 0,-21-22 16,21 22-16,0 0 0,-21 21 16,22-22-16,-1 22 0,0-21 15,0 21-15,0-1 0,0 1 0,22 21 16,-1 0-16,-21 0 15,22 0-15,-22 0 0,0 21 16,-21 1-16,0-1 0,0 0 0,0 0 16,-21 0-16,0 0 0,-1 1 15,1-1-15,-85 42 16,85-42-16,-21-21 0,0 22 16,20-1-16,-20-21 0,21 0 15,0 0-15,0 0 0,21 21 31,0 0-31,21-21 16,0 21-16,0 0 0,0 1 0,0-22 16,1 21-16,-1 0 0,0 0 15,-21 0-15,21 0 0,0-21 0,-21 22 16,0-1-16,21 0 0,1 0 16,-22 0-16,0 0 15,0 1 1,-22-22-1,1 21-15</inkml:trace>
  <inkml:trace contextRef="#ctx0" brushRef="#br0" timeOffset="13740.48">18436 11176 0,'0'0'0,"0"-21"0,0 0 0,0 0 16,0-1-16,-21 1 0,21 0 16,-21 21-1,21 21-15,0 0 16,0 1-16,0-1 0,0 21 0,-21 0 15,21 1-15,-22-1 0,1 0 0,21 1 16,0-1-16,-21 0 0,0 1 16,21-1-16,-21 0 0,21 1 0,-21-22 15,21 0-15,0 21 0,0-20 0,0-1 16,0 0-16,0 0 16,21-21-1,0 0-15,0-21 0,-21 0 16,21 21-16,0-21 15</inkml:trace>
  <inkml:trace contextRef="#ctx0" brushRef="#br0" timeOffset="13975.35">18563 11155 0,'0'0'0,"21"-21"0,-21 0 0,0-1 0,0 44 31,0 20-31,0-21 16,0 21-16,0 1 0,0-1 0,0 0 15,0 1-15,0 20 16,-21-20-16,0-1 0,0 43 16,0-43-16,21 0 0,0-21 0,-22 22 15,22-22-15,-21 0 0,21 0 16,0 0-16,0 1 0,0-1 16</inkml:trace>
  <inkml:trace contextRef="#ctx0" brushRef="#br0" timeOffset="14224.21">18076 11621 0,'0'21'15,"21"0"1,1 0-16,-22 0 0,21 0 15,0 1-15,0-1 0,0 0 0,-21 0 16,21 21-16,1-20 0,-1-1 0,0 21 16,-21-21-16,21 0 0,0 1 15,-21-1-15,21 0 16,1-21-16,-1 0 0,0 0 16,0 0-16,0 0 15,0-21-15,-21 0 0,22-22 16</inkml:trace>
  <inkml:trace contextRef="#ctx0" brushRef="#br0" timeOffset="14403.1">18859 11557 0,'0'0'16,"0"21"-16,-21-21 0,0 21 16,0 1-16,0-1 0,21 0 15,-43 42-15,22-41 16,0-1-16,0 21 0,0-21 0,0 0 0,-1 22 15,1-22-15,21 0 0,0 0 16,-21 0-16,21 1 0,-21-1 16,21 0-16</inkml:trace>
  <inkml:trace contextRef="#ctx0" brushRef="#br0" timeOffset="14999.76">18923 13293 0,'0'0'0,"0"-21"0,0-1 0,0 1 0,0-21 15,0 21 1,-21 21 0,21 21-16,0 0 0,0 0 15,0 22-15,0-22 0,0 42 16,0-20-16,0 20 0,0 1 0,-21-1 15,21 22-15,-22-22 0,22 22 16,-21-22-16,21 1 0,-21-1 16,0 1-16,0 126 15,21-126-15,0-22 0,-21 1 16,21-1-16,0 0 0,0 1 0,0-22 16,0 0-16,0 0 0,0 0 0,21-21 31,-21-21-31,0 0 0,0-21 15,21 20-15,-21-20 0</inkml:trace>
  <inkml:trace contextRef="#ctx0" brushRef="#br0" timeOffset="15291.6">19071 13377 0,'0'-42'16,"0"84"-16,0-105 0,0 21 0,0 20 0,0 1 15,0 0-15,0 0 0,21 21 32,-21 21-32,0 21 0,0-20 0,0 20 15,21 21-15,-21 1 0,0-1 16,0 22-16,0 0 0,0 63 16,0-63-16,0-1 0,0 1 15,0 0-15,0-22 0,-21 1 0,21 20 16,0-41-16,0 20 0,0 1 15,0-22-15,0 0 0,0-21 16,0 22-16,0-22 0,0 0 0,0 0 16</inkml:trace>
  <inkml:trace contextRef="#ctx0" brushRef="#br0" timeOffset="28167.37">8636 3937 0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6:23:20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15854 11578 0</inkml:trace>
  <inkml:trace contextRef="#ctx0" brushRef="#br0" timeOffset="1388.2">19494 10880 0</inkml:trace>
  <inkml:trace contextRef="#ctx0" brushRef="#br0" timeOffset="2159.51">19537 10880 0,'0'-21'125</inkml:trace>
  <inkml:trace contextRef="#ctx0" brushRef="#br0" timeOffset="2682.86">19558 10837 0,'0'-21'16,"0"0"-1,0 0 1,0 0-1,0 0 1,0-1 0,0 44 46,0-1-46,0 0-16,0 0 0,0 0 15,0 0-15,0 1 0,-21-1 0,21 21 16,0-21-16,0 0 0,0 1 16,-21-1-16,21 42 0,0-42 15,0 1-15,0-1 0,0 0 0,0 0 16,0 0-16,0 0 16,0 1-16,0-44 62,0 1-62,0 0 16</inkml:trace>
  <inkml:trace contextRef="#ctx0" brushRef="#br0" timeOffset="3386.85">19875 10710 0,'0'0'0,"0"22"47,0-1-47,0 0 0,0 0 16,-21 0-16,21 0 0,0 1 16,-21-1-16,21 0 0,0 0 15,0 21-15,0-20 0,-21-1 16,21 0-16,0 0 0,0 0 0,0 0 15,0 1-15,0-1 16,0 0-16,21 0 16,0-21-1,0 21-15,1-21 16,-1 0-16,0 0 0,0 0 16,0 0-1,0-21-15,1 21 0,-22-21 0,21 0 16,0 21-16,0-21 0,-21-1 0,21 22 15,0-21-15,-21 0 0,0 0 16,0 0-16,0 0 0,0-1 16,0 1-16,0 0 0,0-42 15,0 41-15,0 1 0,0 0 16,0 0-16,-21 0 0,0 0 16,21-1-16,-21 1 15,0 21-15,21-21 0,-21 21 16,-1 0-16,1 0 15,0 0 1,0 0-16,21 21 0,-21-21 0,21 21 16,-21-21-16,21 22 0,-22-22 15,22 21-15,-21-21 0,0 21 16,0 0 0</inkml:trace>
  <inkml:trace contextRef="#ctx0" brushRef="#br0" timeOffset="6642.8">20934 10710 0,'21'0'31,"-21"-21"-15,21 21 0,-21-21-1,0 0 17,21 21 296,-21-21-328,21 21 62,-21 21-15,-21-21-47,0 21 16,21 0-16,-21-21 15,0 21-15,0 1 16,-1-22-16,1 21 0,0 0 0,0-21 16,0 21-16,0 0 0,-1-21 15,1 21-15,0 1 0,-21-1 16,21-21-16,-22 21 15,22 0-15,0-21 0,0 21 16,0-21-16,-1 0 0,1 21 0,0-21 16,0 22-16,0-22 0,0 0 0,21 21 15,-22-21 1,1 0-16,21 21 16,21-21 171,1 0-171,-1 0-1,0 0 1,0 0-16,0 0 16,0 0-16,1 0 15,-1 0-15,21 0 16,-21 0-16,0 0 0,1 0 15,-1 0-15,0 0 16,0 0-16,0 0 0,0 0 0,1 0 16,-1 0-16,0 21 0,0-21 15,0 0-15,0 0 0,1 21 16,-1-21-16,0 0 0,0 0 0,-21 21 16,21-21-16,0 0 0,1 0 15,-1 22-15,0-22 0,0 0 16,-21 21-16,21-21 15,0 0 1,-42 0 62,0 0-78,0 0 16,0 0-16,0 0 15,-1 0-15,1 0 16,0 0-16,21-21 0,-21 21 0,0 0 16,0 0-16,-1 0 0,1 0 0,0 0 15,0 0-15,0-22 0,0 22 16,-1 0-16,-41 0 16,42-21-16,0 21 15,-1 0-15,1 0 0,0 0 0,0 0 16,0 0-16,0 0 0,-1 0 15,1 0-15,0 0 16,0 0-16,0 0 16,0 0-16,-1 0 15,1 0-15,0 0 16,0 0 0,21-21 77,21 21-61,-21-21-32,21 21 0,0 0 15,1-21-15,20 0 16,-21 21-16,0-22 0,0 1 15,1 21-15,-1-21 0,0 21 0,0-21 16,21 21-16,-20-21 0,-1 0 0,0 21 16,64-64-1,-64 64-15,0-21 0,0 0 0,0 21 16,0-21-16,1 21 0,-22-22 0,21 22 16,0-21-16,0 21 15,-21-21-15,0 0 31,21 21 16,-21 21 47,-21 0-78,0-21-1,21 21-15,-21-21 0,0 22 0,-1-1 16,1-21-16,0 21 0,0 0 0,0-21 16,0 21-16,-22 0 0,22 1 15,-21-22-15,21 21 0,-22 0 0,22-21 16,0 21-16,-21-21 0,20 21 0,1-21 15,0 0-15,0 21 16,0 1-16,0-22 0,-1 0 0,22 21 16,-21-21-16,0 0 15,0 0 1,21 21 0,-21-21-16,42 0 78,0 0-78,0 0 0,0 0 15,1 0-15,-1 0 16,0 0-16,0 0 0,0 0 16,0 0-16,1 0 0,-1 0 15,0 0-15,0 0 0,21 0 0,-20 0 16,-1 21-16,0-21 0,0 0 15,21 0-15,1 0 0,20 0 16,-42 0-16,1 21 16,-1-21-16,0 0 0,0 0 0,0 0 15,0 0-15,1 0 0,-1 0 0,0 0 16,-21 21 0,21-21-16,-42-21 281</inkml:trace>
  <inkml:trace contextRef="#ctx0" brushRef="#br0" timeOffset="11538.71">21526 10541 0,'0'0'0,"-21"0"16,21 21 15,21-21 0,1 0-15,-1 0-16,0 0 0,0 0 15,0 0-15,0 0 16,1 0-16,-1 0 16,0 0-16,0 0 15,-42 0 48,0 0-63,0 0 15,-1 0-15,1 0 16,-21 0-16,21 0 0,0 0 16,-1 0-16,1 0 15,0 0-15,0 0 16,0 0-16,21 21 0,-21-21 15,-1 0 1,22 22 0,-21-22-16,21 21 15,-21 0 1,0 0-16,21 0 16,0 0-16,-21 1 0,21-1 15,-21 0-15,21 0 16,0 0-16,0 0 15,-22 1-15,22-1 16,0 0-16,-21-21 16,21 21-1,21-21 48,1 0-63,-22-21 15,21 21-15,0 0 0,0-21 16,0 21-16,0 0 16,1 0-16,-1-21 0,0 21 0,0 0 15,0 0-15,0 0 0,1 0 16,-1 0-16,0 0 0,0 0 16,0 0-16,0 0 15,1 0-15,-1 0 0,0 21 16,0 0-1,0-21-15,0 0 16,-21 21-16,22 0 16,-1-21-16,-21 21 15,0 1 1,0-1-16,0 0 16,0 0-1,0 0 1,-21-21-16,-1 21 15,1-21-15,0 22 0,0-22 16,0 21-16,0-21 16,-1 0-16,1 21 15,0-21-15,0 0 0,0 21 0,0-21 16,-22 0-16,1 21 16,21-21-16,0 0 15,-1 0-15,1 0 0,0 0 31,42 0 79,0 0-79,1 0-31,-1 0 16,0 0-16,0 0 15,0 0-15,0 0 16,1 0-16,-1 0 0,0 0 16,0-21-16,0 21 0,0-21 0,1 21 15,-1-21-15,0 21 16,0-21-16,0-1 0,0 22 0,-21-21 15,22 21-15,-22-21 0,21 0 0,-21 0 16,0 0-16,0-1 16,0 1-1,0 0 1,-21 21 0,-1 0-16,1 0 0,0 0 15,0 0-15,0 0 0,0 0 16,-1 0-16,1 0 0,0 0 15,0 0-15,0 0 0,0 0 16,-1 0-16,1 0 0,-21 0 16,21 0-16,0 0 15,-1 0-15,1 0 16,0 0-16,0 0 16,21-21 124,0 0-140,0 0 16,0-1-16,0 1 0,0 0 15,0 0-15,0 0 0,0 0 16,0-1-16,0 1 0,0 0 16,21 21-16,-21-21 15,0 0-15,21 0 47,0 21-31,1 0-1,-1-22 1,0 22-16,0 0 0,0 0 16,0 0-16,1 0 0,-1 0 15,0-21-15,21 21 0,-21 0 0,1 0 16,-1 0-16,0 0 0,0 0 0,0 0 16,0 0-16,1 0 0,-1 0 15,-42 0 48,-1 0-48,1 0-15,0 0 0,0 0 16,0 21-16,0-21 0,-1 22 16,1-22-16,0 0 0,21 21 15,-21-21-15,0 0 0,0 21 0,-1-21 16,1 21-16,0-21 0,0 21 15,0 0-15,0 1 0,-1-22 16,1 42-16,0-42 16,0 21-16,0 0 0,21 0 15,0 1-15,-21-22 0,21 21 0,-22-21 16,22 21-16,-21 0 16,42-21 46,1 0-62,-1 0 16,0 0-16,0 0 0,0-21 15,0 21-15,1 0 16,-1 0-16,0 0 0,21 0 16,-21 0-16,1 0 0,-1 0 15,0 0-15,0 0 0,21 0 16,-20 0-16,-1 0 0,0 0 15,21 0-15,-21 0 16,1 0 0,-22 21-16,0 0 0,0 0 15,0 1 1,0-1 0,-22 0-1,22 0-15,-21-21 0,0 0 16,0 21-16,0-21 0,-43 21 15,43 1-15,0-22 0,0 0 16,0 21-16,-22-21 0,22 0 16,0 21-16,0-21 0,0 21 15,-1-21-15,1 0 63,0 0-48,0-21 1</inkml:trace>
  <inkml:trace contextRef="#ctx0" brushRef="#br0" timeOffset="12380.4">21378 10647 0,'0'-21'16,"0"42"15,0 0-15,0 0-16,0 0 15,0 1-15,0-1 0,0 0 0,0 0 16,0 0-16,-21-21 15,21 21-15,0 1 0,0-44 63,0 1-63,21 21 0,-21-21 0,21 0 16,-21 0-16,0 0 0,0-1 15,22 1-15,-22 0 0,21 0 16,-21-21-16,0 20 0,21 22 15,-21-21-15,21 21 16,0 0 140,0 0-156,1 0 16,-1 0-16,0 0 16,0 0-16,0 0 15,0-21-15,1 21 0,-1 0 16</inkml:trace>
  <inkml:trace contextRef="#ctx0" brushRef="#br0" timeOffset="68390.72">19643 9271 0,'0'0'0,"-22"0"0,22-21 15,-21 21-15,21-21 16,0 42 31,0 0-47,0 0 16,0 0-16,0 22 0,0-22 15,0 21-15,0 1 0,0-1 16,0 0-16,0 1 0,0-1 0,0 0 15,0 1-15,0-1 0,0 0 16,0-21-16,0 22 0,0-22 0,0 21 16,0-21-16,0 1 0,0-1 15,0-42 32,0-1-47,0 1 0,0 0 16,21 0-16,-21-21 0,22 20 0</inkml:trace>
  <inkml:trace contextRef="#ctx0" brushRef="#br0" timeOffset="68775.02">19600 9250 0,'-21'0'0,"0"0"31,42 0 0,0 0-31,0 0 0,1 0 0,-1 0 16,21 0-16,-21 0 0,0-21 0,1 21 15,20 0-15,0 0 16,-21-21-16,1 21 0,-1 0 16,0 0-16,0 0 15,-21 21 48,-21-21-48</inkml:trace>
  <inkml:trace contextRef="#ctx0" brushRef="#br0" timeOffset="69090.75">19600 9610 0,'21'0'16,"1"0"0,-1 0-16,0 0 15,0 0-15,0 0 0,0 0 0,1 0 16,-1-21-16,0 21 15,0 0-15,0 0 16,0 0 0</inkml:trace>
  <inkml:trace contextRef="#ctx0" brushRef="#br0" timeOffset="69779.62">20320 9652 0,'0'0'0,"0"-21"0,0 0 15,0 0 1,0-1-16,0 1 16,0 0-16,0 0 0,-21 21 15,0 0-15,21-21 0,-22 21 16,1 0-16,0 0 0,0 0 16,0 0-16,0 0 0,-1 0 15,1 21-15,0-21 16,0 21-16,0 0 0,0 0 0,-1 1 15,1-1-15,0 21 0,21-21 16,-21 22-16,21-22 0,-21 0 0,21 21 16,0-21-16,0 1 0,0-1 15,0 0-15,0 0 0,0 0 16,21 0-16,0-21 0,-21 22 16,21-22-16,0 0 0,22 0 0,-22 0 15,0 0-15,0 0 0,0 0 16,22-22-16,-1 1 0,-21 0 15,0 0-15,1 0 0,-1 0 16,-21-1-16,21 1 0,-21-21 0,21 21 16,-21 0-16,21-22 0,-21 22 0,0 0 15,0-21-15,0 20 0,0 1 16,0 0-16,0 42 31,0 0-15,0 1-16,0-1 0,0 0 15,0 21-15,0-21 0,0 1 0,0-1 16,0 0-16,0 21 0,0-21 0,0 1 16,0-1-16,0 0 15,21 0-15,1 0 0,-1-21 16,-21 21 0,21-21-16,0 0 15,0 0-15,0-21 16,-21 0-16,0 0 0,22 0 15,-1 0-15,-21-1 0</inkml:trace>
  <inkml:trace contextRef="#ctx0" brushRef="#br0" timeOffset="70119.42">20743 9144 0,'0'0'0,"0"21"47,0 0-47,0 1 0,0 20 0,0-21 16,0 0-16,0 22 0,0-1 16,0 0-16,0 1 0,0-1 0,0 0 15,0 1-15,0-1 0,0-21 0,0 21 16,0 1-16,0-22 0,0 0 15,0 21-15,0-20 0,0-1 16,0 0-16,0 0 16,0-42 15,0 0-15,21 0-16,1-1 15,-22 1-15,21 0 0</inkml:trace>
  <inkml:trace contextRef="#ctx0" brushRef="#br0" timeOffset="70682.38">21145 9483 0,'0'0'0,"0"-21"0,22 21 0,-22-22 15,21 22-15,-21-21 16,-21 21 15,-1 0-31,1 21 0,0-21 16,0 22-16,0-1 0,0 0 0,-1-21 16,22 21-16,-21 0 0,0 0 15,21 1-15,0-1 0,0 0 16,0 0-16,0 0 15,21-21 1,0 0-16,1 0 16,-1 0-16,0 0 0,0 21 15,0-21-15,0 0 0,1 22 16,-1-22-16,0 0 16,-21 21-16,21-21 0,-21 21 15,0 0 1,0 0-16,0 0 15,-21-21-15,0 22 0,0-22 0,21 21 16,-43-21-16,22 21 16,0-21-16,0 0 0,21 21 15,-21-21-15,-1 0 0,1 0 16,0 0 0,0 0-1,21-21 32,21 0-47,0 21 0,-21-21 16,21 21-16</inkml:trace>
  <inkml:trace contextRef="#ctx0" brushRef="#br0" timeOffset="71262.42">21484 9737 0,'0'0'0,"0"-21"16,0-1-1,21 22 1,0-21-16,1 21 15,-22-21-15,21 21 0,0-21 16,0 21-16,0-21 16,0 0-16,-21-1 0,0 1 15,0 0-15,0 0 32,-21 21-17,0 0-15,0 0 0,0 0 16,0 0-16,-1 0 15,1 0-15,0 0 0,0 21 0,0 0 16,0-21-16,-1 21 0,1 1 0,0 41 16,21-42-1,0 0-15,-21 1 0,21-1 16,0 0-16,0 0 16,0 0-16,0 0 15,63 1-15,-41-1 0,-1-21 16,0 0-16,0 0 0,0 0 15,0 0-15,1 0 0,-1 0 16,0 0-16,0 0 0,0 0 16,0 0-16,-21-21 15,22 21-15,-22-22 32,0 1-1</inkml:trace>
  <inkml:trace contextRef="#ctx0" brushRef="#br0" timeOffset="73151.35">23135 10837 0,'0'22'16,"0"-1"46,-21-21-46,0 0-1,0 0-15,-1 0 16,1 0-16,0 0 0,0 0 0,0 0 16,0 0-16,-1 0 0,1 0 0,0 0 15,0-21-15,0 21 0,0 0 16,-1-22-16,1 1 0,-21 0 15,21 0-15,0 0 16,-1 0-16,1-1 16,0 1-16,21 0 0,-21 0 15,21 0-15,-21 21 0,21-21 16,0-1-16,0 1 0,0 0 0,0 0 16,0 0-16,0 0 0,0-1 15,21 1-15,0 21 0,0-21 16,0 21-16,1-21 0,-1 21 15,0-21-15,21 21 0,-21 0 0,1-21 16,62 21 0,-63 0-16,22 0 0,-22 0 0,0 0 15,21 0-15,-20 0 0,-1 0 0,-21 21 16,21 0-16,-21 0 16,0 0-16,0 0 15,-21 1-15,0-1 16,-1 0-16,22 0 0,-21 0 0,0 0 15,0 1-15,0-1 0,0 0 0,-1 0 16,1 21-16,-21-20 0,21-1 16,0 0-16,-22 42 0,43-41 15,-21-1-15,21 0 0,-21-21 0,21 21 16,-21 0-16,21 0 16,0 1-16,0-1 15,0 0 1,21-21-16,0 0 15,0 0-15,0 0 16,22 0-16,-22 0 0,0 0 16,0 0-16,0-21 0,1 21 15,-1-21-15,0 21 0,0-22 0,21 1 16,-20 0-16,20 0 16,-42 0-16,21 21 0,-21-21 15,0-1 1,0 44 31,0-1-32,0 0-15,0 0 16,-21 0-16,21 0 0,-21 1 16,21-1-16,0 0 0,0 0 0,0 21 15,-21-20-15,21 20 0,-22-21 0,22 0 16,0 22-16,0-22 0,0 0 15,0 0-15,0 0 0,0 0 0,0 1 16,0-1-16,0 0 0,0 0 31,0-42 16,0 0-47,0 0 16,0-1-16,0 1 0,22 0 15,-1 0-15,0 0 0</inkml:trace>
  <inkml:trace contextRef="#ctx0" brushRef="#br0" timeOffset="74474.74">24130 10816 0,'-21'0'62,"0"0"-46,-1-21-16,1 21 0,0 0 16,0 0-16,0 0 0,0 0 15,-1-21-15,1 21 0,0 0 16,0-21-16,0 21 0,0-21 0,-1-1 16,1 22-16,0-21 0,0 0 0,21 0 15,-42-21-15,42 20 16,0 1-16,0 0 15,-22 0-15,22 0 16,0 0-16,0-1 0,0 1 0,0 0 0,22 0 16,-1 0-16,0 0 15,0 21-15,0-22 0,0 22 0,43-21 16,-43 0 0,21 21-16,-20 0 0,-1 0 0,42 0 15,-42 0-15,22 0 0,-22 0 16,0 0-16,0 0 0,0 0 15,-21 21-15,0 0 16,0 1-16,0-1 0,0 0 16,-21 0-16,0 0 0,0 0 15,0 1-15,0 20 0,-1-21 0,1 0 16,-21 22-16,0-1 16,20 0-16,1-21 0,0 1 0,0-1 15,-21 42-15,20-42 16,1 1-16,21-1 0,0 0 0,-21-21 15,21 21-15,0 0 0,0 0 16,0 1-16,0-1 16,0 0-16,0 0 15,21-21-15,0 0 0,1 0 16,-1 21-16,0-21 0,0 0 16,21 0-16,-20 0 15,-1 0-15,0-21 0,0 21 0,0-21 16,0 21-16,1-21 0,-22 0 15,21 21-15,0-22 0,-21 1 16,21 0-16,0 21 0,-21-21 16,21 21-16,-21-21 0,0 0 15,0-1 1,0 44 31,0-1-32,0 0-15,-21 0 16,21 0-16,-21 0 16,21 1-16,-21-1 0,21 0 0,-21 0 15,21 0-15,0 0 0,0 1 0,-21 20 16,21-21-16,-22 0 0,22 0 16,0 43-16,0-1 15,0-41-15,0-1 0,0 0 16,0 0-16,0 0 15,0 0-15,0 1 0,0-1 16,-21 0 0,21 0-1,0-42 188,0 0-156,0 0-31,0-1 0</inkml:trace>
  <inkml:trace contextRef="#ctx0" brushRef="#br0" timeOffset="77168.17">24892 10456 0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6:26:19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25125 10499 0,'21'0'16,"-21"-21"0,0-1 15,0 1-16,0 0-15,0 0 16,0 0 0,0 0-16,0-1 15,0 1 17,0 0-17,0 42 48,0 0-63,0 1 15,0-1-15,0 0 0,0 0 16,0 0-16,0 22 0,0-22 0,0 0 16,0 21-16,0-21 0,0 1 0,0 41 15,0-42-15,0 0 16,0 1-16,0-1 0,0 0 0,0 0 15,0 0-15,0 0 0,0 1 16,-21-1-16,21 0 16,0-42 46,0 0-46,0-1-16,21 22 0</inkml:trace>
  <inkml:trace contextRef="#ctx0" brushRef="#br0" timeOffset="1132.34">25506 10520 0,'-43'85'31,"43"-64"-31,-21 0 15,21 21-15,0-21 0,0 1 0,-21-1 16,21 0-16,0 0 0,0 0 16,0 0-16,0 1 15,0-1-15,0 0 0,0 0 16,0 0 0,21-21-16,-21 21 0,21-21 15,1 0-15,-1 0 16,0 22-1,0-22-15,0 0 0,0 0 16,1 0-16,-1 0 0,0 0 0,0 0 16,-21-22-16,21 22 0,0 0 15,1-21-15,-1 21 0,-21-21 0,21 21 16,0-21-16,-21 0 0,21 21 0,0-21 16,1-43-16,-1 43 15,-21 0-15,21 21 0,-21-21 16,0-1-16,0 1 0,21 0 0,-21 0 15,0 0-15,0 0 0,0-1 16,0 1-16,0 0 0,0 0 16,0 0-16,0 0 0,0-1 0,0 1 15,-21 21-15,21-21 0,0 0 0,-21 0 16,0 21-16,-1 0 16,1-21-16,0 21 15,0 0-15,0 0 0,0 0 0,-1 0 16,1 0-16,0 0 15,0 0-15,0 0 0,0 0 0,-1 21 16,1-21-16,21 21 0,-21 0 16,0 0-16,0 0 15,21 1-15,0-1 0,-21 0 16,-1 21-16,22-21 0,-21 1 16,21-1-16,-21 0 0,21 0 15,0 0-15,0 0 0,0 1 16,0-1-16,0 0 0,0 0 15,0 0-15,0 0 0,0 1 16,0-1-16,0 0 16,0 0-16,21-21 0,0 21 15,1-21-15,-1 21 16,0-21-16,0 0 16,0 0-16,0 0 15,1 0 1,-1 0-16,0-21 0</inkml:trace>
  <inkml:trace contextRef="#ctx0" brushRef="#br0" timeOffset="4039.68">26522 10351 0,'21'0'0,"-21"-22"16,21 22-1,-21-21 1,21 21-1,-21-21 110,-21 21 110,0 21-220,0 0 1,21 1-16,-21-22 16,21 21-16,-22 0 0,1-21 0,21 21 15,0 0-15,-21 0 0,0-21 0,21 22 16,0-1-16,-21 0 0,0 0 16,-1-21-16,22 21 0,0 0 0,-21 1 15,0-22-15,0 21 0,21 0 16,-21 0-16,0-21 15,21 21-15,-22-21 0,22 21 16,-21-21-16,0 0 0,21 22 16,-21-22-16,0 0 15,0 0 1,21 21-16,-22-21 16,1 0-16,42 0 140,1 0-124,-1 0-1,0 0-15,0 0 16,0 0 0,0 0-1,1 0 1,-1 0-16,0 0 16,0 0-16,0 21 15,0-21-15,1 0 16,-1 21-16,0-21 0,0 0 15,0 21-15,0-21 16,1 21-16,-1-21 0,0 0 16,-21 22-16,21-22 15,0 0-15,-21 21 0,21-21 16,1 21 0,-22 0 15,-22-21 250,1 0-234,0 0-16,0 0-15,0 0 15,0 0-15,-1 0 15,1 0-31,0 0 16,0 0-16,0 0 31,0-21-31,21 0 15,21 0 1,0 21 0</inkml:trace>
  <inkml:trace contextRef="#ctx0" brushRef="#br0" timeOffset="5081.09">27093 10520 0,'-21'-21'15,"0"21"-15,21-21 16,0-1 0,0 1-1,0 0 1,0 0-16,21 0 16,0 21-1,0-21-15,1-1 16,-1 22-16,0 0 15,0 0-15,0 0 16,0 0-16,1 0 16,-22 22-1,21-22-15,-21 21 0,0 0 0,21-21 16,-21 21-16,0 0 0,0 0 0,0 1 16,0-1-16,0 0 0,0 0 15,0 0-15,0 0 0,0 1 16,-21-1-16,21 0 0,-21 0 0,-1 0 15,22 0-15,-21 1 0,21-1 0,-21 0 16,21 0-16,-21-21 0,21 21 16,-21 0-16,0 1 0,21-1 15,-22 0-15,1-21 0,0 21 0,0-21 16,21 21-16,-21-21 16,0 0-16,21 21 0,-22-21 15,1 0-15,0 0 0,0 0 16,0 0-1,0 0-15,-1 0 16,22-21-16,0 0 16,0 0-16,0 0 15,0 0-15,0-1 16,0 1-16,0 0 16,22 21-16,-1 0 0,-21-21 15,21 21-15,0 0 16,0 0-16,0 0 15,1 0-15,-1 0 16,-21 21-16,0 0 16,21-21-16,-21 21 0,21-21 15,-21 22-15,0-1 16,21-21-16,-21 21 0,21-21 0,-21 21 16,22-21-1,-22 21-15,21-21 0,0 0 16,0 0-1,0 0 1,0 0 0,1 0-16,-1 0 15,-21-21 1,21 0-16,0 21 0</inkml:trace>
  <inkml:trace contextRef="#ctx0" brushRef="#br0" timeOffset="5854.64">27580 10456 0,'0'-21'0,"-21"21"15,0 0 32,21 21-47,0 1 16,0-1-16,-21-21 0,21 21 16,-22 0-16,22 0 0,0 0 0,-21 1 15,0-1-15,21 0 0,-21 0 0,21 0 16,0 0-16,0 1 0,-21-1 15,21 0-15,0 0 0,-21-21 0,21 42 16,0-20 0,0-1-16,0 0 15,21 0 17,0-21-32,0 0 15,0 0 1,0 0-16,1 0 15,-1 0-15,0 0 16,0-21 0,0 0-16,-21 0 15,21 21-15,1-22 0,-22 1 16,21 21-16,-21-21 0,0 0 16,21 0-16,0 0 15,-21-1-15,0 1 0,0 0 16,0 0-16,0 0 15,0 0-15,0-1 0,0 1 16,0 0-16,0 0 0,0 0 16,-21 0-1,0 21-15,0-22 16,-1 22-16,1 0 16,0 0-16,0 0 15,0 0-15,0 0 16,-1 0-1,1 0 1,21 22 0,-21-22-1,21 21-15,0 0 16,0 0 0,0 0-1</inkml:trace>
  <inkml:trace contextRef="#ctx0" brushRef="#br0" timeOffset="16052.68">26585 10266 0,'21'0'16,"1"-21"0,-1 21-16,-21-21 31,21 21-15,-21 21 46,-21-21-46,21 21-16,-21-21 0,-1 21 15,1-21-15,21 21 0,-21 0 16,0-21-16,21 22 0,-21-22 0,0 21 16,-1 0-16,1 0 0,0-21 15,0 21-15,0 0 0,0-21 16,-1 22-16,1-22 15,21 21-15,-21 0 0,0 0 16,0-21 0,21 21-16,-21-21 15,21 21 1,-22-21 0,22 22-16,-21-22 15,21 21 1,0 0 140,-21-21-125,21 21-15,0-42 78</inkml:trace>
  <inkml:trace contextRef="#ctx0" brushRef="#br0" timeOffset="43752.05">25527 8869 0,'0'0'0,"-106"42"31,85-42-31,0 0 16,21 21-16,-21-21 15,42 0 17,0 0-32,0 0 15,0 0-15,22 0 0,-22 0 16,21 0-16,0 0 0,1 0 15,-1 0-15,0 0 0,64 0 16,-63 0-16,-1 0 16,-21 0-16,21 0 0,1-21 15,-22 21-15,-42 0 32,0 0-17,-1 21-15,1-21 0,0 0 0,0 0 16,0 0-16,0 22 0</inkml:trace>
  <inkml:trace contextRef="#ctx0" brushRef="#br0" timeOffset="44103.85">25654 8996 0,'0'21'63,"0"0"-63,0 0 0,0 1 16,-21-1-16,0 63 15,21-62-15,0-1 0,-22 0 16,22 21-16,-21-21 0,21 1 0,-21 20 15,21-21-15,0 21 16,0-20-16,0-1 16,21-21 31,0-21-47,1-1 15</inkml:trace>
  <inkml:trace contextRef="#ctx0" brushRef="#br0" timeOffset="44556.59">25802 9271 0,'-21'-21'31,"21"0"-31,21 21 15,0 0-15,0 0 0,1 0 16,-1 0-16,0 0 0,21 0 16,-21 0-1,1 21-15,-1-21 0,0 21 16,-21 0-16,21 0 0,0-21 16,-21 22-16,21-1 0,-21 0 0,0 0 15,0 0-15,0 0 0,0 1 16,0-1-16,0 0 0,-21-21 15,21 21-15,-21-21 16,0 0-16,0 0 0,21-21 31,0 0-15,0 0-16,0-1 0,0 1 16,21 21-16,0-21 15,0 0-15,0 0 0,-21 0 16,22 21-16,-1-22 15,0 22 1,0 0-16,0 0 0,0 0 31</inkml:trace>
  <inkml:trace contextRef="#ctx0" brushRef="#br0" timeOffset="44988.34">26416 9250 0,'-21'-21'16,"21"0"-1,0 42 1,0 0 0,0 0-16,-21 0 0,21 0 15,-22 1-15,22-1 0,0 0 0,0 0 16,0 0-16,0 43 15,0-43-15,0 0 16,0 0-16,0 0 0,0 1 16,22-22-1,-1 0-15,0 0 0,0 0 16,0 0-16,22 0 0,-22-22 0,0 22 16,0-21-16,0 0 0,0 21 15,-21-21-15,22 0 0,-1 0 0,-21-22 16,21 22-16,-21-21 15,0-22 1,0 43-16,0 0 0,0 0 16,0 42 31,0 0-32,21-21 1</inkml:trace>
  <inkml:trace contextRef="#ctx0" brushRef="#br0" timeOffset="45459.07">26860 9313 0,'0'0'0,"22"0"15,-1 22-15,0-22 16,0 0-16,0 0 0,0 0 0,1 0 16,-1 0-16,0 0 15,0 0-15,0-22 0,0 22 0,1 0 16,-1-21-16,0 0 0,0 0 16,-21 0-1,0 0-15,0-1 0,0 1 16,-21 21-1,0 0-15,0 0 0,-1 0 16,1 0-16,0 0 0,0 21 16,0 1-16,-22-1 0,22 0 15,0 0-15,0 0 0,0 22 16,21-22-16,0 0 0,-21 0 0,21 0 16,0 0-16,0 1 0,0-1 15,21 0-15,0-21 0,0 0 16,21 21-16,-20-21 0,20 0 15,-21 0-15,21 0 0,-20 0 16,20 0-16,-21 0 0,21-21 0,-20 0 16,-1 21-16,0-21 0,21-1 15,-42 1 1,21 21-16,-21-21 0,22 21 0</inkml:trace>
  <inkml:trace contextRef="#ctx0" brushRef="#br0" timeOffset="49905.53">23622 9292 0,'21'0'16,"0"0"-16,-21 21 16,-21 1 15,0-22 0,21 21-31,-21-21 0,0 0 16,-1 0-1,44 0-15,-44 0 0,1 0 16,0 0-16,0 0 0,0 0 16,0 0-16,-22-21 0,1-1 15,21 22-15,0-21 0,-1 21 16,1-21-16,0 21 0,0-21 16,0 0-16,0 0 0,21-1 15,-22 1-15,22 0 16,0 0-16,0 0 0,0 0 15,0-1-15,0 1 0,0 0 0,0 0 16,0 0-16,0 0 0,22-1 16,-1 1-16,-21 0 0,21 0 0,-21 0 15,21 21-15,0-21 0,0 21 0,22-22 16,-22 22-16,-21-21 0,21 21 16,0 0-16,0 0 0,1 0 15,-1 0-15,0 0 0,0 0 0,0 0 16,0 0-16,-21 21 0,22-21 15,-22 22-15,21-1 0,-21 0 16,0 0-16,0 0 16,0 0-16,0 1 0,-21-22 0,-1 21 15,1 0-15,21 0 0,-21 0 16,0 0-16,-21 1 0,42-1 16,-22 0-16,1 0 0,0-21 0,0 21 15,0 0-15,0 1 0,-1-1 16,1 0-16,0 0 0,0-21 15,0 21-15,0 22 16,-1-22-16,1 0 16,21 0-16,0 0 0,-21-21 15,21 21-15,0 1 0,-21-1 16,21 0-16,0 0 16,0 0-1,21-21-15,0 0 0,0 21 16,1-21-16,-1 0 0,0 0 15,0 0-15,43 0 16,-43 0-16,0-21 0,0 21 16,0-21-16,22 0 0,-22 21 0,0-21 15,0 0-15,0 21 0,0-22 16,43-20-16,-43 21 16,-21 0-16,0 0 0,0-1 15,21 1-15,-21 0 0,0 0 16,0 0-1,-21 21 1,21 21 15,0 0-15,0 0-16,0 0 0,-21 1 0,21-1 16,0 0-16,-21 0 0,0 0 0,21 0 15,-22 1-15,22 20 0,0-21 16,0 0-16,-21 22 0,21-22 15,-21 63-15,21-62 16,-21 20-16,21-21 0,0 0 16,0 0-16,0 1 0,0-1 15,0 0-15,0 0 16,0 0-16,-21-21 16,0 0 30,21-21-46,0 0 0,21 21 16,-21-21-16,21 21 0</inkml:trace>
  <inkml:trace contextRef="#ctx0" brushRef="#br0" timeOffset="52381.62">21463 8403 0,'0'0'0,"0"21"0,-21-21 0,21 22 16,21-22-16,-42 0 15,0 0 1,21-22 0,21 22-16,0-21 0,-21 0 15,21 0-15,21 0 0,-20 0 0,-1-22 16,21 1-16,-21 0 0,85-43 15,-64 21-15,1 22 16,20-21-16,-20-1 0,20 1 0,-21-1 16,43-84-16,-21 84 0,-22 1 15,21-1-15,-20 1 0,-1-1 16,0 1-16,1 21 0,-22-1 0,21-20 16,-21 20-16,1-41 15,20 41-15,-42 22 16,0 0-16,0 0 0,0 0 0</inkml:trace>
  <inkml:trace contextRef="#ctx0" brushRef="#br0" timeOffset="52684.45">22648 6858 0,'0'21'16,"0"0"-16,0 1 15,0-1-15,21 0 0,-21 0 16,22 0-16,-1 0 0,0 22 0,0-22 16,-21 0-16,42 21 0,1 1 15,-1-1-15,0 0 0,22 1 0,-22-1 16,22 0-16,-1 1 0,1-1 15,-1 0-15,22 1 0,0-1 0,-1 0 16,107 22-16,-1 21 16,-105-64-16,21 21 0,-43 0 15,22-20-15,0 20 0,-22-21 0,1 21 16,-1-20-16,1-1 0,-22 0 0,0 0 16,1-21-16,-1 21 0,-21-21 15,0 0-15,0 0 0,1 0 16,-1 0-16,-21 21 0,21-21 15,-21-21 1,0 0 0,0 0-16,0 0 15,0 0-15</inkml:trace>
  <inkml:trace contextRef="#ctx0" brushRef="#br0" timeOffset="53102.21">22119 5292 0</inkml:trace>
  <inkml:trace contextRef="#ctx0" brushRef="#br0" timeOffset="53268.12">22077 5355 0,'0'21'0,"0"149"31,0-128-31,0 0 16,0 1-16,0-1 0,0 0 15,0 22-15,0-22 0,0-21 0,0 22 16,0-22-16,0 0 0,0 0 16,21-21-1,0 0 1,-21-21-1,0-21-15,21 21 0</inkml:trace>
  <inkml:trace contextRef="#ctx0" brushRef="#br0" timeOffset="53560.95">22246 5313 0,'0'0'0,"-21"0"0,0 0 0,21-21 15,21 21-15,-42-21 16,0 21-16,-1 0 0,22-22 16,22 1-1,-1 21-15,0 0 16,0 0-16,0 0 0,0-21 16,22 21-16,-22 0 0,21 0 15,-21 0-15,1 0 0,-1 0 0,0 0 16,0 0-16,0 0 15,-21 21 1,-21 0 0,0-21-16,0 0 0,0 22 15,-1-1-15,1-21 0</inkml:trace>
  <inkml:trace contextRef="#ctx0" brushRef="#br0" timeOffset="53756.84">22056 5588 0,'0'0'0,"0"21"16,0 0-16,0 1 16,21-22 15,0 0-31,0 0 0,0 0 16,0 0-16,1 0 0,-1 0 15,0-22-15,0 22 0,21 0 16,-20-21-16,20 21 0</inkml:trace>
  <inkml:trace contextRef="#ctx0" brushRef="#br0" timeOffset="54312.03">22860 5652 0,'0'-22'16,"0"44"-16,21-44 0,0 1 15,-21 0-15,0 0 0,0 0 16,0 0-16,0-1 16,0 1-16,0 0 15,-21 21-15,0 0 16,0 0-16,0 0 0,-1 0 16,1 0-16,0 21 0,0 0 15,-43 22-15,22 20 16,21-42-16,0 1 0,0 20 0,-1-21 15,22 0-15,0 0 0,0 1 16,0-1-16,0 0 0,0 0 16,0 0-16,22-21 0,20 0 15,-21 0-15,21 0 16,-20 0-16,-1-21 0,0 21 16,0-21-16,0 21 0,0-21 15,1 0-15,20-22 16,-21 1-16,-21 21 0,21 0 0,-21-22 15,21 22-15,-21 0 0,0 0 16,0 0-16,22-1 0,-22 44 31,0-1-15,0 0-16,0 0 0,0 21 0,0-20 16,0 20-16,-22-21 0,22 0 0,0 43 15,0-22 1,0-21-16,0 0 15,0 1-15,22-22 0,-1 0 16,0 0 0,0-22-16,-21 1 15,0 0-15,21 0 0,0 0 0</inkml:trace>
  <inkml:trace contextRef="#ctx0" brushRef="#br0" timeOffset="54612.86">23304 5144 0,'0'0'0,"0"-22"0,0 1 16,0 42-1,0 1 1,0-1-16,0 0 0,0 0 16,0 0-16,-21 22 0,21-22 15,0 21-15,0 0 0,-21 43 16,0-64-16,21 43 0,0-22 0,0 0 15,-21-20-15,0 20 0,21 0 16,-22 1-16,22-22 0,0 0 0,0 0 16,-21 43-16,21-43 15,0 0 1,0-42 0,21 0-1,1-1-15</inkml:trace>
  <inkml:trace contextRef="#ctx0" brushRef="#br0" timeOffset="55072.6">23728 5503 0,'0'-21'31,"-21"21"-16,-1 0-15,1 0 0,0 0 16,0 0-16,0 0 0,-22 43 16,22-43-16,0 21 0,21 0 15,-21-21-15,21 21 0,0 0 16,-21 0 0,21 1-16,21-1 0,0-21 15,0 0-15,0 21 0,1-21 16,-1 21-16,0 0 0,0-21 15,0 21-15,0 1 16,1-22-16,-22 21 16,0 0-16,0 0 15,-22 0 1,1-21-16,0 0 16,0 21-16,-21-21 0,20 0 15,-41 0-15,21 0 16,20 0-16,1 0 0,0 0 15,0 0-15,0 0 0,21 22 16,0-44 31,21 22-47</inkml:trace>
  <inkml:trace contextRef="#ctx0" brushRef="#br0" timeOffset="55615.8">24003 5736 0,'0'0'0,"21"0"16,-21-21-16,21 21 0,0 0 16,-21-21-16,22 21 15,-1-21-15,0 0 0,-21-1 16,21 1-16,0 21 0,-21-21 16,21 0-16,-21 0 15,0 0-15,0-1 16,-21 22-1,0 0 1,0 0-16,0 0 0,-22 22 16,22 20-16,0-21 15,0 0-15,0 22 0,0-22 16,-1 0-16,22 0 0,-21 21 0,21-20 16,0-1-16,0 0 0,0 0 0,0 0 15,0 0-15,0 1 16,21-22-16,1 0 0,-1 21 0,0-21 15,0 0-15,0 0 0,0 0 16,22 0-16,-22 0 0,0 0 0,21-21 16,22-1-16,-43 22 0,64-63 15,-64 63 1,0-21-16,0 0 0,0 21 0,-21-22 16,22 1-16,-22 0 15</inkml:trace>
  <inkml:trace contextRef="#ctx0" brushRef="#br0" timeOffset="64532.69">15388 12361 0,'0'-21'0,"0"42"0,21-42 16,-21 0-16,0 0 0,21 21 15,-21-21-15,0 0 0,0-1 32,0 44-17,0-1 1,0 0-16,0 0 0,0 21 0,0-20 15,0 20-15,0-21 0,0 21 16,0 1-16,0-1 0,0 0 0,0 1 16,0-1-16,0 0 0,0 1 15,0-1-15,0 0 0,0-20 0,0 20 16,0-21-16,0 64 16,0-64-16,0 0 15,0 0 1,-21-21 15</inkml:trace>
  <inkml:trace contextRef="#ctx0" brushRef="#br0" timeOffset="64816.53">15155 13018 0,'21'0'31,"1"0"-31,-1 21 16,0-21-16,-21 21 0,21-21 16,0 21-16,0 0 15,1-21-15,-1 21 0,0-21 0,-21 22 0,21-1 16,0 0-16,0-21 15,-21 21-15,22-21 47,-1-21-47</inkml:trace>
  <inkml:trace contextRef="#ctx0" brushRef="#br0" timeOffset="64996.43">15684 12933 0,'-21'21'16,"0"-21"-1,0 21-15,21 0 0,-21-21 0,0 22 16,-1-1-16,1 0 0,0 0 16,0 0-16,0-21 15,21 21-15,0 1 0,-21-22 16,21 21-16,-22-21 0</inkml:trace>
  <inkml:trace contextRef="#ctx0" brushRef="#br0" timeOffset="65620.35">14118 14034 0,'0'-22'0,"-21"1"31,0 21-15,21 21-1,0 1-15,-21-1 0,21 21 16,0 0-16,0-20 0,-22 62 15,1-41-15,21-1 0,-21 0 16,21 1-16,0-1 0,0 0 0,-21 43 16,0-22-1,21-41-15,0-1 16,0-42 15,0-1-15,0 1-16,0 0 0</inkml:trace>
  <inkml:trace contextRef="#ctx0" brushRef="#br0" timeOffset="66112.5">14457 14118 0,'0'0'0,"-21"21"47,-1-21-47,22 22 0,-21-1 16,0 0-16,21 0 15,-21 0-15,0 22 0,21-22 0,0 21 16,-21-21-16,-1 22 0,22-1 0,-21-21 16,21 21-16,0-20 0,0 20 15,0 0-15,0-21 0,0 1 16,0-1-16,21 0 15,1-21-15,-1 0 0,0 0 0,0 0 16,0 0-16,0 0 0,22 0 0,-22-21 16,0 21-16,21-21 0,-20-1 0,-1 1 15,0 0-15,0-21 0,0 21 16,0-1-16,1-20 0,-22 0 16,0 21-16,0-22 0,0 1 0,0 0 15,0 20-15,0-20 0,0 21 16,0 0-16,-22 0 0,22-1 0,-21-20 15,0 42-15,0 0 0,0 0 16,0 0-16,-1 0 16,1 0-16,0 21 0,0-21 15,21 21-15,0 1 0,-21-22 0,0 21 16,21 0-16,-22 0 16,22 0-16,22-21 15,-1 0-15,0 0 0</inkml:trace>
  <inkml:trace contextRef="#ctx0" brushRef="#br0" timeOffset="66868.5">15282 14097 0,'0'-21'31,"-21"42"47,0 0-78,0-21 16,21 21-16,-21 1 0,-1-1 16,1 0-16,21 0 0,-21 0 15,0 22-15,-21-22 0,-1 42 16,22-42-16,-21 1 0,21 20 0,-1-21 15,1 0-15,0 0 0,0 1 16,0-1-16,0-21 0,21 21 0,-22-21 16,22-21 15,0 0-31,22-1 16,-1 22-16,0-42 0,0 42 15,0-21-15,0 21 16,1 0-16,-1 0 0,0 0 15,0 0-15,0 0 0,0 0 0,1 0 16,-1 0-16,0 0 0,0 21 16,21-21-16,-20 21 0,-1 0 0,0-21 15,0 22-15,0-22 0,0 21 0,1-21 16,-22 21-16,21-21 0,0 0 16,-21 21-16,21-21 15,-21-21 110,0 0-109</inkml:trace>
  <inkml:trace contextRef="#ctx0" brushRef="#br0" timeOffset="67316.24">15875 14097 0,'-21'-21'16,"42"21"15,0 0-31,0-21 16,0 21-16,22 0 0,-22 0 0,21 0 15,-21 0-15,22 0 0,-22-21 0,21 21 16,1 0-16,-22 0 0,0 0 16,0 0-16,0 0 0,22 0 15,-65 0 16,1 0-31,0 0 0,0 0 16,0 0-16,0 0 0,-1 0 16,1 0-16,0 0 15,0 0-15,0 0 0</inkml:trace>
  <inkml:trace contextRef="#ctx0" brushRef="#br0" timeOffset="67847.94">15938 14034 0,'0'0'0,"-42"42"31,21-42-31,21 21 0,0 0 16,0 0-16,-21-21 0,21 22 0,-21-1 15,21 0 1,-22 0-16,22 0 0,0 0 16,0 1-16,0-1 15,22-21 48,-1-21-63,0 21 15,0 0-15,0-22 16,0 22-16,1 0 0,-1 0 16,0 0-16,0 0 0,0 0 0,0 0 15,1 0-15,-1 22 16,0-1-16,0-21 0,0 21 15,0-21-15,-21 21 0,22 21 16,-1-42-16,-21 22 0,0-1 0,0 0 16,0 21-16,-21-21 15,-1-21-15,1 22 0,-21-1 0,21 0 16,-22-21-16,1 21 0,-43-21 16,1 21-1,63-21-15,-22 0 0,22 0 0,-21 0 16,21 0-16,-1 0 0,1 0 15,21 21 32</inkml:trace>
  <inkml:trace contextRef="#ctx0" brushRef="#br0" timeOffset="68429.61">14118 16129 0,'0'-21'16,"0"42"-16,0-84 0,-21 41 0,21 1 0,0 0 15,0 0-15,-21-43 16,0 43-16,-1 21 15,22 21 1,0 22 0,0-22-16,0 21 0,0 1 15,0-1-15,0 21 0,0-20 16,0-1-16,0 22 0,0-22 0,-21 0 16,0 43-16,21-43 0,0-21 15,0 22-15,0-22 0,0 0 16,0 0-16,0 0 0,0 1 15,0-44 1,0 1 0,0 0-16,0 0 0,0 0 0,0 0 15</inkml:trace>
  <inkml:trace contextRef="#ctx0" brushRef="#br0" timeOffset="68681.46">14033 16150 0,'0'0'0,"0"-42"15,0 21 1,22 21 0,-22-21-16,21 21 0,0 0 15,21 0-15,-21 0 0,1-22 0,-1 22 16,21 0-16,-21 0 0,22 0 16,-22-21-16,0 21 0,0 0 0,0 0 15,0 0-15,-42 0 31,0 0-15,0 21-16,0-21 0,-22 0 16,43 22-16,-21-22 0,0 0 15,0 21-15</inkml:trace>
  <inkml:trace contextRef="#ctx0" brushRef="#br0" timeOffset="68853.36">13970 16298 0,'21'22'31,"0"-22"-31,0 0 0,1 0 0,-1 0 16,0 0-16,0 0 0,0 0 15,0 0-15,1 0 0,-1 0 16,0 0-16,0 0 0,21 0 0,-20 0 16,-1 0-16,0 0 15,0 0-15</inkml:trace>
  <inkml:trace contextRef="#ctx0" brushRef="#br0" timeOffset="69373.07">14859 16404 0,'0'0'16,"21"0"-16,-21-21 15,0 0-15,21 0 0,-21 0 16,0-1-16,0 1 0,0 0 15,0 0-15,-21-21 16,0 42-16,0 0 0,0 0 16,-1 0-16,1 0 0,0 0 15,0 21-15,0 0 0,0 0 0,-1 0 16,1 0-16,0 22 16,0-22-16,0 21 0,0-21 0,-1 22 0,1 20 15,21-42-15,0 22 16,0-22-16,0 0 0,0 0 15,21-21-15,1 21 0,-1-21 0,21 0 16,-21 0-16,22 0 16,-22-21-16,21 0 0,-21 0 15,0 0-15,1 0 0,-22-1 16,21 1-16,-21 0 0,21 0 0,-21 0 16,0-22-16,0 22 0,0 0 0,0-21 15,0 21-15,0 42 31,0 0-31,0 0 0,0 0 16,0 0-16,0 1 0,0-1 16,0 21-16,0-21 0,0 22 15,0-22-15,21 0 0,-21 0 16,0 0-16,21-21 16,0 0-16,1 0 15,-1 0-15,-21-21 16,21 0-16,0 0 0</inkml:trace>
  <inkml:trace contextRef="#ctx0" brushRef="#br0" timeOffset="69629.92">15346 15939 0,'0'0'0,"0"-22"0,21 22 0,-21 22 31,0-1-31,0 0 0,-21 21 15,21 1-15,0-22 0,-21 21 0,21 85 16,0-85 0,0 1-16,0-22 0,0 21 0,-22 1 15,22-1-15,0-21 0,0 0 16,0 0-16,0 1 16,0-1-16,0-42 31,22 21-16</inkml:trace>
  <inkml:trace contextRef="#ctx0" brushRef="#br0" timeOffset="70061.67">15854 16341 0,'-43'0'31,"22"0"-31,0 0 0,0 0 16,0 0-16,0 0 0,-1 0 0,1 0 15,-21 0-15,0 42 16,42-21-16,-22-21 16,22 21-16,0 1 15,22-22 1,-22 21-16,21-21 0,0 21 15,42 0-15,-41-21 0,-1 21 16,0 0-16,0-21 16,-21 22-16,0-1 15,-21 0 1,0-21 0,0 0-16,-1 0 0,1 0 0,-21 0 15,21 0-15,0 0 0,-22 0 0,22 0 16,0 0-16,0 0 0,42 0 47,0 0-47,0 0 0,0-21 15,1 21-15</inkml:trace>
  <inkml:trace contextRef="#ctx0" brushRef="#br0" timeOffset="70440.46">16044 16510 0,'21'0'0,"1"0"15,-1 0-15,0 0 16,-21-21-16,21 21 16,0 0-16,-21-21 0,21 21 0,1-43 15,-1 22 1,0 0-16,-21 0 0,0 0 15,0 0-15,0-1 0,-21 22 16,0 0 0,-1 0-16,1 0 15,0 0-15,0 0 0,0 22 0,0-22 16,-1 42-16,22-21 0,-21 0 16,21 22-1,0 20-15,0-42 0,0 0 16,0 1-16,21-22 0,1 21 15,-1-21-15,0 0 16,21 0-16,-21 0 0,22 0 16,20-21-16,-42 21 15,1-22-15,20 1 0,-21 0 16</inkml:trace>
  <inkml:trace contextRef="#ctx0" brushRef="#br0" timeOffset="73396.75">18902 13653 0,'0'-22'0,"0"44"0,0-65 16,0 22-16,0 0 16,0 42 31,0 0-32,0 0-15,0 22 0,0-22 0,0 21 16,0-21-16,0 22 0,0-22 15,0 21-15,0 43 16,0-43-16,0-21 0,0 22 16,0-22-16,0 0 15,0 0-15,0 0 0,21-21 63,-21-21-63,21 21 0,0-21 15,0 0-15,-21 0 16</inkml:trace>
  <inkml:trace contextRef="#ctx0" brushRef="#br0" timeOffset="73912.47">19367 13631 0,'0'0'15,"-21"0"1,0 0 0,0 0-1,21 22-15,-21-22 0,21 21 0,0 0 16,-21 21-16,-1 43 16,1-43-16,21 1 15,0-1-15,0-21 0,0 0 16,0 0-16,0 1 0,0-1 15,0 0-15,0 21 16,0-21-16,21-21 0,1 22 0,-1-22 16,42 21-16,-42-21 15,1 0-15,-1 0 0,21 0 16,-21 0-16,0 0 0,22 0 0,-22-21 16,0 21-16,21-43 0,1 22 15,-22 0-15,0 0 16,-21-22-16,21 22 0,-21 0 15,0-21-15,0-1 0,0 1 0,0 0 0,0-1 16,0 1-16,0 21 0,-21-21 16,0-1-16,0 22 0,-22-21 15,22 42-15,0 0 0,0 0 16,0 0-16,0 0 0,-1 0 16,-62 42-16,63-42 15,-1 21-15,1 0 0,21 1 16,0-1-16,-21 0 0,21 0 15,0 0-15,0 0 0,21-21 16,0 0-16,1 0 16,20 0-16</inkml:trace>
  <inkml:trace contextRef="#ctx0" brushRef="#br0" timeOffset="74827.94">20362 13483 0,'-21'-21'0,"0"0"16,21 42 77,0 0-77,0 0-16,21 1 16,0-1-16,0 0 15,1 0-15,20 21 16,0-20-16,-21-1 0,1 0 16,-1 0-16,0-21 0,0 21 15,0 0-15,0-21 0,64 22 16,-43-22-16,22 21 15,-22-21-15,-21 0 0,22 0 16,-22 0-16,0 0 0,0 0 0,0 0 16,1 0-16,-1 0 0,-42 0 47,-1 0-47,1 0 0,0 0 15,0 0-15,0 0 16,-22 0-16,22 21 0,0-21 15,0 21-15,0 0 0,-22-21 16,22 21-16,-21 1 0,21-1 0,-22 0 16,22 0-16,-63 21 15,20 1-15,43-22 16,0 0-16,0-21 0,-1 21 16,22 0-16,-21-21 0,0 22 15,21-1 1,0-42 46,21 21-46,0-22-16,-21 1 0,22 21 0</inkml:trace>
  <inkml:trace contextRef="#ctx0" brushRef="#br0" timeOffset="76261.64">21484 13568 0,'0'21'47,"-21"-21"0,0-21-31,0 0-1,21 0 1,0-1-16,0 1 15,0 0 1,21 21-16,0-21 0,0 21 0,21 0 16,-20-21-16,41 21 15,-42 0-15,0 0 0,1 0 16,-1 0-16,0 0 0,0 0 16,0 0-16,0 21 0,1 0 0,-1 21 15,0 1-15,-21 84 16,0-106-16,0 21 15,0 1-15,0-1 0,0 0 0,0-21 16,-21 22-16,0-22 0,-1 0 16,1 21-16,-42 22 15,-1-22 1,22-21-16,21-21 0,0 22 16,-1-22-16,1 0 0,0 0 0,0 0 15,0 0-15,0 0 0,-1 0 16,1-22-1,21 1-15,0 0 0,0 0 16,0 0-16,0 0 0,0-1 16,0 1-16,21 0 15,1 21-15,-22-21 0,21 0 16,0 21-16,0 0 0,0 0 16,0 0-16,1 0 15,-1 0-15,0 21 16,-21 0-16,21-21 0,21 42 15,-20-20-15,-1-1 16,-21 0-16,21 0 0,0 0 16,0-21-16,0 21 15,1-21 1,-1 0-16,0 0 16,0 0-16,0 0 0,0 0 15,1-21-15,-1 21 16,-21-21-16,21 0 0,0 21 0,0-21 15</inkml:trace>
  <inkml:trace contextRef="#ctx0" brushRef="#br0" timeOffset="77120.14">22394 13589 0,'0'0'16,"0"-21"-16,-21 21 15,21-21-15,-21 21 0,0 0 16,0 0 0,21 21-16,-22-21 0,1 42 15,21-21-15,-21 1 16,0 20-16,21-21 0,-21 43 16,21-43-16,-21 21 0,21-21 0,0 22 15,0-22-15,0 0 0,0 42 16,0-20-1,0-22-15,0 0 0,0 0 0,0 0 16,21-21-16,0 22 16,0-22-16,0 0 0,0 0 15,1 0-15,20 0 0,-21 0 0,0-22 16,0 1-16,64-21 16,-64 21-16,0 0 15,1-1-15,-1-20 0,-21 21 0,21-21 16,0-1-16,0 22 0,-21-21 15,0-1-15,0 22 0,0-21 0,0 0 16,0 20-16,0-41 16,-21 42-16,0 0 0,0-1 0,0 1 15,-43 21-15,43 0 16,0 0-16,0 0 0,-22 0 16,22 21-16,-21 1 0,21-22 0,-1 42 15,-20-21-15,0 43 16,21-43-16,21 21 0,-22-21 15,22 22-15,-21-1 0,21-21 0,0 21 16,0-20-16,0 20 0,0-21 0,0 43 16,21-22-1,1-21-15,-1 0 0,0-21 16,0 21-16,0-21 16,0 0-16,1 0 0,-1 0 15,0 0-15,0 0 0,21-21 16,-20 21-16,20 0 15,-21-21-15,0 21 0,-21-21 0,21 0 16,1 21-16,-1-21 0,-21-1 0,0 1 16,21 0-16,0-42 15,-21 41-15,0-20 0,0 0 16,0 21-16,0-22 0,0 1 0,0 21 16,0-22-16,0 22 0,-21-21 0,21 21 15,-21 0-15,0 21 0,-22-22 16,-20 22-1,42 0-15,-1 0 0,1 22 16,0-22-16,0 21 0,0 0 0,0 0 16,-1 0-16,1 0 0,0 1 0,21 20 15,-21 21 1,0-41-16,21-1 0,0 0 16,0 0-16,0 0 0,0 0 15,0 1 1</inkml:trace>
  <inkml:trace contextRef="#ctx0" brushRef="#br0" timeOffset="78285.48">19410 15833 0,'21'0'0,"0"0"16,-21-21-1,0 42 95</inkml:trace>
  <inkml:trace contextRef="#ctx0" brushRef="#br0" timeOffset="78661.78">19537 15833 0,'0'-21'16,"0"-1"-1,21 22-15,-21 22 47,0-1-47,0 0 16,0 0-16,0 0 0,0 22 0,0-1 15,0 0-15,0 1 0,0-1 0,-21 64 16,21-64-16,-21 43 16,21-43-16,0 0 0,0-20 15,0 20-15,0-21 0,-22 0 0,22 0 16,0 1-16,0-1 0,0-42 47,0-1-32,0 1-15,0 0 0,22 0 0,-22 0 16,21 0-16,-21-22 0,21 1 0,0 21 16</inkml:trace>
  <inkml:trace contextRef="#ctx0" brushRef="#br0" timeOffset="78936.62">19706 15790 0,'-42'-21'31,"63"21"0,0-21-31,0 21 0,0 0 0,43-21 16,-22 21-16,-21 0 0,43 0 16,-22-21-16,-21 21 15,22 0-15,-22 0 0,0 0 0,0 0 16,0 0-16,-42 0 31,0 0-31,21 21 16,-21-21-16,0 21 15,0-21-15,21 21 0</inkml:trace>
  <inkml:trace contextRef="#ctx0" brushRef="#br0" timeOffset="79145.59">19727 16108 0,'0'21'0,"0"21"31,21-42-15,1 0-16,-1 0 16,0 0-16,0 0 0,0 0 0,0 0 15,1 0-15,-1 0 0,0 0 0,0 0 16,0 0-16,-21-21 15,43 21-15</inkml:trace>
  <inkml:trace contextRef="#ctx0" brushRef="#br0" timeOffset="79770.28">20532 16235 0,'21'21'0,"0"-21"16,0 0 0,21 0-16,-42-21 15,22 0-15,-1 0 16,-21-1-16,0 1 0,0 0 16,0 0-16,0 0 15,-43-22-15,22 43 16,0 0-16,0-21 0,0 21 0,0 0 15,-22 0-15,22 0 0,0 0 16,0 21-16,0 1 0,-22-22 16,22 21-16,0 21 0,-21 0 15,-1 22-15,22-43 16,0 21-16,21-20 0,0-1 0,0 21 16,0-21-16,0 0 0,0 1 0,0-1 15,0 0-15,21 0 16,0-21-16,0 0 0,43 0 15,-43 0-15,0 0 16,22 0-16,-22 0 0,0-21 0,0 0 16,0 21-16,0-21 0,1-1 0,20-20 15,0-43 1,-42 43-16,21 21 0,-21-21 16,22 20-16,-22 1 0,0 0 15,0 0-15,0 42 31,0 0-31,0 0 16,-22 22-16,22-22 0,0 0 16,-21 0-16,21 22 0,0-1 15,0 0-15,0-21 0,0 1 16,0-1-16,21 0 16,1-21-16,-1 0 0,-21 21 15,21-21-15,0 0 16,0 0-16,0-21 15,-21 0-15,22 21 0,-22-21 0,21-1 16</inkml:trace>
  <inkml:trace contextRef="#ctx0" brushRef="#br0" timeOffset="80080.78">21018 15790 0,'0'0'0,"22"-21"0,-22 0 16,0 0-16,0 42 47,0 0-47,0 0 0,21 1 15,-21 20-15,0-21 0,0 21 0,0 1 16,0-1-16,0 0 0,0 1 16,0-22-16,0 21 0,0 1 0,0-1 15,0-21-15,0 0 0,0 22 16,0-22-16,0 0 0,0 0 0,0 0 15,0 0-15,0 1 0,21-44 47,0 22-47,0-21 16,-21 0-16,21 0 0</inkml:trace>
  <inkml:trace contextRef="#ctx0" brushRef="#br0" timeOffset="80573.49">21505 15981 0,'0'0'0,"21"0"0,-21-21 15,22 21-15,-22-21 16,21 21-16,-21-22 16,-21 22-1,-1 0 1,22 22-16,-21-22 0,0 21 0,0-21 15,0 21-15,0 0 0,-1 0 16,1 0-16,0 22 16,21-22-16,0 0 0,0 0 15,0 0-15,21 1 16,0-22 0,22 21-16,-22-21 0,0 21 15,0-21-15,0 0 0,1 21 16,-1-21-16,-21 21 0,21-21 15,-21 21 1,21-21-16,-21 22 0,0-1 16,-21 0-16,0 0 15,0-21-15,-1 0 16,1 21-16,0-21 0,-21 0 16,-1 0-16,22 0 15,0 0-15,0 0 16,0 0-16,42 0 62,0-21-62,0 21 0,-21-21 16</inkml:trace>
  <inkml:trace contextRef="#ctx0" brushRef="#br0" timeOffset="81041.55">21907 16214 0,'0'0'0,"22"0"16,-1 0 0,-21-21-16,21 21 0,0-22 15,0 22-15,0-21 0,1 21 16,-1-21-16,0 0 15,0 21-15,0-21 0,0 0 0,1-1 16,-22 1-16,21 0 0,-21 0 16,0 0-16,0 0 0,0-1 15,0 1-15,0 0 0,-21 21 16,-1 0 0,1 0-16,0 21 0,0 0 15,0 1-15,-22 20 0,22 0 16,0 1-16,0-22 15,0 42-15,21-42 0,0 1 16,0 20-16,0-21 0,0 0 0,0 0 16,0 1-16,0-1 15,42 0-15,-21-21 16,0 0-16,22 0 16,-22 0-16,0 0 0,0 0 15,0 0-15,-21-21 16,22 0-16,-22-1 15,0 1 1,0 0-16</inkml:trace>
  <inkml:trace contextRef="#ctx0" brushRef="#br0" timeOffset="81340.94">22225 16383 0,'-21'0'32</inkml:trace>
  <inkml:trace contextRef="#ctx0" brushRef="#br0" timeOffset="83892.5">16573 17187 0,'0'-42'0,"0"84"0,-21-105 0,0 42 16,0 0-16,0-1 0,21 1 15,-21 0-15,21 0 0,-22 0 16,22 0-16,22 42 16,-1 0-1,0 0-15,21 0 0,1 22 0,-1-22 16,0 21-16,1 0 15,20 1-15,1-1 0,-1 0 0,1 1 16,20-1-16,-20 0 0,20 1 0,65 41 16,-107-41-16,21-1 15,-20-21-15,-1 0 0,0 1 16,-20-1-16,-1 0 0,0-21 0,-21-21 47,0 0-47,0-1 15,0 1-15,0-21 0</inkml:trace>
  <inkml:trace contextRef="#ctx0" brushRef="#br0" timeOffset="84204.51">18838 16806 0,'0'0'0,"0"-21"0,-21 21 16,0 0 0,0 0-16,-22 0 0,1 21 0,0 1 15,-22-1-15,22 21 0,-22 0 16,-63 43-16,0 21 16,64-43-16,-1-20 15,-63 63-15,64-64 0,-1 0 0,22 1 16,0-1-16,-1 0 0,1-21 15,21 22-15,0-1 16,21-21-16,0 0 16,0 1-16,21-22 15,0 0-15,0 0 0,0 0 0,1 0 16,-1 0-16,0 0 0</inkml:trace>
  <inkml:trace contextRef="#ctx0" brushRef="#br0" timeOffset="84532.93">18563 17865 0,'0'21'31,"0"0"-31,0 0 0,-21 0 16,0 22-16,21-22 16,-21 42-16,21-20 0,0-1 15,0-21-15,0 22 0,0-1 16,0 0-16,0-21 0,0 22 0,0-22 0,0 0 16,-43 21-16,22 1 15,63-43 1,-20 0-16,-1 0 15,0-21-15,-21-1 16,0 1-16,0 0 0,0 0 0</inkml:trace>
  <inkml:trace contextRef="#ctx0" brushRef="#br0" timeOffset="84758.32">18584 17907 0,'0'0'0,"-21"0"0,21-21 16,0 0-1,21 21 1,0 0 0,1-21-16,-1 21 0,21 0 0,-21 0 15,22 0-15,-22 0 0,21-22 16,43 22-16,-64 0 16,0 0-16,0 0 0,-21 22 31,-21-22-16</inkml:trace>
  <inkml:trace contextRef="#ctx0" brushRef="#br0" timeOffset="84960.2">18648 18098 0,'-21'21'0,"42"-42"0,-64 63 15,43-21-15,-21-21 16,42 0-1,1 0 1,-1 0-16,0 0 0,0 0 0,0 0 16,43 0-1,42 0-15,-85 0 16,0 0-16,21-21 0,-21 21 16,22 0-16</inkml:trace>
  <inkml:trace contextRef="#ctx0" brushRef="#br0" timeOffset="85444.44">19537 18119 0,'0'-21'15,"0"42"-15,21-42 0,-21-1 0,0 1 16,0 0-16,0 0 0,0 0 16,-21 0-16,-22-22 15,22 22-15,-21 21 16,0 0-16,20 0 15,-20 0-15,21 21 0,-21 0 0,20 1 16,1-1-16,-21 0 0,42 21 16,-64 43-16,64-64 15,0 0-15,0 22 0,0-22 16,0 0-16,0 0 0,0 0 0,22 0 16,-1 1-16,42-22 15,22 0 1,-64 0-16,0 0 0,0 0 0,1-22 15,-1 22-15,0-21 0,0 0 16,-21 0-16,0-21 0,21 20 16,0-20-16,1 0 15,-22 21-15,0-1 0,0 44 32,0-1-17,0 0-15,0 0 0,0 0 0,0 22 16,0-22-16,0 0 0,0 21 15,0-21-15,0 22 16,0-22-16,0 0 0,21-21 16,0 0-16,0 0 0,0 0 31,0 0-31</inkml:trace>
  <inkml:trace contextRef="#ctx0" brushRef="#br0" timeOffset="85735.8">19939 17759 0,'0'0'0,"21"-21"0,-21 42 31,0 0-31,0 0 0,0 0 16,0 1-16,0-1 0,0 21 15,0 22-15,0-1 16,0-42-16,0 22 15,0-22-15,0 0 0,0 21 0,0-21 16,0 1-16,0-1 0,0 21 16,0-21-16,0 0 15,0 1-15,0-1 16,21-21 0,0 0-16,1-21 15,-1-1-15</inkml:trace>
  <inkml:trace contextRef="#ctx0" brushRef="#br0" timeOffset="86160.56">20426 18119 0,'0'0'0,"21"0"0,0-21 16,0 21-16,-21-43 16,-21 43 15,0 0-31,0 0 15,0 0-15,-1 0 16,-20 43-16,42-22 0,-21-21 16,21 21-16,0 0 15,0 0-15,0 0 16,21 1-16,0-22 16,-21 21-16,21 0 15,1-21-15,-22 21 0,0 0 16,0 0-16,0 1 15,0-1-15,0 0 16,0 0-16,-22 0 16,1-21-16,0 0 0,0 0 15,0 0-15,0 0 16,-22 0-16,22 0 16,0 0-1,21-21 1,0 0-1,0 0 1,21 0-16,0 21 16</inkml:trace>
  <inkml:trace contextRef="#ctx0" brushRef="#br0" timeOffset="86605.79">20659 18309 0,'21'0'0,"0"-21"15,0 0-15,0 21 16,0 0-16,1-21 0,20 0 16,0 21-16,-21-22 0,22 22 15,-22-21-15,21 21 0,-21-21 16,22 21-16,-1-21 15,-21 21-15,-21-21 0,-21 21 32,0 0-32,0 0 15,0 0-15,-22 0 16,1 21-16,42 0 16,-21-21-16,21 21 0,-21 0 0,21 1 15,0-1-15,0 0 0,0 21 16,0-21-1,0 1-15,0-1 0,0 0 16,0 0-16,21 0 16,0-21-16,0 0 15,0 0 1,0 0-16,-21-21 16,22 21-1,-1-21-15</inkml:trace>
  <inkml:trace contextRef="#ctx0" brushRef="#br0" timeOffset="86816.5">21336 18415 0,'0'0'0,"42"21"31,-21-21-31,1 0 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5:09:52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9440 11769 0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6:37:36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402 0,'0'-21'0,"0"0"16,0 0-16,-21 21 31,21 21 0,0 0-31,0 21 0,0-20 16,0 20-16,0 0 0,0 1 0,0-1 16,0 0-16,0 1 0,0-1 15,0 21-15,-21-20 0,21-1 16,0 0-16,0 1 0,0-1 0,0-21 16,0 22-16,0-22 15,0 21-15,0-21 16,0-42 15,0 0-15,0 0-16,0 0 0,0-1 15,0-20-15</inkml:trace>
  <inkml:trace contextRef="#ctx0" brushRef="#br0" timeOffset="605.36">1270 529 0,'0'0'0,"-42"-42"16,42 21-16,0 0 15,0-1-15,0 1 0,0 0 16,0 0-16,0 0 0,21 0 15,-21-1-15,42 1 16,0 0-16,-20 21 0,-1 0 0,21-21 16,0 21-16,-20 0 15,20 0-15,0 21 0,1-21 0,-22 21 16,21 0-16,0 22 0,-20-22 16,-1 21-16,0 1 0,-21-1 0,0 0 15,0 1-15,0-1 0,-42 0 16,20 1-16,1-22 0,-21 21 0,21 0 15,-22 1-15,1-22 0,0 21 16,21-21-16,-22 1 0,1-1 16,21 0-16,-22-21 0,22 0 0,0 0 15,0 0-15,0 0 0,0 0 16,21-21-16,0 0 0,0-1 16,0 1-1,0 0-15,21 21 16,0 0-1,0 0-15,0 21 0,0-21 16,1 21-16,-1 1 0,0-1 0,0 0 16,0 0-16,0 0 0,1 0 15,-1 1-15,-21-1 0,21 0 16,0 0-16,-21 0 0,21-21 16,0 21-16,-21 1 0,22-22 15,-22 21-15,21-21 0,0 0 0,0 0 16,0 0-1,-21-21-15,0-1 16,21 1-16,-21 0 0,22 0 16</inkml:trace>
  <inkml:trace contextRef="#ctx0" brushRef="#br0" timeOffset="1032.1">1905 974 0,'0'0'0,"0"21"16,21-21 15,0 0-31,0-21 0,1 0 0,-1-1 16,0 1-16,0 0 15,0 0-15,0-21 0,1 20 0,-1 1 16,-21 0-16,0 0 0,0 0 15,0 0-15,0-1 0,0 1 0,0 0 16,-21 21-16,-1 0 16,1 0-16,0 0 15,0 21-15,0 0 0,0 1 0,-1-1 16,22 21-16,0-21 0,-21 22 16,21-22-16,-21 21 0,21 0 0,0-20 15,0 20-15,0-21 16,0 0-16,0 0 0,0 1 0,0-1 15,21 0-15,-21 0 0,21-21 16,1 21-16,-1-21 0,0 0 16,0 0-16,0 0 15,0-21-15,1 0 0,-1 0 0,0 0 16,0-1-16,21 1 0,-20-21 16,-1 21-16</inkml:trace>
  <inkml:trace contextRef="#ctx0" brushRef="#br0" timeOffset="1316.95">2561 191 0,'0'0'0,"0"-22"32,0 44-32,0-1 15,0 21-15,0 0 0,0 1 0,0-1 16,0 22-16,-21-22 0,21 21 15,0 1-15,-21 42 16,0 0-16,-1-43 16,22-21-16,0 43 0,0-64 15,0 22-15,0-22 0,0 0 16,0 0-16,0 0 16,22-21-16,-1 0 15,-21-21-15,21 0 0,0 0 16,-21 0-16,21-1 0</inkml:trace>
  <inkml:trace contextRef="#ctx0" brushRef="#br0" timeOffset="1924.6">3154 804 0,'0'0'0,"42"-42"31,-21 21-31,-21 0 16,0 0-16,0-1 0,0 1 15,0 0-15,0 0 0,0 0 16,0 0-16,0-1 0,-21 22 16,0 0-16,0 0 15,0 0-15,-1 0 0,1 22 16,0-1-16,0 0 15,-21 0-15,20 0 0,1 22 0,0-1 16,0 0-16,0 1 0,0-1 16,21 0-16,0 1 0,0-1 0,0-21 15,0 21-15,0-20 0,0 20 16,0-21-16,0 0 0,21 0 0,0-21 16,0 22-16,0-22 15,0 0-15,1 0 0,-1-22 0,21 1 16,-21 0-16,0 0 0,1 0 15,-1-22-15,21-41 16,-42 41-16,21 1 0,-21-21 16,21 20-16,-21 1 0,22 21 0,-22-22 15,0 22-15,0 0 0,0 0 16,0 42 0,0 0-1,0 22-15,0-22 0,0 21 0,0-21 16,0 22-16,0-1 0,0-21 15,0 21-15,0 1 0,0-22 0,0 21 16,0-21-16,0 22 16,0-22-16,0 0 0,0 0 15,21-21 1,0 0-16,0-21 16,0 0-16,-21 0 15,43-43-15</inkml:trace>
  <inkml:trace contextRef="#ctx0" brushRef="#br0" timeOffset="3192.63">3725 169 0,'0'0'16,"0"-21"-16,0 0 0,-21 21 31,0 21-15,21 0-16,-21 1 0,21 20 15,0 0-15,0 1 0,-21-1 16,21 21-16,-22-20 0,1 20 0,21 1 16,-21-1-16,0 1 0,21-22 15,-21 22-15,21-1 0,-21-21 0,21 1 16,0-1-16,0-21 0,0 22 16,0-22-16,0 0 0,0 0 0,21-21 15,0 21-15,0-21 16,0 0-16,0 0 0,1-21 15,-1 21-15,0-21 16,0 0-16,0 0 0,22-22 0,-22 22 16,0-21-16,0 21 0,0-22 0,0 1 15,1 21-15,-1-22 0,0 22 16,-21 0-16,21 0 0,0-21 16,-21 63 15,0 0-31,0 0 0,0 0 15,0 0-15,0 1 0,-21 20 0,21 0 16,-21-21-16,21 22 0,-21-22 16,21 21-16,0-21 0,0 1 0,0-1 15,0 0-15,0 0 0,0 0 16,21-21-16,0 0 16,0 0-16,0 0 0,22 0 15,-22-21-15,0 0 0,21 21 16,-20-42-16,20 20 0,-21 1 0,0 0 15,0-21-15,1 21 0,-1-1 16,0-20-16,-21 21 0,21 0 16,-21 0-16,0 42 31,-21-21-15,21 21-16,0 0 0,-21 0 0,21 22 15,-21-22-15,21 0 0,-22 0 16,22 0-16,0 0 0,0 1 15,0-1-15,0 0 0,0 0 16,22-21-16,-1 0 0,0 0 16,21 0-16,-21 0 0,1 0 15,-1 0-15,0-21 0,21 0 16,-21 0-16,1-1 0,-22 1 16,0 0-16,0-21 0,0 21 15,0-1-15,0-20 0,0 21 0,-22 0 16,1 0-16,0-1 0,0 22 15,21-21-15,-21 21 16,0-21-16,21 0 16,21 0-1,0 0-15,0 21 0,21 0 16,-20 0-16,-1-22 0,21 22 16,-21 0-16,22 0 0,-22 0 0,42 0 15,-42 0-15,1 0 16,-1 22-16,0-1 0,0 0 0,0 0 15,-21 0-15,0 0 0,21 1 16,-21-1-16,0 21 0,0-21 0,0 43 16,0-43-16,0 0 0,0 0 15,0 0-15,0 1 0,0-1 16,0 0-16,0 0 16,-21-21-1,21-21 1,0-21-1,0 20-15,0 1 16,0 0-16,0-21 0,21-43 16,1 64-16,-1-21 0,0-1 15,0 1-15,21 21 0,-20 0 0,20-22 16,-21 22-16,21 0 0,-20 21 16,20 0-16,-21 0 0,21 0 0,-20 0 15,20 21-15,-21 0 16,0 0-16,0 1 0,1 20 0,-22 0 15,0-21-15,0 22 0,0-1 0,0 0 16,0 1-16,0-1 0,0 0 16,-43 22-16,43-43 0,0 0 15,-21 0-15,21 1 0,-21-22 16,21-22 15,-21 1-31,21 0 0,-21 0 16,21 0-16,-22-22 0</inkml:trace>
  <inkml:trace contextRef="#ctx0" brushRef="#br0" timeOffset="3400.93">4678 381 0,'0'0'0,"-21"0"0,-1 0 62,1 0-46,0 0 0</inkml:trace>
  <inkml:trace contextRef="#ctx0" brushRef="#br0" timeOffset="3603.81">3556 593 0,'0'0'16,"-21"21"-16,42-21 16,0 0-1,0 0-15,0 0 0,22 0 16,-22 0-16,21 0 0,1-21 15,-1 21-15,0 0 0,-21-21 0,22 21 16,-22-22-16,21 22 0,-21 0 16</inkml:trace>
  <inkml:trace contextRef="#ctx0" brushRef="#br0" timeOffset="4714.18">6054 889 0,'21'0'16,"0"0"-16,0 0 16,0-21-16,0 0 15,-21 0-15,22-1 16,-22 1-16,0 0 16,0 0-16,0 0 0,0 0 15,0-1-15,-22 1 0,1 21 16,0 0-16,0 0 15,-21 0-15,20 0 0,1 0 16,-21 0-16,21 0 0,-22 21 0,22 1 16,-21 41-16,0-21 15,20-20-15,1 20 0,21 0 0,-21 1 16,21-22-16,-21 21 0,21-21 0,0 22 16,0-22-16,0 0 0,0 0 15,0 0-15,42-21 0,-21 21 16,1-21-16,-1 0 0,0 0 15,0 0-15,0 0 0,0-21 16,22 0-16,-22 21 0,0-21 0,0 0 16,0-22-16,1 22 0,-1 0 15,0-21-15,-21-22 0,21 22 16,-21 21-16,21-22 0,-21 1 16,0 21-16,0 0 0,0 0 0,0-1 15,0 1-15,0 42 31,0 1-31,0-1 0,0 21 16,0-21-16,-21 22 0,21-1 0,0 21 16,-21-20-16,21-22 15,0 21-15,0-21 0,0 1 0,0-1 16,0 0-16,21 0 0,0-21 0,0 0 16,1 21-16,-1-21 15,0 0-15,0 0 0,0-21 16,0 21-16,22-21 0,-22 0 15,0 0-15,43-43 0,-43 43 16,0-21-16,21-1 0,-21-20 0,1 20 16,-1 1-16,0-21 0,0-1 15,-21 1-15,0-1 0,0-42 16,0 43-16,0 20 0,0 1 16,0 0-16,0 21 0,0-1 15,0 1-15,0 0 0,-21 21 16,0 21-16,0 0 0,21 1 0,-22 20 15,1 0-15,21 22 16,0-22-16,0 22 0,0-1 0,0-21 16,0 22-16,0-1 0,0-20 0,0 20 15,0-20-15,0-1 0,0 0 16,0 43-16,0-64 0,21 0 16,1 0-16,-1 1 0,0-22 15,21 0-15,-21 0 0,1 0 16,20 0-16,-21 0 0,0-22 15,22 1-15,20-42 16</inkml:trace>
  <inkml:trace contextRef="#ctx0" brushRef="#br0" timeOffset="5395.79">7641 445 0,'0'0'16,"-21"0"-16,0 0 0,21-22 0,0 1 15,0 0-15,0 0 16,0 0-16,0 0 15,21-1-15,-21 1 0,0 0 16,0 0-16,0 0 0,21 0 0,-21-1 16,0 1-16,0 0 0,0 0 15,0 0-15,-21 21 32,21 21-32,0 0 0,-21 0 15,0 22-15,-1-1 0,22 0 0,0 1 16,-21-1-16,0 21 0,0 43 15,21 0 1,0-64-16,0 1 0,0-1 16,0 0-16,0 1 0,0-1 0,21-21 15,0 0-15,0 1 0,22-1 0,-22 0 16,21-21-16,1 0 0,-22 0 16,21 0-16,0 0 0,1 0 0,-1-21 15,0 0-15,1-1 0,-22 1 16,21 0-16,1-21 0,-22-1 0,0 1 15,21 0-15,-21-1 0,-21 1 16,22-21-16,-22-43 16,0 42-16,0-20 0,0 20 0,0 1 15,-22-1-15,1 1 0,0-1 16,0 64-16,0 0 0,-22 0 0,22 0 16,-21 0-16,21 0 0,-64 0 15,64 0-15,-21 0 0,-1 0 16,22 0-16,-21 0 0,21 42 15,-1 1-15,1 20 0,21 1 0,0-22 16,0 22-16,0-22 0,0 21 0,43 22 16,-22-64-16,0 22 15,0-22-15,21 21 0,-20-21 0,20 0 16,0-21-16,-21 22 0</inkml:trace>
  <inkml:trace contextRef="#ctx0" brushRef="#br0" timeOffset="5723.6">8361 572 0,'0'0'16,"0"-22"-16,21 22 0,-21-21 15,0 42 17,0 1-32,0 20 0,0-21 0,0 21 15,-21 1-15,21 20 0,0-20 0,0 20 16,0 1-16,0-1 15,0 1-15,0-1 0,0 1 0,-21 20 16,21-20-16,-22-1 0,22 1 0,-21-1 16,21 1-16,0 20 0,0-20 15,-21-1-15,21-20 0,0 20 0,0-20 16,-21-1-16,21 0 0,0-21 16,0 1-16,0-1 0,0 0 0,21-21 15,-21-21 1,0 0-16,21-1 15,-21-20-15,21 0 0,-21-1 0,0-20 16,0 21-16,0-22 0</inkml:trace>
  <inkml:trace contextRef="#ctx0" brushRef="#br0" timeOffset="6008.44">8403 868 0,'0'0'0,"0"-64"0,0 22 0,0 0 15,0 21-15,0-22 0,0 22 16,0-21-16,0 21 0,0-1 0,0 1 15,21 0-15,0 0 0,1 21 0,-1-21 16,21 0-16,-21 21 0,22 0 16,-1 0-16,0 0 0,22 42 15,-43-21-15,21 0 0,-21 22 16,-21-22-16,0 21 0,0-21 0,0 22 16,-21-1-16,0 0 0,-21-21 15,21 22-15,-22-1 0,-84 43 16,106-64-16,-21-21 15,21 21-15,-1 0 0,1-21 16,21-21 0,0 0-1,21 0-15,-21 0 0</inkml:trace>
  <inkml:trace contextRef="#ctx0" brushRef="#br0" timeOffset="6356.24">8911 826 0,'0'0'15,"21"0"-15,0 0 16,1-22-16,-1 1 0,0 0 16,0 21-16,0-21 0,0 0 15,1 0-15,20-1 0,-21 1 16,-21 0-16,21 0 0,-21 0 15,-21 21 1,0 0-16,0 21 16,0 0-16,-1 0 15,1 0-15,0 1 0,0 20 0,0-21 16,0 21-16,-1-20 0,22-1 16,0 21-16,0-21 0,0 0 0,0 1 15,0-1-15,22-21 0,20 42 16,-21-42-16,0 0 0,22 0 15,-22 0-15,0 0 0,0 0 0,21 0 16,-20-21-16,-1 0 0,0 21 16</inkml:trace>
  <inkml:trace contextRef="#ctx0" brushRef="#br0" timeOffset="6711.03">9398 741 0,'0'-21'0,"0"42"0,0-63 0,0 20 15,0 1-15,0 0 16,0 0-16,0 0 15,21 21-15,0-21 0,0 21 16,1 0-16,-1 0 16,0 0-16,0 0 0,43 42 15,-43-42-15,0 42 0,0-21 16,0 1-16,-21-1 0,21 21 0,-21-21 16,0 22-16,0-22 0,0 0 15,0 21-15,0-21 0,0 1 0,-21-1 16,0 0-16,0 0 15,0-21-15,0 0 0,-1 0 16,22-21 0,0 0-16,0 0 15,0-1-15,0 1 0,0-21 0,22 21 16,-22-22-16,21 22 0,0-21 0,0 21 16,0-22-16,-21 22 0,21 0 15,1 0-15,-1 0 0,0 0 0,0-1 16,21 1-1,1 0-15,-1 21 0</inkml:trace>
  <inkml:trace contextRef="#ctx0" brushRef="#br0" timeOffset="7263.72">10350 762 0,'0'0'15,"22"0"-15,-22-21 0,21 0 16,0 0-16,-21-1 0,0 1 16,21 21-16,-21-21 0,0 0 0,0 0 15,0-22-15,0 22 0,0 0 16,0 0-16,-21 0 16,0 21-16,0 0 0,-22 0 15,22 0-15,0 0 16,0 21-16,-43 21 0,22 1 0,21-22 15,0 21-15,-22 0 0,22 1 16,0-1-16,0 0 0,0-20 0,-1 20 16,22 0-16,0 1 0,0-22 15,0 0-15,0 0 0,0 0 0,22 0 16,-1-21-16,42 0 16,-42 0-16,22 0 0,-22-21 0,21 0 15,-21 0-15,22 0 0,-22-22 16,0 22-16,21-21 0,-20 0 15,-1-1-15,0 1 0,0 0 0,0-1 16,-21 1-16,0 0 0,21 20 0,-21-20 16,0 63 15,0 0-31,-21 22 0,21-22 16,-21 21-16,21-21 0,0 22 15,0-1-15,0-21 0,0 22 0,0-22 16,0 21-16,0-21 0,0 0 0,0 1 15,0-1-15,0 0 0,21-21 32,0 0-32,1 0 0,-1 0 0,-21-21 15,21 21-15,0-43 0,0 22 16,0 0-16</inkml:trace>
  <inkml:trace contextRef="#ctx0" brushRef="#br0" timeOffset="7519.57">10901 191 0,'0'0'0,"0"-43"0,21 22 16,-42 42 0,21 0-1,-21 22-15,21-22 0,0 21 16,-22 1-16,22 20 0,-21-21 16,21 1-16,-21-1 0,21 22 0,0-22 15,0 0-15,-21 1 0,21-1 16,-21 0-16,21-21 0,0 22 0,0-22 15,0 21-15,0-21 0,0 1 16,0-1-16,21-21 16,0 0-1,0-21-15,-21-1 0,43 1 16,-22 0-16,0 0 0</inkml:trace>
  <inkml:trace contextRef="#ctx0" brushRef="#br0" timeOffset="7888.36">11155 593 0,'0'0'0,"0"21"16,0 0 0,-21 0-16,-1 0 0,22 1 15,0-1-15,-21 21 0,21-21 0,-21 0 16,21 1-16,0 20 0,0-21 0,0 0 16,0 0-16,0 1 0,0-1 15,21 0-15,0-21 0,1 0 16,20 0-1,0 0-15,-21 0 0,1-21 16,-1 0-16,0-1 0,0 1 0,0 0 0,0-21 16,1-1-16,-22 22 15,0-21-15,0 0 0,0-22 16,0 43-16,0 0 0,0 0 0,-22-1 16,1 22-16,0 0 0,0 0 15,0 0-15,0 0 0,-1 0 0,-20 0 16,21 22-16,0-1 0,0-21 15,-1 21-15,1 0 0,21 0 0,-21 0 16,21 1-16,0-1 0,0 0 16,0 0-16,21-21 0,22 0 15,-22 21-15,0-21 0,0 0 0,21 0 16</inkml:trace>
  <inkml:trace contextRef="#ctx0" brushRef="#br0" timeOffset="8276.14">11536 741 0,'0'-21'0,"0"-43"32,0 43-32,0-21 15,0 21-15,21 21 16,0-22-16,0 22 16,0 0-16,1 0 0,-1 0 0,0 0 15,0 0-15,0 0 0,0 22 0,1-1 16,-1 0-16,-21 0 15,0 0-15,21 0 0,-21 1 0,0 20 16,0-21-16,0 0 0,0 22 0,0-22 16,0 0-16,0 0 0,0 0 15,0 0-15,-21 1 16,21-44 0,0 1-1,0 0-15,0 0 0,0 0 16,0 0-16,0-1 0,21 1 15,-21 0-15,21 0 0,0 0 0,-21-22 16,21 22-16,1 21 0,-1-21 16,-21 0-16,42 21 15,-42-21-15,21 21 0,0 0 0,1 0 16,-1 0-16,0 0 16</inkml:trace>
  <inkml:trace contextRef="#ctx0" brushRef="#br0" timeOffset="8668.91">12488 614 0,'0'0'0,"21"0"0,1 0 0,-22-21 16,0 0-1,0-1-15,-22 22 16,1 0-16,0 0 16,0 0-16,0 0 0,0 0 0,-1 22 15,-20-1-15,21 0 16,21 0-16,-21 0 0,21 0 15,-21 1-15,21-1 0,0 0 0,0 0 16,0 0-16,21-21 0,0 21 16,0 1-16,0-1 0,0-21 0,22 21 15,-22-21-15,0 21 0,43 0 16,-22 0-16,-42 1 16,21-22-16,-21 21 15,0 0-15,-21 0 16,0-21-16,0 0 0,-1 21 0,-41-21 15,-22 21 1,43-21-16,21 0 0,-22 0 16,1 0-16,21 0 0,0 0 0,0 0 15,-1 0-15,1 0 0,0 0 16,21-21-16,0 0 16,0 0-16,0 0 15</inkml:trace>
  <inkml:trace contextRef="#ctx0" brushRef="#br0" timeOffset="8960.75">10647 318 0,'-21'0'16,"42"0"-16,-42-22 0,42 22 15,0 0 1,21 0-16,1 0 0,-1 0 16,21 0-16,1 0 0,42 0 15,-43 0-15,1 0 0,-22 0 16,0 0-16,1 0 0,-1 0 16,0 0-16,-20 0 0,-1 0 0,0 0 15,0 0-15,-42 0 31,0 0-31,0 0 0</inkml:trace>
  <inkml:trace contextRef="#ctx0" brushRef="#br0" timeOffset="9968.17">1545 1672 0,'-21'0'0,"42"0"16,-63-21-16,21 21 0,-1 0 0,1 0 16,21-21-16,-21 21 0,42 0 31,0 0-31,1 0 0,20 0 15,0 0-15,1 0 16,-1 0-16,0 0 0,1 0 0,20 0 16,1 0-16,-1 0 0,1 0 15,-1 0-15,22 0 0,-1 0 0,22 0 16,-21 0-16,42 0 0,-21 0 16,21 0-16,0 0 0,0 0 0,21 0 15,21 0-15,-21-21 0,22 21 16,20 0-16,-20 0 0,20 0 0,22-21 15,-22 21-15,1 0 0,-1 0 0,1 0 16,20 0-16,-20 0 0,-1-22 16,1 22-16,190 0 15,-169 0-15,-22 0 0,1-21 0,-1 21 16,22 0-16,-22 0 0,1 0 16,20-21-16,-20 21 0,21-21 0,-22 21 15,1 0-15,20 0 0,-20 0 0,-1 0 16,1 0-16,-22-21 0,22 21 15,-22 0-15,0 0 0,149 0 16,-170 0-16,-21 0 0,21 0 0,-21 0 16,-21 0-16,0 0 0,0 0 15,63 21-15,-84-21 0,-22 0 16,1 0-16,-22 0 0,0 0 0,1 0 16,-1 0-16,-21 0 0,0 0 15,0 0-15,-21 21 16,-21-21 15</inkml:trace>
  <inkml:trace contextRef="#ctx0" brushRef="#br0" timeOffset="10104.09">11832 1545 0,'-21'0'63</inkml:trace>
  <inkml:trace contextRef="#ctx0" brushRef="#br0" timeOffset="15213.17">1609 3704 0,'21'0'16,"-42"0"93,-1 0-109,1 0 16,0 0-1,0 0-15,0 0 16,0 0-16,-1 0 0,1 0 16,0 0-16,0 0 15,0 0-15,0 0 32,42 0 46,0 0-78,0 0 0,0 0 0,0 0 15,22 0-15,-22 0 0,21 0 16,1 0-16,-1-21 0,-21 21 0,21 0 16,1 0-16,-1 0 15,-21 0-15,22 0 0,-22 0 0,21 0 0,-21 0 16,0 0-16,1 0 15,-1 0-15,0 0 16,0 0 0,-21-21 46,-21 21-31</inkml:trace>
  <inkml:trace contextRef="#ctx0" brushRef="#br0" timeOffset="15788.36">1439 3852 0,'-21'0'0,"42"0"0,-42 22 16,21-1 15,0 0 32,21-21-48,0 0-15,1 0 16,-1 0-16,0 0 0,21 0 16,1 0-16,-22 0 0,42 0 15,-20 0-15,-1 0 0,-21-21 16,21 21-16,-20 0 0,-1 0 16,0 0-16,0 0 0,21 0 15,-20 0-15</inkml:trace>
  <inkml:trace contextRef="#ctx0" brushRef="#br0" timeOffset="16435.99">2730 3683 0,'0'0'0,"-21"0"31,42 0 16,1 0-47,-1 0 15,0 0-15,0 0 0,0 0 16,0 0-16,22 0 0,-22 0 0,0 0 16,0 0-16,0 0 0,22 0 15,-22 0-15,0 0 0,0 0 0,22 0 16,-22 0-16,0 0 15,0 0-15,0 0 16,-42 0 78</inkml:trace>
  <inkml:trace contextRef="#ctx0" brushRef="#br0" timeOffset="17136.98">2730 3916 0,'-21'0'31,"21"21"-15,21-21 77,1 0-93,-1 0 16,0 0-16,0 0 16,0 0-16,0 0 0,1 0 0,20 0 15,-21 0-15,0 0 0,22 0 16,-22 0-16,0-21 0,0 21 0,0 0 16,0 0-16,1 0 0,-1 0 15,0 0 1,0 0-16,-21-21 31</inkml:trace>
  <inkml:trace contextRef="#ctx0" brushRef="#br0" timeOffset="19365.7">7641 3852 0,'0'0'0,"0"22"31,21-22 32,0 0-32,1 0-16,-22-22 1,21 22-16,0-21 16,0 21-16,0-21 15,0 0-15,1 0 16,-1 0-16,0-1 16,-21 1-16,21 0 0,0 0 15,0 0-15,-21 0 0,0-1 16,0 1-16,22 0 0,-22 0 0,0 0 15,0 0-15,0-1 0,0 1 16,0 0 0,0 0-16,0 42 297,0 0-282,0 0-15,-22 1 16,22-1-16,0 0 0,0 0 15,0 0-15,0 0 0,0 1 16,0-1-16,0 0 0,0 0 16,0 21-16,0-20 0,0-1 15,0 0-15,0 0 0,0 0 16,0 0-16,0 1 16,0-1-16,22-21 15,-1 0-15,0 0 16,0 0-16,0 0 0,0 0 15,1-21-15,-1 21 0,-21-22 16,21 22-16,0-21 0,0 0 16,0 0-16,1 0 0</inkml:trace>
  <inkml:trace contextRef="#ctx0" brushRef="#br0" timeOffset="19884.41">8467 3450 0,'0'0'0,"21"0"0,0-21 0,-21 0 31,-21 21-15,0 0-16,-1 0 16,1 0-16,21 21 0,-21-21 0,0 21 15,0 0-15,0 1 0,-1-1 16,1 0-16,21 0 0,0 0 15,-21 0-15,21 1 16,0-1-16,0 0 16,0 0-1,21-21-15,0 0 16,1 0-16,-1 0 0,0 21 16,0-21-16,0 0 0,0 0 15,1 0-15,-1 0 0,0 0 0,0 0 16,0 0-16,0 0 0,1 21 15,-1-21-15,-21 22 16,21-22-16,-21 21 0,0 0 16,-21 0-16,0-21 15,-1 21-15,1-21 0,0 21 16,-42 1-16,41-22 16,1 0-16,0 21 0,0-21 0,0 0 15,0 0-15,-1 0 16,1 0-16,0 0 15,21-21 17,-21-1-32,21 1 15,0 0-15</inkml:trace>
  <inkml:trace contextRef="#ctx0" brushRef="#br0" timeOffset="20164.25">8086 3154 0,'0'0'0,"-22"21"0,22-42 16,0 0 15,22 21 32</inkml:trace>
  <inkml:trace contextRef="#ctx0" brushRef="#br0" timeOffset="20905.82">9483 3747 0,'0'0'15,"-22"21"-15,1-21 16,21 21-16,-21-21 0,42 0 47,0-21-47,1 21 15,-1-21-15,21 21 0,-21-22 0,22 1 16,-1 0-16,-21 0 0,21 0 16,-20 0-16,20-1 0,21-62 15,-63 63-15,0-1 0,22-20 16,-22 21-16,0 0 0,0-22 15,0 22-15,0 0 0,0 0 0,-22 21 16,1-21-16,0 21 0,0 0 16,0 0-16,0 0 15,-1 0-15,1 0 0,0 21 0,0 0 16,0 0-16,21 0 0,0 1 16,-21-1-16,21 21 0,-22-21 0,22 0 15,0 22-15,0-22 0,0 21 0,0-21 16,0 1-16,0-1 0,0 0 15,0 0-15,0 0 0,22 0 16,-1-21-16,0 22 0,0-22 0,0 0 0,0 0 16,22 0-16,-1 21 15,0-21-15,1 0 0,-22 0 0,21 0 16,-21 0-16,22-21 0,-1 21 16,0-22-16</inkml:trace>
  <inkml:trace contextRef="#ctx0" brushRef="#br0" timeOffset="22157.11">10710 3408 0,'0'-21'0,"0"42"0,0-63 0,0 20 16,0 1-16,0 0 16,0 0-16,0 0 0,0 0 15,-21 21-15,0 0 0,0 0 16,0 0-16,-1 0 0,1 0 15,0 0-15,0 0 0,0 21 0,0 0 16,-1 0-16,1 0 0,-21 0 16,21 1-16,0-1 0,-1 21 0,1-21 15,0 0-15,0 1 0,0 20 0,0-21 16,21 21-16,0-20 16,0-1-16,0 0 0,21 0 15,0-21-15,0 0 16,0 0-16,0 0 0,22 0 15,-22 0-15,42-21 0,1-21 16,-22 42-16,-21-22 0,1 1 16,-1 0-16,0 0 15,0 0-15,21-22 16,-42 22-16,22 0 0,-22 0 16,21 21-16,-21-21 15,0 42 32,0 0-47,0 0 0,0 0 16,0 22-16,0-22 0,-21 0 0,21 0 15,0 0-15,-22 22 0,22-22 16,0 21-16,0 1 0,0-22 0,0 21 16,0 0-16,0 1 0,-42 20 15,42-20-15,0 20 0,0-21 16,0 22-16,-21-22 0,21 22 0,-21-1 15,-22 64-15,22-84 16,21-1-16,0 0 0,0 1 0,0-1 16,0-21-16,0 21 0,0-20 15,21-1-15,-21 0 0,22 0 0,-22 0 16,21-21-16,0 0 16,0 0-16,0 0 0,0 0 15,-21-21-15,22 0 16,-1 0-16,-21 0 0,21-1 0,0-20 0,-21 21 15,21-21-15,22-43 16,-22 43-16,-21-22 0,21 22 16,0-22-16,0-20 0,0 20 0,1-21 15,-1 22-15,0-22 0,0 22 0,21-85 16,-42 84-16,22 1 16,-1 20-16,-21-20 0,0 20 0,21 1 15,-21 0-15,0-1 0,0 22 0,21 0 16,-21-21-16,0 21 15,0-1-15,0 44 47,0-1-47,0 0 0,0 0 0,-21 0 16,21 0-16,0 1 0,0-1 16,0 0-16,-21 0 0,21 0 0,0 0 15,0 22-15,0-22 0,0 0 0,0 0 16,0 0-16,0 1 15,21-22-15,-21 21 0,21-21 0,-21 21 16,21-21-16,0 0 0,1 0 16,-1 0-16,0 0 15,0 0-15,0 0 0,0-21 16,1 21-16,-1-21 0,0-1 0,21 1 16,-42 0-1,21 0-15,1 0 0,-1 0 0,-21-1 16,0-20-16,21 21 0,-21 0 15,0-22-15,21 22 0,-21 0 16,0 0-16,0 0 0,0 42 47,-21 0-47,21 0 0,0 0 16,-21 1-16,21-1 0,0 21 15,0-21-15,0 0 0,0 43 16,0-43-16,0 0 0,0 0 15,0 1-15,0-1 0,0 0 0,0 0 16,21-21 0,0 21-16,0-21 15,0 0-15,1 0 0,-1-21 16,0 21-16,0-21 16,0 0-16</inkml:trace>
  <inkml:trace contextRef="#ctx0" brushRef="#br0" timeOffset="23080.58">12255 3302 0,'0'0'0,"22"-21"0,-22 0 16,0 0-16,0-1 0,0 1 16,0 0-16,0 0 0,-22 21 15,1 0-15,0-21 0,0 21 16,0 0-16,0 0 0,-1 0 15,1 21-15,0 0 0,-21 0 16,-1 43 0,1-43-16,21 0 0,0 21 0,0-20 15,-1 20-15,22-21 0,0 21 16,-21-20-16,21-1 0,0 0 0,0 0 0,0 0 16,0 0-16,0 1 0,0-1 15,21-21-15,1 21 16,-1-21-16,0 0 0,0 0 0,0 0 15,0 0-15,1 0 0,-1 0 0,0-21 16,0 0-16,0 21 0,0-22 16,1 1-16,-1 0 0,0 0 15,-21-21-15,21-22 0,0 43 0,-21 0 16,21-22-16,-21 22 16,0 0-16,0 0 0,0 0 0,0 0 0,0-1 15,0 44 32,0-1-47,0 0 16,0 21-16,0-21 0,0 1 0,0-1 15,0 0-15,0 21 0,0-21 0,0 1 16,0-1-16,0 0 0,0 0 16,0 0-16,0 0 0,0 1 15,22-1-15,-1-21 16,0 0-16,0 0 15,0 0-15,0 0 0,1 0 16,-1 0-16,0-21 16,-21-1-16,21 22 0,0-21 15,0 0-15,-21 0 0,22 0 0,-1 0 16,-21-22-16,21 22 0,0-21 0,-21-1 16,0 1-16,21 0 0,0-1 15,1 1-15,-22 0 0,42-22 16,-42 43-16,0-21 0,0 21 15,21-1-15,-21 1 0,0 0 0,0 0 16,-21 42 31,21 0-47,-21 0 0,21 1 16,0-1-16,0 21 0,-21-21 0,21 0 15,0 22-15,-22-1 0,22-21 16,0 22-16,0 20 0,0-21 15,0-20-15,0 20 0,0-21 16,0 0-16,0 0 0,0 1 0,0-1 16,0 0-16,0 0 0,0 0 15,0 0-15,22-21 16,-1 0-16,0 0 0,0 0 16,0 0-16,0 0 15,1-21-15,-1 21 16,-21-21-16,21 0 0,0 0 15,0 21-15,0-21 0</inkml:trace>
  <inkml:trace contextRef="#ctx0" brushRef="#br0" timeOffset="23560.3">14033 2752 0,'-21'0'31,"42"0"0,1 0-31,-1 0 0,21 0 0,-21 0 16,22 0-16,-1 0 0,0 0 16,1 0-16,-1 0 0,21 0 15,1 0-15,42 0 0,-43 0 16,-20 0-16,20 0 0,-21 0 15,1 0-15,-22 0 0,21 0 0,-21 0 16,1 0-16,-1 0 0,-21-21 31,-21 21-15,-1 0-16,1 0 16,0 0-1,0 0-15,0 0 0,0 21 16</inkml:trace>
  <inkml:trace contextRef="#ctx0" brushRef="#br0" timeOffset="23932.09">14605 2815 0,'0'0'0,"-21"0"0,0 21 15,21 1 1,0-1-16,0 0 16,0 0-16,-22 0 0,22 0 15,0 1-15,0-1 0,-21 21 16,21-21-16,-21 22 0,21-1 16,0-21-16,-21 21 0,21 1 0,-21-1 15,0 0-15,21 1 0,0-22 0,-22 21 16,1-21-16,21 22 0,-21-22 15,21 0-15,0 0 0,0 0 0,0 1 16,0-1-16,-21 0 0,21 0 16,0 0-1,0-42 17,21 0-17,0 21-15,0-21 0,1 0 16</inkml:trace>
  <inkml:trace contextRef="#ctx0" brushRef="#br0" timeOffset="24761.13">14965 3196 0,'0'0'0,"0"-21"32,-21 21-17,-1 0 1,22 21-16,-21 0 0,21 1 16,-21-1-16,21 0 0,-21 0 15,21 0-15,-21 0 0,21 1 0,-21-1 16,21 0-16,0 21 0,0-21 0,0 1 15,0-1-15,0 0 16,0 0-16,0 0 0,0 0 16,21 1-1,0-22-15,0 0 0,0 0 16,0 0-16,1 0 0,-1 0 16,21 0-16,-21 0 0,0 0 0,1-22 15,-1 22-15,21-21 0,-21 0 0,0 21 16,1-21-16,-1 0 0,0 0 15,0-1-15,-21 1 0,0 0 16,21 0-16,-21 0 0,0 0 0,0-1 0,0-20 16,0 21-16,0 0 0,0 0 15,0-1-15,-21 1 0,0 21 0,-21-42 16,20 21 0,1 21-16,0-21 0,0 21 15,0 0-15,0 0 0,-1 0 16,1 0-16,0 0 0,0 0 0,0 0 15,0 21-15,21 0 0,-22-21 16,1 21-16,0 0 0,21 0 0,0 1 16,-21 20-16,21-21 0,-21 0 0,21 0 15,-21 22-15,21-22 0,0 0 16,0 0-16,0 0 0,0 1 0,0-1 16,0 0-16,0 0 0,21 0 15,0-21-15,0 21 16,0-21-16,0 0 15,1 0-15,-1 0 0,0 0 0,0 0 16,21-21-16,-20 0 0,-1 21 16,0-21-16,21 0 0,-21 0 0,1-1 15,-1-20-15,-21 21 0,0-21 0,21-1 16,-21 22-16,0-21 0,0-1 16,0 22-16,0 0 0,0 0 15,0 0-15,-21 21 0,0 0 16,-1 0-16,1 0 15,0 0-15,0 0 0,0 0 16,0 21-16,-1-21 0,1 21 16,0-21-1,0 0-15,0 21 0,0-21 0,-1 21 16</inkml:trace>
  <inkml:trace contextRef="#ctx0" brushRef="#br0" timeOffset="26947.88">1397 5440 0,'-21'0'0,"21"-21"32,-21 0-17</inkml:trace>
  <inkml:trace contextRef="#ctx0" brushRef="#br0" timeOffset="27163.75">1291 5736 0,'0'0'0</inkml:trace>
  <inkml:trace contextRef="#ctx0" brushRef="#br0" timeOffset="27348.65">1587 8319 0</inkml:trace>
  <inkml:trace contextRef="#ctx0" brushRef="#br0" timeOffset="38163.44">1503 5461 0,'0'-21'16,"0"0"-16,0 0 31,0-1-31,0 1 16,0 0-16,0 0 15,0 0-15,0 0 16,0-1 0,0 1-16,0 42 46,0 1-30,0-1-16,0 21 0,0-21 16,0 22-16,0-22 0,0 21 0,0 0 15,0 1-15,-21-1 0,21 22 16,0-22-16,0 0 0,0 1 0,0-1 16,0-21-16,0 21 0,0-20 15,0 20-15,0-21 0,-22 0 16,22 0-16,0 1 0,0-1 15,0 0 17,0-42-1</inkml:trace>
  <inkml:trace contextRef="#ctx0" brushRef="#br0" timeOffset="38789.1">1524 6350 0,'0'0'0,"21"0"62,0 0-62,-21-21 16,0 0-16,0 0 16,0-1-1,-21 22 32,21 22-47,-21-22 0,21 21 16,0 0-16,0 0 15,0 0 1,21-21 0,0 0-16,0 0 15,-21-21-15,22 21 0,-22-21 16,21 21-16,-21-21 0,0 0 16,0-1-1,0 1 1,-21 21-16,-1 0 0,1 0 15,0 0 1,0 0-16,21 21 16,21-21 15,0 0-31,0 0 16,1 0-16,-1-21 0,0 21 0</inkml:trace>
  <inkml:trace contextRef="#ctx0" brushRef="#br0" timeOffset="39263.83">2773 5694 0,'-21'0'16,"42"0"-16,-64 0 0,22 0 15,42 0 32,1 0-47,-1 0 0,21 0 16,-21 0-16,0-21 0,22 21 0,-22 0 15,0 0-15,21 0 0,-20 0 16,-1 0-16,0 0 0,0-21 0,0 21 16,0 0-16,1 0 15,-44 0 63,1 0-78,0 0 16</inkml:trace>
  <inkml:trace contextRef="#ctx0" brushRef="#br0" timeOffset="39583.64">2730 5884 0,'-21'0'0,"21"22"16,21-22-1,1 0 1,-1 0-16,0 0 0,21 0 15,-21-22-15,1 22 0,-1 0 16,0 0-16,21-21 0,-21 21 0,1 0 16,-1 0-16,0 0 15,0 0-15,-21-21 0,21 21 0,0 0 78</inkml:trace>
  <inkml:trace contextRef="#ctx0" brushRef="#br0" timeOffset="40628.04">7408 5355 0,'0'-21'16,"0"0"-1,0 0-15,0 0 16,0-1-16,0 1 16,0 0-16,21 21 0,-21-21 15,22 21-15,-1 0 0,0-21 0,0 21 16,21 0-1,-20 0-15,-1 0 0,0 0 0,0 0 16,0 21-16,0 0 0,1-21 0,-1 21 16,0 0-16,-21 22 0,21-22 15,-21 0-15,21 0 0,-21 22 16,0-22-16,0 0 0,0 21 0,0-21 16,0 22-16,0-22 0,0 0 15,0 0-15,0 64 16,0-64-16,0 0 0,-21-21 15,21 21-15,-21-21 32,21-21-17,0 0-15,0 0 16,0 0-16,0-22 0,0 22 16,0 0-16,21-21 0,0 21 0,-21-22 15,21 22-15,22-64 16,-22 64-16,0-21 0,21 21 0,-20-22 15,-1 22-15,21 0 0,-21 0 16,0 21-16,1-21 0,20 21 0,-21 0 16,0 0-16,0 0 0,1 21 0,-22 0 15,42 21-15,-42-20 16,0-1-16,0 21 0,0-21 0,0 22 16,0-22-16,0 21 0,0-21 0,0 0 15,0 1-15,0-1 0,0 0 16,0 21-16,0-21 0,-21 1 15,0-22 1,21-22 15,0 1-31</inkml:trace>
  <inkml:trace contextRef="#ctx0" brushRef="#br0" timeOffset="41071.81">8636 5165 0,'-21'21'16,"0"0"0,-1 0-16,22 0 0,-21 1 15,-21 41-15,21-42 0,0 0 16,-1 22-16,22-22 0,0 0 0,-21 0 15,21 22-15,0-22 0,0 0 16,0 0-16,21 0 0,1 0 16,-1-21-16,21 0 15,-21 0-15,0 0 0,1 0 0,20 0 16,-21 0-16,21 0 0,-20-21 0,-1 0 16,21 0-16,-21 0 0,0 21 15,1-21-15,-22-22 0,0 22 16,21 0-16,-21-43 0,0 1 15,0 21-15,0 20 0,-21 1 16,-1-21-16,1 21 0,0 0 16,0 21-16,0-22 0,0 22 0,-22 0 15,22 0-15,0 0 0,0 0 0,0 0 16,-1 0-16,1 22 0,0-1 16,0 0-16,21 0 15,21-21 1,0 0-16,0 0 15</inkml:trace>
  <inkml:trace contextRef="#ctx0" brushRef="#br0" timeOffset="41376.64">9250 4805 0,'0'0'16,"0"-21"-16,21 21 0,-21-21 0,0 42 31,0 0-31,-21 0 16,21 0-16,-21 43 0,21-22 15,-22 0-15,1 1 0,0 20 0,21-20 16,0-1-16,-21 0 0,0 1 16,21-1-16,-21 0 0,21-21 0,0 22 15,0-22-15,0 0 0,0 0 0,0 0 16,0 1-16,0-1 15,21-21-15,0 0 0,0 0 16,0 0-16,0 0 0,1-21 16,-1-1-16,0 1 15</inkml:trace>
  <inkml:trace contextRef="#ctx0" brushRef="#br0" timeOffset="41594.51">9059 5144 0,'-21'0'31,"42"0"-15,0 0-16,1-22 0,-1 22 16,0 0-16,0 0 0,0 0 15,0 0-15,1-21 0,-1 21 0,0 0 16,0 0-16,-21-21 15,21 21-15,0 0 16,-21-21-16</inkml:trace>
  <inkml:trace contextRef="#ctx0" brushRef="#br0" timeOffset="42174.18">10033 5482 0,'21'0'32,"0"0"-32,0 0 0,1 0 15,-1-21-15,0 0 0,0 21 16,43-42-16,-43 20 15,21 1-15,-21 0 0,0 0 0,1-21 16,-1 20-16,0 1 0,0 0 0,-21-21 16,0 21-16,0-1 0,0 1 15,0 0-15,0 0 0,-21 21 16,0 0-16,0 0 16,-1 0-16,-20 21 0,21 0 15,0 0-15,0 1 0,-1 20 0,1-21 16,21 0-16,-21 22 0,21-22 15,0 21-15,0-21 0,0 0 16,0 22-16,0-22 0,0 0 0,21 0 16,-21 0-16,21 1 0,1-1 0,-1-21 15,21 21-15,-21 0 0,0-21 16,22 0-16,-22 0 0,21 0 0,1 0 16,-1 0-16,0 0 0,1 0 0,-1-21 15,21 0-15</inkml:trace>
  <inkml:trace contextRef="#ctx0" brushRef="#br0" timeOffset="43220.1">11239 5228 0,'0'0'0,"22"-21"15,-22-21-15,0 21 0,0-1 16,-22 1-16,1 0 0,0 21 16,0 0-16,0-21 0,-22 21 15,22 0-15,-63 21 16,20 21-16,43-20 0,-21-1 15,20 0-15,1 21 0,0-21 16,0 1-16,0 20 0,0-21 0,21 21 16,-22-20-16,22-1 0,0 42 15,0-42-15,0 1 0,22-22 16,-1 21-16,0-21 0,42 21 16,-20-21-16,-22 0 0,21 0 15,1-21-15,-1 0 0,-21 21 16,21-22-16,-20 1 0,20 0 0,-21 0 15,0 0-15,0 0 0,1-1 0,-22 1 16,0 0-16,21 0 0,-21 0 16,0 0-16,0-1 0,0 1 15,0 42 17,0 1-32,0-1 15,0 0-15,-21 21 0,21-21 0,0 22 16,0-22-16,-22 21 15,22 1-15,-21-1 0,0 0 0,21 22 16,-21-22-16,21 22 0,0-22 0,-21 21 16,21-20-16,-21 20 0,21 1 15,0-22-15,0 22 0,0-22 0,-22 64 16,1 63 0,21-127-16,0 1 0,0-1 0,0-21 15,0 22-15,0-22 0,0 0 16,21-21-1,1 0-15,-1 0 0,0-21 16,-21 0-16,21-1 0,-21-20 0,21 0 16,0-1-16,1 1 15,-22 0-15,21-22 0,0 22 0,0-22 16,0 1-16,0-1 0,1-20 16,-1 20-16,0-20 0,0 20 0,0-21 15,0 22-15,22-22 0,-43 43 0,21-22 16,0 1-16,0 21 0,-21-1 0,0 1 15,0 21-15,0-22 0,0 22 16,0 0-16,0 0 0,0 0 0,0 0 16,0 42 15,0 0-31,0 0 0,0 0 16,-21 0-16,21 1 15,0 20-15,-21-21 0,21 0 0,0 0 16,0 1-16,0-1 0,0 0 0,0 0 15,0 0-15,0 0 0,21-21 16,0 0-16,0 0 0,1 0 0,-1 0 16,42 0-16,-42 0 15,1 0-15,20-21 0,-21 21 16,0-21-16,0 0 0,22 0 16,-22 0-16,0-1 0,0 1 0,22 0 15,-22 0-15,0-21 16,0-1-16,0 22 0,-21 0 0,0 0 15,0 0-15,-21 42 47,0 0-47,21 0 16,0 0-16,-21 0 0,21 1 0,0-1 16,0 0-16,0 0 0,0 0 0,0 0 15,0 1-15,0-1 0,21-21 16,0 21-16,0-21 0,0 0 15,1 0-15,-1 0 0,21 0 16,-21 0-16,22 0 0</inkml:trace>
  <inkml:trace contextRef="#ctx0" brushRef="#br0" timeOffset="44252.08">12721 5122 0,'0'0'0,"0"-21"0,0 0 0,0 0 16,0 0-16,-21 0 15,0-1-15,0 22 0,-1 0 0,22-21 16,-21 21-16,0 0 0,0 0 0,0 0 16,0 21-16,-1 1 0,1-1 15,0 0-15,0 0 0,0 0 0,21 0 16,-21 1-16,-1 20 0,22-21 0,0 0 16,0 0-16,0 1 15,0 20-15,0-21 0,0 0 16,0 0-16,0 1 0,22-22 15,-1 21-15,0-21 16,0 0-16,0 0 0,0 0 0,1 0 16,-1-21-16,0-1 0,0 1 15,0 0-15,0 0 0,1 0 16,-22 0-16,42-22 0,-42 1 16,0 21-16,0 0 0,21-22 0,-21 22 15,0 0-15,0 0 16,0 0-16,-21 42 15,21 0 1,0 21-16,-21-21 16,21 1-16,0-1 0,-21 21 0,21-21 15,0 0-15,0 1 0,0-1 0,0 0 16,0 0-16,0 0 0,0 0 16,21-21-16,0 22 0,0-22 15,0 0-15,0 0 0,1 0 16,-1 0-16,21 0 0,-21-22 15,0 1-15,1 0 0,-1 0 0,0 0 16,-21 0-16,21-22 0,0 1 0,0 0 16,1-1-16,-22 1 15,21 0-15,-21-1 0,21 1 0,-21-22 16,21 43-16,-21-21 0,0 0 0,0 20 16,0 1-16,0 0 0,0 0 15,-21 21 1,0 21-1,21 0-15,-21 0 0,21 1 0,0 20 16,0-21-16,-22 21 0,22 43 16,0-43-16,0 1 0,-21-22 15,21 21-15,0 1 0,0-22 0,0 21 16,0-21-16,0 0 0,0 1 16,0-1-16,0 0 0,21-21 15,1 21-15,41-21 16,-42 0-16,0 0 0,22 0 15,-22 0-15,21-21 16,-21 0-16,1 0 0,-1-1 0,21 1 16,-21 0-16,0-21 0,1-1 15,-22 22-15,21 0 0,-21 0 16,0 0-16,0 0 0,-21 21 16,-1 0-1,1 21-15,21 0 16,0 0-16,0 0 15,0 0-15,0 1 0,0-1 16,0 0-16,0 0 0,0 0 16,21-21-16,-21 21 0,22 1 0,-22-1 15,0 0-15,0 0 0,0 0 16,0 0 0,-22 1-1,1-22-15,0 0 0,0 0 16,0 0-16,0 0 15,-1 0-15,22-22 16,0 1 0,0 0-16,22 0 15</inkml:trace>
  <inkml:trace contextRef="#ctx0" brushRef="#br0" timeOffset="44656.85">14287 4720 0,'-21'0'0,"42"0"0,-63 0 0,21-21 0,0 21 15,0-21-15,21 0 16,21 21 0,0 0-1,21 0-15,-21 0 0,22 0 16,-1-21-16,-21 21 0,22 0 0,-1-22 16,0 22-16,22 0 15,-43 0-15,21 0 0,-21 0 16,1-21-16,20 21 0,-21 0 15,-42 0 32,0 0-47,0 0 16,-1 0-16,22 21 16</inkml:trace>
  <inkml:trace contextRef="#ctx0" brushRef="#br0" timeOffset="44939.69">14626 4636 0,'-21'0'31,"21"21"-31,0 0 16,-21-21-16,21 21 0,0 0 16,0 0-16,0 1 0,0-1 15,-21 21-15,21-21 0,-22 22 0,22-22 16,0 21-16,0 0 0,-21-20 0,21 20 15,-21-21-15,21 0 0,-21 22 16,21-22-16,0 21 16,0-21-16,-21 0 0,21 1 0,0-1 15,0-42 48,21-1-63</inkml:trace>
  <inkml:trace contextRef="#ctx0" brushRef="#br0" timeOffset="45404.03">14901 4974 0,'0'0'15,"0"-21"-15,0 0 16,-21 21 15,21 21-31,-21-21 0,21 42 16,-21-20-16,0-1 0,21 0 15,-22 0-15,22 0 0,-21 22 16,21-22-16,0 0 0,0 0 0,0 0 16,0 0-16,0 1 0,0-1 0,0 0 15,0 0-15,21 0 0,1-21 16,-1 21-16,0 1 0,0-22 0,0 0 15,22 0-15,-22 0 0,0 0 16,0 0-16,0 0 0,22 0 16,-22-22-16,0 22 0,0-21 15,0 0-15,0 0 0,1 0 0,-22 0 16,21-22-16,-21 22 0,21-21 16,-21-1-16,0 1 0,0 0 0,0-1 15,0 1-15,0 0 0,-21-1 0,0 22 16,-1 0-16,1 0 0,0 21 15,0 0-15,0 0 0,-22 0 16,22 0-16,0 0 0,0 21 16,0 0-16,21 0 0,-21-21 0,-1 22 15,22-1-15,-21 0 0,21 0 16,0 0-16,0 0 16</inkml:trace>
  <inkml:trace contextRef="#ctx0" brushRef="#br0" timeOffset="47148.45">1884 7747 0,'0'-21'63,"0"0"-17,0 0-30,0-1 0,-21 1-16,21 0 15,0 0 1,-22 21-16,22-21 0,-21 21 16,21-21-16,-21-1 15,0 22-15,21-21 16,-21 21-1,21 21 48,0 1-63,0-1 16,21-21-16,0 21 0,0 0 15,0 0-15,22 0 0,-22 1 16,0-1-16,43 0 0,-22 0 15,0-21-15,1 21 0,20 0 16,-21-21-16,22 22 0,21-1 16,-22-21-16,-21 0 0,1 21 15,-22-21-15,21 0 0,-21 21 0,1-21 16,-1 0-16,-21 21 16,0 0-16,0 1 15,-21-22 1,-1 21-16,1-21 0,0 21 15,0-21-15,-21 0 0,20 21 0,-20 0 16,0-21-16,-1 21 0,1 1 0,0-1 16,-1 0-16,1 0 0,0 0 15,-1 22-15,1-22 0,0 0 0,-1 21 16,22-21-16,-21 1 0,0 20 16,-43 0-16,64 1 0,-22-22 15,22 0-15,0-21 0,-21 21 16,21 0-16,-1-21 15,22 21-15,-21-21 16,42 0 15,1 0-31,-1 0 0,21-42 16,-21 21-16,0 21 0</inkml:trace>
  <inkml:trace contextRef="#ctx0" brushRef="#br0" timeOffset="48480.91">8636 6964 0,'0'0'0,"0"-21"0,-21 21 16,21-21-16,0-1 15,0 1-15,-21 21 0,-1-21 16,1 21-16,21-21 16,-21 21-16,0-21 0,-21 21 15,-1 0-15,22 0 0,0 0 16,0 21-16,-22 0 0,22 0 15,0 0-15,0 1 0,0-1 0,-22 21 16,22 0-16,-21 43 16,21-43-16,0 22 0,-1-22 15,1 22-15,0-1 0,21-20 0,-21 20 16,21 1-16,0-22 0,0 0 16,0 1-16,0-1 0,21 0 0,21 22 15,1-43-15,-22 0 0,21 0 16,-21 0-16,22-21 0,-1 0 15,0 0-15,1 0 0,-1 0 0,22-21 16,-22 0-16,0 0 0,1 0 0,-1 0 16,43-22-16,-43 22 15,-21 0-15,0-21 0,-21 20 0,0-20 16,0 0-16,0-1 0,-21 22 16,0 0-16,0 0 0,-22 0 15,1 0-15,-21-1 16,20 22-16,1 0 0,21 0 0,0 0 15,-22 0-15,22 0 0,0 22 16,0-1-16,21 0 0,0 0 16,0 0-1,21-21 1,0 0-16,0 0 16,0 0-16,1 0 0,-1 0 0,0 0 15,0 0-15,0 0 0,0 0 16,1-21-16,-1 21 0,0 0 15,0 0 1,0 0-16,-21 21 16,21 0-1,-21 1-15,0-1 16,0 0-16,0 0 0,0 0 0,0 22 16,0-22-16,0 21 0,0-21 15,0 22-15,0-1 0,0 0 0,0 1 16,-21-1-16,21 21 0,0-20 0,-21-1 15,21 0-15,-21 1 0,21-1 16,-21 0-16,21 1 0,0-22 0,0 21 16,0-21-16,0 1 0,0-1 0,0 0 15,0 0 1,0-42 15,0 0-15,0 0-16,0-1 0,0 1 15,21 0-15,-21 0 0,21 0 16,-21-22-16,21-20 0,0 21 16</inkml:trace>
  <inkml:trace contextRef="#ctx0" brushRef="#br0" timeOffset="49000.12">9186 7472 0,'0'-85'31,"0"64"-31,0 0 0,0 0 16,0 0-1,21 21-15,1 0 0,-1-22 0,0 22 16,0 0-16,0 0 0,0 0 16,1 0-16,-1 0 0,0 22 15,0-22-15,21 21 0,-20 0 0,-1 21 16,0-21-16,0 43 16,-21-43-16,0 21 0,0-20 0,0 20 15,0-21-15,0 0 0,-21 22 0,21-22 16,-21-21-16,0 21 0,21 0 0,-22-21 15,1 0 1,21-21 0,0 0-16,0 0 15,0-1-15,0 1 16,0 0-16,0 0 0,21 0 0,-21 0 0,22-1 16,-22-20-16,21 21 0,0 0 15,-21 0-15,21-1 0,0 1 16,0 21-16,1-21 0,-1 0 0,0 21 15,0-21-15,0 21 0,0 0 16,1 0 0,-1 0-16</inkml:trace>
  <inkml:trace contextRef="#ctx0" brushRef="#br0" timeOffset="49357.35">10054 7578 0,'0'0'0,"21"0"0,0 0 0,43-21 16,-43-1-16,0 1 16,0 21-16,-21-21 0,0 0 15,22 0-15,-22 0 0,0-1 16,0 1-16,0 0 0,-22 0 15,1 21-15,0 0 16,0 0-16,0 0 0,0 0 0,-22 21 16,22-21-16,0 21 0,0 0 15,0 1-15,-1-1 0,1 21 16,21 0-16,-21-20 0,21-1 16,0 21-16,0-21 0,0 0 15,0 1-15,21-1 0,0 0 16,1 0-16,-1-21 0,0 0 15,0 0-15,21 0 0,-20 0 0,-1 0 16,21 0-16,22 0 0,-22 0 16</inkml:trace>
  <inkml:trace contextRef="#ctx0" brushRef="#br0" timeOffset="49880.05">10922 7345 0,'0'0'15,"0"-21"-15,0 0 0,0-1 0,0 1 0,0 0 16,-21 21-16,21-21 0,-21 21 16,-22 0-16,22 0 0,0 0 15,-21 21-15,20-21 0,1 21 0,-21 0 16,21 1-16,0 20 0,-1-21 16,1 21-16,0-20 0,0 20 15,0-21-15,21 0 0,0 22 0,-21-22 16,21 0-16,0 42 15,0-41-15,0-1 16,21-21-16,0 0 0,0 0 16,0 0-16,0 0 0,1 0 0,-1-21 15,0 21-15,0-22 0,0 1 0,22 21 16,-22-21-16,0 0 0,0 0 16,0-22-16,0 22 0,1 0 0,-22-21 15,21 21-15,-21-1 0,21-20 0,-21 21 16,0 0-16,0 0 0,0-22 15,0 64 17,0 1-32,0-1 15,-21 0-15,21 0 0,0 21 16,-21-20-16,21 20 0,0-21 0,0 0 16,0 22-16,0-22 0,0 0 0,0 0 15,0 0-15,0 0 0,0 1 16,0-1-16,21-21 0,0 21 15,0-21-15,0 0 0,0 0 16,1 0-16,-1 0 0,0 0 0,0 0 16,0-21-16,0 0 0,1 21 15,-1-22-15,0 1 0</inkml:trace>
  <inkml:trace contextRef="#ctx0" brushRef="#br0" timeOffset="50188.87">11578 6964 0,'42'-106'31,"-20"106"-31,-22 21 32,0 0-32,0 1 15,0 20-15,-22-21 0,22 21 16,-21-20-16,0 20 0,21 21 0,0-20 15,-21-1-15,0 0 0,0 1 16,21-1-16,-22 0 0,22 22 16,-21-22-16,21-21 0,0 1 0,0-1 15,0 0-15,0 0 16,21-21 0,1 0-16,-1 0 15,0-21-15,-21 0 0,21 0 16,0 21-16</inkml:trace>
  <inkml:trace contextRef="#ctx0" brushRef="#br0" timeOffset="50594.64">11790 7324 0,'0'21'0,"21"-21"31,0 0-31,0 0 16,0 0-16,1 0 16,-1 0-16,0-21 0,0 21 15,0-21-15,0 21 0,-21-22 16,22 1-16,-22 0 0,0 0 16,-22 21-1,1 0 1,0 0-16,0 0 0,21 21 0,-21 0 15,0 0-15,-1 1 0,1-1 16,0 21-16,0-21 0,21 0 0,0 22 16,-21-22-16,21 0 0,-21 0 0,21 0 15,0 22-15,0-22 16,0 0-16,21 0 16,0-21-16,0 0 0,0 0 0,0 0 15,1 0-15,20 0 0,-21 0 0,0-21 16,22 21-16,-22-21 15,0 0-15,0 21 0,0-21 0,0 21 16,1-22-16</inkml:trace>
  <inkml:trace contextRef="#ctx0" brushRef="#br0" timeOffset="51131.33">12382 7260 0,'0'0'0,"0"-21"15,22 0-15,-22 0 16,21 0-16,0-1 16,0 22-1,0 0 1,0 22-16,-21-1 16,0 0-16,0 0 0,0 0 15,0 0-15,0 22 0,0-22 16,0 21-16,0-21 0,0 1 0,0 20 15,0 0-15,0-21 0,0 1 16,0-1-16,0 0 0,0 0 16,0 0-16,-21-21 15,21-21 1,0 0-16,0 0 16,0 0-16,21-1 15,-21 1-15,0 0 0,22-21 0,-22 21 16,21-22-16,0 1 0,-21 21 15,0-22-15,21 22 0,0 0 0,-21 0 16,0 0-16,0 0 0,21-1 16,-21 1-16,0 0 15,0 0-15</inkml:trace>
  <inkml:trace contextRef="#ctx0" brushRef="#br0" timeOffset="51392.18">11599 7049 0,'0'0'0,"-21"0"16,42 0-1,0 0-15,1-22 16,-1 22-16,21 0 0,-21 0 0,22-21 15,-1 21-15,-21 0 0,21 0 16,1-21-16,-22 21 0,42-21 16,-41 21-16,20 0 0,-21 0 15,-21-21-15,21 21 16,0 0-16,1 0 0</inkml:trace>
  <inkml:trace contextRef="#ctx0" brushRef="#br0" timeOffset="51763.97">13928 6837 0,'0'0'0,"0"-21"0,0 0 15,0-1-15,0 1 16,0 0-16,-22 21 31,22 21-31,0 0 16,0 1-16,0 105 16,-21-85-16,21 0 0,-21 43 15,0-22-15,21-20 0,0-1 16,0 0-16,0-20 0,0 20 0,0-21 15,0 21-15,0-20 0,0-1 0,0 0 16,0 0 0,0-42 15</inkml:trace>
  <inkml:trace contextRef="#ctx0" brushRef="#br0" timeOffset="52444.58">13525 7239 0,'0'0'0,"-21"0"16,0-21-16,0 0 16,42 21-1,0 0 1,22 0-16,-22 0 0,21-21 16,0 21-16,1-22 0,-1 22 0,0 0 15,22-21-15,-22 21 0,1-21 16,20 0-16,-21 21 0,1-21 0,63-22 15,-85 22-15,21 0 0,-21 0 16,22 0-16,-22-22 0,-21 22 16,21-42-16,-21 42 0,0-1 15,0 1-15,0 0 0,-21 21 32,21 21-17,-21 0-15,21 1 0,0 20 16,-22-21-16,22 21 15,0-20-15,0 20 0,0 0 0,0-21 16,-21 22-16,21-1 0,-21 0 0,21-20 16,0 20-16,-21 0 0,21-21 15,0 1-15,0 20 0,0 0 16,0-21-16,0 1 0,0-1 16,-21-21-1,0 0 1,21-21-16,0-1 15,0 1-15,0 0 0,0 0 16,0 0-16,0 0 0,21-22 16,0 22-16,0 0 0,0-21 15,0 20-15,1 1 0,20 0 0,-21 0 16,21 0-16,-20 0 0,20 21 16,-21 0-16,43-22 15,-43 22-15,21 0 0,-21 0 0,-21 22 0,21-22 16,-21 21-16,22 0 0,-22 0 15,0 0-15,0 22 0,0-22 0,0 0 16,0 21-16,-43 22 16,22-43-16,21 0 0,0 0 15,-21-21-15,0 21 0,21 1 16,0-44 31,21 1-47,0 0 0</inkml:trace>
  <inkml:trace contextRef="#ctx0" brushRef="#br0" timeOffset="53432.01">15176 7154 0,'0'0'15,"0"-63"1,0 42-16,0 0 15,-21 21-15,0-22 0,0 1 0,0 21 16,0 0-16,-22 0 16,22 0-16,0 0 0,0 0 0,0 21 15,-1-21-15,1 22 0,0-1 16,0 21-16,0-21 0,0 0 0,-1 22 16,1-22-16,0 21 0,21-21 0,0 43 15,0-43-15,0 0 0,0 0 16,0 1-16,21-1 15,0-21-15,1 0 0,-1 0 16,0 0-16,0 0 0,43 0 16,-43-21-16,0-1 0,0 22 15,0-21-15,-21-21 0,21 21 16,1 0-16,-1-22 0,-21 22 0,21-21 16,0 21-16,-21-22 0,0 22 0,0 0 15,21 21-15,-21-21 0,0 0 16,0 42-1,0 0 1,0 0-16,0 0 0,0 0 16,0 22-16,0-22 0,0 0 15,0 0-15,0 0 0,0 1 0,0-1 16,0 0-16,0 0 0,0 0 16,21 0-16,1-21 0,-1 0 15,21 0-15,-21 0 0,0 0 0,22 0 16,20 0-16,-42 0 0,1-21 15,-1 0-15,0 0 0,0 0 16,0 0-16,0-22 0,-21 22 0,22 0 16,-22-21-16,21 20 0,-21 1 0,0 0 15,0-21-15,0 21 16,0 42 15,0 0-15,0 0-16,0 0 0,0 0 0,0 1 15,-21-1-15,21 21 0,0-21 16,0 0-16,0 1 0,-22-1 0,22 0 16,0 0-16,-21 0 0,21 0 15,0 1 1,0-1-16,0-42 31,0-1-31,0 1 16,0 0-16,0-21 0,0 21 15,0-1-15,0 1 0,21-21 16,1 21-16,-1 0 0,0-22 0,0 22 16,43-21-16,-43 21 15,21-1-15,0 1 0,-20 0 16,20 21-16,0 0 0,1 0 0,-1 0 16,0 0-16,1 0 0,-22 21 0,0 0 15,0 1-15,-21-1 0,0 21 0,0-21 16,0 22-16,0-22 15,0 21-15,0 0 0,-21 1 0,0-22 0,0 21 16,21-21-16,-22 1 0,1-1 0,21 0 16,0 0-16,-21 0 0,0-21 15,21 21-15,-21-21 32,0 0-17</inkml:trace>
  <inkml:trace contextRef="#ctx0" brushRef="#br0" timeOffset="54627.33">2519 9948 0,'0'0'0,"21"0"0,0-21 16,0 21-16,-21-21 0,21 21 16,1 0-16,-1 0 0,-21-21 15,21 21 1,-42 21 0,0-21-1,-22 21-15,1 0 0,0 1 0,-1-1 16,1 21-16,-22-21 0,1 22 15,-1-22-15,1 21 0,-1-21 16,1 22-16,-1-1 0,1-21 0,21 21 16,-22-20-16,22 20 0,-1-21 15,1-21-15,21 21 0,0 0 16,42-21 15,0-21-31,0 21 16,22 0-16,-22-21 0,0 21 15,21 0-15,-21 0 0,22 0 0,-22 0 16,21 0-16,1 0 0,-1 21 0,0 0 16,1-21-16,-1 22 0,21-1 15,-20-21-15,-1 21 0,0 0 0,1 0 16,-1-21-16,0 21 0,1 1 16,-1-22-16,22 42 0,-43-42 15,0 0-15,0 21 0,0-21 0,0 0 16,-21 21-16,22-21 31,-1-21 0,-21 0-31</inkml:trace>
  <inkml:trace contextRef="#ctx0" brushRef="#br0" timeOffset="56572.22">9652 9546 0,'0'-21'0,"0"42"0,-21-42 0,21 0 16,-21 0-16,21 0 15,0-1-15,0 1 0,0 0 16,0 0-16,0 0 15,0 42 17,0 0-32,0 0 15,-22 0-15,22 22 0,0-1 16,-21 0-16,21 22 0,-21-22 0,21 22 16,0-22-16,-21 22 0,0-22 15,21 0-15,-21 22 0,-1-22 16,22 0-16,-42 22 0,21-43 0,0 0 15,21 0-15,0 1 0,-21-22 0,-1 21 16,1-21 0,21-21-16,0-1 15,-21 1-15,21 0 0,0 0 16,0-21-16,0 20 16,0-20-16,0 21 0,0-21 0,0-43 15,0 43-15,0 20 0,0-62 16,0 63-16,0-1 15,0 1-15,0 42 32,21 1-32,-21-1 0,21 21 15,-21-21-15,22 22 0,-22-1 0,21-21 16,0 21-16,-21 1 0,21-22 0,0 0 16,0 21-16,1-20 0,-1-1 15,0 0-15,42 21 16,-20-42-16,-1 0 0,-21 21 0,22-21 15,-1 0-15,0 0 0,1 0 0,-1 0 16,0-21-16,1 0 0,-1 21 16,0-21-16,1 0 0,41-43 15,-63 43-15,1 0 0,-22-21 16,0 20-16,21-20 0,-21 21 16,0 0-16,0-22 0,0 22 0,0 0 15,0 0-15,0 0 0,-21 21 16,-1 0-1,1 21-15,0 0 16,21 21-16,0-20 0,0-1 0,0 21 16,0-21-16,-21 0 0,21 22 15,0-22-15,0 0 0,0 0 16,0 0-16,0 22 0,21-22 16,0 0-16,0-21 0,1 0 15,-1 21-15,0-21 0,0 0 16,0 0-16,0 0 0,22 0 0,-22 0 15,0-21-15,85-21 16,-21-1-16,-43 22 0,0 0 16,-21-21-16,22 21 0,-22-1 15,21-20-15,-21 21 0,1-21 0,-1 20 16,-21 1-16,0 0 0,0-21 16,-21 63 15,21 0-31,-22 0 15,22 0-15,0 1 0,0-1 16,0 0-16,0 0 0,0 0 0,0 0 16,22 1-16,-1-1 0,0 0 0,-21 0 15,42 21-15,-21-42 16,-21 22-16,22-1 0,-44-21 47,1 0-32,0 0-15,0-21 0,0 21 16,0-22-16,-1 22 0,1 0 16,21-21-1,-21 21-15,0 0 0,21 21 16,0 1 0,0-1-16,21-21 15,0 21-15,0-21 0,1 21 16,-1-21-16,0 0 0,0 0 0,0 0 15,0 0-15,1 0 0,-1 0 16,0 0-16,0 0 0,21 0 0,-20 0 16,20-21-16,-21 21 0,21-21 15,-20 0-15,20 21 0,-21-22 0,21 1 16,43-63-16,-43 62 16,-20 1-16,-1-21 0,21 21 15,-42 0-15,21-22 0,-21 22 16,21 0-16,-21 0 0,0 0 0,0-1 15,-21 22 1,0 0-16,0 0 0,21 22 0,-21-1 16,21 0-16,0 0 0,0 0 15,0 0-15,0 1 0,0-1 16,0 0-16,0 0 0,0 0 0,0 0 16,21 1-16,0-1 0,0 0 15,-21 0-15,0 0 0,21-21 16,-21 21-16,0 1 15,-21-22 1,0 0-16,0 21 0,0-21 16,0 0-16,-1 0 0,1 0 15,0 0-15,0 0 0,0 0 0,21-21 47,21 21-47,0-22 16,0 1-16,0 21 0,1-21 0</inkml:trace>
  <inkml:trace contextRef="#ctx0" brushRef="#br0" timeOffset="56942">12890 9398 0,'0'-21'16,"0"42"-16,0-63 0,0 21 0,0-1 0,0 1 16,0 0-16,0 0 15,0 42 1,0 0 0,0 0-16,0 1 0,0-1 15,-21 21-15,21-21 0,0 22 0,0-1 16,-21 21-16,0-20 0,0 41 15,0-41-15,-1-1 0,22 0 16,-21-20-16,21 20 0,0-21 0,0 0 16,0 0-16,0 1 0,0-1 15,0 0 1,0-42 0,0 0-1,0-1-15,0 1 16,0 0-16</inkml:trace>
  <inkml:trace contextRef="#ctx0" brushRef="#br0" timeOffset="57608.62">12552 9716 0,'-21'-22'0,"42"44"16,-21-44 15,21 22-15,0 0-16,21-21 0,-20 21 0,20 0 15,0 0-15,22 0 0,-22-21 0,0 21 0,22-21 16,-22 0-16,22 21 0,-22-21 16,22-1-16,-22 1 0,0 21 15,1-21-15,-22 0 0,0-21 0,0 20 16,0 1-16,0 0 0,-21 0 0,0 0 16,0 0-16,0-1 0,0 1 15,-21 21 16,0 21-31,21 1 16,0-1-16,0 0 0,-21 0 16,21 21-16,-21-20 0,21 20 0,0-21 15,0 21-15,-21 1 0,21-1 0,0-21 16,-22 22-16,22-22 0,-21 21 16,21-21-16,0 43 15,0-43-15,0 0 0,-21 0 0,21 0 0,0 1 16,0-1-1,0-42 17,0-1-32,0 1 15,0 0-15,0 0 0,0 0 0,0 0 16,0-1-16,21-20 0,0 21 16,1-21-16,-1 20 0,0-20 0,0 21 15,21-21-15,-20 20 0,20 1 16,0 0-16,-21 0 0,22 21 0,-22 0 15,0 0-15,21 0 0,-20 0 0,41 63 16,-63-41 0,0-1-16,21 0 0,-21 21 0,0-21 15,0 22-15,0-22 0,0 21 0,0-21 16,-21 1-16,21-1 0,0 0 0,-21 0 16,0 21-16,0-42 15,21 22-15,0-44 47,0 1-47,21 0 0,0 21 16,0-21-16</inkml:trace>
  <inkml:trace contextRef="#ctx0" brushRef="#br0" timeOffset="58608.05">14393 9652 0,'21'0'16,"-42"0"-16,42-21 0,-21 0 0,0 0 16,0-1-16,0 1 15,0 0-15,0 0 0,0 0 0,0 0 16,0-22-16,-21 43 0,0-21 16,0 21-16,0 0 15,-22 0-15,22 0 0,0 0 16,-21 0-16,21 21 0,-22 0 0,1 1 0,21 20 15,0-21-15,-22 21 0,22 1 0,0-22 16,0 21-16,0 1 0,-1-1 16,22-21-16,0 64 15,0-64-15,0 0 0,0 0 0,22 0 16,-1-21-16,0 0 16,0 0-16,0 0 0,22 0 0,-22 0 15,0 0-15,21 0 0,-21-21 0,64-21 16,-64 0-16,0 20 15,1 1-15,-1-21 0,0 21 16,-21-22-16,21 1 0,-21 21 0,0-21 16,0 20-16,0-20 0,0 21 0,0 0 15,0 0-15,0 42 32,0 0-32,0 21 15,0-21-15,0 1 0,0 20 16,0-21-16,0 21 0,0-20 0,0-1 15,0 21-15,21 0 16,0-20-16,1-1 0,-1 0 0,0 0 16,0-21-16,0 0 0,0 0 15,22 0-15,-22 0 0,0 0 0,0 0 16,0 0-16,1-21 0,-1 21 0,0-21 16,0 0-16,0-1 0,-21-20 15,0 21-15,21-21 0,-21 20 0,22-20 16,-22 0-16,21 21 0,-21-1 0,0 1 15,0 0-15,0 0 0,0 42 32,0 0-32,0 0 15,-21 22-15,21-22 0,0 0 16,0 0-16,0 22 0,0-22 16,0 0-16,0 0 0,0 0 0,0 0 15,0 1-15,-22-1 0,22 0 16,0 0-16,-21-42 47,21 0-47,0 0 0,0-1 15,0 1-15,0 0 16,0 0-16,0 0 0,21-22 0,-21 22 0,22-21 16,-1 0-16,0 20 0,21-20 0,-21 21 15,22-21-15,-22 20 16,21 1-16,22 0 0,-22 0 0,22 0 15,-1 0-15,-21 21 0,22 0 0,-22 0 16,1 0-16,-22 21 0,21 0 16,0 64-16,-20-43 0,-22 0 15,0 1-15,0-1 0,0 0 0,0 64 16,0-64-16,0 1 16,0-22-16,0 21 0,-22-21 0,22 1 15,0-1-15,-21 0 16,0 0-16,0-21 31,0 0-31,0-21 16</inkml:trace>
  <inkml:trace contextRef="#ctx0" brushRef="#br0" timeOffset="59674.48">1778 12552 0,'0'0'15,"-21"-21"-15,0 21 0,-1-21 16,1-1 0,0 22-1,42 22 48,0-22-63,-21 21 15,22-21-15,20 21 0,-21-21 16,0 21-16,0-21 0,22 21 16,-22-21-16,21 0 0,1 21 0,-1-21 15,-21 22-15,21-22 0,1 0 0,-1 0 16,0 21-16,1-21 16,-22 0-16,21 0 0,-21 0 0,22 0 15,-22 0-15,0 0 0,0 0 16,-21 21-1,0 0-15,-21-21 16,0 0-16,0 21 0,0-21 16,-43 43-16,43-22 0,-21-21 15,20 21-15,-20 0 0,0 21 16,21-20-16,-22-1 0,1 0 0,0 0 16,-1 0-16,1 22 0,0-22 15,-1 0-15,-20 0 0,42 0 16,-22-21-16,22 21 15,0-21-15,21 22 16,21-22 15,0-22-15,0 1-16,1 21 16,-1-21-16,0 0 0,21 21 0,-21-21 15</inkml:trace>
  <inkml:trace contextRef="#ctx0" brushRef="#br0" timeOffset="59984.3">2900 12552 0,'21'0'31,"0"0"-31,0 0 16,0 0-16,1 0 0,-1-21 15,0 21-15,0 0 0,0 0 16,22 0-16,-22 0 0,21 0 16,-21-21-16,22 21 0,-1 0 0,0 0 15,-21 0-15,22 0 0,-1 0 16,-21 0-16,0 0 15,-42 0 1,0 0-16,0 0 16,0 0-16</inkml:trace>
  <inkml:trace contextRef="#ctx0" brushRef="#br0" timeOffset="60258.14">2921 12721 0,'0'21'0,"0"-42"0,-21 42 0,21 1 16,21-22 15,0 0-31,0 0 0,22 0 0,-22 0 16,0 0-16,21 0 0,-21 0 15,22 0-15,-22 0 0,21 0 0,-21 0 16,1 0-16,20 0 0,-21-22 15,0 22-15,0 0 0,1 0 0,-1 0 16,-21-21-16,21 21 0,-21-21 16,21 21-1</inkml:trace>
  <inkml:trace contextRef="#ctx0" brushRef="#br0" timeOffset="61220.59">8953 11705 0,'0'0'0,"0"-21"0,22-21 15,-22 21-15,0-1 0,0 1 0,0 0 16,-22 0-16,1 0 0,0 21 15,0-21-15,0 21 0,0 0 0,-1 0 16,-20 0-16,21 0 0,-43 42 16,22-21-16,21 0 15,-21 22-15,-1-22 0,22 21 0,-21 0 16,21 22-16,-22-22 0,22 22 0,0-22 16,-21 85-16,42-85 15,0 22-15,0-22 0,0 1 0,0-1 16,21 0-16,0-21 0,0 22 0,21-22 15,-20 0-15,20-21 0,0 0 16,1 0-16,-1 0 0,43 0 16,-43 0-16,0 0 0,1-21 0,-1 0 15,-21 0-15,21-1 0,-20 1 0,-1 0 16,-21 0-16,0 0 16,0 0-16,0-22 0,0 22 0,-21 0 15,-1 0-15,1 0 0,0-1 0,0 22 16,-21-21-16,20 21 0,-20 0 15,21 0-15,0 0 0,42 0 47,0 0-47,21 0 16,-20 0-16,-1 0 0,0 0 0,21 0 16,-21 21-16,1 1 0,20 20 15,-21-21-15,0 21 0,-21-20 0,21 20 16,-21 0-16,0 1 0,0-1 15,0 21-15,0-20 0,0-1 16,0 22-16,0-22 0,-21 0 0,0 22 16,21-22-16,-21 22 0,0-22 0,0 0 15,21 1-15,-22-1 0,1 0 0,21 1 16,-21-22-16,21 0 16,0 0-16,0 0 0,0-42 31,0 0-31,21 0 0,0 0 15,-21-22-15,22 22 0,-1-21 0,0-1 16,-21 1-16</inkml:trace>
  <inkml:trace contextRef="#ctx0" brushRef="#br0" timeOffset="61628.36">9292 12319 0,'0'-21'0,"0"42"0,0-63 0,0 21 16,0-1-16,0 1 0,21 0 15,-21 0-15,0 0 0,0 0 0,21-1 16,1 1-16,-1 0 0,0 0 0,0 0 16,0 0-16,43-1 15,-22 22-15,-21 0 0,22 0 16,-22 0-16,21 0 0,0 22 0,-20-22 16,-1 21-16,0 21 0,0-21 15,0 0-15,-21 22 0,0-1 0,0 43 16,-21-64-16,0 0 15,0 0-15,0 0 0,-1 1 16,1-1-16,0-21 0,0 0 16,21-21-1,0-1 1,0 1-16,21 0 0,0 0 0,-21 0 16,21-22-16,1 22 0,-1 0 0,-21-21 15,21 21-15,0-1 0,0 1 16,0 0-16,-21 0 0,22 0 0,-1 0 15,0 21-15,0 0 0,-21-22 16,21 22-16,0 0 0,1 0 16,-1 0-16,0 0 15</inkml:trace>
  <inkml:trace contextRef="#ctx0" brushRef="#br0" timeOffset="62017.14">10075 12192 0,'0'0'0,"21"0"0,-21 21 0,22-21 16,-1 0-16,0 0 16,0 0-16,0 0 0,22-21 15,-22 0-15,21 21 0,-21-21 16,0 21-16,22-21 0,-22-1 16,0 1-16,0 0 0,0 21 0,-21-21 15,0 0-15,22-22 0,-22 22 16,0 0-16,-22 21 31,1 0-31,0 0 0,0 0 16,0 21-16,0 0 0,-1 1 15,22-1-15,-21 0 0,0 0 0,21 0 16,-21 22-16,21-22 0,0 0 16,0 21-16,0-21 0,0 1 0,0-1 15,0 0-15,0 0 0,0 0 16,21 0-16,0-21 0,-21 22 0,21-22 15,1 0-15,-1 0 0,0 0 16,0 0-16,0 0 16,0 0-16,22-22 0,-22 22 0,42-42 15,-41 42-15,20-21 0,-21 0 16,21 0-16</inkml:trace>
  <inkml:trace contextRef="#ctx0" brushRef="#br0" timeOffset="62487.87">11134 11917 0,'0'0'0,"0"-21"0,0 0 0,0-1 16,-22 22-16,1 0 0,0 0 15,0 0-15,-21 0 0,-1 0 16,22 0-16,0 22 16,0-1-16,0 0 0,-1 0 0,1 21 15,0-20-15,0 20 0,21-21 0,0 21 16,-21-20-16,21 20 0,0-21 15,0 0-15,0 0 0,0 43 16,21-64-16,0 0 16,0 0-16,0 0 0,1 0 15,20 0-15,-21 0 0,0-21 16,0 21-16,1-21 0,-1-1 0,0 1 16,42-63-16,-41 62 15,-22 1-15,0-21 0,21 21 16,-21-43-16,0 43 15,0 0-15,-21 42 32,21 0-32,0 0 15,0 1-15,0-1 0,-22 21 0,22-21 16,0 0-16,0 1 0,0-1 16,0 0-16,0 0 0,0 0 15,0 0-15,22-21 0,-22 22 0,21-22 16,21 0-16,-21 0 0,0 0 15,22 0-15,-22 0 0,0-22 16,0 1-16,0 0 16,1 0-16,-22 0 0</inkml:trace>
  <inkml:trace contextRef="#ctx0" brushRef="#br0" timeOffset="62763.71">11599 11621 0,'0'-22'0,"0"44"0,0-65 15,0 64 1,0 1 0,0-1-16,-21 21 0,21-21 15,0 0-15,-21 22 0,21-1 0,-21 0 16,21-20-16,0 20 0,0 0 16,0 1-16,-21-22 0,21 21 0,0 0 15,-22-20-15,22-1 0,0 21 0,0-21 16,0 0-16,0 1 0,0-1 15,0 0 1,22-21 0,-1 0-16,0-21 15,-21 0-15,21 21 0,0-22 16,0 1-16</inkml:trace>
  <inkml:trace contextRef="#ctx0" brushRef="#br0" timeOffset="63124.5">11811 12086 0,'21'0'16,"0"0"-1,0 0-15,-21-21 16,22 21-16,-1-21 0,0 21 16,0-21-16,0 0 0,22 21 0,-22-22 15,0 1-15,0 0 0,0 21 16,-21-21-16,0 0 0,21 21 0,-21-21 15,-21 21 1,0 0-16,0 0 0,0 0 16,0 0-16,-1 21 0,1 0 15,-21 0-15,21 0 0,0 0 0,21 22 16,-22-22-16,22 0 0,0 21 0,0-20 16,0-1-16,0 0 0,0 0 15,0 0-15,0 0 0,0 1 0,22-22 16,20 21-1,-21-21-15,0 0 0,22 0 0,-22 0 16,0 0-16,21 0 0,-21 0 16,22-21-16,-22 21 0,0-22 0,0 1 15,22 0-15</inkml:trace>
  <inkml:trace contextRef="#ctx0" brushRef="#br0" timeOffset="63468.31">12425 11938 0,'0'-21'0,"0"42"0,21-63 0,-21 21 16,0-1-16,0 1 0,21 21 15,0 0-15,-21-21 16,21 21-16,1 0 0,-1 0 16,0 0-16,0 0 0,0 0 15,0 0-15,1 0 0,-1 21 0,0 0 16,0-21-16,0 22 0,22 41 16,-43-42-16,21 22 0,-21-1 15,0-21-15,0 21 0,0-20 0,0-1 16,-21 21-16,-1-21 0,1 0 0,21 1 15,-21-1-15,0-21 16,21-21 15,0-1-15,0 1-16,0 0 0,0 0 16,0 0-16,21-22 0,0 22 0,-21-21 15,21 21-15,1-22 0,-22 22 0,21 0 16,-21 0-16,21 0 0,-21 0 15,0-22-15,0 22 0,0 0 16</inkml:trace>
  <inkml:trace contextRef="#ctx0" brushRef="#br0" timeOffset="63701.17">11726 11663 0,'-42'0'15,"0"0"1,63 0 0,21 0-16,-21 0 15,22 0-15,41 0 0,-41 0 16,20 0-16,-21 0 0,1 0 0,20 0 16,-20 0-16,-1-21 0,0 21 15,1 0-15,-1 0 0,-21 0 0,21-21 16,-20 21-16,-1-22 0,0 22 15</inkml:trace>
  <inkml:trace contextRef="#ctx0" brushRef="#br0" timeOffset="64187.89">14224 11726 0,'0'-42'0,"0"84"0,0-105 16,0 42-16,0-22 0,0 22 15,0-42-15,0 20 0,0 22 16,0 0-16,0 0 0,0 0 0,0 42 31,0 0-15,0 0-16,0 22 0,0 41 15,0-41-15,0-1 0,0 0 16,0 22-16,0-22 0,0 22 0,-21-22 16,21 21-16,-21-20 0,21-1 0,0 0 15,0 1-15,-22-22 0,22 0 16,0 21-16,0-20 0,-21-1 16,0-42 15</inkml:trace>
  <inkml:trace contextRef="#ctx0" brushRef="#br0" timeOffset="64858.51">13801 12002 0,'-22'0'0,"22"-22"31,22 22-31,-1 0 16,0 0-16,21-21 0,1 21 0,-1 0 15,0-21-15,1 0 0,20 21 0,-21-21 16,22 21-16,-1-21 16,1-1-16,42 1 0,-43 0 0,-20 0 15,-1 0-15,0 0 0,-21-1 16,1 1-16,20-42 16,-42 42-16,0-1 0,0 1 0,0-42 15,0 42-15,0-1 0,0 1 16,-21 21-16,0-21 0,-1 21 15,22 21 1,-21-21-16,21 43 0,0-22 0,0 0 16,0 21-16,0 1 0,0-1 15,0-21-15,0 21 0,0 1 0,0-1 16,0 0-16,0-20 0,0 20 0,0 0 16,0-21-16,0 22 0,0-22 15,0 0-15,-21 0 0,21 0 16,0 1-16,-21-1 0,0-21 15,21 21-15,-21-21 0,-1 0 32,22-21-32,0 0 0,0-1 15,0 1-15,0 0 0,0 0 0,0 0 16,22-22-16,-1 22 0,0 0 16,0-21-16,0 21 0,22-1 0,-22 1 15,21 0-15,0 0 0,64 0 16,-85 21-16,22 0 15,-22 0-15,21 0 0,-21 21 0,1-21 16,-1 21-16,-21 0 0,0 22 0,0-22 16,0 0-16,0 0 0,0 21 15,-21 1-15,21-22 16,-22 0-16,1 0 0,0 0 0,0 1 16,21-1-16,-21-21 0,0 0 15,42-21 16,0-1-15,0 1-16,0 21 0,0-21 16</inkml:trace>
  <inkml:trace contextRef="#ctx0" brushRef="#br0" timeOffset="65754">15684 11790 0,'0'-21'0,"0"42"0,0-63 0,0 20 0,0 1 16,0 0-16,-21 0 0,0 0 16,0-22-16,0 43 0,0 0 15,-1 0-15,1 0 0,0 0 0,-21 22 16,21-22-16,-1 21 0,-20 21 16,21-21-16,0 0 0,0 22 15,-1-1-15,1-21 0,21 22 0,0-1 16,0-21-16,0 21 0,0-20 0,0 20 15,0 0 1,21-21-16,1 1 0,-1-22 0,0 0 16,21 21-16,-21-21 0,1 0 0,-1 0 15,21 0-15,-21-21 0,0-1 16,1 1-16,-1 0 0,0 0 0,21-21 16,-42-1-16,0 22 0,21-21 15,-21 21-15,22-22 0,-22 22 0,0 0 16,0 0-16,21 0 0,-21-1 15,0 44 17,0-1-32,0 0 15,-21 0-15,21 0 0,0 0 16,0 1-16,0 20 0,0-21 16,0 0-16,21 0 0,0 1 15,0-1-15,0-21 0,0 21 16,1-21-16,20 0 0,-21 0 0,21 0 15,-20 0-15,41 0 16,-42-21-16,0 0 0,1-1 0,-1 1 16,0 0-16,-21 0 0,0 0 15,21 0-15,-21-1 0,21 1 0,-21-21 0,0 21 16,0 0-16,0-1 16,0 1-16,0 42 31,0 1-31,0-1 0,-21 0 15,21 0-15,0 0 0,0 0 16,-21 22-16,21 20 16,0-42-16,-21 1 0,21-1 15,0 0-15,-21-21 16,21-21 15,0 0-31,0-1 16,0 1-16,0 0 0,0-21 15,0 21-15,42-43 16,-21 43-16,21-21 0,-20 20 0,20-20 16,-21 21-16,21 0 0,1 0 15,-1-1-15,0 1 0,1 21 0,-1 0 16,-21 0-16,22 21 0,41 43 16,-63-43-16,-21 0 15,0 22-15,0-1 0,0-21 16,0 21-16,0-20 0,0 20 0,0-21 0,-21 21 15,0-20-15,21-1 0,-21 0 0,0 0 16,0 0-16,-1 0 16,1-21-16,0 22 0,-21-22 0,21 0 0,-1 0 15,-20 21-15</inkml:trace>
  <inkml:trace contextRef="#ctx0" brushRef="#br0" timeOffset="66357.64">11726 13504 0,'-21'-21'0,"42"42"0,-63-42 16,21 21-16,0-21 15,21 0-15,0 0 16,0 0-16,21 21 0,0-22 16,0 1-16,21 0 0,-20 21 0,20-21 15,0 0-15,1 0 0,20-22 16,-21 22-16,1 0 0,-22 0 16,21-22-16,-21 22 0,1 0 0,-1 0 0,-21 0 15,-21 21 1,-22 0-16,22 0 0,-64 21 15,22 0-15,21 0 0,-1 22 16,1-1-16,0-21 16,20 21-16,-20 1 0,21-1 0,0 0 15,21 1-15,0-1 0,0-21 0,0 22 16,0-22-16,21 21 0,0-21 16,21 0-16,22 22 0,-22-43 15,22 0-15,-22 0 0,22 0 0,-1 0 16,-21 0-16,22 0 0,-1-21 15,1-1-15,-22 1 0,22 0 0,-22 0 16,22 0-16,-22 0 0,0-1 0,-21-20 16</inkml:trace>
  <inkml:trace contextRef="#ctx0" brushRef="#br0" timeOffset="67992.07">12869 13272 0,'0'-22'0,"0"44"0,0-65 16,0 22-16,0 0 0,0 0 15,0 0-15,0-1 0,0 1 0,-21 21 16,0 0-16,0 0 0,0 0 15,-1 0-15,-20 0 0,21 21 16,0 1-16,0-22 0,-1 21 0,-20 42 16,21-42-16,0 1 0,21 20 15,-21-21-15,21 0 0,-22 22 16,22-1-16,0-21 0,0 0 16,0 0-16,0 1 0,22-22 15,-1 21-15,0-21 0,0 0 0,0 0 16,0 0-16,1-21 15,20 21-15,21-64 16,-41 64-16,-1-21 0,-21 0 0,21 0 16,-21-1-16,21 1 0,0 0 15,-21 0-15,0 0 0,0 0 16,0 42 15,0 0-31,0 0 0,0 21 16,0-20-16,0 20 0,-21 0 0,-21 64 15,42-64-15,-21 22 16,-1-1-16,22 1 0,-21-1 16,21 1-16,-21-1 0,21 1 0,0-1 15,0-20-15,0 20 0,0 1 0,0-1 0,0 43 16,0-21 0,0-64-16,0 21 0,0-21 15,0 1-15,21-22 16,0 0-16,1-22 15,-1 1-15,-21 0 0,21-21 16,0 21-16,0-22 0,0-20 0,1 20 16,-1-20-16,0 21 0,0-22 0,0 1 15,0-22-15,22 21 0,-22-20 16,0-1-16,21 0 0,-20 1 0,41-86 16,-42 107-16,0-1 0,1 1 15,-1 21-15,0-43 16,-21 43-16,0 20 0,0 1 0,-21 42 47,21 1-47,-21-22 0,21 21 0,0 0 15,0 21-15,0-21 0,0 1 0,0-1 16,0 0-16,0 0 0,0 0 16,0 0-16,21 1 0,0-1 15,-21 0-15,21-21 0,0 0 0,0 21 0,1-21 16,-1 0-16,0 0 15,0 0-15,64-21 16,-64 21-16,0-21 0,0 0 0,0 21 16,1-22-16,-1 1 0,0 0 15,0 0-15,0 0 0,0 0 0,-21-1 16,0 1-16,22 0 0,-22-21 16,0 21-1,-22 21 1,22 21-16,0 0 0,-21-21 15,21 21-15,0 0 0,0 0 16,0 1-16,0-1 0,0 42 16,0-42-16,0 1 0,21-1 15,-21 0-15,22 0 0,20-21 16,64 21-16,-64-21 16,0 0-16,1 0 0,-1 0 0,0 0 15,1 0-15,20 0 0,-42-21 16,22 21-16,-1-21 0,-21 0 0,22 21 15,-22-21-15,-21-1 0,21 1 0,-21-21 16,0 21-16,0-22 16,0 22-16,0-21 0,0 21 0,-21 0 15,0-1-15,-1 22 0,1 0 16,0 0-16,0 0 16,0 0-16,0 0 0,-1 22 15,1-22-15,21 21 0,-21 0 0,0 21 16,0-21-16,0 1 0,21-1 15,0 0-15,0 0 0,0 43 16,0-43-16,0 0 16,21-21-16,0 0 15,0 0-15,0 0 0,0 0 16,1-21-16,-1 21 0,21-43 16,-21 22-1,-21 0-15,21 0 0,-21 0 16,0 0-16,0-1 0,0 1 15,0 0-15,0 42 32,0 0-32,0 1 15,0-1-15,0 0 0,0 0 0,0 0 16,0 0-16,0 1 0,0-1 16,22-21-16,-1 21 0,0-21 15,0 0-15,0 0 0,0 0 16,1 0-16,-1 0 0,0 0 15,0 0-15,0-21 0,0 0 16,1 21-16,-1-22 0,0 1 0,-21 0 16,0-21-16,21 21 0,0-22 0,-21 22 15,21-21-15,-21-1 0,22 1 16,-22 0-16,21-1 0,-21-41 16,0 63-16,0-22 0,0 22 15,0 0-15,0 0 16,0 42-1,0 0-15,0 0 0,0 0 16,0 1-16,-21 20 0,21 0 16,0-21-16,-22 22 0,22-1 0,0 0 15,0-20-15,0 20 0,0 0 16,0-21-16,0 1 0,0-1 0,0 0 0,22 0 16,-1 0-16,-21 0 0,21-21 15,0 0-15,0 22 16,0-22-16,1 0 0,20 0 15,-21-22-15,0 1 16,0 0-16,1 21 0,-22-21 16,21 0-16,0 21 0,-21-21 0</inkml:trace>
  <inkml:trace contextRef="#ctx0" brushRef="#br0" timeOffset="68328.1">16214 12637 0,'0'0'0,"0"21"31,0 0-16,-22 0-15,22 0 0,-42 106 16,42-84-16,0-1 16,-21 0-16,21 1 0,-21-1 0,21 0 15,-21-21-15,21 22 0,0-22 16,0 0-16,0 0 0,0 0 0,0 1 16,0-1-1,0-42 1,21 21-1,0-22-15</inkml:trace>
  <inkml:trace contextRef="#ctx0" brushRef="#br0" timeOffset="68704.22">16573 12912 0,'-21'0'16,"0"21"-16,0-21 15,0 21-15,21 0 0,-21 0 0,-1 43 16,22-43-16,-21 0 16,21 22-16,0-22 0,0 0 0,0 0 15,0 0-15,0 0 0,0 1 0,0-1 16,21-21-16,1 21 0,-1-21 16,0 0-16,0 0 0,0 0 0,0 0 15,1 0-15,-1 0 0,0-21 0,0 21 16,0-21-16,0-1 0,1 1 15,-1 0-15,-21-42 16,0-1-16,0 43 0,0-21 16,0 20-16,0-20 0,0 21 0,0 0 15,0 0-15,-21 21 0,-1 0 16,1 0-16,0 0 0,0 0 0,0 0 16,0 0-16,-1 0 0,1 0 15,0 0-15,0 21 0,0-21 16,0 0-16,-1 0 15</inkml:trace>
  <inkml:trace contextRef="#ctx0" brushRef="#br0" timeOffset="68980.41">15557 12806 0,'0'0'15,"43"0"1,-22 0-16,0 0 16,21 0-16,1 0 0,-1 0 0,0 0 15,22-21-15,-22 21 0,22 0 16,-1 0-16,1-21 0,-1 21 0,1 0 16,-1 0-16,-20-22 0,41 22 15,-41 0-15,-1-21 0,-21 21 16,0 0-16,0 0 0,-21-21 15,-42 21 1,21 0-16,-21 0 16</inkml:trace>
  <inkml:trace contextRef="#ctx0" brushRef="#br0" timeOffset="70025.45">2349 15282 0,'0'-21'31,"-21"42"16,0 1-32,0-1-15,0 21 0,-43 43 16,22-43-16,0 0 0,-1 1 16,1-1-16,0 0 15,-22 1-15,22-1 0,-22 0 0,22-20 16,0 20-16,-22-21 0,22 0 16,21 0-16,-43 1 0,43-22 15,0 0-15,21-22 16,0 1-1,0 0-15,0 0 0,21 0 16,21 0-16,-21-1 16,1 22-16,20 0 0,-21 0 0,21 0 15,-20 0-15,20 0 0,0 22 16,1-1-16,-1 0 0,43 21 16,-43-21-16,0 22 0,1-22 15,-1 0-15,-21 0 0,21 0 16,1 1-16,-22-22 0,0 21 0,21 0 15,-20-21-15,-1 0 0,-21 21 16,21-21-16,0 0 0,0 0 16,0-21-1,1 0-15,-1 21 16,0-43-16,0 22 0</inkml:trace>
  <inkml:trace contextRef="#ctx0" brushRef="#br0" timeOffset="70324.31">3387 15473 0,'0'0'0,"-22"0"0,1 0 15,42 0 16,1 0-31,-1-21 0,21 21 16,-21 0-16,0 0 0,43 0 16,-43 0-16,21 0 0,-20 0 15,-1 0-15,0 0 0,0 0 16,0 0-16,0 0 0,1 0 16,-1 0-16,-42 0 31,-1 0-31,1 0 0,-21 21 15</inkml:trace>
  <inkml:trace contextRef="#ctx0" brushRef="#br0" timeOffset="70528.46">3323 15663 0,'0'22'31,"21"-22"-31,0 0 16,22 0-16,-22 0 0,0 0 15,43 0-15,-1-22 16,-42 1-16,0 21 0,22 0 16,-22 0-16,0-21 0,0 21 0,0 0 15,-21-21-15,22 21 16,-1-21 0</inkml:trace>
  <inkml:trace contextRef="#ctx0" brushRef="#br0" timeOffset="72227.49">9461 15473 0,'0'0'15,"22"-21"-15,-22 0 0,0-1 16,0 1-16,0 0 0,0-21 0,0-1 15,0 1-15,21 0 16,-21 21-16,21-22 0,-21 1 0,0 0 16,21-1-16,0 22 0,-21-21 0,21 21 15,-21-1-15,0 1 0,0 42 32,-21 22-17,21-22-15,-21 21 0,0 22 0,21-22 16,0 22-16,-21 63 15,21-64-15,-21 1 0,-1-1 16,22 1-16,-21-1 0,0-21 0,0 22 16,-21-22-16,20 22 0,1-22 0,0 0 15,-21 1-15,-1 20 16,22-42-16,21 1 0,-21-22 0,0 0 16,0 0-16,21-22 15,0-20-15,0 21 16,0 0-16,0-22 0,0 22 0,0-63 15,0 41-15,0 1 0,0 0 16,0-1-16,0 1 0,0 0 16,0 20-16,0-20 0,0 21 15,0 0-15,0 0 0,0 42 32,0 0-32,0 0 0,21 0 15,-21 0-15,21 1 0,-21 20 16,21-21-16,0 21 0,1-20 0,-1 20 15,0-21-15,21 43 16,-21-22-16,1-21 0,20 0 0,-21 0 16,21 1-16,-20-22 0,20 0 0,0 0 15,1 0-15,-1 0 0,0 0 16,1 0-16,-1-22 0,43 1 16,-43 0-16,0 0 0,1 0 15,-1-22-15,-21 22 0,21-42 16,-20 42-16,-1-1 0,-21-20 15,0 21-15,0-21 0,0 20 0,0-41 16,-21 42-16,-1 0 16,1 21-16,0 0 0,0 0 15,0 0-15,0 21 0,-1 0 16,1 21-16,21-21 0,0 1 16,0 20-16,0-21 0,0 0 15,0 22-15,0-22 0,0 21 16,21-21-16,1 0 0,-22 1 0,21-1 15,0 0-15,0 0 0,0-21 16,0 0-16,1 21 0,41-21 16,-21 0-16,-20 0 0,20 0 0,-21-21 15,21 0-15,1 21 0,-22-21 16,21 0-16,-21-1 0,22 1 0,-22-21 16,21 21-16,-21 0 0,1-1 0,-1-20 15,0 0-15,-21 21 16,0-1-16,-21 22 31,0 22-31,21-1 16,0 0-16,-22 0 0,22 0 0,0 22 15,0-22-15,0 0 0,0 0 16,0 0-16,0 0 0,22 1 16,-22-1-16,21 0 15,0-21-15,-42 0 31,0 0-15,-1 0-16,1-21 0,0 0 16,0 21-16,0-22 0,0 22 15,-1 0-15,22-21 0,-21 21 16,0 0-16,21 21 31,0 1-31,0-1 16,0 0-16,21 0 0,0 0 15,1-21-15,-1 21 0,0-21 16,21 0-16,-21 0 0,22 0 0,-1 0 16,0 0-16,22 0 0,-22-21 0,22 0 15,-1 21-15,-20-21 0,20 0 16,-21 0-16,1-1 0,-1 1 0,-21 0 16,22 0-16,-22 0 0,-21 0 0,0-22 15,0 22-15,0 0 0,0 0 16,0 0-16,0-1 0,0 1 15,-21 21-15,-1 0 0,1 0 16,0 21-16,0 1 16,21-1-16,-21 0 0,21 0 0,0 0 15,0 0-15,0 22 0,0-22 0,0 0 16,0 0-16,0 0 0,21 1 16,-21-1-16,21 0 0,-21 42 15,0-41-15,0-1 16,0 0-16,-21-21 0,0 0 15,0 21-15,-1-21 0,1 0 16,0 0-16,21-21 0</inkml:trace>
  <inkml:trace contextRef="#ctx0" brushRef="#br0" timeOffset="72696.74">13187 15367 0,'0'0'0,"21"-42"0,-21 21 0,21-22 16,-21 22-16,0-21 0,0 21 0,0-1 16,0-20-16,0 21 15,0 42 1,0 0-1,-21 22-15,21-1 0,0 0 16,-21 22-16,21-22 0,0 22 0,0-22 16,-21 21-16,-1-20 0,1-1 0,21 22 15,-21-43-15,21 21 0,0 0 16,-21-20-16,21 20 0,0-21 0,0 0 16,0 0-16,0 1 0,-21-22 31,0 0-31</inkml:trace>
  <inkml:trace contextRef="#ctx0" brushRef="#br0" timeOffset="74024.49">12615 15727 0,'-21'0'0,"42"0"0,-63 0 16,21 0-16,42 0 31,0-21-31,0 21 0,0 0 16,22 0-16,-1-21 0,22-1 15,-22 22-15,21-21 0,22 0 0,-21 0 16,-1 0-16,22 0 0,-22-1 0,22 1 16,-22 0-16,1-21 15,-22-1-15,1 22 0,-1-21 0,0 0 0,-21-1 16,1 1-16,-1 0 0,-21-1 16,0 22-16,0-21 0,0 21 15,0-1-15,-21 1 0,-1 21 0,1 0 16,0 0-16,21 64 15,-21-43-15,0 64 16,0-22-16,21-21 0,0 22 0,0-22 16,0 1-16,-22 20 0,22-21 0,-21 43 15,21-43-15,0 1 16,0-22-16,-21 21 0,21-21 0,0 1 16,-21-1-16,21 0 0,0 0 0,0 0 15,0-42 16,21 0-15,0 0-16,0-22 0,-21 22 16,22 0-16,-1 0 0,0 0 0,0 0 15,0-1-15,0 1 0,1 21 16,-1 0-16,0 0 0,0 0 0,0 0 16,0 0-16,-21 21 15,22 1-15,-22-1 0,0 0 0,21 0 0,-21 0 16,21 0-16,-21 1 15,21-1-15,0 0 0,0-21 0,1 21 16,-1-21-16,21 0 0,-21 0 0,22 0 16,-22 0-16,21 0 15,0 0-15,1 0 0,-22-21 0,21 0 16,1 21-16,-1-21 0,0-1 0,1 1 16,-22 0-16,21 0 0,-21 0 15,0-22-15,1 22 0,-1-21 0,-21 21 16,0-22-16,0 22 0,0-21 0,0 21 15,0 0-15,-21-1 16,-1 1-16,1 21 0,-21 0 0,21 0 0,-22 0 16,22 21-16,-21-21 0,21 22 0,-22-1 15,1 21-15,21-21 16,-21 22-16,20-22 0,1 0 0,0 21 16,21-21-16,0 1 0,0 20 15,0-21-15,21 0 0,0 0 16,1-21-16,20 0 0,-21 0 0,21 0 15,-20 0-15,20 0 0,0 0 0,1 0 16,-22 0-16,21-21 0,-21 0 16,22 21-16,-22-21 0,0 0 15,0 0-15,0-1 0,0-20 0,1 21 0,-22 0 16,21-22-16,-21 22 0,0 0 16,0 0-16,0 0 0,0 42 31,0 0-31,-21 0 15,21 0-15,0 1 0,0-1 0,0 0 16,0 0-16,0 0 0,0 0 0,0 1 16,0-1-16,21 0 0,0-21 15,0 21-15,21-21 0,-20 0 16,20 0-16,-21 0 0,21 0 0,1-21 16,-1 21-16,-21-21 0,22 0 15,-22-1-15,0 1 0,0 0 0,21-21 16,-42-22-1,0 22-15,0 21 0,0 0 0,0-1 16,0 44 0,-21-1-1,21 0-15,-21 0 16,21 21-16,0-20 0,0-1 0,-21 0 16,21 0-16,-21 0 0,21 0 0,-21-21 15,21 43-15,-22-43 31,22-21-15,22-1 0,-22 1-16,21 0 0,0 0 15,0-21-15,0 20 0,22-20 16,-22 21-16,21-21 0,22-22 16,-22 43-16,0 0 0,-21 21 15,22 0-15,-22 0 0,21 0 0,1 63 16,-22-42-16,0 1 0,-21 20 15,0-21-15,0 21 0,0 1 16,0-22-16,0 0 0,0 21 0,-21-20 16,0-1-16,21 0 0,-22 0 0,22 0 15</inkml:trace>
  <inkml:trace contextRef="#ctx0" brushRef="#br0" timeOffset="74577.17">16298 15663 0,'21'0'16,"1"0"-16,20 0 0,-21-21 15,21 0-15,1 21 0,-1-21 16,0 0-16,1 0 0,-1-22 0,0 22 16,1 0-16,-22-21 0,21 20 0,-21-20 15,1 0-15,-1-1 0,0 22 16,-21-21-16,0 0 0,0 20 0,0-20 16,0 21-16,-21 21 0,-43-21 15,43 21-15,-21 0 16,21 21-16,-22 0 0,22 0 0,-21 0 15,21 22-15,-1-1 0,-20 0 0,42 1 16,-21-1-16,21 0 0,0 1 16,0-1-16,0 0 0,0 1 0,21-22 15,21 42-15,-20-41 0,62 20 16,-41-42-16,-1 21 16,0-21-16,22 0 0,-1 0 0,1 0 15,-1 0-15,1 0 0,-1 0 0,22-21 16,-22 0-16,1 0 0,-1-1 15</inkml:trace>
  <inkml:trace contextRef="#ctx0" brushRef="#br0" timeOffset="76133.28">17801 15431 0,'0'-43'0,"-85"191"0,170-253 0,-85 41 15,0 22-15,0-43 16,-63 43-16,20 42 16,22 0-16,-21 0 0,-1 0 15,1 21-15,0 0 0,21 0 0,-22 22 16,1-22-16,0 21 0,-22 43 15,43-64 1,21 21-16,0-21 0,0 1 0,0-1 0,0 0 16,21-21-16,0 21 0,0-21 0,22 0 15,-1 0-15,-21 0 16,64 0-16,-43-21 0,1 21 16,-22-21-16,21 0 0,-21-1 0,22 22 15,-22-21-15,0 0 0,0-21 16,0 21-16,0-1 0,-21 1 0,0 0 15,22 0-15,-22 0 16,0 42 0,0 0-16,0 21 0,0-20 15,0 20-15,0 0 0,-22 1 0,1-1 16,0 21-16,21 1 0,-21-1 16,0 1-16,21-1 0,-21 22 15,-1 0-15,1-22 0,21 22 0,0 0 16,-21-1-16,0 1 0,0 0 0,21-1 15,0 1-15,-21 0 0,21-22 16,-22 64-16,1-63 0,21-22 16,0 0-16,0-21 0,0 1 0,0-1 15,0 0-15,21-21 16,1 0-16,-1-21 0,-21 0 0,21-22 16,21-20-16,-21 20 0,1-20 15,-1-1-15,0 1 16,21-1-16,-21-20 0,1-1 0,-1 0 15,0 1-15,21-22 0,-21 0 0,1 21 16,20-20-16,0-65 16,-21 86-16,1-1 0,-1 0 0,0 22 15,0-1-15,-21 22 0,21 0 0,-21-1 16,0 1-16,0 21 0,0 0 16,0-1-16,0 1 0,-21 21 15,0 21 1,21 1-16,-21-1 0,21 21 0,0-21 15,0 22-15,0-22 0,0 21 0,0 0 16,0-20-16,0 20 16,0-21-16,0 21 0,0-20 0,0-1 15,0 0-15,21 0 0,0 0 0,0-21 16,22 0-16,-22 0 0,21 0 0,-21 0 16,22 0-16,-1 0 0,-21 0 15,106-63-15,-63 20 16,-22 1-16,-21 21 15,0-21-15,22 20 0,-22-20 0,-21 0 16,21 21-16,-21-1 0,0 1 0,0 0 16,0 0-1,-21 21 1,0 21-16,21 0 0,0 0 16,-22 1-16,22-1 0,0 0 15,0 0-15,0 21 0,0-20 0,0 20 16,0-21-16,22 21 15,-1-42-15,0 22 0,0-22 16,0 0-16,0 0 0,1 0 0,-1 0 16,0 0-16,21 0 0,-21 0 0,85-22 15,-21-20 1,-64 42-16,21-42 0,1-1 16,-22 22-16,0 0 0,-21-21 15,0 21-15,0-1 0,0 1 16,0 0-16,-21 0 0,0 21 15,0 0-15,-1 0 0,1 0 0,0 0 16,0 0-16,0 21 0,0-21 16,-1 21-16,1 0 0,0 1 0,21-1 15,-21 21-15,21-21 0,0 0 0,0 1 16,0-1-16,0 0 0,0 0 16,0 0-16,0 0 0,21-21 15,0 0 1,0 0-16,1 0 0,-1 0 15,0 0-15,0-21 16,0 0-16,0 0 0,1 0 0,-22 0 0,21-22 16,-21 22-1,0 0-15,0 0 0,0 0 16,0 42 0,0 0-16,0 0 15,-21 0-15,21 22 0,0-22 16,0 0-16,0 0 0,0 0 0,0 0 15,0 1-15,0-1 0,21-21 16,0 21-16,0-21 0,0 0 16,0 0-16,22 0 15,-1 0-15,-21-21 0,22 21 0,-22-21 16,21-1-16,0 1 0,-20 0 0,-1 0 16,21 0-16,-21-22 0,0 1 15,22 0-15,-22-1 0,0 1 16,0-21-16,0-1 0,1 22 0,-1-22 15,-21 22-15,0 0 0,21-1 0,-21 22 16,0-21-16,0 21 16,0 42-16,-21-21 15,0 42-15,21-21 0,-22 22 0,1-1 16,0 21-16,21-20 0,-21-1 16,21 22-16,-21-22 0,21 21 0,0-20 15,0 20-15,0-20 16,0-1-16,0-21 0,0 0 15,0 0-15,0 1 0,21-1 0,0-21 16,-21 21-16,21-21 0,0 0 16,1 0-16,-1-21 15,21 0-15</inkml:trace>
  <inkml:trace contextRef="#ctx0" brushRef="#br0" timeOffset="76416.12">20976 14901 0,'0'0'0,"21"-21"0,-42 42 32,0 1-32,21-1 0,-21 21 15,0-21-15,21 22 0,-22-1 16,1 0-16,0 1 0,21 20 0,-21-21 15,21 1-15,-21-1 0,0 0 0,21-20 16,-22 20-16,22-21 0,0 0 16,-21 0-16,21 1 0,-21-1 0,21 0 15,21-21 17,0 0-32,1-21 0,-1 21 15</inkml:trace>
  <inkml:trace contextRef="#ctx0" brushRef="#br0" timeOffset="76751.92">21315 15219 0,'0'0'0,"-21"21"15,-1 0-15,1 0 16,-21 22-16,21-1 0,21-21 16,-21 0-16,21 22 0,-22-22 15,22 0-15,0 0 0,0 0 16,0 1-16,0-1 0,0 0 0,22 0 0,-1-21 15,42 0 1,-42 0-16,1 0 0,20 0 16,-21 0-16,0-21 0,0 0 0,1 21 15,-1-43-15,0 22 0,-21 0 0,0-21 16,0 21-16,0-64 16,0 64-16,0 0 0,0-1 0,-21 1 15,0 0-15,-1 21 0,1 0 16,0 0-16,0 0 0,0 0 15,0 0-15,-1 0 16,22 21-16,-21-21 0,0 0 31,21 21-31,-21-21 0</inkml:trace>
  <inkml:trace contextRef="#ctx0" brushRef="#br0" timeOffset="77056.75">20235 15092 0,'0'0'0,"-21"0"0,0 0 16,63 0 0,-21 0-1,1 0-15,20-21 0,21 21 0,43 0 16,-42 0-16,-22 0 15,22 0-15,-1 0 0,64 0 16,-85 0-16,22 0 0,-22 0 0,-21 0 16,22 0-16,-22-21 0,0 21 15,0 0-15,0 0 0,-21-22 16,0 1 0,-21 21-1,0 0-15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5:09:50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13758 10668 0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6:45:18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2455 0,'0'22'16,"21"-22"-1,1 0 1</inkml:trace>
  <inkml:trace contextRef="#ctx0" brushRef="#br0" timeOffset="943.45">2095 360 0,'0'0'0,"0"-21"16,0 42 15,0 0-31,0 0 16,0 0-16,-21 22 0,0-1 0,0 0 15,21 1-15,-21 20 0,0 1 16,-1-1-16,1 1 0,21-1 16,-21-20-16,0 20 0,21-21 0,0 22 15,-21-43-15,21 21 0,-21 1 16,21-22-16,0 0 0,0 0 0,0 0 15,0 1 1,0-44 0,0 1-16,0 0 15,0 0-15,0 0 0,0-22 16</inkml:trace>
  <inkml:trace contextRef="#ctx0" brushRef="#br0" timeOffset="1248.28">2032 275 0,'0'0'0,"0"-21"15,0 42 1,0 0 0,0 22-16,21-1 15,-21 0-15,21 1 0,-21 20 0,0-20 16,0 20-16,0 1 0,0-1 15,0 1-15,0-1 0,0 1 0,0-1 16,0-21-16,0 22 0,0-22 16,0-21-16,0 22 0,0-22 0,21 21 15,-21-21-15,0 1 16,0-44 31,0 1-47</inkml:trace>
  <inkml:trace contextRef="#ctx0" brushRef="#br0" timeOffset="1452.16">1736 1058 0,'0'22'15,"21"-22"-15,0 0 16,0 0-16,0 0 15,0 0-15,1-22 0,-1 22 0,0-21 16,0 21-16,21-21 0,-20 21 16,-1-21-16,0 21 0,21-21 15,-21 0-15,1 21 0,-1-22 16,0 22-16,21 0 0</inkml:trace>
  <inkml:trace contextRef="#ctx0" brushRef="#br0" timeOffset="1991.85">2879 826 0,'0'0'0,"0"-22"0,0 1 15,21 21-15,-21-21 0,21 0 16,-21 0-16,0 0 15,-21 21-15,0 0 16,-1 0-16,-20 0 0,21 0 0,0 0 16,0 0-16,-22 21 0,22 0 15,-21 0-15,21 0 0,-1 0 0,1 1 16,0-1-16,0 0 0,0 0 16,21 21-16,-21-20 0,21-1 15,0 0-15,21 0 16,0-21-16,0 0 0,21 21 15,-20 0-15,20-21 0,0 0 16,-21 0-16,22 22 0,-22-1 16,0-21-16,21 21 0,-20-21 0,20 42 15,-21-42-15,-21 21 16,0 1-16,0-1 0,0 0 16,0 0-16,-21 0 15,0 0-15,-22-21 0,22 22 0,-21-22 16,0 21-16,20-21 0,-20 0 15,0 0-15,-1 0 0,1 0 0,-21 0 16,41 0-16,1 0 16,0 0-16,0 0 0,0 0 15,21-21 1,21 21 0,0-22-16,0 22 15,0-21-15,22 21 0,-22-21 0,21 0 16</inkml:trace>
  <inkml:trace contextRef="#ctx0" brushRef="#br0" timeOffset="2531.54">3768 826 0,'0'0'0,"21"-22"0,-21 1 0,0 0 15,0 0 1,-21 21-16,-22 0 16,22 0-16,0 0 0,-21 0 15,20 21-15,-20 0 0,21 0 16,0 1-16,-22-1 0,22 0 0,0 0 16,0 0-16,0 0 0,21 1 15,0-1-15,0 0 16,0 0-16,0 0 0,21 0 15,0-21 1,0 0-16,0 0 0,1 0 16,20 0-16,-21 0 0,21 0 15,1 0-15,-1 0 0,-21 0 0,22 0 16,-22 0-16,21 0 0,-21 22 16,0-22-16,-21 21 0,0 0 15,0 0-15,-21 0 16,0 0-16,0-21 0,-21 22 15,-1-1-15,1-21 0,0 21 16,-1-21-16,22 0 0,-21 0 0,-1 21 16,-41-21-16,63 0 15,-1 0-15,-20 0 0,21 0 16,0 0-16,0 0 16,21-21 15,21 21-31,0 0 15,0-21-15,0 0 0,0 21 16,22-22-16,-22 22 0</inkml:trace>
  <inkml:trace contextRef="#ctx0" brushRef="#br0" timeOffset="2823.38">4170 847 0,'0'0'0,"-21"0"15,-1 0-15,22 21 0,0 0 16,0 0-16,0 0 16,-21 22-16,21-22 0,0 0 0,0 0 15,-21 0-15,21 1 0,0-1 16,0 0-16,0 0 0,0 0 0,0 0 15,0 1 1,0-44 15,0 1-15,0 0-16</inkml:trace>
  <inkml:trace contextRef="#ctx0" brushRef="#br0" timeOffset="3183.17">4191 487 0,'-64'0'31,"64"21"-31,-21-21 0,21 21 0,0 0 16,0 1-16,0-1 15,0 0-15,21-21 0,1 0 16,-1 0-16,0 0 15,0 0-15,0 0 0,0-21 0,1 21 16,-1-21-16,-21-1 0,21 1 16,-21 0-16,0 0 0,0 0 15,0 0-15,-21-1 16,21 1-16,-21 21 0,-1 0 16,1 0-1,0 0-15,0 21 0,0 1 16,21-1-16,-21 0 15,21 0-15,-22 0 0,22 0 0,0 1 16,0-1-16,0 0 0,0 0 16,0 0-16,22 0 15,-1 1-15</inkml:trace>
  <inkml:trace contextRef="#ctx0" brushRef="#br0" timeOffset="4057.67">4826 720 0,'0'0'16,"0"-21"-16,0-1 0,-21 1 31,0 21-31,-1 0 0,1 0 16,-21 0-16,21 0 0,0 21 15,-22 1-15,1-1 0,21 0 16,0 0-16,-1 21 0,1-20 16,0-1-16,0 0 0,21 0 15,0 21-15,0-20 0,0-1 16,0 0-16,21-21 16,0 21-16,0-21 15,1 0-15,20 0 0,-21 0 0,0-21 16,0 21-16,22-21 0,-22 0 15,0-1-15,0 22 0,0-21 0,1 0 16,-1 0-16,-21 0 0,0 0 16,21-1-16,0 1 0,-21 0 15,0 42 32,0 0-31,0 22-16,0-22 15,0 0-15,0 0 0,0 22 0,0-1 16,0-21-16,0 21 0,0 1 16,0-1-16,0 0 0,0 1 0,0-1 15,0 0-15,0 22 0,0-22 0,0 22 16,0-1-16,0 1 0,0-1 16,0 22-16,0-22 0,0 22 15,0-21-15,0-1 0,0 22 0,0-22 16,0 22-16,0 63 15,0-84-15,0 20 0,0-20 0,0-1 16,0 1-16,0-1 0,-21 1 16,0-22-16,0 0 0,-1 1 0,-20-1 15,21 0-15,-21-20 0,20-1 0,-20 0 16,0-21-16,21 0 0,-22 0 16,-20 0-16,20 0 0,1 0 15,0-21-15,-22-22 0,22 22 0,0-21 16,-22 0-16,22-1 0,-22-20 0,22-1 15,0 1-15,-1-1 0,1-20 16,21 20-16,21-21 0,0 1 0,0-1 16,0 22-16,0-22 0,0 0 0,21 22 15,0-22-15,0 22 16,0-1-16,1 1 0,-1-1 0,21 1 16,-21 20-16,22 1 15,-22 0-15,42-22 0,-20 43 0,-22-21 16,21 20-16,-21 1 0,22 0 15,-22 21-15,0-21 0,0 0 0,0 21 16,0-21-16,1 21 0,-1 0 16,0-22-16,0 22 0</inkml:trace>
  <inkml:trace contextRef="#ctx0" brushRef="#br0" timeOffset="6317.38">4932 868 0,'0'0'15,"0"-21"1,-21 21-1,21 21-15,0 0 0,0 0 0,0 0 16,0 22-16,0-22 0,0 21 16,0 1-16,0-22 0,-22 21 0,22-21 15,-21 22-15,21-22 16,0 0-16,0 0 0,0 0 0,0 0 16,0-42 15,0 0-31,0 0 15,21 0-15,1-22 0,-22 22 16,21 0-16,-21-21 0,0 21 16,21-22-16,0 1 0,-21 21 0,21 0 15,-21-1-15,0 1 0,21 0 16,1 21-16,-1 0 0,-21 21 16,21 0-1,-21 1-15,21-1 0,-21 21 16,0-21-16,0 22 0,0-22 15,21 21-15,-21-21 0,21 0 0,-21 1 16,0-1-16,22 0 0,-1 0 16,-21 0-16,21-21 0,0 21 0,0-21 15,64 0-15,-64 0 16,0 0-16,22 0 0,-22-21 16,21 0-16,-21 0 0,22 0 0,-22 0 15,21-1-15,-21-20 0,0 21 16,1-106-1,-1 106-15,-21-22 0,0 22 16,0-21-16,0 21 0,0 0 0,0 42 31,-21 0-31,21 21 16,0-21-16,0 22 0,-22-1 16,22-21-16,0 22 0,-21-1 0,21-21 15,0 21-15,0-20 0,0 41 16,0-42-16,0 0 15,0-42 32,0 0-47,21 0 0,-21 0 16,0 0-16,0-1 0,22-20 0,-22 21 16,0-21-16,0 20 0,0-20 15,21 21-15,-21 0 0,21-22 16,0 43-16,0 0 15,0 0-15,-21 22 16,22-1-16,-1 0 0,-21 0 16,21 0-16,-21 0 0,0 43 15,21-43-15,-21 0 0,21 0 16,-21 1-16,0-1 0,0 0 16,21 0-16,-21 0 15,22 0-15,-1-21 16,0 0-1,-21-21-15,21 21 0,-21-21 16,21 0-16,0 0 0,-21 0 0,22-22 16,-1 1-16,0 21 0,0-22 15,0 1-15,0 0 0,1 21 0,-1-22 16,0 22-16,0 0 0,0 0 16,0 21-16,1 0 15,-22 21-15,0 21 16,0-21-16,0 1 15,0-1-15,0 21 0,0-21 16,0 0-16,21 22 0,0 20 16,-21-42-16,0 1 15,21-1-15,0 0 0,0 0 16,1 0-16,-1-21 0,21 0 16,-21 0-16,22 0 0,-22 0 0,63 0 15,-41-21-15,-1 21 0,0-21 16,-20 0-16,20 0 0,0-1 15,-21 1-15,22-21 0,-22 21 0,0-22 16,-21 1-16,0 21 0,0-21 16,0 20-16,0-20 0,0 21 15,0 0-15,0 0 0,0-1 16,-21 22-16,0 0 0,0 0 0,-1 0 16,1 0-16,0 22 15,0-1-15,0 21 0,21-21 0,-21 22 16,21-1-16,0-21 0,0 21 15,0 1-15,0-22 0,0 42 16,42 22-16,-21-64 16,21-21-16,-20 21 0,20-21 15,-21 0-15,21 0 0,1 0 16,-1 0-16,0 0 0,1 0 0,-1-21 16,0 0-16,1 0 0,-1 0 15,0-22-15,-20 22 0,20-21 16,-21 21-16,21-22 0,-20 1 0,-22 21 15,21-21-15,-21 20 0,0 1 16,0 0-16,0 0 0,-21 21 16,21 21-1,0 0-15,-22 0 0,1 1 16,21-1-16,-21 21 0,21-21 0,0 0 16,0 22-16,0-22 0,0 0 15,0 0-15,-21 43 0,21-43 16,0 0-16,0 0 15,0 0 1,21-21 0,0-21-1,-21 0-15,21 0 0,1 0 0,-22 0 16,21-1-16,0-20 0,0 21 16,0-21-16,22-1 0,-22 1 0,0 0 15,21 20-15,-21-20 0,1 21 16,20 0-16,-21 0 0,0-1 0,0 22 15,1 0-15,-1 0 0,-21 22 16,0-1-16,0 0 0,0 42 16,0-41-16,0-1 15,0 21-15,0-21 0,21 22 16,-21-22-16,0 0 0,21 21 0,-21-21 16,0 1-16,21-22 0,0 21 15,1 0-15,-1-21 0,0 0 16,0 0-16,21 0 0,-20 0 0,-1 0 15,21 0-15,-21 0 0,0 0 0,22-21 16,-22 0-16,21-1 0,-21 1 0,1-21 16,20 21-16,0-85 15,-21 64-15,1-22 0,20 22 16,-21-22-16,0 1 0,0 20 0,1-20 16,-22 21-16,0-1 0,0 1 15,0 21-15,0-22 0,0 1 16,-22 42-1,1 0-15,21 21 16,-21 0-16,0 22 0,21-22 0,-21 21 16,21 1-16,0-1 0,-21 0 0,21 22 15,0-22-15,0 0 0,0 22 16,0-22-16,0 1 0,0-1 0,0 0 16,0 1-16,0-22 0,0 21 15,21-21-15,-21 0 0,21 1 0,-21-1 16,21 0-1,0-21-15,-21 21 0,21-21 0,1 0 16,-1 0-16,0 0 0,-21-21 16,21 0-16,0 0 0,0-1 15,-21 1-15,0-21 0,22 0 0</inkml:trace>
  <inkml:trace contextRef="#ctx0" brushRef="#br0" timeOffset="6540.25">8445 720 0,'0'0'0,"0"21"31,22 0-31,-1-21 0,0 0 16,42 0-16,-41 0 0,20 0 15,0 0-15,-21 0 0,22 0 16,-22 0-16,21 0 0,-21 0 0,22 0 15,-22 0-15,0 0 0,0 0 16,-21-21-16,21 0 0</inkml:trace>
  <inkml:trace contextRef="#ctx0" brushRef="#br0" timeOffset="7315.81">11155 381 0,'-21'-21'0,"42"42"0,-42-63 0,-1 21 0,22-1 16,-21 1-16,0 0 0,21 0 15,-42 21-15,21 0 16,-1 0-16,1 0 0,-21 0 0,21 0 16,-22 21-16,1 0 0,0 22 15,-1-22-15,22 21 0,-21 0 0,0 22 16,20-22-16,-20 1 0,21 20 15,0 1-15,-22 41 0,43-41 16,0-22-16,0 22 0,0-22 0,0 0 16,0 1-16,0-1 0,22-21 15,20 0-15,-21 1 0,64 20 16,-43-42-16,22 0 0,-22 0 16,21 0-16,43-21 15,-63 0-15,20-1 0,-21-20 16,22 21-16,-22 0 0,-21-22 0,64-62 15,-85 41-15,0 22 16,0-1-16,0 1 0,0-21 16,0 20-16,0 1 0,-42-22 0,21 22 15,-1 0-15,-20-1 0,21 1 16,0 21-16,-22 0 0,22 0 0,-21 21 16,21 0-16,-22 0 0,22 0 15,0 0-15,0 21 0,-21 0 0,20 0 16,1 0-16,0 22 0,21-22 15,0 0-15,0 21 0,0-21 16,0 1-16,0 20 0,0-21 0,0 21 16,21-20-16,0-1 0,1 0 15,-1 21-15,0-21 0,21 1 0</inkml:trace>
  <inkml:trace contextRef="#ctx0" brushRef="#br0" timeOffset="7711.58">11663 635 0,'0'0'0,"0"21"32,0 0-32,0 1 15,0-1-15,0 21 0,0 0 16,0 1-16,0-1 0,0 0 0,0 22 15,0-22-15,0 22 0,0-1 16,0 1-16,0-22 0,0 22 0,0 20 16,0-20-16,0 20 0,0 1 0,0 0 15,0-1-15,0 1 0,0 0 16,0-22-16,0 22 0,-21-22 0,21 1 16,-22 21-16,22-43 0,0 21 0,-21-20 15,0-1-15,21 0 16,-21 1-16,21-22 0,0 0 0,0-42 31,0 0-31,0 0 16,0-22-16,0 1 0,0 0 15,0-1-15,0 1 0,0-22 0,21 1 16,0-1-16,0 1 0,-21-22 16</inkml:trace>
  <inkml:trace contextRef="#ctx0" brushRef="#br0" timeOffset="8031.39">11747 1101 0,'0'0'0,"0"-43"0,0-20 0,0-1 16,0 22-16,0 0 16,0-1-16,0 1 0,0 0 0,0 21 15,0-1-15,0-20 0,43 21 0,-22 0 16,64-22-16,-43 43 16,0-21-16,1 21 0,-1 0 0,0 0 15,1 0-15,-1 21 0,0 1 16,-21-22-16,22 42 0,-43-21 0,0 0 15,0 22-15,0-22 0,0 21 16,0-21-16,-21 22 0,-1-22 0,1 0 16,-21 0-16,0 0 0,20 0 15,-20 1-15,21-22 0,0 21 0,0-21 16,-22 0-16,22 0 16,42 0 15,0-21-16,1 21-15,-22-22 0,21 22 0,0-21 16,0 21-16,0 0 0</inkml:trace>
  <inkml:trace contextRef="#ctx0" brushRef="#br0" timeOffset="8357.18">12340 868 0,'21'0'31,"0"-21"-31,1 21 0,-1-21 16,0-1-16,0 1 16,21 0-16,-20 21 0,-1-21 0,0 0 15,0 0-15,0-1 0,0 1 16,1 0-16,-22 0 0,0 0 16,-22 21-1,1 0-15,0 0 0,0 0 0,-21 21 16,20 0-16,1 0 0,0 0 15,0 1-15,0-1 0,21 0 16,0 21-16,0-21 0,0 43 16,0-43-16,0 0 0,0 0 15,0 1-15,21-1 0,0-21 16,0 21-16,22-21 0,-22 0 0,0 0 16,0 0-16,21 0 0,64-21 15</inkml:trace>
  <inkml:trace contextRef="#ctx0" brushRef="#br0" timeOffset="8747.95">13017 762 0,'0'-21'0,"0"42"0,-21-63 0,0 42 15,0-21-15,21-1 0,0 1 0,0 0 16,0 0-16,0 0 16,21 0-16,0 21 15,0 0-15,1 0 0,-1 0 16,21 0-16,-21 0 0,22 0 0,-1 0 15,-21 0-15,0 21 0,22 0 16,-22 0-16,-21 0 0,21 22 0,-21-1 16,0-21-16,0 21 0,0 1 0,0-22 15,0 21-15,0-21 0,-21 1 16,0-1-16,21 0 0,-22 0 0,1-21 16,0 0-16,21 21 15,-21-21-15,0 0 16,21-21-16,0 0 0,0 0 15,0 0-15,0-1 0,0 1 16,0-21-16,0 21 0,21-22 0,0 22 16,0-21-16,0 21 0,1 0 15,-22-1-15,21 1 0,0 0 0,0 0 16,0 0-16,0 21 0,1 0 16,-1-21-16,0 21 0,0 0 0,0 0 15,22 0-15,-22 21 16</inkml:trace>
  <inkml:trace contextRef="#ctx0" brushRef="#br0" timeOffset="9271.66">14118 783 0,'0'-21'15,"21"21"-15,-21-85 16,0 64-16,0 0 15,-21 0-15,0 0 0,0 0 16,0-1-16,-1 22 0,1 0 16,-21 0-16,21 0 0,0 0 15,-1 0-15,-20 0 0,21 0 16,0 22-16,0 20 0,-1-21 0,1 0 16,0 22-16,-21 20 0,42 22 15,0-43-15,0-21 16,0 22-16,0-22 0,0 0 0,0 0 15,21 0-15,0 0 0,0 1 16,0-22-16,1 0 0,-1 0 0,0 0 16,21 0-16,1 0 15,-22-22-15,21 1 0,-21 0 0,0 0 16,1 0-16,-1-22 0,0 1 16,0 0-16,0-1 0,0 1 15,-21 21-15,0-21 0,22-1 0,-22 22 16,21-21-16,-21 21 15,0 42 1,0 0-16,-21 0 0,-1 0 16,22 0-16,-21 1 0,21 20 15,-21 21-15,21-41 16,0 20-16,0-21 0,0 0 0,0 22 16,0-22-16,0 0 0,0 0 0,0 0 15,21-21-15,0 0 0,1 0 16,-1 0-16,0 0 15,0 0-15,21 0 0,1-21 0,-22 0 16</inkml:trace>
  <inkml:trace contextRef="#ctx0" brushRef="#br0" timeOffset="9567.49">14838 212 0,'0'0'0,"0"-21"0,0-1 16,0 1-16,-21 0 0,-1 21 15,1 0-15,0 21 0,0 0 16,21 1-16,-21-1 0,21 21 0,-21 0 16,21 1-16,0-1 0,-22 0 15,22 1-15,0 20 0,-21-20 16,21-1-16,0 21 0,0-20 16,0-1-16,-21 22 0,21-22 0,0 0 15,0 1-15,0-1 0,0-21 16,0 21-16,0-20 0,0-1 0,0 0 15,0 0-15,21-21 16,0 0-16,1 0 16,-1 0-16,21-21 0,-21 0 15,0 0-15,22-22 16</inkml:trace>
  <inkml:trace contextRef="#ctx0" brushRef="#br0" timeOffset="9972.26">15219 635 0,'0'0'0,"0"-21"31,-21 21-31,-1 21 16,1 0-16,0-21 0,0 21 0,0 22 15,0-22-15,-1 0 0,1 21 16,0-20-16,21 20 0,-21-21 0,21 21 16,0-20-16,0 20 0,0-21 15,0 0-15,21 22 16,0-43-16,22 21 0,-1-21 0,0 0 15,1 0-15,20 0 0,-21 0 16,22 0-16,-22-21 0,1 21 0,-1-22 16,0 1-16,1 0 0,-22-21 15,0 21-15,0-22 0,-21 1 0,0 0 16,0-1-16,0 1 0,0 0 0,0 20 16,0 1-16,-21 0 0,0 0 15,-22 0-15,22 21 0,0 0 0,-21 0 16,21 0-16,-22 0 0,1 21 15,0 0-15,-1 0 0,1 0 0,21 1 16,0-1-16,-1 0 0,1 0 16,21 0-16,0 0 0,0 1 15,0-1-15,21 0 0,1-21 0,20 0 16,0 0-16,1 0 16,41 0-16</inkml:trace>
  <inkml:trace contextRef="#ctx0" brushRef="#br0" timeOffset="10364.04">15811 741 0,'0'0'0,"22"-106"31,-22 85-31,21 0 16,0 21-16,0-21 0,0 21 0,0 0 15,1-22-15,-1 22 0,0 0 16,21 0-16,-21 0 0,1 0 0,20 22 15,0-1-15,-21 0 16,1 21-16,-1-21 0,-21 1 0,0 41 16,0-42-16,0 22 0,0-22 15,0 0-15,0 21 0,0-21 16,0 1-16,0-1 0,0 0 0,0 0 16,0 0-16,0 0 15,-21-21-15,-1 0 16,22-21-1,-21 0 1,21 0-16,0 0 0,0-22 0,0 22 16,0-21-16,0 21 0,21-22 15,-21 22-15,22-21 0,-1 21 0,0 0 16,0-1-16,0 1 0,22-21 16,-22 21-16,21 0 15,-21-1-15,0 22 0,-21-21 0,22 0 0</inkml:trace>
  <inkml:trace contextRef="#ctx0" brushRef="#br0" timeOffset="10658.86">14541 191 0,'-42'0'15,"84"0"-15,-105 0 0,42 0 0,42 0 32,0 0-32,21 0 0,1 0 0,-1 0 15,0 0-15,22 0 0,-1 0 16,1-22-16,-1 22 0,22 0 0,-21 0 16,-1 0-16,1 0 15,-22-21-15,21 21 0,-20 0 0,-1 0 16,-21 0-16,0-21 0,1 21 0,-1 0 15,-21-21 1,-21 21-16</inkml:trace>
  <inkml:trace contextRef="#ctx0" brushRef="#br0" timeOffset="11711.78">3260 1778 0,'-22'0'15,"44"0"-15,-65 0 0,22 0 0,0 0 0,0 0 16,0-21-16,-1 21 0,1 0 16,-21-21-16,0 21 0,-1 0 15,1-21-15,0 21 16,20 0-16,-20 0 0,0 0 0,-1-22 16,22 22-16,-21 0 0,0 0 15,-1 0-15,-20 0 0,42 0 16,-22-21-16,22 21 0,0 0 15,42 0 17,0 0-32,0-21 15,22 21-15,-1 0 0,22 0 16,-22 0-16,21-21 0,1 21 0,-1-21 16,22 21-16,0 0 0,-1-21 15,1 21-15,106 0 16,-64-22-16,-22 22 0,22 0 0,-21-21 15,21 21-15,0-21 0,21 21 0,149 0 16,-149-21-16,169 21 16,-168-21-16,20 21 0,0-21 15,1 21-15,20 0 0,-21-22 0,22 22 16,-1-21-16,1 21 0,21-21 16,190 0-16,-191 21 15,22-21-15,-21 21 0,0-21 0,20 21 16,1-22-16,-21 22 0,21-21 15,21 21-15,-21-21 0,-1 21 0,22 0 16,-21-21-16,254 21 16,-233-21-16,-21 21 0,21-21 0,0 21 15,-21-22-15,21 22 0,-21-21 16,-1 21-16,1-21 0,-21 21 16,21-21-16,-22 21 0,-20 0 0,21-21 15,-22 21-15,-21 0 0,1-21 16,168 21-16,-189 0 0,-1 0 15,-21 0-15,0 0 0,-21 0 0,-1 0 16,-20 0-16,0 0 0,-22 0 16,1 0-16,-22 0 0,0 0 0,1 0 15,-1 0-15,-21 0 0</inkml:trace>
  <inkml:trace contextRef="#ctx0" brushRef="#br0" timeOffset="14311.99">6117 2985 0,'0'21'47,"0"0"-47,0 0 0,0 0 15,0 22-15,0-22 0,0 0 16,0 21-16,0-21 0,-21 22 0,21-22 16,0 0-16,0 0 0,0 0 0,0 1 15,0-1-15,0 0 0,0-42 63,0 0-63,0-1 0,0 1 0,0 0 15,0-21-15</inkml:trace>
  <inkml:trace contextRef="#ctx0" brushRef="#br0" timeOffset="14700.77">6181 2582 0,'0'0'0,"0"-21"16,0 0-16,0 42 16,0 0-1,-22 1-15,22-1 0,0 0 16,0 0-16,0 0 0,0 0 0,0 1 16,0-1-16,0 0 15,0 0-15,22-21 0,-1 0 16,0 0-1,0 0-15,0 0 0,-21-21 0,21 0 16,1 21-16,-1-21 0,-21-1 16,0 1-16,21 0 0,-21-42 15,-42-43 1,20 85 0,1 21-16,0 0 0,0 0 15,0 0-15,0 0 0,-1 0 16,1 21-16,21 0 0,0 0 0,0 0 15,0 0-15,0 1 0,0-1 16,0 0-16,0 21 0,0-21 0,0 1 16,0-1-16,0 0 0,21 0 15,1 0-15,-1-21 0,-21 21 0,21-21 16,0 0-16</inkml:trace>
  <inkml:trace contextRef="#ctx0" brushRef="#br0" timeOffset="15223.47">6625 2836 0,'0'22'31,"-21"-1"-31,21 0 16,0 0-16,0 0 0,0 0 15,0 1-15,0-1 16,0 0-16,0 0 0,0 0 0,0 0 15,0 1-15,0-1 0,0 0 16,0 21-16,0-21 0,0 1 16,0-1-16,0 0 0,0 0 15,0-42 17,0 0-17,0 0-15,0-1 0,0 1 0,0 0 16,0 0-16,0 0 0,0-22 15,0 22-15,21-21 0,0 0 0,0-1 16,1 22-16,-1-21 0,21-1 16,0 22-16,1-21 0,-1 21 0,-21 0 15,22-1-15,-1 22 0,0 0 16,-21 0-16,22 0 0,-22 22 16,0-22-16,0 21 0,0 63 15,-21-41-15,0-1 0,0-21 16,0 22-16,0-22 0,0 21 15,0-21-15,0 0 0,-21 22 0,21-22 16,-21 0-16,21 0 0,0 0 16,0 1-16,0-1 0,0-42 47,21-1-47,-21 1 0</inkml:trace>
  <inkml:trace contextRef="#ctx0" brushRef="#br0" timeOffset="15531.29">7599 2371 0,'0'0'0,"21"-21"0,-21 42 31,0 21-31,0-21 16,0 22-16,0-1 0,0 43 15,0 20 1,-21-62-16,0 20 0,21-20 0,-22-1 16,1 0-16,21 1 0,-21-1 0,21 0 15,-21 1-15,21-1 0,-21-21 16,21 43-16,0-43 16,0 0-16,21-21 15,0 0-15,0 0 16,0 0-16,-21-21 0,22 21 0,-1-21 15,0-1-15,-21 1 0,21 0 0,0-21 16,-21 21-16</inkml:trace>
  <inkml:trace contextRef="#ctx0" brushRef="#br0" timeOffset="15743.68">7451 2794 0,'21'0'16,"0"0"0,0 0-16,0 0 0,0 0 0,1 0 15,20-21-15,-21 21 0,0 0 16,0 0-16,1 0 0,-1-21 0,0 21 16,0 0-16,0-21 15</inkml:trace>
  <inkml:trace contextRef="#ctx0" brushRef="#br0" timeOffset="16415.66">9080 2942 0,'22'0'0,"-22"-42"31,0 21-31,0 0 16,0-1-16,0-20 0,0 21 15,0 0-15,-22 0 0,1-1 16,0 1-16,0 0 0,21 0 0,-21 0 15,0 21-15,-22 0 0,22 0 0,0 0 16,0 0-16,-43 0 16,43 21-16,-21 0 0,21 21 0,-22-20 15,22 20-15,0 0 16,-21-21-16,20 22 0,1-1 0,0 0 0,0 1 16,21-1-16,0 0 0,0 1 15,0 20 1,0-42-16,0 1 0,21-1 0,21 0 0,-20 0 15,-1-21-15,21 0 0,0 0 16,-20 0-16,20 0 0,0 0 0,1 0 16,20-42-16,-21 42 0,-20-43 15,-1 22-15,21 0 0,-21-21 16,0 21-16,1-22 0,-1 1 0,-21 0 16,21-1-16,0 1 0,-21 0 0,21 20 15,-21-20-15,0 21 16,0 0-16,0 0 0,0-1 0,0 44 15,0 20 1,-21-21-16,21 0 16,-21 22-16,21-1 0,0 21 15,0-20-15,0-22 0,0 21 16,0-21-16,0 22 0,0-22 16,0 21-16,0-21 0,21 1 0,0-22 15,0 21-15,1 0 0,-1-21 16,0 0-16,0 0 0,0 0 0,64 0 15,-64-21-15,21 0 16,-20-1-16,20 1 0,0 0 0,1 0 16</inkml:trace>
  <inkml:trace contextRef="#ctx0" brushRef="#br0" timeOffset="16699.5">10329 2815 0,'0'0'0,"-21"0"16,21 21-16,21-21 31,0 0-15,1 0-16,-1 0 0,0 0 15,0 0-15,0 0 0,0 0 16,1 0-16,-1 0 0,0 0 15,0 0-15,0 0 0,0 0 16,1 0-16,-44 22 47,1-22-47</inkml:trace>
  <inkml:trace contextRef="#ctx0" brushRef="#br0" timeOffset="16927.21">10245 3027 0,'0'0'0,"-22"21"0,22 0 16,0 0-1,22-21 1,-1 0-16,0 0 16,0 0-16,21 0 0,-20 0 15,-1 0-15,0 0 0,0 0 16,0 0-16,0 0 15,1 0-15,-1 0 16,0-21 0,-21 0-16,21 21 0,0-21 15</inkml:trace>
  <inkml:trace contextRef="#ctx0" brushRef="#br0" timeOffset="17283.5">11938 2519 0,'0'0'15,"0"-21"-15,-21 21 0,21-21 16,21 21 0,21 0-16,-21 0 0,1 0 0,20 0 15,0 0-15,1 0 0,-1 0 16,0 0-16,-21 0 0,22 0 0,-1 0 16,0 0-16,-20 0 0,-1 0 0,0 0 15,0 0-15,0 0 0,-21-22 31,-21 22-31,0 0 16,0 0-16,0 0 0</inkml:trace>
  <inkml:trace contextRef="#ctx0" brushRef="#br0" timeOffset="17839.29">12023 2477 0,'0'0'16,"-22"21"-16,1-21 0,21 21 0,-42 21 15,21-21 1,21 1-16,-21-1 0,21 0 0,-22 0 0,22 0 16,-21 0-16,21 1 0,0-1 0,-21 0 15,21 0-15,-21 0 16,21 0-16,-21 1 0,21-1 16,21-21 15,0 0-31,0 0 15,-21-21-15,21 21 0,1 0 0,-1 0 16,0-22-16,0 22 0,0 0 16,0 0-16,1 0 0,20-21 0,-21 21 15,0 0-15,64 0 16,-43 0-16,-21 0 0,22 0 0,-1 0 16,0 21-16,-20-21 0,20 0 15,-21 22-15,0-22 0,0 21 16,1-21-16,-22 21 0,0 0 0,0 0 15,0 0-15,0 1 0,0-1 16,-22 0-16,1 0 16,0-21-16,-21 21 0,21 0 0,-22-21 15,1 22-15,0-22 0,-1 0 0,1 21 16,0-21-16,-1 0 0,1 21 16,0-21-16,-1 0 0,1 21 15,0-21-15,-1 0 0,22 21 0,-21-21 0,21 0 16,-1 0-16,1 0 0,21 21 15,-21-21-15,42 0 47,0 0-47,1-21 0,-1 21 16,0 0-16,0-21 0,0 21 16,0 0-16</inkml:trace>
  <inkml:trace contextRef="#ctx0" brushRef="#br0" timeOffset="18479.9">11620 3535 0,'0'0'15,"-21"0"-15,0 0 0,0 21 16,0-21-16,0 0 0,-1 21 16,1-21-16,0 0 15,21 21-15,42-21 31,-20 0-31,-1 0 0,21 0 16,-21 0-16,43 0 0,-22 0 16,22 0-16,-22 0 0,85 0 15,-64 0-15,1-21 0,-1 21 0,1 0 16,-1 0-16,-20 0 0,-1 0 16,0-21-16,1 21 0,-22 0 0,21 0 15,-21 0-15,1 0 0,-1 0 16,0 0-1,-42 0 32,0 0-31,-1 0-16,1 0 0,0 0 16,-21 0-16,-1 0 0,22 0 0,-21 0 15,-22 0-15</inkml:trace>
  <inkml:trace contextRef="#ctx0" brushRef="#br0" timeOffset="18768.2">11472 3747 0,'0'0'0,"-21"0"0,0 21 0,-21-21 16,42 21 0,21-21-1,21 0-15,0 0 0,1 0 16,20 0-16,-20 0 0,20 0 15,22 0-15,-22 0 0,1 0 0,-1-21 16,-20 21-16,20 0 0,1 0 0,-22-21 16,0 21-16,-21-22 0,22 22 15,-22 0-15,0 0 0,0-21 0,0 21 16,1 0-16,-22-21 0,0 0 31,0 0-15,-22 0-16,1-1 15,21 1-15,0 0 0</inkml:trace>
  <inkml:trace contextRef="#ctx0" brushRef="#br0" timeOffset="19435.75">11980 2286 0,'0'0'0,"0"-21"15,0 0 16,0 0 1,0-1-32,0 1 15,0 0-15,0 0 0,-21 0 16,0 0-16,0 21 0,0-22 16,-1 1-16,1-21 0,0 21 15,0 0-15,0-1 0,-22 1 16,22 0-16,0 0 0,-21 0 0,21 0 15,-64-22-15,43 22 16,-1 21-16,-20-21 0,20 21 0,-20-21 16,-1 21-16,-20 0 0,20 0 0,-20-21 15,20 21-15,-21 0 0,1 0 16,-64 0-16,63 0 0,0 0 16,1 0-16,-1 21 0,0 0 15,1 0-15,-1 0 0,0 0 16,22 1-16,-1 20 0,1-21 0,-1 21 15,22 1-15,0-1 0,-1 0 16,1 1-16,21-1 0,-22 0 0,22 1 16,0-1-16,-21-21 0,21 22 15,-1-1-15,1 0 0,0-21 0,21 22 16,0-22-16,-21 0 0,21 0 16,-21 0-16,21 1 0,0-1 15,-21-21 16,21-21-15,-22 21-16,22-22 16,0 1-16,-21 0 0,21 0 15,0 0-15</inkml:trace>
  <inkml:trace contextRef="#ctx0" brushRef="#br0" timeOffset="19741.49">8996 2159 0,'0'0'0,"21"0"47,0 21-31,-21 0-16,0 1 0,21-1 15,0 0-15,-21 0 0,22 0 0,-22 22 16,0-22-16,0 0 0,0 21 0,21-21 15,-21 1-15,0-1 0,0 0 16,21 0-16,-21 0 0,0 0 16,0 1-16,21-44 47,-21 1-47,21 21 0,-21-21 15,0 0-15,21 0 0,1 21 0</inkml:trace>
  <inkml:trace contextRef="#ctx0" brushRef="#br0" timeOffset="20004.34">9546 2180 0,'0'0'16,"21"0"-16,-21 21 15,-21 1 1,0-1-16,-21 42 15,20-42-15,-20 1 0,21 20 16,-21 0-16,20-21 0,-20 22 0,21-22 16,0 21-16,0-21 0,-1 1 0,1-1 15,0 0-15,21 0 16,0 0-16,0 0 16,21-21 15,0-21-31,1 21 0</inkml:trace>
  <inkml:trace contextRef="#ctx0" brushRef="#br0" timeOffset="20736.23">10308 2752 0,'-63'21'16,"41"-21"0,1 21-16,0-21 0,0 0 15,42 0 32,0 0-47,22 0 0,-22 0 16,21 0-16,-21 0 0,22 0 0,-1 0 15,0 0-15,1 0 0,-1 0 0,0 0 16,22 0-16,-22 0 0,0-21 16,-20 21-16,20 0 0,0 0 15,-21 0-15,1 0 0,-1 0 0,0 0 16,-42 0 46,0 0-46,-1 0 0,1 0-16,0 0 15,0 21-15</inkml:trace>
  <inkml:trace contextRef="#ctx0" brushRef="#br0" timeOffset="21267.45">10350 2985 0,'-21'0'16,"42"0"-16,-63 21 0,21-21 0,0 21 15,0-21-15,42 0 47,0 0-47,0 0 0,21 0 16,-20 0-16,20 0 0,-21 0 16,21 0-16,1 0 0,-1 0 0,0 0 15,1 0-15,20 0 0,-20 0 16,-22 0-16,21 0 0,-21 0 15,0 0-15,1 0 0,-65 0 32,22 0-17,0 0-15,0 0 0,-22 0 0,22 0 16,-21 0-16,21 0 0,-22 21 16,1-21-16,21 0 0,-64 21 15,43-21-15,21 0 0,-22 0 16,22 0-16,-21 21 0,21-21 15,0 0-15,-1 0 0,44 0 47,-1 0-47,0 0 16,0 0-16,0 0 0,0 0 16,1 0-16,-1 0 0,0-21 15,0 21-15,-21-21 0,21 21 16,-21-21-16,21 0 15,1 21-15,-22-21 0</inkml:trace>
  <inkml:trace contextRef="#ctx0" brushRef="#br0" timeOffset="47315.81">10096 3598 0,'22'0'47,"-1"0"-31,0 0-16,0 0 0,0 0 15,0 0-15,1 0 0,20 0 0,-21 0 16,21 0-16,-20-21 0,20 21 16,-21 0-16,21 0 0,-20-21 0,-1 21 15,21 0-15,-21 0 0,0 0 16,1-21-16,-44 21 62,1 0-62,0 0 0</inkml:trace>
  <inkml:trace contextRef="#ctx0" brushRef="#br0" timeOffset="47739.57">10033 3598 0,'0'0'0,"0"22"15,21-22-15,0 0 16,0 0-16,22 0 0,-22 0 16,21 0-16,1 0 0,-1 0 0,0 0 15,1 0-15,-1 0 16,0 0-16,22 0 0,-22 0 15,-21 0-15,22-22 0,-22 22 16,0 0-16,-42 0 31,0 0-15,-1 0-16,1 0 16,0 0-16,0 0 0,0 0 15</inkml:trace>
  <inkml:trace contextRef="#ctx0" brushRef="#br0" timeOffset="49785.26">3577 5630 0,'0'22'15,"0"-44"48,0 1-48,0 0-15,0 0 0,0 0 16,0 0-16,0-1 16,0 1-16,0-21 0,0 21 0,0 0 15,0-1-15,0-20 0,-21 21 0,21 0 16,-21-22-16,0 22 0,-1 0 16,1-21-16,0 21 15,0-1-15,0 1 0,0 21 0,-1 0 16,-20 0-16,21 0 0,0 0 0,0 0 15,-1 0-15,1 0 16,0 21-16,-42 1 0,41-1 16,1 0-16,21 21 0,-21-21 15,0 43-15,0-43 0,21 21 16,0 1-16,0-1 0,0 0 16,0 1-16,0-1 0,0 43 15,0-43-15,0-21 0,0 22 16,0-1-16,0-21 0,0 21 0,0-20 15,21-1-15,-21 0 0,0 0 16,21 0-16,0 0 0,0-21 0,-21 22 16,22-22-16,-1 0 15,0 0-15,0 0 0,0 0 0,0 0 16,1 0-16,-1 0 0,0-22 16,0 22-16,0-21 0,22 0 0,-22 0 15,0 0-15,0-22 0,0 22 0,22-21 16,-22 0-16,0-1 0,0 1 15,0 0-15,-21-1 0,21 1 0,-21 0 16,22-1-16,-22 1 0,0 21 16,0-22-16,0 22 0,0-21 0,0 21 15,0 0-15,0-1 0,0 1 16,0 0-16,-22 42 31,22 0-31,-21 1 16,21 20-16,0-21 0,0 21 15,0-20-15,0 20 0,-21 0 0,21 22 16,0-22-16,-21 0 0,21 22 16,0-22-16,0 1 0,0-1 0,0 43 15,0-64-15,0 21 0,0-21 16,21 0-16,0 22 16,0-43-16,1 21 0,20-21 0,-21 0 15,0 0-15,0 0 0,22 0 16,-22 0-16,0 0 0,21-21 15,-20 0-15,-1 21 0,0-22 0,0 1 16,0 0-16,22-21 0</inkml:trace>
  <inkml:trace contextRef="#ctx0" brushRef="#br0" timeOffset="50975.09">4762 5461 0,'-21'0'16,"0"0"15,0 0-31,0 21 16,0-21-1,-1 0 1,1 0-16,0 0 47,42 0 31,0 0-78,1 0 0,126 0 31,-127 0-31,21-21 0,1 21 16,-22 0-16,0 0 0,21 0 0,-21 0 15,43-21-15,-43 21 0,0 0 16,0 0-16,1 0 16,-1 0-16,0-21 15,-42 21 79,0 0-94,-1 0 16,1 0-16,0 21 15</inkml:trace>
  <inkml:trace contextRef="#ctx0" brushRef="#br0" timeOffset="51570.75">4572 5694 0,'0'0'0,"-21"0"15,42 0 79,0 0-94,0 0 0,0 0 0,1 0 16,-1 0-16,0 0 0,21 0 15,-21 0-15,22 0 0,-1 0 0,-21 0 16,22 0-16,-22 0 0,21 0 0,-21 0 15,22 0-15,-22-21 0,0 21 16,0 0-16,0 0 0,0 0 0,1 0 16,-1 0-1</inkml:trace>
  <inkml:trace contextRef="#ctx0" brushRef="#br0" timeOffset="52700.17">7091 5567 0,'0'-21'0,"21"0"31,-21-1-15,21 22 0,-21-21-16,21 21 0,-21-21 15,0 0-15,0 0 16,0 0 0,0-1-16,0 1 15,0 0-15,0 0 0,-21 0 16,0 0-16,21-1 15,-21 1-15,0 0 0,-1 21 0,1-21 16,0 0-16,-21 21 0,21 0 0,-1 0 16,-20-21-16,21 21 15,0 0-15,0 0 0,-1 21 0,1 0 16,-21 0-16,21 0 0,0 0 16,-1 1-16,1-1 0,0 21 0,0-21 15,0 22-15,0-1 0,-1-21 16,1 21-16,21 1 0,0-1 15,-21 0-15,21 1 0,-21-22 0,21 21 16,0 1-16,0-22 0,0 0 0,0 0 16,21 21-16,0-42 0,-21 22 15,21-1-15,1-21 0,-1 21 16,0-21-16,21 0 0,-21 0 0,1 0 16,20 0-16,-21 0 0,0 0 15,43-21-15,-22 0 0,-21-1 16,22 1-16,-22 0 0,0-21 0,0 21 15,21-22-15,-20 22 0,-1-21 16,0-1-16,0 1 0,0 0 0,-21 21 16,0-22-16,21 22 0,-21-21 0,22 21 15,-22-22-15,0 22 0,0 0 16,0 0-16,0 0 0,0-1 16,0 1-1,-22 21 1,1 21-1,21 1-15,0-1 16,0 0-16,0 0 0,-21 0 0,21 0 16,0 22-16,-21-22 0,21 21 0,0-21 15,0 22-15,0-22 0,0 21 16,0-21-16,0 1 0,0 20 16,21-21-16,0 0 0,-21 0 0,21 1 15,1-1-15,-1 0 0,0 0 16,0-21-16,0 0 0,0 0 15,1 0-15,-1 0 0,0 0 16,0 0-16,0 0 0,0 0 0,1 0 16,-1-21-16,0 0 0,21 0 0,-21-1 15,1 1-15,-1 0 0,21 0 16</inkml:trace>
  <inkml:trace contextRef="#ctx0" brushRef="#br0" timeOffset="53107.94">8361 5059 0,'0'-21'0,"0"42"0,0-63 15,0 20-15,0 1 16,0 42 31,0 1-47,0-1 0,0 0 15,0 0-15,0 0 0,0 22 0,0-22 16,0 21-16,-21 0 0,21-20 16,0 20-16,-22 0 0,22-21 0,0 22 15,0-1-15,0-21 0,-21 22 16,21-1-16,0-21 0,-21 21 0,21-20 15,0-1-15,0 0 0,0 21 0,0-21 16,0 1-16,0-1 16,0 0-16,0-42 31,0 0-15,0-1-16,0 1 15,0 0-15</inkml:trace>
  <inkml:trace contextRef="#ctx0" brushRef="#br0" timeOffset="53434.75">7916 5482 0,'0'0'0,"21"0"31,1 0-31,20-21 15,-21 21-15,21 0 0,1 0 16,-1 0-16,-21-21 0,22 21 16,-1 0-16,43-21 0,-64 21 15,21 0-15,0 0 0,-20-21 0,20 21 16,-21 0-16,0 0 0,22 0 16,-22 0-16,0-22 0,0 22 15,-21-21 48,21 21-48,0-21-15</inkml:trace>
  <inkml:trace contextRef="#ctx0" brushRef="#br0" timeOffset="54419.18">9292 4868 0,'0'-21'0,"0"42"0,0-84 15,0 42-15,0 0 0,0-1 16,0 1-16,0 0 0,0 0 16,0 0-1,0 42 16,0 0-31,0 21 0,0-20 16,0-1-16,0 21 0,0 0 16,0 1-16,0-1 0,0 0 0,0 22 15,0-22-15,-21 1 0,21-1 16,0 0-16,0 22 0,0-22 0,0 0 16,0 1-16,-21-22 0,21 21 0,0 1 15,0-1-15,0 21 16,0-41-16,0-1 0,0 0 0,0 0 15,0 0-15,0 0 0,0 1 16,0-1 0,0-42-1,0-1 1,0 1-16,0 0 16,0 0-16,0 0 0,0-22 0,0 22 15,0 0-15,0 0 0,0 0 0,0 0 16,0-1-16,0 1 0,21 0 15,0 0-15,0 0 0,-21-22 0,21 22 16,1 0-16,-1 0 0,0 0 16,0 0-16,21 21 0,-20-22 15,20 1-15,0 21 0,1 0 0,-1 0 16,0 0-16,1 0 0,-1 0 16,0 0-16,1 0 0,-22 21 0,21-21 15,-21 22-15,0-1 0,1 0 0,-1 0 16,-21 0-16,0 0 0,21 1 15,0 20-15,-21-21 0,0 0 16,0 0-16,0 1 0,0-1 0,0 0 16,0 0-16,-21 0 0,0 0 15,0 1-15,-1-1 0,-20 0 0,21-21 16,-106 63 0,106-63-16,-22 22 0,1-22 0,0 21 15,-1 0-15,1-21 0,21 0 16,-21 0-16,20 21 0,1-21 0,-21 0 15,21 0-15,-43 0 16,43 0 0,0 0-16,0 0 15,0 0 63,42 0 63,0-21-125</inkml:trace>
  <inkml:trace contextRef="#ctx0" brushRef="#br0" timeOffset="59647.66">12467 5122 0,'0'-21'16,"-21"21"31,0 0-47,0 0 16,-1 0-16,1 0 0,0 0 0,0 0 15,0 0-15,0 0 0,-1 0 0,1 0 16,0 0-16,0 0 15,21 21-15,21-21 32,0 0-17,22 0-15,-1 0 0,0 0 16,1 0-16,-1 0 0,21 0 16,1 0-16,-1 0 0,22 0 0,0 0 15,-1 0-15,1 0 0,0-21 16,-22 21-16,22 0 0,105 0 15,-126 0-15,-22 0 0,1 0 16,-1 0-16,0 0 0,-21-21 16,22 21-16,-64 0 47,-1 0-47,1 0 15,0 0 1,0 21-16,0-21 0,0 21 0,-1-21 15,-20 0-15,21 22 0,-21-1 0,-1-21 16</inkml:trace>
  <inkml:trace contextRef="#ctx0" brushRef="#br0" timeOffset="60084.76">12277 5376 0,'0'0'15,"-22"0"-15,44 0 47,-1 0-31,0 0-16,21 0 0,1 0 0,-1 0 15,0-21-15,1 21 0,20 0 16,22 0-16,-22-21 0,22 21 0,0 0 16,-1 0-16,1 0 0,-22-21 15,22 21-15,-21 0 0,-1 0 16,1 0-16,-1 0 0,-21 0 0,1 0 16,-22 0-16,21 0 0,-21-21 15,1 21-15,-1 0 0,-21-21 63,0-1-48,0 1 1</inkml:trace>
  <inkml:trace contextRef="#ctx0" brushRef="#br0" timeOffset="60691.29">13547 4720 0,'0'0'0,"0"-21"0,-22 21 31,22 21-15,0 0-1,0 1-15,0-1 16,22 0-16,-1 0 0,0 0 0,0 0 16,0 1-16,0-1 0,22 0 15,-22 0-15,21 0 0,-21 0 0,22 1 16,-1-1-16,0 0 0,1 0 15,-22 0-15,21-21 0,1 21 0,-1 1 16,-21-22-16,21 21 0,-20-21 16,20 0-16,-21 21 0,0-21 0,0 0 15,1 0-15,-1 0 0,0 0 16,-21 21-16,-42 0 31,20-21-15,1 21-16,-21-21 0,0 22 0,20-22 15,-20 21-15,0 0 0,-1 0 16,1 0-16,0 0 0,-1 1 0,1-1 16,-43 42-16,64-42 15,-21 1-15,0-1 0,20 21 0,-20-21 16,21 0-16,0 1 0,0-1 16,-1 0-16,1 0 0,0 0 0,21 0 15,-21 1-15,0-22 16,21 21-16,0-42 62</inkml:trace>
  <inkml:trace contextRef="#ctx0" brushRef="#br0" timeOffset="62427.35">16785 4974 0,'21'0'15,"-21"-21"1,21 0-16,-21 0 16,0 0-16,0-1 15,22 1-15,-22 0 0,0 0 16,0 0-16,21 0 15,-21-1-15,0 1 0,0 0 0,0 0 16,0 0-16,0 0 16,0-1-16,0 1 0,0 0 15,0 0-15,0 0 0,-21 0 16,-1 21 0,1 0-16,0 0 0,0 0 15,0 0-15,0 0 0,-1 0 16,1 21-16,0-21 0,0 21 0,0 0 15,0-21-15,-1 21 0,-20 0 0,21 1 16,0 20-16,21-21 0,-21 21 16,-22 43-16,43-43 15,0 1-15,0-1 0,0 0 0,0 22 16,0-22-16,0-21 0,0 22 16,0-1-16,0 0 0,0-20 0,0-1 15,0 0-15,0 21 0,0-21 16,21 1-16,1-1 0,-1-21 15,0 21-15,0-21 0,0 0 16,0 0-16,1 0 0,-1 0 16,0 0-16,0 0 0,0 0 15,0 0-15,1-21 0,-1 21 0,0-21 16,0-1-16,0 1 0,0 0 0,-21 0 16,22 0-16,-1-22 0,0 22 15,0-21-15,0 0 0,0-1 0,1 22 16,-22-21-16,21-43 15,0 43-15,-21 21 0,0-22 16,0 22-16,0-21 0,21 21 0,-21-1 16,0 1-16,0 0 0,0 0 15,21 21 1,-21 21 31,0 0-47,0 0 0,0 1 0,0 20 15,0-21-15,0 21 0,0-20 0,0 20 16,0 0-16,0-21 0,0 22 16,-21-1-16,21-21 0,0 22 15,0-22-15,-21 42 0,21-42 16,0 1-16,0-1 0,0 0 16,0 0-16,0 0 0,0 0 15,21-21-15,0 22 0,0-22 16,1 0-16,-1 0 0,0 0 15,0 0-15,0 0 0,22 0 0,-22-22 16,21 22-16,-21-21 0,22 0 16,-22 0-16,0 21 0,0-21 15</inkml:trace>
  <inkml:trace contextRef="#ctx0" brushRef="#br0" timeOffset="62981.03">17843 4466 0,'0'0'0,"0"21"63,0 1-63,0-1 15,0 0-15,0 0 0,0 21 0,0-20 16,0 20-16,0 0 0,0 1 16,-21-1-16,21 21 15,-21-20-15,21 41 0,0-62 0,0 20 16,0-21-16,0 21 0,0-20 15,0-1-15,0 0 0,0 0 0,0 0 16,0 0-16,-21 1 16,21-1-1,0-42 32</inkml:trace>
  <inkml:trace contextRef="#ctx0" brushRef="#br0" timeOffset="63347.82">17526 4890 0,'-21'0'0,"42"0"0,-63 0 15,63 0 17,0 0-32,0 0 15,21 0-15,-20-22 0,20 22 16,0 0-16,-21 0 0,22-21 0,-1 21 16,-21 0-16,22-21 0,-1 21 0,-21-21 15,43 21 1,-43 0-16,0 0 0,0 0 94,0 0-94</inkml:trace>
  <inkml:trace contextRef="#ctx0" brushRef="#br0" timeOffset="63691.62">18690 4784 0,'-21'0'16,"21"-21"-16,0-1 16,21 22-1,0 0-15,0 0 16,1 0-16,-1 0 0,0 0 16,0 0-16,0 0 15,0 0-15,1 0 16,-1 0-1,-42 0 32,-1 0-47,1 22 0</inkml:trace>
  <inkml:trace contextRef="#ctx0" brushRef="#br0" timeOffset="63965.46">18563 5017 0,'0'21'31,"21"-21"-15,0 0-16,1 0 15,-1 0-15,0 0 0,0 0 16,0 0-16,0 0 0,1 0 0,-1 0 15,0 0-15,0 0 0,0 0 16,0 0-16,-21-21 16,22 21-16,-1 0 0,0 0 15,-21-22 1,0 1 0</inkml:trace>
  <inkml:trace contextRef="#ctx0" brushRef="#br0" timeOffset="64801.99">19600 4106 0,'0'0'16,"-21"0"-16,0-21 0,0 42 31,21 1-31,0-1 16,-21 21-16,21-21 0,0 0 16,0 22-16,0-1 0,0 0 0,0-20 15,0 20-15,-22 0 0,22 1 16,-21-1-16,0 0 0,21 1 15,-21-1-15,21-21 0,0 21 0,-21 1 16,21-1-16,0 0 0,-21 1 16,21-22-16,0 21 0,0-21 0,0 1 15,0-1-15,0 0 0,0 0 0,0 0 16,0 0-16,0 1 16,0-1-1,0-42 16,0-1-31,0 1 16,0 0 0,0 0-16,0 0 0,21 0 0,0-1 15,0 1-15,-21 0 0,21 0 16,-21 0-16,21 0 0,1-1 0,-1 1 16,0 0-16,0 0 0,0 0 0,0 0 15,1 21-15,-1-22 0,0 22 16,0 0-16,0 0 0,0 0 0,1 0 15,-1 0-15,21 0 0,-21 0 16,0 0-16,1 0 0,-1 0 0,-21 22 16,21-1-16,0 0 0,0 0 0,0 0 15,-21 0-15,0 1 0,22-1 16,-22 0-16,0 21 0,0-21 16,0 1-16,0-1 0,0 0 15,0 0-15,0 0 0,0 0 0,0 1 16,-22-1-16,1 0 0,0 0 0,0-21 15,0 21-15,-22-21 0,1 21 16,0-21-16,-1 0 0,-41 22 16,41-22-16,1 0 0,0 0 0,21 0 15,-22 0-15,1 0 0,21 0 16,0 0-16,-22 0 0,22 0 0,0 0 16,0 0-16,0 0 0,-1 0 15,1 0-15,0 0 16,21-22 15,0 1-31,0 0 16,0 0-16</inkml:trace>
  <inkml:trace contextRef="#ctx0" brushRef="#br0" timeOffset="65415.63">18690 4784 0,'0'0'0,"-21"0"0,0 0 15,0 0-15,-1 0 16,44 0 78,-1 0-94,0 0 15,0 0-15,0 0 0,0-21 16,22 21-16,-22 0 0,0 0 0,21 0 15,-20 0-15,-1 0 16,0 0-16,21-22 0,-21 22 0,1 0 16,-1 0-1,-42 0 1,-1 0 0,1 0-16,0 0 15,0 0-15,0 0 16,21 22-1,0-1 1</inkml:trace>
  <inkml:trace contextRef="#ctx0" brushRef="#br0" timeOffset="65863.38">18563 5080 0,'21'0'31,"0"0"-15,1 0-16,-1 0 0,0 0 0,0 0 16,0 0-16,22 0 0,-22 0 15,0-21-15,21 21 0,-21 0 0,1 0 16,20 0-16,-21 0 0,0-21 16,0 21-16,1 0 0,-1 0 15,0 0 1</inkml:trace>
  <inkml:trace contextRef="#ctx0" brushRef="#br0" timeOffset="77699.92">4149 7705 0,'-22'0'0,"1"-21"0,21-1 16,-21 1 0,21 0-16,-21 21 0,21-21 15,-21 0-15,21 0 0,0-1 16,0 1-1,-21 0-15,-1 0 0,22 0 0,-21 0 0,-21-1 16,21 1 0,0 0-16,-22 21 0,22 0 0,0 0 15,-21 0-15,20 0 0,-20 0 0,0 0 16,21 21-16,-22 0 0,1 1 16,21 20-16,-43 43 0,22-43 15,21 0-15,0 1 0,-1-1 16,1 21-16,21-20 0,-21-1 0,21 0 15,0 1-15,0-1 0,0 0 16,21-20-16,0 20 0,1-21 16,-1 0-16,0-21 0,21 21 0,-21-21 15,22 0-15,-22 0 0,21 0 16,-21-21-16,22 21 0,-1-21 0,-21 0 16,22-21-16,-1 20 0,-21 1 0,21-21 15,-20 0-15,-1 20 0,21-20 16,-21 0-16,0-1 0,-21 1 0,0 0 15,22-1-15,-22 1 0,0 0 16,0 21-16,0-22 0,0 22 0,0 0 16,0 42-1,0 0-15,0 0 16,0 22-16,0-22 0,0 21 0,0 1 16,-22-1-16,22 0 0,0 1 15,0 20-15,0-21 16,0 1-16,0-1 0,0-21 0,22 0 15,-1 1-15,-21 20 0,21-42 16,0 21-16,0 0 0,0-21 16,1 0-16,-1 0 0,21 0 15,-21-21-15,0 0 0,22 21 16,-22-21-16</inkml:trace>
  <inkml:trace contextRef="#ctx0" brushRef="#br0" timeOffset="77946.82">5016 7620 0,'22'0'16,"-1"0"0,0 0-16,0-21 15,0 21-15,0 0 0,1 0 16,-1 0-16,0-21 0,0 21 0,0 0 15,0 0-15,1 0 16,-1 0-16,0 0 0,-42 0 47,0 0-47</inkml:trace>
  <inkml:trace contextRef="#ctx0" brushRef="#br0" timeOffset="78112.55">5038 7768 0,'0'0'0,"0"21"0,21-21 32,0 0-17,0 0-15,0 0 16,0 0-16,1 0 0,-1 0 16,0-21-16,0 21 0,21-21 15,-20 21-15,20-21 0</inkml:trace>
  <inkml:trace contextRef="#ctx0" brushRef="#br0" timeOffset="78776.12">6710 7578 0,'21'0'0,"-42"0"0,63 0 15,-21 0-15,-21-21 0,21-1 16,1 1-16,-22 0 16,21 21-16,-21-21 0,0 0 0,21-22 15,-21 22-15,0 0 0,0 0 16,0-21-16,0 20 0,0-20 0,0 0 16,-21 21-16,0-22 0,21 22 0,-43 0 15,1-21 1,-43 20-16,43 22 0,21 0 15,-22 0-15,22 22 0,-21-22 16,0 21-16,20 21 0,1-21 0,-21 22 16,21-1-16,0 0 0,-1 22 15,-20 42-15,21-64 0,0 21 16,21-20-16,0-1 0,0 22 16,0-22-16,0-21 0,0 21 0,0 1 15,0-22-15,21 0 0,0 0 16,0 0-16,0 1 0,1-1 0,20-21 15,-21 0-15,21 0 0,-20 0 0,41-21 16,-21-1-16,-20 22 16,20-21-16,-21 0 0,21-21 0,-20 21 15,-1-22-15,0 22 0,21-21 0,-42-1 16,21 1-16,1 0 0,-1-1 16,0 1-16,-21 0 0,0-1 0,0 1 15,0-21 1,0 41-16,0 44 15,-21-1 1,21 0-16,0 0 0,0 21 0,0-20 16,-21 20-16,21 0 0,0 1 15,0-22-15,0 42 0,0-20 16,0-22-16,0 0 0,21 0 16,-21 0-16,0 0 0,21 1 0,0-22 15,0 21-15,0 0 0,22-21 16,20 0-1,-42 0-15,1-21 0,20 0 0,-21 21 16,21-22-16</inkml:trace>
  <inkml:trace contextRef="#ctx0" brushRef="#br0" timeOffset="79035.41">7874 7430 0,'-21'0'0,"0"0"16,21 21 0,21-21-1,0 0-15,0 0 16,0 0-16,0 21 0,22-21 16,-22 0-16,0 0 0,0 0 0,43 0 15,-43 0-15,21 0 16,-21 0-16,1 0 0,-1-21 15,0 21-15,-21-21 0,21-1 16,0 1-16,0 21 0</inkml:trace>
  <inkml:trace contextRef="#ctx0" brushRef="#br0" timeOffset="79622.99">8890 6752 0,'0'-21'0,"0"42"0,0-63 0,0 21 16,0 0-16,0-1 0,-21 22 16,21 22-1,0 20 1,0-21-16,0 0 0,0 22 16,0-22-16,0 21 0,0 0 15,0 1-15,0 20 0,-21-20 0,21-1 16,0 21-16,-22 1 0,22-22 15,-21 22-15,21-22 0,0 0 0,-21 85 16,21-84-16,0-22 16,0 0-16,0 0 0,-21 0 15,21 1-15,0-1 16,0-42 0,0-1-1,0 1-15,0 0 0,0 0 0,21-21 16,0-1-16,0 22 0,1-21 15,-1-1-15,0 1 0,0 21 0,0-21 16,0-1-16,22 22 0,-22-21 16,21 21-16,1-1 0,-22 1 0,21 0 15,0 0-15,1 0 0,-22 21 16,21 0-16,1 0 0,-22 0 0,21 0 16,0 0-16,-20 21 0,20 21 15,-21 1-15,0 41 16,-21-41-16,0-1 0,0 43 15,-21-43-15,0 0 0,-21-21 0,20 22 16,-20-22-16,21 21 0,-21-21 16,-22 1-16,22-1 0,-1 0 15,1-21-15,21 0 0,-21 0 0,20 0 16,-20 0-16,21 0 16,0 0-16,0 0 0,-22 0 0,22-21 15,0 0-15,21-1 16,0 1-16</inkml:trace>
  <inkml:trace contextRef="#ctx0" brushRef="#br0" timeOffset="80251.64">12975 6879 0,'-21'0'0,"42"0"0,-63 0 16,21 0-16,-1 0 0,1 0 15,0 0-15,42 0 32,22 0-32,-1-21 15,0 21-15,22 0 0,-1 0 16,22 0-16,-22 0 0,22-21 0,0 21 15,-22 0-15,1-21 0,20 21 16,-20 0-16,-1 0 0,64 0 16,-84 0-16,-1 0 0,0 0 0,-20 0 15,-1 0-15,-42 0 16,-1 0 0,1 0-16,-21 0 0,0 0 15,-1 0-15,1 0 0,-22 0 0,22 0 16,-21 0-16,-1 21 0</inkml:trace>
  <inkml:trace contextRef="#ctx0" brushRef="#br0" timeOffset="80491.66">12827 7006 0,'0'0'0,"21"21"31,0-21-31,0 0 0,22 0 0,-1 0 16,0 0-16,1 0 0,20 0 0,1 0 15,-1 0-15,43-21 16,21 21-16,-63-21 0,-1 21 16,-21-21-16,22 21 0,-22 0 15,22 0-15,-22-21 0,-21 21 0,22 0 16,-22 0-16,0-21 0,-21-1 16,0 1-1,0 0-15</inkml:trace>
  <inkml:trace contextRef="#ctx0" brushRef="#br0" timeOffset="80943.1">13885 6244 0,'0'-21'0,"0"42"0,-21-63 0,0 42 15,21 21 16,0 0-31,0 22 0,0-22 16,0 0-16,21 21 0,0-21 0,0 22 16,1-22-16,20 21 0,-21-21 15,21 22-15,1-22 0,20 21 16,-20-21-16,-1 1 0,0-22 16,1 21-16,-1-21 0,-21 0 0,21 0 15,-20 0-15,-1 0 0,0 0 0,0 0 16,0 0-16,-42 0 31,0 0-31,-21 0 16,20 21-16,-20 0 0,21-21 15,-21 21-15,-43 22 0,0 20 16,22-42-16,20 22 0,1-1 16,0 0-16,-1-21 0,1 22 15,21-1-15,-21 0 0,20 1 0,-20-1 16,21 0-16,0-20 0,21-1 15,0 21-15,-21-21 16,21 0-16,0 1 0,0-1 16,21-21-16,0 0 15,0 0-15,21-21 0,-20-1 16</inkml:trace>
  <inkml:trace contextRef="#ctx0" brushRef="#br0" timeOffset="86140.11">17293 6837 0,'0'21'16,"21"-21"31,0 0-47,1-21 0,-22 0 16,21 0-16,0 21 15,-21-22-15,0 1 0,21 0 16,-21 0-16,21 21 0,-21-21 0,0-22 15,0 22-15,0 0 0,0 0 16,0-21-16,0 20 0,0 1 0,-21 0 16,0-21-16,0 21 0,0-1 0,-1 1 15,1 21-15,0-21 0,0 21 16,21-21-16,-21 21 0,0 0 0,-22 0 16,22 0-16,0 21 0,0 0 15,-22 0-15,22 22 0,0-22 0,0 21 16,-21 1-16,20-1 0,-20 43 15,21-22-15,0-21 16,21 1-16,0-1 0,-21 0 0,21 1 16,0-1-16,0 0 0,0-20 0,0 20 15,0-21-15,0 0 0,0 22 16,0-22-16,21 0 0,-21 0 0,21-21 16,0 21-16,0-21 0,0 0 0,22 0 15,-22 0-15,0 0 0,21-21 16,-20 0-16,-1 0 0,21 0 0,-21-1 15,0 1-15,22 0 0,-22-21 16,0-1-16,21 22 0,-20-21 16,-1 0-16,0-1 0,0-41 15,0 41-15,-21 1 0,0 0 16,0-1-16,0 1 0,0 21 0,0 0 16,0-1-16,0 44 15,-21 20 1,21-21-16,-21 21 0,0 1 0,0-1 15,21 0-15,0 1 0,-22-1 16,22 0-16,0 1 0,0-1 0,0 43 16,0-64-16,0 21 15,22-21-15,-1 1 0,0-1 16,0 0-16,0-21 16,0 0-16,1 0 0,-1 0 0,0 0 15,21 0-15,-21 0 16,1-21-16,-1 0 0,0-1 0,0 1 15,0 0-15,-21 0 0</inkml:trace>
  <inkml:trace contextRef="#ctx0" brushRef="#br0" timeOffset="86387.97">17886 6879 0,'21'0'15,"0"0"-15,0 0 16,0 0-16,1 0 16,-1 0-16,0 0 0,0 0 15,0 0-15,0 0 0,1 0 16,-1 0-16,0 0 16,0 0-16,0 0 15,0 0-15,1 0 16,-22-21-16,21 21 0,0-21 0,0 21 15</inkml:trace>
  <inkml:trace contextRef="#ctx0" brushRef="#br0" timeOffset="86695.79">18859 6752 0,'0'-21'16,"22"0"-1,-1 21 1,0 0-16,0 0 0,0 0 0,0-21 16,22 21-16,-22 0 15,0 0-15,0 0 0,0 0 16,1 0-16,-1 0 15,-42 0 17,-1 0-32,1 0 15,21 21-15,-21-21 0,0 0 16</inkml:trace>
  <inkml:trace contextRef="#ctx0" brushRef="#br0" timeOffset="86918.66">18775 6900 0,'0'22'16,"0"-44"-16,21 44 31,0-22-31,0 0 0,0 0 16,1 0-16,-1 0 15,0 0-15,0 0 0,0 0 16,0 0-16,1 0 0,-1 0 15,0 0-15,0-22 0,0 22 16,0 0-16,1-21 0,-1 21 16</inkml:trace>
  <inkml:trace contextRef="#ctx0" brushRef="#br0" timeOffset="87555.3">19812 6160 0,'0'0'16,"0"-22"-16,0 1 0,0 0 15,0 0-15,-21 21 0,0 0 16,-1 0-16,22 21 16,-21 0-16,21 0 15,0 22-15,-21-22 0,21 21 16,0 1-16,0-1 0,0 21 15,0-20-15,0 63 0,0-43 16,0-21-16,0 1 0,0-1 16,0 22-16,0-43 0,0 21 0,0 0 15,0 1-15,0-22 0,0 0 0,0 21 16,0-20-16,0-1 0,0 0 16,0 0-16,0 0 15,0-42 16,0 0-31,0 0 16,0 0-16,0-1 0,0 1 0,0 0 16,0 0-16,0 0 0,21 0 15,0-22-15,-21 22 0,22 0 0,-1 0 16,42-22-16,-42 22 0,22 21 16,-22-21-16,21 0 0,1 0 15,-1 21-15,0 0 0,1 0 0,-1 0 16,0 0-16,-21 0 0,22 21 15,-22 0-15,0 0 0,0 0 16,-21 22-16,0-22 0,0 0 16,0 0-16,-21 22 0,0-22 0,-21 0 15,20 0-15,-20 0 0,-21 22 16,20-22-16,1 0 0,0-21 16,-1 21-16,1 0 0,21-21 15,-22 0-15,22 21 0,0-21 0,-21 0 16,21 0-16,-1 0 0,1 0 15,0 0 1,0 0 0</inkml:trace>
  <inkml:trace contextRef="#ctx0" brushRef="#br0" timeOffset="96003.46">4276 9779 0,'0'-21'15,"21"21"-15,-21-21 16,0 0 15,0-1-15,21 22-16,-21-21 15,21 0 1,-21 0-16,0 0 16,0 0-1,0-1-15,0 1 0,-21 0 16,0 0-16,0 21 15,21-21-15,-22 0 0,1-1 0,0 22 16,0-21-16,0 21 0,0-21 16,-1 21-16,1-21 0,-21 21 0,21 0 15,-22 0-15,22 0 0,-21 0 0,0 0 16,20 0-16,-20 0 0,21 21 16,-21 0-16,20 0 0,1 1 0,-21-1 15,21 0-15,0 21 0,-1-21 16,1 22-16,21-1 0,0 0 15,0 22-15,0-22 0,0 1 0,0-1 16,0 0-16,0 1 0,0-1 16,0 0-16,0 1 0,21-22 0,1 21 15,-1-21-15,63 22 16,-62-22-16,-1-21 0,21 0 16,-21 0-16,22 0 0,-22 0 15,21-21-15,-21-1 0,22 22 0,-22-21 0,21 0 16,-21 0-16,22 0 0,-22 0 15,21-22-15,-21 22 0,22-42 16,-22 20-16,0 1 0,0 0 16,0-1-16,-21 1 0,21 21 15,-21-22-15,0 1 0,0 21 0,0 0 16,22 0-16,-22-1 16,0 44-1,0-1-15,0 0 0,0 21 16,0-21-16,0 22 0,0-1 15,0 0-15,0 22 0,0 21 16,0-64-16,0 21 16,0-21-16,21 22 0,-21-22 15,21 0-15,0 0 0,0 0 0,0-21 16,1 21-16,-1-21 0,42 22 16,-42-22-16,22 0 0,-22 0 15,21 0-15,-21 0 0,22-22 16,-1 1-16,-21 0 0,22 21 0,-22-21 0</inkml:trace>
  <inkml:trace contextRef="#ctx0" brushRef="#br0" timeOffset="96263.32">5482 9779 0,'0'-21'31,"21"21"-15,0 0-16,1 0 0,-1 0 15,0-21-15,0 21 0,0 0 0,0 0 16,1 0-16,-1 0 0,0 0 16,0 0-16,0 0 0,0 0 15,-42 0 16,0 0-31,0 21 0</inkml:trace>
  <inkml:trace contextRef="#ctx0" brushRef="#br0" timeOffset="96419.75">5355 9991 0,'0'0'0,"0"21"0,21-21 31,0 0-31,1 0 16,-1 0-16,0 0 0,0 0 0,0 0 15,0 0-15,64-21 0,-64 0 16,22-1-16,-1 1 0,0 0 0,-21 21 16</inkml:trace>
  <inkml:trace contextRef="#ctx0" brushRef="#br0" timeOffset="97057.38">7048 9779 0,'0'0'16,"0"-21"-16,22 0 0,-22 0 16,21-1-16,-21 1 0,21 0 0,-21 0 15,21-43-15,-21 22 16,21 21-16,-21-21 0,0-1 15,0 22-15,0-21 0,0-1 0,0 22 16,0 0-16,-21-21 0,0 42 0,0-21 16,0-1-16,-1 22 0,-20 0 15,0 0-15,-1 0 0,-41 43 16,41-22-16,-20 0 0,21 21 0,-1 1 16,1-22-16,-22 42 0,22-20 15,21 20-15,-21-20 0,20 20 0,1 1 16,0-22-16,0 21 0,21 64 15,21-63 1,0-22-16,0-21 0,1 1 16,-1-22-16,21 21 0,0-21 0,1 0 15,-22 0-15,21 0 0,1 0 0,84-64 16,-43 22 0,-41 0-16,-1-1 0,-21 22 15,21-21-15,-20-1 0,-1 1 0,0-21 16,0 20-16,-21 1 0,0 0 0,21 20 15,-21-41-15,0 21 16,0 63 0,0 0-1,0 0-15,0 21 0,0-20 16,0 20-16,0 0 0,0-21 16,0 22-16,0-1 0,0-21 0,0 22 15,0-22-15,0 21 0,21-21 0,-21 0 16,22 1-16,-1-1 0,0-21 15,0 21-15,0-21 0,0 0 0,43 0 16,-43 0-16,0 0 0,22-21 16,-22 21-16,21-21 0,-21-1 15</inkml:trace>
  <inkml:trace contextRef="#ctx0" brushRef="#br0" timeOffset="97859.92">8594 9229 0,'21'-21'0,"-42"42"0,21-21 47,0 21-47,-22 0 0,1 0 16,21 0-16,-21 22 0,0-22 0,0 21 15,21-21-15,-21 22 0,-1-22 16,1 21-16,21-21 0,-42 22 15,42-22-15,0 0 0,0 0 16,0-42 15,0 0-31,21 0 16,0 0-16,0-1 0,1-20 0,-1 21 16,0-21-16,0 20 0,0-20 15,0 21-15,22 0 0,-22 0 0,0-1 16,-21 1-16,21 0 0,0 0 0,-42 21 47,0 0-47,0 0 0,0 21 15,-22 0-15,1-21 0,21 21 16,-21 1-16,-1-22 0,1 21 0,0 0 16,-1-21-16,1 21 0,21-21 15,0 0-15,-1 21 0,1-21 0,21 21 31,21-21-31,1 0 0,-1 0 16,21 0-16,-21 0 0,22 0 0,-22 0 16,21 0-16,0 0 0,-20 0 15,20 0-15,-21 0 0,0 0 0,22 0 16,-22 0-16,0 0 16,-42 0 15,0-21-31,-1 21 0,1 0 0,0-21 15,0 0-15,-21 0 0,-1-43 16,22 43-16,21 0 16,-21 0-16,0 0 0,21-1 15,0 1-15,0 0 0,0 0 0,-21 21 16,21 21 15,0 0-31,0 22 0,0-22 16,0 21-16,0 0 0,0-20 0,0 20 15,0 0-15,0 1 0,0 62 16,0-62-16,0-1 16,0-21-16,0 0 0,21 22 0,-21-22 15,0 0-15,21 0 16,-21 0-16,21-21 0,0 0 16,0 0-16,1 0 0,-1 0 15,0-21-15,0 0 0</inkml:trace>
  <inkml:trace contextRef="#ctx0" brushRef="#br0" timeOffset="98423.6">9271 8911 0,'0'-21'15,"0"42"-15,0-63 0,0 21 0,0 42 31,0 0-15,0 0-16,0 22 0,0-22 0,0 21 16,0 0-16,0 1 0,0-1 15,0 0-15,0 22 0,0-22 0,0 85 16,-21-42 0,21-43-16,0 1 0,0-1 15,0-21-15,0 0 0,0 22 16,0-22-16,0 0 0,0 0 15,0-42 17,21 0-32,-21 0 0,0-1 15,21-20-15,-21 21 0,0-21 16,21-1-16,0 1 0,-21 21 0,22-22 0,-1 1 16,0 21-16,0 0 15,0-22-15,0 22 0,1 0 0,20 0 0,-21 21 16,21 0-16,1-21 0,84 42 15,-85 0 1,0-21-16,1 42 0,-1-20 0,-21-1 16,0 21-16,1-21 0,-22 22 0,0-22 15,0 21-15,0 0 0,-22 1 0,-20 20 16,0-42-16,-1 1 16,1-1-16,-21 21 0,20-21 0,-20-21 15,20 21-15,1 1 0,0-1 0,-1-21 16,1 0-16,21 21 0,0-21 0,0 0 15,-1 0 1,22-21-16,22 0 16,-1-1-16,0 1 0</inkml:trace>
  <inkml:trace contextRef="#ctx0" brushRef="#br0" timeOffset="99013.26">12636 8869 0,'-21'0'0,"42"0"0,-63 0 0,21 0 16,42 0 0,0 0-1,22 0-15,-1-21 0,21 21 0,149-21 16,-127-1-1,-1 22-15,1 0 0,0-21 0,-1 21 16,1 0-16,0 0 0,-22 0 16,1 0-16,-1 0 0,43 0 15,-64 0-15,1 0 0,-22 0 16,0 0-16,-63 0 16,21 0-16,-1 0 15,-20 0-15,0 0 0,-22 21 16,22-21-16,-22 0 15,22 22-15,-21-1 0</inkml:trace>
  <inkml:trace contextRef="#ctx0" brushRef="#br0" timeOffset="99247.13">12827 9081 0,'0'0'15,"106"0"1,-64 0-16,22 0 15,-22 0-15,21 0 0,1 0 0,21-22 16,-22 22-16,64-21 16,-63 21-16,-1-21 0,1 21 0,-22-21 15,21 21-15,-20 0 0,-22-21 0,21 21 16,-21-21-16,1 21 0,-22-22 16,0 1-16,0 0 15,-22 0-15,1 21 0,0-21 16,21 0-16</inkml:trace>
  <inkml:trace contextRef="#ctx0" brushRef="#br0" timeOffset="99655.89">13716 8403 0,'0'-21'16,"0"42"15,0 0-31,21 1 0,-21-1 15,21 0-15,0 0 0,1 0 0,-1 22 16,21-22-16,0 21 0,-20-21 16,20 0-16,0 1 15,-21-1-15,22 0 0,-1 0 0,0-21 16,-20 0-16,20 0 0,0 0 0,1 0 16,-22 0-16,21 0 0,0 0 15,-20 0-15,-22-21 16,-22 21-1,1 21 1,-21-21-16,21 21 0,-22 0 0,-41 43 16,-1 21-1,22-43-15,20 0 0,1 1 0,0-1 16,-1 0-16,1 22 0,21-43 0,0 21 16,-22 1-16,43-1 0,-21-21 15,0 21-15,21-20 16,0-1-16,0 0 0,21-21 15,0 0-15,0 0 0,1 0 16,-1 0-16,21-21 0</inkml:trace>
  <inkml:trace contextRef="#ctx0" brushRef="#br0" timeOffset="100624.34">17399 8763 0,'21'0'31,"0"0"-15,-21-21-1,0 0 1,0 0 0,0-1-16,0 1 15,0 0-15,0 0 16,0 0-16,0 0 0,0-1 15,-21 1-15,21 0 0,-21 0 0,0 0 16,0 0-16,-1-1 16,1 22-16,0-21 0,0 21 0,0 0 15,0 0-15,-1 0 0,1 0 0,-21 0 16,21 21-16,0 1 0,-1-1 16,1 21-16,-63 64 15,62-64-15,1 1 0,0-1 0,0 0 16,0 22-16,0-22 15,-1 22-15,22-22 0,0 0 0,0 1 16,0-1-16,0 0 0,0-21 0,22 43 16,-22-43-16,21 0 15,0-21-15,0 21 0,21-21 0,-20 0 16,-1 0-16,0 0 0,21 0 0,-21 0 16,1 0-16,20 0 0,-21-21 15,21 0-15,-20 21 0,20-42 0,-21 21 16,0-1-16,22-20 0,-22 0 0,0-1 15,0 1-15,0-21 0,0 20 16,1 1-16,-22-22 0,0 22 0,21 0 16,0-64-1,-21 85-15,21 0 0,-21-1 0,0 1 16,0 42 0,0 22-1,-21-22-15,21 0 0,-21 21 16,21 1-16,-21-1 0,21 64 15,0-64-15,0 1 0,0-1 16,0 0-16,0 1 0,0-22 0,21 21 16,-21-21-16,21 0 0,0 1 0,0-1 15,0 0-15,1-21 0,-1 21 0,21-21 16,-21 0-16,0 0 0,22 0 16,-22 0-16,0 0 0,21-21 15,-20 21-15,-1-21 0,21 0 0,-21-1 16,0 1-16,1 0 0</inkml:trace>
  <inkml:trace contextRef="#ctx0" brushRef="#br0" timeOffset="104297.24">18563 8530 0,'0'21'16,"0"1"-1,-21-1-15,0 0 16,0 0-16,21 0 0,-22 0 15,1 1-15,21-1 0,-21 0 16,0 0-16,21 0 0,0 0 0,-21-21 16,21 22-16,-21-22 0,21 21 15,0-42 17,21-1-32,0 1 15,0 0-15,0 0 16,-21 0-16,21 0 0,1-1 0,-1 1 15,0 0-15,0 0 0,0 0 0,0 0 16,-21-1-16,22-20 0,-1 21 16,-21 0-16,21 0 0,-42 21 31,0 0-31,-1 0 0,-20 21 16,21 0-16,-21-21 0,-1 21 0,1 0 15,0 0-15,20 1 0,-20-1 16,21-21-16,-21 21 0,20 0 0,1-21 15,21 21-15,21-21 16,1 0 0,-1 0-16,21 0 0,-21 0 0,22 0 15,-1 0-15,21-21 16,-20 21-16,-1 0 0,0-21 16,-20 21-16,-1 0 0,21 0 0,-21 0 15,0 0-15,-21-21 16,-21 21-1,0-21 1,0 21-16,0 0 0,-22 0 0,22-22 16,0 1-16,0 21 0,0-21 15,0 21-15,-1-21 0,22 0 16,0 0-16,-21-1 0,21 1 16,-21 0-16,21 0 15,-21 21-15,21-21 0,-21 21 31,21 21-31,0 0 16,0 21-16,0-20 0,0-1 16,0 21-16,0-21 0,0 22 0,0-22 15,0 21-15,0 0 0,0 1 16,0-1-16,0 0 0,0-20 0,0 20 16,0-21-16,0 43 0,0-43 15,0 0-15,0 0 16,21-21-1,0 0 1,0 0-16,0 0 0,1 0 16,-1-21-16,0 0 0</inkml:trace>
  <inkml:trace contextRef="#ctx0" brushRef="#br0" timeOffset="104679.02">19177 8636 0,'-21'0'0,"-22"0"31,43-21-16,22 21 1,-1 0-16,0-21 0,21 21 16,22 0-1,-43 0-15,21 0 0,-21-21 0,1 21 0,-1 0 16,0 0-16,0 0 0,0 0 0,-42 0 62,0 0-62,0 21 16,0-21-16,-1 0 0,1 21 16,0-21-16,0 0 0,0 21 0</inkml:trace>
  <inkml:trace contextRef="#ctx0" brushRef="#br0" timeOffset="104907.89">19050 8805 0,'21'0'16,"0"0"0,0 0-16,1 0 0,-1 0 15,0 0-15,0 0 0,0 0 16,0 0-16,1 0 0,-1 0 16,0 0-16,0 0 0,0 0 15,0 0-15,1 0 16,-22-21-16,21 21 15,0 0-15,-21-21 0,21 21 16,0-21-16</inkml:trace>
  <inkml:trace contextRef="#ctx0" brushRef="#br0" timeOffset="105545.03">20024 8255 0,'0'0'0,"0"-21"0,0 0 16,-22 21-16,22-21 0,-21-1 0,21 1 15,-21 21 1,21 21 0,0 1-16,0-1 15,-21 0-15,21 21 0,0-21 0,0 22 16,0-1-16,0 0 0,0 1 15,0 20-15,0 22 0,0-43 16,0 1-16,0-1 0,0 0 0,-21 1 16,21-1-16,0 0 0,0-21 15,0 22-15,0-22 0,0 0 0,0 0 16,0 0-16,-21 22 16,21-64 15,0-1-31,0 1 15,0 0 1,0-21-16,0 21 0,0-1 0,21 1 16,0-21-16,0 21 0,0 0 0,0-22 15,1 22-15,-1 0 0,0 21 16,21-21-16,-21 0 0,22 21 0,-1 0 16,-21 0-16,22 0 0,-1 0 0,0 0 15,-21 0-15,22 0 0,-22 21 16,0 0-16,21 0 0,-20 0 0,-22 0 15,0 22-15,0-22 0,0 0 0,0 21 16,0-20-16,-22 20 0,1-21 16,-21 0-16,0 0 0,-1 1 15,1-1-15,-85 42 16,85-63-16,-1 21 0,1-21 0,21 0 16,-22 0-16,22 0 0,0 0 15,0 0-15,0 0 0,0 0 16,-1 0-1,22-21 1</inkml:trace>
  <inkml:trace contextRef="#ctx0" brushRef="#br0" timeOffset="106735.87">4318 12023 0,'0'0'0,"21"0"16,0 0-1,0 0-15,-21-21 16,22 21-16,-1-22 0,0 1 15,-21 0-15,21 0 0,-21 0 16,21 0-16,-21-1 0,0-41 16,0 42-16,-21 0 0,0-1 15,0 1-15,0-21 0,-1 21 0,-20 0 16,21-1-16,-21 1 0,20 0 0,-41 21 16,42-21-16,-22 21 15,22 0-15,0 0 0,0 21 0,0 0 16,0 0-16,-1 1 0,1-1 15,0 21-15,0-21 0,-21 22 0,42-1 16,-22 21-16,1-20 0,0-1 16,21 22-16,-21-22 0,21 21 0,0-20 15,0 41-15,0-41 16,0-1-16,21 0 0,0-20 16,0-1-16,1-21 0,-1 0 15,0 0-15,0 0 0,0 0 0,22-21 16,-22-1-16,21 1 0,-21 0 15,0-21-15,22 21 0,-1-22 0,0 1 16,1 0-16,-22-1 0,21 1 16,-21 0-16,22-1 0,-22 1 0,0 0 15,0-1-15,-21 22 0,0-21 0,0-1 16,0 65 15,0-1-31,0 21 16,0-21-16,0 22 0,0 41 15,0-41-15,0 20 0,0-21 16,0 1-16,0-1 0,0 0 0,0 1 16,21-22-16,1 21 0,-1-21 15,0 1-15,0-1 0,0 0 16,0 0-16,1-21 0,-1 0 0,0 0 16,21 0-16,-21 0 0,22 0 0,-1 0 15,-21-21-15,22 0 0</inkml:trace>
  <inkml:trace contextRef="#ctx0" brushRef="#br0" timeOffset="107039.69">5800 11790 0,'0'21'16,"21"-21"15,0 0-15,0 0-16,0 0 0,0 0 0,1 0 15,-22-21-15,21 21 0,0 0 0,0 0 16,0 0-16,-42 0 31,0 0-15</inkml:trace>
  <inkml:trace contextRef="#ctx0" brushRef="#br0" timeOffset="107229.58">5757 12065 0,'0'0'0,"0"21"0,21 0 15,1-21 1,-1 0-16,0 0 16,0 0-16,0 0 15,0 0-15,1 0 0,-1 0 0,0 0 16,0 0-16,0-21 0,0 21 0,1-21 16,-1 0-16,21 21 0,-21-21 15</inkml:trace>
  <inkml:trace contextRef="#ctx0" brushRef="#br0" timeOffset="107899.71">7366 11769 0,'0'0'0,"0"-21"0,21 21 15,-21-22-15,21 1 0,-21 0 0,0 0 16,0-21-16,0 20 16,0 1-16,0-21 0,0 21 15,-21 0-15,0-22 0,0 22 16,0-21-16,-1 21 0,1-1 0,0 1 16,-21 0-16,21 0 0,-1 0 15,1 21-15,0 0 0,-21 0 0,21 0 16,-1 21-16,-20 0 0,21 21 0,-21-20 15,20 20-15,1-21 0,-21 21 16,21 1-16,0-1 0,-64 64 16,64 21-1,21-85-15,0 1 0,0-1 16,0-21-16,0 21 0,0 1 0,21-22 16,0 0-16,0 0 0,0 0 15,64 1-15,-43-22 16,-20 0-16,-1 0 0,0 0 15,21 0-15,-21 0 0,1-22 0,-1 1 16,0 0-16,0 0 0,0 0 0,22-22 16,-22 22-16,0-21 15,0 0-15,0-1 0,0 1 0,-21 21 16,22-22-16,-1 1 0,0 0 0,-21-1 0,0 22 16,0-21-16,21 21 0,-21 0 15,0 42 1,0 0-1,0 0-15,-21 0 16,21 22-16,0-22 0,0 21 0,0 0 16,-21-20-16,21 20 0,0 0 0,0-21 15,0 22-15,0-22 0,0 21 16,0-21-16,0 1 0,0 20 0,21-21 16,0 0-16,0 0 0,0-21 15,1 0-15,-1 0 0,0 0 16,21 0-16,-21 0 0,1-21 0,-1 21 15,21-21-15,-21 0 0,0 0 0,1 0 16</inkml:trace>
  <inkml:trace contextRef="#ctx0" brushRef="#br0" timeOffset="109043.42">8594 11113 0,'0'-22'0,"21"1"16,0 0-1,-21 0-15,21 21 0,-21-21 16,0 0-16,21 21 0,-21-22 0,0 1 16,0 0-16,21 21 0,-21-21 0,0 0 15,22 0-15,-22-1 16,0 1-16,0 42 47,0 1-32,0-1-15,0 0 0,-22 21 0,22 1 16,-21-1-16,0 0 0,0 22 16,0-1-16,0 1 0,-1-1 0,1-20 15,-42 84-15,42-64 16,-1 1-16,1-22 0,0 21 0,0-20 0,0 20 15,0-20-15,-1-1 0,1 0 16,21 1-16,-21-22 0,21 21 16,-21-21-16,0 43 15,21-43-15,0-42 47,0 0-31,0-1-1,0 1-15,21 21 0,-21-21 16,21 21-16,-21-21 0,21 21 16</inkml:trace>
  <inkml:trace contextRef="#ctx0" brushRef="#br0" timeOffset="110189.77">9483 11028 0,'0'0'0,"0"-21"0,0 0 15,0-1 16,0 44-15,0-1-16,0 0 16,0 21-16,0 1 0,0-1 15,0 0-15,0 1 0,0-1 0,0 21 16,0-20-16,0-1 0,0 0 0,0 1 16,0-1-16,0 0 0,0 1 15,0-22-15,0 0 0,0 21 0,0-20 16,-22-1-16,22 0 0,0 0 15,-21-21 17,21-21-17,0 0-15,0 0 0,0-1 16,0 1-16,0 0 0,0-21 16,0 21-16,21-22 0,-21 22 0,22 0 15,-1-21-15,21 20 0,-21 1 0,0-21 16,22 21-16,-1 21 0,0-21 15,-20-1-15,20 22 0,0 0 0,43 0 16,-64 22-16,21-1 0,-20 0 16,20 0-16,-21 0 0,0 0 0,0 22 15,-21-22-15,0 0 16,0 21-16,0-20 0,-21-1 0,0 21 0,-64 22 16,1-22-1,41-21-15,1 0 0,0-21 16,-1 21-16,1-21 0,21 0 15,-21 22-15,20-22 0,-20 0 0,21 0 16,0 0-16,21-22 16,0 1-1,0 0-15,21 21 0</inkml:trace>
  <inkml:trace contextRef="#ctx0" brushRef="#br0" timeOffset="110675.49">13123 10964 0,'-21'0'0,"42"0"0,-63 0 0,63 0 47,0 0-47,22 0 0,-1 0 0,-21-21 15,21 21-15,1 0 0,20 0 16,-20 0-16,-1-21 0,21 21 0,-20 0 16,-1 0-16,0 0 0,1 0 0,-1 0 15,0 0-15,-20 0 0,-1 0 16,0 0-16,0 0 15,-42 0 1,0 0-16,0 0 0,-1 0 0,-20 0 16,21 0-16,-21 0 0,-1 21 0</inkml:trace>
  <inkml:trace contextRef="#ctx0" brushRef="#br0" timeOffset="110911.36">13144 11091 0,'-21'0'0,"42"0"0,-63 0 0,42 22 15,-21-22-15,21 21 16,21-21 0,0 0-16,0 0 0,22 0 15,-1 0-15,0 0 0,1 0 16,20 0-16,1-21 0,-22 21 0,22-22 16,20 22-16,-20 0 0,-22-21 15,-21 21-15,22 0 0,-22 0 16,0-21-16,0 21 0,0 0 0,-21-21 15,0 0-15,0 0 16,0-1-16</inkml:trace>
  <inkml:trace contextRef="#ctx0" brushRef="#br0" timeOffset="111311.13">13822 10605 0,'0'0'0,"0"-22"0,0 1 0,-21 21 15,21 21 1,0 1 0,0-1-16,0 0 15,0 0-15,21 0 0,0 0 0,0 1 16,0-1-16,0 0 0,1 0 0,20 0 16,-21-21-16,0 21 0,22-21 15,-1 0-15,-21 0 0,21 0 16,1 0-16,-1 0 0,-21 0 0,22 0 15,-1 0-15,-21 0 16,0 0-16,-42 22 16,0-22-1,0 21-15,-22 0 0,22-21 16,-21 21-16,0 21 0,-1-20 0,1-1 16,0 21-16,-1-21 0,1 22 0,0-1 15,-1 0-15,1 1 0,0-1 0,20-21 16,1 21-16,0-20 0,0 20 15,21-21-15,0 0 0,0 0 16,0 1-16,21-22 16,0 0-16,0 0 0,22 0 15,-22-22-15</inkml:trace>
  <inkml:trace contextRef="#ctx0" brushRef="#br0" timeOffset="112111.67">16976 10837 0,'42'-63'31,"-21"42"-31,-21 0 16,0-1-16,0 1 16,0 0-16,0 0 0,0 0 0,0 0 15,0-1-15,0-20 0,-21 21 0,21 0 16,-21 0-16,0-1 0,-1 1 16,1 21-16,0 0 0,-21 0 0,21 0 15,-1 0-15,1 0 0,-21 21 0,21 22 16,-22-22-16,22 21 15,0 1-15,-21-1 0,21 0 0,-1 1 16,22 20-16,-21-21 0,0 1 0,21-1 16,-21 0-16,21 22 0,0-22 15,0 1-15,0-22 0,0 21 0,21 0 16,21-20-16,-20-1 0,-1 0 0,0-21 16,21 21-16,-21-21 0,1 0 15,20 0-15,-21 0 0,21-21 0,-20 0 16,-1 0-16,21-1 0,-21 1 0,0 0 15,1-21-15,20 21 0,-21-22 16,0 22-16,-21-21 0,21-1 0,1 1 16,-22 0-16,0-1 0,21 1 0,0 0 15,-21-1-15,21 1 16,-21 21-16,0 0 0,0-22 16,0 65-16,0-1 15,0 0-15,0 0 0,0 21 16,0-20-16,0 20 0,0 0 0,0 1 15,0-22-15,0 21 0,0 0 0,0-20 16,0-1-16,0 21 0,0-21 16,0 0-16,21 1 0,0-1 0,1 0 15,-1 0-15,-21 0 0,21-21 16,0 0-16,0 0 0,22 0 0,-22 0 16,0 0-16,21 0 0,-21-21 0,22 21 15,-22-21-15,21 0 0</inkml:trace>
  <inkml:trace contextRef="#ctx0" brushRef="#br0" timeOffset="112423.49">18267 10245 0,'0'0'0,"0"-21"0,-21 21 31,-1 21-31,1 21 0,0-21 15,21 22-15,0-1 0,-21 21 16,0-20-16,0 20 0,21-20 16,-22 20-16,1 1 0,0-22 0,0 21 15,21-20-15,-21-1 0,0 22 0,-22 20 16,22-41-16,21-1 16,-21 0-16,21-21 0,-21 22 0,21-22 15,0 0-15,0 0 0,0 0 0,0 1 16,21-44 15,0 1-31,0 0 16,0 0-16,1-21 0</inkml:trace>
  <inkml:trace contextRef="#ctx0" brushRef="#br0" timeOffset="112723.32">18817 10647 0,'0'0'0,"-21"0"0,21 21 32,21-21-17,0 0 1,0 0-16,1 0 0,-1 0 0,0 0 15,0 0-15,0 0 0,0 0 16,1 0-16,-1 0 16,-42 0 31,-1 21-47,1-21 0</inkml:trace>
  <inkml:trace contextRef="#ctx0" brushRef="#br0" timeOffset="112923.2">18711 10880 0,'0'0'15,"21"0"17,1 0-32,-1 0 0,0 0 15,0 0-15,0 0 16,0 0-16,1 0 0,-1 0 15,0 0-15,0 0 0,0-21 16,0 21-16,1-22 16,-1 22-16,0-21 0</inkml:trace>
  <inkml:trace contextRef="#ctx0" brushRef="#br0" timeOffset="113591.82">19875 10160 0,'0'0'0,"0"-21"0,-21 21 32,0 0-17,0 0-15,21 21 0,0 0 16,0 22-16,0-22 0,0 21 15,0-21-15,0 22 0,0-1 16,0 0-16,-21 64 0,21-64 16,0 22-16,-21-22 0,21 1 0,0-1 15,0 0-15,-22 1 0,22-22 16,-21 21-16,21-21 0,0 22 0,0-22 16,0 0-16,0 0 0,0 0 0,0 0 15,0 1-15,0-44 47,0 1-47,0 0 16,0 0-16,0 0 0,0 0 15,0-1-15,21 1 0,1-21 0,-22 21 16,21 0-16,0-1 0,0-20 0,0 21 16,0 0-16,1 0 0,-1-1 15,21 1-15,-21 0 0,22 0 0,-22 21 16,21 0-16,0-21 0,1 21 0,-1 0 15,0 0-15,22 0 0,-43 21 16,21-21-16,1 21 0,-22 0 0,21 0 16,-21 1-16,-21 20 0,0-21 15,0 0-15,0 0 0,0 22 16,0-22-16,-42 0 0,21 0 0,-21 0 16,-1 1-16,1-1 0,0 0 0,-1 0 15,-20-21-15,20 21 0,1 0 0,0-21 16,21 22-16,-22-22 0,22 0 15,0 0-15,0 21 0,0-21 16,-1 0-16,1 0 0,0 0 0,0 0 16,21-21-1,0-1 1,-21 1-16</inkml:trace>
  <inkml:trace contextRef="#ctx0" brushRef="#br0" timeOffset="119843.45">14520 13780 0,'-21'0'32,"0"21"-32,0-21 15,0 0 1,-1 0-16,1 0 15,0 0-15,0 21 16,0-21-16,0 0 0,-1 0 0,1 0 16,0 0-16,0 0 15,42 0 32,21 0-31,-20 0-16,20 0 0,0 0 15,1 0-15,-1 0 0,21 0 0,-20 0 16,20 0-16,1 0 0,-1 0 16,22 0-16,-22 0 0,1 0 0,126 0 15,-126-21-15,-22 21 16,1 0-16,-1 0 0,-21 0 16,0 0-16,0 0 0,1 0 0,-22-21 31,-22 21-16,1 0 1,0 0 0,0 0-1,0 0-15,0 0 0,21 21 16,-22 0-16,1-21 16,21 21-16</inkml:trace>
  <inkml:trace contextRef="#ctx0" brushRef="#br0" timeOffset="120399.45">14478 14203 0,'-21'0'0,"42"0"0,-63 0 0,20 21 16,1-21-16,0 0 0,0 0 31,42 0 31,0 0-62,0 0 16,1 0-16,-1 0 0,21 0 0,0 0 16,1 0-16,-1 0 0,22 0 0,-1 0 15,22 0-15,-22-21 0,22 21 16,127 0 0,-128 0-16,-41 0 0,20 0 0,-21 0 0,1 0 15,-1 0-15,0 0 0,-20 0 16,-1 0-16,0 0 0,0 0 15,-42 0 95,0 0-95,0 0-15,-1 0 0</inkml:trace>
  <inkml:trace contextRef="#ctx0" brushRef="#br0" timeOffset="121607">13081 14055 0,'0'21'0,"21"-21"62,0 0-46,-21-21-16,0 0 16,0-1-16,0 1 15,0 0-15,0 0 0,0 0 0,0 0 16,0-1-16,0-20 0,0 21 0,0-21 16,-21-1-16,0 1 0,0 0 15,21-1-15,-21 1 0,-1 0 16,1-1-16,0 22 0,0-21 0,-21 21 15,20-1-15,1 1 0,0 21 16,-64 0-16,43 0 16,21 0-16,0 0 0,-22 21 15,22 1-15,0 20 0,-21-21 0,21 21 16,-1 22-16,1-22 0,-21 22 0,21-1 16,0-20-16,21 20 15,-22 1-15,1-1 0,21 1 0,0-1 0,0 1 16,0-1-16,0 1 0,0-1 15,0-21-15,0 22 0,21-22 16,1 1-16,-1-1 0,-21-21 0,42 21 16,-21-20-16,0-1 0,1 0 0,-1-21 15,21 0-15,-21 0 0,0 0 16,22 0-16,-22 0 0,21-21 0,-21 0 16,22-1-16,-1 1 0,-21 0 0,22-21 15,-22-1-15,21 1 0,22-106 16,-43 106-16,0-1 15,0-20-15,-21 20 0,0-20 16,0 21-16,0-1 0,0-20 0,0 20 16,0 1-16,0 21 0,0-21 15,0 20-15,0 1 0,0 0 16,0 42 0,0 22-16,0-22 15,0 21-15,0 43 16,0-43-16,0 0 0,0 22 0,0-22 15,0 1-15,21 20 0,-21-21 0,21 1 16,-21-1-16,0 0 0,22 1 16,-22-1-16,21-21 0,21 64 15,-21-64-15,0-21 0,1 0 16,20 0-16,43 0 16,-43 0-16,0-21 0,22 0 15,-1 0-15,22-1 0</inkml:trace>
  <inkml:trace contextRef="#ctx0" brushRef="#br0" timeOffset="122492.53">16700 13039 0,'0'-21'0,"0"42"0,0-64 0,0 22 16,-21 42-1,21 1 1,0-1-16,0 21 0,0-21 15,0 22-15,0-1 0,0 21 0,0-20 16,0 20-16,0 1 0,0-1 0,0 1 16,0-1-16,0 128 15,0-128-15,0-20 16,0 20-16,0-21 0,0 1 0,0-1 16,0 0-16,0-20 0,0 20 15,0-21-15,0 0 0,0 0 0,0 1 16,0-1-16,0-42 47,0-1-47,0 1 0,0 0 15,0 0-15,0 0 0,0-22 16,21 22-16,-21 0 0,0-21 0,0 21 16,22-1-16,-1-20 0,-21 21 0,21-21 15,0 20-15,-21 1 0,21 0 16,0-21-16,1 21 0,20-1 15,-21 1-15,21 0 0,64-21 16,64 21 0,-107 21-16,22 0 0,-22 0 0,1 21 15,-22-21-15,22 42 0,-22-21 16,0 22-16,1-22 0,-22 21 0,21 85 16,-42-42-1,-21-43-15,-21 0 0,-1 1 16,1-22-16,-22 21 0,1-21 0,-1 22 15,1-22-15,-1 0 0,-20 0 16,20 0-16,1 1 0,-107-1 16,128-21-16,0 0 0,-1 0 15,22 0-15,-21 0 0,21 0 16,0 0-16,-1 0 0,1 0 16,21-21-16,-21 21 0,0-22 15,21 1-15,-21 21 0,21-42 16</inkml:trace>
  <inkml:trace contextRef="#ctx0" brushRef="#br0" timeOffset="123631.99">17187 13483 0,'21'0'31,"-21"-21"-15,0 0-1,0 0-15,0 0 16,0-1-16,0 1 15,0 0-15,0 0 0,-21 0 0,21 0 16,-21-1-16,21 1 0,-21 0 16,21 0-16,-21 0 0,0-22 0,-1 22 15,22 0-15,-21-21 0,0 21 16,21-1-16,-21-20 0,0 21 16,0 0-16,-1 0 0,1-22 0,0 22 0,21 0 15,-21 0-15,0 0 16,0-1-16,-1 1 0,1 0 0,0 0 15,0 21-15,-21-42 0,-22-1 16,22 22 0,21 0-16,-22 0 0,1 0 0,0-1 15,-1 22-15,-20-21 0,20 0 0,-20 0 16,-64 0 0,63 0-16,1-1 0,-1 22 0,1-21 0,-1 21 15,1 0-15,-1 0 0,1-21 0,-1 21 16,-20 0-16,20 0 15,1 0-15,-1-21 0,-20 21 0,20 0 0,1 0 16,-1 0-16,1 0 0,-1 0 16,22 0-16,-106 0 15,84 0-15,1 0 0,-86 0 16,86 0-16,-1 0 0,1 0 16,-1 0-16,1 0 0,-1 21 0,1-21 15,-1 21-15,1 0 0,-1-21 0,-63 43 16,22-1-1,41-21-15,1 0 0,-1 1 16,1-1-16,20 0 0,-20 21 0,20-21 16,1 1-16,0 20 0,21-21 15,-1 21-15,-41 64 16,21-42-16,42-22 0,-22-21 16,22 22-16,0-22 0,-21 21 15,21-21-15,-21 64 16,21-64-16,0 0 0,0 0 15,0 1-15,0-1 16,0 0-16,21-21 16,-21-21 62,0 0-78,0-1 15</inkml:trace>
  <inkml:trace contextRef="#ctx0" brushRef="#br0" timeOffset="124007.78">12806 12700 0,'-21'-21'16,"42"42"-16,-64-42 16,43 42-1,0 0 1,0 0-16,0 1 0,0 20 0,22-21 16,-1 21-16,-21 1 0,21-1 0,21 22 15,-21 20 1,1-63-16,-1 22 0,0-22 15,-21 0-15,21 21 0,-21-20 0,21-22 16,-21 21-16,0 0 0,21-21 0,-21 21 16,22-42 46,-22 0-46,21 0-16,0-1 0,-21 1 15</inkml:trace>
  <inkml:trace contextRef="#ctx0" brushRef="#br0" timeOffset="124259.63">13504 12869 0,'0'0'15,"0"22"1,-21-1-1,21 0-15,-21 0 0,0 0 0,-22 0 16,22 1-16,0 20 0,0-21 0,0 0 16,-43 43-16,-20 20 15,62-62 1,1-1-16,-21 21 0,42-21 0,-21 0 16,21 1-16,-21-1 15</inkml:trace>
  <inkml:trace contextRef="#ctx0" brushRef="#br0" timeOffset="126076.71">14668 14859 0,'0'0'0,"0"21"15,-21-21 1,42 0 15,1 0-31,-1 0 0,0 0 16,21-21-16,1 21 0,-1 0 0,21-21 15,-20 21-15,20 0 16,1-21-16,-22 21 0,22 0 0,-22-21 16,21 21-16,-20 0 0,-22 0 0,21 0 15,-21 0-15,1 0 0,-44 0 47,1 0-31,0 0-16,0 21 0,0-21 0,0 0 15,-1 0-15,1 21 0,0-21 0,0 21 16,-21-21-16</inkml:trace>
  <inkml:trace contextRef="#ctx0" brushRef="#br0" timeOffset="126479.48">14647 15028 0,'0'0'0,"-21"0"0,0 0 16,21 22-16,-21-22 0,63 0 31,-21 0-16,0 0-15,22 0 0,-1 0 16,0 0-16,1 0 0,20-22 0,43 1 16,-42 21-16,-1 0 15,-21 0-15,22 0 0,-22 0 0,1 0 16,-1 0-16,-21-21 0,0 21 0,0 0 16,-42 0 46,0 0-46,21-21 15,-21 21-15,0 0-1</inkml:trace>
  <inkml:trace contextRef="#ctx0" brushRef="#br0" timeOffset="128426.56">18034 4212 0,'0'0'0,"0"-21"0,-21 21 0,0-21 0,21 0 15,0 0-15,-22-1 0,22 1 0,-21 0 16,21-21-16,0 21 0,0-22 16,0 22-16,0-21 0,43 21 0,-22-22 15,21 1-15,0 0 16,22 20-16,63-62 0,-42 41 15,-1 1-15,22 21 0,-21 0 16,21 0-16,-22-1 0,22 22 0,-21 0 16,-1 22-16,1-1 0,42 42 15,-63-42-15,-43 22 0,21-1 16,-21 0-16,-21-20 0,0 20 0,0-21 16,0 21-16,-21-20 0,0 20 15,0-21-15,21 0 0,-21 22 0,-1-22 16,22 0-16,0 0 15,0 0-15,0 0 16,22 1 0,-1-22-16,-21 21 0</inkml:trace>
  <inkml:trace contextRef="#ctx0" brushRef="#br0" timeOffset="129291.56">18203 6329 0,'-21'0'16,"0"-21"15,21 0-15,-21 21-16,21-22 0,0 1 15,0 0-15,0 0 0,0 0 16,0 0-16,0-1 0,21 1 16,0-21-16,0 21 0,22-22 15,-22 22-15,21-21 0,0 21 0,22 0 16,-22-1-16,22 1 0,-1 0 0,1 21 15,63 0-15,-21 21 16,-43 0-16,-21 1 0,1-1 16,20 0-16,-20 21 0,-22-21 15,21 1-15,-21 20 0,0-21 0,-21 0 16,0 0-16,0 22 0,0-22 16,0 0-16,-21-21 15,21 21-15,-21-21 0,21 21 16,0 1-1,0-1 1,0 0 0</inkml:trace>
  <inkml:trace contextRef="#ctx0" brushRef="#br0" timeOffset="130263.36">18309 8149 0,'-21'0'0,"0"0"0,21-21 0,-21 21 16,-1-21-16,1 0 15,21 0-15,0-1 0,0 1 16,0 0-16,0 0 0,0 0 16,0 0-16,21-22 0,1 22 15,20 0-15,0-21 0,-21 20 0,85-41 16,-42 42-16,-22 0 16,22-1-16,-1 22 0,1 0 0,-22 0 15,21 0-15,1 0 0,-22 22 16,22-1-16,-22 0 0,0 21 0,1 1 15,-1-1-15,-21 21 0,0-20 16,1-1-16,-1 64 0,-21-21 16,0-64-16,0 21 0,0-21 15,0 22-15,0-22 0,0 0 16,0 0-16,0 0 16</inkml:trace>
  <inkml:trace contextRef="#ctx0" brushRef="#br0" timeOffset="131132.59">17949 10202 0,'0'0'0,"-21"0"0,0 0 15,0 0-15,0 0 31,-1-21-31,22 0 16,0 0-16,0 0 0,0 0 16,0-1-16,0 1 15,0 0-15,22 0 0,-1-21 16,0 20-16,21-20 0,-21 21 16,22-21-16,63-1 0,-43 1 15,22 21-15,-22 21 0,1 0 0,20 0 16,-20 0-16,-1 21 0,1 0 15,-1 0-15,1 22 0,-22-1 16,22 0-16,-22 1 0,-21-1 0,43 43 16,-43-43-16,-21 0 0,0 1 15,0-1-15,0 0 0,0-21 0,-21 22 16,0-22-16,-1 0 0,1 0 0,0 0 16,21 1-16,-21-22 15,21-22 16</inkml:trace>
  <inkml:trace contextRef="#ctx0" brushRef="#br0" timeOffset="168705.46">12086 11853 0</inkml:trace>
  <inkml:trace contextRef="#ctx0" brushRef="#br0" timeOffset="172937.23">7091 13208 0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5:23:54.8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10774 4678 0,'-21'0'31,"-1"0"-31,1 0 15,0 0-15,0 0 0,0 0 16,0 0-16,-1 0 16,1 0-16,0 0 15,0 0 1,42 0 46,0 0-62,0 0 16,22 0-16,-1 0 0,0 0 0,22 0 16,-22 0-16,43 0 0,-22 0 0,1 0 15,-1 0-15,1 0 0,21 0 16,-22 0-16,1 0 0,-22 0 0,21 0 16,-20 0-16,20 0 0,-20 0 15,-1 0-15,-21 0 0,21 0 0,-20 0 16,-1 0-16,0 0 0,0 0 0</inkml:trace>
  <inkml:trace contextRef="#ctx0" brushRef="#br0" timeOffset="553.67">11642 4466 0,'0'0'0,"-22"-21"15,22 42 32,0 0-31,0 1-16,22-22 16,-1 21-16,0-21 0,0 0 15,0 21-15,0 0 0,22-21 0,-22 0 16,21 0-16,22 21 15,-43-21-15,21 0 0,-21 0 16,1 0-16,20 0 0,-21 0 16,0 0-16,0 0 15,1 0-15,-44 0 32,1 0-32,0 0 15,0 0-15,0 21 0,-22-21 16,22 22-16,0-22 0,-21 21 0,21 0 15,-22 0-15,22-21 0,-21 42 0,21-20 16,-1-1-16,1 0 16,0 21-16,-21 1 0,21-1 15,-1-21-15,1 0 0,21 0 0,0 1 16,0-1-16,-21 0 0,21 0 16,0 0-1,21-21 16,-21-21-31,21 21 16</inkml:trace>
  <inkml:trace contextRef="#ctx0" brushRef="#br0" timeOffset="5604.58">13335 4530 0,'0'0'0,"0"-21"16,21 21-16,-21-22 0,0 1 16,0 0-16,0 0 15,0 0-15,0 0 16,0-1-1,0 44 1,0-1 0,0 0-16,0 0 0,0 21 15,0-20-15,-21 20 0,0 0 0,21 22 16,-43 42-16,22-22 16,0-20-16,0-1 0,0 1 0,0-1 15,21-20-15,-22 20 0,1-21 0,0 1 16,0-1-16,21 0 0,-21-20 15,21-1-15,0 21 0,0-21 16,0 0-16,0-42 31,0 0-31,0 0 16,0 0-16</inkml:trace>
  <inkml:trace contextRef="#ctx0" brushRef="#br0" timeOffset="6020.14">13123 4445 0,'0'0'16,"0"-21"-1,0 0-15,0 0 16,0-1-16,43 22 0,-22-21 16,0 21-16,21 0 0,-21 0 15,22-21-15,-1 21 0,0 0 0,22 0 16,-22 0-16,1 0 0,20 0 16,1 42-1,-43-20-15,0-1 0,-21 0 0,0 0 0,0 21 16,-21-20-16,0-1 0,-1 0 15,-20 21-15,0-21 0,-1 1 0,-62-1 16,62 0-16,1-21 16,21 21-16,-22-21 0,22 0 0,0 0 15,42 0 17,0 0-32,1 0 0,-1 0 15,0 0-15,21-21 0,-21 21 0,1-21 16</inkml:trace>
  <inkml:trace contextRef="#ctx0" brushRef="#br0" timeOffset="6424.57">13779 4445 0,'0'-85'31,"22"85"-31,-1-21 0,0 21 16,0 0-16,0 0 0,0 0 16,1 0-16,20 0 0,-21 0 0,43 64 15,-64-22 1,0-21-16,0 0 0,0 22 0,0-22 16,0 0-16,-22 0 0,1 22 0,0-22 15,0-21-15,0 21 0,0 0 16,-1 0-16,1-21 15,21-21 17,0 0-32,0 0 0,21 21 15,1-21-15,-1-1 0,0 1 0,0 0 16,0 0-16,0 0 0,1 0 16,20-1-16,-21 1 0,0 0 0,0 0 15,1 21-15,-1 0 0,0 0 16</inkml:trace>
  <inkml:trace contextRef="#ctx0" brushRef="#br0" timeOffset="6746.09">14309 4572 0,'21'0'0,"42"-42"31,-42 42-31,1-21 0,-1 21 0,0-22 16,0 1-16,0 0 0,-21 0 15,21 0-15,-21 0 16,-21 21 0,0 0-16,0 0 0,0 0 15,0 0-15,-22 21 16,22 0-16,0 0 0,21 0 0,-21 0 15,21 22-15,-21-22 0,21 0 0,0 0 16,0 0-16,0 1 0,0-1 16,21 0-16,0-21 0,0 0 15,-21 21-15,42-21 0,-20 0 0,-1 0 16,0 0-16,0 0 16,0 0-16,0-21 0</inkml:trace>
  <inkml:trace contextRef="#ctx0" brushRef="#br0" timeOffset="6943.98">14774 4551 0,'21'0'62,"1"0"-46,-1-21-16,0 21 0</inkml:trace>
  <inkml:trace contextRef="#ctx0" brushRef="#br0" timeOffset="7828.61">15219 4593 0,'21'0'31,"0"0"-31,0-21 16,0 21-16,1-21 0,-1 21 15,0-21-15,0 0 0,0-1 0,-21 1 16,21 0-16,-21 0 0,0 0 15,0 0-15,0-1 0,-21 1 16,0 0-16,0 21 0,0 0 16,0 0-16,-1 0 0,-20 0 15,21 21-15,-21 0 0,20 1 16,-83 41-16,83-42 16,1 0-16,0 22 0,0-22 0,0 0 15,21 0-15,-21 0 0,21 1 16,0-1-16,0 0 0,21-21 15,21 21 1,-21-21-16,0 0 0,1 0 0,20 0 16,-21-21-16,21 21 0,-20-21 15,20 0-15,-21-1 0,21 1 0,1 0 16,-22-21-16,21 21 0,-21-22 16,22 1-16,-22 0 0,0-22 0,0 22 15,0-22-15,1 1 0,-1 20 16,-21-20-16,0 21 0,0-1 0,0 1 15,0 0-15,0-1 16,0 64 0,0 1-16,-21-1 0,21 21 15,-22 0-15,1 1 0,21-1 0,0 22 16,-21-22-16,-21 127 16,42-126-16,0-1 0,0-21 15,0 21-15,0 1 0,0-22 0,0 0 16,0 0-16,0 0 15,0 1-15,21-1 16,0-21-16,0 0 0,0 0 16,1-21-16</inkml:trace>
  <inkml:trace contextRef="#ctx0" brushRef="#br0" timeOffset="8175.62">15706 4466 0,'21'0'47,"0"0"-31,0 0-16,0-21 0,0 21 16,1-21-16,-1 21 15,0-21-15,-21 0 0,0-1 16,-21 22-1,0 0-15,-1 0 16,1 0-16,0 22 0,0-22 16,0 21-16,21 0 0,-21 0 0,-1-21 15,1 21-15,21 0 0,0 1 16,0-1-16,0 0 0,0 0 16,0 0-16,0 0 15,21-21-15,1 0 0,-1 0 0,0 0 16,21 0-16,-21 0 0,1 0 15,20 0-15,0 0 0,1-21 0,-1 21 16</inkml:trace>
  <inkml:trace contextRef="#ctx0" brushRef="#br0" timeOffset="9533.99">16468 3852 0,'0'0'0,"0"-21"0,0 0 0,0 0 15,0 0-15,-22 21 16,1 21 0,0-21-16,21 21 0,0 21 0,-21-20 15,21 20-15,-21 21 0,0-20 0,21 20 16,-22 1-16,1-1 0,0 1 16,0-1-16,0 1 0,0-1 0,-22 1 15,22-1-15,0 22 0,0-22 16,0 1-16,-1 21 0,1-22 0,-21 22 15,21-22-15,0 1 0,-1-1 0,1 1 16,21-1-16,-21-20 0,0 20 0,0-21 16,21 1-16,0-1 15,0-21-15,0 22 0,0-22 0,0 0 16,0 0-16,21-21 16,0 0-16,0 0 0,0 0 15,1-21-15,-1 0 0,21 0 0,0-1 16,-20-20-16,20 0 0,0-1 0,1 1 15,-22 0-15,42-64 16,-20 0-16,-22 43 16,-21 20-16,0-20 0,0-1 0,0 22 0,-21 0 15,-1-1-15,-20 1 0,21 0 16,-21 20-16,-43-62 16,64 84-16,0-21 0,-1-1 15,1 22-15,0 0 16,42-21-1,0 21 1,1 0-16,-1 0 0,0 0 16,21 0-16,-21-21 0,1 21 0,20-21 15,-21 21-15,21-21 0,-20 0 0,-1 21 16,21-22-16,-21 1 0,0 0 16,22-21-16,-22 42 0,-21-43 15,21 22-15,-21 0 16,0 0-16,-21 42 47,21 0-47,-21 0 0,21 1 15,0-1-15,0 0 0,0 0 0,0 0 16,0 0-16,0 1 16,0-1-16,0 0 15,21-21-15,0 0 0,0 0 16,0 0-16,1 0 0,-1 0 15,0 0-15,0-21 0,0 21 16,0-21-16,1-1 0,-1 22 0,-21-21 16,21 0-16,0 0 15,-21 0-15,0 0 0,21-1 0,0 1 16,-21 42 31,0 1-47,0-1 0,0 0 15,0 0-15,-21 0 0,0 0 16,21 1-16,-21-1 0,21 0 16,0 0-1,0-42 32,21 0-47,0 0 0,-21-1 16,21 1-16,1 0 0,-1 0 15,0 0-15,0 0 0,0 21 16,-21-22-16,21 22 16,1 0-16,-1 22 15,-21-1 1,0 0-16,0 0 0,0 0 16,0 0-16,0 1 15,0-1-15,21-21 16,-21 21-16,21-21 0,0 0 15,0 0-15,1 0 16,-1 0-16,0 0 0,0 0 16,0-21-16,0 21 0,22-43 15,-22 22-15,0 0 0,0 0 16,0 0-16,-21 0 0,0-1 0,22 1 16,-22 0-16,0 0 15,-22 21 1,1 0-16,0 21 15,0 0-15,21 0 16,-21 1-16,0-1 0,21 0 16,0 0-16,0 0 0,0 0 15,0 1 1,0-1-16,0 0 16,21-21-16,0 0 0,0 0 15,0 0-15,0 0 0,1 0 16,20 0-16,-21 0 0</inkml:trace>
  <inkml:trace contextRef="#ctx0" brushRef="#br0" timeOffset="10082.74">17907 4233 0,'0'0'0,"0"-84"31,-21 84-31,0 0 15,-1 0-15,1 0 0,0 21 16,0 0-16,0 0 0,0 0 0,-1 1 16,-20-1-16,21 0 0,0 21 15,21-21-15,-21 1 0,-1-1 0,22 0 16,-21 21-16,21-21 16,0 1-16,0-1 0,0 0 15,21-21-15,1 0 16,-1 0-16,0 0 0,0 0 0,0 0 15,0 0-15,22-21 16,-22 0-16,0-1 0,21 1 0,-20-21 16,-1 21-16,0-22 0,0 1 15,0 0-15,0-1 0,1-20 0,-1 21 16,0-1-16,0-20 0,0-1 16,0 22-16,-21 21 0,0-22 15,0 22-15,0 0 0,0 0 16,-21 42 15,0 0-31,0 22 0,0-22 16,21 21-16,-21 0 0,-1 22 15,1-22-15,21 1 0,0 20 0,-21-21 16,21 1-16,-21-1 0,21 0 0,0 1 16,0 20-16,0-42 15,0 1-15,0-1 0,21 0 0,0 0 16,0-21-16,1 0 0,-1 0 0,0 0 15,0 0-15,21 0 0,-20 0 16,20 0-16,21-42 16,-20 21-16,-1-1 0,-21 1 0,22 0 0</inkml:trace>
  <inkml:trace contextRef="#ctx0" brushRef="#br0" timeOffset="10391.99">16933 3874 0,'0'-22'31,"-21"22"-15,21 22 15</inkml:trace>
  <inkml:trace contextRef="#ctx0" brushRef="#br0" timeOffset="11915.82">11366 6646 0,'0'0'0,"-21"0"0,0 0 15,-21 0-15,21 0 0,-22 0 16,1 0-16,0 22 0,20-22 0,-20 0 15,21 0-15,0 0 0,-22 0 0,22 0 16,0 0-16,0 0 16,42 0 31,21 0-47,-20 0 0,20 0 15,0 0-15,1 0 0,-1 0 0,21 0 16,-20 0-16,20-22 0,1 22 15,-1 0-15,1 0 0,-22 0 16,22-21-16,-1 21 0,-21 0 0,1 0 16,-22 0-16,21 0 0,-21 0 0,1 0 15,-44 0 32,1-21-31,0 21-16,0-21 15</inkml:trace>
  <inkml:trace contextRef="#ctx0" brushRef="#br0" timeOffset="12344.01">11726 6414 0,'0'-22'0,"-63"22"31,63 22-15,0-1 0,0 0-16,0 0 15,21 0-15,0-21 0,0 21 16,0-21-16,1 22 0,-1-22 16,21 0-16,-21 0 0,22 21 0,-22-21 15,21 0-15,-21 0 0,22 0 16,-22 0-16,0 0 0,0 0 0,0 0 15,-21-21 1,-21 21 0,0 0-1,0 0-15,0 0 0,-22 21 0,22 0 16,-21 0-16,21 0 0,-43 22 16,22-22-16,21 21 15,-1-21-15,-20 0 0,21 1 0,0-1 0,0 0 16,-1 0-16,22 0 15,0 0-15,-21 1 0,21-1 16,-21-21-16,21 21 0</inkml:trace>
  <inkml:trace contextRef="#ctx0" brushRef="#br0" timeOffset="16484.22">12531 6392 0,'0'0'0,"0"-21"16,0 0 78,21 21-16</inkml:trace>
  <inkml:trace contextRef="#ctx0" brushRef="#br0" timeOffset="17748">12573 6414 0,'0'-22'15,"0"1"-15,0 0 16,0 0-1,0 0 1,0 0-16,21 21 16,-21-22-1,21 22-15,0 0 16,1 0 0,-22 22-16,0-1 0,0 0 15,0 0-15,21 0 0,-21 0 16,0 1-16,0-1 0,0 21 0,0-21 15,0 0-15,0 22 0,0-22 0,0 0 16,0 0-16,0 0 0,0 1 16,0-1-16,0 0 15,0-42 17,0 0-17,0-1-15,0 1 0,0 0 16,0-21-16,0 21 0,0-1 15,21-20-15,0 21 0,-21-21 0,21 20 16,0-20-16,22 0 16,-22 21-16,0-1 0,0 1 0,0 21 15,1 0-15,-1-21 0,0 21 0,0 0 16,0 0-16,0 21 0,1-21 0,-22 21 16,0 1-16,21-1 0,-21 21 15,0-21-15,0 22 0,0-22 16,0 21-16,0-21 0,0 0 0,0 43 15,0-43-15,0 0 16,-21 0-16,21 1 16,0-44 31</inkml:trace>
  <inkml:trace contextRef="#ctx0" brushRef="#br0" timeOffset="18310.68">13568 6435 0,'0'0'0,"21"-106"31,-21 85-16,0 0-15,-21-1 0,0 1 16,21 0-16,-22 21 16,1 0-16,0 0 15,0 0-15,0 0 0,21 21 16,-21-21-16,-1 21 0,1 22 16,0-22-16,0 0 0,0 21 0,21-20 15,-21 20-15,-22 21 0,22-41 16,21-1-16,0 0 0,0 0 15,0 0-15,0 0 0,0 1 16,21-22-16,0 0 0,1 0 16,-1 0-16,0 0 0,0 0 15,0-22-15,0 1 0,1 21 0,-1-21 16,0 0-16,0-21 0,0 20 16,0 1-16,1-21 0,-1 21 15,-21 0-15,21-22 0,0-20 16,-21 42-16,0-1 15,0 44 17,0-1-32,0 0 0,0 0 0,0 0 15,0 43-15,0-43 0,0 0 16,0 0-16,0 0 0,0 1 16,0-1-16,0 0 0,0 0 15,21-21-15,0 0 0,1 0 16,-1 0-1,0 0-15,0 0 0,-21-21 0,21 21 16,0-21-16,1 0 0</inkml:trace>
  <inkml:trace contextRef="#ctx0" brushRef="#br0" timeOffset="19012.29">13970 6223 0,'0'0'0,"-21"21"31,0 0-31,21 1 16,0-1-16,-22 0 0,22 0 16,0 0-16,0 0 0,0 1 15,0 41-15,0-42 0,0 0 16,0 1-16,0-1 0,0 0 16,0 0-16,0 0 0,0 0 15,-21-21 16,21-21-15,0 0-16,0 0 0,0 0 0,0 0 16,0-1-16,0 1 0,0-21 0,0 21 15,0 0-15,21-22 0,1 22 16,-1 0-16,0-21 0,0 42 0,0-22 16,0 1-16,1 0 0,-1 21 15,0 0-15,0 0 0,0 0 0,0 0 16,1 0-16,-1 0 0,21 21 15,-42 0-15,21 1 0,-21-1 16,0 0-16,21 0 0,-21 0 0,0 22 16,0-22-16,0 0 0,0 0 15,0 0-15,0 0 0,0 1 0,0-1 16,0 0-16,-21 0 16,0-21-1,21-21 1,0 0-16,0 0 15,0-1-15,0-20 16,0 21-16,21 0 0,22-43 16,-22 22-16,21-22 0,0 43 15,-20 0-15,20 0 0,-21 0 0,21 21 16,-20-21-16,20 21 0,-21 0 16,0 0-16,0 0 0,1 0 0,-1 21 15,0 0-15,-21 0 0,0 0 16,0 22-16,0-22 15,0 0-15,0 21 0,0-21 0,0 22 0,-21-22 16,0 0-16,-1 21 0,1-20 0,21-1 16,0 0-16,-21 0 15,21 0 1,0-42 0,21 0-1</inkml:trace>
  <inkml:trace contextRef="#ctx0" brushRef="#br0" timeOffset="19409.06">14901 6329 0,'21'0'31,"1"0"-31,-1 0 15,0 0-15,0-21 0,0 21 16,0-21-16,1 21 0,-22-22 16,21 22-16,0-21 0,0 0 15,-21 0-15,-21 21 32,0 0-32,0 0 0,-1 0 15,-20 21-15,21 0 0,-21 0 16,42 1-16,-22-1 15,22 0-15,-21 21 0,21-21 16,0 1-16,0-1 0,0 0 0,0 0 16,0 0-16,0 0 0,0 1 0,0-1 15,21-21 1,1 0-16,-1 0 0,0 0 16,0 0-16,0 0 0,0 0 0,1 0 15,20 0-15,-21-21 0,21 21 0,-20-22 16,20 1-16</inkml:trace>
  <inkml:trace contextRef="#ctx0" brushRef="#br0" timeOffset="19763.84">15642 6202 0,'0'0'0,"0"-21"16,-21 21-1,0 0-15,0 0 0,-1 0 16,1 0-16,0 21 0,21 0 0,-21-21 15,21 21-15,-21 0 0,21 1 16,0-1-16,0 0 0,0 0 16,0 0-16,0 0 15,21 1-15,0-22 0,0 21 0,0-21 16,-21 21-16,22-21 0,-1 21 16,0-21-16,0 21 0,-21 0 15,21-21-15,-21 22 16,-21-22-1,0 0-15,0 0 0,0 0 16,-1 0-16,1 0 0,0 0 0,-21 0 16,21 0-16,-1 0 0,1 0 0,0-22 15,0 22-15,42 0 47,0 0-47</inkml:trace>
  <inkml:trace contextRef="#ctx0" brushRef="#br0" timeOffset="21204.03">9842 8700 0,'-21'0'31,"0"0"-15,0 0-1,0 0-15,0 0 0,-1 0 16,1 0-16,0 0 0,0 0 16,0 0-16,0 0 0,-1 0 15,44 0 32,-1 0-47,21 0 16,-21 0-16,22 0 0,-1 0 15,21 0-15,-20 0 0,20 0 0,22 0 16,-22 0-16,1-22 0,-1 22 0,22 0 16,-21 0-16,63 0 15,-43-21-15,-20 21 0,-22 0 16,22 0-16,-1 0 0,-21 0 0,1 0 0,-1 0 16,-21 0-16,0-21 0,1 21 0,-1 0 15,-42 0 16,-1 0-31,1 0 0,0 0 16,0 0-16,0 0 0,0-21 16</inkml:trace>
  <inkml:trace contextRef="#ctx0" brushRef="#br0" timeOffset="21680.76">10710 8403 0,'0'0'0,"-42"0"32,42 21-17,0 1-15,0-1 16,0 0-16,21-21 0,21 42 15,1-42-15,-22 21 16,0 1-16,21-22 0,-20 0 0,20 0 16,-21 0-16,21 0 0,-20 0 15,-1 0-15,21 0 0,-21 0 0,0 0 0,1 0 16,-1 0 0,-42 0 15,-1 0-31,1 0 0,0 0 0,0 21 15,0-21-15,-22 42 0,22-42 16,0 21-16,0 0 0,0 1 16,0-1-16,-1 0 0,22 0 0,-21 0 15,0 0-15,0 1 0,0-1 16,21 0-16,0 0 0,-21-21 0,21 21 16,-22-21-16,1 0 15,0 0 1,0 0-16,21-21 31</inkml:trace>
  <inkml:trace contextRef="#ctx0" brushRef="#br0" timeOffset="27736.56">11409 8403 0,'0'-21'0,"0"0"16,0 0-16,0 0 15,21 21-15,0 0 32,0 0-32,0 0 15,1 21-15,-1 0 0,0 0 16,21 43-16,-21-43 16,1 21-16,-1-21 0,-21 22 0,21-22 15,-21 21-15,21-21 0,-21 22 0,0-22 16,0 0-16,0 0 0,0 0 0,0 0 15,0 1-15,0-44 47,21 1-47,-21 0 0,21-21 16,-21 21-16,0-1 0,0-20 16,22 21-16,-1-21 0,-21 20 0,21-20 15,0 21-15,-21-21 0,42-43 16,-20 64-16,-1-22 0,-21 22 15,21 0-15,0 0 0,0 0 0,0 21 16,1 0 0,-22 21-1,0 0-15,0 0 0,0 0 16,21 1-16,-21-1 0</inkml:trace>
  <inkml:trace contextRef="#ctx0" brushRef="#br0" timeOffset="29360.01">12382 8678 0,'22'0'0,"-44"0"0,65 0 16,-22 0-16,-21-21 0,21 0 0,-21 0 16,0 0-16,21 21 0,-21-21 15,0-1-15,0 1 0,0 0 16,0 0-16,0 0 0,0 0 0,-21-1 15,0 1-15,0 21 0,0 0 16,-1 0-16,1 0 0,0 0 16,-21 0-16,21 21 0,-1 1 15,1-1-15,0 0 0,-21 0 0,21 21 16,-1-20-16,1-1 0,0 0 0,0 21 16,21-21-16,0 1 0,0-1 15,0 21-15,0-21 0,0 0 16,21-21-16,0 0 0,0 0 15,1 0-15,-1 0 0,0 0 16,21 0-16,-21 0 0,1-21 0,-1 0 16,0 0-16,21 21 0,-21-21 0,1-22 15,-1 22-15,0-21 16,0 0-16,-21 20 0,0 1 0,0-21 16,0 21-16,21 0 0,-21-1 15,0 1-15,0 0 0,0 42 31,-21 0-15,21 1-16,0-1 0,0 21 0,0-21 16,-21 0-16,21 1 0,0 20 0,0-21 15,0 0-15,0 0 0,0 1 16,0-1-16,0 0 0,21 0 0,0-21 16,0 21-16,1-21 15,-1 0-15,0 0 0,0 0 16,21-42-16,-20 42 0,-1-21 15,0 0-15,0-1 0,0-20 16,0 21-16,-21-21 0,22 20 0,-1-20 16,-21 0-16,21-1 0,-21 1 15,0 0-15,0-1 0,0-41 16,0 63-16,0-22 0,0 22 0,0 0 16,0 0-16,0 42 15,0 0 1,0 21-16,0-20 0,-21 20 0,0 0 15,21 1-15,-22-1 16,22 0-16,0-21 0,0 22 0,0-1 16,0 0-16,0-20 0,0 20 0,0-21 15,0 0-15,0 22 0,22-22 16,-1 0-16,0 0 0,0-21 16,0 0-16,0 0 0,1 0 15,-1 0-15,0 0 0,0-21 16,0 0-16,0 0 0,1-1 15,-1 1-15,0 0 0,0 0 0,0-21 16,0 20-16,22-41 16,-22 21-16,-21 20 0,21 22 15,-21 22 1,0-1 0,0 0-16,0 0 0,0 0 15,-21 22-15,21-22 16,0 0-16,-21 0 0,21 0 0,0 0 15,0 1-15,0-1 0,0 0 16,21-21-16,0 0 0,0 0 16,0 0-16,1 0 0,-1 0 15,0 0-15,0 0 0,0-21 0,0 21 16,1-21-16,-1-1 0,0 1 0,0 0 16,0 0-16,-21 0 0,43-64 15,-43 64 1,21 0-16,-21 0 0,0-1 0,0 1 15,0 42 17,0 1-32,-21-1 15,21 0-15,0 0 0,0 0 0,0 0 16,0 1-16,0-1 0,0 0 0,0 0 16,0 0-16,0 0 15,21 1-15,0-22 16,0 0-16,0 0 0,0 0 0,1 0 15,-1 0-15,21 0 0,-21 0 16,0-22-16,1 22 0,-1-21 16,0 0-16,0 0 0,0 0 0,0 0 0,1-43 15,-22 43-15,0 0 16,21 0-16,-21-1 0,0 1 16,0 0-16,-21 21 15,-1 0-15,1 0 16,0 21-16,21 0 0,0 1 15,-21-1-15,21 0 0,0 0 16,-21 0-16,21 0 0,0 1 0,0-1 16,0 0-16,0 21 15,0-21-15,21 1 0,0-22 16,0 0-16,0 0 16,1 0-16,-1 0 0,21 0 15,-21 0-15,22 0 0,-22-22 0,21 1 16,-21 0-16,22 21 0,-22-21 15,0 0-15,21-22 0,-21 22 16,1 0-16,-22 0 0,0 0 0,21 0 16,-21-1-16,0 1 0,-21 21 15,-1 0-15,1 0 16,0 0-16,21 21 0,0 1 16,0-1-16,0 0 0,0 0 15,21 0-15,0 0 16,-21 1-16,22-1 0,-1 0 15,0 0-15,0 0 0,0 0 0,-21 1 16,0-1 0,-21-21-16,0 0 15,0 0-15,0 0 0,-1 0 0,1 0 16,0 0-16,21-21 0</inkml:trace>
  <inkml:trace contextRef="#ctx0" brushRef="#br0" timeOffset="30050.41">15346 7980 0,'0'-21'16,"0"42"-16,0-63 0,0 20 0,0 44 31,0-1-15,0 21-16,0-21 0,0 22 15,-21-1-15,21 64 0,0-64 16,-22 0-16,1 1 0,21-1 16,-21 0-16,21 1 0,-21-1 0,21-21 15,0 22-15,0-22 0,0 0 0,0 0 16,21 0-16,21-21 16,-20 21-16,-1-21 15,21 0-15,-21 0 0,0-21 0,1 0 0,-1 0 16,0 0-16,21 0 0,-21-1 0,1-20 15,-1 21-15,0-21 0,0-22 16,-21 22-16,21-1 0,0 1 16,1-21-16,-22 20 0,0 1 0,0 0 15,21-1-15,-21 22 0,0 0 16,21 0-16,-21 0 0,0 42 16,0 0-1,0 0-15,0 0 16,0 0-16,0 22 0,0-22 0,-21 0 15,21 0-15,0 22 0</inkml:trace>
  <inkml:trace contextRef="#ctx0" brushRef="#br0" timeOffset="30412.43">16023 8382 0,'0'0'0,"21"0"16,-21-21-16,0 0 15,0 0-15,-21 21 16,0 0 0,0 0-16,0 0 0,-1 0 15,1 21-15,0 0 16,21 0-16,-21-21 0,21 21 0,0 0 16,0 1-16,0-1 0,21-21 15,21 21-15,1 21 16,-1-42-16,-21 21 15,0-21-15,-21 22 0,22-22 0,-1 21 16,-21 0 0,-21-21-16,-22 0 0,22 0 15,0 0-15,0 0 0,0 0 16,-22 0-16,22 0 0,0 0 0,0 0 16,42-21 15,0 21-31,0 0 15</inkml:trace>
  <inkml:trace contextRef="#ctx0" brushRef="#br0" timeOffset="30730.25">16404 8467 0,'21'-21'16,"-21"-1"-1,21 22-15,1 0 0,-22-21 16,21 0-16,-21 0 0,21 21 16,-21-21-16,0 0 15,-21 21 1,0 0-16,-1 0 16,1 0-16,0 0 0,0 21 15,0 0-15,0-21 0,-1 21 0,1 0 16,0 0-16,21 1 0,0-1 15,0 0-15,0 0 0,0 0 16,0 0-16,21-21 0,0 22 16,1-22-16,20 0 0,-21 0 0,0 0 15,22 0-15,-22 0 0,21 0 16,-21-22-16</inkml:trace>
  <inkml:trace contextRef="#ctx0" brushRef="#br0" timeOffset="31214.44">16954 8382 0,'22'-21'0,"-44"42"0,44-63 0,-1 21 16,-21-1-16,0 1 16,0 0-1,-21 21 1,-1 0-16,1 21 0,0-21 16,0 21-16,21 1 0,-21-1 15,0 0-15,-1 21 0,22-21 16,-21 1-16,21-1 0,-21 0 0,21 0 15,0 0-15,0 0 16,21-21 0,0 0-16,1 0 0,-1 0 15,0 0-15,0-21 16,0 21-16,0-21 0,1 0 16,-22 0-16,21 0 0,0-22 0,0 22 15,0-21-15,0-1 0,1 1 0,-1 0 16,-21-22-16,21 22 0,0 0 15,21-85-15,-42 105 16,0 1-16,0 0 0,0 42 16,-21 0-16,21 1 0,-21 20 15,0 0-15,0 1 0,0-1 16,21 0-16,-22 64 16,1-64-16,21 43 0,0-43 15,0-20-15,0 20 0,0-21 16,0 0-16,21 0 0,1 1 0,20-22 15,-21 21-15,21-21 0,1 0 0,-1 0 16,22 0-16,-22 0 0,0 0 0,43-21 16,-22-1-16,-20 1 15,-1 0-15</inkml:trace>
  <inkml:trace contextRef="#ctx0" brushRef="#br0" timeOffset="32091.45">10308 10668 0,'0'0'0,"0"21"0,21-21 31,0 0-31,22 0 0,-1 0 16,0 0-16,22 0 0,-1 0 15,1 0-15,21 0 0,-22 0 16,85 0-16,-84 0 0,-1 0 16,1 0-16,-22 0 0,-21 0 0,22 0 15,-22 0-15,-42 0 31,-1 0-31,1 0 0,0 0 16,0 0-16,0 0 0,0 0 16,-1 0-16,1 0 0,0 0 0,21-21 15,-21 21-15</inkml:trace>
  <inkml:trace contextRef="#ctx0" brushRef="#br0" timeOffset="32432.26">11070 10520 0,'0'0'0,"-21"0"0,0 0 16,0 0-16,-1 0 15,44 0 17,-1 21-32,0-21 0,0 21 0,21-21 15,22 0-15,-1 21 16,-20-21-16,-1 0 0,-21 22 15,0-22-15,1 0 0,-1 0 16,0 0-16,-21 21 0,0 0 16,-21 0-16,0-21 15,-22 21-15,22 0 0,0 1 16,-21-1-16,20 0 0,-20 0 0,0 0 16,21 0-16,-1 1 0,-20-1 0,21 21 15,0-42-15,0 21 0,21 0 16,0 1-16,-22-1 0</inkml:trace>
  <inkml:trace contextRef="#ctx0" brushRef="#br0" timeOffset="36872.69">12319 10647 0,'21'0'31,"-21"-21"-31,21 0 16,0-1-16,-21 1 0,0 0 16,0 0-16,0 0 0,0 0 15,0-1-15,0 1 0,0 0 16,0 0-16,0 0 0,-21 0 0,0-1 16,0 1-16,0 21 0,0 0 15,-1 0-15,1 0 16,0 21-16,0 1 0,-21-1 0,20 0 15,1 21-15,0-21 0,0 22 16,0-22-16,0 21 0,-1-21 16,22 22-16,0-22 0,-21 0 0,21 21 15,0-20-15,0 20 16,0-21-16,21-21 16,1 0-16,-22 21 0,21-21 0,0 0 15,0 0-15,0 0 0,22-21 16,-22 0-16,0 0 0,21 0 0,-21-1 15,1-20 1,-1 0-16,0 21 0,0-22 0,-21 1 16,21 0-16,-21-1 0,21 1 0,-21-64 15,22 64-15,-22-1 16,21 1-16,-21 0 0,21-1 0,-21 1 16,0 21-16,0-21 0,0 20 0,0 1 15,0 42 16,0 1-31,0-1 0,-21 21 0,21-21 16,0 22-16,-21-1 0,21 0 0,0 1 16,0-1-16,0 0 0,0 1 15,0-1-15,0 43 16,0-43-16,0 0 0,0 1 0,0-22 16,0 0-16,0 0 0,0 0 15,0 0-15,0 1 0,21-22 16,0 0-16,0 0 0,0 0 0,0 0 15,1-22-15,-1 1 0,0 0 16,0 0-16,-21 0 0,21 0 16,0-1-16,1-20 0,-22 21 0,0-21 15,21 20-15,-21 1 0,21 0 0,-21 0 16,0 0-16,0 42 31,0 0-31,0 0 0,0 0 0,0 1 16,0-1-16,-21 0 0,21 21 15,0 1-15,0-1 16,0-21-16,0 0 16,0 0-16,0-42 47,21 0-47</inkml:trace>
  <inkml:trace contextRef="#ctx0" brushRef="#br0" timeOffset="37056.58">12742 10245 0,'0'0'0,"-21"-21"0,0 21 0,0 0 16,21-22-16,-21 22 16,21 22 15,0-1-16,21-21 1</inkml:trace>
  <inkml:trace contextRef="#ctx0" brushRef="#br0" timeOffset="37724.21">12912 10351 0,'0'0'0,"0"21"15,-22-21 1,22 21-16,0 0 16,0 0-16,0 0 0,0 1 15,0-1-15,22 0 0,-22 0 0,0 0 16,0 0-16,21 1 0,-21-1 16,21 0-16,-21 0 15,21-21-15,-21 21 0,21-21 0,-21 21 0,21-21 31,1 0-15,-22-21-16,21 0 0,0 0 16,0 21-16,-21-21 0,21 0 0,-21-22 15,21 22-15,1 0 0,-22 0 16,21-22-16,0 22 0,-21 0 16,21 0-16,-21 0 0,0 0 0,21 21 15,-21 21 1,0 0-1,0 0-15,-21 0 0,0 22 16,21-22-16,0 21 0,-21-21 16,21 0-16,0 1 0,-21-1 15,21 0-15,0 0 0,0 0 0,0 0 16,21 1-16,0-22 0,0 0 16,0 0-16,43 0 15,-43 0-15,0 0 0,21 0 16,-20-22-16,20 1 0,-21 0 0,0 0 15,0 0-15,1 0 0,-1-1 0,0 1 16,0-21-16,0 0 16,-21 20-16,0 1 15,0 42 17,0 1-32,-21-22 0,21 21 15,0 0-15,0 0 0,0 0 0,0 0 16,0 1-16,0-1 0,0 0 15,0 0-15,0 0 16,21-21 0,0 0-16,1 0 15,-1-21-15,-21 0 0,21 21 0,-21-21 16</inkml:trace>
  <inkml:trace contextRef="#ctx0" brushRef="#br0" timeOffset="37923.72">13695 10202 0,'0'0'0,"-43"0"31,22 0-31,21 22 47,0-1-47,21 0 15,1 0-15</inkml:trace>
  <inkml:trace contextRef="#ctx0" brushRef="#br0" timeOffset="38504.32">14266 10456 0,'0'0'16,"0"-21"-16,0 0 0,0 0 16,0 0-16,-21 0 0,0-1 15,0 1-15,0 21 0,21-21 16,-22 21-16,1 0 16,0 0-16,0 0 0,-21 21 15,20 0-15,1 22 0,0-22 16,0 0-16,0 0 0,0 22 0,-1-22 15,22 21-15,0-21 0,0 0 16,0 1-16,0 20 0,0-21 0,0 0 16,0 0-16,0 1 0,43-22 15,-22 0-15,0 0 16,0 0-16,0 0 0,1 0 0,-1 0 16,0-22-16,0 22 0,0-21 0,0 0 15,1 0-15,-1 0 0,0 0 0,0-1 16,0-20-16,0 0 15,-21-1-15,43-41 0,-43 41 16,0 1-16,0 0 0,21-1 0,-21 1 16,0 21-16,21-21 0,-21-1 15,0 22-15,0 0 0,0 0 0,-21 42 32,21 0-32,-21 0 15,21 22-15,-21-22 0,21 21 0,0 0 16,-22 1-16,22-1 0,-21 0 0,21 1 15,0-22-15,0 21 0,0 1 0,0-1 16,0-21-16,0 0 0,0 22 16,0-22-16,0 0 0,21 0 15,1 0-15,-1-21 16,0 0-16,0 0 16,0 0-16,-21-21 0,21 0 0,1 21 15</inkml:trace>
  <inkml:trace contextRef="#ctx0" brushRef="#br0" timeOffset="38893.08">14647 10478 0,'0'0'16,"0"21"-16,-21-21 0,21 21 15,21-21 16,0 0-31,1 0 0,-1 0 0,0-21 16,0 0-16,0 21 16,0-22-16,-21 1 0,22 21 0,-1-21 15,-21 0-15,0 0 0,21 0 0,-21-22 16,0 22 0,-21 21-1,0 0-15,-1 0 0,1 21 0,0 0 16,-21 22-16,21-22 15,21 0-15,-22 21 0,22-20 16,-21-1-16,21 21 0,0-21 0,0 0 16,0 1-16,0-1 0,0 0 0,21 0 15,1-21-15,-1 0 16,0 21-16,0-21 0,43 0 16,-43 0-16,0 0 0,21 0 0,-21 0 15,1 0-15,-1 0 0,0-21 0</inkml:trace>
  <inkml:trace contextRef="#ctx0" brushRef="#br0" timeOffset="39045.25">15261 10647 0,'-21'0'31,"0"0"-16</inkml:trace>
  <inkml:trace contextRef="#ctx0" brushRef="#br0" timeOffset="40083.96">10710 12806 0,'0'0'0,"-21"0"0,0 0 16,21-21-16,-21 21 15,0 0-15,-1 0 16,44 0 31,-1 0-47,21 0 0,-21 0 15,22 0-15,20 0 0,-21 0 0,22 0 16,-1 0-16,1 0 0,-1 0 16,1 0-16,21 0 0,-43 0 0,21 0 15,1 0-15,-22 0 0,85-21 16,-84 21-16,-22 0 16,0 0-16,0 0 0,-21-22 15,-21 1 16,0 21-31,0 0 16,21-21-16,-22 21 16,1-21-16</inkml:trace>
  <inkml:trace contextRef="#ctx0" brushRef="#br0" timeOffset="40504.14">11515 12531 0,'-22'0'0,"22"-21"0,-21 21 16,0 0 0,21 21 15,0 0-31,21 0 16,0-21-16,-21 21 0,22-21 0,-1 0 15,0 21-15,21-21 0,-21 0 0,22 0 16,-22 0-16,21 0 0,-21 0 0,22 0 15,-22 0-15,21 0 0,-21 0 16,22 0-16,-22 0 16,-42 0 15,0 0-31,-1 0 16,1 0-16,0 0 0,0 22 0,0-22 15,0 21-15,-22 0 0,22 21 16,0-21-16,-21 1 0,20 20 0,-20-21 15,21 21-15,-21 1 0,20-22 16,-20 0-16,21 21 0,0-20 0,0-1 16,21 0-16,-22 0 15,22 0-15,22-21 32,-1 0-32,0-21 0,0 21 15</inkml:trace>
  <inkml:trace contextRef="#ctx0" brushRef="#br0" timeOffset="45143.64">12658 12531 0,'0'-21'47,"0"-1"-16,0 1-15,0 0-1,21 21 17,-21-21-32,0 0 15,0 0-15,0-1 16,21 22 0,-21-21 15,0 42 63</inkml:trace>
  <inkml:trace contextRef="#ctx0" brushRef="#br0" timeOffset="45811.78">12742 12383 0,'0'-22'16,"0"1"-1,0 0-15,0 0 16,0 0-1,0 0-15,0-1 16,0 1 15,0 42 1,0 1-32,0-1 15,0 0-15,0 0 0,0 0 0,0 0 16,0 1-16,-21 20 0,21-21 0,0 21 15,0-20-15,-21 20 0,21-21 16,-21 21-16,21-20 0,0 20 0,0-21 16,0 43-16,0-43 15,0 0-15,0 0 0,21-21 16,0 0 0,0 0-16,0 0 0,1 0 15,-1-21-15,21 0 0,-21 0 16,0-1-16,22 1 0,-22 0 0,0 0 15,21 0-15,-20-22 0,-1 22 0,0 0 16,0-21-16,0-1 0,-21 22 16,0-21-16,21 21 0,1-22 15,-22 22-15,0-21 0,0 21 0,21 0 0,-21-1 16,0 44 31,-21-1-32,21 0-15,0 0 0,0 0 16</inkml:trace>
  <inkml:trace contextRef="#ctx0" brushRef="#br0" timeOffset="46280.21">13377 12531 0,'0'0'0,"21"0"0,1 0 16,-1 0-16,0 0 15,-21-21-15,21 21 16,0-22-16,-21 1 0,0 0 31,-21 21-15,0 0-16,0 0 15,0 0-15,-1 0 0,1 21 16,0-21-16,0 21 0,0 1 0,0-22 16,21 21-16,0 0 0,0 0 15,0 0-15,0 0 0,21 1 16,0-22-16,0 21 16,0-21-16,0 21 0,1-21 0,-1 0 15,21 42-15,-42-21 16,0 1-1,-21-22-15,0 21 16,0-21-16,-43 0 0,22 0 16,21 0-16,-22 21 0,22-21 15,-21 0-15,21 0 0,-1 0 0,1 0 16,64 0 15,-22-21-31,0 21 16,0-21-16,21 21 0</inkml:trace>
  <inkml:trace contextRef="#ctx0" brushRef="#br0" timeOffset="46620.02">13695 12700 0,'21'-21'16,"0"21"-16,0-21 15,0 0-15,1 21 16,-1-22-16,0 22 0,0-21 16,0 0-16,0 0 0,-21 0 15,0 0 1,-21 21 0,0 0-16,0 0 0,0 0 15,-43 21-15,22 21 16,21-21-16,0-21 0,21 21 15,0 1-15,-22-1 0,22 0 0,0 0 16,0 0-16,0 0 0,22 1 16,-1-22-16,0 0 15,0 21-15,0-21 0,0 0 0,1 0 16,-1 0-16,21 0 0,-21 0 0,22 0 16</inkml:trace>
  <inkml:trace contextRef="#ctx0" brushRef="#br0" timeOffset="47116.24">14478 12510 0,'0'0'0,"0"-22"0,-21 22 16,0 0-16,-1 0 16,1 0-16,0 0 0,0 0 0,0 0 15,0 0-15,-1 22 0,1-22 16,0 21-16,0 0 0,21 0 0,-21-21 15,0 21-15,-1 0 0,22 1 0,0-1 16,-21 0-16,21 0 0,-21 0 16,21 0-16,0 1 0,0-1 15,21-21-15,0 0 16,1 0-16,-1 0 0,0 0 16,0 0-16,0 0 0,22-21 0,-22-1 15,0 1-15,0 0 0,0 0 16,0 0-16,1 0 0,-22-1 0,21-20 15,0 21-15,0-85 16,0 64-16,-21-1 16,21 1-16,-21 0 0,0-1 0,0 22 15,0 0-15,0 0 0,0 0 0,0 42 32,0 0-32,0 0 0,-21 22 15,21-1-15,-21-21 0,0 21 0,21 1 16,0-1-16,0 0 0,0 1 15,0-22-15,0 21 0,0-21 0,0 22 16,0-22-16,0 0 0,0 0 0,0 22 16,21-43-16,0 0 15,-21 21-15,21-21 0,1 0 16,-1 0-16,0 0 0,0 0 0,0-21 0,22-1 16</inkml:trace>
  <inkml:trace contextRef="#ctx0" brushRef="#br0" timeOffset="47407.08">15854 12171 0,'0'0'0,"-21"-21"0,-1 21 15,1 0-15,0 0 16,0 21-16,0 0 0,21 0 15,-21 22-15,-1-22 0,1 21 0,0-21 16,21 22-16,-21-1 0,0-21 0,21 21 16,-21 22-16,21-43 15,-22 0-15,22 0 0,-21 1 0,21-1 16,0 0-16,0 0 0,0 0 16,21-21-1,1 0-15,-1 0 0,0-21 16,21 0-16,-21 0 0</inkml:trace>
  <inkml:trace contextRef="#ctx0" brushRef="#br0" timeOffset="47747.88">15981 12446 0,'0'0'16,"-21"0"0,-1 21-16,1-21 0,-21 64 15,21-43 1,21 0-16,0 0 0,0 0 0,0 1 15,0-1-15,0 0 16,0 0-16,21-21 0,0 0 16,0 0-16,0 0 0,22 0 0,-22 0 15,0 0-15,0 0 16,0-21-16,1 0 0,-1 21 0,0-21 16,0-1-16,-21 1 0,0 0 0,0 0 0,0 0 15,0-43 1,-21 43-16,0 0 0,0 0 0,-1 21 15,1-21-15,0 21 0,0 0 0,0 0 16,0 0-16,-1 0 0,1 0 16,0 21-16,0-21 0,21 21 0,0 0 15,0 0-15,21-21 32,0 0-32</inkml:trace>
  <inkml:trace contextRef="#ctx0" brushRef="#br0" timeOffset="47964.07">15388 12340 0,'0'0'0,"-21"0"0,0 0 0,21-21 0,42 0 16,-21 21-1,43 0-15,-22 0 16,0 0-16,1-21 0,-1 21 0,0 0 15,22 0-15,-22 0 0,1 0 0,-1 0 16,0 0-16,1 0 0,-22 0 16,42-21-1,-42 21-15</inkml:trace>
  <inkml:trace contextRef="#ctx0" brushRef="#br0" timeOffset="48467.79">17293 12446 0,'0'-21'16,"0"42"-16,0-63 0,0 21 0,0-1 0,0 1 15,0 0-15,0 42 32,0 0-32,0 22 0,-21-22 15,21 21-15,-21 1 0,21 20 16,-21-21-16,-1 22 0,1-22 0,21 22 16,-21-1-16,0 1 0,0-22 0,0 22 15,-1-22-15,1 0 0,21 1 16,-21-1-16,21 0 0,-21-21 0,21 1 15,0-1-15,0 0 0,0-42 32,0 0-17,21-1-15,0 1 0,-21-21 0</inkml:trace>
  <inkml:trace contextRef="#ctx0" brushRef="#br0" timeOffset="48745.62">17124 12552 0,'0'-21'0,"0"42"0,0-85 15,0 22-15,21 21 0,-21 0 0,21 0 16,-21-1-16,21 1 0,0 0 16,1 0-16,-1 0 0,0 21 0,21-21 15,-21 21-15,22 0 0,-1 0 0,-21 0 16,64 0 0,-64 21-16,0-21 0,0 21 0,1 0 15,-22 0-15,0 0 0,0 22 0,-22-22 16,1 0-16,0 0 0,0 0 15,-21 1-15,-1-1 0,-20 0 16,20 0-16,22-21 0,0 0 0,0 21 16,42-21-1,0 0 1,22-21-16,-22 21 0,21-21 0,22 0 16</inkml:trace>
  <inkml:trace contextRef="#ctx0" brushRef="#br0" timeOffset="49078.95">17780 12467 0,'0'0'16,"21"0"-16,-21-21 15,21 21 1,-21-21-16,21 21 16,-21-21-16,22 0 0,-1 21 15,-21-22-15,21 1 0,-42 21 47,0 0-47,-1 21 0,22 1 16,-42 20-1,21-21-15,21 0 0,0 0 0,0 1 16,0-1-16,-21-21 0,21 21 0,0 0 16,0 0-16,21-21 15,0 0-15,0 0 16,0 0-16,1 0 0,-1 0 15,0 0-15,0 0 0,0 0 0,0-21 16,1 0-16,-1 21 0,0-21 16,0 0-16</inkml:trace>
  <inkml:trace contextRef="#ctx0" brushRef="#br0" timeOffset="49391.77">18119 12340 0,'21'0'0,"-42"0"0,42-21 0,0 21 15,-21-21 1,21 21-1,0 0-15,0 21 16,1-21-16,-1 21 0,0 0 0,0 1 16,0-1-16,0 0 0,-21 0 15,22-21-15,-22 21 0,21 0 16,-21 1-16,0-1 0,0 0 0,0 0 16,0 0-16,-21-21 0,-1 0 15,1 0-15,0 0 0,0 0 16,21-21-16,-21 21 15,21-21-15,0 0 0,0 0 16,0-1-16,0 1 16,0 0-16,21-21 0,0 21 15,0-1-15,0 1 0,1 21 0,-1-21 16,0 0-16,0 21 0,0 0 16,22 0-16,-22 0 0,0 0 0,0 0 15,0 0-15,0 0 0,1 0 0</inkml:trace>
  <inkml:trace contextRef="#ctx0" brushRef="#br0" timeOffset="50332.59">18669 12425 0,'0'0'0,"-21"0"16,21 21-16,21-21 31,0-21-31,0 0 0,0 21 16,1-21-16,-1 21 0,0-22 0,0 1 15,0 0-15,0 21 0,1-21 0,-1 0 16,-21-22-16,21 22 0,-21 0 16,0 0-16,0-21 0,0 20 0,0 1 15,0 0-15,0 0 0,0 0 0,-21 21 16,0 0 0,-1 0-16,1 0 0,0 21 15,21 0-15,-21 21 0,0 1 0,0-1 16,21 0-16,-22 1 0,22-1 0,-21 22 15,0-22-15,0 21 0,21-20 16,-21 20-16,0 1 0,-1-1 0,1 1 16,21-1-16,-21 1 0,0-1 0,21 1 15,-21-1-15,0 1 0,-1-1 16,22 1-16,-21-22 0,-21 127 16,42-126-16,0-22 0,0 21 15,0-21-15,0 1 0,0-1 16,0 0-16,21-21 0,0 0 15,0 0-15,22 0 0,-22-21 0,21 0 16,64-64-16,-64 43 16,1 20-16,-1-20 0,-21 0 15,22-1-15,-22 1 0,0-21 0,0 20 16,-21-20-16,0-43 16,0 42-16,0 1 0,-21 21 0,0-22 15,-22 22-15,22 21 0,0-22 0,0 22 16,-21 0-16,20 0 0,1 0 15,0-1-15,21 1 0,0 0 16,0 0 0,21 21-16,0-21 0,1 21 15,-1-21-15,0-1 0,21 22 0,-21-21 0,22 0 16,-22 0-16,21 21 16,1-21-16,-22 0 0,21 21 0,-21-22 15,0 22-15,1 0 0,-22-21 0,0 0 16,0 0-1,-22 21 1,1 0-16,0 0 0,0 21 16,0 0-16,21 0 15,0 1-15,0-1 0,0 0 16,0 0-16,0 21 16,0-20-16,0-1 15,21 0-15,0-21 0,0 0 16,0 0-16,1 0 0,-1 0 0,0 0 15,0 0-15,0 0 0,22 0 16,-22 0-16,0-21 0,0 0 0,-21-1 16,21 1-16,-21 0 15,0 0-15,0 0 0,-21 0 16,0-1-16,21 1 0,-21 0 0,-43 0 16,43 21-16,0 0 0,0 0 15,0 0-15,-1 21 16,22 0-16,0 0 15,0 1-15,0-1 0,22 0 16,-1-21-16,0 0 0,0 21 16,0-21-16,22 0 0,-22 0 15</inkml:trace>
  <inkml:trace contextRef="#ctx0" brushRef="#br0" timeOffset="50681.71">19516 12425 0,'0'0'0,"0"-21"0,0 0 0,0-1 16,0 1-16,0 0 0,0 0 15,0 0-15,0 0 16,21 21-16,0-22 0,0 22 16,0 0-16,0 0 0,1 0 15,-1 0-15,0 0 0,0 22 16,0-22-16,-21 21 0,21 0 0,1 0 16,-22 0-16,0 0 0,0 1 0,0-1 15,0 0-15,0 0 0,0 0 16,0 0-16,-22 1 0,1-22 15,0 0-15,0 0 0,0 0 16,0 0 0,21-22-1,0 1-15,0 0 0,0 0 16,0 0-16,0 0 16,21-1-16,0 1 0,0 0 15,0 0-15,0 21 16,1 0-16,-1 0 0,0 0 0,0 0 15,0 0-15,0 0 16,1 0-16</inkml:trace>
  <inkml:trace contextRef="#ctx0" brushRef="#br0" timeOffset="51260.17">20066 12277 0,'-21'0'31,"21"21"-15,0 0-1,0 0-15,-21-21 0,21 21 0,0 1 16,0-1-16,0 0 0,0 0 16,0 0-16,-22-21 15,22 21 1,0-42 0,0 0-1,0 0-15,0 0 16,0 0-16,0-1 0,0 1 15,0 0-15,22 0 0,-1 0 0,-21 0 16,21-1-16,21 1 0,-21 21 16,1 0-16,-1 0 15,0 0-15,0 0 0,-21 21 16,21 1-16,-21-1 0,21 0 16,-21 0-16,0 0 0,0 0 0,0 1 15,0-1-15,0 0 0,0 0 16,0 0-16,-21-21 0,0 0 15,21 21-15,0-42 32,0 0-32,0 0 15,0 0-15,0 0 0,0-1 16,21 1-16,0 0 0,1 0 16,-1 0-16,0 0 0,0-1 15,21 1-15,-20 0 0,20 21 0,-21 0 16,0 0-16,22 0 0,-22 0 0,0 0 15,-21 21-15,0 0 0,21 1 16,-21-1-16,0 42 0,0-42 16,-21 1-16,0-1 0,21 0 15,-21 0-15,-1 0 0,1 0 0,0 1 16,0-22-16,21 21 16,0-42-1</inkml:trace>
  <inkml:trace contextRef="#ctx0" brushRef="#br0" timeOffset="52005.61">21780 11917 0,'0'0'0,"0"-21"0,0-22 15,22 22-15,-22 0 0,21 0 16,-21 0-16,0 0 0,0-1 0,0 1 15,-21 21 1,-1 0-16,1 21 16,0 1-16,0-1 0,0 0 0,-22 21 15,22 1-15,0-1 0,-21 0 16,21 1-16,-22 20 0,22-21 0,0 1 16,0-1-16,21 0 0,0 1 0,0-22 15,0 21-15,0-21 0,21 1 0,0-1 16,0 0-16,22-21 0,-1 0 15,0 0-15,1 0 0,-1 0 16,0 0-16,22 0 0,-22 0 0,0-21 16,22 0-16,-22-1 0,-21 1 0,22 0 15,-1-21-15,-21 21 0,0-22 16,22-105 0,-43 42-16,0 64 0,0-22 15,-21 22-15,-1 0 0,1 21 0,-21-22 16,21 22-16,0 21 0,-22-21 0,22 21 15,-21 0-15,-1 0 0,22 21 16,-21 0-16,21 0 0,0 1 0,-22 20 16,22-21-16,0 106 15,21-106-15,0 22 0,0-1 16,0 0-16,21-21 0,0 1 16,22 20-16,-22-21 0,21-21 0,0 21 15</inkml:trace>
  <inkml:trace contextRef="#ctx0" brushRef="#br0" timeOffset="52315.69">22458 12065 0,'0'0'0,"-21"0"32,21 21-32,-22 0 15,1 1-15,0 20 0,21-21 16,-21 0-16,21 22 0,-21-1 0,0 0 15,21-21-15,0 22 0,-22-1 0,1 22 16,21-22-16,-21 64 16,21-43-16,-21 1 0,0-1 0,0 1 15,21-1-15,-22 1 0,1-22 0,0 22 16,0-22-16,21 21 0,-21-20 16,0-22-16,21 21 0,0 1 15,0-65 16,0 1-31,21 0 0,-21 0 16,21 0-16,0-22 0,-21 1 0,21 0 16</inkml:trace>
  <inkml:trace contextRef="#ctx0" brushRef="#br0" timeOffset="52592.53">22352 12404 0,'0'0'0,"0"-43"0,21 1 15,-21 0-15,42-22 16,-42 43-16,22 0 0,-1-21 0,0 20 15,0 22-15,21-42 16,-20 42-16,20 0 0,-21 0 0,0 0 16,22 0-16,-22 0 0,42 21 15,-42 43-15,-21-43 16,0 0-16,0 21 0,-21-20 16,0-1-16,-21 0 0,21 0 0,-22 0 15,1 0-15,0 1 0,-1-22 0,-63 21 16,85-21-1,0 0-15,0 0 0,42 0 16,0 0 0,22 0-16,-22-21 0,0-1 0,21 22 15,-21 0-15</inkml:trace>
  <inkml:trace contextRef="#ctx0" brushRef="#br0" timeOffset="53195.62">22923 12298 0,'0'-21'16,"43"0"0,-22-1-16,-21 1 15,21 21-15,0-21 0,-21 0 0,21 21 16,-21-21-16,22 0 0,-22-1 0,0 1 16,-22 21 15,1 0-16,0 21-15,0 1 0,0-1 0,0 0 16,-1 0-16,22 0 0,0 0 16,0 1-16,0-1 0,0 0 15,0 0-15,0 0 16,22-21-16,-1 0 0,0 21 16,0-21-16,43 0 15,-43 0-15,21 0 0,-21 0 16,0-21-16,22 0 0,-22 0 15,-21 0-15,0 0 0,21-1 0,-21 1 16,21 0-16,0-21 16,-21 21-16,22-1 0,-1 1 15,0 21-15,0 0 0,0 0 16,0 0-16,1 0 0,-22 21 16,0 1-16,21-1 0,0 0 15,-21 0-15,0 0 0,0 0 0,0 1 16,21-1-16,-21 0 0,0 0 0,0 0 15,0 0-15,0 1 0,0-1 16,-21-21 15,21-21-15,0-1-16,0 1 16,0 0-16,0 0 0,0 0 0,0 0 15,0-1-15,0 1 0,0 0 0,21 21 16,0-21-16,0 0 0,1 21 15,-1-21-15,0 21 0,0 0 16,0 0-16,0 0 0,22 0 16</inkml:trace>
  <inkml:trace contextRef="#ctx0" brushRef="#br0" timeOffset="53647.52">24151 12150 0,'0'-21'0,"0"42"0,0-64 0,0 22 15,0 0-15,0 0 0,0 0 16,0 0-16,0-1 0,-21 22 16,21-21-16,-21 21 0,0 0 15,-1 0-15,-20 0 0,21 21 16,0 1-16,0-1 0,-1 0 16,1 21-16,-21-21 0,21 1 0,0 20 15,-1-21-15,1 0 0,21 22 0,0-22 16,0 0-16,0 0 15,0 0-15,21-21 16,1 0-16,20 0 0,-21 0 16,0 0-16,0-21 15,1 0-15,-1 0 0,0 0 0,0-1 16,0 1-16,0-21 0,1 21 0,-1-22 16,-21 22-16,21-21 15,-21 21-15,0 0 0,0 42 16,-21 0-1,0 21-15,21-21 16,0 1-16,-22 20 0,1-21 0,21 0 16,0 22-16,0-22 0,0 0 15,0 0-15,0 0 0,0 0 0,0 1 16,21-22-16,1 0 0,-1 0 16,0 0-16,0 0 15,0 0-15,0 0 0,1-22 0,-1 1 16</inkml:trace>
  <inkml:trace contextRef="#ctx0" brushRef="#br0" timeOffset="54991.6">24532 11705 0,'21'-21'16,"-42"42"-16,42-84 0,-21 42 0,0 42 31,-21 0-31,21 0 0,0 0 16,-21 22-16,0-1 0,21 0 0,-21 1 15,21-1-15,0 0 0,0 1 16,-22-1-16,22 0 0,-21 1 16,21-1-16,0-21 0,0 21 0,0-20 15,0 20-15,0-21 0,0 0 0,0 0 16,0 1-16,21-22 16,1 0-16,-1 0 0,0 0 0,0 0 15,0 0-15,0 0 0,1-22 0,-1 1 16,-21 0-16,21 0 0,0 0 15,0 0-15,0-22 0,1 22 0,-1 0 16,-21-21-16,42-22 16,-21 43-16,-21 42 31,0 0-31,0 0 0,-21 1 0,0-1 16,0 0-16,21 0 0,0 21 0,-21-20 15,21-1-15,-22 21 16,22-21-16,0 0 0,22 1 15,-1-22 1,0 0-16,0 0 0,43 0 16,-43-22-16,0 1 0,0 21 15,21-21-15,-20 0 0,-1-21 0,0 20 16,0 1-16,0 0 0,0 0 16,1 0-16,-1 0 0,-21-1 15,0 44 1,-21-1-1,-1 0-15,1 0 0,21 0 16,-21 0-16,21 1 0,-21-22 0,21 21 16,0 0-16,0 0 0,0 0 15,0 0 1,21-21-16,0 0 0,0 0 16,1 0-16,-1-21 15,-21 0-15,21 0 16,-21 0-16,21 0 0,-21-1 15,0 1-15,0 0 0,0 0 0,0 0 16,0 0-16,0-1 0,0 1 16,0 0-16,-21 21 15,21-21 1,21 21 0,0 0-16,0 0 0,1 0 15,-1 0-15,0 0 0,0 0 16,0 0-16,0 0 0,1 0 15,-1 0 1,-21 21-16,0 0 0,0 0 0,0 1 16,0-1-16,0 0 0,0 0 0,0 0 15,0 0-15,0 1 0,0 20 16,0-21-16,-21-21 0,21 21 16,-22-21-1,22-21 16,0 0-31,0 0 0,0 0 16,22-1-16,-22 1 0,21 0 16,0 0-16,0-21 0,0 20 0,0 1 15,22-21-15,-22 21 16,0 0-16,0 21 0,0 0 0,1 0 16,-1 0-16,-21 21 15,0 0-15,0 0 0,0 0 16,0 0-16,0 1 0,-21-1 15,21 21-15,-22-21 0,1 0 16,21 1-16,0-1 0,0 0 16,0 0-1,21-21-15,1 0 0,-1 0 16,0 0-16,0 0 0,0 0 0,0 0 16,22-21-16,-22 0 0,0 21 15,21-21-15,-20-1 0,-1 1 0,42-21 16,-42 0-16,1-1 15,-22 22-15,0 0 0,0-21 16,0 20-16,-22 22 16,1 0-16,0 0 15,0 22-15,0-1 0,0 0 16,21 0-16,-22 0 0,22 0 16,0 22-16,0-22 0,0 0 0,0 0 15,0 0-15,0 1 0,0-1 0,0 0 16,-21 0-16,21 0 15,-21-21 1,0 0-16,21-21 31,0 0-31,0 0 16,0 0-16,0-1 16,0 1-16</inkml:trace>
  <inkml:trace contextRef="#ctx0" brushRef="#br0" timeOffset="55195.79">25527 11684 0,'0'0'0,"-21"-21"0,0 21 0,-1 0 16,1 0-16,0-21 15,0 21 32,0 21-47,0-21 16,-1 0-16</inkml:trace>
  <inkml:trace contextRef="#ctx0" brushRef="#br0" timeOffset="55384.69">24299 11832 0,'0'0'0,"43"0"32,-22 0-32,0 0 0,21 0 15,1 0-15,-1 0 0,0 0 16,1 0-16,41 0 16,-41 0-16,-22 0 0,0 0 0,0 0 0,-21 21 15</inkml:trace>
  <inkml:trace contextRef="#ctx0" brushRef="#br0" timeOffset="56464.07">20320 13102 0,'0'0'0,"0"-21"0,0-21 0,0 21 0,0-22 15,0 22-15,0 0 0,0 0 0,-21 0 16,0-1-16,-1 22 0,-20 0 16,21 0-16,0 0 0,0 0 15,-1 22-15,1-1 0,-21 0 16,21 0-16,0 21 0,-1-20 0,1 20 15,0 0-15,0 1 0,21-22 0,-21 63 16,21-62-16,0 20 16,0-21-16,0 0 0,21 22 15,0-22-15,0-21 0,0 21 0,22 0 16,-1-21-16,0 0 0,1 0 0,-1 0 16,64 0-1,-64-21-15,1 21 0,20-21 0,-21 0 0,-20-1 16,20 1-16,-21 0 0,21-21 0,-42 21 15,22-22-15,-22 22 0,0-21 16,0-1-16,-22-84 16,22 106-16,-21-21 0,-21 21 15,21 0-15,0-1 0,-22 22 16,1 0-16,21 0 0,-22 22 0,1-1 16,21 0-16,-21 21 0,20-21 0,-41 64 15,42-64-15,0 22 16,-1-1-16,1 0 0,21-21 0,0 43 15,0-22-15,0-21 0,0 1 16,21-1-16,1-21 0,20 21 16,21-21-16,-41 0 0,20 0 15,0 0-15,1 0 0,-1-21 0,0 21 16,-21-21-16,22-1 16,-1 22-16,-21-21 0,22 0 0,-22 0 15,0 0-15,42-22 16,-63 22-16,0 42 31,0 1-31,0-1 0,-21 0 16,21 0-16,0 0 15,0 0-15,-21 1 0,0-1 16,0 0-16,21-42 47,21 21-47,0-21 15,0-1-15,-21 1 0,21 21 0,1-21 16,-1-21-16,0 21 0,0-1 16,0 1-16,0 0 0,1 21 0,-1-21 15,21 0-15,0 21 0,-20 0 16,-1 0-16,0 21 0,-21 0 16,0 0-16,21 0 0,-21 1 15,0 20-15,0-21 0,0 0 0,0 0 16,-21 22-1,0-22-15,0 0 0,-1-21 0,22 21 16,-21-21-16</inkml:trace>
  <inkml:trace contextRef="#ctx0" brushRef="#br0" timeOffset="56719.56">21802 12954 0,'0'0'0,"0"-21"0,21 0 16,-21 0-16,0 42 31,0 0-15,-21 0-16,-1 21 0,22-20 0,0 20 15,-21-21-15,0 21 0,21-20 16,0 20-16,-21-21 0,0 43 15,0-43-15,21 0 0,-22 0 16,22 0-16,0 0 0,22-21 31,-1 0-31</inkml:trace>
  <inkml:trace contextRef="#ctx0" brushRef="#br0" timeOffset="57324.85">22034 12954 0,'0'-21'0,"0"42"0,0-63 16,0 21-16,22-1 0,-22 44 31,0-1-31,0 0 0,-22 0 0,22 21 16,0 1-16,-21-22 0,0 21 0,0 1 16,21-22-16,-21 21 0,0-21 15,21 22-15,-22-1 16,22-21-16,-21 0 0,21 0 0,-21 1 15,21-44 17,21 1-32,0 0 0,1 21 15,-22-21-15,21 0 16,0 0-16,0 21 0,-21-22 0,21 22 16,-21-21-16,21 21 0,1 0 15,-22 21 1,0 1-16,0-1 15,0 0-15,0 0 0,0 0 16,0 0-16,0 1 16,21-22-16,0 21 15,0-21-15,0 0 0,0 0 16,1 0-16,20 0 0,-21 0 0,0 0 16,22-21-16,-22 21 0,0-22 15,0 1-15,0 21 0,0-21 16,1 0-16,-1 0 0,-21 0 0,0-1 15,21 1-15,-21 0 0,0 0 16,0 0-16,-21 21 16,0 0-16,-1 21 15,1-21-15,0 21 0,0 0 16,0 0-16,21 1 0,0-1 0,-21 0 16,21 0-16,0 0 0,0 0 15,0 1 1,21-22-16,0 0 0,0 0 15,0 0-15,0 0 0,1-22 16,-1 22-16,0-21 16,0 0-16</inkml:trace>
  <inkml:trace contextRef="#ctx0" brushRef="#br0" timeOffset="57531.44">21738 13060 0,'0'0'0,"-42"0"0,21 0 0,42 0 31,0 0-15,0 0-16,21 0 0,-20 0 0,20 0 15,0 0-15,-21 0 0,22 0 16,-1 0-16,0 0 0,-20-21 0</inkml:trace>
  <inkml:trace contextRef="#ctx0" brushRef="#br0" timeOffset="58161.08">23855 12996 0,'0'0'15,"0"-21"-15,0 0 0,-21 21 0,-1-21 16,1 21-16,0 0 16,0 0-16,0 0 0,0 0 0,-22 0 15,-20 42-15,20-21 0,1 1 16,0 20-16,21-21 0,-22 0 15,22 22-15,-21-22 0,21 21 16,21-21-16,0 0 0,0 64 16,0-64-16,21 0 15,21-21-15,-21 0 0,22 22 16,-1-22-16,0 0 0,1 0 0,-1 0 16,0 0-16,1-22 0,-1 22 15,0-21-15,1 0 0,-1 0 0,-21 0 16,0 0-16,0-1 0,-21-20 0,0 21 15,0-21-15,0 20 0,0-20 16,-21 0-16,0 21 0,-21-1 0,21 1 16,-22 0-16,1 21 0,21 0 15,0 0-15,-22 0 16,22 21-16,0-21 0,0 21 0,21 1 0,0-1 16,0 0-16,0 0 0,0 0 0,0 0 15,0 22 1,21-22-16,0-21 0,0 21 0,22-21 15</inkml:trace>
  <inkml:trace contextRef="#ctx0" brushRef="#br0" timeOffset="58459.91">24257 13102 0,'0'0'0,"-42"43"31,42-22-31,-22 0 15,1 0-15,21 0 0,-21 22 0,0-22 16,0 21-16,21 0 0,-43 43 16,22-21-16,0-1 0,21-21 15,-21 22-15,0-1 0,0 1 16,-1-22-16,1 22 0,0-22 0,0 0 16,0 1-16,0 20 0,-1-42 15,22 1-15,0-1 0,0-42 31,22-1-31,-1 1 16,-21 0-16,21 0 0,-21-21 16,0 20-16,21-20 0,0-21 15,-21 20-15</inkml:trace>
  <inkml:trace contextRef="#ctx0" brushRef="#br0" timeOffset="58727.76">24066 13335 0,'0'0'15,"22"-42"-15,-1-22 0,0 22 0,-21 21 0,21-22 16,0 22-16,-21 0 0,0 0 0,21 0 15,1 0-15,-1 21 0,0 0 16,0 0-16,0 0 0,22 21 16,-1 21-1,-42-21-15,0 0 0,0 1 16,0-1-16,0 0 16,0 0-16,-21 0 0,0 0 15,-1-21-15,1 0 0,0 22 16,-21-22-16,21 0 0,-1 0 15,1 0-15,42 0 32,1-22-17,-1 22-15,0 0 0,0-21 16,0 21-16</inkml:trace>
  <inkml:trace contextRef="#ctx0" brushRef="#br0" timeOffset="59288.51">24447 13208 0,'0'0'15,"22"0"-15,-1 0 0,0 0 16,0-21-16,0 21 0,0 0 16,1 0-16,-22-21 0,21 21 15,0 0-15,0-21 0,-21-1 16,21 1-16,-21 0 16,-21 21-1,0 0-15,0 0 16,0 0-16,-1 21 0,1 0 15,0 22-15,0-43 16,21 21-16,-21 0 0,21 0 16,0 0-16,0 1 0,21-1 15,0-21-15,0 0 16,0 0-16,1 0 0,20 0 0,-21 0 16,0 0-16,0 0 0,1 0 0,-1 0 15,0-21-15,0 21 0,0-22 16,-21 1-16,0 0 0,21 0 15,-21 0-15,22 0 0,-22-1 0,21 1 16,0 0-16,0 21 16,0 0-16,0 0 0,1 0 15,-1 0-15,0 0 0,0 21 16,0 0-16,0 1 16,-21-1-16,0 0 0,22 0 15,-22 0-15,0 0 0,0 1 0,0-1 16,-22-21-16,1 0 15,0 0 1,0 0 0,21-21-16,0-1 15,0 1-15,21 0 16,0 0-16,-21 0 0,21 21 0,1-21 16,-22-1-16,21 22 0,0 0 15,-21-21-15,21 21 0,0 0 0,0 0 16,1 0-16,-1 0 15</inkml:trace>
  <inkml:trace contextRef="#ctx0" brushRef="#br0" timeOffset="60487.86">25548 13166 0,'0'-21'0,"0"-1"16,0 1-16,0 0 0,0 0 15,0 0-15,0 0 0,0-1 16,-21 22-16,0 0 16,0 0-16,-1 0 15,1 0-15,0 22 16,0-1-16,0 0 0,0 0 0,-22 21 16,22-20-16,21-1 0,0 0 15,0 0-15,0 0 0,0 0 16,0 1-16,0-1 0,21-21 15,0 0-15,1 0 16,-1 0-16,0 0 16,0 0-16,0-21 0,0-1 15,1 1-15,-1 0 0,0 0 0,-21 0 16,0 0-16,21-1 16,-21 1-16,21 21 0,-21-21 0,0 42 31,-21-21-16,21 21-15,-21 1 0,21-1 0,-21 0 16,21 0-16,0 0 0,0 0 0,0 1 16,0-1-16,0 0 15,21-21-15,0 0 0,0 0 16,0 0-16,1 0 0,-1 0 16,0 0-16,0-21 0,0 21 15,0-21-15,1-1 0,-1 1 16,0 0-16,-21 0 0,0 0 15,21 0-15,0-1 16,-21 1-16,0 42 31,0 1-31,-21-1 0,0-21 16,21 21-16,0 0 0,-21-21 0,21 21 16,-21-21-16,21 21 0,-22-21 0,44-21 62,-1 21-62,-21-21 0,21 21 16,0-21-16,0 0 0,0 0 15,1-1-15,-1 1 0,0 21 0,0-21 16,0 21-16,0 0 0,1 0 16,-22 21-1,0 0-15,0 1 0,0-1 16,0 0-16,0 0 0,0 0 15,0 0-15,0 1 0,0-1 16,21-21 0,0 0-1,0 0-15,0 0 0,0 0 16,1-21-16,-1 21 0,0-22 0,21-20 16,-42 21-16,21 0 15,1 0-15,-1-22 0,0 22 16,-21-21-16,21-1 0,0 1 0,0 0 15,1-1-15,-1-41 16,0 41-16,-21 22 0,21 0 0,-21 0 16,0 42-1,0 0-15,-21 22 0,0-22 16,0 21-16,21 0 0,-43 22 16,43-22-16,0-21 0,0 22 15,0-22-15,0 21 0,0-21 16,0 1-16,0-1 0,0 0 0,0 0 15,0 0-15,21-21 0,1 0 16,-1 0-16,0 0 0,0 0 16,0 0-16,0 0 0,1 0 15,-1 0-15,0-21 0,0 21 16,-21-21-16,21 0 0,0 21 0,-21-21 16,0-1-16,22 22 15,-22-21-15,-22 21 16,22 21-16,-21-21 15,21 22-15,-21-1 0,0 0 16,21 0-16,0 0 16,-21-21-16,21 21 15</inkml:trace>
  <inkml:trace contextRef="#ctx0" brushRef="#br0" timeOffset="60711.73">26310 12954 0,'0'0'0,"-21"0"0,0 0 16,21-21 0,21 21-1,0 0-15,0 0 0,0 0 0,1 0 16,-1 0-16,0 0 0,21-21 15,1 21-15,-22 0 0,0 0 16,0 0-16,0 0 0,0 0 16,1 0-16,-44 0 15</inkml:trace>
  <inkml:trace contextRef="#ctx0" brushRef="#br0" timeOffset="61611.74">11134 14901 0,'0'0'0,"-22"0"15,1 22-15,0-22 0,0 0 16,0 0-16,0 0 16,21 21-1,21-21-15,21 0 16,-21 0-16,22 0 0,41 0 16,-20 0-16,-22 0 0,22 0 15,-1 0-15,-21 0 0,22 0 0,-1-21 16,1 21-16,-1 0 0,-20 0 15,20 0-15,-20 0 0,-1-22 0,21 22 16,-41 0-16,-1 0 16,-42-21 15,-1 21-31,1 0 0</inkml:trace>
  <inkml:trace contextRef="#ctx0" brushRef="#br0" timeOffset="61979.53">11769 14753 0,'0'-21'0,"0"42"0,-22-42 0,22 42 62,22-21-46,-1 0-16,0 0 0,0 0 15,0 21-15,0-21 0,1 0 0,20 0 16,-21 0-16,0 0 0,0 22 16,1-22-16,-1 0 0,0 0 0,0 21 15,0-21-15,-21 21 16,0 0 0,-21 0-16,-21-21 0,21 21 15,-22 1-15,-20-1 16,20 0-16,1 0 0,0 0 0,-1-21 15,22 21-15,-21 1 0,0-1 16,-1-21-16,22 21 0,0 0 0,-21-21 0,20 0 16,22 21-16</inkml:trace>
  <inkml:trace contextRef="#ctx0" brushRef="#br0" timeOffset="68388.52">13123 14774 0,'0'0'0,"0"22"0,0-1 16,0 0-1,21-21 17,1 0-32,-1-21 15,0 21-15,0-21 16,0-1-16,0 1 0,1 0 0,-1 0 15,0 0-15,0 0 0,0-1 0,-21 1 16,0-21-16,0 21 0,0 0 16,0-1-16,0 1 0,0 0 0,-21 0 15,0 21-15,0 0 0,0 0 16,-1 0-16,1 21 0,0-21 16,0 21-16,0 0 0,0 22 15,21-22-15,0 21 0,0-21 0,0 22 16,0-22-16,0 0 0,0 21 15,0-20-15,21-1 0,0 0 0,0-21 16,0 21-16,0-21 0,1 0 16,-1 0-16,0 0 0,0 0 0,21 0 15,-20 0-15,-1-21 0,0 0 0,0 21 16,0-21-16,0-1 0,-21 1 16,22 0-16,-1 0 0,21-21 15,-42 20-15,21 1 0,0 0 16,1 0-16,-1 21 0,0-21 15,0 21-15,0 0 0,0 0 0,1 0 0,-1 21 16,0-21-16,-21 21 16,0 0-16,0 0 0,0 1 15,0-1-15,0 0 0,0 21 0,0-21 16,-21 1-16,0-1 0,-1 0 0,1 0 16,0-21-16,0 21 0,21 0 15,-21-21-15,42-21 47,0 0-47,0 0 0,0 0 16,1 0-16,-1-1 0,0 1 0,21 0 0,-21-21 15,43-1 1,-43 22-16,0 0 0,-21 0 0,0 0 16,-21 42-1,0 0 1,21 0-16,-21 0 0,0 22 0,-1-22 15,1 0-15,0 0 0,21 0 16,0 1-16,0-1 0,0 0 0,0 21 16,0-21-16,21-21 15,0 0-15,1 0 16,-1 0-16,21 0 0,-21 0 16,0 0-16,22-21 0,-22 21 0,21-21 15,1 0-15,-22 21 0,0-21 0,21 0 16,-21-1-16,1 1 0,-22 0 15,21 0-15,-21 0 0,21 0 0,-21-1 16,0 1-16,0 0 0,0 0 16,0 42-1,0 0 1,0 0-16,0 1 0,0 20 16,-21-21-16,21 21 0,-21-20 15,21 20-15,0 0 0,-22 1 0,22-1 16,-21 0-16,21 22 0,-21-22 15,21 0-15,-21 22 0,21-22 0,0 1 16,-42 41-16,42-41 0,0-22 16,0 21-16,-22-21 0,22 0 0,0 1 15,0-44 1,0 1 0,0 0-16,0-21 0,0 21 15,0-22-15</inkml:trace>
  <inkml:trace contextRef="#ctx0" brushRef="#br0" timeOffset="68647.64">14393 14647 0,'21'-21'0,"-42"42"0,64-63 0,-22 21 16,-21 0-16,21 21 0,0-21 0,0 21 16,0 0-16,1 0 15,-1 0-15,0 0 0,0 21 16,-21 0-16,0 0 0,0 0 0,0 0 15,0 1-15,0-1 0,0 0 16,0 0-16,0 0 0,-63 22 16,41-43-16,1 21 0,0 0 0,-21-21 15,21 0-15,-1 21 0,-20-21 16,42-21 15,21 0-31,0 0 0,1-1 16,-1 1-16</inkml:trace>
  <inkml:trace contextRef="#ctx0" brushRef="#br0" timeOffset="68878.52">14859 14351 0,'0'0'0,"21"0"0,-21-21 16,0 42 0,0 0-16,0 0 15,-21 1-15,0 20 0,21-21 0,0 21 16,-21 1-16,-1-22 0,22 21 15,0 1-15,0-22 0,-21 21 0,21-21 16,-21 22-16,21-22 0,0 0 16,0 0-1,21-21 1,0 0-16,1-21 0,-22 0 16,21 21-16,0-21 0</inkml:trace>
  <inkml:trace contextRef="#ctx0" brushRef="#br0" timeOffset="69851.41">15176 14669 0,'0'0'0,"0"-22"0,0 1 15,0 0-15,0 0 16,0 0-16,0 0 0,-21 21 31,0 0-31,0 0 0,0 21 16,0 0-16,-1 0 0,1 0 15,0 0-15,0 22 0,0-22 0,0 0 16,21 0-16,0 0 0,0 1 16,0-1-16,0 0 0,0 0 0,21-21 31,0 0-31,0 0 0,0-21 16,0 21-16,1-21 0,-1 0 15,0 21-15,0-43 0,0 22 16,-21 0-16,21 0 0,-21 0 15,22-1-15,-22 1 0,0 42 32,-22 1-17,22-1-15,-21 0 0,21 0 16,0 0-16,0 0 0,0 1 16,0-1-1,21-21-15,1 0 0,20 0 16,-21 0-16,21 0 15,-20 0-15,-1 0 0,21 0 0,-21-21 16,0 21-16,1-22 0,-1 1 16,0 0-16,0 21 0,0-21 0,-21 0 15,21-22-15,-21 22 0,0 0 16,-21 21 15,21 21-31,-21-21 0,21 21 0,-21 1 16,21-1-16,0 0 15,0 0-15,0 0 0,0 0 0,0 1 16,0-1-16,21 0 16,0-21-1,0 0-15,1 0 0,-1 0 16,0 0-16,0-21 0,0 21 16,-21-21-16,21-1 0,-21 1 15,22 0-15,-22 0 0,21 0 16,-21 0-16,0-1 0,21 22 0,-21-21 15,0 42 1,0 1 0,0-1-16,-21 0 0,21 0 15,-21 0-15,-1 0 16,22 1-16,0-1 0,-21-21 16,21-21 30,0-1-46,0 1 0,21 0 16,1 0-16,-22 0 0,21 0 0,0-1 16,21-41-16,-21 42 15,1 0-15,-1-1 0,0 22 16,0 0-16,0 0 0,0 0 0,-21 22 16,22-1-16,-22 0 0,0 0 15,0 0-15,0 22 0,0-22 16,0 0-16,0 0 0,0 0 0,-22 22 15,1-22-15,21 0 16,0 0 0,-21-21-16,21-21 15,0 0 1,0 0-16</inkml:trace>
  <inkml:trace contextRef="#ctx0" brushRef="#br0" timeOffset="70036.3">15536 14351 0,'0'0'0,"-21"0"0,0 0 0,0 0 16,21 21 0,21 0-1,0-21-15,0 0 16,0 0-16,1 0 0</inkml:trace>
  <inkml:trace contextRef="#ctx0" brushRef="#br0" timeOffset="70392.1">16954 14245 0,'-21'0'0,"42"0"0,-63-21 0,21 21 15,42 0 16,0 0-31,0 0 0,22 0 16,-1 0-16,0 0 0,1 0 16,-1 0-16,0 0 0,1 0 0,-1 0 15,0 0-15,1 0 0,-1 0 0,-21 0 16,0 0-16,1 0 0,-44 0 31,1 0-31,-21 0 0,21 0 0</inkml:trace>
  <inkml:trace contextRef="#ctx0" brushRef="#br0" timeOffset="70677.92">17187 14245 0,'-21'0'15,"21"21"-15,0 1 16,0-1-16,0 0 0,0 0 0,0 43 16,0-22-1,0 0-15,0-21 0,0 1 0,0 20 16,0-21-16,0 21 0,-21-20 0,21-1 15,-21 0-15,0 0 0,-1 0 0,1 0 16,0 1-16,0-1 16,0-21-16,-22 21 0,22-21 0,0 0 0,-42 0 15,41 0-15,-20 0 0,21 0 16,0 0-16,0-21 0,21 0 16,-22-1-16,22 1 15,0 0-15,0 0 0,0 0 0,22 0 16,-1-1-16,0 1 0,0 0 15,0 21-15,22-21 0,-22 21 0,21 0 16</inkml:trace>
  <inkml:trace contextRef="#ctx0" brushRef="#br0" timeOffset="71824.28">17547 14542 0,'0'-22'0,"0"44"0,0-65 15,0 22-15,-21 21 0,0 0 16,21-21-16,-43 21 16,22 0-16,0 0 0,-21 21 15,21 0-15,-1 0 0,1 1 16,0-1-16,0 0 0,0 0 0,21 0 16,0 0-16,-21 22 0,21-1 15,0-21-15,0 0 16,21-21-16,0 0 15,0 0-15,21 0 16,-20 0-16,-1-21 0,0 0 0,0 21 16,0-21-16,0 0 0,1 0 15,-1 21-15,0-22 0,0 1 0,-21 0 16,0 0-16,0 0 0,21 0 0,-21 42 47,0 0-47,0 0 0,-21 0 15,21 0-15,0 1 0,0-1 16,0 0-16,0 0 0,0 0 16,0 0-16,21-21 15,0 0-15,1 0 16,-1 0-16,0 0 0,0 0 16,0 0-16,0 0 0,1-21 0,-1 0 15,0 21-15,0-21 0,0 0 16,0 0-16,-21-1 0,0 1 0,0 0 15,22 0-15,-22 0 0,0 0 0,0-1 16,0 44 15,-22-22-31,22 21 0,0 0 16,0 0-16,0 0 16,0 0-16,0 1 15,22-22 1,-1 0-1,0 0-15,0 0 0,0-22 16,22 1-16,-22 0 0,0 21 16,0-21-16,0 0 0,22 21 15,-22-21-15,0-1 0,0 1 16,0 0-16,-21 0 0,0 0 16,-21 21 15,42 0 0,0 0-31,1 21 16,-1-21-16,0 0 0,21 0 15,-21 0 1,1 0-16,-1 0 0,0 0 0,-21-21 31,-21 21-15,0 0-16,-1 0 0,-20 21 15,21-21-15,0 21 0,0 0 0,-1 0 16,1 1-16,0-1 0,0 0 16,0 0-16,21 0 0,-21 0 0,21 1 15,0-1-15,0 0 0,0 0 16,21-21 0,0 0-16,0 0 15,0 0-15,0 0 0,1 0 0,-1-21 16,0 21-16,0-42 15,0 42-15,-21-22 0,21 1 0,-21 0 16,0 0-16,0 0 0,0 0 0,22-1 16,-22 1-16,0 0 0,0 0 0,-22 42 31,22 0-15,-21 0-16,21 22 0,0-22 15,-21 0-15,21 0 0,0 22 0,0-22 16,0 0-16,0 0 0,0 0 15,21 0 1,0-21-16,22 0 16,-22 0-16,0 0 0</inkml:trace>
  <inkml:trace contextRef="#ctx0" brushRef="#br0" timeOffset="72417.41">18923 14372 0,'0'-21'0,"0"42"0,0-63 15,0 0-15,0 20 0,0 1 16,-21 21 0,0 0-16,-1 0 0,1 0 0,0 21 15,0 22-15,0-22 0,-22 42 16,43-20-16,-21-22 0,0 21 16,0 1-16,21-22 0,-21 21 0,21 0 15,0-20-15,0-1 0,0 0 16,0 0-16,0 0 0,0 0 0,42 1 15,-21-22-15,0 0 16,1 0-16,-1 0 0,0 0 16,0 0-16,21 0 0,-20 0 0,-1-22 15,21 1-15,-21 0 0,0 0 0,1 0 16,-1 0-16,0-43 16,-21 43-16,21 0 0,-21 0 15,0-1-15,-21 44 31,0-1-31,21 0 16,0 0-16,-21 0 0,21 0 0,-22-21 16,22 22-16,0-1 0,0 0 0,0 0 15,0 0-15,0 0 16,0 1-16,22-22 0,-1 0 16,0 0-16,0 0 0,0 0 0,0 0 15,1 0-15,20 0 0,-21 0 16,0-22-16,0 1 0,1 0 15,-22 0-15,21 0 0,-21 0 0,0-1 16,21-20-16,-21 21 0,0 0 16,0 0-16,-21-22 0,0 43 0,-22-21 15,22 21-15,0 0 0,0 0 16,0 0-16,-1 0 0,1 0 16,0 21-16,0 0 0,21 1 0,0-1 15,0 0-15,0 0 0,0 0 16,21 0-16,0-21 15,0 0-15</inkml:trace>
  <inkml:trace contextRef="#ctx0" brushRef="#br0" timeOffset="73079.42">19791 14542 0,'0'0'16,"0"-22"-16,0 1 0,-21 0 0,-1 21 15,1-21-15,0 21 16,0 0-16,0 0 0,0 21 16,-1 0-16,1-21 0,0 21 0,0 1 15,0 20-15,0-21 0,-1 0 16,1 0-16,21 1 0,0-1 0,0 0 16,0 0-16,0 0 0,0 0 15,0 1-15,21-1 16,1-21-1,-1 0-15,0 0 0,21 0 16,-21-21-16,22-1 0,-43 1 16,21 0-16,0 0 0,0 0 15,0-22-15,1 22 0,-1-21 16,0 0-16,0-1 0,0 1 0,0 0 16,-21-1-16,22-20 15,-1 42-15,-21-1 0,0 44 31,-21-22-31,-1 42 16,22-21-16,-21 0 0,21 22 0,0-22 16,-21 21-16,21 0 0,0-20 0,0 20 15,0-21-15,0 21 0,0-20 16,0 41-16,0-42 16,21 0-16,0-21 0,1 0 15,20 0-15,-21 0 16,0 0-16,0 0 0,1 0 0,-1 0 15,0-21-15,0 0 16,0 0-16,0-21 0,-21 20 16,22 1-16,-22 0 0,0 0 15,-22 21 1,1 0 0,0 21-16,0 0 15,21 0-15,0 1 0,0-1 0,-21-21 16,21 21-16,0 0 0,0 0 15,0 0 1,21-21 0</inkml:trace>
  <inkml:trace contextRef="#ctx0" brushRef="#br0" timeOffset="73259.71">20235 14817 0,'-21'0'0,"0"0"32,0 0-17,42 0 17</inkml:trace>
  <inkml:trace contextRef="#ctx0" brushRef="#br0" timeOffset="74120.44">11769 15981 0,'0'0'0,"21"0"0,-21-21 16,21-22-16,-21 22 15,21 0-15,-21 0 0,0 0 0,0 0 16,0-1-16,0 44 47,0 20-47,0-21 0,0 21 16,0 1-16,0 20 0,0 1 0,0-22 15,0 22-15,0-1 0,-21-21 0,21 22 16,-21-22-16,0 22 0,-1-22 15,22 0-15,-21 1 0,0-22 0,21 21 16,-21 1-16,21-22 0,0 0 16,0 0-16,0-42 15,0 0 1,0 0-16,0-1 0,0 1 16,21-21-16</inkml:trace>
  <inkml:trace contextRef="#ctx0" brushRef="#br0" timeOffset="74384.41">11705 16087 0,'0'-43'16,"0"-126"0,0 127-16,21 21 15,0-1-15,1 22 0,-1-21 0,0 21 16,0-21-16,21 21 0,43 0 16,-21 0-16,-22 0 15,21 0-15,-20 0 0,-1 0 0,-21 0 16,0 21-16,-21 0 0,0 1 0,0 20 15,0-21-15,-21 21 0,-21-20 16,-43 41-16,1 1 16,41-43-16,1 0 0,0 0 0,20-21 15,-20 21-15,21 0 0,42-21 32,0 0-32,0 0 0,1-21 0,20 21 15,0-21-15</inkml:trace>
  <inkml:trace contextRef="#ctx0" brushRef="#br0" timeOffset="74776.56">12361 15854 0,'0'0'0,"-21"0"16,0-21-16,21 0 15,0-1-15,0 1 16,21 21-16,0 0 15,22 0-15,-22 0 0,0 0 0,0 0 16,21 0-16,-20 0 0,-1 21 0,0 1 16,0-1-16,-21 0 0,0 0 15,0 0-15,0 22 0,0-22 0,0 0 16,0 0-16,0 0 0,0 0 16,-21 1-16,0-22 15,0 0-15,-1 0 16,22-22-1,0 1-15,0 0 16,0 0-16,22 0 0,-22-43 16,21 43-16,0 0 0,0 0 0,0 0 15,-21-1-15,21 1 0,1 21 16,-1-21-16,0 21 0,0 0 16,0 0-16,0 0 0,1 0 0,-1 0 15</inkml:trace>
  <inkml:trace contextRef="#ctx0" brushRef="#br0" timeOffset="76260.92">12827 15981 0,'0'0'0,"42"21"32,-21-21-32,1 0 0,-1 0 15,0-21-15,0 0 0,0 21 16,0-21-16,-21-1 0,22 1 15,-1 0-15,0 21 0,-21-21 0,0 0 16,0 0-16,0-1 0,-21 22 31,0 0-31,-1 0 16,1 0-16,0 22 0,0-22 0,21 21 16,-21 0-16,0 21 0,-1-21 15,22 1-15,0-1 0,0 21 0,0-21 16,0 0-16,0 1 0,0-1 0,22-21 15,-22 21-15,21-21 0,0 0 16,0 0-16,21 0 0,-20 0 0,-1 0 16,0 0-16,0 0 0,21-21 0,-20 21 15,-1-21-15,0-1 0,0 22 16,0-21-16,0 0 0,1 0 0,-1 0 16,-21 0-16,0-1 0,21 1 15,0 0-15,-21 0 0,0 42 31,0 0-15,0 0-16,0 1 0,0-1 16,0 0-16,0 0 0,0 0 15,0 0-15,0 1 0,21-1 16,0 0-16,1-21 16,-1 0-1,0 0-15,0-21 16,0 0-16,0 21 0,-21-22 0,22 1 15,-1 0-15,0 0 16,0 0-16,0 0 0,-21-1 0,0 1 16,21-21-16,1 21 0,-22 0 15,0 42 17,0 0-32,0 0 0,0 0 15,0 0-15,-22 1 0,22-1 16,0 0-16,0 0 0,0 0 0,0 0 15,0 1-15,0-1 0,0 0 16,22-21-16,-1 0 16,0 0-16,0 0 15,0 0-15,22 0 0,-22-21 0,21 21 16,-21-21-16,22 21 0,-22-22 16,21 1-16,-21 21 0,0-21 0,1 0 15,-1 0-15,-21 0 0,0-1 0,0-20 16,0 21-16,0 0 15,-21 21-15,-1 0 16,1 0-16,0 0 0,0 0 16,21 21-16,0 0 0,-21 0 0,21 0 15,0 1-15,0-1 0,0 0 16,0 0-16,0 0 0,0 0 16,21-21-16,0 0 15,0 0-15,0 0 16,1 0-16,-1 0 15,0-21-15,0 0 0,0 0 16,-21 0-16,0 0 16,21-1-16,-21 1 0,22-21 15,-22 21-15,0 0 0,0 42 32,0 0-17,0 0-15,0 0 0,0 0 16,0 1-16,-22-1 15,22 0-15,0 0 16,-21-21-16,21-21 47,0 0-47,0 0 0,0-1 16,21 1-16,1 0 0,-22 0 0,21 0 15,0 0-15,0-1 0,0 22 16,22-21-16,-22 0 0,0 21 0,0 0 15,0 0-15,0 0 0,1 0 0,-1 0 16,0 0-16,0 21 0,-21 0 16,21 1-16,-21-1 0,0 0 15,0 0-15,0 0 0,0 22 0,0-22 16,0 0-16,0 0 0,0 0 16,21-21 15,1-21-31,-1 21 15,0-21-15,0 0 0,0 0 16,0-1-16,1 1 0,-22 0 16,0 0-16,21-21 0,-21 20 0,21 1 15,-21 0-15,0-21 0,0 21 16,0-1-16,0 44 31,-21-1-31,21 0 16,0 0-16,-21 0 0,21 0 15,-22 1-15,22-1 0,0 0 0,0 0 16,0 0-16,0 0 0,0 1 0,0-1 16,0 0-16,0 0 15,0 0-15,22-21 16,-1 0 0,0-21-16,-21 0 15</inkml:trace>
  <inkml:trace contextRef="#ctx0" brushRef="#br0" timeOffset="76465">14668 15748 0,'0'0'0,"22"0"47,-1 0-47,0 0 15,0 0-15,0 0 16,0 0-16,1 0 16,20-21-1</inkml:trace>
  <inkml:trace contextRef="#ctx0" brushRef="#br0" timeOffset="79532.62">15833 15939 0,'-64'42'32,"64"-63"-17,21 0 1,0 21-16,1-22 0,-1 1 0,21 0 15,-21 0-15,22 0 0,-1 0 16,-21-1-16,21 1 0,-20 0 16,-1 0-16,0 0 0,-21 0 0,0-1 15,0 1-15,0 0 0,0 0 16,-21 0-16,0 21 16,-1 0-16,1 0 0,0 21 15,0-21-15,21 21 0,0 0 16,-21 0-16,21 1 0,-21 20 0,21-21 15,0 0-15,0 22 0,0-22 0,0 0 16,0 0-16,0 0 0,0 0 16,21 1-16,0-1 0,0 0 15,0-21-15,0 0 0,1 0 16,-1 0-16,0 0 0,0-21 16,0 21-16,0-21 0,1-1 15,-1 1-15,0 0 0,0 0 0,0 0 16,0 0-16,1-1 0,-1 1 15,0 0-15,0 0 0,0 0 0,43-22 16,-43 43-16,21-21 0,-21 21 16,22 0-16,-22 0 0,0 0 15,0 0-15,0 21 0,-21 1 16,22-1-16,-22 0 0,0 0 0,0 0 16,0 0-16,0 1 0,0 20 15,-22-21-15,1 0 0,21 0 16,0 1-16,-21-22 0,21 21 0,-21-21 15,42-21 17,0-1-17,0 1-15,-21 0 0,22 21 0,-1-42 16,0 21-16,0-1 0,0 1 16,0 0-16,-21 0 0,22 21 0,-1-21 15,0 0-15,0 21 0,-21-22 16,-21 44 15,0-22-31,21 21 16,-21 0-16,-1-21 0,1 21 15,21 0-15,0 0 0,-21 1 0,21-1 16,0 0-16,0 0 0,0 0 0,0 0 16,0 22-16,21-22 15,0-21-15,1 21 0,-1-21 0,0 0 16,0 0-16,0 0 0,22 0 0,-22 0 15,0 0-15,21 0 0,1 0 16,-22-21-16,21 21 0,-21-21 0,22 0 16,-22-1-16,21-20 15,-21 21-15,-21 0 0,0 0 0,0-1 16,0 1-16,0 0 0,0 0 16,0 0-16,0 0 0,0-1 0,-21 22 15,0 0-15,0 0 0,21 22 16,-21-1-1,21 0-15,0 0 0,0 21 16,0-20-16,0-1 0,0 0 0,21 0 16,-21 0-16,21 0 0,0 1 15,0-1-15,0-21 0,1 21 16,-1-21-16,0 0 0,21 0 16,-21 0-16,1 0 0,-1 0 0,-21-21 15,21 21-15,0-21 0,0-1 16,0 1-16,1 21 0,-1-21 0,-21-21 15,21 21-15,0-1 0,0 1 0,0 0 16,1 0-16,-1 0 16,0 21-16,-21-21 0,21 21 0,0-22 0,0 22 15,-21 22 17,0-1-32,0 0 15,0-42 32,0 0-31,0-1-16,0 1 31,-21 21-15,0 0-16,0 21 15,0-21-15,21 22 16,-21-1-16,21 21 0,-22-21 15,1 0-15,21 1 16,0-1-16,0 0 0,0 0 0,0 0 16,0 0-16,0 1 0,21-22 15,1 0-15,-1 21 0,0-21 16,0 0-16,0 0 0,0 0 16,22 0-16,-22-21 0,0 21 0,0-22 15,0 1-15,-21 0 0,22 0 0,-1 0 16,-21 0-16,21-1 0,-21 1 0,0 0 15,0 0-15,0 0 0,21 0 16,-21-1-16,0 44 31,0-1-31,0 0 16,-21 0-16,21 0 0,0 0 0,0 1 16,0 20-16,0-21 15,0 0-15,0 0 0,0 1 16,21-22-16,0 0 15,0 0-15,1 0 0,-1 0 0,21 0 16,-21 0-16,0-22 0,1 1 16,-1 21-16,0-21 0,0 0 0,0 0 15,0 21-15,1-21 0,-22-1 0,21 1 16,0 0-16,-21 0 0,0 0 16,21 21-16,-21-21 0,0 42 31,0 0-31,0 0 0,-21 0 15,21 0-15,0 1 16,0-1-16,0 0 0,0 0 16,0 0-16,0 0 0,0 1 15,21-22 1,0 0-16,22 0 0,-22 0 16,0 0-16,0 0 0,0-22 0,0 22 15,1-21-15,-1 0 0,0 0 0,-21 0 16,21 0-16,-21-1 0,21 1 15,0-21-15,-21 21 0,0-22 0,0 22 16,22-21-16,-22-22 16,21 1-16,-21 42 15,0 0-15,0 42 16,0 0 0,0 21-16,-21-21 0,21 1 15,-22 20-15,22-21 0,0 21 16,-21-20-16,21 20 0,-21-21 0,21 21 15,-21 1-15,21-22 0,0 0 16,0 0-16,0 0 0,21-21 16,0 0-16,0 22 0,1-22 15,-1 0-15,0 0 16,0-22-16,0 1 0,0 21 0,1-21 16,-22 0-16,21 21 0,0-21 0,0 0 15,-21-22-15,21 22 16,-21 0-16,21 0 0,-21 0 15,0 42 17,0 0-32,-21-21 0,21 21 15,0 0-15,-21 0 0,21 1 0,-21-22 16,21 21-16,0 0 0,0 0 0,0 0 16,0 0-16,0 1 15,21-22 1,0 0-16,0 0 15,1 0-15,-1-22 0,0 22 16,0-21-16,0 0 0,0 21 16,1-42-16,-1 21 0,-21-1 15,21 22-15,-21-21 0,0 0 0,21 21 16,-42 21 15,21 0-31,-21-21 0,21 22 16,0-1-16,0 0 0,-21 0 15,21 0-15,0 0 16,21-21 0,0 0-1,0 0-15,0 0 16,0 0-16,-21-21 0,0 0 16,0 0-16,0 0 15,0 0-15,0-1 0,0 1 16,0 0-16,0 0 0,0 0 15,-21 21 17,42 0-1,1 0-31,-1 0 31,0 0-31,0 0 0,0 0 16,0 0-16,-21 21 15,22-21 1,-22 21-16,0 0 16,21 0-16,-21 1 0,0-1 15,0 0-15,0 0 16,0 0-16,0 0 16,0 1-1,0-44 32,0 1-47,0 0 16,0 0-16,0 0 0,0 0 15,21-1-15,0 1 0,0 0 16,0 0-16,1 0 0,-1 0 16,21-1-16,-21 22 0,0-21 0,1 0 0,-1 21 15,21 0-15,-21 0 16,0 21-16,-21 0 0,0 1 15,0-1-15,0 21 16,0-21-16,-21 0 0,21 1 0,-21-1 16,0 0-16,21 0 0,0 0 15,-21-21-15,0 21 0,-1-21 16,22 22-16,0-44 47,0 1-47</inkml:trace>
  <inkml:trace contextRef="#ctx0" brushRef="#br0" timeOffset="79759.67">19346 15515 0,'-21'0'0,"42"0"0,-63 0 0,21 0 16,0 0-16,21 21 47</inkml:trace>
  <inkml:trace contextRef="#ctx0" brushRef="#br0" timeOffset="79959.39">18775 15621 0,'0'21'0,"0"-42"0,21 42 31,0-21-15,0 0-16,0-21 0,1 21 0,20 0 15,-21 0-15,0 0 0,0 0 16,1 0-16,-1 0 0,0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1T05:17:16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1842 0,'-42'0'16,"21"0"-1,0 0 1,0 0-16,21-22 15,-22 22-15,1 0 0,0 0 16,21-21-16,-21 21 0,0 0 16,21-21-1,21 21 32,0 0-47,0 0 0,22 0 0,-1 0 16,0 0-16,1 0 0,20 0 15,1 0-15,-1 0 0,1 0 0,20 0 16,-20 0-16,20 0 0,-20 0 16,-1 0-16,22 0 0,-21 0 0,-1 0 15,22-21-15,-22 21 0,22 0 16,-22-21-16,22 21 0,-21 0 16,-1 0-16,1-21 0,-22 21 0,0 0 15,1 0-15,-1 0 0,-21 0 16,0 0-16,0 0 0,1 0 31,-22-22-15,0 1 15</inkml:trace>
  <inkml:trace contextRef="#ctx0" brushRef="#br0" timeOffset="684.42">3641 1376 0,'-22'-21'31,"22"42"0,0 0-31,22-21 16,-22 21-16,21-21 0,0 21 15,0-21-15,0 22 0,0-1 0,1-21 16,-1 21-16,21-21 16,-21 21-16,22-21 0,-22 0 0,21 21 15,-21-21-15,0 0 0,22 0 16,-22 0-16,0 0 0,21 0 0,-20 0 16,-1 0-16,0 0 0,0 0 15,0 0-15,0 0 16,-42 0 31,0 0-47,0 0 0,0 21 0,21 1 15,-21-22-15,-1 21 0,1 0 16,0 0-16,0 0 16,0 0-16,0 22 0,-1-22 0,1 21 15,0-21-15,-21 22 0,21-22 16,-1 21-16,-20-21 0,21 22 0,0-22 15,0 0-15,-22 21 0,22-20 16,0-1-16,0 0 0,0 0 0,-1 0 16,1 0-16,21 1 15,0-1-15,-21-21 0,21 21 16,21-42 31,-21 0-32,21-1-15</inkml:trace>
  <inkml:trace contextRef="#ctx0" brushRef="#br0" timeOffset="1440.74">5101 1312 0,'0'0'0,"0"-21"0,0 0 16,0 0-16,0 0 0,0 0 15,0 42 32,0 0-47,0 0 0,0 0 0,0 22 16,0-1-16,0 0 0,0 22 0,0-22 15,0 22-15,0-22 0,0 21 16,0 1-16,0-22 0,0 1 16,0-1-16,0 0 0,0 1 15,0-1-15,0-21 0,0 0 0,0 0 16,0 1-16,0-1 0,0 0 0,0-42 47,0 0-32,0-1-15,0 1 0,0 0 0</inkml:trace>
  <inkml:trace contextRef="#ctx0" brushRef="#br0" timeOffset="1968.43">4847 1566 0,'0'0'0,"-21"-21"15,21 0-15,-21 0 0,21 0 16,0 0-16,0-1 0,0 1 0,0 0 16,21 0-16,0 0 0,0 0 15,0-1-15,1 22 0,-1-21 0,0 0 16,0 21-16,21 0 0,-20-21 16,20 21-16,-21 0 0,21 0 0,-20 21 15,20 0-15,0 0 0,1 22 16,-22-1-16,21 0 0,0 1 15,-20 20-15,20-20 0,-21 20 16,0 1-16,0-22 0,-21 21 0,0-20 16,22-1-16,-22 0 0,21 1 0,-21-1 15,0-21-15,21 0 0,-21 1 16,0-1-16,0 0 16,0-42-1,0 0-15,0-1 16,0 1-16,0 0 0,0-21 15,0-1-15,0 1 0,0-21 0,21-1 16,-21 1-16,21-1 0,0 1 0,-21-1 16,22 1-16,-22 20 15,21-20-15,0 20 0,-21-20 0,21 21 16,0 20-16,-21-20 0,0 21 16,21 0-16,1 0 0,-1 21 15,0 0 1,0 0-16,-21 21 0,21 0 0,-21 0 15,21 0-15,-21 0 16,0 1-16,0-1 0,0 0 0,0 21 16,0-21-16,0 1 0</inkml:trace>
  <inkml:trace contextRef="#ctx0" brushRef="#br0" timeOffset="4931.87">6244 2011 0,'0'0'0,"21"0"0,0 0 16,1-21-16,-22 0 16,0-1-16,21 1 0,0 0 0,-21 0 15,21 0-15,-21-22 16,0 22-16,0-21 0,0 0 0,0-1 15,0 1-15,0 21 0,0-22 0,0 22 16,-21 0-16,0 0 0,0 0 16,-1 0-16,1 21 0,-21 0 0,21 0 15,0 0-15,-22 21 0,22 0 16,-21 0-16,21 21 0,-22-20 0,22 20 16,-21 0-16,21 1 0,-1-1 15,1 0-15,0 1 0,0-1 0,21 0 16,0-21-16,0 22 0,0-22 0,0 0 15,0 0-15,0 0 0,21 1 16,0-1-16,0-21 0,1 0 16,-1 0-16,0 0 0,21 0 15,-21 0-15,1-21 0,20-1 0,-21 22 16,21-21-16,-20-21 0,-1 21 0,0-22 16,0 22-16,0-21 0,0 0 15,1-1-15,-1 1 0,-21 0 0,0-1 16,21 1-16,-21 21 0,0 0 15,21-1-15,-21 1 0,0 42 32,-21 1-17,21-1-15,0 0 0,-21 21 0,21-21 16,0 22-16,0-1 16,0-21-16,0 22 0,0-22 0,0 21 15,0-21-15,0 0 0,0 1 16,21-1-16,0 0 0,0-21 0,0 21 15,1-21-15,-1 0 0,0 0 0,0 0 16,21 0-16,-20 0 0,-1-21 16,0 0-16,21 0 0,-21-1 0,1 1 15,-1 0-15,0-21 0,0-1 16,-21 1-16,21 0 0,0-1 0,1 22 16,-22-21-16,21 21 0,-21 0 15,21-1-15,-21 1 0,0 42 31,0 1-15,0-1-16,0 21 0,0-21 0,0 22 16,0-22-16,0 21 0,0-21 15,-21 22-15,21-1 0,0-21 0,0 0 16,0 22-16,0-22 0,0 0 0,0 0 16,0 0-16,0 0 15,21-42 16,-21 0-31,0 0 0,0 0 16,0 0-16,21-22 0,-21 1 0,21 21 16,-21-22-16,21 1 15,-21 0-15,22-1 0,-22 1 0,21 21 16,-21-21-16,0 20 0,21 1 16,0 21-16,-21-21 0,21 21 15,0 0 1,-21 21-16,22-21 0,-22 21 0,0 1 15,21 20-15,-21-21 0,21 0 0,-21 22 16,0-22-16,0 21 0,21-21 16,-21 22-16,21-22 0,-21 0 0,0 0 15,21 0-15,-21 0 0,22 1 16,-22-1-16,21 0 16,0-21-16,0-21 31,0 0-31,-21-1 0,0 1 15,21-21-15,-21 21 0,22-22 16,-1 22-16,-21-21 0,21 0 0,0 20 16,-21-20-16,21 21 0,0 0 0,1 0 15,-22-1-15,21 1 0,0 21 16,0-21-16,0 21 16,0 21-1,-21 0-15,0 1 0,0-1 16,0 0-16,0 0 0,0 21 15,0-20-15,0-1 0,0 21 16,0-21-16,0 22 0,22-22 0,-22 0 16,0 0-16,0 21 0,21-20 15,0-22-15,-21 21 0,21 0 0,0-21 16,0 0-16,1 21 0,-1-21 0,21 0 16,-21 0-16,22 0 0,-22 0 15,21-21-15,-21 21 0,22-21 0,-22 0 16,0-1-16,0 1 0,0 0 15,0-21-15,1 21 0,-1-22 0,0 1 16,0 0-16,-21 20 0,0-20 0,0 21 16,0-21-16,0 20 0,0 1 15,0 0-15,0 0 16,-21 21 0,0 0-16,21 21 15,-21 0-15,-1-21 0,22 43 0,-21-22 16,21 0-16,-21 0 0,0 21 15,21-20-15,0 20 0,0-21 0,0 21 16,0-20-16,0-1 0,0 21 16,0-21-16,0 0 0,0 1 0,21-1 15,0 0-15,0-21 0,1 0 16,-1 0-16,0 0 16,21 0-16,-21 0 0,22 0 0,-22 0 15,21 0-15,-21-21 0,22 0 16,-22-1-16,21 1 0,-21 0 0,1-21 15,-1 21-15,0-22 0,0 22 0,-21 0 16,0-21-16,0 20 0,0 1 16,0 0-16,0 42 31,0 0-15,-21 1-16,21-1 0,0 0 0,-21 0 15,21 21-15,0-20 16,0-1-16,0 0 0,0 0 0,0 0 0,21 0 15,0 1-15,0-22 16,0 21-16,1 0 0,-1-21 0,0 0 16,0 0-16,21 0 0,-20 0 0,-1 0 15,21 0-15,-21 0 0,22-21 16,-22 0-16,0-1 0,0 1 0,0 0 16,0 0-16,1 0 0,-1-22 0,0 1 15,-21 21-15,0-21 0,21 20 16,0 1-16,-21 0 0,0 0 0,0 0 15,0 42 17,0 0-32,0 0 0,0 22 15,0-22-15,0 0 0,0 0 16,0 21-16,-21-20 0,21-1 0,-21 0 16,21 0-16,0 0 0,-21 0 15,21 1-15,0-1 0,0 0 16,21-42 15,0 0-15,0-1-16,-21 1 0,21 0 15,1-21-15,-22 21 0,21-22 0,0 1 16,0 21-16,0 0 0,0-22 16,1 22-16,-1 21 0,-21-21 15,21 21-15,-21-21 0,21 21 0,0 0 16,-21 21-16,0 0 15,0 0-15,0 0 0,0 1 0,0-1 16,0 0-16,0 0 0,0 21 0,21-20 16,-21-1-16,22 0 0,-22 0 15,0 0-15,21 0 0,0 1 0,0-22 16,0 21-16,0-21 0,1 0 0,-1 21 16,0-21-16,21 0 0,1 0 15,-1 0-15,-21 0 0,21 0 0,1-21 16,-1 21-16,0-21 0,1-1 15,-1 1-15,0 0 0,1-21 16,-22 21-16,21-22 0,-21 1 0,1 0 16,-1-1-16,0 1 0,0 21 15,-21-22-15,21 22 0,-21 0 0,0-21 16,0 21-16,-42-1 0,21 22 16,0 0-16,-1 0 0,-20 0 15,21 0-15,-21 22 0,20-1 0,-20 0 16,21 0-16,-21 0 0,20 22 15,1-22-15,0 21 0,0 0 16,0-20-16,21 20 0,0-21 0,0 21 16,0-20-16,0-1 0,0 0 15,0 0-15,0 0 0,21-21 0,0 0 16,0 21-16,0-21 0,1 0 0,20 0 16,-21 0-16,0-21 0,0 21 15,1-21-15,-1 0 0,0 0 0,0 0 16,0-22-16,0 22 0,1-21 15,-1 21-15,0-22 0,-21 22 0,0-21 16,21 21-16,-21-1 0,21 1 0,-21 0 16,0 0-16,0 42 47,0 0-47,0 0 0,0 1 15,0-1-15,-21 21 0,21 0 0,-21-20 16,21 20-16,0 0 0,0 22 15,-21-22-15,21 0 0,0 1 0,0 20 16,0-20-16,0 20 0,0-21 0,0 22 16,0-1-16,0 1 0,0-1 15,0 1-15,0-1 0,0 1 0,0-1 16,0 22-16,0-21 0,0-1 0,0 1 16,0-1-16,0 1 0,-21-1 15,21 1-15,0-1 0,0 1 0,0-22 16,0 21-16,0-20 0,-22-1 0,22 0 15,-21-20-15,21 20 0,0-21 16,0 0-16,-21-21 0,0 21 16,0-21-16,0 0 0,-1 0 15,1-21-15,0 0 0,0 0 16,0-21-16,0 20 0,-1-20 16,1-21-16,0-1 0,0 1 0,0-1 15,0 1-15,21-22 0,0 21 0,0-20 16,0-1-16,0 22 0,0-22 15,0 21-15,0 1 0,0-1 16,21 1-16,0-1 0,0 22 0,-21-21 0,21 20 16,0 1-16,1 0 15,20 20-15,-21-20 0,0 0 0,0 21 16,22-22-16,-22 22 0,0 0 0,0 0 16,0 0-16,1 21 0,-22-22 15,21 1-15,-21 0 0,0 0 16,-21 0-16,-1 0 15,1-1-15</inkml:trace>
  <inkml:trace contextRef="#ctx0" brushRef="#br0" timeOffset="5156.75">8784 1228 0,'0'0'16,"-21"0"-16,0 0 0,42 0 47,0-21-32</inkml:trace>
  <inkml:trace contextRef="#ctx0" brushRef="#br0" timeOffset="9375.51">11536 1207 0,'0'0'0,"21"-22"0,-21 1 16,21 0-16,-21 0 0,0 0 15,0 0-15,0-22 0,0 22 16,0 0-16,0-21 0,0 20 0,0 1 16,-21 0-16,21-21 0,-21 21 15,0 21-15,-1-22 0,1 22 16,0 0-16,-21 0 0,21 0 16,-1 22-16,-20-1 0,0 0 0,21 21 15,-22 1-15,1-1 0,0 21 16,-1 1-16,1-22 0,0 22 15,20-1-15,1-20 0,-21 20 0,21 1 16,21-22-16,0 21 0,0-20 16,0 20-16,0-20 0,0-1 0,21 0 15,21-21-15,-21 22 0,1-22 0,20 0 16,0 0-16,-21-21 16,22 0-16,-1 21 0,0-21 0,-20 0 0,20 0 15,0-21-15,1 21 0,-22-21 16,21 0-16,0-21 0,-20 20 15,20-20-15,0 0 0,1 21 0,-22-22 0,21 1 16,-21 0-16,0-1 0,1 22 16,-1-21-16,0 21 0,-21-1 15,0 1-15,-21 42 32,0 1-32,21-1 0,-22 21 15,1-21-15,0 22 0,21-22 16,-21 21-16,21-21 0,-21 22 0,21-1 15,0-21-15,0 0 0,0 22 0,0-22 16,21 0-16,0 0 0,0 0 16,0-21-16,1 0 0,-1 21 0,21-21 15,-21 0-15,22 0 0,-1 0 16,-21 0-16,21-21 0,1 0 16,-22 0-16,21 0 0,-21 0 0,22-1 15,-22-20-15,0 21 0,0-21 16,-21-1-16,0 1 0,0 0 0,0-1 15,0 1-15,0 0 0,0 20 0,0-20 16,-21 21-16,0 0 0,0 0 16,0-1-16,-22 22 0,1 0 0,0 0 15,-1 0-15,1 0 0,0 0 16,-1 22-16,22-22 0,-21 21 0,21 0 16,-1 0-16,1 21 0,0-20 0,21 20 15,-21-21-15,21 21 0,0-20 16,0 20-16,0 0 0,21-21 15,0 1-15,0 20 0,1-21 16,20 0-16,-21 0 0,21-21 0,-20 22 16,20-22-16,0 0 0,1 0 0,-1 0 15,0 0-15,1 0 0,-1-22 16,0 1-16,1 0 0,-1 0 0,-21 0 16,21-22-16,-20 22 0,20-21 0,-21 21 15,0-22-15,0 22 0,1-21 16,-22 21-16,21 0 0,-21-1 0,21 1 15,-21 42 17,0 1-32,0-1 0,0 0 15,0 0-15,0 0 0,0 0 16,-21 22-16,21-22 0,-21 0 0,21 21 16,0-20-16,-22-1 0,22 0 0,0 0 15,0 0-15,0 0 0,0 1 16,0-44 15,0 1-15,0 0-16,0 0 0,0 0 0,0-22 15,0 22-15,0-21 0,0 0 16,0 20-16,22-20 0,-22 21 16,21 0-16,0 0 0,0-1 0,-21 1 15,21 0-15,0 21 16,1-21-16,-1 21 0,0 0 15,0 0-15,-21 21 0,21 0 16,0 0-16,-21 1 0,22-1 0,-22 0 16,0 0-16,21 21 0,-21-20 0,21-1 15,-21 21-15,0-21 0,21 0 16,0 1-16,-21 20 0,21-21 0,-21 0 16,22 0-16,-1-21 15,0 0-15,-21 22 0,21-22 0,0 0 16,0 0-16,1 0 0,-1-22 15,0 22-15,0-21 0,0 0 0,0 0 16,1-21-16,-1 20 0,0-20 16,0 21-16,0-21 0,0-1 15,-21 22-15,22-21 0,-1 21 0,-21-1 16,21 1-16,-21 0 0,0 42 47,-21 0-47,21 1 0,0-1 0,0 0 15,0 0-15,0 0 0,0 22 16,0-22-16,0 0 0,0 21 16,0-21-16,0 1 0,0 20 0,0-21 15,0 0-15,21-21 0,0 21 16,0 1-16,0-22 0,1 0 16,-1 0-16,0 0 0,0 0 0,0 0 15,0-22-15,22 22 0,-22-21 16,0-21-16,0 21 0,0 0 0,1-22 15,-1 22-15,-21-21 0,21-1 0,0 22 16,-21 0-16,21 0 0,-21 0 16,0 0-16,0-1 0,0 1 15,0 42 17,0 1-17,0-1-15,-21 0 16,21 21-16,-21-21 0,21 1 0,-21-1 15,21 0-15,0 0 0,0 21 0,0-20 16,0-1-16,0 0 0,0 0 16,0 0-16,21-21 0,0 21 0,0-21 15,0 0-15,1 0 0,-1 0 16,0 0-16,0 0 0,21 0 0,-20 0 16,20 0-16,-21-21 0,21 0 0,-20 0 15,20 0-15,-21 0 16,21-22-16,-20 22 0,-1-21 0,0-1 15,0 22-15,-21-21 0,0 21 0,21 0 16,-21-22-16,0 22 0,0 0 16,0 0-16,-21 21 15,0 0-15,0 0 0,0 21 16,-1 0-16,1-21 0,0 21 16,0 0-16,21 22 0,-21-22 0,21 0 15,-21 21-15,21-20 0,0 20 16,0-21-16,0 0 0,0 22 0,0-22 15,0 0-15,21 0 0,0 0 0,0 0 16,0 1-16,0-22 16,1 0-16,-1 21 0,21-21 0,-21 0 15,22 0-15,-22 0 0,21 0 0,-21-21 16,22-1-16,-22 22 0,0-21 16,21-21-16,-21 21 0,1-22 0,-1 22 15,0-21-15,0 21 0,-21-22 0,0 22 16,21 0-16,-21 0 0,0 0 15,0 0-15,0 42 32,-21 0-32,21 21 15,0-21-15,0 1 0,-21-1 0,21 21 16,-21-21-16,21 0 16,0 1-16,0-1 0,0 0 0,0 0 15,0 0-15,0 0 0,0 1 16,0-44 15,0 1-31,0 0 16,21 0-16,0-21 0,0 20 15,-21-20-15,21 21 0,1-21 0,-1 20 16,0 1-16,-21 0 0,21 0 0,0 21 16,-21-21-16,21 21 15,-21 21 1,0 0-16,22-21 15,-22 21-15,0 0 0,0 1 0,0-1 16,0 0-16,0 0 0,21 0 0,0 0 16,-21 1-16,0-1 0,21 0 15,0-21-15,0 21 0,-21 0 0,22-21 16,-1 0-16,0 0 0,0 0 0,0 0 16,0 0-16,1 0 0,-1 0 15,0-21-15,21 21 0,-21-21 0,1 0 16,-1-22-16,-21 22 0,21-21 0,0 0 15,0-1-15,0-20 0,1 20 16,-1-20-16,0-1 0,0 1 16,0-1-16,-21 1 0,21-1 15,-21 22-15,0 0 0,0-1 0,0 22 16,0 0-16,0 0 0,0 0 16,0 42-1,0 0-15,-21 0 0,0 22 0,21-1 16,-21 0-16,0 1 0,0-1 15,21 0-15,-22 22 0,1-22 0,21 0 16,-21 1-16,21-1 0,-21 22 16,21-22-16,0 0 0,0-21 0,0 22 15,0-1-15,0-21 0,0 22 16,0-22-16,0 0 0,0 0 0,21 0 16,0 0-16,0-21 15,1 0-15,-1 0 0,0 0 0,0 0 16,0 0-16,0 0 0,1-21 15,-1 21-15,0-21 0,0-21 0,0 21 16,0-1-16,22-20 0,-22 0 16,0 21-16,0-22 0,0 22 0,-21 0 15,0 0-15,22 0 0,-22 42 47,0 0-47,-22 0 0,22 0 0,0 22 16,0-22-16,0 0 0,0 0 15,-21 0-15,21 0 0,0 1 16,0-1-16,0 0 0,0 0 0,0 0 16,21-21-16,1 21 15,-1-21-15,0 0 0,0 0 16,0 0-16,0 0 0,1-21 0,-1 0 16,0 0-16,0 0 0,0 0 15,0-1-15,1-20 0,-1 21 0,0-21 16,0 20-16,0 1 0,-21 0 15,0 0-15,21 0 0,1 21 16,-22 21 15,-22 0-31,22 0 16,-21 0-16,21 1 0,0-1 0,0 21 16,0-21-16,0 0 0,0 1 15,0-1-15,0 0 0,0 0 0,0 0 16,0 0-16,21 1 15,1-22-15,-1 0 16,0 0-16,0 0 0,0 0 16,0 0-16,1-22 15,-22 1-15,0 0 0,21 0 16,-21-21-16,0 20 0,21-20 0,-21 21 16,0-21-16,0 20 0,0-20 15,-21 21-15,0 0 0,-1 0 16,1 21-16,0 0 0,0 0 15,0 0-15,42 0 47,0 0-31,0 0-16,22 0 0,-22 0 0,0-22 16,21 22-16,-21 0 0,22-21 15,-22 21-15,21-21 0,-21 21 0,1 0 16,-1 0-16,0 0 0,0 0 15,0 0-15,0 0 16,-21 21-16,22 0 0,-22 1 16,0-1-16,0 0 0,0 0 0,0 0 15,0 0-15,0 1 0,0 20 16,0-21-16,0 0 0,0 0 0,0 1 16,0-1-16,0 0 0,0 0 15,0 0-15,0 0 0,0 1 16,0-44 31,0 1-47,0 0 0,0 0 15,0-21-15,21 20 0,0-20 16,0 21-16,0-21 0,0-1 0,1 22 16,-1-21-16,0 21 0,0-1 15,0 1-15,22 0 0,-22 0 0,0 0 16,0 21-16,0 0 0,0 0 15,-21 21-15,0 0 16,0 0-16,0 0 0,0 22 16,0-22-16,0 0 0,0 21 15,0-20-15,0 20 0,0-21 0,0 0 16,0 0-16,0 22 0,0-22 16,0 0-16,22 0 0,-1 0 15,0-21-15,0 22 16,0-22-16,0 0 0,1 0 0,-1 0 15,0 0-15,0 0 0,21-22 16,-20 22-16,20-21 0,-21 0 0,21 0 16,1 0-16,-22-22 0,21 22 15,1-21-15,-22 0 0,21-1 0,-21 1 16,0 21-16,1-22 0,-1 1 0,0 21 16,-21 0-16,0 0 0,0-1 15,0 1-15,-21 21 16,0 0-16,-1 0 0,1 21 15,0-21-15,0 22 0,0-1 16,21 0-16,0 21 0,-21-21 0,21 1 16,0-1-16,0 0 0,0 21 15,0-21-15,0 1 0,0-1 0,0 0 16,0 21-16,0-21 0,0 1 16,0-1-16,0 0 0,0 0 15,0 0-15,0 0 0,-22 1 31,1-22-31,0 0 0,0 0 16,0 0 0,0 0-16,21-22 15,-22 22-15,22-21 0,0 0 16,0 0-16,-21 0 0,21 0 0</inkml:trace>
  <inkml:trace contextRef="#ctx0" brushRef="#br0" timeOffset="9596.36">16722 995 0,'0'0'0,"-22"0"15,1 0-15,0 0 0,0 0 16,0 0 31</inkml:trace>
  <inkml:trace contextRef="#ctx0" brushRef="#br0" timeOffset="9872.21">14965 1185 0,'0'0'0,"-43"22"15,22-22-15,0 0 0,0 21 0,42-21 16,0 0 0,22 0-16,-22 0 0,21 0 15,0 0-15,22 0 0,-22 0 0,22 0 16,-1 0-16,-20-21 0,20 21 15,-21 0-15,1-22 0,-1 22 0,-21 0 16,22 0-16,-22 0 0,-42 0 31,-1 22-31,-20-22 16,21 21-16,-21 0 0</inkml:trace>
  <inkml:trace contextRef="#ctx0" brushRef="#br0" timeOffset="11012.27">2265 3620 0,'0'0'0,"-21"0"0,-22 0 0,22 0 15,-21 0-15,21 0 0,-1 0 16,1 0-16,0 0 0,42 21 31,22-21-31,-1 0 0,21 0 16,22 21-16,0-21 0,-1 21 15,22-21-15,-21 0 0,21 0 0,-22 0 16,22 0-16,-21 0 0,21 0 16,-22 0-16,22 0 0,0 0 0,0 0 15,-21 0-15,-1 0 0,1 0 16,-22 0-16,1-21 0,-22 21 15,1 0-15,-22 0 0,21 0 0,-42-21 16,0 0 0,-21 21-16,0-22 15,-22 22-15,1 0 0,0-21 16,-1 21-16,1 0 0,0 0 0,-1 0 16,1 0-16,0-21 0,21 21 0,-1 0 15,1 0-15,42 0 31,1 0-31,20 0 16,-21 0-16,21 0 0,1 0 0,20 0 16,-20 0-16,-1 0 0,0 0 15,-21 0-15,22 0 0,-1 0 0,-21 0 16,0 0-16,1 21 0,-22 0 0,0 22 16,0-22-16,0 0 15,-22 0-15,1 22 0,0-22 0,-21 0 16,-1 21-16,1-21 0,0 22 15,-1-22-15,1 21 0,0-21 0,-1 1 16,1-1-16,21 0 0,-21 0 0,20 0 16,22 0-16,0 1 15,22-22 1,-1 0-16,0 0 0,0-22 16,21 1-16</inkml:trace>
  <inkml:trace contextRef="#ctx0" brushRef="#br0" timeOffset="14007.88">5694 3196 0,'0'0'0,"21"-21"0,-21 0 0,0 0 0,0 0 15,0-1-15,0 1 0,-21 0 16,0 21-16,-1 0 0,1 0 16,0 0-16,0 0 0,0 0 15,-22 42-15,22-20 0,0 20 16,0 0-16,0 1 0,-22 20 0,22 1 15,0-22-15,0 21 0,0 1 16,0-1-16,-1 1 0,22-22 0,-21 22 16,0-22-16,21 22 0,0-22 0,0 0 15,0 1-15,0-22 0,21 0 16,22 21-16,-22-42 0,21 21 0,0-21 16,1 0-16,-1 0 0,22 0 15,-22-21-15,0 0 0,22 0 16,-22 0-16,22 0 0,-22-1 0,0-20 15,1 21-15,-1-21 0,0 20 16,-21-20-16,22 21 0,-22-21 0,0 20 16,0-20-16,-21 21 0,0 0 0,21 0 15,-21-1-15,0 44 32,0-1-32,0 0 0,-21 0 0,21 0 15,0 0-15,-21 1 0,21 20 16,-21-21-16,21 0 0,-21 22 0,21-22 15,0 0-15,0 21 0,0-21 16,0 1-16,0-1 0,0 0 16,21 0-16,0-21 0,0 0 0,0 21 15,22-21-15,-22 0 0,0 0 16,21 0-16,-20-21 0,20 0 0,-21 0 16,21 0-16,-20-1 0,-1 1 0,0 0 15,0 0-15,0 0 0,-21 0 16,0-1-16,0-20 0,0 21 0,0 0 15,-21-22-15,0 22 0,0 0 0,-22 0 16,22 0-16,0 21 0,-21-21 16,-1 21-16,22 0 0,0 0 0,-21 0 15,21 0-15,42 0 32,21 0-17,-21 0-15,22 0 0,-1 0 16,0 0-16,22 0 0,-22 0 0,22-22 15,-1 1-15,1 21 0,-1-21 16,1 21-16,-1 0 0,-21-21 0,22 21 16,-22 0-16,1 0 0,-22 0 0,21 0 15,-21 0-15,-42 21 32,0-21-32,0 21 15,0 0-15,-1 1 0,1-22 16,0 21-16,-21 0 0,21 0 0,-1 21 15,1-20-15,0-1 0,0 0 0,0 0 16,0 0-16,-1 0 0,22 1 16,-21-1-16,21 0 0,0 0 0,0 0 15,0 0-15,21-21 16,1 22-16,-1-22 0,0 0 0,0 0 16,0 0-16,0 0 0,22-22 0,-22 1 15,0 21-15,21-21 0,-20 0 16,-1 0-16,0-22 0,0 22 15,0-21-15,0 21 0,1-22 0,-1 1 16,0-21-16,0 20 0,-21-20 16,21-1-16,0 1 0,-21-1 0,22 1 15,-22-1-15,21 22 0,0-22 16,-21 22-16,0 0 0,21 21 0,-21-1 16,0 1-16,0 0 0,0 42 31,-21 0-31,21 1 0,-21 20 0,21 0 15,-21 1-15,-1-1 0,22 21 16,0 1-16,0-22 0,-21 22 16,21-22-16,0 22 0,0-22 0,0 21 15,0-20-15,0-1 0,0 0 16,0 1-16,21-22 0,-21 21 0,22-21 16,-1 22-16,0-22 0,21 0 0,-21 0 15,1-21-15,20 21 0,0-21 16,-21 0-16,22 0 0,-1 0 0,0-21 15,1 21-15,-1-21 0,-21 0 0,22 0 16,-1 0-16,-21-1 0,0 1 16,22-21-16,-22 21 0,0-22 0,-21 1 15,0 21-15,21-21 0,-21-1 16,0 1-16,0 21 0,0 0 16,0-22-16,0 22 0,-21 0 15,0 21-15,0 0 16,-1 0-16,1 21 0,21 0 0,-21 0 15,0 1-15,0-1 0,0 0 0,21 21 16,0-21-16,0 22 0,0-1 16,0-21-16,0 0 0,0 22 0,0-22 15,0 0-15,0 0 0,21 0 0,0 1 16,21-1-16,-21 0 0,1-21 16,20 0-16,0 0 0,1 0 0,-22 0 15,21 0-15,0 0 0,1 0 16,-22 0-16,21-21 0,-21 0 15,22-1-15,-22 1 0,0 0 0,21 0 16,-20-21-16,-1 20 0,0 1 0,-21-21 16,21 21-16,-21 0 0,21-1 15,-21 1-15,0 0 0,0 0 0,0 42 32,0 85-17,0-85 1,0 0-16,0 0 0,0 1 0,0-1 15,0 0 1,21 0-16,1 0 0,-1-21 0,0 21 0,0-21 16,21 0-16,-20 0 0,20 0 15,0 0-15,1 0 0,-22 0 16,21 0-16,0 0 0,-20-21 0,20 0 16,-21 0-16,21 0 0,-20 0 0,-22-1 15,21-20-15,0 21 0,-21 0 16,21-22-16,-21 22 0,0 0 0,0 0 15,-21 21 1,0 21 0,0 0-16,-1 0 0,22 1 15,0-1-15,-21 0 0,21 21 16,-21-21-16,21 1 0,-21-1 16,21 0-16,0 0 0,0 0 0,0 0 15,0 1 1,21-22 15,-21-22-31,21 1 0,0 0 16,1 0-16,-1-21 15,0 20-15,0 1 0,-21 0 0,21 0 16,0-21-16,1 20 0,-1 1 0,-21 0 16,21 21-16,0 0 15,-21 21 1,0 0-16,0 1 15,0-1-15,0 0 0,0 0 16,0 0-16,0 0 0,0 1 16,0-1-16,0 0 0,21 0 0,0-21 15,1 21-15,-1 0 0,0-21 16,0 22-16,0-22 0,22 0 0,-22 0 16,21 0-16,0 0 0,1 0 0,-1 0 15,22 0-15,-22 0 0,0-22 16,1 22-16,-1-21 0,0 0 0,1 0 15,-22 0-15,0-22 0,0 22 0,0-21 16,0 21-16,-21-22 0,22 22 16,-22-21-16,0 21 0,0 0 15,0-1-15,-22 1 0,1 21 16,0 0-16,-21 0 0,21 0 16,-22 0-16,22 21 0,-21 1 0,21-1 15,-1 0-15,-20 0 0,21 0 0,0 22 16,0-22-16,21 0 0,0 0 15,-22 0-15,22 0 0,0 1 0,0-1 16,0 0-16,22 0 0,-1-21 16,0 0-16,0 0 0,0 0 15,0 0-15,22 0 0,-22 0 0,0 0 16,0-21-16,22 0 0,-22 21 16,0-21-16,-21-1 0,21 22 15,0-21-15,-21 0 0,0 0 0,0 0 16,21 21-16,-21-21 0,0-1 0,22 22 15,-22-21-15,0 42 47,0 1-47,0-1 0,-22 0 16,22 0-16,-21 0 0,0 22 0,21-22 16,0 21-16,0 0 0,-21 1 0,21 20 15,0-20-15,0 20 0,0 1 16,0 20-16,0-20 0,0-1 0,0 1 15,21 20-15,-21-20 0,0-1 16,21 22-16,0 0 0,-21-22 0,22 22 16,-1 0-16,0-22 0,-21 22 15,21-22-15,0 22 0,-21-22 0,0 1 16,21-1-16,-21 1 0,22-1 0,-22 1 16,0-22-16,0 22 0,0-22 0,0-21 15,-22 22-15,1-22 0,0 0 16,-21 0-16,21 0 0,-22-21 0,22 0 15,-21 0-15,-1 0 0,1 0 0,21-21 16,-21 0-16,-1 0 0,1-22 16,-22 22-16,43-21 0,-21 0 0,0-22 15,20 22-15,-20-22 0,21 1 16,21-1-16,0-20 0,0 20 0,0-21 16,0 1-16,0-1 0,21-21 0,0 22 15,0-1-15,1 0 0,20 1 16,-21-1-16,21 0 0,-20 1 0,20-1 15,-21 0-15,21 22 0,-20-1 16,20 1-16,-21-1 0,0 22 0,0 0 16,1-1-16,-22 1 0,0 21 0,0-22 15,0 22-15,0-21 0,-43 21 16,22 0-16,0-22 0,-21 22 16,20-21-16</inkml:trace>
  <inkml:trace contextRef="#ctx0" brushRef="#br0" timeOffset="14219.89">8848 3006 0</inkml:trace>
  <inkml:trace contextRef="#ctx0" brushRef="#br0" timeOffset="15268.35">11303 3662 0,'0'0'0,"0"21"0,0 0 15,-21-21-15,21-21 31,21 21-15,0-21-16,-21 0 0,21 0 0,0-1 16,1 1-16,-1-21 0,0 0 15,0-1-15,0 1 0,0 0 0,22-22 16,-22 22-16,0-22 0,21 22 0,-20 0 16,-1-22-16,0 22 0,0 21 15,-21-22-15,0 22 0,0 0 0,-21 21 16,0 0-1,0 0-15,-22 0 0,22 0 16,-21 21-16,21 0 0,-1 0 0,1 22 16,0-22-16,21 0 0,0 0 0,0 22 15,0-22-15,21 21 0,0-21 16,22 22-16,-22-22 0,0 21 0,21-21 16,-20 22-16,20-22 0,-21 0 0,21 21 15,-20-21-15,-1 1 0,0-22 16,0 21-16,-21 0 0,0 0 15,-21-21 1,0 0-16,0 0 0,-1 0 0,1 0 16,-21-21-16,21 21 0,-22-21 15,22 0-15,0 21 0,0-22 0,0 22 16,0 0-16,-1 0 0,22-21 16,-21 21-16,21 21 31,21-21-31,1 0 0,-22 22 15,21-22-15,0 0 0,21 0 0,-21 0 16,22 0-16,-22 0 0,21 0 16,1 0-16,-1-22 0,0 22 0,1-21 15,-1 0-15,0 0 0,1 0 0,-1 0 16,0-1-16,-21-20 16,22 0-16,-22 21 0,0-22 0,0 1 15,-21 0-15,0-22 0,21 22 0,-21-1 16,0 1-16,22 0 0,-22-1 15,0 22-15,0 0 0,0 0 0,0 0 16,0 0-16,-22 21 16,1 21-16,21 0 0,0 0 15,-21 21-15,0-20 0,21 20 0,-21 0 16,21 1-16,0-22 0,-21 21 16,21 0-16,-22 1 0,22-1 0,0 0 15,0 1-15,0-1 0,0 0 0,0-20 16,0 20-16,0-21 15,0 0-15,0 0 0,0 1 0,22-1 16,-1-21-16,-21 21 0,21-21 16,0 0-16,0 0 15,0 0-15,1-21 0,-1 0 0,-21-1 16,21 1-16,0 0 0,0 0 0,-21 0 16,21-22-16,-21 22 0</inkml:trace>
  <inkml:trace contextRef="#ctx0" brushRef="#br0" timeOffset="15448.26">12128 3112 0,'0'0'0,"-21"0"15,-42 0 1,84 0 15,0 0-31,21 0 0,-20 0 16,20 0-16,0 0 0,-21 0 0,22 0 15,-1-22-15,-21 22 0,22 0 16,-22 0-16</inkml:trace>
  <inkml:trace contextRef="#ctx0" brushRef="#br0" timeOffset="18785.18">12700 3408 0,'0'0'0,"0"21"0,0 0 15,0 0-15,21-21 0,0 0 16,0 0-16,1 0 0,-1 0 16,0 0-16,0-21 15,21 21-15,-20-21 0,-1 0 0,0 0 16,0 0-16,0-22 0,-21 22 0,0 0 16,21-21-16,-21-1 0,0 22 15,0-21-15,0-1 0,0 22 0,-21 0 16,0 0-16,0 0 0,0 0 0,0 21 15,-1 0-15,-20 0 16,21 0-16,-21 0 0,-1 21 0,22 0 16,-21 0-16,-1 0 0,22 0 0,-21 22 15,21-22-15,0 21 0,-1 1 16,22-22-16,0 21 0,0 0 0,0-20 16,0 20-16,0-21 0,0 21 0,0-20 15,22-1-15,-1-21 0,0 21 16,0-21-16,0 0 0,0 0 0,1 0 15,20 0-15,-21 0 0,0 0 0,22-21 16,-22 21-16,0-21 16,21-1-16,-21 1 0,1 0 0,-1-21 15,0 21-15,0-22 0,0 1 0,-21 21 16,21-22-16,-21 22 0,22-21 16,-22 21-16,0 0 0,0-1 0,0 1 15,0 42 1,-22-21-1,1 22-15,21-1 0,0 21 0,0-21 16,0 0-16,0 1 0,0 20 0,0-21 16,0 0-16,0 0 0,21 1 15,1-1-15,-22 0 0,21 0 0,0-21 16,21 21-16,-21-21 0,1 0 16,20 0-16,0 0 0,-21 0 15,22 0-15,-1-21 0,-21 0 0,22 21 16,-22-21-16,0 0 0,0-1 0,0-20 15,0 21-15,1-21 0,-22-1 16,0 22-16,21 0 0,-21-21 0,21 20 16,-21 1-16,0 0 0,0 42 31,0 0-31,0 1 0,-21-1 16,21 0-16,-21 0 0,21 0 0,0 22 15,0-22-15,-22 0 0,22 0 16,-21 0-16,21 0 0,0 1 15,0-1-15,0 0 0,0 0 16,-21-21-16,21-21 31,0 0-15,21 0-16,-21-1 0,21-20 16,-21 21-16,22-21 0,-1 20 0,-21-20 15,21 21-15,0 0 0,0 0 0,-21-1 16,21 1-16,1 21 0,-1 0 15,0 0-15,0 0 0,0 0 16,-21 21-16,0 1 0,21-1 0,1 0 16,-22 0-16,21 0 15,-21 0-15,21 1 0,0 20 0,-21-21 16,21 0-16,0 0 0,1 1 0,-1-1 16,0-21-1,-21 21-15,21-21 0,0 0 0,0 0 16,1 0-16,-1-21 15,0 0-15,-21-1 0,21 1 16,0 0-16,0 0 0,1-21 0,-1 20 16,21-20-16,-21 0 0,22 21 0,-1-22 15,-21 1-15,21 21 0,1 0 16,-22-1-16,21 1 0,-21 0 0,1 21 16,-1 0-16,0 0 0,-21 21 15,21 0-15,-21 1 16,0-1-16,0 0 0,0 0 0,0 0 15,0 22-15,0-22 0,0 0 0,0 0 16,0 0-16,0 0 16,0 1-16,0-1 15,21-21 1,-21-21 0,0-1-16,0 1 0,0 0 15,0 0-15,0 0 0,0 0 0,0-1 16,0 1-16,0 0 0,0 0 15,-21 0-15,21 0 16,-21 21-16,0 0 0,0 0 0,-1 0 16,1 0-16,0 0 0,0 0 15,0 0-15,-22 21 0,22 0 0,-21 0 16,21 0-16,0 0 0,-1 1 0,1 20 16,0-21-16,21 0 0,0 22 15,0-22-15,-21 0 0,21 21 0,0-21 16,0 1-16,0-1 0,0 0 0,21-21 15,0 21-15,0 0 16,1-21-16,-1 0 0,0 0 0,0 0 16,0 0-16,0 0 0,-21-21 0,22 0 15,-1 0-15,0 0 16,0-1-16,0 1 0,0-21 0,-21 21 16,22-22-16,-1 1 0,0 0 0,0-1 15,-21-20-15,21 21 0,0-22 16,-21 22-16,0-22 0,22 22 0,-1 0 15,-21-1-15,0 1 0,0 21 16,0-22-16,0 22 0,-21 42 16,21 1-1,-22-1-15,1 21 16,21-21-16,-21 22 0,21-1 0,0 0 16,-21 1-16,21-1 0,0 0 0,0 1 15,0-1-15,0 0 0,0 1 16,0-22-16,0 21 0,0 0 0,21-20 15,0 20-15,0-21 0,1 0 0,-1 0 16,0 1-16,0-1 0,0 0 16,0-21-16,1 0 0,20 0 0,-21 0 15,21 0-15,-20 0 0,-1-21 0,21 0 16,-21-1-16,22 1 0,-22 0 16,0 0-16,0-21 0,0 20 0,0-20 15,1 0-15,-22 21 0,0-22 16,0 22-16,0 0 0,0 0 15,0 0-15,0-1 0,0 1 0,-22 21 16,1 0-16,0 0 0,0 0 16,0 21-16,0 1 15,-1-1-15,1 0 0,0 0 0,0 0 16,21 0-16,0 1 0,-21 20 0,21-21 16,0 21-16,0-20 0,0-1 15,0 0-15,0 0 0,0 0 0,0 0 16,0 1-16,0-1 0,21-21 15,0 0 1,0 0-16,0 0 0,1-21 16,-1 21-16,0-22 0,0 1 15,-21 0-15,21 0 0,0-21 16,-21 20-16,0 1 0,22-21 0,-1 21 16,-21 0-16,0-1 0,0 1 0,0 0 15,0 42 16,0 0-15,0 1-16,0-1 0,0 0 16,0 0-16,0 0 0,0 0 0,0 1 15,0-1-15,0 0 0,0 0 0,0 0 16,0 0-16,21-21 16,0 22-16,0-22 15,0 0-15,1 0 0,-1 0 0,21 0 16,-21 0-16,0 0 0,22-22 15,-22 1-15,0 0 0,21 0 0,-20 0 16,-1-22-16,0 22 0,0-21 0,-21 21 16,21-22-16,-21 22 0,21-21 15,-21 21-15,0 0 0,0-1 0,0 1 16,0 0-16,0 42 47,0 0-47,0 1 15,0-1-15,22 0 0,-22 0 16,0 0-16,0 0 0,0 1 0,0-1 16,0 0-16,0 21 0,0-21 0,0 1 15,0-1-15,21 0 16,-21 0-16,0 0 0,21-21 0,0 21 16,0-21-16,0 22 15,1-22-15,-1 0 0,21 0 0,-21 0 16,0 0-16,22 0 0,-22 0 0,21-22 15,1 22-15,-22-21 0,21 0 16,-21 0-16,0 0 0,1-22 0,-1 22 16,0 0-16,0-21 0,0 21 15,-21-22-15,0 22 0,21 0 16,-21-21-16,22 20 0,-22 1 0,0 0 16,0 0-16,0 0 31,-22 21 47,1 0-78,0 0 0,0 0 16,0 0-16,0 0 15,-22 21-15,22 0 0,0 0 16,0 0-16,0 1 0,-1-1 0,1 21 15,21-21-15,-21 0 0,21 1 16,-21 20-16,21-21 0,0 0 0,0 0 16,0 1-16,0-1 0,0 0 0,0 0 15,21 0-15,0-21 16,0 0-16,1 0 16,-1-21-16,0 0 0,0 0 15,0 0-15,0-1 0,1-20 0,-1 21 16,0-21-16,0-1 0,0 1 15,0 0-15,1-1 0,-1 1 16,0-22-16,0 22 0,0 0 16,0-1-16,-21-20 0,22 21 0,-22 20 15,21-20-15,-21 21 0,0-21 0,0 20 16,0 1-16,0 42 31,0 1-31,-21-1 16,21 0-16,-22 0 0,1 21 0,21 1 15,-21-22-15,0 21 0,21 1 0,-21-1 16,21 0-16,-21 1 0,-1-22 16,22 21-16,0 0 0,0 1 0,0-22 15,0 21-15,0-21 0,0 22 16,0-22-16,0 0 0,0 0 16,0 22-16,22-43 0,-1 21 0,0 0 15,0-21-15,0 21 0,0-21 16,22 0-16,-22 0 0,0 0 15,21 0-15,1-21 0,-22 21 0,21-21 16,-21 0-16,22-1 0,-1 1 16,-21-21-16,22 21 0,-22-22 15,0 22-15,0-21 0,0 21 0,0-22 16,1 22-16,-22 0 0,0 0 16,0 0-16,0 0 0,0-1 0,-22 22 15,1 0 1,0 0-16,0 0 0,0 22 15,0-1-15,-1 0 0,1 0 0,21 0 16,0 0-16,0 1 0,0-1 0,0 0 16,0 0-16,0 0 0,0 0 15,21 1-15,1-1 0,-1-21 0,0 21 16,0 0-16,0 0 0,0 0 0,1 1 16,-1-22-16,0 21 15,0 0-15,-21 0 16,-21-21-1,0 0-15,0 0 0,-1 0 16,1 0-16,0 0 0,0 0 16,0 0-16,0 0 15,42 0 17,0-21-17,0 21-15,0-21 0</inkml:trace>
  <inkml:trace contextRef="#ctx0" brushRef="#br0" timeOffset="18964.48">17335 3260 0,'0'21'16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1T05:18:53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952 296 0,'0'-21'16,"0"0"-1,0 0 1,0 0-1,0 0 1,0-1 0,-21 22-16,21 22 31,0-1-15,0 21-16,0-21 0,0 22 0,0-1 15,0 0-15,0 1 0,0-1 16,0 0-16,0 1 0,0-1 0,0 0 15,0 1-15,-21 20 0,21-21 16,-21 1-16,21-1 0,0 0 16,0 1-16,0-22 0,-21 21 15,21-21-15,0 1 0,0-1 0,0 0 16,0 0 0,0-42-1,0 0-15,0 0 16,0-1-16,0 1 0,0-21 0</inkml:trace>
  <inkml:trace contextRef="#ctx0" brushRef="#br0" timeOffset="543.98">1376 233 0,'0'0'0,"21"0"0,-21 21 31,-21 0-15,0 0-16,-1 1 0,1-1 16,-21 0-16,0 21 0,-1 1 15,22-22-15,-21 21 0,-1-21 16,1 22-16,0-22 0,21 0 0,-22 21 0,22-21 15,0 1-15,-21-22 16,20 21-16,22 0 0,-21-21 0,0 0 16,21 21-16,21-21 62,0 0-62,1 0 0,-1 0 16,0 21-16,0 0 15,0 1-15,0-22 0,-21 21 0,22 0 16,-1 0-16,0 0 0,-21 22 16,21-22-16,-21 0 0,21 0 15,-21 0-15,0 22 0,21-22 16,1 0-16,-22 0 16,0 0-16,21-21 0,-21 21 0,21-21 15,-21 22-15,21-22 16,0 0-1,-21-22 1,0 1-16,0 0 16,21 0-16</inkml:trace>
  <inkml:trace contextRef="#ctx0" brushRef="#br0" timeOffset="1014.69">1503 889 0,'21'0'31,"0"-21"-15,0 21-16,-21-21 15,21 21-15,1-21 0,-1-1 16,-21 1-16,21 0 0,0 21 0,-21-21 16,0 0-16,0 0 15,0-1-15,0 1 16,-21 21 0,0 0-16,0 0 0,-1 21 15,1-21-15,0 22 0,0-1 16,0 0-16,0 0 0,-1 0 15,1 22-15,21-22 0,0 0 0,-21 21 16,21-21-16,-21 1 16,21-1-16,0 0 0,0 0 0,0 0 15,0 0-15,0 1 0,21-22 16,-21 21-16,21-21 0,0 0 0,1 21 16,-1-21-16,0 0 15,0 0-15,0 0 0,0 0 0,1 0 16,-1-21-16,0 21 0,0-21 15,0 21-15,0-22 0</inkml:trace>
  <inkml:trace contextRef="#ctx0" brushRef="#br0" timeOffset="1779.56">2074 677 0,'0'0'0,"21"0"0,-21-21 0,0 0 16,0 42 31,0 0-47,-21 1 15,21-1-15,0 21 0,0-21 16,-21 0-16,21 1 0,0-1 16,0 0-16,0 0 0,0 0 15,0 0-15,0 1 0,0-1 0,0 0 16,21-21-16,0 0 15,1 0-15,-1 0 0,0 0 16,21 0-16,-21 0 0,22 0 16,-22-21-16,21 21 0,-21-21 0,22-1 15,-22 1-15,21 0 0,-21 0 16,1-21-16,-1 20 0,0 1 0,0 0 16,-21 0-16,21 0 0,0 0 15,-21-1-15,0 1 0,0 0 16,0 0 15,0 42-15,0 0-16,0 0 15,-21 1-15,0-1 16,21 21-16,-21-21 0,21 22 0,-21-1 16,21 0-16,-21 22 0,-1-22 15,22 22-15,0-1 0,0-21 0,0 22 16,-21-1-16,21-20 0,-21 20 15,21 1-15,0-1 0,0 1 0,0-1 16,0-20-16,0 20 0,0 1 16,-21-22-16,21 21 0,0-20 0,0-1 15,-21 0-15,21 1 0,0-22 16,-21 21-16,21-21 0,-22 1 16,1-1-16,0 0 0,0 0 0,0 0 15,0-21-15,-1 21 0,-20-21 16,21 0-16,-21 0 0,-1 0 0,1 0 15,0 0-15,-1 0 0,-20 0 16,20-21-16,-20 0 0,21 0 0,-1 0 16,1-22-16,0 22 0,-1-21 15,1 0-15,21 20 0,0-20 0,-1 0 16,22-1-16,0 1 0,0 0 16,0-1-16,0 22 0,22-21 15,-1 0-15,0-1 0,0 22 16,21-21-16,-20 21 0,20-22 0,-21 22 15,21-21-15,1 21 0,-1-22 16,-21 22-16,22-21 0,-1-1 0</inkml:trace>
  <inkml:trace contextRef="#ctx0" brushRef="#br0" timeOffset="2532.01">2984 423 0,'0'0'0,"0"-21"0,0 0 16,0 42 15,-21-21-15,21 43-16,0-22 0,0 0 0,-21 21 15,0 1-15,21-22 0,-21 21 16,21 0-16,-21 1 0,-1-1 0,22 0 16,0 1-16,-21-1 0,21 0 15,-21-20-15,21 20 0,0-21 16,-21 0-16,21 0 0,0 1 16,21-22 15,0 0-31,0-22 0,1 1 0,-1 0 15,-21-21-15,21 21 0,0-22 16,0 22-16,0-21 0,1-1 0,-1 22 16,-21 0-16,21 0 0,-21 0 15,21 0-15,-21-1 16,21 22 0,-21 22-16,0-1 15,0 0-15,21 0 0,-21 0 16,0 0-16,0 1 0,0 20 15,0-21-15,0 0 0,0 22 16,0-22-16,0 0 0,0 0 0,0 0 16,22-21-16,-1 21 0,-21 1 15,21-22-15,0 0 0,0 0 16,0 0-16,1 0 0,-1 0 16,0-22-16,0 1 0,21 0 0,-20 0 15,-1 0-15,0-22 0,0 22 16,0-21-16,0 0 0,1-1 0,-1 1 15,0 0-15,-21-1 0,21-20 16,-21 20-16,0 1 0,0 0 0,0-1 16,0 1-16,0 21 15,0-21-15,-21 20 0,0 1 0,0 0 16,-1 0-16,1 21 0,0 0 16,0 0-16,0 21 31,21 0-31,0 0 15,0 1-15,0-1 0,21-21 16,-21 21-16,21 0 0,0-21 0</inkml:trace>
  <inkml:trace contextRef="#ctx0" brushRef="#br0" timeOffset="3017.77">3916 572 0,'-21'21'31,"-1"-21"-31,22 21 0,-21-21 16,0 21-16,0 0 0,0 0 0,0 1 16,-1-1-16,1 0 0,0 21 15,0-21-15,21 1 0,-21 20 0,21-21 16,0 0-16,-21 22 15,21-22-15,0 0 0,0 0 0,0 0 16,21 0-16,0-21 16,0 0-16,-21 22 0,21-22 0,0 0 15,22 0-15,-22 0 0,0 0 0,0-22 16,0 1-16,1 21 0,20-21 16,-21 0-16,0 0 0,0-22 0,-21 22 15,22 0-15,-22-21 0,21 21 16,-21-22-16,0 22 0,0-21 0,0 21 15,0-22-15,0 22 0,0 0 16,-21 0-16,-1 21 0,22-21 0,-21 21 16,0 0-16,0 0 0,0 0 15,0 0-15,-1 0 0,1 0 16,0 21-16,0 0 16,21 0-16,0 0 15,0 0-15,21 1 16,0-22-16,0 0 15,1 0-15,-1 0 0,0 0 0</inkml:trace>
  <inkml:trace contextRef="#ctx0" brushRef="#br0" timeOffset="3471.5">4191 635 0,'0'0'0,"0"-21"15,0 0 1,21 21-16,0 0 16,0 0-1,1 0-15,-1 0 16,0 21-16,0-21 0,0 21 0,-21 0 16,21 0-16,1 1 0,-22-1 15,0 21-15,0-21 0,0 0 16,0 1-16,0-1 0,0 0 15,0 21-15,0-21 0,0 1 0,0-1 16,0 0-16,0 0 16,-22-21-16,1 0 15,21-21 1,0 0 0,0 0-16,0-1 15,0 1-15,21 0 0,1-21 0,-1 21 16,-21-22-16,21 22 0,0-21 0,0 21 15,-21-1-15,21 1 0,1 0 16,-1 0-16,-21 0 0,21 0 16,0-1-16,0 22 0,-21-21 15,21 21-15,1 0 0,-1 0 16,0 0-16,0 0 16</inkml:trace>
  <inkml:trace contextRef="#ctx0" brushRef="#br0" timeOffset="4172.38">5165 720 0,'42'-21'16,"-42"-1"-16,21 22 15,-21-21-15,0 0 16,0 0-16,0 0 16,0 0-16,0-1 0,-21 22 15,0-21-15,21 0 0,-21 21 0,-1 0 16,1 0-16,0 0 16,0 0-16,0 0 0,0 0 0,-1 0 15,1 21-15,0 0 16,0 1-16,0-1 0,0 0 0,-1 21 15,22-21-15,-21 22 0,0-22 16,21 21-16,-21-21 0,21 22 0,0-22 16,0 0-16,0 21 0,0-20 0,0-1 15,0 0-15,0 0 0,0 0 16,21-21-16,-21 21 0,21-21 0,0 0 16,1 0-16,-1 0 0,0 0 15,0 0-15,21-21 0,-20 0 0,-1 0 16,0 0-16,0-22 0,0 22 15,0-21-15,1 0 0,-1-1 0,0 1 16,0-22-16,0 22 16,0-21-16,-21-1 0,22 1 0,-1-1 15,0 1-15,-21-1 0,21 1 0,-21-1 16,0 1-16,21-1 0,0 64 16,-42 0 30,0 0-46,21 64 16,0-1-16,-21-21 0,0 22 16,21-1-16,0 1 0,0-1 0,-21-20 15,21 20-15,-22-20 0,22-1 16,-21 21-16,21-20 0,0-1 16,0-21-16,0 22 0,0-22 0,0 21 15,0-21-15,0 0 0,0 1 16,0-1-16,21-21 15,1 0-15,-1 0 16,0 0-16,0 0 0,0-21 16,22-1-16,-22 1 0</inkml:trace>
  <inkml:trace contextRef="#ctx0" brushRef="#br0" timeOffset="4694.14">6117 487 0,'0'0'15,"0"-64"1,-21 64 0,0 0-1,0 0-15,-1 0 0,1 0 0,0 22 16,-21-22-16,21 21 0,-1 0 15,1-21-15,-21 21 0,21 0 0,0 0 16,-1 1-16,22-1 0,0 0 16,-21-21-16,21 21 0,0 0 15,0 0-15,21 1 16,1-22-16,-1 21 16,0-21-16,0 0 0,0 0 15,0 0-15,1 21 0,-1-21 16,0 0-16,0 0 0,0 21 0,0-21 15,1 21-15,-1-21 0,-21 21 16,21-21-16,-21 22 0,0-1 16,0 0-16,0 0 15,-21 0 1,0-21-16,-1 0 0,1 21 0,0 1 16,-21-22-16,21 0 15,-1 0-15,-20 21 0,21-21 0,0 0 16,0 0-16,-1 0 0,1 0 0,0 0 15,0 0-15,0 0 0,0 0 16,21-21 15</inkml:trace>
  <inkml:trace contextRef="#ctx0" brushRef="#br0" timeOffset="5507.2">889 1418 0,'0'0'0,"-42"0"31,20 0-31,22 21 47,22-21-31,-1 0-16,21 0 16,-21 0-16,22 0 0,20 0 15,-21 0-15,22 0 0,-1 0 0,22 0 16,0 0-16,21 0 15,-22 0-15,22 0 0,0 0 0,0 0 16,21 0-16,-21 0 0,42 0 0,-21-21 16,21 21-16,0 0 0,-21 0 15,21 0-15,22 0 0,-22 0 0,21 0 16,0 0-16,-20 0 0,20 0 16,0 0-16,-21 0 0,22 0 0,-22 0 15,0 0-15,-21 0 0,0 0 16,0 0-16,-21 0 0,-21 0 0,20 0 15,-20 0-15,-21 0 0,20 0 0,-41 0 16,20 0-16,-21 0 0,1 0 16,-22 0-16,21 0 0,-21 0 15,1 0-15,-1 0 16,-42-21 31,-1 21-32</inkml:trace>
  <inkml:trace contextRef="#ctx0" brushRef="#br0" timeOffset="6219.55">6752 762 0,'0'0'0,"-21"0"0,-64 0 31,64 0-31,0 0 16,0 0-16,0 0 0,-1 0 0,1 0 15,0 0-15,0 0 0,42 0 47,0 0-47,22 0 0,-1 0 16,0 0-16,1 0 0,20 0 0,1 0 15,-1 0-15,22 0 0,-22 0 16,22 0-16,-22 0 0,22 0 0,-21 0 16,20 0-16,-20 0 0,20 0 0,-20 0 15,21 0-15,-22 0 16,1 0-16,-22 0 0,21 0 0,-20-21 15,-1 21-15,0 0 0,-20 0 0,-1 0 16,0 0-16,-21-21 31,-21 21 1,21-21-32,-21 21 0,-1 0 0</inkml:trace>
  <inkml:trace contextRef="#ctx0" brushRef="#br0" timeOffset="6771.3">7705 381 0,'0'0'0,"-43"-21"15,22 21-15,0 0 16,21 21 0,0 0-16,0 0 15,0 1-15,21-22 0,0 21 0,0 0 16,1 0-16,-1 0 0,0 0 16,21-21-16,1 22 0,-22-1 0,21 0 15,0-21-15,1 21 0,-1 0 0,0-21 16,1 0-16,-1 21 0,0-21 15,1 0-15,-1 0 0,-21 0 0,22 0 16,-22 0-16,0 0 0,0 0 16,0 0-16,0 0 0,1 0 15,-65 0 17,22 0-32,0 0 0,0 0 15,0 22-15,-22-1 0,1-21 16,21 21-16,-22 0 0,1 0 0,-21 22 15,20-22-15,-20 21 0,20-21 0,-20 22 16,21-22-16,-1 21 0,1-21 16,0 22-16,20-22 0,1 0 0,-21 0 15,42 0-15,-21-21 0,21 21 16,-21 1-16,-1-22 16,22 21-16,22-21 46,-22-21-46,21-1 0</inkml:trace>
  <inkml:trace contextRef="#ctx0" brushRef="#br0" timeOffset="41663.75">9461 699 0,'0'-22'32,"0"1"-17,0 0 1,22 21 0,-22-21-16,0 0 15,0 0-15,0-1 31,0 44 1,0-1-17,0 0-15,0 0 0,21 0 0,-21 0 16,0 22-16,0-22 0,0 21 16,0 1-16,0 20 0,0-21 0,0 1 15,0 20-15,0-20 0,0 20 16,-21-21-16,21 1 0,-22 20 0,22-20 15,-21-1-15,21 21 0,-21-20 16,0-1-16,21 0 0,-21 22 0,21-22 16,-21 1-16,-1-22 0,22 21 0,0 0 15,0-20-15,-21-1 0,21 0 16,0 0-16,0 0 0,0 0 16,0 1-16,0-44 46,0 1-46,0 0 16,0 0-16,0 0 0,0-22 16,0 22-16</inkml:trace>
  <inkml:trace contextRef="#ctx0" brushRef="#br0" timeOffset="42131.48">9398 656 0,'0'-42'32,"0"84"-32,0-105 0,0 42 0,0-1 0,-21 22 0,21-21 15,0 0-15,0 0 16,0 0-16,0 0 0,21-1 15,0 22-15,0-21 0,0 21 16,1 0-16,-1-21 0,0 21 16,0 0-16,21 0 0,-20 0 15,20 0-15,0 21 0,1 0 0,-22 1 16,21-1-16,-21 21 0,0-21 0,1 0 16,-1 22-16,-21-1 0,0-21 15,0 22-15,0-1 0,-21 0 0,-1-21 16,1 22-16,-21-1 0,21-21 15,-22 22-15,1-22 0,21 0 0,-21 0 16,20 0-16,1 0 0,0-21 0,0 22 16,0-22-16,0 0 0,-1 0 15,22-22 32,0 1-31,0 0-16,22 0 15</inkml:trace>
  <inkml:trace contextRef="#ctx0" brushRef="#br0" timeOffset="42615.2">10012 677 0,'0'0'0,"21"-21"0,0-21 16,-21 21 0,0 0-16,21-1 15,0 22-15,1-21 16,-1 21-16,0-21 0,0 21 0,0 0 16,0 0-16,1 0 0,-1 0 0,0 0 15,21 21-15,-21 0 0,1 1 16,-1-1-16,0 0 0,0 21 0,-21-21 15,0 22-15,0-22 0,0 21 16,0-21-16,0 22 0,0-22 0,-21 0 16,21 21-16,-21-20 0,0-1 15,-1 0-15,22 0 0,-21 0 16,0-21-16,21-21 31,0 0-31,0 0 0,0 0 16,0-1-16,0 1 0,0 0 0,0-21 15,21 21-15,-21-22 0,21 22 16,-21-21-16,22 21 0,-1-1 0,-21 1 16,21-21-16,0 42 0,0-21 15,-21 0-15,21-1 0,1 22 0,-1 0 16,0-21-16,0 21 16,0 0-16,0 0 15,1 0-15,-1 0 16,0 0-16</inkml:trace>
  <inkml:trace contextRef="#ctx0" brushRef="#br0" timeOffset="43060">10795 783 0,'0'0'0,"21"0"31,0 0-31,0 0 16,1 0-16,-1 0 0,0-21 0,0 21 15,0-21-15,0 21 0,1-21 16,-1 0-16,0 21 0,-21-22 0,21 1 16,0 0-16,-21 0 0,0 0 15,0 0 1,-21 21-1,0 0-15,0 0 16,0 21-16,-1 0 0,1-21 16,0 21-16,21 0 0,-21 0 15,0 1-15,0-1 0,-1 0 16,22 0-16,-21 21 0,21-20 0,-21-1 16,21 0-16,0 0 0,-21 0 15,21 0-15,0 1 0,0-1 0,0 0 16,21 0-16,0-21 0,0 0 15,1 0-15,-1 0 16,0 0-16,0 0 0,0 0 0,0 0 16,1 0-16,-1 0 0,0-21 0,0 0 15,0 21-15</inkml:trace>
  <inkml:trace contextRef="#ctx0" brushRef="#br0" timeOffset="43329.07">11472 847 0,'21'0'31,"1"0"-15,-1 0 0,0 0-16,0 0 31,-21-21-31</inkml:trace>
  <inkml:trace contextRef="#ctx0" brushRef="#br0" timeOffset="44283.53">12255 847 0,'0'0'0,"22"0"16,-1 0-16,0 0 15,-21-21-15,21 21 16,-21-22-16,21 1 0,-21 0 16,0 0-16,0 0 15,0 0-15,0-1 16,0 1-16,0 0 0,0 0 16,-21 21-16,0 0 15,0 0-15,0 0 16,-1 0-16,1 0 0,0 0 0,0 0 15,0 0-15,0 21 0,-22 0 16,22 0-16,0 1 0,0-1 16,0 0-16,-1 21 0,1-21 0,0 1 0,21 20 15,-21-21-15,21 0 16,0 0-16,0 1 0,0-1 0,0 0 16,0 0-16,21 0 0,0-21 15,0 21-15,1-21 16,-1 0-16,0 0 0,0 0 0,0 0 15,0-21-15,1 0 0,-1 0 16,0 0-16,0 0 0,21-1 0,-20-20 16,20 21-16,-21-21 0,0-1 0,22 1 15,-22 0-15,0-1 0,0 1 16,0 0-16,0-1 0,1 1 16,-22 0-16,0 20 0,21-20 15,-21 0-15,0 21 0,0-1 0,0 1 16,0 0-16,0 0 0,0 42 31,0 0-31,-21 22 0,21-22 16,0 21-16,-22 0 0,22-20 15,-21 20-15,21 0 0,-21 1 0,21-1 16,0-21-16,0 21 0,0 1 0,0-22 16,0 21-16,0-21 0,0 1 15,0-1-15,0 0 0,0 0 16,0 0-16,21-21 0,0 21 15,1-21-15,-1 0 16,0 0-16,0-21 0,0 21 16</inkml:trace>
  <inkml:trace contextRef="#ctx0" brushRef="#br0" timeOffset="44712.3">12848 720 0,'0'21'16,"21"-21"15,0 0-15,1-21-16,-1 21 0,0 0 0,0-21 15,0 21-15,0-22 0,1 1 16,-1 21-16,0-21 0,0 21 0,0-21 15,-21 0 1,-21 21 0,0 0-1,0 0-15,0 0 0,21 21 0,-22 0 16,1-21-16,0 21 16,0 0-16,0 1 0,0 20 0,-1-21 15,22 0-15,0 0 0,-21 1 0,21-1 16,0 0-16,0 0 0,0 0 15,0 0-15,0 1 0,21-22 16,1 0-16,-1 0 0,0 0 16,0 0-16,0 0 0,0 0 0,1 0 15,-1 0-15,0 0 0,21-22 0,-21 1 16,1 21-16,-1-21 0,0 0 16,0 0-16</inkml:trace>
  <inkml:trace contextRef="#ctx0" brushRef="#br0" timeOffset="46240.46">13441 677 0,'0'0'0,"0"-21"16,21 0-16,-21 0 0,21 21 0,-21-42 15,0 20-15,0 1 0,21 0 0,-21 0 16,21 0-16,-21 0 0,0-22 16,0 22-16,0 0 0,0 0 15,0 0-15,-21 21 31,0 0-31,0 21 16,21 0-16,-21 0 0,21 21 16,0-20-16,-21 20 0,-1 0 15,22 1-15,0-1 0,-21 21 0,21-20 16,-21 20-16,0 1 0,0-1 16,21 1-16,-21-1 0,-1 22 0,1-22 15,0 1-15,21-1 0,-21 1 0,0 21 16,0-22-16,-1 1 0,22 20 15,-21 1-15,0-22 0,0 22 0,0-21 16,0-1-16,-1 1 0,1-1 0,21-21 16,0 22-16,0-22 0,0 1 15,0-22-15,0 21 0,0-21 16,0 0-16,0 1 0,21-22 0,1 0 16,-1 0-16,0 0 0,0 0 15,21 0-15,-20-22 0,20 1 16,0 0-16,1-21 0,-22 21 0,21-22 15,0 22-15,1-21 0,-1-1 0,0-20 16,1 21-16,-1-1 0,-21-20 16,0-1-16,22 22 0,-43-22 0,0 1 15,0 21-15,0-22 0,0 22 0,0-1 16,-21 1-16,-1-21 0,-20 41 16,21-20-16,0 0 0,-22 21 0,22-22 15,-21 22-15,21 0 0,-22 0 0,22 0 16,0-1-16,0 22 15,0-21-15,0 0 0,21 0 16,0 0 0,0 0-16,21 21 15,0-22-15,0 1 0,0 21 0,22-21 16,-22 0-16,0 0 0,21 0 16,-21-1-16,1-20 0,20 21 0,-21 0 15,0-22-15,0 22 0,1 0 0,-1 0 16,0 0-16,0 0 0,-21-1 15,0 1-15,0 0 0,0 42 63,0 0-63,0 1 0,0-1 16,-21 21-16,21-21 0,0 0 15,0 1-15,0-1 0,0 0 0,0 0 16,0 0-16,0 0 0,0 1 15,21-22-15,0 0 0,-21 21 16,21-21-16,1 0 0,-1 0 0,0 0 16,0 0-16,21 0 0,-20-21 15,-1 21-15,0-22 0,0 1 16,21 0-16,-20 0 0,-1-21 16,0 20-16,0 1 0,0 0 0,0 0 15,1 0-15,-22 0 0,0-1 0,21 22 16,-21-21-16,-21 42 47,21 1-47,0-1 0,-22 0 15,22 0-15,-21 0 0,21 0 0,-21 1 16,21-1-16,0 0 0,0 0 0,0 0 16,-21 0-16,21 1 0,0-1 15,0 0-15,0 0 16,0-42 15,0 0-15,21 21-16,-21-21 0,0-1 15,21 1-15,0 0 0,-21 0 0,22 0 16,-1 0-16,-21-1 0,21 1 0,0 0 16,0 21-16,-21-21 15,21 21-15,1 0 0,-1 0 16,0 0-16,0 0 15,-21 21-15,0 0 16,0 0-16,0 1 0,0-1 16,21 0-16,-21 0 0,0 0 0,21 0 15,-21 1-15,0-1 16,22 0-16,-1 0 0,0-21 16,0 0-16,0 21 0,0-21 15,1 0-15,-1 0 16,0 0-16,0-21 0,0 21 0,0-21 15,1 0-15,-1 0 0,-21-1 16,21 1-16,0 0 0,0 0 0,-21 0 16,0 0-16,0-1 0,21 1 0,-21 0 15,0 0-15,0 0 0,-21 21 32,0 21-17,21 0 1,0 0-16,-21 0 0,21 1 0,-21-1 15,21 0-15,0 0 0,0 0 16,0 0-16,0 1 0,0-1 0,0 0 16,0 0-16,0 0 15,21 0-15,0-21 0,0 0 16,0 0-16,1 0 0,-1 0 16,0 0-16,0 0 0,0 0 0,22 0 15,-22 0-15,21 0 0,-21 0 16</inkml:trace>
  <inkml:trace contextRef="#ctx0" brushRef="#br0" timeOffset="46881.09">15557 699 0,'0'0'15,"0"-22"-15,0 1 0,-21 0 0,0 21 0,21-21 16,-21 0-16,0 21 0,0 0 15,-1 0-15,1 0 0,0 0 0,0 0 16,0 0-16,0 0 0,-1 0 0,-20 21 16,21 0-16,0 0 15,0 0-15,-22 1 0,22 20 0,0-21 16,21 0-16,0 22 0,-21-22 0,21 0 16,0 21-16,0-21 0,0 1 15,0-1-15,21 0 0,0 0 0,0 0 16,0-21-16,1 21 0,-1-21 15,21 22-15,-21-22 0,0 0 0,1 0 16,-1 0-16,21 0 0,-21-22 0,0 1 16,1 21-16,-1-21 0,0 0 15,0-21-15,0 20 0,0-20 0,1 0 16,-1-1-16,-21 1 0,21 0 0,0-22 16,0 22-16,0 0 15,1-22-15,-22 22 0,0-22 0,21 22 16,-21 0-16,21-22 0,-21 22 0,0 21 15,0-22-15,0 1 0,0 21 16,0 0-16,0-1 0,0 1 0,0 0 16,0 42-1,0 0-15,0 1 16,0 20-16,0-21 0,-21 21 0,21 1 16,0-1-16,-21 22 0,-1-22 15,22 0-15,-21 1 0,0 20 0,21-21 16,0 1-16,-21-1 0,21 22 15,-21-22-15,21 0 0,0 1 16,0-1-16,0-21 0,0 21 0,0-20 16,0-1-16,0 0 0,21 0 0,0 0 15,0 0-15,0-21 0,1 0 16,-1 22-16,21-22 0,-21 0 0,22 0 16,-22 0-16,21-22 0,-21 22 0,22-21 15,-22 0-15,21 0 0,-21 0 16,22-22-16,-1 22 0,-21-21 0,0 0 15</inkml:trace>
  <inkml:trace contextRef="#ctx0" brushRef="#br0" timeOffset="47619.67">13906 254 0,'0'21'0,"0"0"16,0 1-1,22-22 16,-1-22-15,0 22 0,-21-21-16,21 21 0,-21-21 15,0 0 1,-21 21 15,0 21-31,21 0 0,-21-21 0,21 21 16,0 1-16,0-1 0,0 0 15,0 0-15,0 0 32,21-21-17,0 0 1,0 0-16,-21-21 0,21 21 0,-21-21 16,21 0-1,-21 0 1,22 21-16</inkml:trace>
  <inkml:trace contextRef="#ctx0" brushRef="#br0" timeOffset="64568.1">18161 974 0,'0'-21'15,"-21"21"-15,21-22 16,0 1-1,0 0-15,0 0 16,0 0-16,0 0 16,0-1-16,0 1 0,0 0 0,0 0 15,0 0-15,21 0 0,-21-1 16,0 1-16,21 0 0,-21 0 0,0 0 16,0 0-16,0-1 0,0 1 0,0 0 15,0 42 32,0 0-47,0 1 0,-21-1 16,0 21-16,21-21 0,-21 22 0,21-22 15,0 21-15,-22-21 0,22 22 16,-21-1-16,21-21 0,0 0 0,-21 22 16,21-22-16,0 0 0,0 0 15,0 0-15,0 0 0,21-21 31,0 0-31,1 0 0,-22-21 16,21 0-16,0 0 0,0 0 0,0 0 16,0-1-16,1-20 15,-1 21-15,0-21 0,0 20 0,0-20 16,0 21-16,-21 0 0,22 0 16,-22-1-16,21 1 0,0 21 15,-21-21-15,0 42 16,0 0-1,0 1-15,0-1 0,0 0 0,0 0 16,0 0-16,0 22 0,0-22 16,0 0-16,0 21 0,0-21 0,0 1 15,0-1-15,0 0 0,0 0 16,21-21-16,0 0 0,0 0 16,1 0-16,-1 0 15,0 0-15,0 0 0,21 0 16,-20-21-16,-1 0 0,0 0 0,0-1 15,0 1-15,0-21 0,1 21 16,-1-22-16,-21 22 0,21-21 0,-21 21 16,21 0-16,0-22 0,-21 22 0,0 0 15,0 0-15,21 21 16,-21 21 15,0 0-31,0 0 0,0 0 0,-21 1 16,21-1-16,0 21 0,0-21 15,0 0-15,0 22 0,0-22 16,0 0-16,0 0 0,0 0 0,0 1 16,0-1-16,21 0 0,1-21 15,-22 21-15,21-21 0,0 0 0,0 0 16,21 0-16,-20 0 0,-1 0 0,0 0 16,21-21-16,-21 0 0,1 0 15,-1-1-15,21 1 0,-21-21 0,0 21 16,1-22-16,-1 1 0,0 21 15,0-21-15,0-1 0,0 1 0,-21 21 16,0-22-16,22 1 0,-22 21 16,21-21-16,-21 20 0,0 1 15,0 0-15,0 0 0,-21 21 32,-1 21-32,1 0 15,21 22-15,0-22 0,-21 21 16,0-21-16,21 22 0,-21-22 0,21 21 15,0 0-15,0 1 0,-21-22 0,21 21 16,0 1-16,-22-22 0,22 21 16,0-21-16,0 22 0,0-22 0,0 0 15,0 0-15,0 0 16,-21 0-16,21-42 31,0 0-15,0 0-16,21 0 0,-21 0 0,22-1 15,-1-20-15,-21 0 0,21 21 16,0-22-16,0 22 0,22-21 0,-22 21 16,0-22-16,21 22 0,-21 21 0,22-21 15,-22 0-15,0 21 0,21 0 16,-20 0-16,-1 0 0,0 0 0,-21 21 16,21 0-16,-21 0 0,0 0 15,21 1-15,-21 20 0,0-21 0,0 0 16,0 0-16,0 22 0,0-22 0,0 0 15,0 0-15,0 0 16,21 1-16,1-1 0,-1-21 0,-21 21 16,21-21-16,0 0 0,0 0 15,0 0-15,1 0 0,-1 0 16,0 0-16,0-21 0,0 0 16,0-1-16,1 1 0,-22 0 0,21-21 15,0 21-15,0-1 0,0-20 0,-21 21 16,0-21-16,21 20 0,-21 1 15,22 0-15,-22 0 0,0 42 47,-22 0-47,22 0 0,-21 1 0,21-1 16,0 0-16,0 0 0,-21 0 16,21 0-16,0 1 0,0-1 0,-21 0 15,21 0-15,0 0 0,0 0 16,0 1-16,0-44 47,0 1-47,21 0 0,-21 0 15,0 0-15,21 0 0,-21-1 16</inkml:trace>
  <inkml:trace contextRef="#ctx0" brushRef="#br0" timeOffset="64775.27">20172 487 0,'0'0'0,"-21"0"0,-1 0 16,1 0-1</inkml:trace>
  <inkml:trace contextRef="#ctx0" brushRef="#br0" timeOffset="65171.83">20447 614 0,'0'0'0,"0"-21"16,0 0-1,0-1-15,0 1 16,-21 21 0,0 0-1,-1 0-15,1 0 0,21 21 16,-21 1-16,0-1 0,21 0 15,-21 0-15,0 0 0,21 0 0,-22 22 16,22-22-16,0 0 0,0 21 16,0-20-16,0-1 0,0 0 0,0 0 15,0 0-15,0 0 0,0 1 0,22-1 16,-1-21-16,0 0 0,0 21 16,21-21-16,-20 0 0,20 0 15,-21 0-15,21 0 0,1 0 16,-1-21-16,-21 0 0,22-1 0,-22 1 15,21 0-15,-21-21 0,0 21 0,22-22 16,-22 22-16,-21-21 0,21-1 16,0 1-16,-21 0 0,21-1 0</inkml:trace>
  <inkml:trace contextRef="#ctx0" brushRef="#br0" timeOffset="65647.17">20891 402 0,'0'-21'0,"0"42"0,0-63 0,0 0 0,0 20 16,0 1-16,0 0 0,0 42 46,0 0-46,0 22 0,-21-22 0,21 0 16,-21 21-16,21 1 0,0-22 16,0 21-16,0-21 0,0 22 0,-21-1 15,21-21-15,0 22 0,-21-22 16,21 21-16,0-21 0,-21 22 0,21-22 16,0 0-16,0 0 0,0 0 15,0 0-15,-22 1 0,22-1 16,0-42 15,0-1-15,0-20-16,0 21 15,0 0-15,0-22 0,22 22 0,-1 0 16,0-21-16,0 21 0,0-22 16,22 22-16,-22 0 0,0 0 0,0 0 15,0 21-15,0 0 0,1 0 0,-1 0 16,0 0-16,-21 21 15,21 0-15,-21 0 0,0 0 0,0 22 16,0-22-16,0 0 0,0 21 16,0-21-16,0 1 0,0 20 0,0-21 15,0 0-15,0 0 0,0 1 0,0-1 16,0 0 0,0-42 30,0 0-46,21-1 0,0 1 16</inkml:trace>
  <inkml:trace contextRef="#ctx0" brushRef="#br0" timeOffset="66623.77">22415 868 0,'0'0'0,"0"-21"16,0 0-16,0-1 15,0 1-15,22 0 0,-1 21 16,0-21-16,0 0 0,-21 0 0,21-1 15,0 1-15,1-21 0,-22 21 16,0 0-16,21-1 0,-21 1 0,0 0 16,0 0-16,0 0 15,0 0-15,-21 21 16,-1 0-16,1 0 0,0 0 0,0 0 16,0 0-16,-22 21 0,22 0 15,0 0-15,-21 0 0,21 0 0,-22 22 16,22-22-16,0 21 0,-21 1 15,20-1-15,1 0 0,0-21 0,21 22 16,0-1-16,-21-21 0,21 22 0,0-22 16,0 0-16,0 0 0,0 0 15,0 0-15,21-21 0,0 0 0,-21 22 16,21-22-16,1 0 0,-1 0 16,0 0-16,0-22 0,0 1 15,22 0-15,-22 0 0,0 0 0,0 0 16,21-22-16,-20 1 0,-1 0 15,21-1-15,-21 22 0,0-21 0,1-1 16,-22 22-16,0 0 0,21 0 16,-21 0-16,0 0 0,0 42 31,-21 0-15,-1 0-16,22 21 0,-21-20 0,21-1 15,-21 21-15,21-21 0,0 22 16,-21-22-16,21 0 0,0 0 0,0 21 15,0-20-15,0-1 0,0 0 16,21 0-16,0-21 16,0 21-16,1-21 0,-1 0 15,21 0-15,-21 0 0,22 0 16,-22-21-16,21 21 0,0-21 0,1 0 16,-1-22-16,0 22 0,1-21 15,-1 0-15,0 20 0,1-20 0,-1 0 16,-21-1-16,0 22 0,1 0 0,-22 0 15,0 0-15,0 0 16,-22 21 0,1 0-16,0 0 15,0 21-15,0 0 0,0 0 16,21 0-16,0 0 0,0 1 0,0-1 16,0 21-16,21-21 0,0 0 15,0 1-15,-21 20 0,21-21 0,0 0 16,-21 0-16,0 1 0,0-1 15,0 0-15,0 0 0,-21-21 16,0 0 0,-21 0-16,21 0 0,-1 0 0,-20 0 15,21 0-15,0 0 0,0 0 16,42 0 15,0-21-15,0 21-16,21-21 0,-20 21 0</inkml:trace>
  <inkml:trace contextRef="#ctx0" brushRef="#br0" timeOffset="66887.63">24003 572 0,'0'0'0,"-21"21"47,21 0-47,-21-21 0,21 21 16,-22 0-16,22 22 0,0-22 15,0 0-15,-21 0 0,21 0 0,-21 0 16,21 1-16,0-1 16,0 0-16,0-42 46,21 21-46,0-21 0</inkml:trace>
  <inkml:trace contextRef="#ctx0" brushRef="#br0" timeOffset="67232.42">24130 318 0,'0'0'0,"-21"0"0,-43 0 16,43 0-16,0 0 15,0 0-15,21 21 0,0 0 16,0 0 0,21-21-1,0 0-15,0 0 16,0 0-16,1 0 0,-1 0 16,0 0-16,-21-21 0,21 0 15,-21 0-15,0-1 16,0 1-16,0 0 0,0 0 15,-21 21-15,0 0 0,0 0 16,-1 0-16,1 0 0,-21 0 0,21 0 16,0 0-16,-1 21 0,1 0 15,0 0-15,0-21 0,0 22 0,21-1 16,0 0-16,0 0 0,42 0 16,-21-21-1,0 0-15,1 0 0</inkml:trace>
  <inkml:trace contextRef="#ctx0" brushRef="#br0" timeOffset="67511.27">24447 169 0,'0'0'0,"0"22"31,0-1-31,0 0 0,-21 0 16,0 0-16,0 0 0,21 22 0,-21-22 15,21 21-15,0-21 0,-21 22 16,-1-1-16,22-21 0,-21 22 0,21-22 16,0 21-16,0-21 0,0 0 15,0 1-15,0 20 0,0-21 16,0 0-16,0 0 0,0 1 16,0-1-1,0-42 1,21-1-1,1 22-15,-1-21 0</inkml:trace>
  <inkml:trace contextRef="#ctx0" brushRef="#br0" timeOffset="67855.08">24828 487 0,'-21'0'0,"0"0"16,0 0-16,0 0 0,0 21 15,-1-21-15,1 21 0,-21-21 0,21 21 16,0 1-16,-1-22 0,22 21 0,-21 0 16,21 0-1,0 0-15,0 0 0,21-21 16,1 22-16,-1-22 0,0 0 16,0 21-16,0-21 0,0 0 0,1 21 15,-1-21-15,0 21 0,0-21 0,-21 21 16,0 0-1,0 1 1,-21-22-16,0 0 16,0 0-16,-1 0 0,1 0 0,-21 0 15,21 0-15,0 0 16,-1 0-16,22-22 16,0 1-1,22 21-15</inkml:trace>
  <inkml:trace contextRef="#ctx0" brushRef="#br0" timeOffset="68155.9">24342 318 0,'0'0'0,"0"-22"0,0 1 16,21 21-1,0 0-15,0 0 0,21 0 0,1 0 16,-1-21-16,0 21 0,1 0 16,-1 0-16,22 0 0,-22 0 0,0 0 15,1 0-15,-22 0 0,21-21 16,-21 21-16,0 0 0,1 0 0,-1 0 16,0 0-16,0 0 15,-42 0 16,0-21-15,0 21-16,-1 0 0,1 0 0</inkml:trace>
  <inkml:trace contextRef="#ctx0" brushRef="#br0" timeOffset="70659.61">3619 2053 0,'0'0'0,"0"-21"0,0 0 0,0 0 0,0 0 15,0-1-15,0 1 0,0 0 16,0 0-16,-21 0 16,0 21-16,0 0 15,0 21 1,0 0-16,21 0 0,-22 0 15,22 1-15,0 20 0,0 0 16,-21-21-16,21 22 0,0-1 0,0 0 16,-21-20-16,21 20 0,0 0 15,0-21-15,0 22 0,0-22 0,21 0 16,-21 21-16,21-20 0,1-22 16,20 21-16,-21-21 0,0 0 15,22 0-15,-1 0 0,0 0 0,-21 0 16,22-21-16,-1-1 0,0 1 15,1 0-15,-22 0 0,21 0 0,-21 0 16,1-22-16,20 22 0,-21-21 0,-21 21 16,21-22-16,-21 1 0,21 0 15,-21-1-15,0-20 0,0 20 0,0 1 16,0-21-16,-21 20 0,0 1 16,-21 0-16,21 20 0,-1-20 0,-20 21 15,21 0-15,-21 21 0,20-21 16,-20 21-16,0 0 0,21 0 15,-22 0-15,1 21 0,21 0 0,-22 21 16,22-21-16,-21 22 0,21-1 16,0 22-16,-1-22 0,1 21 0,0-20 15,0 20-15,21-20 0,0-1 16,0 21-16,0-20 0,0-1 0,0 0 16,21-20-16,0 20 0,0-21 15,22 0-15,-22 0 0,21 1 0,1-22 16,-1 0-16,0 0 0,1 0 0,20 0 15,-21-22-15,1 1 0,-1 0 16,22 0-16,-22 0 0,0 0 16,-21-1-16,22-20 0,-1 21 0,-21 0 15,0-22-15,1 22 0,-1 0 16,-21 0-16,0 0 0,0 0 0,0-1 16,0 1-16,0 42 31,0 1-16,-21-1-15,-1 0 0,22 0 0,-21 0 16,21 0-16,0 22 0,0-22 0,0 0 16,0 0-16,0 0 0,0 22 15,0-22-15,0 0 0,0 0 0,21 0 16,1 1-16,-1-22 16,0 0-16,0 0 0,0 0 15,0 0-15,1 0 0,-1 0 0,21 0 16,-21-22-16,0 1 0,1 0 15,-1 0-15,0 0 0,0 0 0,0-1 16,0 1-16,1 0 0,-1 0 0,-21 0 16,21 0-16,-21-1 0,21 1 15,-21 0-15,0 0 0,21 21 0,-21-21 16,21 21-16,-21 21 31,0 0-31,0 0 0,0 0 16,0 1-1,0-1-15,0 0 0,0 0 0,0 0 16,0 0-16,0 1 0,0-1 0,0 0 16,0 0-16,22-21 15,-1 21-15,0-21 0,0 0 16,0 0-16,0 0 0,1 0 0,20 0 16,-21-21-16,0 21 0,0-21 15,22 0-15,-22 0 0,0 21 0,0-22 16,0 1-16,1 0 0,-1 0 15,0 0-15,-21 0 0,0-1 0,21 1 16,-21 0 0,0 42-1,0 0 1,0 1-16,-21-22 0,21 21 16,-21 0-16,21 0 0,0 0 15,0 0-15,0 1 0,0-1 16,21 0-1,0-21-15,0 0 0,0 0 16,1 0-16,-1 0 0,0 0 0,0 0 16,0-21-16,0 0 0,1 21 15,-1-22-15,0 1 0,0 0 0,-21 0 16,0 0-16,0-22 0,0 22 16,0 0-16,0 0 15,0 0-15,0 0 0,0-1 0,-21 1 16,0 0-16,0 21 0,-1 0 15,1-21-15,0 21 16,42 0 15,0 0-31,1 0 0,-1-21 16,0 21-16,21 0 0,-21 0 16,1-21-16,20 21 0,-21 0 0,21 0 15,-20 0-15,20 0 0,-21 0 0,0 0 16,0 0-16,1 21 0,-1-21 15,-21 21-15,0 0 0,0 0 16,0 0-16,0 1 0,0-1 16,0 0-16,0 0 0,0 0 15,0 0-15,0 1 0,-21-1 16,21 0-16,0 0 0,0 0 16,0 0-16,0 1 15,0-44 32,0 1-47,0 0 16,0 0-16,0 0 0,0-22 15,21 22-15,0 0 0,0-21 16,0 21-16,0-22 0,1 22 0,-1-21 16,0 21-16,0-1 0,21-20 15,-20 21-15,-1 21 0,0-21 0,21 21 16,-21 0-16,1 0 0,-1 0 0,0 21 15,-21 0-15,21 0 0,-21 0 16,21 1-16,-21 20 0,0-21 0,0 21 16,0-20-16,0 20 0,0-21 0,0 0 15,0 0-15,0 22 16,0-22-16,-21 0 0,21 0 0,-21 0 16,21 1-16,0-44 46,0 1-30,0 0-16,0 0 16</inkml:trace>
  <inkml:trace contextRef="#ctx0" brushRef="#br0" timeOffset="71919.89">7345 2074 0,'-21'0'16,"-1"0"-16,22-21 15,0 0-15,0 0 16,0 0-16,0 0 16,0-1-16,0 1 0,22 0 15,-1 0-15,0 0 0,0 0 0,0-1 16,0 1-16,1 21 16,20 0-16,-21-21 0,0 21 0,0 0 15,22 0-15,-22 21 0,0 0 0,0 1 16,0-1-16,1 21 0,-1 0 15,-21-20-15,0 20 0,21 0 0,-21-21 16,0 22-16,0-22 0,0 21 16,0-21-16,0 1 0,0-1 0,0 0 15,0 0-15,0 0 0,0-42 47,0 0-47,0 0 16,0 0-16,0-1 15,0-20-15,21 21 0,0-21 0,-21-1 16,21 22-16,1-21 0,-1 21 0,0-22 16,0 22-16,0 0 0,0 0 15,1 0-15,-1 21 0,0 0 0,0 0 16,0 0-16,0 0 0,1 21 0,-22 0 16,21 0-16,-21 0 0,21 0 15,-21 22-15,0-22 0,0 21 0,0-21 16,0 22-16,0-22 0,0 0 15,0 0-15,0 0 0,0 1 0,0-1 16,0 0-16,0 0 0,0 0 31,21-21-31,0 0 16,-21-21-16,0 0 0,21 21 0,-21-21 16,22 0-16,-1-1 0,-21 1 15,21-21-15,0 21 0,-21-22 0,21 22 16,0-21-16,1 0 0,-1 20 0,-21-20 15,21 21-15,0 0 0,0 0 16,0-1-16,1 22 16,-1 22-16,-21-1 0,0 0 15,0 0-15,0 0 0,0 0 16,0 22-16,0-22 0,0 21 0,0-21 16,0 1-16,0 20 15,0-21-15,0 0 0,0 0 0,0 1 16,21-1-16,0 0 0,-21 0 0,21 0 15,0 0-15,1-21 0,-1 0 16,21 0-16,0 0 0,-20 0 0,20 0 16,0 0-16,1 0 0,-1-21 0,0 21 15,1-21-15,-1 0 0,0 0 16,-21 0-16,1-1 0,20 1 0,-21 0 16,0 0-16,-21 0 0,21 0 0,-21-1 15,22 1-15,-22 0 0,0 0 16,0 0-16,0 0 0,0-1 0,-22 22 31,1 0-31,0 0 16,0 0-16,21 22 0,-21-22 0,0 21 15,-1 0-15,22 0 0,0 0 0,-21 22 16,21-22-16,0 0 0,0 0 16,0 0-16,0 0 0,0 1 0,0-1 15,21 0-15,-21 0 0,22-21 16,-1 21-16,0-21 0,0 0 15,0 0-15,0 0 0,1 0 16,-1 0-16,21 0 0,-21 0 0,0 0 16,22 0-16,-22 0 0,21-21 0</inkml:trace>
  <inkml:trace contextRef="#ctx0" brushRef="#br0" timeOffset="74415.22">10033 2011 0,'0'0'0,"0"-21"0,-64-43 32,43 43-32,0 21 0,0-21 0,0 21 15,0 0-15,-22 0 0,22 0 16,0 0-16,0 0 0,0 21 0,-22-21 16,22 21-16,0 0 0,0 1 0,0 20 15,-1-21-15,1 0 0,0 0 16,21 22-16,0-22 0,-21 0 0,21 21 15,0-20-15,0-1 0,0 0 16,0 0-16,0 0 0,0 0 0,21-21 16,0 22-16,0-22 0,1 0 0,-1 0 15,0 0-15,21 0 0,-21 0 16,1 0-16,-1-22 0,21 22 0,-21-21 16,0 0-16,1 0 0,-1 0 0,0 0 15,0-1-15,0 1 16,0 0-16,1-21 0,-1 21 0,-21-22 15,0 22-15,21 0 0,-21 0 0,0 0 16,21 21-16,-21-22 0,-21 44 31,0-1-31,21 0 16,-21 0-16,21 0 0,0 0 16,0 22-16,-22-22 0,22 0 0,0 0 15,0 0-15,0 1 0,0-1 0,0 0 16,0 0-16,0 0 0,22 0 15,-1-21-15,-21 22 0,21-22 0,0 0 16,21 0-16,-20 0 0,-1 0 16,0 0-16,21 0 0,-21-22 15,1 1-15,20 21 0,-21-21 0,0 0 16,0 0-16,1 0 0,-1-1 0,0 1 16,0 0-16,-21 0 0,0-21 15,21 20-15,-21 1 0,21 0 0,-21 0 16,0 0-16,0 0 0,0 42 31,-21 0-31,21 0 16,-21 0-16,0 0 0,21 1 0,0-1 15,-21 0-15,21 0 0,-21 21 16,21-20-16,0-1 0,-22 0 16,22 0-16,0 0 0,0 0 15,0 1-15,0-1 16,0-42 15,0-1-15,0 1-16,0 0 15,0 0-15,0 0 16,22 0-16,-22-1 16,21 22-16,-21-21 0,21 0 15,-21 0-15,21 0 0,-21 0 16,21 21-16,0-22 15,-21 1-15,22 21 0,-1-21 0,0 0 16,0 21-16,0 0 16,0-21-16,1 21 15,-1 0-15,0 0 16,0 0-16,-21 21 16,0 0-16,0 0 15,0 0-15,0 1 0,0-1 16,0 0-16,0 0 0,0 0 15,0 0-15,0 1 16,0-1-16,0 0 0,0 0 16,21-21-1,0 21-15,1 0 16,-1-21-16,0 0 0,0 0 16,0 0-16,0 0 0,1 0 0,-1 0 15,0 0-15,0 0 0,0-21 0,0 0 16,1 0-16,20 0 0,-21 21 15,0-21-15,0-22 0,-21 22 0,22 0 16,-1 0-16,-21 0 0,21-1 0,-21 1 16,0 0-16,0 42 47,0 0-47,-21-21 15,0 22-15,21-1 0,-22 0 0,22 0 16,0 0-16,-21 0 0,21 1 0,0-1 15,-21 0-15,21 0 16,0 0-16,0 0 0,21 1 16,0-22-16,1 0 0,20 0 15,-21 0-15,0 0 0,22 0 16,-22 0-16,0 0 0,21 0 0,-21 0 16,1 0-16,-1-22 0,21 22 0,-21-21 15,-21 0-15,21 0 0,1 0 16,-1 0-16,-21-1 0,0-20 0,0 21 15,21 0-15,-21 0 0,0-1 16,0 1-16,0 42 31,0 1-31,-21-22 0,21 21 16,0 0-16,0 0 0,-21 0 16,21 0-16,-22 1 0,22-1 0,0 0 15,0 0-15,-21 0 0,21 0 16,21-42 46,-21 0-62,0 0 0,22 21 16,-1-21-16,-21 0 0,21-1 0,0-20 16,0 21-16,0 0 0,-21 0 0,22 21 15,-1-22-15,0 1 0,0 21 16,0 0-16,0 0 15,1 0-15,-22 21 0,0 1 16,0-1-16,0 0 16,0 0-16,0 0 0,0 0 0,0 1 15,21-1-15,-21 0 0,21 0 16,-21 0-16,21 0 0,0-21 16,22 22-16,-22-1 0,21-21 15,-21 0-15,22 0 0,-1 0 0,0 0 16,1 0-16,-1 0 0,0 0 15,1 0-15,-1 0 0,0-21 0,1-1 16,-22 1-16,21 0 0,-21 0 0,0 0 16,1 0-16,-1-1 0,-21-20 0,0 21 15,21-21-15,-21 20 0,0 1 16,0-21-16,0 21 0,0 0 0,-21-1 16,0 22-16,-1 0 15,1 0-15,0 0 0,-21 0 16,21 22-16,-1-22 0,-20 21 0,0 0 15,21 0-15,-22 0 0,22 22 16,-21-22-16,21 0 0,-1 0 0,1 0 16,21 0-16,0 1 0,0-1 0,0 0 15,0 0-15,0 0 0,21-21 0,1 0 16,-1 21-16,0-21 0,0 0 16,21 0-16,-20 0 0,-1 0 0,0 0 15,0-21-15,21 0 0,-20 0 0,-1 21 16,0-21-16,-21 0 0,21-1 15,0 1-15,0 0 0,-21 0 0,22 0 16,-1 0-16,-21-1 16,21 1-16,0 0 15,-21 42 32,0 0-47,0 1 0,-21-1 16,0 0-16,21 0 0,-21 0 0,21 0 15,0 22-15,-22-22 0,22 21 16,0 1-16,0 20 0,0-21 0,0 1 16,0 20-16,0-20 0,0 20 0,-21-21 15,21 22-15,0-1 0,0-20 16,0 20-16,0-20 0,-21 20 16,21 1-16,-21-22 0,21 64 15,-21-43-15,21-20 0,0-1 0,0 0 16,0 1-16,-21-1 0,21 0 15,0-21-15,0 22 0,0-22 0,0 0 16,0 0-16,0 0 0,0 1 0,0-1 16,0 0-16,-22-21 15,1 0 1,0 0 0,0-21-16,21 0 15,-21 21-15,21-22 0,0 1 0,0 0 16,-21 0-16,21-21 15,0 20-15,0-20 0,0 0 0,0-1 16,0 1-16,0-21 0,0 20 0,0 1 16,0 0-16,0-1 0,21 1 0,0 0 15,-21-1-15,21 1 0,0 0 16,0-1-16,1 22 0,-1-21 0,0-1 16,0 1-16,0 0 0,0-1 15,1 1-15,-1 0 0,0 21 0,0-22 16,0 1-16,0 21 0,1-22 15,-1 22-15,0 0 0,-21 0 0,0 0 16,0 0-16,0-1 0,0 1 0,0 0 16,0 0-16</inkml:trace>
  <inkml:trace contextRef="#ctx0" brushRef="#br0" timeOffset="74847.98">11366 1651 0,'0'0'0,"-21"0"16,0 21-16,0-21 0,21 21 15,21-21 17,0 0-32,0 0 0,1 0 15,-1 0 1,-21-21-16,0 0 0,0 0 15,-21 21 1,-1 0-16,1 0 16,0 0-16,0 0 15,21 21-15,0 0 16,21 0 0,0-21-16,0 0 0,-21 22 0,22-22 15</inkml:trace>
  <inkml:trace contextRef="#ctx0" brushRef="#br0" timeOffset="130964.62">1101 3874 0,'-22'0'0,"22"21"0,0 0 31,22-21 0,-1-21-15,-21 0-16,0-1 16,0 1-1,-21 21 1,-1 0-1,1 0 17,21 21-32,0 1 31,21-22-15</inkml:trace>
  <inkml:trace contextRef="#ctx0" brushRef="#br0" timeOffset="131832.12">677 3620 0,'0'-22'16,"0"1"-16,0 0 15,0 0 17,0 42-17,0 0 1,0 0-16,0 1 0,0-1 16,0 21-16,0 0 0,0-20 0,0 20 15,0 0-15,0 1 0,0-1 16,0 0-16,0 1 0,0-1 15,0 0-15,0-21 0,0 22 16,0-22-16,0 0 0,0 0 0,0 0 16,0 1-16,0-1 15,21-42 1,1-1 0</inkml:trace>
  <inkml:trace contextRef="#ctx0" brushRef="#br0" timeOffset="132548.01">2138 4001 0,'0'0'0,"21"0"0,-21-22 15,21 1-15,0 0 16,0 21-16,-21-21 16,0 0-16,0 0 0,0-1 15,22 1-15,-22 0 0,0 0 16,0 0-16,0 0 0,0-1 0,0-20 15,0 21-15,-22 0 0,1 21 16,21-21-16,-21-1 0,0 22 0,0 0 16,0 0-16,-22 0 0,22 0 15,0 0-15,0 0 0,-22 0 0,22 22 16,0-1-16,-21 0 0,21 21 16,-22-21-16,22 1 0,0 20 15,0-21-15,0 21 0,-1-20 0,1 20 16,21-21-16,-21 21 0,21-20 15,0 20-15,0-21 0,0 0 16,0 0-16,0 1 0,0-1 0,21 0 16,0-21-16,1 0 15,-1 0-15,0 0 0,0 0 0,0 0 16,0 0-16,1-21 0,-1 0 0,21-1 16,-21-20-16,0 21 0,1-21 15,-1 20-15,0-20 0,0 0 0,0 21 16,-21-22-16,21 22 0,-21-21 15,22 21-15,-22-1 0,0 1 16,0 0-16,0 42 31,0 0-31,0 1 0,0-1 16,0 0-16,0 0 0,0 0 0,0 22 16,0-22-16,0 21 0,-22-21 15,22 22-15,0-22 0,0 21 0,0-21 16,0 0-16,0 1 0,0-1 15,0 0-15,0 0 0,22-21 16,-1 0-16,0 0 16,0-21-16,0 0 0</inkml:trace>
  <inkml:trace contextRef="#ctx0" brushRef="#br0" timeOffset="133095.69">2582 3366 0,'0'0'0,"0"21"15,0 0-15,-21 0 16,21 0-16,0 0 0,-21 22 0,21-22 16,0 21-16,0 1 0,0-1 15,0 0-15,0-21 0,0 22 0,0-1 16,-21 0-16,21 1 0,0-22 15,-21 21-15,21-21 0,0 22 16,0-22-16,0 0 0,0 0 0,0 0 16,0 1-16,0-1 15,0-42 17,0-1-32,-22 1 0,22 0 0,0 0 15,0 0-15,0-22 0,0 22 16,0 0-16,0 0 0,0-21 0,22 20 15,-22 1-15,21 0 0,0 0 16,0 0-16,0 21 0,22-21 16,-22 21-16,21 0 0,-21 0 0,22 0 15,-1 0-15,-21 0 0,21 0 16,1 21-16,-22 0 0,0 0 0,0-21 16,0 21-16,-21 0 0,0 22 15,0-22-15,0 0 0,0 0 0,-21 0 16,0 1-16,0-1 0,0 0 0,-22 21 15,22-21-15,-21 1 0,21-22 16,-22 21-16,22 0 0,-21-21 0,21 21 16,0-21-16,-1 0 0,1 0 15,0 0-15,21-21 16,21 0 0,-21 0-16,43-1 15</inkml:trace>
  <inkml:trace contextRef="#ctx0" brushRef="#br0" timeOffset="133584.41">3408 3789 0,'0'0'0,"21"-21"0,-21 0 0,0-1 15,0 1-15,0 0 16,-21 21 0,-22 0-1,22 0-15,0 0 0,0 21 16,-21-21-16,20 21 0,1 1 16,0-22-16,0 21 0,0 0 0,0-21 15,21 21-15,0 0 0,0 0 16,0 1-16,21-1 15,0-21-15,0 21 0,0-21 16,0 0-16,1 21 16,-1-21-16,0 21 0,0 0 0,0-21 15,0 22-15,1-22 0,-22 21 0,0 0 16,0 0-16,0 0 16,-22 0-16,1-21 15,0 22-15,0-22 0,-21 0 16,-1 0-16,22 21 0,-21-21 0,21 0 15,-22 0-15,22 0 0,0 0 0,0 0 16,0 0-16,-1 0 0,1 0 16,21-21-1,21-1 1,1 1-16,-1 21 0,-21-21 16,21 0-16</inkml:trace>
  <inkml:trace contextRef="#ctx0" brushRef="#br0" timeOffset="133907.23">3704 3344 0,'0'0'0,"0"-21"0,0 42 47,0 1-47,0-1 0,0 21 0,0-21 16,0 22-16,-21-1 0,21 0 0,-21 1 15,21-1-15,-21 0 0,-1 1 16,22-1-16,-21 0 0,0-21 0,21 22 16,0-1-16,0 0 0,0-20 15,0-1-15,0 0 0,0 0 0,0 0 16,0 0-16,21-21 15,0 0-15,1 0 16,-1 0-16,0-21 0,0 0 0</inkml:trace>
  <inkml:trace contextRef="#ctx0" brushRef="#br0" timeOffset="134120.1">3492 3789 0,'0'0'0,"22"0"15,-1 0-15,0 0 16,0 0-16,0 0 0,0-21 0,1 21 16,20 0-16,-21 0 15,0 0-15,0 0 0,1 0 0,-1 0 16,0 0-16,0-21 0</inkml:trace>
  <inkml:trace contextRef="#ctx0" brushRef="#br0" timeOffset="134539.87">3958 3747 0,'-21'0'0,"21"-22"15,21 22 17,0 0-17,0 0-15,1 0 16,-22 22-16,21-1 0,-21 0 16,21 0-16,-21 0 0,0 0 0,0 22 15,0-22-15,0 0 0,0 0 16,0 22-16,0-22 0,0 0 0,0 0 15,-21 21-15,21-20 0,0-1 16,-21 0-16,21-42 47,0 0-47,0-1 16,0-20-16,21 21 0,-21-21 0,21 20 15,-21-20-15,21 21 0,0 0 16,-21-22-16,21 22 0,-21 0 0,22 0 15,-22 0-15,21 21 0,0-21 0,0 21 16,0 0 0,0 0-16</inkml:trace>
  <inkml:trace contextRef="#ctx0" brushRef="#br0" timeOffset="135091.22">4826 3937 0,'21'-21'0,"-42"42"0,42-63 16,-21 21-16,0-1 0,0 1 16,0 0-16,0 0 0,0 0 0,0 0 15,-21-1-15,0 1 0,0 0 16,-1 21-16,1 0 0,0 0 15,-21 0-15,21 0 0,-1 0 0,-20 0 0,21 21 16,-21 0-16,20 1 16,1-1-16,0 0 0,-21 21 0,21-21 15,21 22-15,-22-22 0,22 21 0,-21-21 16,21 22-16,0-22 0,0 21 16,0-21-16,0 1 0,0-1 0,21 0 15,1 0-15,-1-21 0,0 0 16,0 0-16,0 0 0,0 0 0,22 0 15,-22 0-15,0 0 0,21-21 0,-20 0 16,-1 0-16,0-22 0,0 22 16,0-21-16,0 21 0,1-22 15,-1 22-15,-21-21 0,0 21 0,0-22 16,0 22-16,0 0 0,0 0 16,0 0-16,-21 21 15,-1 21 1,1 0-16,21 0 15,0 0-15,-21 22 0,21-22 0,0 0 16,0 21-16,0-21 0,0 22 0,0-22 16,0 0-16,0 0 0,0 0 15,21 1-15,0-1 0,-21 0 0,22-21 16,-1 0-16,0 0 0,0 0 16,0 0-16,22 0 0</inkml:trace>
  <inkml:trace contextRef="#ctx0" brushRef="#br0" timeOffset="135372.06">5313 3768 0,'0'0'15,"0"-21"-15,0-1 0,0 1 16,-21 21-16,-1 0 0,1 0 16,0 0-16,0 21 15,0 1-15,21-1 0,-21 0 0,-1 0 16,1 0-16,21 0 0,0 22 15,-21-22-15,21 21 0,-21-21 16,21 22-16,0-22 0,0 21 0,0-21 16,0 1-16,0-1 0,21 0 0,0 0 15,0-21-15,1 21 16,20-21-16,-21 0 0,0 0 0,0 0 16,22-21-16,-22 21 0,0-21 0,21 0 15,-20 0-15,20-1 0,-21-20 16,21 0-16,-20 21 0</inkml:trace>
  <inkml:trace contextRef="#ctx0" brushRef="#br0" timeOffset="135663.88">5800 3302 0,'0'-42'0,"0"84"0,0-105 16,0 41-16,0 1 0,0 0 16,0 0-16,-22 63 31,1-21-31,21 1 0,-21 20 15,0 0-15,21 1 0,-21 20 0,0-21 16,21 22-16,0-22 0,0 1 16,-22 20-16,22-21 0,0 1 0,0-1 15,-21 0-15,21 1 0,0-1 0,0-21 16,0 22-16,0-22 16,0 0-16,0 0 0,21 0 0,1 0 15,-1 1-15,0-22 0,0 0 16,0 0-16,0 0 15,1 0-15,-1 0 0,0-22 0,0 22 16,-21-21-16,21 0 0,0 0 0,1 0 16,-1 0-16</inkml:trace>
  <inkml:trace contextRef="#ctx0" brushRef="#br0" timeOffset="135923.76">5503 3598 0,'0'0'0,"21"0"31,22 0-31,-22 0 0,21 0 0,-21 0 16,22 0-16,-1 0 0,0-21 16,1 21-16,-1-21 0,0 21 0,-20 0 15,20 0-15,0-21 0,-21 21 0,22 0 16,-22 0-16,0 0 0,0 0 15,0 0-15,-21-21 16</inkml:trace>
  <inkml:trace contextRef="#ctx0" brushRef="#br0" timeOffset="137189.04">550 5144 0,'0'21'15,"-21"-21"-15,0 0 16,0 0-16,0 0 16,21-21-1,-22 21-15,22-22 16,0 1-16,0 0 16,0 0-16,22 0 15,-1 21-15,0-21 0,0-1 16,0 22-1,0 0-15,1 0 0,-1 0 0,0 0 16,0 0-16,0 0 16,0 22-16,1-1 0,-22 0 0,0 21 15,21-21-15,-21 1 0,0 20 16,0 0-16,0 1 0,0-22 0,0 21 16,-21 0-16,-1-20 0,1 20 15,-21 0-15,21-21 0,-22 22 0,22-22 16,-21 0-16,0 0 0,20 0 15,-20 1-15,0-1 0,21 0 0,-1-21 16,-20 0-16,21 0 0,0 0 16,0 0-16,-22 0 0,22-21 15,0 21-15,0-21 0,21-1 16,-21 1-16,-1-21 0,22 21 16,-21 0-16,21-22 0,0 22 0,0 0 15,0 0-15,0 0 0,0-1 16,0 1-16,21 0 0,1 0 0,-1 0 15,0 21-15,0 0 0,0 0 16,22 0-16,-22 0 0,0 0 0,0 21 16,21 0-16,-20 0 0,-1 0 15,0 1-15,0-1 0,0 0 0,0 0 16,-21 0-16,0 22 0,22-22 16,-22 0-16,21 0 0,-21 0 15,0 0-15,0 1 0,0-1 16,0 0-16,0 0 15,21 0-15,0-21 32,0 0-32,-21-21 15,21 0-15,1 21 0</inkml:trace>
  <inkml:trace contextRef="#ctx0" brushRef="#br0" timeOffset="137423.97">1037 5440 0,'21'0'94,"0"-21"-94</inkml:trace>
  <inkml:trace contextRef="#ctx0" brushRef="#br0" timeOffset="138203.47">2011 5376 0,'0'-21'15,"0"0"-15,0 0 16,0 0-16,0 0 16,21 21-16,-21-22 0,0 1 0,0 0 15,0 0-15,0 0 0,0 0 0,-21-1 16,0-20-16,-1 21 0,1 21 16,0-21-16,0 21 0,0 0 0,0 0 15,-1 0-15,-20 0 0,21 21 16,0 0-16,-22 0 0,22 22 0,0-22 15,0 21-15,0 0 0,0 22 16,-1-22-16,1 1 0,21-1 16,0 0-16,0 1 0,0-1 15,0-21-15,0 21 0,0-20 0,21-1 0,1-21 16,-1 21-16,0-21 16,0 0-16,0 0 0,22 0 0,-22-21 15,0 21-15,21-21 0,-21-1 16,1 1-16,20-21 0,-21 21 0,21-22 15,-20 1-15,-1 21 0,0-21 16,0-1-16,0 1 0,-21-22 0,0 22 16,21 21-16,-21-21 0,22-1 15,-22 22-15,0 0 0,0 42 32,0 21-32,0-20 15,0-1-15,0 21 0,-22-21 0,22 22 16,0-22-16,-21 21 0,21-21 15,0 22-15,0-22 0,0 21 0,0-21 16,0 0-16,0 1 0,0-1 16,0 0-16,21 0 0,1-21 15,-1 0-15,0 0 16,0 0-16,0-21 0,22 21 0</inkml:trace>
  <inkml:trace contextRef="#ctx0" brushRef="#br0" timeOffset="138620.23">2815 5059 0,'0'0'0,"-42"-21"16,21 21-16,-1 0 0,1 0 16,-21 0-16,21 0 0,-22 0 0,22 0 15,-21 21-15,21 0 0,-22 0 16,22 0-16,0 1 0,0-22 0,21 21 15,0 0-15,0 0 0,0 0 16,0 0-16,0 1 0,21-1 16,0-21-16,0 21 15,1 0-15,20-21 0,-21 21 0,21-21 16,1 21-16,-22-21 0,21 22 0,-21-22 16,1 21-16,-1-21 0,0 21 15,-21 0-15,0 0 16,-21-21-16,-22 21 15,22-21-15,-21 0 0,0 0 0,-1 0 16,1 0-16,0 0 0,20 0 0,-20 0 16,0 0-16,21 0 0,-1 0 15,1 0-15,0 0 0,0 0 0,21-21 16,21 0 15,0 21-31,0 0 16,1 0-16,-1-21 0</inkml:trace>
  <inkml:trace contextRef="#ctx0" brushRef="#br0" timeOffset="139075.97">3429 5207 0,'0'0'0,"0"-21"0,0 0 0,0 0 16,0-1-16,0 1 0,-21 21 16,0 0-16,-1 0 15,-20 0-15,21 0 0,0 0 0,-22 0 16,-62 64 0,83-64-16,1 21 0,0 0 15,21 0-15,0 0 0,0 1 16,0-1-16,0 0 0,0 0 15,21 0-15,22-21 0,-22 21 0,0 1 16,21-22-16,1 21 0,-22 0 16,21-21-16,-21 21 0,0 0 15,1-21-15,-1 21 0,0-21 0,-21 22 16,0-1-16,-21 0 16,0-21-16,-22 0 0,22 21 15,-21-21-15,-1 0 0,1 21 16,21-21-16,-21 0 0,-1 0 0,1 0 15,21 0-15,0 0 0,-1 0 0,1 0 16,0 0-16,21-21 16,0 0-1,21 21-15,0-21 0,1 21 16,-1-21-16,0 21 0</inkml:trace>
  <inkml:trace contextRef="#ctx0" brushRef="#br0" timeOffset="139439.59">3746 5376 0,'0'0'16,"22"0"-16,-1-21 0,0 21 15,0-21-15,0 0 0,0 0 16,1 0-16,-1-1 0,-21 1 15,21 0-15,-21 0 0,0 0 0,0 0 16,-21 21 0,0 0-16,-1 0 15,1 0-15,-21 21 0,21 0 16,0 0-16,-1 0 0,1 0 0,0 1 16,0-1-16,0 0 0,21 0 0,0 21 15,0-20-15,0-1 0,0 0 16,0 0-16,0 0 0,21 0 15,0 1-15,0-22 0,0 0 16,1 21-16,-1-21 0,21 0 16,0 0-16,-20 0 0,20 0 0,0 0 15,-21 0-15,22-21 0,-22-1 16</inkml:trace>
  <inkml:trace contextRef="#ctx0" brushRef="#br0" timeOffset="139784.38">4170 5313 0,'0'0'0,"0"-21"0,-21 0 15,21-1-15,0 1 0,0 0 16,0 0-16,0 0 16,21 0-16,0 21 0,0 0 15,0 0-15,0 0 0,1 0 0,-1 0 16,0 0-16,21 0 16,-21 21-16,1 0 0,-1 0 0,0 0 15,0 0-15,-21 1 0,0 20 0,21-21 16,-21 0-16,0 0 0,0 1 15,0-1-15,0 0 0,0 0 0,0 0 16,-21 0-16,0-21 0,21 22 0,-21-22 16,0 0-16,-1 0 15,22-22 1,0 1-16,0 0 16,0 0-16,0 0 0,0 0 15,22-22-15,-1 22 0,-21 0 0,21-21 16,0 20-16,-21 1 0,21-21 15,0 21-15,1 0 0,20-1 16,-21 1-16,0 0 0,22 0 0,-22 0 16</inkml:trace>
  <inkml:trace contextRef="#ctx0" brushRef="#br0" timeOffset="140068.24">5143 4699 0,'-21'-21'31,"0"42"-31,21 0 16,0 0-16,-21 22 15,21-22-15,-21 21 0,21 1 0,-21-1 16,21 0-16,0 1 0,-22-1 16,1 0-16,21 1 0,-21-22 0,21 21 15,0 0-15,0-20 0,0 20 0,0-21 16,0 0-16,0 0 0,0 1 15,0-1-15,0 0 0,21-21 16,-21 21-16,21-21 0,1 0 0,-1 0 16,0 0-16,0 0 15,0-21-15,0 0 0,1 0 0,-1-1 16</inkml:trace>
  <inkml:trace contextRef="#ctx0" brushRef="#br0" timeOffset="140323.07">4974 4974 0,'-21'0'0,"42"0"0,-63 0 16,21 0-16,-1 0 0,44 0 31,-1 0-31,21 0 0,-21 0 0,22 0 16,-1 0-16,0 0 0,-21-21 15,22 21-15,-1 0 0,-21 0 0,22 0 16,-22-21-16,0 21 0,0-21 0,21 21 15,-20-21 1,-1 21-16,-42 0 31,-1 21-15,1 0-16,0 0 0</inkml:trace>
  <inkml:trace contextRef="#ctx0" brushRef="#br0" timeOffset="141439.44">148 6773 0,'0'-21'31,"0"0"-31,21 0 15,0 21-15,1 0 0,-1-21 16,21 21-16,-21 0 0,0-21 0,22 21 16,-1 0-16,-21 0 0,22 0 15,-22 0-15,0 21 0,0-21 16,0 21-16,-21 0 0,0 0 16,0 0-16,0 1 0,-21-1 0,0 0 15,0 0-15,-22 0 0,22-21 16,-21 21-16,21 1 0,-22-22 0,22 21 15,0-21-15,21 21 0,-21-21 16,21-21 15,0 0-31,21 21 16,0 0-16,0-22 0,1 22 0,20 0 16,-21-21-16,21 21 0,-20 0 15,20 0-15,0 0 0,1 0 16,-1 0-16,-21 0 0,21 21 15,1-21-15,-22 22 0,0-1 0,0 0 16,-21 0-16,0 0 16,0 0-16,-21 1 0,0-1 0,0 0 15,-22-21-15,1 21 0,0 0 16,-1 0-16,1-21 0,0 22 0,-1-22 16,1 0-16,0 0 0,-1 0 15,1 0-15,0 0 0,21-22 0,-1 1 16,1 21-16,0-21 0,0 0 15,0 21-15,21-21 0,0 0 0,0-1 16,0 1 0,21 0-16,0 21 0,-21-21 15,21 21-15,0 0 0,22-21 16</inkml:trace>
  <inkml:trace contextRef="#ctx0" brushRef="#br0" timeOffset="141639.41">1101 6858 0</inkml:trace>
  <inkml:trace contextRef="#ctx0" brushRef="#br0" timeOffset="142148.12">1778 6752 0,'0'0'0,"0"21"16,-21 1-16,21-1 15,0 0-15,0 0 0,0 21 16,0-20-16,0 20 0,0 0 0,0 1 16,0-1-16,0 0 0,0 1 15,0-1-15,0-21 0,-21 21 0,21 1 16,0-22-16,-22 0 0,22 0 16,0 0-16,0 1 15,0-44 1,0 1-1,0 0-15,0 0 0,0 0 0,0 0 16</inkml:trace>
  <inkml:trace contextRef="#ctx0" brushRef="#br0" timeOffset="142651.81">1630 6795 0,'0'0'0,"0"-22"0,0 1 0,21 21 16,0 0-16,0-21 15,0 21-15,1 0 0,20-21 0,-21 21 16,21 0-16,-20 0 0,20 0 16,0 0-16,1 0 0,-22 0 0,21 0 15,-21 21-15,0 0 0,1 0 0,-22 1 16,0-1-16,0 21 0,0-21 16,-22 0-16,-20 1 0,0-1 0,-1 0 15,1 0-15,0 0 0,-1 0 16,22 1-16,-21-22 0,21 0 0,0 21 15,-1-21-15,44-21 32,-1-1-32,21 22 15,-21 0-15,22-21 0,-1 21 16,0 0-16,1 0 0,-1 0 16,0 0-16,1 0 0,-1 0 0,0 0 15,1 21-15,-1-21 0,0 22 0,-21-1 16,1 0-16,-1 0 0,-21 0 15,0 0-15,0 22 0,-21-22 0,-22 0 16,1 0-16,0 0 0,-1 1 16,1-1-16,0 0 0,-22 0 0,22 0 15,-22 0-15,22-21 0,0 0 16,20 0-16,-20 0 0,21 0 0,-21 0 16,20 0-16,1-21 0,21 0 15,-21 0-15,21 0 16,0 0-16,0-1 0,0 1 15,21 0-15,-21 0 0,21 0 16,22 0-16,-22-1 0</inkml:trace>
  <inkml:trace contextRef="#ctx0" brushRef="#br0" timeOffset="143399.34">2752 6900 0,'-43'85'32,"22"-64"-32,0 0 0,0 1 0,-22-1 15,22 0-15,0 0 0,21 0 16,-21 0-16,21 1 0,0-1 0,0 0 16,0 0-16,21 0 15,0-21-15,0 0 0,1 0 16,20 0-16,0-21 0,-21 21 0,22-21 15,-1 0-15,-21 21 0,22-21 16,-22-1-16,21 1 0,-21 0 16,-21 0-16,0-21 0,0 20 0,0 1 15,0 0-15,0 0 0,-21 0 16,0 0-16,-21 21 0,20-22 0,-20 22 16,21 0-16,-21 0 0,-1 0 15,22 0-15,0 0 0,0 0 0,42 0 31,0 0-31,21 0 0,-20 0 16,20 0-16,0 0 0,1 0 0,-1 0 16,0 0-16,22 0 0,-22 0 15,0 0-15,1 0 0,-1 0 0,-21 0 16,22 0-16,-1 0 0,-21 0 16,0 0-16,-21 22 15,0-1-15,0 0 16,-21 0-16,0-21 0,-21 21 0,20 0 15,1 1-15,0-1 0,0 0 16,0 0-16,21 0 0,0 22 0,-21-22 16,21 0-16,0 0 15,0 0-15,0 0 0,21-21 16,0 0-16,0 0 0,0 0 0,0 0 16,1 0-16,20 0 0,-21 0 15,21-21-15,-20 0 0,20 0 0,-21 0 16,21 0-16,-20-1 0,20 1 15,-21 0-15,0 0 0,-21-21 16,0 20-16,0 1 0,0-21 0,0 21 16,0 0-16,0-1 0,-21 1 0,-21 0 15,21 0-15,-1 0 0,-20 21 16,21 0-16,-21 0 0,20 0 0,1 0 16,0 0-16,0 0 0,0 0 15,0 0-15,21 21 16,21-21-1,0 0-15,21 0 16,-21 0-16</inkml:trace>
  <inkml:trace contextRef="#ctx0" brushRef="#br0" timeOffset="143675.18">4000 6519 0,'0'0'0,"0"-21"15,-21 21 1,21 21-16,-21 1 16,21-1-16,-21 0 0,0 21 15,21-21-15,0 22 0,-21-1 0,-1 0 16,22 1-16,-21-1 0,21-21 0,0 22 16,0-1-16,-21-21 15,21 21-15,-21-20 0,21 20 0,0-21 16,0 0-16,-21 22 0,21-22 15,0 0-15,21-21 32,0 0-32,0 0 0,-21-21 0,21 0 15</inkml:trace>
  <inkml:trace contextRef="#ctx0" brushRef="#br0" timeOffset="144055.97">4127 6964 0,'-21'21'31,"42"-21"-15,1 0-16,-1 0 16,0 0-16,0-21 0,0 21 15,0-21-15,1 21 0,-1-21 16,0-1-16,0 22 0,0-21 0,0 21 15,-21-21-15,0 0 0,0 0 16,-21 21 15,0 0-31,0 0 0,0 0 0,0 0 16,-1 21-16,1 0 0,-21 0 0,21 0 16,21 1-16,-21-1 0,-1 0 15,22 0-15,-21 0 0,21 0 0,0 1 16,0-1-16,0 0 0,0 0 15,0 0-15,21 0 0,1-21 16,-1 0-16,0 0 0,21 0 0,-21 0 16,22 0-16,-1 0 0,0 0 0,1 0 15</inkml:trace>
  <inkml:trace contextRef="#ctx0" brushRef="#br0" timeOffset="144543.69">5059 6837 0,'0'0'16,"0"-21"-16,0 0 0,0-1 0,-21 22 16,-1 0-16,1-21 0,0 21 15,0 0-15,-21 0 0,20 0 0,1 0 16,-21 0-16,21 0 0,-22 21 0,22 1 16,-21-1-16,21 0 0,-22 0 15,22 0-15,0 0 0,0 22 16,21-22-16,0 0 0,0 21 0,0-20 15,0-1-15,0 21 0,0-21 16,0 0-16,0 1 0,21-1 0,0-21 16,0 21-16,1-21 0,-1 0 0,0 0 15,21 0-15,-21 0 0,22 0 16,-22 0-16,0-21 0,21 0 0,-20-1 16,-1 1-16,0 0 0,0 0 0,0 0 15,0-22-15,1 22 0,-22 0 0,21-21 16,-21 21-16,0-1 0,0 1 15,0 0-15,0 0 0,0 0 16,-21 42 0,-1 0-1,22 0-15,-21 0 16,21 1-16,0-1 0,0 0 0,0 0 16,0 0-16,0 0 0,0 1 15,0-1-15,21 0 0,1 0 16,-1-21-16,0 21 0,0-21 15,0 0-15,0 0 0,22 0 16,-22 0-16,0 0 0,21-21 0,-20 0 16,-1 0-16,0 0 0</inkml:trace>
  <inkml:trace contextRef="#ctx0" brushRef="#br0" timeOffset="144991.43">5482 6816 0,'-21'-85'31,"42"170"-31,-63-170 0,21 85 15,21 21-15,-22 0 0,22 1 16,-21-22-16,21 21 0,0 21 0,0-21 16,0 0-16,0 1 0,0-1 15,0 0-15,0 0 0,0 0 0,-21 22 16,21-22-16,0 0 0,0 0 16,0 0-16,0 0 0,0 1 15,0-44 16,0 1-15,0 0-16,0-21 16,0 21-16,0-1 0,0-20 0,0 21 15,21-21-15,0 20 0,-21-20 0,22 0 16,-1 21-16,21-22 0,-21 1 0,22 21 16,-1 0-16,0-1 0,1 1 15,-1 21-15,0 0 0,1 0 0,-1 0 16,0 21-16,1-21 0,-22 43 0,21-22 15,-21 0-15,0 21 0,1-20 16,-1 20-16,-21-21 0,0 21 16,0-20-16,0 20 0,0 0 0,0-21 15,0 1-15,0 20 0,0-21 16,-21 0-16,-1 0 0,22 1 0,-21-1 16,21 0-16,-21-21 0,0 0 15,0 0-15,0 0 16</inkml:trace>
  <inkml:trace contextRef="#ctx0" brushRef="#br0" timeOffset="145959.97">720 8234 0,'0'0'0,"0"21"15,0 0 1,-22 0-16,22 22 0,-21-1 16,0-21-16,0 22 0,21-1 0,-21 0 15,0-21-15,-22 22 0,22-22 16,0 21-16,0-21 0,0 1 0,-1-1 16,22 0-16,0 0 15,-21-21-15,21-21 31,0 0-31,0 0 0,21-1 0,1 22 16,-1-21-16,0 0 0,0 0 16,0 0-16,22 21 0,-22-21 0,21 21 15,0-22-15,-20 22 0,20-21 16,0 21-16,1 0 0,-22-21 0,21 21 16,-21 0-16,22 0 0,-22-21 15,0 21-15,0 0 0,0-21 0,0 0 16,-21-1-16,0 1 15,0 0 1,0 0-16,0 0 0,-21 21 31,0 0-31,0 0 0,21 21 16,0 0-16,-21 0 16,21 0-16,0 1 0,-21-1 0,21 21 15,0-21-15,0 22 0,0-22 16,-22 0-16,22 21 0,-21-21 0,21 1 15,-21-1-15,21 0 0,0 21 16,0-21-16,0 1 0,0-1 16,21-21 15,0 0-31,1-21 16,-22-1-16</inkml:trace>
  <inkml:trace contextRef="#ctx0" brushRef="#br0" timeOffset="146147.91">1418 8551 0,'-21'0'47,"42"0"-1,0 0-46,0 0 16</inkml:trace>
  <inkml:trace contextRef="#ctx0" brushRef="#br0" timeOffset="146665.06">2561 8001 0,'0'0'0,"0"-21"0,0 0 16,0 42-1,0 0-15,0 0 16,0 22-16,0-1 0,0 0 16,0 1-16,0-1 0,0 21 15,-21-20-15,21-1 0,-21 0 0,0 1 16,21-1-16,0-21 0,-22 22 0,22-22 16,-21 0-16,21 0 0,0 0 15,0 0 1,21-42-1,-21 0 1,22 0-16,-22 0 0,21-22 16,0 22-16</inkml:trace>
  <inkml:trace contextRef="#ctx0" brushRef="#br0" timeOffset="147215.81">2519 8022 0,'-21'-21'0,"42"42"0,-64-63 0,43 21 15,0 0 1,0-1 0,22 22-16,-1 0 0,0 0 0,0 0 15,21-21-15,1 21 0,-1 0 16,-21 0-16,22 0 0,-1 21 0,-21-21 16,21 22-16,-20-1 0,-1 0 15,0 0-15,-21 0 0,0 22 0,0-22 16,0 0-16,-21 21 0,-22-21 0,22 1 15,-21-1-15,0 21 16,-1-21-16,22 0 0,-21-21 0,-1 22 0,1-1 16,21-21-16,0 0 0,0 0 15,42 0 1,0-21 0,0-1-16,21 22 0,-20-21 15,20 21-15,0 0 0,1 0 0,-1 0 16,0 0-16,-21 0 0,22 0 0,-1 0 15,0 21-15,1-21 0,-22 22 16,21-1-16,-21 0 0,1 0 0,-22 0 16,0 0-16,0 22 0,0-22 0,0 0 15,-22 0-15,1 0 0,0 1 16,-21-1-16,-1 0 0,1-21 0,0 21 16,-1 0-16,1-21 0,0 0 0,-1 21 15,1-21-15,0 0 16,-1 0-16,22 0 0,-21 0 0,21 0 15,0 0-15,-1-21 0,1 0 16,21 0-16,0 0 0,0 0 16,0-1-16,0 1 15,21 0-15,1 21 16,-1 0-16,0-21 0,0 21 0,0 0 16,22-21-16,-22 21 0</inkml:trace>
  <inkml:trace contextRef="#ctx0" brushRef="#br0" timeOffset="147649.57">3387 8319 0,'0'0'0,"0"-106"31,21 106-31,0-21 0,0 21 15,0-22-15,0 22 16,1 0-16,20 0 0,-21 22 0,0-1 16,0-21-16,1 42 0,-1-21 15,0 0-15,0 1 0,0 20 16,0-21-16,-21 21 0,0-20 0,0-1 16,0 0-16,0 21 0,0-21 0,0 1 15,-21-1-15,0-21 0,0 21 16,0-21-16,0 0 15,-1 0-15,22-21 16,0 0 0,0-1-16,0 1 0,0 0 0,22 0 15,-1-21-15,-21 20 0,21-20 0,0 21 16,-21-21-16,21 20 16,0-20-16,1 21 0,-1 0 0,0 0 15,0-1-15,0 22 0,0-21 0,1 21 16,-1 0-16,0 0 0,0 0 15,0 0-15,-21 21 16,0 1-16</inkml:trace>
  <inkml:trace contextRef="#ctx0" brushRef="#br0" timeOffset="147975.94">4106 8509 0,'0'0'0,"21"0"15,43-42 1,-43 42-16,0-21 0,0-1 0,1 1 16,-1 0-16,0 0 0,-21 0 15,0 0-15,0-1 0,0 1 0,0 0 16,0 0-16,0 0 0,0 0 16,-21 21-16,0 0 15,-1 0-15,1 0 0,0 0 0,0 21 16,0 0-16,0 0 0,-1 0 0,22 22 15,-21-22-15,0 0 0,21 0 16,0 21-16,-21-20 0,21-1 0,0 0 16,0 0-16,0 0 0,21 0 0,0 1 15,0-1-15,22 0 16,-22-21-16,0 0 0,21 0 16,1 0-16,-1 0 0,0 0 0,1 0 15,-1 0-15</inkml:trace>
  <inkml:trace contextRef="#ctx0" brushRef="#br0" timeOffset="148456.1">5038 8170 0,'0'0'0,"0"-21"16,0 0-16,-22 0 0,1 0 16,0 0-16,0 21 0,0 0 15,0 0-15,-1 0 0,-20 21 0,21-21 16,0 21-16,-22 0 0,22 21 15,-21-20-15,21 20 0,0-21 0,-1 21 16,1-20-16,0 20 0,0 0 0,21-21 16,-21 1-16,21 20 0,0-21 15,0 0-15,0 0 0,0 1 0,21-22 16,0 21-16,0-21 0,0 0 0,22 0 16,-22 0-16,0 0 0,21 0 15,-20 0-15,-1 0 0,21-21 0,-21-1 16,0 1-16,1 0 0,-1 0 15,0 0-15,0-22 0,0 1 0,-21 21 16,0-21-16,21-1 0,-21 1 16,0 0-16,0 20 0,0 1 0,0-21 15,0 21-15,0 42 32,-21 21-32,21-21 0,-21 22 15,21-22-15,0 21 0,0-21 0,-21 22 16,21-1-16,0-21 0,0 22 15,0-22-15,0 0 0,0 0 0,0 0 16,0 0-16,0 1 0,21-1 16,0-21-16,0 0 15,1 0-15,20 0 0,-21 0 16,0 0-16,22-21 0,-22-1 0,21 1 16</inkml:trace>
  <inkml:trace contextRef="#ctx0" brushRef="#br0" timeOffset="149136.28">5482 7938 0,'0'0'0,"0"-22"0,0-20 0,0 21 16,0 0-16,0 0 0,-21 21 15,21 21 1,-21 0-16,21 0 0,-21 0 0,21 22 16,0-1-16,0 0 0,0 1 15,0-1-15,-22 0 0,22 1 16,0-1-16,-21 0 0,21 1 0,0-1 15,0-21-15,0 21 0,0-20 0,0-1 16,0 0-16,0 0 0,0 0 0,0-42 47,0 0-47,0-21 16,0 20-16,0 1 0,0 0 15,21-21-15,1-1 0,-1 22 0,0-21 16,0 21-16,0-22 0,0 22 15,1-21-15,20 21 0,-21 0 0,0 21 16,0-22-16,22 22 0,-22 0 16,0 0-16,0 0 0,0 0 15,-21 22-15,0-1 16,0 0 0,-21-21-16,0 21 0,0-21 15,0 0-15,0 21 0,-1-21 0,-20 0 16,21 0-16,0 0 0,0 0 0,-1 0 15,1 0-15,0 0 0,0 0 16,0 0 0,21 21-1,0 1 1,0-1-16,0 0 16,0 0-16,21 0 0,-21 0 0,0 1 15,0 20-15,0-21 0,0 0 0,0 22 16,21-22-16,-21 0 0,21 0 15,-21 0-15,21 0 0,1 1 0,-1-1 16,0-21-16,0 21 0,21-21 0,-20 21 16,20-21-16,-21 0 0,21 0 15,1 0-15,-22 0 0,0-21 0,21 21 16,-20-21-16,-1 0 0,0 21 16,0-22-16,0 1 0,0 0 0,1 0 15,-22 0-15,0 0 0,21-1 0,-21 1 16,0 0-16</inkml:trace>
  <inkml:trace contextRef="#ctx0" brushRef="#br0" timeOffset="149811.29">635 9779 0,'0'0'0,"-21"0"0,0 0 0,42 0 31,0 0-15,21 0-16,-21 0 0,22 0 0,-22 0 15,21 0-15,-21 0 0,22 0 16,-22 0-16,21 0 0,-21 0 15,1 0-15,-1 0 0,0 0 16,0 0-16,-42 0 31,0 0-31,0 0 0</inkml:trace>
  <inkml:trace contextRef="#ctx0" brushRef="#br0" timeOffset="150300.01">614 9821 0,'0'0'0,"-21"0"0,21 22 0,-22-1 16,1 0-16,0 0 15,0 0-15,0 0 16,0-21-16,21 22 0,-22-22 0,1 21 16,0-21-1,21 21-15,-21-21 16,42-21 15,0 21-15,0 0-16,1-21 15,-1 21-15,0 0 0,21 0 0,-21 0 16,1 0-16,20 0 0,0 0 0,-21 0 16,22 0-16,-1 0 0,0 0 15,-20 0-15,20 21 0,-21-21 16,0 21-16,0 0 0,-21 0 15,0 0-15,0 1 0,-21-22 16,0 21-16,-21 0 0,21 0 0,-22-21 16,1 21-16,0-21 0,-1 0 15,1 21-15,0-21 0,-1 0 0,22 0 16,-21 0-16,21 0 0,-1 0 16,1 0-16,0 0 0,0 0 0,0-21 15,21 0 1,21 21 15,0 0-31,0-21 0,0 21 16,1 0-16,20 0 0,-21-21 15</inkml:trace>
  <inkml:trace contextRef="#ctx0" brushRef="#br0" timeOffset="150495.9">1355 10075 0,'0'-21'62,"21"21"-46</inkml:trace>
  <inkml:trace contextRef="#ctx0" brushRef="#br0" timeOffset="150934.13">2201 9525 0,'0'0'0,"0"21"31,0 0-31,0 1 0,0-1 0,0 21 16,-21 0-16,21 1 0,-21-1 16,21 0-16,-21-20 0,21 20 0,0 0 15,0 1-15,-21-22 0,21 21 0,-22-21 16,22 0-16,0 1 0,0-1 15,-21 0-15,21-42 47</inkml:trace>
  <inkml:trace contextRef="#ctx0" brushRef="#br0" timeOffset="151443.81">2074 9779 0,'-21'-169'15,"42"338"-15,-42-359 0,21 168 16,0 1-16,0 0 0,0 0 16,21 0-16,0 21 0,1 0 0,-1-21 15,21 21-15,-21 0 0,22 0 16,-1 0-16,-21 0 0,21 21 0,1 0 16,-1 0-16,-21 0 0,22 0 15,-22 22-15,0-22 0,-21 21 16,0-21-16,0 22 0,-21-22 0,0 0 15,-22 21-15,1-20 0,21-1 0,-22 0 16,1 0-16,0 0 0,-1-21 16,22 0-16,0 21 0,0-21 0,0 0 15,0 0-15,21-21 16,0 0-16,21 21 16,0-21-16,0 0 0,0 21 15,22-21-15,-1 21 0,0 0 0,1-22 16,-1 22-16,0 0 0,1 0 0,-1 0 15,21 22-15,-20-1 16,-22 0-16,21-21 0,-21 42 0,1-21 16,-1 1-16,-21-1 0,0 0 0,0 0 15,-21 21-15,-22-20 0,1-1 16,-22 0-16,22 0 0,-21 0 0,-1 0 16,1 1-16,-1-1 0,1-21 0,20 0 15,1 21-15,0-21 0,-1 0 16,1 0-16,21 0 0,0-21 0,-1 21 15,22-21-15,0-1 16,0 1-16,0 0 0,0 0 0,0 0 0,0 0 16,22-1-16,-1-20 0,0 21 0,21-21 15,-21 20-15,22 1 16,20 0-16</inkml:trace>
  <inkml:trace contextRef="#ctx0" brushRef="#br0" timeOffset="152016.29">2963 9758 0,'0'21'0,"0"-42"0,0 63 16,0-21-16,0 1 0,0-1 16,0 0-16,0 21 0,-21-21 0,0 1 15,21-1-15,-21 0 0,21 0 16,0 0-16,0 0 0,0 1 16,21-22-1,0 0-15,0 0 16,0 0-16,22 0 0,-22-22 0,0 22 15,21-21-15,-20 0 0,20 0 0,-21 0 16,21 0-16,-20-1 0,-1 1 16,0 0-16,0 0 0,-21-21 0,0 20 15,21 1-15,-21 0 0,0 0 16,0 42 15,0 0-31,0 0 0,-21 22 16,21-22-16,0 0 15,0 21-15,0 1 0,0-1 0,-21-21 16,21 22-16,0 20 0,0-21 0,0 1 16,0 20-16,0 1 0,0-1 15,0-20-15,0 20 0,0 1 0,0-1 16,0-21-16,21 22 0,-21-22 0,0 1 16,0-1-16,0 0 0,0 1 0,0-1 15,0-21-15,-21 21 0,0-20 16,0-1-16,-1-21 0,1 21 0,-21-21 15,21 0-15,-22 0 0,1 0 0,0-21 16,-1 0-16,1-1 16,-21 1-16,20 0 0,-20 0 0,20-21 15,1-1-15,0 1 0,21 0 0,-22-1 16,43 1-16,0 0 0,0-1 16,0 1-16,0 0 0,0-1 0,21 1 15,1 0-15,-1-1 0,21 22 0,0-21 16,-20-1-16,20 22 0,0-21 15,1 0-15,20 20 0,-21-20 0</inkml:trace>
  <inkml:trace contextRef="#ctx0" brushRef="#br0" timeOffset="152280.15">3958 9377 0,'0'0'0,"-21"0"31,21 21-31,0 0 0,-21 0 16,0 22-16,21-22 0,-22 21 15,22 1-15,-21-1 0,0 0 0,0 1 16,21-1-16,0-21 0,-21 21 0,21-20 16,-21 20-16,-1-21 0,22 0 15,0 0-15,0 1 0,0-1 16,22-21-1,-1-21-15,0 21 16,0-22-16,0 1 0</inkml:trace>
  <inkml:trace contextRef="#ctx0" brushRef="#br0" timeOffset="152664.93">4000 9758 0,'0'0'16,"0"21"-16,0 0 0,0 0 0,0 1 15,22-22 17,-1 0-32,0 0 0,0 0 15,0 0-15,0 0 0,1-22 0,-1 22 16,0-21-16,0 21 0,0-21 16,0 0-16,-21 0 0,0 0 15,0-1-15,0 1 0,0 0 16,-21 21-16,0 0 15,0 0-15,-21 0 0,20 0 0,1 0 16,-21 21-16,21 0 0,0 1 0,-1 20 16,1-21-16,21 0 0,0 0 15,0 22-15,-21-22 0,21 0 16,0 0-16,0 0 0,0 1 0,21-22 0,0 21 16,1 0-16,-1-21 15,0 0-15,0 0 0,0 0 0,0 0 16,22 0-16,-22 0 0,0 0 0,21 0 15,-20 0-15,20-21 0,-21 0 0,0 21 16,0-22-16,1 1 0,20-21 16,-21 21-16</inkml:trace>
  <inkml:trace contextRef="#ctx0" brushRef="#br0" timeOffset="152900.1">3916 9398 0,'-43'0'0,"86"0"0,-107 21 16,22-21-16,21 21 0,21 1 16,21-22-1,0 0-15,21 0 0,-20 0 16,41 0-16,-21 0 0,1 0 16,20 0-16,-20 0 0,20 0 0,-21 0 15,22 0-15,-22 0 0,1 0 0,-1 0 16,0 0-16,1-22 0,-22 22 15,0 0-15</inkml:trace>
  <inkml:trace contextRef="#ctx0" brushRef="#br0" timeOffset="153828.21">847 11049 0,'0'0'0,"0"-21"16,-22 21 15,1 0-31,0 0 15,-21 21-15,21 0 16,-1 22-16,-20-22 0,21 21 0,-21 0 16,20 22-16,-20-22 0,21 22 15,0-22-15,0 22 0,21-22 0,0 0 16,0 1-16,0-1 0,21-21 16,21 0-16,-21 0 0,0 1 15,22-22-15,-22 0 0,21 0 0,1 0 16,-1 0-16,0 0 0,1 0 15,-22 0-15,21-22 0,0 1 0,-20 0 16,20 0-16,-21 0 0,0 0 16,0-1-16,1 1 0,-22 0 0,0 0 15,0 0-15,0 0 0,-22-1 16,1 1-16,0 21 0,-21 0 0,21 0 16,-22 0-16,1 0 0,21 21 15,-22 1-15,1-1 0,21 0 0,-21 0 16,20 0-16,1 0 15,0 1-15,0-1 0,21 0 0,0 0 16,0 0-16,0 0 16,21-21-16,0 22 0,0-22 15,22 0-15,-22 0 0,0 0 16,21 0-16,-20-22 0,20 1 0</inkml:trace>
  <inkml:trace contextRef="#ctx0" brushRef="#br0" timeOffset="154044.07">1524 11345 0,'0'0'0,"0"-21"0,0 0 16,-21 21 31,42 0-16,0 0-15,0 0-16,0 0 0</inkml:trace>
  <inkml:trace contextRef="#ctx0" brushRef="#br0" timeOffset="155727.31">2582 11049 0,'0'0'0,"0"-21"16,21 21-16,1 0 15,-22-21-15,21 0 0,-21-1 16,0 1-16,0 0 15,-21 21 1,-1 0 0,1 0-16,0 0 15,0 0-15,0 0 0,0 21 16,-22 0-16,22 22 0,0-22 0,0 21 16,-22 1-16,22 20 0,0-21 15,0 1-15,21 20 0,-21-20 0,21-1 16,0 0-16,-21 1 0,21-22 15,0 21-15,0-21 0,0 0 0,21 1 16,0-22-16,0 21 0,0-21 0,0 0 16,1 0-16,20 0 0,-21 0 15,21 0-15,1 0 0,-22 0 0,21 0 16,1 0-16,-1-21 0,-21-1 16,21 1-16,1 0 0,-1 0 0,0 0 15,-20 0-15</inkml:trace>
  <inkml:trace contextRef="#ctx0" brushRef="#br0" timeOffset="156788.04">3175 11155 0,'0'0'0,"0"-21"0,0 0 16,0-1-16,0 1 0,0 0 15,-21 21 1,0 0-16,-1 0 0,1 0 16,0 21-16,0 0 0,0 1 15,0 20-15,-1-21 0,1 21 0,0 1 16,-21-22-16,42 21 0,-21 1 15,-1-1-15,22-21 0,-21 21 0,21-20 16,0-1-16,0 0 0,0 0 0,0 0 16,21 0-1,1-21-15,-1 0 0,0 0 16,0 0-16,0 0 0,0-21 0,1 21 16,-1-21-16,0 0 0,0 0 15,0 0-15,0-22 0,1 22 0,-1 0 16,0-21-16,0-1 0,0 22 0,-21-21 15,0-1-15,0 22 0,21 0 16,-21 0-16,0 0 0,0 42 47,0 0-47,0 0 0,0 0 0,0 22 0,0-22 16,0 21-16,-21-21 15,21 22-15,0-22 0,0 0 0,0 0 16,0 0-16,0 1 0,0-1 0,0 0 15,21 0-15,1-21 16,-1 0-16,0 0 0,21 0 0,-21 0 16,1 0-16,20 0 0,0-21 0,1 21 15,-22-21-15,21-22 0,0 22 16,1 0-16,-1-21 0,0 21 16,-20-22-16,20 1 0,-21 21 0,0-22 0,0 22 15,1 0-15,-22-21 16,21 42-16,-21-21 0,-21 21 31,-1 21-31,1 0 0,0 0 16,21 0-16,0 0 0,-21 1 0,21-1 15,0 0-15,0 0 0,0 0 0,0 0 16,21 1-16,0-1 0,-21 0 16,21 0-16,1 0 0,-22 0 0,21 1 15,0-22-15,-21 21 0,0-42 47,-21 21-47,0-22 16,21 1-16,-22 0 15,1 21-15,21-21 0,-21 0 0,0 21 16,21-21-16,-21 21 16,0 0-16,21 21 15,0 0-15,0 0 16,0 0-16,0 0 0,21 1 15,0-22-15,0 21 0,0 0 16,0-21-16,1 21 0,20-21 0,-21 0 16,21 0-16,-20 0 0,20 0 0,0 0 15,22 0-15,-22 0 0,0 0 16,1-21-16,20 21 0,-20-21 0,-1 0 16,0-1-16,-21-20 0,22 21 15,-22-21-15,0 20 0,0-20 0,0 0 16,-21 21-16,22-22 0,-22 1 15,0 21-15,0 0 0,0-1 0,0 1 16,-22 21-16,1 0 0,0 0 16,0 21-16,0 1 0,0-1 15,21 0-15,0 21 0,0-21 0,-22 22 16,22-1-16,0-21 0,0 22 0,0-22 16,22 21-16,-1-21 0,0 0 15,-21 1-15,42-1 0,-21-21 0,1 21 16,-1-21-16,21 0 0,0 0 15,1 0-15,-22 0 0,21 0 0,1 0 16,-22 0-16,21 0 0,-21 0 16,0-21-16</inkml:trace>
  <inkml:trace contextRef="#ctx0" brushRef="#br0" timeOffset="157995.68">487 12531 0,'-21'0'16,"-1"0"-16,1 0 0,42 21 47,1-21-32,-1 0-15,0 0 0,21 21 0,1-21 16,-22 0-16,21 0 0,0 0 16,-20 0-16,20 0 0,0 0 0,-21 0 15,22 0-15,-22-21 0,0 21 16,0-21-16,0 0 15,-21-1 1,0 1 0,-21 21-1,0 0 1,0 21 0,21 1-16,-21-1 0,21 21 0,0-21 15,-21 22-15,-1-1 0,1 0 16,21 1-16,-21-1 0,0 0 0,0 1 15,21-1-15,0 0 0,-21-21 16,21 22-16,-22-22 0,22 0 16,0 0-16,-21 0 0,21 1 15,0-44 17,0 1-17,0 0-15,0 0 16,21 0-16,-21 0 0</inkml:trace>
  <inkml:trace contextRef="#ctx0" brushRef="#br0" timeOffset="158294.63">317 12764 0,'0'0'0,"-21"0"0,0 0 0,42 0 31,0 0-16,1 0-15,20 0 0,0-22 0,1 22 16,-1 0-16,0 0 0,1-21 16,-1 21-16,0 0 0,1 0 0,-1 0 15,-21-21-15,21 21 0,-20 0 16,-1 0-16,0 0 0,0 0 0,0 0 16,-21-21 30,21 21-14</inkml:trace>
  <inkml:trace contextRef="#ctx0" brushRef="#br0" timeOffset="158559.16">1185 12700 0,'0'21'0,"21"-21"32,1 0-32,-1 0 0,0 0 0,-21-21 15,21 0 1,-21 0 0,-21 21-1,0 0 1,0 0-16,-1 0 15,22 21 17,0 0-17</inkml:trace>
  <inkml:trace contextRef="#ctx0" brushRef="#br0" timeOffset="159803.29">2244 12594 0,'0'0'15,"21"0"-15,0-21 0,0 21 0,0-21 16,-21 0-16,0 0 16,0-1-16,0 1 0,0 0 15,-21 0-15,0 21 16,0 0-16,0 0 0,-22 0 0,22 0 16,-21 0-16,21 0 0,-1 21 15,-20 0-15,21 0 0,0 1 0,0-1 16,-1 21-16,1 0 0,0 1 15,21-1-15,-21 0 0,21 1 0,0-1 16,0 0-16,0 1 0,0-22 16,0 21-16,0-21 0,21 1 0,0 20 15,0-21-15,1 0 0,-1-21 16,0 21-16,21-21 0,-21 0 16,22 0-16,-1 0 0,0 0 0,22 0 15,-22 0-15,1-21 0,20 21 16,-21-21-16,22 0 0,-22 0 0,1-22 15,20 22-15,-21 0 0,-20-21 16,20 21-16,-21-22 0,0 22 0,0-21 16,-21 21-16,0-22 0,0 22 0,0 0 15,0-21-15,-21 20 0,0 1 16,0 0-16,0 21 0,0-21 0,-1 21 16,1 0-16,0 0 15,0 0-15,0 21 0,0-21 16,-22 21-16,43 0 0,-21 22 0,0-22 15,0 21-15,0 1 0,-1-22 16,22 21-16,0 0 0,0-20 0,0 20 16,0-21-16,0 0 0,0 0 15,0 1-15,22-22 0,-1 21 16,0-21-16,0 0 0,0 0 16,22-21-16,-22-1 0,0 1 15,0 0-15,0 0 0,0 0 0,1-22 16,-1 22-16,0-21 0,0 21 15,0-22-15,0 22 0,-21-21 0,0 21 16,0 0-16,0-1 0,0 1 16,0 42 15,0 1-31,0-1 0,0 0 16,0 0-16,0 21 0,0-20 0,0-1 15,0 21-15,0-21 0,0 22 0,0-22 16,0 0-16,0 0 0,0 0 15,22 0-15,-1 1 0,0-22 0,0 0 16,0 0-16,0 0 0,1 0 16,-1 0-16,0 0 0,0-22 0,21 22 15,-20-21-15,-1 0 0,0-21 0,21 21 16,-21-1-16,1-20 16,-1 0-16,0-1 0,0 22 0,0-21 15,-21 0-15,0-1 0,0 22 0,0-21 16,0 21-16,0-1 0,0 1 15,0 0-15,0 0 0,-21 42 32,21 0-32,0 0 0,-21 22 15,0-22-15,21 21 0,0-21 0,0 22 16,-21-1-16,21 0 0,0 1 16,0-1-16,0-21 0,0 22 0,0-22 15,0 21-15,0-21 0,21 0 0,0 1 16,0-22-16,0 0 15,0 21-15,1-21 0,-1 0 0,0 0 16,0 0-16,0-21 0,0 21 0,1-22 16,-1 1-16,-21 0 0,21 0 15,0 0-15</inkml:trace>
  <inkml:trace contextRef="#ctx0" brushRef="#br0" timeOffset="159972.2">3238 12658 0,'0'0'15,"-21"0"-15,0 0 16,42 0 0,0 0-1,1 0-15,20 0 0,-21 0 16,21 0-16,1 0 0,-1 0 0,0 0 16,1-21-16,20 21 0,-20-22 15</inkml:trace>
  <inkml:trace contextRef="#ctx0" brushRef="#br0" timeOffset="160623.84">4127 12488 0,'-127'22'31,"106"-22"-31,0 21 0,0 0 16,-21 0-16,20 0 0,1 0 0,0 1 15,21-1-15,0 0 0,-21 21 0,21-21 16,0 1-16,0 20 0,0-21 15,0 0-15,0 0 0,21 1 0,0-1 16,0 0-16,1-21 0,-1 0 16,21 21-16,-21-21 0,0 0 0,1 0 15,20 0-15,-21 0 0,21-21 0,-20 0 16,20 0-16,-21-1 0,21 1 16,1 0-16,-22-21 0,0 21 0,21-22 15,-20 1-15,-22 0 0,0-1 0,21 1 16,-21 0-16,0-1 0,0 1 15,0 0-15,0-1 0,0 22 16,0 0-16,0 0 0,0 0 0,-21-1 16,-1 22-16,22 22 15,0-1-15,-21 21 0,21-21 16,-21 0-16,21 22 0,0-1 0,0-21 16,0 22-16,0-1 0,0-21 15,0 21-15,0 1 0,0-22 0,0 21 16,0-21-16,0 22 0,0-22 0,0 0 15,0 0-15,0 0 0,0 1 16,0-1-16,0-42 31,0-1-31,0 1 16,0 0-16,0-21 0,0 21 16,0-22-16,21 22 0,0-21 0,22-1 15,-22 22-15,0-21 0,21 21 0,-20 0 16,20-1-16,-21 22 0,21 0 15,-20 0-15,-1 0 0,0 0 0,0 22 16,0-1-16,0 0 0,-21 0 0,0 0 16,0 22-16,0-22 0,0 0 15,0 21-15,0-21 0,0 22 16,0-22-16,0 21 0,0-21 0,0 1 16,0-1-16,-21 0 0,0 0 0,0-21 15,21 21-15,-21-21 0,0 21 16,21 1-16,-22-22 0</inkml:trace>
  <inkml:trace contextRef="#ctx0" brushRef="#br0" timeOffset="161523.65">1037 14330 0,'0'0'0,"-21"0"16,0 0-16,0 0 0,-1 0 15,1 0-15,-21 0 0,21-21 0,0 21 16,-1-21-16,1 21 0,21-22 15,-21 1-15,21 0 0,0 0 0,0 0 16,0 0-16,0-1 0,0 1 16,21 0-16,0 0 0,1-21 0,-1 20 15,21 22-15,-21-21 0,22 0 16,-22 21-16,21 0 0,-21 0 16,22 0-16,-22 0 0,0 0 0,0 21 15,-21 0-15,0 22 0,0-22 16,-21 21-16,0 1 0,-22-1 0,1 0 15,0 22-15,-1-22 16,-20 22-16,21-22 0,-1 0 0,1 22 16,0-22-16,20 0 0,1-20 15,21 20-15,0-21 0,0 0 0,0 0 16,21-21-16,1 0 0,20 0 16,-21 0-16,21 0 0,1 0 0,20-21 15,-20 21-15,-1-21 0,21 0 16,-20 0-16,-1 0 0,0-22 0,-20 22 15,-1 0-15,0-21 0,-21 20 16,0 1-16,0 0 0,-21 0 16,-22 0-16,22 0 0,-21-1 15,0 22-15,20 0 0,-20 0 0,0 0 16,21 0-16,-22 0 0,22 0 16,0 0-16,0 0 0,0 22 15,21-1-15,0 0 16,21-21-1,0 0-15,21 0 0,-21 21 0,1-21 16,20 0-16</inkml:trace>
  <inkml:trace contextRef="#ctx0" brushRef="#br0" timeOffset="161709.44">1778 14415 0,'0'0'0,"0"-22"31,-21 22-15,42 0 15,0 0-31,0 0 16</inkml:trace>
  <inkml:trace contextRef="#ctx0" brushRef="#br0" timeOffset="162052.79">2921 14139 0,'0'0'0,"-106"-63"16,85 63-1,0 0-15,-22 0 0,22 0 16,0 0-16,-21 0 0,21 0 0,-22 21 16,1 0-16,21 0 0,-22 1 0,22-1 15,0 21-15,-21-21 16,21 22-16,21-1 0,-22 0 0,22 1 16,-21-22-16,21 21 0,0 0 15,0-20-15,0 20 0,0-21 0,21 21 16,1-42-16,20 22 0,-21-1 15,21 0-15,1-21 0,-1 0 0,0 0 16,1 0-16,-1 0 0,22-21 0,-22 0 16,0-1-16,1 1 0,-1 0 15</inkml:trace>
  <inkml:trace contextRef="#ctx0" brushRef="#br0" timeOffset="162512.04">3175 14139 0,'0'0'16,"0"-42"-16,0 21 0,-21-21 0,21 20 15,-21 22-15,21-21 0,-22 21 0,22-21 16,-21 21-16,21 21 16,0 0-16,-21 1 0,21 20 15,0-21-15,0 0 0,0 22 0,0-1 16,0-21-16,0 21 0,0 1 16,0-1-16,0-21 0,0 22 0,0-22 15,0 21-15,0-21 0,0 0 16,0 1-16,0-1 0,0 0 15,0 0-15,0-42 32,0 0-32,0 0 15,0-1-15,0 1 0,0 0 0,0-21 16,21-1-16,0 22 0,-21-21 16,43 0-16,-22 20 0,0 1 0,0-21 15,22 21-15,-22 0 0,21 21 16,-21-22-16,22 22 0,-22 0 0,21 0 15,-21 0-15,0 22 0,1-22 0,-1 21 16,0 0-16,-21 0 16,0 0-16,0 22 0,0-22 0,0 0 15,0 21-15,0-21 0,0 1 0,-21-1 16,0 21-16,-1-21 0,22 0 16,-21-21-16,0 22 0,0-1 0,21 0 15,21-42 16,0 21-31</inkml:trace>
  <inkml:trace contextRef="#ctx0" brushRef="#br0" timeOffset="163003.97">4106 14266 0,'0'0'0,"0"-21"0,0 0 16,0 0-16,0 0 0,0 0 15,-21-1-15,0 1 16,21 0-16,-21 21 0,0 0 0,-1 0 16,1 0-16,0 0 15,-21 0-15,21 21 0,-1 0 0,1 1 16,0-1-16,0 21 0,0-21 0,0 22 16,-1-22-16,22 21 0,-21-21 15,21 22-15,0-22 0,0 21 0,0-21 16,0 0-16,21 1 15,1-1-15,-1-21 16,0 0-16,0 0 0,0 0 0,0 0 16,1-21-16,-1-1 0,0 22 0,0-21 15,0 0-15,-21 0 0,21 0 16,-21-22-16,22 22 0,-22 0 0,0-21 16,0 21-16,0-1 0,0 1 15,0 0-15,0 0 0,0 42 31,0 0-31,0 0 16,0 1-16,0-1 0,0 21 0,0-21 16,0 0-16,0 1 0,0-1 0,0 0 15,0 0-15,0 0 16,0 0-16,0 1 0,21-1 16,0-21-16,0 0 0,0 0 15,0 0-15,1 0 0,-1 0 16,0 0-16,0-21 0,0-1 15</inkml:trace>
  <inkml:trace contextRef="#ctx0" brushRef="#br0" timeOffset="163435.07">4360 14203 0,'0'-21'0,"0"42"0,0-63 0,-21 42 0,21-22 16,0 1-16,0 0 15,0 0 1,21 21-1,0 0 1,1 0-16,-1 0 0,0 0 0,0 21 16,-21 0-16,21-21 0,0 21 15,1 1-15,-1-1 0,-21 21 0,21-21 16,-21 0-16,0 1 0,0 20 0,0-21 16,0 0-16,0 0 0,0 1 15,0-1-15,0 0 0,0 0 0,0 0 16,0 0-16,-21-21 15,21-21 17,0 0-32,0 0 15,0 0-15,0 0 0,21-1 16,0-20-16,0 0 0,0 21 0,1-22 16,-1 1-16,0 0 0,0 20 0,21-20 15,-20 0-15,-1 21 0,0-1 16,21 1-16,-21 0 0,1 21 0,-1 0 15,0 0 1,-21 21 0,0 0-16,0 1 0,-21-1 15,0 0-15</inkml:trace>
  <inkml:trace contextRef="#ctx0" brushRef="#br0" timeOffset="165603.87">1058 15790 0,'0'-21'47,"21"21"-31,1-21-16,-22 0 0,21 21 15,-21-21-15,0 0 16,0-1-16,0 1 0,0 0 0,0 0 16,0 0-16,0 0 15,-21-1-15,-1 1 0,1 0 0,0 0 16,-21 21-16,21 0 0,-22 0 16,1 0-16,21 0 0,-22 0 15,1 21-15,21 0 0,-21 0 16,20 1-16,-20-1 0,21 0 15,0 0-15,21 0 0,0 0 0,-21 1 16,21-1-16,0 0 0,0 0 16,0 0-16,21-21 0,0 21 0,0-21 15,0 0-15,0 0 0,1 0 16,-1 0-16,21 0 0,-21 0 0,22 0 16,-22 0-16,21-21 0,0 0 15,-20 21-15,20-21 0,-21 0 0,0 0 16,22-1-16,-22 1 0,0 0 15,-21 0-15,21 21 0,0-21 16,-21 0-16,21-1 0,-21 1 16,22 21-1,-22 21 17,0 1-32,0-1 0,0 0 15,0 0-15,0 0 0,0 0 16,0 1-16,0 20 0,0-21 0,0 21 15,0-20-15,0 20 0,0-21 16,0 21-16,0 1 0,0-22 0,0 21 16,0-21-16,0 1 0,0 20 15,0-21-15,0 0 0,-22-21 16,22 21-16,-21 1 0,0-22 16,-21 0-16,21 21 0,-22-21 0,1 0 15,0 0-15,-1 0 0,1 0 16,0-21-16,-1-1 0,22 1 0,-21 21 15,21-21-15,-1 0 0,1 0 16,0 0-16,21-1 0,0 1 0,0 0 16,0 0-16,0 0 15,21 21-15,-21-21 0,21 21 16,1-22-16,-1 22 0,0 0 16,0-21-16,0 21 15,0-21-15,1 21 0</inkml:trace>
  <inkml:trace contextRef="#ctx0" brushRef="#br0" timeOffset="165927.76">1736 15769 0,'21'0'31,"-21"-21"-15,0 0 0,0 0-16,0 0 15,0-1 17,-21 22-32,-1 0 0,1 0 15,0 0 1,21 22-16,-21-22 15,21 21-15,0 0 32,21-21-32,0 0 0,0 0 0,1 0 15</inkml:trace>
  <inkml:trace contextRef="#ctx0" brushRef="#br0" timeOffset="168300.52">2561 15600 0,'0'-21'31,"21"21"204,-21-21-235,0-1 31,21 1-31,-21 0 16,0 0-1,0 0-15,-21 0 16,0 21 0,0 0-16,0 0 0,0 0 15,-1 0-15,1 0 16,0 21-16,0 0 0,0 0 15,0 0-15,-1 0 0,1 1 16,0 20-16,0-21 0,21 21 0,0-20 16,0 20-16,0-21 0,0 21 15,0-20-15,0-1 0,0 21 0,0-21 16,21 0-16,0 1 0,0-1 0,1-21 16,-1 21-16,0-21 0,0 0 15,21 0-15,-20 0 0,-1 0 0,21 0 16,-21 0-16,22 0 0,-22-21 15,21 0-15,-21 21 0,22-22 0,-1 1 16,-21 0-16,21 0 0,-20 0 16,20-22-16,-21 22 0,21 0 15,-20-21-15,20 21 0,-21-22 0,0 1 16,0 0-16,1 20 0,-22-20 16,21 0-16,-21-1 0,21 22 0,-21-21 15,0 21-15,0 0 0,0-1 16,0 1-16,0 0 15,0 42 1,0 0-16,0 22 16,0-22-16,0 21 0,0-21 15,-21 22-15,0-1 0,21 0 0,-22 1 16,1-22-16,21 21 0,0 1 0,0-1 16,-21-21-16,21 21 15,0 1-15,0-22 0,0 0 0,0 21 16,0-20-16,0-1 0,0 0 15,21-21-15,0 0 0,1 0 16,-1 0-16,21 0 0,-21 0 16,22 0-16,-1 0 0,0-21 0,1 21 15,-22-21-15,21-1 0,0 1 0,1 0 16,-1 21-16,-21-21 0,22 0 16,-22 0-16,21-1 0,-21 1 15,0 0-15,1 0 0,-22-21 0,0 20 16,0 1-16,0 0 0,0 0 0,0 0 15,0 0-15,0-1 0,-22 1 16,1 21-16,0 0 16,0 0-16,0 0 0,0 0 15,-22 0-15,22 0 0,0 21 0,0 1 16,0-1-16,-1 0 0,1 0 16,21 21-16,-21-20 0,0-1 0,21 21 15,0-21-15,0 0 0,0 22 16,0-22-16,0 0 0,0 0 0,0 0 15,0 1-15,21-1 0,0-21 0,0 0 16,1 0-16,-1 0 0,0 0 16,0 0-16,0 0 0,22 0 0,-22-21 15,0-1-15,0 22 16,21-21-16,-20 0 0,-1-21 0,0 21 16,-21-1-16,21-20 0,-21 21 0,21 0 15,-21-22-15,0 22 0,0 0 16,0 0-16,0 0 0,0 0 0,0 42 47,0 0-47,0 0 0,0 0 0,-21 0 15,21 1-15,0-1 0,0 0 16,0 0-16,0 0 0,0 0 0,0 1 16,0-1-16,0 0 0,0 0 15,21 0-15,0-21 16,1 0-16,-1 0 0,0 0 0,0 0 15,0 0-15,0 0 0,1-21 16,20 21-16,-21-21 0,21 0 0,-20 0 16,20-1-16,-21 1 0,0 0 0,22-21 15,-22 21-15,0-1 0,-21 1 16,0 0-16,0 0 0,0 0 0,0 0 16,-21 21-1,0 0 1,21 21-16,-22-21 0,22 21 0,0 0 15,0 0-15,0 0 0,0 1 16,0-1-16,0 0 0,0 0 16,0 0-16,0 0 0,22 1 15,-22-1-15,21 0 0,-21 0 16,-21-21 15,-1 0-31,22-21 16,-21 21-16,21-21 0,-21 0 0,0-1 15,0 22-15,21-21 0,0 42 63,0 1-63,0-1 16,0 0-16,21 0 0,0-21 15,-21 21-15,21-21 0,0 0 0,1 0 16,-1 0-16,0 0 0,21 0 15,-21 0-15,1 0 0,20 0 0,-21-21 16,21 0-16,1 21 0,-1-21 16,0 0-16,-20-1 0,20 1 0,-21-21 15,21 21-15,-20-22 0,-1 22 16,-21-21-16,0 21 0,21 0 16,-21-22-16,0 22 0,0 0 0,0 0 15,-21 21-15,0 0 16,-1 0-16,1 0 0,0 21 15,21 0-15,0 0 0,-21 0 0,21 22 16,0-22-16,0 0 0,0 21 0,0-20 16,21 20-16,-21-21 0,21 0 15,0 22-15,1-22 0,-1 0 0,21 0 16,-21 0-16,0 0 0,1 1 0,-22-1 16,0 0-16,0 0 15,-22-21 1,1 0-1,0 0-15,0 0 0,0 0 16,0 0-16,-1 0 0,1 0 16,0 0-16,0 0 0</inkml:trace>
  <inkml:trace contextRef="#ctx0" brushRef="#br0" timeOffset="168951.18">847 17082 0,'0'0'0,"0"-22"15,0 1-15,0 0 0,21 0 16,-21 0-16,0 0 0,-21 21 31,21 21-15,-22 0-16,22 0 0,0 21 16,0 1-16,0-1 0,0-21 15,0 22-15,0-1 0,-21 0 0,21-21 16,0 22-16,0-22 0,-21 21 15,21-21-15,0 1 0,0-1 16,0 0-16,21-21 31,0 0-31,-21-21 0,22 0 0,-1-1 16,0 1-16,0 0 0</inkml:trace>
  <inkml:trace contextRef="#ctx0" brushRef="#br0" timeOffset="169311.97">1270 17018 0,'0'42'31,"0"-20"-31,-21 20 0,0-21 0,21 0 16,-22 22-16,22-22 0,-21 21 0,21-21 16,0 0-16,0 22 15,0-22-15,0 0 16,0 0-16,21-21 0,1 0 0,20 0 15,-21 0-15,21 0 0,-20 0 16,20-21-16,0 21 0,-21-21 0,22 0 16,-1 0-16,-21-22 0,0 22 15,1 0-15,-1-21 0,-21-1 0,0 22 16,0-21-16,0 21 0,-21-22 16,-1 22-16,1 0 0,0 0 15,-21 21-15,21 0 0,-22 0 0,22 0 16,-21 0-16,21 21 0,-1 0 15,1 0-15,0 0 0,21 22 16,0-22-16,0 0 0,0 0 16,0 0-16,21 1 0,0-1 0,1 0 15,-1-21-15,0 21 0</inkml:trace>
  <inkml:trace contextRef="#ctx0" brushRef="#br0" timeOffset="169499.86">1968 17251 0,'0'-21'0,"-21"21"15,0 0 1,21-21 15,21 21-15,0 0-16,1-22 0,-1 22 0</inkml:trace>
  <inkml:trace contextRef="#ctx0" brushRef="#br0" timeOffset="171156.92">2773 16764 0,'0'0'0,"0"-21"0,-21 21 16,-1-21-16,1 21 0,0 0 0,0 0 15,0 0-15,0 0 0,-1 21 16,1-21-16,-21 21 0,21 21 0,0-20 16,-1 20-16,1 0 0,0 1 15,0-1-15,0 0 0,21 1 0,-21-1 16,-1 0-16,22 1 0,-21-1 16,21 0-16,0 1 0,0-22 0,0 21 15,0-21-15,21 0 16,1 1-16,-1-1 0,0 0 0,21-21 15,1 0-15,-1 0 0,-21 0 16,21 0-16,1-21 0,-1 0 0,0-1 16,-20 1-16,20 0 0,0 0 15,-21 0-15,1-22 0,-1 22 0,0-21 16,0 21-16,-21-22 0,0 22 16,0 0-16,0-21 0,0 21 15,0-1-15,0 44 16,0-1-1,0 0-15,0 0 0,-21 0 16,21 0-16,0 1 0,0-1 16,0 0-16,0 0 0,0 0 15,0 0-15,0 1 0,0-1 0,21-21 16,-21 21-16,21-21 0,0 0 16,1 0-16,-1 0 0,0 0 15,0-21 1,-21 0-16,21 21 0,-21-22 0,0 1 15,0 0-15,0 0 0,-21 0 16,0-22-16,-21 22 0,20 21 16,1-21-16,0 0 0,0 0 0,0 21 15,0 0-15,-1-21 0,22-1 32,22 22-32,-1-21 15,0 21-15,21 0 0,-21-21 0,1 0 16,20 21-16,-21 0 0,21 0 15,-20 0-15,20 0 0,0 0 0,-21 0 16,22 21-16,-1-21 0,-21 21 16,22 0-16,-22 1 0,0-1 0,0 0 15,-21 0-15,0 0 0,0 0 16,0 1-16,0-1 0,0 0 0,0 0 16,0 0-16,0 0 0,-21 1 15,0-1-15,21-42 47,0-1-31,21 1-16,0 0 15,-21 0-15,21-21 0,0 20 0,1-20 16,-1 0-16,0 21 0,0-1 0,0-20 16,0 21-16,1 0 0,-1 21 15,0-21-15,0 21 0,0 21 16,-21 0-1,0 0-15,0 0 0,0 0 16,0 1-16,0 20 0,0-21 0,0 0 16,-21 0-16,21 1 0,0-1 15,0 0-15,0 0 0,0 0 0,0 0 16,21 1-16,0-22 16,22 0-16,-22 0 0,0 0 0,21 0 15,1 0-15,-22 0 0,21 0 16,1 0-16,-1 0 0,-21-22 0,21 1 15,1 0-15,-1 0 0,-21-21 16,0 20-16,22 1 0,-43-21 16,21 21-16,-21 0 0,0-1 0,0 1 15,0 0-15,-21 21 0,0 0 16,-1 0-16,1 0 0,0 0 16,0 0-16,21 21 0,-21-21 15,21 21-15,0 1 0,0-1 0,0 0 16,0 0-16,0 0 0,0 0 15,21 1-15,0-1 0,-21 0 0,0 0 16,21 0-16,0 0 0,-21 1 16,22-22-16,-22 21 0,-22-42 47,1 21-47,0-22 15,0 1-15,0 21 16,0-21-16,-1 21 0,1 0 15,21 21 17,21-21-32,1 21 0,-1-21 15,0 0-15,0 22 0,0-22 16,0 0-16,1 0 0,-1 0 16,0 0-16,0 0 0,21 0 15,-20 0-15,-1 0 0,0-22 0,0 1 16,21 0-16,-20 0 0,-1 0 15,0 0-15,0-22 0,0 22 0,0-21 16,1-1-16,-1-20 0,0 21 0,0-22 16,0 1-16,-21 20 15,21-20-15,1 20 0,-22 1 0,0 0 16,0-1-16,0 22 0,0 0 0,0 0 16,0 42 15,0 21-31,0-20 0,0-1 15,-22 21-15,22 0 0,0 1 0,-21-1 16,21 0-16,0 1 0,0 20 0,0-20 16,-21-1-16,21 0 0,0 1 15,0-1-15,0-21 0,0 21 0,0-20 16,0-1-16,0 0 0,0 0 16,0 0-16,21 0 0,0-21 15,1 0-15,-1 0 0,0 0 16,0 0-16,0-21 0,0 21 15,1-21-15,-1 0 0,0 0 0,0 0 16,0-1-16,0 1 0,-21 0 0</inkml:trace>
  <inkml:trace contextRef="#ctx0" brushRef="#br0" timeOffset="171411.77">4657 16764 0,'0'0'0,"-22"0"15,-20 0 1,63 0 0,0 0-16,1 0 0,20 0 0,0 0 15,1 0-15,-1 0 0,-21 0 16,21 0-16,1 0 0,-1 0 0,-21 0 16,0 0-16,22 0 0,-22 0 15,0 0-15,0 0 16</inkml:trace>
  <inkml:trace contextRef="#ctx0" brushRef="#br0" timeOffset="172771.99">7197 3493 0,'0'-22'15,"0"1"1,0 0 0,0 0-16,0 42 47,0 0-32,0 0-15,0 1 0,0 20 0,0-21 16,0 21-16,0-20 0,-22 20 15,22-21-15,-21 21 0,21-20 0,0 20 16,0-21-16,0 0 0,0 0 0,-21 1 16,21-1-16,0 0 0,0 0 15,0 0-15,0 0 0,21-42 63,-21 0-63,21 21 15,-21-21-15,22 0 16,-1 0-16</inkml:trace>
  <inkml:trace contextRef="#ctx0" brushRef="#br0" timeOffset="173108.8">7620 3450 0,'0'0'0,"0"-21"0,0 42 31,0 0-31,0 1 16,0-1-16,0 0 0,-21 0 0,21 0 16,0 0-16,0 22 0,-21-22 15,21 0-15,-22 21 0,22-20 0,-21-1 16,21 0-16,0 0 0,-21 0 0,21 0 15,-21 1-15,21-1 0,0 0 16,0 0-16,0 0 16,0-42 31,21 21-47,0-21 15</inkml:trace>
  <inkml:trace contextRef="#ctx0" brushRef="#br0" timeOffset="173579.53">7937 3789 0,'22'0'62,"-1"0"-62,-21-21 16,-21 21 62,-1 0-62</inkml:trace>
  <inkml:trace contextRef="#ctx0" brushRef="#br0" timeOffset="183085.6">9017 3344 0,'0'0'0,"0"-21"0,-21 0 0,21 0 0,-21 0 16,21-22-16,0 22 0,-22 0 15,22 0-15,-21 0 16,0 21-16,0 0 0,0 0 16,0 0-16,-1 0 15,1 21-15,0 0 0,0 0 0,-21 22 16,20-1-16,1-21 0,-21 43 0,21-22 15,0 0-15,-1 1 0,1-1 16,-21 21-16,42-20 0,-21-1 0,21 0 16,0-20-16,0 20 0,0 0 15,0-21-15,0 1 0,21 20 0,0-21 16,0 0-16,0-21 0,22 21 0,-1-21 16,0 0-16,1 0 15,-1 0-15,0 0 0,1-21 0,-1 0 16,0 21-16,1-21 0,-1 0 0,-21 0 15,22-1-15,-22 1 0,21 0 16,-21-21-16,0 21 0,1-1 0,-22-20 16,0 21-16,21 0 0,-21 0 15,0-1-15,0 1 0,0 0 0,-21 42 47,-1 0-47,22 22 0,-21-22 16,21 0-16,0 0 0,-21 22 15,0-22-15,21 0 0,0 0 16,0 21-16,0-20 0,0-1 0,0 0 16,0 0-16,21 0 0,0 0 15,0 1-15,1-22 0,-1 0 16,0 0-16,0 0 0,21 0 0,-20 0 16,-1-22-16,0 22 0,0-21 15,0 0-15,0 0 0,1 0 0,-1 0 16,0-1-16,-21-20 0,0 21 0,0-21 15,21 20-15,-21-20 0,0 0 16,0-1-16,0 22 0,0-21 0,-21 0 16,0 20-16,21 1 0,-21 0 15,-1 0-15,1 21 0,0 0 16,0 0-16,0 0 0,0 21 0,-1 0 16,1 0-16,-21 1 0,21-1 15,21 21-15,-21-21 0,-1 22 0,22-22 16,0 21-16,0-21 0,0 0 0,0 22 15,0-22-15,22 0 0,-1 0 16,0-21-16,0 21 0,0 1 0,0-22 16,22 0-16,-22 0 0,0 0 0,21 0 15,-20 0-15,20 0 16,0-22-16,-21 22 0,22-21 0,-22 0 0,21 0 16,-21 0-16,1 0 0,20-1 15,-21-20-15,0 21 0,-21 0 16,0 0-16,21-1 0,-21 1 0,0 0 15,-21 42 17,21 0-32,0 1 15,0 20-15,-21-21 0,0 0 16,21 0-16,-21 1 0,21-1 0,-21 0 16,21 0-16,0 0 0,0 0 0,0 1 15,-22-22-15,22 21 0,22-21 47,-22-21-47,21-1 16,0 22-16,-21-21 0,21 0 0,-21-21 15,21 21-15,0-1 0,-21 1 0,22 0 16,-1 0-16,-21 0 0,21 0 16,0-1-16,0 22 15,-21 22 1,21-1-16,-21 0 0,0 0 15,0 0-15,0 0 0,0 1 16,0-1-16,0 0 0,0 0 16,22-21-16,-22 21 0,21 0 0,0 1 15,0-22-15,0 0 16,0 0-16,22 0 0,-22 0 0,0 0 16,21 0-16,-20 0 0,20 0 15,-21 0-15,21-22 0,-20 1 0,-1 0 16,0 0-16,0 0 0,0 0 15,0-22-15,-21 1 0,22 0 0,-1-1 16,-21-20-16,0 20 0,0-20 0,21-1 16,-21 22-16,21-21 0,-21 20 15,0 1-15,0 21 0,0 0 16,0-1-16,0 1 0,0 0 0,-21 42 31,21 0-31,-21 1 0,21 20 16,0 0-16,0-21 0,-21 43 15,21-22-15,-22 1 0,22-1 0,-21 0 16,21 22-16,0-22 0,0 0 0,0 1 16,0-22-16,0 21 0,0-21 15,0 22-15,0-22 0,0 0 0,0 0 16,0 0-16,21 1 0,1-1 0,-1-21 16,0 0-16,0 0 15,0 0-15,0 0 0,1 0 0,-1 0 16,0-21-16,0 21 0,0-22 15,0 1-15,1 0 0,-1 0 16,0 0-16,0-22 0,0 22 0,-21 0 16,0 0-16,21 0 0,-21 0 0,0-1 15,0 1-15,0 42 47,-21 1-47,21-1 0,-21 0 16,21 0-16,-21 0 0,21 0 15,0 1-15,0-1 0,0 0 0,0 0 16,0 0-16,0 0 16,0 1-16,21-22 15,0 21-15,0-21 0,1 0 0,-1 0 16,0 0-16,21 0 0,-21 0 16,1 0-16,20-21 0,-21 21 0,21-22 15,-20 1-15,-1 0 0,0 0 0,0 0 16,-21 0-16,21-1 0,-21-20 15,21 21-15,-21 0 0,0 0 0,0-1 16,0 1-16,0 0 16,-21 42-1,21 0 1,-21-21-16,21 22 0,0-1 16,-21 0-16,21 0 0,-21 0 15,21 0-15,-21 1 0,21-1 0,0 0 16,0 0-16,0 0 0,-22-21 15,22 21-15,0-42 47,22 0-47,-22 0 16,21 0-16,0 0 0,0-1 16,-21 1-16,21-21 0,0 21 15,-21 0-15,22-1 0,-1 22 16,0 0-1,-21 22 1,0-1-16,0 0 16,0 0-16,0 0 0,0 0 15,0 1-15,0-1 0,21 0 0,0 0 16,-21 0-16,21-21 16,1 21-16,-1-21 0,0 0 15,0 0-15,0 0 0,0 0 16,1 0-16,-1 0 0,0 0 15,0-21-15,0 0 0,0 21 0,-21-21 16,22 0-16,-1 0 0,0-22 0,0 22 16,-21 0-16,21 0 15,-21-22-15,21 22 0,-21 0 0,0 0 16,0 42 15,0 0-31,-21 0 0,0 1 16,21-1-16,-21 0 0,21 0 15,0 0-15,0 0 0,0 1 0,0-1 16,0 0-16,0 0 0,0 0 16,0 0-16,21-21 15,0 0-15,0 0 0,1 0 16,-1 0-16,0 0 0,0 0 16,0 0-16,0-21 0,1 0 0,-1 21 15,21-21-15,-21 0 0,0 0 16,1-1-16,-1 1 0,0 0 0,0 0 15,0 0-15,0 0 0,-21-1 0,22 1 16,-22 0-16,0 42 47,-22 0-47,22 1 0,-21-22 16,21 21-16,0 0 0,0 0 0,0 0 15,0 0-15,0 1 0,0-1 16,0 0-16,0 0 0,0 0 15,21 0-15,1-21 16,-1 0-16,0 0 0,0 0 16,21 0-16,-20 0 0,20 0 0,-21 0 15,21 0-15,1 0 0,-22-21 0,21 21 16,-21-21-16,1 0 0,20 0 16,-21 0-16,0-1 0,0 1 0,-21-21 15,22 21-15,-22-22 0,21 22 0,-21 0 16,21-21-16,-21 21 0,0-1 15,0 1-15,-21 21 16,0 0-16,-1 0 16,22 21-16,-21 1 0,0-1 15,0 0-15,21 21 0,0-21 0,-21 22 16,21-22-16,0 21 0,-21-21 0,21 22 16,0-22-16,0 0 0,0 0 15,0 0-15,21 1 0,0-22 0,0 21 16,0-21-16,0 0 0,22 0 0,-22 0 15,21 0-15,-21 0 0,22 0 16,-1 0-16,-21 0 0,22-21 0,-22-1 16,0 22-16,21-21 0,-21-21 15,1 21-15,-1 0 0,0-22 0,0 22 16,0-21-16,0-1 0,1 22 16,-22-21-16</inkml:trace>
  <inkml:trace contextRef="#ctx0" brushRef="#br0" timeOffset="183324.22">12150 3006 0,'-43'0'0,"86"0"0,-107 0 0,43 0 15,0 0-15,0 0 0,-1 0 0,1 0 31,0 0-15,0 0 0,0 0-1,0 0-15,-1 0 0,1 21 16,0-21-16,0 0 0</inkml:trace>
  <inkml:trace contextRef="#ctx0" brushRef="#br0" timeOffset="183556.09">10350 3281 0,'0'0'15,"-42"0"-15,21 0 0,21 21 0,21-21 16,21 0 0,-20 0-16,20 0 0,0 0 15,22-21-15,-22 21 0,22-21 0,-1 21 16,22-21-16,-22 21 0,1-22 0,-1 22 15,-20 0-15,20-21 0,-21 21 16,1-21-16,-22 21 0,0 0 0,0 0 16,-42 21-1</inkml:trace>
  <inkml:trace contextRef="#ctx0" brushRef="#br0" timeOffset="184451.79">6900 5059 0,'0'-21'0,"0"0"16,0-1-1,0 1 1,0 42 31,0 1-47,0-1 15,0 0-15,0 0 0,0 0 16,0 22-16,0-22 0,-21 0 0,21 21 16,0-21-16,-21 1 0,21-1 15,0 0-15,0 0 0,0 0 0,0 0 16,0-42 62,0 0-78,21 0 0</inkml:trace>
  <inkml:trace contextRef="#ctx0" brushRef="#br0" timeOffset="185096.43">7345 4974 0,'0'0'0,"0"-21"31,0 0-15,0 0-16,0 0 15,0-1-15,21 22 16,-21-21-16,21 21 0,0-21 0,-21 0 16,21 21-16,1-21 0,-1 21 15,0 0-15,0-21 0,0 21 0,0 0 16,1 0-16,-1 0 0,0 0 0,0 0 16,0 0-16,0 0 0,1 21 15,-22 0-15,21 0 16,-21 21-16,0-20 0,0 20 0,0-21 15,0 21-15,0 1 0,-21-1 16,-1-21-16,1 22 0,0-1 0,-21 0 16,21-21-16,-1 22 0,-20-22 15,21 21-15,-21-21 0,20 1 0,1-1 16,0 0-16,-21 0 0,21-21 0,-1 0 16,1 0-16,0 0 15,0 0-15,21-21 16,0 0-16,0 0 0,0-1 15,0 1-15,0 0 0,0 0 16,0 0-16,0 0 16,0-1-16,21 1 0,0 0 0,0 21 15,1-21-15,-1 21 16,0 0-16,0 0 0,-21 21 16,21-21-16,-21 21 0,0 0 0,21 1 15,1-22-15,-22 21 0,21 0 16,-21 0-16,0 0 0,21 0 0,-21 1 15,21-22-15,-21 21 0,0 0 0,0 0 16,21-21 0,-21 21-16,21-21 15,1 0 1,-1 0 0,-21-21-16,21 21 0,-21-21 0,21 0 15</inkml:trace>
  <inkml:trace contextRef="#ctx0" brushRef="#br0" timeOffset="185280.31">8022 5313 0,'0'0'0,"21"0"78,0 0-62,1 0-16,-1 0 0</inkml:trace>
  <inkml:trace contextRef="#ctx0" brushRef="#br0" timeOffset="185873.98">8805 5419 0,'0'0'0,"21"0"0,1 0 0,-1 0 16,-21-21-16,21 21 15,-21-22-15,0 1 0,0 0 16,0 0-16,0 0 16,0 0-16,0-1 0,0 1 0,0 0 15,0 0-15,-21 21 0,0-21 16,-1 0-16,1 21 0,0 0 0,0 0 15,-21 0-15,20 0 0,1 0 0,-21 21 16,0-21-16,20 21 0,-20 0 16,21 0-16,-21 22 0,20-22 0,1 0 15,0 21-15,0-21 0,21 1 16,0-1-16,0 21 0,0-21 0,0 0 16,0 1-16,0-1 0,21 0 15,0-21-15,0 21 0,1-21 16,-1 0-16,0 0 0,21 0 15,-21 0-15,22-21 0,-22 0 0,21 21 16,-21-21-16,22-1 0,-1 1 0,-21-21 16,22 21-16,-22 0 0,0-22 15,21 1-15,-21 0 0,1-1 0,-1 1 16,0-22-16,-21 22 0,21 0 16,-21-1-16,21 1 0,-21 0 0,0 21 15,0-1-15,0 1 0,-21 42 31,21 1-31,-21-1 0,0 21 16,21-21-16,0 22 0,-21-1 0,21 0 16,-22 1-16,22-22 0,-21 21 15,21 0-15,-21-20 0,21-1 0,0 21 16,0-21-16,0 0 0,0 1 0,0-1 16,21-21-1,0 0-15,1 0 0,-1 0 0,0 0 16,0 0-16,0 0 0</inkml:trace>
  <inkml:trace contextRef="#ctx0" brushRef="#br0" timeOffset="186251.78">9207 5334 0,'22'0'31,"-1"0"-16,0 0-15,0 0 0,0-21 0,0 21 16,1-21-16,-1 0 0,0 21 0,0-22 16,0 1-16,0 0 15,-21 0-15,0 0 0,0 0 16,0-1-16,-21 22 16,0 0-1,0 0-15,0 0 0,0 0 0,-1 22 16,22-1-16,-21 0 0,0 0 0,0 0 15,21 0-15,-21 1 0,21-1 16,0 0-16,0 0 0,0 0 16,0 0-16,0 1 0,0-1 0,0 0 15,21-21-15,0 0 16,0 0-16,0 0 0,1 0 16,-1 0-16,21 0 0,-21 0 0,0 0 15,22 0-15,-22-21 16,21 0-16,1-1 0,-1 22 0,0-21 15</inkml:trace>
  <inkml:trace contextRef="#ctx0" brushRef="#br0" timeOffset="188116.72">10054 4953 0,'0'0'0,"0"-21"0,0 0 16,0 0-16,0-1 0,0 1 16,-21 0-16,0 21 15,0 0-15,-1 0 16,1 21-16,21 0 15,-21 1-15,0 20 0,21-21 0,0 21 16,-21 1-16,0-1 0,-1 0 16,1 22-16,21-22 0,-21 1 0,0 20 15,0-21-15,0 22 0,-22-1 16,22 1-16,0-1 0,-21 1 0,20 21 16,1-22-16,0 1 0,0 20 15,0-20-15,-22-1 0,43 1 0,-21-1 16,21 1-16,-21-1 0,21 1 0,0-1 15,0-20-15,0-1 0,0 0 0,0-21 16,21 1-16,0-1 0,-21 0 16,22 0-16,-1-21 0,0 0 0,21 0 15,-21-21-15,1 0 0,20 0 0,0-1 16,1 1-16,-22 0 0,21-21 16,0-1-16,1 1 0,-1 0 15,-21-1-15,0 1 0,1 0 0,-1-1 16,-21-20-16,0 21 0,0-22 0,-21 22 15,-22-22-15,1 22 0,0-22 0,-1 22 16,1-21-16,-22 20 0,22 22 16,0-21-16,-1 21 0,1-1 0,21 22 15,0-21-15,0 21 0,42 0 32,0-21-32,21 21 0,1 0 15,-1-21-15,0 21 0,22-21 16,-1 0-16,-20 21 0,20-22 15,1 1-15,-1 0 0,-21 0 0,22 0 16,-22 0-16,1-1 0,-1 1 0,0 0 16,1-21-16,-22 21 0,0-1 15,0 1-15,0 0 0,-21 0 0,0 0 16,0 0-16,0-1 0,0 1 16,0 0-16,0 0 0,0 0 15,0 0-15,-21 21 0,0 0 0,0 0 16,0 0-16,-1 0 0,1 0 15,0 21-15,0 0 0,0 0 0,0 0 16,-1 0-16,1 1 0,21-1 0,0 21 16,-21-21-16,21 0 15,-21 1-15,21-1 0,0 0 0,0 0 16,0 0-16,21-21 16,0 0-16,0 0 0,1 0 15,-1 0-15,0 0 0,0 0 0,0 0 16,0 0-16,1-21 0,-1 0 0,0 21 15,-21-21-15,21 0 0,-21-1 16,21 1-16,-21 0 0,0 0 0,0 0 16,0 0-16,0-1 0,0 1 15,-21 21 17,21 21-32,-21-21 15,21 22-15,0-1 0,0 0 16,-21 0-16,21 0 0,0 0 0,0 1 15,0 20-15,0-21 0,0 0 16,0 0-16,21 1 0,0-22 16,0 21-16,0-21 0,1 0 15,-1 0-15,21 0 0,-21 0 16,0-21-16,1-1 0,-1 22 0,0-21 16,0 0-16,-21 0 0,21 0 15,0 0-15,1-1 0,-1-20 0,0 21 16,0-21-16,-21 20 0,0 1 15,0-21-15,21 21 16,-21 0-16,-21 21 16,0 21-1,21 0-15,0 0 0,-21 0 16,21 22-16,0-22 0,0 0 0,0 0 16,0 0-16,0 0 0,0 1 0,0-1 15,0 0-15,21 0 0,0-21 16,0 0-16,-21 21 0,21-21 0,1 0 15,-1 0-15,0 0 0,0 0 0,0-21 16,0 21-16,1-21 0,-1 0 16,0 0-16,0-1 0,0 1 15,0 0-15,1-21 0,-22 21 0,21-22 16,0 1-16,0 21 0,-21 0 16,0-22-16,0 22 0,0 0 15,0 0-15,0 42 16,0 0-1,-21 0-15,0 22 0,21-22 0,0 0 16,0 21-16,-21-21 0,21 22 16,0-22-16,0 21 0,0-21 0,0 1 15,0-1-15,0 0 0,21 0 0,-21 0 16,21 0-16,0 1 0,0-22 0,0 0 16,1 0-16,-1 0 15,0 0-15,0 0 0,0 0 0,0-22 16,1 22-16,20-21 0,-21 0 0,0 0 15,0 0-15,1-22 0,-1 1 16,0 21-16,0-43 0,0 22 0,0 0 16,1-22-16,-1 22 0,-21 0 0,0-22 15,21 43-15,-21-21 0,21 20 16,-21-20-16,0 21 0,-21 42 16,21 0-1,-21 0-15,21 22 0,0-22 16,0 21-16,-21 1 0,21-1 0,0 0 15,0-21-15,0 22 0,0-1 16,0 0-16,0-20 0,0 20 16,0-21-16,0 0 0,21 0 0,-21 1 15,21-1-15,0 0 0,0-21 16,0 0-16,1 0 0,-1 0 16,0 0-16,0 0 0,0 0 0,22-21 15,-22 0-15,0-1 0,0 1 0,0-21 16,0 21-16,1-22 0,-1 1 15,0-21-15,0 20 0,-21-20 16,21-1-16,0 22 0,1 0 0,-22-1 16,0 1-16,0 21 0,0 0 0,0-1 15,0 1-15,-22 21 32,1 0-32,21 21 0,-21 1 0,21 20 15,-21-21-15,21 21 0,-21 1 0,21-1 16,-21 0-16,21 1 0,0 20 15,0-20-15,0-1 0,0 0 0,0-21 16,0 22-16,0-1 0,0-21 0,21 0 16,0 1-16,0-1 0,0 0 15,0-21-15,1 0 0,-1 0 16,0 0-16,0 0 0,21 0 16,-20 0-16,-1-21 0,21 0 0,-21 21 15,0-43-15,1 22 0,-1 0 16,0 0-16</inkml:trace>
  <inkml:trace contextRef="#ctx0" brushRef="#br0" timeOffset="188372.57">12044 4805 0,'0'0'15,"-21"21"-15,-1-21 0,44 21 31,20-21-31,-21 0 0,21 0 16,1 0-16,-1 0 0,0 0 0,1 0 16,-1 0-16,0 0 0,-20-21 0,20 21 15,-21 0-15,0 0 0,0 0 16,1 0-16,-1 0 0,0 0 16,-42 21 15</inkml:trace>
  <inkml:trace contextRef="#ctx0" brushRef="#br0" timeOffset="189072.17">7112 6456 0,'0'-21'15,"0"0"1,0 42 15,0 0-15,0 21-16,0-21 0,-21 22 0,21-1 16,0 0-16,-21 1 0,21-1 15,0 0-15,0-20 0,-22 20 0,22 0 16,-21-21-16,21 22 0,0-22 0,0 0 15,0 0-15,0 0 0,0 1 16,0-44 15,0 1-15,21 21-16</inkml:trace>
  <inkml:trace contextRef="#ctx0" brushRef="#br0" timeOffset="189639.81">7472 6583 0,'0'-21'16,"0"0"-16,0-1 16,21 22-1,0-21-15,0 21 0,0 0 0,1 0 16,-1 0-16,0 0 0,0 0 0,0 0 15,0 21-15,1 1 16,-1-1-16,-21 0 0,0 0 0,0 0 16,0 0-16,0 22 0,-21-22 0,-1 0 15,1 0-15,0 0 0,-21 1 16,21-1-16,-22 0 0,22 0 0,-21-21 16,21 21-16,-1-21 0,1 0 15,0 0 1,21-21-1,21 0-15,0 21 16,1 0-16,-1-21 0,0 21 0,0 0 16,21 0-16,-20 0 0,-1 0 0,21 0 15,-21 0-15,0 0 16,1 0-16,20 21 0,-21-21 0,0 21 16,-21 0-16,0 0 0,0 1 0,0-1 15,0 0-15,0 0 16,-21 0-16,0 0 0,0-21 0,-22 22 15,22-1-15,0-21 0,-21 21 0,21-21 16,-1 0-16,-20 0 0,21 0 16,0 0-16,0 0 0,-1 0 0,1 0 15,0 0-15,0-21 0,21 0 32,-21 21-32,21-22 0,0 1 31,21 21-31,0 0 15,0 0-15,0-21 0,1 21 0</inkml:trace>
  <inkml:trace contextRef="#ctx0" brushRef="#br0" timeOffset="189831.72">8149 6943 0,'0'-21'31,"-21"21"-15,42 0 15,0 0-15</inkml:trace>
  <inkml:trace contextRef="#ctx0" brushRef="#br0" timeOffset="190455.37">9313 7027 0,'0'0'0,"21"-21"0,-21 0 16,22 0-16,-22 0 15,0 0-15,0-1 16,0 1-16,0 0 0,0 0 16,-22 21-16,1-21 0,0 0 0,0-1 15,0 22-15,0 0 0,-1-21 0,1 21 16,0 0-16,-21 0 16,21 0-16,-1 21 0,-20-21 0,21 22 15,0-1-15,-22 0 0,22 0 0,0 21 16,0-20-16,0-1 0,0 21 15,-1-21-15,22 0 0,0 1 0,0 20 16,0-21-16,0 0 0,0 0 0,22 1 16,-1-22-16,0 21 0,21-21 15,-21 0-15,22 0 0,-22 0 0,21 0 16,-21 0-16,22 0 0,-1-21 0,-21-1 16,22 1-16,-1 0 0,-21 0 15,0 0-15,0 0 0,22-1 0,-43-20 16,21 21-16,0-21 0,0-1 15,-21 1-15,21 0 0,-21-1 0,0-20 16,22 20-16,-22 1 0,0-21 16,21 20-16,-21 1 0,0 21 0,0 0 15,0-1-15,0 1 0,0 42 16,0 1 0,0-1-16,0 21 0,-21 0 0,21 1 15,-22-1-15,22 0 0,-21 1 0,21-1 16,0 0-16,0 1 0,0-1 15,-21 0-15,21 1 0,0-22 0,0 21 16,0-21-16,0 1 0,0 20 0,0-21 16,21 0-16,0 0 15,1-21-15,-1 0 16,0 0-16,0 0 0,0 0 0,22 0 16</inkml:trace>
  <inkml:trace contextRef="#ctx0" brushRef="#br0" timeOffset="190837.15">10160 6795 0,'0'0'16,"0"-22"-16,-21 44 15,0-22 1,-1 21-16,1 0 0,0 0 16,21 0-16,-21 0 0,0 22 15,21-22-15,0 0 0,0 0 0,0 22 16,0-22-16,0 0 0,0 0 0,21 0 15,0 0-15,0 1 0,0-1 0,1 0 16,20-21-16,-21 0 0,0 0 16,22 0-16,-22 0 0,21 0 0,0-21 15,-20 0-15,20-1 0,-21 1 0,0 0 16,22 0-16,-22-21 0,0 20 16,-21-20-16,21 0 0,-21-1 0,21 1 15,-21-21-15,0 20 0,0 1 0,0 21 16,-21-22-16,0 22 15,0 0-15,0 0 0,-1 21 0,-20 0 16,0 0-16,-1 0 0,1 0 0,0 0 16,-1 21-16,1 0 0,0-21 15,-1 21-15,22 1 0,-21 20 0,21-21 16,-22 0-16,22 0 0,-21 1 0,21-1 16,0 21-16</inkml:trace>
  <inkml:trace contextRef="#ctx0" brushRef="#br0" timeOffset="191415.63">7218 8065 0,'0'0'0,"0"-22"15,-21 1-15,21 0 16,-22 21-16,22-21 15,0 0-15,-21 21 16,0 0-16,21 21 16,0 0-16,0 21 0,0-20 15,0 20-15,0 0 0,0 1 0,-21-1 16,21 0-16,-21 1 0,21-22 0,-21 21 16,21 0-16,0-20 0,-22-1 15,22 21-15,-21-21 0,21 0 16,-21 1-16,42-22 31,0 0-31,1-22 0,-1 1 16,0 0-16,0 0 0</inkml:trace>
  <inkml:trace contextRef="#ctx0" brushRef="#br0" timeOffset="191899.34">7451 8022 0,'0'0'0,"0"-21"0,21 21 0,-21 21 31,0 0-31,0 1 0,-21 20 16,-1-21-16,22 21 0,0-20 0,-21 20 16,0-21-16,0 21 0,21-20 15,0-1-15,0 0 0,-21 21 0,0-21 16,21 1-16,0-1 16,0-42 15,21 21-31,0-22 15,0 22-15,0 0 0,-21-21 0,21 21 16,22-21-16,-22 21 0,0 0 16,0 0-16,0 0 0,1 0 0,-1 0 15,0-21-15,0 21 0,0 0 16,-21-21-16,21 21 0,-21-21 16,22 21-16,-22-22 0,0 1 15,0 0-15,0 0 0,0 0 16,0 0-16,0-1 15,-22 22 1,1 0-16,0 0 0,21 22 0,0-1 16,-21 0-16,0 0 0,21 0 15,-21 0-15,21 22 0,0-22 0,0 0 16,-22 0-16,22 22 0,0-22 0,0 0 16,0 0-16,0 0 0,0 0 15,0 1-15,22-22 16,-1 0-1,0 0-15,0 0 0,0 0 0,0-22 16</inkml:trace>
  <inkml:trace contextRef="#ctx0" brushRef="#br0" timeOffset="192056.26">7980 8297 0,'0'0'0,"0"-21"16,21 21 31,0 0-47,0 0 0,0 0 15,1 0-15</inkml:trace>
  <inkml:trace contextRef="#ctx0" brushRef="#br0" timeOffset="192703.65">9165 8551 0,'-21'-21'16,"21"0"-16,0 0 15,0 0-15,0 0 0,0-1 0,0 1 16,0 0-16,0 0 0,0 0 15,0 0-15,0-22 0,0 22 16,0 0-16,-21 0 0,0-22 0,21 22 16,-22 0-16,1 21 0,0-21 15,0 21-15,0 0 0,0 0 0,-1 0 16,-20 21-16,21 0 0,-21 0 0,20 1 16,-20 20-16,21 0 0,-21-21 15,20 22-15,1-1 0,21-21 0,-21 22 16,21-22-16,-21 21 0,21-21 0,0 0 15,0 22-15,0-22 16,0 0-16,0 0 0,21-21 0,0 21 16,0-21-16,1 0 0,-1 0 0,0 0 0,0 0 15,21 0-15,-20 0 0,20-21 16,0 0-16,-21 0 0,22 0 16,-1 0-16,-21-1 0,22-20 0,-22 0 15,21-1-15,-21 1 0,0 0 0,1-1 16,-22-20-16,0-1 0,21 22 15,-21-21-15,0-1 0,0 22 0,0-1 16,0 1-16,0 21 0,0-21 0,0 20 16,-21 22-16,-1 0 15,1 0-15,21 22 16,-21 20-16,21-21 0,0 21 0,0 1 16,0-1-16,0 22 0,-21-22 15,21 0-15,-21 22 0,21-22 16,0 0-16,0 1 0,0-1 0,0 0 15,0-20-15,0 20 0,21-21 0,0 0 16,-21 0-16,21 1 0,22-1 16,-22-21-16,0 0 0,21 0 0,-21 0 15,1 0-15,20 0 0,-21 0 0,21-21 16,-20-1-16,20 1 0</inkml:trace>
  <inkml:trace contextRef="#ctx0" brushRef="#br0" timeOffset="194048.62">9737 8276 0,'0'0'0,"21"-21"0,-21 0 0,0-21 15,0 20-15,0 1 0,-21 0 16,-1 21-16,1 0 0,0 0 16,0 0-16,0 0 0,0 21 0,-1 0 15,1 1-15,0-1 0,0 0 16,21 0-16,-21 0 0,21 22 0,-21-22 16,21 21-16,0-21 0,0 0 0,0 22 15,0-22-15,0 0 0,21 0 16,0 0-16,0-21 0,0 22 0,22-22 15,-22 0-15,21 0 0,-21 0 16,22 0-16,-22 0 0,0 0 0,21 0 16,-21 0-16,1-22 0,20 1 0,-21 21 15,0-21-15,0-21 0,-21 21 16,0-1-16,22-20 0,-22 0 0,0-1 16,0 1-16,0 21 0,0-21 15,-22-1-15,1 1 0,0 21 0,0 0 16,0-1-16,0 1 0,-22 21 0,22 0 15,0 0-15,-21 0 0,20 21 16,1 1-16,0-1 0,0 0 0,0 0 16,0 21-16,-1-20 0,22 20 0,-21 0 15,21-21-15,0 22 16,0-22-16,0 21 0,0-21 0,0 1 16,0-1-16,21 0 0,1 0 0,-1 0 15,0 0-15,0-21 0,0 0 16,22 0-16,-22 0 0,21 0 0,-21 0 15,22 0-15,-1 0 0,-21-21 0,21 0 16,-20 0-16,20 0 0,-21 0 16,0-1-16,0 1 0,1-21 0,-1 21 15,0-22-15,0 22 0,-21-21 0,0 21 16,0 0-16,21-1 0,-21 1 0,-21 21 31,0 21-15,21 1-16,-21 20 0,21-21 15,-21 0-15,21 0 0,0 22 16,0-22-16,0 0 0,0 0 0,0 22 16,21-22-16,0-21 0,0 21 0,-21 0 15,21-21-15,0 21 0,1-21 0,-1 0 16,21 0-16,-21 0 0,0 0 16,1 0-16,20 0 0,-21-21 0,0 21 15,0-21-15,1 0 0,-1 0 0,0-1 16,0-20-16,0 21 0,-21 0 15,0-22-15,21 1 0,-21 21 0,0 0 16,0 0-16,0-1 0,0 1 16,0 0-16,-21 21 15,21 21 1,-21 0-16,21 1 0,0-1 16,-21 21-16,21-21 0,0 0 0,0 1 15,0-1-15,0 21 0,0-21 16,0 0-16,0 1 0,21-22 0,0 21 15,0 0-15,1-21 0,-1 21 16,21-21-16,-21 0 0,0 0 0,22 0 16,-22 0-16,21-21 0,-21 0 15,22 21-15,-22-43 0,21 22 0,-21 0 16,22-21-16,-22-1 0,0 1 16,0 0-16,0-1 0,1-20 0,-1-1 15,-21 22-15,0-21 0,21 20 16,-21 1-16,0 0 0,0-1 0,0 22 15,0-21-15,0 21 0,-21 21 16,0 0 0,-1 21-16,22 0 0,-21 21 0,0-21 15,21 22-15,-21-1 0,21 0 0,0 1 16,0-1-16,-21 0 0,21 22 16,0-22-16,0 1 0,0-1 0,-21-21 15,21 21-15,0-20 0,0 20 0,0-21 16,0 0-16,0 0 0,0 1 15,0-44 17,0 1-32,0 0 0,0 0 15,21 0-15,0 0 0,-21-1 16,42-20-16,-21 21 0,1 0 0,-1-22 16,0 22-16,21 0 0,-21 0 0,1 21 15,20-21-15,-21 21 0,0 0 0,22 0 16,-22 0-16,21 0 0,-21 0 15,0 21-15,1 0 0,-1 0 0,0 0 16,0 1-16,-21-1 0,0 21 16,0-21-16,0 0 0,0 1 15,0-1-15,-21 0 0,0 0 0,0 0 16,-22 0-16,22 1 0,-21-22 0,-1 21 16,1-21-16,0 0 0,-1 21 0,1-21 15,21 0-15,-21 0 0,20 0 16,1 0-16,21-21 15,0 0-15,21-1 16,1 22-16,-1-21 0,0-21 16,21 21-16,-21 0 0,22-1 0</inkml:trace>
  <inkml:trace contextRef="#ctx0" brushRef="#br0" timeOffset="194298.48">11853 7705 0,'0'-21'15,"0"42"-15,-21-42 16,0 42-16,21 0 16,-21 0-16,0 21 0,21-20 15,-22 20-15,22 0 0,0 1 0,-21 20 16,21-21-16,-21 1 0,21-1 0,0 0 16,0 1-16,0-1 0,0 0 15,0-20-15,0 20 0,0-21 0,0 0 16,0 0-16,0 1 0,0-1 15,21-21 1,0 0-16,1 0 16,-1-21-16,0-1 0</inkml:trace>
  <inkml:trace contextRef="#ctx0" brushRef="#br0" timeOffset="194652.27">11959 8234 0,'0'0'0,"21"0"31,0 0-15,1 0 0,-1 0-16,0 0 0,-21-21 0,42 0 15,-21 21-15,1-22 0,-1 1 0,0 21 16,0-21-16,0 0 0,-21 0 16,21 0-16,-21-1 0,0 1 15,0 0-15,-21 21 16,0 0-16,0 0 15,-21 0-15,20 0 0,1 21 0,-21 0 16,21 22-16,0-22 0,-22 21 0,22 1 16,0-1-16,0-21 0,21 21 0,0 1 15,0-22-15,0 21 0,0-21 16,0 1-16,21-1 0,0 0 16,0 0-16,22-21 0,-22 0 0,21 0 15,0 0-15,1 0 0,-1 0 0,0 0 16,-20 0-16,20 0 0,-21-21 15,21 0-15,-20 0 0,-1-1 0,0 1 16,0 0-16,-21 0 0</inkml:trace>
  <inkml:trace contextRef="#ctx0" brushRef="#br0" timeOffset="195328.06">7112 9313 0,'0'0'16,"-21"0"-16,0 0 15,-1 0-15,22 22 16,0-1-16,-21 0 0,21 21 16,-21-21-16,21 22 0,-21-22 15,21 21-15,-21-21 0,21 22 0,0-1 16,-21-21-16,21 0 0,-22 22 0,22-22 15,0 0-15,0 0 16,0 0 0,22-21-16,-1 0 15,0 0-15,-21-21 0,21 0 16,0 21-16,0-21 0,1 0 0</inkml:trace>
  <inkml:trace contextRef="#ctx0" brushRef="#br0" timeOffset="195539.94">7345 9377 0,'0'0'0,"21"0"31,0 0-31,0 0 0,0 0 16,22 0-16,-22 0 0,0-21 15,21 21-15,-20 0 0,20 0 0,-21 0 16,0 0-16,22 0 0,-22 0 15,0 0-15,-42 0 32,0 0-32</inkml:trace>
  <inkml:trace contextRef="#ctx0" brushRef="#br0" timeOffset="195975.69">7451 9356 0,'-22'21'0,"44"-42"0,-65 63 16,22-42-16,21 21 0,-21 0 15,0 1-15,21-1 16,-21 0-16,21 0 16,-22-21-16,22 21 15,22-21 17,-1 0-32,0-21 15,0 21-15,0 0 16,0 0-16,1 0 0,20 0 0,-21 0 15,21 0-15,-20 0 0,20 0 16,0 0-16,-21 21 0,1-21 0,20 21 16,-21 1-16,0-1 0,-21 0 15,0 0-15,0 0 0,0 0 16,0 1-16,0-1 0,-42 0 0,21 0 16,0-21-16,-22 21 0,22 0 15,-21-21-15,21 22 0,-22-22 0,22 0 16,0 0-16,0 0 0,-22 0 0,22 0 15,0 0-15,0 0 16,0 0-16,0-22 16,21 1-1,0 0 1,21 21-16,0 0 16,0 0-16,0-21 0,0 0 0,22 21 15,-22 0-15</inkml:trace>
  <inkml:trace contextRef="#ctx0" brushRef="#br0" timeOffset="196180.58">8191 9694 0,'0'22'15,"22"-22"48,-1 0-63,0 0 15,0 0-15</inkml:trace>
  <inkml:trace contextRef="#ctx0" brushRef="#br0" timeOffset="196835.2">8911 9885 0,'21'0'15,"0"0"-15,1 0 16,-1 0-16,0-21 0,0 0 16,0-1-16,0 1 0,22 0 0,-22 0 15,0 0-15,21 0 0,-20-22 16,-1 22-16,0-21 0,0 21 0,0-22 15,0 22-15,-21-21 0,0 21 0,0-22 16,0 22-16,0 0 0,0 0 16,0 0-16,-21 21 15,0 0-15,0 0 0,0 0 16,0 0-16,-1 21 0,1 0 0,0 0 16,0 21-16,0-20 0,0 20 15,21-21-15,-22 21 0,22 1 0,0-1 16,0-21-16,0 22 0,0-22 0,0 21 15,22-21-15,-1 0 0,0 1 16,0-1-16,21-21 0,-20 21 0,-1-21 16,21 0-16,22 0 0,-43 0 15,21 0-15,-21-21 0,22 21 16,-22-21-16,21-1 0,0 1 16,-20 0-16,-1 0 0,21-21 0,-21-1 15,0 22-15,22-21 0,-22-1 0,0 1 16,0 0-16,-21-1 0,21 1 15,1 0-15,-22-1 0,0 22 0,0-21 16,0 21-16,0 0 0,0-1 0,0 44 31,-22-22-31,1 21 16,0 0-16,21 21 0,0-21 0,-21 22 16,0-22-16,0 21 0,21 1 15,0-1-15,-22 0 0,22 1 0,-21-1 16,21 0-16,-21-21 0,21 22 15,0-1-15,-21-21 0,21 0 0,-21 22 16,21-22-16,0 0 0,0 0 16,0 0-1,21-21-15,0 0 0,0 0 16,0-21-16,1 21 0,20-21 16,-21 21-16</inkml:trace>
  <inkml:trace contextRef="#ctx0" brushRef="#br0" timeOffset="197200.6">10372 9610 0,'63'-85'16,"-126"170"-16,126-191 15,-84 106 1,0 0-16,-22 0 0,22 0 16,0 0-16,-21 21 0,-1 0 0,22-21 15,-21 21-15,0 1 0,20-1 0,1 0 16,21 0-16,0 0 15,0 0-15,0 1 0,21-22 0,1 21 16,-1 0-16,0-21 0,21 21 0,-21 0 16,1-21-16,20 21 0,-21-21 15,0 22-15,0-1 0,1-21 16,-22 21-16,0 0 0,0 0 16,0 0-16,-22-21 15,1 0-15,0 0 0,0 22 16,-21-22-16,20 0 0,-20 0 0,21 0 15,-21 0-15,20 0 0,1 0 0,0 0 16,0 0-16,21-22 0,-21 22 16,21-21-16,21 0 15,0 21-15,0-21 0,0 21 0,22-21 16,-22 0-16,21 21 0</inkml:trace>
  <inkml:trace contextRef="#ctx0" brushRef="#br0" timeOffset="197579.37">10731 9758 0,'0'0'0,"22"-21"15,-1 0-15,0 21 16,-21-22-16,21 22 0,0-21 0,0 0 16,1 21-16,20-21 0,-21 0 0,0 0 15,0-1-15,22-20 0,-22 21 16,-21 0-16,21 0 0,-21-1 0,0 1 15,0 0-15,0 0 0,-21 21 16,0 0-16,-22 0 16,22 0-16,-21 0 0,21 0 15,-22 21-15,22 21 0,-21-20 0,21 20 16,0-21-16,-1 21 0,1 1 0,21-1 16,0-21-16,0 22 0,0-22 15,0 21-15,21-21 0,1 0 0,20 1 16,-21-1-16,21-21 0,22 0 0,-22 0 15,22 0-15,-22 0 0,22 0 16,-1 0-16,1-21 0,-22 21 0,0-22 16,22 1-16,-43 0 0,21 0 0,-21-21 15,22 20-15,-43 1 0,21 0 0,-21 0 16,0 0-16</inkml:trace>
  <inkml:trace contextRef="#ctx0" brushRef="#br0" timeOffset="198184.14">6794 10753 0,'0'0'0,"22"-21"0,20-85 31,-42 85-15,0 42-1,0 0-15,-21 0 0,21 21 16,-21-20-16,-1 20 0,1-21 16,21 21-16,-21 1 0,0-22 15,21 21-15,-21-21 0,0 22 0,21-22 16,0 21-16,0-21 0,-22 1 0,22-1 15,0 0-15,0 0 0,0 0 16,22-21-16,-1 0 16,0 0-16,21-21 0,-21 0 0,22 0 15,-22 0-15</inkml:trace>
  <inkml:trace contextRef="#ctx0" brushRef="#br0" timeOffset="198568.22">7345 10710 0,'0'0'0,"0"-21"0,21 0 15,-21 0-15,-21 21 16,0 21 0,-1 0-16,1 0 15,0 1-15,0 20 0,0-21 0,21 21 16,-21-20-16,-1 20 0,1-21 0,21 21 16,0-20-16,0 20 0,0-21 15,0 0-15,0 22 0,0-22 0,0 0 16,21 0-16,1-21 0,-1 21 0,21-21 15,-21 0-15,0 0 16,22 0-16,-1 0 0,-21-21 0,22 0 0,-22 21 16,21-21-16,-21 0 0,0-1 15,1 1-15,-22 0 0,0 0 0,0 0 16,0 0-16,0-1 0,0 1 16,-22 21-16,1-21 0,-21 21 0,21-21 15,0 21-15,-1 0 0,-20 0 0,21 0 16,0 0-16,-22 21 0,22-21 15,0 21-15,0 0 0,0-21 0,21 22 16,0-1-16,0 0 0,0 0 16,21-21-1,21 0-15,-21 0 16</inkml:trace>
  <inkml:trace contextRef="#ctx0" brushRef="#br0" timeOffset="198736.15">8001 10986 0,'0'0'0,"21"0"0,-21-22 16</inkml:trace>
  <inkml:trace contextRef="#ctx0" brushRef="#br0" timeOffset="200819.98">8911 11218 0,'0'0'0,"-21"0"16,0 0 0,21-21-16,0 0 15,0 0 1,21 21-16,0-21 0,0 0 16,0 21-16,1-22 0,-1 1 15,21 0-15,-21 0 0,22 0 0,-22 0 16,0-1-16,21-20 0,-21 21 0,1-21 15,-22 20-15,21-20 0,-21 21 16,0-21-16,0-1 0,0 22 0,0-21 16,0 21-16,0-1 0,-21 1 0,-1 21 15,1 0-15,0 0 0,-21 0 16,21 0-16,-22 21 0,22 1 0,-21-1 16,21 21-16,-1-21 0,1 22 0,21-1 15,0-21-15,0 21 0,0 1 16,0-22-16,0 21 0,21-21 0,1 22 15,-1-22-15,0 0 0,0 0 16,21 0-16,-20 1 0,20-22 16,0 0-16,-21 0 0,22 0 0,-1 0 15,0 0-15,-20 0 0,20-22 16,-21 1-16,21 0 0,1 21 0,-22-21 16,21 0-16,-21-22 0,1 22 0,-1 0 15,0 0-15,0 0 0,0-22 0,0 22 16,-21 0-16,0 0 0,0 0 15,0 0-15,0-1 0,0 44 32,-21-1-32,21 0 15,0 0-15,-21 0 0,21 0 16,-21 1-16,21-1 0,0 21 0,-21-21 16,0 0-16,21 1 0,-22-1 0,22 0 15,0 0-15,-21 0 0,21 0 16,0 1-16,-21-22 0,21-22 31,0 1-15,21 0-16,0-21 0,1 21 15,-22-1-15,21 1 0,0-21 16,0 21-16,0-22 0,0 22 0,22 0 16,-22 0-16,0 0 0,0 0 15,0 21-15,1 0 0,20 0 0,-21 0 16,0 0-16,0 21 15,1 0-15,-22 0 0,0 0 0,0 0 16,0 1-16,21-1 0,-21 0 0,0 0 16,0 0-16,21 0 0,-21 1 15,0-1-15,21 0 0,-21 0 0,21 0 16,0 0-16,1 1 0,-1-22 16,0 21-16,21-21 0,-21 0 15,1 0-15,-1 0 0,0 0 16,21-21-16,-21-1 0,1 1 0,-1 21 15,0-21-15,0 0 0,0 0 0,0 0 16,1-22-16,-22 22 0,0 0 16,21 0-16,-21-22 0,0 22 0,21 0 15,-21 0-15,0 0 0,0 0 0,0-1 16,-21 44 15,21-1-31,0 0 0,-21-21 16,21 21-16,0 0 0,-22 22 15,22-22-15,0 0 0,0 0 0,0 0 16,0 0-16,0 1 0,0-1 16,0 0-16,22 0 0,-22 0 15,21-21-15,0 0 0,0 0 16,0 0-16,0 0 0,1 0 16,-1 0-16,0 0 0,21-21 0,-21 21 15,1-21-15,-1 0 0,0 0 16,0-1-16,0 1 0,0 0 0,1 0 15,-1 0-15,0-22 0,-21 22 0,0 0 16,21 0-16,-21 0 0,0 0 16,-21 42 15,21 0-31,0 0 0,0 0 16,-21 0-16,21 1 0,0-1 15,0 0-15,0 0 0,0 0 16,21 0-16,0 1 0,0-1 0,0-21 15,1 21-15,-1-21 0,21 0 16,0 0-16,1 0 0,-1 0 0,0 0 16,1 0-16,-1 0 0,0 0 0,1 0 15,-22 0-15,21-21 0,-21 0 0,1-1 16,-1 1-16,0 0 0,-21 0 16,0 0-16,0 0 0,0-1 0,0 1 15,0 0-15,0 0 0,0 0 0,0 0 16,-21 21-1,0 0 1,21 21-16,-22 0 0,22 0 16,0 0-16,0 0 0,-21 1 0,21-1 15,0 0-15,-21 0 0,21 0 16,0 0-16,0 1 0,0-1 0,0 0 16,0 0-16,0-42 46,0 0-46,0 0 16,0-1-16,0-20 0,21 21 16,0 0-16,-21 0 15,22-22-15,-1 22 0,0-21 0,0 21 16,0-1-16,0 1 0,1 0 0,-1 21 16,0 0-16,0 0 0,0 0 15,0 0-15,1 21 0,-22 0 16,21 1-16,-21-1 0,0 0 0,0 0 15,0 0-15,0 22 0,0-22 0,0 0 16,0 0-16,0 0 0,0 0 16,0 1-16,0-1 0,0 0 0,0 0 15,0 0-15,0-42 47,0 0-47,0 0 16,0 0-16,0-1 0,0 1 0,21 0 15,-21 0-15,21-21 0,0 20 16,0-20-16,1 0 0,-1 21 0,21-22 16,-21 22-16,22 0 0,-22 0 0,0 21 15,0 0-15,21 0 0,-20 0 16,-1 0-16,0 21 0,-21 0 0,0 21 16,21-20-16,-21-1 0,0 21 0,0 0 15,0-20-15,0 20 0,0-21 16,0 0-16,0 22 0,0-22 0,0 0 15,0 0-15,0 0 0,-21 0 16,21 1-16,-21-22 0,0 0 31,-1 0-31,1 0 0,0 21 16,0-21-16</inkml:trace>
  <inkml:trace contextRef="#ctx0" brushRef="#br0" timeOffset="201473.19">6689 12488 0,'0'-21'0,"0"42"0,0-63 0,0 21 16,0 0-16,0-22 0,0 22 15,0 0-15,0 0 0,0 0 16,0 0-16,0 42 16,0 0-1,0 21-15,0-21 0,0 1 0,0 20 16,0 0-16,0-21 0,0 22 15,0-1-15,0-21 0,0 22 16,0-22-16,0 21 0,0-21 0,0 0 0,0 1 16,0-1-16,0 0 15,21-21 1,0 0-16,0-21 16,0 0-16,22-1 0,-22 1 15</inkml:trace>
  <inkml:trace contextRef="#ctx0" brushRef="#br0" timeOffset="201860.97">7218 12319 0,'21'0'31,"0"21"-15,0-21-16,0 0 15,22 0-15,-22 0 16,0 0-16,21 0 0,-20 0 0,20 0 15,0 0-15,1 0 0,-1-21 0,0 0 16,-21 21-16,22-21 0,-22 21 16,0-21-16,0 21 0,0-22 0,-21 1 15,-21 21 1,0 0 0,0 21-16,21 1 0,-21-1 0,0 0 15,-1 21-15,1-21 0,0 1 16,0 20-16,0-21 0,21 21 15,-21-20-15,-1-1 0,22 0 0,0 21 16,0-21-16,-21 1 0,21-1 0,-21 0 16,21 0-16,0 0 15,0 0-15,0-42 47,0 0-47,0 0 0</inkml:trace>
  <inkml:trace contextRef="#ctx0" brushRef="#br0" timeOffset="202059.87">7324 12552 0,'0'0'0,"0"-21"32,21 21-32,0 0 0,0 0 15,0-21-15,22 21 0,-22 0 0,0 0 16,21 0-16,-21-22 0,22 22 15,-22 0-15,0 0 0,21 0 0,-20 0 16,-1 0-16,-21-21 16,21 21-16</inkml:trace>
  <inkml:trace contextRef="#ctx0" brushRef="#br0" timeOffset="202227.08">7916 12531 0,'0'21'16,"21"-21"31,1 0-47,-1 0 15</inkml:trace>
  <inkml:trace contextRef="#ctx0" brushRef="#br0" timeOffset="204663.96">8572 12785 0,'-21'-21'16,"21"-1"-16,0 1 15,0 0-15,21 0 16,1 0-16,-1 0 0,0-1 16,0 1-16,0 0 0,0 0 0,1 0 15,-22 0-15,0-22 0,0 22 16,0 0-16,0 0 0,0 0 0,0-1 16,0 1-16,0 0 0,-22 21 0,1 0 15,0 0-15,0 0 0,0 0 16,0 0-16,-1 21 0,1-21 0,0 21 15,0 1-15,21-1 0,-21 21 0,21-21 16,-21 0-16,21 22 0,0-22 16,0 0-16,0 21 0,0-20 0,0-1 15,21 21-15,0-21 0,0 0 0,21 1 16,-20-1-16,-1-21 16,21 21-16,-21-21 0,0 0 0,22 0 15,-22 0-15,0 0 0,0 0 0,0 0 16,1-21-16,-1 0 0,0-1 15,-21 1-15,21 0 0,0 0 0,-21-21 16,21 20-16,-21-20 0,22 21 16,-1-21-16,0-1 0,0 22 0,21-21 15,-20 21-15,-1-1 0,21 1 0,-21 0 16,0 21-16,1 0 0,20 0 16,-21 0-16,0 0 0,0 21 0,-21 0 15,22 1-15,-22-1 0,0 0 16,0 0-16,0 21 0,0-20 15,0-1-15,0 0 0,0 0 16,0 0-16,-22 0 0,1 1 0,21-1 16,-21 0-16,0-21 15,21-21 17,0 0-32,21-1 15,-21 1-15,21 0 0,0 0 16,-21-21-16,22 20 0,-22 1 0,21-21 15,0 21-15,-21-22 0,0 22 0,0 0 16,21 0-16,-21 0 16,0 42 15,0 0-31,-21 0 0,21 0 16,0 1-16,-21 20 0,21-21 0,0 0 15,0 0-15,0 22 0,0-22 0,0 0 16,0 0-16,0 0 0,21 1 15,0-1-15,0-21 0,-21 21 0,21 0 16,22-21-16,-22 0 0,21 0 0,-21 0 16,22 0-16,-1 0 0,0 0 15,1-21-15,-22 21 0,21-21 16,1 0-16,-1-1 0,-21 1 0,21 0 0,-20-21 16,-1 21-16,21-22 0,-21 1 15,-21 0-15,21-1 0,-21 1 16,22 0-16,-22-22 0,21 22 0,-21-1 15,0 1-15,0 0 0,0 21 16,0-1-16,0 1 0,0 0 0,0 0 16,-21 21-16,-1 0 0,1 21 15,21 0-15,0 0 0,0 1 16,-21 20-16,21 0 0,-21 1 0,21-1 16,0 0-16,-21 1 0,21-1 0,0-21 15,0 21-15,0 1 16,0-1-16,0-21 0,0 22 0,0-22 0,0 0 15,21 0-15,0 0 0,0 0 0,0 1 16,1-1-16,-1-21 16,21 0-16,-21 0 0,0 0 0,22 0 15,-22 0-15,0 0 0,21-21 0,-20-1 16,-1 22-16,21-21 0,-21 0 16,0-21-16,1 21 0,-22-1 0,0-20 15,21 21-15,-21-21 0,0 20 0,0 1 16,0 0-16,0 0 0,0 0 15,-21 21-15,-1 0 16,1 0-16,0 0 0,21 21 16,-21 0-16,21 0 15,-21 0-15,21 1 0,0-1 0,0 21 16,0-21-16,0 0 0,0 1 0,0-1 16,21 0-16,-21 0 0,21 0 15,0-21-15,0 21 0,1-21 0,-1 0 16,0 0-16,0 0 0,0 0 0,22 0 15,-22 0-15,21 0 0,-21 0 0,22-21 16,-22 0-16,0 0 0,21 21 16,-21-21-16,1 0 0,-22-1 0,21-20 15,-21 21-15,21 0 0,-21 0 0,0-1 16,0 1 0,-21 21-1,21 21-15,0 1 16,-21-22-16,-1 21 0,22 0 15,-21 0-15,21 0 0,0 0 0,0 1 16,0-1-16,-21 0 0,21 0 0,0 0 16,0 0-16,0-42 47,0 0-32,21 0-15,0 0 0,1 0 16,-1-22-16,0 22 0,0 0 15,0-21-15,0 20 0,1 1 0,-1 0 16,0 0-16,0 21 0,0 0 16,0 0-16,1 0 15,-22 21-15,21 0 0,-21 0 16,0 1-16,0-1 0,0 0 16,21 0-16,0 0 0,0 0 0,0 1 15,1-1-15,-1 0 0,0 0 0,21 0 16,-21-21-16,22 21 0,-22-21 15,21 0-15,1 0 0,-1 0 0,-21 0 16,21 0-16,1 0 0,-22 0 0,21 0 16,-21-21-16,22 0 0,-22 0 15,0 0-15,0 0 0,0-1 16,1-20-16,-22 21 0,0-21 0,0 20 16,0-20-16,0 0 0,0 21 0,0-22 15,0 22-15,-22 0 0,1 0 16,0 21-16,0 0 0,0 0 0,0 0 15,-1 0-15,1 0 0,-21 21 0,21 0 16,0 0-16,-1 22 0,1-22 16,0 21-16,0-21 0,0 0 0,21 22 15,0-22-15,0 0 0,0 21 0,0-20 16,0-1-16,0 0 16,0 0-16,21 0 15,0-21-15,0 0 0,0 0 16,1 0-16,-1 0 0,0-21 15,0 21-15,0-21 0,-21 0 16,21 0-16,1-1 0,-1-20 0,0 21 16,0-21-16,0-1 0,-21 1 0,21-22 15,1 22-15,-1-21 0,-21-1 16,0 22-16,21-1 0,-21 1 0,0 0 16,0-1-16,0 22 0,0 0 0,-21 21 31,0 21-31,21 0 15,-22 22-15,1-22 0,21 21 0,0 1 16,-21 20-16,21-21 0,0 1 0,0-1 16,0 22-16,0-22 0,0 0 15,0 1-15,0-22 0,0 21 0,0 0 16,0-20-16,0-1 0,21 0 0,-21 0 16,21 0-16,1 0 0,-1-21 15,0 0-15,0 0 0,0 0 16,22 0-16,-22-21 0,0 21 15,21-21-15,-21 0 0,22-21 16,-22 20-16,21-20 0,1 21 16,-22-21-16,21-1 0,-21 22 0,22-21 15,-22-1-15,-21 22 0,21-21 0,-21 21 16,0 0-16,0-1 16,-21 22-16,0 0 15,-1 22-15,1-1 0,0 0 0,21 0 16,0 0-16,0 22 0,0-22 15,0 0-15,0 21 0,0-21 0,0 1 16,0-1-16,0 0 0,0 21 0,0-21 16,0 1-16,21-1 15,-21 0-15,0 0 0,0 0 16,-21-21 0,0 21-16,0-21 15,0 0-15,-1 0 0,1 0 16,0 0-16,0 0 0,0-21 15,0 0-15,-1 0 0,1 21 16,21-21-16,-21 0 0,0 21 16,0-22-16</inkml:trace>
  <inkml:trace contextRef="#ctx0" brushRef="#br0" timeOffset="204951.79">9969 12002 0,'0'0'0,"-63"0"0,21-22 0,20 22 15,1 0-15,42-21 16,1 21-16,41 0 0,-21 0 0,22-21 16,-1 21-16,1 0 0,-1-21 15,1 21-15,-1 0 0,1-21 0,-1 21 16,-20-21-16,20 21 0,-20 0 0,-1 0 15,-21 0-15,0 0 0,0-22 16,-42 22 15,0 0-31,0 0 0,0 22 16,-22-22-16,1 21 0,0 0 0</inkml:trace>
  <inkml:trace contextRef="#ctx0" brushRef="#br0" timeOffset="205524.49">6858 13928 0,'0'0'0,"0"-21"0,0-1 15,0 1-15,0 0 16,0 0-16,0 42 47,0 0-47,0 0 0,0 1 15,0-1-15,0 21 0,-21-21 0,21 0 16,-21 22-16,-1-22 16,22 0-16,-21 21 0,21-20 0,-21-1 15,21 0-15,-21 0 0,21 0 0,0 0 16,-21 1-16,21-1 16,0 0-1,21-21-15,0 0 16,21 0-16,-20-21 0,-1 0 15,21 21-15,-21-22 0,22 1 0,-1 0 16,0 0-16</inkml:trace>
  <inkml:trace contextRef="#ctx0" brushRef="#br0" timeOffset="205956.25">7345 14034 0,'0'0'16,"21"-22"-16,0 1 0,-21 0 16,0 0-1,0 0-15,-21 21 0,0-21 0,21-1 16,0 1-16,0 0 0,0 0 15,0 0-15,0-22 0,0 22 16,21 0-16,0 0 0,0 21 0,0-21 16,22 0-16,-22 21 0,21 0 15,-21 0-15,1 0 0,20 0 0,-21 21 16,-21 0-16,0 0 0,0 21 0,0-20 16,0 20-16,-21 0 0,0 1 15,-22-1-15,22-21 0,-21 21 0,0 1 16,-1-1-16,22-21 0,-21 22 15,21-22-15,-1 0 0,1 21 16,21-21-16,0 1 0,0-1 16,0 0-16,21-21 15,1 0-15,-1 0 0,21 0 0,-21-21 16,0 0-16,22 21 0,-22-22 0,21 1 16,-21 0-16,1 21 0,-1-21 15,-21 0-15,0 0 0,0-1 0,0 1 16,0 0-16,0 0 0,0 0 15,-21 21-15,-1-21 16,1 21-16,21-22 0,-21 22 16,42 0 31</inkml:trace>
  <inkml:trace contextRef="#ctx0" brushRef="#br0" timeOffset="206140.73">7810 14034 0,'22'0'0,"-44"0"0,65 0 93,-22 0-93,0 0 0</inkml:trace>
  <inkml:trace contextRef="#ctx0" brushRef="#br0" timeOffset="208304.49">8615 14266 0,'21'0'47,"0"-21"-47,0 0 16,0 21-16,1-21 0,-1 0 16,0 21-16,0-21 0,0-1 0,22 1 15,-22 0-15,0 0 0,21 0 0,-21-22 16,1 22-16,-1 0 0,0-21 15,0 21-15,0-22 0,-21 22 0,0-21 16,21-1-16,-21 22 0,0-21 16,0 21-16,0-22 0,0 22 0,0 0 15,0 0-15,-21 21 16,0 21 0,0 0-16,21 0 0,-21 1 15,0 20-15,-1 0 0,1 22 16,0-22-16,0 22 0,0-1 0,-22-21 15,22 22-15,0 21 0,0-22 0,0 22 16,0-22-16,-1 22 0,1 0 16,0-1-16,0-20 0,21 20 0,0 1 15,0-21-15,0-1 0,0 22 0,0-22 16,0-20-16,0 20 0,0-21 16,0-20-16,21 20 0,0-21 0,0 0 15,1-21-15,20 0 0,-21 0 0,21 0 16,-20 0-16,20-21 15,0 0-15,1-21 0,-1 20 0,0-20 16,1 0-16,-22-1 0,21 1 0,0 0 16,-20-22-16,-1 22 0,0-22 15,-21 22-15,0-21 0,0-1 0,0 22 16,-21-22-16,0 1 0,-22 20 0,22-20 16,0 21-16,-21 20 0,-1-20 15,22 21-15,-21 0 0,21 0 0,-22 21 16,22 0-16,0-22 0,0 22 15,0 0-15,21-21 16,21 21 0,21 0-16,-21 0 15,22-21-15,-1 0 0,0 21 0,1-21 16,-1 0-16,0 21 0,1-22 0,-1 1 16,0 0-16,1 0 0,-1 0 15,-21 0-15,21-1 0,-20-20 0,-1 21 16,0 0-16,0 0 0,-21-22 0,0 22 15,0 0-15,0 0 16,0 0-16,-21 21 31,0 0-31,21 21 0,0 0 16,0 0-16,0 0 0,0 0 0,0 1 16,0-1-16,0 0 15,0 0-15,0 0 0,0 0 0,0 1 16,21-22-16,0 21 0,0-21 0,0 0 15,1 0-15,-1 0 0,0 0 16,21 0-16,-21 0 0,1 0 0,20 0 16,-21-21-16,0-1 0,22 1 0,-22 21 15,0-21-15,0 0 0,0 0 16,-21 0-16,0-1 0,21 1 0,-21 0 16,0 0-16,0 0 15,-21 21 1,0 21-16,0 0 15,21 0-15,0 0 16,0 1-16,-21-1 0,21 0 0,-21 0 16,21 0-16,-22 0 0,22 1 0,0-1 15,0 0-15,0 0 16,0-42 31,0 0-47,22 0 0,-22-1 15,21 1-15,0-21 0,0 21 16,0 0-16,-21-1 0,21 1 0,1 0 16,-1 0-16,0 0 0,0 0 0,0 21 15,0 0-15,1 0 16,-1 0-16,0 21 0,-21 0 16,0 0-16,21 0 0,-21 0 0,21 1 15,-21-1-15,0 21 0,21-21 16,1 0-16,-1 1 0,0-1 0,-21 0 15,21-21-15,0 21 0,0 0 0,1-21 16,-1 0-16,21 0 0,-21 0 16,0 0-16,22 0 0,-22 0 0,21 0 15,1-21-15,-1 0 0,-21 21 0,21-21 16,1 0-16,-22-1 16,21 1-16,-21 0 0,1-21 0,-22 21 15,0-22-15,0 22 0,0-21 0,0 21 16,0-22-16,0 22 0,0-21 15,-22 21-15,1-1 0,0 22 0,0-21 16,-21 21-16,20 0 0,-20 0 16,21 21-16,-21 1 0,20-1 0,1 0 15,-21 0-15,21 21 0,0-20 0,-1 20 16,1-21-16,21 21 0,0-20 16,0 20-16,0-21 0,0 0 0,0 0 15,0 1-15,0-1 0,21 0 0,1-21 16,-1 0-16,0 21 0,0-21 15,0 0-15,0 0 0,1 0 16,-1 0-16,0-21 0,0 21 0,0-21 16,0 0-16,1-1 0,-1 1 15,0 0-15,0 0 0,-21-21 0,0 20 16,21-20-16,-21 21 0,0 0 0,21-22 16,-21 22-16,0 0 0,0 0 15,-21 21 1,0 21-1,21 0-15,-21 0 0,21 1 16,0-1-16,0 0 0,0 0 16,0 21-16,0-20 0,0-1 0,0 21 15,0-21-15,21 0 0,0 1 16,0-1-16,1-21 0,-22 21 0,21 0 16,0-21-16,0 0 0,21 0 0,-20 0 15,20 0-15,-21 0 0,21 0 16,1 0-16,-1-21 0,-21 21 0,22-21 15,-22 0-15,0-22 0,0 22 16,0 0-16,0-21 0,1-1 0,-1 1 16,0 0-16,0-22 0,-21 22 0,21-22 15,-21 1-15,21 20 0,-21 1 16,0-21-16,0 20 0,0 1 16,0 21-16,0-22 0,0 22 0,0 0 15,0 0-15,-21 21 16,21 21-16,-21 0 15,0 0-15,21 22 0,-21-22 0,21 42 16,0-20-16,0-1 0,-21 22 16,21-1-16,0-21 0,0 22 0,0-22 15,0 22-15,0-22 0,0 0 0,0 1 16,0-22-16,21 0 0,0 21 16,0-20-16,0-22 0,0 21 0,1-21 15,-1 0-15,0 0 0,21 0 0,-21 0 16,22 0-16,-22-21 15,21-1-15,-21 1 0,22 0 0,-22 0 16,0 0-16,0 0 0,0-22 0,1 22 16,-22-21-16,21 21 0,-21-22 15,0 22-15</inkml:trace>
  <inkml:trace contextRef="#ctx0" brushRef="#br0" timeOffset="208556.34">9821 13420 0,'0'0'0,"-21"0"0,0 0 15,0 0-15,0 0 16,21-21-16,-22 21 15,1 0-15,21-22 16,0 44 15,0-1-31</inkml:trace>
  <inkml:trace contextRef="#ctx0" brushRef="#br0" timeOffset="209164">6752 15346 0,'0'0'16,"0"-21"-16,21 21 0,-21-21 0,0 42 31,-21 0-15,0 0-16,21 21 0,-21-20 15,0 20-15,-1-21 0,1 21 0,21-20 16,-21 20-16,0-21 0,0 0 0,21 22 16,0-22-16,-21 0 15,21 0-15,0 0 0,0 0 0,0 1 16,0-1-16,21-21 15,0 0 1,0 0-16,0 0 0,22-21 0,-22-1 16,21 1-16</inkml:trace>
  <inkml:trace contextRef="#ctx0" brushRef="#br0" timeOffset="209707.68">7451 15346 0,'0'-21'0,"0"42"0,0-63 0,0 20 0,0 1 15,-22 0 1,1 21-16,0-21 0,0 21 0,0 0 16,0-21-16,-1 21 0,1 0 15,0 0-15,0 0 0,0 0 0,-22 0 16,22 21-16,0 0 0,0 0 0,0 0 16,0 22-16,-1-22 0,1 0 15,0 21-15,0-20 0,21-1 0,0 21 16,0-21-16,0 0 0,0 1 15,0-1-15,21-21 16,0 0-16,0 0 0,22 0 0,-22 0 0,0 0 16,21 0-16,1-21 0,-22-1 15,21 22-15,-21-21 0,1 0 16,20 0-16,-21 0 0,0 0 0,0 21 16,1-22-16,-22 1 0,0 42 46,0 1-46,0-1 0,-22 0 0,1 0 16,21 0-16,-21 22 0,21-22 16,0 0-16,0 21 0,0-21 0,0 1 15,-21-1-15,21 21 0,0-21 16,0 0-16,0 1 0,0-1 16,0 0-16,0 0 0,-21 0 15,0-21-15,-1 0 16,1 0-16,0 0 0,0 0 15,0 0-15,0 0 0,-1 0 16,1 0-16,0-21 0,0 21 16,0-21-16,21 0 0,0 0 15,0-1-15,0 1 16,21 0-16,0 0 16</inkml:trace>
  <inkml:trace contextRef="#ctx0" brushRef="#br0" timeOffset="209871.59">7493 15663 0,'0'0'0,"21"0"15,0 0 32,0 0-31,1 0-16,-1 0 0</inkml:trace>
  <inkml:trace contextRef="#ctx0" brushRef="#br0" timeOffset="212692.25">8975 15706 0,'-43'0'16,"86"0"-16,-128 0 0,64 0 0,0 21 16,-1-21-1,44-21 1,-1 0-1,21 21-15,-21-22 0,22 1 16,-1 0-16,0 0 0,1-21 0,-1 20 16,0-20-16,1 21 0,-1-21 15,0-1-15,1 22 0,-22-21 0,21-1 16,-21 1-16,0 0 0,1-1 0,-22 1 16,0 0-16,0 21 0,0-22 15,0 22-15,0 0 0,0 0 16,-22 21-16,1 0 15,0 0-15,0 21 16,0 21-16,0-21 0,-1 22 0,1-1 16,0 22-16,21-1 0,-21 1 0,0-1 15,0 1-15,-1-1 0,1 22 16,0-22-16,0 22 0,0 0 0,0-22 16,-1 22-16,22-1 0,-21 1 15,21 0-15,-21-1 0,21-20 0,0 21 16,0-22-16,0 1 0,0-1 15,0-21-15,0 1 0,21-1 0,0-21 16,1 0-16,20-21 0,-21 0 0,0 0 16,22 0-16,-1-21 0,0-21 15,-21 21-15,22 0 0,-1-22 16,0 1-16,1 0 0,-22-1 0,21 1 16,-21-22-16,22 22 0,-43-21 15,0-1-15,0 1 0,0-1 0,0 1 16,0-1-16,-21 1 0,-1 20 0,-20-20 15,21 20-15,-21 1 0,-1 21 16,1-21-16,0 20 0,20 1 0,-20 21 16,0-21-16,21 21 0,-22 0 0,22 0 15,0 0-15,42 0 32,21 0-17,-20-21-15,-1 21 16,21-21-16,-21 21 0,22-21 0,-1 21 15,0-22-15,1 1 0,-1 0 16,-21 0-16,21 0 0,1 0 0,-22-1 16,0 1-16,0 0 0,0 0 0,-21 0 15,22 0-15,-22-1 0,0 1 16,-22 42 15,1 1-31,21-1 16,0 0-16,0 0 0,0 0 0,0 22 15,0-22-15,0 0 16,0 0-16,0 0 0,21 0 16,1-21-16,-1 0 0,0 22 0,0-22 15,21 0-15,-20 0 0,20 0 16,-21 0-16,21-22 0,-20 22 0,20-21 16,-21 0-16,21 0 0,-20 0 0,20 0 15,-21-1-15,0 1 16,0-21-16,1 21 0,-1-22 0,-21 22 0,0 0 15,0 0-15,0 0 16,0 0-16,0-1 0,-21 44 16,-1-1-16,22 0 15,-21 0-15,0 0 16,21 0-16,0 1 0,-21 20 0,21-21 16,0 0-16,-21 0 0,21 1 0,0-1 15,0 0-15,0 0 0,0 0 16,21-21-1,0 0-15,0 0 16,0 0-16,-21-21 0,22 21 0,-1-21 16,0 0-16,0 0 0,-21-1 0,21 1 15,0-21-15,-21 21 0,0 0 16,22-22-16,-22 22 0,21 0 0,0 0 16,-21 0-16,0 42 31,0 0-31,21-21 0,-21 21 15,0 0-15,0 0 0,0 22 0,21-22 16,-21 0-16,21 0 0,1 0 16,-22 1-16,21-1 0,0-21 0,0 21 15,0-21-15,0 0 0,1 21 16,-1-21-16,21 0 0,-21 0 0,0 0 16,22 0-16,-1-21 0,-21 21 0,22-21 15,-1 0-15,0-1 0,-21 1 16,1 0-16,20 0 0,-42 0 15,21-22-15,-21 22 0,0-21 0,0 0 16,0 20-16,0-20 0,0 21 16,0 0-16,0 0 0,-21-1 0,21 1 15,-21 21-15,0 0 0,-1 0 0,1 0 16,0 0-16,-21 21 0,21 1 16,-1-1-16,-20 0 0,21 21 0,0-21 15,0 22-15,21-1 0,0-21 16,0 22-16,0-22 0,0 21 0,0-21 15,0 0-15,21 1 0,-21-1 0,21-21 16,0 21-16,0-21 16,0 0-16,1 0 0,-1 0 0,21 0 15,-21 0-15,0-21 0,1 0 0,-1-1 16,0 1-16,0 0 0,0 0 16,0-21-16,1 20 0,-22-20 0,0 21 15,0-21-15,21 20 0,-21-20 0,0 21 16,0 0-16,0 0 0,-21 21 31,21 21-31,0 0 16,-22 21-16,22-21 0,0 1 0,0 20 15,0-21-15,0 0 0,0 22 0,0-22 16,0 0-16,22 0 16,-1 0-16,-21 0 0,21-21 0,0 0 15,0 22-15,0-22 0,22 0 0,-22 0 16,0 0-16,21 0 0,-20-22 15,-1 1-15,21 0 0,-21 0 0,0 0 16,1 0-16,-1-22 0,0 22 16,-21-21-16,21-1 0,-21 1 0,21 0 15,-21-1-15,0-20 0,0 21 0,0-1 16,0 1-16,0 0 0,0 20 16,0-20-16,0 21 0,0 0 0,0 63 31,0-21-16,-21 0-15,21 22 0,-21-1 0,21-21 16,0 22-16,0-1 0,0 0 0,0 1 16,0-1-16,0 0 0,0 1 15,0-1-15,0-21 0,0 21 0,0 1 16,21-22-16,0 0 0,0 0 16,-21 0-16,22-21 0,-1 0 0,0 22 15,21-22-15,-21 0 0,1 0 0,20 0 16,-21-22-16,0 1 0,22 0 15,-22 0-15,0 0 0,0-22 0,21 1 16,-20 0-16,-1-1 0,0 1 16,0-21-16,0 20 0,0 1 15,1-22-15,-22 22 0,21 0 0,0-1 16,-21 1-16,21 0 0,-21 21 0,0-1 16,0 1-16,0 0 0,-21 21 31,0 21-31,0 0 0,21 22 15,0-22-15,-22 21 0,1 1 0,21-22 16,-21 21-16,21 0 0,0 22 0,0-22 16,0 1-16,0-1 0,0 0 15,0 1-15,0-1 0,0 0 0,0 1 16,0-22-16,0 0 0,21 0 16,0 0-16,1 0 0,-1-21 15,0 0-15,0 0 0,21 0 0,-20 0 16,-1 0-16,0-21 0,21 0 0,-21 0 15,1 0-15,-1 0 0,0-22 16,0 22-16,-21 0 0,21-21 0,-21 20 16,0 1-16,0-21 0,0 21 0,0 0 15,0 42 17,0 0-17,0 0-15,0 0 0,0 0 16,0 1-16,0-1 15,0 0-15,0 0 0,0 0 0,21-21 16,-21 21-16,22-21 0,-1 0 16,0 0-16,0 0 0,0 0 0,0 0 15,22 0-15,-22-21 0,0 21 0,0-21 16,0 0-16,1 0 0,-22 0 16,0-1-16,21 1 0,-21-21 15,21 21-15,-21 0 0,0-1 0,0 1 0,0 0 16,0 0-16,0 42 47,-21 0-47,21 0 0,-21 1 15,21 20-15,-22-21 0,22 21 0,0 1 16,-21-1-16,0 0 0,0 1 0,21-1 16,-21 0-16,0 22 0,-1-22 15,22 1-15,0 20 0,-21-21 0,21 22 16,-21-22-16,0 22 0,21-1 0,0 1 15,0-1-15,0 1 0,-21-22 16,21 22-16,0-1 0,0-21 0,0 22 16,0-22-16,0 1 0,0-22 0,-21 21 15,21-21-15,0 0 0,-22 1 16,1-22-16,0 0 16,0 0-16,0 0 0,0 0 15,-1-22-15,1 22 0,21-21 16,0 0-16,-21 0 0,21 0 0,-21 0 15,21-1-15,0 1 0,0-21 0,0 21 16,-21 0-16,21-22 0,-21 22 16,21 0-16,-22-21 0,22-1 0,-21 22 15,0-21-15,0-1 0,21 1 0,-42 0 16</inkml:trace>
  <inkml:trace contextRef="#ctx0" brushRef="#br0" timeOffset="212939.8">10393 14605 0,'0'0'16,"-21"-21"-1,-1 21 17,1 21-32,21 0 15,-21-21-15,0 21 16</inkml:trace>
  <inkml:trace contextRef="#ctx0" brushRef="#br0" timeOffset="214107.2">6371 16701 0,'0'-22'32,"0"1"-32,0 0 15,0 0-15,0 0 16,21 21-1,0 0-15,1 21 16,-22 0-16,21 0 16,0 22-16,-21-22 0,0 21 15,0 0-15,0 1 0,0 20 0,0-20 16,0-1-16,-21 0 0,0 1 16,-1-1-16,-20 0 0,21 1 0,-21-22 15,20 0-15,1 0 0,0 0 16,0 0-16,0-21 0,0 0 0,-1 0 15,22-21-15,-21 0 0,21 0 16,-21 0-16,21 0 0,0-22 16,0 22-16,0-21 0,0-1 0,0 1 15,0 0-15,0-1 0,0 1 16,0 21-16,0 0 0,0 0 16,21-1-16,0 22 0,1 0 15,-22 22-15,0-1 0,21 0 16,0 0-16,0 21 0,-21-20 15,0 20-15,21 0 0,0-21 0,-21 22 16,22-22-16,-1 21 0,-21-21 16,21 1-16,0-1 0,0 0 0,0 0 15,1 0-15,20-21 0,-21 0 0,21 0 16,-20 0-16,20 0 0,0 0 16,1-21-16,-22 0 0,21 0 0,0 0 15,1-1-15,-1-20 0,-21 21 16,22-21-16,-22-1 0,21 1 15,-21 21-15,0-22 0,-21 1 16,22 0-16,-1 21 0,-21-22 0,0 22 16,0 0-16,0 0 0,0 42 31,-21 0-31,-1 0 16,1 0-16,21 1 0,0 20 15,-21-21-15,0 21 0,21-20 0,0 20 16,0-21-16,0 0 0,0 22 15,0-22-15,0 0 0,21-21 0,0 21 16,0 0-16,1-21 0,-1 0 16,0 0-16,0 0 0,21 0 15,-20 0-15,-1-21 0,21 0 0,-21 0 16,0-22-16,22 22 0,-22 0 16,0-21-16,-21-1 0,0 1 0,0 21 15,0-21-15,0-1 0,0 1 16,0 0-16,0 20 0,-21 1 0,0 0 15,0 0-15,-1 21 0,1 0 16,0 0-16,0 0 0,0 21 16,0 0-16,-1-21 0,1 21 0,21 1 15,0-1-15,0 0 0,0 0 16,0 0-16,0 0 0,0 1 16,21-1-16,1-21 15,-1 0-15,0 0 0,0 21 0</inkml:trace>
  <inkml:trace contextRef="#ctx0" brushRef="#br0" timeOffset="214304.09">7599 16891 0,'0'0'16,"21"-21"62,0 21-63,0 0-15</inkml:trace>
  <inkml:trace contextRef="#ctx0" brushRef="#br0" timeOffset="-213039.87">8890 17039 0,'0'0'0,"-42"21"0,20-21 0,1 0 0,0 22 16,0-22-16,0 0 0,42 0 31,21 0-15,-21 0-16,1-22 0,20 22 16,0-21-16,1 0 0,-1 0 15,0 0-15,1-22 0,20 22 16,-21-21-16,1 21 0,-1-22 0,-21 22 15,22-21-15,-22 0 0,0 20 0,0-20 16,0 21-16,-21 0 0,0 0 16,0-1-16,0 1 0,0 0 0,-21 21 31,0 21-31,0 0 16,21 1-16,-21-1 0,-1 21 0,22 0 15,-21 1-15,0 20 0,21-20 16,-21 20-16,0 1 0,0-1 0,21 1 15,-22-1-15,1 1 16,0-1-16,21 22 0,-21-1 0,0-20 16,21 21-16,0-1 0,-21-20 15,21 20-15,-22-20 0,22-1 0,0 1 16,-21-22-16,21 1 0,0-1 16,0 0-16,0-21 0,21 1 0,1-1 15,-1-21-15,0 0 0,0-21 0,21-1 16,1 1-16,-1 0 0,-21-21 15,43 21-15,-22-22 0,0 1 0,1 0 16,-1-1-16,-21 1 16,22 0-16,-22-1 0,0-20 0,-21 20 15,0 1-15,0 0 0,0-1 16,0 1-16,-21 0 0,0-1 0,-1 22 16,-20-21-16,21 0 0,-21-1 15,20 22-15,-20 0 0,0-21 0,21 20 16,-22 22-16,22-21 0,0 0 0,0 21 15,0 0-15,21-21 16,21 21-16,0 0 16,0-21-16,0 0 0,22 21 15,-22-22-15,21 1 0,0 0 0,22 0 16,-22 0-16,22-22 16,-22 1-16,22 21 0,-1-21 0,-21-22 15,22 22-15,-22-1 0,1 1 0,-1 0 16,-21-1-16,0 1 0,0 21 15,-21-21-15,0 20 0,0 1 0,0 0 16,0 0-16,0 0 16,-21 21-1,0 0-15,0 0 0,0 21 0,21 0 16,-21 0-16,-1 0 0,22 22 16,0-22-16,-21 21 0,21 1 0,-21-1 15,21 0-15,0 1 16,0-1-16,0 0 0,0 1 0,0-1 15,0 0-15,21-21 0,0 22 0,1-22 16,-22 0-16,21 0 0,21 0 16,-21 1-16,0-22 0,1 0 0,20 0 15,-21 0-15,21 0 0,-20 0 16,20-22-16,-21 1 0,0 0 0,22 0 16,-22 0-16,0 0 0,0-1 15,0 1-15,0 0 0,1 0 0,-22 0 16,21 0-16,-21-1 0,0 1 15,0 0-15,0 0 0,-21 21 47,21 21-47,0 0 0,0 0 16,0 1-16,0-1 16,0 0-16,21-21 0,-21 21 0,21 0 15,0-21-15,0 21 16,0-21-16,1 0 0,-1 0 0,0 0 15,0 0-15,21-21 0,-20 0 16,20 0-16,-21 0 0,0 0 0,0-1 16,1 1-16,-1 0 0,-21 0 15,0-21-15,0 20 0,0 1 0,0-21 16,0 21-16,-21-22 0,-1 22 16,1 0-16,0 0 0,0 0 0,0 21 15,-22-21-15,22 21 0,-21 0 16,21 0-16,-22 0 0,22 0 0,0 21 15,0-21-15,-21 21 0,42 0 16,-22 0-16,22 0 0,-21 22 0,21-22 16,0 21-16,0-21 0,0 22 15,0-22-15,21 21 0,1-21 0,-1 22 16,21-22-16,-21 0 0,22 0 16,-1 0-16,0 1 0,1-1 15,20-21-15,-21 0 0,22 0 0,-1 0 0,1 0 16,-22 0-16,22 0 15,-1-21-15,-20 21 0,-1-22 0,0 1 16,-21 0-16,22 0 0,-22-21 0,0 20 16,0 1-16,-21-21 0,0 0 15,0 20-15,0-20 0,0 21 0,0 0 16,0-22-16,-21 22 0,0 0 16,0 21-16,0-21 0,-1 21 0,1 0 15,0 0-15,0 0 0,0 0 0,0 21 16,-22-21-16,22 21 0,21 22 15,-21-22-15,0 0 0,0 21 16,21-21-16,-22 22 0,22-22 0,0 21 16,0-21-16,0 1 0,0-1 15,0 0-15,22 0 0,-1 0 0,0-21 16,0 0-16,0 0 0,0 0 16,1 0-16,-1 0 0,0 0 0,0-21 15,0 0-15,0 0 0,1 0 16,-1-1-16,-21 1 0,0 0 0,21-21 15,-21 21-15,21-1 0,-21 1 0,0 0 16,0 0-16,0 0 0,0 0 16,0 42-1,0 0 1,-21 0-16,21 0 16,0 0-16,0 1 0,0-1 15,0 0-15,0 0 0,0 0 16,0 0-16,0 1 0,21-1 0,0 0 15,0 0-15,1-21 0,-1 0 16,0 0-16,0 0 0,0 0 16,0 0-16,1 0 0,20-21 0,-21 0 15,0 0-15,22-1 0,-22 1 16,0 0-16,0-21 0,0-1 0,0 22 16,1-21-16,-1 0 0,0-22 15,-21 22-15,21-1 0,0 1 0,0 0 16,-21-22-16,0 43 0,0-21 0,0 21 15,0-22-15,0 22 0,-21 21 32,21 21-32,-21 0 15,21 22-15,-21-22 0,0 21 16,21 1-16,0-22 0,0 21 0,-21 0 16,21 1-16,0-1 0,0 0 0,0 1 15,0-1-15,0-21 0,0 22 16,0-1-16,0-21 0,0 0 0,21 22 15,0-22-15,-21 0 0,21-21 16,0 21-16,0-21 0,1 0 0,-1 0 16,0 0-16,0-21 0,0 21 15,0-21-15,22 0 0,-22-1 16,0-20-16,0 21 0,0 0 0,1-22 16</inkml:trace>
  <inkml:trace contextRef="#ctx0" brushRef="#br0" timeOffset="-212836.99">11853 16383 0,'0'0'0,"-42"0"0,42 21 31,21-21-31,0 0 16,0 0-16,1 0 0,20 0 15,-21 0-15,21 0 0,-20-21 16,20 21-16,-21 0 0,21-21 0,-20 21 15,-1-21-15,0 21 0,0-21 16,-21-1-16,21 22 0,-21-21 0,0 0 16</inkml:trace>
  <inkml:trace contextRef="#ctx0" brushRef="#br0" timeOffset="-211161.15">14647 3090 0,'0'-21'16,"0"0"-1,-21 21 1,21-21 0,0 0-16,0 0 15,0-1-15,21 22 16,0-21-16,1 21 0,-1-21 16,0 21-16,0 0 15,0 0-15,0 0 0,-21 21 0,22-21 16,-1 21-16,0 1 0,-21 20 15,0-21-15,0 0 0,0 22 0,0-1 16,0 0-16,-21-21 0,0 22 0,-1-1 16,1 0-16,-21 1 0,0-22 15,20 21-15,-20-21 0,0 22 0,-1-22 16,1 0-16,0-21 0,21 21 16,-1-21-16,-20 0 0,21 0 15,0 0-15,0 0 0,-1-21 16,1 21-16,21-21 0,-21 0 0,21 0 15,0-22-15,0 22 0,0 0 16,0-21-16,0 20 0,0-20 0,21 21 16,-21 0-16,21 0 0,1-22 0,-1 43 15,0-21-15,0 21 0,0 0 16,0 0-16,22 0 0,-22 0 0,0 0 16,0 21-16,0 0 0,-21 1 0,22-1 15,-1 21-15,0-21 16,-21 0-16,0 1 0,0 20 0,21-21 15,-21 0-15,21 22 0,-21-22 0,0 0 16,21 0-16,-21 0 16,0 0-16,22-21 15,-22 22-15,21-22 16,-21-22-16,21 22 16,0-21-16</inkml:trace>
  <inkml:trace contextRef="#ctx0" brushRef="#br0" timeOffset="-210893.31">15282 2985 0,'0'0'0,"0"21"32,0 0-17,0 0-15,-21 21 0,0-20 16,21-1-16,-21 21 0,0 0 15,-1-20-15,1 20 0,0 0 0,0-21 16,21 22-16,-21-22 0,0 0 0,-1 0 16,1 0-16,21 1 0,0-1 15,0 0-15,0 0 16,21-42 15,1 21-31</inkml:trace>
  <inkml:trace contextRef="#ctx0" brushRef="#br0" timeOffset="-210620.63">15452 3344 0,'0'-21'62,"21"21"-62,-21-21 16,-21 21 15,-1 0-15,22 21 0,22-21 15</inkml:trace>
  <inkml:trace contextRef="#ctx0" brushRef="#br0" timeOffset="-209532.95">16065 3408 0,'22'-21'32,"-1"21"-17,0-21-15,21 21 0,-21-22 0,1 1 16,20 21-16,-21-21 16,21 0-16,1 0 0,-22 0 0,21-22 15,-21 22-15,22 0 0,-22-21 0,0 20 16,0-20-16,-21 21 0,21-21 15,-21-1-15,22 22 0,-22-21 0,0 21 16,0-22-16,0 22 0,0 0 0,0 0 16,0 0-16,-22 21 15,1 0-15,0 21 16,21 0-16,-21 0 16,21 0-16,-21 22 0,21-1 0,0 0 15,-21 1-15,-1-1 0,1 21 0,21 1 16,-21-22-16,0 22 15,0-1-15,0 1 0,-1-1 0,1 1 16,0-1-16,-21 1 0,21-1 0,-1 1 16,-20-1-16,21 1 0,-21 20 15,20-20-15,1-1 0,0 1 0,0-1 16,0-20-16,0 20 0,-1-20 0,22-1 16,-21 0-16,21-21 0,0 1 15,0-1-15,0 0 0,0 0 0,21-21 16,1 0-16,20 0 0,-21 0 0,21-21 15,-20 0-15,20 0 0,0-1 0,1 1 16,-1 0-16,0-21 0,22 21 16,-22-22-16,-21 1 0,22 0 15,-22-1-15,21-20 0,-21 20 0,-21-20 16,0 21-16,0-22 0,0 22 16,0-1-16,0 1 0,-21 0 0,0-1 15,0 1-15,-22 21 0,1 0 0,21 0 16,-21-1-16,20 1 0,1 21 15,0 0-15,0-21 0,21 0 16,21 21 0,0-21-16,0 21 0,1-21 15,20-1-15,0 1 0,1 21 0,-22-21 16,21 0-16,0 0 0,1-22 0,-1 22 16,0 0-16,1 0 15,-22 0-15,21 0 0,-21-1 0,1 1 16,-1 0-16,0 0 0,-21 0 15,21 0-15,0-1 32,-21 44-17,-21-1 1,0 0-16,21 0 0,-21 21 0,21-20 16,0 20-16,-21-21 0,21 0 15,0 22-15,0-22 0,0 0 0,0 0 16,0 0-16,0 0 0,21 1 0,0-22 15,0 0-15,0 21 16,0-21-16,1 0 0,-1 0 0,0 0 16,0 0-16,0-21 0,0-1 0,22 1 15,-22 0-15,0 0 0,0 0 16,-21-22-16,21 22 0,-21-21 0,0 0 16,0 20-16,0-20 0,0 21 15,0-21-15,-21 20 0,0 22 0,21-21 16,-21 21-16,-21-21 0,20 21 0,1 0 15,0 0-15,0 0 0,0 21 16,0 0-16,-1 1 0,1-1 16,21 0-16,0 0 0,0 0 15,0 0-15,0 1 16,21-1-16,1-21 0,-1 0 0,0 21 16,0-21-16,21 0 0</inkml:trace>
  <inkml:trace contextRef="#ctx0" brushRef="#br0" timeOffset="-209149.17">17335 3175 0,'0'0'0,"0"-21"0,0 0 15,0 0-15,0-1 16,22 22-16,-1-21 0,-21 0 0,21 21 16,0-21-16,0 21 0,0 0 15,1 0-15,-1 0 0,0 0 16,0 0-16,0 21 0,-21 0 15,21 0-15,-21 1 0,22 20 0,-22-21 16,0 21-16,0-20 0,0 20 16,0-21-16,0 21 0,0-20 0,0 20 15,-22-21-15,1 0 0,0 0 0,0 1 16,0-1-16,0-21 0,-1 21 16,1-21-16,0 0 0,0 0 0,0 0 15,21-21 1,0 0-1,0-1-15,21 1 0,0-21 0,0 21 16,0-22-16,1 1 0,-1 0 0,21-1 16,-21 1-16,22 0 0,-22-1 15,21 22-15,-21-21 0,0 21 0,1 0 16,-1 21-16,0-22 0,0 22 16,0-21-16,0 21 15</inkml:trace>
  <inkml:trace contextRef="#ctx0" brushRef="#br0" timeOffset="-208328.64">14160 4763 0,'0'-43'16,"0"22"-16,0 0 16,22 0-16,-22 0 0,21 21 15,0-22-15,0 1 0,0 0 16,22 0-16,-22 21 0,0-21 0,0 21 16,21 0-16,-20 0 0,-1 0 0,21 0 15,-21 21-15,0 0 0,1 0 16,-22 0-16,0 22 0,0-1 0,0-21 15,0 22-15,0-1 0,-22 0 0,1 1 16,-21-1-16,0 0 0,20 1 16,-20-22-16,0 21 0,-1-21 15,1 0-15,21 1 0,-21-1 0,20-21 16,1 0-16,0 0 0,0 0 16,0 0-16,0-21 15,-1-1-15,22 1 0,0 0 0,0 0 16,0 0-16,0-22 0,0 22 15,0-21-15,0 21 0,0 0 0,0-1 16,22 1-16,-22 0 0,21 0 0,0 21 16,0 0-16,0 0 15,0 21-15,1 0 0,-1 0 0,0 1 16,0-1-16,0 0 0,0 0 16,1 0-16,-22 0 0,21 1 15,0 20-15,-21-21 0,0 0 0,21 0 16,0-21-16,-21 22 0,21-1 15,-21 0-15,22-21 16,-1 0-16,0 0 16,0 0-16,0 0 0</inkml:trace>
  <inkml:trace contextRef="#ctx0" brushRef="#br0" timeOffset="-207856.91">14838 4636 0,'0'0'0,"0"-22"0,0 1 0,0 0 0,21 21 16,0-21-16,-21 0 0,21 0 0,0-1 15,1 22-15,-1-21 0,0 21 16,21 0-16,-21 0 0,1 0 0,-1 21 16,21 1-16,-21-22 0,0 42 15,1-21-15,-1 0 0,-21 22 0,0-1 16,0-21-16,0 21 0,0 1 0,0-1 15,-21 0-15,-1 1 0,1-1 16,-21-21-16,21 22 0,-22-22 16,1 21-16,0-21 0,21 0 0,-22-21 15,22 22-15,-21-22 0,21 0 16,-1 0-16,1 0 0,0 0 0,0-22 16,21 1-16,0 0 15,0 0-15,0-21 0,0 20 16,0 1-16,0-21 0,21 21 0,0 0 15,-21-1-15,21 1 0,1 21 0,-1 0 16,0 0-16,0 0 16,0 0-16,0 21 0,-21 1 15,22-1-15,-1 0 0,-21 0 0,21 0 16,-21 0-16,21 1 0,-21-1 16,21 0-16,-21 0 0,21 0 15,1 0-15,-1-21 31,0 0-31,0 0 0</inkml:trace>
  <inkml:trace contextRef="#ctx0" brushRef="#br0" timeOffset="-207672.01">15536 4953 0,'-42'0'31,"63"0"16,0 0-47,0 0 16,-21-21-16,22 21 0</inkml:trace>
  <inkml:trace contextRef="#ctx0" brushRef="#br0" timeOffset="-206964.58">16616 4890 0,'0'0'0,"21"0"0,0-22 0,0 1 0,0 0 16,-21 0-16,22 0 0,-1 0 0,-21-22 15,21 22-15,-21 0 0,0 0 16,0 0-16,0-1 0,0 1 0,-21 0 15,0 21-15,-1 0 0,1 0 16,-21 0-16,0 0 0,20 0 0,-20 0 16,0 0-16,-1 21 0,1 0 0,0 1 15,21-1-15,-22 0 0,22 0 16,-21 21-16,21-20 0,21-1 16,0 0-16,-22 21 0,22-21 0,0 1 15,22-1-15,-22 0 16,42-21-16,-21 0 0,0 0 0,22 0 15,-22 0-15,21 0 0,0 0 0,-20-21 16,20 0-16,-21-1 0,21 1 16,-20 0-16,-1 0 0,0 0 0,0 0 15,0-1-15,0 22 0,-21-21 0,22 0 16,-22 0-16,0 0 16,0 42 15,0 0-31,0 0 0,0 0 15,0 1-15,-22 20 0,22-21 0,-21 21 16,0 1-16,21-1 0,-21 0 0,0 22 16,0-22-16,21 1 0,-22 20 15,1-21-15,21 1 0,0 20 0,-21-20 16,21 20-16,0 1 0,-21-1 0,21-21 16,0 22-16,-21-1 0,21 1 15,0-22-15,-21 22 0,-1-22 0,22 0 16,-21 1-16,0-22 0,0 21 0,0-21 15,0 1-15,-1-22 0,1 0 16,0 0-16,-21 0 0,21 0 0,-1 0 16,1 0-16,-21-22 0,21 1 15,0 0-15,-1-21 0,-20 21 0,21-22 16,0 1-16,21 0 0,-21 20 16,21-41-16,-22 21 0,22-1 0,0 1 15,0 0-15,0-1 0,0 1 0,22 0 16,-1-1-16,0 1 0,21 0 15,-21 20-15,22-20 0,-1 0 0,0 21 16,1-22-16,-1 1 0,22 21 0</inkml:trace>
  <inkml:trace contextRef="#ctx0" brushRef="#br0" timeOffset="-206539.83">16933 4720 0,'21'-21'0,"-42"42"0,42-63 16,-21 21-16,0 0 0,22 21 15,-22-22-15,0 1 16,0 42 15,-22 1-31,1-1 0,21 0 16,-21 0-16,21 0 0,-21 22 0,21-22 16,0 0-16,0 0 0,0 0 0,0 0 15,0 1-15,0-1 0,0 0 16,21-21-16,0 21 0,0-21 15,1 0-15,-1 0 0,21 0 16,-21 0-16,0 0 0,1-21 16,20 0-16,-21 0 0,0-1 0,0 1 15,1 0-15,-1 0 0,0-21 16,-21 20-16,21-20 0,-21 21 0,0 0 16,0-22-16,0 22 0,-21 0 0,0 0 15,0 21-15,-1 0 0,1 0 16,-21 0-16,21 0 0,0 0 0,-1 0 15,1 0-15,21 21 0,-21 0 0,21 0 16,0 1-16,0-1 16,0 0-16,0 0 15,21-21-15,0 0 16,1 0-16,-1 0 0,0 0 16</inkml:trace>
  <inkml:trace contextRef="#ctx0" brushRef="#br0" timeOffset="-206264.99">17716 4212 0,'0'0'15,"0"-21"-15,22 0 0,-22 42 32,0 0-32,0 0 0,-22 22 0,22-22 15,-21 21-15,0 1 0,21-1 16,-21-21-16,21 21 0,-21 1 15,21-22-15,-21 21 0,-1 1 0,22-22 16,0 0-16,0 21 0,-21-21 16,21 1-16,0-1 0,0 0 0,0 0 15,0 0-15,21-21 16,1-21 0,-1 21-16,0-21 0,0 0 15,0 0-15,0-1 0</inkml:trace>
  <inkml:trace contextRef="#ctx0" brushRef="#br0" timeOffset="-205911.19">17928 4509 0,'0'0'0,"0"21"15,0 0 1,-21 0-16,21 0 16,0 0-16,0 1 0,0-1 0,-21 0 15,21 0-15,0 0 0,0 0 0,0 1 16,0-1-16,21 0 15,0 0-15,0-21 0,0 0 16,1 0-16,-1 0 0,0 0 16,0 0-16,21 0 0,-20 0 15,-1-21-15,0 0 0,0 0 0,0-1 16,0 1-16,1-21 0,-22 21 16,0 0-16,0-22 0,0 22 0,0-21 15,0 21-15,0-1 0,-22 1 0,1 21 16,0 0-16,-21 0 0,21 0 15,-1 0-15,-20 0 0,21 0 0,0 0 16,0 21-16,-1-21 0,1 22 0,0-22 16,21 21-16,-21-21 0,21 21 15</inkml:trace>
  <inkml:trace contextRef="#ctx0" brushRef="#br0" timeOffset="-205649.33">17632 4318 0,'84'-42'31,"-41"42"-31,-1 0 0,-21 0 0,22 0 0,-1 0 16,0-21-16,1 21 15,-22 0-15,21 0 0,0 0 0,-20 0 16,20 0-16,-21 0 0,0 0 0,0 0 16,1 0-1,-44 0 17,1 0-32,0 0 0,0 0 15</inkml:trace>
  <inkml:trace contextRef="#ctx0" brushRef="#br0" timeOffset="-204823.72">13949 6096 0,'0'-21'32,"0"0"-17,21 0-15,0-1 16,0 22-16,22-21 0,-22 21 16,0 0-16,0-21 0,21 21 0,-20 0 15,-1 0-15,0 0 0,0 21 0,0-21 16,0 21-16,-21 1 0,0-1 15,0 21-15,0-21 0,0 22 0,-21-22 16,0 21-16,-21-21 0,-1 22 0,1-22 16,0 21-16,-1 0 15,1-20-15,0-1 0,-22 21 0,43-21 16,-21 0-16,-1-21 0,22 22 0,0-22 16,0 0-16,0 0 0,0 0 15,-1 0-15,22-22 0,0 1 16,0 0-16,0 0 0,0 0 0,0 0 15,0-1-15,0 1 0,0 0 16,22 0-16,-1 0 0,0 0 0,0-1 16,0 22-16,0 0 0,1 0 15,-1 0-15,0 0 0,0 22 16,0-1-16,0 0 0,1 0 0,-1 21 16,-21-20-16,21-1 0,-21 0 15,21 0-15,-21 21 0,21-20 16,-21-1-16,0 0 0,0 0 15,0 0-15,21-21 0,1 0 0,-1 0 16,0 0 0,0 0-16,0-21 0,22 21 0</inkml:trace>
  <inkml:trace contextRef="#ctx0" brushRef="#br0" timeOffset="-204308.68">14541 6138 0,'0'0'0,"0"-21"0,0 0 16,22 21-16,-1 0 16,-21-21-16,21 0 0,0 21 0,0 0 15,0 0-15,22 0 0,-22 0 16,0 0-16,0 0 0,0 0 16,1 0-16,-1 21 0,0 0 0,-21 0 15,0 0-15,0 1 0,0-1 0,0 0 16,0 0-16,0 0 0,-21 0 15,0 1-15,-1-1 0,-20 0 0,21 0 16,0 0-16,-22-21 0,22 21 16,-21 1-16,21-22 0,0 0 15,-1 0-15,1 0 0,21-22 16,21 1 0,1 0-16,-1 21 15,21-21-15,-21 21 0,0 0 0,22 0 16,-22 0-16,0 0 0,21 0 0,-20 0 15,-1 0-15,0 0 0,0 21 16,0 0-16,0-21 0,-21 21 0,0 1 16,0-1-16,0 0 0,0 0 0,0 0 15,-21 0-15,0 1 0,-21-1 16,21 0-16,-1 0 0,-20 0 0,21-21 16,0 21-16,-22 1 0,22-22 15,0 0-15,-21 0 0,21 0 16,-1 0-16,1 0 0,0 0 0,0 0 15,0 0-15,0 0 16,21-22-16,0 1 16,0 0-16,21 0 15,0 21-15,21-21 0</inkml:trace>
  <inkml:trace contextRef="#ctx0" brushRef="#br0" timeOffset="-204109.19">15346 6435 0,'0'0'0,"0"-21"31,21 21 31,0 0-62</inkml:trace>
  <inkml:trace contextRef="#ctx0" brushRef="#br0" timeOffset="-203564.52">16319 6519 0,'0'0'0,"22"0"0,-1-21 16,0 0-16,0 0 0,0 0 0,0 0 15,1-1-15,20 1 0,-21-21 16,0 21-16,0-22 0,22 22 0,-22-21 16,0 21-16,0-22 0,-21 1 15,21 21-15,-21-21 0,22 20 16,-22-20-16,0 21 0,0 0 0,0 0 15,-22 42 17,22 21-32,-21-21 0,0 0 15,21 22-15,0-1 0,-21-21 0,21 22 16,-21-1-16,21 0 0,-21 1 16,21 20-16,0-21 0,0 1 0,0-1 15,0 0-15,0 1 0,0-1 0,0 0 16,0-20-16,0 20 15,0-21-15,0 0 0,0 0 0,0 1 16,-22-22-16,1 21 0,0-21 16,0 0-16,0 0 15,0 0-15,-1-21 0,1 21 0,0-22 16,0 1-16,0 21 0,0-21 0,-1 0 16,1 0-16,0 21 0,21-21 15,-21-1-15,42 22 47,0 0-47,0 0 0,1-21 16,20 21-16,0-21 0,-21 21 0,22-21 15,-1 21-15,0-21 0</inkml:trace>
  <inkml:trace contextRef="#ctx0" brushRef="#br0" timeOffset="-203000.84">17230 5990 0,'0'-127'16,"0"254"-16,0-296 0,0 148 0,0-22 16,0 22-16,0 0 0,0 0 15,0 0-15,0 42 32,0 21-32,-22 1 0,22-1 15,-21 0-15,21 1 0,-21 20 0,0-21 16,21 22-16,-21-1 0,0 1 0,21-1 15,-22 1-15,1 21 0,0-22 16,0 22-16,21-22 0,-21 1 0,0-1 16,-1 1-16,1-1 0,0-20 0,0 20 15,0 1-15,0-1 0,-1-21 16,22 22-16,0-22 0,0 1 0,0-1 16,0 0-16,0-21 0,0 22 0,43-22 15,-22-21-15,0 21 0,0-21 16,22 0-16,-1 0 0,-21 0 0,21-21 15,1 0-15,-1 0 0,0-1 16,1 1-16,-22-21 0,21 21 0,1-22 16,-22 1-16,0 0 0,0-1 15,0 1-15,-21 0 0,0-22 0,0 22 16,-21 0-16,0-1 0,-21 1 0,-1 0 16,1-1-16,-22 22 0,22-21 15,-21 21-15,20 21 0,1-22 0,0 22 16,20 0-16,1 0 0,0 0 0,42-21 31,22 21-15,-22 0-16,21-21 0,-21 21 0,22-21 15,-1 21-15,0-21 16,1 0-16,-1 21 0,0-22 0,1 1 16,-1 21-16,0-21 0,-21 21 0,1 0 15,-1 0-15,-21-21 0</inkml:trace>
  <inkml:trace contextRef="#ctx0" brushRef="#br0" timeOffset="-202273.26">14118 7726 0,'0'0'0,"-21"0"15,21-21-15,0 0 0,0-1 16,21 1-16,0 0 0,0 21 15,1-21-15,-1 21 0,0-21 16,21 21-16,-21 0 0,22 0 16,-22 0-16,0 0 0,21 21 0,-20-21 15,-1 21-15,-21 21 0,0-20 16,21 20-16,-21-21 0,0 21 0,0 1 16,-21-22-16,0 21 0,-1 1 0,-20-1 15,0 0-15,-1-21 0,1 22 0,0-1 16,-1-21-16,1 0 0,-21 1 15,41-1-15,-20 0 0,0-21 0,21 0 16,-1 0-16,1 0 0,0 0 0,0 0 16,21-21-16,-21 0 0,21-1 15,0 1-15,0 0 0,0 0 0,0-21 16,0-1-16,0 22 0,0-21 16,21 21-16,0-1 0,0 1 15,-21 0-15,21 0 0,1 21 0,-1 0 16,0 0-16,0 0 0,-21 21 15,0 0-15,21 0 0,0 1 16,-21-1-16,22 21 0,-22-21 0,0 22 16,0-22-16,0 0 0,21 21 0,-21-21 15,0 1-15,21-1 0,-21 0 16,21 0-16,0-21 0,0 21 16,1-21-16,-1 0 0,0 0 15</inkml:trace>
  <inkml:trace contextRef="#ctx0" brushRef="#br0" timeOffset="-201768.55">14711 7705 0,'0'0'0,"21"-21"0,-21-1 16,21 1-16,-21 42 16,0 1-1,0 20-15,0-21 0,0 0 16,0 0-16,-21 22 0,0-22 0,0 21 15,21-21-15,-22 1 0,1 20 16,0-21-16,21 0 0,-21 0 0,0 1 16,21-1-16,-21 0 15,42-21 17,-21-21-32,21 21 0,0 0 15,0 0-15,0 0 0,22-21 0,-22 21 16,0 0-16,0 0 0,0 0 0,1 0 15,20 0-15,-21-22 0,0 22 16,0 0-16,1-21 0,-1 21 0,0-21 16,-21 0-16,21 21 0,-21-21 15,0 0-15,21 21 0,-21-22 16,0 1-16,0 0 0,-21 21 16,0 0-1,0 0-15,0 0 16,-1 21-16,22 0 0,0 1 15,-21 20-15,0-21 0,21 0 0,-21 22 16,21-22-16,-21 21 0,21-21 0,0 0 16,0 1-16,0-1 0,0 0 15,0 0-15,0 0 0,21-21 32,0 0-32,0 0 0,0-21 15,1 21-15</inkml:trace>
  <inkml:trace contextRef="#ctx0" brushRef="#br0" timeOffset="-201604.64">15303 7916 0,'22'0'47,"-1"0"-47,0 0 15</inkml:trace>
  <inkml:trace contextRef="#ctx0" brushRef="#br0" timeOffset="-199958.67">15981 7938 0,'21'-22'31,"0"1"-15,0 0-16,0 0 16,1 0-16,-1 0 0,0-1 0,-21 1 15,21 0-15,0 0 0,0 0 16,1 0-16,-1-22 0,-21 22 15,21-21-15,-21 21 0,21-22 0,-21 22 16,0 0-16,0-21 0,0 20 16,0 1-16,0 0 0,0 42 31,0 0-31,0 1 0,0-1 0,-21 21 16,0 0-16,21 1 0,-21-1 0,21 0 15,0 22-15,-22-22 0,1 1 16,21-1-16,0 21 0,0-20 0,0-1 15,-21 0-15,21 1 0,0-22 0,0 21 16,-21 1-16,21-22 0,0 0 16,0 0-16,0 0 0,-21 0 15,0-21-15,-1 0 16,1 0-16,0 0 0,0-21 16,0 0-16,0 0 0,-1 0 15,1 0-15,0-1 0,0-20 0,0 21 16,0 0-16,21 0 0,-22-1 0,1 1 15,0 21-15,21 21 32,0 1-32,0 20 15,0-21-15,0 0 0,21 0 0,0 1 16,1-1-16,20 0 0,-21 0 0,0-21 16,22 21-16,-1-21 0,0 0 15,1 0-15,-1 0 0,0 0 16,1 0-16,-1 0 0,0 0 0,1-21 15,-1 0-15,0 21 0,-21-21 0,1 0 16,20-1-16,-21-20 0,-21 21 16,21 0-16,0-22 0,-21 22 0,0-21 15,0 21-15,0 0 0,22-1 0,-22 1 16,0 42 15,0 1-31,0-1 0,-22 0 0,22 21 16,0-21-16,0 1 0,-21-1 15,21 21-15,0-21 0,-21 0 16,21 1-16,0-1 0,0 0 16,0 0-16,0-42 31,0 0-15,0 0-16,0-1 0,0 1 15,21-21-15,0 21 0,-21-22 0,22 22 16,-1-21-16,0 0 0,0 20 0,-21 1 15,21 0-15,0 0 0,1 0 16,-1 21-16,0 0 16,0 21-16,-21 0 15,0 0-15,0 0 0,0 1 16,0-1-16,0 0 0,0 21 0,0-21 16,0 1-16,0-1 0,0 0 0,0 0 15,0 0-15,21-21 0,-21 21 16,21-21-16,1 0 15,-1 0-15,0 0 0,0 0 16,0-21-16,0 0 0,1 21 16,-1-21-16,0 0 0,0 0 0,0-22 15,0 22-15,-21 0 0,22 0 0,-1 0 16,-21-1-16,0 44 47,0-1-32,0 0-15,0 0 0,0 0 16,0 0-16,0 1 0,0-1 16,21-21-1,0 21-15,0-21 0,0 0 0,1 0 16,-1 0-16,0 0 0,0 0 0,0 0 16,22 0-16,-22-21 0,0 0 15,0 21-15,21-22 0,-42 1 16,22 0-16,-1 0 0,0 0 0,0 0 0,-21-1 15,0 1-15,0 0 0,21 0 16,-21 0-16,0 0 16,0-1-16,-21 22 31,21 22-31,0-1 16,-21 0-16,0 0 0,21 21 0,-21 1 15,21-1-15,-22 0 0,1 1 0,21 20 16,-21-20-16,0 20 0,21 1 15,-21-1-15,0 1 0,-1-1 0,1 1 16,21 20-16,-21 1 0,0 0 0,21-22 16,-21 22-16,0-22 0,-1 22 15,1-22-15,0 1 0,0-22 16,21 1-16,-21-1 0,0 0 0,-1 1 16,22-22-16,0-42 31,0-1-31,0 1 0,22-21 15,-1 0-15,0-1 0,0 1 0,21 0 16,-20-22-16,-1-21 0,21 22 16,-21-22-16</inkml:trace>
  <inkml:trace contextRef="#ctx0" brushRef="#br0" timeOffset="-199668.53">17462 7874 0,'0'0'0,"0"-42"0,0-1 0,0 1 16,0 21-16,0 0 0,22 0 15,-1-1-15,0 1 0,0 0 0,0 21 16,0 0-16,1 0 0,-1 0 0,21 0 16,-21 0-16,0 0 0,22 0 15,-22 42-15,0-20 0,0-1 0,0 21 16,-21-21-16,0 22 0,0-1 0,0-21 16,0 21-16,-21 1 0,0-22 15,0 21-15,0-21 0,-22 1 0,1-1 16,21 0-16,-21 0 0,-1-21 0,22 0 15,-21 0-15,21 0 16,-1 0-16,1 0 0,0 0 0,21-21 16,0 0-16,0 0 0,0-1 15,21 1-15,0 0 0,1-21 16,-1 21-16,0-22 0,0 1 0</inkml:trace>
  <inkml:trace contextRef="#ctx0" brushRef="#br0" timeOffset="-199392.54">18034 7112 0,'21'-42'16,"-42"84"-16,63-127 0,-21 64 0,-21 0 16,0 0-16,0 0 0,0 42 31,0 0-31,-21 21 0,21 1 16,-21-1-16,0 0 0,21 22 0,-21-1 15,0 1-15,-1-22 0,22 22 0,-21-1 16,0 1-16,21-22 0,0 0 15,-21 1-15,0 20 0,21-42 0,-21 22 16,21-1-16,0-21 0,-22 22 0,22-22 16,0 0-16,0 0 0,0 0 15,22-21 1,-1-21-16,0 21 0,-21-21 16,21 0-16,0 0 0,0-1 15,-21 1-15</inkml:trace>
  <inkml:trace contextRef="#ctx0" brushRef="#br0" timeOffset="-199056.9">18034 7789 0,'21'0'31,"0"0"-15,0 0-16,1-21 0,-1 21 15,-21-21-15,21 21 0,0-21 0,0 21 0,0-21 16,1 21-16,-22-21 15,0-1-15,-22 22 32,1 0-32,0 0 0,0 0 15,-21 0-15,20 22 0,1-22 0,0 21 16,0 0-16,0 0 0,21 0 0,0 0 16,-21 1-16,21-1 0,0 0 0,0 0 15,0 0-15,0 0 0,0 1 16,0-1-16,21-21 0,0 0 15,0 21-15,0-21 0,0 0 16,1 0-16,20 0 0,-21 0 16,21-21-16,-20 21 0,20-21 0,-21-1 15,21 22-15,-20-21 0,-1 0 0,21 0 16</inkml:trace>
  <inkml:trace contextRef="#ctx0" brushRef="#br0" timeOffset="-198417.19">18521 7726 0,'21'-42'15,"-42"105"-15,21-84 16,0 0 15,0 42-31,-21 0 16,21 0-16,0 0 15,-22 1-15,22-1 0,0 0 16,0 0-16,0 0 0,0 0 16,-21-21-1,21 22-15,0-44 31,0 1-15,0 0-16,0 0 0,0 0 16,21-22-16,-21 22 0,22 0 0,-1-21 15,-21 21-15,21-1 0,0 1 16,0 0-16,0 0 0,1 21 0,-1-21 16,0 21-16,0 0 0,0 0 15,-21 21-15,21 0 16,1 0-16,-22 0 0,0 1 0,21-1 15,-21 21-15,0-21 0,0 0 16,0 1-16,0-1 0,0 0 16,0 0-16,0 0 0,0 0 0,0 1 15,0-1-15,-21-21 0,21 21 16,-22-21-16,1 0 16,21-21-1,0 0-15,0-1 0,0 1 16,0 0-16,0 0 0,0-21 15,21 20-15,1 1 0,-1-21 16,0 21-16,0 0 0,0-22 0,0 22 0,1 0 16,-1 0-16,0 21 15,21 0-15,-21 0 0,1 0 0,-1 0 16,0 21-16,0 0 16,-21 21-16,0-20 0,0-1 0,0 0 15,0 0-15,0 0 0,0 22 16,0-22-16,0 0 0,0 0 0,0 0 15,-21 0-15,21 1 0,0-44 47,21 1-31,0 0 0</inkml:trace>
  <inkml:trace contextRef="#ctx0" brushRef="#br0" timeOffset="-198075.8">19156 7789 0,'21'0'0,"0"0"16,0 0 0,0-21-16,1 21 15,-1 0-15,0-21 0,0 0 16,0 21-16,0-21 0,1 0 0,-1-1 16,-21 1-16,21 21 0,-21-21 15,0 0-15,0 0 16,-21 21-16,0 0 15,-1 0-15,1 0 0,0 21 16,0-21-16,0 21 0,0 0 16,21 0-16,-22 1 0,22-1 0,0 0 15,0 0-15,0 0 0,0 0 0,0 1 16,0-1-16,0 0 0,22 0 16,-1-21-16,0 0 0,0 21 15,0-21-15,0 0 0,1 0 0,-1 0 16,0 0-16,21 0 0,-21 0 15,22 0-15,-22-21 0,0 0 0,21 21 16,-20-21-16,-1 0 0,0-1 0,0 1 16,0-21-16,-21 21 0</inkml:trace>
  <inkml:trace contextRef="#ctx0" brushRef="#br0" timeOffset="-197684.69">19727 7684 0,'21'-64'16,"-21"43"0,-21 106-16,21-170 15,0 106-15,-21 0 16,21 0-16,-21 1 0,0-1 0,21 0 15,0 0-15,0 0 0,-21-21 0,21 21 16,-22 1-16,22-1 0,0 0 16,-21 0-16,21 0 0,-21-21 15,21 21-15,-21-21 0,21-21 32,0 0-17,0 0-15,0 0 16,0 0-16,21-1 0,0 1 15,0 0-15,1-21 0,-1 21 0,0-22 16,0 22-16,21 0 0,-20 0 0,-1 0 16,0-1-16,0 1 0,0 21 15,0 0-15,1 0 0,-1 0 0,-21 21 16,0 1-16,0-1 0,0 0 16,0 21-16,0-21 0,0 1 15,0-1-15,0 21 0,0-21 0,0 0 16,0 1-16,0-1 0,-21 0 15,-1 0-15,1-21 16,21 21-16,0-42 31,0 0-31,21 21 0,1-21 0</inkml:trace>
  <inkml:trace contextRef="#ctx0" brushRef="#br0" timeOffset="-197396.85">20362 7091 0,'0'0'0,"-21"0"0,0 0 0,0 0 0,0 0 15,-1 0-15,1 21 16,21 0-16,-21 0 0,0 1 0,21 20 16,0-21-16,-21 21 0,0 1 0,21-1 15,-22 0-15,1 1 0,21-1 16,0 0-16,-21 1 0,21-1 0,-21 0 15,21 1-15,0-22 0,0 21 0,0-21 16,0 1-16,0-1 0,0 0 16,0 0-16,21-21 15,0 0-15,0 0 16,1 0-16,20 0 0,-21-21 0,0 0 16,22 0-16,-22 21 0,21-22 15</inkml:trace>
  <inkml:trace contextRef="#ctx0" brushRef="#br0" timeOffset="-197117.01">20447 7726 0,'63'-64'15,"-41"43"-15,-22 0 16,-85 127-16,148-212 0,-84 106 16,-21 0-16,21 0 0,0 0 0,-1 0 15,1 0-15,0 0 0,0 0 16,0 21-16,0 0 0,21 1 16,0-1-16,0 0 15,21-21-15,0 21 0,0-21 16,0 21-16,0 0 0,1 1 15,-22-1-15,0 0 16,0 0 0,-22-21-1,1 0-15,0 0 16,0 0-16,0 0 0,0 0 16,-1 0-16,1 0 15,21-21-15,0 0 0,-21 21 0,21-21 16,-21-1-16,21 1 0,0 0 15</inkml:trace>
  <inkml:trace contextRef="#ctx0" brushRef="#br0" timeOffset="-196876.32">19875 7281 0,'0'0'15,"22"-21"-15,-1 21 16,0 0-16,0 0 0,21-21 15,-20 21-15,20 0 0,0-21 0,1 21 16,-1-21-16,0 21 0,22 0 0,-22-21 16,0-1-16,1 22 0,-1 0 15,-21 0-15,22 0 0,-22 0 0,0 0 16,0 0-16,0 0 0,-42 0 47,0 22-47,-21-22 0</inkml:trace>
  <inkml:trace contextRef="#ctx0" brushRef="#br0" timeOffset="-195876.98">14182 9208 0,'-22'0'0,"44"0"0,-65 0 15,22 0-15,0 0 0,0 0 16,0 0 0,21-22-16,-22 22 0,22-21 15,0 0-15,0 0 16,0 0-16,0 0 0,0-1 15,0 1-15,22 0 0,-1 21 0,0 0 16,0 0-16,0 0 16,0 0-16,1 21 0,-1 0 15,0 1-15,-21 20 0,21 0 0,-21-21 16,0 22-16,0-1 0,0-21 0,0 22 16,-21-1-16,0-21 0,0 21 15,-22 1-15,1-22 0,0 21 0,-1-21 16,1 1-16,0-1 0,-1 0 0,22 0 15,-21 0-15,21-21 0,-22 0 16,22 0-16,0 0 0,0 0 16,0-21-16,21 0 0,0 0 0,-22 21 15,22-43-15,0 22 0,0 0 0,0 0 16,0-21-16,0 20 0,0 1 16,0 0-16,0-21 0,22 42 0,-22-21 15,21 21-15,0 0 0,0 0 0,0 0 16,0 0-16,1 21 0,-1-21 15,0 21-15,0 0 0,0 0 0,0 0 16,1 22-16,-1-22 0,0 0 0,0 0 16,-21 0-16,0 22 0,21-22 15,0 0-15,1 0 0,-1 0 16,0-21-16,0 0 16,0 0-16,0 0 0,1 0 15,-1 0-15,0 0 0,21-21 16,-21 0-16,1 0 0</inkml:trace>
  <inkml:trace contextRef="#ctx0" brushRef="#br0" timeOffset="-195645.11">14626 9208 0,'0'0'0,"0"-22"0,21 22 15,0 0 1,1 0-16,-1 0 0,0-21 15,21 21-15,-21 0 0,1 0 16,-1 0-16,21 0 0,-21 0 16,0 0-16,1 0 0,20 0 15,-21-21-15,-42 0 32,0 21-32,0 0 15,-1 0-15</inkml:trace>
  <inkml:trace contextRef="#ctx0" brushRef="#br0" timeOffset="-195237.34">14817 9123 0,'-64'0'31,"128"0"-31,-149 0 0,64 0 0,21 21 0,-21 0 16,-1-21-16,1 21 0,21 1 0,-21-22 15,0 21-15,21 0 0,-21 0 16,0-21-16,21 21 0,0 0 0,-22 1 16,1-1-16,21 0 15,21-21 16,1-21-31,-1 21 16,0 0-16,-21-21 0,21 21 0,0 0 16,0 0-16,1 0 0,-1 0 15,0 0-15,0 0 0,0 0 0,0 0 16,1 0-16,-1 0 0,0 21 16,0-21-16,0 21 0,0 0 15,1-21-15,-22 21 0,0 0 0,0 1 16,0-1-16,0 0 0,0 0 0,-22 21 15,1-20-15,0-22 0,0 21 16,-21 0-16,20 0 0,1 0 0,-21-21 16,21 0-16,0 21 0,-1-21 0,-20 0 15,21 0-15,0 0 0,0 0 0,-1 0 16,22-21 0,0 0-16,0 0 0,0 0 15,22 21-15,-1-21 0,0-1 16,0 1-1,21 21-15,-20-21 0</inkml:trace>
  <inkml:trace contextRef="#ctx0" brushRef="#br0" timeOffset="-195072.44">15092 9483 0,'0'0'0,"21"0"46,0 0-30,0 0 0,0 0-16,1-21 15</inkml:trace>
  <inkml:trace contextRef="#ctx0" brushRef="#br0" timeOffset="-193437.47">16002 9229 0,'0'-21'31,"21"-1"-16,0 1-15,0 0 16,1 0-16,-1 0 0,0 0 0,21-1 16,-21-20-16,22 21 0,-22-21 0,0 20 15,0-20-15,0 0 0,1-1 16,-22 22-16,0-21 0,0 21 0,0 0 16,0-22-16,0 22 15,-22 21-15,1 0 16,0 0-16,0 21 0,0 0 0,0 22 15,21-1-15,-22 0 0,22 1 16,-21 20-16,21-20 0,-21 20 0,21 1 16,0-22-16,0 0 0,0 1 15,0 20-15,0-42 0,0 22 0,0-1 16,0-21-16,0 21 0,0-20 16,-21 20-16,21-21 0,-21 0 0,0-21 15,21 21-15,-22 1 0,1-22 16,0 0-16,0 0 0,0 0 0,0 0 15,-1 0-15,1-22 0,0 1 0,21 0 16,-21 0-16,0 0 0,0 0 16,-1 21-16,22-22 0,0 1 0,0 0 15,-21 0-15,21 42 32,0 0-17,0 0-15,0 1 0,21-1 16,1 0-16,-22 0 0,21 0 0,0 0 15,21 1-15,-21-22 0,1 21 16,20-21-16,0 0 0,-21 0 0,22 0 16,-1 0-16,22 0 0,-22 0 0,0-21 15,1-1-15,-1 22 0,0-21 16,-21 0-16,22 0 0,-22 0 0,0 0 16,0-22-16,0 22 0,1 0 0,-22 0 15,0 0-15,0-22 16,0 22-16,0 0 0,0 42 31,0 0-15,0 0-16,-22-21 0,22 22 0,-21-1 15,21 0-15,0 0 0,0 0 0,0 0 16,0 1-16,-21-1 16,21-42 15,0-1-16,21 22-15,-21-21 0,0 0 0,21 0 16,1 0-16,-1 0 0,-21-1 16,21 1-16,0 0 0,0 0 15,-21 0-15,21 21 16,1 0-16,-1 21 16,-21 0-16,0 0 0,21 0 15,-21 1-15,21-1 16,-21 0-16,0 0 0,0 0 0,21 0 15,0-21-15,-21 22 16,22-22-16,-1 0 16,0 0-16,0 0 0,0 0 15,0-22-15,1 22 0,-22-21 0,21 0 16,0 21-16,0-21 0,0 0 16,-21 0-16,0-1 0,0 1 15,21 0-15,-21 0 0,0 0 16,0 42 15,0 0-31,-21 0 0,21 0 16,0 1-16,0-1 0,0 0 15,0 0-15,0 0 0,21 0 16,1-21-16,-1 0 0,0 22 16,0-22-16,0 0 0,0 0 0,22 0 15,-22 0-15,0 0 0,21 0 16,-20 0-16,20 0 0,-21-22 15,0 22-15,0-21 0,1 0 0,-1 0 16,0 0-16,0 0 16,-21-1-16,21 1 0,-21 0 0,0 0 15,0 0-15,0 0 0,0-1 16,-21 22 0,21 22-16,-21-22 15,21 21-15,-21 0 0,0 85 16,21-64-16,-22 0 15,22 1-15,0-1 0,-21 0 16,21 22-16,-21-22 0,0 22 0,0-22 16,0 22-16,21-1 0,-22 1 15,1-1-15,0-21 0,0 22 16,0-1-16,21 1 0,-21-1 0,-1 1 16,1-22-16,21 1 0,0-1 0,-21 0 15,21 1-15,0-22 0,-21-21 0,21 21 16,0-42-1,21 0-15,0-1 16,-21-20-16,21 0 0,1-1 0,-1 1 16,0 0-16,0-22 0,0 22 0,0-22 15,1 1-15</inkml:trace>
  <inkml:trace contextRef="#ctx0" brushRef="#br0" timeOffset="-193169.03">17505 9504 0,'0'-127'0,"0"444"0,0-507 0,0 21 16,0 126-16,0 1 0,0 21 0,0-22 15,0 22-15,0 0 0,0 0 0,21 0 16,0 0-16,0-1 0,0 22 16,1 0-16,-1-21 0,0 21 0,21 0 15,-21 0-15,1 0 0,-1 21 0,0 1 16,0-1-16,0 0 0,0 0 16,-21 0-16,0 22 0,0-22 15,0 21-15,0-21 0,0 0 0,-21 22 16,0-22-16,0 0 0,0 0 0,0-21 0,-1 21 15,1 1-15,0-22 0,0 0 16,0 0-16,0 0 0,21-22 31,0 1-31,21 0 16,0 0-16,0 0 0,0 0 0</inkml:trace>
  <inkml:trace contextRef="#ctx0" brushRef="#br0" timeOffset="-192797.25">17992 9038 0,'0'0'0,"21"0"0,-21-21 16,0 42 15,-21-21-31,21 21 0,-22 1 16,1-1-16,0 21 0,0-21 0,0 0 16,21 22-16,-21-22 0,21 0 15,-22 0-15,22 0 0,0 1 0,0-1 16,0 0-16,0 0 0,22-21 0,-1 21 15,0-21-15,21 0 0,-21 0 16,1 0-16,-1 0 0,0 0 0,21 0 16,-21-21-16,1 21 0,-1-21 0,0 0 15,0 0-15,-21-1 16,21-20-16,-21 21 0,0 0 16,0-22-16,0 1 0,0 21 0,-21-21 15,0 20-15,0 1 0,0-21 0,-1 42 16,1-21-16,0 21 0,0 0 15,0 0-15,0 21 0,-1-21 16,22 21-16,0 0 0,0 0 0,0 1 16,0-1-16,0 0 15,0 0-15,0 0 0,22-21 0,-1 21 16,0-21-16,21 0 0</inkml:trace>
  <inkml:trace contextRef="#ctx0" brushRef="#br0" timeOffset="-192453.44">18351 9165 0,'0'0'16,"0"-21"-16,0 0 0,0 0 0,0 0 15,0-1-15,22 22 0,-1 0 16,0 0-16,0 0 16,0 0-16,0 0 0,1 22 15,-1-1-15,-21 0 0,21 0 0,0 0 16,-21 0-16,0 1 0,0-1 15,0 0-15,0 0 0,0 0 0,0 0 16,0 1-16,0-1 0,-21-21 16,21 21-16,-21-21 15,21-21 17,0 0-32,0-1 0,0 1 15,0 0-15,0 0 0,21 0 16,0-22-16,0 22 0,-21 0 0,21-21 15,1 21-15,-1-1 0,0 1 0,0-21 16,0 21-16,0 0 0,1-1 16,-1 1-16,0 0 0</inkml:trace>
  <inkml:trace contextRef="#ctx0" brushRef="#br0" timeOffset="-192164.6">19156 8636 0,'0'0'0,"0"-42"31,-21 42-15,21 21-16,-22 0 16,1 0-16,21 0 0,0 1 0,0 20 15,-21 0-15,21 1 0,0-1 16,-21 0-16,21 1 0,0 20 0,0-21 16,-21 1-16,21-1 0,-21 0 0,21 1 15,0-1-15,0 0 0,0-20 16,0-1-16,0 21 0,0-21 15,0 0-15,0 1 0,21-22 16,0 0 0,0 0-16,0-22 0,0 1 15,1 0-15,-1 21 0,0-21 0,0 0 16,0 0-16,0-22 0,-21 22 0,22 0 16</inkml:trace>
  <inkml:trace contextRef="#ctx0" brushRef="#br0" timeOffset="-191937.73">19008 8890 0,'0'0'16,"-22"0"-16,1 0 0,21-21 15,21 21 1,1 0-16,20 0 0,-21-21 16,21 21-16,-20 0 0,20 0 0,0-21 15,1 21-15,-22-22 0,21 22 0,0 0 16,-20 0-16,20-21 0,-21 21 15,0 0-15,0 0 0,-21 21 32,-21-21-32,0 22 15,0-1-15,-21 0 0</inkml:trace>
  <inkml:trace contextRef="#ctx0" brushRef="#br0" timeOffset="-191105.38">14203 10710 0,'0'0'0,"-21"0"0,-1-21 0,22 0 16,0 0-16,-21 0 0,21 0 15,0-1-15,0 1 16,0 0-16,0 0 0,0 0 16,21 0-16,1 21 0,-1 0 15,0 0-15,0 0 0,0 0 16,0 42-16,-21-21 0,22 21 16,-1-20-16,-21 20 0,0 0 0,0 1 15,0-1-15,0 0 0,-21 1 16,-1-1-16,1 0 0,-21-21 0,0 22 15,20-1-15,-20-21 0,0 22 0,-1-22 16,1 0-16,21 0 0,-21 0 16,20-21-16,-20 0 0,21 0 0,0 0 15,0 0-15,-1 0 0,22-21 0,0 0 16,-21 0-16,21 0 0,-21-1 16,21-20-16,0 21 0,0 0 0,0-22 15,0 22-15,0-21 0,21 21 0,0 0 16,-21-1-16,22 1 0,-1 21 15,0 0-15,0 0 0,0 0 16,0 0-16,1 0 0,-1 21 0,0 1 16,-21-1-16,21 0 0,-21 0 0,21 0 15,-21 0-15,21 1 0,-21-1 16,0 0-16,0 21 0,22-21 0,-22 1 16,21-1-16,-21 0 0,0 0 0,21-21 15,0 21-15,0-21 0,0 0 16,1 0-16,20 0 0,-21 0 15,0 0-15,0 0 0,22-21 0</inkml:trace>
  <inkml:trace contextRef="#ctx0" brushRef="#br0" timeOffset="-190720.6">14922 10647 0,'0'-21'0,"0"42"0,0-63 0,-21 42 31,0 0-31,0 21 0,-21 0 16,20 0-16,1 21 0,0-20 16,0 20-16,0-21 0,21 21 0,-21 1 15,-1-22-15,22 21 0,-21 1 0,21-22 16,0 21-16,0 0 0,0-20 16,0-1-16,0 0 0,21 0 15,1 0-15,-1 0 0,21-21 0,-21 0 16,0 0-16,22 0 0,-22 0 15,21 0-15,-21-21 0,22 0 0,-22 0 16,0 0-16,0 0 0,-21-1 16,0 1-16,0 0 0,0 0 15,-21 0-15,0 0 0,0 21 0,0-22 16,-22 22-16,22-21 0,-21 21 0,21 0 16,-1 0-16,-20 0 0,21 0 0,0 21 15,21 1 1,0-1-16,21-21 15,0 0 1,0 0-16,22 0 0</inkml:trace>
  <inkml:trace contextRef="#ctx0" brushRef="#br0" timeOffset="-190553.35">15388 10943 0,'0'-21'31,"-21"21"-15,21-21 15,21 21-31,-21-21 16,21 21-16</inkml:trace>
  <inkml:trace contextRef="#ctx0" brushRef="#br0" timeOffset="-188996.73">16087 10774 0,'63'-127'31,"-63"106"-31,21-22 16,0 1-16,-21 0 0,0 21 15,22-43-15,-1 22 0,-21-1 0,21 1 16,-21 21-16,0-21 0,21 20 0,-21-20 15,21 21-15,-21 0 16,0 42 0,0 0-16,0 0 0,0 0 0,-21 22 15,0-1-15,21 22 0,0-22 16,0 21-16,0 1 0,-21-22 0,21 22 16,0-1-16,0-20 0,-21 20 0,21-21 15,0 1-15,0-1 0,0 0 16,0-20-16,-22 20 0,22-21 15,-21 21-15,21-20 0,-21-1 0,0-21 16,21 21-16,-21 0 0,0-21 0,-1 0 16,1 0-16,0 0 15,0-21-15,0 0 0,0 21 0,-1-21 16,1-1-16,21 1 0,-21 0 0,0 0 16,0 0-16,21 0 0,-21-1 15,21 1-15,-22 21 16,22 21 15,22 1-31,-1-22 0,0 21 16,0 0-16,21-21 0,-20 0 15,20 0-15,0 0 0,22 0 0,-22 0 16,0 0-16,22 0 0,-22 0 16,1 0-16,-1 0 0,0-21 0,1 21 15,-22-21-15,21-1 0,-21 1 0,0 0 16,1 0-16,-1 0 0,0 0 15,-21-22-15,0 22 0,0 0 0,0 0 16,0 0-16,0-1 0,0 1 0,-21 42 31,21 1-31,0-1 16,0 0-16,-21 0 0,-1 21 16,22-20-16,-21-1 0,21 0 0,0 0 15,-21 0-15,21 0 0,-21 1 16,21-1-16,0 0 0,-21 0 15,21-42 17,21 0-17,0 0-15,-21-1 0,21 1 0,0 0 16,1-21-16,-1 21 0,0-22 0,0 22 16,21 0-16,-20-21 0,-1 20 15,0 1-15,0 21 0,0-21 16,0 21-16,1 0 15,-22 21-15,0 0 0,0 1 16,0-1-16,0 0 0,0 0 0,0 0 16,0 0-16,0 22 0,0-22 0,0 0 15,0 0-15,0 0 0,0 1 16,0-1-16,0 0 0,0 0 16,21-21-16,0 0 0,0 21 0,0-21 15,0 0-15,22 0 0,-22 0 0,0 0 16,21-21-16,1 21 0,-22-21 15,21 0-15,1 0 0,-22-1 0,21 1 16,-21 0-16,22 0 0,-22-21 0,-21 20 16,21-20-16,-21 21 15,0-21-15,0 20 0,0 1 0,0 0 16,-21 21-16,0 0 16,-1 0-16,1 0 0,21 21 15,0 0-15,-21 1 0,21-1 0,0 0 16,0 21-16,0-21 0,0 1 0,0-1 15,0 0-15,0 0 0,21 0 0,-21 0 16,0 1-16,21-1 16,-21 0-16,22-21 15,-44 0 17,1-21-32,0 21 0,0-21 15,0-1-15,0 22 0,-1 0 16,44 22 31,-1-22-47,0 0 0,0 21 15,0-21-15,0 0 0,1 0 0,20 0 16,-21 0-16,0 0 0,22 0 16,-1 0-16,-21-21 0,21 21 0,-20-22 15,20 1-15,-21 21 0,21-21 16,-20-21-16,-1 21 0,0-1 0,0-20 15,-21 0-15,21-1 0,0 1 16,1-21-16,-22-1 0,0 22 0,21-22 16,-21 1-16,21 20 0,-21-20 15,0 21-15,0-1 0,0 1 0,0 21 16,0 0-16,0-1 0,0 1 0,-21 21 16,0 0-16,21 21 0,-22 1 15,22-1-15,-21 21 0,21-21 0,0 22 16,0 20-16,-21-21 0,21 22 0,0-22 15,0 22-15,-21-22 0,21 22 0,0-22 16,0 0-16,0 1 16,0-1-16,0 0 0,0 1 0,0-22 15,0 21-15,0-21 0,0 0 0,0 1 16,0-1-16,21-21 16,0 0-1,0 0-15,1-21 0,-1 21 16,0-22-16,0 1 0,0 0 0</inkml:trace>
  <inkml:trace contextRef="#ctx0" brushRef="#br0" timeOffset="-188800.87">17738 10562 0,'0'0'15,"-22"0"-15,22 21 16,22-21 15,-1 0-31,0 0 0,0 0 0,0 0 16,0 0-16,1 0 0,-1 0 15,0 0-15,0 0 0,0 0 0,0 0 16,-21-21-16</inkml:trace>
  <inkml:trace contextRef="#ctx0" brushRef="#br0" timeOffset="-187253.03">18394 10964 0,'21'0'0,"0"0"16,-21-21-16,21 0 15,0 0-15,-21 0 0,0 0 16,22-1-16,-22 1 0,21 0 0,-21 0 15,0-21-15,0 20 0,0-20 0,0 21 16,0-21-16,0 20 0,0 1 16,-21 0-16,21 0 0,-22 0 15,1 21-15,0 0 0,0 0 0,0 0 16,-22 21-16,22 0 0,0 0 16,0 0-16,-21 1 0,20 20 0,1-21 15,0 21-15,0 1 0,0-22 0,21 21 16,0-21-16,0 22 0,0-22 15,0 0-15,0 0 0,0 0 0,0 1 16,21-1-16,0-21 0,0 0 0,0 0 16,1 0-16,20 0 0,-21 0 0,21 0 15,-20 0-15,20-21 0,-21 21 16,21-22-16,-20 1 0,-1 0 0,0 0 16,0-21-16,0 20 0,0-20 15,1 21-15,-22-21 0,21 20 16,-21 1-16,0-21 0,0 21 0,0 0 15,-21 21 1,-1 0-16,22 21 16,0 0-16,-21 0 0,21 0 0,0 0 15,-21 22-15,21-22 0,0 0 0,0 21 16,0-20-16,0-1 0,0 0 0,21 0 16,0 0-16,-21 0 0,22-21 15,-1 22-15,0-22 0,0 0 0,0 0 16,0 0-16,1 0 0,-1 0 15,0 0-15,0-22 0,0 22 16,0-21-16,1 0 0,-1 0 0,0 0 16,-21 0-16,0-22 0,21 22 0,-21-21 15,21 21-15,-21-22 0,0 22 0,0 0 16,0 0-16,0 0 0,0 42 31,-21 0-31,21 0 0,-21 21 16,21-20-16,0-1 0,0 0 15,-21 0-15,21 0 0,-21 22 16,21-22-16,0 0 0,0 0 0,0 0 16,0-42 31,21 0-47,0 0 0,0 0 15,0-1-15,-21 1 16,21-21-16,1 21 0,-22 0 0,21-1 15,-21 1-15,21 21 0,-21-21 0,21 21 16,-21 21 0,0 0-16,0 1 15,0-1-15,0 0 0,0 0 0,0 0 16,0 0-16,0 1 0,0-1 16,0 0-16,0 0 15,21 0-15,0-21 0,-21 21 16,22-21-16,-1 0 0,0 0 15,0 0-15,0-21 16,0 0-16,1 21 0,-22-21 16,21 0-16,0 0 0,0-1 0,0-20 15,0 21-15,1 0 0,-1-22 16,0 22-16,0-21 0,0 21 0,0 0 16,1-1-16,-1 1 0,-21 42 46,0 1-46,0-1 0,0 0 16,0 0-16,0 0 0,0 0 16,0-42 31,0 0-32,0 0-15,0 0 16,0 0-16,0-1 0,-21 1 15,-1 21 1,1 0 0,0 0-16,0 21 0,21 1 0,-21-1 15,0 0-15,21 0 16,0 21-16,0-20 0,-22-1 16,22 0-16,0 0 0,0 0 0,0 0 15,0 1-15,0-1 0,0 0 0,0 0 16,0 0-16,22 0 15,-1-21-15,0 0 0,0 0 0,0 0 16,0 0-16,1 0 0,-1 0 0,0 0 16,21 0-16,-21-21 0,1 0 15,20 21-15,-21-21 0,0 0 0,22 0 16,-22-1-16,0-20 0,0 21 0,-21 0 16,0 0-16,21-1 0,-21-20 15,0 21-15,0 0 16,-21 21-16,0 0 15,0 21-15,21 0 0,0 0 16,-21 0-16,21 1 0,-22-1 16,22 0-16,0 0 0,0 0 0,0 0 15,0 1-15,0-1 0,0 0 16,22-21 0,-1 0-1,0 0-15,0 0 0,0 0 0,0 0 16,1 0-16</inkml:trace>
  <inkml:trace contextRef="#ctx0" brushRef="#br0" timeOffset="-186428.42">20299 10583 0,'0'0'0,"-43"-42"31,22 42-31,0 0 0,0 0 16,0 0-16,21 21 0,0 0 15,-21-21-15,21 22 0,-22-1 16,22 0-16,-21-21 0,21 21 16,0 0-16,0 0 0,0 1 15,0-1-15,21-21 16,1 0 0,-1 0-16,0 0 0,0 0 15,0 0 1,-21-21-16,0-1 0,21 22 15,-21-21-15,0 0 0,0 0 0,0 0 16,0 0-16,0-1 0,0 1 0,0 0 16,0 0-16,-21 0 0,21 0 15,0-1-15,0 1 0,0 0 16,21 0 15,1 21-31,-1 0 0,0 0 16,0 0-16,0-21 0,0 21 15,1 0 1,-22 21 0,0 0-16,0 0 15,0 0-15,-22 22 16,1-22-16,0 0 0,21 21 0,-21-20 16,0 20-16,21 0 0,-21-21 0,-1 22 15,1-22-15,0 21 0,0 1 0,21-1 16,-21-21-16,0 21 15,-1 1-15,1-1 0,21 22 0,0-22 16,0 21-16,0 1 0,0-22 0,0 22 16,0-1-16,0-20 0,0 20 15,0-21-15,0 1 0,0 20 0,21-20 16,1-1-16,-1 0 0,0 1 0,-21-1 16,21-21-16,0 21 0,-21-20 0,21 20 15,-21-21-15,0 0 0,0 0 16,-21-21-16,0 0 15,0 0-15,0 0 0,0-21 0,-1 21 16,-20-42-16,21 21 0,0 0 16,-22-22-16,22 22 0,0-21 15,0-1-15,0 1 0,21 0 0,0-22 16,0 22-16,0-22 0,0 22 0,0-21 16,0-1-16,21-21 0,0 22 15,21-1-15,-20 1 0,20-1 0,-21 1 16,21-1-16,-20 22 0,20-21 0,0 20 15,-21 1-15,22 0 0,-22 20 0,21 1 16,-21 0-16,1 0 0,-1 21 16,0 0-16,0 0 0,0 0 15,-21 21 1</inkml:trace>
  <inkml:trace contextRef="#ctx0" brushRef="#br0" timeOffset="-185503.88">13737 12213 0,'0'0'0,"0"-42"31,0 21-31,21 0 0,0-1 16,-21 1-16,22 21 0,-1-21 15,0 0-15,0 21 0,0 0 16,0-21-16,1 21 0,-1 0 0,0 0 16,0 21-16,0-21 0,0 21 15,1 21-15,-1-20 0,0 20 0,-21 0 16,0 1-16,0-1 0,0 0 0,0 1 16,-21-1-16,-22-21 0,22 21 15,-21 1-15,0-22 0,-1 0 0,1 21 16,0-20-16,-1-1 0,1 0 15,21 0-15,-22-21 0,1 0 16,21 0-16,-21 0 0,20 0 0,1 0 16,0 0-16,21-21 0,0 0 0,-21 0 15,21-1-15,0 1 0,0 0 16,0 0-16,0-21 0,0 20 0,0-20 16,21 21-16,0 0 0,0 0 0,1-1 15,-1 22-15,0 0 0,0 0 16,0 0-16,0 0 0,1 0 0,-1 22 15,0-1-15,0 0 0,-21 0 16,21 0-16,0 0 0,1 1 0,-22-1 16,0 21-16,21-21 0,0 0 0,-21 1 15,0-1-15,21-21 0,0 21 16,0 0-16,1-21 16,-1 0-16,0 0 0,21 0 0,-21 0 15,1 0-15,20 0 0,-21-21 0,21 0 16,-20 0-16</inkml:trace>
  <inkml:trace contextRef="#ctx0" brushRef="#br0" timeOffset="-185105.64">14499 12107 0,'0'0'0,"0"-21"0,-21 21 16,0 0-16,21 21 31,21-21-31,0 0 15,0 0-15,0 0 0,22 0 0,-22 0 16,0 0-16,0 0 0,22 0 0,-22 0 16,0-21-16,21 21 0,-21-21 15,1 0-15,-1 21 0,0-21 0,-21 0 16,0-1-16,0 1 0,0 0 16,0 0-16,-21 21 15,0 0 1,-1 0-16,1 21 0,0 21 15,0-20-15,21 20 0,-21 0 16,21 1-16,-21-1 0,-1 21 0,22-20 16,-21-1-16,0 0 0,21 1 0,-21-1 15,0 0-15,21-20 0,0 20 16,-21-21-16,-1 0 0,22 0 0,0 22 16,0-22-16,0 0 0,0-42 46,0 0-46,22 21 0,-22-21 0</inkml:trace>
  <inkml:trace contextRef="#ctx0" brushRef="#br0" timeOffset="-184892.76">14330 12425 0,'0'0'0,"21"0"16,0 0-16,0 0 15,0 0-15,1 0 0,-1 0 0,21 0 16,-21 0-16,0 0 0,1 0 0,20 0 16,-21 0-16,0 0 0,0 0 15,1-21-15,-1 21 0,0 0 16,-21-21-16,21 21 16,-21-22-1,21 22-15</inkml:trace>
  <inkml:trace contextRef="#ctx0" brushRef="#br0" timeOffset="-184711.87">15134 12425 0,'21'0'94</inkml:trace>
  <inkml:trace contextRef="#ctx0" brushRef="#br0" timeOffset="-183653.58">15536 12594 0,'0'0'0,"64"0"31,-43 0-31,0 0 0,-21-21 0,21 21 16,0-21-16,1 0 0,-22 0 0,21-1 0,0 1 15,-21 0-15,0 0 0,21 0 16,0-22-16,-21 1 0,0 21 16,0-21-16,21-1 0,-21 22 0,0-21 15,22 21-15,-22-1 0,0 1 0,-22 21 31,1 21-31,21 1 16,0 20-16,-21-21 0,21 0 0,-21 22 16,21-1-16,0-21 0,0 21 15,0-20-15,0-1 0,0 21 16,0-21-16,0 0 0,21 1 0,-21-1 16,21 0-16,0 0 0,1-21 0,-1 21 15,0-21-15,0 0 0,0 0 16,22 0-16,-22 0 0,21 0 0,-21 0 15,22-21-15,-22 0 0,0 21 0,0-21 16,0 0-16,0-1 0,1-20 16,-1 21-16,-21 0 0,21-22 0,-21 22 15,0 0-15,0 0 0,0 0 0,0 0 16,0-1-16,0 1 0,-21 21 31,21 21-31,0 1 0,-21-1 16,-1 0-16,22 0 0,-21 0 15,21 0-15,0 1 0,-21 20 0,21-21 16,-21 0-16,0 0 0,21 1 16,0-1-16,-21-21 15,21 21-15,0-42 32,21 0-32,0-1 15,0 1-15,0 0 0,0-21 16,1 21-16,-1-22 0,21 22 0,-21-21 15,0 21-15,22-22 0,-1 22 0,-21 0 16,22 0-16,-1 0 16,-21 21-16,21 0 0,-20 0 0,-1 0 15,0 0-15,-21 21 0,0 0 0,0 0 16,0 21-16,0-20 0,0-1 16,0 0-16,0 21 0,0-21 0,0 1 15,0-1-15,0 0 0,0 0 0,0 0 16,0 0-16,0 1 0,21-1 15,0 0-15,0-21 0,1 0 0,-1 21 16,0-21-16,0 0 0,0 0 0,0 0 16,22 0-16,-22-21 0,0 21 0,0-21 15,22 0-15,-22-1 0,0 1 16,0 0-16,0-21 0,0 21 16,1-22-16,-1 1 0,0-22 0,0 22 15,0-21-15,0 20 0,1-20 16,-1-1-16,0 22 0,0 0 0,-21-1 15,0 1-15,0 21 0,0 0 0,0-1 16,0 1-16,-21 21 16,0 0-16,0 0 0,21 21 0,-22 1 15,1 20-15,21-21 0,0 21 0,0 1 16,-21-1-16,0 22 0,21-22 16,-21 0-16,21 22 0,-21-22 15,21 0-15,0 1 0,0-1 0,0 0 0,-22 1 16,22-22-16,0 0 0,0 0 15,0 0-15,0 1 0,0-1 16,0 0-16,22-21 0,-1 0 0,0 0 16,0 0-16,0 0 0,0 0 15,1 0-15,-1-21 0,0 0 16,0 21-16,0-22 0,0 1 0,1 0 16,-1 0-16,0 0 0,0-22 0</inkml:trace>
  <inkml:trace contextRef="#ctx0" brushRef="#br0" timeOffset="-183428.7">17124 12086 0,'0'0'0,"-21"0"0,21 21 16,21-21 0,0 0-16,0 0 0,0 0 15,0 0-15,1 0 0,-1 0 0,21 0 16,-21 0-16,22 0 0,-22-21 15,0 21-15,0 0 0,21 0 0,-20-21 16,-1 21-16,-21-21 16,0 0-1,-21 21-15,-1-21 16</inkml:trace>
  <inkml:trace contextRef="#ctx0" brushRef="#br0" timeOffset="-183216.83">16235 11726 0,'0'0'0,"-43"0"0,22 0 16,-21-21-16,21 21 0,0 0 16,-1 0-16,22-21 0,-21 21 15,21-21-15,0 42 47,21-21-47</inkml:trace>
  <inkml:trace contextRef="#ctx0" brushRef="#br0" timeOffset="-182409.08">14182 13970 0,'0'0'16,"-22"0"-16,1 0 0,0 0 15,0 0-15,0 0 16,21-21-16,0 0 16,0 0-16,0-1 0,21 1 15,0-21-15,0 21 0,0 0 16,1-1-16,20 1 0,0 0 0,-21 0 15,22 21-15,-22 0 0,21 0 16,-21 0-16,1 0 0,-1 0 16,0 21-16,-21 0 0,21 22 0,-21-22 15,0 21-15,0-21 0,-21 22 0,0-1 16,-22 0-16,22-21 0,-21 22 16,0-22-16,-1 21 0,1-21 0,0 1 15,-1 20-15,1-21 0,0 0 0,-1-21 16,22 21-16,-21 1 0,21-22 15,-1 0-15,1 0 0,0-22 16,21 1-16,0 0 16,0 0-16,0 0 15,0 0-15,0-1 0,0 1 0,21 21 16,0-21-16,1 21 0,-1 0 0,0 0 16,0 0-16,0 0 15,0 0-15,1 0 0,-1 21 0,0-21 16,-21 21-16,21 1 0,0-1 0,0 0 15,1-21-15,-22 21 0,21 0 16,0 0-16,0 1 0,0-1 16,0-21-16,1 21 0,-1-21 15,0 0-15,0 0 16,21 0-16,-20 0 0,-1 0 0,0 0 16,0-21-16,0 21 0</inkml:trace>
  <inkml:trace contextRef="#ctx0" brushRef="#br0" timeOffset="-181984.32">14647 14076 0,'0'0'0,"0"-21"16,0 0-16,-21-1 0,21 1 16,0-21-16,0 21 0,0 0 0,0-1 15,0 1-15,0-21 0,21 21 16,0 0-16,1-1 0,-1 1 0,21 0 16,-21 0-16,0 21 0,1 0 0,20 0 15,-21 0-15,0 0 16,0 21-16,-21 0 0,0 0 0,0 22 15,0-22-15,0 21 0,-21 1 0,0-22 16,0 21-16,0 0 0,0-20 16,-22 20-16,22-21 0,-21 21 0,21 1 15,-1-22-15,1 21 0,21-21 0,0 1 16,0-1-16,0 0 0,0 0 16,0 0-16,21-21 0,1 0 15,-1 0-15,21 0 0,-21 0 0,0 0 16,22 0-16,-22-21 0,21 0 15,-21 0-15,1 0 0,-1-1 16,-21 1-16,0 0 0,0 0 0,0 0 16,0 0-16,-21-1 0,-1 1 15,1 0-15,-21 0 0,21 0 0,0 0 16,-22 21-16,22 0 0,0 0 0,0 0 16,0 0-16,-1 0 0,1 0 15,21 21 1,21-21-16,1 21 15,-1-21-15,0 0 0</inkml:trace>
  <inkml:trace contextRef="#ctx0" brushRef="#br0" timeOffset="-181816.42">15240 14076 0,'0'-21'47,"21"21"-16,0 0-31</inkml:trace>
  <inkml:trace contextRef="#ctx0" brushRef="#br0" timeOffset="-181372.96">16044 13843 0,'0'0'0,"0"-21"0,0 0 0,0 0 15,-21 42 16,21 0-31,0 0 0,0 0 0,-21 0 16,21 1-16,-21-1 0,21 0 16,0 0-16,-21 0 0,21 0 0,-22 1 15,22-1-15,-21 0 0,21 0 0,0 0 16,21-21 15,1-21-15,-22 0-16,21 21 0</inkml:trace>
  <inkml:trace contextRef="#ctx0" brushRef="#br0" timeOffset="-181077.12">16150 13589 0,'0'0'0,"0"-21"0,0 0 0,0 0 16,-21 21-1,21 21 16,21-21 1,-21-21-17,0-1-15,-21 22 32,0 0-32,0 0 15,-1 0-15,1 22 0,21-1 16,0 0-16,0 0 15,0 0-15,0 0 0,0 1 16,0-1-16,21 0 0,1-21 16,20 21-16,-21 0 0</inkml:trace>
  <inkml:trace contextRef="#ctx0" brushRef="#br0" timeOffset="-180604.4">16531 13885 0,'0'-21'16,"-21"21"0,0 0-1,0 0-15,21 21 16,-22-21-16,1 22 0,21-1 16,-21 0-16,21 0 0,-21 0 15,21 0-15,-21-21 0,21 22 16,0-1-16,0 0 0,0-42 47,0 0-32,21-1-15,0-20 16,-21 21-16,21 0 0,0-22 0,22 22 16,-22-21-16,0 0 0,21-1 15,-20 22-15,20-21 0,-21 21 0,21-1 16,-20 1-16,20 0 0,-21 21 15,0 0-15,0 0 0,1 21 0,-22 0 16,0 1-16,0 20 0,0-21 16,0 21-16,0 1 0,0-22 0,0 21 15,0 1-15,0-22 0,-22 21 0,1-21 16,21 22-16,-21-22 0,21 0 16,0 0-16,0 0 0,21-21 31,0 0-31,1-21 15,-1 0-15,0 21 0,0-42 0</inkml:trace>
  <inkml:trace contextRef="#ctx0" brushRef="#br0" timeOffset="-180340.54">17230 13356 0,'0'-42'15,"0"84"-15,0-105 0,0 42 0,0-1 0,0 1 16,0 42-1,0 1-15,-22 20 16,1-21-16,21 21 0,-21 1 0,21 20 16,-21-20-16,0 20 0,0-21 15,21 22-15,0-22 0,-22 1 16,22-1-16,0 0 0,0 1 0,0-1 0,0-21 16,0 0-16,0 22 15,0-22-15,0 0 0,22-21 16,-1 0-16,0 0 0,0 0 15,0 0-15,0 0 0,1-21 16,-1 0-16,0-1 0,0 1 0</inkml:trace>
  <inkml:trace contextRef="#ctx0" brushRef="#br0" timeOffset="-180164.65">17081 13737 0,'-42'0'16,"84"0"-16,-105 0 0,84 0 31,0 0-15,0 0-16,22 0 0,-22 0 15,21 0-15,-21-21 0,22 21 0,-22-21 16,21 21-16,1 0 0,-22-21 0,21 21 16</inkml:trace>
  <inkml:trace contextRef="#ctx0" brushRef="#br0" timeOffset="-179801.03">17547 13780 0,'0'0'0,"-42"63"31,63-63 1,0 0-32,0-21 15,0 0-15,22 21 0,-22-21 16,0-1-16,0 22 0,0-21 0,1 0 15,-22 0-15,0 0 0,0 0 0,0-1 16,-22 22 0,1 0-1,0 0-15,0 22 0,0-1 0,0 0 16,-1 0-16,1 0 0,0 22 16,21-22-16,0 0 0,0 21 0,0-21 15,0 1-15,0-1 0,0 0 16,21 0-16,0 0 0,1 0 15,-1-21-15,0 22 0,0-22 0,21 0 16,-20 0-16,-1 0 0,21 0 0,-21 0 16,0 0-16,1 0 0,-1-22 15,0 22-15,0-21 0,-21 0 0,0 0 16,21 0-16</inkml:trace>
  <inkml:trace contextRef="#ctx0" brushRef="#br0" timeOffset="-179477.02">17992 13758 0,'0'-84'16,"-22"211"-16,44-170 0,-1-62 0,-21 83 0,21 1 15,-21 0-15,21 0 0,0 21 16,0 0-16,1 0 0,-1 0 16,0 0-16,0 21 0,0 0 15,0 0-15,1 1 0,-22 20 0,21-21 16,0 21-16,0-20 0,0 20 0,-21 0 16,0-21-16,0 1 0,0 20 15,0-21-15,0 0 0,0 0 0,0 1 16,-21-22-16,0 0 15,0 0-15,0 0 16,21-22 0,0 1-16,0 0 15,0-21-15,21 21 0,0-1 0,0-20 16,-21 21-16,21-21 0,0-1 16,1 22-16,-1-21 0,0 21 0,0-22 15,0 22-15,-21 0 0,21 0 16,1 21-16,-1 0 0,0-21 0,0 21 15,0 0 1</inkml:trace>
  <inkml:trace contextRef="#ctx0" brushRef="#br0" timeOffset="-178789.41">18605 13843 0,'0'0'0,"0"21"0,0 0 0,0 1 15,22-22-15,-1 0 16,0 0-16,0 0 0,21 0 15,-20 0-15,20-22 0,-21 22 0,21-21 16,-20 0-16,-1 0 0,21-21 0,-21 20 16,0-20-16,1 21 0,-1-21 15,0-1-15,-21 1 0,0 0 0,21-1 16,-21 1-16,21 0 0,-21-1 0,0 22 16,0-21-16,0 21 0,0-1 15,0 1-15,0 0 0,-21 21 16,0 0-16,0 21 15,21 0-15,0 22 16,-21-22-16,21 21 0,-22-21 0,22 22 16,-21-1-16,21 22 0,-21-22 0,21 21 15,0-20-15,0 20 0,-21 1 16,21-1-16,-21 1 0,21-1 0,-21 1 16,21-1-16,-22 1 0,1-1 0,0 1 15,0-1-15,0 22 0,0-22 16,-1 1-16,1-1 0,0 1 0,0-1 15,0 1-15,0-1 0,21 1 0,-22-1 16,1-20-16,21 20 16,-21 1-16,21-22 0,0 0 0,0 1 15,0-1-15,21-21 0,0 0 0,1 1 16,-1-1-16,0 0 0,21-21 16,-21 0-16,22 0 0,-22 0 0,21-21 15,-21 0-15,22-1 0,-1 1 0,-21 0 16,22-21-16,-1-1 0,-21 22 0,21-21 15,-20-22-15,-1 22 0,0 0 16,0-22-16,-21 22 0,0-22 0,0 1 16,0-1-16,0 1 0,-21-1 0,-21-20 15,20 20-15,-20 1 0,0 20 16,-1-20-16,1 21 0,0-1 16,-1 22-16,22 0 0,-21 0 0,21 0 15,0-1-15,21 1 16,0 0-1,21 21-15,0 0 16,0 0-16,21-21 0,-20 21 16,-1 0-16,21-21 0,0 21 0,-20-21 15,20 21-15,0-22 0,1 1 0,-1 21 16,0-21-16,1 0 0,-1 0 16</inkml:trace>
  <inkml:trace contextRef="#ctx0" brushRef="#br0" timeOffset="-177755.89">19537 13695 0,'21'-21'15,"-63"148"-15,63-233 0,0 42 0,-21 43 0,0 0 0,0 0 16,0 0-16,0 0 0,-21-1 16,0 1-16,-1 21 0,1 0 15,0 0-15,0 0 0,-21 21 0,20 1 16,1-1-16,-21 0 0,21 0 16,0 21-16,-1 1 0,1-22 0,0 21 15,0-21-15,21 22 0,0-22 0,0 0 16,0 0-16,0 0 0,0 1 15,0-1-15,21-21 0,0 0 16,0 0-16,1 0 0,20 0 0,-21 0 16,0 0-16,22-21 15,-1 21-15,-21-22 0,0 1 0,22-21 16,-22 21-16,0 0 0,0-1 0,0 1 16,-21 0-16,0 0 0,0 0 15,0 0-15,-21 21 16,21 21-1,0 0-15,0 0 0,0 0 16,0 0-16,0 1 0,0-1 16,0 0-16,21 0 0,0 0 15,1 0-15,-1-21 0,-21 22 0,21-22 16,0 0-16,0 21 0,0-21 0,1 0 16,-1 0-1,0 0-15,0-21 0,0-1 16,-21 1-16,21 0 0,-21 0 0,22-21 15,-1 20-15,0-20 0,0 21 16,0-21-16,0 20 0,-21-20 0,22 21 16,-1 0-16,0 0 0,0 21 0,0 0 15,0 0 1,-21 21 0,0 0-16,0 0 15,0 0-15,0 0 31,22-21-31,-22-21 32,0 0-32,0 0 15,0 0-15,0 0 16,0-1-16,0 1 0,-22 21 0,22-21 16,-21 21-16,0 0 0,0 0 15,0 0 1,0 0-16,21 21 0,0 0 15,-22 1-15,22-1 0,-21 0 0,21 21 16,0-21-16,0 1 0,0-1 16,0 21-16,0-21 0,0 0 15,0 1-15,0-1 0,21 0 0,-21 0 16,22 0-16,-1 0 0,0-21 16,0 22-16,0-22 0,0 0 0,1 0 15,-1 0-15,21 0 0,-21 0 0,22 0 16,-22 0-16,21-22 0,0 22 15,1-21-15,-1-21 0,0 21 0,1 0 16,-1-22-16,0 22 0,-20-21 16,-1-1-16,21 22 0,-42-21 0,21 21 15,-21-22-15,0 22 0,0 0 16,0 0-16,-21 21 0,0 0 16,0 0-16,0 0 0,-1 0 15,1 21-15,0 0 0,0 0 0,21 22 16,0-22-16,-21 0 0,21 21 15,0-20-15,0 20 0,0-21 0,0 0 16,21 0-16,-21 1 0,21-1 0,0 0 16,0 0-16,22-21 0,-22 0 15,0 21-15,21-21 0,-20 0 0,20 0 16,-21 0-16,21 0 0,-20-21 0,20 21 16,-21-21-16,0 0 0,0 0 15,1-1-15,-1 1 0,-21 0 16,0 0-16</inkml:trace>
  <inkml:trace contextRef="#ctx0" brushRef="#br0" timeOffset="-176828.94">14520 15177 0,'0'0'0,"-21"0"0,0 0 15,0 0-15,0 0 16,-1-22-1,22 1-15,0 0 16,0 0-16,22 0 16,-1 0-16,0 21 15,0-22-15,0 22 0,0-21 0,1 21 16,-1 0-16,0 0 0,0 0 16,0 0-16,0 0 0,-21 21 0,0 22 15,0-22-15,0 0 0,0 21 0,0 1 16,0-22-16,0 21 0,0 1 15,-21-22-15,-21 21 0,21 0 0,0-20 16,-22-1-16,22 21 0,-21-21 16,-1 0-16,1 1 0,0-1 15,21-21-15,-22 21 0,22-21 0,-21 0 16,21 0-16,-1 0 0,1 0 0,0 0 16,0-21-16,21 0 15,-21-1-15,21 1 0,0-21 0,0 21 16,0 0-16,0-22 0,0 22 15,21-21-15,0 21 0,0-22 0,0 22 16,1 0-16,-1 0 0,0 0 0,0 21 16,0 0-16,0 0 0,1 0 15,-1 21-15,0 0 0,0 0 0,0 0 16,0 0-16,-21 1 0,22-1 16,-1 21-16,-21-21 0,0 0 15,21 1-15,-21-1 0,21 0 0,-21 0 16,0 0-16,21-21 15,-21 21-15,21-21 0,1 0 0,-1 0 16,0 0-16,0 0 16,0 0-16,0-21 0</inkml:trace>
  <inkml:trace contextRef="#ctx0" brushRef="#br0" timeOffset="-176248.66">15325 15092 0,'0'-21'16,"0"42"-16,0-63 0,0 20 16,0 1-16,0 0 0,0 0 15,-22 21-15,1 0 0,0 0 0,0 0 16,0 0-16,0 0 0,-1 0 16,1 0-16,0 0 0,0 21 0,-21 0 15,20 0-15,1 1 0,0-1 0,21 0 16,-21 0-16,21 21 0,-21-20 15,21-1-15,0 0 0,0 0 16,0 0-16,21-21 0,0 0 16,0 0-16,0 0 0,1 0 0,-1 0 15,21 0-15,-21 0 0,0-21 16,22 21-16,-22-21 0,0 0 16,21 21-16,-20-21 0,-22-1 0,21 22 15,-21-21-15,21 0 0,-21 42 47,-21 0-47,21 1 0,-21-1 16,21 0-16,0 21 0,0-21 0,0 1 15,0 20-15,0-21 0,0 21 0,0-20 16,-22-1-16,22 21 0,0-21 16,0 0-16,-21 1 0,21-1 15,0 0-15,0 0 0,-21 0 16,0-21-16,0 21 15,0-21-15,-1 0 0,1 0 0,0 0 16,0 0-16,-21 0 0,20 0 0,1-21 16,0 21-16,0 0 0,0-21 15,21 0-15,-21 21 16,21-21-16,0 0 16,21 21-1,0 0-15,0-22 0,0 1 16,0 21-16,1 0 0,20 0 0</inkml:trace>
  <inkml:trace contextRef="#ctx0" brushRef="#br0" timeOffset="-176056.63">15515 15473 0,'0'0'16,"21"0"-16,-21-21 0,0 0 15,21 21 48,1 0-48,-22-22-15,21 22 0,0 0 0,0 0 16</inkml:trace>
  <inkml:trace contextRef="#ctx0" brushRef="#br0" timeOffset="-174905.17">16087 15536 0,'42'-42'31,"-21"42"-31,-21-21 16,21 0-16,0 0 15,1-1-15,-1-20 0,0 21 0,-21-21 16,21 20-16,0-20 0,22 0 0,-22-1 15,0 1-15,-21 0 0,21-1 16,0 1-16,0 0 0,-21-1 0,0 1 16,0 21-16,22 0 0,-22 0 0,0-1 15,0 1-15,-22 42 32,22 1-32,-21-1 0,0 0 15,21 21-15,-21-21 0,0 22 0,0-1 16,21 0-16,-22 1 0,22-1 15,-21 0-15,21 22 0,0-22 16,0 1-16,0-1 0,0-21 0,0 21 16,0 1-16,0-22 0,0 0 0,0 0 15,0 0-15,21-21 0,1 22 16,-1-22-16,0 0 0,0 0 16,0 0-16,0-22 0,1 1 0,20 21 15,-21-21-15,0 0 0,0-21 16,1 20-16,-1 1 0,0-21 0,-21 21 15,21 0-15,0-22 0,-21 22 0,21 0 16,-21 0-16,0 42 31,0 0-15,0 0-16,-21 0 0,21 1 16,-21-1-16,21 0 0,0 21 0,0-21 15,0 1-15,0-1 0,0 0 0,0 0 16,0 0-16,21-21 15,0 0 1,1 0-16,-1 0 0,0 0 16,0 0-16,0-21 0,0 0 15,-21 0-15,0 0 0,0-1 0,22 1 16,-22 0-16,0-21 0,0 21 16,0-1-16,-22 1 0,1 0 0,0 0 15,0 21-15,0-21 0,0 21 16,-1 0-16,22-21 0,-21 21 15,0 0-15,42 0 16,0 0 0,1 0-16,-1 0 0,0 0 15,0 0-15,0 0 0,22 0 0,-22 0 16,0 0-16,0 0 0,21 0 0,-20 0 16,-1 0-16,21 0 0,-21 0 15,0 0-15,22 0 0,-22 0 16,0 0-16,0 21 0,0-21 0,1 21 15,-22 0-15,0 0 0,0 0 16,0 1-16,0-1 0,0 0 16,0 0-16,-22 0 0,1 0 15,21 1-15,-21-22 0,21 21 16,0 0-16,-21-21 0,21 21 0,-21-21 16,21 21-16,0-42 31,0 0-16,0 0-15,0 0 0,0-22 16,21 22-16,0 0 0,0-21 16,0-1-16,22 1 0,-22 0 15,21 20-15,-21-20 0,22 21 0,-1 0 16,-21 21-16,22-21 0,-1 21 16,-21 0-16,21 0 0,-20 21 0,-1-21 15,-21 21-15,0 21 0,0-21 0,0 1 16,0 20-16,0-21 0,0 21 15,0-20-15,0-1 0,0 21 0,-21-21 16,21 0-16,-22 1 0,1-1 0,21 0 16,-21 0-16,21 0 15,21-21 17,0 0-32</inkml:trace>
  <inkml:trace contextRef="#ctx0" brushRef="#br0" timeOffset="-174149.54">18224 15282 0,'22'-21'0,"-44"42"15,44-63-15,-22 21 0,0 0 0,0-22 16,0 22-16,0 0 0,0 0 0,0 0 16,-22 0-16,1-1 0,0 1 0,0 21 15,-21 0-15,20 0 0,1 0 16,0 0-16,-21 0 0,21 21 0,-1 1 15,1-1-15,0 0 0,-21 0 16,42 21-16,-21 1 0,21-22 0,-22 21 16,22 1-16,0-22 0,0 21 15,0-21-15,0 0 0,0 1 0,0-1 16,22 0-16,-1-21 0,0 21 0,0-21 16,0 0-16,0 0 0,1 0 15,-1 0-15,0 0 0,0-21 0,0 0 16,0 0-16,1 21 0,-1-43 0,0 22 15,0 0-15,-21 0 16,21 0-16,0-22 0,-21 22 0,22 0 0,-22 0 16,0 0-16,0-1 0,21 1 15,-21 0-15,0 42 32,0 0-32,0 1 15,-21-1-15,21 0 0,0 21 16,0-21-16,-22 22 0,22-1 0,-21 0 15,21 1-15,-21-1 0,21 0 0,-21 1 16,21-1-16,0 0 0,-21 22 16,21-22-16,0 22 0,0-1 0,0 1 15,0-1-15,0 1 0,0-1 0,0 1 16,0-1-16,0 1 0,0-1 16,0 1-16,0-1 0,0-20 15,0 20-15,21-21 0,-21 22 0,0-22 16,0 1-16,0-22 0,0 21 0,0-21 15,0 0-15,-21-21 0,0 22 16,-1-22-16,1 0 16,21-22-16,-21 22 0,0-21 15,0 0-15,0 0 0,-1-21 0,1 20 16,0-20-16,0 0 0,0-1 0,0-20 16,-22 21-16,22-22 0,0 1 15,0-1-15,0-21 0,21 1 16,0-1-16,0 0 0,0 1 0,21-1 15,0 0-15,0 1 0,21 20 0,1-20 16,-1 20-16,0-21 0,1 43 16,-1-21-16,0 20 0,1 1 0,-1 21 15,0 0-15,1-1 0,-1 22 16,-21 0-16,0 0 0,1 0 0,-1 0 16,-21 22-16,0-1 0,0 0 0,0 0 15</inkml:trace>
  <inkml:trace contextRef="#ctx0" brushRef="#br0" timeOffset="-173380.8">13949 16489 0,'-21'-21'31,"42"21"-15,0-21-16,0 21 15,0 0-15,0-22 0,22 22 0,-1-21 0,-21 21 16,22 0-16,-1 0 0,-21 0 15,0 0-15,22 0 0,-43 21 16,0 1-16,0-1 0,0 0 16,-22 0-16,1 0 0,0 0 15,-21-21-15,21 22 0,-22-1 0,1 0 16,21-21-16,-22 21 0,22-21 16,0 0-16,0 21 0,0-21 0,0 0 15,21-21 1,21 21-1,0 0-15,0 0 0,0-21 0,0 21 16,1 0-16,20 0 0,-21 0 16,0 0-16,22 0 0,-22 0 15,21 0-15,-21 21 0,22 0 0,-22 0 16,0 1-16,-21 20 16,0-21-16,0 0 0,0 0 0,0 1 15,-42-1-15,20 0 0,-20 0 16,0 0-16,-1 0 0,-20 1 0,21-1 15,-1 0-15,1-21 0,0 0 0,-1 0 16,1 0-16,21 0 0,0 0 16,-1 0-16,1 0 0,0-21 0,21 0 15,0-1-15,0 1 16,0 0-16,0 0 0,0 0 0,0 0 16,0-1-16,0 1 0,21 0 15,0 21-15,-21-21 0,22 21 16,-1-21-16</inkml:trace>
  <inkml:trace contextRef="#ctx0" brushRef="#br0" timeOffset="-172973.04">14647 16489 0,'-21'21'31,"0"0"-31,0 0 0,0 1 16,-1-1-16,1 0 0,0 0 0,0 0 16,21 22-16,-21-22 0,21 0 15,-21 21-15,21-21 0,0 1 0,0-1 16,0 0-16,21 0 0,0 0 16,0-21-16,0 0 0,0 0 0,22 0 15,-22 0-15,21 0 0,-21 0 0,22 0 16,-22-21-16,21 0 0,-21 0 15,22 0-15,-22-22 0,0 22 0,0-21 16,0 21-16,-21-22 16,0 22-16,0-21 0,0 21 0,-21-22 0,0 22 15,0 0-15,0 0 0,0 21 16,-1-21-16,1 21 0,0 0 16,0 0-16,0 0 0,0 0 0,-1 21 15,1-21-15,21 21 0,0 0 16,0 0-16,0 0 0,0 1 15,0-1-15,0 0 0,21 0 16</inkml:trace>
  <inkml:trace contextRef="#ctx0" brushRef="#br0" timeOffset="-172804.81">15092 16701 0,'0'-22'78,"21"22"-78,0 0 16</inkml:trace>
  <inkml:trace contextRef="#ctx0" brushRef="#br0" timeOffset="-170640.12">15875 16468 0,'0'0'16,"21"0"-16,0-21 15,-21 42 1,0 0-1,0 0-15,-21 0 0,21 0 16,-21 22-16,21-22 0,-21 21 0,21-21 16,0 22-16,0-1 0,-21-21 15,21 0-15,-22 22 0,22-22 0,0 0 16,0 0-16,0 0 0,0 1 16,0-44 15,0 1-31,0 0 15,0-21-15,0 21 0,22-22 0,-1 22 16,0-21-16,0-1 0,0 1 16,0 0-16,1 21 0,-1-22 0,21 22 15,-21 0-15,-21 0 0,21 0 0,1 21 16,-1 0-16,0 21 16,-21 0-16,21 0 0,-21 0 15,0 0-15,0 1 0,0-1 16,0 21-16,21-21 0,-21 22 15,21-1-15,1-21 0,-22 0 0,21 22 16,0-22-16,0 0 0,0 0 16,22-21-16,-1 21 0,-21-21 0,21 0 15,1 0-15,-1 0 0,0 0 0,1 0 16,-1-21-16,0 0 0,1 0 16,-22 0-16,21-1 0,-21-20 0,1 21 15,-1-21-15,0-1 0,-21 22 16,0-21-16,0-1 0,0 22 0,0 0 15,0-21-15,-21 21 0,0-1 0,-1 22 16,1-21-16,0 21 0,-21 0 16,21 0-16,-1 0 0,-20 21 15,21 1-15,-21-1 0,20 0 0,-20 0 16,21 0-16,0 0 0,0 22 16,-1-22-16,22 0 0,0 0 0,0 0 15,0 1-15,0-1 0,0 0 16,0 0-16,22-21 0,-1 0 15,0 0-15,21 0 0,-21 0 0,1 0 16,20-21-16,-21 21 0,21-21 16,-20 0-16,-1-1 0,21 1 0,-21 0 15,-21 0-15,21 0 0,-21 0 16,22-1-16,-22 1 0,0 0 16,0 42-1,-22 0 1,22 1-16,0-1 0,0 0 15,0 0-15,0 0 0,0 0 0,0 1 16,0-1-16,0 0 0,0 0 16,22 0-16,-1 0 0,0-21 15,0 0-15,21 0 0,-20 0 16,-1 0-16,21 0 0,-21 0 0,22-21 16,-1 21-16,-21-21 0,21 0 15,-20 0-15,20 0 0,-21-22 16,21 22-16,-20-21 0,-1-1 0,0 1 0,-21 0 15,21-1-15,-21 1 16,21 0-16,-21-1 0,0-20 0,0 42 16,0-22-16,0 22 0,0 0 0,0 0 15,-21 21 1,0 21-16,21 0 0,-21 0 16,0 1-16,21 20 0,0-21 0,-22 21 15,1 1-15,21-1 0,0-21 16,0 22-16,-21-1 0,21 0 0,0-21 15,0 22-15,0-1 0,0-21 16,0 22-16,0-22 0,0 21 16,0-21-16,21 0 0,-21 1 0,21-1 0,1-21 15,-1 0-15,0 0 16,0 0-16,0 0 0,0 0 0,1-21 16,-1 21-16,0-22 0,0 1 15,0-21-15,0 21 0,1 0 0,-1-22 16,0 22-16,0 0 0,0-21 0,0 20 15,1 1-15,-1 0 0,-21 0 16,0 42 15,0 0-31,0 0 16,0 1-16,0-1 0,0 0 0,0 0 16,0 0-16,0 0 0,0 1 15,0-1-15,21 0 0,-21 0 16,21 0-16,-21 0 0,21-21 15,0 0-15,1 0 0,-1 0 16,0 0-16,0 0 0,0 0 0,0 0 16,1-21-16,-1 0 0,0 0 0,0 0 15,0 0-15,0-1 0,1 1 16,-1 0-16,0 0 0,-21 0 0,21 0 16,0-1-16,0 1 0,-21 0 15,0 42 16,0 0-15,0 1-16,0-1 16,0 0-16,0 0 0,0 0 15,0 0-15,0 1 0,0-1 16,22-21-16,-1 0 16,0 21-16,0-21 0,0 0 15,22 0-15,-22 0 0,0 0 16,0-21-16,21 21 0,-20-21 0,-1-1 15,21 1-15,-21 0 0,0 0 0,22 0 16,-22 0-16,0-1 0,0 22 16,0-21-16,-21 0 0,-21 42 47,21 0-32,-21-21-15,21 22 0,-21-1 0,21 0 16,0 0-16,0 0 0,0 0 15,0 1-15,0-1 0,0 0 16,0 0-16,21 0 0,0 0 16,0-21-16,1 22 0,-1-22 0,0 0 15,0 0-15,21 0 0,-20 0 0,20 0 16,0 0-16,-21-22 0,22 1 16,-1 21-16,-21-21 0,22-21 15,-1 21-15,-21-1 0,0-20 0,0 21 16,1-21-16,-1-1 0,0 1 15,-21 0-15,21 20 0,-21-20 0,0 0 16,0 21-16,0-1 0,-21 1 0,0 21 16,0 0-16,-1 0 0,1 0 15,0 21-15,0 1 0,0-1 0,0 0 16,21 21-16,-22-21 0,1 22 0,0-22 16,21 21-16,0 1 0,0-22 15,0 21-15,0-21 0,0 0 16,0 1-16,21 20 0,0-42 0,1 21 15,-1 0-15,0-21 0,21 0 16,1 0-16,-22 0 0,21 0 0,0-21 16,1 0-16,-1 0 0,-21 0 15,22-1-15,-1 1 0,-21 0 0,0 0 16,0 0-16,-21 0 0,0-1 0,0 1 16,0 0-16,0 0 0,0 0 15,0-22-15,0 22 0</inkml:trace>
  <inkml:trace contextRef="#ctx0" brushRef="#br0" timeOffset="-170433.33">18817 15939 0,'0'0'0,"-85"0"31,64 0-31,0 0 0,0 0 16</inkml:trace>
  <inkml:trace contextRef="#ctx0" brushRef="#br0" timeOffset="-170128.5">17103 16256 0,'0'0'0,"-22"21"0,1-21 0,42 0 31,1 0-31,-1 0 16,0 0-16,21-21 0,1 21 0,-1-21 16,0 21-16,1-21 0,-1 21 0,0 0 15,22-21-15,-22 21 0,0-22 16,1 22-16,-1-21 0,-21 21 0,0 0 16,1-21-16,-1 21 0,0 0 15,0-21-15,0 21 0,-21-21 16,21 21-16</inkml:trace>
  <inkml:trace contextRef="#ctx0" brushRef="#br0" timeOffset="-164779.72">21421 2371 0,'-22'0'62,"1"0"-62,0 0 16,0 0 0,21-21-1,0-1 1,21 1-16,0 21 15,0-21-15,1 0 16,-1 21-16,0 0 0,0 0 0,21-21 16,-20 21-16,-1 0 0,21 0 15,-21 0-15,0 0 0,1 0 0,-1 21 16,-21 0-16,0 0 16,0 0-16,0 1 0,-21-1 0,-22 0 15,22 0-15,-21 21 0,-1-20 0,1-1 16,0 0-16,21 0 0,-22 0 15,22-21-15,-21 0 0,42 21 0,-21-21 16,-1 0-16,44-21 31,-1 21-15,0-21-16,0 21 0,21 0 16,-20 0-16,-1 0 0,21 0 0,-21 0 15,22 0-15,-22 0 0,21 0 16,0 21-16,-20 0 0,-1 1 0,0-1 15,0-21-15,-21 21 0,0 0 0,0 0 16,0 0-16,-21 1 0,0 20 16,0-42-16,-22 21 0,22 0 0,-21 0 15,-1 1-15,1-22 0,0 21 16,-1 0-16,1-21 0,0 0 0,-1 0 16,1 0-16,21 0 0,-21 0 15,20 0-15,1 0 0,0-21 16,21 0-16,-21-1 15,21 1-15,0 0 0,0 0 16,0 0-16,0 0 0,0-1 16,0 1-16,21 21 0,-21-21 0,0 0 15,21 21-15,0 0 0,1 0 16,-1 0-16,0-21 0,0 21 0,0 0 16,22 0-16,-22 0 0</inkml:trace>
  <inkml:trace contextRef="#ctx0" brushRef="#br0" timeOffset="-164446.9">22204 2265 0,'0'0'0,"21"-21"0,-21 0 0,0-1 15,0 44 32,0-1-47,0 21 0,-21-21 0,21 22 16,-21-1-16,21 0 0,0-21 0,-22 22 15,1-1-15,0 0 16,21 1-16,-21-1 0,21-21 0,-21 0 16,0 22-16,21-22 0,-22 0 15,22 0-15,0 0 0,-21-21 0,21 22 16,-21-22-16,42-22 47,0 1-47,1 0 0,-1 0 0</inkml:trace>
  <inkml:trace contextRef="#ctx0" brushRef="#br0" timeOffset="-164133.08">22415 2561 0,'0'21'32,"22"-21"-32,-1 0 15,0 0-15,0 0 16,0 0-16,0-21 0,-21 0 16,0 0-1,0 0 1,-21 21-16,0 0 0,0 0 0,0 0 15,0 0 1,-1 0-16,1 0 0,0 21 0,0 0 16,0 0-1,21 0 1,0 1-16,21-22 31,0 0-31,0 0 0,0 0 0,1 0 16</inkml:trace>
  <inkml:trace contextRef="#ctx0" brushRef="#br0" timeOffset="-163080.93">23135 2350 0,'0'-22'16,"0"1"15,0 0 188,0 42-172,-21-21-47,21 21 0,0 22 16,-21-22-16,21 0 0,0 21 15,0 1-15,-21-22 0,-1 21 16,22 1-16,-21-22 0,21 0 0,-21 85 31,21-85-31,-21-21 0,21 21 0,-21-21 16,21-21 15,0 0-31,0-22 16,0 22-16,21 0 0,0-21 15,0-1-15,0 1 0,1 0 0,-1-1 16,21 22-16,-21-21 0,0 0 15,22 20-15,-22 1 0,21 0 16,-21 21-16,22 0 0,-22 0 0,0 0 16,0 21-16,0 0 0,-21 1 15,0-1-15,0 21 0,0-21 0,0 22 16,0-22-16,0 21 0,0 0 0,0-20 16,-21-1-16,21 21 0,-21-21 15,0 0-15,21 1 0,0-1 0,0 0 16,21-21 15,0-21-15,0 0-16</inkml:trace>
  <inkml:trace contextRef="#ctx0" brushRef="#br0" timeOffset="-162725.15">23601 2561 0,'21'0'47,"0"0"-47,0-21 0,0 21 15,1-21-15,20 21 0,-21-21 16,0 21-16,0-21 0,1-1 0,-1 1 16,0 0-16,-21 0 15,0 0-15,0 0 0,0-1 16,0 1-16,0 0 15,-21 21-15,0 0 0,-1 0 16,1 0-16,0 21 0,0 0 0,0 1 16,0-1-16,21 0 0,-22 21 0,1-21 15,0 22-15,21-22 0,0 0 16,0 21-16,0-20 0,0-1 0,0 0 16,0 0-16,0 0 0,21 0 15,0-21-15,1 0 16,-1 0-16,0 0 0,0 0 0,21 0 15,-20 0-15,20-21 0,-21 0 16,21 0-16</inkml:trace>
  <inkml:trace contextRef="#ctx0" brushRef="#br0" timeOffset="-162212.68">24236 2307 0,'0'-21'16,"-64"169"-16,128-275 0,-43 106 0,-21 42 31,0 0-31,-21 1 0,21-1 15,0 0-15,-21 21 0,-1-21 16,1 22-16,21-22 0,0 0 0,0 0 16,-21 0-16,21 1 15,0-1-15,0 0 0,0 0 16,21-21 0,-21-21-1,21 0-15,1 21 0,-1-21 0,0-1 16,0 1-16,0-21 0,0 21 15,1 0-15,-22-1 0,21 1 0,0 0 16,0 21-16,-21 21 31,0 0-31,0 1 0,0 20 16,0-21-16,0 0 0,0 0 16,0 1-16,21-1 0,0 0 15,1 0-15,-1-21 0,21 0 16,-21 0-16,22 0 0,-22 0 15,21 0-15,0 0 0,-20 0 0,20 0 16,0 0-16,-21-21 0,1 0 0,20 0 16,-42-1-16,21-20 0,-21 21 15,0 0-15,0-22 0,0 1 0,0 0 16,0 21-16,-21-22 0,0 22 16,0 0-16,-1 0 0,1 0 0,0-1 15,0 1-15,0 21 0,0 0 16,-1 0-16,1 0 0,21 21 15,0 1-15,-21-1 16,0-21-16,0 21 0,21 21 0,-21-21 16</inkml:trace>
  <inkml:trace contextRef="#ctx0" brushRef="#br0" timeOffset="-161313.21">21230 3747 0,'-21'0'0,"0"0"0,0 0 15,-1-22 1,1 22-16,0-21 15,21 0-15,0 0 16,21 21 0,0-21-16,1 21 0,-1 0 15,0 0-15,0 0 0,0 0 16,0 0-16,1 21 0,-1 0 0,-21 0 16,0 0-16,0 1 15,0-1-15,0 0 0,-21 0 0,-1-21 16,1 21-16,0 0 0,0 1 0,0-1 15,0-21-15,-1 21 0,1-21 16,0 0-16,0 0 0,21 21 0,0-42 47,21 21-47,0-21 0,0 21 16,1 0-16,-1 0 0,0 0 15,0 0-15,0 0 0,0 0 0,1 0 16,20 21-16,-21 0 0,0 21 0,0-20 15,-21 20-15,0-21 0,0 21 16,0-20-16,0-1 0,0 21 0,-21-21 16,-21 22-16,21-22 0,-22 0 15,1 0-15,0 0 0,-1 0 0,1-21 16,0 22-16,21-22 0,-22 0 16,22 0-16,-21 0 0,21 0 15,-1 0-15,1-22 0,0 22 0,21-21 16,0 0-16,0 0 0,0 0 0,0 0 15,0-1-15,0 1 0,0 0 16,0 0-16,0 0 0,21 0 0,0-22 16,22 22-16,-22 21 0,0-21 0,21 0 15,1 21-15</inkml:trace>
  <inkml:trace contextRef="#ctx0" brushRef="#br0" timeOffset="-160832.71">21865 3810 0,'42'-106'32,"-84"212"-32,106-233 0,-43 127 0,0 0 15,0 0-15,0 0 0,0 21 16,1-21-16,-1 21 0,0 22 15,-21-22-15,0 21 0,0-21 0,0 22 16,0-1-16,0 0 0,0 1 16,-21-1-16,0 0 0,-1 1 15,-20-22-15,21 21 0,-21-21 0,-1 1 16,1-1-16,0 0 0,-1 0 16,1 0-16,21-21 0,-22 0 0,22 0 15,0 0-15,0 0 0,0 0 0,21-21 16,0 0-16,0 0 0,0 0 15,0-22-15,0 22 0,21-21 0,0-1 16,0 22-16,0-21 0,22 21 16,-22 0-16,0-1 0,0 22 0,0 0 15,1 0-15,-1 0 0,21 0 0,-21 22 16,0-1 0,1 21-16,-22-21 0,0 0 0,0 1 15,21-1-15,-21 0 0,21 0 16,-21 21-16,21-20 0,-21-1 15,0 0-15,21-21 0,0 0 16,1 0 0,-1 0-16</inkml:trace>
  <inkml:trace contextRef="#ctx0" brushRef="#br0" timeOffset="-160672.28">22394 3979 0,'0'0'0,"0"-21"16,21 21 15,1 0-31,20 0 16,-21 0-16</inkml:trace>
  <inkml:trace contextRef="#ctx0" brushRef="#br0" timeOffset="-160392.43">23431 3514 0,'0'-21'0,"0"42"0,-21-42 0,21-1 16,-21 22-16,0 0 0,0 0 16,21 22-16,-21-22 0,-1 21 0,22 21 15,-21-21-15,0 22 0,21-1 16,-21 0-16,21 1 0,-21-1 0,0 0 15,21 1-15,0 20 0,-22-21 0,22 22 16,-21-22-16,21 1 0,-21-1 16,21 0-16,0-21 0,0 22 0,0-22 15,0 0-15,0 0 0,21-21 47,-21-21-47,21 0 0</inkml:trace>
  <inkml:trace contextRef="#ctx0" brushRef="#br0" timeOffset="-160108.6">23177 3789 0,'0'0'0,"0"-42"0,0-22 0,0 22 15,0-1-15,0 1 0,0 0 0,22-1 16,-1 1-16,21 0 0,-21 21 16,0-22-16,22 22 0,-1 0 0,0 21 15,1 0-15,-1 0 0,0 0 16,1 21-16,-1 0 0,-21 22 15,22-1-15,-22 0 0,-21 1 16,0-1-16,0 0 0,0 1 0,-21-1 16,-22 0-16,1-21 0,0 22 0,-1-22 15,1 21-15,-22-21 0,22 1 16,0-1-16,-1-21 0,22 21 0,-21-21 16,21 0-16,0 0 0,42 0 31,0 0-31,0 0 0,0 0 15,0 0-15,22 0 0</inkml:trace>
  <inkml:trace contextRef="#ctx0" brushRef="#br0" timeOffset="-159600.89">23728 4106 0,'0'0'0,"63"0"16,-42 0-16,1 0 15,-1 0-15,0-21 0,0 0 0,-21 0 16,21 0-16,0 21 0,-21-21 0,0-22 16,22 22-16,-22 0 0,0 0 15,0 0-15,0-1 0,0 1 0,0 0 16,-22 21-16,1 0 16,0 0-16,0 0 0,-21 0 15,20 21-15,1 0 0,-21 1 0,21-1 16,0 0-16,-1 21 0,1-21 15,0 22-15,0-22 0,21 21 0,0-21 16,0 22-16,0-22 0,0 0 0,0 0 16,0 0-16,21-21 15,0 0-15,0 0 0,22 0 16,-22 0-16,0 0 0,0-21 0,0 0 16,1 0-16,-1 0 0,0 0 15,0-1-15,0 1 0,0-21 16,1 21-16,-1 0 0,-21-22 0,0 22 15,21 0-15,0 21 16,-21 21 0,0 0-16,0 0 15,0 1-15,0-1 0,0 0 0,0 0 16,0 21-16,0-20 0,0-1 0,0 0 16,0 0-16,21-21 0,-21 21 15,21-21-15,1 0 0,-1 0 0,0 0 16,0 0-16,0 0 0,22 0 0,-22 0 15,21 0-15,-21-21 0,0 0 16</inkml:trace>
  <inkml:trace contextRef="#ctx0" brushRef="#br0" timeOffset="-158013.06">24574 3768 0,'0'0'0,"0"-21"0,0-1 0,-21 22 15,0 0-15,0 0 16,0 0-16,0 22 0,-1-1 0,22 0 15,-21 0-15,0 0 0,21 22 0,-21-22 16,21 21-16,0 0 0,0-20 16,0 20-16,0-21 0,0 21 0,0-20 15,0-1-15,0 0 0,0 0 16,21 0-16,0 0 0,0-21 16,1 0-16,-1 0 0,21 0 0,-21 0 15,0 0-15,22 0 16,-22 0-16,0-21 0,21 0 0,-20-21 15,-1 21-15,21-22 0,-21 22 0,0-21 16,1-1-16,-1-20 0,0 21 16,0-22-16,0 22 0,-21-22 0,21 1 15,1 20-15,-1-20 0,-21 21 0,0-1 16,0 22-16,0 0 0,0 0 16,0 0-16,0 42 15,-21 0-15,21 0 16,-22 21-16,1-20 0,0 20 0,21 0 15,-21 1-15,0 20 0,21-21 0,0 1 0,-21-1 16,-1 0-16,22 1 16,-21-1-16,21 0 0,-21-20 0,21 20 15,0-21-15,0 0 0,-21 0 0,21 1 16,0-1-16,-21-21 16,21-21-1,21-1-15,0 1 16,-21 0-16,21 0 0,0-21 15,1 20-15,-1 1 0,0 0 0,0 0 16,0 0-16,0 0 0,1-1 16,-1 22-16,0 0 0,0-21 15,0 21-15,0 0 16,-21 21-16,0 1 16,0-1-1,-21-21-15,0 0 0,21 21 16,-21-21-16,0 0 0,0 0 15,-1 0-15,1 0 16,0 0-16,0 0 0,0 0 16,0 21-1,-1 0 1,22 0-16,0 1 16,0-1-16,0 0 15,0 0-15,0 0 0,0 0 16,22 1-16,-1-1 0,0 0 15,0-21-15,21 0 0,-20 21 16,20-21-16,0 0 0,1 0 0,-1 0 16,0 0-16,1 0 0,20 0 0,-21 0 15,1 0-15,20-21 0,-20 0 16,-1 0-16,0-1 0,-21 1 0,1 0 16,20-21-16,-21 21 0,0-1 15,-21-20-15,0 21 0,0 0 0,0 0 16,0-1-16,0 1 0,0 0 15,0 0-15,-21 21 0,0 0 16,0 0-16,0 0 0,-1 0 16,1 0-16,-21 21 0,21-21 0,0 21 15,-1 0-15,1 1 0,0-1 16,0 21-16,0-21 0,0 0 0,21 1 16,0 20-16,0-21 0,0 0 0,0 0 15,0 1-15,0-1 0,21-21 16,-21 21-16,21-21 0,0 0 15,0 0-15,0 0 0,1 0 0,-1-21 16,0 0-16,0 21 0,0-22 16,0 1-16,1 0 0,-1-21 0,0 21 15,-21-1-15,21 1 0,0 0 16,-21 0-16,0 0 0,0 0 16,21-1-16,-42 22 31,0 22-31,21-1 15,0 0-15,0 0 0,-21 0 0,21 0 16,0 1-16,0-1 0,0 0 0,0 0 16,0 0-16,0 0 0,21 1 15,0-22-15,22 21 16,-22-21-16,0 0 0,21 0 0,1 0 16,-1 0-16,-21 0 0,21-21 15,1 21-15,-1-22 0,0 1 16,1 0-16,-1-21 0,-21 21 0,22-22 15,-22 22-15,0 0 0,0-21 16,-21 20-16,0-20 0,0 21 0,0 0 16,0 0-16,-21 21 0,0 0 15,0 0-15,-22 0 0,1 0 16,0 0-16,20 0 0,-20 0 0,0 21 16,21 0-16,-22-21 0,22 21 15,0 0-15,0 0 0,0 1 16,21-1-16,0 0 0,0 0 0,0 0 15,0 0 1,21 1-16,0-22 0,0 21 0,-21 0 16,21 0-16,0 0 0,-21 22 0,22-22 15,-1 21-15,-21-21 0,21 22 16,-21-22-16,21 21 0,-21 0 0,21 1 16,-21-22-16,0 21 0,0 1 0,0-1 15,0-21-15,0 21 0,0-20 16,-21 20-16,0-21 0,0 0 0,0 22 15,-1-22-15,-20-21 0,21 21 0,-21-21 16,20 0-16,1 0 16,-21 0-16,21 0 0,0 0 0,-1 0 0,1-21 15,21 0-15,0-1 16,0 1-16,0 0 0,0 0 16,21 0-16,1-22 0,20 22 0,-21-21 15,21 0-15,22-1 0,-22 1 0</inkml:trace>
  <inkml:trace contextRef="#ctx0" brushRef="#br0" timeOffset="-157633.28">26543 3874 0,'21'0'47,"0"0"-47,0-22 0,1 22 0,-1 0 15,0-21-15,0 0 0,0 21 16,0-21-16,1 0 0,-1 21 0,0-21 16,-21-1-16,0 1 0,0 0 15,0 0-15,0 0 0,-21 21 16,-22 0-16,22 0 16,-21 21-16,21 0 0,-22 0 15,22 22-15,-21-22 0,21 21 0,0-21 16,-1 22-16,22-1 0,0 0 15,0-21-15,0 22 0,0-22 16,0 21-16,22-21 0,-22 1 0,21-1 16,0-21-16,0 0 0,0 0 0,22 0 15,-22 0-15,0 0 0,0 0 16,0 0-16,22-21 0,-22-1 0,0 1 16,0 21-16,0-21 0,0 0 15,-21 0-15,0 0 0,0-1 0</inkml:trace>
  <inkml:trace contextRef="#ctx0" brushRef="#br0" timeOffset="-156616.92">21124 5398 0,'0'-22'31,"0"1"-15,0 0 0,0 0-1,21 21-15,1-21 0,-1 21 16,0 0-16,0-21 16,0 21-16,0 0 0,1 0 0,-1 0 15,0 0-15,0 0 0,0 21 0,-21 0 16,0 0-16,0 0 15,0 0-15,0 1 0,0-1 16,-42 0-16,21 0 0,0 0 0,-1 0 16,1-21-16,-21 22 0,21-22 15,0 0-15,21 21 0,-22-21 0,1 0 16,21-21 15,0-1-31,21 1 16,1 21-16,-1 0 15,0-21-15,0 21 0,0 0 0,0 0 16,1 0-16,20 0 0,-21 0 0,0 0 16,0 0-16,1 0 0,20 21 15,-42 0-15,21 1 0,0-1 0,-21 0 16,0 0-16,0 0 0,0 0 0,0 1 16,-21-1-16,0 0 0,-21 0 15,20 0-15,-20 0 0,0 1 16,-1-1-16,1-21 0,0 21 0,-1-21 0,1 0 15,0 0-15,21 0 16,-22 0-16,22 0 0,0 0 0,0 0 16,0 0-16,21-21 0,-22 21 0,22-21 15,0-1-15,0 1 16,0 0-16,0 0 16,22 21-16,-1 0 15,0-21-15,0 21 16,0 0-16,0 0 0,1-21 15</inkml:trace>
  <inkml:trace contextRef="#ctx0" brushRef="#br0" timeOffset="-156033.1">21929 5313 0,'42'-64'16,"-21"64"-1,0-21-15,0 21 0,1 0 16,-1 0-16,0 0 0,0 0 16,0 0-16,0 21 15,-21 1-15,0-1 0,0 0 16,0 0-16,0 0 0,0 0 0,-21 1 15,0-1-15,0 0 0,-21 0 16,20 0-16,-20 0 0,0 1 0,21-22 16,-22 21-16,22-21 0,-21 0 15,21 0-15,-1 0 0,22-21 32,22 21-32,-1-22 15,0 22-15,0 0 0,0 0 0,0 0 16,1 0-16,-1 0 0,0 0 15,0 0-15,0 0 0,0 0 16,1 22-16,-1-1 0,-21 0 16,21 0-16,-21 0 0,0 0 0,0 1 15,0-1-15,-21 0 16,0 0-16,-1 0 0,1-21 0,0 21 16,-21 1-16,-1-22 0,1 21 0,0-21 15,21 0-15,-22 21 0,22-21 16,-21 0-16,21 0 0,-1 0 0,1 0 15,0 0-15,0 0 0,21-21 0,-21 21 16,21-21 0,0-1-1,21 22-15,0 0 0,0-21 16,0 0-16,1 21 0,20 0 16,-21-21-16,0 21 0</inkml:trace>
  <inkml:trace contextRef="#ctx0" brushRef="#br0" timeOffset="-155828.86">22373 5482 0,'0'-21'31,"0"0"-15,21 21 31</inkml:trace>
  <inkml:trace contextRef="#ctx0" brushRef="#br0" timeOffset="-155501.08">23220 5080 0,'0'0'0,"0"-21"0,0 0 16,0 0-16,-21 42 31,21 0-31,0 0 0,-22 21 0,1-20 16,21 20-16,-21 0 0,0 22 15,0-22-15,21 0 0,-21 22 0,-1-22 16,1 1-16,0 20 0,0-21 0,21 1 16,0-1-16,-21-21 0,21 22 15,-21-22-15,21 0 0,0 0 16,0 0-16,0 0 16,0-42-1,21 0-15,0 0 16,0-21-16</inkml:trace>
  <inkml:trace contextRef="#ctx0" brushRef="#br0" timeOffset="-155217.25">23135 5080 0,'0'0'0,"0"-21"16,0 0-16,0 0 0,0-1 15,21 1-15,-21 0 0,43 0 0,-22 21 16,0-21-16,21 21 0,-21 0 15,22 0-15,-22 0 0,21 0 0,1 21 16,-22 0-16,0 0 0,21 0 0,-21 22 16,-21-22-16,0 21 0,0 1 15,0-22-15,0 21 0,-21 0 0,0-20 16,-21 20-16,-1-21 0,22 0 0,-42 0 16,20 1-16,1-1 15,0-21-15,21 21 0,-22-21 0,22 0 0,0 21 16,42-21 15,21 0-31,-20 0 0,20 0 0</inkml:trace>
  <inkml:trace contextRef="#ctx0" brushRef="#br0" timeOffset="-154820.46">23495 5567 0,'0'0'0,"-21"0"0,21-21 16,0 0-16,0-1 16,0 1-16,0 0 15,21 0-15,0 0 0,21 21 0,-20-21 16,20 21-16,-21 0 0,21 0 0,1 0 16,-22 0-16,21 0 0,-21 0 15,22 21-15,-22 0 0,0 0 0,0 0 16,-21 22-16,21-22 0,-21 0 0,0 21 15,0-21-15,0 22 0,0-22 16,-21 0-16,0 0 0,0 0 0,21 1 16,-21-1-16,0-21 15,-1 0-15,22-21 16,0-1 0,0 1-16,0-21 0,0 21 15,22 0-15,-22-1 0,21-20 16,0 21-16,-21 0 0,21-22 0,0 22 15,0 0-15,1 0 0,-1 0 16,0 0-16,0 21 0,0 0 0,0-22 16,1 22-16,-1 0 0,0 0 0,0 0 15</inkml:trace>
  <inkml:trace contextRef="#ctx0" brushRef="#br0" timeOffset="-154614.58">24447 5376 0,'0'0'0,"-21"0"15,0 0-15,0 22 16,21-1-16,-21 0 16,21 0-16,0 0 0,0 0 15,-21 22-15,21-22 0,0 0 16,0 0-16,0 0 0,0 1 16,0-1-16,0 0 15,21-21 1,0 0-16</inkml:trace>
  <inkml:trace contextRef="#ctx0" brushRef="#br0" timeOffset="-154450.68">24426 5313 0,'0'0'16,"-21"-21"-16,21 0 0,-21-1 0,0 1 0,21 0 15,0 42 32,21-21-47,-21 21 0,21-21 16,0 22-16,0-22 0</inkml:trace>
  <inkml:trace contextRef="#ctx0" brushRef="#br0" timeOffset="-154104.96">24723 5334 0,'0'0'0,"0"21"47,21 0-32,-21 1-15,21-1 0,-21 0 0,0 0 16,0 0-16,21 22 0,-21-22 16,21 0-16,-21 0 0,0 0 0,0 0 15,0 1-15,0-1 0,0 0 16,21-21 15,1-21-31,-22 0 0,0-1 16,0 1-16,21-21 0,0 21 15,-21 0-15,21-22 0,0 22 0,-21-21 16,21 21-16,1-22 0,-1 22 0,-21 0 16,21-21-16,0 42 0,0-22 15,-21 1-15,21 21 0,1 0 0,-1 0 16,0 0-16,0 0 15,0 0-15</inkml:trace>
  <inkml:trace contextRef="#ctx0" brushRef="#br0" timeOffset="-153096.5">25633 5461 0,'0'0'0,"21"-21"0,-21-106 32,0 106-32,0 0 0,0-1 15,0 1-15,0 0 0,-21 21 16,0 0-16,-1 0 16,1 21-16,0 0 0,0 1 0,0-1 15,0 0-15,-22 0 0,22 0 16,0 22-16,0-22 0,0 0 0,-1 21 15,1-21-15,0 1 0,21-1 0,0 0 16,0 0-16,0 0 0,0 0 16,0 1-16,21-1 15,0-21-15,1 0 0,-1 0 0,0 0 16,0-21-16,0 21 0,0-22 16,1 1-16,-1 0 0,0 0 0,0 0 15,0-22-15,0 22 0,1 0 16,-1-21-16,0 21 0,-21-1 15,21 1-15,-21 0 16,0 42 0,0 0-16,-21 1 0,21-1 15,0 21-15,-21-21 0,21 0 16,0 1-16,0 20 0,0-21 0,0 0 16,0 0-16,0 1 0,0-1 15,21 0-15,0 0 0,0-21 16,0 0-16,1 0 0,-1 0 0,0 0 15,21 0-15,-21-21 16,1 0-16,-1 0 0,0-1 16,0 1-16,21 0 0,-20-21 0,-1 21 15,0-22-15,0 1 0,0 0 16,0-1-16,1 1 0,-1 0 0,0-22 16,0 22-16,0-1 0,0 1 0,-21 0 15,0-1-15,22 22 0,-22 0 16,0 0-16,0 42 31,0 0-31,0 0 0,-22 1 0,22 20 16,-21-21-16,21 21 0,-21-20 0,0 20 15,21 0-15,0 1 0,-21-22 16,0 21-16,21 0 0,0-20 16,-22-1-16,22 21 0,0-21 0,0 22 15,0-22-15,0 0 0,22 0 16,-1 0-16,0-21 0,0 21 0,21-21 15,-20 0-15,20 0 0,0 0 0,1 0 16,-22 0-16,21 0 0,0 0 16,1 0-16,-22-21 0,21 0 0,1 0 15,-1 0-15,-21 0 0,21-22 0,-20 22 16,-1 0-16,0 0 0,0 0 16,-21-1-16,0 1 0,0 0 0,-21 21 15,0 0 1,0 0-16,-1 0 0,1 21 15,0 0-15,0 1 0,0-1 0,0 0 16,21 0-16,0 0 0,-22 22 0,22-22 16,0 0-16,0 21 0,0-21 15,0 1-15,0-1 0,0 0 0,22 0 16,-1-21-16,0 21 16,0-21-16,0 0 0,0 0 15,22 0-15,-22 0 0,0 0 0,21-21 16,-20 21-16,20-21 0,-21 0 15,0 0-15,22-1 0,-22 1 0,21 0 16,-21 0-16</inkml:trace>
  <inkml:trace contextRef="#ctx0" brushRef="#br0" timeOffset="-152825.15">26120 5144 0,'0'0'16,"-22"0"-16,-20-22 0,42 1 16,21 21-16,0-21 0,22 21 15,-1 0-15,0 0 0,22-21 16,-22 21-16,1 0 0,-1 0 0,21 0 16,-20 0-16,-1-21 0,0 21 15,-20 0-15,20 0 0,0 0 16,-21 0-16,1 0 0,-1 0 0,0 0 15,0 0-15,0 0 16,-21 21 0</inkml:trace>
  <inkml:trace contextRef="#ctx0" brushRef="#br0" timeOffset="-151896.21">21167 6964 0,'21'-64'31,"0"64"-31,-21-21 0,21 0 0,0 21 16,0-21-16,1 21 0,-1-21 15,0 21-15,21 0 0,-21 0 16,1 0-16,20 0 0,-21 0 0,0 0 15,0 0-15,1 21 0,-1 0 16,-21 0-16,0 0 0,0 1 0,0-1 16,-21 21-16,-22-21 0,22 0 0,-21 1 15,21-1-15,-22 0 0,1 0 16,0 0-16,20 0 0,-20 1 0,21-22 16,0 21-16,0-21 0,21-21 31,21-1-31,0 1 15,0 21-15,0 0 0,0-21 0,1 21 16,20 0-16,-21 0 0,0 0 16,22 0-16,-22 0 0,0 0 15,0 0-15,0 21 0,22 0 0,-43 1 16,0-1-16,0 0 0,0 0 16,0 0-16,0 0 0,-22 1 0,1-1 15,-21 0-15,0 0 0,-1 0 0,1 0 16,0 1-16,20-22 0,-20 21 15,0-21-15,21 21 0,-1-21 0,1 0 16,0 0-16,0 0 0,0 0 16,21-21-16,0 0 15,0-1-15,0 1 16,21 0-16,-21 0 16,21 21-16,0-21 0,0 0 15,1-1-15</inkml:trace>
  <inkml:trace contextRef="#ctx0" brushRef="#br0" timeOffset="-151405.49">21950 6879 0,'0'0'0,"0"-21"0,21 21 16,-21 21 15,0 0-31,0 1 0,0-1 0,0 0 16,-21 0-16,21 0 0,0 22 15,-21-22-15,-1 0 0,1 0 16,0 0-16,0 0 0,21 1 0,-21-1 16,0 0-16,-1 0 0,1-21 0,0 0 15,21 21-15,0-42 32,21 0-32,0 0 0,1 21 15,-1-21-15,0 21 0,0 0 16,0-22-16,22 22 0,-22 0 0,0 0 15,0-21-15,0 21 0,0-21 0,1 21 16,-1 0-16,-21-21 16,21 21-1,-21-21-15,-21 42 47,0 0-47,21 0 0,0 0 16,-22 1-16,22-1 0,-21 0 15,0 21-15,21-21 0,0 1 0,0-1 16,0 0-16,-21 0 0,21 0 0,0 0 16,0 1-16,21-22 31,0 0-15,0-22-16</inkml:trace>
  <inkml:trace contextRef="#ctx0" brushRef="#br0" timeOffset="-151260.58">22331 7176 0,'0'-22'15,"0"1"1,21 21 0,0 0-16,0-21 15,0 21-15,1 0 0</inkml:trace>
  <inkml:trace contextRef="#ctx0" brushRef="#br0" timeOffset="-150748.52">23537 7006 0,'0'0'0,"0"-21"0,-21 0 0,0 21 16,0 0 0,21 21-16,0 0 15,-21 0-15,21 22 0,0-1 0,-22 0 16,22 22-16,0-1 0,0 1 15,0-1-15,0 1 0,0-1 0,-21 1 16,0-22-16,0 22 0,21-1 0,-21 1 16,0-22-16,-1 22 0,1-22 15,21 0-15,0-21 0,-21 22 0,21-22 16,0 0-16,-21-21 0,42-21 31,-21-21-31,21 20 0,-21-20 16,0 21-16,21-21 0</inkml:trace>
  <inkml:trace contextRef="#ctx0" brushRef="#br0" timeOffset="-150464.68">23326 7387 0,'0'0'0,"0"-63"15,0-1-15,0 22 0,0 0 0,0-22 16,0 22-16,0 21 0,0-22 16,0 1-16,0 21 0,21 0 0,0-1 15,21 1-15,1 0 0,-22 21 16,42 0-16,-20 0 0,-1 0 0,21 0 15,1 0-15,-22 0 0,1 21 0,-1 0 16,0 1-16,-21 20 0,1-21 16,-22 21-16,0-20 0,-22 20 15,1 0-15,-21-21 0,0 22 0,-1-22 16,1 21-16,0-21 0,-1 1 16,1-1-16,0-21 0,-1 21 0,22-21 15,0 0-15,21-21 31,21 0-31,0 21 0,22-22 0,-22 1 16,0 0-16,21 0 0,1 0 0</inkml:trace>
  <inkml:trace contextRef="#ctx0" brushRef="#br0" timeOffset="-150124.85">24003 7070 0,'21'-64'31,"0"64"-31,-21-21 0,21 21 15,1 0-15,-1 0 16,0 0-16,0 0 0,0 0 16,0 0-16,1 0 0,-1 21 0,0 0 15,-21 1-15,21-1 0,-21 21 16,0-21-16,0 22 0,0-22 0,0 21 16,0-21-16,0 22 0,0-22 0,-21 0 15,21 0-15,-21 0 0,21 0 16,-21-21-16,-1 0 0,22-21 31,0 0-31,0 0 16,0 0-16,0 0 0,0-22 0,22 22 15,-1-21-15,-21 21 0,21-22 0,0 1 16,0 21-16,0-22 0,1 22 16,-1 0-16,0 0 0,0 0 0,0 0 15,0-1-15,1 22 0,-1 0 0,0-21 16,0 21-16</inkml:trace>
  <inkml:trace contextRef="#ctx0" brushRef="#br0" timeOffset="-149753.02">24723 6879 0,'0'21'0,"0"1"16,-22-1-16,1 0 0,0-21 16,0 21-16,21 0 0,-21 0 15,0 1-15,-1-1 0,1 0 0,21 21 16,-21-21-16,21 1 0,0-1 0,0 0 15,0 0-15,0 0 0,0 0 16,0 1-16,21-22 0,0 21 0,1-21 16,-1 0-16,0 0 0,21 0 0,-21 0 15,22 0-15,-22-21 16,21 21-16,-21-22 0,22 1 0,-22 0 0,21 0 16,-21-21-16,1 20 0,-1 1 15,0-21-15,-21 21 0,0-22 16,0 22-16,0-21 0,-21 21 0,0 0 15,-1-1-15,1 1 0,0 0 16,-21 21-16,21 0 0,-22 0 0,22 0 16,-21 0-16,21 0 0,-1 21 0,-20-21 15,21 21-15,21 1 0,-21-1 16,21 0-16,0 0 0,0 0 16,0 0-16,21-21 0,0 22 0,0-22 15,0 0-15,22 0 0,-1 0 16,0 0-16</inkml:trace>
  <inkml:trace contextRef="#ctx0" brushRef="#br0" timeOffset="-149496.15">25527 6689 0,'0'-21'0,"0"42"0,0-64 0,21 22 16,-21 0-16,0 0 0,0 42 15,-21 0 1,0 0-16,21 1 0,-21 20 0,-1-21 15,1 21-15,0 1 0,0-1 16,0 0-16,21 1 0,-21-1 16,-1-21-16,1 22 0,21-1 0,0-21 15,0 21-15,0-20 0,0-1 16,0 21-16,0-21 0,0 0 16,21-21-16,1 0 15,-1 0-15,0 0 0,0-21 0,0 0 16,0 0-16,-21 0 0,22 0 0</inkml:trace>
  <inkml:trace contextRef="#ctx0" brushRef="#br0" timeOffset="-149328.25">25379 6964 0,'0'0'16,"-21"0"-16,-1 0 0,1 0 16,0 0-16,42 0 31,0 0-31,1 0 15,-1 0-15,0 0 0,0 0 0,0 0 16,22 0-16,-22 0 0,0 0 0,0 0 16,21-21-16</inkml:trace>
  <inkml:trace contextRef="#ctx0" brushRef="#br0" timeOffset="-148977.24">25760 6985 0,'0'0'15,"-21"21"-15,42-21 32,0 0-17,0 0-15,0 0 0,0-21 16,1 21-16,-1-21 0,0 0 16,0 21-16,-21-21 0,0-1 15,0 1-15,-21 21 16,0 0-1,0 0-15,-1 0 0,1 0 0,0 21 16,0-21-16,0 22 0,0-1 16,-1 21-16,1-21 0,0 0 15,21 1-15,0 20 0,0-21 0,0 21 16,0-20-16,0-1 0,0 0 0,0 0 16,0 0-16,21 0 0,0-21 15,1 22-15,20-22 0,-21 0 0,21 0 16,1 0-16,-1 0 0,0 0 0,1 0 15,20 0-15,-20-22 0,-1 1 16</inkml:trace>
  <inkml:trace contextRef="#ctx0" brushRef="#br0" timeOffset="-148280.56">26501 6964 0,'0'0'0,"0"-21"16,0 0-16,0-1 15,-22 22-15,1 0 16,0 0-16,0 22 15,0-1-15,0 0 0,21 0 0,-22 0 16,1 0-16,0 1 0,21 20 16,-21-21-16,21 21 0,0-20 0,0 20 15,0-21-15,0 0 0,0 22 0,0-22 16,0 0-16,21 0 16,0-21-16,0 0 0,1 0 0,-1 0 15,0 0-15,0 0 0,0 0 0,0-21 16,1 0-16,-1 21 15,21-43-15,-21 22 0,0 0 0,1-21 16,20 21-16,-21-22 0,0 1 0,0 0 16,1-1-16,-1 1 0,0-22 15,0 22-15,0 0 0,0-1 0,1 1 16,-1 0-16,-21-1 0,0 22 0,0 0 16,21 0-16,-21 42 15,-21 0 1,21 0-16,-21 1 0,-1 20 15,1-21-15,21 21 0,-21 1 0,0-22 16,21 21-16,0 1 0,-21-1 0,21-21 16,-21 21-16,21 1 15,0-1-15,0-21 0,0 22 0,0-22 16,0 21-16,0-21 0,21 0 0,0 1 16,0-1-16,0-21 0,0 0 15,22 0-15,-22 0 0,21 0 0,1 0 16,-22 0-16,21-21 0,-21-1 0,0 1 15,1 0-15,-1-21 0,21 21 16,-42-1-16,21-20 0,-21 21 0,21 0 16,-21 0-16,0-1 0,0 1 15,0 0-15,-21 21 16,0 0-16,0 0 0,21 21 16,-21 0-16,21 1 0,-21-22 15,21 42-15,0-21 0,0 0 16,0 0-16,0 1 0,0-1 0,0 0 15,0 0-15,0 0 0,0 0 0,0 1 16,21-22-16,0 0 16,0 21-16,0-21 15,22 0-15,-22 0 0,21 0 0,-21 0 16,22-21-16,-22 21 0,21-22 16,0 1-16,-20 0 0</inkml:trace>
  <inkml:trace contextRef="#ctx0" brushRef="#br0" timeOffset="-147749.21">27771 7049 0,'0'0'0,"0"-22"0,0 1 16,0 0-16,0 0 15,-22 0 1,1 21-16,0 0 16,0 0-16,21 21 0,-21 0 15,0-21-15,21 21 0,-22 0 0,22 1 16,0-1-16,-21 0 0,21 21 0,0-21 15,-21 1-15,21-1 0,0 0 16,0 0-16,0 0 0,0 0 0,0 1 16,21-22-1,0 0-15,1 0 0,-1 0 16,0 0-16,0-22 0,0 1 16,0 21-16,-21-21 0,22-21 0,-1 21 15,0-22-15,0 22 0,0-21 16,0-1-16,1 1 0,-1 0 0,0-1 15,0-20-15,0 21 0,0-22 0,1 22 16,-22-22-16,21 22 0,0 0 16,-21 20-16,0-20 0,0 21 0,21 0 15,-21 42 1,-21-21-16,0 42 16,21-21-16,-21 1 0,-1 20 15,22 0-15,-21 1 0,0-1 16,0 0-16,21 1 0,-21-1 0,21 0 15,-21 1-15,21-1 0,-22-21 0,22 21 16,0 1-16,0-22 0,0 0 16,0 21-16,0-20 0,0-1 0,22 0 15,-1-21-15,0 21 0,0-21 16,0 0-16,0 0 0,1 0 16,-1-21-16,0 21 0,0-21 0,0 0 15,-21-1-15,21 1 0,1 0 16,-1 0-16,-21 0 0</inkml:trace>
  <inkml:trace contextRef="#ctx0" brushRef="#br0" timeOffset="-147501.33">26839 6668 0,'-42'0'16,"84"0"-16,-126 0 0,62 0 0,1 0 0,42 0 15,1 0 1,-1 0-16,21 0 16,0-22-16,1 22 0,20 0 0,-20 0 15,20-21-15,-21 21 0,22-21 16,-22 21-16,1 0 0,-1 0 0,-21 0 16,0 0-16,0 0 0,-42 0 31,-21 0-31</inkml:trace>
  <inkml:trace contextRef="#ctx0" brushRef="#br0" timeOffset="-146476.68">21272 8488 0,'0'0'0,"0"-42"32,0 20-32,0 1 0,0 0 15,0 0-15,22 21 0,-22-21 16,21 21-16,0-21 0,0 21 15,0-22-15,0 22 0,1 0 0,20 0 16,-21 0-16,0 22 0,0-1 0,-21 21 16,0-21-16,0 0 15,0 1-15,0-1 0,-21 21 0,-21-21 16,21 0-16,-22 1 0,22-1 0,-21 0 16,21 0-16,0 0 0,-1-21 15,1 0-15,0 21 0,21-42 47,21 21-47,0-21 16,1 21-16,-1 0 0,0 0 0,0 0 15,0 0-15,0 0 0,22 0 16,-22 0-16,0 0 0,21 21 0,-20 0 16,-1-21-16,-21 22 0,0-1 0,0 0 15,0 0-15,0 0 0,-21 0 16,-1 1-16,1-1 0,-21 0 0,0 0 15,-1 0-15,1 0 0,21 1 0,-22-1 16,1-21-16,21 21 0,0-21 16,-22 0-16,22 0 0,0 0 15,0 0-15,0-21 16,21 0-16,0-1 16,0 1-16,0 0 15,21 21-15,-21-21 16,21 0-16,-21 0 15,21 21-15,0-22 0,1 22 0,-1-21 16</inkml:trace>
  <inkml:trace contextRef="#ctx0" brushRef="#br0" timeOffset="-146220.83">21950 8446 0,'0'0'0,"21"0"0,-21-22 16,21 22-16,0 0 0,0 0 0,-21-21 16,22 21-16,-1-21 0,0 21 0,0 0 15,0 0-15,0 0 0,1 0 16,-1-21-16,0 21 0,0 0 16,0 0-16,-42 0 46,0 0-46,0 0 16,0 0-16</inkml:trace>
  <inkml:trace contextRef="#ctx0" brushRef="#br0" timeOffset="-145863.95">21992 8424 0,'-21'22'16,"-85"41"0,233-148-16,-275 170 0,127-64 0,21 0 15,-21-21-15,21 22 0,21-22 47,0 0-47,0 0 0,0 0 16,0 0-16,1 0 0,-1 0 15,0 0-15,0 0 0,0 0 16,0 0-16,1 0 0,-1 0 0,0 0 16,0 0-16,0 0 0,0 21 15,-21 0-15,22 0 0,-22 0 16,0 0-16,0 1 0,0-1 0,0 0 15,-22-21-15,-20 21 0,21 0 16,0 0-16,-22-21 0,22 22 0,0-22 16,-21 0-16,21 0 0,-1 21 0,1-21 15,0 0-15,0 0 16,0 0-16,0-21 16,21-1-1,21 22 1,0-21-16,0 21 0,0 0 0,0 0 15,1-21-15</inkml:trace>
  <inkml:trace contextRef="#ctx0" brushRef="#br0" timeOffset="-145677.05">22648 8721 0,'-21'0'31,"42"0"16,0 0-31,1 0-16</inkml:trace>
  <inkml:trace contextRef="#ctx0" brushRef="#br0" timeOffset="-145329.18">23664 8594 0,'0'0'0,"0"-21"0,0-1 16,0 1-16,0 0 0,-21 0 16,21 0-16,-21 0 0,21-1 0,-21 22 31,21 22-31,0-1 0,0 0 15,0 21-15,0-21 0,0 43 0,0-22 16,0 1-16,0 20 0,0 1 0,0-1 16,0 1-16,0-22 0,0 21 15,0 1-15,-21-22 0,21 22 0,-22-22 16,22 0-16,-21 1 0,0-1 16,0-21-16,21 22 0,-21-1 15,21-21-15,-21 0 0,21 0 0,0 1 16,0-44-1,0 1-15,0-21 16,21 21-16,0 0 0,-21-22 16,21 1-16,-21 0 0</inkml:trace>
  <inkml:trace contextRef="#ctx0" brushRef="#br0" timeOffset="-145028.34">23516 8678 0,'0'-105'15,"0"62"-15,21 424 0,-42-614 0,21 43 0,0 148 16,0-1-16,21 22 0,0-21 15,22 21-15,-1-1 0,0 1 16,1 21-16,-1 0 0,0 0 0,22 0 16,-22 0-16,1 21 0,20 1 15,-42-1-15,22 0 0,-22 21 0,0 1 16,0-22-16,-21 21 0,0-21 0,0 22 16,-21-22-16,0 0 0,0 21 0,-22-21 15,1 1-15,0-1 0,-1 0 16,-20-21-16,20 21 0,1-21 0,0 0 15,-1 21-15,1-21 0,21 0 16,-21 0-16,42-21 16,0 0-16,21 0 15,0 21-15,0-21 0,21-1 16,1 22-16,-1-21 0,0 21 16,1-21-16,-1 0 0,0 21 0</inkml:trace>
  <inkml:trace contextRef="#ctx0" brushRef="#br0" timeOffset="-143220.33">24363 8446 0,'21'-22'0,"-127"86"16,191-106-16,-43 20 0,-42 44 31,0-1-15,0 0-16,0 0 0,-21 0 15,21 0-15,0 1 0,0 20 0,0-21 16,0 0-16,0 0 0,0 1 0,0-1 15,0 0-15,0 0 0,21 0 16,0-21-16,0 0 16,1 0-16,-1 0 0,0 0 15,21 0-15,-21-21 0,1 0 0,-1 0 16,0 0-16,21-1 0,-21 1 16,1 0-16,-1-21 0,0 21 0,0-1 15,0-20-15,0 21 0,1 0 16,-22 0-16,0-1 15,0 44 17,0-1-32,-22 0 0,22 0 15,-21 0-15,21 0 0,-21 1 0,21-1 16,0 0-16,0 0 0,0 0 0,0 0 16,0 1-16,21-1 15,0-21-15,1 21 0,-1-21 0,0 0 16,0 0-16,0 0 0,0 0 0,22 0 15,-22 0-15,0 0 0,0-21 16,0 0-16,1-1 0,-1 1 0,0 0 16,0 0-16,0-21 0,-21 20 15,21-20-15,-21 0 0,22-1 16,-1 1-16,-21 0 0,0-1 0,21 1 16,-21 21-16,0 0 0,21 0 0,-21-1 15,0 44 1,0-1-1,0 21-15,-21-21 0,21 0 0,-21 22 16,21-22-16,-21 21 0,21-21 16,0 1-16,0 20 0,-22-21 0,22 0 15,-21 0-15,21 1 0,0-1 0,0 0 16,-21 0-16,21 0 16,-21-21-16,21-21 31,0 0-31,21 0 15,0 0-15,0-1 0,1 1 16,-1 21-16,0-21 0,0 0 0,0 0 16,0 0-16,1 21 0,-1 0 0,0 0 15,85 0 1,-85 21-16,-21 0 16,21 0-16,-21 0 0,0 0 15,0 1-15,0-1 16,0 0-16,-21-21 0,0 21 15,0-21-15,21 21 0,-22-21 0,1 0 16,0 21-16,0-21 0,0 0 0,0 0 16,-1 0-16,1 0 0,0-21 15,21 0 1,-21 21-16,21-21 16,21 42 15,0-21-16,0 21-15,1-21 16,-1 0-16,0 0 16,0 21-16,0-21 0,22 0 0,-1 0 15,0 0-15,1 0 0,-1 0 0,0 0 16,1-21-16,-1 0 0,0 21 16,1-21-16,-1 0 0,0 0 0,-21-22 15,22 22-15,-22-21 0,0-1 0,21 1 16,-42 0-16,22-1 0,-1 1 15,0 0-15,-21-1 0,0 1 0,0 21 16,0 0-16,0 0 0,0-1 16,-21 44-1,21-1-15,-21 0 0,-1 21 16,1 1-16,21-22 16,-21 21-16,0 0 0,21 1 0,0-22 15,-21 21-15,0-21 0,21 22 0,0-22 16,0 0-16,0 0 0,0 0 15,0 1-15,0-1 0,21-21 16,0 0-16,0 0 0,0 0 16,0 0-16,1 0 0,-1 0 15,-21-21-15,42 21 0,-21-22 0,0 1 16,1 0-16,-1 0 0,0 0 0,0 0 16,0-1-16,-21 1 15,21 0-15,-21 42 31,0 0-31,0 1 0,0-1 16,-21 0-16,21 0 0,0 0 16,0 0-16,0 1 0,0-1 15,21 0-15,1-21 0,-1 21 16,21-21-16,-21 0 0,0 0 16,22 0-16,-22 0 0,0 0 0,0 0 15,0-21-15,1 0 0,20 21 0,-21-21 16,0-22-16,0 22 0,1 0 15,-1-21-15,0 20 0,0-20 0,0 0 16,22 21-16,-22-22 0,0 22 0,0 0 16,0 0-16,0 0 15,1 21-15,-22 21 16,0 0-16,0 0 0,0 0 16,0 0-16,0 1 0,0-1 15,-22 0-15,22 0 16,0-42 15,0 0-15,0 0-16,22-1 0,-22 1 15,0 0 1,0 0-16,0 0 0,0 0 0,-22 21 16,1 0-1,0 0-15,0 0 0,0 0 16,0 21-16,-1 0 0,1 0 0,0 0 15,0 0-15,0 1 0,21 20 0,0-21 16,-21 0-16,21 22 0,0-22 16,0 0-16,0 0 0,0 0 0,0 0 15,0 1-15,0-1 0,21-21 0,-21 21 16,21-21-16,0 0 0,0 0 16,0 0-16,1 0 0,20 0 0,-21 0 15,0 0-15,22 0 0,-22-21 0,21 0 16,-21 21-16,0-22 15,1 1-15,-1 21 0,0-21 0,0 0 16,0 0-16,-21 0 0</inkml:trace>
  <inkml:trace contextRef="#ctx0" brushRef="#br0" timeOffset="-143029.43">26522 7916 0,'-21'0'0,"42"0"0,-85 0 16,43 0-16,21-21 0,-21 42 63</inkml:trace>
  <inkml:trace contextRef="#ctx0" brushRef="#br0" timeOffset="-142101.65">21780 9906 0,'-21'0'0,"0"0"0,0 0 15,0 0-15,0 0 16,-1 0-16,1 0 0,21-21 0,0 0 16,0 0-1,21 21 1,1 0-16,-1 0 0,0 0 15,0 0-15,0 0 0,0 0 0,1 0 16,-22 21-16,21-21 0,-21 21 16,21 0-16,-21 0 0,0 0 0,0 22 15,-21-22-15,0 0 0,-1 0 0,-20 0 16,21 1-16,-21-1 0,-1 0 16,22-21-16,-21 21 0,21-21 15,-22 0-15,22 21 0,0-21 0,0 0 16,21-21-1,0 0 1,21 21-16,0 0 0,0-21 16,0 21-16,1 0 0,20 0 0,-21 0 15,0 0-15,22 0 0,-22 0 16,21 0-16,-21 0 0,0 0 0,22 21 16,-22 0-16,0 0 0,-21 0 15,0 1-15,21-1 0,-21 0 0,0 0 16,0 0-16,0 0 0,-21 1 15,0 20-15,0-42 0,-22 21 0,1 0 16,0 0-16,-1 1 0,1-22 16,0 21-16,-1-21 0,1 0 0,0 0 15,21 0-15,-22 0 0,22 0 0,-21 0 16,21 0-16,21-21 0,-22 21 16,22-22-16,0 1 0,0 0 15,0 0-15,22 0 16,-1 0-16,21 21 0,-21-22 0,22 1 15,-1 0-15,0 0 0,22 0 16</inkml:trace>
  <inkml:trace contextRef="#ctx0" brushRef="#br0" timeOffset="-141721.35">22564 9779 0,'0'0'16,"-85"0"-1,64 0-15,0 21 0,-1 0 0,-20 1 16,21-1-16,-21 21 0,20 0 16,1-20-16,-21 20 0,21 0 0,0 1 15,-1-1-15,1-21 0,0 21 0,21 1 16,-21-1-16,21-21 16,0 22-16,0-22 0,21 21 0,0-21 15,0-21-15,1 21 0,-1-21 0,21 0 16,-21 0-16,22 0 0,-22 0 15,21 0-15,-21-21 0,0 21 0,1-21 16,-1 0-16,0 0 0,-21 0 0,0-1 16,0 1-16,0 0 0,0-21 15,-21 21-15,0-1 0,-1 1 0,-20 0 16,21 0-16,-21 21 0,20-21 0,-20 21 16,21 0-16,0 0 0,0 0 15,-1 0-15,1 21 0,21 0 16,0 0-16,0 0 15,21-21-15,1 22 16,-1-22-16,0 0 0</inkml:trace>
  <inkml:trace contextRef="#ctx0" brushRef="#br0" timeOffset="-141553.41">22818 10181 0,'0'-21'16</inkml:trace>
  <inkml:trace contextRef="#ctx0" brushRef="#br0" timeOffset="-140948.78">23728 10118 0,'0'-21'16,"0"-1"-16,0 1 15,0 0-15,21 0 16,0 0-16,0 0 16,-21-1-16,21 22 0,1 0 0,-1 0 15,0 0-15,21 0 0,-21 22 0,1-1 16,-1 0-16,21 0 0,-21 0 16,0 0-16,1 22 0,-1-22 0,-21 21 15,0-21-15,0 22 0,0-22 0,0 0 16,0 21-16,-21-20 0,-1-1 15,1 0-15,0 0 0,21 0 0,-21-21 16,0 0-16,21 21 0,-21-21 0,21-21 31,0 0-31,0 0 0,0 0 16,0 0-16,0-1 0,21-20 0,0 21 16,0 0-16,0-22 0,0 22 0,1-21 15,-1 21-15,0 0 0,0-22 16,0 22-16,22 0 0,-22 0 0,63-22 15,-41 43 1,-22 0-16,21 0 0,-21 0 0,1-21 16,20 21-16,-21 0 0,0 0 0</inkml:trace>
  <inkml:trace contextRef="#ctx0" brushRef="#br0" timeOffset="-139348.65">24617 10139 0,'0'21'0,"0"-42"0,21 42 15,0-21 1,0 0-16,0 0 0,1-21 16,-1 21-16,0-21 0,21 0 0,-21 21 15,22-22-15,-22 1 0,21 0 16,-21 0-16,1 0 0,-1 0 0,0-1 16,-21 1-16,0 0 0,0 0 15,-21 21 1,-22 0-16,22 0 0,0 0 15,0 21-15,0 0 0,-22 0 16,22 22-16,0-22 0,0 0 0,21 0 16,-21 22-16,21-22 0,-21 0 15,21 0-15,0 0 0,0 0 0,0 1 16,21-1-16,0 0 0,0-21 16,0 0-16,0 0 0,1 0 15,20 0-15,-21 0 0,21 0 0,1 0 16,-22-21-16,21 0 0,1 21 0,-22-22 15,21 1-15,-21 0 0,22-21 16,-22 21-16,0-22 0,0 22 0,21-21 16,-20-1-16,-1-20 0,0 21 0,42-191 31,-63 212-31,0-1 16,0 1-16,22 0 0,-22 42 31,-22 0-31,22 1 0,-21 20 0,21-21 15,-21 21-15,0 1 0,21-1 0,0 0 16,-21 22-16,0-22 0,21-21 16,-22 22-16,22-1 0,0 0 0,0-20 15,0 20-15,0-21 0,0 0 0,0 0 16,0 1-16,22-1 16,-1-21-16,0 0 0,0 0 15,0 0-15,22 0 0,-22 0 0,0-21 16,21 21-16,-21-22 0,1 1 0,20 0 15,-21 0-15,0 0 0,0-22 16,1 22-16,-1 0 0,0-21 0,-21 21 16,21-22-16,-21 22 0,0 0 0,0 0 15,0 0-15,0 42 32,0 0-32,0 0 15,-21 0-15,21 0 0,-21 1 16,21-1-16,-21 0 0,21 0 15,0 0-15,0 0 0,0 1 0,0-1 16,0 0-16,21 0 16,0-21-16,0 0 15,0 0-15,0 0 0,1 0 16,-1 0-16,21-21 0,-21 0 0,0 21 16,1-21-16,-1-1 0,0 1 15,0 0-15,0-21 0,0 21 0,1-1 16,-22 1-16,21 0 0,-21 0 0,0 0 15,0 0-15,-21 42 32,21 0-32,-22 0 15,1 0-15,21 0 16,-21 1-16,21 20 0,0-21 0,0 0 16,0 0-16,0 1 0,0-1 0,0 0 15,0 0-15,0 0 0,21-21 16,0 21-16,1-21 15,-1 0-15,0 0 0,0 0 16,21 0-16,-20-21 0,-1 21 0,21-21 16,-21 0-16,0 0 0,1 0 15,-1-1-15,0 1 0,-21 0 0,21 0 16,-21 0-16,0 0 0,0-1 16,0 1-16,0 0 0,-21 21 15,0 0 1,0 0-16,21 21 0,0 0 15,0 1-15,0-1 0,0 0 16,0 0-16,0 0 0,0 0 0,0 1 16,0-1-16,0 0 0,0 0 0,0 0 15,0 0-15,21-21 0,0 22 16,0-22-16,0 0 16,22 0-16,-22 0 0,21 0 0,0 0 15,1 0-15,-22-22 0,21 1 16,1 21-16,-1-21 0,-21 0 15,21 0-15,-20-22 0,-1 22 0,0-21 16,0 21-16,0-22 0,0 1 16,-21 21-16,0 0 0,0 0 15,-21 21 1,21 21-16,-21 0 0,0-21 16,21 42-16,0-21 0,0 1 15,-21-1-15,21 0 0,-21 0 0,21 0 16,0 0-16,0 1 0,0-1 0,0 0 15,0 0-15,0 0 16,-22-21 0,22-21 15,0 0-31,0 0 16,0 0-16,0-1 0,22 1 0,-1-21 15,0 21-15,0-22 0,0 22 0,0-21 16,1 0-16,20 20 0,-21-20 15,0 21-15,22 0 0,-22 21 0,0 0 16,21 0-16,-21 0 0,1 0 0,-22 21 16,0 0-16,21 0 0,-21 22 15,0-22-15,0 0 0,0 21 0,0-21 16,0 1-16,0 20 0,-21-21 0,-1 0 16,22 0-16,-21 1 15,21-1-15,-21 0 0,0-21 0,21 21 16,-21-21-16,0 0 15,-1 0-15,1 0 0,0 0 16</inkml:trace>
  <inkml:trace contextRef="#ctx0" brushRef="#br0" timeOffset="-139099.79">25104 9716 0,'0'0'0,"-43"21"0,22-21 0,0 0 16,21-21-16,0-1 0,21 1 15,0 21-15,22-21 0,-22 21 0,42 0 16,-20 0-16,-1 0 0,21 0 16,1 0-16,-1 0 0,1 0 0,21-21 15,-22 21-15,1 0 0,-22 0 0,21 0 16,-20-21-16,-1 21 0,0 0 15,-20 0-15,-1 0 0</inkml:trace>
  <inkml:trace contextRef="#ctx0" brushRef="#br0" timeOffset="-138289.28">21717 11367 0,'0'0'0,"-21"-22"16,21 1 0,0 0-1,0 0 1,21 21-16,0-21 0,0 21 16,0 0-16,22 0 0,-22 0 15,0 0-15,21 0 0,-20 21 0,-1 0 16,-21 0-16,0 0 0,21 1 0,-21-1 15,0 21-15,0-21 0,-21 0 16,21 1-16,-43-1 0,22 0 0,0 0 16,-21 0-16,21 0 0,-1-21 15,-20 22-15,21-22 0,0 0 16,0 0-16,-1 0 16,22-22-1,0 1-15,22 21 16,-1-21-16,0 21 0,0 0 15,0 0-15,0 0 0,22 0 0,-22 0 16,0 0-16,0 0 0,0 21 16,22-21-16,-22 21 0,0 1 0,0-1 15,-21 0-15,0 21 0,0-21 0,0 1 16,0-1-16,0 0 0,-21 0 16,0 0-16,-21 0 0,-1 1 15,1-1-15,0 0 0,-1-21 0,1 21 16,0-21-16,-1 0 0,1 0 15,0 0-15,20 0 0,-20 0 0,21 0 16,0-21-16,21 0 0,0 0 16,0-1-16,0 1 15,0 0-15,21 21 0,0-21 0,0 21 16,22-21-16,-1 0 0,-21-1 0,21 22 16</inkml:trace>
  <inkml:trace contextRef="#ctx0" brushRef="#br0" timeOffset="-137903.45">22288 11451 0,'64'0'31,"-43"0"-31,0 0 0,0 0 16,22 0-16,-22-21 0,21 21 15,-21 0-15,22-21 0,-1 21 0,0-21 16,1 0-16,-1 21 0,0-22 0,-20 1 15,-1 21-15,21-21 0,-42 0 16,21 0-16,-21 0 0,0-1 16,0 1-16,-21 21 15,0 0-15,0 0 16,0 0-16,-1 21 0,1 1 0,0-1 16,0 21-16,0-21 0,0 22 0,-1-1 15,1 0-15,0 1 0,21-1 16,-21 0-16,0 1 0,0-1 0,21 0 15,0-21-15,-22 1 0,22 20 0,-21-21 16,21 0-16,0 0 0,0 1 16,0-1-16,21-21 15,1 0 1,-1-21 0,-21-1-16,0 1 0</inkml:trace>
  <inkml:trace contextRef="#ctx0" brushRef="#br0" timeOffset="-137717.56">22373 11684 0,'21'0'31,"0"0"-31,22 0 16,-22 0-16,0 0 0,0 0 0,22 0 15,-22 0-15,21 0 0,-21 0 0,22 0 16,-22 0-16,0 0 0,21 0 15,-21-21-15,1 21 0,-1-21 16,0 21-16,0 0 0,0-21 0</inkml:trace>
  <inkml:trace contextRef="#ctx0" brushRef="#br0" timeOffset="-137537.36">23262 11599 0,'0'22'0,"21"-22"79,0-22-79</inkml:trace>
  <inkml:trace contextRef="#ctx0" brushRef="#br0" timeOffset="-137024.65">24490 11494 0,'21'-22'15,"-42"44"-15,63-65 0,-21 43 0,22-21 16,-22 0-16,0 0 0,0 0 0,0-1 15,-21 1-15,0 0 0,0 0 16,-42 21-16,21 0 16,0-21-16,-22 21 0,22 0 0,-21 0 15,-1 21-15,1-21 0,21 21 0,-21 0 16,20 0-16,1 1 0,0-1 16,0 0-16,21 0 0,0 0 0,0 0 15,0 1-15,0-1 0,0 0 0,21 0 16,0 0-16,0-21 15,22 21-15,-22 1 0,21-1 0,1 0 16,-22 0-16,21-21 0,-21 21 0,0 0 16,1-21-16,-1 22 0,-21-1 0,0 0 15,0 0 1,-21-21-16,-1 0 0,1 21 0,0-21 16,-21 0-16,-1 0 0,1 0 0,21 0 15,-21 0-15,-1 0 0,1 0 16,21 0-16,-22 0 0,22 0 0,0 0 15,0 0-15,0 0 0,21-21 0,0 0 16,-21 21-16,21-21 0,0 0 31,21 21-31,0-22 0,21 22 16,-21 0-16,1-21 0,20 21 0,0-21 16,1 21-16,-1-21 0,0 21 15</inkml:trace>
  <inkml:trace contextRef="#ctx0" brushRef="#br0" timeOffset="-136540.93">25125 11176 0,'0'0'15,"0"-21"-15,0 0 0,0 0 0,0-1 16,0 1-16,0 0 0,0 42 31,0 0-31,0 1 16,0 20-16,0-21 0,-21 21 0,21 1 15,0-1-15,-22 0 0,22 1 0,0-1 16,0 0-16,-21 1 0,21-1 16,-21-21-16,21 22 0,-21-22 0,21 0 15,0 0-15,0 0 0,-21-21 0,21 21 16,-21-21-16,21-21 47,0 0-47,0 0 0,0 0 15,21 0-15,0-1 0,0-20 16,0 21-16,22-21 0,-22-1 0,0 22 16,21-21-16,1 21 0,-22-22 0,21 22 15,-21 0-15,22 21 0,-22 0 16,0 0-16,21 0 0,-21 21 16,-21 0-16,22 0 0,-22 1 0,0 20 15,0-21-15,0 21 0,0-20 16,0-1-16,-22 21 0,1-21 0,21 0 15,-21 1-15,0-1 0,0 0 0,0 0 16,21 0-16,-22-21 16,22 21-16,22-42 31,-22 0-15</inkml:trace>
  <inkml:trace contextRef="#ctx0" brushRef="#br0" timeOffset="-136149.15">25802 11367 0,'0'0'0,"-21"0"15,0 0 1,0 21-16,-1 0 16,1-21-16,0 21 0,21 21 15,-21-20-15,0-1 0,0 0 0,21 0 16,0 0-16,-22 0 0,22 1 0,0-1 15,0 0-15,0 0 0,0 0 16,0 0-16,22-21 0,-1 0 16,0 0-16,0 0 0,0 0 15,22 0-15,-22 0 0,0 0 16,0 0-16,21-21 0,-20 0 0,-1 21 16,0-21-16,0 0 0,0 0 0,0-1 15,-21-20-15,0 21 0,0-21 16,0 20-16,0 1 0,0-21 15,0 21-15,-21 0 0,0-1 0,0 22 16,0 0-16,0 0 0,-1 0 16,1 22-16,0-22 0,0 21 15,0 0-15,21 0 0,0 0 16,0 0-16,0 1 0,0-1 16,21-21-16,0 0 15</inkml:trace>
  <inkml:trace contextRef="#ctx0" brushRef="#br0" timeOffset="-135789.36">26056 11472 0,'0'-21'0,"0"42"0,21-63 0,-21 21 15,0 0-15,21 0 0,-21-1 16,0 1-16,22 0 0,-1 0 16,0 21-16,0 0 0,0 0 15,0 0-15,1 0 0,-22 21 16,0 0-16,21 0 0,-21 1 15,0-1-15,21 0 0,-21 0 0,0 21 16,0-20-16,0-1 0,0 0 0,0 0 16,0 0-16,-21-21 0,0 21 15,21 1-15,-22-22 0,1 0 16,0 0 0,21-22-1,0 1 1,0 0-16,21 21 0,0-21 0,-21 0 15,22 0-15,-1-1 0,0-20 0,-21 21 16,21 0-16,0 0 0,0-22 16,1 22-16,-1 0 0,0-21 0,0 20 15,0 1-15,0 0 0,1 0 0,-1-21 16,0 20-16,0 1 0,0 21 16</inkml:trace>
  <inkml:trace contextRef="#ctx0" brushRef="#br0" timeOffset="-135517.52">26776 10880 0,'0'-43'32,"0"65"-1,0-1-31,0 0 16,0 0-16,0 21 0,0-20 0,-21 20 15,21 0-15,-22 1 0,1-1 16,21 0-16,0 1 0,0-1 0,-21 0 15,21 1-15,0-1 0,0-21 0,0 0 16,0 22-16,0-22 0,0 0 16,21 0-16,0-21 15,1 0-15,-1 0 16,0 0-16,0 0 0,0 0 16,0-21-16,1 21 0,-1-21 0,21 0 15,-21-1-15,0 1 0</inkml:trace>
  <inkml:trace contextRef="#ctx0" brushRef="#br0" timeOffset="-135297.65">26691 11113 0,'0'0'0,"-21"0"16,42 0-16,0 0 15,0 0-15,1 0 0,20 0 16,-21 0-16,21 0 0,-20 0 0,20-22 15,-21 1-15,21 21 0,-20 0 0,20 0 16,-21-21-16,0 21 0,0 0 16,1 0-16,-1 0 0</inkml:trace>
  <inkml:trace contextRef="#ctx0" brushRef="#br0" timeOffset="-134425.15">21823 12975 0,'21'0'0,"-21"-21"31,0 0-31,0 0 16,21 0-16,0 21 0,0-22 16,1 1-16,-1 0 0,0 0 0,0 0 15,0 0-15,0-1 0,22 22 16,-22-21-16,21 21 0,-21 0 0,1 0 16,-1 0-16,0 21 0,0 1 0,-21-1 15,0 0-15,0 0 0,0 21 16,-21-20-16,0-1 0,0 21 0,-22-21 15,22 0-15,0 22 0,-21-22 16,-1 0-16,22 0 0,0 0 16,-21-21-16,20 22 0,1-22 15,21 21-15,-21-21 0,42 0 32,0-21-32,1 21 0,-1 0 15,0 0-15,21-22 0,-21 22 16,1 0-16,-1 0 0,21 0 0,-21 0 15,0 0-15,1 22 0,-1-1 0,0-21 16,0 21-16,0 0 0,-21 0 16,0 0-16,0 1 0,0-1 15,-21 0-15,0 0 0,-21 0 16,20-21-16,-20 21 0,21 1 16,-21-22-16,-1 21 0,1-21 0,0 0 15,-1 0-15,1 0 0,0 0 0,20 0 16,-20 0-16,21 0 0,0 0 15,0 0-15,21-21 16,0-1-16,0 1 16,21 21-16,0-21 0,21 21 15,1-21-15,-1 0 0,0 21 0,1-21 16,-1 21-16</inkml:trace>
  <inkml:trace contextRef="#ctx0" brushRef="#br0" timeOffset="-133989.39">22479 13102 0,'0'-21'0,"0"42"0,0-63 16,0 21-16,-21 21 0,21-21 0,0-1 15,0 1-15,0 0 0,0 0 0,21-21 16,0 20-16,0 1 0,0 0 16,22 21-16,-1-21 0,-21 0 0,22 21 15,-1 0-15,-21 0 0,21 0 0,-20 0 16,20 21-16,-21 0 15,-21 21-15,0-20 0,0-1 0,0 21 16,0-21-16,-21 22 0,0-22 0,0 21 16,-22-21-16,1 22 0,21-22 15,-22 21-15,1-21 0,21 0 0,0 1 16,0-1-16,-1 0 0,22 0 0,0 0 16,22-21-1,-1 0-15,21 0 0,-21 0 16,22 0-16,-22-21 0,21 21 0,-21-21 15,0 0-15,1 21 0,-1-21 16,0-1-16,-21 1 0,0 0 0,0 0 16,0 0-16,0 0 0,0-1 15,0 1-15,-21 0 0,0 0 16,-1 21-16,1-21 0,0 21 0,0 0 16,0 0-16,0 0 0,-1 0 15,22 21-15,0 0 16,0 0-16,22-21 15</inkml:trace>
  <inkml:trace contextRef="#ctx0" brushRef="#br0" timeOffset="-133832.46">23114 13102 0,'0'21'31,"0"-42"0</inkml:trace>
  <inkml:trace contextRef="#ctx0" brushRef="#br0" timeOffset="-133232.83">23897 13018 0,'0'-22'16,"21"22"-16,0 0 16,1 0-16,-22-21 15,21 0-15,0 21 0,0-21 0,0 21 16,0-21-16,1 0 0,-1-1 0,0 1 16,0 0-16,-21 0 0,21 0 15,0 0-15,-21-1 0,0 1 0,0 0 16,-21 21-1,0 0-15,0 0 16,0 0-16,-22 0 0,22 21 0,0 0 16,0 1-16,0-1 0,21 0 15,0 0-15,0 21 0,0-20 16,0-1-16,0 21 0,21-21 0,0 0 0,-21 1 16,42 20-16,-20-21 15,-1 0-15,0 0 0,0 1 0,0-1 16,0 0-16,1 0 0,-22 0 0,0 0 15,0 1-15,0-1 16,-22-21-16,1 0 0,0 0 16,-21 0-16,-1 0 0,1 0 0,21 0 15,-21 0-15,-1 0 0,1 0 0,0-21 16,20 21-16,1-22 0,0 1 16,0 0-16,21 0 0,0 0 15,0 0-15,21-1 0,0 1 16,0-21-16,22 21 0,-22 0 0,21-1 15,22-20-15,-22 21 0</inkml:trace>
  <inkml:trace contextRef="#ctx0" brushRef="#br0" timeOffset="-132996.96">24786 12573 0,'21'0'16,"-42"0"-16,21 0 31,-21 21-31,0 0 0,0 22 15,-1-22-15,1 21 0,21 1 16,-21-22-16,0 21 0,0 0 0,0 1 16,21-1-16,-22 0 0,1 1 0,0-1 15,21-21-15,0 22 16,0-22-16,0 0 0,0 0 0,0 0 16,0 0-16,21-21 0,0 22 15,1-22-15,-1 0 0,0 0 16,0 0-16,0-22 0</inkml:trace>
  <inkml:trace contextRef="#ctx0" brushRef="#br0" timeOffset="-132829.05">24469 13039 0,'0'0'0,"0"-21"0,0-1 31,21 22-15,0-21-16,21 21 0,-21 0 15,1 0-15,20-21 0,0 21 16,1 0-16,-22 0 0,21-21 0,0 21 16,22-21-16,-22 21 0</inkml:trace>
  <inkml:trace contextRef="#ctx0" brushRef="#br0" timeOffset="-131432.72">25379 13060 0,'0'0'0,"21"0"31,-21-21-31,0 0 16,21 21-16,-21-22 0,0 1 0,0 0 16,0 0-16,0 0 0,0 0 15,0-22-15,0 22 0,0 0 0,0 0 16,0 0-16,-21-1 0,0 1 15,0 21-15,-1 0 0,1 0 16,0 0-16,0 21 0,0 1 16,0-1-16,-1 21 0,-20-21 15,21 22-15,0-22 0,0 21 0,21 0 16,0-20-16,-22 20 0,22-21 0,0 0 16,0 22-16,0-22 0,0 0 15,22 0-15,-1-21 0,0 0 16,0 0-16,0 0 0,0 0 0,1 0 15,20 0-15,-21 0 0,0-21 16,0 0-16,22 0 0,-22-1 0,0 1 16,0 0-16,0-21 0,1 21 0,-22-22 15,21 1-15,-21 21 0,21-22 16,-21 1-16,0 21 0,0 0 16,0 0-16,0-1 0,0 44 31,-21-22-31,21 21 0,-21 21 0,21-21 15,0 0-15,0 22 0,0-22 16,0 21-16,0-21 0,0 22 0,0-22 16,0 0-16,0 0 0,21 0 0,0 1 15,0-1-15,0-21 0,0 21 16,22-21-16,-22 0 0,21 0 0,1 0 16,-1 0-16,-21 0 0,21 0 0,1-21 15,-1 0-15,-21-1 0,22 1 16,-22 0-16,0-21 0,21 21 15,-21-22-15,1 1 0,-1-22 0,21 22 16,-21 0-16,0-22 0,-21 22 16,22 0-16,-1 20 0,0-20 0,-21 21 15,21 0-15,-21 0 0,0-1 0,-21 44 47,0-1-47,0 21 0,21-21 0,0 22 16,-22-1-16,1 0 0,21 1 15,-21-1-15,21 0 0,0 1 0,0 20 16,0-42-16,0 22 0,0-1 0,0-21 16,0 21-16,21-20 15,0-1-15,1 0 0,20-21 0,-21 0 16,0 21-16,22-21 0,-22 0 0,0 0 16,21 0-16,-21-21 0,1 21 15,20-21-15,-21 0 0,0-1 0,0 1 16,1 0-16,-1-21 0,0 21 0,0-22 15,0 22-15,-21 0 0,0-21 16,21 20-16,-21 1 0,0 42 31,0 1-31,0-1 16,0 0-16,0 0 0,0 0 0,0 0 16,0 1-16,0-1 0,0 0 0,0 0 15,0 0-15,0 0 0,22-21 16,-1 0-16,0 22 0,0-22 15,0 0-15,0 0 0,1 0 16,-1 0-16,0 0 0,-21-22 0,21 1 16,0 0-16,0 21 0,1-42 15,-1 21-15,0-1 0,21-20 0,-21 21 16,1-21-16,-1 20 0,0-20 16,21 21-16,-21-21 0,1 20 15,-1 1-15,-21 0 0,21 21 0,-21-21 16,21 21-16,-21 21 31,0 0-15,0-42 31,0 0-47,0 0 15,-21 21 1,0 0-1,0 0-15,-1 0 0,1 0 16,0 21-16,-21 21 0,21-21 16,-1 1-16,1 20 0,0 0 15,0-21-15,0 22 0,21-1 16,0-21-16,0 0 0,0 22 0,0-22 16,0 0-16,0 0 0,0 0 0,0 1 15,21-1-15,0-21 16,0 0-16,0 0 0,1 0 15,20 0-15,-21 0 0,21 0 0,-20-21 16,-1 21-16,21-22 0,-21 1 16,0 0-16,1 0 0,-1 0 0,0 0 15,0-22-15,0 22 0,-21 0 0</inkml:trace>
  <inkml:trace contextRef="#ctx0" brushRef="#br0" timeOffset="-131232.83">27178 12383 0,'0'0'0,"-42"0"0,20 0 16,-20 0-16,21-22 0,0 22 15,0 0-15,-1 0 16,22 22 0,0-1-1,0 0 1,-21 0-1</inkml:trace>
  <inkml:trace contextRef="#ctx0" brushRef="#br0" timeOffset="-131016.95">26162 12742 0,'0'22'16,"0"-44"-16,21 44 15,0-22 1,0 0-16,22 0 0,-22 0 16,0 0-16,21-22 0,-20 22 0,20-21 15,-21 21-15,21-21 0,-20 21 16,20 0-16,-21 0 0,0 0 16,-42 21-1</inkml:trace>
  <inkml:trace contextRef="#ctx0" brushRef="#br0" timeOffset="-130145.18">22056 14351 0,'0'0'15,"-22"0"-15,22-21 0,0 0 32,0 0-32,0-1 15,0 1-15,0 0 16,22 0-16,-1 0 16,0 21-16,0 0 0,0-21 0,22 21 15,-22 0-15,0 0 0,0 0 0,0 21 16,-21 0-16,0 0 15,0 21-15,0-20 0,0-1 0,-42 21 16,42-21-16,-42 22 0,20-22 16,1 21-16,0-21 0,0 0 0,0 1 15,0-1-15,21 0 16,-22-21-16,1 0 16,21-21-1,21 21 1,1-21-16,-1 21 0,0-22 15,0 22-15,0 0 0,0 0 16,22 0-16,-22 0 0,21 22 16,-21-22-16,1 21 0,20 0 0,-21 0 15,0 0-15,-21 0 0,0 1 16,0-1-16,0 0 0,0 0 16,-42 0-16,21 0 0,-22 1 0,22-22 15,-21 21-15,0 0 0,-1-21 0,1 21 16,21-21-16,-22 0 15,1 0-15,21 0 0,-21 0 0,20 0 16,1 0-16,0 0 0,0 0 0,0-21 16,21 0-16,-21 21 0,21-21 15,0-1-15,0 1 0,0 0 16,21 0-16,0 21 0,0-21 16,0 21-16,0-21 0,1-1 15,20 22-15</inkml:trace>
  <inkml:trace contextRef="#ctx0" brushRef="#br0" timeOffset="-129585.49">22881 14542 0,'0'0'0,"42"0"0,1-22 0,-1 1 16,0 0-16,-20 0 0,-1 0 0,0 0 15,0-1-15,0 1 0,-21-21 0,0 21 16,0 0-16,0-22 0,0 22 15,0 0-15,-21 0 0,0 0 0,0-1 16,0 1-16,-1 21 0,-20 0 0,21 0 16,-21 0-16,-1 0 0,22 0 15,-21 21-15,-1 1 0,22-1 0,-21 0 16,21 0-16,0 21 0,-1-20 16,1-1-16,21 21 0,0-21 15,0 0-15,0 1 0,0-1 0,21 0 16,22-21-16,-22 0 15,0 0-15,21 0 0,1 0 0,-1 0 16,-21-21-16,22 21 0,-1-21 0,0-1 16,-21 1-16,22 21 0,-22-21 15,0 0-15,0 0 0,-21 0 16,0 42 0,0 0-1,0 0-15,0 21 0,0-20 0,0 20 16,0 0-16,0 1 15,-21-22-15,21 21 0,0 0 0,0-20 16,0 20-16,-21-21 0,21 21 0,0-20 16,0-1-16,0 0 0,0 0 15,-21-21-15,21 21 0,-21-21 0,-1 0 16,22 21-16,-21-21 0,0 0 16,0 0-16,0 0 0,0 0 15,-1 0-15,1-21 0,0 21 0,0 0 16,0-21-16,0 21 0,-1 0 0,1-21 15,21 0-15,0 0 16,0-1-16,0 1 0,21 21 16</inkml:trace>
  <inkml:trace contextRef="#ctx0" brushRef="#br0" timeOffset="-129416.59">23495 14626 0,'0'-21'32,"21"21"-17,-21-21-15,21 21 16</inkml:trace>
  <inkml:trace contextRef="#ctx0" brushRef="#br0" timeOffset="-127331.71">24257 14796 0,'0'-22'16,"0"1"-1,0 0-15,0 0 16,0 0-16,0 0 0,0-1 0,0 1 16,21-21-16,0 21 0,0-22 0,1 1 15,-1 0-15,0-1 16,21 1-16,-21 0 0,1-1 0,20 1 16,-21 0-16,0-1 0,0 22 0,1-21 15,-22 21-15,0 0 16,-22 21-1,1 21-15,0 0 0,0-21 16,0 42-16,0-21 0,-1 1 0,22 20 16,0 0-16,0-21 0,0 22 0,0-1 15,0 0-15,0 1 16,0-22-16,22 21 0,-22-21 0,21 22 16,0-22-16,0 0 0,-21 0 0,0 0 0,0 1 15,0-1 1,-21-21-1,0 0-15,0 0 0,-1-21 16,1-1-16,0 1 0,0 21 16,0-21-16,0 0 0,21-21 0,0 20 15,0 1-15,-22 0 0,22 0 16,0 0-16,0 42 16,0 0-1,0 0-15,0 0 0,0 22 16,0-22-16,0 0 0,0 0 0,22 0 15,-1 1-15,0-1 0,-21 0 0,21 0 16,0 0-16,0-21 16,1 0-16,-22 21 0,42-21 0,-21 0 15,0 0-15,22 0 0,-22 0 0,21-21 16,-21 0-16,22 0 0,-1 0 16,0 0-16,-21-22 0,22 22 0,-1-21 15,-21-1-15,22-20 0,-1 21 0,-21-1 16,21-20-16,-20-1 0,-1 22 15,0 0-15,21-22 0,-21 22 0,-21-1 16,22 1-16,-22 0 0,21 21 16,-21-1-16,0 1 0,0 0 15,-21 42 1,-1 0-16,22 22 16,-21-22-16,0 21 0,0 1 0,21-1 15,-21 21-15,0-20 0,21-1 0,-22 22 16,22-22-16,-21 0 0,21 22 15,0-22-15,0-21 0,0 22 0,0-1 16,0-21-16,0 0 0,21 0 0,1 1 16,-1-22-16,0 0 15,0 0-15,21 0 0,-20 0 0,-1 0 16,0-22-16,21 1 0,-21 0 16,1 0-16,-1 0 0,0 0 15,0-22-15,0 22 0,-21-21 0,0 21 16,0-22-16,0 22 0,0 0 0,0 0 15,0 0-15,-21 21 16,0 0-16,0 0 16,21 21-16,0 0 15,0 0-15,0 0 0,0 0 16,0 22-16,0-22 0,0 0 0,0 0 16,21 0-16,-21 1 0,21-1 15,0 0-15,-21 0 0,0 0 0,21-21 16,-21 21-16,22-21 0,-1 0 15,0 0-15,0 0 0,0 0 16,0-21-16,1 21 16,-1-21-16,0 0 0,0 0 0,0 0 15,0-1-15,1-20 0,-1 21 16,0-21-16,0 20 0,-21 1 0,21-21 16,0 21-16,-21 0 0,22 21 0,-22-22 15,0 44 1,0-1-1,0 0-15,0 0 0,0 0 0,0 0 16,0 22-16,0-22 0,0 0 16,0 0-16,0 0 0,0 1 15,0-1-15,0 0 0,0 0 0,21-21 16,0 21-16,0-21 0,0 0 16,0 0-16,1 0 0,-1 0 15,0 0-15,21 0 0,-21-21 0,1 21 16,-1-21-16,0 0 0,0 0 15,0-1-15,0 1 0,1-21 0,-22 21 16,21-22-16,-21 22 0,21 0 0,-21-21 16,21 21-16,-21-1 15,0 44 1,0-1 0,0 0-16,0 0 15,0 0-15,0 0 0,21 1 16,-21-1-16,21-21 15,-21 21-15,22-21 16,-1 0-16,-21-21 16,21 21-16,-21-21 0,0-1 15,0 1-15,21 0 0,-21 0 16,0 0-16,0 0 0,0-1 0,0 1 16,0 0-16,0 0 15,-21 21 1,0 21-1,21 0-15,-21 0 0,21 1 16,-22-1-16,1 21 0,21-21 0,0 0 16,-21 22-16,21-22 0,0 0 0,-21 21 15,21-20-15,0-1 0,0 0 16,0 0-16,0 0 0,0 0 0,21-21 16,-21 22-16,21-22 0,0 0 15,1 0-15,-1 0 0,0 0 16,0 0-16,21-22 0,-20 22 15,-1-21-15,0 0 0,21 0 0,-21 0 16,1-22-16,20 22 0,-21-21 16,0 21-16,0-22 0,1 1 15,-1 0-15,0-1 0,0 1 0,0 0 16,0-1-16,1 22 0,-22-21 16,0 21-16,21 0 0,-21-1 0,0 1 15,-21 42 1,21 1-1,0-1-15,-22 0 0,1 0 0,21 21 16,-21-20-16,21 20 0,0 0 16,0 1-16,0-22 0,0 21 0,-21 0 15,21 1-15,0-1 0,0 0 16,0-20-16,0-1 0,0 21 0,21-21 16,-21 0-16,21 1 0,0-22 15,1 21-15,-1-21 0,0 0 0,21 0 16,-21 0-16,1 0 0,20 0 15,-21 0-15,0-21 0,22-1 0,-22 1 16,0 0-16,0 0 0,0 0 0,0-22 16,1 22-16</inkml:trace>
  <inkml:trace contextRef="#ctx0" brushRef="#br0" timeOffset="-127128.81">26966 14182 0,'0'0'0,"21"0"31,1 0-15,-1 0-16,21 0 0,-21 0 15,0 0-15,1 0 0,20-21 0,-21 21 16,0 0-16,0 0 0,1-22 0,-1 22 16,0-21-16,0 21 15,-21-21-15,0 0 16</inkml:trace>
  <inkml:trace contextRef="#ctx0" brushRef="#br0" timeOffset="-126924.93">26501 13991 0,'-22'0'0,"44"0"0,-65 0 15,22 0-15,0 0 0,0 21 0,0-21 16,-1 0-1,1 0 32,0 0-47,0 0 16</inkml:trace>
  <inkml:trace contextRef="#ctx0" brushRef="#br0" timeOffset="-126741.03">25336 14139 0,'0'0'0,"-21"22"0,21-1 31,21-21-15,22 0-16,-22 0 15,21 0-15,1 0 0,20 0 0,-21-21 16,22-1-16,21 22 15,-22 0-15</inkml:trace>
  <inkml:trace contextRef="#ctx0" brushRef="#br0" timeOffset="-125389.09">27982 14245 0,'0'0'0,"0"-21"15,21 21-15,-21-21 16,-21 21 31,0 0-47,0 21 0,21 0 0,0 0 15,-21 1-15,21-1 0,-21 0 16,21 0-16,0 21 0,0-20 0,0-1 16,0 0-16,0 0 0,0 0 15,21-21-15,0 0 0,0 0 16,0 0-16,0 0 16,1 0-16,-1 0 0,0-21 15,0 21-15,-21-21 0,0 0 16,21 0-16,-21-1 0,0 1 0,0 0 15,0 0-15,0-21 0,0 20 0,-21 1 16,21 0-16,-21-21 0,0 21 16,21-1-16,0 1 0,0 0 15,21 21 17,0 0-32,0 0 0,0 0 0,1 0 15,-1 0-15,0 0 0,0 0 16,0 0-16,0 0 0,22 0 15,-22-21-15,0 0 0,21 21 0,-20-21 0,-1 21 16,0-22-16,0 1 16,0 21-16,0-21 0,1 0 0,-1 21 15,-21-21-15,0 0 0,0-1 16,-21 44 15,21-1-31,-22 0 16,1 0-16,21 0 0,0 22 0,0-1 15,-21-21-15,21 21 0,-21 1 0,21-1 16,-21 22-16,21-22 16,-21 0-16,21 1 0,0-1 0,0 21 15,0-20-15,0-1 0,0 0 0,0-20 0,21 20 16,0 0-16,0-21 16,-21 1-16,0-1 0,21 0 0,-21 0 15,21 0-15,-21 0 0,0 1 16,-21-22-1,0 0-15,0 0 0,0 0 0,0 0 16,-22 0-16,22-22 0,-21 1 0,-1 0 16,1 21-16,0-21 0,21 0 15,-22 0-15,22-22 0,0 22 16,21 0-16,0 0 0,0 0 0,0-22 0,0 22 16,21 0-16,0 0 15,22 0-15,-22-1 0,21-20 0,0 21 16,1 0-16,-1 0 0,0-1 0,1-20 15,-1 21-15,0 0 0,1 0 16,-1-22-16,0 22 0,1 0 0,-1-21 16,0 20-16,1 1 0,-22-21 15,21 21-15,-21-22 0,-21 22 0,22 0 16,-22 0-16,0 0 0,0 0 0,0-1 16,0 1-16,0 0 15,-22 21 1,22 21-1,0 0-15,-21 1 16,21-1-16,-21 21 0,21 0 0,-21 1 16,21-1-16,-21 22 0,21-22 0,0 21 15,-21 1-15,-1-22 0,22 22 16,-21-1-16,0-20 0,21 20 0,-21-21 16,0 1-16,0-1 0,21 0 15,-22 1-15,1-22 0,0 21 0,21-21 16,0 1-16,-21-1 0,21 0 0,0 0 15,0 0-15,0 0 16,21-21-16,0 0 16,0 0-16,1 0 0,-1 0 0,0-21 15,0 21-15,0-21 0,22 0 16,-22 21-16,0-21 0,0 0 16,0-22-16,0 22 0,-21 0 0,0-21 15,0 20-15,0-20 0,0 0 0,0-1 16,0 1-16,0 21 0,-21-21 15,21 20-15,-21 1 0,0 0 0,21 0 16,-21 21-16,0-21 16,21 0 31,21 21-47,0-22 0,0 22 0,0-21 15,0 21-15</inkml:trace>
  <inkml:trace contextRef="#ctx0" brushRef="#br0" timeOffset="-124561.48">21738 16087 0,'0'-21'0,"0"42"0,21-64 15,0 22-15,1-21 0,-1 21 16,0 0-16,0-22 0,0 22 0,0 0 16,-21 0-16,0 0 0,22 21 15,-1-22-15,-21 44 16,0-1 0,0 0-16,0 0 0,-21 0 15,-1 22-15,1-22 0,0 21 0,0-21 16,0 22-16,0-22 0,-1 21 0,1-21 15,0 0-15,0 1 0,21-1 16,-21 0-16,21 0 0,0 0 16,21-21-1,0 0-15,21 0 0,-20 0 16,20 0-16,-21 0 0,21 0 0,1 0 16,-1 0-16,0 0 0,-20 0 15,20-21-15,-21 0 0,21 21 0,-20-21 16,-1 0-16,0-1 0,0 1 15,0 0-15,0 0 0,1 0 16,-22 0-16,0-1 0,0 1 16,0 0-16,-22 21 31,1 21-31,0 0 0,0 1 0,21-1 16,-21 0-16,0 21 0,-1-21 15,1 1-15,0 20 0,21-21 0,-21 0 16,0 0-16,21 1 0,0-1 0,-21 0 15,21 0-15,0 0 0,21-21 32,0 0-32,0-21 15,21 21-15,-20-21 0</inkml:trace>
  <inkml:trace contextRef="#ctx0" brushRef="#br0" timeOffset="-124204.7">22712 15854 0,'0'0'0,"0"-21"0,-21 21 32,-1 21-32,1 0 0,0 0 0,0 0 15,0 1-15,0 20 0,-1-21 0,1 21 16,0-20-16,21 20 0,0-21 16,0 21-16,0-20 0,0-1 15,0 0-15,0 0 0,42 0 0,-20-21 16,-1 0-16,0 0 0,21 0 15,1 0-15,-22 0 0,21-21 0,-21 21 16,22-21-16,-1 0 0,-21 0 0,0-22 16,0 22-16,1-21 0,-22 21 15,21-22-15,-21 1 0,0 21 0,0-22 16,-21 22-16,-1-21 0,1 21 16,0 21-16,0-21 0,0 21 0,0 0 15,-1 0-15,1 0 0,0 0 0,0 0 16,0 0-16,0 21 0,-1-21 15,22 21-15,0 0 0,0 0 16,22 0-16,-1-21 16,0 0-16,0 22 0</inkml:trace>
  <inkml:trace contextRef="#ctx0" brushRef="#br0" timeOffset="-124028.79">23199 15981 0,'0'0'0,"0"21"0,21-21 15,-21-21 64,0 0-79</inkml:trace>
  <inkml:trace contextRef="#ctx0" brushRef="#br0" timeOffset="-122540.64">24574 15854 0,'22'0'31,"-1"-21"-31,0 21 15,0-21-15,0-1 0,0 22 16,22-21-16,-22 0 0,21 0 0,-21 0 16,22 0-16,-22 21 0,0-22 0,-21 1 15,0 0-15,0 0 0,0 0 16,0 0-16,-21-1 0,0 22 0,0 0 16,-1-21-16,1 21 0,-21 0 15,21 0-15,-22 0 0,22 0 0,0 0 16,0 21-16,-21 1 0,42-1 0,-22 0 15,22 0-15,-21 0 0,21 0 16,0 1-16,0 20 0,0-21 0,0 0 16,21 0-16,1 22 0,-1-22 15,0 0-15,0 21 0,0-20 16,22-1-16,-22 21 0,0-21 0,-21 0 16,0 1-16,21-1 0,-21 0 0,0 0 15,0 0-15,-21 0 0,0 1 16,-22-22-16,22 21 0,-21-21 0,0 0 15,-1 0-15,1 0 0,0 0 16,-1 0-16,1 0 0,0 0 0,20-21 16,1-1-16,-21 1 0,21 0 0,21-21 15,-21 21-15,21-22 0,-22 1 16,22 0-16,0-1 0,0 1 16,0 21-16,0-22 0,0 1 0,0 0 15,0 21-15,0-22 0,22 22 16,-1 0-16,0 21 15,-21 21-15,0 0 16,21 0-16,-21 22 0,21-22 0,-21 21 16,0 1-16,0-22 0,0 21 0,21 0 15,-21 1-15,22-1 0,-22 0 16,21-20-16,0 20 0,-21-21 0,21 0 16,0 0-16,0 1 0,1-22 15,20 0-15,-21 0 0,0 0 0,22 0 16,-1 0-16,-21 0 0,21-22 15,1 22-15,-1-21 0,-21 0 16,22 0-16,-22-21 0,21 20 0,-21 1 16,0-21-16,1 21 0,-1-22 0,0 22 15,0 0-15,-21 0 0,0 0 16,0 0-16,0-1 0,0 44 47,0-1-47,-21 0 0,21 0 0,-21 0 15,21 0-15,0 1 0,-21-1 16,21 0-16,0 0 0,0 21 0,0-20 16,21-1-16,0 0 15,-21 0-15,21-21 0,0 0 16,0 21-16,1-21 0,-1 0 0,21 0 16,-21 0-16,0 0 0,1-21 0,-1 0 15,21 21-15,-21-21 0,0 0 16,1-22-16,-1 22 0,0 0 0,0 0 15,0 0-15,-21-1 0,0 1 0,0 0 16,0 0-16,0 0 16,-21 42-1,21 0 1,-21 0-16,21 0 16,-21 1-16,21-1 0,0 0 0,0 0 15,0 21-15,0-20 16,0-1-16,21 0 0,0 0 0,0 0 15,0-21-15,1 0 0,-1 21 0,0-21 16,21 0-16,-21 0 0,22 0 16,-1 0-16,-21-21 0,22 0 0,-22 0 15,21 0-15,-21 0 0,0-1 0,1 1 16,-1-21-16,0 21 0,-21-22 16,21 22-16,-21 0 0,0-21 0,0 21 15,0-1-15,0 1 0,0 0 16,-21 21-1,0 0-15,0 21 16,21 0-16,-22 1 16,1 20-16,21-21 0,0 21 0,-21 1 15,0 20-15,0-20 0,21 20 0,-21-21 16,-1 22-16,22-1 0,-21 1 16,0-1-16,21 1 0,-21-1 0,0 1 15,0 21-15,-1-22 0,1 1 0,0-1 16,21 1-16,-21-1 0,0-21 15,21 1-15,-21-1 0,21 0 0,0-20 16,0-1-16,0-42 31,21-1-31,0 1 0,0 0 0,0-21 16,0-1-16,1 1 0,20 0 16</inkml:trace>
  <inkml:trace contextRef="#ctx0" brushRef="#br0" timeOffset="-122248.81">25802 16277 0,'0'64'0,"0"-128"0,0 22 0,0-22 16,0 22-16,21-21 0,-21 20 0,0 1 16,21 0-16,1-1 0,-1 22 15,0-21-15,0 21 0,0-1 0,0 1 16,22 0-16,-22 0 0,21 0 0,1 21 16,-22 0-16,21 0 15,-21 0-15,0 21 0,1-21 0,-1 21 16,-21 0-16,0 0 0,0 22 0,0-22 15,0 21-15,-21-21 0,-1 1 16,1 20-16,-21-21 0,21 0 0,-22 0 16,1 1-16,21-1 0,-21-21 0,20 21 15,-20 0-15,21-21 0,0 0 16,42 0 0,0-21-1,0 0-15,0 21 0,22-21 0,-22-1 16,21 22-16,-21-21 0</inkml:trace>
  <inkml:trace contextRef="#ctx0" brushRef="#br0" timeOffset="-121941.05">26289 15939 0,'21'0'0,"-63"21"0,63-42 0,21 21 0,-21 0 16,-21-22-16,22 22 0,-1 0 16,0-21-16,-21 0 0,21 21 0,0-21 15,0 0-15,1 0 16,-22-1-16,21 1 0,-21 0 0,0 0 15,0 0-15,-21 21 32,-1 0-32,22 21 0,-21 0 15,0 0-15,0 0 16,21 22-16,0-22 0,-21 0 16,21 0-16,0 0 0,0 1 0,0-1 15,0 0-15,0 0 16,0 0-16,21 0 0,0-21 15,0 0-15,0 0 0,1 0 16,-1 0-16,0 0 0,0 0 16,0 0-16,0 0 0,1 0 0,-1-21 15,0 21-15</inkml:trace>
  <inkml:trace contextRef="#ctx0" brushRef="#br0" timeOffset="-121612.27">26755 15875 0,'21'-42'15,"0"-43"1,0 64-16,-84 169 0,126-317 0,-42 169 15,0-21-15,1 21 0,-1 0 16,-21-22-16,21 22 0,0 0 0,0 0 16,0 22-16,-21-1 15,22-21-15,-22 21 0,0 0 0,21 0 16,-21 0-16,0 1 0,0-1 0,0 21 16,0-21-16,0 0 0,0 1 15,0-1-15,0 0 0,0 0 0,0 0 16,-21 0-16,-1-21 0,22 22 15,-21-22-15,0 0 16,0 0-16,21-22 16,0 1-1,0 0-15,0 0 0,0 0 0,0 0 16,21-22-16,0 22 0,0-21 0,1 21 16,-22-22-16,21 22 0,0 0 15,0 0-15,-21 0 0,21-1 0,0 1 16,-21 0-16,0 0 0,22 0 15,-22 0-15</inkml:trace>
  <inkml:trace contextRef="#ctx0" brushRef="#br0" timeOffset="-120125.04">27961 1969 0,'0'0'15,"0"-22"-15,0 1 0,0 0 0,0 0 16,21-21-16,-21 20 0,21-20 0,-21 21 16,0 0-16,0-22 15,22 22-15,-1 0 0,-21 42 32,0 0-32,0 1 0,0 20 0,0-21 15,0 21-15,0 1 0,0-1 0,0-21 16,0 22-16,-21-1 0,-1-21 15,1 21-15,0-20 0,0-1 0,0 0 16,0 0-16,-1-21 0,22 21 16,-21-21-16,0 0 0,42 0 31,0-21-31,1 21 0,20 0 16,-21 0-16,21-21 0,1 21 15,-1 0-15,0 0 0,1-21 16,-1 21-16,0 0 0,1 0 0,-1-21 15,-21 21-15,22-22 0,-22 22 16,0-21-16,0 21 0,-21-21 0,0 0 16,21 0-16,-21 0 15,0-1-15,0 1 0,0 0 16,0 0-16,-21 0 16,0 42-1,21 0-15,-21 0 0,21 0 16,0 1-16,0 20 0,-21-21 15,21 21-15,-22 1 0,22-22 0,0 21 16,0-21-16,-21 22 16,21-22-16,0 0 0,-21 21 0,21-20 15,0-1-15,0 0 0,0 0 16,0-42 15,21 0-15,0 0-16,1-1 0</inkml:trace>
  <inkml:trace contextRef="#ctx0" brushRef="#br0" timeOffset="-119902.16">28765 1757 0,'0'0'0,"0"-21"0,0 42 31,0 0-31,0 21 15,0-20-15,0 20 0,0-21 0,0 21 16,0 1-16,0-22 0,-21 21 16,21-21-16,0 22 0,-21-22 0,21 21 15,0-21-15,0 1 0,0-1 0,0 0 16,0 0-16,0 0 16</inkml:trace>
  <inkml:trace contextRef="#ctx0" brushRef="#br0" timeOffset="-119708.99">29019 2138 0,'22'0'78,"-1"0"-62</inkml:trace>
  <inkml:trace contextRef="#ctx0" brushRef="#br0" timeOffset="-118184.05">29591 2307 0,'0'0'0,"0"21"0,-21-21 0,0 0 0,-1 0 15,22-21 17,0 0-17,0 0-15,22 0 16,-22 0-16,21-1 0,0 1 0,0-21 16,0 21-16,0-22 0,1 1 15,-1 0-15,0-1 0,0 1 16,0 0-16,0-1 0,1 22 0,-22-21 15,0 0-15,0 20 0,0 1 16,-22 21-16,1 0 16,0 0-16,0 21 0,0 1 15,0-1-15,21 21 0,0-21 0,0 22 16,0-1-16,0 0 0,0 1 16,0-22-16,0 21 0,0 0 0,21-20 15,0 20-15,0-21 0,-21 0 0,21 0 16,-21 1-16,21-1 0,-21 0 15,0 0-15,-21-21 16,0 0 0,0 0-16,0 0 0,0 0 15,-1 0-15,1-21 0,0 21 0,0-21 16,0 21-16,21-21 0,-21-1 16,-1 22-16,22-21 0,0 42 31,0 1-16,22-22-15,-1 21 0,-21 0 16,21-21-16,0 21 0,0 0 16,0-21-16,1 0 0,-1 21 0,21-21 15,-21 0-15,0 0 0,22 0 16,-22 0-16,21 0 0,-21 0 16,22 0-16,-1-21 0,-21 21 0,22-21 15,-22 0-15,0 21 0,21-21 0,-21 0 16,1-1-16,-1-20 0,0 21 15,-21-21-15,0 20 0,21-20 0,-21 21 16,0-21-16,0 20 0,0 1 16,0 0-16,0 0 0,0 42 31,0 0-31,-21 0 0,0 22 16,21-22-16,0 0 0,-21 21 0,-1-20 15,22-1-15,-21 21 0,21-21 16,0 0-16,0 1 0,0-1 0,0 0 15,0 0-15,0 0 0,21-21 16,1 21-16,-1-21 0,0 0 16,0 0-16,0 0 0,0 0 0,1 0 15,20-21-15,-21 21 0,0-21 16,0 0-16,1 0 0,20 0 0,-42-1 16,21 1-16,0 0 0,0-21 15,-21 21-15,0-1 0,22-20 16,-22 21-16,21 21 0,-21-21 0,0 0 15,0 42 1,0 0-16,0 0 16,0 0-16,0 0 0,0 1 15,-21-1-15,21 0 0,0 0 0,0 0 16,-22 0-16,22 1 0,0-1 16,0 0-16,0 0 0,22 0 15,-1-21-15,0 0 16,0 0-16,0 0 0,0 0 15,1 0-15,-1 0 0,0 0 0,0-21 16,0 0-16,0 21 16,1-21-16,-1 0 0,0-1 0,0 1 15,0-21-15,0 21 0,1-22 16,-22 22-16,21-21 0,0 21 0,0 0 16,-21-1-16,0 1 0,0 42 31,0 1-31,0-1 15,0 0-15,0 0 0,0 0 16,0 22-16,-21-22 0,21 0 0,0 0 16,0 21-16,0-20 0,0-1 15,0 0-15,21 0 0,0-21 16,0 0 0,1 21-16,-1-21 0,0 0 0,21 0 15,-21 0-15,1 0 0,20-21 0,-21 0 16,0 0-16,0 21 0,1-21 15,-1-1-15,0-20 0,0 21 0,0 0 16,-21-22-16,0 22 0,21 0 16,-21 0-16,22 0 0,-22 42 31,0 0-31,-22 0 16,22 0-16,-21 1 0,21-1 15,0 0-15,0 0 0,-21 0 16,21 0-16,0 1 15,0-1-15,21-21 47,-21-21-47,21-1 0</inkml:trace>
  <inkml:trace contextRef="#ctx0" brushRef="#br0" timeOffset="-118008.15">31517 1842 0,'0'-22'15,"0"44"-15,0-65 0,0 22 32,21 21 30,0 0-62</inkml:trace>
  <inkml:trace contextRef="#ctx0" brushRef="#br0" timeOffset="-117705.33">31983 1651 0,'0'-21'0,"0"-21"31,-21 42-31,-1 0 0,1 0 0,21 21 15,-21 0-15,0 0 0,21 21 16,-21-20-16,0 20 0,21 0 0,-22 1 16,22 20-16,-21-21 0,21 1 15,-21-1-15,21 0 0,0-20 0,0 20 16,0-21-16,0 21 0,0-20 16,0-1-16,0 0 0,0 0 0,0 0 15,21-21 1,0 0-16,1 0 15,-1 0-15,0-21 0,0 21 16,-21-21-16,21 0 0,-21 0 16,21-1-16,-21 1 0</inkml:trace>
  <inkml:trace contextRef="#ctx0" brushRef="#br0" timeOffset="-117543.33">31856 1990 0,'-43'0'15,"128"21"1,-127-42-16,21 21 15,42 0 1,0 0-16,0 0 16,0 0-16,0 0 0,1 0 0,-1 0 15,21 0-15,0 0 0,-20-21 16,20 21-16,0 0 0,1 0 0</inkml:trace>
  <inkml:trace contextRef="#ctx0" brushRef="#br0" timeOffset="-116868.04">32491 1905 0,'-21'0'0,"42"0"0,-64 0 16,22 0-16,0 0 0,0 0 15,0 21-15,0-21 16,-1 21-16,1 1 0,0-1 0,21 0 16,-21 21-16,21-21 15,-21 1-15,21-1 0,0 0 0,0 0 16,0 0-16,0 0 0,0 1 15,0-1-15,21 0 0,0-21 0,0 21 16,22-21-16,-22 0 0,21 0 16,-21 0-16,22 0 0,-1 0 0,-21 0 15,21 0-15,-20-21 0,-1 0 16,0 0-16,0-1 0,0-20 0,0 21 16,1-21-16,-22-1 0,21 1 15,0-22-15,0 22 0,-21-21 16,0 20-16,21-20 0,-21 20 0,0 1 15,0 21-15,0 0 0,0 0 16,0-1-16,-21 44 16,21 20-1,-21-21-15,0 21 0,21 1 0,-21 20 16,21-20-16,0-1 0,0 0 16,-22 1-16,22-1 0,-21 0 0,21-21 15,0 22-15,0-22 0,0 21 16,0-21-16,0 1 0,0-1 15,0 0-15,-21-21 16,21-21 0,0 0-1,0-1-15,0 1 16,0 0-16,21-21 0,0 21 16,1-22-16,-1 1 0,0 0 15,21 20-15,1-20 0,-1 21 0,-21 0 16,21 0-16,1 21 0,-1 0 15,-21 0-15,0 0 0,1 21 0,-1 0 16,-21 0-16,0 21 0,0-20 16,0 20-16,0 0 0,0-21 0,-21 22 15,-1-22-15,1 0 16,0 0-16,0 0 0,0 1 0,21-1 16,-21 0-16,21 0 0,-22-21 0,22 21 15,-21-21-15,0 0 0,0 0 16,21 21-16,-21-21 0,-22 0 15</inkml:trace>
  <inkml:trace contextRef="#ctx0" brushRef="#br0" timeOffset="-116008.71">27559 3471 0,'0'0'0,"0"-21"0,0 0 15,0 0-15,0 0 0,0 0 16,0 42 15,0 0-31,0 0 0,0 21 16,0-20-16,0 20 0,0-21 15,0 21-15,0-20 0,0 20 0,0-21 16,0 0-16,0 0 0,0 1 16,0-1-16,0 0 0,0 0 0,0 0 15,21-21-15,0 0 16,0 0-16,1 0 0,-1 0 15,0 0-15,0 0 0,0-21 16,0 21-16,22-21 0,-22 0 16,0 0-16,21 21 0,-20-22 0,-1 1 15,0 0-15,0 0 0,0 0 0,-21 0 16,0 42 15,0 0-31,0 0 16,-21 0-16,0 0 0,21 1 0,-21 20 15,21-21-15,0 0 0,-21 0 0,21 1 16,-22-1-16,22 0 0,0 0 16,0 0-16,0 0 15,22-21 17,-1 0-32,0-21 0,0 0 15,0 21-15,0-21 0,1 0 16</inkml:trace>
  <inkml:trace contextRef="#ctx0" brushRef="#br0" timeOffset="-115596.92">28490 3535 0,'0'0'16,"0"-21"-16,0 0 15,0-1 1,21 1-1,1 21-15,-1 0 16,0 0-16,0 0 0,0 21 16,0 1-16,-21-1 0,22 0 0,-1 0 15,-21 0-15,0 0 0,0 1 0,0 20 16,0-21-16,0 0 0,-21 0 16,-22 1-16,22-1 0,-21 0 0,-1 0 15,22 0-15,-21 0 0,0 1 0,-1-22 16,1 21-16,21-21 0,-22 0 15,65 0 17,20 0-32,-21 0 15,21 0-15,-20 0 0,20 0 0,-21 0 16,21 0-16,-20 0 0,20 0 16,-21 0-16,21 0 0,-20 0 0,-1 0 15,0 0-15,21 0 0,-21 0 16,1 0-16,-1 0 0,0 0 15,0 0-15,-21-21 0,21 21 16,0-22-16</inkml:trace>
  <inkml:trace contextRef="#ctx0" brushRef="#br0" timeOffset="-115405.06">29168 3662 0,'-22'0'0,"1"0"0,0 0 16,0 0-16,42 0 63,0-21-63,0 21 0</inkml:trace>
  <inkml:trace contextRef="#ctx0" brushRef="#br0" timeOffset="-114928.83">29803 3450 0,'0'0'0,"21"-42"16,-21 21-1,21 0-15,-21-1 0,21 22 16,-21-21-16,0 0 0,0 0 15,0 0-15,0 0 16,0-1-16,-21 22 16,0 0-16,0 0 0,-1 0 0,1 0 15,0 0-15,0 22 0,0-22 0,0 21 16,-22 21-16,22-21 0,0 0 16,0 1-16,0 20 0,-1-21 0,22 21 15,0-20-15,0-1 0,0 0 16,0 0-16,22 0 0,-1 0 0,21 1 15,-21-1-15,0 0 0,1 0 0,20 0 16,-21 0-16,0 1 0,0-1 16,1 0-16,-22 0 0,0 0 15,0 0-15,0 1 16,-22-22-16,1 0 0,0 0 16,-21 0-16,21 0 0,-22 0 0,22 0 15,0 0-15,-21 0 0,20 0 16,1 0-16,0 0 0,0 0 0,21-22 15,-21 1-15,21 0 16,21 21-16,0 0 16,0-21-16,0 21 0,1 0 0,-1-21 15,21 0-15,-21 21 0,22-22 16</inkml:trace>
  <inkml:trace contextRef="#ctx0" brushRef="#br0" timeOffset="-114345.15">30120 3620 0,'0'0'0,"0"-22"16,-21 44 31,21-1-47,0 0 0,0 0 16,0 0-16,0 0 15,0 1 1,21-22-16,0 0 0,0 0 15,1 0-15,-1 0 16,21 0-16,-21 0 0,0 0 0,22 0 16,-1-22-16,-21 1 0,0 21 0,1-21 15,-1 0-15,0 0 0,0 0 16,-21-1-16,0 1 0,0 0 0,0 0 16,0 0-16,0 0 15,0 42 1,-21 0-1,21 0-15,0 0 0,-21 0 0,21 22 16,-21-22-16,-1 21 0,22-21 16,-21 22-16,21-1 0,0 0 15,-21 1-15,21 20 0,0-20 0,0 20 16,0-21-16,0 22 0,0-1 16,21-20-16,-21 20 0,0 1 0,0-22 15,0 22-15,0-1 0,0-21 0,-21 22 16,0-1-16,0-20 0,0 20 15,-22-20-15,22-1 0,0-21 0,-21 21 16,-1-20-16,22-22 0,-21 0 0,21 0 16,-1 0-16,-20 0 0,21-22 15,0 1-15,0 0 0,21-21 0,-22-1 16,22 1-16,0 0 0,0-1 16,0 1-16,0-21 0,0 20 15,22-20-15,-1 20 0,0-20 0,0-1 16,21 1-16,-20-1 0,20 1 0,0 21 15,-21-22-15,22 22 0,-1-22 16,-21 22-16,22 0 0</inkml:trace>
  <inkml:trace contextRef="#ctx0" brushRef="#br0" timeOffset="-113592.99">30374 3535 0,'0'0'0,"42"-42"31,-20 42-15,-1 0-1,-21 21 1,0 0-16,21 0 16,-21 21-16,0-20 0,21-1 0,-21 21 15,0-21-15,0 0 0,0 1 16,0-1-16,0 0 0,0 0 0,0 0 15,0 0-15,0 1 16,-21-22 0,21-22-1,0 1-15,0 0 0,0 0 16,0 0-16,0 0 0,0-1 0,21-20 16,0 21-16,-21-21 0,21 20 15,1-20-15,-1 21 0,21-21 0,-21 20 16,22 1-16,-22 0 15,21 0-15,0 0 0,1 21 0,-22 0 16,21 0-16,-21 21 0,1 0 16,20 0-16,-42 0 0,0 1 0,0-1 15,0 21-15,0-21 0,0 0 0,0 1 16,0-1-16,-21 0 0,0 0 16,-1 0-16,1 0 0,21 1 0,-21-22 15,21 21-15,21-42 47,0 21-47,1-22 0</inkml:trace>
  <inkml:trace contextRef="#ctx0" brushRef="#br0" timeOffset="-113345.14">31327 3387 0,'0'0'0,"0"-21"0,-22 21 31,1 0-31,0 21 0,0 0 0,0 0 16,-22 0-16,22 0 0,0 22 16,-21-22-16,21 0 0,-1 21 0,22-20 15,0-1-15,-21 0 0,21 0 16,0 0-16,0 0 0,0 1 16,21-1-16,1-21 0,-1 21 0,0-21 15,0 0-15,21 0 0,1 0 16,-1 0-16,0 0 0,1 0 0,-22 0 15,21 0-15,1-21 0,-22 0 16,21-1-16,-21 1 0</inkml:trace>
  <inkml:trace contextRef="#ctx0" brushRef="#br0" timeOffset="-111781.34">31708 3302 0,'0'-190'16,"0"168"-1,0 234-15,0-445 0,0 254 16,0 1-1,-22 20-15,22 0 16,-21 1-16,0-1 0,21 0 0,0 1 16,-21 20-16,0-21 0,21 1 0,0-1 15,-21 0-15,-1 1 0,22-22 16,-21 21-16,0-21 0,21 1 0,0-1 16,0 0-16,0 0 15,0-42 1,0 0-1,21 0-15,-21-22 0,21 22 16,1 0-16,-1-21 0,0 20 16,0-20-16,0 21 0,0-21 15,1 20-15,-22 1 0,21 21 16,0 0-16,-21 21 16,0 1-16,0-1 15,0 0-15,0 0 0,0 21 0,0-20 16,0-1-16,0 0 0,0 0 15,0 0-15,0 0 0,0 1 0,0-1 16,0 0-16,0 0 16,21-21-16,0 0 15,0 0-15,1 0 0,-1 0 16,0 0-16,0-21 0,21 0 16,-20 0-16,-1-1 0,0 1 0,0 0 15,0 0-15,0 0 0,1-22 16,-22 22-16,0 0 0,0 0 0,0 0 15,0 0-15,0-1 0,-22 22 16,22 22 0,-21-1-16,21 0 15,-21-21-15,21 21 0,0 0 0,0 0 16,0 1-16,0-1 0,0 0 16,0 0-16,0 0 0,21 0 15,0 1-15,-21-1 16,22 0-1,-1-21 1,0 0-16,0 0 16,0 0-16,0 0 15,1 0-15,-1-21 0,0 21 0,0-21 16,0-1-16,0 1 0,1 0 16,-1 0-16,0 0 0,0 0 0,0-1 15,0-20-15,-21 21 0,0 0 16,0 0-16,0 42 31,0 0-31,0 0 0,-21 0 16,21 0-16,-21 1 0,21-1 15,-21 0-15,21 0 0,0 0 16,0 0-16,0 1 0,0-1 16,0 0-1,21-21 1,0 0-16,0-21 15,-21 0 1,0-1-16,22 1 0,-22 0 16,0 0-16,0 0 0,0 0 15,0-1-15,0 1 0,-22 0 16,22 0-16,22 21 47,-1 0-47,0-21 0,0 21 15,0 0-15,0 0 0,1 0 16,-1 0-16,0 0 0,0 0 16,-21 21-16,0 0 15,0 0-15,0 0 16,0 1-16,0-1 0,0 0 0,0 0 16,0 0-16,0 0 0,-21 1 15,21-1-15,-21-21 16,21 21-16,0-42 47,0 0-32,0-1-15,0 1 0,21 0 16,0 0-16,-21 0 0,21 0 0,0-1 16,1-20-16,-1 21 0,0 0 15,0 0-15,0 21 0,0 0 0,-21-22 16,22 22-16,-1 22 15,-21-1-15,0 0 0,0 0 16,0 0-16,0 0 16,0 1-16,0-1 0,0 0 0,-21 0 15,21 0-15,0 0 0,0 1 16,0-1-16,0 0 16,21-42 30,0 0-46,0-1 16,0 1-16,0 0 16,1 0-16,-1 0 0,-21 0 15,21 21-15,-21-22 0,21 22 0,-21 22 47,-21-1-31,21 0-16,-21 0 15,21 0-15,0 0 16,0-42 47,21 21-63</inkml:trace>
  <inkml:trace contextRef="#ctx0" brushRef="#br0" timeOffset="-111616.45">33147 3408 0,'0'85'16,"0"-170"-16,0 64 0,-21 21 15,21-21-15,-21 21 0,42 0 63,-21 21-48,21-21-15</inkml:trace>
  <inkml:trace contextRef="#ctx0" brushRef="#br0" timeOffset="-111148.7">33359 3577 0,'-22'0'0,"44"0"0,-65 0 16,64 0 15,1 0-15,-1 21-1,-21 1-15,0-1 0,0 0 16,0 0-16,-21 0 16,-1 0-16,1 22 0,0-22 15,0 0-15,0 0 0,0 0 0,-22-21 16,22 22-16,0-1 0,0 0 15,0-21-15,-1 0 0,22 21 16,22-21 0,-1 0-1,0 0-15,0 0 0,0 0 16,0 0-16,1 0 0,-22 21 16,21-21-16,0 0 0,0 21 0,-21 1 15,21-22-15,-21 21 0,21 0 16,1-21-16,-22 21 0,0 0 0,0 0 15,0 1 1,-22-1-16,1-21 16,0 0-16,0 21 15,0-21-15,0 0 0,-1 0 0,1 0 16,0 0 0,21-21-16,0 0 0</inkml:trace>
  <inkml:trace contextRef="#ctx0" brushRef="#br0" timeOffset="-110864.77">33570 3683 0,'0'0'0,"21"0"16,-21-21-16,22 0 15,-1 21-15,-21-21 0,21 21 0,0-22 16,-21 1-1,-21 21 17,0 0-32,0 21 15,21 1-15,-22-22 0,22 21 16,0 0-16,0 0 16,0 0-1,22-21 1,-1 0-1,0 0-15</inkml:trace>
  <inkml:trace contextRef="#ctx0" brushRef="#br0" timeOffset="-110440.78">33845 3620 0,'0'-22'16,"-21"107"-16,42-191 0,-21 149 0,0-107 0,0 43 16,0 0-16,0 0 15,0 42 16,-21-21-31,21 21 0,-21 0 16,21 0-16,-21-21 0,21 21 16,-21 1-16,21-1 0,0 0 0,0 0 15,0 0 1,21-21-16,0 0 16,0 0-16,0 0 0,-21-21 15,0 0-15,0 0 16,0 0-16,0-22 0,0 22 15,0 0-15,0-21 0,0-1 0,0 1 16,0-22-16,0 22 0,0 0 0,0-1 16,0 1-16,0 0 0,0-1 15,0 22-15,0 0 0,0 0 16,0 42 0,0 0-16,0 0 0,0 22 15,0-22-15,0 42 0,0-20 16,0-1-16,0 0 0,0 22 0,0-22 15,0 1-15,0-22 0,0 21 0,0-21 16,0 22-16,0-22 0,0 0 16,0 0-16,0 0 0,0 0 15</inkml:trace>
  <inkml:trace contextRef="#ctx0" brushRef="#br0" timeOffset="-109588.66">28533 4911 0,'0'-21'0,"0"42"0,0-64 0,0 22 16,0 0-16,0 0 16,0 42 15,-22 0-31,1 0 0,21 1 15,-21 20-15,0-21 0,0 21 0,0-20 16,-1 20-16,1-21 0,0 0 16,0 22-16,21-22 0,0 0 0,0 0 15,0 0-15,21-21 16,0 0 0,0 0-16,1 0 0,-1 0 0,0-21 15,21 21-15,-21-21 0,22 21 16,-22-21-16,0 21 0,0-21 0,0 21 15,1 0-15,-22-22 16,21 22-16,-21 22 16,0-1-16,0 0 15,0 0-15,0 0 0,0 0 0,-21 1 16,21-1-16,0 0 0,0 0 16,-22 0-16,1 0 0,21 1 15,0-1 1,21-21-1,1 0 1,-1-21 0</inkml:trace>
  <inkml:trace contextRef="#ctx0" brushRef="#br0" timeOffset="-109072.95">29041 5038 0,'0'0'0,"0"-21"15,0-1-15,0 1 16,21 0-16,0 0 16,0 21-16,0-21 0,0 21 15,1 0-15,-1 0 0,21 0 0,-21 0 16,0 0-16,22 0 0,-22 0 16,0 21-16,0 0 0,-21 0 15,0 0-15,0 1 0,0-1 0,0 0 16,0 0-16,-21 0 0,0 0 15,-21 1-15,-1-22 0,22 21 0,-21 0 16,-1-21-16,22 0 0,-21 21 16,21-21-16,0 0 0,-1 0 0,44 0 31,-1-21-31,0 21 16,0 0-16,21 0 0,-20 0 0,20 0 15,-21 0-15,21 0 0,-20 0 16,-1 0-16,0 0 0,0 21 0,0 0 15,0 0-15,-21 1 16,0-1-16,0 0 0,0 0 16,0 0-16,-21 0 0,0-21 0,0 22 15,-21-1-15,20-21 0,-20 21 0,0-21 16,21 0-16,-22 21 0,1-21 16,0 0-16,20 0 0,-20 0 0,21 0 15,0 0-15,0 0 0,-1 0 16,1 0-16,21-21 15,21 21 1,1-21-16,-1 21 0,0 0 16,0-21-16,0 21 0,22 0 15</inkml:trace>
  <inkml:trace contextRef="#ctx0" brushRef="#br0" timeOffset="-108873.06">29887 5292 0,'-21'0'15,"0"0"-15,42 0 63,0 0-63,0 0 0,1 0 0</inkml:trace>
  <inkml:trace contextRef="#ctx0" brushRef="#br0" timeOffset="-108564.59">31073 4847 0,'0'0'0,"21"0"31,0 0-31,21 0 0,1 0 16,-1 0-16,21 0 0,-20 0 16,20 0-16,-20 0 0,20 0 0,-21 0 15,1 0-15,-1 0 0,-21 0 16,22 0-16,-22 0 0,-42 0 31,-1 0-31,1 0 16,0 0-16,0 0 15,0 0-15,0 0 0</inkml:trace>
  <inkml:trace contextRef="#ctx0" brushRef="#br0" timeOffset="-108356.71">31496 4826 0,'-21'0'15,"-22"21"1,22-21-16,106-21 0,-191 63 0,106-20 0,-21-1 0,0 0 15,0 0-15,-1 0 0,1 22 16,0-1-16,0 0 0,0-21 0,21 22 16,-21-1-16,-1 0 0,22 1 15,-21-22-15,21 0 0,0 21 16,0-20-16,-21-1 0,21 0 0,0 0 0,0 0 16,21-21 15,22 0-16,-22-21-15,21 0 0</inkml:trace>
  <inkml:trace contextRef="#ctx0" brushRef="#br0" timeOffset="-107432.27">31686 5038 0,'0'-64'16,"-21"191"-16,42-275 15,-21 233-15,0-191 0,0 85 16,0 42-1,0 0-15,0 0 0,0 22 16,0-22-16,0 21 0,-21 0 16,21 1-16,-21-22 0,21 21 0,0 1 15,0-22-15,-21 21 0,21-21 16,-21 0-16,21 1 0,0-1 0,0 0 16,0 0-16,0-42 46,21 0-46,-21 0 0,21-1 16,0 1-16,0 0 0,1 0 0,-1-21 16,21 20-16,-21 1 0,22 0 15,-22-21-15,21 21 0,-21 21 16,0-22-16,22 22 0,-22 0 16,0 0-16,-21 22 0,0-1 15,0 0-15,0 0 0,0 0 16,0 0-16,0 1 0,0-1 0,-21 0 15,21 0-15,0 0 0,0 0 16,0 1-16,0-1 0,0 0 0,21 0 16,0-21-16,0 0 15,1 0 1,-1 0-16,0 0 0,0 0 0,0-21 16,0 21-16,1-21 0,-1 0 0,0-1 15,0 1-15,0 0 16,0-21-16,1 21 0,-1-1 15,0-20-15,-21 21 0,21 0 0,-21 0 16,21 21-16,-21 21 31,-21 0-31,0 0 16,0 0-16,0 0 0,21 1 0,-22 20 16,22-21-16,-21 0 0,21 0 15,0 1-15,0-1 0,0 0 16,0 0-16,21-21 15,1 0-15,-1 0 0,0 0 16,0 0-16,21 0 0,-20 0 16,20 0-16,-21 0 0,21-21 15,-20 0-15,20 0 0,-21-1 0,0 1 16,22 0-16,-22-21 0,0 21 16,0-22-16,0 1 0,0 0 0,-21-1 15,22 22-15,-22 0 0,0-21 16,0 20-16,-22 22 15,1 0-15,0 22 0,0-22 16,21 21-16,-21 21 0,21-21 16,0 0-16,0 1 0,0 20 15,0-21-15,0 0 0,0 0 0,0 1 16,0 20-16,0-21 0,-21-21 16,21 21-16,0 0 0,-22 1 0,22-1 15,0 0-15,-21-21 16,0 0-16,0 0 0,0 0 31,0 0-15,21-21-16,0 0 15,0-1-15,0 1 0</inkml:trace>
  <inkml:trace contextRef="#ctx0" brushRef="#br0" timeOffset="-107253.33">32343 4763 0,'0'0'0,"-22"0"0,1 0 0,0-22 15,0 22-15,0 0 0,0-21 16,-1 21-16,1 0 0,21 21 47</inkml:trace>
  <inkml:trace contextRef="#ctx0" brushRef="#br0" timeOffset="-106376.34">28744 6519 0,'21'-21'0,"-42"42"0,64-42 16,-43 0-16,21 0 0,0 21 16,-21 21 15,0 0-31,0 0 0,0 22 0,0-22 16,0 21-16,0-21 0,-21 22 0,0-1 15,-1-21-15,1 0 0,0 22 16,0-22-16,-21 0 0,20 0 15,1 0-15,0 1 0,0-22 0,0 21 16,0-21-16,21-21 31,21 21-15,0 0-16,0-22 0,0 22 16,0-21-16,1 21 0,20 0 0,-21 0 15,21 0-15,1 0 0,-22 0 16,21-21-16,1 21 0,-1 0 0,0 0 15,1 0-15,-22-21 0,21 21 0,-21-21 16,0 21-16,1-21 16,-22-1-16,0 1 0,0 0 15,0 0-15,0 0 0,0 0 0,0-1 16,0 1-16,0 0 16,-22 21-1,1 21-15,0 0 16,21 1-16,0-1 0,-21 21 0,0-21 15,0 22-15,-1-22 0,1 21 0,21-21 16,-21 22-16,0-22 0,0 0 16,0 0-16,21 0 0,0 0 0,-22 1 15,1-1-15,42-21 32,1 0-17,-1 0-15,0-21 0,21-1 0,-21 1 16,22 0-16</inkml:trace>
  <inkml:trace contextRef="#ctx0" brushRef="#br0" timeOffset="-105956.58">29591 6519 0,'21'0'0,"-190"149"16,338-319-16,-190 191 0,42-21 16,-21 22-1,0-1-15,0 21 0,0-21 0,-21 0 16,0 1-16,0 20 15,-1-21-15,1 0 0,0 0 0,0 1 16,0-1-16,0 0 0,-1 0 0,1 0 16,0 0-16,21 1 0,0-1 15,21-21 1,0 0 0,1 0-16,20-21 0,-21 21 15,0-22-15,22 1 0,-22 21 0,0-21 16,21 21-16,-21-21 0,-21 0 15,22 21-15,-1 0 0,-21 21 32,0 0-17,-21 0-15,-1 0 0,1-21 16,21 22-16,0-1 0,-21 0 0,0 0 16,0 0-16,21 0 15,-21 1 1,42-22 15,0 0-31,0 0 16,0-22-16</inkml:trace>
  <inkml:trace contextRef="#ctx0" brushRef="#br0" timeOffset="-105800.68">29993 6816 0,'0'0'15,"-21"0"-15,42 0 47,0-21-31,0 21-16</inkml:trace>
  <inkml:trace contextRef="#ctx0" brushRef="#br0" timeOffset="-105493.45">30628 6414 0,'-21'-22'0,"42"44"0,-63-65 16,42 22-1,21 21-15,0 0 0,0-21 16,0 21-16,22-21 0,-1 21 0,0 0 16,1 0-16,-1 0 15,22-21-15,-22 21 0,21 0 0,-20 0 16,-1 0-16,0 0 0,1 0 16,-22 0-16,0 0 0,0 0 0,-42 0 31,0 0-31,0 0 0,-22 0 15</inkml:trace>
  <inkml:trace contextRef="#ctx0" brushRef="#br0" timeOffset="-105268.58">30840 6308 0,'0'21'0,"0"-42"0,-21 63 16,-1-21-16,22 0 0,-21 1 15,21 20-15,0-21 0,-21 21 16,0 1-16,0-1 0,21 0 0,-21 1 15,21-1-15,0 0 0,-22 1 16,22-22-16,-21 21 0,21-21 0,0 1 16,0-1-16,0 0 0,0 0 15,21-21 1,1 0 0,-1 0-16,0-21 0,0 0 15,0 21-15</inkml:trace>
  <inkml:trace contextRef="#ctx0" brushRef="#br0" timeOffset="-104240.79">31157 6477 0,'0'-21'0,"-84"233"15,168-403-15,-84 149 0,0 63 32,0 21-32,0-21 15,-21 22-15,21-22 0,-21 21 0,21 1 16,0-1-16,0 0 0,-21-21 15,0 22-15,21-22 0,-22 0 0,22 21 16,-21-20-16,0-1 0,21 0 16,-21-21-16,21-21 47,0 0-47,21-1 0,0 1 15,0 0-15,1 0 0,-1 0 0,0-22 16,21 22-16,-21 0 0,22 0 15,-22 0-15,0 0 0,21 21 0,-20 0 16,-1 0-16,0 0 0,0 21 16,-21 0-16,0 0 15,0 0-15,0 0 0,0 1 16,0-1-16,0 21 0,0-21 0,0 0 16,-21-21-16,21 22 0,0-1 15,0 0 1,21-21-16,0 0 0,0 0 15,22 0-15,-22 0 16,0 0-16,0 0 0,22-21 0,-22 0 16,0-1-16,0 1 0,0 0 0,0 0 15,1 0-15,-1-22 0,-21 22 16,0 0-16,0-21 0,0 21 0,0-1 16,0 1-16,0 0 15,-21 21-15,-1 0 16,1 21-1,21 0-15,0 1 16,0-1-16,0 0 0,0 0 16,0 0-16,0 0 0,0 1 0,0-1 15,0 0-15,0 0 0,0 0 0,0 0 16,0 1-16,0-1 16,21-21-16,1 0 0,-1 0 15,0 0-15,0 0 16,0 0-16,22 0 0,-22 0 15,0-21-15,0 21 0,0-22 16,0 1-16,22 0 0,-22 0 0,0-21 16,0 20-16,0 1 0,1-21 15,-1 21-15,0 0 0,-21-1 16,0 1-16,0 42 31,0 1-31,-21-1 0,0 0 16,21 0-16,0 0 0,0 0 15,0 1-15,0-1 0,0 0 0,0 0 16,0 0-16,0 0 16,21 1-16,0-22 15,0 0-15,0 0 0,0 0 0,1 0 16,-1 0-16,0 0 0,0 0 16,0-22-16,22-20 15,-22 21-15,0 0 0,-21 0 16,0-22-16,21 22 0,-21-21 0,0-1 15,0 22-15,0 0 0,0-21 16,-21 42-16,0-21 0,0 21 0,-1 0 16,-20 0-16,21 0 0,-21 0 15,20 21-15,1-21 0,-21 21 0,21 0 16,0 0-16,-1 0 0,1 1 16,21-1-16,0 0 0,0 0 0,0 0 15,0 0-15,21-21 16,1 22-16,20-22 15</inkml:trace>
  <inkml:trace contextRef="#ctx0" brushRef="#br0" timeOffset="-103699.86">32702 6562 0,'0'42'31,"-21"-21"-31,0 0 0,21 1 16,-21 20-16,21-21 0,-21 0 0,0 0 16,21 1-16,0-1 0,0 0 15,-22 0-15,22 0 0,0 0 16,0 1 0,22-22-1,-1 0-15,-21-22 16,21 1-16,0 21 0,0-21 0,0 0 15,1 0-15,-1 0 0,0-1 16,0 1-16,0 0 0,0 0 0,1 21 16,-22-21-16,0 42 15,0 0 1,0 0 0,0 0-16,0 1 0,0-1 0,0 0 0,0 0 15,0 0-15,0 0 0,0 1 16,0-1-16,21-21 15,0 0-15,0 0 0,21 0 0,-20 0 16,-1 0-16,0 0 0,0 0 16,0-21-16,0 21 0,1-22 0,-1 1 15,0 0-15,0-21 0,0 21 16,0-22-16,-21 1 0,0 0 0,22-1 16,-22 1-16,0 21 0,0-22 15,0 22-15,0 0 0,0 0 0,0 0 16,-22 21-1,1 0 1,0 21-16,0-21 0,0 21 16,0 0-16,-1 0 0,1 1 0</inkml:trace>
  <inkml:trace contextRef="#ctx0" brushRef="#br0" timeOffset="-102829.52">28363 8149 0,'0'-21'15,"0"42"-15,0-63 0,21 21 0,-21 0 16,0-1-16,0 44 16,0-1-1,-21 0-15,0 21 0,0-21 0,-21 1 16,20 20-16,1-21 0,-21 0 16,21 0-16,-22 1 0,22-1 0,0 0 15,0 0-15,0 0 0,21 0 0,0 1 16,21-22-1,0 0 1,21 0-16,-20-22 0,20 22 0,-21 0 16,21-21-16,1 21 15,-1-21-15,-21 21 0,22 0 0,-22-21 16,0 21-16,0-21 0,0 21 0,0 0 16,1-21-16,-22-1 0,21 1 15,0 21-15,-21-21 0,0 0 16,21 21-16,-21-21 0,21 21 15,-21-21-15,0 42 32,-21 0-17,21 21-15,-21-21 0,0 1 16,21 20-16,-21-21 0,-1 21 0,1-20 16,21-1-16,0 0 0,-21 0 15,21 0-15,0 0 16,0 1-16,21-22 15,0 0 1,1-22-16,20 22 0,-21-21 16,0 21-16</inkml:trace>
  <inkml:trace contextRef="#ctx0" brushRef="#br0" timeOffset="-102272.74">29083 8128 0,'0'-21'0,"21"21"16,0 0-1,0 0-15,1-21 0,20 21 16,0 0-16,-21 0 0,22 0 0,-22 0 16,21 0-16,-21 0 0,1-21 15,-1 21-15,0 0 0,0 0 16,-21-22-1,-21 22-15,0 0 16,0 0-16,-22 0 0,22 0 16,0 0-16,0 0 15,0 0-15,-1 0 0,1 0 0,0 0 16,0 0-16,0 0 0,0 22 0,-1-22 16,1 21-16,21 0 0,-21-21 15,21 21-15,0 0 0,0 0 16,21-21-1,0 0-15,22 0 0,-22 0 16,0 0-16,0 0 0,0 22 0,1-22 16,20 0-16,-21 21 0,0 0 15,0 0-15,-21 0 0,22 0 16,-22 1-16,0-1 0,0 0 16,0 0-16,-22 0 0,1 0 15,0 1-15,0-1 0,-21-21 16,20 21-16,-20-21 0,21 0 0,-21 21 15,20-21-15,-20 0 0,21 0 0,-21 0 16,20 0-16,1 0 0,0 0 16,0 0-16,0 0 0,21-21 0,-21 0 15,21 0-15,0-1 16,21 22 0,0 0-16,21-21 0,-21 21 0,1 0 15</inkml:trace>
  <inkml:trace contextRef="#ctx0" brushRef="#br0" timeOffset="-102088.84">29549 8382 0,'0'-21'78</inkml:trace>
  <inkml:trace contextRef="#ctx0" brushRef="#br0" timeOffset="-101684.93">30607 8001 0,'0'0'32,"42"0"-32,-21 0 0,22 0 15,-1 0-15,22-21 0,-22 21 0,21 0 16,1-21-16,-1 21 0,1-21 0,-1 21 15,1 0-15,-22 0 16,1 0-16,-1 0 0,-21 0 0,0 0 16,-42 0-1,0 0-15</inkml:trace>
  <inkml:trace contextRef="#ctx0" brushRef="#br0" timeOffset="-101432.75">31009 7938 0,'-21'21'16,"42"-42"-16,-63 63 0,42-21 16,-21-21-16,-1 21 0,1 0 0,21 1 15,0 20-15,-21-21 0,21 21 16,-21 1-16,0-1 0,21-21 0,0 22 16,0-1-16,-21 0 0,21-21 15,-22 22-15,22-22 0,0 0 0,0 0 16,0 0-16,0 1 0,0-1 15,22-21 1,-1 0 0,0 0-16,0-21 0,0-1 0,22 1 15,-22 0-15,0 0 0</inkml:trace>
  <inkml:trace contextRef="#ctx0" brushRef="#br0" timeOffset="-99532.34">31221 8086 0,'42'-127'16,"-105"338"-16,84-295 0,21-64 15,-42 126-15,0 1 0,0 42 16,0 1 0,0 20-16,0-21 0,0 21 15,-21 1-15,0-1 0,21 0 0,-21-20 16,-1 20-16,22 0 0,0 1 16,-21-22-16,21 21 0,-21-21 0,0 0 15,21 1-15,0-1 0,0 0 16,-21-21-16,21-21 31,0 0-15,21-1-16,-21 1 0,21 0 15,0 0-15,0-21 0,22 20 0,-22-20 16,21 21-16,-21-21 0,1 20 16,20 1-16,-21 0 0,0 0 0,0 21 15,1 0-15,-22 21 16,0 0-16,0 0 15,0 22-15,0-22 0,0 0 0,0 21 0,0-20 16,0 20-16,0-21 0,-22 0 16,22 0-16,0 1 0,-21-1 15,21 0-15,0 0 0,0 0 16,21-21-16,1 0 16,-1 0-16,0 0 0,0 0 0,21 0 15,-20 0-15,-1-21 0,21 0 16,-21 0-16,0 0 0,1-1 0,20 1 15,-21 0-15,0 0 0,-21-21 16,21 20-16,-21-20 0,0 21 0,0 0 16,0 0-16,0-1 0,0 1 0,-21 42 31,21 1-15,0-1-1,0 0-15,0 0 0,0 0 0,0 0 16,0 1-16,0-1 0,0 0 0,0 0 15,0 0-15,0 0 16,0 1-16,21-22 0,-21 21 0,22-21 16,-1 0-1,0 0-15,0 0 0,0 0 16,0 0-16,1 0 0,-1 0 0,0-21 16,0 21-16,0-22 0,22 1 15,-22 0-15,0 0 0,0-21 0,0 20 16,0 1-16,-21 0 15,22 0-15,-1 0 0,-21 42 32,-21 0-17,21 0-15,-22 0 0,1 1 16,21-1-16,0 0 0,0 0 16,0 0-16,0 0 0,0 1 15,21-22 1,1 0-16,-1 0 15,0 0-15,0 0 0,0 0 16,0 0-16,1 0 0,-1-22 0,0 1 16,0 0-16,0 0 15,0 0-15,1 0 0,-22-22 0,0 22 16,21-21-16,-21 21 0,0-22 16,0 22-16,0-21 0,0 21 0,0-1 15,-21 22-15,-1 0 0,1 0 16,-21 0-16,21 0 0,-22 0 0,22 22 15,-21-1-15,21 0 0,-22 21 16,22-21-16,0 22 0,21-22 0,0 21 16,0-21-16,0 1 0,0 20 0,0-21 15,0 0-15,0 0 16,21 1-16,-21-1 0,21-21 0,1 21 16,-1-21-16,0 0 0,21 0 0,-21 0 15,1 0-15,-1 0 0,21 0 16,-21 0-16,22-21 0,-22 0 15,21-1-15,-21 1 0,0 0 0,1 0 16,20 0-16,-21-22 0,0 22 16,-21 0-16,21 0 0,-21 0 0,22 0 15,-22-1-15,0 44 32,-22-1-32,22 0 0,-21 0 15,21 0-15,0 22 0,-21-22 16,21 0-16,0 0 0,0 0 15,0 0-15,0 1 0,0-1 0,21-21 32,0 0-17,1 0-15,-1 0 0,-21-21 16,21 21-16,0-22 0,0 1 0,-21 0 16,21 0-16,1 0 0,-22 0 0,0-1 15,21 1-15,0 0 0,-21 0 16,0 0-16,0 0 15,0 42 1,0 0-16,0 0 16,0 0-16,0 0 15,-21 1-15,21-1 0,0 0 0,-21-21 16,21 21-16,0 0 0,0 0 16,0 1-16,0-1 15,21-21-15,0 0 16,0 0-16,0 0 0,0 0 15,1 0-15,-1 0 0,0-21 0,0-1 16,0 22-16,0-21 0,-21-21 16,22 21-16,-1 0 0,0-1 0,-21-20 15,0 21-15,21 0 0,-21 0 16,21-1-16,-21 1 0,0 42 31,0 1-31,0-1 16,-21 0-16,0 0 0,21 0 15,-21 0-15,21 22 0,0-22 0,-21 0 16,21 0-16,0 0 0,0 1 16,0-1-16,0 0 15,21-21-15,0 0 16,0 0-16,0 0 0,0 0 0,22 0 16,-22 0-16,0 0 0,21 0 15,-20-21-15,-1 0 0,0-1 0,0 1 16,0 0-16,0-21 15,1 21-15,-1-22 0,0 1 0,0 0 16,-21 20-16,0-20 0,21 21 16,-21 0-16,0 0 0,0-1 0,-21 44 31,21-1-31,0 0 0,-21 0 0,0 21 16,21-20-16,0-1 0,-21 21 15,21-21-15,0 0 0,0 1 0,0 20 16,0-21-16,0 0 0,-22-21 15,22 21-15,0 1 0,-21-22 0,21 21 16,-21-21 0,0 0-16,0 21 15,0-21 1,-1 0-16,1 0 0,0 0 0,0 0 16,0 0-16,-22 0 0</inkml:trace>
  <inkml:trace contextRef="#ctx0" brushRef="#br0" timeOffset="-98633.06">28448 9589 0,'0'0'0,"-21"0"0,21-22 15,0 1 1,-21 42 15,21 1-31,0-1 0,-22 0 16,22 21-16,-21-21 0,0 22 0,21-1 15,-21 0-15,0 1 0,0-22 16,-1 21-16,1 1 0,21-22 16,-21 0-16,21 0 0,-21 0 0,21 0 0,-21-21 15,42 0 16,0 0-31,0-21 16,0 21-16,1-21 0,-1 21 0,0-21 16,21 0-16,-21 0 0,1 21 15,-1-22-15,0 1 0,0 21 0,0-21 16,0 21-16,1 0 0,-1-21 16,-21 42-1,0 0-15,0 22 16,-21-22-16,-1 0 0,1 0 15,0 0-15,0 22 0,21-22 16,-21 0-16,0 0 0,21 0 0,-22 0 16,22 1-16,0-1 0,0 0 15,22-21 17,-1 0-32,0-21 0,0 21 15,0-21-15,0-1 0,1 1 16</inkml:trace>
  <inkml:trace contextRef="#ctx0" brushRef="#br0" timeOffset="-98261.27">29104 9694 0,'21'-21'0,"-42"42"0,63-42 16,-42 0-16,0 42 15,-21-21-15,0 21 16,0 1-16,0 20 0,21-21 0,-21 21 15,-1-20-15,1 20 0,0-21 16,0 21-16,0 1 0,21-22 0,0 0 16,0 21-16,0-20 0,0-1 0,0 0 15,0 0-15,21-21 0,0 21 16,21-21-16,-20 21 0,-1-21 16,21 0-16,-21 0 0,22 0 0,-22 0 15,0 0-15,0-21 0,0 0 0,0 21 16,-21-21-16,0 0 0,0 0 15,0-1-15,-21 22 0,0-21 16,0 0-16,0 21 0,-22 0 0,22-21 16,0 21-16,0 0 0,0 0 15,0 0-15,-1 0 16,22 21-16,0 0 16,22-21-1,-1 0-15,0 0 0</inkml:trace>
  <inkml:trace contextRef="#ctx0" brushRef="#br0" timeOffset="-98073.39">29612 9970 0,'-42'0'31,"21"0"-31,21-22 31,21 22 0</inkml:trace>
  <inkml:trace contextRef="#ctx0" brushRef="#br0" timeOffset="-97772.55">30120 9546 0,'0'0'0,"-21"0"0,0 0 0,0 0 0,-1-21 16,22 0 0,22 21-16,-1 0 15,0 0-15,21 0 0,-21-21 0,22 21 16,-1 0-16,0 0 0,1 0 15,-22 0-15,21 0 0,1 0 0,-22 0 16,21 0-16,-21 0 0,0 0 0,1 0 16,-1 0-16,-21 21 15,-21-21 17,-1 0-32,1 0 0,0 0 15</inkml:trace>
  <inkml:trace contextRef="#ctx0" brushRef="#br0" timeOffset="-97528.7">30459 9504 0,'-21'0'0,"-1"21"16,65-42-16,-107 63 15,64-21-15,-21 1 0,21-1 0,-21 0 16,21 0-16,0 21 0,0-20 16,-21 20-16,21-21 0,-21 21 0,21 1 15,0-22-15,-22 21 0,22-21 0,-21 22 16,21-22-16,-21 0 0,21 0 15,0 0-15,0 1 0,0-1 16,0 0-16,0 0 0,21-21 47,0 0-47,1 0 16,-1 0-16,0-21 0</inkml:trace>
  <inkml:trace contextRef="#ctx0" brushRef="#br0" timeOffset="-97132.91">30607 9991 0,'0'0'15,"0"-21"-15,0-1 16,0 1-16,0 0 0,21 0 16,0 0-16,0 0 0,1 21 15,-22-22-15,42 22 0,-21-21 16,0 21-16,0 0 0,1 0 0,-1 0 15,0 0-15,0 0 0,0 21 16,-21 1-16,0-1 0,0 0 16,0 0-16,0 0 0,0 0 0,0 1 15,0-1-15,0 0 0,0 0 0,0 0 16,0 0-16,0 1 0,-21-22 16,0 21-16,0-21 15,21-21 1,0-1-1,0 1-15,0 0 16,0 0-16,0 0 0,21-22 0,-21 22 16,0-21-16,21 21 0,0 0 15,-21-1-15,0 1 0,21 0 0,1 0 16,-1 21-16,0 0 16,0 0-16,0 0 15,0 0-15,1 0 0,-1 0 0,0 0 16</inkml:trace>
  <inkml:trace contextRef="#ctx0" brushRef="#br0" timeOffset="-95024.97">31411 9970 0,'21'0'0,"-21"-64"15,22 43-15,-22-21 16,21 20-16,-21 1 15,0 0-15,0-21 0,0 21 0,0-1 16,0 1-16,0 0 0,-21 21 16,-1-21-16,1 21 0,0 0 15,-21 0-15,21 21 0,-22-21 16,1 21-16,21 22 0,-22-22 16,22 0-16,-21 21 0,21-21 0,0 22 15,21-22-15,0 0 0,-22 21 0,22-20 16,0-1-16,0 0 0,0 0 15,0 0-15,0 0 0,22-21 0,-1 0 16,0 0-16,0 0 0,0 0 0,0 0 16,1 0-16,20 0 0,-21-21 15,0 21-15,0-21 0,1 0 0,20 0 16,-21 0-16,-21-1 0,21 1 16,0-21-16,-21 21 0,22 0 0,-22-1 15,0 1-15,0 0 16,0 42-1,0 0-15,-22 1 16,22-1-16,0 0 16,0 0-16,0 0 0,0 0 0,0 1 15,0-1-15,0 0 0,0 0 0,0 0 16,22-21-16,-22 21 0,21-21 16,0 0-16,0 0 0,0 0 15,22 0-15,-22 0 0,0 0 16,0 0-16,21-21 0,-20 0 0,-1 0 15,0 0-15,-21 0 0,21-1 0,-21 1 16,21-21-16,-21 21 16,0 0-16,0-1 0,0-20 0,0 21 15,0 42 1,0 0 0,-21 0-16,21 22 0,-21-22 15,0 0-15,21 0 0,0 0 16,-21 22-16,21-22 0,-22 0 0,1 0 15,21 0-15,0 1 16,0-44 31,0 1-47,0 0 16,21 0-16,1 0 0,-22 0 15,21-22-15,0 22 0,0-21 0,-21 21 16,21-22-16,0 22 0,1 0 0,-1 0 15,0 0-15,0-1 0,0 22 16,0 0-16,-21 22 16,0-1-16,0 0 0,0 0 15,0 0-15,0 0 0,0 22 0,0-22 16,0 0-16,0 0 0,0 0 16,0 1-16,0-1 0,0 0 0,0 0 15,0 0-15,0 0 16,22-21-1,-1 0-15,0 0 0,21 0 16,-21 0-16,1 0 0,-1-21 0,21 0 16,-21 21-16,0-21 0,1 0 15,-22 0-15,21-1 0,0-20 0,-21 21 16,21 0-16,-21-22 0,0 22 16,0 0-16,0 0 0,0 0 0,-21 21 31,21 21-31,0 0 0,0 0 15,0 0-15,0 1 0,-21-1 16,21 0-16,0 0 0,0 0 0,0 0 16,0 1-16,0-1 15,0 0-15,-21-21 63,-1 0-48,22 21 32,0 0-31,22-21-16,-1 0 16,0 0-16,0 0 15,21 0-15,1 0 0,-1 0 16,0 0-16,1 0 0,-22 0 0,21 0 15,-21 0-15,22-21 0,-22 0 16,0 0-16,0 0 0,0-1 0,-21-20 16,22 21-16,-22 0 0,21-22 15,-21 22-15,0 0 0,0 0 0,0 0 16,-21 42 0,21 0-1,-22-21-15,22 21 0,-21 0 16,21 22-16,0-22 0,-21 0 0,21 0 15,-21 0-15,21 1 0,0-1 16,0 0-16,0 0 0,0 0 16,0 0-16,0 1 0,21-22 31,0 0-31,0 0 0,1 0 16,-1 0-16,0 0 0,0-22 15,21 22-15,-20-21 0,20 0 0,0 0 16,-21 0-16,1 0 0,20-22 15,-21 22-15,0 0 0,-21-21 0,0 20 16,21 22-16,-21-21 0,0 0 16,-21 21-1,21 21 1,0 0-16,-21 1 0,21-1 16,0 0-16,-21 0 0,21 0 15,0 0-15,0 1 0,0-1 0,0 0 16,0 0-16,-21-21 47,0 0-32,21-21-15,0 0 16,0 42 31,0 0-47,0 0 15,21-21 1,0 0 0,0 0-16,0 0 0,0 0 0,22 0 15,-1 0-15,-21 0 0,22 0 16,-22-21-16,21 21 0,-21-21 0,0 0 16,22 0-16,-22-1 0,0-20 15,21 21-15,-20-21 0,-1-1 0,0 1 16,0 0-16,0-1 0,0-20 15,-21 20-15,22 1 0,-1 21 16,0-21-16,-21 20 0,0 1 16,0 0-16,0 42 15,0 22 1,-21-22-16,21 0 0,-21 21 16,-1 1-16,22-1 0,-21 0 15,0 1-15,21-1 0,-21 0 16,0 1-16,21-22 0,0 21 0,0-21 15,-21 22-15,21-22 0,0 0 16,0 0-16,0 0 0,21-21 16,0 0-1,0 0-15,0 0 16,22 0-16,-22 0 0,0-21 0,0 21 16,0-21-16,22 0 0,-22 0 15</inkml:trace>
  <inkml:trace contextRef="#ctx0" brushRef="#br0" timeOffset="-94781.08">33528 9631 0,'0'0'0,"0"-21"15,0 0 1,21 21-16,0 0 15,0 0-15,22 0 0,-22 0 16,0 0-16,0-22 0,0 22 0,1 0 16,-1 0-16,0 0 0,21 0 15,-21 0-15,-21-21 0,0 0 32</inkml:trace>
  <inkml:trace contextRef="#ctx0" brushRef="#br0" timeOffset="-94585.18">32872 9292 0,'-43'0'0,"86"0"0,-107 0 16,43 0-16,0 0 0,0 0 0,0 0 15,-1 0 48</inkml:trace>
  <inkml:trace contextRef="#ctx0" brushRef="#br0" timeOffset="-93685.16">28427 11218 0,'0'0'0,"0"-21"0,21-63 32,-21 105-1,0 21-31,0-21 15,-21 0-15,0 22 0,-1-1 16,1 0-16,0 1 0,21-1 0,-21 0 16,0-20-16,21 20 0,-21-21 0,21 21 15,0-20-15,0-1 0,0 0 16,0 0-16,21-21 16,0 0-16,0 0 0,0 0 15,0 0-15,1-21 0,20 0 16,-21 0-16,0 21 0,0-22 0,1 1 15,-1 0-15,0 0 0,0-21 0,0 20 16,0 1-16,1 0 0,-22 0 16,0 0-16,0 42 31,0 0-31,-22 0 0,1 0 16,0 1-16,0-1 0,21 21 0,-21-21 15,0 0-15,21 1 0,0-1 16,0 0-16,-22 0 0,22 0 15,-21 0-15,21 1 0,0-1 16,21-21 15,1 0-31,-1-21 0,0-1 0</inkml:trace>
  <inkml:trace contextRef="#ctx0" brushRef="#br0" timeOffset="-93281.39">28935 11218 0,'0'-21'16,"0"42"15,0 1-31,21-1 16,0 0-16,0-21 16,0 0-16,1 21 0,20-21 0,-21 0 15,21 0-15,-20 0 0,-1 0 0,21 0 16,-21 0-16,22-21 0,-22 0 15,21 21-15,-21-21 0,0-1 0,1 22 16,-22-21-16,0 0 0,21 21 0,-21-21 16,0 0-16,-21 21 15,-1 0-15,1 0 16,0 21-16,0 0 0,0 21 16,0-20-16,-1 20 0,1-21 15,0 21-15,0 1 0,0-22 0,21 21 16,-21 1-16,-1-22 0,22 0 0,0 21 15,0-21-15,-21 1 0,21-1 16,-21 0-16,21 0 0,0 0 0,0 0 16,21-21 15,0-21-31,-21 0 16,22 21-16</inkml:trace>
  <inkml:trace contextRef="#ctx0" brushRef="#br0" timeOffset="-93068.51">28998 11557 0,'-21'0'0,"42"0"32,0 0-32,1 0 15,-1 0-15,0 0 0,0 0 0,21 0 16,-20 0-16,-1 0 0,21 0 0,-21 0 15,0 0-15,1 0 0,-1 0 16,0 0-16,0-21 0,0 0 16,0 21-16,1-21 0,-1-1 15</inkml:trace>
  <inkml:trace contextRef="#ctx0" brushRef="#br0" timeOffset="-92888.61">29718 11515 0,'21'-21'94,"0"21"-94</inkml:trace>
  <inkml:trace contextRef="#ctx0" brushRef="#br0" timeOffset="-92516.82">30776 11028 0,'0'0'0,"0"-21"0,0 0 16,-21 21-1,0 0-15,21 21 16,-21-21-16,0 21 0,-1 21 0,22-21 16,-21 22-16,0-22 0,0 21 15,0 1-15,21-1 0,-21 0 0,-1 22 16,1-43-16,21 21 0,0 1 15,0-1-15,0-21 0,0 0 0,0 0 16,0 1-16,0-1 0,21 0 0,1-21 16,-1 21-1,0-21-15,0 0 0,0 0 16,0 0-16,1-21 0,-1 21 0,0-21 16,0 0-16,0-1 15,0 1-15,-21 0 0</inkml:trace>
  <inkml:trace contextRef="#ctx0" brushRef="#br0" timeOffset="-92309.13">30565 11409 0,'0'0'15,"-22"0"-15,-20 0 0,21 0 0,0 0 16,0 0-16,21-21 31,21 21-31,0 0 16,0 0-16,0 0 0,0 0 0,1 0 15,-1-21-15,0 21 0,0 0 0,0 0 16,0 0-16,1 0 16,-1 0-16,0 0 0,0 0 0,0 0 15,0 0-15,1 0 0</inkml:trace>
  <inkml:trace contextRef="#ctx0" brushRef="#br0" timeOffset="-91867.41">31348 11409 0,'0'0'0,"-21"-21"15,-1 0-15,1-1 16,0 1-16,21 0 0,0 0 0,0 0 16,0 0-16,0-1 0,0 1 0,0 0 15,21 21-15,0-21 0,1 0 16,-1 21-16,0 0 0,0 0 0,0 0 15,0 0-15,1 0 0,20 0 16,-21 21-16,0 0 0,-21 0 16,21 0-16,-21 22 0,0-22 15,0 0-15,0 21 0,0-20 0,0 20 16,0-21-16,0 0 0,0 0 0,-21 1 16,21-1-16,-21 0 0,21 0 15,-21-21-15,0 0 16,0 0-1,21-21-15,0 0 16,0 0-16,0-1 0,0 1 0,0 0 16,21 0-16,-21-21 0,21 20 15,0 1-15,0-21 0,-21 21 0,21 0 16,1-1-16,-1 1 16,0 0-16,0 21 0,0 0 0,-21-21 15,21 21-15,1 0 0,-1 0 16,0 0-16,0 0 0,0 0 15</inkml:trace>
  <inkml:trace contextRef="#ctx0" brushRef="#br0" timeOffset="-91179.78">32152 11197 0,'0'-21'0,"0"-21"15,-21 42-15,21-21 16,-21 21-1,0 0 1,-1 0-16,22 21 0,0 0 0,-21 0 16,0 0-16,21 0 0,0 22 0,-21-22 15,0 0-15,21 21 0,-21-20 16,21 20-16,0-21 0,0 0 0,0 0 16,0 1-16,0-1 0,0 0 15,21 0-15,0-21 0,0 0 0,0 0 16,0 0-16,1 0 0,20 0 15,-21 0-15,21 0 0,-20-21 0,-1 0 16,21 0-16,-21-1 0,22 1 16,-22 0-16,0-21 0,21 21 15,-21-22-15,1 22 0,-1-21 0,0-1 16,0 22-16,-21 0 0,0 0 16,0 0-16,0 0 0,0-1 0,-21 22 31,0 0-31,21 22 0,-21-1 15,-1 0-15,1 21 0,0-21 16,0 22-16,21-1 0,-21 0 0,0 1 16,-1-1-16,1 0 0,0 1 15,0-1-15,0 0 0,0 1 0,-1-1 16,1 0-16,0 1 0,0-1 16,0 0-16,0 1 0,21 20 15,-22-20-15,22-1 0,-21 0 0,21 1 16,0-1-16,0 0 0,-21 1 15,21-22-15,0 21 0,0-21 0,0 0 16,0 1-16,0-1 0,-21-21 16,21-21 15,0-1-31,0 1 0,0-21 16,0 21-16,0-22 0,0 1 0,0 0 15,0-1-15,21-20 0,0 21 16,22-22-16,-22 1 0,21 20 0,0-20 15,1-1-15,-1 22 0,0 0 16,1-22-16,-1 22 0,0 21 16,1-22-16,-22 22 0,0 0 0,0 0 15,0 21-15</inkml:trace>
  <inkml:trace contextRef="#ctx0" brushRef="#br0" timeOffset="-90416.57">28638 13060 0,'0'0'0,"64"-42"31,-43 42-31,-21-22 0,-21 44 47,21-1-47,-21 0 0,0 0 0,-1 0 16,22 0-16,0 1 0,-21-1 15,21 0-15,-21 0 0,21 21 0,0-20 16,0-1-16,0 0 0,0 0 16,21-21-1,0 0-15,1 0 0,-1 0 16,0 0-16,21 0 0,-21-21 0,1 0 15,-1 21-15,0-21 0,21-1 16,-21 22-16,22-21 0,-22 0 0,0 0 16,0 0-16,22 0 0,-22 21 15,-21-22-15,21 22 0,-21 22 32,0-1-32,-21 0 0,0 0 0,-1 0 15,22 0-15,-21 22 0,0-22 16,0 0-16,0 0 0,0 0 0,21 1 15,0-1-15,0 0 0,0 0 0,0 0 16,21-21 0,0 0-16,0 0 15,21 0-15,-20 0 0,20-21 16,-21 0-16,21 21 0,1-21 0</inkml:trace>
  <inkml:trace contextRef="#ctx0" brushRef="#br0" timeOffset="-89975.77">29527 13187 0,'0'0'0,"0"-21"0,-21 21 0,0-21 0,0-1 16,21 1-16,-21 0 0,0 0 15,21 0-15,0 0 0,0-1 0,0-20 16,0 21-16,0 0 0,0-22 16,21 22-16,21 0 0,-21 21 0,0-21 15,22 21-15,-22 0 0,21 0 0,1 0 16,-22 0-16,21 0 0,-21 21 15,0 0-15,1 22 0,-22-22 16,0 21-16,0-21 0,-22 22 0,1-1 16,0-21-16,-21 21 0,-1-20 15,1 20-15,21-21 0,-21 0 0,-1 22 16,22-22-16,0 0 0,21 0 0,0 0 16,0 0-16,21-21 15,0 0-15,22 0 0,-22 0 16,21 0-16,-21 0 0,22 0 15,-1 0-15,-21 0 0,21-21 0,-20 0 16,-1 0-16,0 21 0,0-21 0,-21 0 16,0-1-16,0 1 0,0 0 15,-42 0-15,21 21 0,-1-21 16,1 21-16,0 0 0,-21 0 0,21 0 16,-1 0-16,1 0 0,0 0 15,21 21 1,0 0-16,21-21 15,0 0-15,1 21 16</inkml:trace>
  <inkml:trace contextRef="#ctx0" brushRef="#br0" timeOffset="-89816.89">30226 13187 0,'0'-21'0,"0"0"16,0-1-1,0 1 1,0 0 15,21 21-31</inkml:trace>
  <inkml:trace contextRef="#ctx0" brushRef="#br0" timeOffset="-89540.42">31094 12658 0,'0'0'15,"0"21"1,0 0 0,0 0-16,0 22 0,0-1 0,0 0 15,0 22-15,0-22 0,0 0 0,-21 22 16,21-22-16,0 1 0,0-1 15,-22 0-15,22-21 0,0 22 0,0-22 16,0 21-16,0-21 0,-21 1 16,21-1-16,0-42 31,21-1-15</inkml:trace>
  <inkml:trace contextRef="#ctx0" brushRef="#br0" timeOffset="-89300.56">31623 12764 0,'0'-22'16,"0"44"-16,0-65 0,0 22 15,-21 21-15,0 0 16,-1 21-16,1 0 0,0 1 16,-21 20-16,21 0 0,-22-21 15,1 22-15,0-1 0,20 22 0,-20-22 16,0-21-16,21 21 0,-1 1 15,-20-22-15,21 21 0,0-21 0,21 1 16,0-1-16,0 0 0,0 0 16,42-21-1,-21 0-15,0 0 0,22 0 16</inkml:trace>
  <inkml:trace contextRef="#ctx0" brushRef="#br0" timeOffset="-88937.52">31665 13039 0,'21'-21'0,"-21"-1"16,0 44 15,-21-1-15,0 0-16,21 0 0,-21 0 0,21 0 16,0 1-16,0 20 0,0-21 0,0 0 15,0 0-15,0 1 16,0-1-16,21 0 0,0-21 15,0 0-15,1 0 0,20 0 16,-21 0-16,21 0 0,-20 0 0,-1-21 16,21 21-16,-21-21 15,0-1-15,1 1 0,-22-21 0,21 21 16,-21-22-16,0 1 0,0 21 0,0-21 16,0 20-16,0 1 0,0 0 15,-21 0-15,-1 21 0,1 0 0,0 0 16,0 0-16,0 0 0,0 21 15,-1 0-15,1-21 0,0 43 0,0-22 16,21 0-16,0 0 0,0 0 16,0 0-16,0 1 0,21-1 15</inkml:trace>
  <inkml:trace contextRef="#ctx0" brushRef="#br0" timeOffset="-88704.64">32173 13060 0,'21'-42'0,"-169"169"0,275-212 0,-84 21 0,-43 43 16,21 0-16,-21 0 0,0 42 31,0 0-15,0 22-16,-21-22 0,-1 0 0,22 0 16,-21 0-16,21 0 0,0 1 15,-21-1-15,21 0 0,-21 0 0,21 0 16,0 0-16,21-21 47,0-21-47</inkml:trace>
  <inkml:trace contextRef="#ctx0" brushRef="#br0" timeOffset="-88544.99">32343 12785 0,'0'0'0,"0"-21"0,0-1 0,0 1 15,0 0-15,-22 21 0,1 0 16,0 0 0,21 21-1,0 0 1,21 1-16,-21-1 0</inkml:trace>
  <inkml:trace contextRef="#ctx0" brushRef="#br0" timeOffset="-88036.28">32893 13081 0,'0'0'0,"0"-21"0,0 0 16,0 0-16,0-1 0,0 1 16,-21 21-16,0-21 0,-1 0 15,1 21-15,0 0 0,0 0 0,0 0 16,0 0-16,-1 0 0,1 21 15,0 0-15,0 0 0,-21 22 0,42-22 16,-22 0-16,1 21 0,21-20 16,-21-1-16,21 0 0,0 21 0,0-21 15,0 1-15,0-1 0,0 0 16,21 0-16,0-21 0,1 0 16,-1 0-16,0 0 0,0 0 15,0 0-15,0 0 0,1-21 16,-1 0-16,0 0 0,0-1 15,0 1-15,22 0 0,-22-21 0,0-1 16,0 1-16,0 0 0,0-22 16,1 1-16,-1-1 0,0 1 0,0 20 15,0-20-15,0-1 0,1 22 16,-1 0-16,-21 21 0,21-1 0,-21 1 16,-21 42-1,0-21-15,-22 43 0,22-22 16,0 21-16,0 1 0,0 20 15,21-21-15,-22 1 0,22 20 0,-21 1 16,21-22-16,0 0 16,0 1-16,0-1 0,0 0 0,0-20 15,0-1-15,0 21 0,21-42 16,1 21-16,-1 0 0,0-21 0,0 0 16,21 0-16</inkml:trace>
  <inkml:trace contextRef="#ctx0" brushRef="#br0" timeOffset="-87188.45">29231 14478 0,'0'0'0,"0"-21"0,21 21 16,-21-21-16,21 0 0,1-1 16,-22 1-16,0 42 31,0 1-16,0-1-15,-22 0 0,1 0 0,0 21 16,21-20-16,-21 20 0,0-21 16,0 21-16,-1-20 0,22-1 0,0 0 15,-21 0-15,21 0 0,0 0 16,0 1-16,21-22 31,1 0-31,-1 0 0,0-22 0,0 1 16,0 0-16,22 21 0,-22-21 15,0 0-15,0 0 0,0-1 0,0 22 16,-21-21-16,0 0 0,22 21 16,-22 21-1,0 0-15,0 1 16,0-1-16,-22 0 0,22 0 16,-21 0-16,0 0 0,21 1 0,0-1 15,-21 0-15,0 0 0,0 0 16,21 0-16,-22 1 15,22-1 1,22-21 0,-1-21-1,21 21-15,-21-22 0</inkml:trace>
  <inkml:trace contextRef="#ctx0" brushRef="#br0" timeOffset="-86796.68">29930 14584 0,'21'-21'0,"-42"42"0,63-63 0,-42 20 16,0 1-16,0 0 0,-21 0 16,0 21-16,-22 0 0,22-21 15,-21 21-15,21 0 0,-22 0 16,22 0-16,-21 0 0,21 21 0,-1 0 16,1 0-16,0 0 0,0 1 15,21-1-15,-21-21 0,21 21 0,0 0 16,0 0-16,21 0 0,0-21 15,0 0-15,0 0 0,1 0 16,20 0-16,-21 0 0,21 0 0,-20 0 16,20 0-16,-21 0 0,0 0 0,0-21 15,1 0-15,-22 42 47,-22 0-47,1 1 0,21-1 16,-21 0-16,21 0 0,0 0 0,-21 0 15,21 1-15,0-1 0,-21-21 16,21 21-16,0 0 0,0 0 16,0 0-16,21-21 15,0 0-15,0 0 16,0 0-16</inkml:trace>
  <inkml:trace contextRef="#ctx0" brushRef="#br0" timeOffset="-86632.75">30289 14690 0,'0'0'0,"0"-21"16,22 21 46</inkml:trace>
  <inkml:trace contextRef="#ctx0" brushRef="#br0" timeOffset="-86201.3">30882 14288 0,'-21'-43'15,"42"86"-15,-42-107 0,21 43 0,-21 0 16,21 42 0,0 0-1,0 0-15,0 22 0,21-1 16,0 0-16,-21 1 0,0-1 16,21 0-16,-21 1 0,0-1 0,0 0 0,0 1 15,0-22-15,0 21 16,0-21-16,0 0 0,0 1 0,0-1 15,0 0-15,-21-21 0,21-21 32,21 0-32,0-1 0,1 1 15,-1-21-15,0 21 0,0-22 16,21 1-16,-20-21 0,20 20 0,-21-20 16,21 20-16,1-20 0,-22 21 15,0-1-15,0 22 0,0-21 0,1 42 16,-1-21-16,-21 42 31,0 0-31,0 0 0,0 0 16,0 22-16,0-22 0</inkml:trace>
  <inkml:trace contextRef="#ctx0" brushRef="#br0" timeOffset="-85848.5">31475 14520 0,'0'22'0,"-21"-22"15,-1 21-15,1 0 16,0-21-16,0 21 16,21 0-16,-21 0 15,21 1-15,0-1 0,0 0 0,0 0 16,21-21-16,0 21 16,0-21-16,0 0 0,1 0 15,-1 0-15,0 0 0,21 0 16,-21 0-16,1 0 0,-1-21 0,-21 0 15,21 21-15,0-21 0,0 0 16,-21-1-16,0-20 0,0 21 0,0-21 16,0 20-16,0-20 0,0 21 15,0 0-15,-21 0 0,0-1 0,0 22 16,0 0-16,-1 0 0,1 0 16,0 22-16,0-22 0,0 21 15,0 0-15,-1 0 0,22 21 0,-21-20 16,21-1-16,0 0 0,0 0 15,0 0-15,21-21 0,1 0 0,-1 21 16,0-21-16</inkml:trace>
  <inkml:trace contextRef="#ctx0" brushRef="#br0" timeOffset="-85612.96">32025 14245 0,'21'-42'0,"-42"84"0,42-105 0,-21 20 15,0 22-15,-21 42 32,0 22-32,0-22 0,0 21 15,21 1-15,-22-1 0,1 0 0,0 1 16,21-1-16,0 0 0,-21 1 16,21-1-16,0-21 0,0 0 0,0 22 15,0-22-15,0 0 16,21-21-16,0 0 15,0 0-15</inkml:trace>
  <inkml:trace contextRef="#ctx0" brushRef="#br0" timeOffset="-84352.68">32300 14584 0,'43'-85'15,"-43"64"-15,0 0 16,0 0-16,-22 21 15,1 0-15,0 0 0,0 0 16,0 0-16,0 21 0,-1 0 16,1-21-16,0 42 0,21-20 0,-21-1 15,21 0-15,-21 0 16,21 0-16,0 0 0,0 1 0,0-1 16,0 0-16,21-21 15,0 0 1,0 0-16,0 0 0,1-21 15,-1 21-15,0-21 0,0-1 16,-21 1-16,21 0 0,0 0 0,-21 0 16,0 0-16,22-1 0,-1 1 15,-21 0-15,0 0 0,0 42 32,0 0-32,0 0 0,-21 1 15,21 20-15,-22-21 16,22 0-16,0 0 0,0 1 0,0-1 15,0 0-15,0 0 0,0 0 16,22 0-16,-1-21 0,0 0 16,0 0-16,0 0 0,0 0 15,1 0-15,-1 0 0,21-21 0,-21 21 16,0-21-16,1 0 0,-1 0 16,0 0-16,0-22 0,0 1 0,0 0 15,1-1-15,-1 1 0,0-22 16,-21 22-16,21-21 0,-21 20 0,21-20 15,-21 20-15,0 1 0,0 21 16,0 0-16,0 0 0,-21 42 31,0 0-31,0 0 0,21 21 0,0 1 16,-21-1-16,-1 0 0,22 1 16,0 20-16,0-20 0,0-1 0,-21 0 15,21 1-15,0-1 0,0-21 16,0 0-16,0 0 0,0 1 0,0-1 15,21-21-15,1 0 16,-1 0-16,0 0 0,0 0 16,0 0-16,0-21 15,1-1-15,-22 1 0,21 0 0,0 0 16,-21 0-16,21 0 0,0-1 16,-21 1-16,21 21 0,-21-21 15,0 42 1,0 0-1,0 1-15,0-1 0,0 0 16,0 0-16,0 0 0,0 0 16,0 1-16,22-1 0,-1-21 15,-21 21-15,21-21 0,21 0 16,-21 0-16,22 0 0,-22 0 0,0 0 16,21 0-16,-20 0 0,-1 0 15,0-21-15,0-22 0,0 22 0,0-21 16,22 0-16,-22-1 15,0-20-15,0 20 0,0-20 0,1-1 16,-22 22-16,21-21 0,0 20 16,-21 1-16,0 21 0,0 0 0,0-1 15,0 1-15,-21 21 16,0 21 0,-1 1-16,1-1 0,0 0 0,0 21 15,0 1-15,0-1 0,-1 0 16,22 1-16,0-1 0,-21 0 0,21 22 15,0-22-15,0 0 0,0 1 16,0-1-16,0-21 0,0 22 0,0-22 16,21 0-16,22 0 15,-22 0-15,21-21 0,1 0 0,-22 0 16,21 0-16,-21 0 0,22 0 16,-1 0-16,-21-21 0,21 0 0,-20 0 15,-1 0-15,21-22 0,-21 22 16,0-21-16,-21-1 0,0 22 0,0 0 15,0 0-15,0 0 0,0 0 0,-21 42 32,0 0-32,21 0 0,-21 0 15,0 22-15,21-22 0,0 0 0,0 0 16,0 21-16,0-20 0,0-1 16,0 0-16,0 0 15,21 0-15,0-21 0,0 0 16,0 0-16,-21-21 31</inkml:trace>
  <inkml:trace contextRef="#ctx0" brushRef="#br0" timeOffset="-84103.81">33507 14161 0,'0'0'16,"-21"0"-16,-1 0 0,1 0 15,42 21 1,1-21 0,-1 0-16,21 0 0,0 0 0,-20 21 15,20-21-15,0 0 0,1 0 16,-1 0-16,0 0 0,-21 0 0</inkml:trace>
  <inkml:trace contextRef="#ctx0" brushRef="#br0" timeOffset="-83940.9">33232 14012 0,'-22'0'0,"44"0"0,-65 0 0,22 0 0,0 0 15,0 0-15,0 0 16,21 22-16,0-1 16</inkml:trace>
  <inkml:trace contextRef="#ctx0" brushRef="#br0" timeOffset="-83096.75">29146 15642 0,'0'0'0,"-42"21"31,63 1-15,0-22-16,22 0 0,-22 0 0,21 0 16,-21 0-16,22 0 0,-1 0 15,0 0-15,-20 0 0,20 0 0,-21 0 16,0 0-16,0 0 0,-63 0 31,21 0-31,0 0 16,0 0-16,-22 0 0,22 0 15,-21 0-15,21 0 0,-1 0 0,1 0 16,0 0-16,0 0 0,0 21 16,0-21-16,-1 0 15,22 21-15,0 0 16,0 0-16,0 0 16,22 1-16,-22-1 15,21 0-15,0 0 0,0-21 16,0 21-16,22 0 0,-22 1 0,0-1 15,-21 0-15,21 0 0,-21 0 16,0 0-16,-21 1 16,0-22-16,-22 0 15,22 0-15,-21 0 0,21 0 16,-22 0-16,1 0 0,21 0 0,-21 0 16,20 0-16,1 0 0,0 0 0,0 0 15,21-22-15,21 1 31,21 21-31,-20 0 16,20-21-16</inkml:trace>
  <inkml:trace contextRef="#ctx0" brushRef="#br0" timeOffset="-82743.94">29845 15790 0,'-64'43'15,"22"-43"-15,21 42 0,0-21 0,-22 0 16,22 22-16,0-22 0,0 21 16,0-21-16,0 22 0,21-22 0,0 0 15,0 0-15,0 22 0,0-22 16,21 0-16,0-21 0,21 0 16,-21 0-16,1 0 0,20 0 0,0 0 15,-21 0-15,22 0 0,-1-21 16,-21 0-16,22-1 0,-22 1 15,0 0-15,0-21 0,0 21 0,-21-22 16,0 1-16,0 0 0,0-1 16,0 22-16,-21-21 0,0 21 0,0-1 15,0 1-15,-1 0 0,1 21 16,0 0-16,0 0 0,0 0 0,0 0 16,-1 21-16,1 0 0,21 1 15,-21-1-15,21 0 16,0 0-16,0 0 0,0 0 0,21-21 0</inkml:trace>
  <inkml:trace contextRef="#ctx0" brushRef="#br0" timeOffset="-82564.88">30332 16002 0,'0'0'0,"0"-21"15,0 0 32,21 0-31,0 21-16,0 0 15</inkml:trace>
  <inkml:trace contextRef="#ctx0" brushRef="#br0" timeOffset="-82051.69">30882 15727 0,'0'0'0,"0"21"32,0 0-32,0 0 15,-21 22-15,21-22 0,-21 0 0,0 21 16,21-20-16,-22-1 0,1 21 16,21-21-16,0 0 0,0 1 0,-21-1 15,21 0-15,21-21 31,0-21-15,1 0-16,-1-1 0,0 1 16,0 0-16,0 0 0,0 0 0,1 0 15,-1-1-15,0 22 0,0-21 16,0 21-16,-21 21 16,0 1-1,0-1-15,0 0 0,0 0 16,21 0-16,-21 0 0,22 1 15,-1-1-15,0-21 0,-21 21 16,42 0-16,-21-21 0,22 0 0,-1 0 16,0 0-16,1 0 0,-1 0 15,-21 0-15,22-21 0,-22 21 0,21-21 16,-21 0-16,-21-1 0,21 1 16,-21 0-16,0-21 0,0 21 0,0-22 15,0 1-15,0 21 0,-21-22 16,21 22-16,-21 0 0,0 0 0,0 0 15,0 0-15,-1 21 0,1 0 16,0 0 0,21 21-1,0 0 1,21-21-16</inkml:trace>
  <inkml:trace contextRef="#ctx0" brushRef="#br0" timeOffset="-80953.3">31750 15600 0,'0'0'0,"0"-21"0,0 0 16,0 42 15,0 0-31,0 0 0,-21 0 0,21 0 16,-21 1-16,21 20 15,0-21-15,-22 21 0,22-20 0,-21 20 16,21 0-16,-21-21 0,21 22 15,0-1-15,0-21 0,0 0 0,-21 22 16,21-22-16,0 0 16,0 0-16,21-21 15,-21-21 1,0 0-16,21 0 0,0 0 0,-21-1 16,0 1-16,22 0 0,-1-21 15,0 21-15,-21-1 0,0 1 0,21 0 16,-21 0-16,21 21 0,-21 21 31,21 0-31,-21 0 16,0 1-16,0-1 0,0 21 15,22-21-15,-22 0 0,0 1 0,0-1 16,21-21-16,0 21 0,-21 0 16,21-21-16,0 0 0,0 0 0,1 0 15,-1 0-15,21 0 0,-21 0 16,0 0-16,1-21 0,-1 21 0,0-21 15,0 0-15,0-1 0,0-20 16,1 21-16,-22 0 0,21-22 0,0 22 16,-21 0-16,0 0 0,0 0 15,0 42 17,0 0-32,0 0 15,0 22-15,-21-22 0,21 0 16,0 21-16,0-21 0,0 1 0,0-1 15,0 0-15,0 0 0,0 0 16,21 0-16,0-21 0,0 0 0,22 22 16,-22-22-16,21 0 0,-21 0 15,22 0-15,-22-22 0,21 1 0,-21 0 16,0 0-16,1-21 0,-1 20 16,0-20-16,0-21 0,0 20 0,0 1 15,-21-22-15,22 22 16,-22-21-16,21 20 0,-21 1 0,0-22 15,21 43-15,-21-21 0,0 21 16,0 0-16,0-1 0,-21 22 16,0 22-1,-1-1-15,1 21 0,0-21 16,0 22-16,0-1 0,0-21 0,21 21 16,0 1-16,-22 20 0,22-20 15,0-1-15,0 0 0,0 1 16,0-1-16,0 0 0,22 1 15,-1-22-15,0 21 0,0-21 0,21 0 16,1 1-16,-1-22 0,0 21 16,1-21-16,-22 0 0,21 0 0,1 0 15,-1 0-15,-21-21 0,0-1 16,22 1-16,-22 0 0,0 0 0,0 0 16,-21 0-16,0-22 0,0 22 15,0 0-15,0 0 0,0 0 0,0-1 16,0 1-16,-21 21 15,21 21 1,0 1-16,-21-1 0,21 0 16,-21 0-16,21 0 0,0 0 15,0 22-15,0-22 0,0 0 0,0 0 16,0 0-16,21 1 16,-21-1-16,21-21 0,0 0 0,0 0 15,0 0-15,1 0 16,20 0-16,-21 0 0,0 0 0,0-21 15,22 21-15,-22-22 0,0 1 16,0-21-16,0 21 0,1-22 0,-1 22 16,0 0-16</inkml:trace>
  <inkml:trace contextRef="#ctx0" brushRef="#br0" timeOffset="-80637.25">32152 15494 0,'0'0'0,"0"-21"15,-21 21 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1T05:26:12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910 423 0,'0'-21'15,"-21"21"1,21 21 46,0 1-62,0-1 16,21-21-16,-21 21 0,0 0 16,21 0-1,0-21-15,1 0 0,-1 21 16,0-21-16,0 0 0,0 0 15,0 0-15,1 0 0,20-21 0,-21 21 16,21-21-16,1 0 0,-1 0 16,0-22-16,-20 22 0,20 0 15,-21-21-15,21 21 0,-20-22 0,-1 22 16,0 0-16,0-21 0,-21 20 16,0 1-16,0 0 0,21 0 15,-21 0-15,0 0 0,0 42 47,0 0-47,0 0 0,0 21 16,-21-20-16,21 20 0,0 0 0,0 1 15,-21-1-15,21 0 0,-21 1 16,21 20-16,-21-21 0,21 1 16,0 20-16,0-20 0,-22 20 0,22-21 15,0 22-15,0-22 0,0 1 16,0 20-16,0-21 0,0 1 0,0-22 15,0 21-15,0-21 0,0 22 16,0-22-16,0 0 0,-21 0 16,21 0-16,-21-21 15,0 0 1,0 0-16,0 0 0,-1 0 0,1 0 16,-21-21-16,21 21 0,-22-21 15,22 0-15,-21 0 0,0 0 16,20-22-16,-20 22 0,21-21 0,0 21 15,-22-1-15,22 1 0,0 0 16,21 0-16,0 0 0,-21 21 0,21 21 31,0 0-15,0 0-16,0 0 0,21 1 0,-21 20 16,21-21-16,0 0 0,-21 0 15,22 1-15,-1-1 0,0 0 16,21 0-16,-21 0 0,1 0 15,20-21-15,0 0 0,1 22 0,-1-22 16,0 0-16,1 0 0,-1 0 16,0 0-16,22-22 0,-22 1 15,0 0-15,1 21 0,-1-42 0,-21 21 16,22-1-16,-22 1 0,0-21 16,0 21-16,-21-22 0,0 22 0,21-21 15,-21 21-15,0 0 0,0-1 16,0 1-16,0 0 0,0 0 15,0 0 1,0 42 0,0 0-16,0 0 15,0 0-15,0 1 0,0 20 16,0-21-16,-21 0 0,21 22 0,0-22 16,0 0-16,0 0 0,0 0 15,0 0-15,0 1 0,0-1 0,0 0 16,0 0-16,0 0 15,-21-21 17,21-21-17,0 0-15,0 0 16,0-22-16,0 22 0,0 0 16,0-21-16,21-1 0,0 1 0,-21 21 15,21-21-15,1-1 0,-1 22 16,21-21-16,-21 21 0,0-1 15,22 22-15,-22 0 0,21 0 0,-21 0 16,22 0-16,-22 0 0,0 22 16,21-1-16,-42 0 0,22 0 0,-22 21 15,21-20-15,-21 20 0,0-21 16,0 21-16,0-20 0,0 20 0,0-21 16,-21 0-16,21 0 15,0 1-15,0-1 0,0 0 0,-22-21 16,22 21-16,0-42 47,0 0-32,0 0-15</inkml:trace>
  <inkml:trace contextRef="#ctx0" brushRef="#br0" timeOffset="683.37">3175 1016 0,'0'0'0,"21"-21"0,-21 0 15,0 0-15,0-1 0,0 1 16,0-21-16,0 21 0,0 0 0,0-22 15,0 22-15,0 0 0,-21 0 16,0 0-16,0 21 0,-1-22 16,1 22-16,0 0 0,-21 0 0,21 0 15,-22 0-15,22 0 16,-21 0-16,21 22 0,-22-1 0,22 0 16,-21 0-16,21 0 0,-22 22 15,22-22-15,0 21 0,0-21 0,21 22 16,0-1-16,-21-21 0,21 21 15,0-20-15,0-1 0,0 0 0,0 0 16,21 0-16,0 0 0,0 1 16,0-22-16,0 0 0,1 0 0,-1 0 15,21 0-15,-21 0 0,22 0 16,-22 0-16,21-22 0,-21 1 16,22 0-16,-22 0 0,21 0 0,-21-22 15,0 1-15,1 0 0,-1-1 16,0-20-16,0 21 0,0-22 15,0 22-15,1-22 0,-1-147 32,-21 168-32,0 1 0,0 0 0,0 20 15,0 1-15,0 0 0,0 0 0,0 0 16,-21 42 0,21 21-16,0-21 15,0 22-15,0-1 0,0 0 16,0 1-16,-22 20 0,22-20 15,0 20-15,-21-21 0,21 22 0,0-22 16,-21 22-16,21-22 16,0 0-16,0 1 0,0-1 0,0-21 15,0 0-15,0 22 0,0-22 16,0 0-16,21-21 16,0 0-16,1 0 0,-1 0 15,0-21-15,0 0 0,0 0 16</inkml:trace>
  <inkml:trace contextRef="#ctx0" brushRef="#br0" timeOffset="1095.13">3556 953 0,'0'0'0,"21"0"15,0 0 1,0 0-16,22-22 0,-22 22 16,0-21-16,0 0 0,0 0 15,1 0-15,-1 0 0,0-1 0,-21 1 16,21 0-16,-21 0 0,0 0 16,0 0-16,-21 21 31,0 0-31,0 0 0,-1 0 15,1 21-15,0 0 0,21 0 16,-21 0-16,0 0 0,0 22 0,21-22 16,0 21-16,0-21 0,-22 22 15,22-22-15,0 21 0,0-21 0,0 1 16,0-1-16,0 0 0,0 0 16,22 0-16,-1-21 0,0 0 0,0 21 15,21-21-15,-20 0 0,20 0 16,-21 0-16,21 0 0,1-21 15,-22 0-15,21 21 0,-21-21 0,22-21 16,-22 20-16</inkml:trace>
  <inkml:trace contextRef="#ctx0" brushRef="#br0" timeOffset="1583.86">4191 720 0,'0'0'0,"0"21"31,0 0-31,0 0 0,0 0 16,0 1-16,0 20 0,0-21 16,0 0-16,0 22 0,0-22 15,0 0-15,0 0 0,0 0 16,0 0-16,0 1 0,0-1 0,0 0 16,0 0-16,0 0 15,-21-21 16,21-21-31,0 0 16,0 0-16,0-22 16,0 22-16,0-21 0,0 21 0,0-22 15,21 1-15,0 0 16,0 21-16,0-22 0,1 1 0,-1 21 16,21 0-16,-21-1 0,22 1 15,-22 0-15,21 21 0,-21 0 0,22 0 16,-1 0-16,-21 0 0,21 0 15,-20 21-15,-1 0 0,0 1 0,0-1 16,0 21-16,-21-21 0,21 22 16,-21-22-16,0 21 0,0 0 0,0-20 15,0 20-15,-21-21 0,0 21 16,0-20-16,21-1 0,0 21 0,-21-42 16,21 21-16,-21 0 0,21 1 15,0-44 1,21 1-1</inkml:trace>
  <inkml:trace contextRef="#ctx0" brushRef="#br0" timeOffset="2167.52">5186 275 0,'0'0'0,"0"-21"31,-21 21-31,-1 0 16,22 21-1,0 0-15,0 1 0,0 20 16,0 0-16,0-21 0,0 22 0,-21 20 15,21-20-15,-21-1 0,0 0 16,21 22-16,0-22 0,-21 0 0,0 22 16,21-22-16,-22 1 0,22-22 15,0 21-15,0 0 0,0-20 0,0-1 16,0 0-16,0 0 16,22-21-16,-1 0 15,0 0-15,0 0 0,0 0 16,0-21-16,22 0 0,-22 0 0,0-1 15,0-20-15,0 0 0,1 21 16,-1-22-16,0 1 0,0 21 0,0-22 16,-21 22-16,0 0 0,0 0 15,0 42 17,0 0-32,0 0 0,-21 1 0,21-1 15,0 21-15,0-21 0,-21 0 16,21 22-16,0-22 0,-21 0 0,21 0 15,0 0-15,0 1 0,0-1 16,0 0-16,0 0 16,21-21-1,0 0 1,0-21-16,0 0 0,-21 0 16,22-1-16,-1-20 0,-21 21 15</inkml:trace>
  <inkml:trace contextRef="#ctx0" brushRef="#br0" timeOffset="2363.41">5524 466 0,'0'0'0,"-21"0"16,0 0-16,0 0 31</inkml:trace>
  <inkml:trace contextRef="#ctx0" brushRef="#br0" timeOffset="2600.27">4784 572 0,'0'0'0,"21"0"32,0 0-32,0 0 15,0 0-15,0 0 0,1 0 16,20 0-16,-21 0 0,21 0 15,-20 0-15,-1 0 0,0 0 16,0 0-16,0-22 0</inkml:trace>
  <inkml:trace contextRef="#ctx0" brushRef="#br0" timeOffset="3835.79">5588 1058 0,'42'0'15,"1"0"-15,-22 0 0,0-21 16,21 0-16,-21 0 0,22 0 16,-1 0-16,-21-1 0,22 1 0,-1-21 15,0 21-15,-21-22 0,22 1 0,-22 21 16,21-21-16,-21-1 0,1 22 16,-22-21-16,21-1 0,-21 22 0,21-21 15,-21 21-15,0-22 0,0 22 16,0 0-16,0 0 0,0 0 0,0 0 15,0-1-15,-21 22 16,21-21-16,-21 21 0,-1 0 16,1 21-1,21 1-15,-21-1 0,21 0 16,0 21-16,0-21 0,0 22 16,0-1-16,0 0 0,0 1 0,0 20 15,-21-20-15,21 20 0,-21 1 16,21-1-16,-21 1 0,21-1 0,0 1 15,-22-1-15,22 1 0,-21 20 16,21-20-16,-21-1 0,21 1 0,0 20 16,-21-20-16,21 21 0,-21-22 15,0 22-15,21-22 0,-22 22 16,1-22-16,0 1 0,21-1 0,-21 1 16,0-1-16,21 1 0,0-1 15,-21-20-15,21-1 0,0 0 0,0 1 16,0-22-16,0 21 0,21-21 15,0-21-15,0 0 0,0 0 16,22-21-16,-1 0 0,-21 0 0,21 0 16,1-22-16,20 1 0,-20 0 0,-1-1 15,21-20-15,-20 21 0,20-22 16,-20 1-16,20-1 0,-21 1 0,1-1 16,-22-21-16,0 22 0,0-22 15,-21 22-15,0-1 0,0 1 16,0-1-16,-21 1 0,-21-1 0,21 22 15,-22-22-15,1 22 0,0 0 16,-1 21-16,1-22 0,0 22 0,20 0 16,-20 21-16,21 0 0,0-21 15,0 21-15,-1 0 0,1 0 0,0 0 16,42 0 15,0 0-31,1 0 16,-1 0-16,21-21 0,-21-1 0,0 22 15,22-21-15,-1 0 16,0 0-16,1 0 0,-1 0 0,0-1 16,1-20-16,-1 21 0,0 0 15,-20 0-15,20-22 0,-21 22 0,-21 0 16,21 21-16,-21-21 0,0 0 0,0-1 16,-21 22 15,21 22-16,-21-1-15,21 0 16,0 0-16,-21 0 0,21 0 16,0 1-16,0-1 0,0 0 0,0 0 15,0 0-15,0 0 16,0 1-16,0-1 0,0 0 0,0 0 16,0-42 15,0 0-16,0 0-15,0-1 0,0 1 0</inkml:trace>
  <inkml:trace contextRef="#ctx0" brushRef="#br0" timeOffset="4043.78">6752 466 0,'-21'0'0,"0"0"16,42 0 47,0 0-63</inkml:trace>
  <inkml:trace contextRef="#ctx0" brushRef="#br0" timeOffset="4427.89">6964 868 0,'0'0'16,"84"21"-1,-62-42 1,-1 21-16,0-21 0,0 0 15,0-1-15,0 22 0,1-21 16,-1 0-16,0 0 0,-21 0 0,21 21 16,-21-21-16,0-1 0,0 1 15,0 0 1,-21 21-16,0 0 0,0 0 16,-1 0-16,1 21 15,0 0-15,21 1 0,-21-1 0,0 0 16,21 0-16,0 0 0,0 22 15,0-22-15,0 0 0,0 0 0,0 21 16,0-20-16,0-1 0,0 0 16,0 0-16,21 0 0,0-21 15,0 0-15,0 0 0,1 0 16,-1 0-16,0 0 0,0 0 0,0 0 16,0 0-16,-21-21 0,22 21 15,-1-21-15,0 0 0</inkml:trace>
  <inkml:trace contextRef="#ctx0" brushRef="#br0" timeOffset="4815.7">7451 762 0,'0'-21'0,"0"42"0,0-63 15,0 21-15,0-1 0,21 22 0,0-21 16,-21 0-16,21 0 0,0 21 16,0-21-16,1 21 0,20-21 0,-21 21 15,21 0-15,-20 0 0,20 0 16,0 0-16,-21 0 0,22 0 0,-22 21 15,0 0-15,0 0 0,0 21 16,1-20-16,-22 20 0,0 0 16,0-21-16,0 22 0,0-1 0,0 0 15,0-20-15,-22 20 0,1-21 16,0 0-16,0 0 0,21 1 0,-21-1 16,0-21-1,21-21 1,0-1-16,0 1 0,0 0 0,0 0 15,21-21-15,0 20 0,0-20 16,0 0-16,0-1 0,1 1 16,-1 0-16,0-1 0,0 22 0,0-21 15,-21 21-15,21 0 0,1-1 16,-1 1-16,0 0 0,0 21 16,0 0-16,0 0 15,1 0-15,-22 21 16</inkml:trace>
  <inkml:trace contextRef="#ctx0" brushRef="#br0" timeOffset="5299.81">8742 677 0,'0'0'0,"0"-21"0,21-42 31,-21 42-31,0-1 0,-21 22 16,0 0-16,-1 0 15,-20 0-15,21 0 0,0 0 16,0 0-16,-22 0 0,22 22 0,0-1 16,0 0-16,0-21 0,-1 21 15,22 0-15,0 0 0,0 1 0,0-1 16,0 0-16,0 0 15,0 0-15,0 0 0,22 1 16,-1-1-16,0 0 0,0-21 16,0 21-16,22 0 0,-22 0 0,0-21 15,0 22-15,0-1 0,0 0 0,1-21 16,-22 21-16,0 0 0,0 0 16,0 1-16,0-1 15,-22-21-15,1 21 0,0-21 16,0 0-16,-21 0 0,-1 21 0,22-21 15,-21 0-15,21 0 0,-22 0 16,1 0-16,21 0 0,0 0 16,-1 0-16,1 0 0,0 0 0,0 0 15,21-21 1,-21 21 0</inkml:trace>
  <inkml:trace contextRef="#ctx0" brushRef="#br0" timeOffset="6271.57">1016 1820 0,'-21'0'0,"42"0"0,-63 0 0,20 0 0,1 0 16,0 0-16,42 0 62,0 0-62,22 0 0,-22 0 0,21 0 16,1 0-16,20 0 0,-21 0 16,22 0-16,-1 0 0,1 0 0,21 0 15,-22 0-15,1 0 0,20 0 16,1 0-16,0 0 0,-1 0 16,22 0-16,0-21 0,21 21 15,0 0-15,0-21 0,0 21 0,21-21 16,0 21-16,0 0 0,1 0 15,20-21-15,-21 21 0,21-21 0,1 21 16,-1 0-16,0 0 0,22 0 16,-22 0-16,22 0 0,-1 0 0,-20-22 15,20 22-15,1 0 0,-22 0 16,21 0-16,1 0 0,-1 0 0,1 0 16,21 0-16,-22 0 0,-21 0 0,22 0 15,-1 0-15,1 0 16,-22 22-16,-21-22 0,1 0 0,-1 0 15,-21 0-15,21 21 0,-42-21 16,21 0-16,-43 0 0,22 0 0,-21 21 16,0-21-16,-22 0 0,1 0 0,-22 0 15,0 0-15,1 0 0,-22 0 16,21 0-16,-21 0 0,0 0 31,-42 0 16,0 0-47,0 0 31,0-21-31,0 21 16</inkml:trace>
  <inkml:trace contextRef="#ctx0" brushRef="#br0" timeOffset="17183.54">9821 1080 0,'0'0'0,"-21"0"15,0 0-15,0 0 16,0 0-16,-1-22 15,1 22-15,0 0 16,0 0-16,0 0 16,0 0-16,-1 0 0,1 0 15,0 0-15,0 0 16,0 0 0,42 0 30,0 0-46,0 0 0,22 0 0,-1 0 16,21 0-16,-20 0 0,41 0 16,-20 0-16,21 0 0,-22 0 0,22 0 15,-1 0-15,-20-21 0,-1 21 16,22-21-16,-21 21 0,-1 0 0,1 0 16,-1 0-16,1 0 0,-1-21 15,-21 21-15,1 0 0,-1 0 16,0 0-16,-20 0 0,-1 0 15,0 0-15,0 0 0,0 0 0,0 0 16,-21-21 47,-21 0-48</inkml:trace>
  <inkml:trace contextRef="#ctx0" brushRef="#br0" timeOffset="17765.21">10837 593 0,'-63'-21'31,"42"-1"-15,21 44-1,0-1 1,0 0 0,0 0-16,0 0 0,0 0 15,21-21-15,0 22 0,0-1 16,0 0-16,0-21 0,22 21 0,-1 0 15,0-21-15,1 21 0,-1-21 16,0 0-16,1 22 0,-1-22 16,-21 0-16,22 0 0,-22 0 0,0 0 15,0 0-15,0 0 16,-42 0 15,0 0-15,0 21-1,0 0-15,-22 0 0,22-21 0,-21 42 16,-1-20-16,22-1 0,-21 21 16,0-21-16,-1 22 0,1-22 0,0 21 15,-1 0-15,1-20 0,0 20 16,20-21-16,-20 0 0,21 0 0,0 22 16,0-22-16,-1 0 0,1-21 15,21 21-15,0 0 0,0 1 0,-21-22 16,21 21-16,-21-21 15,21 21-15,21-21 47,0-21-31</inkml:trace>
  <inkml:trace contextRef="#ctx0" brushRef="#br0" timeOffset="62099.18">12001 783 0,'0'0'0,"-21"-21"0,21 0 15,0 0-15,0 0 16,0-1-16,0 1 16,0 0-16,21 0 0,1 21 15,-1-21-15,0 21 0,0 0 16,0 0-16,0 0 0,1 0 15,-1 21-15,0-21 0,21 21 0,-42 0 16,21 22-16,1-22 0,-22 21 16,21-21-16,-21 22 0,0-1 0,0-21 15,0 21-15,0 1 0,0-22 0,0 21 16,0-21-16,0 1 16,0-1-16,-21 0 0,21 0 0,-22 0 15,22-42 16,0 0-31,0 0 16,0 0-16,0-1 0,0-20 16,0 21-16,22-21 0,-22-1 0,21 1 15,0 0-15,-21-1 0,21 1 16,0 21-16,0-22 0,-21 22 0,22 0 16,-1 0-16,0 0 0,0 21 15,0 0-15,0 0 0,1 0 0,-1 0 16,0 21-16,0 0 15,-21 0-15,0 0 0,21 22 16,-21-1-16,21-21 0,-21 22 0,0-1 16,0 0-16,22-21 0,-22 22 15,0-22-15,0 21 0,0-21 0,0 1 16,0-1-16,21-21 0,-21 21 16,21-21-16,0 0 15,0 0 1,-21-21-16,21 0 0,1-1 15,-22 1-15,21 0 0,0-21 0,0-1 16,-21 1-16,21 0 0,0-1 16,1 22-16,20-21 0,-21 0 15,0-1-15,22 22 0,-22-21 0,21 21 16,-21-1-16,22 1 0,-22 21 16,21 0-16,-21 0 0,0 0 0,1 0 15,-1 21-15,0 1 0,-21-1 16,0 0-16,21 0 0,-21 0 0,21 0 15,-21 22-15,0-22 0,0 0 0,0 21 16,0-20-16,0-1 0,0 0 16,0 0-16,21 0 0,1-21 31,-1-21-15,-21 0-1,0 0-15,0 0 16,0-22-16,0 22 0,0 0 0,0-21 15,0 20-15,0 1 0,0-21 16,-21 21-16,-1 0 0,22-1 0,-21 1 16,0 0-16,0 21 0,0 0 0,0-21 15,-1 21-15,1 0 0,0 0 16,0 0-16,-21 21 0,20 0 0,1 0 16,-21 1-16,21-1 0,0 0 15,-1 21-15,1 1 0,0-1 0,0-21 16,0 21-16,0 1 0,21-1 0,0 0 15,0 1-15,0-22 16,0 21-16,0-21 0,0 1 0,21-1 16,0 0-16,0-21 0,0 21 15,22-21-15,-22 0 0,21 0 0,-21 0 16,22 0-16,-22-21 0,21 21 0,-21-21 16,0 0-16,22-1 0,-22 1 15,0-21-15,0 0 0,0 20 0,-21-20 16,22 0-16,-22-1 0,21 1 15,-21 21-15,0-21 0,0-1 16,0 22-16,0 0 0,0 0 0,0 0 16,0-1-16,0 44 31,0-1-31,0 0 16,0 21-16,0-21 0,0 22 0,0-22 15,0 21-15,0 1 0,0-22 0,0 21 16,0 0-16,0-20 0,0-1 15,0 21-15,0-21 0,21 0 0,0-21 16,-21 22-16,21-1 0,0-21 16,22 0-16,-22 0 0,0 0 0,0 0 15,0 0-15,1-21 0,-1-1 0,0 1 16,0 0-16,0 0 16,-21 0-16,21-22 0,1 1 0,-22 21 15,0-21-15,0-1 0,0 22 16,0-21-16,0 21 0,0-1 0,0 1 15,0 0-15,0 0 0,0 42 32,0 0-17,0 0-15,0 22 0,0-22 16,0 0-16,0 21 0,0-20 0,0 20 16,0 0-16,0-21 0,0 1 0,0 20 15,0-21-15,0 0 0,0 0 16,0 1-16,0-1 15,0-42 17,0-1-17,0 1-15,0 0 0,0 0 16,0-21-16,0-1 0,0 22 0,0-21 16,0-1-16,0 22 0,0-21 15,21 21-15,0-22 0,0 22 0,-21 0 16,21 0-16,-21 0 0,21 0 15,1 21-15,-1 0 0,0 0 16,0 0-16,0 21 0,0 0 16,1 0-16,-1 0 0,0 22 15,0-22-15,0 21 0,-21-21 0,21 22 16,1-1-16,-1-21 0,0 21 0,-21-20 16,0 20-16,0-21 0,21 0 15,-21 0-15,0 1 0,0-1 16,0-42 15,0-1-31,0 1 0,0 0 16,0 0-16,0-21 0,0 20 15,21-20-15,-21 0 0,0-1 0,21 22 16,1-21-16,-1 21 16,0-22-16,0 22 0,0 0 0,0 0 15,1 0-15,-1 0 0,0 21 0,0 0 16,0 0-16,0 0 0,1 0 15,-1 0-15,0 21 0,-21 0 0,21 0 16,-21 0-16,21 22 0,-21-22 16,0 21-16,0 0 0,0-20 0,0 20 15,0 0-15,0-21 0,0 22 16,0-22-16,0 0 0,0 0 0,0 0 16,0 1-16,0-1 0,0 0 0,0 0 15,-21-21 1,21-21-1,0 0 1,0 0-16,21-1 0</inkml:trace>
  <inkml:trace contextRef="#ctx0" brushRef="#br0" timeOffset="62492.97">14859 804 0,'0'22'15,"21"-22"17,0 0-17,0 0-15,1-22 0,-1 22 16,21-21-16,-21 21 0,0-21 0,22 0 16,-22 0-16,0 0 0,21-1 15,-20 22-15,-1-21 0,-21 0 0,0 0 16,21 21-16,-21-21 0,-21 21 15,0 0 1,-1 0-16,-20 0 0,21 0 0,0 0 16,-22 21-16,22 0 0,0 0 15,-21 0-15,21 22 0,-1-22 0,1 21 16,0-21-16,21 22 0,0-22 0,-21 21 16,21-21-16,0 22 15,0-22-15,0 0 0,0 0 0,0 0 16,21 1-16,0-1 0,0-21 15,1 21-15,20-21 0,-21 0 0,21 0 16,1 0-16,-1 0 0,0 0 0,1 0 16,-1-21-16,0 0 0</inkml:trace>
  <inkml:trace contextRef="#ctx0" brushRef="#br0" timeOffset="62915.01">16023 656 0,'0'0'0,"0"-21"0,0 0 16,-21 0-1,0 21-15,0 0 0,-1 0 16,1 0-16,0 0 0,0 0 16,0 0-16,0 21 0,-22 0 0,22 0 15,0 0-15,0 1 0,21-1 0,-21 0 16,21 0-16,0 0 0,0 0 15,0 1-15,0-1 0,0 0 0,0 0 16,21 0-16,0-21 0,0 21 16,0-21-16,0 0 0,1 22 0,20-22 15,-21 0-15,0 0 0,22 21 16,-22-21-16,0 0 0,0 0 16,0 21-16,0-21 15,-21 21-15,-21-21 16,21 21-16,-42-21 15,21 0-15,0 0 0,-1 21 0,-20-21 16,21 0-16,-21 0 0,20 0 16,-20 0-16,21 22 0,0-22 0,-22 0 15,22 0-15,0 0 0,0 0 0,0 0 16,21-22 0</inkml:trace>
  <inkml:trace contextRef="#ctx0" brushRef="#br0" timeOffset="64044.52">17970 741 0,'0'0'0,"0"-21"0,22 21 0,-1 0 0,-21-21 16,21-1-16,0 22 0,0-21 15,0 21-15,1-21 0,-1 0 0,0 0 16,0 21-16,-21-21 16,21 21-16,-21-22 0,0 1 0,0 0 15,0 0 1,-21 21-16,0-21 0,0 21 15,-22 0-15,22 0 0,-21 0 0,21 0 16,-22 0-16,22 0 0,-21 21 16,21-21-16,-22 21 0,22 0 0,-21 22 15,21-22-15,0 0 0,-22 21 16,22-21-16,0 1 0,21 20 0,0-21 16,0 0-16,0 0 0,0 1 15,0-1-15,21-21 16,0 0-16,0 0 0,1 0 0,-1 0 0,21 0 15,0-21-15,1-1 0,-1 1 16,0 0-16,1 0 0,-1 0 16,0 0-16,-20-1 0,20 1 15,-21 0-15,0 0 0,0 0 0,1 0 16,-1-1-16,-21 1 0,0 0 16,0 0-16,0 42 46,0 0-46,0 0 0,0 1 0,0 20 16,0-21-16,0 21 16,0 1-16,0-1 0,0 22 0,0-22 0,0 21 15,0 1-15,0-1 16,0 1-16,0-1 0,0 1 0,0 21 16,0-22-16,0 1 0,0 20 0,0-20 15,0 20-15,0-20 0,0-1 16,0 1-16,0-1 0,0 1 0,0-22 15,0 1-15,0-1 0,0 0 0,0 1 16,-21-22-16,21 0 0,-22 0 16,22 0-16,-21 0 0,0-21 0,0 0 15,0 0-15,0 0 0,-22 0 0,22 0 16,-21 0-16,-1-21 16,1 0-16,21 0 0,-21 0 0,-1 0 15,1-22-15,0 1 0,20 0 0,-20-1 16,21 1-16,0-22 0,0 22 15,21 0-15,0-22 0,0 22 0,0 0 16,0-22-16,0 22 0,0-1 16,0 22-16,21-21 0,0 0 0,0-1 15,0 22-15,22-21 0,-22-1 0,0 22 16,21-21-16,-21 21 0,22-22 16,-1 22-16,0 0 0,1 0 0,-1-21 15</inkml:trace>
  <inkml:trace contextRef="#ctx0" brushRef="#br0" timeOffset="64307.35">18627 699 0,'0'-22'0,"0"1"16,0 42 30,0 1-46,0-1 0,0 0 16,0 0-16,0 0 0,0 0 16,0 1-16,0-1 0,0 0 0,0 0 15,0 0-15,0 0 16,0 1-16,0-44 31,0 1-15</inkml:trace>
  <inkml:trace contextRef="#ctx0" brushRef="#br0" timeOffset="64655.36">18711 466 0,'0'0'16,"0"-21"-16,0-1 0,-21 22 16,0 0-16,0 0 0,0 0 15,-1 0-15,1 22 16,21-1-1,0 0-15,0 0 16,21-21 0,1 0-1,-1 0-15,0 0 16,0 0-16,-21-21 0,0 0 16,0 0-16,0-1 15,-21 1 1,0 21-16,21-21 15,-21 21-15,-1 0 0,22 21 32,0 0-32,0 1 15,0-1-15,0 0 0,22 0 16,-22 0-16,21-21 0,0 21 16,0 1-16</inkml:trace>
  <inkml:trace contextRef="#ctx0" brushRef="#br0" timeOffset="65063.64">18944 593 0,'21'0'31,"0"0"-31,-21 21 16,0 0-16,0 0 0,22 0 15,-22 1-15,21-1 0,-21 21 0,0-21 16,0 22-16,21-22 0,-21 21 16,21-21-16,-21 0 0,0 22 0,0-22 15,21-21-15,-21 21 0,21 0 0,1-21 16,-1 0 0,-21-21-16,21 21 15,0-21-15,0 0 0,-21-22 16,21 22-16,1 0 0,-1-21 0,0-1 15,0 22-15,0-21 0,0 0 16,1 20-16,-1-20 0,0 21 0,0 0 16,-21 0-16,21 21 0,-21-22 0,21 22 15,-21 22 17,0-1-17,0 0 1,0 0-16</inkml:trace>
  <inkml:trace contextRef="#ctx0" brushRef="#br0" timeOffset="65885.06">19643 847 0,'0'21'0,"0"-42"0,21 42 15,0-21 1,0 0-16,0-21 15,0 0-15,1 21 0,-1-22 0,0 1 16,0 21-16,0-21 16,22 0-16,-22 0 0,0 0 0,0-1 15,0 1-15,-21 0 0,0 0 0,0 0 16,-21 21 15,0 0-15,0 0-16,0 21 0,-1 0 15,1 0-15,0 0 0,21 1 16,0-1-16,-21 21 0,21-21 0,-21 0 16,21 22-16,0-22 0,0 0 0,0 0 15,0 22-15,0-22 0,21-21 16,0 21-16,0 0 0,0-21 0,22 0 16,-22 0-16,0 0 15,21 0-15,-20 0 0,20-21 16,-21 0-16,21 0 0,-20-1 15,-1 1-15,0 0 0,21 0 0,-42-21 16,21 20-16,-21 1 0,22-21 0,-22 21 16,0 0-16,0-22 0,0 22 15,0 0-15,0 0 0,0 0 16,0 42 15,0 0-31,0 0 0,0 0 16,0 0-16,0 1 0,0-1 15,0 21-15,0-21 0,0 22 0,0-22 16,0 0-16,0 21 0,0-21 16,0 1-16,0-1 0,-22 0 0,22 0 15,0-42 32,0 0-47,0 0 0,0-22 16,0 22-16,0-21 0,22-1 0,-1 1 15,0 21-15,0-21 0,21-1 16,1 1-16,-1 21 0,0-22 16,1 22-16,20 0 0,-20 0 0,-1 21 15,0 0-15,1 0 0,-22 0 16,21 21-16,-21 0 0,22 0 0,-22 1 16,0-1-16,0 21 0,-21-21 15,0 22-15,0-22 0,0 21 0,0-21 16,0 0-16,0 22 0,0-22 15,0 0-15,0 0 0,-21 0 0,21 1 16,-21-22-16,0 21 0,21 0 16,-22-21-16,1 0 0,0 0 15</inkml:trace>
  <inkml:trace contextRef="#ctx0" brushRef="#br0" timeOffset="66392.85">22437 402 0,'0'-84'16,"0"168"-16,0-190 0,0 85 15,0 0-15,0 0 0,0 0 0,0 0 16,0-1-16,0 44 16,0-1-1,0 0-15,0 21 0,0 1 16,0-1-16,0 0 0,0 1 16,0 20-16,0-21 0,0 1 0,-22 20 15,1-20-15,21-1 0,-21 0 16,21 1-16,-21-1 0,21 0 0,0-21 15,0 1-15,0-1 0,0 0 16,0 0-16,21-21 16,0 0-16,0 0 0,1 0 15,-1-21-15,0 0 0,0-22 16,0 22-16</inkml:trace>
  <inkml:trace contextRef="#ctx0" brushRef="#br0" timeOffset="66763.25">22923 487 0,'0'0'0,"0"21"16,0 0-16,-21 0 15,0 1-15,21 20 0,-21-21 0,0 0 16,21 22-16,0-1 0,-21-21 16,21 21-16,-22 1 0,22-22 0,0 0 15,0 21-15,0-20 0,0-1 0,0 0 16,22-21-16,-1 21 0,0-21 15,0 0-15,21 0 0,-20 0 0,-1 0 16,21 0-16,-21-21 16,22 0-16,-22 0 0,0-1 0,0 1 15,0-21-15,0 21 0,-21-22 16,0 1-16,0 21 0,0-21 0,0 20 16,0-20-16,-21 21 0,0 0 0,21 0 15,-21-1-15,0 22 0,0 0 16,-1-21-16,1 21 0,0 0 0,0 0 15,0 0-15,0 0 16,21 21-16,-22-21 0,22 22 16,0-1-1,-21-21-15,0 0 16</inkml:trace>
  <inkml:trace contextRef="#ctx0" brushRef="#br0" timeOffset="66996.03">22246 529 0,'0'0'15,"21"0"1,22-21 0,-22 21-16,21 0 0,22 0 15,-22-21-15,0 21 0,22 0 16,-1 0-16,-20-21 0,20 21 0,-21 0 15,1 0-15,-22 0 0,21 0 0,-21 0 16,-21-21-16,22 21 16,-1 0-16,-21-22 15</inkml:trace>
  <inkml:trace contextRef="#ctx0" brushRef="#br0" timeOffset="67383.82">24469 169 0,'0'0'0,"0"-21"0,0 0 16,0 0-16,-22 21 31,22 21-15,0 21-16,0-20 0,0 20 15,0 0-15,0 1 0,-21-1 16,21 0-16,0 1 0,0 20 16,0-21-16,0 1 0,0-1 0,-21 0 15,21 1-15,0-22 0,0 21 16,0-21-16,0 22 0,0-22 0,0 0 15,0 0-15,0 0 16,-21-42 15,21 0-15</inkml:trace>
  <inkml:trace contextRef="#ctx0" brushRef="#br0" timeOffset="68031.52">24066 635 0,'0'0'0,"0"-21"0,-21 21 0,42 0 32,22-21-17,-22 21-15,0 0 0,21 0 0,1 0 16,-1 0-16,22 0 0,-22-21 0,0 21 16,22-22-16,-1 1 0,1 21 15,-22-21-15,0 0 0,1 21 0,-1-21 16,0 0-16,-20-1 0,-1 1 15,0-21-15,-21 21 0,21 0 0,-21-1 16,0 1-16,0 0 16,0 0-16,-21 0 15,0 21-15,0 0 16,21 21-16,0 0 16,0 0-16,0 0 0,-22 22 0,22-22 15,0 21-15,0 1 0,-21-1 16,21-21-16,0 21 0,0 1 0,0-22 15,0 21-15,-21-21 0,21 22 0,0-22 16,0 0-16,0 21 0,0-20 16,0-1-16,0 0 0,0 0 15,0 0-15,-21-21 32,21-21-32,0 0 15,0 0-15,0 0 16,0-1-16,0-20 0,21 21 0,0-21 15,0 20-15,1 1 0,-1-21 16,21 21-16,-21-22 0,22 22 0,-22 0 16,21 0-16,0 0 0,-20 21 15,20 0-15,-21 0 0,21 0 0,-20 0 16,-1 0-16,0 21 0,0 0 16,0 0-16,0 0 0,-21 1 0,0-1 15,0 21-15,0-21 0,0 0 16,0 1-16,0-1 0,0 21 15,0-21-15,0 0 0,-21 1 16,21-1-16,-21-21 0,21 21 16,0-42 15,21 0-15,0 21-16</inkml:trace>
  <inkml:trace contextRef="#ctx0" brushRef="#br0" timeOffset="68392.31">25527 677 0,'0'0'0,"21"0"15,0-21 1,0 21-16,1 0 16,-22-21-16,21 21 0,0-21 0,0 21 15,0-21-15,0 0 0,1-1 16,-1 1-16,-21 0 0,0 0 15,0 0-15,0 0 0,0-1 32,-21 22-32,-1 0 0,1 22 15,-21-22-15,21 21 0,0 0 16,-1 21-16,-20-21 0,21 22 0,0-22 16,0 21-16,-1-21 0,22 22 0,0-22 15,0 21-15,0-21 0,0 1 16,0-1-16,22 0 0,-1 0 0,0 0 15,0-21-15,21 0 0,1 0 16,-1 0-16,0 0 0,1 0 0,20 0 16,-20 0-16,-1-21 0,0 21 15,1-21-15,-1 0 0,-21 0 0,21-1 16,1 1-16</inkml:trace>
  <inkml:trace contextRef="#ctx0" brushRef="#br0" timeOffset="69391.73">720 2709 0,'0'0'0,"0"-21"0,21 0 0,-21 0 15,0 0-15,0 0 16,0-1-16,0 1 0,0 0 0,0 0 15,0 0-15,0 0 0,0-1 16,-21 22-16,21-21 0,-22 21 0,22 21 31,0 1-31,0 20 0,0-21 16,0 21-16,0 1 0,0 20 16,0-20-16,0-1 0,0 21 15,0-20-15,0-1 0,0 22 0,0-22 16,0 0-16,-21 22 0,21-22 15,-21 0-15,21 1 0,0-1 0,0-21 16,0 22-16,0-22 0,0 21 16,0-21-16,0 0 0,21-21 31</inkml:trace>
  <inkml:trace contextRef="#ctx0" brushRef="#br0" timeOffset="69755.53">487 2688 0,'0'0'0,"-21"-21"0,-1-21 0,1 21 16,21-22-16,0 22 0,0 0 16,0-21-16,0 20 0,0-20 0,21 21 15,1 0-15,-1-22 16,21 22-16,0 0 0,1 0 0,-1 0 0,22 21 15,-22 0-15,0 0 16,1 0-16,-1 21 0,0 0 0,-21 21 16,1 1-16,-1-1 0,-21 0 15,0 1-15,-21-1 0,-1 22 16,1-22-16,0 0 0,-21 1 0,-1-1 16,22-21-16,-21 21 0,21-20 15,-22-1-15,22-21 0,0 21 0,0-21 16,21 21-16,0-42 31,0 0-15,21 0-16,0-1 0,0 22 15,1-21-15,-1 0 0</inkml:trace>
  <inkml:trace contextRef="#ctx0" brushRef="#br0" timeOffset="70143.17">1164 2498 0,'0'0'0,"0"-21"0,0-1 0,0 1 15,0 0-15,21 0 16,0 21 0,1-21-16,-1 21 15,0 0-15,21 0 0,-21 0 16,1 0-16,20 21 0,0 0 0,-21 0 15,1 0-15,-1 1 0,0-1 16,0 21-16,-21-21 0,0 22 0,0-22 16,0 0-16,0 0 0,0 21 15,-21-20-15,0-22 0,21 21 0,-21 0 16,21-42 0,0 0-1,0-22-15,0 22 16,0 0-16,0-21 0,0-1 15,0 22-15,0-21 0,21-1 16,0 1-16,0 21 0,0 0 0,0-22 16,1 22-16,-1 0 15,0 21-15,0 0 0,0 0 0,0 0 16</inkml:trace>
  <inkml:trace contextRef="#ctx0" brushRef="#br0" timeOffset="70607.92">2095 2350 0,'0'0'0,"0"-22"0,0 44 31,-21-1-15,0 0-16,0 0 0,0 21 15,21-20-15,-21 20 0,-1 0 0,22-21 16,0 22-16,-21-22 0,21 21 16,0-21-16,0 1 0,0 20 0,0-21 15,21 0-15,1 0 16,-1-21-16,0 0 0,0 0 0,21 0 16,-20 0-16,20-21 15,-21 0-15,21 21 0,1-21 0,-22 0 16,21 0-16,-21-22 0,22 22 15,-22-21-15,0 21 0,-21-22 0,0 1 16,0 0-16,0-1 0,0 22 16,0-21-16,0 21 0,-21-22 0,-21 22 15,20 21-15,1-21 0,-21 21 16,0 0-16,20 0 0,-20 0 0,21 0 16,-21 0-16,20 21 0,1-21 15,0 21-15,0 0 0,21 1 16,0 20-16,0-21 0,0 0 0,0 0 15,0 22-15,0-22 0,0 0 16,21 0-16,0-21 0,0 21 16,1 1-16</inkml:trace>
  <inkml:trace contextRef="#ctx0" brushRef="#br0" timeOffset="71379.47">3175 2371 0,'0'0'0,"0"-21"0,0-1 0,0 1 16,0 0-16,0 0 0,0 0 16,-21 0-16,0 21 0,-1 0 15,1 0-15,0 0 16,0 0-16,0 0 0,0 21 16,-1 0-16,-20 0 0,21 0 0,0 0 15,0 22-15,-1-22 0,1 21 16,0 1-16,0-1 0,21-21 0,-21 21 15,21 1-15,0-22 0,0 0 16,0 0-16,0 0 0,21 1 0,0-22 16,0 0-16,0 0 0,1 0 15,20 0-15,-21 0 0,21 0 0,-20-22 16,20 1-16,-21 0 0,0 0 0,0 0 16,1 0-16,-1-1 0,0 1 15,0-21-15,-21 21 0,21 0 16,-21-1-16,0 1 0,0 0 15,0 0-15,0 0 0,0 0 16,0 42 15,0 0-31,0 0 16,0 0-16,0 0 0,0 1 16,21-1-16,-21 21 0,0 0 0,0-20 15,0 20-15,22 0 16,-22 1-16,0-1 0,0 0 0,21 1 0,-21 20 15,0-21-15,0 1 0,0 20 16,21-20-16,-21 20 0,21 1 16,0-1-16,0 1 0,-21-22 0,22 21 15,-1 1-15,0-1 0,0 1 16,0-1-16,0-20 0,-21 20 0,22 1 16,-22-22-16,21 22 0,-21-22 0,0 0 15,0 1-15,0-1 0,0-21 16,0 0-16,0 0 0,-21-21 15,-1 0-15,22-21 0,-21 0 16,0-21-16,0-1 16,0 1-16,21 0 0,-21-22 0,-1 22 15,1-22-15,0 1 0,0-1 0,21 1 16,-21-1-16,21 1 0,0-1 16,0 1-16,0-1 0,0 22 0,0-21 15,0 20-15,0 1 0,0 0 16,21-1-16,0 1 0,0 0 0,0-1 15,1 22-15,-1-21 0,0 21 16,0-22-16,0 22 0,0 0 0,22-43 16,-22 43-16,0 21 0,0-21 15,-21 0-15</inkml:trace>
  <inkml:trace contextRef="#ctx0" brushRef="#br0" timeOffset="71976.13">3514 2477 0,'0'0'16,"0"-22"-16,0 1 0,0 0 16,0 0-16,0 0 0,0 0 15,0-1-15,21 22 0,-21-21 16,21 0-16,0 21 0,0 0 0,22-21 15,-22 21-15,21 0 16,-21 0-16,22 0 0,-22 21 0,21 0 0,-21 0 16,0 1-16,22 20 0,-22-21 15,-21 21-15,21-20 0,-21 20 16,0-21-16,0 21 0,0 1 0,0-22 16,0 0-16,0 0 0,0 0 15,0 1-15,-21-1 0,0-21 16,21-21-1,0-1 1,0 1-16,0-21 0,0 21 0,0-22 16,0 22-16,0-21 0,21 0 15,-21-1-15,21 1 0,0 0 0,-21 20 16,21-20-16,1 21 0,-1-21 16,0 20-16,-21 1 0,21 0 15,0 0-15,0 21 0,1 0 16,-1 0-16,0 0 0,0 0 15,0 0-15,-21 21 0,21 0 16,1 0-16,-22 1 0</inkml:trace>
  <inkml:trace contextRef="#ctx0" brushRef="#br0" timeOffset="73563.63">4868 2561 0,'0'0'0,"21"-21"0,85-42 16,-85 41 0,1 1-16,-22-21 0,0 21 0,0 0 15,0-1-15,0-20 0,0 21 0,-22 0 16,1 0-16,0-22 0,0 22 16,-21 0-16,20 21 0,-20-21 0,21 21 15,-21 0-15,-1 0 0,22 0 16,-21 21-16,-1-21 0,1 21 0,21 0 15,-21 22-15,20-22 0,1 21 0,0 0 16,0 1-16,0-1 0,0 0 16,21 1-16,0-22 0,0 21 15,0 1-15,0-22 0,0 21 16,21-21-16,0 0 0,0-21 0,0 22 16,0-22-16,22 0 0,-1 0 0,-21 0 15,22 0-15,-1 0 0,0-22 16,1 1-16,-22 0 0,21 0 0,0 0 15,-20-22-15,-1 1 0,21 21 16,-21-21-16,-21-1 0,21 1 0,-21 21 16,22-22-16,-22 1 0,0 21 0,0 0 15,0 0-15,0-1 0,0 1 16,-22 21 0,1 0-1,21 21-15,0 1 0,0-1 0,-21 0 16,21 0-16,0 21 0,-21-20 0,21 20 15,0 0-15,0 1 0,0-22 16,0 21-16,21 0 0,0-20 0,0-1 16,-21 0-16,43 0 0,-22 0 15,0 0-15,0-21 0,22 0 0,-22 0 16,21 0-16,-21 0 0,22 0 0,-1 0 16,-21-21-16,21 0 0,1 0 15,-22 0-15,21 0 0,-21-22 0,1 22 16,20-21-16,-42-1 0,21 22 15,-21-21-15,21 21 0,-21-22 16,0 22-16,0 0 0,0 0 16,0 0-16,0 42 15,0 0 1,0 0-16,-21 0 0,21 1 16,0 20-16,0-21 0,0 21 15,0-20-15,0 20 0,0-21 0,0 21 16,0-20-16,0-1 0,0 0 15,0 0-15,0 0 0,0 0 0,0 1 16,0-1-16,0-42 31,0-1-15,0 1-16,0 0 0,0 0 16,0-21-16,0 20 0,21-20 15,0 0-15,-21 21 0,22-22 0,-22 1 16,21 21-16,0-22 0,0 22 0,-21 0 15,21 0-15,0 0 0,1 21 16,-1 0-16,0 0 0,0 0 16,0 0-16,0 21 0,1 0 15,-22 0-15,21 0 0,0 1 0,-21 20 16,21-21-16,0 21 0,-21-20 0,0 20 16,21-21-16,-21 21 15,22-20-15,-22-1 0,21 0 0,-21 21 16,0-21-16,0 1 0,21-22 31,-21-22-15,21 1-16,-21 0 0,0 0 15,21 0-15,0 0 0,-21-22 16,22 1-16,-1 0 0,0 20 0,0-20 16,-21 0-16,21-1 0,22 22 15,-22-21-15,0 21 0,0 0 0,0-1 16,0 1-16,1 21 0,-1 0 0,0 0 15,0 0-15,0 0 16,0 21-16,1 1 0,-22-1 0,0 0 16,0 21-16,0-21 0,0 1 0,0 20 15,0 0-15,0-21 0,0 22 16,0-22-16,0 21 0,0-21 0,0 22 16,21-22-16,0 0 0,-21 0 0,21 0 15,0 1-15,-21-1 0,21-21 16,1 0-16,20 0 0,-21 0 0,0 0 15,22 0-15,-22 0 0,21 0 16,-21-21-16,22-1 0,-22 1 0,21 0 16,-21 0-16,22 0 0,-22-22 0,21 1 15,-21 0-15,0-1 16,22 22-16,-43-21 0,21 0 0,0-1 16,-21 1-16,0 21 0,21 0 0,-21-1 15,0 1-15,0 0 0,-21 21 16,0 0-16,0 0 15,0 21-15,-1 0 0,1 1 0,0-1 16,21 21-16,0-21 0,-21 22 16,21-22-16,0 21 0,0-21 0,0 22 15,0-22-15,0 0 0,21 0 16,-21 0-16,21 0 0,0 1 0,1-1 16,-1-21-16,-21 21 0,21-21 0,0 0 15,-21 21-15,21-21 16,-21 21-16,-21-21 31,0 0-31,0 0 16,0 0-16,-1 0 0,1 0 0,0 0 15,0 0-15,0 0 0,0 0 16,42 0 15,0 0-15,0-21-16</inkml:trace>
  <inkml:trace contextRef="#ctx0" brushRef="#br0" timeOffset="73752.52">7916 2794 0,'-21'0'32</inkml:trace>
  <inkml:trace contextRef="#ctx0" brushRef="#br0" timeOffset="92359.53">2519 5165 0,'-21'0'16,"21"-21"62,0-1-78,0 1 15,0 0-15,21 21 0,0-21 16,0 0-16,0 0 0,0-1 16,22 1-16,-22 0 0,0 21 0,21-21 15,-20 0-15,-1 0 0,0 21 16,0-22-16,0 22 0,0 0 0,1 0 15,-1 0-15,0 0 0,-21 22 16,0-1-16,21 0 0,-21 0 16,0 0-16,0 0 0,0 22 15,0-22-15,0 21 0,0 1 0,0-22 16,0 21-16,0 0 0,0-20 16,0 20-16,0-21 0,-21 21 0,21-20 15,-21-1-15,21 0 0,0 21 16,0-21-16,-21 1 0,21-1 15,-22 0-15,22 0 0,0 0 16,0-42 15,0 0-15,0 0-16,0 0 0,22-1 16,-1 1-16,-21 0 0,21-21 15,-21 21-15,21-22 0,0 1 0,-21 0 16,21 20-16,1-20 0,-1 0 15,0-1-15,0 22 0,0-21 0,22 21 16,-22-22-16,0 22 0,21 0 0,-21 21 16,1-21-16,-1 21 15,0 0-15,0 0 0,0 0 0,0 0 16,1 0-16,-1 21 0,-21 0 16,0 0-16,21 1 0,-21 20 0,0-21 15,0 21-15,0-20 0,0 20 0,0-21 16,0 21-16,0-20 0,0 20 15,0-21-15,0 0 0,21 0 0,-21 1 16,0-1-16,0 0 0,0 0 16,21 0-16,0-21 0,-21 21 15,22-21 1,-1 0-16,0 0 16,0-21-16,-21 0 0,21 0 15,0 0-15,1-22 16,-1 22-16,0-21 0,-21 21 0,21-22 15,0 1-15,0 21 0,1-21 0,-1-1 16,21 22-16,-21-21 0,0 21 16,1-1-16,-1-20 0,21 21 0,-21 21 15,0-21-15,22 21 0,-22 0 16,0 0-16,0 0 0,0 0 0,1 21 16,-22 0-16,21 0 0,-21 0 15,21 1-15,-21-1 0,0 21 0,0-21 16,0 0-16,0 22 0,0-22 15,0 0-15,0 0 0,0 0 16,0 1-16,0-1 16,0-42 15,0-1-15,0 1-16,0 0 15,0 0-15,0 0 0,0 0 0,0-1 16,0 1-16,0-21 0,-21 21 0,21 0 15,-21-1-15,21 1 0,-22 0 16,1 21-16,0 0 0,0 0 16,0 0-16,0 0 15,-1 0-15,1 21 0,0 0 16,0 1-16,0-1 0,0 21 0,-1-21 16,1 22-16,0-22 0,0 21 15,0 0-15,0 1 0,21-22 0,0 21 16,-22-21-16,22 22 0,0-22 15,0 0-15,0 0 0,0 0 0,0 1 16,22-22-16,-1 21 0,0-21 0,0 0 16,0 0-16,22 0 0,-22 0 15,0 0-15,0-21 0,21-1 0,-20 1 16,-1 21-16,0-21 0,21-21 16,-21 21-16,1-1 0,-1-20 15,0 21-15,0-21 0,0-1 0,0 1 16,-21 21-16,22-22 0,-1 22 15,-21 0-15,0 0 0,0 0 0,0 0 16,0 42 0,0 0-1,0 0-15,0 0 0,-21 0 0,-1 22 16,22-22-16,0 21 0,0-21 16,0 22-16,-21-22 0,21 0 0,0 21 15,0-20-15,0-1 0,21 0 16,1 0-16,-1 0 0,0-21 15,0 21-15,21-21 0,-20 0 0,20 0 16,-21 0-16,21 0 0,1 0 16,-1 0-16,0 0 0,-20-21 0,20 21 15,0-21-15,-21 0 0,22 0 0,-22-22 16,0 22-16,0 0 0,0-21 16,1-1-16,-1 22 0,-21-21 0,0 21 15,0 0-15,0-1 0,0 1 0,0 0 16,0 42 15,-21 0-31,21 1 16,-22-1-16,22 21 0,-21-21 0,21 0 15,0 22-15,-21-22 0,21 0 16,-21 0-16,21 0 0,0 1 16,0-1-16,0 0 0,-21 0 0,21 0 15,0 0-15,0 1 16,0-44 15,0 1-31,0 0 0,0 0 16,0 0-16,21 0 0,-21-22 15,0 22-15,21 0 0,0-21 16,0 20-16,-21-20 0,22 21 0,-1 0 16,0 0-16,0-1 0,0 1 0,0 21 15,1-21-15,-1 21 16,0 0-16,0 0 0,0 0 15,0 21-15,-21 0 0,0 1 16,22-1-16,-22 0 0,21 0 0,-21 0 16,0 0-16,0 1 0,0-1 15,0 0-15,0 21 0,0-21 0,0 1 16,0-1-16,0 0 16,0 0-16,0 0 0,0 0 15,21-42 16,-21 0-15,21 0-16,-21 0 16,0 0-16,0-22 0,21 22 15,0-21-15,1 21 0,-22-22 0,21 22 16,0-21-16,0 21 0,0-1 0,22-20 16,-22 21-16,21 0 0,-21 21 15,22-21-15,-22 21 0,21 0 0,-21 0 16,22 0-16,-22 21 0,0 0 15,0 0-15,0 0 0,-21 0 0,0 1 16,0 20-16,0-21 0,0 21 16,0-20-16,0-1 0,0 21 15,-21-21-15,21 0 0,-21 1 0,21-1 0,0 0 16,-21 0-16,21 0 0,-21 0 16,42-42 46,0 0-62,0 0 16,0 0-16</inkml:trace>
  <inkml:trace contextRef="#ctx0" brushRef="#br0" timeOffset="93204.05">6096 5355 0,'21'0'31,"0"0"-15,0 0-16,1-21 0,-1 21 16,-21-21-16,21 21 0,0-21 15,0 21-15,0-21 0,1-1 0,-22 1 16,0 0-16,21 0 0,-21 0 15,21 21-15,-21-21 0,0-1 16,0 1-16,-21 21 16,0 0-16,-1 0 15,1 0-15,0 0 16,0 0-16,0 21 0,0 1 16,-1-1-16,22 0 0,0 0 15,-21 0-15,0 0 0,21 1 0,-21-1 16,21 0-16,0 0 0,0 0 0,-21 0 15,21 1-15,0-1 0,0 0 16,0 0-16,0 0 0,0 0 0,21 1 16,0-1-16,0-21 15,0 0-15,1 21 0,-1-21 16,21 0-16,-21 0 0,0 0 0,22 0 16,-1 0-16,-21 0 0,22 0 0,-22-21 15,21 0-15,-21 21 0,22-22 16,-1 1-16,0 0 0,-21 0 0,22-21 15,-1 20-15,0 1 0,-20-21 0,20 21 16,-21 0-16,21-22 0,-20 22 16,-22 0-16,21 0 0,-21 0 0,0-1 15,0 1-15,-21 21 32,-1 0-32,1 21 15,0 1-15,0-22 0,0 21 0,21 0 16,-21 21-16,-1-21 0,22 1 15,-21-1-15,21 0 0,0 0 0,0 0 16,0 0-16,0 1 0,21-1 16,1 0-16,-1 0 15,0-21-15,0 0 0,0 21 16,0-21-16,22 0 0,-22 21 0,0-21 16,0 0-16,0 22 15,1-22-15,-44 0 47,-20 0-47,21 0 0,0 0 0,0 0 16,-22 21-16,22-21 0,-21 0 0,21 0 15,-1 0-15,1 21 0,0-21 16,0 0-16,0 0 0,0 0 0,42 0 47,0-21-32</inkml:trace>
  <inkml:trace contextRef="#ctx0" brushRef="#br0" timeOffset="96307.85">15938 4509 0,'-21'0'0,"21"21"16,-21-21-1,21-21 32,0-1-31,21 1-16,0 0 0,1 21 15,-22-21-15,21 0 0,0 21 16,0-21-16,0-1 0,0 22 0,22-21 16,-22 21-16,0 0 0,0 0 15,0 0-15,1 0 0,-1 0 0,0 0 16,0 21-16,0 1 0,-21-1 0,0 0 16,0 21-16,0 1 15,0-22-15,0 21 0,0 0 0,0 1 16,0-22-16,0 21 0,0 1 0,-21-1 15,21-21-15,-21 0 0,21 22 16,0-22-16,0 0 0,0 0 0,0 0 16,0-42 15,0 0-31,0 0 16,0-22-16,0 22 0,0-21 15,0 21-15,0-22 0,0 1 0,21 21 16,0-21-16,0-1 0,-21 1 15,22 0-15,20-1 0,-21 22 16,0-21-16,22 21 0,-1-22 0,-21 22 16,21 0-16,1 0 0,-1 21 0,0 0 15,-20 0-15,20 0 0,-21 21 16,21 0-16,-20 0 0,-1 0 0,0 22 16,0-22-16,-21 21 0,0 1 15,0-22-15,0 21 0,0-21 0,0 22 16,0-1-16,0-21 0,-21 0 0,0 22 15,0-22-15,21 0 0,0 0 16,-22 0-16,22 0 0,-21-21 0,21 22 31,0-44 1,0 1-17,0 0-15,21 0 0,1 0 16</inkml:trace>
  <inkml:trace contextRef="#ctx0" brushRef="#br0" timeOffset="96792">17335 4318 0,'0'-21'31,"-21"21"-31,21 21 0,0 0 0,-21 0 15,0 1-15,0-1 0,0 0 16,21 0-16,-22 21 0,1-20 0,0 20 16,0-21-16,21 21 0,-21-20 0,0 20 15,21-21-15,0 21 0,0-20 16,-22-1-16,22 0 0,0 21 0,22-21 16,-1 1-16,0-1 0,0-21 15,0 0-15,22 0 16,-1 0-16,-21 0 0,21 0 0,1 0 0,-22-21 15,21-1-15,1 1 0,-22 0 16,21 0-16,-21 0 0,0 0 16,1-22-16,-1 1 0,0 21 0,0-22 15,-21 1-15,0 0 0,0-1 0,0-20 16,0 21-16,0 20 0,0-20 16,-21 21-16,0-21 0,0 42 0,-1-22 15,1 22-15,-21 0 0,21 0 16,-22 0-16,22 22 0,-21-1 0,21 0 15,-22 0-15,1 0 0,21 22 0,0-22 16,0 0-16,-1 21 0,1-21 16,0 1-16,21-1 0,0 21 0,0-21 15,0 0-15,21 1 16,0-22-16,1 0 0,-1 0 16,21 0-16,0 0 0,1 0 0,-1 0 15</inkml:trace>
  <inkml:trace contextRef="#ctx0" brushRef="#br0" timeOffset="97135.82">18119 3979 0,'0'0'0,"0"-21"0,0-42 31,0 84-15,0 0-16,-22 21 15,22 1-15,-21-1 0,21 0 0,-21 1 16,21-1-16,0 0 0,-21 22 16,21-22-16,-21 1 0,21-1 0,-21 0 15,21 1-15,0-1 0,0 0 16,-22 1-16,22-22 0,0 21 0,0-21 16,0 0-16,0 22 0,0-22 0,0 0 15,0 0 1,0 0-16,22-21 0,-1 0 15,0 0-15,0 0 16,-21-21-16,21 0 0,0 21 16,1-21-16,-1 0 0,0 0 0,-21-1 15,21 1-15,0-21 0,0 21 0,1 0 16</inkml:trace>
  <inkml:trace contextRef="#ctx0" brushRef="#br0" timeOffset="97400.67">17907 4255 0,'21'0'32,"0"0"-32,22 0 0,-22 0 0,0 0 15,21 0-15,-21 0 0,22 0 0,-1 0 16,-21 0-16,22 0 0,-1 0 15,-21-22-15,0 22 0,0 0 0,1 0 16,-1 0-16,-21-21 0,0 0 31</inkml:trace>
  <inkml:trace contextRef="#ctx0" brushRef="#br0" timeOffset="99832.08">2963 6096 0,'0'0'0,"-42"0"16,0 0-16,20 0 0,-20 0 15,0 0-15,-1 0 0,22 0 0,-21 0 16,0 0-16,20 0 0,1 0 15,0 0-15,0 0 0,0 0 0,0 0 16,42 21 15,0-21-31,21 0 16,-21 0-16,22 0 0,-1 0 0,0 0 16,1 0-16,20 0 0,-20 0 15,20 0-15,1 0 0,20 0 0,1 0 16,0 0-16,20 0 0,1-21 15,0 21-15,21 0 0,-21-21 16,21 21-16,0 0 0,21-21 0,-21 0 16,42 21-16,-20-22 0,-1 22 0,21-21 15,-21 21-15,22 0 0,-22-21 16,0 21-16,0 0 0,-21 0 0,0-21 16,0 21-16,-21 0 0,-21 0 15,20 0-15,-20 0 0,-21-21 0,-1 21 16,1 0-16,-22 0 0,0 0 0,1 0 15,-1 0-15,-21 0 0,21 0 16,-20 0-16,-1 0 0,0 0 16,0 0-1,-21-21 17,0-1-1,21 22-16,0-21-15</inkml:trace>
  <inkml:trace contextRef="#ctx0" brushRef="#br0" timeOffset="100891.83">16108 5419 0,'-21'0'16,"-1"0"-1,1 0-15,0 0 0,0 0 16,0 0-16,0 0 0,-1 0 0,1 0 16,-21 0-16,21 0 0,0 0 15,-1 0-15,1 0 0,0 0 16,42 0 31,22 0-47,-22 0 0,21 0 15,0 0-15,1 0 0,20 0 16,22 0-16,0-21 0,20 21 0,1 0 16,0 0-16,21 0 0,0 0 0,0 0 15,21 0-15,-21 0 0,21 0 16,1 0-16,-22 0 0,-22 0 0,22 0 15,-21 0-15,-21 0 0,0 0 0,-1 0 16,1 0-16,-22-22 0,1 22 16,-1 0-16,-20 0 0,-1 0 0,0 0 15,1 0-15,-22-21 0,0 21 16,0 0-16,0 0 16,-21-21 30,-21 21-14,0 0-17,0 0-15,0 0 16,0 0-16</inkml:trace>
  <inkml:trace contextRef="#ctx0" brushRef="#br0" timeOffset="104187.37">571 7557 0,'-21'-22'15,"0"22"1,21-21 0,0 0-16,0 0 15,0 0-15,0 0 16,0-1-16,0 1 0,0 0 16,0 0-16,0 0 15,0 0-15,0-1 0,0 1 16,0 0-16,21 21 31,-21 21-15,0 0-16,0 1 0,0 20 15,21 0-15,-21 1 0,0-1 0,0 0 16,0 1-16,0-1 0,0 21 16,0-20-16,0-1 0,0 22 0,0-22 15,-21 0-15,21 1 0,0-1 16,-21 0-16,21 1 0,0-1 15,0-21-15,0 0 0,0 0 16,0 1-16,0-1 0,0 0 0,0-42 47,0 0-47,0-1 16,0 1-16,0 0 15,0 0-15,0 0 0,0 0 0,0-1 16,21 1-16</inkml:trace>
  <inkml:trace contextRef="#ctx0" brushRef="#br0" timeOffset="105004.22">974 7789 0,'-22'0'32,"1"0"-32,0 22 31,21-1 0,0-42 32,0-1-48,0 1-15,0 0 16,0 42 31,-21-21-32,21 21-15,0 1 0,0-1 16,0 0 0,21-21 15,0 0-16,-21-21 1,0 0 0,0-1-1,-21 22 1,0 0 0,0 0-16,21 22 31,0-1-31,21-21 47,0 0-32,0 0-15</inkml:trace>
  <inkml:trace contextRef="#ctx0" brushRef="#br0" timeOffset="107103.77">1926 7768 0,'0'21'47,"0"1"-47,21-1 16,0 0-16,-21 0 16,22-21-16,-22 21 0,0 0 0,21-21 15,-21 22-15,21-22 0,0 21 16,0-21-1,0 0-15,1-21 16,-1-1 0,-21 1-16,21 0 0,-21 0 15,0-21-15,21 20 0,0-20 0,-21 0 16,21-22-16,1 22 0,-1-22 0,0 1 16,0-1-16,0 1 0,22-1 15,-22 22-15,21-21 0,-21 20 0,0 1 16,1 21-16,20 0 0,-21-1 15,-21 1-15,21 21 0,0 0 0,1 0 16,-1 21 0,0 1-16,-21-1 0,0 0 0,0 0 15,21 0-15,-21 22 0,0-22 16,21 0-16,-21 0 0,0 0 16,0 0-16,0-42 46,0 0-46,0 0 16,0 0-16,0 0 0,0-1 16,-21 1-16,0 0 0,0 0 15,0 0-15,-1 0 0,1 21 16,0-22-16,0 22 0,0 0 0,0 0 16,-1 0-16,1 22 15,21-1-15,-21 21 16,0-21-16,21 22 0,-21-1 15,21 0-15,0 1 0,0 20 0,0-21 16,0 1-16,0 20 0,0-20 16,0-1-16,0 0 0,0 1 0,0-1 15,21 0-15,0-21 0,0 1 0,0 20 16,1-21-16,-1 0 0,21-21 16,-21 21-16,0-21 0,22 0 0,-22 0 15,21 0-15,-21 0 0,1 0 16,20-21-16,-21 0 0,0 0 0,0 0 15,1 0-15,-1-22 0,0 22 16,0-21-16,-21-1 0,21 1 16,0 0-16,1-1 0,-1 1 0,0 0 15,0-1-15,0 1 0,0 21 16,1-21-16,-1 42 0,0-22 0,0 22 16,0 0-16,0 0 0,-21 22 15,22-22-15,-22 21 0,21 0 16,-21 21-16,0-21 0,0 1 0,0-1 15,0 21-15,0-21 0,21 0 0,-21 1 16,0-1-16,0 0 16,0 0-16,21 0 0,-21 0 15,0-42 17,0 0-32,0 0 15,0 0-15,0 0 0,0-1 16,0 1-16,0 0 0,-21-21 0,21 21 15,0-22-15,-21 22 0,0 0 0,21 0 16,0 0-16,-22-1 0,1 22 16,0 0-16,0 0 15,0 0-15,0 22 16,21-1-16,-22 0 0,22 21 0,-21 1 16,0-22-16,21 21 0,-21 0 15,0 1-15,21-1 0,0 0 16,-21-20-16,21 20 0,0 0 0,0-21 15,0 22-15,0-22 0,0 0 16,0 0-16,0 0 0,21-21 0,-21 22 16,21-22-16,0 0 0,0 0 0,0 0 15,22-22-15,-22 22 0,0-21 16,0 0-16,0 0 0,22 0 0,-22-22 16,0 22-16,0 0 0,0-21 15,-21-1-15,22 22 0,-1-21 0,0 21 16,-21-22-16,0 22 0,0 0 0,0 0 15,21 0-15,-21 0 0,0 42 47,0 0-47,0 0 0,-21 0 16,21 0-16,0 1 0,0 20 0,0-21 16,0 0-16,0 0 0,0 22 0,0-22 15,0 0-15,0 0 0,0 0 16,21 1-16,0-1 0,0-21 15,1 0-15,-1 0 0,0 0 0,21 0 16,-21 0-16,22 0 0,-22-21 16,21 21-16,-21-22 0,1 1 15,-1 0-15,0 0 0,0 0 0,0 0 16,-21-1-16,0-20 0,21 21 16,-21 0-16,22 0 0,-22-22 0,0 22 15,0 0-15,0 0 0,0 0 0,0-1 16,0 1-16,0 42 31,0 1-15,0-1-16,0 21 0,0-21 15,0 22-15,0-22 0,0 21 0,0 0 16,0 22-16,-22-22 0,22 1 16,0 20-16,-21 1 0,21-1 0,0 1 15,0 20-15,0-20 0,-21-1 16,21 22-16,0-22 0,0 1 0,-21 21 15,0-22-15,0 1 0,21-1 16,0 1-16,0-1 0,-22 1 0,22-22 16,0 0-16,0 1 0,0-1 0,0-21 15,0 21-15,0-20 0,0-1 16,0-42 0,0-1-16,0 1 15,22 0-15,-22 0 0,21-21 16,-21 20-16,21-20 0,0 0 15,-21-22-15,21 22 0,-21 0 0,0-1 16,21-20-16,1 20 0,-22 1 0,21-21 16</inkml:trace>
  <inkml:trace contextRef="#ctx0" brushRef="#br0" timeOffset="108849.77">3895 7620 0,'0'0'0,"0"-21"0,-22-64 32,22 64-32,0 0 0,0 0 15,22 0-15,-1-1 16,0 1-16,0 21 0,0 0 0,0-21 16,1 21-16,-1 0 0,0 0 15,0 0-15,21 0 0,-20 21 0,-1 0 16,0 1-16,0-1 0,0 0 0,0 0 15,-21 0-15,0 0 0,0 1 16,0-1-16,0 0 0,0 0 0,0 0 16,-21 0-16,0 1 0,0-1 0,0 0 15,0-21-15,-1 21 0,1-21 16,0 0-16,0 0 0,0 0 0,0 0 16,-1 0-1,44 0 32,-1 21-47,0-21 16,0 21-16,0-21 0,0 0 15,1 0-15,-1 0 0,21 0 16,-21 0-16,0 0 0,22 0 16,-22 0-16,0 0 0,21 0 0,-20-21 15,-1 0-15,0 21 0,21-21 16,-21 0-16,-21 0 0,22-1 0,-1 1 15,0 0-15,-21-21 0,21 21 16,0-22-16,-21 1 0,0 21 0,21 0 16,-21-22-16,22 22 0,-22 0 15,0 0-15,0 42 16,0 0 0,0 0-16,0 0 0,-22 1 15,22 20-15,0-21 0,-21 0 0,21 22 16,0-22-16,0 0 0,0 0 0,0 0 15,0 0-15,0 1 0,0-1 16,21 0-16,1-21 0,-1 0 16,0 21-16,0-21 0,0 0 0,0 0 15,1 0-15,20 0 0,-21 0 16,21-21-16,-20 0 0,20 21 0,-21-21 16,21-1-16,-20 1 0,-1-21 0,0 0 15,0 20-15,0-20 0,0-21 16,1 20-16,-1 1 0,-21-22 0,0 22 15,0 0-15,0-1 0,0 1 0,0 0 16,0 21-16,0-1 0,0-20 16,0 21-16,0 0 0,0 0 15,-21 21-15,-1 0 16,22 21-16,0 0 16,0 0-16,0 0 0,-21 0 0,21 22 15,0-22-15,0 21 0,0 1 0,0-1 16,0 21-16,0-20 0,0-1 15,0 0-15,21 1 0,-21-1 0,0-21 16,22 22-16,-1-22 0,-21 21 0,21-21 16,0 0-16,0-21 0,0 22 15,1-1-15,-1-21 0,21 0 0,-21 0 16,0 0-16,22 0 0,-1 0 0,-21 0 16,22 0-16,-1-21 0,0-1 0,-21 1 15,22 21-15,-1-42 0,-21 21 16,0 0-16,1-22 0,20 22 15,-42-21-15,21-1 0,-21 1 0,21 0 16,-21 21-16,0-1 0,0-20 16,0 21-16,-21 0 0,0 21 0,0-21 15,0 21-15,-1 0 0,1 0 0,0 0 16,-21 0-16,21 21 0,-1 0 16,1 0-16,0 0 0,0 22 0,0-22 15,0 21-15,-1-21 0,22 22 0,0-1 16,0-21-16,0 21 0,0-20 15,0 20-15,0-21 0,0 0 0,0 0 16,0 1-16,0-1 0,0 0 16,22-21-16,-1 0 15,0 0-15,0 0 0,0 0 0,0 0 16,1 0-16,-1-21 0,0 0 0,21-1 16,-21 22-16,1-42 0,-1 21 0,0 0 15,-21 0-15,21-22 0,0 1 16,-21 21-16,21-22 0,-21 22 0,0-21 15,22 21-15,-22 0 0,0-1 0,0 1 16,0 0-16,0 42 31,-22 0-31,22 22 0,0-22 16,0 0-16,0 0 0,0 22 16,0-22-16,0 0 0,0 21 15,0-21-15,0 1 0,0-1 0,0 0 16,22 0-16,-1 0 0,0 0 15,0 1-15,0-22 0,0 0 0,22 21 16,-22-21-16,21 0 0,-21 0 0,22 0 16,-22 0-16,0 0 0,21-21 0,-20-1 15,-1 1-15,0 0 0,0 0 16,0-21-16,0 20 0,1-20 0,-1 0 16,0-22-16,0 22 0,-21-22 0,21 22 15,-21-21-15,21 20 0,-21-20 16,0 20-16,0 1 0,0 0 15,0-1-15,0 22 0,0-21 0,0 21 16,0 0-16,0-1 16,-21 22-16,0 0 0,0 22 15,21-1 1,-21 0-16,21 21 0,0-21 16,0 22-16,0-22 0,0 21 0,0 1 15,0-1-15,0 21 0,0-20 0,0-1 16,0 0-16,0 22 0,0-22 0,0 1 15,0-22-15,0 21 0,0-21 16,21 22-16,-21-22 0,21 0 0,0 0 16,0 0-16,1-21 0,-1 21 0,0-21 15,21 0-15,-21 0 16,22 0-16,-22 0 0,21 0 0,-21 0 16,22 0-16,-22-21 0,21 21 0,-21-21 15,22 0-15,-22 0 0,0 0 0,0-1 16,22 1-16,-22 0 0,0 0 15,0 0-15,0-22 0,-21 22 0,21 0 16,-21-21-16,0 21 0</inkml:trace>
  <inkml:trace contextRef="#ctx0" brushRef="#br0" timeOffset="109220.3">4932 7027 0,'-21'0'16,"-1"0"-16,44 0 31,-1 0-31,0 0 0,21 0 0,-21 0 16,22 0-16,-1-21 0,22 21 15,-22-21-15,0 21 0,22 0 0,-22-21 16,22 21-16,-22 0 0,0 0 0,1 0 16,-1-21-16,-21 21 0,21 0 15,-20 0-15,-44 0 31,1 0-31,0 0 0,0-21 16,-21 21-16</inkml:trace>
  <inkml:trace contextRef="#ctx0" brushRef="#br0" timeOffset="109616.07">4445 6837 0,'0'0'0,"-21"0"0,0 0 0,-1 21 31,22 0-15,0 0-16,22-21 31,-1 0-31,0 0 0,0 0 16,0 0-16,0 0 0,1-21 15,-22 0 1,0 0 0,-22 21-16,1 0 15,21 21 32,-21-21-31</inkml:trace>
  <inkml:trace contextRef="#ctx0" brushRef="#br0" timeOffset="120384.29">7789 7514 0,'0'21'16,"0"1"15,21-22 1,1 0-17,-1 0-15,0 0 0,0-22 16,0 22-16,0-21 0,1 0 0,-1 0 15,21 0-15,-21 0 0,0-1 0,22-20 16,-22 21-16,0-21 0,21-1 16,-20 1-16,-1 0 0,0-1 0,0 1 15,0 0-15,0-1 0,1 1 0,-22 21 16,0-22-16,0 22 0,0-21 16,0 21-16,0 0 0,0-1 15,0 1-15,-22 21 16,1 0-16,0 21 15,0 1-15,0-1 16,21 0-16,-21 0 0,-1 21 0,1-20 16,21 20-16,0 0 0,-21 1 15,0-1-15,21 0 0,0 1 0,0-1 16,0 0-16,0 1 0,0-1 0,0-21 16,0 21-16,0-20 0,0-1 15,21 21-15,-21-21 0,21-21 0,0 21 16,1 1-16,20-22 0,-21 0 0,0 0 15,22 0-15,-22 0 0,21 0 16,-21 0-16,22 0 0,-22 0 0,21-22 16,-21 1-16,0 0 0,22 21 0,-22-42 15,0 21-15,0-1 16,0-20-16,1 21 0,-1-21 0,0-1 16,-21 1-16,21 21 0,-21-22 0,0 22 15,0 0-15,0 0 0,0 0 16,0 0-16,-21 42 31,0 0-31,0 0 0,21 0 16,-22 22-16,22-22 0,-21 21 0,21 0 15,0-20-15,-21 20 0,21 0 16,0-21-16,0 22 0,0-22 0,0 0 16,0 0-16,21 0 0,-21 1 15,21-1-15,1-21 0,20 0 0,-21 21 16,0-21-16,22 0 0,-1 0 0,-21 0 15,21 0-15,1 0 0,-1-21 16,0 0-16,-20-1 0,20 1 0,-21 0 16,21 0-16,-20-21 0,-1 20 0,0-20 15,0 0-15,0-1 0,0 1 16,-21-21-16,0 20 0,22 1 0,-22 0 16,21-1-16,-21 1 0,0 21 0,0-22 15,0 22-15,0 0 0,0 0 16,0 0-16,0 0 0,0 42 31,-21 0-15,21 0-16,-22 0 0,22 0 15,-21 22-15,21-22 0,0 21 0,0 1 16,-21-1-16,21 0 0,0 1 0,-21-1 16,21 0-16,0 1 0,0-22 15,0 21-15,0-21 0,0 22 0,0-22 16,21 0-16,0 0 0,0-21 0,-21 21 15,22-21-15,-1 21 0,0-21 0,0 0 16,0 0-16,22 0 0,-22 0 16,0-21-16,0 0 0,21 0 0,-20 0 15,-1 0-15,21-22 0,-21 22 16,0-21-16,1-1 0,-1 1 16,0-21-16,0 20 0,0 1 0,0 0 15,1-1-15,-22 1 0,0 0 0,0 20 16,0-20-16,0 21 0,0 0 15,0 0-15,0-1 0,0 1 0,0 0 16,-22 21 15,22 21-31,0 0 0,0 1 0,-21-1 16,21 21-16,0-21 0,-21 22 0,21-22 16,0 21-16,0 0 0,0-20 0,0 20 15,0 0-15,0 1 16,0-1-16,0 0 0,0 1 0,0-22 15,0 21-15,0-21 0,0 0 0,0 22 16,21-22-16,0 0 0,1 0 16,-1-21-16,0 21 0,0-21 0,0 0 15,22 0-15,-22 0 0,0 0 0,21 0 16,-21 0-16,1 0 0,20 0 0,-21-21 16,0 0-16,22 0 0,-22 0 15,0 0-15,0-22 0,0 1 16,0 21-16,1-22 0,-22 1 0,0 0 15,21 21-15,-21-22 0,0 22 0,0 0 16,0 0-16,0 0 0,0-1 16,-21 22-1,-1 22 1,22-1-16,-21 0 0,0 0 16,21 0-16,0 22 0,0-22 0,-21 0 15,21 21-15,-21-21 0,21 1 0,0 20 16,0-21-16,0 0 0,0 0 15,0 1-15,0-1 0,21 0 0,0 0 16,0-21-16,0 21 16,1-21-16,-1 0 0,0 0 15,0 0-15,0 0 0,0 0 16,1-21-16,-1 0 0,0 21 0,21-21 16,-21 0-16,1-22 0,-1 22 0,0 0 15,-21-21-15,21 20 0,-21-20 0,21 0 16,-21 21-16,0-1 0,0 1 15,0 0-15,0 0 0,0 0 0,0 0 16,21 21 15,1 0-31,-1 0 0,0 21 16,0-21-16,0 21 16,-21 0-16,21-21 0,1 21 0,-22 0 15,0 1-15,0-1 0,0 0 16,21 0-16,-21 0 0,0 0 15,0 1-15,0-1 0,0 0 0,0 0 16,0 0-16,0 0 0,0 1 16,0-1-16,0 0 15,21-21-15,0 0 16,0 0-16,0 0 0,1 0 0,-1 0 16,0 0-16,0 0 0,0 0 15,22 0-15,-22-21 0,0 0 0,21-1 16,-21 1-16,22 0 0,-22-21 15,0 21-15,21-22 0,-20 1 0,-1 21 16,-21-22-16,21 1 0,-21 21 16,0 0-16,21 0 0,-21-1 0,0 1 15,-21 21-15,0 0 16,0 0-16,-1 0 0,1 0 16,0 0-16,0 21 0,0-21 0,21 22 15,0-1-15,0 0 0,0 0 0,0 21 16,0-20-16,0-1 0,0 0 15,21 0-15,0 21 0,-21-20 0,21-1 16,0 0-16,1 0 0,-1 0 16,-21 0-16,21-21 0,0 22 0,0-1 15,0-21-15,-21 21 16,0 0-16,-21-21 16,0 0-1,0 0-15,0 0 0,0 0 16,-1 0-16,1 0 0,0 0 0,0 0 15,0 0-15,0 0 16,21-21 0,0 0-1,0 0 1</inkml:trace>
  <inkml:trace contextRef="#ctx0" brushRef="#br0" timeOffset="120791.06">9271 6837 0,'0'0'0,"21"21"31,0-21-31,0 0 0,22 0 16,-1 0-16,22-21 0,-1 21 0,1-21 16,20 21-16,1-21 0,0 21 15,-1 0-15,1-22 0,-22 22 0,22 0 16,-21 0-16,-1-21 0,-21 21 0,22 0 15,-22 0-15,-21 0 0,22 0 16,-22 0-16,0 0 0,0 0 16,0 0-1,-42 0 17,0 0-32,0 0 15</inkml:trace>
  <inkml:trace contextRef="#ctx0" brushRef="#br0" timeOffset="126187.69">14668 6519 0,'0'0'0,"0"-21"16,0 0-16,0 0 15,22 21-15,-22-21 16,0 0-16,0-1 15,0 1 1,0 42 31,0 1-47,0-1 0,0 0 0,0 21 16,0-21-16,0 22 0,0-22 15,0 21-15,0 1 0,0-1 0,-22 0 16,22 1-16,-21-1 0,21 0 15,0-21-15,-21 22 0,0-22 0,21 21 16,-21-21-16,21 1 0,0-1 16,0 0-16,0 0 0,0 0 0,0 0 15,0 1 1,0-44 15,0 1-31,21 0 0,0 0 16,-21 0-16</inkml:trace>
  <inkml:trace contextRef="#ctx0" brushRef="#br0" timeOffset="126939.38">15049 6816 0,'0'21'16,"0"0"-16,0 0 15,22-21 17,-1 0-32,0 0 15,0 0-15,0 0 0,-21-21 16,21 0-16,-21 0 31,-21 21-15,0 0-16,0 0 0,0 0 15,0 0-15,21 21 16,-22-21-16,22 21 0,-21 0 16,21 0-16,0 1 15,21-22 32,1 0 63,-22-22-79,21 22-31,-21-21 15,0 0 1,0 0 0,0 0-1,0 42 32,21-21-31,-21 21-1,21-21 17,0 0-17,-21-21 17,0 0-17,0 0 1</inkml:trace>
  <inkml:trace contextRef="#ctx0" brushRef="#br0" timeOffset="130175.6">16383 6689 0,'0'0'0,"0"21"16,-21-21-1,21 21-15,-21-21 16,21 21-16,0 0 15,0 1 1,0-1 15,-22-21-15,22 21 15,0 0 0,-21-21-31,21 21 16,-21-21 0,21 21-1,-21-21-15,21-21 47,0 0-31,21 21-16,0-21 0,0 0 15,1 0-15,-1-1 0,21 1 0,-21-21 16,22 21-16,-22-22 0,21 1 0,0 0 16,-20-1-16,20 22 0,-21-21 15,21 0-15,-20 20 0,-22-20 0,0 21 16,0 0-16,-22 21 16,-20 0-1,21 0-15,0 0 0,-22 21 0,22 0 16,0 0-16,0 0 0,0 1 15,21 20-15,0-21 0,0 0 16,0 22-16,0-22 0,21 21 0,0-21 16,0 0-16,0 1 0,1 20 15,-1-21-15,21 0 0,-21 0 0,-21 1 16,21-1-16,1-21 0,-22 21 0,0 0 16,0 0-16,-22-21 15,1 0 1,0 0-16,-21 0 0,21 0 0,-1 0 15,1 0-15,0 0 0,-21 0 16,21 0-16,-1-21 0,1 0 0,0 21 16,21-21-16,-21 21 0,21 21 47,0 0-47,21-21 0,-21 21 15,21 0-15,0-21 0,1 22 16,-1-22-16,0 21 0,21-21 0,-21 21 15,22-21-15,-22 0 0,21 0 0,1 0 16,-1 0-16,0 0 0,1 0 16,-1 0-16,21-21 0,-20 0 0,-1-1 15,0 1-15,1 0 0,-22 0 0,21 0 16,-21-22-16,1 1 16,-1 21-16,0-21 0,0-1 0,-21 1 0,0 0 15,21 20-15,-21-20 0,0 21 16,0 0-16,0 0 0,0-1 15,0 44 1,-21-1-16,0 21 16,0-21-16,21 22 0,-21-22 0,21 21 15,-22 0-15,22-20 0,-21 20 0,21-21 16,0 21-16,-21-20 0,21-1 16,-21 21-16,21-21 0,0 0 15,0 1-15,0-1 16,0-42 15,0-1-31,0 1 16,0-21-16,0 21 0,0-22 15,0 22-15,21-21 0,0 0 0,0-1 16,1 1-16,20 0 0,-21-1 0,0 22 16,22-21-16,-22 21 0,0 21 15,0 0-15,0 0 0,0 0 0,1 0 16,-22 21-16,21 0 0,-21 0 0,21 21 15,-21-20-15,0 20 0,0 0 16,0 1-16,0-22 0,0 21 16,0 0-16,0-20 0,0 20 0,0-21 15,0 0-15,0 0 0,0 1 16,0-1-16,0 0 0,21-21 31,0-21-15,0 0-16,1-1 0,-22 1 0,21-21 15,0 21-15,0-22 0,0 1 16,0 0-16,1-1 0,-1 1 0,0 0 16,0-1-16,0 1 0,0 21 0,1 0 15,-1 0-15,0-1 0,0 22 16,0 0-16,0 0 16,1 22-16,-22-1 0,21 0 0,-21 0 15,0 0-15,21 22 0,-21-22 16,0 21-16,0-21 0,0 22 0,0-22 15,0 0-15,0 21 0,21-21 0,-21 1 16,0-1-16,21 0 0,-21 0 16,21-21-16,1 0 15,-1 0-15,0 0 16,0-21 0,0 0-16,-21 0 0,21-1 0,1 1 15,-1-21-15,0 21 0,0-22 16,0 1-16,0 0 0,22-1 15,-22 22-15,0-21 0,21 21 0,-20 0 16,20-1-16,-21 1 0,21 21 16,-20 0-16,-1 0 0,0 0 0,0 0 15,0 21-15,-21 1 0,0-1 0,0 0 16,0 21-16,0-21 0,0 1 16,0-1-16,21 0 0,-21 0 0,0 0 15,0 0-15,0 1 0,22-1 16,-1-21-1,-21-21 1,0-1-16,0 1 16,0-21-1,0 21-15,0 0 0,0-22 0,0 22 16,0 0-16,0-21 0,-21 20 0,-1 1 16,1 0-16,0 21 15,0 0-15,0 0 0,0 0 0,-1 0 16,1 0-16,0 21 0,0 0 15,0 1-15,-22-1 0,22 0 0,0 21 16,-21 1-16,21-22 0,-1 21 16,1 0-16,0-20 0,0 20 0,21 0 15,0-21-15,0 1 0,0 20 0,0-21 16,0 0-16,0 0 0,0 1 0,21-22 16,-21 21-16,21-21 15,0 0-15,1 0 0,20 0 0,-21 0 16,0 0-16,0 0 0,22 0 0,-22-21 15,0-1-15,0 1 0,22 0 16,-22 0-16,0-21 0,0 20 0,0-20 16,0 0-16,-21-1 0,22 22 0,-1-21 15,-21 0-15,0 20 0,0 1 16,0 0-16,0 0 0,0 42 31,0 0-31,0 0 0,-21 1 16,21-1-16,-22 21 0,22-21 0,0 0 15,0 22-15,0-22 0,0 21 16,0-21-16,0 1 0,0-1 16,0 0-16,22 0 0,-1 0 0,0 0 15,0 1-15,21-22 0,-20 0 0,-1 21 16,21-21-16,-21 0 0,0 0 16,1 0-16,20 0 0,-21-21 0,0-1 15,0 1-15,22 0 0,-22 0 0,0-21 16,0-1-16,0 1 0,1 0 15,-1-22-15,0 22 0,-21-22 16,21 1-16,0 20 0,-21 1 0,0 0 16,0-1-16,21 22 0,-21 0 0,0 0 15,0 0-15,0 0 0,-21 42 16,21 0 0,0 0-16,-21 0 0,0 22 15,21-1-15,-21 0 0,21 1 0,0 20 16,0-21-16,0 1 0,0-1 0,-21 0 15,21 1-15,0-1 0,0 0 16,0-20-16,0 20 0,21-21 0,-21 0 16,21 0-16,0 1 0,0-22 0,0 21 15,1-21-15,-1 0 0,0 0 16,21 0-16,1 0 0,-22 0 0,21-21 16,-21-1-16,22 1 0,-22 0 0,21 0 15,-21-21-15,0-1 16,22 1-16,-22-22 0,0 22 0,0-21 15,0-1-15,1 1 0,-1 20 0,-21 1 16,0-22-16,21 22 0,-21 21 16,0-21-16,0 20 0,0 1 0,0 0 15,-21 21 1,0 21 0,21 22-16,-22-22 0,1 0 0,21 21 15,-21 1-15,21-1 0,-21 21 16,21-20-16,0 20 0,0-20 0,0-1 15,0 0-15,0 1 0,0-1 16,0-21-16,0 0 0,0 0 16,21 1-16,0-1 0,0 0 0,1-21 15,-1 0-15,0 0 0,0 0 0,0 0 16,22 0-16,-22-21 0,0 0 16,0-1-16,0 1 0,0 0 0,1 0 15,-22 0-15,21 0 0</inkml:trace>
  <inkml:trace contextRef="#ctx0" brushRef="#br0" timeOffset="132232.41">21124 6837 0,'0'-21'16,"0"0"0,0-1-16,21 1 0,-21 0 0,22 0 15,-22 0-15,21-22 0,0 1 16,0 0-16,0-1 0,-21 1 15,21 0-15,1-22 0,-1 22 0,0 0 16,0-22-16,0 22 0,-21-1 16,0-20-16,21 21 0,-21-1 0,0 1 15,0 21-15,0 0 0,0-1 0,0 1 16,-21 42 0,0 1-16,0-1 0,0 21 0,0 0 15,-1 1-15,22-1 0,-21 0 16,0 22-16,0-22 0,21 1 0,0 20 15,0-21-15,0 22 0,0-22 0,0 1 16,0-1-16,0 0 0,21-21 16,0 22-16,0-22 0,1 0 15,-1 0-15,21 0 0,-21 1 0,22-22 16,-1 0-16,0 0 0,1 0 16,-1 0-16,0 0 0,1-22 0,-1 1 15,0 0-15,1 0 0,-22-21 0,21 20 16,-21-20-16,0 0 0,1-1 15,-1 1-15,-21 0 0,0-1 0,0 1 16,0 21-16,0 0 0,0 0 0,0-1 16,0 1-16,-21 21 15,-1 0-15,1 21 0,0 1 16,0-1-16,0 21 0,21-21 16,-21 22-16,21-22 0,-22 21 15,22-21-15,0 22 0,0-22 0,0 0 16,0 0-16,0 0 0,22 22 15,-1-43-15,0 21 0,0 0 0,0-21 16,0 0-16,22 21 0,-22-21 0,21 0 16,-21 0-16,22 0 0,-22 0 15,0-21-15,21 0 0,-20 0 0,-1-1 16,0-20-16,0 0 0,0-1 0,0 1 16,1 0-16,-1-22 0,0 22 15,0 0-15,0-22 0,0 22 0,1-22 16,-1 22-16,0 0 0,0-1 0,0 1 15,-21 21-15,0-22 16,21 22-16,-21 0 0,-21 42 31,21 22-31,-21-22 16,0 21-16,0 0 0,0 1 0,-1-1 16,1 0-16,21 1 0,-21-1 15,21 0-15,-21 1 0,21 20 0,0-20 16,0-1-16,0 0 0,0-21 0,0 22 15,0-22-15,0 0 0,21 0 16,0 0-16,0 1 0,1-22 0,-1 0 16,21 0-16,-21 0 0,0 0 0,22-22 15,-22 1-15,21 0 16,-21 0-16,22 0 0,-22-22 0,21 1 16,-21 0-16,1-22 0,20 22 0,-21 0 15,0-22-15,0 22 0,-21-1 16,22 1-16,-22 0 0,21-1 0,-21 22 15,0 0-15,0 0 0,0 0 16,0 0-16,-21 21 16,-1 21-16,1 0 15,0 0-15,21 0 16,-21 0-16,0 22 0,0-1 0,21-21 0,0 22 16,-22-1-16,22 0 0,-21 1 15,21-1-15,0 21 0,0-20 16,0-1-16,0-21 0,0 22 0,21-1 15,-21-21-15,22 0 0,-1 22 0,0-43 16,0 21-16,0 0 0,0-21 16,1 0-16,-1 0 0,21 0 0,-21 0 15,0 0-15,22 0 0,-22-21 16,0 0-16,21-1 0,-20 1 0,-1 0 16,0-21-16,0 21 0,0-22 0,0 1 15,1 0-15,-22 20 0,0-20 16,21 21-16,-21 0 0,0 0 0,0-1 15,-21 22 17,-1 0-32,1 22 0,21-1 15,-21 0-15,21 0 0,-21 21 0,21-20 16,0-1-16,-21 21 0,21-21 16,0 0-16,0 1 0,0 20 0,0-21 15,0 0-15,0 0 0,0 1 0,21-22 16,-21 21-16,21-21 0,0 0 15,0 0-15,1 0 0,-1 0 16,21 0-16,-21 0 0,0-21 0,1-1 16,20 1-16,-21 0 15,0 0-15,0-21 0,1 20 0,20-20 16,-21 21-16,0-21 0,0 20 16,-21 1-16,22 0 0,-22 0 15,0 42 16,0 0-31,0 0 16,0 1-16,0-1 0,0 0 0,0 21 16,0-21-16,0 1 0,0-1 15,0 0-15,0 0 0,0 0 0,21 0 16,0-21-16,-21 22 0,21-22 0,21 0 16,-20 21-16,-1-21 15,0 0-15,21 0 0,-21 0 0,1 0 16,20 0-16,-21-21 0,21-1 0,-20 1 15,20 0-15,-21 0 0,21-21 16,-20-1-16,-1 1 0,21 0 0,-21-1 16,0 1-16,-21 0 0,22 20 0,-22-20 15,0 21-15,0 0 16,-22 21 0,1 0-16,21 21 0,0 0 0,-21-21 15,21 21-15,-21 22 16,21-22-16,0 0 0,0 21 0,0-21 15,0 22-15,0-22 0,0 0 16,0 21-16,0-20 0,0-1 0,0 0 16,0 0-16,0 0 0,0 0 0,0 1 15,0-1-15,-21 0 16,0-21-16,-1 0 0,1 21 16,0-21-16,0 0 0,0 0 15,21-21 1,0 0-1,0 0-15,0-1 0,0 1 16,0 0 0,0 0-16</inkml:trace>
  <inkml:trace contextRef="#ctx0" brushRef="#br0" timeOffset="132564.23">22204 6011 0,'0'0'15,"-21"0"-15,-1 0 0,44 0 32,-1 0-32,21 0 0,0 0 0,1 0 15,20 0-15,-20 0 0,41 0 16,-20-21-16,20 21 0,-20 0 0,21-21 15,-1 21-15,-20 0 0,-1-21 0,1 0 16,-1 21-16,-20 0 0,-1 0 16,0 0-16,-21-21 0,1 21 0,-1 0 15,0 0-15,-42 0 32,0 0-32,-22 0 15,22 0-15,-21 0 0,-1 0 16,1 21-16</inkml:trace>
  <inkml:trace contextRef="#ctx0" brushRef="#br0" timeOffset="133715.76">14541 8297 0,'0'-21'31,"-21"21"-31,0 0 0,0-21 16,21 0-1,0 0-15,0 0 16,0-1-16,0 1 0,0 0 16,0 0-16,0 0 0,21 21 15,0-21-15,0 21 0,1 0 16,-1 0-16,0 0 0,0 0 0,0 0 15,0 0-15,22 21 0,-43 0 16,21 21-16,0-21 0,-21 22 0,0-22 16,0 21-16,0-21 0,0 22 0,0-22 15,0 21-15,0-21 0,-21 22 16,0-22-16,0 21 0,-1-21 16,1 22-16,0-22 0,-21 0 0,21 21 15,-1-20-15,1-1 0,-21 0 0,21 0 16,0 0-16,-1 0 0,-20-21 15,21 0-15,0 0 0,0 0 0,-1 0 16,1 0-16,0 0 0,0-21 0,0 21 16,0-21-16,-1 0 0,22 0 15,0-22-15,-21 22 0,21 0 0,0-21 16,0 21-16,0-1 0,0 1 0,0 0 16,21 0-16,1 0 0,-1 0 15,0-1-15,0 22 0,0 0 0,0 0 16,1 0-16,-1 0 0,0 0 0,0 0 15,0 22-15,0-1 16,1 0-16,-1 0 0,-21 0 0,0 0 16,21 1-16,0-1 0,-21 21 0,0-21 15,0 0-15,21 22 0,-21-22 16,0 0-16,21 0 0,-21 22 0,0-22 16,0 0-16,22 0 0,-22 0 15,21-21-15,0 0 16,0 0-1,0-21-15,-21 0 0,21 0 16</inkml:trace>
  <inkml:trace contextRef="#ctx0" brushRef="#br0" timeOffset="134000.59">15134 8530 0,'21'0'47,"-21"-21"-31,0 0-16,0 0 16,-21 21-1,0 0-15,0 0 16,0 0-16,21 21 15,0 0-15,-22-21 0,22 21 16,0 0-16,22-21 16,-1 0-1,0 0-15</inkml:trace>
  <inkml:trace contextRef="#ctx0" brushRef="#br0" timeOffset="136244.07">16129 8403 0,'0'0'0,"-21"0"16,0 0-16,-1 0 15,22-21-15,0 0 16,0 0-16,0 0 0,22-1 16,-1 1-16,0 0 15,0 0-15,0-21 0,0 42 16,22-22-16,-22 1 0,21 0 0,-21 21 16,22 0-16,-1 0 0,-21 0 0,22 0 15,-22 21-15,0 0 0,0 22 16,0-22-16,0 21 0,-21 1 0,0-22 15,0 21-15,0 0 0,0 1 0,0-22 16,0 21-16,0-21 0,0 22 16,-21-22-16,21 0 0,0 0 0,-21 0 15,0 1-15,21-44 47,0 1-47,0 0 0,0 0 0,0 0 16,0 0-16,0-1 0,21-20 15,-21 0-15,21-1 0,0 1 0,22 0 16,-22-1-16,0 1 0,0 0 0,0 21 16,1-22-16,20 22 0,-21 0 15,0 21-15,0 0 0,1 0 0,-1 0 16,-21 21-16,21 0 0,-21 0 16,21 22-16,-21-22 0,0 21 15,0-21-15,0 22 0,0-22 0,0 21 16,0-21-16,0 22 0,0-22 0,0 0 15,21 0-15,-21 0 16,0 1-16,0-1 0,21 0 0,1 0 16,-1-21-16,0 0 0,0 0 15,0 0-15,0 0 0,1 0 16,20 0-16,-21-21 0,0 21 0,0-21 16,1 0-16,-1-1 0,0-20 0,0 21 15,0-21-15,0-1 0,-21 1 0,22 21 16,-1-22-16,-21 1 0,21 0 15,-21 21-15,0-1 0,21 1 0,-21 0 16,0 0-16,0 42 16,0 0-1,-21 0-15,0 1 0,21 20 16,-21-21-16,-1 0 0,22 22 16,0-22-16,-21 21 0,21-21 0,0 22 15,0-22-15,0 0 0,0 0 0,0 21 16,21-20-16,1-1 0,-1-21 15,0 0-15,0 21 0,0-21 16,0 0-16,22 0 0,-22 0 0,0 0 16,21-21-16,-20 21 0,-1-21 0,21-1 15,-21 1-15,0-21 0,1 21 16,-1-22-16,0 22 0,-21-21 16,21 0-16,-21-1 0,21 22 0,-21-21 0,21 21 15,-21-1-15,0 1 16,0 0-16,0 42 31,-21 0-31,21 1 0,-21 20 16,0-21-16,21 0 0,0 22 0,0-22 15,0 21-15,0-21 0,0 22 0,0-22 16,0 0-16,0 0 0,0 0 16,0 0-16,21 1 0,-21-1 0,21-21 15,0 0-15,22 21 0,-22-21 16,21 0-16,-21 0 0,22 0 0,-22 0 15,21-21-15,-21 0 0,1-1 0,20 1 16,-21 0-16,0 0 0,0 0 16,1-22-16,-1 22 0,0-21 0,0 0 15,0 20-15,-21-20 0,0 21 16,21 0-16,-21 0 0,0-1 0,0 1 16,0 42-1,-21 1-15,21-1 16,0 0-16,-21 21 0,0-21 0,21 1 15,0 20-15,-21-21 0,0 21 0,21-20 16,-22-1-16,22 0 16,0 21-16,0-21 0,0 1 0,0-1 15,0 0-15,0 0 16,0-42 15,22 21-31,-22-21 0,21 0 0,-21-1 16,0 1-16,21-21 0,0 21 0,-21-22 15,21 22-15,0-21 0,1 0 16,-1 20-16,0-20 0,0 21 0,0-21 16,0 20-16,1 1 0,-1 21 0,0 0 15,0 0-15,0 0 0,0 0 16,1 0-16,-22 21 16,21 1-16,-21 20 0,0-21 0,0 0 15,0 22-15,0-22 0,0 0 16,0 21-16,0-21 0,0 1 0,0-1 15,0 0-15,0 0 0,0 0 0,0 0 16,0-42 31,0 0-47,0 0 16,0 0-16,21 0 0,0-22 0,0 22 15,0-21-15,-21-1 0,43 22 0,-22-21 16,0 0-16,0-1 15,0 22-15,22 0 0,-22 0 0,0 0 16,21-1-16,-20 22 0,-1 0 0,0 0 16,-21 22-16,21-1 0,-21 0 15,21 21-15,-21-21 0,0 22 0,0-22 16,0 21-16,0 1 0,0-22 0,0 21 16,-21-21-16,21 22 0,-21-22 15,21 0-15,0 0 0,0 0 0,0 0 16,0 1-16,21-22 31,0-22-31,0 22 0,1-21 16,20 0-16,-21 0 0,21-21 15</inkml:trace>
  <inkml:trace contextRef="#ctx0" brushRef="#br0" timeOffset="136796.24">19664 7747 0,'0'0'0,"-64"0"16,43 0-1,0 21-15,0 0 0,0 1 0,21-1 16,-22 21-16,22 0 0,-21 1 16,21-1-16,0 0 0,-21 1 15,21-1-15,-21 22 0,21-22 0,0 0 16,0 1-16,0-1 0,0-21 0,0 21 15,0-20-15,0 20 0,0-21 16,0 0-16,0 0 0,0 1 16,0-44 15,0 1-15,0 0-16,0 0 0,0 0 0,21 0 15,0-22-15,0 22 0,1-21 16,-1 21-16,21-22 0,-21 22 15,0-21-15,22 21 0,-1-1 0,-21 1 16,22 0-16,-22 21 0,21 0 16,0 0-16,-20 0 0,-1 0 0,21 0 15,-21 21-15,0 0 0,-21 1 0,22-1 16,-22 0-16,0 21 0,0-21 16,0 1-16,0 20 0,-22-21 0,22 0 15,-42 0-15,21 1 0,0-1 0,-22 0 16,1 0-16,0 0 0,-1 0 15,1-21-15,0 22 0,-1-22 0,22 0 16,-21 0-16,21 0 0,-22 0 0,22 0 16,0 0-16,21-22 31,21 1-15,0 21-16,1-21 0,-1 0 0,21 21 15,-21-21-15</inkml:trace>
  <inkml:trace contextRef="#ctx0" brushRef="#br0" timeOffset="137531.81">20214 8361 0,'0'0'0,"0"21"16,-21-21-16,42 0 31,0 0-31,0-21 15,1 0-15,20 21 0,-21-21 0,0-1 16,22 1-16,-22 0 0,0 0 16,0 0-16,0 0 0,0-22 0,-21 22 15,0 0-15,0 0 0,0 0 16,-21 21-16,0 0 0,0 0 16,0 0-16,0 21 0,-1 0 0,-20 0 15,21 21-15,0-20 0,0-1 0,21 21 16,-22-21-16,22 22 0,-21-22 15,21 21-15,0-21 0,0 0 16,0 1-16,0-1 0,21 0 0,1-21 16,-22 21-16,21 0 0,0-21 0,0 0 15,0 0-15,0 0 0,1 0 16,20 0-16,-21 0 0,0 0 0,22 0 16,-22 0-16,0 0 0,0 0 0,21-21 15,-20 0-15,-1 21 0,0-21 16,0 0-16,0-1 0,0 1 0,-21 0 15,22 0-15,-22 0 0,21-22 0,-21 22 16,21 0-16,-21-21 0,0 21 16,0-1-16,21 1 0,-21 0 0,21 0 15,-21 0-15,21 21 0,1-21 16,-1 21-16,0 0 16,0 0-16,0 0 0,0 0 0,1 21 15,-1-21-15,0 21 0,0 0 0,-21 21 16,21-20-16,-21-1 0,21 21 15,-21-21-15,22 0 0,-22 1 0,0 20 16,0-21-16,0 0 0,0 0 0,0 1 16,0-1-16,-22-21 15,22 21-15,-21-21 0,0 0 16,21-21 15,0 0-31,0-1 16,0 1-16,0-21 0,0 21 0,21-22 15,-21 22-15,21-21 0,1 21 16,-22-22-16,21 22 0,0-21 0,-21 21 16,21 0-16,0-1 0,-21 1 15,21 21-15,1 0 0,-22-21 16,21 21-16,0 0 0,0 0 0,0 0 16,0 0-16</inkml:trace>
  <inkml:trace contextRef="#ctx0" brushRef="#br0" timeOffset="137987.56">21950 8128 0,'0'0'0,"21"-21"16,0 0-16,0 0 16,-21-1-16,0 1 0,21 0 0,-21 0 15,22 0-15,-22 0 0,0-1 16,-22 22-1,1 0-15,-21 0 0,21 0 16,0 0-16,-22 0 0,22 22 0,-21-1 16,21 0-16,-22 0 0,22 0 15,0 0-15,0 1 0,0-1 16,21 0-16,0 0 0,0 0 0,0 0 16,0 1-16,0-1 0,0 0 15,21-21-15,0 21 0,0-21 0,0 0 16,22 21-16,-22-21 0,0 0 15,0 21-15,21-21 0,-20 22 0,-1-22 16,0 0-16,0 21 0,0-21 16,-21 21-16,0 0 15,-21-21 1,0 0-16,0 21 0,0-21 16,-1 0-16,1 0 0,-21 0 15,21 21-15,0-21 0,-22 0 16,22 0-16,0 0 0,0 0 0,0 22 15,-1-22-15,1 0 0,0 0 0,0 0 16,0 0 0,0 0-16</inkml:trace>
  <inkml:trace contextRef="#ctx0" brushRef="#br0" timeOffset="139039">14414 9885 0,'-21'0'0,"42"0"0,-63 0 0,21 0 16,21-21-1,0 0 1,21 21-16,-21-22 0,21 22 15,0-21-15,1 21 0,-1 0 0,0 0 16,0-21-16,21 21 0,-20 0 0,-1 0 16,0 0-16,0 0 0,0 0 15,0 21-15,1 0 0,-1 1 16,-21-1-16,0 0 0,0 0 0,0 0 16,-21 0-16,-1 1 0,-20-1 15,21 0-15,0 0 0,-22-21 0,22 21 16,0 0-16,-21-21 0,21 22 0,-1-22 15,1 0-15,42 0 63,1-22-63,-1 22 16,0 0-16,0 0 0,0 0 0,0 0 15,1 0-15,-1 0 0,0 0 0,0 0 16,21 0-16,-20 0 0,-1 22 15,0-1-15,0-21 0,0 21 0,0 0 16,-21 0-16,22 0 0,-22 1 0,0-1 16,0 0-16,0 0 0,-22 0 15,1 22-15,-21-22 0,21 0 0,-22-21 16,22 21-16,-21 0 0,21 0 0,-22-21 16,22 0-16,-21 22 0,21-22 15,0 0-15,-1 0 0,-20 0 16,21 0-16,0-22 0,0 1 15,-1 21-15,1-21 0,21 0 0,-21 0 16,21 0-16,-21-1 16,21 1-16,0 0 15,0 0 1,21 0-16,0 21 16,0-21-16,1 21 0</inkml:trace>
  <inkml:trace contextRef="#ctx0" brushRef="#br0" timeOffset="139226.9">15282 10097 0,'0'0'16,"0"-22"15,21 22-16,1 0 1,-22-21-16,21 21 0,-21-21 0</inkml:trace>
  <inkml:trace contextRef="#ctx0" brushRef="#br0" timeOffset="139936.49">16002 9821 0,'0'0'15,"0"22"-15,0-1 16,21-21 0,0-21-1,0 21-15,1-22 16,-1 1-16,0 21 0,0-21 0,21 0 15,1 0-15,-22-22 0,21 22 16,-21 0-16,22-21 0,-22 21 16,0-1-16,-21 1 0,0 0 0,0 0 15,-21 21-15,0 0 0,-22 0 16,1 0-16,0 0 0,-1 0 16,1 0-16,-21 21 0,20 0 0,1 0 15,0 1-15,-1-1 0,22 21 0,0-21 16,0 0-16,0 22 0,21-22 15,0 0-15,0 21 0,0-20 0,0-1 16,21 0-16,0 0 0,21 21 0,-21-20 16,22-1-16,-1 0 0,0 0 15,1 0-15,-1 0 0,0 1 16,1-1-16,-22 0 0,0 0 0,0 0 16,-21 0-16,0 1 0,0-1 0,-21 0 15,0 0-15,-21-21 16,-1 21-16,1-21 0,0 0 0,-22 0 15,22 0-15,-1 0 0,1 0 0,0 0 16,21 0-16,-22 0 0,22-21 16,0 0-16,21 0 0,0 0 15,0-1-15,0 1 0,0 0 16,21 21-16,0-21 0,0 21 16,1 0-16,-1-21 15,21 0-15,-21 21 0,22-22 0,-1 22 16,21 0-16</inkml:trace>
  <inkml:trace contextRef="#ctx0" brushRef="#br0" timeOffset="140303.81">16722 9821 0,'0'0'0,"21"0"0,-21-21 16,0 0-16,0 0 0,0 0 15,0 0-15,0 42 31,0 0-15,0 0-16,0 21 0,0-20 0,0 20 16,0-21-16,0 21 0,0 1 0,0-1 15,0 22-15,-21-22 0,21 21 16,-22 1-16,22-1 0,0 1 0,-21 21 16,0-1-16,0 1 0,0 0 0,0-22 15,-1 22-15,1-1 0,0 1 0,0 0 16,0-22-16,0 22 0,-1-22 15,1-20-15,21 20 0,-21-20 0,21-22 16,0 0-16,0 0 0,0 0 0,21-42 31,0 0-15,1 0-16,-22-22 0,21 22 0,0-21 16,0 0-16,0-22 0,0 22 0,1-22 15,-1 1-15,0-1 0,0 1 0</inkml:trace>
  <inkml:trace contextRef="#ctx0" brushRef="#br0" timeOffset="142195.75">16764 10097 0,'0'0'0,"0"-43"0,0 1 15,0 0-15,0-1 0,0 22 16,0-21-16,0 21 0,0-22 0,21 22 16,-21 0-16,21 21 0,0-21 15,1 21-15,-1 0 0,0 0 16,21 0-16,-21 0 0,1 0 0,20 0 15,-21 0-15,21 21 0,-20 0 0,-1 0 16,0 0-16,0 1 0,-21 20 16,0-21-16,0 0 0,0 0 0,0 1 15,-21-1-15,0 0 0,0 0 0,-22 0 16,22-21-16,0 21 0,-21-21 0,20 0 16,-20 22-16,21-22 0,0 0 15,0 0-15,-1 0 0,1 0 0,0 0 16,0 0-16,21 21 31,0 0-15,21-21-16,0 0 0,0 0 15,1 0-15,-1 0 0,21 0 0,-21 0 16,22 0-16,-1 0 0,0 0 16,1 0-16,-1 0 0,0 0 0,1-21 15,20 21-15,-21-21 0,-20-1 0,20 1 16,0 0-16,-21 0 0,1 0 15,20 0-15,-21-22 0,-21 22 0,21-21 16,-21 21-16,0-22 0,0 22 16,0-21-16,0 21 0,0-1 0,-21 22 15,0 0 1,0 0-16,0 0 0,-1 0 0,22 22 16,-21-1-16,0 0 0,21 0 0,-21 0 15,21 0-15,0 22 0,0-22 16,0 0-16,0 0 0,0 0 0,0 1 15,85 62 1,-64-84-16,21 0 0,-21 21 16,0-21-16,1 0 0,-1 0 0,0 0 15,0 0-15,21 0 0,-20-21 0,-1 21 16,0-21-16,0 0 0,0 0 16,0 0-16,1-22 0,-1 22 15,0-21-15,0 21 0,-21-22 0,21 22 16,-21-21-16,21 21 0,-21-1 0,0 1 15,22 21-15,-1 0 16,-21 21 0,0 1-16,0-1 15,0 0 1,0-42 31,0 0-32,0-1-15,0 1 16,0 0-16,0 0 0,-21 21 31,21 21-15,-22 0-16,22 0 0,-21 1 16,21 20-16,-21-21 0,21 0 15,0 22-15,0-22 0,0 21 0,0-21 16,0 0-16,0 22 0,0-22 0,0 0 15,0 0-15,0 0 16,21 1-16,0-22 0,1 21 16,-1-21-16,0 0 15,0 0-15,0 0 0,0 0 0,1-21 16,-1-1-16,0 22 0,21-21 16,-21-21-16,1 21 0,20 0 0,-21-22 15,0 22-15,0-21 0,1-1 0,-1 22 16,0 0-16,-21-21 0,0 21 15,21-1-15,-21 1 0,-21 42 32,21 1-32,0-1 15,-21 0-15,21 0 0,-21 0 0,21 0 16,0 22-16,0-22 0,0 0 0,0 0 16,0 22-16,0-22 0,0 0 15,21 0-15,0-21 0,0 21 16,0 0-16,0 1 0,1-22 0,20 0 15,-21 0-15,21 21 0,1-21 0,-22 0 16,21 0-16,-21 0 0,22-21 0,-1-1 16,-21 22-16,22-21 0,-1 0 15,-21 0-15,21 0 0,-20-22 0,-1 22 16,21-21-16,-21 0 0,0-1 0,1 1 16,-22 0-16,0-1 0,0 22 15,0-21-15,0 21 0,0-1 0,0 1 16,0 0-16,-22 21 0,1 0 0,-21 0 15,21 0-15,0 21 16,-1 0-16,22 1 0,-21-1 16,0 21-16,0-21 0,0 0 0,21 22 15,0-1-15,-21-21 0,21 22 0,-22-22 16,22 0-16,0 21 0,0-21 16,0 1-16,0-1 0,0 0 0,22 0 15,-1-21-15,0 0 16,0 0-16,0 0 15,0 0-15,1-21 16,-22 0-16,21 0 0,-21-1 0,21 1 0,0 0 16,-21 0-16,0 0 0,0-22 15,21 22-15,-21-21 0,0 21 16,0 0-16,0-1 0,0 1 0,0 0 16,0 42-1,-21 0 1,21 1-16,0-1 0,0 21 0,-21-21 15,21 0-15,0 22 0,0-22 0,0 0 16,0 0-16,0 22 0,0-22 0,21 0 16,0 0-16,0 0 15,1-21-15,-1 0 0,0 21 16,0-21-16,21 0 0,-20 0 0,20 0 0,-21 0 16,0-21-16,22 0 0,-22 0 15,21 0-15,-21 0 0,0-1 16,1-20-16,20 0 0,-21-1 0,0 1 15,0 0-15,1-22 0,-1 22 0,-21-22 16,0 22-16,21-21 0,-21 20 16,0 1-16,0 21 0,0 0 0,0-1 15,0 1-15,-21 21 0,0 0 16,-1 21-16,22 1 16,-21 20-16,0-21 0,21 21 15,-21-20-15,21 20 0,0 0 0,-21 1 16,21 20-16,0-21 0,-21 1 15,21-1-15,0 0 0,0 1 16,0-22-16,0 21 0,0-21 0,21 1 16,0-1-16,-21 0 0,21 0 0,0-21 15,0 0-15,1 0 0,-1 0 16,0 0-16,21 0 0,-21 0 0,1 0 16,20-21-16,-21 0 0,0 0 0,0-1 15,22 1-15,-22 0 0,0-21 16,0 21-16,0-22 0,-21 1 0</inkml:trace>
  <inkml:trace contextRef="#ctx0" brushRef="#br0" timeOffset="142408.03">18563 9292 0,'0'21'32,"0"1"-32,21-22 31,0 0-15</inkml:trace>
  <inkml:trace contextRef="#ctx0" brushRef="#br0" timeOffset="144142.96">20786 9483 0,'0'0'0,"0"-21"0,0-22 16,-22 43-1,1 0-15,0 0 16,0 0-16,0 0 0,-22 0 0,22 0 15,0 21-15,0 22 0,-21-22 16,20 0-16,1 21 0,0 1 0,0-1 16,0 0-16,21 1 0,0-1 0,0 0 15,0-20-15,0 20 0,0-21 16,0 21-16,21-20 0,0-1 0,0 0 16,0 0-16,22-21 0,-22 0 15,21 21-15,1-21 0,-1 0 16,0 0-16,1 0 0,-1-21 0,0 0 15,22 21-15,-22-21 0,0 0 0,1-1 16,-1-20-16,-21 21 0,22-21 16,-1-1-16,-21 1 0,21 0 0,-20-22 15,-1 22-15,0-22 0,0 22 0,-21 0 16,0-22-16,0 22 0,0-1 16,0 1-16,0 0 0,0 21 0,0-1 15,0 1-15,0 0 0,-21 42 16,0 0-1,0 1-15,21-1 0,0 21 16,-22-21-16,1 22 0,0-1 0,21 21 16,-21-20-16,21-1 0,-21 22 15,0-22-15,21 0 0,0 22 0,0-22 16,0-21-16,0 22 0,0-1 0,0-21 16,0 0-16,0 0 0,0 1 0,0-1 15,21-21 1,0-21-1,0-1-15,-21 1 0,21 0 16,0 0-16,-21-21 0,22-1 16,-1 22-16,0-21 0,0-1 0,0 1 15,0 21-15,1-21 0,-1 20 16,0 1-16,0 21 0,0 0 16,0 0-16,1 0 15,-22 21-15,21 1 0,-21-1 0,0 0 16,0 0-16,0 0 0,21 0 15,-21 22-15,21-22 0,0 0 0,-21 21 16,21-20-16,1-1 0,-1 0 0,0 0 16,21-21-16,-21 21 0,22 0 15,-22-21-15,21 0 0,-21 0 16,22 0-16,-1 0 0,-21 0 0,22 0 0,-22 0 16,21-21-16,-21 0 0,0 0 0,1 0 15,-1 0-15,0-1 16,0-20-16,0 0 0,0-1 0,-21 1 15,0 0-15,22-1 0,-22 22 0,0-21 16,0 21-16,0-22 0,0 22 16,0 0-16,-22 21 0,1 0 15,0 0-15,0 0 0,0 21 0,0 0 16,-1 1-16,1 20 0,-21-21 16,21 21-16,0-20 0,-1 20 0,1-21 15,0 21-15,21-20 0,0 20 0,0-21 16,0 0-16,0 0 0,0 1 15,0-1-15,21-21 0,-21 21 16,21-21-16,1 0 0,-1 0 0,0 0 16,0 0-16,0 0 0,0-21 15,1 0-15,-1-1 0,-21 1 16,21 0-16,0 0 0,-21-21 0,0 20 16,21-20-16,-21 0 0,21 21 0,-21-22 15,0 22-15,0 0 0,0 0 16,0 0-16,0 42 15,0 0 1,0 0-16,0 0 0,0 22 16,0-22-16,0 0 0,0 21 0,0-21 15,0 1-15,0 20 0,0-21 0,0 0 16,0 0-16,0 1 0,0-1 16,0 0-16,22-21 15,-1 0-15,0 0 16,0 0-1,-21-21-15,21 0 0,-21-1 16,0 1-16,21 0 0,1 0 0,-1-21 16,0-1-16,0 22 0,0-21 0,22 21 15,-22-22-15,0 22 0,21 0 16,-21 0-16,22 0 0,-22 21 16,21 0-16,-21 0 0,1 0 0,-1 0 15,0 21-15,0 0 0,0 0 0,0 0 16,1 22-16,-22-22 0,0 21 15,0-21-15,0 0 0,0 22 0,0-22 16,0 0-16,0 0 0,0 0 0,0 1 16,-22-22-16,22 21 15,-21-21-15,21-21 16,0-1 0,0 1-16,0 0 15,0-21-15,0 21 0,0-1 0,21-20 16,1 0-16,-22 21 0,21-22 0,0 22 15,0 0-15,0-21 0,-21 20 16,21 1-16,1 21 0,-1-21 16,0 21-16,0 0 15,0 0-15,0 0 0,1 0 16</inkml:trace>
  <inkml:trace contextRef="#ctx0" brushRef="#br0" timeOffset="144663.66">23643 9652 0,'0'-21'0,"0"-85"16,0 85 0,0-21-16,0 20 0,0 1 15,0 0-15,0-21 0,-21 42 0,0-21 16,0-1-16,-1 22 0,1 0 0,0 0 15,-21 0-15,21 22 0,-22-1 16,22 0-16,0 0 0,-21 0 0,20 22 16,1-22-16,0 21 0,0 0 0,21 1 15,0-22-15,0 21 0,0 1 16,0-22-16,0 21 0,0-21 16,0 0-16,0 1 0,0-1 0,21-21 0,0 21 15,0-21-15,1 0 0,-1 0 16,0 0-16,0 0 0,0 0 15,0-21-15,1 0 0,-1-1 0,0 1 16,0 0-16,0-21 0,0 21 0,1-22 16,-1 22-16,0-21 0,-21-1 15,0 22-15,21 0 0,-21-21 0,21 21 16,-21-1-16,-21 44 31,0-1-31,21 0 0,0 0 16,0 0-16,0 22 0,-21-22 0,21 0 15,0 21-15,0-21 0,0 1 0,0-1 16,0 0-16,0 0 16,0 0-16,21-21 0,-21 21 0,21-21 15,0 0-15,0 0 0,1 0 0,-1 0 16,21 0-16,-21 0 0,22 0 16,-1-21-16,-21 21 0,21-21 0</inkml:trace>
  <inkml:trace contextRef="#ctx0" brushRef="#br0" timeOffset="145751.04">24257 9398 0,'0'0'0,"21"-42"0,-21 21 0,0-1 16,0 1-16,-21 21 15,0 0-15,0 0 0,-1 0 16,1 0-16,0 21 0,0 1 16,0-1-16,21 0 0,-21 0 0,-1 0 15,1 22-15,0-1 0,21-21 16,0 21-16,0-20 0,0 20 0,-21 0 15,21-21-15,0 22 0,0-22 0,0 0 16,0 21-16,21-20 0,-21-1 16,21 0-16,0-21 0,22 21 0,-22-21 15,0 0-15,21 0 0,-20 0 0,-1 0 16,0 0-16,0 0 0,21-21 0,-20 0 16,-1 0-16,0-22 15,0 22-15,0-21 0,0-22 0,1 22 16,-1 0-16,0-22 0,0 22 0,0-22 15,0 22-15,1-22 0,-1 22 16,-21 0-16,0-22 0,0 43 0,21-21 16,-21 21-16,0-1 0,0 1 0,0 0 15,-21 21 1,21 21-16,-21 0 16,21 1-16,0-1 0,-22 21 0,22-21 15,-21 22-15,21-22 0,-21 21 16,21 0-16,0 1 0,0-1 15,-21 0-15,21 1 0,0-1 0,0 0 0,0 1 16,0-22-16,0 21 0,0 1 16,0-22-16,0 0 0,21 0 15,0 21-15,0-42 0,1 22 0,-1-22 16,21 0-16,-21 0 0,0 0 16,22 0-16,-22 0 0,21 0 0,-21 0 15,22-22-15,-22 1 0,0 0 0,21 0 16,-20-21-16,-1 20 0,21-20 0,-21 0 15,0 21-15,1-22 0,-22 22 16,0 0-16,0 0 0,0 0 0,0-1 16,-22 22-1,1 0-15,0 22 16,21-1-16,-21 0 0,0 21 16,21-21-16,-21 1 0,21 20 0,0-21 15,0 21-15,0-20 0,0 20 0,0-21 16,0 0-16,0 0 0,0 1 15,21-1-15,0 0 0,0-21 0,0 21 16,0-21-16,1 0 0,20 0 0,-21 0 16,0 0-16,0 0 0,22 0 15,-22 0-15,0-21 0,0 21 0,0-21 16,1-22-16,-1 22 0,-21 0 0,21-21 16,0 21-16,-21-22 0,0 1 15,0 21-15,0 0 0,0-1 16,0 1-16,0 0 0,-21 21 31,21 21 0,21-21-15,0 0-16,0 0 16,1 0-16,-1 0 0,0 0 0,0 21 15,0-21-15,-21 22 16,0-1-16,0 0 15,0 0-15,0 0 0,0 0 16,0 1-16,0-1 0,0 0 0,0 0 16,-21 0-16,21 0 0,0 1 15,0-1-15,0 0 16,21-21 0,0 0-16,1 0 15,-1 0-15,0 0 16,0 0-16,0 0 0,0-21 0,-21 0 15,22 21-15,-1-22 0,0 1 0,0 0 16,-21 0-16,0 0 0,21 0 16,-21-1-16,21-20 0,-21 21 15,0 0-15,0-22 0</inkml:trace>
  <inkml:trace contextRef="#ctx0" brushRef="#br0" timeOffset="146047.31">24574 9123 0,'-21'0'0,"42"0"0,-84 0 0,42 0 16,42 0 0,0 0-16,0 0 0,22 0 15,-1 0-15,21 0 0,-20 0 16,20 0-16,1 0 0,-1 0 0,1 0 15,-1 0-15,1 0 0,-22 0 0,0 0 16,1 0-16,-22 0 0,21 0 16,-21 0-16,1 0 0,-44 0 62,22 21-62</inkml:trace>
  <inkml:trace contextRef="#ctx0" brushRef="#br0" timeOffset="147280.69">14457 11578 0,'0'0'0,"0"-21"0,0 0 16,0 0 0,0 42-1,0 0 1,0 0-16,0 0 0,0 22 15,-21-22-15,21 0 0,-22 21 0,22-20 16,-21 20-16,0-21 0,0 0 16,21 22-16,-21-22 0,0 0 0,21 0 15,-22 0-15,22 0 16,-21-21-16,21-21 16,0 0-1,0 0-15,21 0 0,1 0 16,-1-1-16,0 22 15,0 0-15,0-21 0,0 21 0,22-21 16,-22 21-16,0 0 0,0 0 0,0 0 16,1 0-16,-1 0 0,0-21 15,0 21-15,0 0 0,0 0 0,1 0 16,-1-21-16,0 21 0,0 0 0,0-21 16,0 21-16,1-22 0,-22 1 15,0 0-15,0 0 16,0 0-16,0 0 0,0-1 15,0 1 1,-22 21 0,1 0-16,0 0 15,21 21-15,0 1 0,-21-1 16,21 21-16,0-21 0,-21 0 16,21 22-16,0-22 0,0 21 0,-21 1 15,21-22-15,0 21 0,0 0 0,0-20 16,0 20-16,0-21 0,-22 21 15,22-20-15,0-1 0,0 0 0,0 0 16,0 0-16,0 0 0,0 1 16,22-44 15,-22 1-31,21 21 16,-21-21-16</inkml:trace>
  <inkml:trace contextRef="#ctx0" brushRef="#br0" timeOffset="147575.34">15219 11875 0,'0'21'15,"21"-21"1,0 0-16,0-21 15,0 21-15,-21-22 16,0 1-16,0 0 16,-21 21-1,0 0 1,0 0-16,0 0 16,0 0-1,21 21-15</inkml:trace>
  <inkml:trace contextRef="#ctx0" brushRef="#br0" timeOffset="148483.6">16806 11218 0,'0'0'0,"0"-21"0,0 0 0,21-106 31,-21 106-31,0 42 32,0 0-32,0 22 15,0-1-15,0 0 0,0 1 0,0 20 16,0-21-16,0 1 0,0 20 16,0-20-16,-21-1 0,21 0 0,-21 1 15,21-1-15,0 0 0,-21 1 0,21-22 16,-21 0-16,21 0 0,0 0 15,0 0 1,0-42 0,0 0-1,0 0-15,0 0 0,0 0 0,21-22 16,0 22-16,-21-21 0,21 21 0,0-22 16,1 1-16,20 0 0,-21-1 0,0 1 15,22 0-15,-1 20 0,-21-20 16,21 21-16,-20 21 0,20 0 0,-21 0 15,21 0-15,-20 0 0,-1 21 0,-21 0 16,0 0-16,0 1 0,0-1 16,0 0-16,-21 0 0,-1 21 0,1-20 15,-21-1-15,21 0 0,0 0 16,-22-21-16,22 21 0,0 0 16,-21-21-16,20 0 0,1 0 0,0 0 15,0 0-15,0 0 16,0 0-16,21-21 15,0 0-15,0 42 32,0 0-17,0 1-15,21-1 0,-21 0 16,21 0-16,0 0 0,-21 0 16,21 1-16,0-1 0,-21 0 0,22 0 0,-1-21 15,0 21-15,0-21 16,0 0-16,0 0 0,1 0 15,-1 0-15,21 0 0,-21 0 0,0 0 16,22-21-16,-22 0 0,0 21 16,21-21-16</inkml:trace>
  <inkml:trace contextRef="#ctx0" brushRef="#br0" timeOffset="149448.04">17526 11621 0,'0'21'0,"0"0"15,21-21 17,0 0-32,0 0 0,1 0 15,-1 0-15,0-21 0,0 21 16,0-21-16,0 21 0,1-22 16,-1 1-16,0 0 0,0 21 0,-21-21 15,0 0-15,0 0 0,0-1 0,0 1 16,0 0-16,-21 0 15,0 21-15,21-21 0,-21 21 0,-1 0 16,1 0-16,0 21 0,0 0 16,0 0-16,0 0 0,-1 22 0,1-22 15,0 21-15,21-21 0,0 22 16,-21-22-16,21 21 0,0-21 0,0 1 16,0 20-16,0-21 0,0 0 0,21 0 15,0 1-15,0-22 0,1 21 16,20-21-16,-21 0 0,21 0 0,-20 0 15,20 0-15,0 0 0,-21-21 0,22 21 16,-1-22-16,0 1 0,1 0 16,-22 0-16,127-85 15,-127 85-15,0 0 16,1-22-16,-1 22 0,0-21 0,0 21 16,-21 0-16,0-1 0,21 1 15,-21 0-15,-21 21 31,21 21-31,-21 0 0,0 1 16,21-1-16,0 0 0,0 0 0,-21 21 16,21-20-16,0-1 0,0 0 0,0 0 15,0 21-15,0-20 0,21-1 16,-21 0-16,21-21 0,0 21 16,0-21-16,0 0 0,22 0 0,-22 0 15,21 0-15,1 0 0,-22 0 0,21-21 16,0 21-16,-20-21 15,-1 0-15,21-1 0,-21 1 0,0 0 16,1 0-16,20-127 16,-42 127-16,0-1 15,0 1-15,0 0 16,-21 42 0,21 0-1,-21 1-15,21-1 0,-22 21 16,22-21-16,0 22 0,0-22 0,-21 21 15,21 0-15,-21 1 0,21-1 0,0 22 16,0-22-16,0 21 0,0 1 16,0-22-16,0 22 0,0-1 15,0 1-15,0-22 0,0 22 0,0-22 16,0 0-16,0 22 0,0-22 0,0 0 16,0 1-16,0-1 0,0 0 15,-21 1-15,0-22 0,0 21 0,-1-21 16,-20 22-16,0-22 0,21 0 0,-22 0 15,1-21-15,0 0 0,-1 0 0,1 0 16,0 0-16,-1 0 0,1 0 16,0-21-16,-1 0 0,22 0 0,-21 0 15,21-1-15,-1 1 0,1-21 0,21 21 16,0 0-16,0-22 0,0 22 0,0 0 16,0 0-16,0-22 15,0 22-15,21-21 0,1 21 0,-1-22 16,0 1-16,21 0 0,-21-1 0,22-20 15</inkml:trace>
  <inkml:trace contextRef="#ctx0" brushRef="#br0" timeOffset="150035.71">19008 11409 0,'0'0'0,"0"-21"0,0 0 16,0 42-1,0 0 1,0 0-16,0 21 0,0-20 0,0-1 16,-22 21-16,22-21 0,-21 0 0,21 22 15,0-22-15,0 0 0,0 0 16,0 0-16,0 1 0,0-1 0,0 0 16,21-21-1,1 0-15,-1 0 16,0-21-16,0 0 0,0-1 15,-21 1-15,21 0 0,1 0 0,-1 0 16,0 0-16,-21-22 0,21 22 0,0 0 16,-21 0-1,0 0-15,21 21 0,-21 21 16,0 0 0,0 0-16,0 0 0,0 0 15,0 1-15,0-1 0,0 0 16,22 0-16,-1 0 0,0 0 15,0-21-15,0 22 0,22-22 16,-22 0-16,0 0 0,0 0 16,0 0-16,22 0 0,-22 0 0,21-22 15,-21 1-15,0 21 0,1-21 16,-1 0-16,0 0 0,-21-22 0,21 22 16,-21 0-16,0-21 0,0-1 0,0 1 15,0 21-15,0-21 0,0 20 16,-21-20-16,0 21 0,0 0 15,-1 21-15,1 0 0,0 0 16,0 0-16,0 0 0,0 21 0,21 0 16,-22 0-16,22 0 0,0 1 15,0-1-15,0 0 16,22 0-16,-1-21 0,0 0 16,0 0-16,0 0 0</inkml:trace>
  <inkml:trace contextRef="#ctx0" brushRef="#br0" timeOffset="150471.46">20151 11197 0,'0'0'0,"0"-21"0,-22 21 0,1 0 16,0 0-16,0 0 0,0 0 15,0 0-15,-1 21 0,22 0 0,-21 1 16,0-1-16,0 21 0,0-21 15,0 0-15,-1 22 0,22-22 0,0 21 16,-21 1-16,21-22 0,0 0 0,0 21 16,0-21-16,0 1 0,21-1 15,1 0-15,-22 0 0,21-21 0,0 21 16,0-21-16,0 0 0,0 0 16,1 0-16,20 0 0,-21 0 15,0 0-15,0 0 0,1-21 0,-1 0 16,0 0-16,0 0 0,0-1 0,0-20 15,1 21-15,-1-148 16,-21 126-16,0 1 16,0 0-16,0 20 0,0-20 0,-21 21 15,-1 0-15,22 0 0,-21 21 16,0 0-16,0 0 0,0 0 0,0 0 16,-1 21-16,1-21 0,0 21 0,0 0 15,21 0-15,0 0 0,0 1 16,0-1-16,0 0 0,0 0 0,0 0 15,21 0-15,0-21 16,0 22-16,1-22 0</inkml:trace>
  <inkml:trace contextRef="#ctx0" brushRef="#br0" timeOffset="150904.22">20574 11282 0,'0'0'0,"-21"-21"0,21 0 0,0-1 16,0 1-16,0 0 0,0 0 16,21 21-1,0 0-15,0 21 16,0 0-16,1-21 0,-1 21 16,-21 1-16,21-1 0,0 0 15,-21 21-15,0-21 0,0 1 0,0 20 16,0-21-16,0 0 0,0 22 0,0-22 15,0 0-15,0 0 0,0 0 16,0 0-16,0 1 0,0-1 0,0 0 16,-21-21-1,21-21 1,0 0 0,0-1-16,0 1 0,0 0 15,0 0-15,21-21 0,-21 20 0,21-20 16,0 21-16,1-21 0,-22-1 15,21 22-15,0-21 0,-21 21 0,21-1 16,0 1-16,-21 0 0,0 0 0,21 21 16,1 0-16,-22-21 0,21 21 15,0 0-15,0 0 0,0 0 16,0 0-16,-21 21 0,22-21 16</inkml:trace>
  <inkml:trace contextRef="#ctx0" brushRef="#br0" timeOffset="151855.67">21802 11303 0,'0'0'0,"-43"-148"31,22 127-31,0 0 0,0-1 15,0 1-15,-1 21 16,-20 0-16,21 0 0,0 0 0,0 0 16,-22 0-16,22 21 0,0 1 0,0-1 15,0 0-15,-22 21 0,22 1 16,0-22-16,0 21 0,21 0 0,-21 1 16,21-22-16,0 21 0,0-21 0,0 22 15,0-22-15,0 0 0,0 0 16,0 0-16,21 1 0,0-22 0,0 21 15,0-21-15,0 0 0,1 0 16,-1 0-16,0 0 0,0 0 0,0-21 16,0-1-16,1 1 15,-1 0-15,0 0 0,0 0 0,0-22 16,0 22-16,1-21 0,-1 0 0,0-22 16,0 22-16,-21-22 0,0 22 15,0-22-15,21 22 0,-21-21 0,21 20 16,-21 1-16,0 21 0,0-22 0,0 22 15,0 0-15,0 0 0,0 0 16,0 42 15,0 0-15,-21 21-16,21-20 0,-21-1 0,21 21 0,0-21 16,0 22-16,0-1 0,0 0 15,0 1-15,0-1 0,0 0 0,0 1 16,0-1-16,0 0 0,0 1 15,0-22-15,0 21 0,0-21 0,21 0 16,0 22-16,1-43 0,-1 21 0,0 0 16,0-21-16,0 0 0,0 0 15,1 0-15,-1 0 0,21 0 0,-21 0 16,0 0-16,1 0 0,20-21 0,-21 0 16,21 0-16,-20-1 0,20-20 15,-21 21-15,0-21 0,0-1 16,1 1-16,20 0 0,-21-1 0,-21 1 15,21 0-15,-21 20 0,0 1 16,0 0-16,0 0 0,0 0 0,-21 21 16,0 0-1,0 0-15,0 0 0,21 21 0,-22 0 16,22 0-16,-21 0 0,21 1 16,0-1-16,0 0 0,0 0 0,0 0 15,0 0-15,0 1 0,0-1 0,21 0 16,1 0-16,-22 0 0,21 0 15,0 1-15,-21-1 0,21-21 16,-21 21-16,0 0 0,21-21 0,-21 21 16,21-21-16,-21 21 0,0 1 15,0-1 1,-21-21 0,0 0-16,0 0 0,21 21 15,-21-21-15,0 0 16</inkml:trace>
  <inkml:trace contextRef="#ctx0" brushRef="#br0" timeOffset="160804.81">868 9483 0,'-21'0'31,"-1"0"1,22-21-17,0-1 1,0 1-16,0 0 16,0 0-1,0 0-15,22 0 16,-1 21-16,0-22 15,0 22-15,0 0 0,0 0 16,1 0-16,-1 0 16,0 0-16,0 0 0,0 22 15,0-22-15,-21 21 0,0 0 16,22 0-16,-22 21 0,0-20 0,0-1 16,0 21-16,0 0 15,0-20-15,0 20 0,0 0 0,-22 1 16,1-22-16,0 21 0,0 0 15,0-20-15,0 20 0,-1-21 0,1 21 16,-21-20-16,21-1 0,0 0 16,-22 0-16,22 0 0,0 0 0,0-21 15,0 22-15,-1-22 0,1 0 16,0 0-16,0 0 0,0 0 0,0 0 16,-1 0-16,1 0 0,0-22 15,0 1-15,0 0 0,21 0 0,-21 0 16,21 0-16,-22-22 0,22 22 15,0 0-15,0-21 0,0 20 16,0 1-16,0-21 0,0 21 16,0 0-16,22-1 0,-1 1 0,-21 0 15,21 0-15,0 21 0,0 0 16,0-21-16,22 21 0,-22 0 0,0 0 16,21 21-16,-20 0 0,-1-21 15,0 21-15,0 22 0,0-22 0,0 0 16,-21 0-16,22 21 0,-22-20 15,21-1-15,-21 0 0,0 21 16,0-21-16,21 1 0,0-1 16,-21 0-16,21 0 0,-21 0 15,21-21 1,1 0-16,-1 0 16,0 0-1</inkml:trace>
  <inkml:trace contextRef="#ctx0" brushRef="#br0" timeOffset="161163.62">1418 9779 0,'0'21'0,"0"0"15,21 1 1,0-22 0,1 0-1,-1 0-15,-21-22 16,21 1-16,-21 0 0,21 21 16,-21-21-16,0 0 15,-21 21-15,0 0 16,0 0-16,-1 0 0,1 0 15,0 0-15,0 0 16,21 21 0,0 0-16,21-21 31,0 0-31,0 0 0,1 0 16,-1 0-16,0 0 0</inkml:trace>
  <inkml:trace contextRef="#ctx0" brushRef="#br0" timeOffset="162739.96">2561 9208 0,'0'-22'16,"0"44"15,0-1-16,0 21-15,0-21 0,0 22 16,0-1-16,0 0 0,0 22 16,0-22-16,-21 0 0,0 22 0,0-22 15,-1 22-15,22-22 0,0 0 16,-21-20-16,21 20 0,0-21 0,0 0 16,0 0-16,0 1 0,0-1 0,0-42 46,0-1-30,0 1-16,0 0 0,0 0 0,0 0 0,0 0 16,0-1-16,0-20 0</inkml:trace>
  <inkml:trace contextRef="#ctx0" brushRef="#br0" timeOffset="163264.66">2307 9292 0,'0'0'16,"-21"0"-16,21-21 0,-21 0 15,21 0 1,0 0-16,21 21 0,0-22 16,0 1-16,0 21 0,1 0 0,20-21 15,-21 21-15,21 0 0,1 0 16,-22 21-16,21 0 0,1 1 15,-1-1-15,0 0 0,1 21 0,-22-21 16,21 22-16,-21-1 0,0-21 16,1 22-16,-1-1 0,-21 0 0,0 1 15,21-1-15,-21 0 0,0-21 16,0 22-16,0-22 0,0 0 0,0 0 16,0 0-16,0 1 0,0-44 31,0 1-16,0-21-15,0 21 16,0-22-16,0 1 0,0 0 16,0-22-16,0 22 0,21 0 0,0-22 15,-21 22-15,21-22 0,-21 22 16,0 0-16,22-22 0,-1 22 0,-21-1 16,21 22-16,-21-21 0,0 21 15,0 0-15,21 21 0,0 0 16,-21 21-1,0 0-15,21 0 16,-21 0-16,0 0 0,22 1 0,-22 20 16,0-21-16,0 0 0,21 0 15,-21 1-15,21-1 0,-21 0 16,21-21-16</inkml:trace>
  <inkml:trace contextRef="#ctx0" brushRef="#br0" timeOffset="164783.79">3619 9737 0,'0'0'0,"22"0"0,-1 0 16,0-21 0,0 21-16,-21-22 0,21 1 15,0 0-15,-21 0 0,0-21 0,22 20 16,-1 1-16,-21 0 0,0 0 0,0-21 15,0 20-15,0 1 0,0 0 16,0-21-16,-21 21 0,-1 21 0,1-22 16,0 1-16,0 21 0,0 0 15,0 0-15,-22 0 0,22 0 0,-21 21 16,21-21-16,-1 22 0,-20-1 0,21 21 16,0-21-16,-22 22 0,22-1 15,0 0-15,0 1 0,21-22 0,0 21 16,-21 0-16,21 1 15,0-22-15,0 21 0,0-21 0,0 1 0,21-1 16,0 0-16,0-21 16,22 0-16,-22 0 0,0 0 15,21 0-15,-21-21 0,22 21 0,-1-21 16,-21-1-16,22 1 0,-22 0 16,21-21-16,-21 21 0,0-22 0,1 1 15,-1 21-15,-21-22 0,0 1 0,21 21 16,-21-21-16,0 20 0,0-20 15,0 21-15,0 0 0,0 0 16,-21 21 0,21 21-1,0 0-15,0 0 0,0 0 0,0 0 16,-21 1-16,21 20 0,0-21 16,0 21-16,0-20 0,0 20 0,0-21 15,0 0-15,0 22 0,21-22 0,-21 0 16,21 0-16,0-21 0,0 21 15,0-21-15,1 0 0,-1 0 0,0 0 16,0 0-16,0 0 0,0-21 16,22 0-16,-22 0 0,0 0 0,0-1 15,0-20-15,1 21 0,-1-21 0,0 20 16,0-20-16,0 0 16,-21 21-16,0-1 0,0 1 0,21 0 15,-21 0-15,0 0 0,0 0 0,0 42 31,0 0-31,-21 0 16,21 0-16,0 0 0,0 1 0,0-1 16,-21 21-16,21-21 0,0 22 15,0-22-15,-21 0 0,21 21 0,0-21 16,0 1-16,0-1 0,0 0 16,0 0-16,0 0 15,0-42 1,0 0-1,0 0-15,0-22 0,0 22 16,0 0-16,21-21 0,0-1 0,-21 22 16,21-21-16,1 21 0,-1-22 15,-21 22-15,21-21 0,0 21 0,0 0 16,0-1-16,1 22 0,-1 0 0,0 0 16,0 0-16,0 0 15,-21 22-15,21-1 0,-21 0 16,22 0-16,-22 0 0,0 0 0,0 22 15,0-22-15,0 21 0,0-21 16,0 22-16,0-22 0,0 0 0,21 0 16,-21 22-16,21-43 0,-21 21 15,0 0-15,21-21 16,0 0-16,0 0 0,1 0 16,-1-21-16,0 0 15,0-1-15,0 1 0,0 0 0,1-21 16,-1 21-16,0-22 0,0 22 0,0-21 15,0 21-15,1-22 0,-1 22 16,0 0-16,0 0 0,0 0 0,0-1 16,1 1-16,-22 0 0,21 21 0,-21 21 31,0 0-31,0 1 16,0-1-16,0 0 15,0 0-15,0 0 0,0 22 16,0-22-16,0 0 0,0 21 0,0-21 15,0 1-15,0-1 0,0 0 0,0 21 16,21-21-16,0 1 16,0-1-16,0-21 0,1 0 0,-1 0 15,0 0-15,21 0 0,-21 0 0,22 0 16,-22 0-16,21-21 0,-21 21 16,22-22-16,-22 1 0,21 0 0,-21 0 15,22 0-15,-22-22 0,0 22 0,0 0 16,0-21-16,1 21 0,-22-22 15,0 22-15,0 0 0,0 0 16,0 0-16,0-1 0,0 1 0,-22 21 16,1 0-1,0 0-15,0 0 0,21 21 0,-21 1 16,0-1-16,21 0 0,0 0 0,-22 0 16,22 22-16,0-1 0,-21-21 15,21 21-15,0-20 0,0 20 0,0-21 16,0 0-16,21 22 0,1-22 0,-1 0 15,0 0-15,0-21 0,0 21 16,22-21-16,-22 0 0,21 0 0,0 0 16,-20 0-16,20-21 0,-21 21 0,21-21 15,-20 0-15,20 0 0,-21-1 16,0 1-16,0-21 0,1 21 16,-1 0-16,0-1 0</inkml:trace>
  <inkml:trace contextRef="#ctx0" brushRef="#br0" timeOffset="166039.81">6879 9652 0,'0'-21'15,"21"0"17,0 21-32,-21-21 0,22-1 15,-1 22-15,0-21 0,0 0 0,0 0 16,0 0-16,1 0 0,20-1 16,-21 1-16,0 0 0,0-21 0,1 21 15,-1-22-15,0 1 0,0 21 0,0-22 16,-21 1-16,0-21 0,21 20 15,-21 1-15,0 0 0,0-1 0,0 1 16,0 21-16,0-22 0,-21 22 0,0 21 16,0 0-1,0 0-15,0 21 0,-1 1 0,1-1 16,0 21-16,21 0 0,-21 22 0,21-22 16,-21 22-16,0-1 0,21 1 15,0-22-15,0 43 0,-22-22 0,22 1 16,-21 20-16,21-20 0,0-1 0,0 22 15,0-21-15,0 20 0,0-20 16,0 20-16,0-20 0,0 21 0,0-1 16,0-20-16,0 20 0,0-20 0,0-1 15,0 1-15,0-22 0,0 1 0,0-1 16,0-21-16,21 0 0,1 0 16,-1-21-16,0 0 0,0 0 15,21-21-15,-20 0 0,20 0 0,-21-21 16,21 20-16,-20-20 0,20 0 15,0-22-15,-21 22 0,22-22 0,-22 22 16,0-21-16,-21-1 0,0 22 0,0-22 16,0 1-16,0 20 0,0-20 0,-42 21 15,21-1-15,-22 1 0,22 0 16,-21-1-16,-1 1 0,1 21 0,0 0 16,-1-1-16,1 1 0,0 21 0,-1-21 15,1 21-15,21 0 0,0 0 16,0 0-16,-1-21 0,22 0 15,22 0 1,-1 21-16,0-22 16,0 1-16,21 0 0,1 21 0,-1-21 15,-21 0-15,22 0 0,-1-1 0,21 1 16,-20-21-16,-1 21 0,0 0 16,22-1-16,-22 1 0,-21 0 0,22 0 15,-22 0-15,0 21 0,0-21 0,0-1 16,-21 1-16,0 0 15,-21 21-15,0 0 16,0 21-16,0 0 0,0-21 16,21 43-16,-22-22 0,1 0 15,21 0-15,0 22 0,0-22 16,-21 0-16,21 21 0,0-21 0,0 1 16,0 20-16,0-21 0,0 0 15,21 0-15,0-21 0,1 22 0,-1-22 16,0 0-16,21 0 0,-21 0 0,1 0 15,20 0-15,0 0 0,-21-22 16,22 1-16,-22 21 0,21-21 0,-21-21 16,1 21-16,-1-1 0,0 1 0,0-21 15,-21 21-15,0-22 0,0 22 16,0-21-16,0 21 0,0 0 0,-21-1 16,0 1-16,0 0 0,-1 0 15,1 21-15,0 0 0,0 0 16,-21 0-16,20 0 0,1 21 0,-21 0 15,21 0-15,0 1 0,-1-1 0,22 0 16,0 0-16,-21 0 0,21 0 16,0 1-16,0-1 0,0 0 0,21 0 15,1-21-15,-1 0 0,0 21 16,0-21-16,21 0 0,-20 0 16,20 0-16,0 0 0,1-21 0</inkml:trace>
  <inkml:trace contextRef="#ctx0" brushRef="#br0" timeOffset="166319.65">8467 8890 0,'0'0'0,"0"-42"0,0-43 31,-22 106-15,1 0-16,21 22 15,-21-22-15,21 21 0,0 1 0,-21-1 16,21 0-16,-21 1 0,21-1 0,-21 0 15,21-21-15,0 22 0,0-1 0,0-21 16,0 22-16,0-22 0,0 21 16,0-21-16,0 0 0,0 1 0,0-1 15,0 0-15,21-21 16,0 0-16,0 0 16,0 0-16,0 0 0,-21-21 15,22 0-15,-1-1 0,0 1 0,0 0 16,21 0-16,-20-21 0</inkml:trace>
  <inkml:trace contextRef="#ctx0" brushRef="#br0" timeOffset="166559.51">8890 8827 0,'0'0'15,"21"-22"-15,0-20 0,-21 21 0,0 0 0,0 0 16,0 42 0,-21 0-16,0 0 15,21 0-15,-21 22 0,21-1 0,-21 0 16,-1 1-16,22-1 0,-21 0 0,0 1 15,21-1-15,0 0 0,-21 1 16,0-1-16,21 0 0,-21-21 0,21 22 16,0-22-16,0 0 0,0 0 0,0 0 15,0 1-15,0-1 0,21-21 16,0 0-16,0 0 16,0 0-16,0 0 0,1-21 0,-1 21 15,0-22-15,21 1 0,-21 0 16,1 0-16</inkml:trace>
  <inkml:trace contextRef="#ctx0" brushRef="#br0" timeOffset="166940.29">9144 9144 0,'21'-21'16,"-42"42"-16,42-63 0,-21 21 15,0 42 1,0 0-16,-21-21 0,21 21 16,-21 0-16,0 22 0,21-22 0,0 0 15,-22 0-15,22 21 0,-21-20 16,21-1-16,0 0 0,0 0 0,0 0 15,0 0-15,0 1 0,0-1 0,21-21 16,1 21 0,-1-21-16,0 0 0,0 0 0,21 0 15,-20 0-15,-1-21 0,21 0 0,-21-1 16,0 22-16,22-21 0,-22 0 16,0-21-16,0 21 0,-21-1 0,21-20 15,-21 21-15,0-21 0,0 20 0,0-20 16,0 0-16,0 21 0,0-1 0,0 1 15,-21 0-15,0 0 0,0 21 16,0 0-16,0 0 0,-22 0 0,22 21 16,0 0-16,-21 0 0,20 1 0,1-1 15,0 0-15,0 21 0,0-21 16,21 1-16,0-1 0,0 21 16,0-21-16,0 0 0,21 1 0,0-22 15,0 21-15,0-21 0,22 0 16,-22 0-16,21 0 0</inkml:trace>
  <inkml:trace contextRef="#ctx0" brushRef="#br0" timeOffset="167799.81">9864 9144 0,'0'-21'0,"0"42"0,0-63 0,-22 42 16,1 0-1,0 0-15,0 21 16,0 0-16,21 0 0,-21 0 15,21 1-15,0-1 0,-22 0 0,22 0 16,0 21-16,0-20 0,0-1 16,0 0-16,0 0 0,0 0 15,0 0-15,22-21 0,-22 22 16,21-22-16,0 0 0,0 0 16,0 0-16,0 0 0,1-22 15,-1 1-15,0 0 0,0 0 16,0 0-16,0 0 0,1-1 0,-22 1 15,21 0-15,0 0 0,-21-21 16,0 20-16,0 1 0,21 21 0,-21-21 16,0 42-1,0 0 1,0 1-16,0-1 16,-21 0-16,21 0 0,0 0 0,0 0 15,0 1-15,0-1 0,0 0 0,0 0 16,21 0-16,0-21 15,0 21-15,1-21 0,-1 0 0,0 0 16,0 0-16,0 0 0,0 0 0,1 0 16,-1 0-16,0-21 0,0 21 0,0-21 15,0 0-15,1 0 0,-1 0 16,0-1-16,0 1 0,-21 0 16,0-21-16,21 21 0,0-22 0,-21 22 15,0-21-15,0 21 0,0-1 0,0 1 16,0 0-16,0 0 0,-21 42 31,0 0-31,21 22 16,0-22-16,0 0 0,-21 21 15,21-21-15,0 1 0,0 20 0,0-21 16,0 0-16,0 0 0,0 1 0,0-1 16,0 0-16,21 0 0,0 0 15,0 0-15,1-21 0,-1 0 0,0 22 16,0-22-16,21 0 0,-20 0 0,-1 0 15,21 0-15,-21 0 0,0-22 16,22 1-16,-22 21 0,0-21 16,0 0-16,0 0 0,1 0 0,-1-1 15,-21-20-15,21 21 0,-21 0 0,21 0 16,-21-22-16,0 22 0,0 0 16,0 0-16,-21 21 15,0 0-15,0 0 0,-1 0 0,1 21 16,0 0-16,0 0 0,21 0 0,0 1 15,0-1-15,0 0 0,0 0 16,0 0-16,0 0 0,0 1 16,0-1-16,0 0 0,21 0 15,0-21-15,0 0 0,1 21 0,-1-21 16,0 0-16,21 0 0,-21 0 16,22 0-16,-1 0 0,0 0 0,1 0 15,-1 0-15,22-21 0</inkml:trace>
  <inkml:trace contextRef="#ctx0" brushRef="#br0" timeOffset="168300.03">11705 9102 0,'0'0'15,"0"-21"-15,0-1 0,0 1 0,-21 0 16,0 21 0,0 0-16,-1 0 0,1 0 0,0 0 0,0 0 15,0 0-15,-22 0 0,22 21 16,0 0-16,0 1 0,0-1 0,0 0 15,-1 21-15,1-21 0,0 1 16,0 20-16,21-21 0,0 0 0,-21 0 16,21 22-16,0-22 0,0 0 0,0 0 15,0 0-15,0 1 16,21-22-16,0 0 0,0 0 0,0 0 16,1 0-16,-1 0 0,0 0 0,0 0 15,0-22-15,0 22 0,22-21 16,-22 0-16,0 0 0,0 0 0,0-22 15,1 22-15,-22-21 0,21 0 0,0-1 16,0 1-16,0-22 0,-21 22 16,21-21-16,-21-1 0,0 1 0,22 20 15,-22-20-15,0 20 0,0 22 16,0 0-16,0 0 0,0 0 0,-22 42 16,1-21-1,0 42-15,21-21 0,-21 22 0,21-1 16,-21 0-16,21 22 0,0-22 15,0 22-15,0-22 0,0 22 0,0-22 16,0 0-16,0 1 0,0-1 16,21-21-16,0 21 0,-21-20 0,21-1 15,0 0-15,22-21 0,-22 21 16,0-21-16,21 0 0,-20 0 0,20 0 16,-21 0-16,21-21 0,1 21 0,-22-21 15,21 0-15,-21-1 0</inkml:trace>
  <inkml:trace contextRef="#ctx0" brushRef="#br0" timeOffset="169187.48">4000 10753 0,'0'0'0,"0"-21"16,0-1-16,0 1 0,0 0 0,0 0 16,0 42-1,0 0 1,0 22-16,0-22 0,0 21 0,0 0 15,0 1-15,0 20 0,0-20 0,0 20 16,0-21-16,0 22 0,0-1 16,0-20-16,0-1 0,0 0 0,0 1 15,0-1-15,0-21 0,0 0 16,0 1-16,0-1 0,-21-21 16,21-21 15,0-1-31,0-20 0,0 21 0,0-21 15,0-1-15,0 1 0,0 0 0,0-1 16,21 1-16,-21 21 0,22-22 16,-1 1-16,0 21 0,0-21 0,0 20 15,0 1-15,22 21 0,-1-21 0,0 21 16,1 0-16,-1 0 0,0 0 16,1 0-16,-22 21 0,21 0 0,-21 1 15,1-1-15,-22 0 0,0 21 0,0-21 16,0 22-16,-22-1 0,-20 0 15,0-20-15,-1 20 0,1 0 16,0-21-16,-1 22 0,1-22 0,21 0 16,-21-21-16,20 21 0,1-21 15,0 21-15,0-21 0,0 0 16,21-21 0,0 0-16,0 0 0,0 0 0,0 0 15,21-22-15,0 22 0,0 0 16,0 0-16</inkml:trace>
  <inkml:trace contextRef="#ctx0" brushRef="#br0" timeOffset="169856.1">4762 10986 0,'0'21'0,"0"-42"0,0 63 0,0-21 16,0 0-16,0 0 0,0 1 15,-21-1-15,21 0 0,0 0 16,0 0-16,0 0 0,0 1 16,0-1-16,21-21 0,1 0 0,-1 0 15,0 0-15,0 0 0,0 0 16,0-21-16,22-1 0,-22 1 16,21 0-16,-21 0 0,22 0 0,-22 0 15,0-1-15,0-20 0,0 21 16,1 0-16,-22 0 0,0-1 0,0 1 15,0 0-15,0 0 16,0 42 15,0 0-31,0 0 0,0 1 16,0 20-16,0 0 0,0 1 16,0-1-16,0 0 0,0 22 0,0-22 15,0 22-15,0-1 0,0 1 0,0-1 16,0 1-16,21-1 0,0 22 15,0-1-15,0-20 0,-21 21 16,0-1-16,21 1 0,-21 0 0,0-1 16,0 1-16,0 0 0,0-22 0,0 22 15,0-1-15,0-20 0,0-1 16,0-20-16,0 20 0,-21-20 0,0-22 16,21 21-16,-21-21 0,0 0 0,0-21 15,-1 0-15,1 0 16,0 0-16,0 0 0,0-21 0,0 0 15,-22-21-15,22-1 0,-21 1 0,21 0 16,-1-22-16,-20 1 0,21-1 16,-21 1-16,20-22 0,1 22 15,21-22-15,0 0 0,0 1 0,0-1 16,0 0-16,0 1 0,0 20 16,21 1-16,1 20 0,-1 1 0,0-22 15,0 22-15,21 0 0,-20-1 0,20 22 16,0-21-16,1 0 0,-1-1 15,0 22-15,1-21 0,-1-1 0,21 1 16,-20 21-16,20-21 0,1 20 0,-22-20 16</inkml:trace>
  <inkml:trace contextRef="#ctx0" brushRef="#br0" timeOffset="172392.39">6011 10901 0,'21'-21'0,"-42"42"0,42-63 0,-21 20 16,-21 22 15,0 0-31,0 22 16,21-1-16,-21 0 0,21 0 15,-21 21-15,21-20 0,0-1 0,0 21 16,0-21-16,0 22 0,-22-22 16,22 21-16,0-21 0,0 0 0,0 1 15,0-1-15,0 0 16,0-42-1,0 0 1,22 21-16,-22-22 0,21 1 0,-21 0 16,21-21-16,-21 21 0,0-1 15,0-20-15,21 21 0,-21-21 0,21 20 16,-21 1-16,0-21 0,21 21 0,1 0 16,-1 21-1,0 0 1,-21 21-16,21 0 0,-21 0 0,0 0 15,0 0-15,0 1 0,0-1 0,21 21 16,-21-21-16,0 0 16,21 1-16,-21-1 0,0 0 0,22 0 0,-1 0 15,-21 0-15,21 1 0,0-22 16,0 0-16,0 0 0,1 0 16,-1 0-16,0 0 0,0-22 0,21 1 15,-20 0-15,20 0 0,-21 0 0,21 0 16,-20-1-16,-1-20 0,0 21 15,0-21-15,0 20 0,0-20 0,1 21 16,-22 0-16,0-22 0,0 22 0,0 0 16,21 0-16,-21 0 15,-21 42 1,21 0 0,-22 0-16,22 22 0,0-22 15,-21 0-15,21 0 0,0 0 16,0 0-16,0 22 0,0-22 0,0 0 15,0 0-15,0 0 0,21 1 0,1-1 16,-22 0-16,21-21 0,0 21 16,0-21-16,0 0 0,0 0 0,22 0 15,-22 0-15,21 0 0,-21-21 0,22 0 16,-1 0-16,0-1 0,-20 1 16,20 0-16,-21 0 0,0 0 0,0 0 15,-21-1-15,0-20 0,22 21 0,-22 0 16,0 0-16,0-1 0,0 1 0,0 0 15,0 42 17,0 0-32,0 1 15,0-1-15,0 0 0,0 0 16,0 0-16,0 0 0,0 1 0,0-1 16,0 0-16,0 0 0,0 0 0,21 0 15,0-21-15,0 22 0,0-1 16,0-21-16,1 0 0,20 0 0,-21 0 15,21 0-15,-20 0 0,20 0 0,0-21 16,-21-1-16,22 22 0,-1-21 0,-21 0 16,22 0-16,-22 0 0,0 0 15,-21-1-15,21 1 0,-21-21 16,21 21-16,-21 0 0,0-1 0,0 1 16,0 0-16,0 0 0,-21 21 31,0 0-31,21 21 0,0 0 15,-21 0-15,21 1 0,-21-1 0,21 21 16,0-21-16,0 0 0,0 1 16,0-1-16,0 0 0,0 0 0,0 0 15,0 0-15,0 1 0,0-44 47,0 1-31,0 0-16,0 0 15,0-21-15,0 20 0,21 1 0,0 0 16,-21-21-16,21 21 0,-21-22 0,21 22 16,0 0-16,1 0 0,-22 0 0,21 21 15,0 0-15,-21-22 0,21 22 16,0 0-16,0 22 0,-21-1 16,22-21-16,-22 21 0,0 0 0,21 0 15,-21 22-15,21-22 0,-21 0 16,21 0-16,0 0 0,-21 0 15,21 1-15,-21-1 0,22 0 0,-22 0 16,21-21-16,0 21 0,-21 0 16,21-21-1,-21-21-15,21 0 16,0 0-16,-21 0 0,64-85 31,-64 85-31,21 0 0,0-22 0,0 1 16,1 21-16,-1 0 0,-21-22 0,21 22 15,0 21-15,-21-21 0,21 21 16,-21 21 0,0 0-16,0 0 0,0 1 0,0-1 15,0 0-15,0 21 0,0-21 16,0 1-16,0-1 0,0 21 16,0-21-16,0 0 0,0 1 0,0-1 15,21-21-15,1 21 0,-1 0 0,0-21 16,0 0-16,21 0 0,-20 0 0,20 0 15,-21 0-15,21 0 0,-20 0 16,20-21-16,0 21 0,-21-21 0,1 0 16,20-1-16,-21 1 0,0 0 0,0-21 15,1 21-15,-1-22 0,0 1 16,0 0-16,-21-1 0,0 1 16,0-22-16,0 22 0,0 0 0,0 21 15,0-22-15,0 22 0,0 0 16,0 0-16,-21 21 15,0 21-15,21 0 0,0 0 0,-21 0 16,21 22-16,-22-1 0,22 0 0,0 1 16,0-22-16,0 21 0,0 1 15,0-1-15,0 0 0,0 1 0,0-22 16,0 21-16,0 0 0,0-20 0,0-1 16,0 0-16,22 0 0,-1 0 15,0 0-15,0-21 0,21 0 0,-20 0 16,-1 0-16,0 0 0,0 0 15,0 0-15,0-21 0,1 0 16,-1 21-16,0-21 0,0 0 0,0 0 16,-21-1-16,0 1 0,21 0 0,-21 0 15,0 0-15,0 0 0,0-1 0,0 1 16,0 42 15,22-21-15,-22 22-16,21-22 15,0 0-15,0 0 0,0 21 16,0-21-16,1 0 0,20 0 16,-21 0-16,0 0 0,22-21 15,-22-1-15,0 22 0,21-21 16,-21 0-16,1 0 0,-1 0 0,0 0 16,0-1-16,-21 1 0,0 0 0,0 0 15,0 0-15,0 0 0,0-1 16,-21 22-1,0 0-15,0 0 16,-1 22-16,22 20 0,-21-21 16,21 0-16,-21 0 0,21 1 15,0 20-15,-21-21 0,21 0 0,0 22 16,0-22-16,0 0 0,0 0 0,0 0 16,0 0-16,0 1 0,21-22 0,0 21 15,0 0-15,22-21 16,-22 0-16,21 0 0,-21 0 0,22 0 15,-22 0-15,21 0 0,1 0 0,-22 0 16,21-21-16,-21 0 0,22 21 0,-1-22 16,-21 1-16,0 0 0,0-21 15,1 21-15,-1-22 0,0 22 0,-21-21 16,21 21-16,-21-1 0,0-20 0,0 21 16,0 0-16,0 0 15,-21 21-15,0 21 16,21 0-16,-21 0 0,21 0 15,0 0-15,0 1 16,0-1-16,0 0 0,0 0 16,21-21-16,0 0 15,0 0-15,0 0 0,0 0 16,1 0-16,-1 0 0,0-21 16,0 0-16,0 21 0,-21-21 0,21-1 15,1 1-15,-1 0 0,-21 0 0,21 0 16,-21 0-16,0 42 31,0 0-15,-21 0-16,0 0 0,21 0 0,-22 22 15,22-22-15,-21 0 0,21 21 16,-21-20-16,21-1 0,0 0 0,0 21 16,0-21-16,0 1 0,0-1 15,0 0-15,0 0 16,21-21-16,0 0 0,1 0 15,-1 0-15,0 0 0,0 0 0,0 0 16,0 0-16,-21-21 0,22 0 0,-1 21 16,0-21-16,0-1 15,0 1-15,0 0 16,-21 0-16</inkml:trace>
  <inkml:trace contextRef="#ctx0" brushRef="#br0" timeOffset="172583.28">10922 10943 0,'0'0'0,"0"21"0,-21-21 16,0-21 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1T05:35:13.5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1503 826 0,'0'-22'46,"21"1"-30,-21 0 0,21 0-1,0 0 1,-21 0-16,0-1 0,21 22 16,-21-21-16,22 0 0,-22 0 15,21 21-15,-21-21 0,21 0 0,-21-1 16,0 1-16,0 0 0,0-21 15,21 21-15,-21-1 0,0 1 16,0 0-16,0 0 0,0 0 0,0 0 16,0-1-16,0 44 62,0-1-62,0 21 0,0-21 16,0 0-16,0 22 0,0-1 15,0 0-15,0 1 0,0-1 0,0 22 16,-21-22-16,0 21 0,21 1 16,0-1-16,-21 1 0,-1-1 15,1 1-15,21-1 0,-21 1 0,0-22 16,0 1-16,21 20 0,-21-21 16,-1 1-16,1-22 0,21 21 0,0 1 15,-21-22-15,21 0 0,-21 0 16,21 0-16,0 0 0,-21-21 15,0 0 1,-1-21-16,1 21 16,21-21-16,-21 0 0,0 0 0,0-22 15,21 22-15,-21 0 0,21-21 16,-22-1-16,22 1 0,-21 0 16,21-1-16,0 1 0,0 0 0,0-1 15,0 1-15,0 21 0,0-21 16,0 20-16,0 1 0,0 0 15,21 0-15,-21 0 0,22 21 16,-1 0-16,0 0 16,0 21-16,0 0 0,-21 0 15,21 0-15,1 22 0,-1-22 16,0 21-16,0 1 0,0-22 16,-21 21-16,21-21 0,1 22 0,-1-22 15,0 21-15,0-21 0,0 0 16,0 1-16,1-1 0,-1-21 0,0 21 15,0-21-15,0 0 0,0 0 16,1 0-16,20 0 0,-21 0 0,0 0 16,0 0-16,1 0 0,-1-21 15,0 0-15,0 21 0,0-22 16,0 1-16,1-21 0,-1 21 0,-21 0 16,21-22-16,0 1 15,-21 21-15,21-22 0,0 1 0,-21 21 16,0-21-16,0 20 0,22 1 15,-22 0-15,0 0 16,0 42 0,0 0-16,0 0 15,0 1-15,0-1 0,0 0 0,0 21 16,-22-21-16,22 22 0,0-22 16,0 21-16,0-21 0,0 1 0,-21-1 15,21 21-15,0-21 0,0 0 16,0 1-16,0-1 15,0-42 17</inkml:trace>
  <inkml:trace contextRef="#ctx0" brushRef="#br0" timeOffset="388.77">2159 635 0,'0'0'0,"0"21"16,-21-21-16,21 21 0,-21 1 0,21-1 15,0 0-15,0 0 0,0 0 16,0 0-16,21-21 15,0 0-15,0 0 16,0 0-16,0 0 0,1-21 16,-1 0-16,0 21 0,0-21 0,-21 0 15,0 0-15,0-1 16,0 1-16,0 0 16,0 0-16,-21 21 0,0 0 15,0-21-15,-1 21 0,1 0 0,0 0 16,0 0-16,0 0 0,21 21 15,-21 0-15,21 0 16,0 0-16,0 1 0,0-1 0,0 0 16,0 0-16,0 0 15,0 0-15,21-21 0,0 0 0</inkml:trace>
  <inkml:trace contextRef="#ctx0" brushRef="#br0" timeOffset="784.55">2857 360 0,'0'0'0,"0"-21"0,0 0 15,-21 21 1,21 21-1,-21 0-15,21 21 16,0-21-16,-21 22 0,21-22 16,0 21-16,-21 22 0,21-22 0,-21 0 15,-1 22-15,1-1 0,21-20 0,-63 232 32,42-233-32,21 1 15,-22-1-15,22-21 0,0 21 16,0-20-16,0-1 0,0 0 15,0 0-15,22-21 32,-1 0-32,0-21 15,0 0 1,-21 0-16,0-1 0,21 1 16,0 0-16</inkml:trace>
  <inkml:trace contextRef="#ctx0" brushRef="#br0" timeOffset="1066.54">2413 953 0,'0'0'0,"-21"0"0,42 0 31,0 0-31,21 0 16,-20 0-16,20 0 0,-21 0 15,21 0-15,-20 0 0,20 0 16,-21-22-16,21 22 0,-20-21 0,20 21 16,-21 0-16,0 0 0,0 0 15,1 0-15,-22-21 0</inkml:trace>
  <inkml:trace contextRef="#ctx0" brushRef="#br0" timeOffset="1569.32">2984 1270 0,'22'0'47,"-1"-21"-47,0 0 0,0 21 0,0-21 16,0-1-16,1 1 0,-1 0 15,0 0-15,0 0 0,0 0 0,0-1 16,-21 1-16,0 0 0,22 0 16,-22 0-16,0 0 0,0-1 15,0 1-15,-22 21 16,1 0 0,0 0-16,0 0 0,0 21 0,0 1 15,-1-1-15,1 0 0,0 0 16,0 21-16,21-20 0,-21 20 15,0-21-15,21 21 0,-22-20 16,22 20-16,0-21 0,0 0 0,0 0 16,0 1-16,0-1 0,0 0 15,22 0-15,-1-21 16,0 0-16,0 0 0,21 0 16,-20 0-16,-1 0 0,0 0 15,21 0-15,-21-21 0,1 0 0,20 21 16,-21-21-16</inkml:trace>
  <inkml:trace contextRef="#ctx0" brushRef="#br0" timeOffset="2029.06">3556 1037 0,'0'0'0,"42"-63"31,-42 42-31,21 21 15,1-22-15,-1 22 16,0-21-16,0 21 0,0 0 0,0 0 16,1 0-16,-1 0 0,0 0 15,0 21-15,0 1 0,0-1 0,-21 0 16,22 0-16,-22 21 0,21-20 16,-21-1-16,0 21 0,0-21 15,0 22-15,0-22 0,0 21 0,0-21 16,0 0-16,0 1 0,-21-1 15,-1 0-15,1 0 0,0 0 0,21 0 16,-21-21-16,21 22 16,-21-22-16,21-22 15,0 1 1,0 0-16,0 0 0,0 0 16,0 0-16,0-1 0,21-20 15,0 0-15,-21 21 0,21-22 0,0 1 16,-21 21-16,22-22 0,-1 22 15,0 0-15,-21 0 0,21 0 16,0 0-16,-21-1 0,21 22 16,1 0-16,-1 0 31</inkml:trace>
  <inkml:trace contextRef="#ctx0" brushRef="#br0" timeOffset="2723.98">4593 1207 0,'0'0'16,"21"0"-16,43-22 15,-43 1-15,0 0 0,0 0 16,0 0-16,-21 0 16,0-1-16,0 1 0,0 0 15,0 0-15,0-21 0,0 20 16,0 1-16,0 0 0,-21 0 16,0 0-16,0 0 0,0 21 0,0-22 15,-1 22-15,1 0 0,0 0 16,-21 0-16,21 0 0,-1 0 15,-20 22-15,21-22 0,-21 21 0,20 0 16,-20 21-16,21-21 0,0 22 16,0-22-16,-1 21 0,1 1 0,0-1 15,21-21-15,0 21 0,-21 1 16,21-22-16,0 21 0,0-21 0,0 1 16,0-1-16,0 0 0,0 0 15,21-21-15,0 21 0,0-21 16,1 0-16,-1 0 0,21 0 15,-21-21-15,22 21 0,-22-21 16,21 0-16,-21 0 0,22 21 0,-1-22 16,-21-20-16,0 21 0,22 0 15,-22 0-15,0-22 0,0 1 0,0 21 16,-21-22-16,21 1 0,-21 21 16,22 0-16,-22-22 0,0 22 0,0 0 15,0 0-15,0 42 31,0 0-31,0 0 16,0 1-16,0 20 0,0-21 16,0 21-16,0-20 0,0 20 0,0-21 15,0 21-15,0-20 0,0-1 16,0 21-16,0-21 0,21 0 16,0-21-16,-21 22 0,21-1 0,0-21 15,0 0 1,1 0-16,-1 0 0,0-21 15,0 21 1,0-22-16</inkml:trace>
  <inkml:trace contextRef="#ctx0" brushRef="#br0" timeOffset="3064.78">5249 296 0,'0'0'0,"0"-21"0,-21 0 31,0 42-15,21 0-16,0 1 0,0 20 0,0 0 16,-21 1-16,21-1 0,0 0 15,0 22-15,0-22 0,0 22 0,0-22 16,-21 21-16,21-20 0,-22 20 15,22-20-15,0 20 0,0-21 0,-21-20 16,21 20-16,-21 0 0,21-21 16,0 22-16,0-22 0,0 0 15,0 0-15,0 0 0,0-42 47,21 0-47,0 0 16</inkml:trace>
  <inkml:trace contextRef="#ctx0" brushRef="#br0" timeOffset="3645.45">5736 910 0,'0'0'0,"21"-21"0,22 21 0,-43-21 0,21 21 16,-21-21-16,21 0 0,-21-1 15,0 1-15,0 0 16,-21 21-16,0 0 16,-1 0-16,1 0 0,-21 0 15,21 21-15,0-21 0,-22 21 16,22 1-16,0-1 0,-21 0 16,20 0-16,1 0 0,0 22 0,0-22 15,0 0-15,21 0 0,0 0 16,0 0-16,0 1 0,0-1 15,0 0 1,21-21-16,0 0 16,-21 21-16,21-21 0,0 0 15,1 0-15,-1 0 0,0 0 0,0 0 16,0 0-16,0 21 0,1-21 16,-1 0-16,0 0 0,-21 21 0,21-21 15,0 0-15,0 0 0,-21 22 16,22-22-16,-22 21 0,0 0 15,0 0 1,0 0 0,0 0-16,-22-21 0,1 22 15,0-22-15,0 21 16,0-21-16,0 21 0,-1-21 0,1 0 16,0 0-16,0 0 0,0 21 15,0-21-15,-22 0 0,22 0 0,0 0 16,0 0-16,0 0 0,-1 0 0,1 0 15,0 0-15,0 0 16,21-21 15,0 0-15</inkml:trace>
  <inkml:trace contextRef="#ctx0" brushRef="#br0" timeOffset="4324.31">1714 2180 0,'0'0'0,"-21"0"0,0 0 15,0 0-15,0 0 16,0 0-16,-1 0 0,1 0 16,0 0-16,0 0 0,0 0 15,0 0 1,42 0 15,0 0-15,21 0-16,-21 0 0,22-21 15,-43 63-15,84-42 0,1 0 0,-21-21 16,-43 0-16,42 21 0,22-42 0,-22 21 16,-20-1-16,63 1 0,-1 0 15,-41 21-15,-22 42 0,43-20 0,42-22 16,-21-22-16,21 1 0,0 0 0,0 0 16,0 21-16,-43 21 0,-20-42 0,21 21 15,-22 0-15,22 0 0,-22-21 0,1 0 16,42 21-16,42-22 0,-42 65 0,-1-43 15,1 0-15,0 0 0,0-21 0,0 21 16,0-22-16,-22 22 0,1-21 16,0 21-16,-1 0 0,-20 0 15,-1-21-15,-20 21 0,-1 0 0,0 0 0,1 0 16,-22 0-16,0 0 0,0 0 16,0-21-16,0 21 15,-21-21 1</inkml:trace>
  <inkml:trace contextRef="#ctx0" brushRef="#br0" timeOffset="4372.28">5440 1863 0,'0'0'0,"-21"-43"16</inkml:trace>
  <inkml:trace contextRef="#ctx0" brushRef="#br0" timeOffset="5152.26">6752 1185 0,'0'0'0,"-21"0"15,0 0-15,0 0 0,-1 0 0,1 0 16,0 0-16,0 0 0,0 0 0,0 0 15,-1 0-15,1 0 0,0 0 16,0 0-16,0 0 16,0 0-16,42 0 31,0 0-31,0 0 16,0 0-16,22 0 0,-1 0 0,0 0 15,1 0-15,-1 0 0,21 0 16,1 0-16,-1 0 0,1 0 15,-1 0-15,1 0 0,21 0 16,-22 0-16,1 0 0,-1 0 0,22 0 16,-22 0-16,1 0 0,-1 0 0,1 0 15,-1 0-15,-20 0 0,-1 0 16,0-21-16,1 21 0,-1 0 0,-21 0 16,21 0-16,-20 0 0,-1 0 15,0 0 1,-42 0 31,21-21-47,-21 21 0,-1 0 15,22-21 1,-21 21-16</inkml:trace>
  <inkml:trace contextRef="#ctx0" brushRef="#br0" timeOffset="5768.92">7683 847 0,'0'0'15,"0"-21"-15,-21 21 16,21 21 31,21 0-47,1 0 16,-1 0-16,0 0 0,0-21 15,0 22-15,0-1 0,22-21 16,-22 21-16,21 0 0,-21-21 0,22 21 15,-22-21-15,21 0 0,-21 0 16,22 21-16,-22-21 0,0 0 16,0 0-16,0 0 0,1 0 0,-1 0 15,0 0-15,-21 22 32,-21-22-17,0 21-15,-1-21 16,1 21-16,0-21 0,0 21 15,-21 0-15,20 0 0,-20 1 0,21-1 16,-21 0-16,-1 0 0,1 0 0,0 22 16,20-22-16,-20 0 0,21 0 15,-21 21-15,20-20 0,1-1 16,0-21-16,0 21 0,0 0 16,21 0-16,0 0 0,-21-21 15,21-21 63,0 0-62</inkml:trace>
  <inkml:trace contextRef="#ctx0" brushRef="#br0" timeOffset="9944.36">8721 572 0,'0'-22'15,"0"1"1,21 21 15,0 0-31,0 21 0,0 1 16,0-1-16,1 21 15,-22-21-15,21 0 0,0 22 0,0-1 16,0 0-16,0 22 0,-21-22 16,22 1-16,-1 20 0,-21-21 15,21 22-15,-21-22 0,0 1 0,0-1 16,0 0-16,21 1 0,-21-1 16,0-21-16,21 21 0,-21-20 0,0-1 15,0 0-15,0 0 0,0 0 16,21-21-1,1 0 1,-22-21-16,0 0 0,0 0 16,0 0-16,0-1 0,0-20 0,21 21 15,0-21-15,-21-1 0,21 1 16,0-22-16,-21 22 0,21-21 0,1-1 16,-22 1-16,21 20 15,0-20-15,0 20 0,-21 1 0,21 0 16,0-1-16,-21 22 0,0-21 15,0 21-15,22 21 0,-22-21 0,0-1 16,21 22-16,-21 22 31,0-1-15,0 0-16,0 0 16,0 0-16,0 0 0,0 1 15,0-1-15,0 0 0,0 0 16,0 0-16</inkml:trace>
  <inkml:trace contextRef="#ctx0" brushRef="#br0" timeOffset="12324.61">9419 1609 0,'42'0'32,"-42"-21"-32,0-1 15,22 22-15,-22-21 0,21 0 0,-21 0 16,21 0-16,-21 0 16,0-1-16,21 1 0,0-21 0,0 21 15,1-22-15,-1 1 0,0 0 16,0-1-16,0 1 0,22 0 0,-1-1 15,-21 1-15,21 21 0,1-21 16,-1 20-16,0 1 0,-20 21 0,20 0 16,-21 0-16,0 0 0,0 0 15,-21 21-15,22-21 0,-22 43 0,21-22 16,-21 0-16,0 0 0,0 0 16,0 1-16,0 20 0,0-21 0,0 0 15,21 0-15,-21 1 0,21-1 16,-21 0-1,0-42 32,0 0-47,0-1 16,0 1-16,0 0 0,0 0 0,0 0 16,0-22-16,-21 22 0,0 0 15,21 0-15,-21 0 0,-1 0 0,1 21 16,0-22-16,0 22 0,0 0 15,-22 0-15,22 0 0,-21 0 0,21 0 16,-22 0-16,1 22 0,21-1 16,-21 0-16,20 0 0,-20 0 15,21 22-15,0-22 0,0 21 0,-1-21 16,1 22-16,0-22 0,21 21 16,0-21-16,0 22 0,0-22 0,0 21 15,0-21-15,0 0 0,0 1 16,0-1-16,0 0 0,21 0 0,0 0 15,1-21-15,-1 0 0,0 0 16,0 0-16,21 0 0,-20 0 0,20 0 16,-21 0-16,21-21 0,-20 21 15,20-21-15,-21 0 0,0 0 16,22-1-16,-22 1 0,0 0 0,0-21 16,0 21-16,0-22 0,-21 1 15,22 21-15,-22-22 0,21 1 0,-21 21 16,21-21-16,-21 20 0,0 1 15,0 0-15,0 0 0,0 0 16,0 42 15,0 0-31,0 21 16,0-20-16,0-1 0,0 21 16,0 0-16,0-20 0,0 20 0,0-21 15,0 21-15,0-20 0,0 20 16,0-21-16,0 0 0,0 0 0,0 1 15,0-1-15,21 0 0,0-21 16,0 0-16,1 21 0,-1-21 0,0 0 16,0 0-16,0 0 0,0 0 0,1-21 15,-1 0-15,0 21 0,0-21 16,0-1-16,0-20 0,1 21 0,-1-21 16,0 20-16,0-20 0,-21 0 15,21-22-15,0 22 0,-21-22 0,0 1 16,0 21-16,22-22 15,-22 1-15,21 20 0,-21-20 0,0 20 16,0 1-16,0 0 0,0-1 16,0 22-16,0 0 0,0 0 0,0 0 15,0 42 17,0 0-32,0 0 0,0 0 15,0 22-15,0-1 0,-21 0 0,21 1 16,0-1-16,-22 22 0,22-22 15,0 21-15,0 1 0,-21-22 0,21 1 16,0 20-16,-21-21 0,21 1 0,0-1 16,0 0-16,0-20 15,0 20-15,0-21 0,0 21 0,0-20 16,0-1-16,21 0 0,0-21 16,1 21-16,-1 0 0,0-21 15,0 0-15,21 0 0,-20 0 0,-1 0 16,0-21-16,21 0 0,-21 0 15,1 0-15,20-1 0,-21 1 0,0 0 16,0 0-16,1-21 0,-1 20 16,0-20-16,0 0 0,0 21 0,-21-22 15,0 22-15,21-21 0,-21 21 16,22-1-16,-22 1 0,0 0 0,0 0 16,0 42 15,0 0-31,0 0 15,-22 1-15,22-1 0,0 0 16,-21 0-16,21 21 0,0-20 0,0-1 16,0 21-16,0-21 0,0 0 15,0 1-15,0-1 0,0 0 0,0 0 16,0 0-16,21-21 0,1 0 16,-1 21-16,0-21 0,0 0 15,0 0-15,0 0 0,1 0 0,-1 0 16,0-21-16,0 21 0,0-21 15,0 0-15,1 0 0,-1 0 16,0-1-16,0 1 0,0 0 0,-21-21 16,21-1-16,1 22 0,-1-21 15,-21 0-15,21-1 0,-21 22 0,21 0 16,-21-21-16,0 20 0,0 1 16,0 0-16,0 42 31,0 0-31,0 1 0,0-1 15,0 0-15,-21 0 0,21 0 16,0 22-16,-21-22 0,21 21 0,0-21 16,0 0-16,0 22 0,0-22 15,0 0-15,0 0 0,0 0 16,0 1-16,0-1 0,0 0 0,21 0 16,0-21-16,0 21 0,0-21 15,1 21-15,-1-21 0,0 0 16,0 0-16,21 0 0,-20 0 15,-1 0-15,0-21 0,21 21 0,-21-21 16,1 0-16,-1 0 0,0 0 0,0-1 16,0 1-16,0 0 0,1 0 15,-1-21-15,-21 20 0,0-20 16,21 21-16,-21 0 0,0-22 16,0 22-16,0 0 0,0 0 0,0 0 15,-21 21 1,0 0-1,-1 0-15,22 21 0,-21-21 16,21 21-16,-21 0 0,21 22 0,0-22 16,-21 0-16,21 0 0,-21 21 0,21-20 15,0-1-15,0 0 0,0 21 16,0-21-16,0 1 0,0-1 0,0 0 16,0 0-16,0 0 15,21-21-15,0 0 0,0 21 0,0-21 16,1 0-16,-1 0 0,0 0 0,21 0 15,-21 0-15,1 0 0,20 0 16,0-21-16,-21 0 0,22 21 16,-22-21-16,21 0 0,-21 0 15,22-22-15,-1 22 0,-21 0 0,0-21 16,22-1-16,-22 1 0,0 21 0,0-22 16,0 1-16,-21 21 0,0 0 15,22 0-15,-22-1 0,0 1 0,-22 21 31,1 0-31,0 21 0,0 1 16,0-1-16,0 0 16,21 0-16,0 0 0,-22 22 0,22-22 0,0 0 15,0 0-15,0 0 0,0 22 16,0-22-16,0 0 0,22-21 16,-1 21-16,-21 0 0,21 0 0,0 1 15,0-22-15,0 21 0,-21 0 16,43-21-16,-43 21 0,21-21 0,0 0 15,-21 21-15,0 0 16,-21-21 0,0 0-16,0 0 0,-1 0 0,1 0 15,0 0-15,0 0 16,0 0-16,0 0 0,-1 0 16,1 0-1,0-21 1,21 0-16</inkml:trace>
  <inkml:trace contextRef="#ctx0" brushRef="#br0" timeOffset="14008.22">13928 1397 0,'0'0'0,"42"0"31,-21 0-15,0-21-16,0 21 0,-21-21 0,22 0 16,-22-1-16,21 1 0,0 0 15,0 0-15,0-21 0,-21-1 0,21 1 16,1 0-16,-1-1 0,0-20 0,0-1 16,0 22-16,-21-22 15,0 22-15,21 0 0,-21-1 0,22 1 16,-22 0-16,0-1 0,0 22 15,0 0-15,0 0 0,0 0 0,-22 21 32,1 0-32,0 21 0,21 0 15,-21 21-15,21-20 0,0 20 16,-21 0-16,21 1 0,-21-1 0,21 21 16,0 1-16,0-22 0,0 22 0,0-1 15,0-20-15,0 20 0,0-21 16,0 1-16,0-1 0,0 0 0,0-20 15,21 20-15,-21-21 0,21 0 16,0 0-16,0 1 0,0-1 16,1-21-16,-1 0 0,0 0 0,0 0 15,0 0-15,22 0 0,-22 0 16,21 0-16,-21-21 0,0-1 0,22 1 16,-22 0-16,0-21 0,21 21 15,-20-22-15,-1 1 0,0 0 0,0-1 16,0-20-16,0 20 0,1-20 15,-1-1-15,0 1 0,0 21 0,0-22 16,-21 22-16,0-1 0,0 1 16,21 21-16,-21-21 0,0 20 0,0 1 15,0 42 17,-21 1-32,21-1 0,0 0 15,0 21-15,-21-21 0,21 22 16,-21 20-16,0-20 0,21 20 0,0-21 15,0 22-15,-21-22 0,21 22 16,0-22-16,0 0 0,0 1 0,0-22 16,0 21-16,0-21 0,0 22 15,21-22-15,-21 0 0,21 0 0,0-21 16,0 21-16,0-21 0,1 0 16,-1 0-16,0 0 0,21 0 0,-21 0 15,1 0-15,20-21 0,-21 21 16,21-21-16,1 0 0,-22 0 15,21-22-15,1 22 0,-1 0 0,-21-21 16,21 21-16,-20-22 0,-1 22 16,0-21-16,0 21 0,0-1 0,-21 1 15,0 0-15,-21 21 32,0 0-32,21 21 0,-21 0 15,21 1-15,-21-1 0,21 0 16,0 0-16,0 0 0,0 0 15,0 22-15,0-22 0,0 0 0,0 0 16,21 0-16,0-21 0,-21 22 16,0-1-16,0 0 0,21-21 0,-21 21 15,21-21-15,-21 21 0,0 0 16,-21-21 15,0 0-15,21-21-16,-21 0 0,0 0 15,-1 21-15,1-21 0,21 0 16,-21-1-16,0 22 0,21-21 0,-21 21 16,0 0-1,-1 0 1,22 21 0,0 1-16,0-1 15,0 0-15,22-21 0,-22 21 16,21 0-16,0-21 0,0 21 15,0-21-15,0 0 0,1 0 0,-1 22 16,0-22-16,21 0 0,-21 0 0,22 0 16,-1 0-16,0 0 0,-20 0 15,20-22-15,0 1 0,-21 21 0,22-21 16,-22 0-16,21 0 0,-21-22 16,1 22-16,-1 0 0,0-21 15,0 21-15,0-22 0,0 1 0,-21 21 16,0-22-16,0 22 0,0 0 15,0 0-15,0 0 0,0 0 0,-21 21 16,0 0 0,0 0-16,21 21 0,-21 0 0,0 0 15,21 0-15,0 0 0,-22 1 16,22 20-16,-21-21 0,21 0 0,0 22 16,0-22-16,0 0 0,0 0 15,0 0-15,0 0 0,0 1 0,0-1 16,0 0-16,0 0 0,21 0 15,1-21-15,-1 21 16,0-21-16,0 0 0,0 0 16,22 0-16,-22 0 0,21 0 0,-21-21 15,22 21-15</inkml:trace>
  <inkml:trace contextRef="#ctx0" brushRef="#br0" timeOffset="14620.93">16912 974 0,'0'0'0,"-21"-21"0,0-1 0,0 22 16,-1 0-16,1-21 0,0 21 16,0 0-16,0 0 0,-22 0 0,22 0 15,0 21-15,-21-21 0,-1 22 16,22-1-16,-21 21 0,21-21 0,-22 0 15,22 22-15,0-1 0,0-21 16,0 22-16,0-22 0,-1 21 0,22-21 16,-21 22-16,21-22 0,0 0 15,0 0-15,0 0 0,0 0 0,21-21 16,1 22-16,20-22 16,-21 0-16,0 0 0,22 0 15,-22 0-15,21 0 0,0-22 0,-20 22 16,20-21-16,-21 0 0,21 0 15,-20 0-15,20 0 0,-21-22 0,0 22 16,0-21-16,22-1 0,-22-20 16,0 21-16,0-22 0,0 22 0,1-22 15,-1 1-15,0-1 0,0 22 16,0 0-16,-21-22 0,0 43 0,21-21 16,-21-1-16,0 22 0,0 0 15,0 0-15,-21 42 31,0 0-31,21 0 16,0 22-16,-21-1 0,0 0 0,0 1 16,21 20-16,-22-21 0,22 22 15,0-1-15,-21-20 0,21 20 0,-21-20 16,21 20-16,0-21 0,0 1 16,0-1-16,0-21 0,0 22 0,0-22 15,21 0-15,0 0 0,1 0 16,-1 0-16,0-21 0,21 0 0,-21 0 15,1 0-15,20 0 0,0 0 16,-21 0-16,22 0 0,-22-21 0,21 21 16,-21-21-16,22 0 0</inkml:trace>
  <inkml:trace contextRef="#ctx0" brushRef="#br0" timeOffset="15148.02">18394 1122 0,'21'-21'16,"-21"42"-1,0 0 1,0 0-16,0 0 16,-21 1-16,0 20 0,21-21 0,-22 0 15,1 0-15,21 1 0,-21-1 16,21 0-16,0 0 0,0 0 0,0 0 15,-21-21-15,21 22 0,21-22 32,0 0-32,0 0 15,1-22 1,-22 1-16,21 0 0</inkml:trace>
  <inkml:trace contextRef="#ctx0" brushRef="#br0" timeOffset="15548.79">18500 656 0,'0'0'0,"-22"0"0,1 21 16,0 1-16,0-1 0,21 21 15,-21-21-15,0 0 0,21 22 16,0-22-16,0 0 0,0 0 15,0 0-15,0 1 0,21-1 16,0-21-16,0 0 16,0 0-16,22 0 0,-22-21 0,0 21 15,21-22-15,-21 1 0,1 0 16,-1 0-16,0 0 0,0 0 0,-21-1 16,0 1-16,0 0 0,0 0 0,0 0 15,0 0-15,-21-1 0,0 1 16,0 21-16,-1 0 0,1 0 0,0 0 15,-21 0-15,21 0 0,-1 21 16,1 1-16,0-1 0,0 0 16,0 21-16,0-21 0,21 1 15,0 20-15,0-21 0,0 21 0,0-20 16,0 20-16,21-21 0,0 0 16,0 0-16,0 1 0,22-22 0,-22 21 15</inkml:trace>
  <inkml:trace contextRef="#ctx0" brushRef="#br0" timeOffset="16068.61">19029 1058 0,'-21'0'47,"21"22"-47,-22-1 16,22 0-16,-21 0 0,0 0 15,21 0-15,0 1 0,0 20 0,-21-21 16,21 0-16,-21 0 0,21 1 16,0-1-16,0 0 0,0 0 15,0 0-15,0 0 16,0-42 15,-21 0-15,21 0-16,0 0 15,0-22-15,0 22 0,0 0 0,0-21 16,0 21-16,21-22 0,-21 1 16,21 0-16,0-1 0,21 1 0,-20 21 15,-1-22-15,21 22 0,-21 0 16,22 0-16,-1 21 0,0 0 0,-21 0 16,22 0-16,-1 0 0,-21 21 15,22 0-15,-22 0 0,0 22 0,0-22 16,0 0-16,-21 21 15,0-20-15,0 20 0,0-21 0,0 21 0,0-20 16,0 20-16,0-21 16,0 21-16,0-20 0,-21-1 0,0 0 15,0 0-15,21 0 0,-21 0 16,-1-21-16,22 22 16,-21-22-16,64 0 15,-43-22-15,0 1 16</inkml:trace>
  <inkml:trace contextRef="#ctx0" brushRef="#br0" timeOffset="16636.93">20913 677 0,'0'0'0,"0"-21"0,21 0 16,-21 0-16,0 0 0,0 0 0,0-1 15,0 1-15,0 0 16,0 0-16,0 42 31,0 0-15,-21 0-16,21 1 0,-22 20 15,22 0-15,0 1 0,-21-1 0,0 21 16,0-20-16,0 20 0,21-20 16,-21 20-16,-1-21 0,1 1 0,21-1 15,-21 0-15,0 1 0,21-1 16,0-21-16,0 0 0,-21 1 0,21-1 15,0 0-15,0-42 32,0 0-17,0-1-15</inkml:trace>
  <inkml:trace contextRef="#ctx0" brushRef="#br0" timeOffset="17352.53">20447 974 0,'0'0'16,"-21"0"-16,0 0 0,21 21 16,0 0-1,21-21 1,0 0-16,0 0 0,21 0 0,1 0 16,-1 0-16,22 0 0,-22 0 0,21 0 15,1-21-15,-1 0 16,1 21-16,-1-21 0,1-1 0,-1 1 15,-20 0-15,20-21 0,-20 21 16,-1-1-16,0 1 0,1-21 0,-22 21 16,0-22-16,-21 22 0,0 0 15,0-21-15,0 21 0,0-1 0,0 1 16,0 0-16,0 0 0,-21 21 16,0 0-16,-1 0 15,1 21-15,0 0 16,21 0-16,-21 1 0,21 20 0,0 0 15,-21 1-15,0-1 0,21 0 16,-22 22-16,22-22 0,-21 22 16,21-22-16,-21 0 0,0 1 0,21-1 15,0 0-15,-21 1 0,21-1 16,-21-21-16,21 0 0,0 0 0,0 1 16,0-1-16,0 0 0,-22-21 15,22-21 16,0 0-31,0-1 16,0 1-16,0 0 0,0-21 16,22 21-16,-22-22 0,21 22 15,0-21-15,0 21 0,21-22 0,-20 22 16,20-21-16,0 21 0,1-1 16,-1 1-16,0 0 0,1 21 15,-1 0-15,0 0 0,1 0 0,-1 0 16,0 21-16,-21 0 0,1 1 0,-1 20 15,0-21-15,-21 0 0,0 22 16,0-22-16,0 21 0,0-21 0,0 22 16,-21-22-16,0 21 0,-1-21 15,1 0-15,0 1 0,0-1 0,0 0 16,0-21-16,-1 21 0,22 0 31,22-42 0,-22 0-31,21 21 0,0-21 0,0 0 16,0-1-16</inkml:trace>
  <inkml:trace contextRef="#ctx0" brushRef="#br0" timeOffset="17760.39">21950 1101 0,'21'21'16,"0"-21"-16,0 0 15,0 0-15,1 0 0,-1 0 16,0-21-16,0 21 0,0-21 0,0-1 16,1 22-16,20-21 0,-21 0 15,0 0-15,0 0 0,1 0 0,-22-1 16,0 1-16,-22 21 31,1 0-31,0 0 0,0 0 16,0 21-16,-22 1 0,22-1 15,0 0-15,0 0 0,0 21 16,-22-20-16,43 20 0,-21-21 0,0 21 16,21-20-16,-21-1 0,21 21 15,0-21-15,0 0 0,0 1 16,0-1-16,21-21 0,0 0 15,0 0-15,1 21 0,-1-21 0,0 0 16,0 0-16,0 0 0,22 0 0,-1-21 16,0 0-16,-42 42 0,21-21 15,43-21-15,-1-1 0</inkml:trace>
  <inkml:trace contextRef="#ctx0" brushRef="#br0" timeOffset="18200.75">23664 614 0,'0'0'15,"-21"0"1,21 21-16,-21 0 16,21 0-16,0 1 0,0 20 15,-21-21-15,21 43 0,-21-22 0,-1 0 16,22 22-16,-21-1 0,0 1 16,0-1-16,21 1 0,-21-1 0,0-20 15,-1 41-15,1-20 0,0-1 16,-21 1-16,21-1 0,-1 1 0,1-1 15,0 1-15,0-22 0,0 22 16,0-22-16,-1 0 0,1 1 0,21-1 16,0-21-16,0 0 0,-21 0 0,21 1 15,0-1-15,0-42 32,21-1-32,0 1 15,-21 0-15,22 0 0,-1-21 0,0-1 16,0 1-16,21-22 0,-20 22 0</inkml:trace>
  <inkml:trace contextRef="#ctx0" brushRef="#br0" timeOffset="18601.18">23537 910 0,'0'0'0,"0"-106"31,-21 85-31,21 0 0,0 0 16,0 0-16,0 0 0,21-1 16,0 1-16,1 21 15,20 0-15,-21-21 0,0 21 16,22 0-16,-1 0 0,-21 0 0,21 0 16,1 0-16,-22 21 0,21 0 15,-21 1-15,22-1 0,-22 21 0,0 0 16,0-20-16,-21 20 0,0 0 15,0 1-15,0-1 0,-21 0 16,-21 1-16,21-22 0,-22 0 0,22 21 16,-21-21-16,-22 1 0,22-22 15,0 21-15,20-21 0,-20 0 0,21 0 16,0 0-16,0 0 0,-1 0 16,44-21-1,-1 21 1,0-22-16,0 22 0,0-21 0,22 21 15,-22-21-15,21 21 0,-21-21 16,0 21-16</inkml:trace>
  <inkml:trace contextRef="#ctx0" brushRef="#br0" timeOffset="19032.93">24066 931 0,'0'0'0,"0"-21"0,0 0 0,0 0 15,0 0-15,0 0 16,0-1-16,0 1 0,0 0 16,22 21-16,-1-21 15,0 21-15,0 0 0,0 0 16,0 0-16,1 0 0,-1 0 16,0 0-16,0 0 0,0 21 0,0 0 15,1 0-15,-1 22 16,0-22-16,0 21 0,-21 1 0,0-22 15,0 21-15,0-21 0,0 22 16,0-22-16,0 0 0,0 0 0,0 0 16,0 0-16,-21-21 0,0 22 15,0-22 1,21-22-16,0 1 16,0 0-16,0 0 15,0 0-15,0-22 0,0 22 0,21 0 16,-21-21-16,21 21 0,-21-22 15,0 22-15,21 0 0,0 0 0,-21 0 16,21-1-16,-21 1 16,22 21-16,-1 0 0,-21-21 0,21 21 15,0 0-15,0 0 0,0 0 16,1 0-16,-1 0 0</inkml:trace>
  <inkml:trace contextRef="#ctx0" brushRef="#br0" timeOffset="19484.45">25040 720 0,'0'-21'16,"-21"21"-16,0 0 0,0 0 15,-1 0-15,1 0 16,0 0-16,0 0 0,-21 21 15,20-21-15,1 42 0,-21-21 0,21 0 16,0 22-16,-1-22 0,1 21 16,0-21-16,0 22 0,21-22 0,0 21 15,0-21-15,0 1 0,0 20 16,21-21-16,0 0 0,0-21 0,1 21 16,-1 1-16,21-22 0,-21 0 15,22 0-15,-22 0 0,21 0 16,-21 0-16,22 0 0,-22-22 0,21 22 15,-21-21-15,0-21 0,1 21 16,-1 0-16,0-22 0,-21 1 0,0 0 16,21-1-16,-21 22 0,0-21 15,0-1-15,0 22 0,0 0 0,-21 0 16,0 0-16,0 0 0,-1 21 16,1 0-16,-21 0 0,21 0 0,0 0 15,-1 0-15,-20 0 0,21 21 16,0 0-16,21 0 15,0 0-15,0 0 0,0 1 0,0-1 16,0 0-16,42 0 16</inkml:trace>
  <inkml:trace contextRef="#ctx0" brushRef="#br0" timeOffset="20236.06">25675 804 0,'0'0'0,"0"-21"0,0 0 16,0 0-16,-21 0 0,0 21 16,0 0-16,-1 0 0,-20 0 15,21 0-15,-21 0 0,20 0 16,-20 21-16,21 0 0,-21 0 0,20 0 16,-20 1-16,21 20 0,0-21 15,0 0-15,-1 22 0,22-22 0,0 0 16,0 0-16,0 0 0,0 0 15,0 1-15,22-1 0,-1-21 0,0 21 16,0-21-16,0 0 0,22 0 16,-22 0-16,0 0 0,0 0 0,21 0 15,-20-21-15,-1 0 0,0 21 16,-21-22-16,21 1 0,0 0 0,-21 0 16,0 0-16,0 0 15,21-1-15,-21 1 0,0 0 0,22 0 16,-22 42 15,0 0-31,0 0 16,-22 1-16,22-1 0,-21 0 0,21 0 15,-21 21-15,0 1 0,21-22 0,-21 21 16,0 1-16,21-1 0,-22 0 16,22 1-16,-21 20 0,21-21 0,0 1 15,0 20-15,0 1 0,0 20 16,0 1-16,0 0 0,0-22 0,0 22 15,0-22-15,0 22 0,0 0 16,0-22-16,0 22 0,0-22 16,0 22-16,0-21 0,0-1 0,0 1 15,0-1-15,0 1 0,0-22 16,0 21-16,0-20 0,-21-1 0,0 0 16,0 1-16,21-1 0,-21-21 0,-1 0 15,1-21-15,0 0 0,0 0 16,-21 0-16,20 0 0,1-21 0,0 0 15,0 0-15,0-21 0,0 20 0,-1-41 16,1 21-16,0-22 0,0 1 16,21-1-16,0 1 0,0-22 0,0 0 15,0 22-15,21-22 0,0 0 16,0 22-16,22-22 0,-22 22 16,0-22-16,0 22 0,0-22 0,1 21 15,-1 1-15,21-1 0,-21 22 16,0-21-16,1 20 0,-22 1 0,21 0 15,0-1-15,0 22 0,0-21 16,-21 21-16,0-22 0,21 22 0,1-21 16</inkml:trace>
  <inkml:trace contextRef="#ctx0" brushRef="#br0" timeOffset="20752.75">25675 804 0,'0'-42'15,"0"21"-15,21 21 16,-21-21-16,21 21 0,1 0 15,-1 0 1,0 21-16,0 0 0,-21 0 16,0 0-16,0 1 0,21-1 15,-21 21-15,0-21 0,0 22 0,0-22 16,0 21-16,0-21 0,0 0 16,0 1-16,0 20 0,-21-42 0,21 21 15,0 0-15,-21-21 16,21 21-16,-21-21 15,21-21 1,0 0-16,0 0 16,0 0-16,21-22 0,0 22 15,-21 0-15,21 0 0,-21-21 0,21 20 16,-21-20-16,22 21 16,-22 0-16,0 0 0,21-1 0,0 1 15,-21 0-15,21 21 0,-21-21 16,21 21-16,0 0 0,1 0 15,-1 21 1,-21 0 0,0 0-16,0 1 15</inkml:trace>
  <inkml:trace contextRef="#ctx0" brushRef="#br0" timeOffset="21256.47">26352 889 0,'0'0'0,"0"-21"0,0 0 15,0 0-15,0-1 0,0 1 16,0 0-16,-21 0 16,0 21-16,0 0 15,0 0-15,0 0 16,-22 0-16,22 21 0,0 0 0,0 0 15,0 1-15,-1-1 0,1 0 16,0 21-16,0-21 0,21 1 16,0-1-16,0 21 0,0-21 15,0 0-15,0 1 0,0-1 0,0 0 16,0 0-16,21-21 16,0 0-16,0 0 0,1 0 15,-1 0-15,21 0 0,-21-21 16,0 21-16,1-21 0,-1 0 15,0-1-15,0 1 0,-21 0 16,0 0-16,21-21 0,-21 20 0,0 1 16,21 0-16,-21 0 15,0 0-15,0 42 32,-21 0-32,21 0 15,-21 0-15,21 1 0,0-1 16,0 0-16,0 0 0,0 0 0,0 0 15,0 1-15,0-1 16,21-21 15,0 0-31</inkml:trace>
  <inkml:trace contextRef="#ctx0" brushRef="#br0" timeOffset="22296.65">26458 889 0,'0'21'47,"0"0"-31,0 1-16,0-1 16,0 0-16,0 0 0,-21-21 0,21 21 15,0 0-15,-21 1 0,21-1 16,0 0-16,-21 0 15,21-42 32,0 0-47,0 0 16,0-1-16,0 1 16,21 0-16,-21 0 0,21 0 0,-21 0 15,21-1-15,-21 1 0,0 0 16,21 0-16,1 0 0,-22 0 15,21 21-15,0 0 0,0 0 16,-21 21 0,0 0-1,0 0-15,0 0 0,0 0 16,0 1-16,0-1 0,0 0 16,0 0-16,0 0 0,0 0 15,0 1-15,0-44 63,0 1-48,0 0-15,0 0 0,21 0 16,0 0-16,-21-1 0,22 1 16,-1 0-16,-21 0 0,21 0 0,0 0 15,0 21 1,-21-22-16,21 22 0,1 0 15,-22 22 1,0-1-16,0 0 0,0 0 16,0 0-16,0 0 0,0 1 15,0-1-15,0 0 0,0 0 0,0 0 16,0 0-16,0 1 16,0-1-16,0 0 15,21-21 16,0-21-15,0 21-16,0-21 16,0-1-16,1 22 0,-1-21 0,0 0 15,0 0-15,0-21 0,0 20 16,-21 1-16,22 0 0,-1 0 16,-21 0-16,21 0 0,-21-1 0,0 1 15,0 0 1,-21 21-1,0 0-15,-1 0 0,1 21 16,0 0-16,21 1 0,-21-22 16,21 21-16,0 0 0,0 0 15,0 0-15,0 0 0,0 1 0,0-1 16,0 0-16,0 0 16,0 0-16,0 0 15,21 1-15,-21-1 0,0 0 16,0 0-16,0 0 15,-21 0 1,0-21 0,0 0-1,-1 0-15,1 22 32</inkml:trace>
  <inkml:trace contextRef="#ctx0" brushRef="#br0" timeOffset="29528.1">2138 2117 0,'-21'0'16,"-1"0"0,1 0 15,0 0-16,0 0-15,0 0 16,0 0-16,-1 0 0,1 0 16,0 0-1,0 0-15,0 0 0,0 0 0,-1 0 16,1 0-16,0 0 16,0 0-16,0 0 0,-22 0 0,22 0 15,0 0-15,0 0 0,0 21 16,0-21-16,-1 0 0,1 0 0,0 0 15,0 0-15,0 0 0,0 0 16,-1 0-16,1 0 16,0 0-16,0 0 15,42 0 63,0 0-78,0 0 16,1 0-16,-1 0 0,0 0 16,0 0-16,21 0 0,-20 0 0,20 0 15,-21 0-15,21-21 0,-20 21 16,20 0-16,-21 0 0,21 0 0,1 0 16,-22 0-16,21-21 0,1 21 15,-22 0-15,21 0 0,0 0 16,1 0-16,20 0 0,-20-22 15,-1 22-15,21 0 0,-20 0 0,20 0 16,-20 0-16,-1 0 0,21 0 16,-20 0-16,-1 0 0,0-21 0,22 21 15,-22 0-15,1 0 0,-1 0 16,21 0-16,-20-21 0,-1 21 0,0 0 16,22 0-16,-22 0 0,1-21 15,-1 21-15,0 0 0,22 0 0,-22 0 16,0 0-16,1-21 0,-1 21 15,0 0-15,1 0 0,-1 0 16,0 0-16,1-21 0,-1 21 0,0 0 16,-20 0-16,20 0 0,0-22 15,-21 22-15,22 0 0,-1 0 0,-21 0 16,22 0-16,-22-21 0,21 21 16,-21 0-16,22-21 0,-22 21 0,21 0 15,0 0-15,-20-21 0,20 21 16,0 0-16,-21 0 0,22 0 0,-22 0 15,21-21-15,1 21 0,-22 0 16,21 0-16,-21 0 0,22 0 0,-22 0 16,21-21-16,-21 21 0,22 0 15,-22 0-15,0 0 0,21 0 0,-21 0 16,22 0-16,-22 0 0,0-22 16,21 22-16,-20 0 0,-1 0 15,21 0-15,-21 0 0,0 0 0,1 0 16,20-21-16,-21 21 0,0 0 15,0 0-15,1 0 0,20 0 0,-21 0 16,0 0-16,0 0 0,1 0 16,20 0-16,-21 0 0,0 0 0,0 0 15,1 0-15,20 0 0,-21 0 16,0 0-16,0 0 0,1 0 0,-1 0 16,0-21-16,-42 21 93,0 0-93,-22 21 16,22 0-16,0-21 0,-21 0 0</inkml:trace>
  <inkml:trace contextRef="#ctx0" brushRef="#br0" timeOffset="33124.14">402 2963 0,'0'-21'31,"0"0"-16,0 0 1,0 0-16,0 0 16,0-1-1,0 1-15,0 0 16,0 42 15,0 0-15,0 22-16,0-22 15,0 0-15,0 21 0,0 1 16,-21-22-16,0 21 0,0 1 16,21-1-16,-22 0 0,1 1 0,0-1 15,0 0-15,21-21 0,-21 22 16,21-22-16,-21 0 0,21 0 16,0 0-16,0 1 0,0-1 15,0-42 32,0-1-47,21 1 16,0 0-16</inkml:trace>
  <inkml:trace contextRef="#ctx0" brushRef="#br0" timeOffset="33661.68">783 3196 0,'0'43'32,"21"-43"30,0-22-62,1 1 16,-22 0-16,0 0 15,0 0 1,-22 21 15,22 21-15,0 0-16,0 0 15,22-21 32,-22-21-31,21 21 0,-21-21-16,0 0 15,-21 21 1,-1 0-1,22 21 48,22-21-47</inkml:trace>
  <inkml:trace contextRef="#ctx0" brushRef="#br0" timeOffset="35020.67">2413 2836 0,'0'0'0,"21"0"31,0 0 0,-21-21-31,21 21 78,-21-21-46,0 0-1,0 0-15,0 0-1,0-1 1,0 1-16,0 0 15,0 0-15,0 0 16,0 0-16,0-1 16,22 22-16,-22-21 15,0 0 1,0 0 0,0 42 30,0 0-46,0 0 0,0 1 16,0-1-16,0 21 0,0 0 16,0 1-16,0-1 0,0 0 0,-22 1 15,22-1-15,0 0 0,-21 1 16,21-1-16,-21 0 0,0 1 0,21-1 16,0 0-16,-21 1 0,0-1 15,21-21-15,-22 0 0,22 1 0,0-1 16,0 0-16,0-42 47,0 0-47,0-1 15,0 1-15,0 0 0,0 0 16,0 0-16</inkml:trace>
  <inkml:trace contextRef="#ctx0" brushRef="#br0" timeOffset="35716.25">2307 2688 0,'0'0'0,"0"-21"0,0 0 16,-21 21-16,21-21 15,0 0-15,0-1 16,0 1-16,21 0 0,0 0 15,0 0-15,22 21 0,-22-21 16,21-1-16,1 22 0,-22-21 0,21 21 16,-21 0-16,22 0 0,-1 0 15,-21 0-15,0 0 0,22 21 0,-22 1 16,-21-1-16,0 21 16,0-21-16,0 22 0,0-22 0,0 21 15,-21 0-15,-22 1 0,22-22 16,-21 21-16,21-21 0,-22 22 0,1-22 15,21 0-15,-22 0 0,22 0 16,0-21-16,21 22 0,-21-22 16,21-22-1,21 22 1,0-21-16,0 0 0,1 21 16,-1-21-16,21 21 0,-21-21 0,0 21 15,22 0-15,-1-21 0,-21 21 16,22 0-16,-22 0 0,21 0 15,0 0-15,-20 0 0,20 0 0,-21 0 16,0 21-16,22 0 0,-22-21 16,0 21-16,-21 0 0,21 0 0,-21 1 15,0-1-15,0 21 0,0-21 16,0 0-16,0 1 0,-21 20 0,0-21 16,0 21-16,-1-20 0,1-1 15,-21 21-15,21-21 0,-22 0 0,1 1 16,21-22-16,-21 21 0,-1-21 15,1 0-15,0 0 0,-1 0 0,1 0 16,21 0-16,-22 0 0,1 0 16,21-21-16,-21 21 0,20-22 15,1 1-15,0 0 0,0 0 16,0 21-16,21-21 0,0 0 0,0-1 16,0 1-1,21 21-15,0-21 16,0 21-16,22-21 0,-22 21 15,0 0-15,21 0 0</inkml:trace>
  <inkml:trace contextRef="#ctx0" brushRef="#br0" timeOffset="37232.58">3344 2836 0,'0'0'0,"0"-21"32,-21 21-32,0 0 15,0 21 1,0 1-16,-1 20 0,22-21 16,-21 0-16,21 0 0,-21 1 15,21-1-15,-21 21 0,21-21 0,-21 0 16,21 22-16,0-22 0,0 0 15,0 0-15,0 0 0,0 1 16,0-1-16,0 0 0,21-21 16,0 0-16,0 0 0,0 0 15,1 0-15,-1 0 0,0-21 0,0 21 16,0-21-16,0-1 0,1 1 16,-1 0-16,0 0 0,0 0 0,0 0 15,0-1-15,-21 1 0,0 0 16,0-21-16,0 21 0,0-1 0,0 1 15,-21 0-15,-21 0 16,21 0-16,0 21 0,-1 0 0,1-21 16,-21 21-16,21 0 0,0 0 0,-1 0 15,1 0-15,21 21 16,0 0 0,21-21-1,1 0-15,-1 0 16,0 0-16,21 0 0,-21 0 0,22 0 15,-1-21-15,0 21 0,1-21 16,-22 21-16,21-22 0,1 22 0,-1-21 16,-21 21-16,21-21 0,-20 21 15,-1 0-15,0-21 0,0 21 0,0 0 16,-21 21 15,0 0-31,0 0 16,-21 1-16,0-1 15,0 21-15,21-21 0,-21 0 0,21 1 16,-22-1-16,22 0 0,0 21 16,-21-21-16,21 1 0,0-1 0,0 0 15,0 0-15,0 0 0,0 0 16,0 1-16,21-22 16,1 0-16,-1 0 0,0 0 15,0 0-15,0 0 0,0-22 16,1 22-16,-1-21 0,0 0 0,0 0 15,0 0-15,0 0 0,1-1 16,-22 1-16,0 0 0,0 0 16,0 0-16,0 0 0,0-22 0,0 22 15,0 0-15,0 0 0,-22 0 16,1 21-16,0-22 0,0 22 0,0 0 16,0 0-16,-1 0 0,1 0 15,0 0-15,-21 0 0,21 0 0,-1 0 16,44 22 15,-1-22-31,0 0 16,0 0-16,0 0 0,0 0 0,22 0 15,-22 0-15,0 0 0,21-22 0,-20 22 16,-1-21-16,21 21 16,-21-21-16,22 0 0,-1 0 0,-21 0 15,21-1-15,-20 1 0,20 0 0,-21 0 16,0-21-16,0 20 0,-21-20 15,0 21-15,22-21 0,-22 20 0,0-20 16,0 21-16,0 0 0,0 0 16,0-1-16,0 1 0,0 0 0,-22 21 15,1 0 1,0 0-16,0 0 16,21 21-16,-21 0 0,21 1 15,0-1-15,-21 21 0,-1 0 0,22-20 16,0 20-16,0 0 0,-21 1 0,21-1 15,-21 0-15,21 1 0,0-1 16,0 0-16,0 1 0,-21-22 0,21 21 16,0 0-16,0-20 0,0 20 15,0-21-15,0 0 0,0 0 0,0 22 16,0-22-16,0 0 16,0 0-16,21 0 0,0-21 0,0 0 15,-21 22-15,22-22 0,-1 0 0,0 0 16,0 0-16,21 0 0,-20-22 15,-1 22-15,0-21 0,21 0 16,-21 0-16,22 0 0,-22 0 16,21-1-16,-21 1 0,1 0 0,-1 0 15,0-21-15,0 20 0,0 1 0,-21-21 16,21 21-16,-21 0 0,0-1 16,0 1-16,0 0 0,-21 21 15,0 0 1,0 0-16,0 0 0,0 21 15,-1 0-15,22 1 0,0-1 0,-21 0 16,21 0-16,0 0 0,0 0 16,0 1-16,0-1 0,0 0 15,0 0-15,0 0 0,0 0 16,0 1-16,21-1 0,1 0 16,-1-21-16,0 21 0,0-21 15,0 0-15,0 0 0,1 0 16,20 0-16,-21 0 0,21 0 0,-20-21 15,20 21-15,-21-21 0,21 0 16,1 21-16,-22-22 0,21 1 0</inkml:trace>
  <inkml:trace contextRef="#ctx0" brushRef="#br0" timeOffset="38169.05">5440 2858 0,'0'0'0,"21"-22"0,-21 1 15,0 0-15,0 0 0,0 0 16,-21 0-16,0 21 15,-1 0-15,1-22 0,0 22 16,0 0-16,0 0 0,0 0 0,-1 0 16,1 22-16,0-22 0,-21 21 15,21 0-15,-1 0 0,22 0 0,-21 0 16,0 22-16,21-22 0,-21 0 16,21 0-16,0 0 0,0 22 0,0-22 15,0 0-15,0 0 0,0 0 16,0 1-16,21-22 15,0 0-15,-21 21 0,21-21 0,1 0 16,-1 0-16,0 0 0,0 0 0,0 0 16,0-21-16,1 21 0,-1-22 15,0 1-15,0 0 0,0 21 0,0-21 16,1-21-16,-22 20 0,21 1 16,-21 0-16,21 0 0,-21-21 0,0 20 15,0 1-15,0 0 0,0 0 16,0 42 15,0 0-31,-21-21 16,21 21-16,0 1 0,-21-1 15,21 0-15,0 0 0,0 0 0,0 0 16,0 1-16,0-1 0,0 0 16,0 0-16,21 0 0,0 0 15,0-21-15,0 0 16,0 0-16,1 0 0,20 0 0,-21 0 15,0 0-15,0 0 0,22 0 0,-22-21 16,0 0-16,0 21 0,0-21 16,1 0-16,-22 0 0,21-1 0,-21 1 15,21 0-15,-21 0 0,0 0 16,0 0-16,0-1 0,0 1 0,0 0 16,0 42 15,0 0-31,-21 1 0,0-1 15,21 0-15,0 0 0,0 0 16,-22 0-16,22 1 0,0-1 16,-21 0-16,21 0 0,0 0 0,0 0 15,0 1 1,-21-22 0,0 0-1,21-22 1,0 1-16,0 0 15,0 0-15,0 0 0,0 0 16,0-22-16,21 22 0,0-21 16,0 21-16,22-22 0,-22 22 0,21-21 15,-21 21-15,22-22 0,-1 22 16,0 0-16,-20 0 0,20 21 0,0 0 16,-21 0-16,1 0 0,20 21 0,-21 0 15,0 0-15,0 0 0,-21 22 16,0-22-16,0 21 0,0-21 0,0 22 15,0-22-15,0 21 0,0-21 16,-21 22-16,21-22 0,-21 0 0,21 0 16,-21 0-16,21 1 0,-21-1 0,21 0 15,-43-21 17,43-21-32</inkml:trace>
  <inkml:trace contextRef="#ctx0" brushRef="#br0" timeOffset="40032.78">6837 3090 0,'21'22'0,"0"-22"16,0 0 0,0 0-16,1-22 0,-1 1 15,0 0-15,0 21 0,0-21 0,0 0 16,1 0-16,-1-22 0,0 22 15,0 0-15,0-21 0,0-1 0,1 1 16,-1 0-16,-21-22 0,21 22 16,0-22-16,-21 22 0,21-22 0,-21 22 15,0 0-15,0 21 0,0-22 16,0 22-16,0 0 0,0 0 16,0 42-1,0 0 1,0 21-16,-21-20 0,21 20 0,-21 0 15,21 1-15,-21 20 0,21-21 16,0 1-16,-21 20 0,-1-20 0,22-1 16,-21 0-16,21 1 0,0-1 0,0 0 15,0-21-15,0 22 0,0-22 16,0 0-16,0 0 0,0 0 0,21-21 16,1 22-16,-1-22 0,0 0 0,0 0 15,0 0-15,0 0 16,1 0-16,-1-22 0,21 1 0,-21 0 15,22 0-15,-22 0 0,0 0 0,21-1 16,-21 1-16,1-21 0,-1 21 16,0 0-16,0-22 0,0 22 0,-21 0 15,0 0-15,21 0 0,-21-1 16,0 1-16,0 42 31,-21 1-31,0-1 16,21 0-16,0 0 0,0 0 0,-21 0 15,21 1-15,-21 20 0,21-21 16,0 0-16,0 0 0,0 1 16,0-1-16,0 0 0,0 0 0,0 0 15,0 0-15,21-21 0,0 22 16,0-22-16,0 0 0,1 0 0,-1 0 16,0 0-16,0 0 0,0 0 15,22 0-15,-22-22 0,0 1 0,21 0 16,-21 0-16,22 0 0,-22 0 0,0-22 15,0 22-15,22-21 0,-22-1 16,0 1-16,0-21 0,0 20 16,-21-20-16,21 20 0,1-20 0,-22 21 15,21-22-15,-21 43 0,0-21 0,0-1 16,0 22-16,0 0 0,0 0 16,0 0-1,-21 42 1,21 0-16,-22 0 0,22 0 0,0 0 15,-21 22-15,21-1 0,-21 0 16,21 1-16,0 20 0,0-20 0,-21-1 16,21 0-16,-21 1 0,21-1 15,0 0-15,0 1 0,0-22 0,0 21 16,0-21-16,0 22 0,0-22 0,0 0 16,0 0-16,21 0 0,0-21 15,0 21-15,0-21 0,1 0 0,-1 0 16,0 0-16,0 0 0,21 0 15,-20 0-15,-1 0 0,0 0 16,21-21-16,-21 21 0,22-21 0,-22 0 16,0 0-16,0 0 0,0-1 0,1 1 15,-1-21-15,0 21 0,-21 0 16,0-22-16,0 22 0,0 0 0,0 0 16,0 0-16,0-1 0,0 1 15,-21 21 1,0 0-16,-1 0 0,1 0 15,0 21-15,21 1 16,-21-1-16,21 0 0,-21 21 16,21-21-16,0 1 0,-21-1 15,21 0-15,0 0 0,0 0 0,0 0 16,0 1-16,0-1 0,0 0 0,0 0 16,0 0-16,21 0 0,0-21 15,0 22-15,0-22 0,0 21 16,1-21-16,20 0 0,-21 0 0,0 0 15,22 0-15,-22 0 0,0 0 16,21-21-16,-21-1 0,22 22 0,-22-21 16,21 0-16,-21 0 0,1-21 0,-1 20 15,0 1-15,0-21 16,0 21-16,-21-22 0,0 22 0,21-21 16,-21 21-16,0 0 0,0-1 15,0 1-15,-21 21 16,0 0-16,21 21 15,-21 1 1,21-1-16,0 0 16,21-21-1,0 0-15,0 0 0,1 0 16,-1 0-16,0 0 0,0-21 0,0 21 16,0-21-16,1 21 0,-22-22 15,21 1-15,0 21 0,0-21 16,-21 0-16,21 0 0,0 21 15,-21 21 17,0 0-32,-21 0 0,21 22 15,-21-22-15,21 0 0,0 21 16,0-21-16,-21 1 0,21 20 0,0-21 16,-21 0-16,21 0 0,0 22 15,0-22-15,0 0 0,0 0 16,21 0-16,0-21 0,-21 22 0,21-22 15,0 0-15,1 0 0,-1 0 16,0 0-16,0 0 16,0 0-16,0 0 0,-21-22 0,22 22 15,-1-21-15,0 0 0,0 0 0,-21 0 16,0-22-16,21 22 0,-21 0 16</inkml:trace>
  <inkml:trace contextRef="#ctx0" brushRef="#br0" timeOffset="40304.55">8022 2561 0,'148'0'31,"-127"-21"-31,22 21 0,-1 0 16,0-21-16,1 21 0,-22-21 15,21 21-15,1 0 0,-22-21 0,21-1 16,-21 22-16,-21-21 16,-21 21-1</inkml:trace>
  <inkml:trace contextRef="#ctx0" brushRef="#br0" timeOffset="40509.43">7768 2498 0,'0'0'16,"-21"0"-16,0 0 15,42 0 32,0 21-31,0-21-16,43 0 0,-22 0 15,-21 0-15,0 0 0</inkml:trace>
  <inkml:trace contextRef="#ctx0" brushRef="#br0" timeOffset="41536.78">9969 2963 0,'85'0'16,"-64"0"-16,0-21 16,1 21-16,-22-21 15,21 21-15,-21-21 0,21 0 16,-21 0-16,0-1 0,0 1 16,0 0-16,0 0 15,0 0-15,-21 0 0,0-1 0,-1 1 16,22 0-16,-21 0 0,0 0 0,-21 0 15,21-1-15,-1 22 0,1 0 16,-21 0-16,21 0 0,0 0 0,-22 0 16,22 22-16,-21-1 0,21 0 15,-22 0-15,22 21 0,-21-20 0,21 20 16,-1-21-16,1 21 0,0-20 0,21 20 16,0-21-16,0 21 0,0-20 15,0-1-15,0 0 0,0 0 0,0 0 16,21-21-16,0 21 0,1 1 0,-1-22 15,0 0-15,0 0 16,0 0-16,0 0 0,1 0 0,20 0 16,-21 0-16,0-22 0,0 1 0,1 21 15,20-21-15,-21 0 0,0 0 16,0 0-16,1-22 0,-1 22 0,0 0 16,-21-21-16,21 20 0,-21-20 0,21 21 15,-21-21-15,0 20 0,0 1 16,0 0-16,0 0 0,0 0 0,0 42 31,0 0-15,0 0-16,0 0 0,0 1 0,0 20 15,0-21-15,0 0 16,0 22-16,0-22 0,0 21 0,0-21 16,0 0-16,0 1 0,0-1 0,0 0 15,21 0-15,-21 0 0,22 0 16,-1 1-16,0-22 0,0 0 0,0 0 15,0 0-15,1 0 0,-1 0 0,0 0 16,0 0-16,0 0 0,0-22 16,1 22-16,-1-21 0,0 0 0,0 0 15,0-21-15,0 20 0,1-20 0,-1 0 16,0-1-16,0 1 0,0 0 16,0-22-16,-21 22 0,22-22 15,-22 22-15,21-21 0,-21 20 16,0 22-16,0-21 0,0 21 0,0-1 15,0 1-15,0 0 0,0 42 32,-21 0-17,-1 1-15,22 20 0,-21 0 16,21 1-16,0-1 0,0 0 0,0 1 16,0-1-16,-21 0 0,21 1 0,0-1 15,0 0-15,0 1 0,0-1 16,0-21-16,0 21 0,0-20 0,0-1 15,21 0-15,0 0 0,-21 0 0,22-21 16,-1 21-16,0-21 16,0 0-16,0 0 0,0 0 15,1 0-15,-1 0 0,0 0 0,-21-21 16,21 21-16,0-21 0,0 0 16,1 0-16</inkml:trace>
  <inkml:trace contextRef="#ctx0" brushRef="#br0" timeOffset="42317.08">11917 2773 0,'-21'0'0,"-1"0"16,22-21 0,-21 21-16,0 0 0,0 0 15,0 0 1,0 0-16,-1 0 0,1 0 16,0 0-16,0 0 0,0 0 15,0 0 1,-1 0-1,44 0 1,20 0-16,-21 0 16,21 0-16,22 0 0,-1 0 0,22 0 15,0 0-15,-43 0 0,43 0 16,-1 0-16,1 0 0,0 0 16,21 0-16,-1 0 0,-20 0 0,21 0 15,0 0-15,-22 0 0,1 0 16,0 0-16,-1 0 0,-20 0 0,-1 0 15,-20 0-15,-1 0 0,-21 0 0,0 0 16,1 0-16,-1 0 0,0 0 16,-21-21 31,-21 21-47,0 0 0,-1-22 15,22 1-15,-21 21 0,0-21 16</inkml:trace>
  <inkml:trace contextRef="#ctx0" brushRef="#br0" timeOffset="42757.83">13166 2371 0,'0'0'0,"-22"0"0,1 0 16,0 0-1,21 21 1,0 0-16,21 0 15,0 0 1,1-21-16,-1 22 0,21-1 0,-21-21 16,22 21-16,-22 0 0,21 0 0,0-21 15,1 21-15,-1-21 0,-21 22 16,22-1-16,-1-21 0,-21 21 0,21-21 16,-20 0-16,20 0 0,-21 21 15,0-21-15,0 0 0,1 0 0,-22 21 31,-43-21-15,22 21-16,0-21 0,0 22 0,0-1 16,-22 0-16,22 0 0,-21 0 15,21 0-15,-22 22 0,1-22 16,21 21-16,-22-21 0,1 1 0,-21 20 16,20-21-16,22 0 0,-21 0 15,-1 1-15,22-1 0,-21 0 0,21 0 16,0 0-16,21 0 0,-22 1 0,1-1 15,21-42 32</inkml:trace>
  <inkml:trace contextRef="#ctx0" brushRef="#br1" timeOffset="94256.98">10880 4276 0,'21'0'15,"21"0"-15</inkml:trace>
  <inkml:trace contextRef="#ctx0" brushRef="#br1" timeOffset="98237.82">14626 2455 0,'0'-21'15,"0"0"1,0 0 0,0 0-16,21 0 0,0-1 15,-21 1 1,0 0-16,0 0 0,22 21 15,-22-21-15,0 0 16,0 42 31,0 0-47,0 0 0,0 0 0,0 0 16,-22 1-16,22 20 0,0 0 0,0 1 15,-21-1-15,0 0 0,21 1 16,-21-1-16,21 0 0,0-21 0,0 22 15,0-1-15,0-21 0,0 0 16,0 22-16,0-22 0,0 0 16,21-21-16,0 0 0,0 0 15,1 0-15,-1 0 16,0 0-16,0 0 0,0-21 0,22 21 16,-22-21-16,0 0 15,0-1-15,0-20 0,22 21 0,-22-21 16,0 20-16,21-20 0,-21 0 0,1-1 15,-1-20-15,0 21 0,0-1 16,0 1-16,0 21 0,-21-22 0,0 1 16,22 21-16,-22 0 0,21 0 15,-21-1-15,0 1 0,0 42 47,0 1-47,0-1 0,-21 0 0,21 0 16,-22 21-16,22 1 0,0-22 15,-21 21-15,0 1 0,21-1 16,0 0-16,-21 1 0,21-22 16,-21 21-16,21 0 0,0-20 0,0-1 15,0 0-15,0 0 0,0 0 0,0 0 16,21-21-16,0 22 0,0-22 16,0 0-16,1 0 0,-1 0 0,0 0 15,21 0-15,-21 0 0,1 0 16,20-22-16,-21 1 0,21 21 0,-20-21 15,20 0-15,-21 0 0,21-22 16,-20 22-16,-1 0 0,0-21 0,21 21 16,-21-22-16,-21 22 0,22-21 0,-22 21 15,21-1-15,-21 1 16,0 0-16,0 0 0,-21 21 16,-1 0-16,1 0 15,0 0-15,0 21 0,0 0 16,0 0-16,21 1 0,0-1 0,0 0 15,0 0-15,0 21 0,0-20 16,0-1-16,21 0 0,-21 0 0,21 0 16,0 0-16,0 1 0,0-1 0,-21 0 15,22 0-15,-22 0 0,21 0 16,-21 1-16,0-1 16,-21-21-1,-1 0-15,1 0 16,0 0-16,0 0 0,0 0 15,0 0-15,-1-21 0,1-1 16,0 22-16,21-21 16,-21 21-16,21 21 47,21-21-47,-21 22 0,21-22 15,0 21-15,1 0 0,-1-21 16,0 0-16,0 0 0,0 21 15,0-21-15,1 0 0,-1 0 16,21 0-16,0 0 0,1-21 16,20 21-16,-20 0 0,-1-21 15,0 0-15,1-1 0,-1 1 0,-21 0 16,21 0-16,-20-21 0,20 20 0,-21-20 16,0 21-16,-21-21 0,0 20 15,0 1-15,0-21 0,0 21 0,0 0 16,0-1-16,-21 22 15,0 0-15,0 22 16,0-1-16,21 0 0,-22 0 16,1 21-16,0-20 0,0 20 0,21-21 15,0 21-15,-21-20 0,21-1 16,0 0-16,0 0 0,0 0 16,0 0-16,21 1 0,0-1 0,0-21 15,0 21-15,1-21 0,-1 0 16,0 0-16,21 0 0,1 0 0,-22 0 15,21 0-15,0 0 0,-20 0 0,20 0 16,0 0-16,-21-21 0,22 21 16</inkml:trace>
  <inkml:trace contextRef="#ctx0" brushRef="#br1" timeOffset="98320.78">16976 2625 0,'0'0'0,"0"-21"0,0-1 16,0 1-16</inkml:trace>
  <inkml:trace contextRef="#ctx0" brushRef="#br1" timeOffset="98812.49">16679 2604 0,'-42'84'16,"21"-41"-16,21-22 15,0 0-15,0 0 0,0 21 16,0-20-16,0-1 0,0 0 15,0 0-15,21-21 16,0 21-16,0-21 0,0 0 0,1 0 16,-1 0-16,0 0 0,0 0 0,0 0 15,0-21-15,1 0 0,-1 21 16,0-21-16,0-22 0,0 22 0,0-21 16,1 0-16,-1-1 0,0-20 15,0 20-15,-21-20 0,21-1 0,0 1 16,-21 21-16,0-22 0,22 22 15,-22-1-15,21 1 0,-21 0 0,0 21 16,0-22-16,0 22 0,0 0 16,0 42-1,0 0-15,0 0 0,-21 1 16,-22 147 0,43-127-16,0 1 15,-21 20-15,21-21 0,0 22 16,0-22-16,0 22 0,0-22 0,0 0 15,0 1-15,0-22 0,21 21 0,0-21 16,1 1-16,-1-1 0,0 0 16,21 0-16,-21-21 0,22 0 0,-1 0 15,0 0-15,1 0 0,-1 0 16,22 0-16,-22-21 0,-21 0 16,21 0-16,1 21 0,-22-22 0,0 1 15,0 0-15,0 0 0</inkml:trace>
  <inkml:trace contextRef="#ctx0" brushRef="#br1" timeOffset="99288.22">16997 2561 0,'0'0'0,"0"-21"16,0 0 0,0 0-16,-21 21 15,-1 0-15,1 0 0,0 0 0,-21 0 16,21 0-16,-1 0 0,1 21 0,-21 0 15,21 0-15,0 0 0,-1 1 16,1-1-16,0 0 0,0 0 0,0 21 16,21-20-16,0-1 0,0 0 15,0 0-15,0 0 0,0 0 16,21-21-16,0 0 16,0 0-16</inkml:trace>
  <inkml:trace contextRef="#ctx0" brushRef="#br1" timeOffset="101130.93">18923 2709 0,'21'0'94,"-21"22"-31,0-1-48,-21-21-15,21 21 16,-21-21-16,21 21 16,0-42 30,0 0-30,21 0-16,0-1 0,0 1 16,0-21-16,22 21 0,-22-22 15,21 1-15,-21 21 0,22-21 0,-1-1 16,-21 1-16,22 21 0,-22-22 0,21 22 16,-21 0-16,-21 0 0,0 0 15,0 0-15,-21 21 16,0 0-16,0 0 15,-22 21-15,22 0 0,-21-21 0,21 21 16,-22 0-16,22 0 0,21 22 16,0-22-16,-21 0 0,21 0 15,0 0-15,0 22 0,0-22 16,21 0-16,-21 0 0,21 22 0,1-22 16,-1 0-16,0 0 0,0 0 0,0 0 15,0 1-15,1-1 0,-1 0 16,0 0-16,-21 0 0,0 0 15,-21-21 1,0 0-16,-1 0 0,1 0 16,0 0-16,0 0 0,0 0 15,0-21-15,-1 0 0,1 0 0,0 21 16,21-21-16,0 0 0,-21-1 16,21 1-16,-21 0 0,21 0 15,0 42 16,0 0-31,0 0 16,0 1-16,0-1 0,0 0 16,0 0-16,21 0 0,0-21 0,-21 21 15,21 1-15,0-22 0,1 21 16,-1-21-16,0 0 0,0 0 0,0 0 16,22 0-16,-1 0 0,-21 0 15,21 0-15,1-21 0,-22-1 0,21 22 16,1-21-16,-1-21 0,0 21 15,1-22-15,-1 1 0,0 0 16,-21-1-16,22 1 0,-22-21 0,21 20 16,-21 1-16,1 0 0,-1-1 15,0 1-15,0 0 0,-21-1 0,0 22 16,21-21-16,-21 21 0,0-1 16,21 1-16,-21 0 0,0 42 31,-21 0-31,21 1 0,-21-1 15,21 0-15,0 0 0,-21 21 16,0-20-16,21 20 0,-21-21 0,21 21 16,0 1-16,-22-1 0,22 0 0,-21 1 15,21-1-15,0 0 16,0 1-16,0-22 0,0 21 0,0-21 16,0 1-16,0 20 0,21-21 15,-21 0-15,22-21 0,-1 21 0,0-21 16,0 0-16,0 0 0,0 0 0,22 0 15,-22 0-15,0 0 0,0 0 16,22 0-16,-22-21 0,0 0 0,0 0 16,21-21-16,-20 20 0,-1 1 15,0-21-15,0 0 0,0 20 0,-21-20 16,21 21-16,-21-21 0,22 20 16,-22 1-16,0 0 0,0 0 15,0 0-15,0 42 31,-22 0-31,22 21 0,-21-20 16,0-1-16,0 21 0,21-21 16,0 22-16,0-22 0,-21 21 0,21-21 15,0 0-15,0 1 0,0-1 16,0 0-16,0 0 0,0 0 0,21 0 16,0-21-16,0 0 0,0 0 0,22 0 15,-22 0-15,21 0 0,-21 0 16,22 0-16,-22-21 0,21 0 0,-21 0 15,1 0-15,-1 0 16,0-1-16,0-20 0,-21 0 0,0-1 16,0 1-16,0 0 0,0-1 0,0 22 15,-42-21-15,21 21 0,-1 0 16,1-1-16,-21 22 0,21 0 0,-22 0 16,22 0-16,-21 0 0,21 0 15,0 0-15,-22 22 0,22-1 0,0-21 16,21 21-16,-21 0 0,21 0 15,-21 0-15,21 1 0,0-1 0,0 0 16</inkml:trace>
  <inkml:trace contextRef="#ctx0" brushRef="#br1" timeOffset="101398.78">19812 2244 0,'0'0'15,"0"21"-15,-21-21 0,42 0 16,0 0 0,0 0-16,0 0 0,22 0 0,-22 0 15,21 0-15,1 0 0,-22 0 16,21 0-16,0 0 0,1 0 15,-22 0-15,21 0 0,-21 0 0,1 0 16,-1 0-16,0 0 0,-21-21 16,21 21-16,0 0 15,0 0 1</inkml:trace>
  <inkml:trace contextRef="#ctx0" brushRef="#br1" timeOffset="101933.47">21082 2434 0,'-21'-42'16,"0"42"-16,21-21 0,0 0 15,21-1 1,0 22-16,0 0 16,0 0-16,0 0 0,1 0 0,-1 0 15,0 0-15,0 0 0,0 0 0,22 22 16,-22-1-16,0 0 0,0 0 16,0 0-16,0 0 0,1 1 15,-22 20-15,0-21 0,0 0 0,0 22 16,0-22-16,0 0 0,0 0 15,-22 0-15,22 22 0,-21-43 0,0 21 16,0 0-16,21 0 0,-21-21 16,0 21-16,21-42 31,0 0-31,0 0 16,0 0-16,21-1 0,0 1 15,0-21-15,0 21 0,-21-22 0,21 1 16,1 21-16,-1-21 0,0 20 15,0 1-15,-21 0 0,21 0 0,0 0 16,1 21-16,-22-21 16,21 21-16,0 0 15,0 0 1,-21 21 0,0 0-1</inkml:trace>
  <inkml:trace contextRef="#ctx0" brushRef="#br1" timeOffset="102364.22">21886 2540 0,'0'21'31,"21"-21"-15,1 0-1,-1 0-15,0 0 0,0 0 16,0-21-16,0 21 0,-21-21 16,22 21-16,-1-21 0,0 21 15,-21-21-15,21-1 0,-21 1 0,21 21 16,-21-21-16,21 0 0,-21 0 16,0 0-16,0-1 15,-21 22 1,0 0-1,0 0-15,0 22 16,21-1-16,-21 0 0,-1 0 16,22 21-16,0-20 0,-21-1 0,21 21 15,-21-21-15,21 0 0,0 1 16,0 20-16,0-21 0,0 0 0,0 0 16,0 1-1,0-1-15,0 0 16,21-21-16,0 0 0,1 0 0,-1 0 15,0 0-15,0 0 16,0 0-16,0-21 0,1 21 0,20-21 16,0 21-16</inkml:trace>
  <inkml:trace contextRef="#ctx0" brushRef="#br1" timeOffset="102976.87">23072 2455 0,'0'0'0,"0"-21"0,0 0 0,0-42 16,0 41 0,-22 1-16,1 21 0,0 0 15,0 0-15,0 0 16,0 0-16,-1 0 0,1 0 0,0 0 16,0 21-16,0 1 0,0-1 15,-1 0-15,-20 0 0,21 21 0,0-20 16,0 20-16,-1-21 0,1 21 15,0-20-15,21-1 0,0 21 0,0-21 16,-21 0-16,21 1 0,0-1 0,0 0 16,0 0-16,0 0 0,21-21 15,0 21-15,0-21 16,1 0-16,-1 0 0,0 0 16,0 0-16,0-21 0,22 0 0,-22 21 15,0-21-15,21-21 0,-21 20 0,22-20 16,-22 21-16,0-43 0,21 22 15,-42 0-15,22-22 0,-1 22 0,0-22 16,0 22-16,21-21 0,-20 20 16,-22 1-16,21 0 0,-21-1 0,21 1 15,-21 21-15,0 0 0,0-1 16,0 1-16,-21 42 16,0 1-16,-1-1 0,22 21 15,-21-21-15,0 22 16,0 20-16,0-21 0,0 1 0,-1 20 15,1 1-15,21-22 0,0 22 16,0-22-16,0 21 0,0-20 0,0-1 16,0-21-16,21 22 0,1-22 0,-1 0 15,0 0-15,0-21 0,21 0 16,-20 21-16,20-21 0,0 0 0,-21 0 16,22 0-16,-1-21 0,0 0 15,1 0-15,-1 0 0,-21-1 16,22 1-16,-22 0 0,0 0 0,0 0 15,0 0-15,-21-22 0,0 22 0,0 0 16</inkml:trace>
  <inkml:trace contextRef="#ctx0" brushRef="#br1" timeOffset="103620.5">15515 3895 0,'0'-21'0,"0"-1"16,0 1-1,0 0-15,0 0 16,0 0-16,0 0 0,21-1 16,-21 1-16,0 0 0,0 0 15,0 0-15,21 0 0,-21 42 47,0 0-47,0 0 0,-21 0 16,0 0-16,21 22 0,0-22 15,-21 21-15,0 1 0,21-22 0,-21 21 16,-1 0-16,22 1 0,-21-1 0,21 0 16,-21-20-16,21 20 0,-21-21 15,21 0-15,0 0 0,0 1 0,0-1 16,0 0-16,0-42 31,0 0-15,0-1-16</inkml:trace>
  <inkml:trace contextRef="#ctx0" brushRef="#br1" timeOffset="103836.62">15113 3979 0,'0'0'15,"-21"0"-15,42 0 16,0 0 0,0-21-16,22 0 0,-22 21 0,21 0 15,0-21-15,1 21 0,-1-21 0,0 21 16,1 0-16,-1-21 0,0 21 16,1-22-16,-1 22 0,-21 0 15,0 0-15,1 0 0,-1 0 16</inkml:trace>
  <inkml:trace contextRef="#ctx0" brushRef="#br1" timeOffset="104248.38">15917 3895 0,'-21'-21'31,"21"-1"-31,0 1 0,0 0 16,21 21-16,0-21 16,1 21-16,-1 0 0,0-21 0,0 21 15,0 0-15,0 0 0,1 0 16,20 0-16,-21 0 0,0 21 0,22 0 16,-22-21-16,0 21 0,0 22 0,-21-22 15,0 0-15,0 0 0,0 21 16,0-20-16,0 20 0,0-21 0,0 0 15,-21 0-15,21 1 0,-21-1 16,21 0-16,-21 0 0,21-42 47,0 0-47,0 0 0,0-1 0,0 1 16,0 0-16,0 0 0,0 0 15,0-22-15,21 22 0,0 0 0,-21 0 16,21 0-16,0 0 0,-21-1 0,21 1 15,1 21-15,-1-21 0,0 21 16,0 0-16,0-21 0,-21 0 16,21 21-16,1 0 0,-1 0 0</inkml:trace>
  <inkml:trace contextRef="#ctx0" brushRef="#br1" timeOffset="104644.16">16976 3747 0,'-127'84'31,"105"-63"-15,22 1-16,0-1 0,0 0 0,-21 0 16,21 0-16,-21 22 0,21-22 15,0 0-15,0 21 0,0-21 0,0 1 16,0-1-16,0 0 0,21 0 0,0 0 15,-21 0-15,22-21 16,-1 0-16,0 0 0,0 0 0,0 0 16,22 0-16,-22 0 0,0-21 0,0 0 15,21 0-15,-20 0 0,-1 0 16,0-22-16,0 22 0,0-21 0,0 21 16,-21-22-16,0 22 0,0-21 15,0 21-15,0-22 0,0 22 0,0 0 16,0 0-16,0 0 0,22 21 47,-22 21-47,21-21 15,0 21-15,-21 0 16</inkml:trace>
  <inkml:trace contextRef="#ctx0" brushRef="#br1" timeOffset="105016.93">17505 3979 0,'0'0'16,"21"0"-16,0 0 0,0 0 0,0 0 15,1-21-15,-1 0 16,0 21-16,0-21 0,0 0 16,0 0-16,1 21 15,-22-22-15,21 1 0,-21 0 16,0 0-16,0 0 0,0 0 15,0-1-15,-21 22 16,-1 0-16,1 0 16,0 0-16,0 0 0,0 22 15,0-1-15,-1 0 0,1 0 16,0 0-16,21 0 0,0 1 0,-21 20 16,21-21-16,0 0 0,0 0 15,0 22-15,0-22 0,0 0 0,0 0 16,0 0-16,21-21 0,-21 22 15,21-22-15,0 0 0,1 0 16,-1 0-16,0 0 0,0 0 0,0 0 16,22 0-16,-22 0 0,0 0 0,0-22 15,0 1-15,0 0 0,1 21 16</inkml:trace>
  <inkml:trace contextRef="#ctx0" brushRef="#br1" timeOffset="105680.6">19050 3620 0,'0'0'0,"21"0"16,-21-43-1,0 22-15,-21 21 16,0 0 0,0 21-16,-1-21 15,1 21-15,21 1 0,-21 20 0,0-21 16,0 0-16,21 22 0,-21-22 0,21 0 16,-22 21-16,22-21 0,0 1 15,0-1-15,0 0 0,0 0 0,0 0 16,22 0-16,-1 1 15,0-1-15,0-21 0,0 0 0,0 0 16,22 0-16,-1 0 0,-21 0 0,22-21 16,-1 21-16,0-22 0,-21 1 15,22 0-15,-22 0 0,0 0 0,0 0 16,0-22-16,-21 22 0,0 0 16,0-21-16,0 20 0,0-20 0,-21 21 15,0 0-15,0 0 0,0-1 16,0 1-16,-22 21 0,22 0 0,0 0 15,0 0-15,0 0 0,-22 0 16,22 0-16,0 21 0,21 1 0,-21-1 16,0 0-16,21 0 0,0 0 15,0 0-15,0 1 16,0-1-16,21 0 0,21-21 16,-21 0-16,0 0 0,22 0 15,-22 0-15,21 0 0</inkml:trace>
  <inkml:trace contextRef="#ctx0" brushRef="#br1" timeOffset="106036.47">19537 3704 0,'0'0'0,"21"0"0,-21-21 0,21 21 15,-21-21-15,0 0 0,21 0 16,0 21-16,-21-22 16,22 22-16,-1 0 0,0 0 15,0 0-15,0 0 0,0 22 16,1-22-16,-1 21 0,-21 0 15,21 0-15,0 0 0,0 22 0,-21-22 16,0 0-16,0 0 0,0 0 0,0 22 16,0-22-16,0 0 0,0 0 15,0 0-15,-21 0 0,21 1 0,-21-22 16,21 21-16,-21-21 16,21-21-1,0-1-15,0 1 0,0 0 16,0 0-16,0-21 15,0 20-15,0 1 0,21-21 0,0 21 16,-21 0-16,0-1 0,21-20 0,0 21 16,1 0-16,-22 0 0,21 21 15,0-22-15,-21 1 0,21 21 0,0 0 16,0-21-16,1 21 16</inkml:trace>
  <inkml:trace contextRef="#ctx0" brushRef="#br1" timeOffset="106952.69">20934 3789 0,'0'0'0,"0"21"31,21-21-31,0 0 0,0 0 16,0 0-16,1 0 0,-1 0 0,0 0 16,0 0-16,21 0 0,-20-21 15,20 21-15,0-21 0,1 0 0,-22-1 16,21 1-16,-21 0 0,0 0 0,1 0 16,-1 0-16,0-1 0,-21 1 15,21 0-15,-21-21 0,0 21 0,0-1 16,0-20-16,0 21 0,0 0 15,-21 0-15,21-1 0,-21 1 0,0 0 32,-1 21-32,1 0 0,0 21 15,0 0-15,21 1 0,-21-1 0,0 0 16,-1 21-16,22 1 0,-21-1 16,0 0-16,21 1 0,-21-1 0,21 21 15,-21-20-15,21 20 0,-21 1 16,-1-1-16,1 1 0,21 20 0,0-20 15,-21 21-15,0-22 0,0 22 0,21-22 16,0 22-16,-43-43 0,22 22 16,0 20-16,21-20 0,0 21 0,-42-1 15,63-20-15,-21 20 0,0-41 16,0 20-16,0-20 0,0 20 0,0-21 16,0-20-16,0 20 0,0-21 0,0 0 15,21 0-15,0-21 0,0 0 16,43 0-16,-43 0 0,0-21 15,22-21-15,-1 21 0,-21 0 0,21-22 16,1 22-16,-1-21 0,0-1 0,-20-20 16,20-22-16,0 43 0,1-22 0,-22 22 15,0 21-15,-21-43 0,21 64 0,0-63 16,0-1-16,-21 1 0,0-1 16,0 1-16,-21-1 0,0 1 0,-21-1 15,-1 22-15,1 0 0,0 21 16,-1-1-16,1 1 0,0 0 15,21 0-15,-22 21 0,22 0 0,0 0 16,0 0-16,42 0 31,0 0-31,0 0 16,0 0-16,22 0 0,-1 0 16,-21-21-16,22 21 0,20-21 0,-21-1 15,1 22-15,20-21 0,-20 0 16,41 0-16,-20 21 0,-22-21 0</inkml:trace>
  <inkml:trace contextRef="#ctx0" brushRef="#br1" timeOffset="107024.65">22183 3768 0,'0'0'16,"0"-21"-16,0-22 0</inkml:trace>
  <inkml:trace contextRef="#ctx0" brushRef="#br1" timeOffset="107444.54">22077 3641 0,'-21'21'16,"-1"-21"-16,1 21 15,0 0-15,0 0 0,0 22 0,-22-22 16,22 0-16,0 21 0,0-20 16,0 20-16,0-21 0,21 21 15,0-20-15,0-1 0,0 0 0,0 0 16,0 0-16,0 0 0,21 1 16,0-22-16,0 0 0,0 0 15,0 0-15,22 0 0,-22 0 16,0-22-16,0 1 0,0 0 0,1 0 15,-1 0-15,0 0 0,-21-22 16,21 22-16,-21-21 0,21 21 0,-21-22 16,21 22-16,-21-21 0,0 21 15,0-22-15,0 22 0,22 0 0,-22 0 16,0 42 15,0 21-31,0-21 16,0 1-16,0-1 0,0 21 15,-22-21-15,22 22 0,0-22 0,0 21 16,0-21-16,0 22 0,0-22 0,0 0 16,0 21-16,0-21 0,0 1 15,22-1-15,-1-21 0,0 0 16,0 0-16,0 0 16,0 0-16,1-21 0,-1 21 0,0-22 15,0-20-15,0 21 0,0-21 16,1 20-16</inkml:trace>
  <inkml:trace contextRef="#ctx0" brushRef="#br1" timeOffset="107532.49">22818 3323 0,'0'0'0,"0"-63"0</inkml:trace>
  <inkml:trace contextRef="#ctx0" brushRef="#br1" timeOffset="107734.38">22691 3471 0,'-22'106'16,"22"-85"-16,-21 22 15,0-1-15,21 0 0,0-20 0,-21 20 16,21 0-16,-21-21 0,21 22 16,0-22-16,0 0 0,0 21 0,0-20 15,0-1-15,0 0 16,21-21-16,0 0 15,0 0-15,0 0 0,1 0 16,-1-21-16,0 0 0,0-1 0</inkml:trace>
  <inkml:trace contextRef="#ctx0" brushRef="#br1" timeOffset="107829.32">23241 3683 0,'0'0'0,"0"-21"0</inkml:trace>
  <inkml:trace contextRef="#ctx0" brushRef="#br1" timeOffset="108156.13">23177 3641 0,'-42'0'0,"84"0"0,-105 21 16,42-21-16,21 21 0,-43-21 15,43 21-15,-21 0 0,0-21 0,0 22 16,0-22-16,21 21 0,0 0 16,0 0-16,0 0 15,21-21 1,0 21-16,21-21 0,-20 0 0,-1 22 15,0-22-15,0 21 0,0-21 16,0 21-16,1-21 0,-22 21 16,21 0-16,0 0 0,-21 1 15,0-1-15,0 0 16,-21 0-16,0-21 16,-1 0-16,1 0 0,0 21 0,0-21 15,0 0-15,0 0 0,-22 0 16,22 0-16,0 0 0,0 0 0,0 0 15,-1 0-15,1 0 16,21-21-16,0 0 16,21 0-1,1 21 1,-1-21-16,0-1 0,0 22 0,0-21 16</inkml:trace>
  <inkml:trace contextRef="#ctx0" brushRef="#br1" timeOffset="108589.03">23558 3852 0,'22'0'31,"-1"0"-15,0 0-16,0-21 0,0 0 15,0 21-15,1-21 0,-1 21 16,0-21-16,0 0 0,0-1 16,-21 1-16,21 21 0,-21-21 15,0 0-15,0 0 0,-21 21 16,0 0 0,0 0-16,0 0 0,0 0 0,-1 0 15,1 0-15,0 21 0,-21 0 16,21 0-16,-1 0 0,-20 1 0,21-1 15,21 0-15,-21 21 0,21-21 16,-21 1-16,21-1 0,0 21 16,0-21-16,0 0 0,21-21 0,0 22 15,0-1-15,0-21 0,0 0 16,1 21-16,20-21 0,-21 0 0,21 0 16,1 0-16,-1 0 0,0-21 0,1 21 15,-1-21-15,0-1 0,1 1 16,-22 0-16,21 0 0,-42-21 0,21 20 15,1 1-15,-1 0 0</inkml:trace>
  <inkml:trace contextRef="#ctx0" brushRef="#br1" timeOffset="109232.66">22775 3366 0,'0'0'0,"21"0"15,1-22-15,-22 1 16,0 0 0,0 42 31,0 0-47,0 1 15,0-1-15,0 21 0,0-21 0,-22 22 16,22-22-16,-21 21 0,21-21 15,-21 22-15,0-22 0,21 21 0,-21-42 16,0 21-16,21 22 0,0-22 0</inkml:trace>
  <inkml:trace contextRef="#ctx0" brushRef="#br0" timeOffset="118168.68">423 5800 0,'0'-21'140,"0"-1"-124,21 1-16,1 21 15,-22-21-15,0 0 0,21 0 16,0 21-16,0-21 0,0-1 16,0 22-16,1-21 0,-1 21 15,0-21-15,0 21 16,0 0-16,0 0 0,1 0 16,-1 0-16,0 0 15,-21 21-15,21 0 0,0 1 16,-21-1-16,0 0 0,0 21 0,21-21 15,-21 22-15,0-22 0,0 21 16,0 1-16,0-22 0,0 21 0,0-21 16,0 22-16,-21-22 0,0 21 15,21-21-15,-21 22 0,0-22 0,-22 21 16,22-21-16,0 0 0,0 1 16,-21 20-16,20-21 0,1 0 15,0 0-15,-21 1 0,21-22 16,-1 21-16,1-21 0,0 0 15,0 0-15,0 0 0,0 0 16,-1 0-16,1-21 0,0-1 16,21 1-16,-21 0 0,0 0 15,21 0-15,0-22 0,-21 22 16,21 0-16,0 0 0,-22 0 16,22 0-16,0-1 0,0-20 0,0 21 15,0 0-15,22 0 16,-1-1-16,0 22 0,0-21 0,0 21 15,0 0-15,1 0 0,-1 0 16,0 0-16,21 0 16,-21 21-16,1-21 0,-1 22 0,0-1 15,0 0-15,0 0 0,0 0 16,1 22-16,-1-22 0,-21 0 0,21 0 16,0 0-16,-21 22 0,21-22 15,-21 0-15,0 0 0,21 0 0,1 0 16,-22 1-16,0-1 0,21 0 15,0-21 1,-21 21-16,0-42 47,0 0-31,0 0-16,21-1 0,0 1 0</inkml:trace>
  <inkml:trace contextRef="#ctx0" brushRef="#br0" timeOffset="118628.42">1270 6181 0,'0'0'0,"21"0"31,0 0-15,0 0-1,1-21-15,-1-1 16,-21 1 0,0 0-16,0 0 15,-21 21 1,-1 0-1,1 0-15,0 0 0,0 21 16,0-21-16,21 21 0,0 0 16,-21-21-16,21 22 0,0-1 15,0 0 1,0 0-16,21-21 16,0 0-1,0 0 1,-21-21-16,-21 21 31,21-21-31</inkml:trace>
  <inkml:trace contextRef="#ctx0" brushRef="#br0" timeOffset="121598.87">2498 5673 0,'42'0'31,"-21"0"-31,0 0 0,0-21 0,1 21 0,-1-22 16,0 1-16,0 21 0,21-21 15,-20 0-15,-1 0 0,21 0 16,-21-1-16,0 1 0,1 21 0,-22-21 16,0 0-16,0 0 0,0 0 15,0-1-15,-22 22 16,1-21-16,-21 21 0,0 0 15,20 0-15,-20 0 0,-21 21 0,20-21 16,1 22-16,0-22 0,20 21 16,-20 0-16,0 0 0,21 0 0,-1-21 15,1 21-15,21 1 0,0-1 16,0 0-16,0 0 0,0 0 0,43 0 16,-22 1-16,0-1 0,21 0 15,-21 0-15,22 0 0,-1 0 16,-21 1-16,22-1 0,-1 0 15,0 0-15,1 0 0,-1 0 0,-21 1 16,21-1-16,-20 0 0,-1 0 16,0 0-16,-21 0 0,0 22 0,0-22 15,0 0-15,-21 0 0,0 0 16,-1 1-16,-20-1 0,0 0 0,-1 0 16,1 0-16,0 0 0,-1-21 15,1 22-15,0-22 0,-1 0 16,1 0-16,0 0 0,21 0 0,-22 0 15,22-22-15,0 1 0,0 0 0,0 0 16,-1 0-16,22 0 0,0-22 16,-21 22-16,21-21 0,-21-1 15,21 22-15,0-21 0,0 21 0,0 0 16,0-1-16,0 1 0,0 0 16,21 21-1,0 0-15,-21 21 0,22 0 0,-1 1 16,0-1-16,-21 0 0,21 0 15,0 21-15,0-20 0,1-1 0,-1 21 16,0-21-16,0 0 0,0 1 16,0-1-16,1 0 0,-1 0 0,0 0 15,21-21-15,-21 21 0,22-21 16,-22 0-16,21 0 0,1 0 16,-22 0-16,21 0 0,0-21 0,-20 0 15,20 21-15,0-21 0,-21 0 16,22 0-16,-1-22 0,-21 22 0,0-21 15,22 21-15,-22-22 0,0-20 16,0 20-16,0 1 0,-21-21 0,0-1 16,22 22-16,-22-22 0,0 22 15,0-22-15,21 22 0,-21 0 0,0 21 16,0-22-16,0 22 0,0 0 0,0 0 16,0 0-16,0 42 31,0 0-31,0 0 0,0 0 15,0 22-15,0-22 0,-21 21 0,21 0 16,0 1-16,-22-1 0,22 0 16,0 1-16,0 20 0,0-20 0,0-1 15,0 0-15,0 1 0,0-1 16,0-21-16,0 21 0,0-20 0,0-1 16,0 21-16,0-21 15,22 0-15,-1-21 0,0 0 0,0 0 16,0 0-16,0 0 0,1 0 0,-1 0 15,21 0-15,-21-21 0,0 0 16,22 0-16,-22 0 0,0 0 16,21-1-16,-20 1 0,-1-21 15,0 0-15,0 20 0,0-20 0,-21 0 16,21 21-16,-21-22 0,0 22 16,0 0-16,0 0 0,-21 21 15,0 0-15,0 0 0,0 0 16,0 21-16,-1 0 0,1 0 15,21 0-15,0 1 0,0-1 16,0 0-16,21 0 16,1 0-16,-1-21 15,-21 21-15,21-21 0,0 22 16,-21-1-16,21 0 16,-21 0-16,0 0 15,0 0-15,0 1 16,0-1-16,0 0 15,21-21-15,-21 21 16,22-21-16,-1 0 16,0 0-16,0 0 0,0 0 15,0-21-15,1 21 16,-1-21-16,0 21 0,0-21 16,0-1-16,0 1 0,-21 0 15,22 0-15,-1 0 0,-21 0 0,0-22 16,21 22-16,-21-21 0,21 21 0,-21-1 15,21-20-15,-21 21 0,0 0 16,0 0-16,0 42 31,0 0-31,0 0 16,-21 0-16,21 0 0,-21 1 0,21 20 16,0-21-16,0 0 0,0 22 15,0-22-15,0 0 0,0 0 0,0 0 16,0 0-16,0 1 15,0-1-15,0 0 0,21 0 16,0-21-16,0 0 0,1 0 0,-1 0 16,21 0-16,-21 0 0,0 0 15,22 0-15,-22 0 0,21 0 0,1-21 16,-22 0-16,21 0 0,-21-1 0,0 1 16,1 0-16,-1 0 0,0-21 15,0 20-15,-21-20 0,0 0 0,0 21 16,0-22-16,0 1 0,0 21 15,0 0-15,0-1 0,0 1 0,-21 42 47,21 1-47,0-1 0,0 0 0,-21 0 16,21 21-16,-21-20 0,21 20 16,-22-21-16,22 0 0,0 0 0,0 22 15,-21-22-15,21 0 0,0 0 0,-21 0 16,21 1-16,0-1 15,0-42 32,0-1-47,0 1 0,0 0 0,21-21 16,0 21-16,-21-22 0,22 22 16,-1-21-16,-21-1 0,21 22 15,0-21-15,0 21 0,0 0 16,1-1-16,-22 1 0,21 21 0,0 0 15,0 0-15,0 0 0,0 0 0,1 21 16,-1 1 0,-21-1-16,0 0 0,0 0 0,0 21 15,21-20-15,-21-1 0,21 21 16,-21-21-16,21 0 0,-21 1 0,21-1 16,1 0-16,-22 0 0,21 0 0,0 0 15,0-21-15,0 22 0,0-22 16,1 21-16,-1-21 0,21 0 0,-21 0 15,0 0-15,22 0 0,-22 0 16,21-21-16,1-1 0,-1 22 16,0-21-16,1 0 0,-22 0 0,21 0 15,0 0-15,1-22 0,-22 22 0,0-21 16,0 21-16,0-22 0,1 22 16,-22-21-16,21-1 0,-21 22 0,0-21 15,0 21-15,0 0 0,-21-1 16,-1 1-16,22 0 0,-21 0 0,0 21 15,0 0-15,0 0 0,0 0 0,-1 0 16,-20 0-16,21 21 0,0 0 16,0 0-16,-1 1 0,-20 20 0,21-21 15,0 21-15,0 1 0,21-22 16,-22 21-16,22-21 0,-21 22 16,21-22-16,0 0 0,0 21 0,0-20 15,0-1-15,0 0 0,0 0 16,0 0-16,0 0 0,21-21 15,1 0-15,-1 0 0,0 0 16,0 0-16,0 0 0,0 0 16,1-21-16,20 0 0,-21 21 0,0-21 15,0 0-15,22 0 0,-22-1 0,0-20 16,0 21-16,0 0 0,-21-22 16,22 22-16,-1 0 0,-21-21 0,21 21 15,-21-1-15,0 1 0,0 0 16,0 0-16,0 0 0,21 21 15,-21-21-15,0 42 32,-21 0-17,21 0-15,-21 0 0,21 0 0,-21 22 16,21-22-16,0 21 0,-22 1 16,1-22-16,0 21 0,21 0 0,-21 1 15,21-1-15,-21 0 0,21 1 0,0-1 16,0 0-16,0 1 0,0-1 15,0 22-15,0-22 0,0 0 0,0 22 16,0-22-16,0 22 0,0-22 16,0 21-16,0-20 0,0 20 0,0-20 15,21-1-15,-21 21 0,21-20 16,-21-22-16,0 21 0,21-21 0,-21 1 16,21-1-16,-21 21 0,0-21 0,0 0 15,-21 1-15,0-1 0,0 0 0,0 0 16,0-21-16,-1 0 15,-20 0-15,21 0 0,-21 0 0</inkml:trace>
  <inkml:trace contextRef="#ctx0" brushRef="#br0" timeOffset="121712.81">5186 7176 0,'-21'0'15,"-43"-43"1,64 22-16,-21 21 16,21-21-16,-21 0 0,21 0 0,0-1 15,0-20-15,0 21 16,0 0-16,0-22 0,0 22 0,0-21 15,0 0-15,0-1 0</inkml:trace>
  <inkml:trace contextRef="#ctx0" brushRef="#br0" timeOffset="121981.3">4657 5165 0,'0'0'0,"-22"0"15,1 0 48,0 0-48,0 0 1,0 0-16,0 21 0</inkml:trace>
  <inkml:trace contextRef="#ctx0" brushRef="#br0" timeOffset="122256.14">3344 5567 0,'0'0'0,"21"0"15,1 0 1,-1 0-16,0 0 0,21-21 0,1 21 16,-1 0-16,-21-21 0,43-1 0,-22 22 15,0 0-15,-21 0 0,22-21 16,-1 21-16,-21 0 0,0 0 0,1 0 15,-1 0 1,0 0-16,0 0 31</inkml:trace>
  <inkml:trace contextRef="#ctx0" brushRef="#br0" timeOffset="124179.86">6498 5948 0,'0'0'0,"0"21"0,0 0 31,21-21 0,0 0-15,1-21-16,-1 0 0,0 0 0,21 0 15,-21-1-15,1 1 0,20 0 16,-21 0-16,0-21 0,22-1 0,-22 1 16,0 0-16,0-1 0,0 1 15,0 0-15,-21-1 0,0 1 0,22 0 16,-22-1-16,0 1 0,0 0 0,0-1 15,0 22-15,0 0 16,0 0-16,0 0 0,-22 42 31,1 0-31,21 0 0,-21 21 0,21-20 16,-21 20-16,0 0 0,21 1 0,0-1 16,0 0-16,-21 22 0,21-22 15,0 0-15,-22 1 0,22-1 0,0 0 16,0 1-16,0-1 0,0-21 15,0 0-15,0 22 0,22-22 0,-1 0 16,0-21-16,0 21 0,0-21 0,0 0 16,1 0-16,-1 0 0,0 0 15,0 0-15,0 0 0,0 0 16,1-21-16,20 0 0,-21 0 0,0 0 16,0-1-16,1 1 0,-1 0 15,0-21-15,-21 21 0,0-22 0,21 22 16,-21-21-16,0 21 0,21-22 15,-21 22-15,0 0 0,0 0 0,0 0 16,0 42 0,0 0-1,0 0-15,0 0 0,0 22 16,0-22-16,0 0 0,0 21 0,0-21 16,0 22-16,0-22 0,0 0 15,0 21-15,0-20 0,0-1 16,21 0-16,-21 0 0,22 0 15,-1-21-15,0 0 16,0 0-16,0 0 0,0 0 0,1 0 16,-1 0-16,0-21 0,21 0 15,-21 0-15,1 0 0,20-1 0,-21-20 16,0 0-16,0 21 0,1-22 0,20-20 16,-21 20-16,0 1 0,-21-21 15,21 20-15,1 1 0,-1 0 0,-21-1 16,21 1-16,-21 0 0,0-1 15,0 22-15,0 0 0,0 0 16,21 0-16,-21 42 16,0 0-1,-21 0-15,0 0 0,21 22 0,0-22 16,-21 21-16,21 0 0,-22-20 0,1 20 16,21 0-16,0 1 0,0-1 15,-21 0-15,21 1 0,0-1 0,0 0 16,0 1-16,0-1 0,0-21 15,0 21-15,0-20 0,0-1 0,21 0 16,-21 0-16,21 0 0,1-21 0,-1 0 16,0 0-16,0 0 0,0 0 15,22 0-15,-22 0 0,0 0 16,21-21-16,-21 21 0,1-21 0,20 0 16,-21 0-16,0-1 0,0-20 15,-21 21-15,22-21 0,-1 20 0,-21-20 16,21 0-16,-21 21 0,0-22 0,0 22 15,0 0-15,0 0 0,0 0 16,0-1-16,0 44 31,-21 20-31,21-21 16,-21 0-16,21 0 0,-22 22 0,22-22 16,0 21-16,0-21 0,0 1 15,0 20-15,0-21 0,0 0 16,0 0-16,0 1 0,0-1 0,0 0 15,22-21-15,-22 21 0,21-21 16,0 0-16,0 0 0,0 0 0,0 0 16,1 0-16,-1 0 0,0 0 0,0-21 15,0 0-15,0 0 0,22 21 16,-22-43-16,0 22 0,21 0 0,-20-21 16,-1 20-16,0-20 0,0 0 0,-21 21 15,0-22-15,0 22 0,0 0 16,0 0-16,0 0 0,0-1 0,-21 22 15,0 0-15,0 22 16,21-1 0,-22-21-16,22 21 0,0 0 0,0 0 15,0 0-15,22-21 16,-1 0 0,0 0-16,0 0 0,0-21 15,0 21-15,1-21 0,-1 21 16,-21-21-16,21 0 0,0 21 0,0-21 15,0-1-15,1 1 16,-22 42 15,0 1-31,0-1 0,0 0 16,0 21-16,-22-21 0,22 22 16,-21-22-16,21 21 0,0-21 0,0 1 15,0-1-15</inkml:trace>
  <inkml:trace contextRef="#ctx0" brushRef="#br0" timeOffset="125296.64">8953 5969 0,'22'0'15,"-44"0"-15,65 0 0,-22 0 0,0 0 16,0 0-16,0 0 0,22 0 0,-22 0 16,0 0-16,0-21 0,0 21 15,1-21-15,-22 0 0,21-1 0,0 1 16,0-21-16,0 0 0,0-1 0,1 1 16,-1 0-16,0-1 0,0 1 15,0 0-15,22 20 0,-22-20 16,21 21-16,-21 0 0,22 0 0,-22 21 15,0 0-15,0 0 0,0 0 16,0 0-16,-21 21 0,0 0 16,0 0-16,0 0 0,0 22 15,0-22-15,0 0 0,0 0 16,0 0-16,0 0 0,0 1 16,0-1-16,0 0 15,0-42 16,0 0-31,0-1 0,0 1 16,0 0 0,0 0-16,0 0 0,-21 0 0,21-1 15,-21 1-15,0 0 0,0 0 0,21 0 16,-21 21-16,-1 0 0,1-21 16,0 21-16,0 0 0,0 0 0,-22 0 15,22 21-15,0-21 0,0 21 0,0 0 16,0 21-16,-1-20 0,1-1 15,0 21-15,21-21 0,0 22 0,0-1 16,-21-21-16,21 21 0,0-20 0,0 20 16,0-21-16,0 0 0,0 22 15,0-22-15,21-21 0,-21 21 16,21 0-16,0-21 0,1 21 0,-1-21 16,0 0-16,0 0 15,0 0-15,0 0 0,1 0 0,-1-21 16,0 21-16,0-21 0,0 0 0,0 0 15,1-1-15,-1 1 0,0-21 16,0 21-16,0-22 0,0 1 0,-21 0 16,22-1-16,-1 1 0,-21 21 0,0-21 15,0 20-15,21 1 0,-21 0 16,0 0-16,-21 42 31,21 0-15,0 0-16,-21 1 0,-1 20 0,22-21 15,-21 21-15,21-20 0,0 20 0,0-21 16,0 0-16,0 22 0,0-22 16,0 21-16,0-21 0,0 0 0,0 1 15,0-1-15,21-21 0,1 21 0,-1 0 16,21-21-16,-21 0 0,0 0 16,22 0-16,-22 0 0,21 0 0,-21 0 15,22 0-15,-1 0 0,-21-21 0,22 0 16,-22 0-16,21-1 0,-21 1 15,0 0-15,1-21 0,-1-1 0,0 1 16,0 0-16,0-22 0,-21 22 16,0 0-16,21-22 0,-21 22 15,22-22-15,-22 22 0,0 0 0,0-1 16,0 1-16,0 0 0,0 20 0,0 1 16,0 0-16,0 42 31,-22 0-16,22 1-15,-21 20 0,21-21 0,-21 21 16,21 1-16,0-22 0,0 21 0,-21 1 16,21-1-16,-21 0 0,21 22 15,0-22-15,0 0 0,0 1 0,0-1 16,0 0-16,0 1 0,0-22 16,0 21-16,0-21 0,21 22 15,0-22-15,-21 0 0,21-21 0,0 21 16,1 0-16,-1-21 0,0 0 0,0 0 15,21 0-15,-20 0 0,-1 0 16,0 0-16,21-21 0,-21 0 0,1 21 16,20-21-16,-21 0 0,0 0 0,22-1 15,-22-20-15,0 21 0,21-21 16,-21-1-16,1 22 0,-22-21 16,0-1-16,0 22 0,0-21 0,0 21 15</inkml:trace>
  <inkml:trace contextRef="#ctx0" brushRef="#br0" timeOffset="125773">7789 5271 0,'21'0'47,"1"0"-47,20 0 0,0 0 0,1-22 16,20 22-16,1-21 0,-1 21 15,1-21-15,-1 0 0,1 21 0,20-21 16,-20 0-16,-1 21 0,-20-22 15,20 22-15,-21 0 0,1-21 0,-22 21 16,0 0-16,0 0 0,-21-21 0,-21 21 31,0 0-31,0 0 0,-22 0 0,22-21 16,-21 21-16</inkml:trace>
  <inkml:trace contextRef="#ctx0" brushRef="#br0" timeOffset="126180.79">7514 4974 0,'0'0'0,"-21"0"16,21 21-16,0 1 16,0-1-1,21-21-15,0 0 0,0 0 16,1 0-16,-1 0 0,0 0 16,0 0-16,0 0 0,0-21 0,1 21 15,-1-22-15,0 1 16,-21 0-16,0 0 0,0 0 15,-21 21-15,0-21 0,-1 21 0,22-22 16,-21 22-16,0 0 0,0 0 16,21 22-16,-21-1 15,21 0-15,0 0 0,0 0 16,0 0-16,0 1 0,0 20 16,0-21-16,0 0 0,0 0 0,21 1 15,0-1-15</inkml:trace>
  <inkml:trace contextRef="#ctx0" brushRef="#br0" timeOffset="126861.37">8848 5567 0,'0'0'0,"0"-21"0,0 0 16,0 42 46,0 0-62,0 0 0,0 0 16,0 0-16,0 22 0,0-22 15,0 0-15,0 0 0,0 0 0,0 22 16,0-22-16,0 0 0,0 0 0,0 0 16,0 1-16,0-1 15,0 0-15,0 0 0,21-21 0,-21 21 16,21 0-16,0-21 0,0 0 0,-21 22 15,21-22-15,1 0 0,-1 0 16,21 0-16,-21 0 0,22 0 0,-22 0 16</inkml:trace>
  <inkml:trace contextRef="#ctx0" brushRef="#br0" timeOffset="128124.73">12150 5567 0,'0'0'16,"-22"0"-16,1 0 0,0 0 0,0-21 0,0 21 16,0 0-16,-1 0 0,1 0 15,0 0-15,0 0 0,0 0 0,0 0 16,-1-21-16,1 21 0,0 0 15,42 0 32,0 0-47,22 0 0,-22 0 16,21 0-16,22 0 0,-22 0 0,22 0 16,-1 0-16,22 21 0,-22-21 15,1 0-15,20 0 0,1 0 0,-21 0 16,20 0-16,1 0 0,-22 0 15,22 0-15,-21 21 0,-1-21 0,1 0 16,-1 0-16,-21 0 0,22 0 0,-22 0 16,-21 0-16,1 0 0,-1 0 15,0 0-15,0 0 16,-21-21-16,0 0 16,-21-1-1,0 22-15,0-21 0,21 0 16,-22 21-16,22-21 0,-21 21 15,0-21-15,0 21 0,21-21 0,-21-1 16,0 22-16,-1-21 0,-20 0 0,21 21 16,0-21-16,0 21 0,-1-21 15,1 21-15,0-21 0,0 21 16,0 0-16,0 0 0,-1 0 16,1 0-16,42 21 46,1-21-46,-1 21 0,0-21 0,0 21 16,21-21-16,-20 21 0,20-21 0,-21 21 16,21-21-16,1 0 0,-1 22 15,-21-22-15,22 21 0,-1-21 0,-21 0 16,21 21-16,-20-21 0,-1 0 0,0 0 16,0 21-16,0-21 0,0 0 15,-21 21 16,0 0-31,-21 1 16,0-22-16,-21 21 16,21 0-16,-1 0 0,-20 21 15,21-20-15,-21 20 0,20-21 0,-20 0 16,21 22-16,0-22 0,-22 21 0,22-21 16,0 0-16,0 1 0,0-1 15,0 0-15,-1-21 0,22 21 0,0 0 16,-21-21 15,0 0-15,0 0-1</inkml:trace>
  <inkml:trace contextRef="#ctx0" brushRef="#br1" timeOffset="134340.31">14372 5842 0,'0'-21'0</inkml:trace>
  <inkml:trace contextRef="#ctx0" brushRef="#br1" timeOffset="134478.25">14414 5800 0,'0'0'16,"22"0"-16,-22-21 0,21-1 15,0 1-15,0 0 0,0 21 16,0-42-16,1 21 0,-1-1 0,0 1 16,0-21-16,0 21 0,-21-22 0,21 22 15,-21-21-15,22 21 0,-22-22 16,0 22-16,0-21 0,0 21 0,0 0 15,0-1-15,0 1 0,0 0 16</inkml:trace>
  <inkml:trace contextRef="#ctx0" brushRef="#br1" timeOffset="134522.23">14626 5207 0,'-42'42'15,"-1"1"1</inkml:trace>
  <inkml:trace contextRef="#ctx0" brushRef="#br1" timeOffset="134728.54">15198 5334 0,'0'-42'31,"0"21"-31,21 21 16</inkml:trace>
  <inkml:trace contextRef="#ctx0" brushRef="#br1" timeOffset="134757.53">15176 5313 0</inkml:trace>
  <inkml:trace contextRef="#ctx0" brushRef="#br1" timeOffset="134950.41">15007 5736 0,'0'-21'16,"0"0"0,21 0-16,-21 0 15,0-1-15,21 1 0,1 0 0,-22 0 16,21-21-16,0 20 0,-21 1 16,21-21-16,0 21 0,0 0 0,1-1 15,-1 1-15,0 0 0,-21 0 0,21 0 16</inkml:trace>
  <inkml:trace contextRef="#ctx0" brushRef="#br1" timeOffset="135426.67">14605 5461 0,'-42'21'15</inkml:trace>
  <inkml:trace contextRef="#ctx0" brushRef="#br1" timeOffset="148416.06">14647 5567 0,'0'0'0,"0"-21"78,0 0-62,0-1-16,0 1 15,0 0 1,21 0-16,-21 0 0,22 21 16,-22-21-16,0-1 0,0 1 0,21 0 15,-21 0-15,21 0 0,-21 0 0,0-22 16,0 22-16,0 0 0,0 0 15,0 0-15,0-1 0,0 1 16,-21 21 0,0 0-16,-1 0 15,1 0-15,0 21 0,21 1 16,-21-1-16,0 0 16,21 0-16,-21 0 0,21 0 0,0 22 15,0-22-15,-22 0 0,22 0 0,0 0 16,0 1-16,0-1 0,0 0 15,0 0-15,0 0 0,0 0 16,0 1-16,0-1 16,0 0-16,0 0 0,22 0 15,-1-21-15,0 21 0,0-21 16,0 0-16,0 22 0,1-22 16,-1 0-16,0 0 0,0 0 15,0 0-15,0 0 16,1 0-16,-1 0 0,0-22 0,0 22 15,0-21-15,22 21 0,-22-21 0,0 21 16,0-21-16,0 0 0,0 21 16,1-21-16,-1-1 0,0 1 15,0 0-15,0 0 0,-21 0 0,21 0 16,1-1-16,-22 1 0,21 0 16,-21 0-16,21 0 0,-21 0 0,21 21 15,-21-22-15,0 1 0,0 0 16,-21 42 31,0 0-32,21 1-15,-21-1 0,21 0 16,0 0-16,-22 0 0,22 0 0,0 1 16,-21-22-16,21 21 15,0 0-15,0 0 0,0 0 0,0 0 16,0 1-16,0-1 15,-21 0-15,21 0 16,-21-21-16,21 21 0,0-42 63,0 0-48,0 0-15,0 0 0,21-1 16,0 1-16,0-21 0,1 21 15,-22 0-15,21-1 0,0 1 16,0 0-16,0 0 0,0 0 0,1 0 16,-1-1-16,0 22 0,0 0 15,0 0-15,0 0 0,1 0 16,-1 22-16,-21-1 0,0 0 0,0 0 16,21 0-16,-21 0 0,0 1 15,21-1-15,-21 0 0,0 0 0,0 0 16,0 0-16,21 1 0,-21-1 0,21 0 15,1 0-15,-1 0 16,0-21-16,0 0 16,0 0-16,0 0 0,1-21 15,-1 0-15,0 0 16,0 0-16,-21-1 16,21 1-16,0-21 0,-21 21 0,22 0 15,-1-1-15,-21-20 0,21 21 0,0 0 16,0 0-16,-21-1 0,21 1 15,1 21-15,-1 0 16,0 0 0,-21 21-16,0 1 15,0-1 1,0 0 0,0-42 30,0 0-30,-21-1-16,0 22 16,21-21-16,-22 21 0,22-21 15,-21 21-15,0 0 16,0 0 0,0 21-16,0 0 15,21 1-15,-22-1 0,22 0 16,0 0-16,0 0 0,-21 0 0,21 1 15,0 20-15,0-21 0,0 0 0,0 0 16,0 1-16,0-1 0,0 0 16,0 0-16,0 0 0,21-21 15,1 21-15,-1 1 0,0-22 0,0 0 16,0 0-16,0 0 0,1 0 16,-1 0-16,21 0 0,-21 0 0,0 0 15,22-22-15,-22 1 0,0 0 0,0 0 16,22 0-16,-22 0 0,0-1 15,0-20-15,0 0 0,0-1 0,1 1 16,20 0-16,-21-1 0,0 1 0,0-21 16,-21 20-16,22-20 0,-1 20 15,0 1-15,-21 0 0,0-1 16,21 1-16,-21 21 0,21-21 0,-21 20 16,0 1-16,0 42 15,0 1 1,0-1-16,0 0 0,-21 21 0,21 1 15,-21-1-15,21 0 0,-21 22 16,21-22-16,0 0 0,-21 1 0,21-1 16,-22 0-16,22 1 0,0-1 0,0-21 15,0 85 1,0-85-16,0 0 0,0 1 0,22-1 16,-1 0-16,0 0 15,0-21-15,21 0 0,-20 0 0,-1 0 16,0 0-16,0 0 0,21-21 15,-20 21-15,-1-21 0,0 0 0,0-1 16,0 1-16,0 0 0,1 0 0,-1 0 16,-21-22-16,21 22 0,0-21 15,-21 21-15,21-22 0,-21 22 0,0 0 16,0 0-16,0 0 0,0 0 0,21-1 16,-21 44 15,0-1-31,-21 0 0,21 0 0,-21 0 15,21 22-15,0-22 16,0 0-16,0 21 0,-21-21 0,21 1 16,0-1-16,0 21 0,0-21 0,0 0 15,0 1-15,21-1 16,0-21-16,0 21 0,1-21 16,-1 0-16,0 0 0,21 0 0,-21 0 15,1 0-15,-1-21 0,21 0 16,-21 21-16,0-22 0,1 1 0,-1 0 15,0 0-15,0 0 0,0 0 0,-21-22 16,0 22-16,0-21 0,0 21 0,0-22 16,0 22-16,0-21 0,0 21 15,0-22-15,-21 22 0,0 0 16,21 0-16,-42 0 0,20-1 0,1 22 16,0 0-16,0 0 0,0 0 15,-22 0-15,22 0 0,0 22 0,0-1 16,0 0-16,0 0 0,-1 21 15,22-20-15,0 20 0,0-21 0,0 0 16,0 22-16,0-22 0,0 0 0,22 0 16,-1 0-16,0 0 0,0 1 0,0-1 15,22-21-15,-22 0 0,21 21 16,-21-21-16,22 0 0,-1 0 0,0 0 16,22 0-16,-22-21 0,0 0 15,22 21-15,-22-22 0,22 1 16,-22 0-16,-21 0 0,22-21 0,-1 20 15,-21 1-15,0 0 0,0 0 0,-21 0 16,0 0-16,-21 21 31,0 0-31,0 21 0,0 0 0,21 0 16,0 0-16,0 0 0,0 1 16,0-1-16</inkml:trace>
  <inkml:trace contextRef="#ctx0" brushRef="#br1" timeOffset="149448.47">17759 5461 0,'0'21'16,"0"-42"-16,21 63 0,-21-20 15,0-1-15,21-21 0,-21 21 16,0-42 15,0 0-15,-21-1-16,21 1 16,-21 0-16,0 21 0,21-21 15,-22 0-15,1 21 0,0 0 16,0 0-16,21 21 31,0 0-31,0 0 0,0 0 16,0 1-16,21-1 0,0 0 15,0 0-15,1-21 16,-1 21-16,21-21 0,-21 0 0,22 0 16,-22 0-16,21 0 0,22 0 0,-22 0 15,0 0-15,22 0 0,-1 0 16,-20-21-16,-1 0 0,21 0 0,-20 0 15,-22-1-15,21 1 0,-21 0 0,22 0 16,-43 0-16,21 0 0,-21-1 16,21-20-16,-21 21 0,0 0 0,0 0 15,0-1-15,0 1 0,-21 21 16,0 0-16,0 0 0,-1 0 0,1 0 16,0 0-1,0 21-15,0-21 0,0 22 0,21 20 16,-22-21-16,22 0 0,-21 0 0,21 1 15,0-1-15,0 0 0,0 21 16,0-21-16,0 1 0,0-1 0,21 0 16,1-21-16,-1 21 0,0 0 0,0-21 15,21 21-15,-20-21 0,20 0 16,-21 0-16,21 0 0,1 0 0,-1 0 16,0 0-16,1 0 0,-1 0 0,22 0 15,-22 0-15,0 0 0,1 0 0,-1-21 16,0 21-16,1-21 0,-22 0 15,21 0-15,-21 0 0,22-1 16,-22 1-16,-21 0 0,0 0 0,21 0 16,-21 0-16,0-22 0,0 22 15,0 0-15,0-21 0,0 20 0,0 1 16,-21 0-16,0 0 0,21 0 0,-22 21 16,1 0-16,0 0 0,0 0 15,0 0-15,0 0 0,-1 21 16,1 0-16,-21 0 0,21 0 0,0 1 15,-1-1-15,1 0 0,0 0 0,21 21 16,0-20-16,-21-1 0,21 0 16,0 0-16,0 0 0,0 0 0,0 1 15,0-1-15,0 0 0,21 0 16,0-21-16,0 0 16,1 0-16,-1 0 0,0 0 0,0 0 15,0 0-15,0 0 0,1-21 0,20 0 16,-21 0-16,0-1 0,0 1 15,1-21-15,-1 21 0,0-22 0,0 1 16,0 0-16,0-1 0,1 1 0,-1-21 16,0 20-16,-21-20 0,0-1 15,21 22-15,-21 0 0,21-1 0,-21 1 16,0 0-16,0 20 0,0 1 0,0 0 16,0 0-16,-21 42 31,0 21-31,21-20 15,-21 20-15,0 0 0,-1 22 0,22-22 16,-21 22-16,0-22 0,21 21 16,0-20-16,0 20 0,0-20 0,-21-1 15,21 0-15,0 1 0,0-1 0,0-21 16,0 0-16,21 22 0,0-43 16,0 21-16,1 0 0,20-21 15,-21 0-15,0 0 0,0 0 0,22 0 16</inkml:trace>
  <inkml:trace contextRef="#ctx0" brushRef="#br1" timeOffset="149518.43">20193 5207 0,'42'0'0,"1"0"16</inkml:trace>
  <inkml:trace contextRef="#ctx0" brushRef="#br1" timeOffset="153276.76">21548 5461 0,'21'0'31,"0"0"-31,-21-21 15,21 21-15,0-21 0,0 0 0,1 21 16,-22-22-16,21 1 0,0 0 16,0 0-16,0 0 0,0 0 15,22-22-15,-22 22 0,0-21 0,0 21 16,0-22-16,1 1 0,-1 0 16,-21-1-16,21 22 0,-21-21 0,21 21 15,-21-22-15,0 22 0,0 0 16,0 0-16,0 0 0,0-1 0,0 1 15,-21 0-15,0 21 0,0 0 16,-1 0-16,1 0 16,0 0-16,21 21 0,0 0 15,-21 1-15,0 20 0,0-21 0,21 21 16,0 1-16,-22-1 0,1 0 16,0 1-16,21-1 0,-21 0 15,21 1-15,-21-1 0,21 0 0,0-20 16,0 20-16,0-21 0,0 21 15,0-20-15,0-1 0,0 21 0,0-21 16,21 0-16,0 1 0,0-22 0,0 21 16,1 0-16,-1-21 0,0 0 15,0 0-15,0 0 0,22 0 0,-22 0 16,0 0-16,0 0 0,21-21 0,-20 21 16,-1-21-16,0-1 0,0 22 15,0-21-15,0 0 0,1 0 0,-1 0 16,-21 0-16,21-1 0,0-20 0,-21 21 15,0 0-15,0 0 16,0-1-16,0 1 0,0 0 16,-21 21-1,0 0 1,21 21-16,-21 0 16,21 1-16,-22-22 0,22 21 0,0 0 15,0 0-15,0 0 16,22-21-1,-1 0-15,0 0 0,0 0 0,0 0 16,0 0-16,1 0 0,20 0 16,-21 0-16,0-21 0,0 0 0,22 21 15,-22-21-15,0 0 0,0-1 16,0 1-16,1 21 0,-1-21 16,0 0-16,-21 0 0,21 0 15,0 21-15,-42 0 31,21 21-15,-21 0-16,0-21 0,21 21 16,0 0-16,0 0 0,-21 1 0,21-1 15,0 0-15,-22-21 0,22 21 16,0 0-16,0 0 0,0 1 0,22-1 16,-1 0-16,0-21 0,0 0 15,0 21-15,0-21 0,22 0 16,-22 0-16,21 0 0,-21 0 0,22 0 15,-22 0-15,21 0 0,-21-21 16,22 0-16,-22 21 0,0-21 0,0-1 16,0 22-16,1-21 0,-22 0 0,21 0 15,-21 0-15,21 0 0,0-1 16,-21 1-16,0 0 0,0 0 0,0 0 16,21 21-16,-21-21 0,0-1 15,0 44 16,0-1-31,0 0 16,-21 0-16,21 21 16,-21-20-16,21-1 0,-21 21 0,21-21 15,0 22-15,-21-1 0,-1 0 0,22 22 16,0-22-16,0 0 0,-21 22 16,21-1-16,-21 1 0,21-22 0,-21 22 15,21-1-15,0 1 0,-21-1 0,0-20 16,-1 20-16,1 1 0,21-22 0,-21 21 15,0-20-15,21 20 0,-21-20 16,0-1-16,21-21 0,-22 21 0,22-20 16,-21-1-16,0 0 0,0 0 0,0-21 15,0 0-15,-1 0 16,1 0-16,0-21 16,0 0-16,0 0 0,0-1 0,-1 1 15,1-21-15,0 0 0,0-1 0,0 1 16,21 0-16,0-22 0,0 22 15,0-1-15,0-20 0,0 21 0,21-22 16,0 22-16,0-1 0,0-20 0,22 21 16,-22-22-16,0 22 0,21-22 15,1 1-15,-1 20 0,0-20 0,1 21 16,-1-1-16,0-20 0</inkml:trace>
  <inkml:trace contextRef="#ctx0" brushRef="#br1" timeOffset="153836.87">24363 4593 0,'0'0'0,"-21"0"0,-1 0 16,1 21-1,0-21-15,21 22 16,21-22 31,0 0-47,1 0 16,-1-22-1,-21 1-15,0 0 16,0 0-1,-21 21 1,-1 0-16,1 0 0,0 0 16,21 21-16,-21 0 0,21 0 15,-21 1-15,21-1 0,-21-21 16,21 21-16,0 0 0,-22-21 16,22 21-16,0 0 0,0 1 15,22-1 1,-1-21-16,0 0 15,0 0-15</inkml:trace>
  <inkml:trace contextRef="#ctx0" brushRef="#br1" timeOffset="154252.64">24638 4614 0,'-21'0'16,"21"22"0,0-1 15,21-21-16,0 0-15,-21-21 16,21 21 0,-21-22-16,0 1 0,0 0 15,-21 21 17,0 0-32,0 0 0,21 21 15,-21 0-15,-1 1 0,1-1 0,21 0 16,-21 0-16,21 0 15,0 0-15,0 1 0,0-1 16,0 0-16,21-21 0,0 0 0,1 21 16,-1-21-16,0 0 0,21 0 15</inkml:trace>
  <inkml:trace contextRef="#ctx0" brushRef="#br1" timeOffset="154832.37">25675 4614 0,'-21'0'15,"0"0"1,21 22 0,-21-22-1,42-22 48,0 22-48,-21-21 1,21 0-16,0 21 16,0 0-16,-21 21 31,0 0-31,0 1 0,0-1 16,0 0-16,-21 0 15,0 0-15,0 0 0,0 1 16,0-1-16</inkml:trace>
  <inkml:trace contextRef="#ctx0" brushRef="#br1" timeOffset="155516.97">26098 4572 0,'22'0'16,"-1"0"-1,0 0 1,-21 21-1,0 0-15,0 1 16,0-1-16,0 0 0,0 0 16,-21-21-16,21 21 15,-21-21-15,-1 21 16,22-42 31,0 0-32,0 0-15,0 0 16,0 0-16,0-1 16,22 22-1,-22-21 1,21 21 0,0 0-1,0 0 1,-21 21-1,0 1 1,0-1-16,0 0 0,0 0 0,0 0 16,0 0-16,0 1 0,0-1 0,-21 0 15,0 21-15,0-21 0</inkml:trace>
  <inkml:trace contextRef="#ctx0" brushRef="#br1" timeOffset="155559.96">25696 5165 0,'0'0'15,"-21"21"-15,0-21 0</inkml:trace>
  <inkml:trace contextRef="#ctx0" brushRef="#br1" timeOffset="165672.34">2011 7260 0,'0'0'0,"0"-21"15,0 42 32,0 0-47,0 1 16,0-1-16,21-21 0,-21 21 15,21-21-15,0 0 16,0 0-16,1 0 16,-1 0-16,21 0 0,-21 0 0,0 0 15,22-21-15,-22 0 0,21-1 0,1 1 16,-22 0-16,21-21 15,0 21-15,-20-1 0,-1 1 0,0 0 16,0 0-16,-21-21 0,0 20 16,0 1-16,0 0 0,0 0 15,-21 21-15,-21-21 0,20 21 16,1 0-16,-21 0 0,21 0 0,-22 0 16,22 0-16,-21 0 0,21 21 15,-22 0-15,22 0 0,0 0 0,0 22 16,0-22-16,0 21 15,-1 1-15,1-1 0,21-21 0,-21 21 16,21 1-16,0-22 0,0 21 16,0-21-16,0 1 0,0 20 0,21-42 15,0 21-15,1 0 0,-1 0 16,0-21-16,0 0 0,21 0 0,-20 0 16,20 0-16,-21 0 0,0 0 15,22 0-15,-22 0 0,0 0 0,0 0 16,0 0-16,0-21 15,-42 21 1,0 0 0,0 0-16,0 0 0,-22 21 15,22-21-15,0 22 0,-21-1 0,21 0 16,-1 0-16,1 0 0,0 0 16,0 1-16,21-1 0</inkml:trace>
  <inkml:trace contextRef="#ctx0" brushRef="#br1" timeOffset="165777.29">2201 7916 0,'0'0'0,"21"0"0,1 0 16,-1 0-16,0 0 0,21 0 0,-21 0 16,22 0-16,-22 0 0,21 0 15,-21-21-15,22 0 0,-1 21 0,-21-21 16,0 0-16,22 0 0</inkml:trace>
  <inkml:trace contextRef="#ctx0" brushRef="#br1" timeOffset="166284.01">3260 7239 0,'0'0'0,"-22"-21"0,1 0 16,0 21-16,0 0 0,0-21 0,0 21 15,-1 0-15,1 0 0,0 0 16,0 21-16,-21 0 0,20 0 0,1 0 15,-21 22-15,21-22 0,0 21 16,-1 0-16,1 1 0,0-22 16,0 21-16,0 1 0,21-22 0,0 21 15,0-21-15,0 22 0,0-22 16,0 0-16,21-21 0,0 21 0,0-21 16,0 0-16,22 0 0,-22 0 15,21 0-15,1 0 0,-22 0 0,21-21 16,0 0-16,1 0 0,-1-1 15,-21 1-15,22 0 0,-22 0 0,21 0 16,-21 0-16,-21-22 0,0 22 0,21 0 16,-21 0-16,0 0 0,0-22 15,0 22-15,0 0 16,0 0-16,-21 21 16,0 0-1,0 21 1,21 0-16,0 0 0,0 0 15,0 22-15,0-22 0,-21 0 0,21 21 16,0-20-16,0 20 0,0-21 16,0 21-16,0 1 0,0-22 0,0 21 15,0 1-15,0-1 0,0 0 16,0 22-16,0-22 0,-21 22 0</inkml:trace>
  <inkml:trace contextRef="#ctx0" brushRef="#br1" timeOffset="166544.84">3577 8446 0,'-106'63'16,"212"-126"-16,-233 147 0,106-41 0,0-22 0,21 21 15,-21-21-15,21 0 0,0 22 16,0-22-16,0 0 0,-22 0 0,1 0 16,21 1-16,-21-22 0,0 21 0,0-21 15,0 0-15,-1 0 0,1 0 16,0 0-16,-21 0 0,-1 0 0,22 0 16,-21-21-16,0 21 0,-1-22 15,-20 1-15,20 0 0,1 0 0,0 0 16,21 0-16,-22-1 0,22 1 0,0 0 15,0 0-15,0 0 0,21 0 16,0-1-16,0 1 0,0 0 16,0 0-16,0-21 0,21 20 15,-21 1-15,21 0 0,0 0 0,0 0 16,0 0-16,1-1 0,-1-20 0,0 21 16,21 0-16,-21-22 0</inkml:trace>
  <inkml:trace contextRef="#ctx0" brushRef="#br1" timeOffset="167280.44">3302 7705 0,'0'0'0,"21"-21"31,0 21-31,-21 21 47,0 0-47,21 0 16,-21 0-16,22 0 0,-22 1 15,0-1-15,0 21 0,21-21 0,-21 22 16,0-1-16,0 0 0,0 1 16,0-1-16,0 0 0,0 1 0,0-1 15,0 0-15,0 1 0,0-1 16,0-21-16,0 21 0,0 1 16,-21-22-16,-1 21 0,1-21 0,21 1 15,0-1-15,-21 0 0,0-21 16,21 21-16,-21-21 0,0 0 15,-1 0-15,1 0 16,0-21 0,21 0-1,-21 0-15,21-1 0,0 1 16,0 0-16</inkml:trace>
  <inkml:trace contextRef="#ctx0" brushRef="#br1" timeOffset="167736.59">4043 7218 0,'0'21'31,"0"0"-31,0 0 0,21-21 31,-21-21 0,0 0-15,0 0-16,-21 21 31,0 0-15,21 21-16,-22-21 16,22 21-16,0 0 15,0 1-15,0-1 16,22-21-1,-1 0-15,0 0 16,0 0 0</inkml:trace>
  <inkml:trace contextRef="#ctx0" brushRef="#br1" timeOffset="168072.42">4127 7684 0,'0'0'0,"0"-22"63,0 1-48,-21 21 17,0 0-17,21 21-15,0 1 16,-21-44 15</inkml:trace>
  <inkml:trace contextRef="#ctx0" brushRef="#br1" timeOffset="168836.97">6329 6773 0,'0'22'46,"0"-1"-30,0 0-16,0 0 16,21-21 15,0 0-15,0 0-16,-21-21 15,21 21-15,-21-21 16,0 0-16,-21 21 47,0 0-47,0 21 0,21 0 15,-21 0-15,21 0 0,-21 0 16,21 1-16,0-1 0,0 0 16,0 0-16,0 0 15,0 0-15,42-21 16,-21 0-16,0 0 15,0 0-15</inkml:trace>
  <inkml:trace contextRef="#ctx0" brushRef="#br1" timeOffset="169220.75">6837 6795 0,'-21'0'16,"-1"0"0,1 21-16,21 0 0,0 0 15,-21-21-15,21 21 16,21-21 0,0 0-1,1 0-15,-1 0 0,0 0 16,0-21-1,-21 0-15,0 0 0,0 0 16,-21 21 15,0 0-31,0 0 16,-1 0-16,22 21 16,-21-21-16,21 21 0,-21 0 0,21 0 15,0 0-15,0 1 0,0-1 16,0 0-16,0 0 15,21-21-15,0 0 0,1 0 16</inkml:trace>
  <inkml:trace contextRef="#ctx0" brushRef="#br1" timeOffset="169580.54">7387 6752 0,'0'0'0,"-21"-21"16,21 42 15,0 0-31,0 1 0,0-1 16,-21 0-16,21 21 0,0-21 0,0 1 15,0 20-15,0-21 0,0 21 16,-21 1-16,21-22 0,-22 21 16,22 1-16,-21-1 0,21 0 0,0-21 15,0 22-15,0-22 0,-21 0 16,21 0-16,0 0 0,0 1 0,0-1 16,0-42 15,21-1-31,0 1 0,-21 0 15</inkml:trace>
  <inkml:trace contextRef="#ctx0" brushRef="#br1" timeOffset="169876.37">7662 6689 0,'0'21'15,"0"0"-15,0 0 0,0 0 16,0 1-16,0-1 0,0 21 0,0-21 16,0 22-16,0-1 0,0 0 15,0-21-15,-21 22 0,21-1 0,-21 0 16,21 1-16,0-1 0,0-21 16,0 22-16,0-22 0,0 0 15,-21 21-15,21-21 0,0 1 0,0-1 16,0 0-16,0-42 47,0 0-47,0-1 15</inkml:trace>
  <inkml:trace contextRef="#ctx0" brushRef="#br1" timeOffset="170105.24">7239 7260 0,'0'0'0,"-21"0"0,42 0 47,0 0-47,0-21 0,0 21 0,1 0 16,20-21-16,-21 21 0,0 0 0,22-21 15,-22 21-15,21-21 0,-21 21 16,0 0-16,22-22 0,-22 22 0,0 0 15,0-21-15,0 21 0,1 0 16,-1-21-16</inkml:trace>
  <inkml:trace contextRef="#ctx0" brushRef="#br1" timeOffset="170535.99">7959 7112 0,'0'21'16,"21"-21"15,0 0-31,0 0 16,0-21-16,0 21 0,-21-21 0,22 21 16,-1-21-16,0 21 15,0-21-15,0-1 0,0 1 16,-21 0-16,0 0 0,22 21 0,-22-21 15,0 0-15,0-1 16,-22 22-16,1 0 16,0 0-16,0 0 0,0 0 0,0 0 15,-1 22-15,1-1 16,0-21-16,0 21 0,0 0 0,21 0 16,-21 22-16,21-22 0,-22 0 0,22 21 15,0-21-15,0 22 0,0-22 16,0 0-16,0 21 0,0-20 0,0-1 15,0 0-15,22-21 0,-22 21 16,21-21-16,0 21 0,0-21 16,0 0-16,0 0 0,1 0 0,-1 0 15,0 0-15,0 0 0,0 0 0,0-21 16,22 0-16,-22 21 0,0-21 16,0-22-16</inkml:trace>
  <inkml:trace contextRef="#ctx0" brushRef="#br1" timeOffset="170816.28">8530 6583 0,'0'0'0,"-21"21"31,21 0-31,0 0 0,-21 1 0,21 20 0,0-21 16,0 21-16,0 1 0,0-1 15,0 0-15,0-20 0,0 20 0,0 0 16,0 1-16,0-1 0,-21-21 0,21 21 16,0 1-16,0-1 0,-22-21 15,22 0-15,0 22 0,0-22 0,0 0 16,0 0-16,22-21 31,-1 0-31,-21-21 0,21 0 16,-21 0-16</inkml:trace>
  <inkml:trace contextRef="#ctx0" brushRef="#br1" timeOffset="171132.95">8911 6456 0,'-21'21'31,"21"0"-31,-21 0 0,21 1 16,0-1-16,0 21 0,0 0 16,0 1-16,0-1 0,0 0 0,-21 1 15,21-1-15,-22 0 0,22 22 0,-21-22 16,21 1-16,0-1 0,-21 0 16,0 1-16,21-22 0,-21 21 0,21 0 15,0-20-15,0-1 0,0 0 0,0 0 16,0 0-16,21-21 31,0-21-15,0 0-16,-21 0 0,21 0 15,1-1-15</inkml:trace>
  <inkml:trace contextRef="#ctx0" brushRef="#br1" timeOffset="171580.7">9207 6943 0,'-21'21'15,"0"0"1,0 0-16,21 0 16,0 1-16,-21-1 0,21 0 15,0 0-15,0 0 0,0 22 16,0-22-16,0 0 0,0 0 0,0 0 15,0 0-15,0 1 0,0-1 16,21-21-16,0 21 16,0-21-16,0 0 0,1 0 15,-1-21-15,0 21 0,0-21 16,0-1-16,0 1 0,-21 0 16,22-21-16,-1 21 0,0-22 0,-21 22 15,0-21-15,0 21 0,0-22 0,0 22 16,0-21-16,0 21 0,0-1 15,0 1-15,0 0 0,-21 0 0,0 21 16,-1 0-16,1 0 16,-21 0-16,21 0 0,0 0 15,-1 21-15,1-21 0,0 21 0,21 0 16,-21 1-16,21-1 0,-21 0 0,21 0 16,0 0-16,0 0 15,21-21 1,21 0-16,-21 0 0,1 0 0</inkml:trace>
  <inkml:trace contextRef="#ctx0" brushRef="#br1" timeOffset="172145.57">9948 6456 0,'-63'0'31,"63"-21"32,0 0-48,-21 21 32,21 21-47,-22 0 0,22 0 0,0 0 16,0 0-16,-21 1 0,0-1 16,21 0-16,0 0 0,-21-21 15,21 21-15,0-42 31,0 0-15,0 0 0,0 0-16,0-1 0,0 1 15,0 0-15,0 0 0,21 0 16,-21 0-16,21 21 16,0 0-16,1 0 15,-22 21 1,0 0-16,0 0 0,0 0 0,0 0 15,0 22-15,0-22 0,0 0 0,-22 0 16,22 0-16,-21 1 0,21-1 16,-21 0-16,21 0 0</inkml:trace>
  <inkml:trace contextRef="#ctx0" brushRef="#br1" timeOffset="172536.34">10160 6414 0,'0'21'31,"0"0"-15,0-42 31,21 0-32,0-1 1,-21 1-16,21 21 16,1-21-16,-1 21 15,0 0-15,0 0 16,-21 21-1,0 0-15,0 1 0,0-1 16,0 0-16,0 21 0,0-21 16,0 1-16,0-1 0,-21 21 0,21-21 15,-21 0-15,0 1 0,-1-1 0,1 0 16,-21-21-16,21 21 0,0-21 16,21 21-16</inkml:trace>
  <inkml:trace contextRef="#ctx0" brushRef="#br1" timeOffset="173488.64">11493 7091 0,'-21'0'31,"0"0"-15,21-21-1,0 0 17,21 21-17,0-22-15,1 22 16,-1 0-16,0 0 15,0 0 1,-21 22-16,0-1 16,0 0-16,0 0 15,-21-21-15,21 21 0,-21-21 16,0 0-16,-1 21 0,1-21 16,0 0-1,21-21 1,0 0-16,0 0 15,0 0-15,21 0 16,0 21 0,1-22-16,-1 22 15,0-21-15,0 21 0,0 0 16,-21 21-16,21 1 16,-21-1-16,22 0 0,-22 0 0,0 0 15,0 22-15,0-22 0,0 21 16,-22-21-16,1 22 0,-21-1 0,21-21 15,0 21-15,-22-20 0,22-1 0,0 0 16,-21-21-16,42 21 0,0 0 16</inkml:trace>
  <inkml:trace contextRef="#ctx0" brushRef="#br1" timeOffset="174068.41">12700 6414 0,'0'0'0,"-21"0"32,0 0-32,21 21 0,0 0 15,0 0 1,-22 0-16,22 0 0,0 1 0,-21-1 15,21 0-15,0 0 0,0 0 16,0 0 0,21-42 15,-21 0-15,22 0-16,-22 0 0,0 0 15,0-1-15,0 1 0,0 0 16,0 0-1,-22 21 1,22 21-16,-21 0 0,21 0 16,0 1-16,0-1 0,0 0 15,0 21-15,-21-21 0,21 1 0,0-1 16,0 0-16,0 0 0,0 0 16,0 0-16,0 1 0,21-22 15,0 0-15,1 0 16,-1 0-16</inkml:trace>
  <inkml:trace contextRef="#ctx0" brushRef="#br1" timeOffset="174468.18">12975 6435 0,'0'0'0,"-21"0"16,21 21-16,-21-21 0,0 0 16,21 21-16,21-21 47,0 0-32,-21-21 1,0 0-1,-21 42 17,0-21-32,-1 21 15,22 0-15,0 0 0,-21 22 0,0-22 16,21 0-16,0 0 0,0 0 16,0 22-16,0-22 0,0 0 0,0 0 15,0 0-15,0 1 0,21-22 16,0 21-16,1-21 15,20 0-15,-21 0 16</inkml:trace>
  <inkml:trace contextRef="#ctx0" brushRef="#br1" timeOffset="174761.01">13462 6541 0,'0'0'16,"-21"0"0,21 21-16,0 0 15,-21 0-15,21 0 0,-22 22 0,22-22 16,0 21-16,0-21 0,-21 22 16,21-1-16,-21-21 0,21 21 0,0 1 15,0-1-15,-21-21 0,21 22 0,-21-22 16,21 21-16,0-21 0,0 0 15,0 1-15,0-1 0,0 0 0,0 0 16,21-42 15</inkml:trace>
  <inkml:trace contextRef="#ctx0" brushRef="#br1" timeOffset="175345.68">14012 6646 0,'-21'-42'31,"0"21"-31,21 0 0,0 0 16,21-1-1,0 1-15,0 21 0,1 0 16,-1 0-16,0 0 0,0 0 16,0 0-16,0 0 0,1 0 0,-1 21 15,0 1-15,0 20 0,0-21 16,0 21-16,-21-20 0,0 20 0,0 0 16,0 1-16,0-22 0,0 21 15,0 0-15,-21-20 0,0 20 0,-21-21 16,21 21-16,-22 1 0,1-22 0,0 0 15,-1 21-15,1-20 0,0-1 16,20 0-16,-20 0 0,21 0 0,0-21 16,0 0-16,-1 0 0,1-21 15,21 0 1,-21 0-16,21 0 0,0-1 16,0 1-16,0-21 0,0 21 0,0-22 15,21 22-15,0 0 0,-21-21 16,0 21-16,22-1 0,-1 22 0,-21-21 15,21 21-15,0 0 0,0 0 16,-21 21-16,21-21 0,1 22 16,-22-1-16,21 0 0,0 0 0,-21 0 15,21 0-15,0 1 0,-21 20 0,21-21 16,1 0-16,-1 0 0,0 1 16,0-1-16,0 0 15,0-21-15,-21 21 0,22-21 16,-1 0-16,0 0 0,0-21 15,21 0-15,-20 21 0,-1-21 16</inkml:trace>
  <inkml:trace contextRef="#ctx0" brushRef="#br1" timeOffset="175936.21">14732 6583 0,'0'0'0,"0"-42"16,0 20 0,0 1-1,21 21-15,0-21 0,0 21 16,1 0-16,-1 0 0,0 0 16,0 0-16,0 0 0,-21 21 15,0 0-15,21 1 0,-21-1 0,0 0 16,0 0-16,0 0 0,0 22 15,0-22-15,-21 21 0,0-21 0,0 0 16,-21 1-16,20 20 0,-20-21 0,21 0 16,-21 0-16,20 1 0,1-1 15,0-21-15,0 21 0,0-21 16,42-21 15,0 21-31,0-21 16,0-1-16,1 22 0,-1-21 0,0 0 15,0 21-15,0-21 16,0 21-16,1 0 0,-1 0 0,0 0 16,0 0-16,0 21 0,-21 0 0,21-21 15,1 21-15,-1 1 0,0-1 16,-21 0-16,0 0 0,21 0 0,-21 0 16,0 1-16,0-1 0,0 0 15,0 0-15,0 0 0,-21 0 16,0 1-16,0-1 0,-22 0 0,22 0 15,-21 0-15,21-21 0,-22 21 0,22 1 16,-21-22-16,21 0 0,-1 0 16,-20 0-16,21 0 0,0 0 0,0 0 15,-1 0-15,1 0 0,21-22 16,-21 22-16,21-21 16,0 0-16,0 0 0,21 0 15,0 0-15,1-1 0</inkml:trace>
  <inkml:trace contextRef="#ctx0" brushRef="#br1" timeOffset="176480.92">15536 6583 0,'0'63'16,"0"-41"-16,0-1 0,0 0 15,0 0-15,-21 21 16,0-20-16,0-1 0,0 0 0,21 21 16,-22-21-16,1 1 0,0-1 0,0 0 15,0 0-15,21 0 0,0 0 16,0 1-16,-21-1 0,21 0 15,21 0-15,0-21 16,0 0-16,0 0 0,0 0 16,1 0-16,-1 0 0,21 0 0,-21-21 15,22 21-15,-22-21 0,0 0 0,0 21 16,21-22-16,-20 1 0,-22 0 16,21 0-16,-21 0 0,21 0 0,-21-1 15,0 1-15,-21 21 47,21 21-47,-21 1 0,21-1 0,-22 0 16,22 0-16,-21 0 0,0 0 15,21 22-15,0-22 0,-21 0 0,21 0 16,-21 0-16,21 22 0,-21-22 0,21 0 16,0 0-16,0 0 15,21-21 16,0-21-31,-21 0 0,21 0 16</inkml:trace>
  <inkml:trace contextRef="#ctx0" brushRef="#br1" timeOffset="176812.75">16065 6223 0,'0'-21'31,"0"42"-15,0 0-16,-21 0 15,21 1-15,0-1 16,-21 0-16,21 0 16,-21-21-16,21 21 0,0-42 78</inkml:trace>
  <inkml:trace contextRef="#ctx0" brushRef="#br1" timeOffset="177256.5">16446 6202 0,'0'21'47,"0"0"-31,0 0-16,0 1 15,0-1-15,0 0 16,0 0-16,0 0 0,-21 0 15,21 1-15,-21-1 0,0-21 16,21 21-16,-21-21 0,0 21 0,-1-21 16,1 0-16,-21 42 0,21-20 0,0-22 15,-1 0-15</inkml:trace>
  <inkml:trace contextRef="#ctx0" brushRef="#br1" timeOffset="178028.27">18732 6160 0,'-21'21'31,"0"-21"-15,21 21-16,-21-21 0,21 21 15,-21-21-15,21 21 16,21-21 15,0 0-15,-21-21-1,0 0 1,0 0-16,-21 21 47,21 21-47,-21 0 0,0 0 15,-1 0-15,22 1 16,0-1-16,-21 0 0,21 0 16,0 0-16,0 0 0,0 1 0,0-1 15,21-21 1,1 0-16,-1 0 0</inkml:trace>
  <inkml:trace contextRef="#ctx0" brushRef="#br1" timeOffset="178404.93">19029 6160 0,'-43'0'31,"43"21"-31,0 0 0,-21-21 16,21 21-1,21-21 1,1 0 0,-1 0-16,0 0 0,0 0 15,0 0-15,-21-21 0,0 0 16,0 0 0,-21 21 15,0 0-31,0 0 15,21 21-15,-21 0 0,-1 0 16,1 0-16,21 0 0,0 1 16,0-1-16,0 0 0,0 0 15,0 0-15,0 0 0,0 1 16,21-1-16</inkml:trace>
  <inkml:trace contextRef="#ctx0" brushRef="#br1" timeOffset="178812.7">19621 6604 0,'0'0'16,"0"21"-16,-21-21 0,0 21 0,21 1 15,-21-22-15,0 21 16,21 0 0,21-21-1,0 0 1,0 0-16,0-21 0,1 21 16,-1-21-16,-21-1 0,21 22 15,-21-21-15,0 0 16,0 0-16,0 0 0,-21 21 15,0 0 1,-1 0-16,1 0 0,0 0 0,0 0 16,0 0-16,0 21 0,-1 0 15,1 0-15,0 0 16,21 1-16,0-1 0,21-21 16,0 0-1,1 0-15,20 0 0,-21 0 16</inkml:trace>
  <inkml:trace contextRef="#ctx0" brushRef="#br1" timeOffset="179156.5">20299 6117 0,'0'0'0,"0"21"31,-21 1-31,-1-1 0,1 0 0,21 21 16,-21-21-16,0 22 0,-21-1 15,20 0-15,1 22 0,0-22 16,-21 22-16,21-1 0,-22-20 0,22 20 16,-21-21-16,21 1 0,-22-1 0,22 0 15,0 1-15,0-1 0,0 0 16,-1-20-16,22 20 0,0-21 0,-21 0 15,21 0-15,-21 1 0,21-1 16,0 0-16,21-21 31,0-21-15,-21-22-16,22 22 0,-1 0 0,0 0 16</inkml:trace>
  <inkml:trace contextRef="#ctx0" brushRef="#br1" timeOffset="179456.33">20193 6837 0,'0'21'15,"0"0"1,0 0 15,21-21-31,0 0 0,0 0 16,1 0-16,-1 0 0,-21-21 15,0 0-15,21 21 0,-21-21 16,0 0-16,0 0 16,-21 21-1,0 0-15,-1 0 16,1 0-16,0 0 0,21 21 16,-21-21-16,21 21 0,-21-21 15,21 21-15,21-21 16,0 0-1</inkml:trace>
  <inkml:trace contextRef="#ctx0" brushRef="#br1" timeOffset="180264.86">21040 6456 0,'0'63'32,"-22"-41"-32,1-1 0,21 21 15,-21-21-15,0 0 0,0 22 16,21-22-16,-21 0 0,-1 21 0,1-20 16,0-1-16,21 0 0,-21 0 15,0-21-15,21 21 16,0-42 15,21 0-31,0 0 0,0 0 16,0-1-16,1 1 0,-1 0 0,0-21 15,0 21-15,0-22 0,0 22 16,1-21-16,-1 21 0,-21-1 0,21 1 16,0 0-16,0 0 0,-21 0 15,-21 42 32,0 0-47,0-21 0,0 21 0,-1-21 16,-20 21-16,0-21 0,-1 22 0,22-1 15,-21-21-15,0 21 0,-1-21 16,22 21-16,0-21 0,0 21 0,0-21 16,-1 0-16,44 0 15,-1 0 1,0 0-16,0 0 0,0 21 0,22-21 15,-22 0-15,21 0 16,-21 0-16,22 0 0,-22 0 0,0 22 16,0-22-16,0 0 0,0 0 15,1 0-15,-1 0 16,-42 0 15,-1 0-31,1 0 0,21-22 16,-21 22-16,21-21 0,-21 0 0,0 21 15,21-21-15,0 0 0,0 0 16,0-1-16,0 1 0,0 0 0,-21-21 16,21 21-16,0-1 0,0 1 15,0 0-15,0 42 32,0 0-17,0 1-15,0-1 0,0 21 0,0-21 16,0 22-16,0-1 0,0 0 0,0-21 15,0 22-15,0-22 0,0 21 16,0-21-16,0 1 0,0-1 0,0 0 16,0 0-16,0 0 15</inkml:trace>
  <inkml:trace contextRef="#ctx0" brushRef="#br1" timeOffset="180632.65">21802 6456 0,'0'21'31,"0"0"-16,0 0-15,0 1 0,0-1 16,-22 21-16,22-21 0,0 0 16,-21 1-16,0-1 0,0 0 0,0 0 15,21 0-15,-21 0 0,-1 1 16,1-22-16,21 21 0,0-42 31,0-1-15,21 1-16,1 0 0,-1 0 15,0 0-15,0-22 0,0 22 16,0 0-16,22-21 0,-22 21 16,0-22-16,0 22 0,0 0 0,1 0 15,-1 21-15</inkml:trace>
  <inkml:trace contextRef="#ctx0" brushRef="#br1" timeOffset="181104.37">21971 6435 0,'0'0'0,"-21"0"0,0 21 0,-1-21 0,1 21 16,-21-21-16,21 21 0,-22 0 0,1-21 15,21 22-15,-21-22 0,20 0 16,-20 0-16,21 21 0,0-21 0,0 0 16,-1 0-16,1 0 15,42 0 1,1 0-16,-1 0 16,0 0-16,0 0 15,0 0-15,22 0 0,-22 0 0,0 0 16,0 0-16,0 0 0,0 0 0,1 0 15,-1 21-15,0-21 0,-21 21 16,21-21-16,0 0 16,-21-21 15,-21 21-15,21-21-16,-21 21 0,21-21 15,0-1-15,-21 1 0,0 0 0,-1 0 16,22 0-16,0 0 0,0-1 15,-21 1-15,21 0 16,0 42 15,0 22-31,0-22 0,0 0 0,0 21 16,0-21-16,0 1 0,0 20 0,0-21 16,0 21-16,0-20 0,0-1 15,0 0-15,0 0 0,0 0 0,0 0 16,0 1-16,-21-22 15</inkml:trace>
  <inkml:trace contextRef="#ctx0" brushRef="#br1" timeOffset="181685.05">22881 6181 0,'0'21'32,"0"0"-17,0-42 63,0 0-62,0 0 0,21 21-16,0 0 15,1 0 1,-22 21-1,0 0-15,0 0 16,0 0-16,-22-21 0,22 21 0,-21 1 16,0-1-16,0 0 0,0 0 15,0 0-15,-1 0 0,1-21 16,0 22-16,21-1 0,-21-21 0,21-21 31,21 21-31</inkml:trace>
  <inkml:trace contextRef="#ctx0" brushRef="#br1" timeOffset="182068.83">23135 6202 0,'0'21'47,"21"-21"15,-21-21-62,21 0 16,1 21-16,-1-21 15,0 21-15,0 0 16,0 0 0,-21 21-1,0 0-15,0 0 0,0 0 16,-21 0-16,0 1 0,0 20 16,0-21-16,-1 0 0,1 0 0,0 1 15,-21-22-15,21 21 0,-22 0 16,1 21-16</inkml:trace>
  <inkml:trace contextRef="#ctx0" brushRef="#br1" timeOffset="182828.45">12594 8086 0,'0'0'16,"0"21"-1,0 0 1,0 0-16,0 0 16,0 1-16,0-1 15,21-21 32,0 0-47,-21-21 0,0-1 0,22 1 16,-22 0-16,0 0 15,0 0-15,0 0 16,-22 21 0,1 0-1,21 21-15,-21 0 0,0 0 16,21 0-16,0 0 0,-21 1 0,21-1 16,-21 21-16,21-21 15,0 0-15,0 1 0,21-22 16,0 0-16,0 0 15</inkml:trace>
  <inkml:trace contextRef="#ctx0" brushRef="#br1" timeOffset="183200.27">13081 8043 0,'-21'0'16,"0"0"-16,21 22 0,-22-22 0,22 21 16,-21-21-16,21 21 15,21-21 1,1 0-16,-1 0 16,0 0-16,0 0 15,0-21-15,0 21 0,-21-21 0,22-1 16,-22 1-16,0 0 15,-22 0 1,1 21-16,0 0 16,0 0-16,0 0 15,0 21-15,-1 0 0,1 0 16,21 1-16,-21-1 0,21 0 0,-21 0 16,21 0-16,0 22 0,0-22 15,0 0-15,0 0 0,0 0 16,0 22-16,21-43 0,0 0 0</inkml:trace>
  <inkml:trace contextRef="#ctx0" brushRef="#br1" timeOffset="183504.1">13801 7938 0,'0'0'0,"0"-22"0,0 44 32,-22-1-17,22 0-15,-21 21 0,21-21 0,0 22 16,-21-1-16,0 0 0,0 1 16,21-1-16,-21 0 0,-1-20 0,1 20 15,21 0-15,0 1 0,-21-22 0,21 0 16,-21 0-16,21 0 0,0 0 15,-21 1-15,21-1 0,21-21 32,0 0-32,0 0 0,0-21 15,-21-1-15</inkml:trace>
  <inkml:trace contextRef="#ctx0" brushRef="#br1" timeOffset="183755.99">14160 7853 0,'0'21'16,"0"0"-1,0 0-15,0 22 0,0-22 16,-21 21-16,0 1 0,0-1 0,21 0 16,0 1-16,-21-1 0,21 0 15,-21 1-15,21-1 0,0-21 0,0 21 16,0-20-16,0 20 0,0-21 0,0 0 15,0 0-15,0 1 16</inkml:trace>
  <inkml:trace contextRef="#ctx0" brushRef="#br1" timeOffset="183948.54">13610 8403 0,'-21'0'16,"42"0"-1,0 0-15,0 0 0,1 0 16,-1 0-16,21 0 0,-21 0 0,22 0 16,-1-21-16,0 21 0,-21 0 0,22-21 15,-1 21-15,0 0 0,-20-21 16,20 21-16,-21 0 0</inkml:trace>
  <inkml:trace contextRef="#ctx0" brushRef="#br1" timeOffset="184320.34">14330 8361 0,'0'0'0,"0"21"15,21-21 16,0 0-31,0 0 16,0 0-16,1 0 0,-1-21 0,0 21 16,0-21-16,0 0 0,0 21 15,-21-22-15,22 1 0,-1 21 16,-21-21-16,21 0 0,-21 0 0,0 0 16,0-1-16,0 1 0,0 0 15,-21 21-15,0 0 0,-1 0 16,1 0-16,0 0 0,0 21 0,0 0 15,0 1-15,-1-1 0,1 0 0,0 0 16,0 21-16,0-20 0,0 20 16,-1-21-16,22 21 0,-21-20 0,21-1 15,0 0-15,0 21 0,0-21 16,21 1-16,1-22 0,-1 0 16,0 0-16,0 0 0,21 0 15,-20 0-15,20 0 0,0 0 0,-21 0 16,22-22-16,-1 1 0</inkml:trace>
  <inkml:trace contextRef="#ctx0" brushRef="#br1" timeOffset="184572.21">15007 7916 0,'0'0'0,"0"-21"0,0 42 15,-21 1-15,0-1 16,0 0-16,21 21 0,-22-21 15,1 22-15,0-1 0,21 0 16,-21 1-16,21-1 0,-21 0 0,21 1 16,-21-1-16,21-21 0,0 22 15,0-22-15,0 0 0,0 0 0,0 0 16,0 0-16,0 1 0,0-1 0,21-21 16,0 0-16,0 0 15,0 0-15,0 0 0,-21-21 16,22-1-16,-1 22 0</inkml:trace>
  <inkml:trace contextRef="#ctx0" brushRef="#br1" timeOffset="184816.14">15367 7811 0,'0'0'0,"0"42"31,0-21-31,-21 0 0,0 22 0,21-22 15,-22 21-15,1 0 0,21 1 0,-21-1 16,21 0-16,-21 1 0,0-1 16,21 0-16,0-20 0,0 20 0,0-21 15,0 21-15,0-20 0,0-1 0,0 0 16,0 0-16,0 0 0,21-21 31,0 0-31,0 0 0,0 0 16,1-21-16</inkml:trace>
  <inkml:trace contextRef="#ctx0" brushRef="#br1" timeOffset="185172.52">15600 8319 0,'-21'0'0,"-1"21"16,1 0-16,21 0 0,-21 0 15,21 0-15,-21 1 0,0-1 16,21 0-16,0 0 0,0 0 15,0 0-15,0 1 16,21-1-16,0-21 16,0 0-16,0 0 0,1 0 15,-1 0-15,0 0 0,0 0 0,0-21 16,0-1-16,22 22 0,-22-21 0,0 0 16,-21 0-16,21 0 0,-21-22 15,0 22-15,21-21 0,-21 21 0,0-22 16,0 22-16,0-21 0,-21 21 0,0 0 15,21-1-15,-21 1 0,0 21 16,0 0-16,-1 0 0,1 0 0,0 0 16,0 21-16,0-21 0,0 22 0,21-1 15,-22 0-15,22 0 0,0 0 16,0 0-16,0 1 0,0-1 16,22 0-1</inkml:trace>
  <inkml:trace contextRef="#ctx0" brushRef="#br1" timeOffset="185360.92">16192 8086 0,'0'21'31,"0"0"-15,0 0-16,-21 0 0,21 22 0,0-22 15,0 21-15,-21 1 0,0-22 0,21 21 16,-21 0-16,21-20 0,0-1 0</inkml:trace>
  <inkml:trace contextRef="#ctx0" brushRef="#br1" timeOffset="185438.87">16298 8551 0,'43'-21'0</inkml:trace>
  <inkml:trace contextRef="#ctx0" brushRef="#br1" timeOffset="185832.99">16552 8149 0,'0'0'0,"0"-63"16,21 63-1,1 0-15,-1 0 0,-21-21 0,42 21 16,-21 0-16,0 0 0,1 0 15,20 0-15,-21 0 0,0 0 0,0 21 16,1 0-16,-22 0 0,21 0 16,-21 0-16,0 1 0,0-1 15,0 21-15,-21-21 0,-22 0 0,22 22 16,-21-22-16,21 0 0,-22 0 0,1 0 16,-22 1-16,22-1 0,0 0 15,-1-21-15,22 21 0,-21-21 0,21 0 16,0 21-16,21 0 15,21-21 17,21 0-32,-21 0 0,0 0 0,22 0 15,-22 0-15,0 0 0,21 0 16,-20 0-16,20 0 0,-21-21 0,0 21 16,0 0-16,22-21 0,-22 0 0,0 21 15,0-21-15,0 21 0,-21-43 16,0 22-16,22 0 0,-1 0 15,0 21-15</inkml:trace>
  <inkml:trace contextRef="#ctx0" brushRef="#br1" timeOffset="186353.69">17187 8065 0,'0'0'0,"-21"0"0,21-22 0,0 1 15,0 0-15,21 21 0,0-21 16,1 21-16,-1-21 16,0 21-16,0 0 0,0 0 0,0-21 15,22 21-15,-22 0 0,0 0 16,21 0-16,-20 0 0,-1 0 0,-21 21 16,21 0-16,-21 0 0,0 0 15,0 0-15,0 1 0,-21-1 16,0 0-16,-1 0 0,-20 0 0,21 0 15,-21 1-15,20-1 0,-20 0 0,21 0 16,0 0-16,0-21 16,-1 21-16,1-21 0,42 0 31,22 0-31,-22 0 16,0 0-16,21 0 0,-20 0 0,20 0 15,-21 0-15,21-21 0,-20 21 0,20 0 16,-21 0-16,0 0 0,0 0 15,1 0-15,-1 0 0,-21 21 0,0 1 16,0-1-16,0 0 16,-21-21-16,-1 21 15,1 0-15,-21-21 0,21 21 0,-22 1 16,22-22-16,-21 21 0,0-21 0,20 21 16,1 0-16,-21-21 0,21 0 15,0 0-15,21 21 0,-43-21 31,43-21-15,43 0-16,-22 21 0</inkml:trace>
  <inkml:trace contextRef="#ctx0" brushRef="#br1" timeOffset="186776.53">17992 7980 0,'0'63'16,"0"-41"-1,-22-1-15,22 0 0,-21 0 0,0 21 16,0-20-16,21-1 0,-21 0 0,0 21 16,21-21-16,0 1 0,0-1 15,0 0-15,0 0 0,0 0 16,21-21-1,0 0-15,0 0 16,0 0-16,0-21 0,1 21 0,-1-21 16,0 0-16,0 21 0,0-21 15,0-1-15,1 1 0,-1 0 16,0 21-16,-21-21 0,0 0 0,21 21 16,-21 21-1,-21 0-15,21 0 16,-21-21-16,0 21 0,-1 1 0,1-1 15,0 0-15,0 0 0,0 0 0,21 22 16,-21-22-16,-1 0 0,22 0 16,0 0-16</inkml:trace>
  <inkml:trace contextRef="#ctx0" brushRef="#br1" timeOffset="187528.43">19177 7980 0,'0'0'0,"-21"0"0,0 0 15,-1 0-15,1 21 16,0 0-16,0 0 0,0 1 15,0 20-15,-1-21 0,1 0 0,0 0 16,0 1-16,0-1 0,0 21 16,-1-42-16,22 21 0,0 0 0,-21 1 15,21-1 1,21-21-16,1 0 16,-1-21-16,0-1 0,21 22 15,-21-21-15,1 0 0,-1 0 0,0 0 16,0 0-16,0-1 0,0 1 15,1 0-15,-1 0 0,0 0 16,-21 0-16,0-1 0,0 1 16,-42 21-1,20 0-15,1 0 0,-21 0 16,21 0-16,-22 0 0,1 0 0,21 0 16,-21 21-16,-1 1 0,22-22 15,-21 21-15,21-21 0,-1 0 0,1 21 16,21 0-16,21 0 31,22-21-31,-22 0 0,0 0 0,21 0 16,-20 21-16,20-21 0,-21 0 15,0 0-15,0 0 0,1 0 0,-1 0 16,0 0-16,0 0 16,-42-21 15,0 0-31,0 21 0,21-21 15,-22 21-15,22-21 0,-21 0 16,21-1-16,0 1 0,0 0 16,0 0-16,0 0 0,0 0 0,0-1 15,0 1-15,0 42 32,0 1-32,0-1 0,0 0 15,0 21-15,0 1 0,-21-1 16,21 0-16,-21 1 0,21-22 15,0 21-15,-21 0 0,21-20 0,0-1 16,0 21-16,0-21 0,0 0 16,0 1-16,0-1 0,21-21 15,0 0 1,0 0-16</inkml:trace>
  <inkml:trace contextRef="#ctx0" brushRef="#br1" timeOffset="187724.42">20214 7832 0,'0'0'0</inkml:trace>
  <inkml:trace contextRef="#ctx0" brushRef="#br1" timeOffset="187980.02">20172 7726 0,'0'21'63,"0"0"-63,0 0 0,-21 1 16,21-1-16,0 0 0,-22 0 15,22 0-15,-21 0 0,21 1 16,0-1-16,0 0 15,0-42 1</inkml:trace>
  <inkml:trace contextRef="#ctx0" brushRef="#br1" timeOffset="188240.87">20383 7768 0,'0'-21'31,"0"42"-15,-21 0 0,21 1-16,0-1 15,-21-21-15,21 21 16,0 0-16,-21 0 15,0-21-15,21 21 0,-43 1 16,22-22-16,21 21 16,-21-21-16</inkml:trace>
  <inkml:trace contextRef="#ctx0" brushRef="#br0" timeOffset="208544.05">635 10075 0,'-21'0'63,"21"-21"-63,0 0 15,0 0-15,21 0 16,0 21-1,0-21-15,0 21 16,1 0-16,-1 0 0,0 0 0,0 0 16,0 0-16,0 0 15,1 0-15,-1 21 0,0 0 0,-21 0 16,0 0-16,0 0 0,0 22 16,0-22-16,-21 0 0</inkml:trace>
  <inkml:trace contextRef="#ctx0" brushRef="#br0" timeOffset="208592.02">550 10414 0,'0'21'15,"0"-42"-15</inkml:trace>
  <inkml:trace contextRef="#ctx0" brushRef="#br0" timeOffset="209220.66">1757 10160 0</inkml:trace>
  <inkml:trace contextRef="#ctx0" brushRef="#br0" timeOffset="210072.97">720 10075 0,'-43'0'16</inkml:trace>
  <inkml:trace contextRef="#ctx0" brushRef="#br0" timeOffset="210175.91">698 10054 0,'22'0'32,"-44"0"-32,44-21 0,-1 21 0,0 0 15,-21-21-15,21 21 0,0 0 16,0 0-16,1 0 16,-1 0-16,-21-21 0</inkml:trace>
  <inkml:trace contextRef="#ctx0" brushRef="#br0" timeOffset="210344.81">804 10351 0,'-21'21'16,"0"0"-16,0 0 0,0 0 16,-1 0-16,1 1 0,0-22 15,0 21-15,0-21 16,0 0-1,21-21-15</inkml:trace>
  <inkml:trace contextRef="#ctx0" brushRef="#br0" timeOffset="210437.77">614 10393 0,'21'-21'16,"-42"42"-16,63-63 0,-21 42 0,0-22 16,1 22-16,-1 0 0,0-21 0,0 21 15,0 0-15</inkml:trace>
  <inkml:trace contextRef="#ctx0" brushRef="#br0" timeOffset="210556.69">1101 10393 0,'0'21'0,"21"-21"15,-21 21-15,0 0 0,0 1 16,0-1-16,0 21 0,-21-42 0,21 42 16,-22-42-16</inkml:trace>
  <inkml:trace contextRef="#ctx0" brushRef="#br0" timeOffset="210632.65">656 10901 0,'0'0'0,"-21"0"16,0 0-16,-22 0 0,22 0 0,0-42 15</inkml:trace>
  <inkml:trace contextRef="#ctx0" brushRef="#br0" timeOffset="210678.62">275 10732 0,'-21'-22'15</inkml:trace>
  <inkml:trace contextRef="#ctx0" brushRef="#br0" timeOffset="210752.58">339 10689 0,'105'-42'16,"-62"42"-16</inkml:trace>
  <inkml:trace contextRef="#ctx0" brushRef="#br0" timeOffset="211092.54">593 10075 0,'0'0'0,"0"-21"15</inkml:trace>
  <inkml:trace contextRef="#ctx0" brushRef="#br0" timeOffset="211221.47">614 10054 0,'0'0'15,"-21"43"63,21-22-78,21-42 16</inkml:trace>
  <inkml:trace contextRef="#ctx0" brushRef="#br0" timeOffset="212957.11">635 10139 0,'0'-21'47,"0"0"-16,0-1-31,21 22 16,0 0-16,-21-21 15,21 21-15,1-21 16,-1 21 0,0-21-16,0 21 0,0 0 15,0 0-15,1 0 16,-1 0-1,0 0-15,-21 21 16,0 0-16,0 0 16,0 1-16,0-1 0,0 0 0,0 0 15,0 0-15,-21 22 16,21-22-16,-21 0 0,-1 0 0,22 0 16,-21 0-16,0 1 0,0-1 15,21 0-15,-21 0 0,0 0 0,-1 0 16,1-21-16,21 22 15,-21-22-15,0 21 0,0-21 16,21-21 31,0-1-31,21 22-16,0-21 0,-21 0 15,21 21-15,0-21 0,1 0 16,-1 21-1,0 0-15,-21-21 0,21 21 0,0 0 32,0 0-17,1 0-15,-22 21 16,21-21-16,0 0 0,0 0 16,0 21-16,0-21 15,1 21-15,-1-21 0,-21 21 16,21 0-16,0-21 0,-21 22 0,0-1 15,21-21-15,-21 21 0,21 0 16,-21 0-16,0 0 0,0 1 16,0-1-16,0 0 0,0 0 0,0 0 15,0 0-15,-21 1 0,0-1 0,0 0 16,0 0-16,0 0 0,-22 0 16,22 1-16,-21-1 0,21-21 15,-22 21-15,1 0 0,0 0 16,-1 0-16,1-21 0,0 22 0,-1-22 15,22 0-15,-21 0 0,-1 0 16,22 0-16,-21 0 0,21 0 0,0 0 16,-22-22-16,22 1 0,0 0 15,21 0-15,-21 21 0,21-21 16,0 0-16,0-1 16,0 1-16,0 0 15,21 0-15,0 21 0,0-21 16,0 21-16,1-21 0,-1 21 0,0-22 15</inkml:trace>
  <inkml:trace contextRef="#ctx0" brushRef="#br0" timeOffset="213428.83">1566 10435 0,'0'21'0,"21"-21"15,1 0 1,-22-21-16,21 0 16,0 21-16,-21-21 0,0 0 0,0 0 15,0-1 1,0 1-16,-21 21 31,0 0-31,-1 0 0,1 21 16,0 1-16,21-1 15,0 0-15,0 0 0,0 0 16,0 0-16,0 1 16,21-22-1</inkml:trace>
  <inkml:trace contextRef="#ctx0" brushRef="#br0" timeOffset="213890.62">2815 10054 0,'0'-21'15</inkml:trace>
  <inkml:trace contextRef="#ctx0" brushRef="#br0" timeOffset="214024.54">2857 9991 0,'0'0'15,"-21"0"16,0 0-31,0 0 0,0 0 16,0 21-16,-1-21 0,1 21 16,0 0-16,0 0 0,0 1 15,-22 20-15,22-21 0,0 21 0,0 1 16,0-22-16</inkml:trace>
  <inkml:trace contextRef="#ctx0" brushRef="#br0" timeOffset="214081.52">2413 10626 0,'0'42'15,"0"-84"-15,21 105 0,0-42 16,-21 1-16,21-22 0</inkml:trace>
  <inkml:trace contextRef="#ctx0" brushRef="#br0" timeOffset="214172.46">2688 10859 0,'21'0'0,"-42"0"0,106-22 16,-64 22-16,0-21 15,21 0-15,-20 21 0,20-21 0,-21 0 16,21-22-16,1 22 0,-22-21 16,21 21-16,-21-22 0,22 1 15</inkml:trace>
  <inkml:trace contextRef="#ctx0" brushRef="#br0" timeOffset="214440.31">3387 9800 0,'-22'0'0,"-20"-21"16,63 21-16,-42 21 16,0 0-16,21 1 0,-21-1 15,21 21-15,-21-21 0,21 22 16,0-22-16,0 21 0,0 0 0,0-20 15,0 20-15,0 0 0,0 1 16,0-1-16,0-21 0,0 21 0,-22 1 16,22-1-16,0 0 0,0-20 0,0 20 15,0-21-15,-21 21 0,21-20 16,0 20-16,0-21 0,0 0 0,-21 0 16,21 1-16,-21-1 0,21 0 15,-21-21-15,21 21 0</inkml:trace>
  <inkml:trace contextRef="#ctx0" brushRef="#br0" timeOffset="214677.2">3429 10245 0,'190'-21'31,"-147"21"-31,-1 0 0,-21 21 16,0-21-16,22 21 0,-22 21 0,-21-21 16,0 22-16,21-22 0,-21 21 0,0 1 15,0-1-15,0-21 0,-21 21 16,0 1-16,0-1 0,21-21 16,-22 0-16,1 1 0,0-1 0,0-21 15</inkml:trace>
  <inkml:trace contextRef="#ctx0" brushRef="#br0" timeOffset="214741.17">3619 10859 0,'0'0'15,"0"-22"-15,-21 1 16,0 0-16,21 0 0,-21 0 16</inkml:trace>
  <inkml:trace contextRef="#ctx0" brushRef="#br0" timeOffset="-214316.8">2984 10118 0,'0'-43'32,"0"22"-17,-21 21-15,0 0 0,0 0 16,0 0-1,0 0-15,-1 0 0,1 21 0,0-21 16,0 22-16,-21-1 0,20 0 16,1 0-16,-21 0 0,21 22 0,0-1 15,-1 0-15,1 1 0,0-1 16,0 21-16,21-20 0,-21-1 16,21 0-16,21 1 0,-21-1 0,0-21 15</inkml:trace>
  <inkml:trace contextRef="#ctx0" brushRef="#br0" timeOffset="-214249.85">3027 10837 0,'63'-42'16</inkml:trace>
  <inkml:trace contextRef="#ctx0" brushRef="#br0" timeOffset="-213659.33">3344 10266 0,'0'0'0,"0"-21"0,0 0 31,21 21-15,1 0-16,-1 0 0,0 0 15,0 0-15,0 0 0,0 0 16,1 0-16,-1 0 0,21 0 0,-21 0 16,0 0-16,22 0 0,-22 0 0,0 21 15,0-21-15,0 21 0,1-21 16,-22 21-16,0 0 0,0 0 16,0 1-1,-22-22 1,1 0-1,0 0-15,0 0 0</inkml:trace>
  <inkml:trace contextRef="#ctx0" brushRef="#br0" timeOffset="-210543.55">4381 10372 0,'0'0'0,"0"21"0,22-21 16,-1 0 15,0-21-31,-21 0 16,0-1-16,21 22 0,-21-21 15,0 0-15,0 0 0,0 0 16,0 0-16,0-1 0,0 1 16,-21 0-16,0 0 15,0 21-15,-1 0 0,1-21 16,0 21-16,0 0 0,0 0 15,0 0-15,-1 0 16,1 21-16,0-21 0,21 21 0,0 0 16,-21 0-16,0 1 0,21 20 0,0-21 15,-21 21-15,21-20 16,0 20-16,0 0 0,0-21 0,0 22 16,0-1-16,0-21 0,0 0 0,0 22 15,0-22-15,0 0 0,0 0 16,0 0-16,21-21 0,0 22 0,0-22 15,0 0-15,0 0 16,1 0-16,-1 0 0,0 0 16,0 0-16,0-22 0,0 1 0,22 21 15,-22-21-15,0-21 0,0 21 0,0-1 16,1 1-16,-1-21 0,0 0 16,-21 20-16,21-20 0,0 21 0,-21-21 15,21 20-15,-21-20 0,0 21 16,0 0-16,0 0 0,0-1 15,0 1-15,0 0 16,0 42 0,0 0-1,0 1-15,0-1 0,0 21 16,0-21-16,0 0 0,0 22 0,0-22 16,0 21-16,0-21 0,0 22 15,0-22-15,0 21 0,0-21 0,0 1 16,0-1-16,0 0 0,22 0 0,-22 0 15,21-21 1,0 21-16,0-21 16,0 0-16,0 0 0,1 0 15,-1-21-15,0 21 0,0-21 16,0 0-16,0 0 0,1 0 0,-1-1 16,0-20-16,0 21 0,0-21 0,-21-1 15,21 22-15,1-21 0,-22 21 16,21-22-16,-21 22 0,0 0 0,0 0 15,0 0-15,0-1 16,-21 22 0,-1 0-16,22 22 0,-21-22 15,0 21-15,0-21 0,21 21 0,0 0 16,0 0-16,-21-21 0,21 21 16,0 1-16,0-1 0,0 0 15,21-21 1,0 0-16,0 0 15,0 0-15,1-21 0,-1 21 0,0-21 16,0-1-16,0 22 0,0-21 16,1 21-16,-1-21 0,0 0 15,0 21-15,-21-21 0,21 21 16,-21 21 15,0 0-31,0 0 16,0 0-16,0 1 0,0-1 0,0 21 15,-21-21-15,21 22 0,-21-22 0,21 0 16,0 21-16,0-21 0,0 1 16,0-1-16,0 0 0,0 0 0,0 0 15,0 0-15,0 1 0,21-22 32,0 0-32,0 0 15,1 0-15,-1-22 0,0 1 16,0 0-16,0 0 0,0 21 0</inkml:trace>
  <inkml:trace contextRef="#ctx0" brushRef="#br0" timeOffset="-209967.88">6011 10308 0,'0'0'0,"0"-21"0,21 21 0,-21-21 15,0 0-15,0 0 16,0-1-16,0 1 0,-21 21 16,0-21-16,21 0 0,-21 21 0,0-21 15,0 21-15,-1 0 16,1 0-16,0 0 0,0 0 0,0 0 16,-22 21-16,22-21 0,0 21 0,-21 0 15,21 22-15,-1-22 0,1 21 0,-21-21 16,21 22-16,0-1 0,-1 0 15,22 1-15,0-22 0,-21 21 0,21-21 16,0 0-16,0 22 0,0-22 0,0 0 16,21-21-1,1 0-15,-1 0 0,0 0 0,0 0 16,0 0-16,22 0 0,-22 0 0,0-21 16,21 0-16,-21 0 0,1-1 15,20 1-15,-21 0 0,0 0 16,0 0-16,1 0 0,-1-22 0,0 22 15,-21-21-15,21 21 0,-21-22 0,21 22 16,-21 0-16,21 0 0,-21 0 16,0-1-16,0 44 31,0-1-31,0 0 0,0 0 16,0 0-16,-21 0 0,21 1 0,0 20 15,0-21-15,-21 0 0,21 22 16,0-22-16,0 0 0,0 0 0,0 0 0,0 0 15,0 1-15,0-1 0,0 0 16,21-21 0,0 0-16,1 0 0,-1 0 15,0 0-15,0 0 0,0-21 16,0 0-16,1-1 0,20 1 0</inkml:trace>
  <inkml:trace contextRef="#ctx0" brushRef="#br0" timeOffset="-208892.42">6710 10160 0,'0'0'15,"0"-21"-15,-21 21 0,-1 0 0,1-21 16,0 21-16,0 0 16,0 0-16,0 0 0,-1 0 0,1 0 15,-21 21-15,21 0 0,0 0 0,-1 0 16,1 1-16,0-1 0,21 21 15,-21-21-15,21 22 0,-21-22 0,21 21 16,0-21-16,0 22 0,0-22 0,0 21 16,0-21-16,0 0 0,0 1 15,0-1-15,21 0 0,0-21 0,21 21 16,-20-21-16,-1 0 0,21 0 0,-21 0 16,22 0-16,-1 0 0,-21 0 15,21 0-15,1-21 0,-1 21 0,0-21 16,1 0-16,-22-1 0,21 1 15,1-21-15,-22 0 0,0 20 0,0-20 16,21 0-16,-20-1 0,-22 1 16,21-21-16,0 20 0,0 1 0,0 0 15,-21-1-15,0 1 0,21-22 0,-21 43 16,22-21-16,-22 0 0,0 20 16,0-20-16,0 21 0,0 0 0,0 0 15,0 42 1,0 0-1,0 0-15,0 0 0,0 22 0,0-1 16,0 0-16,0-21 0,-22 22 16,22-1-16,0 0 0,0 1 0,-21-1 15,21 0-15,0 22 0,0-22 16,0 1-16,0-1 0,0 0 0,0-21 16,0 22-16,0-22 0,0 21 0,0-21 15,0 1-15,0-1 0,21 0 0,43-21 16,-22 0-16,-21 0 15,1 0-15,-1 0 0,0 0 16,0 0-16,0-21 0,22 0 0,-22 21 16,21-22-16,-21-20 0,22 21 0,-22 0 15,0-22-15,0 22 16,0-21-16,0 21 0,1-22 0,-1 22 16,-21 0-16,0 0 0,0 0 0,0 0 15,0-1-15,0 1 16,-21 21-1,-1 0-15,1 0 0,21 21 0,-21 1 16,0-1-16,21 0 0,-21 0 16,21 0-16,0 22 0,0-22 15,-21 0-15,21 0 0,0 21 0,0-20 16,0-1-16,0 0 0,0 0 0,0 0 16,0 0-16,21 1 0,0-22 15,-21 21-15,21 0 0,0-21 0,0 0 16,-21 21-16,22-21 0,20 0 15,-21 0-15,21 0 0,-20-21 0,20 0 16,0 21-16,-21-21 0,22-1 0,-1 1 16,-21-21-16,0 21 0,22 0 15,-22-22-15,0 22 0,0-21 0,-21 21 16,0-22-16,21 22 0,-21 0 0,0 0 16,0 0-16,0-1 15,-21 22-15,0 0 16,0 0-1,0 43-15,21-64 16,0-1-16,21 22 16,0 0-16,0-21 15,0 21-15,1 0 0,-1 0 0,0 0 16,0 0-16,0 0 0,0 0 0,1 0 16,-1 0-16,-21 21 15,0 1-15,0-1 16,0 0-16,0 0 0,0 21 0,0-20 15,0-1-15,0 0 0,0 0 0,0 0 16</inkml:trace>
  <inkml:trace contextRef="#ctx0" brushRef="#br0" timeOffset="-208748.51">8488 10562 0,'0'0'0,"21"0"0,0-21 15,0 21-15,-21-21 0,21 21 16,1-21-16,-22 0 0,21-1 0,-21 1 15,21 0-15,0 0 0,-21 0 0,0 0 16,0-1-16,0 1 0,0 0 16,0 0-16,0 0 0</inkml:trace>
  <inkml:trace contextRef="#ctx0" brushRef="#br0" timeOffset="-208416.59">7006 9970 0,'21'0'0,"0"0"0,22-22 0,-1 22 15,0-21-15,1 21 0,-1-21 16,22 21-16,-22-21 0,21 21 16,-20-21-16,20 21 0,-20 0 0,20-21 15,22-1-15,-64 22 0,21 0 16,-21 0-16,1 0 0,-1-21 16,0 21-1</inkml:trace>
  <inkml:trace contextRef="#ctx0" brushRef="#br0" timeOffset="-208372.61">7937 9864 0,'0'0'0,"22"0"0,-1 0 0</inkml:trace>
  <inkml:trace contextRef="#ctx0" brushRef="#br0" timeOffset="-207363.13">8403 10224 0,'0'0'0,"0"21"78,-21-21-78,21 21 0,0 0 0,0 0 16,0 0-16,-21 1 0,21-1 15,0 0-15,0 0 0,0 0 0,0 0 16,0 1-16,0-1 0,0 0 16</inkml:trace>
  <inkml:trace contextRef="#ctx0" brushRef="#br0" timeOffset="-207230.22">9271 10139 0,'63'-42'0</inkml:trace>
  <inkml:trace contextRef="#ctx0" brushRef="#br0" timeOffset="-204204.26">9525 10456 0,'0'-21'94,"0"0"-94,0 0 15,21 0-15,0 0 0,-21-1 0,21 1 16,1 0-16,-1 0 0,0-21 0,0 20 16,-21 1-16,21-21 0,0 0 15,1 20-15,-22-20 0,21 0 0,-21-1 16,21 22-16,-21-21 0,0 0 16,0 20-16,0-20 0,0 21 0,0 0 15,0 0-15,-21 21 31,0 0-31,-1 21 0,22 0 16,0 0-16,-21 0 0,21 22 0,-21-22 0,21 21 16,0 0-16,0 1 15,-21-22-15,21 21 0,-21 1 0,21-1 16,0 0-16,0-21 0,0 22 0,0-1 16,0-21-16,0 22 0,0-22 15,0 21-15,0-21 0,0 0 0,0 1 16,0-1-16,21-21 0,0 0 15,0 0-15,0 0 0,1 0 16,-1 0-16,0-21 0,0-1 0,21 22 16,-20-21-16,-1 0 0,0 0 15,21-21-15,-21 20 0,1 1 16,-1 0-16,0 0 0,0-21 0,0 20 16,-21 1-16,21 0 0,-21 0 0,22 0 15,-1 0-15,-21-1 16,0 44 15,0-1-31,0 0 16,0 0-16,0 0 0,0 0 15,-21 1-15,21-1 0,0 0 0,-22 0 16,22 0-16,0 0 0,0 1 16,0-1-16,0 0 0,0 0 15,0 0-15,0 0 0,22 1 16,-1-22-16,0 0 0,0 0 15,0 0-15,0 0 0,1 0 16,-1-22-16,0 22 0,0-21 0,0 0 16,0 0-16,1 0 0,-1 0 0,0-22 15,-21 22-15,21-21 0,0 21 16,0-22-16,-21 22 0,0-21 0,22-1 16,-1 1-16,-21 0 0,0-1 0,0 1 15,21 0-15,-21-1 0,0 1 16,0 0-16,0 21 0,0-1 0,0-20 15,0 21-15,0 0 16,0 42 0,0 0-16,0 0 15,0 0-15,0 1 0,-21 20 16,21-21-16,0 21 0,0 1 0,0-22 16,0 21-16,0 1 0,0-1 0,0 0 15,-21-21-15,21 22 0,0-1 0,0-21 16,0 22-16,0-22 0,0 0 15,0 0-15,0 0 0,0 0 0,0 1 16,21-1-16,0-21 0,-21 21 0,21-21 16,0 0-16,0 0 0,1 0 15,-1 0-15,0 0 0,0 0 0,0-21 16,0 21-16,1-21 0,20-1 16,-21 1-16,0 21 0,0-21 15,1 0-15,-1 0 0,-21-22 0,21 22 16,0 0-16,-21 0 0,21 0 0,-21 0 15,0-1-15,0 1 16,0 0-16,0 42 16,0 0-1,-21-21-15,21 22 0,-21-1 16,0 0-16,21 0 0,-21 0 0,21 0 16,0 1-16,-22-1 0,22 0 0,0 0 15,0 0-15,0 0 16,0 1-16,0-1 0,0 0 0,0 0 15,22-21-15,-22 21 0,21-21 0,0 0 16,21 0-16,-21 0 0,22 0 16,-22 0-16,21 0 0,1-21 0,-1 0 15,0 0-15,1 0 0,-22-1 0,21 1 16,0-21-16,1 21 0,-22 0 16,21-22-16,-21 22 0,1-21 0,-1 21 15,-21-1-15,0 1 0,0 0 0,0 0 16,0 0-16,-21 21 31,-1 0-31,1 21 0,0-21 16,21 21-16,-21-21 0,21 21 15,21-21 17,0 0-32,0 0 0,1 0 15,-1 0-15,0 0 0,0 0 16,0 0-16,0 0 15,-21 21-15,0 1 16,0-1-16,0 0 16,0 0-16,0 0 0,0 0 15,0 1-15,0-1 0,0 0 0,-21 0 16,21 0-16,0 0 0,0 1 16,0-1-16,0 0 0,0 0 15,0 0-15,21 0 16,1-21-16,-1 0 0,0 0 0,0 0 15,0 0-15,0 0 0,1 0 16,20 0-16,-21 0 0,0 0 0,22 0 16,-22-21-16,21 0 0,-21 21 0,0-21 15,1 0-15,-1 21 0,0-21 16,0-1-16,0 1 0,0 0 0,1 0 16,-22 0-16,21 21 0</inkml:trace>
  <inkml:trace contextRef="#ctx0" brushRef="#br0" timeOffset="-203624.59">12234 10075 0,'0'0'0,"0"-42"16,-21 42 0,0 0-16,0 0 15,0 0-15,-1 0 0,1 0 16,0 0-16,0 21 0,0 0 0,0-21 16,21 22-16,-22-1 0,1 0 15,0 0-15,0 0 0,21 0 0,0 1 16,-21-1-16,21 0 0,0 0 15,0 0-15,0 0 0,0 1 16,0-1-16,0 0 0,21-21 16,0 0-16,0 0 15,0 0-15,1 0 0,-1 0 16,0-21-16,0 0 0,0 21 16,0-22-16,-21 1 0,22 0 0,-1 0 15,-21 0-15,0-22 0,21 22 0,0 0 16,-21 0-16,21 0 0,-21 0 15,0-1-15,0 1 0,0 0 0,0 42 47,0 0-47,0 1 16,0-1-16,0 0 0,0 0 0,0 0 16,0 22-16,0-22 0,0 0 0,0 0 15,0 0-15,0 0 0,0 1 16,0-1-16,21 0 0,1 0 15,-1-21-15,0 0 0,0 21 0,0-21 16,0 0-16,1 0 0,-1 0 16,0 0-16,0-21 0,21 0 0,-20 21 15,-1-21-15,0 0 0,0-1 0,0 1 16,0-21-16,1 21 0,-1 0 16,0-22-16,0 1 0,0 0 15,-21 20-15,21-41 0,1 21 0,-22-1 16,0 1-16,0 0 0,21-22 0,-21 22 15,0-1-15,21 1 0,-21 21 16,0-21-16,21 20 0,-21 1 0,0 0 16,0-21-16</inkml:trace>
  <inkml:trace contextRef="#ctx0" brushRef="#br0" timeOffset="-203381.73">12806 9779 0,'0'64'15,"0"-128"-15,0 149 0,-21-43 0,21 0 0,0 1 16,-22-22-16,1 21 0,21 1 15,0-1-15,0 0 0,0 1 16,-21-22-16,21 21 0,0-21 0,0 0 16,0 22-16,0-22 0,0 0 15,21 0-15,0 0 0,1-21 16,-1 0-16,0 0 0,21 0 16,-21 0-16,1 0 0,20-21 15,-21 0-15,21 0 0,-20 21 0,20-21 16,0 0-16,-21-22 0,22 22 0,-22 0 15,21 0-15,-21-22 0,1 22 0,-1 0 16,-21 0-16,0 0 0,0 0 16</inkml:trace>
  <inkml:trace contextRef="#ctx0" brushRef="#br0" timeOffset="-202996.04">10858 9821 0,'22'0'0,"-1"0"16,0-21-16,0 21 0,0-21 15,0 21-15,-21-21 0,0 0 16,0 0 0,-21 21-16,0-22 15</inkml:trace>
  <inkml:trace contextRef="#ctx0" brushRef="#br0" timeOffset="-202603.26">10287 9525 0,'0'0'0,"-21"21"16,0 22-16,21-22 15,21-21 16,0 0-31,0 0 16,0 0-16,0-21 0,1 21 16,-22-22-16,21 1 0,0 0 15,-21 0-15,0 0 16,0 0-16,-21 21 16,0 0-16,-1 0 15,1 0-15,0 0 16,0 21-1,21 0-15,0 0 16,0 0-16,0 0 16,0 1-16,21-22 15,-21 21-15,21-21 0,0 0 0,1 0 16</inkml:trace>
  <inkml:trace contextRef="#ctx0" brushRef="#br0" timeOffset="-201895.32">13674 9991 0,'0'0'0,"-22"0"0,1 0 16,0 0-16,0 0 0,0 0 31,0 0-16,-1 0 1</inkml:trace>
  <inkml:trace contextRef="#ctx0" brushRef="#br0" timeOffset="-201668.45">14033 10033 0,'22'0'0,"20"0"16,0 0-16,1 0 0,-1 0 0,21 0 15,1 0-15,-22 0 0,22 0 16,-22 0-16,0-21 0,1 21 0,-1 0 15,0 0-15,1 0 0,-22 0 0,0-21 16,0 21-16,0 0 0,1 0 16,-22-21-16,0-1 31,-22 22-15,1 0-1,0 0-15,21-21 0,-21 21 0,0-21 16,0 21-16,21-21 15</inkml:trace>
  <inkml:trace contextRef="#ctx0" brushRef="#br0" timeOffset="-201548.52">14393 9694 0,'0'0'0,"0"-21"0</inkml:trace>
  <inkml:trace contextRef="#ctx0" brushRef="#br0" timeOffset="-201260.68">14393 9694 0,'0'0'16,"21"22"0,1-1-1,-1-21-15,-21 21 0,21-21 16,0 21-16,21 0 0,-20-21 0,-1 21 16,21 1-16,-21-22 0,22 21 0,-22-21 15,21 0-15,-21 0 0,22 21 16,-22-21-16,21 0 0,-21 0 0,0 0 15,1 0-15,-1 0 0,0 0 0,-42 21 32,0-21-17,-1 21-15,1 0 0,-21 1 16,21-1-16,0 0 0,-22 0 16,22 0-16,-21 0 0,-1 22 0,22-22 15,-21 0-15,0 0 0,20-21 0,-20 0 16,21 21-16,0 1 0,0-1 0,-1-21 15,1 21-15,0-21 16</inkml:trace>
  <inkml:trace contextRef="#ctx0" brushRef="#br0" timeOffset="-201206.72">14224 10139 0,'-21'0'16</inkml:trace>
  <inkml:trace contextRef="#ctx0" brushRef="#br0" timeOffset="-200996.69">13462 10054 0,'0'0'15,"0"21"1,21-21 0,0 0-16</inkml:trace>
  <inkml:trace contextRef="#ctx0" brushRef="#br0" timeOffset="-200904.75">13928 10054 0,'84'0'0,"-168"0"0,211 0 15,-85 0-15,0 0 0,1-21 0,-22 21 16,21 0-16,-21 0 0,22 0 15</inkml:trace>
  <inkml:trace contextRef="#ctx0" brushRef="#br0" timeOffset="-200311.68">10647 9885 0,'0'0'0,"-21"0"0</inkml:trace>
  <inkml:trace contextRef="#ctx0" brushRef="#br0" timeOffset="-200127.78">10922 9821 0,'212'-63'32,"-149"42"-32,-21 21 0,22-21 0,-22 21 0,1-22 15,-1 22-15,0-21 16,-21 21-16,1 0 0,-1 0 0,-64 0 31</inkml:trace>
  <inkml:trace contextRef="#ctx0" brushRef="#br0" timeOffset="-200097.8">11218 9737 0,'-63'0'16</inkml:trace>
  <inkml:trace contextRef="#ctx0" brushRef="#br1" timeOffset="-184910.72">15579 10329 0,'0'-21'47,"0"0"-47,21 0 16,0 0-16,0 0 15,0-1-15,-21 1 0,21 0 0,1 0 16,-1 0-16,0-22 0,0 22 0,0-21 16,0 21-16,-21-22 0,0 1 15,0 21-15,0-21 0,0 20 16,0 1-16,0 0 0,0 0 0,-21 21 31,0 0-31,0 0 0,0 21 0,0 0 16,-1 0-16,1 1 0,0 20 0,0-21 15,0 21-15,0 1 0,-1-22 16,22 21-16,0-21 0,0 22 0,0-22 16,0 0-16,0 21 15,0-20-15,0-1 0,0 0 0,22 0 16,-1 0-16,0-21 0,0 21 0,21-21 15,-20 0-15,20 0 0,0 0 16,1 0-16,-1 0 0,0-21 0,1 21 16,-1-21-16,21 0 0,-20 21 15,-1-21-15,0 0 0,1-1 0,-1 1 16,-21 0-16,22-21 0,-22 21 0,0-1 16,-21 1-16,0-21 0,0 21 15,0 0-15,0-1 0,0 1 0,0 0 16,0 0-16,0 42 31,0 0-15,-21 0-16,21 1 0,-21-1 15,-1 0-15,1 0 0,21 0 0,0 22 16,-21-22-16,0 0 0,21 0 0,-21 0 16,21 0-16,0 1 0,-21-22 15,21 21-15,-22 0 0,22 0 16,0-42 15,0 0-31,0 0 0,22 21 16,-22-22-16,21 1 0,0-21 15,-21 21-15,21 0 0,0-22 16,0 22-16,1 0 0,-1-21 0,0 20 16,0 1-16,21 0 0,-20 0 15,-1 0-15,21 0 0,-21 21 0,0 0 16,1 0-16,-1 0 0,0 21 15,-21 0-15,21 0 0,0 0 0,-21 0 16,0 1-16,21-1 0,-21 0 0,22 0 16,-22 0-16,21 0 0,-21 1 15,0-1-15,21-21 0,0 21 0,-21 0 16,21-21-16,0 21 0,1-21 16,-1 0-1,0 0-15,-21-21 16,21 21-16,-21-21 0,0 0 0,21 0 15,-21-1-15,21 1 0,-21 0 16,0 0-16,22 0 0,-1-22 0,0 22 16,0-21-16,0 21 0,-21-22 15,21 22-15,1 0 0,-1 0 0,0 21 16,0 0 0,-21 21-1,0 0-15,0 0 16,0 1-16,0-1 15,21-21 17,-21-21-17,0-1-15,0 1 16,0 0-16,0 0 16,0 0-16,0 0 0,-21 21 15,21-22-15,-21 22 0,0 0 0,0 0 16,-1 0-1,1 0-15,21 22 0,-21-22 0,0 21 16,21 0-16,-21 21 0,0-21 16,21 1-16,0 20 0,-22-21 0,22 21 15,-21-20-15,21 20 0,0-21 0,0 21 16,0-20-16,0-1 16,0 0-16,21 0 0,-21 0 0,22 0 15,-1 1-15,21-22 0,-21 21 0,22-21 16,-1 0-16,0 0 0,1 0 15,-1 0-15,0 0 0,22-21 0,-22 21 16,0-22-16,1 1 0,-1 0 16,0 0-16,1-21 0,-1 20 0,-21-20 15,22 0-15,-22-1 0,0-20 0,0 21 16,0-22-16,0 1 0,1 20 16,-1-20-16,-21 20 0,0 1 15,0 0-15,0 21 0,0-22 0,0 22 16,0 0-16,0 0 15,0 42 1,0 0-16,0 0 0,-21 0 16,21 1-16,-22 20 0,22 0 15,-21 1-15,21 20 0,0-21 0,0 22 16,-21-22-16,21 1 0,0-1 16,-21 0-16,21 1 0,0-1 0,0 0 15,0-21-15,0 1 0,0-1 0,0 0 16,0 0-16,0 0 0,21-21 15,0 0-15,0 0 0,1 0 16,20 0-16,-21 0 0,0 0 16,22-21-16,-22 0 0,21 21 15,-21-21-15,22-22 0,-22 22 0,0 0 16,21 0-16,-21-21 0,1 20 0,-1-20 16,0 21-16,-21-21 0,21 20 15,-21 1-15,21 0 0,-21 0 16,0 42-1,0 0 1,-21 0-16,0 1 0,21 20 0,-21-21 16,21 0-16,0 22 15,-21-22-15,21 0 0,-22 0 0,22 0 0,0 0 16,0 1-16,0-1 0,0 0 16,0 0-16,22-21 0,-1 21 15,0-21-15,0 0 0,0 0 0,0 0 16,22 0-16,-22 0 0,0 0 0,21 0 15,-20 0-15,20-21 0,-21 0 16,21 0-16,-20 0 0,-1-1 0,21 1 16,-21 0-16,0-21 0,-21-1 0,22 22 15,-22-21-15,0 0 0,0-1 16,0 1-16,0 0 0,0-1 0,0 22 16,-22-21-16,1 21 0,0-1 15,0 22-15,0 0 0,-22 0 0,22 0 16,-21 0-16,21 0 0,-22 22 15,22-1-15,-21 21 0,21-21 16,0 22-16,-1-22 0,1 21 0,21-21 16,0 22-16,0-22 0,0 21 0,0-21 15,21 0-15,1 1 0,-1-1 16,0 0-16,0-21 0,0 0 0,22 21 16,-1-21-16,-21 0 0,21 0 15,1 0-15,-1 0 0,-21-21 0,22 0 16,-1 0-16,0-1 0,1 1 15,-22 0-15,21 0 0,0 0 16,-20-22-16,-1 22 0,0 0 0,0 0 16,0 0-16,-21 0 0,0-1 0,0 44 31,0-1-31,0 0 0,-21 0 16,21 0-16,-21 0 0,21 1 15,0 20-15,0-21 0,0 0 0,0 0 16,0 22-16,0-22 0,0 0 0,0 0 15,0 0-15,0 1 16,0-1-16,21-21 0,0 21 16,-42-42 31,0 21-47,21-21 0,-21-1 0,0 22 15,21-21-15,-22 0 0,1 0 16,0 0-16,0 21 0,0 0 15,0 0 1,21 21 0,0 0-16,0 0 0,0 0 15,21 1-15,0-22 0,0 21 0,0-21 16,0 21-16,1-21 0,-1 0 16,21 0-16,-21 21 0,22-21 15,-1 0-15,0 0 0,1 0 0,-1 0 16,21 0-16,-20-21 0,-1 21 15,0-21-15,1 21 0,-1-21 0,0-1 16,-20 1-16,-1 0 0,0 0 0,0 0 16,0 0-16,-21-22 0,21 22 15,-21 0-15,0-21 0,0 20 0,0 1 16,0 0-16,0 0 0,0 0 16,-21 21-16,0 0 15,0 0-15,21 21 0,-21 0 0,21 0 16,-21 0-16,-1 1 0,22-1 15,0 21-15,0-21 0,-21 0 16,21 1-16,0-1 0,0 0 0,0 0 16,0 0-16,0 0 0,21 1 15,1-1-15,-1-21 0,0 0 16,0 21-16,0-21 0,0 0 0,1 21 16,-1-21-16,21 0 0,-21 0 15,22 0-15,-1 0 0,0 0 0,1 0 16,-22-21-16,21 0 0,0 21 0,1-21 15,-1-1-15</inkml:trace>
  <inkml:trace contextRef="#ctx0" brushRef="#br1" timeOffset="-184391.96">20532 9779 0,'0'0'0,"0"-21"0,0 0 0,0 0 0,-22-1 15,1 1-15,0 21 0,0-21 16,0 21-16,0 0 0,-1 0 0,1 0 15,0 0-15,0 0 0,0 0 0,-22 0 16,22 21-16,0 0 0,0 1 16,0-1-16,0 0 0,-1 0 0,1 21 15,0-20-15,0 20 0,21-21 16,0 0-16,0 22 0,0-22 0,0 0 16,0 21-16,0-21 0,0 1 0,0-1 15,0 0-15,21-21 16,0 21-16,0-21 15,1 0-15,20 0 0,-21 0 0,0 0 16,22-21-16,-22 21 0,21-21 0,-21 0 16,22-1-16,-22-20 0,0 21 15,21-21-15,-21-1 0,1 1 0,-1-22 16,0 22-16,0-21 0,0-1 16,0 1-16,-21 20 0,22-20 0,-22 20 15,0 1-15,0 0 0,0-1 16,0 22-16,0 0 0,0 0 0,-22 0 15,1 21-15,0 0 0,0 21 16,0 0-16,0 21 0,21-20 16,-22 20-16,1 0 0,21 1 15,0-1-15,0 21 0,0-20 0,0 20 16,0-20-16,0-1 0,0 21 16,21-20-16,1-22 0,-1 21 0,0-21 15,0 1-15,21-1 0,-20 0 0,20 0 16,-21-21-16,21 0 0,-20 0 15,20 0-15,-21 0 0,0 0 0,0 0 16,1-21-16,-1 0 0</inkml:trace>
  <inkml:trace contextRef="#ctx0" brushRef="#br1" timeOffset="-182965.72">21844 9758 0,'21'0'0,"0"0"15,0-21 1,1 0-16,-1 21 0,-21-22 16,21 1-16,0 0 0,0-21 0,-21 21 15,21-22-15,1 22 0,-1-21 0,-21-1 16,21 1-16,0 0 0,-21-1 16,21 1-16,-21 0 0,0-1 0,0 1 15,0 0-15,0-1 0,0 1 16,0 21-16,0 0 0,0 0 0,0-1 15,-21 22 1,21 22-16,-21-1 0,0 0 16,21 0-16,-21 21 0,-1 1 15,22-1-15,-21 0 0,0 1 0,21-1 16,0 0-16,-21 1 0,21 20 16,-21-20-16,21-1 0,0 0 0,0-21 15,0 22-15,0-22 0,0 21 16,21-21-16,0 1 0,-21-1 0,21-21 15,0 21-15,1-21 0,20 0 0,-21 0 16,0 0-16,0 0 0,22 0 16,-22-21-16,21 0 0,-21-1 0,1 1 15,20 0-15,-21 0 0,0-21 16,0 20-16,-21-20 0,0 21 0,22 0 16,-22 0-16,0-1 0,0 1 15,0 0-15,-22 21 31,1 0-31,21 21 16,0 0-16,0 1 16,43-1-1,-22-21-15,0 0 0,0 0 0,21 0 16,-20 0-16,20 0 0,-21 0 16,21 0-16,1-21 0,-1 21 0,-21-22 15,22 1-15,-22 21 0,0-21 16,0 0-16,0 0 0,0 21 0,-21-21 15,22-1-15,-22 1 0,0 0 16,0 42 15,-22 0-31,22 1 16,-21-1-16,0 0 0,21 0 16,0 0-16,-21 0 0,0 22 0,21-22 15,0 0-15,0 21 0,0-20 0,0-1 16,0 0-16,21 0 0,0-21 15,0 21-15,0 0 0,1-21 0,-1 0 16,21 0-16,-21 0 0,22 0 16,-22 0-16,0 0 0,0-21 15,21 0-15,-20 0 0,-1 0 0,0 0 16,0-1-16,0 1 0,-21-21 16,21 21-16,1 0 0,-22-1 0,0 1 15,21 0-15,-21 0 0,21 0 0,-21 0 16,0-1-16,-21 22 47,21 22-47,-21-1 0,21 0 15,0 0-15,-22 21 0,22-20 0,-21 20 16,21 0-16,-21 1 0,21-1 16,-21 0-16,0 22 0,21-22 15,0 22-15,0-22 0,-21 21 0,21-20 16,0 20-16,0-20 0,-22 20 15,22-21-15,0 22 0,0-22 0,0 22 16,-21-1-16,21 1 0,0-1 0,0 1 16,0-22-16,-21 0 0,21 22 15,-21-43-15,21 21 0,-21-20 0,21-1 16,-21-21-16,-1 0 0,1 0 16,0 0-16,0 0 0,0 0 15,0 0-15,-22-21 0,22-1 0,-21 1 16,-1 0-16,1 0 0,0-21 0,-1 20 15,1-20-15,21 21 0,-21-21 16,-1 20-16,22 1 0,0-21 16,21 21-16,0 0 0,0-22 0,0 22 15,0 0-15,0-21 0,21 20 0,21-20 16,-20 0-16,20-1 0</inkml:trace>
  <inkml:trace contextRef="#ctx0" brushRef="#br1" timeOffset="-182435.77">24638 8742 0,'-42'21'15,"20"0"1,1 0-16,0 1 0,21-1 15,0 0 1,0 0 0,21-21-1,0 0-15,1 0 0,-1-21 16,0 21-16,-21-21 16,21 0-16,0-1 15,-21 1-15,0 0 0,0 0 16,-21 21 15,0 21-31,0 0 16,21 0-16,-21 1 0,-1 20 0,1-21 15,21 0-15,-21 0 0,21 22 16,-21-22-16,21 0 0,0 0 0,0 0 16,0 1-16,0-1 0,21-21 0,0 21 15,0-21-15,1 21 0</inkml:trace>
  <inkml:trace contextRef="#ctx0" brushRef="#br1" timeOffset="-181816.51">25569 8848 0,'0'0'0,"-21"0"16,-21 0 0,21 0-1,21-21 32,0-1-47,0 1 16,0 0-1,21 21 1,0 0 0,0 0-1,-21 21 1,21-21-16,-21 21 15,-21-21 17,0 0-32,0 0 15,0 0-15,-1-21 16,22 0-16,0 0 16,-21 21-1,21-21-15,0 0 0,0-1 31,21 22-31,1 0 16,-1 0-16,-21 22 16,21-22-16,-21 21 15,0 0-15,21 0 0,0 0 0,-21 22 16,0-22-16,0 21 0,0 0 16,0-20-16,-21 20 0,0 0 0,0-21 15,0 22-15,-22-22 0</inkml:trace>
  <inkml:trace contextRef="#ctx0" brushRef="#br1" timeOffset="-179804.22">2011 11726 0,'0'0'0,"0"22"0,21-22 0,0 21 31,0-21-15,0 0-16,1 0 16,-22-21-16,21-1 0,0 22 0,0-21 15,0 0-15,0 21 0,1-21 16,-1 0-16,-21 0 0,21 21 0,-21-22 16,0 1-16,0 0 0,0 0 15,0 0-15,0 0 0,-21-1 16,0 22-16,-1 0 15,1 0-15,0 0 0,-21 0 0,21 0 16,-22 0-16,22 22 0,-21-1 16,21-21-16,-22 21 0,22 0 0,0 0 15,0 22-15,0-22 0,-1 0 16,22 0-16,0 0 0,0 0 0,0 22 16,0-22-16,22 0 0,-1-21 15,-21 21-15,21 0 0,0-21 0,21 0 16,-20 22-16,-1-22 0,0 0 15,21 0-15,-21 0 0,1 0 16,-1 0-16,0 0 0,0-22 0,0 22 16,-21-21-1,-21 21-15,0 0 16,0 0-16,0 0 0,-22 0 16,22 21-16,-21-21 0,-1 22 0,22-1 15,-21 0-15,21 0 0,-22 0 16,22 22-16,-21-22 0,21 21 0,0-21 15,-1 22-15,1-22 0,21 21 16,0-21-16,0 0 0,0 22 0,0-22 16,0 0-16,21-21 0,1 21 15,-1 0-15,21-21 0,-21 0 16,0 0-16,22 0 0,-22 0 16,21 0-16,1-21 0,-1 0 0,0 21 15,1-42-15,-1 21 0,0-1 16,1 1-16</inkml:trace>
  <inkml:trace contextRef="#ctx0" brushRef="#br1" timeOffset="-179144.83">2773 11748 0,'0'0'0,"0"-22"0,-21 22 31,-1 0-31,1 0 0,0 0 16,0 0-16,0 0 0,0 0 0,-1 22 15,1-1-15,-21 0 0,21 0 16,0 21-16,-1-20 0,1-1 0,0 21 16,21-21-16,-21 0 0,21 22 0,0-22 15,0 0-15,0 0 0,21 0 16,0-21-16,0 0 0,1 0 16,-1 0-16,0 0 0,0 0 15,21-21-15,-20 21 0,-1-21 0,21 0 16,-21 0-16,0 0 15,1-1-15,-1 1 0,0 0 0,0 0 16,-21 0-16,0 0 0,21 21 0,-21-22 16,21 1-16,-21 0 15,0 42 17,0 0-32,0 1 15,0-1-15,0 0 0,0 21 16,0 1-16,0-22 0,0 21 0,0 0 15,0 1-15,0 20 0,0-20 0,0-1 16,0 21-16,0-20 0,0 20 16,0-20-16,0 20 0,0-21 0,0 22 15,0-22-15,0 22 16,0-22-16,0 22 0,0-22 0,0 0 16,-21 1-16,0-1 0,21-21 0,-21 0 15,0 22-15,0-22 0,-1-21 16,1 21-16,0-21 0,0 0 0,-21 0 15,20 0-15,-20 0 0,21 0 16,-21-21-16,-1 0 0,1-1 0,0 1 16,-1-21-16,22 0 0,0-1 15,0 1-15,0-22 0,21 22 0,0 0 16,0-1-16,0 1 0,0 0 16,0-1-16,21 22 0,-21-21 0,42 21 15,-21-22-15,0 22 16,22-21-16,-22 21 0,21-22 0,1 22 15,-1-21-15,-21 0 0,21 20 0,22-20 16,-22 21-16</inkml:trace>
  <inkml:trace contextRef="#ctx0" brushRef="#br1" timeOffset="-178888.03">3619 11811 0,'-21'-21'16,"21"0"-1,-21 21 1,21 21 46,0 0-46,0 0-16,0 0 0</inkml:trace>
  <inkml:trace contextRef="#ctx0" brushRef="#br1" timeOffset="-178676.15">3514 12234 0,'0'0'0,"0"22"32,0-44 30,0 1-46,0 0-16</inkml:trace>
  <inkml:trace contextRef="#ctx0" brushRef="#br1" timeOffset="-177856.16">6096 11070 0,'0'43'31,"-21"-22"-31,21 0 15,-21 0-15,21 0 0,0 0 16,0 1 0,21-22-1,0 0-15,0-22 16,0 1-16,-21 0 16,21 0-16,-21 0 0,22 0 15,-22-1-15,0 1 16,0 0-16,-22 21 31,1 0-31,0 0 0,0 21 16,21 0-1,-21 1-15,21-1 0,-21 0 0,21 0 16,0 0-16,0 0 0,0 1 16,0-1-16,0 0 0,0 0 0,0 0 15,21-21 1,0 0-16,0 0 15,0 0-15,0 0 0,1-21 16,-1 21-16,-21-21 0,0 0 16,21 0-16,-21-1 15,0 1-15,0 0 0,0 0 16,-21 21 0,0 21-1,-1 0-15,22 0 0,-21 1 0,0-1 16,21 21-16,-21-21 0,0 0 0,0 22 15,21-1-15,0-21 0,0 0 16,-22 22-16,22-22 0,0 0 0,0 0 16,0 0-16,0 1 0,0-1 15,22-21 1</inkml:trace>
  <inkml:trace contextRef="#ctx0" brushRef="#br1" timeOffset="-177468.35">6985 11261 0,'0'0'0,"0"-21"0,-21-1 15,21-20-15,0 21 16,-21 42 0,21-42-16,0 42 15,0 0-15,-22 0 0,22 22 16,-21-22-16,21 21 0,0 1 16,-21-1-16,21 0 0,-21 1 0,0 20 15,0-21-15,-1 1 0,1-1 0,0 0 16,0 1-16,0-1 15,0 0-15,-1 1 0,1-22 0,21 21 16,0-21-16,0 1 0,0-1 16,21-21-1,1-21-15,-22-1 0,42 1 16,-21 0-16,0 0 0,0 0 0</inkml:trace>
  <inkml:trace contextRef="#ctx0" brushRef="#br1" timeOffset="-177175.51">7027 11303 0,'0'-21'0,"0"42"16,0-63-16,21 21 0,-21-1 15,22 22 1,-22 22 0,0-1-16,21 0 0,0 0 0,-21 21 15,21-20-15,-21 20 0,0 0 16,21-21-16,-21 22 0,0-1 0,0 0 15,0 1-15,0-22 0,0 21 0,0-21 16,0 22-16,0-22 0,0 21 16,0-21-16,0 1 0,0-1 0,0 0 15,0 0-15,0 0 0,0 0 16,-21-21 31,0 0-47</inkml:trace>
  <inkml:trace contextRef="#ctx0" brushRef="#br1" timeOffset="-176959.64">6583 11853 0,'21'-21'31,"0"21"-31,0 0 16,0-21-16,22 21 0,-1 0 0,-21 0 15,22-21-15,-1 21 0,0-21 16,1 21-16,-1 0 0,0 0 16,1-21-16,-22 21 0,21 0 0,-21 0 15,0-22-15,1 22 0,-1 0 0,0 0 16,-21-21-16,0 0 16</inkml:trace>
  <inkml:trace contextRef="#ctx0" brushRef="#br1" timeOffset="-176368.18">7789 11218 0,'-21'0'16,"0"0"-1,21-21-15,-21 21 16,21-21-16,0 0 0,0 0 16,0 0-16,0-1 15,0 1-15,0 0 0,0 0 16,0 0-16,21 21 16,0 0-16,0 0 0,0 0 15,22 0-15,-22 0 0,0 0 0,0 21 16,0 0-16,1 0 0,-22 0 0,0 1 15,0 20-15,0 0 0,0-21 16,0 22-16,-43-1 0,22-21 0,-21 22 16,-1-1-16,1-21 0,0 0 15,-1 0-15</inkml:trace>
  <inkml:trace contextRef="#ctx0" brushRef="#br1" timeOffset="-175416.4">9588 10964 0,'0'0'16,"0"-21"-16,-21 21 31,21 21-31,-21 1 0,0-1 16,21 0-1,0 0-15,0 0 16,0 0-16,21-21 31,0 0-15,0 0-16,1-21 15,-22 0-15,21 0 16,0 0-16,-21 0 16,0-1-16,0 1 15,-21 21 1,0 0 0,21 21-16,0 1 15,-22-22-15,22 21 0,0 0 16,0 0-1,0 0 1,22-21 0,-1 0-1,0 0-15,0-21 16,0 21-16,-21-21 0,21 0 16,1 0-16,-22-1 15,0 1 1,-22 21-1,1 0 1,21 21-16,-21 1 0,0 20 16,21-21-16,-21 0 0,21 22 15,0-1-15,0-21 0,-21 21 0,21 1 16,0-1-16,0-21 0,0 22 0,0-22 16,0 0-16,0 0 0,0 0 15,21-21-15,0 21 0,0-21 0,0 22 16,22-22-16,-22 0 0,0 0 0,21 0 15</inkml:trace>
  <inkml:trace contextRef="#ctx0" brushRef="#br1" timeOffset="-174243.94">10393 11451 0,'0'0'0,"-21"0"0,21-21 47,0 0-32,0 0-15,0 0 16,21-1-16,0 1 0,-21 0 15,21 0-15,-21 0 0,0 0 0,21-1 16,0 1-16,-21 0 0,22 0 16,-22 0-16,0 0 15,0 42 17,0 0-32,0 0 0,0 0 15,0 0-15,0 22 0,0-22 0,0 0 16,0 21-16,0-20 15,0 20-15,0-21 0,0 21 0,-22 1 16,22-22-16,0 21 0,0-21 0,-21 1 16,21 20-16,0-21 0,0 0 15,0 0-15,0 1 0,0-1 0,0 0 16,0 0-16,0 0 0,0 0 0,0 1 16,0-1-1,0 0 1,0 0-1,-21-21 1,0 0-16,0 0 16,0 0-16,-1 0 15,1 0-15,0 0 0,0 0 16,0 0-16,0 0 0,-1 0 0,-20 0 16,21 0-16,0 0 0,-22 0 0,22 0 15,0 0-15,0 0 0,0 0 16,42 0 15,0 0-31,0 0 16,0 0-16,22 0 0,-1 0 0,0 0 15,-20 0-15,20 0 0,0 0 0,1-21 16,-22 21-16,21 0 16,-21 0-16,0 0 0,1 0 0,-1-21 15,0 21-15,0 0 0,-21-21 31,0-1-15,0 1 0,21 0-16,0 21 15</inkml:trace>
  <inkml:trace contextRef="#ctx0" brushRef="#br1" timeOffset="-173655.73">11197 11134 0,'0'21'32,"-21"-21"-17,0 0-15,21-21 47,0 0-31,0-1-1,0 1-15,0 0 16,21 21 0,0 0-1,0 0 1,-21 21-16,0 0 15,0 1 1,0-1-16,0 0 0,0 0 16,-21-21-16,21 21 0,-21-21 15,0 0 1,21-21 0,0 0-1,0 0-15,0 0 16,0-1-16,0 1 0,0 0 15,21 21-15,0-21 0,0 21 16,0 0 0,1 21-16,-22 0 15,0 0-15,0 1 0,0 20 0,0-21 16,0 21-16,0-20 0,0 20 16,-22-21-16,22 21 0,-21-20 0,0-1 15,0 0-15,-21 0 0,20 0 16,1 0-16,0 1 0,0-22 15,21 21-15,-21-21 0</inkml:trace>
  <inkml:trace contextRef="#ctx0" brushRef="#br1" timeOffset="-173016.75">13123 10943 0,'-21'0'31,"0"0"-31,0 21 16,0-21-16,-1 22 0,1-1 16,21 0-16,-21-21 0,21 21 15,0 0-15,21-21 32,0 0-32,1 0 15,-1 0-15,0 0 0,0 0 16,0 0-16,0-21 0,1 21 0,-22-21 15,21 21-15,-21-21 0,21 0 0,-21-1 16,0 1 0,-21 0-16,0 21 15,-1 0-15,1 0 0,0 0 0,0 0 16,0 21-16,21 0 0,-21 1 16,-1-1-16,1 0 0,21 0 0,0 0 15,0 0-15,0 1 0,0-1 16,0 0-16,0 0 0,0 0 0,0 0 15,21 1-15,1-22 0,-1 21 16,0-21-16,0 0 0,21 0 0</inkml:trace>
  <inkml:trace contextRef="#ctx0" brushRef="#br1" timeOffset="-172109.84">13949 11070 0,'0'0'15,"0"-21"-15,0 0 0,0 0 0,0 42 47,0 0-47,0 0 16,0 22-16,0-22 0,-21 21 0,21-21 15,-22 0-15,1 22 0,0-1 16,0-21-16,0 22 0,0-22 0,-1 0 16,1 21-16,0-21 0,21 1 0,-21-1 15,0 0-15,42-42 47,-21 0-47,21-1 0,0 1 16,0 0-16,1-21 0,-1 21 15,21-22-15,-21 1 0,0 0 0,1 20 16,20-20-16,-21 0 0,0 21 16,0-1-16,1 1 0,-1 0 0,-21 0 15,-21 21 1,-1 21 0,1 0-16,0-21 0,-21 21 15,21 1-15,-22-1 0,1-21 0,0 21 16,20 0-16,-20 0 0,0 0 15,21 1-15,-1-22 0,1 21 16,0-21-16,0 0 0,42 0 31,21 0-31,-20 0 16,-1 0-16,0 0 0,21 0 0,-21 0 16,1 0-16,20 0 0,-21 0 0,0 0 15,0 0-15,22 0 0,-22-21 16,0 21-16,0 0 0,-21-22 31,-21 22-15,0 0-16,0 0 0,0-21 15,-1 21-15,1 0 0,21-21 16,-21 21-16,0-21 0,0 0 16,0 21-16,21-21 0,0-1 0,-22 1 15,22 0-15,-21 0 0,21 0 16,0 0-1,0 42 1,0 0-16,0 0 16,0 21-16,0-20 0,0 20 15,21-21-15,-21 21 0,0 1 0,0-22 16,0 21-16,0 1 0,0-22 16,0 21-16,0-21 0,0 0 0,0 22 15,0-22-15,0 0 16,0 0-16,0 0 0,22-21 47,20 0-47,-21-21 0,0 0 15,-21 0-15</inkml:trace>
  <inkml:trace contextRef="#ctx0" brushRef="#br1" timeOffset="-171971.92">14753 10986 0,'0'0'0</inkml:trace>
  <inkml:trace contextRef="#ctx0" brushRef="#br1" timeOffset="-171568.15">14711 10922 0,'0'-42'31,"21"21"-31,-21-1 16,21 22-16,0 0 15,0 0-15,-21 22 16,0-1-16,22 0 15,-22 0-15,0 0 0,0 0 16,0 1-16,0-1 0,0 0 16,-22-21-16,1 0 15,0 0 1,0 0-16,21-21 16,0 0-1,0-1-15,0 1 16,0 0-16,0 0 0,0 0 15,21 21-15,-21-21 16,21 21-16,0 0 16,-21 21-16,0 0 15,0 0-15,0 0 0,0 0 16,0 1-16,0 20 0,0-21 0,0 21 16,-21-20-16,0-22 0,0 42 0,-21-21 15,20 0-15</inkml:trace>
  <inkml:trace contextRef="#ctx0" brushRef="#br1" timeOffset="-171156.42">13949 11176 0,'0'0'0,"0"21"31,21-21-31,0 21 0,0 1 16,0-22-16,1 0 0,-22 21 15,21-21-15,0 0 0,0 21 16,-21 0-1</inkml:trace>
  <inkml:trace contextRef="#ctx0" brushRef="#br0" timeOffset="-156414.65">762 13949 0,'0'-21'15,"0"0"-15,-21 21 32,21 21-17,-21 0-15,21 21 0,0-21 0,-22 22 16,1-1-16,0 0 0,0 1 16,0-1-16,-22 22 0,22-22 15,0 0-15,-21 1 0,21-1 16,-1 0-16,1 1 0,0-22 0,-21-21 15,21 21-15,42-42 32,-21 0-32,21-1 0,-21 1 15,21 0-15,0 0 0,0 0 16,1 0-16,-1-1 0,0 1 0,0 0 16,0 21-16,22-21 0,-22 0 15,21 21-15,-21 0 0,22-21 16,-22 21-16,21 0 0,-21 0 0,0-22 15,22 22-15,-22 0 16,0 0-16,0-21 0,0 21 0,1-21 16,-1 0-16,0 0 15,-21 0-15,0-1 16,0 1-16,0 0 0,-21 0 16,0 21-1,-1 0 1,22 21-16</inkml:trace>
  <inkml:trace contextRef="#ctx0" brushRef="#br0" timeOffset="-156332.71">868 14372 0,'0'21'16,"0"-42"-16,0 85 15,0-22-15,0-21 0,0 0 0,0 1 16,0 20-16,-21-42 0,21 21 16,-22-21-16</inkml:trace>
  <inkml:trace contextRef="#ctx0" brushRef="#br0" timeOffset="-156244.72">931 14499 0,'0'0'0,"0"-21"0</inkml:trace>
  <inkml:trace contextRef="#ctx0" brushRef="#br0" timeOffset="-156151.79">1460 14288 0,'0'0'0</inkml:trace>
  <inkml:trace contextRef="#ctx0" brushRef="#br0" timeOffset="-155939.91">1524 14288 0,'0'0'31,"0"-22"-31,0 1 0,-21 21 16,0 0-16,-1 0 15,1 0-15,0 0 16,0 0-16,-21 0 0,20 21 15,22 1-15,0-1 0,0 0 16,22 0 15,-1-21-15,0 0 0,-21-21-16,21 21 15</inkml:trace>
  <inkml:trace contextRef="#ctx0" brushRef="#br0" timeOffset="-155492">931 14584 0,'0'63'15,"-21"-41"-15,21-1 16,-21 0-16,21 0 16</inkml:trace>
  <inkml:trace contextRef="#ctx0" brushRef="#br0" timeOffset="-154015.35">3365 13441 0,'0'-21'0,"0"0"16,0-1-16,0 1 16,0 0-16,0 0 15,-21 21 17,21 21-32,0 0 15,-21 0-15,0 1 0,0 20 16,21 0-16,0 22 0,-21-22 0,-1 22 15,1-22-15,21 21 0,-21 1 16,0-22-16,0 1 0,0 20 0,21-21 16,-22-20-16,22 20 0,-21 0 15,21-21-15,-21 1 0,21-1 0,0 0 16,0 0-16,0-42 47,0 0-32,0 0-15,0-1 0,0 1 16,0-21-16,0 21 0</inkml:trace>
  <inkml:trace contextRef="#ctx0" brushRef="#br0" timeOffset="-153492.65">2984 13631 0,'0'0'0,"-63"-105"32,63 83-32,0 1 0,0 0 0,0 0 15,0 0-15,0 0 0,21-1 16,0 1-16,0 21 0,1-21 0,-1 0 16,21 21-16,-21 0 0,22-21 15,-1 21-15,0 0 0,1 0 0,20 21 16,-21 0-16,1 0 0,20 0 15,-20 22-15,-1-1 0,0 0 0,1 22 16,-22-22-16,0 1 0,0 20 16,0-21-16,-21 1 0,0-1 0,0 0 15,0 1-15,0-1 0,0 0 0,0-20 16,0-1-16,0 0 0,0 0 16,-21 0-16,21 0 0,-21-21 15,21-21 16,0-21-31,0 21 16,0 0-16,0-22 0,0 1 0,21-22 16,0 1-16,0-1 0,-21 1 0,22-1 15,-1 1-15,0-1 0,0 1 16,0 21-16,0-22 0,1 22 0,-1-1 16,-21 1-16,21 21 0,0 0 15,0 0-15,-21-1 0,21 22 16,-21 22-1,22-1-15,-22 0 0,0 0 16,0 0-16,0 0 0,0 1 0,0 20 16,0-21-16,0 0 0,0 0 15,0 1-15</inkml:trace>
  <inkml:trace contextRef="#ctx0" brushRef="#br0" timeOffset="-150293.28">4212 13822 0,'0'-21'0,"0"42"0,0-63 0,0 20 16,0 1-16,-21 21 15,0 0 1,0 21-1,21 1-15,-22-1 0,22 21 16,0-21-16,0 0 0,0 22 16,0-22-16,0 0 0,0 0 0,0 22 15,0-22-15,0 0 0,0 0 0,0 0 16,0 0 0,22 1-16,-1-22 0,0 0 0,0 0 15,0 0-15,0 0 16,1 0-16,-1-22 0,0 1 0,0 21 15,21-21-15,-20 0 0,-1-21 16,0 20-16,0 1 0,0-21 0,0 21 16,-21-22-16,22 1 0,-22 21 0,21-21 15,-21 20-15,0 1 0,0 0 16,0 0-16,0 42 31,-21 0-31,21 0 16,0 1-16,-22-1 0,22 21 15,0-21-15,0 22 0,0-22 0,0 0 16,0 0-16,0 21 0,0-20 16,0-1-16,22 0 0,-1-21 15,0 21-15,-21 0 0,21-21 0,0 0 16,0 0-16,1 0 0,-1 0 16,0 0-16,21 0 0,-21 0 0,22-21 15,-22 0-15,0 0 0,21 0 16,-20-1-16,-1 1 0,0-21 0,0 21 15,0 0-15,0-22 0,-21 1 0,0 21 16,0 0-16,0-1 16,22 1-16,-22 0 0,0 0 0,0 42 31,0 0-31,-22 0 0,22 1 16,0-1-16,0 0 0,0 0 0,-21 21 15,21-20-15,0-1 0,-21 0 16,21 21-16,0-21 0,0 1 0,0-1 15,0 0-15,0 0 0,0 0 16,0 0-16,0-42 47,0 0-47,0 0 0,0 0 16,0 0-16,0-1 0,0-20 15,21 0-15,0 21 0,1-22 0,-22 1 16,21 21-16,0-22 0,-21 22 15,21 0-15,0 0 0,-21 0 16,21 21-16,1 0 0,-1 0 16,-21 21-16,0 0 0,21-21 15,-21 42-15,21-20 0,-21-1 0,0 0 16,0 21-16,0-21 0,21 22 0,-21-22 16,21 0-16,-21 0 0,0 0 15,0 1-15,0-1 0,22 0 0,-22 0 16,21 0-16,-21 0 15,21-21 1,0 0-16,-21-21 16,0 0-16,0 0 15,21 0-15,0 0 0,1-22 0,-1 22 16,0-21-16,-21-1 0,21 1 16,0 0-16,0 21 0,1-22 0,20 1 15,-21 21-15,0 0 0,0-1 0,1 1 16,-1 21-16,0 0 0,0 0 15,-21 21-15,21 1 0,-21-1 16,0 0-16,0 21 0,0-21 16,0 1-16,0 20 0,0-21 15,0 0-15,0 22 0,0-22 0,0 0 16,0 21-16,0-21 0,0 1 0,0-1 16,0 0-16,0 0 15,21 0-15,1-21 0,-1 0 16,0 0-16,21 0 0,-21 0 15,1 0-15,-1 0 0,21 0 0,-21-21 16,22 21-16,-22-21 0,0 0 16,21 0-16,-21-1 0,1 1 0,-1 0 15,0-21-15,-21 21 0,0-22 0,0 22 16,21-21-16,-21 21 0,0-1 16,0 1-16,0 0 0,0 0 15,0 0-15,0 0 0,-21 21 16,0 0-16,0 0 15,-1 0-15,22 21 0,-21 0 0,0 0 16,21 0-16,-21 22 0,21-22 16,0 0-16,0 21 0,0-21 0,0 1 15,0 20-15,0-21 0,0 0 0,0 0 16,0 1-16,0-1 0,0 0 16,21 0-16,0 0 0,0 0 15,1-21-15,-1 0 0,0 0 0,0 0 16,21 0-16,-20 0 0,-1 0 15,21-21-15,0 0 0,-20 0 16,20 21-16,-21-42 0,21 20 0,-20 1 16,20-21-16,-21 21 0,0-22 15,0 22-15,-21-21 0,0 0 0,0 20 16,0 1-16,0 0 0,0 0 16,0 0-16,-21 21 0,0 0 15,0 0-15,0 0 0,0 21 16,-1 0-16,22 0 15,0 0-15,0 1 0,0-1 16,0 0-16,0 0 16,22-21-16,-1 0 0,0 0 15,0 0-15,0 0 0,0 0 16,1 0-16,-1 0 0,0-21 16,0 21-16,0-21 0,0 0 0,1-1 15,-1 1-15,0 0 0,-21 0 16,21 0-1,-21 42 17,0 0-32,-21 0 15,21 0-15,-21 22 0,21-22 0,0 0 16,0 0-16,0 22 0,-21-22 16,21 0-16,0 0 0,0 0 15,0 0-15,0 1 0,0-1 0,0 0 16,21-21-16,0 21 0,0-21 15,0 0-15,0 0 0,1 0 16,20 0-16,-21 0 0,0-21 0,22 21 16,-22-21-16,0 0 0,21-1 15,-21 1-15,1 0 0,-1-21 0,0 21 16,0-22-16,-21 22 0,0-21 0,21 21 16,-21-1-16,0-20 0,0 21 15,0 0-15,0 42 31,0 0-31,-21 0 16,21 0-16,0 1 0,0 20 0,0-21 16,0 0-16,0 22 0,0-22 15,0 0-15,0 0 0,0 0 0,0 0 16,0 1-16,0-1 0,21 0 16,0-21-16,1 0 15,-1 0-15,0 0 0,0 0 16,0 0-16,0-21 0,1 0 0,-1 21 15,0-22-15,0 1 0,0-21 16,0 21-16,1 0 0,-1-22 16,0 22-16,0-21 0,-21 21 0,21-22 15,0 22-15,-21 0 0,22 0 0,-22 0 16,21 21-16,0 0 16,-21 21 15,0 0-31,0 0 0,0 0 15,21-21 17,-21-21-17,0 0-15,0 0 16,0 0-16,0-1 16,0 1-16,-21 21 31,0 0-31,0 0 15,21 21-15,-22-21 0,22 22 16,-21-1-16,21 0 0,-21 21 16,21-21-16,0 1 0,0-1 0,0 21 15,0-21-15,0 0 0,0 22 0,0-22 16,0 0-16,0 0 0,0 0 16,0 1-16,0-1 0,21-21 0,0 21 15,1-21-15,-1 0 0,0 21 16,21-21-16,-21 0 0,22 0 0,-1 0 15,0 0-15,1 0 0,-22-21 0,21 21 16,1-21-16,-1 0 0,0-1 16,1 1-16,-22 0 0,21-21 15,-21 21-15,0-1 0,22-20 0,-22 0 16,0 21-16,-21-22 0,0 22 16,0-21-16,0 21 0,0-1 0,0 1 15,0 0-15,-21 0 0,0 21 0,0 0 16,-1 0-16,1 0 0,0 21 15,0 0-15,0-21 0,0 43 0,-1-22 16,1 0-16,0 21 0,0-21 0,0 22 16,0-1-16,21-21 0,0 0 15,0 22-15,0-22 0,0 0 0,0 0 16,0 0-16,0 1 16,21-1-16,0-21 15,0 0-15,0 0 0,0 0 0,1 0 16,-1 0-16,-21-21 0,21-1 15,0 22-15,0-21 0,0 0 0,-21 0 16,22-21-16,-1 20 0,-21 1 0,0-21 16,0 21-16,21 0 0,-21-22 15,21 22-15,-21 0 0,0 0 0,0 0 16,0 42 15,0 0-31,0 0 0,0 0 0,-21 0 0,21 1 16,0-1-16,-21 21 0,21-21 15,0 0-15,0 1 0,0-1 16,0 21-16,0-21 0,0 0 16,0 1-16,0-1 15,21-21-15,0 0 0,0 0 0,0 0 16,1 0-16,-1 0 0,21 0 0,-21 0 16,22-21-16,-22 21 0,0-22 15,21 1-15,-21 0 0,1-21 0,20 21 16,-21-22-16,0 1 0,0 0 15,1-1-15,-1-20 0,0 20 16,-21 1-16,0-21 0,21 20 0,-21 22 16,21-21-16,-21-1 0,0 22 0,0 0 15,0 0-15,0 42 32,0 0-32,0 0 0,0 1 0,-21 20 15,21-21-15,-21 21 0,21 1 16,0-1-16,0 0 0,0 1 0,0-1 15,-21 0-15,21 1 0,0-22 16,0 21-16,0-21 0,0 22 0,0-22 16,0 0-16,0 0 0,0 0 0,21 1 15,0-22-15,0 0 16,0 0-16,1 0 0,-1 0 16,0 0-16,21 0 0,-21 0 0,1-22 15,20 1-15,-21 0 0,21 0 16,-20 0-16,20-22 0,-21 22 0</inkml:trace>
  <inkml:trace contextRef="#ctx0" brushRef="#br0" timeOffset="-150048.35">7578 13250 0,'-22'0'16,"44"0"-16,-65 0 0,22 0 0,21 22 0,-21-22 15,42 21 17,0-21-17,0 0-15,1 0 16,-1 0-16</inkml:trace>
  <inkml:trace contextRef="#ctx0" brushRef="#br0" timeOffset="-147120.62">10647 13420 0,'0'-43'16,"21"43"-16,-21-21 15,21 0-15,-21 0 0,0 0 16,0 0-16,0-1 0,0 1 16,0 0-16,0 0 0,0 0 15,0 0-15,0 63 32,0-21-32,0 0 15,0 22-15,-21-1 0,0 0 16,21 1-16,-21 20 0,-1-21 15,1 22-15,0-22 0,0 1 0,0 20 16,21-21-16,-21 1 0,-1-22 16,1 21-16,21-21 0,-21 1 0,21-1 15,0 0-15,-21-21 16,0 0 0,21-21-16,0 0 15,0-1-15,0 1 0,0-21 16,0 0-16,-21-1 0,21 1 0,0 0 15,0-1-15,0 1 0,0 0 0,0-1 16,0 1-16,0 21 0,0 0 16,0-1-16,0 1 0,21 21 15,-21 21 1,0 1-16,0-1 0,21 21 16,-21-21-16,21 22 0,-21-1 0,21 0 15,-21 1-15,0-22 0,21 21 16,1-21-16,-1 22 0,-21-22 0,21 0 15,0 0-15,0 0 0,0 0 0,1-21 16,20 0-16,-21 0 0,0 0 16,22 0-16,-1 0 0,-21 0 0,21 0 15,1-21-15,-22 0 0,21 0 0,1 0 16,-22-22-16,21 22 0,-21-21 16,0 21-16,1-22 0,-1 1 15,-21 0-15,0 21 0,21-22 0,-21 22 16,0 0-16,0 0 0,0 0 15,0-1-15,0 44 32,0-1-32,-21 0 0,21 0 0,-21 0 15,21 22-15,0-22 0,-22 21 0,22-21 16,0 0-16,0 22 0,0-22 16,0 0-16,0 0 0,0 22 0,22-43 15,-1 21-15,0 0 0,0-21 16,0 0-16,0 0 0,1 0 0,-1 0 15,0 0-15,0 0 0,21 0 16,-20-21-16,-1 0 0,0-1 16,0 1-16,21-21 0,-20 0 0,-1 20 15,0-20-15,0 0 0,0-1 0,0 1 16,1-21-16,-1 20 0,0 1 16,-21 0-16,21-1 0,0 1 0,-21 0 15,0 20-15,0 1 0,0 0 0,21 0 16,-21 42-1,-21 0 1,21 22-16,0-22 0,-21 0 16,0 21-16,21 1 0,-21-22 0,21 21 15,0 0-15,-21 1 0,21-22 16,0 21-16,0 1 0,0-1 16,0 0-16,0-21 0,0 22 0,0-22 15,0 0-15,0 0 0,0 0 16,21 1-16,0-22 0,0 21 15,0-21-15,0 0 0,1 0 0,-1 0 16,0-21-16,0 21 0,21-22 16,-20 1-16,-1 0 0,21 0 0,-21 0 15,0 0-15,1-1 0,-22-20 0,21 21 16,-21 0-16,21-22 0,-21 22 16,0 0-16,0 0 0,0 0 0,0 0 15,-21 21 1,0 0-16,-1 0 15,1 21-15,0 0 0,0 0 16,0 0-16,0 0 0,-1 22 0,22-22 16,0 0-16,-21 21 0,21-20 15,0-1-15,0 0 0,0 0 0,0 0 16,21 0-16,1-21 0,-1 22 16,0-22-16,0 0 0,21 0 0,-20 0 15,-1 0-15,21 0 0,0-22 0,-20 22 16,20-21-16,-21 0 0,21 0 15,1 0-15,-22-22 0,0 22 16,0 0-16,22-21 0,-22 21 0,-21-22 16,21 22-16,-21 0 0,0-21 15,0 20-15,0 1 0,0 0 16,0 42 15,0 0-15,0 1-16,0-1 0,21-21 0,-21 21 15,21 0-15,-21 0 0,21 0 16,-21 1-16,0-1 0,0 0 0,0 0 16,0 0-16,0 0 0,0 1 15,0-1-15,0 0 0,22 0 0,-22 0 16,0 0-16,21 1 0,-21-1 16,21 0-16,0 0 15,0-21-15,0 21 0,1-21 16,-1 0-16,21 0 0,-21 0 15,0 0-15,1-21 0,-1 21 16,0-21-16,0 0 0,0-22 0,22 22 16,-22-21-16,0 21 0,21-22 15,1 1-15,-22 0 0,21-1 0,0 1 16,1 0-16,-1 21 0,0-1 0,-20 1 16,20 0-16,-21 0 0,0 21 15,0 0-15,1 0 0,-1 0 16,-21 21-16,0 0 15,0 0-15,0 1 0,0-1 16,0 0-16,0 0 0,-21 0 16,21 0-16,0 1 0,0-1 0,0 0 15,0 0-15,0-42 47,0 0-31,0 0-16,0-1 0,0 1 0,0 0 15,0 0-15,0 0 0,0 0 0,0-1 16,0 1-16,-22 21 16,22-21-16,-21 21 0,0 0 15,0 0-15,0 0 0,0 21 0,-1 0 16,1-21-16,-21 22 0,21-1 16,-22 21-16,22-21 0,-21 0 0,21 22 15,0-22-15,-1 0 0,22 21 16,0-20-16,0-1 0,0 0 0,0 0 15,0 0-15,0 0 0,0 1 0,22-1 16,-1-21-16,0 0 0,0 0 16,0 0-16,0 0 0,22 0 0,-22 0 15,0 0-15,0-21 0,22 21 16,-22-22-16,0 1 0,0 0 16,-21 0-16,21-21 0,0 20 0,1-20 15,-22 0-15,0-1 0,0 22 0,21-21 16,-21 21-16,0 0 0,0-1 15,0 1-15,0 0 0,-21 21 16,-1 21 0,22 0-16,-21 1 0,0-1 15,21 0-15,0 0 0,0 21 0,0-20 16,0-1-16,0 21 0,0-21 16,0 0-16,0 1 0,0-1 15,0 21-15,21-42 0,0 21 0,-21 0 16,43-21-16,-22 0 0,0 22 15,0-22-15,0 0 0,1 0 0,-1 0 16,0-22-16,0 22 0,0-21 0,0 0 16,1 0-16,-1 0 0,-21-22 15,21 1-15,0 0 0,0-1 0,-21 1 16,21 0-16,1-22 0,-22 22 0,21-22 16,0 22-16,-21 0 0,0-1 15,21 1-15,-21 0 0,21 21 0,-21-22 16,-21 64 15,0 1-31,21-1 0,-21 0 0,0 21 16,-1 1-16,22-1 0,0-21 15,0 21-15,0 1 0,0-1 0,0 0 16,0 1-16,0-1 0,0-21 0,0 22 16,0-1-16,22-21 0,-22 21 15,21-20-15,0-1 0,0 0 0,-21 0 16,21 0-16,0 0 0,1-21 15,-1 0-15,0 0 0,21 0 0,-21 0 16,1 0-16,20-21 0,-21 0 0,21 0 16,1 0-16,-22 0 15,21-22-15,1 1 0,-1 21 0,-21-22 16,0 1-16,22 0 0,-22-1 0,-21 22 16,21-21-16,-21 21 0,0 0 15,0-1-15,-21 22 16,0 0-16,-1 0 0,1 0 0,0 22 15,0-1-15,0 0 0,21 0 16,0 0-16,0 0 0,0 1 0,0-1 16,0 0-16,21 21 0,-21-21 0,21 1 15,0-1-15,-21 0 0,0 21 16,0-21-16,21 1 0,-21-1 16,0 0-16,0 0 15,-21-21 1,0 0-16,0 0 15,0 0-15,0 0 0,-1 0 16,1 0-16,0 0 0,0-21 0,0 0 16,0 21-16,-1-21 0,-20-1 0,21 1 15</inkml:trace>
  <inkml:trace contextRef="#ctx0" brushRef="#br0" timeOffset="-146775.86">11705 13208 0,'21'0'32,"0"-21"-32,1 21 15,20 0-15,-21 0 0,21 0 16,-20-21-16,20 21 0,0 0 0,1 0 16,-1 0-16,-21-21 0,21 21 15,1 0-15,-22 0 0,0-22 0,0 22 16,-21-21-16,0 0 15,0 0 1</inkml:trace>
  <inkml:trace contextRef="#ctx0" brushRef="#br0" timeOffset="-146554.96">11388 12975 0,'0'0'0,"-22"0"16,1 0-16,42 0 94</inkml:trace>
  <inkml:trace contextRef="#ctx0" brushRef="#br0" timeOffset="-145479.28">15071 13356 0,'0'0'0,"-22"0"0,1 0 0,0 0 15,0 0-15,0 0 0,0 0 16,-1 0-16,1 0 0,0 0 15,42 0 17,0 0-32,1 0 0,20 0 0,0 0 15,22 0-15,-22 0 0,22 0 16,-1 0-16,1 0 0,-1 0 0,1 0 16,-1 0-16,-21 0 0,22-21 0,-22 21 15,22 0-15,-22 0 0,0 0 16,-20 0-16,20 0 0,-21 0 0,0-21 15,-21 0 1,0 0 0,-21-1-16,0 1 0,-21 21 15,20-21-15,1 0 16,-21 0-16,21 0 0,0 21 0,-1-22 16,-20 1-16,21 21 0,0-21 0,0 0 15,-1 21-15,1 0 16,0-21-16,21 42 47,21-21-47,0 21 0,1-21 15,-1 0-15,21 0 0,-21 21 16,0-21-16,22 0 0,-22 0 0,21 21 16,1-21-16,-22 0 0,21 22 15,-21-22-15,0 21 0,1-21 16,-1 21-16,0-21 0,-21 21 0,0 0 15,0 0 1,0 1-16,-21-1 16,0 0-16,-22-21 0,22 21 0,0 0 15,0 0-15,-22 1 0,22-1 16,-21 0-16,21 0 0,-22 21 0,22-20 16,0-1-16,-21 0 0,21 0 15,-1 0-15,1-21 0,0 21 0,21 1 16,-21-22-16,21 21 15,-21-21-15,42-21 47,0-1-47,-21 1 0,21 21 16</inkml:trace>
  <inkml:trace contextRef="#ctx0" brushRef="#br0" timeOffset="-140248.15">14944 13356 0,'-22'0'16,"1"0"-1,21-21 1,-21 21-16,0 0 16,0 0-16,21 21 31,0 0-16,0 1-15,0-1 0,0 0 16,21 21-16,0-21 16,0 1-16,0-1 0,1 21 15,-1 0-15,0-20 0,0 20 0,0 0 16,0 1-16,1-1 0,-1 0 16,21 1-16,-21-22 0,0 21 0,22 0 15,-22 1-15,21-1 0,1 0 0,-22 1 16,21-1-16,0 0 0,-20 1 15,20-1-15,-21 0 0,21-20 0,-20 20 16,20-21-16,-21 21 0,0-20 16,0-1-16,1 0 0,-1 0 0,-21 0 15,0 0-15,21 1 0,0-1 16,-21-42 31,-21-1-32,0 22-15,21-21 0,-21 0 16,-1 0-16,1 21 16,0-21-16</inkml:trace>
  <inkml:trace contextRef="#ctx0" brushRef="#br0" timeOffset="-139808.39">15388 14520 0,'0'0'0,"0"-21"31,21 21-15,0 0-16,1 0 16,-1 0-16,21 21 0,-21-21 15,0 22-15,1-1 0,-1 0 0,0 0 16,0 0-16,21 0 15,-20 1-15,-1-1 0,0 0 0,0 0 0,-21 0 16,21 0-16,0 1 16,1-1-16,-22 0 0,21-21 0,-21 21 15,21-21-15,-21 21 0,21-21 0,-21-21 32,0 0-32,0 0 15,0 0-15,0-22 0,0 22 16,0 0-16,0-21 0,0-1 15,0 22-15,0-21 0,21-1 0,-21 1 16,0 21-16,21-21 0,-21 20 16,0 1-16,0 0 0,0 0 15,0 0-15,0 0 0,0-1 16,0 1 0,0 0-16,22 0 15,-1 0-15,-21 0 0,21-1 16</inkml:trace>
  <inkml:trace contextRef="#ctx0" brushRef="#br0" timeOffset="-137591.83">16785 12637 0,'0'0'0,"0"-22"15,0 1 1,0 0-16,0 0 16,0 0-1,0 42 32,0 0-47,0 0 16,0 0-16,0 1 0,0-1 15,0 0-15,0 0 0,0 0 16,0 0-16,21-21 16,0 0-16,1 22 0,-1-22 15,0 0 1,0 0-16,0-22 0,0 1 0,1 21 15,-22-21-15,21 0 0,0 0 16,0 21-16,0-21 0,0-1 0,-21 1 16,0 0-16,22 0 0,-22 0 0,0 0 15,0-1-15,0 1 16,0 42 15,0 1-31,-22-1 0,22 0 16,0 21-16,0-21 0,0 43 0,-21-22 15,21 1-15,0 20 0,0-21 16,-21 1-16,21 20 0,0-20 0,0-1 16,0 0-16,0 1 0,0-1 15,0 0-15,0-21 0,0 1 0,-21 20 16,21-21-16,0 0 0,0 0 16,-21 1-16,0-22 15,-1 0-15,1 0 16,0 0-16,0 0 0,0 0 15,0-22-15,-1 1 0,1 21 0,0-21 16,0 0-16,0 0 0,0 0 0,-1-1 16,-20-20-16,21 21 0,21 0 15,-21 21-15,0-21 0,21-1 0,-22 22 16,22 22 0,0-1-16,0 0 0,0 0 15,0 21-15,0-20 0,22-22 16,-22 21-16,21 0 15,0 0-15,0 0 0,21 0 0,-20-21 16,-1 0-16,21 22 0,-21-22 0,22 0 16,-1 0-16,0 0 0,1 0 15,-1 0-15,0-22 0,1 22 0,20-21 16,-21 0-16,1 0 0,-22 0 16,21 0-16,-21-1 0,22 1 0,-22 0 15,-21-21-15,0 21 0,21-1 0,-21-20 16,0 21-16,0 0 0,0 0 15,-21 42 17,21 0-32,0 0 0,-21 0 15,21 0-15,-21 1 0,21-1 0,0 0 16,0 0-16,0 0 0,0 0 16,0 1-16,-22-1 0,22 0 0,0 0 15,0 0 1,0-42 15,22 0-31,-22 0 16,21 0-16,0-1 0,-21 1 0,21 0 15,0-21-15,0 21 0,1-22 0,20 22 16,-21 0-16,0-21 0,0 20 16,1 22-16,20-21 0,-21 21 15,0 0-15,0 21 16,-21 1-16,0-1 0,0 0 15,0 0-15,0 0 0,0 22 0,0-22 16,0 0-16,0 21 0,0-21 16,22 1-16,-22-1 0,21-21 0,-21 21 15,0 0-15,21-21 0,0 0 0,0 21 16,0-21-16,1 0 16,-1 0-16,0 0 0,0 0 0,0-21 15,0 21-15,1-21 0,-1 0 16,0 0-16,0-1 0,0-20 0,0 21 15,1-21-15,-1-1 0,0 1 16,-21 0-16,21-1 0,0-20 16,-21 20-16,0 1 0,21 0 0,-21-1 15,22 1-15,-22 21 0,0 0 0,0 0 16,0-1-16,0 44 16,0-1-1,-22 0-15,1 21 0,21 1 16,-21-1-16,21 0 0,-21 1 0,0 20 15,21-21-15,0 1 0,-21-1 0,21 0 16,-22 1-16,22-22 0,0 21 16,0-21-16,0 1 0,0-1 0,0 0 15,22 0-15,-1 0 0,0 0 16,21-21-16,-21 0 16,1 0-16,-1 0 0,21 0 0,-21 0 15,22-21-15,-1 0 0,0 21 16,-21-21-16,22 0 0,-22 0 0,21-22 15,-21 22-15,1 0 0,-1 0 0,-21 0 16,0-1-16,0 1 0,0 0 16,0 0-16,-21 21 31,-1 0-31,1 0 0,0 21 0,0 0 16,21 0-16,-21 1 0,21 20 15,-21-21-15,21 0 0,0 0 16,0 1-16,0-1 0,0 0 0,0 0 15,21 0-15,0-21 0,-21 21 0,21 1 16,0-22-16,0 0 0,1 0 16,-1 0-16,0 0 0,0 0 0,21 0 15,-20 0-15,20-22 0,-21 22 0,21-21 16,1 0-16,-1 21 0</inkml:trace>
  <inkml:trace contextRef="#ctx0" brushRef="#br0" timeOffset="-136934.9">19516 13018 0,'0'0'0,"0"-22"0,-106-62 31,85 84-31,-22 0 0,1 0 16,21 0-16,-22 0 0,22 0 15,-21 21-15,21 0 0,-22 0 0,22 22 16,-21-22-16,21 0 0,0 21 0,-1-21 15,1 1-15,21-1 0,0 21 16,0-21-16,0 0 0,0 1 16,0-1-16,21-21 0,1 0 0,-1 0 15,0 0-15,21 0 16,-21 0-16,22 0 0,-22 0 0,21-21 16,1-1-16,-1 1 0,-21 21 0,0-21 15,22 0-15,-43-21 0,21 20 16,0 1-16,-21 0 0,21 0 0,-21 0 15,0 0-15,0-1 16,0 44 0,-21-22-16,0 21 15,21 0-15,-21 21 0,21-21 16,0 1-16,0 20 0,-22 0 0,1-21 16,21 22-16,-21-1 0,21 0 15,0 22-15,0-22 0,0 1 16,0 20-16,0-21 0,0 22 0,0-22 15,0 22-15,0-22 0,0 0 0,0 1 16,0-1-16,0 0 0,0 1 16,0-1-16,0-21 0,0 22 0,0-22 15,0 0-15,-21 0 0,0 0 0,0 0 16,21 1-16,-22-22 0,1 0 16,0 0-16,0 0 0,0 0 0,-22 0 15,22 0-15,0-22 0,0 1 0,0 0 16,0 0-16,-1 0 0,22-22 15,0 22-15,0-21 0,0 0 0,0-1 16,0-20-16,0 20 0,0-20 16,22 21-16,-1-1 0,0 1 15,0 0-15,0-1 0,22 1 0,-22 21 16,0-22-16,21 22 0,1 0 0,-22 0 16,21 0-16,0 0 0,1-1 15,-1 1-15,-21-21 0,22 21 0</inkml:trace>
  <inkml:trace contextRef="#ctx0" brushRef="#br0" timeOffset="-136544.49">19897 13123 0,'21'0'62,"0"-21"-62,0 0 0,0 0 16,-21 0-16,21 21 16,-21-21-16,0-1 0,0 1 15,-21 21 17,0 0-32,0 0 15,0 0-15,0 21 0,21 1 16,0-1-16,-22 21 0,22-21 0,-21 0 15,21 1-15,0-1 0,0 0 0,0 0 16,0 0-16,0 0 0,0 1 16,0-1-16,21 0 0,1-21 15,-1 0-15,0 0 16,0 0-16,0 0 0,0 0 16,1 0-16,-1 0 0,-21-21 15,21 21-15,0-21 0,0-1 0,-21 1 16,21 0-16,1 0 0</inkml:trace>
  <inkml:trace contextRef="#ctx0" brushRef="#br0" timeOffset="-136167.71">20362 13018 0,'0'-43'16,"0"22"-1,21 0-15,1 21 16,-1-21-16,0 21 0,0 0 15,0 0-15,0 0 0,1 0 16,-1 0-16,0 0 0,0 0 0,0 21 16,-21 0-16,21 0 0,-21 0 15,0 1-15,0 20 16,0-21-16,0 0 0,0 22 0,0-22 16,-21 0-16,0 0 0,21 0 0,-21 0 15,0 1-15,0-1 0,21 0 16,-22-21-16,1 0 0,0 0 15,0 0 1,21-21 0,0 0-16,0-1 0,0 1 15,0-21-15,21 21 0,0 0 16,-21-22-16,21 22 0,1-21 0,-1 21 16,0-22-16,-21 22 0,21 0 0,0 0 15,0 0-15,1-1 16,-22 1-16,21 0 0,-21 0 0,21 21 15</inkml:trace>
  <inkml:trace contextRef="#ctx0" brushRef="#br0" timeOffset="-135715.97">17949 12658 0,'0'0'0,"-21"0"0,21-21 0,-21 21 16,42 0 15,0-22-15,0 22-16,22 0 0,-1 0 0,0 0 15,22 0-15,-22-21 0,43 21 0,-22 0 16,1 0-16,21-21 16,-1 21-16,-20 0 0,20 0 0,-20-21 15,-1 21-15,1 0 0,-22 0 0,22 0 16,-22 0-16,0 0 0,-20 0 15,20-21-15,-21 21 16,-42 0 15,21 21-15,-21-21-16</inkml:trace>
  <inkml:trace contextRef="#ctx0" brushRef="#br0" timeOffset="-133836">16976 14393 0,'0'0'16,"0"-21"-16,21 21 0,0 0 16,-21 21 15,0 1-31,-21 20 16,0-21-16,-1 21 0,1 1 0,0-1 15,0 0-15,0 1 16,0-1-16,-22 0 0,22 1 0,-21-1 15,-1-21-15,22 22 0,-21-22 0,0 21 16,20-21-16,1 0 0,-21 1 16,21-1-16,0-21 0,-1 21 15,1-21-15,21-21 16,0 0-16,0-1 16,0 1-16,0-21 0,0 21 0,21 0 15,1-22-15,-1 1 0,-21 0 16,21 20-16,0-20 0,0 0 0,0-1 15,1 22-15,-1 0 0,-21 0 16,21 21-16,0 0 16,-21 21-16,0 21 0,21-20 15,-21-1-15,0 21 0,0-21 0,21 22 16,-21-22-16,0 21 0,0-21 16,0 22-16,22-22 0,-1 0 0,0 21 15,0-21-15,-21 1 0,21-22 16,0 21-16,1-21 0,20 0 0,-21 0 15,21 0-15,1 0 0,-1 0 0,0 0 16,1 0-16,-1-21 0,0-1 16,1 1-16,-1 0 0,0-21 0,-20 21 15,20-22-15,-21 1 0,0 0 16,0-1-16,1 1 0,-22-22 16,0 1-16,0-1 0,0 22 0,0-21 15,0-1-15,-22 22 0,1-1 16,-21 22-16,21-21 0,-22 21 0,22 0 15,-21 21-15,0 0 0,-1 0 0,1 0 16,0 0-16,20 0 0,-20 42 16,0-21-16,21 21 0,-1 1 0,-20 20 15,42-20-15,-21 20 0,21 1 16,0-22-16,0 21 0,0-20 0,0 20 16,0-20-16,0-1 0,21 0 0,0-21 15,22 22-15,-22-22 16,21 0-16,0 0 0,1 0 0,20-21 15,-20 0-15,-1 0 0,21 0 0,1 0 16,-22 0-16,1 0 0,20-21 16,-21 0-16,1 0 0,-1 0 0,-21 0 15,22-1-15,-22-20 0,0 21 0,0-21 16,-21-1-16,0 22 0,0-21 16,0-1-16,0 22 0,0 0 0,0 0 15,-21 42 1,0 0-1,21 22-15,0-22 0,-21 0 16,-1 21-16,22-21 0,0 22 0,0-22 16,0 0-16,0 21 0,0-20 15,0-1-15,22 0 0,-1 0 0,-21 0 16,21-21-16,0 21 0,0-21 16,0 0-16,1 0 0,-1 0 0,0 0 15,0 0-15,0 0 0,0-21 0,1 0 16,-1 21-16,0-21 0,21 0 15,-21 0-15,1-1 0,-1-20 0,0 21 16,0 0-16,-21-22 0,21 22 0,0 0 16,1 0-16,-1 0 15,0 21 1,-21 21 0,0 0-1,0 0-15,0 0 16,0 1-1,21-22-15,-21-22 32,0 1-17,0 0-15,0 0 0,0 0 16,0 0-16,0-1 16,-21 22-16,0 0 15,0 0 1,-1 0-16,22 22 0,-21-1 0,21 0 15,-21 0-15,21 0 0,0 22 16,-21-22-16,0 0 0,21 21 0,0-21 16,-21 1-16,21-1 0,0 21 0,0-21 15,0 0-15,0 1 0,0-1 16,21 0-16,0 0 0,0-21 0,0 21 16,0-21-16,1 0 0,-1 0 0,0 0 15,0 0-15,21 0 0,-20-21 16,20 0-16,0 0 0,1 0 15,-22-1-15,21 1 0,-21 0 0,22-21 16,-22 21-16,0-1 0,0-20 16,0 21-16,0 0 0,-21 0 0,0-1 15,0 1 1,-21 42 0,0 1-16,21-1 0,-21 0 15,0 0-15,21 0 0,0 0 16,0 1-16,0-1 0,0 0 15,0 0-15,0 0 0,0 0 16,21-21-16,0 0 0,0 0 16,0 0-16,1 0 15,-1 0-15,0 0 0,0 0 0,-21-21 16,21 0-16,0 0 16,1 0-16</inkml:trace>
  <inkml:trace contextRef="#ctx0" brushRef="#br0" timeOffset="-133481.22">18838 14372 0,'0'0'0,"-21"0"0,0 0 0,0 0 15,0 0-15,-1 21 0,1 1 16,0-1-16,21 0 0,0 0 0,0 0 16,0 0-16,0 1 0,0-1 15,0 0-15,0 0 0,21 0 16,0-21-16,1 0 0,-1 0 0,0 0 15,0 0-15,0 0 16,0 0-16,1 0 0,-22-21 0,0 0 16,0 0-16,0 0 0,21-1 0,-21 1 15,0 0-15,0 0 0,0 0 16,0-22-16,-21 22 0,-1 21 0,22-21 16,-21 21-16,0 0 0,0 0 15,0 0-15,0 21 0,-1 0 0,1 1 16,0-1-16,0 0 0,0 21 15,21-21-15,0 22 0,0-22 16,0 0-16,0 21 0,0-20 0,0-1 0,0 0 16,21 0-16,0 0 0,21-21 15,-20 21-15,-1-21 0</inkml:trace>
  <inkml:trace contextRef="#ctx0" brushRef="#br0" timeOffset="-131960.78">19240 14690 0,'-21'0'0,"-21"0"31,21 21-31,0-21 0,21 21 16,-22 0-16,22 0 0,0 1 0,-21-1 16,21 0-16,0 0 0,0 0 15,-21 0-15,21 1 0,0-1 0,0 0 16,0 0-16,0 0 0,0 0 15,0-42 17,0 0-17,0 0-15,0 0 0,0 0 16,0-1-16,0 1 0,0 0 0,0-21 16,21 21-16,0-22 0,1 22 15,-22 0-15,21 0 0,0 0 16,0-1-16,0 22 0,0 0 15,1 22 1,-22-1-16,21 0 0,-21 0 16,0 0-16,0 0 0,0 1 0,0 20 15,0-21-15,0 0 0,0 0 0,0 1 16,21-1-16,-21 0 0,0 0 16,21-21-16,-21 21 0,21-21 31,0 0-16,-21-21-15,0 0 16,22 0-16,-22 0 0,21-1 0,0 1 16,-21 0-16,21-21 0,0 21 15,0-22-15,1 22 0,-1-21 0,0 21 16,0-1-16,0 1 0,0 0 16,1 21-16,-1 0 0,0 0 15,0 21-15,-21 0 0,0 1 16,0-1-16,0 0 0,0 0 15,0 21-15,0-20 0,0-1 0,0 0 16,0 21-16,0-21 0,21 1 0,0-1 16,1-21-16,-1 21 0,-21 0 15,21-21-15,0 0 0,0 0 16,0 0-16,1 0 0,-1 0 16,0 0-16,0-21 15,0 21-15,-21-21 0,21 0 0,-21-1 16,22 1-16,-1-21 0,0 21 15,0 0-15,0-22 0,0 1 0,1 0 16,20 20-16,-21-20 0,21 21 0,-20 0 16,20 0-16,-21-1 0,21 22 15,-20 0-15,-1 0 0,0 22 0,0-1 16,-21 0-16,0 0 0,0 21 16,0-20-16,0-1 15,0 0-15,0 0 0,0 0 16,0 0-16,0 1 15,0-44 17,0 1-32,0 0 15,0 0-15,0 0 16,0 0-16,0-1 0,0 1 16,-21 0-16,0 0 0,0 21 15,21-21-15,-22 21 0,1 0 0,0 0 16,0 0-16,0 0 0,0 21 0,-1 0 15,1 0-15,-21 0 16,21 1-16,0-1 0,21 0 0,-22 21 16,22-21-16,-21 1 0,21 20 0,0-21 15,0 0-15,0 0 0,0 1 16,0-1-16,0 0 0,0 0 0,21-21 16,1 21-16,-1-21 15,0 0-15,0 0 0,0 0 0,0 0 16,1 0-16,-1 0 0,0-21 0,0 0 15,0 0-15,-21 0 0,21-1 16,1 1-16,-22 0 0,0 0 0,21-21 16,0 20-16,-21 1 0,0-21 0,0 21 15,0 0 1,0 42 0,0 0-16,-21 0 15,21 0-15,-21 0 0,21 1 16,0-1-16,0 0 0,0 0 0,0 0 15,0 0-15,0 1 0,21-1 0,0-21 16,0 21-16,0 0 0,0-21 16,22 0-16,-22 21 0,21-21 0,-21 0 15,22 0-15,-22 0 0,21 0 16,-21 0-16,22-21 0,-22 0 0,0 0 16,21 0-16,-20-1 0,-1 1 0,0-21 15,0 0-15,0-1 16,0 1-16,1-22 0,-1 1 0,0-1 15,0 1-15,0 21 0,-21-22 0,21 22 16,-21-1-16,0 1 0,0 21 16,0 0-16,0 0 0,-21 21 15,0 0-15,0 0 0,0 21 0,0-21 16,-22 42-16,22-21 0,0 22 16,0-1-16,0 0 0,-1 1 0,22-1 15,-21 21-15,21-20 0,0-1 16,0 22-16,0-22 0,21 0 0,1-21 15,-1 22-15,21-22 0,-21 21 16,0-21-16,22 1 0,-22-22 16,21 21-16,-21-21 0,22 0 0,-1 0 15,-21 0-15,22 0 0,-1-21 0,0-1 16,-21 1-16,22 0 0,-1 0 0,0 0 16</inkml:trace>
  <inkml:trace contextRef="#ctx0" brushRef="#br1" timeOffset="-124415.95">22373 12573 0,'21'-21'15,"-21"0"-15,0 0 16,0-1-16,0 1 16,0 0-16,0 0 15,0 0 1,0 42 15,0 0-31,0 0 0,0 0 0,0 1 16,0-1-16,0 21 0,0-21 15,0 22-15,0-1 0,-21 0 0,21 1 16,-21-1-16,0-21 0,21 21 16,0 1-16,0-22 0,-21 21 15,21-21-15,0 1 0,-22-22 0,22 21 16,0 0-16,22-42 31,-1 21-15,-21-21-16,21-1 0,0 22 15</inkml:trace>
  <inkml:trace contextRef="#ctx0" brushRef="#br1" timeOffset="-123932.59">22987 12848 0,'-21'0'32,"21"-21"-17,0 0 1,21 21-1,0 0-15,-21 21 16,21 0-16,-21 0 0,0 1 16,0-1-16,0 0 0,0 21 15,-21-21-15,0 1 0,0-1 0,0 21 16,-1-21-16,1 0 0,-21 1 16,21-1-16,0 0 0,-1-21 0,1 0 15</inkml:trace>
  <inkml:trace contextRef="#ctx0" brushRef="#br1" timeOffset="-123289.92">23664 12531 0,'0'0'0,"0"-21"0,0-22 32,0 22-32,0 0 0,21 0 15,1 0-15,-1 21 16,-21-22-16,21 22 0,0 0 0,0 0 15,0 0-15,1 0 0,-1 0 16,0 0-16,0 0 0,0 22 16,0-1-16,1 0 0,-22 0 0,0 21 15,0-20-15,0-1 0,0 21 16,0-21-16,0 22 0,-22-1 0,1-21 16,0 21-16,-21 1 0,21-22 15,-22 21-15,1-21 0,0 22 0,20-22 16,-20 0-16,0 0 0,-1 0 0,22 1 15,0-22-15,-21 0 0,21 0 16,-1 0-16,1 0 0,0-22 16,21 1-1,0 0-15,0 0 0,0 0 0,0-22 16,0 22-16,21-21 0,0 21 0,-21-22 16,22 22-16,-1 0 0,0 0 15,0 0-15,0 21 0,0 0 0,1 0 16,-1 0-16,0 0 0,0 21 15,0 0-15,0 0 0,1 0 16,-22 1-16,21-1 0,0 21 0,-21-21 16,0 0-16,21 1 0,-21-1 15,21 0-15,-21 0 0,21 0 0,-21 0 16,22 1 0,-1-22-16,0 21 0,0-21 15,0 0-15,0 0 0,1-21 16,-1 21-1</inkml:trace>
  <inkml:trace contextRef="#ctx0" brushRef="#br1" timeOffset="-123028.08">24299 12827 0,'0'21'15,"0"0"1,0 1-16,0-1 0,0 0 16,0 0-16,-21 0 0,21 0 15,-21 1-15,0 20 0,21-21 0,-21 0 16,-1 0-16,1 1 0,21-1 0,-21 0 16,0-21-16,21 21 0,-21 0 15,42-42 16,-21 0-31</inkml:trace>
  <inkml:trace contextRef="#ctx0" brushRef="#br1" timeOffset="-122366.8">24998 12446 0,'0'0'0,"0"-42"32,21 42-17,0-21-15,0-1 0,0 22 16,1 0-16,-1-21 0,21 21 15,-21 0-15,0 0 0,1 0 16,-22 21-16,21 1 0,-21-1 16,0 0-16,0 0 0,0 0 0,0 0 15,0 1-15,-21-1 0,-22 0 0,22 0 16,0 0-16,-21-21 0,-1 21 16,22 1-16,-21-22 0,21 21 15,-22-21-15,22 0 0,0 0 16,42 0 15,-21-21-31,21 21 0,0 0 16,22-22-16,-22 22 0,0 0 0,0-21 15,0 21-15,1 0 0,20 0 0,-21 0 16,0 0-16,0 0 0,1 0 16,-1 21-16,0-21 0,-21 22 0,21-1 15,0-21-15,-21 21 0,0 0 16,0 0-16,0 0 0,0 1 0,0 20 15,0-21-15,0 0 0,-21 0 16,0 1-16,-21-1 0,20 0 16,-20 0-16,21-21 0,-21 21 0,20 0 15,-20-21-15,21 0 0,-21 22 16,20-22-16,1 0 0,0 0 0,0 0 16,0 0-16,0 0 0,-1 0 0,22-22 15,-21 22-15,0 0 16,21-21-16,0 0 15,0 0-15,0 0 16,21 21 0,0-21-16,1 21 0,-1-22 0,0 22 15</inkml:trace>
  <inkml:trace contextRef="#ctx0" brushRef="#br1" timeOffset="-122014.02">25633 12848 0,'0'0'16,"0"21"31,0 1-47,0-1 15,0 0-15,0 0 0,-21 0 0,-1 0 16,1 1-16,21 20 0,-21-21 16,0 0-16,0 0 0,0 1 0,-1-1 15,1-21-15,0 21 0,21 0 16,-21 0-16,0-21 0,0 0 0,21 21 16,-22-21-1,22-21 1,0 0-16,0 0 15,22 0-15,-1 0 0,0-1 16,0 1-16</inkml:trace>
  <inkml:trace contextRef="#ctx0" brushRef="#br1" timeOffset="-121410.35">26374 12361 0,'0'0'0,"0"22"31,0-1-31,0 0 16,0 0-16,0 21 0,-22-20 0,1-1 15,0 0-15,0 21 0,21-21 16,-21 1-16,0-1 0,-1 21 0,1-21 15,0 0-15,21 1 0,-21-1 16,0-21 0,42 0-1,0 0-15,0 0 16,0 0-16,1 0 0,-1 0 16,21 0-16,-21-21 0,0 21 0,1 0 15,-1 0-15,0-22 16,0 22-16,0 0 0,0 0 0,1-21 15,-1 0-15,0 21 16,0-21-16,0 0 0,-21 0 16,0-1-16,0 1 15,0 0-15,0 0 16,-21 21 0,0 0-16,0 21 15,21 0-15,-21 0 0,21 1 16,-22 20-16,1-21 0,21 21 15,-21-20-15,21 20 0,-21 0 0,0-21 16,21 22-16,0-22 0,0 21 0,-21-21 16,21 1-16,0-1 0,0 0 15,-22 0-15,22 0 0,0 0 16,0-42 15,0 0-15,0 0-16,0 0 15</inkml:trace>
  <inkml:trace contextRef="#ctx0" brushRef="#br1" timeOffset="-119448.18">17780 15960 0,'0'-21'31,"0"-1"-31,0 1 16,-21 0-1,21 0 1,-21 0-16,21 0 0,0-1 16,0 1-1,21 0-15,0 21 16,0 0-16,0 0 16,0 0-16,1 0 0,-1 0 15,0 0-15,0 0 0,0 0 0,0 21 16,1 0-16,-1 22 0,0-22 15,0 21-15,-21 1 0,0-22 0,0 21 16,0 0-16,0 1 0,-21 20 16,0-20-16,0-1 0,-22 0 0,22 1 15,-21-22-15,-1 21 0,1-21 0,21 22 16,-21-22-16,-1 0 0,22 0 16,-21 0-16,-1-21 0,22 0 0,0 0 15,-21 0-15,21 0 0,-1-21 16,1 0-16,0 0 15,21 0-15,-21-22 0,21 22 0,0-21 16,0-1-16,0 1 0,0 0 16,0 21-16,0-22 0,0 1 0,0 21 15,21-22-15,0 22 0,0 0 16,1 21-16,-1 0 0,0 0 16,0 0-16,0 21 0,0 0 15,1 1-15,-1-1 0,0 21 0,0-21 16,0 0-16,0 22 0,1-22 0,-1 21 15,0-21-15,-21 1 0,21 20 16,0-21-16,0 0 0,1 0 0,-22 1 16,21-22-16,0 21 15,0 0-15,0-21 0,0 0 16,1 0-16,-1 0 16,0 0-16,-21-21 0,21 21 15</inkml:trace>
  <inkml:trace contextRef="#ctx0" brushRef="#br1" timeOffset="-119112.36">18351 16129 0,'-21'21'16,"0"0"-16,21 1 15,0-1-15,0 0 16,0 0-16,21-21 15,0 0 1,1 0-16,-1 0 0,0 0 16,-21-21-16,21 21 0,-21-21 15,0 0-15,0-1 16,0 1-16,0 0 0,-21 21 16,0 0-16,0 0 0,-1 0 15,1 0 1,0 0-16,21 21 15,0 0 1,0 1-16,21-22 16,0 0-1,1 0-15</inkml:trace>
  <inkml:trace contextRef="#ctx0" brushRef="#br1" timeOffset="-118487.97">18838 16002 0,'0'-21'15,"21"0"-15,-21 0 16,0-1-16,22 22 0,-22-21 16,0 0-16,0 0 0,21 0 15,-21 0-15,21-1 0,-21 1 16,0 0-16,0 0 15,0 42 17,0 0-17,0 0-15,0 22 16,0-22-16,0 21 0,0-21 0,0 22 16,0-1-16,0-21 0,0 22 15,0-1-15,0-21 0,0 21 0,0-20 16,0-1-16,0 21 0,-21-21 0,21 0 15,0 1-15,0-1 0,-21 0 16,21 0-16,0 0 16,-22-21-1,1 0-15,0 0 0,0 0 16,0 0-16,0 0 0,-1 0 0,1 0 16,0 0-16,-21 0 15,21 0-15,-1 0 0,1 0 16,0 0-16,42 0 31,0 0-15,22 0-16,-22 0 0,0 0 15,21 0-15,-20 0 0,20 0 0,-21 0 16,0 0-16,0 0 0,22 0 16,-22 0-16,0 0 0,0 0 0,0 0 15,1 0-15,-1 0 0,0 0 16,0 0 46</inkml:trace>
  <inkml:trace contextRef="#ctx0" brushRef="#br1" timeOffset="-117504.02">20256 16362 0,'0'0'0,"-21"0"16,0 0-1,0 0 1,21 21 46,0 0-62,0 0 16,-21-21-16,0 0 16,21-21 30,0 0-46,0 0 0,0 0 16,0 0-16,0-1 16,21 1-16,0 21 0,-21-21 0,21 21 15,0 0-15,0 0 16,1 0-16,-1 0 0,-21 21 0,0 0 16,21 1-16,-21 20 0,0-21 15,0 21-15,0-20 0,-21 20 0,0-21 16,-1 21-16,1 1 0,0-22 0,-21 21 15,21 1-15,-1-22 0,1 21 16,0-21-16,0 0 0</inkml:trace>
  <inkml:trace contextRef="#ctx0" brushRef="#br1" timeOffset="-116799.95">21378 15727 0,'0'0'0,"0"-21"0,-21 21 16,0 0-16,0 0 0,21-21 15,0-1-15,0 1 16,0 0 0,21 21-16,0 0 15,0 0-15,0 0 16,1 0-16,-1 0 0,0 0 0,0 0 16,0 0-16,0 0 0,1 21 0,-22 0 15,21 1-15,-21-1 16,0 0-16,0 0 0,0 0 0,0 22 15,-21-22-15,-22 21 0,22-21 16,-21 0-16,21 22 0,-22-22 0,1 0 16,0 0-16,20 0 0,1 1 15,0-1-15,0-21 0,0 0 0,21-21 32,21-1-17,0 1-15,0 21 0,22-21 0,-22 0 16,21 0-16,-21 21 0,22 0 15,-22-21-15,21 21 0,0 0 0,-20 0 16,20 0-16,-21 21 16,21-21-16,-20 21 0,-1 0 0,0 0 15,0 0-15,0 1 0,-21-1 0,0 21 16,0-21-16,0 0 0,-21 1 16,0-1-16,0 21 0,-22-21 0,22 0 15,-21 1-15,0-1 0,-1 0 16,-20 0-16,20-21 0,1 21 0,0-21 15,21 0-15,-22 0 0,1 0 16,21 0-16,0 0 0,-1 0 0,1 0 16,0-21-16,21 0 0,-21 0 15,21 0-15,0-1 0,0 1 16,0 0-16,0 0 16,0 0-1,21 21-15,0-21 0,22-1 16,-22 22-16,0-21 0</inkml:trace>
  <inkml:trace contextRef="#ctx0" brushRef="#br1" timeOffset="-116472.14">22056 16023 0,'21'0'16,"0"0"-16,-21-21 0,0 0 15,0 0 1,0 0-16,0-1 0,0 1 16,-21 21-1,0 0-15,-1 0 16,22 21-16,-21 1 15,21-1-15,0 0 16,0 0-16,0 0 16,21-21-1,1 0-15,-1-21 16,0 21-16</inkml:trace>
  <inkml:trace contextRef="#ctx0" brushRef="#br1" timeOffset="-115871.47">22733 15769 0,'0'-21'16,"-21"21"-16,21-21 0,-21 0 15,21 0-15,0-1 16,0 1-16,21 0 15,0 0-15,0 21 0,0-21 16,0 21-16,1 0 16,-1 0-16,0 0 15,0 21-15,-21 0 16,0 0-16,0 22 0,0-22 0,0 0 16,0 21-16,0-21 0,0 22 0,-21-1 15,0 0-15,21 1 16,-21-1-16,-1 0 0,-20 1 0,21-1 15,0-21-15,-22 22 0,1-1 16,21-21-16,-21 21 0,-1-20 0,1-1 16,0 0-16,20 0 0,-20 0 0,0-21 15,21 21-15,-1-21 0,-20 0 16,21 0-16,0 0 0,21-21 16,-21 0-16,21 0 0,0 0 15,0-22-15,0 22 0,0-21 0,0 0 16,21 20-16,0-20 0,0 0 15,0 21-15,0-1 0,1 1 16,-1 0-16,0 21 0,0 0 0,0 0 16,0 0-16,1 21 0,-1 0 15,0 1-15,0-1 0,0 0 0,0 0 16,1 0-16,-22 22 0,21-22 16,0 0-16,-21 0 0,21 0 0,0 0 15,-21 1-15,21-1 0,1 0 0,-1 0 16,0-21-16,0 0 15,0 0-15,0 0 0,1 0 0,-1 0 16,0 0-16,0-21 0,21 21 16,-20-21-16,-1 0 0,21-1 15</inkml:trace>
  <inkml:trace contextRef="#ctx0" brushRef="#br1" timeOffset="-115572.65">23516 15663 0,'0'0'0,"-21"0"0,42 0 47,0 0-47,0 0 0,1 0 0,-1 0 16,0 0-16,21 0 0,-21 0 15,1 0-15,20 0 0,-21 0 0,0 0 16,0 0-16,1 0 0,-1 0 16,0 0-16,-42 0 15,0 0 1,-1 0-16,1 0 0,0 0 16,-21 0-16,21 0 0,-1 0 0,-20 0 15</inkml:trace>
  <inkml:trace contextRef="#ctx0" brushRef="#br1" timeOffset="-115123.91">23431 15663 0,'0'0'16,"-21"0"-16,0 0 0,21 22 0,0-1 15,-21-21-15,0 21 0,0 0 0,-1 0 16,1 0-16,21 1 16,-21-1-16,21 0 0,-21 0 0,21 0 15,-21-21-15,21 21 0,0 1 16,0-1-16,21-21 47,0-21-47,0 21 15,0 0 1,1-22-16,-1 22 0,0-21 0,0 21 16,0 0-16,0 0 0,1-21 15,-1 21-15,21 0 0,-21 0 0,22 0 16,-22 0-16,0 0 0,21 0 0,-21 21 15,1-21-15,-1 21 0,0 1 16,0-22-16,0 21 0,0 0 0,-21 0 16,0 0-16,0 0 0,0 1 15,0-1-15,0 0 0,-21 0 16,0-21-16,0 21 0,-21 0 16,20-21-16,-20 22 0,21-22 0,-21 21 15,-1-21-15,22 21 0,-21-21 16,21 0-16,-1 0 0,1 21 15,0-21-15,0 0 0,21-21 32,0 0-32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5:07:22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2773 2053 0</inkml:trace>
  <inkml:trace contextRef="#ctx0" brushRef="#br0" timeOffset="3952.94">2265 677 0</inkml:trace>
  <inkml:trace contextRef="#ctx0" brushRef="#br0" timeOffset="4785.95">2244 762 0,'0'21'31,"21"-21"16,0 0-47,0 0 0,0-21 15,0 21-15,1-21 0,-1 21 16,0-21-16,0 0 0,0-1 0,0 22 16,1-21-16,-1 0 0,0 0 15,0 0-15,0 0 0,-21-1 16,0 1-16,0 0 0,0 0 16,0 0-16,0 0 0,0-1 15,0 1-15,-21 21 0,0 0 0,0 0 16,-22 0-16,1 0 0,21 0 15,-21 0-15,-1 21 0,1-21 0,0 22 16,-1-1-16,1 0 0,0 0 16,20 0-16,-20 0 0,21 22 15,-21-22-15,20 0 0,1 0 0,0 22 16,21-22-16,0 0 0,0 0 16,0 21-16,0-20 0,0-1 15,0 0-15,0 0 0,0 0 0,21 0 16,0 1-16,1-22 15,-1 21-15,0 0 0,21 0 0,-21 0 16,22 0-16,-22 1 0,21-1 16,-21 0-16,22 0 0,-22 0 0,0 0 15,21-21-15,-20 22 0,-1-1 16,-21 0-16,0 0 0,0 21 0,0-20 16,0-1-16,-21 0 0,-1 0 15,1 0-15,-21 22 0,0-22 0,-1 0 16,1 0-16,21 0 0,-22 0 15,-41-21-15,63 22 16,-22-22-16,22 0 0,-21 0 0,21-22 16,-1 22-16,-20-21 15,21 0-15,0 0 0,0 0 0,-22-22 16,22 22-16,0 0 0,21-21 16,0 21-16,-21-1 0,21-20 0,0 21 15,0 0-15,0 0 0,0-1 16,21 1-16,0 0 0,0 0 15,0 21-15,1 0 0,-1-21 0,0 21 16,21 0-16,-21 0 0,1 0 16,-1 0-16,0 0 0,0 0 15,0 0-15</inkml:trace>
  <inkml:trace contextRef="#ctx0" brushRef="#br0" timeOffset="5240.71">2603 1355 0,'0'0'0,"0"21"16,22-21 15,-1 0-31,0-21 0,-21 0 15,21 21-15,0-22 0,0 22 16,1-21-16,-1 0 0,0 0 0,0 0 16,-21 0-16,21-1 15,-21 1-15,0 0 0,0 0 16,-21 21-16,0 0 16,0 0-16,0 0 0,-1 0 15,1 21-15,-21 0 0,21-21 0,0 21 16,-22 1-16,22-1 0,0 0 15,0 0-15,0 0 0,-1 0 16,1 22-16,21-22 0,-21 0 16,21 0-16,0 0 0,0 1 15,0-1-15,21-21 0,0 0 16,1 0-16,-22 21 0,21-21 0,21 0 16,-21 0-16,0 0 0,1 0 15,20 0-15,-21 0 0,0-21 0,22 21 16,-22-21-16,0 21 0,0-22 15,21 1-15</inkml:trace>
  <inkml:trace contextRef="#ctx0" brushRef="#br0" timeOffset="5668.47">3175 1101 0,'0'-21'0,"0"-1"31,0 1-31,-21 21 31,0 21-31,21 1 0,-22-22 16,22 42-16,0-21 0,0 0 15,-21 22-15,0 20 16,0-21-16,0 1 0,21-1 0,0 0 16,-21 22-16,21-1 0,-22 1 0,22 21 15,-21-22-15,21 22 16,0-22-16,-21 22 0,0 0 0,21 63 15,-42 21-15,20-84 16,22-1-16,-21 1 16,0 0-16,0-1 0,21 1 0,-21 0 0,0-22 15,-1 22-15,1-22 0,21 1 16,-21-1-16,21-20 0,-21 20 0,21-20 16,-21-22-16,21 0 0,0 0 15,0 0-15,0-42 16,0 0-16,0-21 15,0-1-15,21-20 0,0-1 16,0 1-16,0-1 0,1-20 16,20-1-16,-21 0 0,0 1 15,0-1-15,1-21 0,-1 21 0</inkml:trace>
  <inkml:trace contextRef="#ctx0" brushRef="#br0" timeOffset="6028.28">3027 1397 0,'0'-42'0,"0"84"0,0-105 16,0 20-16,0 22 16,0 0-16,0 0 0,0 0 0,21-22 15,0 22-15,0 0 16,0 0-16,1 0 16,-1-1-16,21 22 0,-21-21 0,22 21 15,-22 0-15,21 0 0,0 0 16,-20 0-16,20 21 0,0-21 0,-21 22 15,1 41-15,-22 1 16,0-43-16,0 21 0,-43-21 16,22 0-16,-21 22 0,-1-22 15,22 0-15,-21 0 0,0 0 0,-1 1 16,22-1-16,0-21 16,0 0-16,0 21 0,-1-21 0,1 0 0,0 0 15,42 0 32,0-21-47,-21 0 0,22 21 16,-1-22-16,0 22 0</inkml:trace>
  <inkml:trace contextRef="#ctx0" brushRef="#br0" timeOffset="6421.55">3598 1291 0,'21'0'47,"1"0"-47,-1 0 0,0-21 0,0 0 16,0 21-16,0-21 0,1 0 15,-1-1-15,21 1 0,-21 0 0,0 0 16,1 0-16,-22 0 0,0-1 15,0 1-15,-22 21 32,1 0-32,0 0 0,-21 21 0,21 1 15,-43 41 1,43-21-16,0-20 0,0 20 16,-1-21-16,22 0 15,0 0-15,0 1 0,0-1 16,0 0-16,22-21 0,-1 0 15,0 21-15,21-21 0,-21 0 0,1 0 16,20 0-16,-21 0 0,0 0 16,22 0-16,-22-21 0,0 0 0,0 21 15,0-21-15,0 21 0</inkml:trace>
  <inkml:trace contextRef="#ctx0" brushRef="#br0" timeOffset="6848.31">4085 1101 0,'0'-21'0,"21"-1"16,0 1-1,-21 0-15,22 21 0,-1 0 16,0-21-16,0 21 0,0 0 16,0 0-16,1 0 0,20 0 15,-21 0-15,0 21 0,22 0 0,-22-21 16,0 21-16,0 22 0,0-22 15,-21 0-15,0 0 0,0 22 0,0-22 16,0 0-16,0 21 0,-21-21 16,0 1-16,0-1 0,0 0 15,-1-21-15,1 21 0,0-21 0,0 0 16,21-21 15,0 0-31,0 0 16,0-1-16,0 1 0,21-21 0,0 21 15,-21-22-15,21 22 0,1-21 16,-1 21-16,-21 0 0,42-22 16,-21 22-16,0 0 15,1 21-15,-1-21 0,0 21 0,0 0 32</inkml:trace>
  <inkml:trace contextRef="#ctx0" brushRef="#br0" timeOffset="7571.89">4953 1249 0,'21'-21'15,"-42"42"-15,63-42 0,-21 0 0,-21-1 16,0 1-16,0 0 0,0 0 0,0 0 16,0 0-16,0-1 15,-21-20-15,0 21 0,0 0 16,21 0-16,-21-1 0,0 22 16,-22 0-16,22 0 0,0 0 0,0 0 15,-22 0-15,22 22 0,-21-1 16,21 0-16,0 0 0,-1 21 0,-20-20 15,21 20-15,0 0 0,0-21 16,-1 22-16,22-22 0,0 21 0,0-21 16,0 1-16,0-1 0,0 0 15,0 0-15,22 0 0,41-21 16,-42 0-16,22 0 16,-22 0-16,21 0 0,-21 0 15,22-21-15,-1 0 0,-21 21 0,21-21 16,-20 0-16,-1-1 0,0-20 15,21-43-15,-42 43 16,0 0-16,21 21 0,-21-22 16,0 22-16,0 0 0,0 0 0,0 0 15,-21 21 1,21 21-16,0 0 16,-21 0-16,21 21 0,-21 1 15,0-22-15,21 21 0,0 1 0,0-22 16,0 21-16,0-21 0,0 0 15,0 1-15,0-1 0,0 0 16,0 0-16,21-21 0,0 0 16,0 0-16,0 0 15,1 0-15,-1 0 0,0 0 0,0-21 0,0 0 16,0 0-16,22-1 0,41-83 16</inkml:trace>
  <inkml:trace contextRef="#ctx0" brushRef="#br0" timeOffset="7892.71">5567 233 0,'0'0'0,"0"-21"0,0 0 0,0-1 16,0 1-16,-21 21 16,-1 21-1,22 1-15,0-1 0,0 21 16,-21 0-16,21 1 0,-21 20 0,21-20 15,-21 20-15,21-21 0,-21 22 16,0-1-16,-1 86 16,1-86-16,0 1 0,0-1 0,21-21 15,-21 22-15,0-22 0,21 1 16,-22-1-16,22-21 0,0 21 0,0 1 16,0-22-16,0 0 15,22-21 16,-1 0-31,0-21 0,-21 0 0,21 0 16,0-1-16,22-20 0,-22 21 16</inkml:trace>
  <inkml:trace contextRef="#ctx0" brushRef="#br0" timeOffset="8332.45">5884 804 0,'0'0'0,"-21"22"16,0-1 0,0 0-16,21 0 0,-21 0 0,-22 43 15,22-22-15,0-21 16,0 22-16,0-22 0,21 21 0,-22-21 16,22 22-16,-21-22 0,21 0 0,0 0 15,0 0-15,0 0 0,0 1 16,21-22-16,1 21 0,-1-21 15,0 0-15,21 0 0,1 0 16,-1-21-16,-21-1 16,21 1-16,-20 0 0,-1 0 15,0 0-15,0 0 0,0-22 0,0 22 16,-21-21-16,0-1 0,0 1 16,0 0-16,0 21 0,0-43 15,0 43-15,-21 0 0,0 0 16,0 21-16,-43 0 0,43 0 15,0 0-15,0 0 0,-21 21 16,20 0-16,1 0 0,0 21 16,21-20-16,-21-1 0,21 0 15,0 0-15,0 0 0,0 0 16,21 1-16,0-22 16,0 0-16,22 0 0,-22 0 0,21 0 15,1 0-15</inkml:trace>
  <inkml:trace contextRef="#ctx0" brushRef="#br0" timeOffset="8824.17">6350 995 0,'-42'-21'31,"42"0"-31,0-1 0,0 1 16,0 0-16,21 0 15,0 21-15,0 0 16,0-21-16,0 21 0,22 0 0,-22 0 16,0 0-16,21 0 0,-20 0 15,20 0-15,-21 21 0,0 0 0,0-21 16,1 21-16,-1 22 0,0-22 16,-21 0-16,0 0 0,0 21 0,0-20 15,0 20-15,0-21 0,0 21 16,-42 1-16,20-22 0,1 0 15,0 0-15,0 0 0,0 1 16,0-22 0,21-22 15,0 1-31,0 0 0,21-21 16,-21 21-16,21-22 0,0 22 15,-21-21-15,21-1 0,0 22 0,1-21 16,-22 21-16,21-22 0,0 22 15,0 0-15,21 0 0,-20 0 16,-1 21-16,0 0 16,0 0-16,0 0 0,0 0 15,1 0-15,-1 0 16,-21 21-16,21 0 16,0-21-16,-21 21 0</inkml:trace>
  <inkml:trace contextRef="#ctx0" brushRef="#br0" timeOffset="9355.87">7366 1080 0,'0'0'0,"21"0"0,0 0 16,0 0-16,1 0 16,-1-22-16,-21 1 0,21 21 0,-21-21 15,21 0-15,-21 0 16,0 0-16,0-1 0,0 1 15,-21 21-15,0 0 0,0 0 16,-1 0-16,1 0 0,0 0 0,0 0 16,0 0-16,0 21 0,-22 1 15,22-1-15,-21 21 16,21-21-16,21 0 0,0 1 16,0-1-16,0 0 0,0 0 0,0 0 15,21 0-15,0 1 16,21-22-16,-21 0 0,1 21 15,-1-21-15,0 0 0,21 21 0,-21-21 16,1 0-16,-1 21 16,0-21-16,0 0 0,0 21 0,-21 0 15,0 1 1,0-1-16,0 0 16,-21-21-16,0 0 15,-21 21-15,20-21 0,1 0 16,0 0-16,0 0 0,0 0 0,-22 0 15,22 0-15,0 0 0,0 0 16,0 0-16,0 0 0,-1 0 16,1 0-16,21-21 15,-21 21-15,21-21 16,0 0-16,0-1 16,0 1-1,0 0-15,0 0 16,0 0-16</inkml:trace>
  <inkml:trace contextRef="#ctx0" brushRef="#br0" timeOffset="9680.69">5800 423 0,'0'0'16,"-22"0"-16,22-21 15,22 21-15,-1 0 16,21 0-16,0 0 0,1 0 0,-1 0 16,22 0-16,-1 0 0,-21 0 15,22 0-15,-1 0 0,1 0 0,-1 0 16,1 0-16,-22 0 0,22 0 15,-22 0-15,0 0 0,-20 0 16,-1 0-16,0 0 0,0 0 16,-21 21-16,-21-21 15,-21 22-15,20-22 16,-20 21-16,0-21 0</inkml:trace>
  <inkml:trace contextRef="#ctx0" brushRef="#br0" timeOffset="10619.15">2180 1757 0,'0'0'0,"-42"0"0,21 0 15,-1 0-15,1 0 0,-21 0 16,21 0-16,0 0 0,-1 0 15,44 0 48,-1 0-63,0 0 16,21 0-16,-21 0 0,22 0 15,-1 0-15,0 0 0,22 0 0,-1 0 16,22 0-16,-21 0 0,20 0 15,1 0-15,0 0 0,-1 0 0,1 0 16,21 0-16,0 0 0,-1 0 16,1 0-16,21 0 0,0 0 15,0 0-15,0-21 0,0 21 0,21-21 16,-21 21-16,22 0 0,20-22 16,127 22-16,-148 0 0,22-21 15,-22 0-15,0 21 0,0 0 16,0-21-16,1 21 0,-22 0 0,21 0 15,-21-21-15,21 21 0,-21 0 0,0 0 16,0-21-16,0 21 0,-21 0 16,232-22-16,-232 22 15,0 0-15,-21 0 0,-1-21 16,1 21-16,0 0 0,-22 0 0,1 0 16,-22 0-16,0 0 0,1 0 15,-22 0-15,0 0 0,0 0 16,0 0-16,-42 0 62,0 0-46</inkml:trace>
  <inkml:trace contextRef="#ctx0" brushRef="#br0" timeOffset="10820.03">8234 1630 0,'0'21'16</inkml:trace>
  <inkml:trace contextRef="#ctx0" brushRef="#br0" timeOffset="14249.07">4360 2307 0,'0'-21'16,"21"21"15,-21-21-31,22 21 16,-22-21-16,0 0 31,21 21-31,-21-22 16,-21 107 77,21-64-93,-22 22 16,22-22-16,0 21 0,0 0 16,-21 1-16,21-1 0,-21 0 0,21 1 0,0-1 15,0 0-15,0 1 0,0-22 16,0 21-16,0-21 0,0 1 0,0-1 15,0 0-15,0 0 0,21-21 16,0 0-16,1 0 0,-1 0 16,0 0-16,21 0 0,-21 0 0,1 0 15,20-21-15,0 0 0,-21 0 16,22-1-16,-22 1 0,21 0 0,1-21 16,-22-1-16,0 22 0,0-21 15,21 0-15,-20-1 0,-22-20 0,21 20 16,0 1-16,-21 21 0,0-21 15,0-1-15,0 22 0,21 0 0,-21 0 16,0 0-16,0-1 0,0 1 16,0 0-16,21 21 0,-21-21 15,0 42 1,0 0 0,0 0-16,0 1 0,0-1 15,0 21-15,0 0 0,-21-20 16,21 20-16,-21 0 0,0 1 0,21-1 15,0-21-15,0 21 0,-21 1 16,21-22-16,0 21 0,0-21 0,0 22 16,0-22-16,0 0 15,21-21-15,0 0 0,0 0 16,0 0-16,0 0 0,1 0 16,-1 0-16,21-21 0,-21 0 15,0 21-15,22-21 0,-22-22 0,21 22 16,-21 0-16,22-21 0,-22 20 15,0-20-15,21 0 0,-20-1 16,20-20-16,-21 42 16,-21 0-16,21-1 0,-21 1 15,-21 42 1,0-21-16,0 22 16,21-1-16,0 0 0,-21 0 0,21 0 15,0 22-15,0-22 0,0 0 16,0 0-16,0 0 0,21 22 0,0-22 15,-21 0-15,21 0 0,-21 0 16,0 0-16,21-21 0,-21 22 0,21-1 16,-21 0-16,0 0 15,-21-21 17,0 0-32,0-21 15,0 21-15,0-21 0,21 0 16,-22-1-16,1 22 15,21-21-15,0 42 47,0 1-31,0-1-16,0 0 0,0 0 16,21-21-16,1 21 15,-1-21-15,0 0 0,0 0 0,0 21 16,0-21-16,1 0 0,-1 0 15,0 0-15,21 0 0,-21 0 16,22 0-16,-1-21 0,-21 0 0,22 21 16,-1-21-16,0 0 0,22-22 15,-43 22-15,0 0 0,0 0 16,0 0-16,1-22 0,-1 22 0,-21 0 16,0 0-16,0 0 0,0 0 15,0-1-15,-21 22 16,-1 0-1,1 0-15,0 22 0,0-1 0,0 0 16,21 0-16,-21 0 0,21 0 16,-22 1-16,22-1 0,0 21 15,0-21-15,0 0 0,0 1 16,0-1-16,22 21 0,-1-21 16,0 0-16,0-21 0,0 0 15,0 0-15,1 0 0,-1 0 0,0 0 16,0 0-16,21 0 0,-20 0 15,-1-21-15,42 0 0</inkml:trace>
  <inkml:trace contextRef="#ctx0" brushRef="#br0" timeOffset="14782.77">6710 2477 0,'0'0'15,"0"-22"-15,0 1 0,0 0 16,0 0-16,-21 0 0,-1 21 15,1 0-15,0 0 0,0 0 16,0 0-16,0 0 0,-1 0 16,1 21-16,0 0 0,0 0 0,0 0 15,0 1-15,-1 20 0,1-21 16,0 21-16,0-20 0,21 20 0,0-21 16,0 0-16,0 22 0,0-22 15,0 0-15,0 0 0,0 0 16,21-21-16,0 0 15,0 0-15,1 0 0,-1 0 16,0 0-16,0 0 0,21-21 0,-20 0 16,-1 0-16,0 0 0,0-1 0,0 1 15,0-21-15,1 0 0,-1-1 16,-21 1-16,0 0 0,21-1 0,0 1 16,-21-22-16,21 22 0,-21 0 15,0 21-15,0-22 0,0 1 0,21 0 16,-21 20-16,0 1 15,-21 42 17,21 1-32,-21 20 0,21 0 15,0 1-15,0-1 0,0 0 16,0 22-16,0-22 0,0 22 16,0-22-16,0 0 0,0 43 15,0 0-15,21-64 16,0 0-16,1 0 0,-1 0 0,0-21 15,0 0-15,0 21 0,0-21 0,22 0 16,-22 0-16,0 0 0,21-21 16,-20 0-16,41-21 0</inkml:trace>
  <inkml:trace contextRef="#ctx0" brushRef="#br0" timeOffset="15260.49">8170 2223 0,'21'-22'16,"-42"44"-16,64-86 0,-43 43 0,0 0 16,0 0-16,0-1 0,21 1 0,-21 0 15,0 0-15,0 42 31,0 0-15,0 0-16,0 1 0,0-1 16,-21 21-16,21 0 0,0 1 0,0-1 15,-22 0-15,22 1 0,-21-1 16,21 0-16,-21 1 0,21-1 0,0 0 16,0-20-16,0 20 0,0-21 15,0 0-15,0 0 0,0 1 16,21-22-16,0 0 15,1-22-15,-1 22 16,0-21-16,0 0 0</inkml:trace>
  <inkml:trace contextRef="#ctx0" brushRef="#br0" timeOffset="15630.28">8572 2223 0,'0'21'31,"0"0"-31,0 0 16,-21 0-16,21 0 0,0 1 0,-21 20 16,0-21-16,21 21 0,-21 22 15,21-22-15,0-21 0,0 1 16,0 20-16,0-21 0,0 0 0,21 0 16,0-21-16,0 0 15,0 0-15,1 0 0,20 0 16,-21 0-16,0-21 0,22 0 15,-22 0-15,21 0 0,-21 0 0,0-22 16,1 1-16,-22 21 0,0-22 0,0 1 16,0 0-16,0 21 0,0-22 15,0 1-15,0 21 0,-22 0 0,1-1 16,0 22-16,0-21 0,-21 21 16,20 0-16,1 0 0,-21 0 0,21 0 15,0 0-15,-1 0 0,1 0 0,0 0 16,0 0-16,0 0 15,0 0-15,-1 0 0</inkml:trace>
  <inkml:trace contextRef="#ctx0" brushRef="#br0" timeOffset="15875.14">8149 2180 0,'0'0'0,"21"0"31,0 0-31,1-21 16,-1 21-16,21 0 0,-21-21 15,22 21-15,-1-21 0,21 21 0,-20 0 16,-1-21-16,0 21 0,22 0 16,-22 0-16,-21 0 0,22-22 15,-22 22-15,0 0 0,21 0 16</inkml:trace>
  <inkml:trace contextRef="#ctx0" brushRef="#br0" timeOffset="16908.43">10245 2498 0,'0'-21'31,"21"-1"-15,-21 1-16,21 0 16,-21 0-16,21 0 0,-21 0 15,0-1-15,0 1 0,0-21 16,0 0-16,0 20 15,-21 1-15,0-21 0,0 42 16,-1 0-16,1 0 0,0 0 0,0 0 16,-21 0-16,-1 0 0,22 21 15,-21 0-15,-1 0 0,1 1 16,0 20-16,21-21 0,-22 21 0,22 1 16,0-1-16,-21 0 0,42 1 15,-22-22-15,1 21 0,21 1 0,0-22 16,0 0-16,0 21 0,0-21 15,21 1-15,1-1 0,-1-21 16,0 0-16,21 0 0,1 0 16,-22 0-16,21 0 0,0-21 0,1-1 15,-1 1-15,43-21 16,-64 21-16,21-22 0,1 1 16,-22 0-16,0-1 0,0 1 0,21 0 15,-42-1-15,22-20 0,-1 21 0,0-22 16,-21 22-16,0-22 0,0 22 15,0 0-15,0-1 0,0 1 0,0 0 16,0 20-16,0-20 0,0 21 16,0 0-16,0 42 31,-21 0-31,0 21 0,21-20 0,-22 20 16,22 21-16,0-20 0,-21-1 15,0 22-15,21-22 0,-21 21 0,21-20 16,0 20-16,-21-20 0,21 20 0,-21 22 15,21-43-15,0 0 16,0 1-16,0-22 0,0 0 16,21 21-16,0-42 0,0 22 0,0-1 15,0-21-15,22 0 0,-22 0 16,0 0-16,85-21 16,-85-1-16,21 1 0,-20 0 15,-1 0-15,21 0 0,-21-22 0,0 22 16,1-21-16,20-22 15,-21 22-15,-21 21 0,0 0 0,21 0 16,-21-1-16,0 1 0,-21 42 47,0 1-47,21-1 0,0 0 0,-21 0 16,0 21-16,21-20 0,0-1 15,0 0-15,0 0 0,0 0 0,0 0 16,0 22-16,0-22 15,0-42 17,21 21-32,-21-21 0,21-1 15</inkml:trace>
  <inkml:trace contextRef="#ctx0" brushRef="#br0" timeOffset="17092.23">10837 2117 0,'0'0'0,"-21"0"16,21-21 0,-21 21-16,0 0 31,21 21-31,0 0 16,21-21-1,0 21-15,0-21 0</inkml:trace>
  <inkml:trace contextRef="#ctx0" brushRef="#br0" timeOffset="17817.18">11176 2223 0,'-42'0'31,"20"0"-15,22 21-16,0 0 16,0 0-16,0 21 15,0-20-15,0-1 0,0 0 0,0 21 16,0-21-16,0 1 16,0 20-16,0-21 0,0 0 0,22 0 15,-22 1-15,21-22 0,0 21 0,0-21 16,0 0-16,0 0 15,1 0-15,-1 0 0,0 0 16,0-21-16,0-1 0,0 1 16,1-21-16,-1 21 0,0 0 15,0-22-15,0-20 16,-21 20-16,21 22 0,-21 0 0,0 0 16,22 0-16,-22 0 0,0-1 15,-22 22 16,22 22-31,0-1 0,-21 0 0,21 0 16,-21 0-16,0 22 0,21-22 0,-21 21 16,21-21-16,0 22 0,0-1 15,-21-21-15,21 0 0,0 22 0,0-1 16,21-21 0,0 0-16,0-21 0,0 0 0,22 0 15,-22 0-15,21 0 0,-21 0 0,22-21 16,-22 0-16,21 0 0,-21 0 15,43-22-15,-43 1 16,0 21-16,0-22 0,-21 22 0,21-21 16,-21 21-16,22 0 0,-22-1 15,0 1-15,0 0 0,0 0 0,-22 21 32,1 21-32,0 0 15,21 0-15,0 22 0,-21-22 16,21 21-16,-21-21 0,21 1 15,0 20-15,0-21 0,0 21 16,0-20-16,0-1 0,0 0 0,21-21 16,0 21-16,0-21 15,0 0-15,1 0 0,-1-21 16,0 0-16,0 21 0,0-21 16</inkml:trace>
  <inkml:trace contextRef="#ctx0" brushRef="#br0" timeOffset="18012.59">11959 2053 0,'0'0'16,"-21"0"-16,21-21 0,-21 21 0,0 0 16,-1 0-1,22 21 1,0 0-1,0 1-15,0-1 16,22-21-16</inkml:trace>
  <inkml:trace contextRef="#ctx0" brushRef="#br0" timeOffset="18604.25">12615 2265 0,'0'0'0,"0"-64"15,-21 43 1,0 21-16,0-21 0,0 21 16,-1 0-16,1 0 0,0 0 0,-21 0 15,21 0-15,-22 0 0,1 0 0,21 21 16,-22 0-16,22 1 0,-21-1 15,21 21-15,0-21 0,-1 22 0,1-22 16,21 21-16,0-21 16,0 22-16,0-22 0,0 0 0,0 21 15,21-21-15,1-21 0,20 22 0,-21-1 0,0-21 16,0 0-16,22 0 16,-22 0-16,21 0 0,-21 0 0,1-21 15,41-22-15,-42 22 16,0 0-16,22-21 0,-43 20 0,21-20 15,0 0-15,0-1 0,0 1 0,-21 0 16,22-22-16,-22 22 0,21-22 16,0 22-16,-21-21 0,0 20 0,21 1 15,-21 0-15,21-1 0,-21 1 16,0 21-16,0 0 0,0-1 0,0 44 31,0-1-31,-21 21 16,0 0-16,21 43 0,-21-43 15,0 43-15,21-21 16,-22-22-16,22 0 0,0 1 0,0-1 16,0 0-16,0-21 0,0 22 15,0-1-15,0-21 0,0 0 0,0 1 16,0-1-16,22 0 0,-1 0 0,0-21 16,0 0-16,0 0 15,0 0-15,22 0 0,-22 0 0,0 0 16,21-21-16,-20 0 0</inkml:trace>
  <inkml:trace contextRef="#ctx0" brushRef="#br0" timeOffset="18972.15">13102 2350 0,'0'0'0,"-21"0"0,21 21 31,21-21-15,0 0-1,0 0-15,1 0 16,-1 0-16,0-21 0,0-1 0,0 22 16,0-21-16,1 21 0,-1-21 15,0 21-15,-21-21 0,0 0 16,0 0-16,-21-1 31,0 22-31,-1 0 0,-20 0 16,21 22-16,0-1 0,0-21 15,-1 21-15,1 0 0,0 0 16,0 22-16,21-22 0,0 0 0,0 0 16,-21 21-16,21-20 0,0-1 15,0 0-15,0 0 0,0 0 0,0 0 16,21 1-16,0-1 0,0-21 0,0 0 16,1 0-16,-1 0 0,21 0 15,-21 0-15,43-21 16,-43 21-16</inkml:trace>
  <inkml:trace contextRef="#ctx0" brushRef="#br0" timeOffset="19528.62">14986 2159 0,'0'-21'0,"0"42"0,21-84 0,-21 41 0,0-41 15,0 21-15,0 20 16,0 1-16,0 0 0,0 0 0,0 0 15,-21 42 1,21 0 0,-21 21-16,0 1 0,21-1 0,-22 22 15,1-22-15,21 21 0,-21 1 16,0-1-16,-21 43 16,20 0-16,1-64 0,21 1 15,-21-1-15,21 0 0,0-20 16,0-1-16,0 0 0,0 0 15,0-42 17,0 0-32,0 0 0,-21-1 0</inkml:trace>
  <inkml:trace contextRef="#ctx0" brushRef="#br0" timeOffset="20179.79">14457 2350 0,'0'0'0,"0"-22"0,-21 22 16,-1 0-16,1 0 0,42 0 47,1 0-47,20 0 0,-21 0 0,21 0 15,1 0-15,20 0 0,1-21 16,-1 21-16,22-21 0,0 21 0,-1-21 16,1 0-16,0 21 0,-22-21 15,22-1-15,-43 1 0,22 0 0,-22 0 16,0 0-16,-21 0 0,1-1 0,-1 1 15,-21-21-15,0 21 0,0 0 16,0-1-16,0 1 0,-21-21 16,-1 42-16,1 0 15,0 0-15,0 0 16,21 21-16,0 21 16,-21-20-16,21 20 0,0 0 0,-21 1 15,21 41-15,0-41 0,-22-1 16,1 0-16,0 1 0,0-1 15,21 0-15,-21 1 0,0-1 0,-1 0 16,1-21-16,21 22 0,-21-22 16,-21 42-16,42-41 0,0-1 15,-21 0-15,21-42 32,0 0-17,0-22-15,21 22 0,0 0 0,0-21 16,0-1-16,0 1 0,22 0 15,-22-1-15,21 1 0,1 21 0,-1-22 16,0 22-16,1 0 0,41-21 16,-20 42-16,-22 0 15,-21 0-15,0 0 0,22 21 16,-43 0-16,21 0 0,-21 0 0,0 22 16,0-22-16,0 21 0,0-21 0,-21 22 15,21-22-15,-43 42 16,22-41-16,21-1 0,0 0 0,-21 0 15,0 0-15,21-42 47,0 0-47,21 0 0,0 0 16,0-1-16,-21 1 0</inkml:trace>
  <inkml:trace contextRef="#ctx0" brushRef="#br0" timeOffset="20539.89">16044 2392 0,'0'21'16,"0"0"-1,21-21-15,1 0 16,-1 0-16,21 0 16,-21 0-16,0 0 0,1 0 15,20-21-15,-21 21 0,21-21 0,1 21 16,-22-21-16,21 0 0,-21-1 15,1 22-15,-1-21 0,0 0 16,-21 0-16,0 0 0,-21 21 16,-22 0-1,22 0-15,0 0 0,-21 21 0,-1 0 16,22 0-16,-21 0 0,21 1 16,0-1-16,-1 21 0,1-21 15,21 22-15,-21-22 0,21 0 0,0 0 16,0 0-16,0 0 0,0 1 15,21-1-15,0-21 0,1 21 0,20-21 16,-21 21-16,0-21 0,0 0 16,22 0-16,-22 0 0,21 0 15,-21 0-15,22-21 0,-22 0 0</inkml:trace>
  <inkml:trace contextRef="#ctx0" brushRef="#br0" timeOffset="21070.12">18690 2201 0,'0'0'0,"0"-21"0,0 0 15,-21 21-15,0 0 0,0-21 16,-1 21-16,1 0 0,0 0 15,0 0-15,0 21 0,21 0 16,-21 22-16,-1-22 0,1 21 0,-42 64 16,42-43-16,-1 22 0,1-21 15,0 20-15,0-20 0,0 20 16,0-20-16,-22 21 0,22-1 0,0-20 16,-21 105-1,20-105-15,1 20 0,0-20 0,0-1 0,0 1 16,-22 42-16,43-64 15,0 0-15,0 1 0,-21-22 16,21 0-16,0 0 0,0-42 31,21 0-31,-21 0 0,0-22 16,22 22-16,-1-21 0,0-1 0,-21-20 16</inkml:trace>
  <inkml:trace contextRef="#ctx0" brushRef="#br0" timeOffset="21408.02">18224 2561 0,'-21'-190'31,"21"169"-31,0-1 16,0-41-16,21 42 16,1 0-16,-1-1 0,21 1 0,-21 21 15,22-21-15,20 0 0,-21 21 16,1 0-16,20 0 0,-20 0 0,-1 0 15,0 0-15,1 21 0,-22-21 16,0 42-16,0-20 0,-21-1 0,0 0 16,0 21-16,-21 22 15,0-43-15,0 21 0,-22-21 0,22 1 16,-21-1-16,21 0 0,-1 0 0,-20 0 16,21 0-16,0-21 15,0 0-15,-1 0 16,22-21-1,22 0 1,-1 0-16,0 21 16,0-21-16,0 0 0,0 21 15</inkml:trace>
  <inkml:trace contextRef="#ctx0" brushRef="#br0" timeOffset="21805.15">18859 2265 0,'0'0'0,"0"-21"31,0 0-15,22 21-16,-1-22 0,0 22 15,-21-21-15,21 21 0,0 0 0,0 0 16,1 0-16,20 0 0,-21 0 16,0 0-16,22 0 0,-22 0 0,0 21 15,21-21-15,-21 22 0,1-1 16,-22 0-16,0 0 0,0 0 0,0 64 15,0-64 1,0 0-16,-22 22 0,1-43 16,0 21-16,0 0 0,0-21 0,0 0 15,21-21 1,0-22 0,0 22-16,0 0 15,0 0-15,0 0 0,21-22 0,0 22 16,0-21-16,-21 21 0,21 0 15,0-1-15,1 1 0,-1 0 16,21 21 0,-21 0-16,0 0 0,1 0 15,-1 0-15,-21 21 0,21-21 16,0 21-16</inkml:trace>
  <inkml:trace contextRef="#ctx0" brushRef="#br0" timeOffset="22243.9">19875 2201 0,'0'0'0,"22"0"0,-22-21 16,0 0-16,0 0 15,0 0-15,-22 21 16,1 0 0,0 0-16,0 0 0,0 0 15,0 21-15,-1 0 0,1 0 16,0 0-16,-21 1 0,21-1 15,-1 0-15,-20 42 0,21-41 16,0 20-16,21-21 0,0 21 16,0-20-16,0-1 0,21 21 0,0-42 15,0 21-15,22 0 0,20-21 16,-42 0-16,22 0 0,-1 0 16,0 0-16,-21-21 0,22 0 15,-1 0-15,-21 0 0,22 0 0,-22-22 16,0 22-16,0-21 0,0-1 15,-21-20-15,0 42 16,0-22-16,0 22 0,0 0 0,-21 21 16,0-21-16,0 0 0,-22 21 15,22 0-15,-21 0 0,0 0 0,-1 0 16,-41 21-16,41-21 16,1 21-16,0 0 0,20 0 0,1-21 15,0 22-15,0-1 0,21 0 16,0 0-16,21-21 15,0 21-15,22-21 0</inkml:trace>
  <inkml:trace contextRef="#ctx0" brushRef="#br0" timeOffset="23035.45">20786 2159 0,'0'0'0,"-22"-42"15,1 42-15,-21 0 0,21 0 0,0 0 16,-22 0-16,1 0 0,0 0 16,20 0-16,-20 0 0,0 21 0,-1 0 15,22 0-15,-21 0 0,21 1 16,0-1-16,-22 21 0,43-21 16,-21 22-16,21-22 15,0 0-15,0 0 0,0 0 0,21 0 16,0 1-16,1-1 0,20-21 0,-21 0 15,21 0-15,1 0 0,-1 0 16,0 0-16,1-21 0,-22-1 0,21 1 16,1 0-16,-22 0 0,21 0 15,-21 0-15,0-1 0,1 1 0,-22 0 16,0 0-16,21 21 0,-21-21 16,0 0-16,21 21 0,-21-22 15,-21 22 1,0 0-1,21 22-15,-22-1 0,22 0 16,-21 0-16,0 0 0,0 0 0,21 22 16,-42 41-16,20-41 15,22-1-15,-21 22 0,0-22 16,0 85-16,21-64 0,-21 1 16,21-22-16,0 22 0,-21-1 0,21 1 15,-22 20-15,22-20 0,0-1 16,0 1-16,0-1 0,0 1 0,0-1 15,0 1-15,0-1 0,0 1 0,0-1 16,0 1-16,0-22 0,0 22 16,0-22-16,0 22 0,0-22 0,0-21 15,0 21-15,-21 22 16,0-43-16,0 0 16,0-21-16,0 0 0,-1 0 15,1-21-15,0 0 0,0-21 16,0 20-16,21-20 0,-43-64 15,22 43-15,0-1 0,21 1 16,0-1-16,0 1 0,0-22 0,0 0 16,0 1-16,21-1 0,0 0 15,1 1-15,-1 20 0,21-20 0,-21 20 16,43-63-16,-22 64 16,-21 20-16,22 1 0,-22 21 0,21-22 15,-21 22-15,22-21 0,-22 21 16,0 0-16,21 21 0,-21-22 15,1 1-15,-1 21 0,0-21 16,0 21 0</inkml:trace>
  <inkml:trace contextRef="#ctx0" brushRef="#br0" timeOffset="24839.59">20870 2159 0,'0'-21'16,"21"21"15,-21-21-31,22 21 15,-1 0-15,-21-21 16,21 21-16,0 0 0,0 0 31,0 0-31,-21 21 0,22-21 16,-22 21-16,0 0 0,0 0 0,21 0 16,-21 1-16,21-1 0,-21 0 15,0 0-15,0 0 0,0 0 16,0 1-16,0-1 15,-21-21 17,0 0-17,-1 0-15,22-21 0,0-1 16,0 1-16,-21 21 16,21-21-16,0 0 0,0 0 0,0 0 15,0-1-15,0 1 0,21 0 16,1 0-16,-22 0 0,21 0 15,0-1-15,-21 1 0,21 0 0,0 0 16,0 21-16,-21-21 16,22 21-16,-1 0 15,-21 21-15,21-21 0,-21 21 16,0 0-16,21 0 16,-21 1-16,21-22 15,-21 21-15,0 0 0</inkml:trace>
  <inkml:trace contextRef="#ctx0" brushRef="#br0" timeOffset="26084.51">21738 2286 0,'21'0'0,"-42"0"0,63 0 0,-20 0 0,-1-21 15,-21 0 1,0 0-16,0-1 15,0 1 1,0 0-16,0 0 16,-21 21-16,-1 0 0,1-21 0,0 21 15,0 0-15,0 0 0,0 0 16,-22 0-16,22 0 0,0 0 0,-21 21 16,20 0-16,-20-21 0,21 21 15,-21 0-15,20 1 0,-20 20 0,21-21 16,0 0-16,0 0 0,21 1 15,0 20-15,0-21 0,0 0 0,0 0 16,0 1-16,21-22 0,0 21 16,0-21-16,0 0 0,0 0 15,22 0-15,-22 0 0,21 0 0,1-21 16,20-1-16,-21 1 16,-20 0-16,20 0 0,-21 0 0,21-22 15,-20 22-15,-1 0 0,-21 0 0,21 0 16,-21 0-16,21-22 15,-21 22-15,-21 42 32,0-21-32,21 21 15,-21 1-15,21 20 0,-22-21 16,22 0-16,0 0 0,0 1 16,0 20-16,0-21 0,0 0 0,0 0 15,0 1-15,22-22 16,-1 0-16,0 0 0,21 0 0,-21 0 15,1 0-15,-1 0 0,21 0 16,-21-22-16,0 1 0,22 0 0,-22 0 16,0 0-16,0 0 0,0-1 0,-21 1 15,22 0-15,-1 0 0,-21-21 16,0 20-16,0 1 0,0 0 16,21 21-16,-42 21 46,21 0-46,-21-21 0,21 22 0,-22-1 16,22 0-16,-21 0 0,21 0 0,0 0 16,-21 1-16,21-1 0,-21 0 15,21 0-15,-21 0 0,21-42 63,0 0-63,0 0 0,0 0 15,0-1-15,0 1 0,21 0 16,-21 0-16,21 0 0,0 0 16,-21-1-16,21-20 0,1 21 15,-1 21-15,0-21 0,-21 0 16,21 21-16,0 0 0,0 0 0,1 0 16,-1 0-16,0 0 0,0 0 15,0 0-15,0 21 0,1-21 16,-1 21-16,0 0 0,-21 0 0,0 0 0,0 1 15,21-1-15,-21 0 0,0 0 16,0 0-16,0 0 0,0 1 16,0-1-16,-21-21 15,0 0 1,0 0 0,21-21-16,0-1 15,0 1-15,0 0 16,0 0-16,0 0 0,0 0 15,21-1-15,0 1 0,0-21 0,0 21 16,0 0-16,22-1 0,-22 1 16,21 0-16,-21 0 0,22 21 15,-1 0-15,0 0 0,-20 0 0,20 0 16,-21 0-16,0 21 0,0 0 0,1 0 16,-1 1-16,-21-1 0,0 0 0,0 0 15,0 43 1,0-43-16,0 21 0,-21-21 15,-1 0-15,22 22 0,-21-43 16,0 21-16,0-21 16,21-21 31,21 0-47,0 21 15,0-22-15</inkml:trace>
  <inkml:trace contextRef="#ctx0" brushRef="#br0" timeOffset="26503.27">23770 1990 0,'0'21'46,"-21"0"-46,0 0 16,0 0-16,21 1 0,0-1 0,-43 21 16,43-21-16,0 0 0,0 1 15,-21-22-15,21 21 0,-21 0 16,0 0-16,42-21 62,0-21-62,-21 0 0,21 21 16,0-21-16</inkml:trace>
  <inkml:trace contextRef="#ctx0" brushRef="#br0" timeOffset="27067.52">23961 2053 0,'0'21'78,"0"1"-62,0-1-16,0 0 15,-22 0-15,22 0 16,-21 0-16,0 1 15,21-1-15,-21-21 16,21 21-16,-21-21 16,21 21-16,0-42 47,0 0-32,0 0-15,0-1 0,0 1 16,21 0-16,0 0 0,0 0 15,-21 0-15,21-1 0,1 1 0,-1-21 16,0 21-16,0 0 0,21-1 16,-20 1-16,20 21 0,-21-21 0,21 21 15,-20-21-15,20 21 16,-21 0-16,0 0 0,22 21 0,-43 0 0,21 0 16,-21 1-16,0-1 0,0 21 15,0-21-15,0 43 16,0-43-16,-21 0 0,21 0 0,-22 0 15,22 1-15,-21-1 0,0 0 16,21 0-16,-21-21 16,21-21 15,0 0-31,-21 21 0,21-21 16</inkml:trace>
  <inkml:trace contextRef="#ctx0" brushRef="#br0" timeOffset="27264.41">23749 1545 0,'0'0'0,"-42"-21"16,20 21-16,1 0 15,21-21-15,-21 21 47,21 21-47</inkml:trace>
  <inkml:trace contextRef="#ctx0" brushRef="#br0" timeOffset="28471.23">6350 4233 0,'0'-21'47,"0"0"-31,0 0-16,0 0 15,0 0-15,0-1 0,21 1 0,-21-21 16,0 0-16,0 20 0,0 1 16,-21 0-16,0 0 0,0-21 15,-1 20-15,1 1 0,0 21 0,-21-21 16,21 21-16,-1 0 0,1 0 15,0 0-15,-21 0 0,21 0 0,-1 21 16,1 0-16,-21 1 0,0 41 16,20-21-16,1 1 15,0-1-15,0 0 0,0 1 0,21-1 16,0-21-16,0 22 0,0-22 16,0 21-16,0-21 0,0 0 0,21 1 15,0-22-15,0 21 0,0-21 0,1 0 16,-1 0-16,0 0 0,0 0 15,0 0-15,0 0 0,43-43 16,-43 22-16,0 0 0,22 0 16,-22 0-16,0 0 0,0-22 15,21 22-15,-20 0 0,-1-21 0,0-1 16,-21 22-16,0 0 0,21 0 0,-21 0 16,0-1-16,0 1 0,21 21 15,-21 21 1,0 1-1,0-1-15,0 0 0,0 21 0,0-21 16,0 22-16,0-22 0,0 0 16,0 0-16,0 0 0,0 1 0,0-1 15,0 0-15,21-21 0,1 0 16,-1 21-16,0-21 0,0 0 0,21 0 16,22-21-1,-43 21-15,0-21 0,0 21 16,1-21-16</inkml:trace>
  <inkml:trace contextRef="#ctx0" brushRef="#br0" timeOffset="29685.1">8636 3916 0,'0'-21'47,"21"0"-47,0-1 16,0 22-16,1-21 0,-1 0 0,21 0 15,-21 0-15,0 0 0,22-22 0,-22 22 16,0 0-16,0-21 0,-21 20 16,0 1-16,0 0 0,0 0 0,0 0 15,-63-22 1,-1 43-16,22 0 0,0 0 15,-22 0-15,22 0 0,-1 0 0,-20 22 16,21-1-16,20 0 0,-20 0 16,0 0-16,21 0 0,21 1 0,0-1 15,0 0-15,0 0 16,0 0-16,0 0 0,21 1 0,0-1 16,0-21-16,0 21 0,22 0 15,-1 0-15,-21 0 0,21-21 0,22 43 16,-22-22-16,-21 0 0,1 21 15,20-20-15,-21-1 0,0 0 16,-21 0-16,0 21 0,0-20 0,0-1 16,0 0-16,0 0 0,-21 0 15,-42 22-15,20-43 16,1 21-16,0-21 0,-1 0 0,1 0 16,21 0-16,-22 0 0,1 0 15,21-21-15,0-1 0,-22 1 0,22 0 16,21-21-16,-21 21 0,0-22 15,21 1-15,-21 21 0,21-22 0,0 1 16,0 21-16,0 0 0,0 0 0,0-1 16,0 1-16,21 21 31,0 21-31,-21 1 0,21-1 16,-21 0-16,21 21 0,-21-21 15,22 22-15,-1-1 0,-21-21 0,21 22 16,0-1-16,0-21 0,-21 0 0,21 22 15,1-22-15,20-21 0,-21 21 16,0 0-16,22-21 0,-22 0 0,21 0 16,0 0-16,1 0 0,-1 0 15,0-21-15,1 0 0,-1 0 0,0-1 16,-20 1-16,20-21 0,0 21 0,-21-22 16,1 1-16,-1 0 0,0-1 15,0 1-15,0 0 0,0-1 16,-21-20-16,0 21 0,0-1 0,22 1 15,-22 0-15,21-1 0,-21 22 16,0 0-16,0-21 0,0 63 31,0 0-31,0 0 0,0 0 16,0 22-16,-21-22 0,-1 21 0,22 0 16,-21 64-1,21-63-15,0-1 0,-21 0 0,21 1 0,-21-1 16,21 0-16,0 1 0,0-22 15,0 0-15,0 0 0,0 0 0,0 0 16,21-21-16,0 0 16,0 0-1,1 0-15,-1-21 0,-21 0 16,0 0-16,21-21 0</inkml:trace>
  <inkml:trace contextRef="#ctx0" brushRef="#br0" timeOffset="29891.98">9080 3895 0,'22'0'47,"-1"0"-47,0 0 15,-21-21-15,21 21 0,0 0 0,0 0 16,22 0-16,-22 0 0,0-22 15,0 22-15,0 0 0,1 0 16,-1 0-16,0 0 0</inkml:trace>
  <inkml:trace contextRef="#ctx0" brushRef="#br0" timeOffset="30311.74">9567 3874 0,'-42'0'16,"42"-22"0,0 1-1,0 0 1,21 21-16,0 0 0,0 0 0,22 0 16,-22 0-16,0 0 0,0 0 15,0 21-15,22-21 0,-22 21 16,0 1-16,0-1 0,-21 21 0,21-21 15,-21 22-15,0-22 0,0 0 16,0 42-16,0-20 16,0-22-16,-21 0 0,0 0 0,0-21 31,0 0-31,21-21 16,0 0-16,0 0 15,0 0-15,0-22 0,0 22 16,0-21-16,0 21 0,0-22 0,0 22 15,0-21-15,0 21 0,21-1 0,0 1 16,0 0-16,-21 0 0,21 21 16,1-21-16,-1 21 0,0 0 0,0 0 15,0-21-15,0 21 16,1 0-16,-1 0 16</inkml:trace>
  <inkml:trace contextRef="#ctx0" brushRef="#br0" timeOffset="30767.47">10329 3747 0,'0'0'0,"-21"0"31,0 0-15,0 21-16,21 0 16,-21 0-16,21 0 0,-22 0 15,22 1-15,0 20 16,0 0-16,0 1 0,0-22 15,0 21-15,0-21 0,0 0 16,0 1-16,0-1 0,0 0 16,22-21-16,-1 0 0,0 0 15,21 0-15,-21 0 0,1 0 0,-1 0 16,21-21-16,-21 21 0,0-21 0,1-1 16,-1-20-16,0 21 0,0 0 15,0-22-15,-21 22 0,0-21 0,21-22 16,-21 43-16,0 0 0,0 0 15,0 0-15,-21 42 32,0 0-17,21 0-15,0 0 0,-21 43 16,0-22-16,21-21 0,-21 1 16,21 20-16,0-21 0,0 0 15,0 0-15,0 1 0,0-1 0,21 0 16,0-21-16,0 0 0,0 21 15,0-21-15,1 0 0,-1 0 0,21 0 16,-21 0-16,0-21 0,22 21 0,-22-21 16</inkml:trace>
  <inkml:trace contextRef="#ctx0" brushRef="#br0" timeOffset="32007.77">11155 3810 0,'0'0'0,"0"-21"0,0 0 0,0 0 16,-21-1-16,-1 22 15,1 0-15,0 0 0,0 0 16,0 0-16,0 22 0,-1-22 16,1 21-16,0 0 0,21 0 15,-21 0-15,21 22 0,-21-22 0,21 21 16,-21-21-16,21 22 0,0-22 0,0 21 16,0-21-16,0 0 0,0 1 15,0 20-15,21-42 0,0 21 16,0 0-16,0 0 0,22-21 0,-22 0 15,0 0-15,21 0 0,1 0 16,-22 0-16,21 0 0,-21-21 0,22 0 16,-22 0-16,21 0 0,-21-22 15,0 22-15,1-21 0,-1 0 0,-21-1 16,21 1-16,0 0 0,0-107 16,-21 107-16,0 0 15,21-1-15,-21 1 0,0 0 0,0 21 16,0-22-16,0 22 0,0 0 0,0 0 15,0 0-15,0 42 32,0 0-32,0 0 0,0 21 15,-21 1-15,21-1 0,0 0 16,0 1-16,-21-1 0,21 0 0,-21 1 16,21 20-16,0 22 15,0 0-15,0-43 0,0-21 16,0 21-16,0-20 0,0-1 0,21 0 15,0 0-15,0-21 0,1 0 16,-1 0-16,0 0 0,0 0 16,21-21-16,-20 0 0,-1 0 15,21-1-15,-21 1 0,0-21 16,-21 21-16,22-22 0,-1 22 16,0-21-16,-21 21 0,0 0 0,21-1 15,0-20-15,-21 21 16,0 42-1,0 0 1,-21 0-16,21 1 0,-21-1 16,21 0-16,-21 21 0,21-21 0,0 1 15,0 20-15,0-21 0,0 0 0,0 0 16,0 1-16,0-1 0,21 0 16,0-21-16,0 21 15,43-21-15,-43 0 0,0 0 0,21 0 16,-20-21-16,20 0 15,-21 0-15,21-1 0,-20 1 0,-1 0 16,0-21-16,0 21 0,21-43 16,-42 43-16,0 0 0,0 0 15,0-1-15,0 1 0,0 42 32,0 1-32,0-1 15,0 0-15,-21 0 0,21 0 0,0 22 16,0-22-16,0 0 0,0 21 0,0-21 15,0 1-15,0-1 0,21 0 16,1-21-16,-1 0 0,0 0 16,0 0-16,0 0 0,0 0 15,1 0-15,-1 0 16,0-21-16,0 0 0,-21-1 0,0 1 16,42-42-16,-42 42 0,22-22 15,-22 22-15,21 0 0,-21-21 16,21 20-16,0 1 0,0 0 0,0 21 15,1-21-15,20 0 16,-21 21-16,0 0 0,22 0 0,-22 0 16,0 0-16,0 21 0,0 0 15,-21 0-15,21 0 0,-21 1 0,22-1 16,-22 0-16,0 85 16,0-85-16,0 21 0,0-21 15,-22 1-15,1-1 0,0 0 0,21 0 16,-21-21-16,0 0 15,21-21 1,0 0 0,0 0-16,0-1 0,21 1 0,21-42 15,-21 42-15,1-22 0,-1 22 16,0 0-16,0-21 0,0 20 16,-21 1-16,43 0 0,-22 0 15,0 21-15,0-21 0,0 0 0,0 21 0,1 0 16,-1 0-16,0 0 0,0 0 15,0 0-15,0 0 16</inkml:trace>
  <inkml:trace contextRef="#ctx0" brushRef="#br0" timeOffset="32346.57">13314 3958 0,'0'0'0,"21"0"0,0 0 15,0 0-15,0 0 16,1 0-16,-1 0 16,0-21-16,0 21 0,0-21 0,0 21 15,1-21-15,-1 0 0,0 21 0,-21-22 16,0 1-16,0 0 16,0 0-16,-21 21 15,0 0 1,-1 0-16,1 21 0,0-21 15,0 21-15,0 0 0,-22 43 16,1-22-16,42 1 0,0-22 16,0 0-16,0 0 0,0 21 15,0-20-15,0-1 0,21 0 16,0 0-16,1-21 0,-1 0 16,0 0-16,21 0 0,-21 0 15,22 0-15,-1 0 0,-21-21 0,22 21 16</inkml:trace>
  <inkml:trace contextRef="#ctx0" brushRef="#br0" timeOffset="32908.25">14266 3895 0,'0'-21'0,"0"42"0,0-64 0,0 22 16,0 0-16,0 0 0,-21 21 15,0 0 1,21-21-16,-21 21 0,-22 0 15,22 0-15,0 21 0,0-21 16,0 21-16,0 0 0,-1 0 16,1 1-16,21-1 0,0 0 0,-21 0 15,21 0-15,-21 0 0,21 1 0,-21 41 16,21-42-16,0 0 16,0 1-16,0-1 0,0 0 15,21-21-15,0 0 0,0 0 16,0 0-16,1 0 15,-1 0-15,0 0 0,0-21 0,0 0 16,0-22-16,1 22 0,20-21 16,-21 21-16,0-22 0,0 1 15,22-64-15,-22 64 0,0-22 16,-21 22-16,21 0 0,0-1 0,1 1 16,-1 0-16,-21 20 0,0 1 15,0 0-15,0 0 0,-21 42 16,21 0-1,-22 0-15,1 22 0,21-22 16,0 21-16,-21 1 0,21-1 0,-21 0 16,21 1-16,0-22 0,0 21 15,0 0-15,0 22 16,0-22-16,0-21 0,0 22 0,42-1 16,-21-21-16,1-21 0,-1 21 15,0-21-15,0 0 0,0 0 16,0 0-16,22 0 0,-22 0 0,0-21 15,21 21-15,-20-21 0,-1 0 16,0 0-16,0 0 0,21-1 16,-20 1-16,-1 0 0,0 0 0,-21 0 15</inkml:trace>
  <inkml:trace contextRef="#ctx0" brushRef="#br0" timeOffset="33308.01">10922 3535 0,'0'0'16,"0"21"-16,21-21 16,0 0-16,0 0 0,22 0 15,-22 0-15,21 0 0,1 0 0,-1 0 16,0 0-16,22 0 0,-22 0 0,0 0 15,1 0-15,-1 0 0,0-21 16,1 21-16,-22 0 0,21 0 0,-21 0 16,1 0-16,20 0 15,-21 0-15,-21-21 16</inkml:trace>
  <inkml:trace contextRef="#ctx0" brushRef="#br0" timeOffset="36187.37">16150 3683 0,'0'-21'0,"0"0"0,0 0 16,21-1-1,-21 1-15,0 0 0,0 0 32,0 42-1,0 0-31,0 0 0,0 1 16,0-1-16,0 0 0,0 21 0,-21-21 15,21 22-15,0-22 0,0 21 16,-21-21-16,21 1 0,-21 20 0,21-21 15,-21 21-15,21-20 0,0-1 0,0 0 16,0 0-16,0 0 16,21-42 15,0 0-31,0 21 0,0-21 16,0 0-16,1-1 0,-1 1 15,0-21-15,0 21 0,0 0 0,0-1 16,1-20-16,-1 21 0,0 0 15,0 0-15,0-22 0,0 22 16,-21 0-16,22 21 0,-1 0 16,-21 21-1,0 0 1,21 0-16,-21 1 0,0-1 16,0 0-16,0 0 0,0 0 0,0 43 15,0-43-15,0 0 16,0 0-16,0 0 0,0 1 15,21-22-15,-21 21 0,21-21 0,0 0 16,1 0-16,-1 0 16,0 0-16,21 0 0,-21-21 0,1-1 15,41-20-15,-42 21 16,0 0-16,1 0 0,-1-22 16,-21 22-16,0 0 0,0 0 0,21-22 15,-21 22-15,0 0 0,0 0 16,0 0-16,0 0 0,0-1 15,-21 22 1,0 0-16,21 22 16,-22-22-16,22 21 0,-21 0 0,21 0 15,21-21 1,1 0 0,-1 0-16,0 0 0,0 0 0,0 0 15,0 0-15,22 0 0,-1 0 16,0 0-16,-20-21 0,41 21 0,-21-21 15,43 0-15,-43 21 0,1-22 16,-1 22-16,0-21 0,-20 21 16,20 0-16,-21-21 0,-21 0 31,-21 21-15,0 0-16,0 21 15,-1-21-15,-20 21 0,21 0 16,0 1-16,-43 41 15,22-42-15,0 0 0,20 22 16,-20-22-16,21 21 0,-21-21 0,20 22 16,1-22-16,0 0 0,0 0 0,21 22 15,0-22-15,0 0 16,0 0-16,21-21 0,0 21 16,0-21-16,1 0 0,-1 0 15,0 0-15,21 0 0,-21-21 0,1 0 16,-1 21-16,21-21 0,-21 0 0,22-22 15,-22 22-15,0-21 16,0 21-16,0-1 0,0-20 16,1 21-16,-1 0 0,-21 0 0,21-22 15,-21 22-15,21 21 0,-21-21 16,0 0-16,0 0 16,0 42 15,0 0-31,0 0 0,-21 0 15,0 0-15,21 22 0,-21-22 16,21 0-16,-22 0 0,1 0 0,21 1 16,0 20-16,0-21 0,0 0 15,0 0-15,0 1 0,0-1 16,64 0 0,-43-21-16,0 0 0,21 0 0,-20 0 15,20 0-15,-21 0 0,21 0 16,-20-21-16,20 0 0,-21-1 0,64-41 15,-64 42 1,0 0-16,-21-1 0,0 1 0,21 0 16,0 0-16,-21 0 0,0 0 0,0-1 15,0 44 32,-21-1-47,0 0 16,21 0-16,-21 0 0,0 22 15,21-1-15,0-21 16,0 0-16,0 0 0,0 1 16,21-1-16,0-21 15,0 0-15,22 0 0,-22 0 16,0 0-16,21 0 0,-21-21 0,22-1 16,-22 22-16,21-21 0,-21 0 15,22 0-15,-22 0 0,0 0 16,0-1-16,22 1 0,-43 0 0,42-21 15,-21 21-15,-21-1 16,0 1-16,0 0 0,21 21 16,-42 21 15,21 0-15,0 1-16,-21-1 0,0 0 0,21 0 15,-21 21-15,21 1 0,0-1 16,0 0-16,-22 1 0,22 20 0,-21-20 15,21 20-15,0 1 16,-21-1-16,21 1 0,-21-1 0,0 1 16,21-1-16,-21 1 0,21-1 0,-22 1 0,22-1 15,0 1-15,-21-1 0,21 1 16,-21-1-16,21 1 0,0-22 16,-21 21-16,21-20 0,0 20 0,0-20 15,0-1-15,-21 0 0,0 43 16,21-43-16,0-21 0,-22 22 15,1-1-15,0-21 0,0 0 0,0 1 16,0 20-16,-1-21 0,1-21 0,0 21 16,0-21-16,-21 0 15,20 0-15,1 0 16,21-21-16,-21 0 0,0-21 0,0-1 16,21 22-16,-21-42 0,-1 20 0,1-20 15,0-64 1,21 63-16,0-20 0,0-1 0,0 0 15,0-21-15,21 22 0,0-1 0,1 0 16,20 1-16,-21-1 0,0 0 16,22 1-16,-22 20 0,21 1 0,0-1 15,-20 1-15,20 20 0,0-20 0,-21 42 16,22-22-16,-22 22 0,21 0 16,-21 0-16,1 0 0,20 21 15,-21-21-15,0 21 0,0 0 0,1 0 16,-1 0-16,0 0 15,0 0-15,-21 21 32,0 0-32,0 0 15,0 0 1,0 0-16,0 1 16</inkml:trace>
  <inkml:trace contextRef="#ctx0" brushRef="#br0" timeOffset="62471.54">3492 5461 0,'0'-21'47,"0"0"-31,22 0-1,-1 21 1,-21-22-16,0 1 0,21 21 15,-21-21-15,0 0 16,0 0-16,0 0 16,-21 21 15,0 0-31,-1 0 0,1 0 16,0 0-16,0 0 0,0 21 15,0-21-15,-22 21 0,22-21 0,0 21 16,-21 0-16,20 0 0,1-21 15,0 22-15,0-1 0,0 0 0,0-21 16,-1 21-16,22 0 0,0 0 16,0 1-1,0-1 17,22-21-32,-1 0 0,0 0 15,0 0-15,0 0 0,0 0 16,22 21-16,-22-21 15,0 0-15,0 0 0,0 21 16,1-21-16,-1 0 0,0 21 0,0-21 16,0 21-16,0-21 0,-21 22 15,22-22-15,20 42 16,-21-21-16,-21 0 0,21 0 16,-21 1-16,0-1 0,0 0 15,0 0-15,0 0 0,0 0 16,0 1-16,-21-1 0,0 0 0,0 21 15,0-21-15,-22 1 0,22-1 16,0 0-16,0-21 0,0 21 16,-1 0-16,1 0 0,0-21 0,0 0 15,0 22-15,0-22 16,-1 0 0,22-22 15,22 22-31,-1 0 15,0-21-15,0 21 16,0 0-16,0 0 0,1 0 0,-1 0 16,0 0-16,0 0 15,0 0-15,-21 21 16,21-21-16,-21 22 0,0-1 0,0 0 16,0 21-16,0-21 0,0 22 15,0-1-15,-21 0 0,0 22 0,0 21 16,0-43-16,21 21 15,0-20-15,-21-1 0,21-21 16,0 22-16,0-1 0,0-21 0,0 0 0,0 22 16,0-22-16,0 0 0,21 0 15,-21 0-15,21-21 0,0 21 16,0-21-16,0 0 16,1 0-16,-22-21 0,21 21 15,0-21-15,0 0 0,0-21 16,22 20-16</inkml:trace>
  <inkml:trace contextRef="#ctx0" brushRef="#br0" timeOffset="63328.06">4508 5588 0,'0'0'0,"0"-21"0,-21 0 16,21 0-16,0-1 15,0 1 1,0 0-16,21 0 16,1 21-16,-22-21 0,21 21 15,0 0-15,0-21 0,21 21 16,-20 0-16,-1-22 0,21 22 0,-21 0 16,0 0-16,22 0 0,-22 0 15,0 0-15,21 0 0,-20 0 0,-1 0 16,-21 22-16,21-1 0,-21 21 15,0-21-15,0 0 0,0 22 16,-21-1-16,0-21 0,-1 22 0,1-1 16,-21 0-16,0 1 0,-1-1 15,1 0-15,0 1 0,20-22 0,-20 21 16,0 22-16,21-43 16,21 0-16,-22 0 0,22 0 0,0 0 15,0 1-15,22-1 0,-1-21 16,0 21-16,0-21 15,0 0-15,0 0 0,22 0 0,-22 0 16,0 0-16,21 0 0,-20 0 0,-1-21 16,-21 0-16,21 21 0,0 0 15,-21-22-15,-21 22 32,0 0-32,0 22 15,-1-1-15,1 0 0,0 0 16,0 0-16,0 0 0,21 1 15,0 20-15,0-21 0,-21 21 16,21-20-16,0 20 0,0-21 0,0 21 16,0-20-16,0 20 0,21 0 15,-21-21-15,21 22 0,0-22 0,0 0 16,22 43-16,-22-43 16,0 0-16,0 0 0,-21 0 0,0 22 15,0-22-15,0 0 0,-21-21 16,21 21-16,-42-21 0,20 21 0,1 0 15,-42-21 1,20 0-16,1 22 0,21-22 0,-21 0 16,20 0-16,-41 0 0,42 0 0,0 0 15,21-22 1,0 1 0,0 0-16,21 21 0,0-21 0,0 0 15</inkml:trace>
  <inkml:trace contextRef="#ctx0" brushRef="#br0" timeOffset="63919.71">6223 6096 0,'0'0'0,"-21"0"0,0 0 0,-1 0 16,1 0-1,42 0 16,1 0-31,-1 0 0,21 0 16,0 0-16,64 0 0,-21 0 16,-22 0-16,22 0 0,-21 0 15,20 0-15,1 0 0,-22 0 0,22 0 16,-21 0-16,-1 0 0,-21-21 0,22 21 16,-22 0-16,-21 0 15,22 0-15,-22 0 0,-21-21 16,-21 21 15,0 0-31,-1 0 0,1-21 0,-21 21 16,21-22-16,0 22 0,-1-21 15,1 21-15</inkml:trace>
  <inkml:trace contextRef="#ctx0" brushRef="#br0" timeOffset="64243.53">7006 5927 0,'21'0'47,"0"0"-47,1 0 0,-1 0 0,21 0 16,-21 0-16,0 0 0,1 0 16,-1 0-16,21 0 0,0 21 15,-20-21-15,-1 0 0,0 21 0,0-21 16,-21 21-16,21-21 0,-21 21 15,0 1-15,0-1 16,-21 0-16,0 0 0,0 0 0,-22 0 16,1 1-16,21 20 15,-21-21-15,20 0 0,-20 0 0,21 1 16,0-1-16,0-21 0,-1 21 16,1 0-16,21 0 0,-21-21 0,21 21 15,21-42 1,0 0-16,1 21 15,-1-21-15</inkml:trace>
  <inkml:trace contextRef="#ctx0" brushRef="#br0" timeOffset="64687.27">8361 5588 0,'0'0'16,"0"-21"-16,-21 21 16,21 21 15,0 0-31,0 0 0,0 22 0,0-22 16,0 21-16,0 1 0,0 41 15,0-41-15,0 20 0,-22-21 16,22-20-16,0 20 0,0 0 0,0-21 15,-21 22-15,21-22 0,0 0 16,-21 0-16,21 0 0,0 1 0,0-1 16,0-42 15,0-1-31,0 1 0</inkml:trace>
  <inkml:trace contextRef="#ctx0" brushRef="#br0" timeOffset="65287.93">8255 5715 0,'0'0'15,"0"-21"-15,0 0 0,0 0 16,-21 21-16,21-22 16,0 1-16,0 0 0,0 0 15,21 21-15,0-21 0,0 21 0,0-21 16,22 21-16,-22 0 15,0 0-15,0 0 0,43 0 16,-43 0-16,0 21 0,0 0 16,0 0-16,1 0 0,-22 22 0,0-22 15,0 21-15,0-21 0,0 22 0,-22-22 16,1 21-16,-21-21 16,21 22-16,0-22 0,-1 0 0,1 0 0,0-21 15,0 21-15,0-21 0,21 21 0,0-42 47,0 0-47,0 0 0,21 0 16,0 21-16,0 0 15,0 0-15,1-21 0,-1 21 16,0 0-16,0 0 0,0 0 0,0 0 0,1 21 16,-1-21-16,0 21 0,0 0 15,0 0-15,-21 0 0,21 1 16,-21-1-16,0 0 0,0 0 15,0 0-15,0 22 16,-21-22-16,0 0 0,0 0 0,0 0 16,0 0-16,-1-21 0,1 22 0,0-22 15,0 0-15,0 21 0,-22-21 16,1 0-16,-21 0 16,41 0-16,1 0 15,0-21-15,21-1 16,0 1-1,0 0 1,21 21 0,0 0-16,-21-21 0,22 21 15,-1 0-15</inkml:trace>
  <inkml:trace contextRef="#ctx0" brushRef="#br0" timeOffset="65719.67">8848 5927 0,'0'0'15,"21"-21"1,0-1-16,0 1 0,0 21 16,0 0-16,1 0 15,-1 0-15,0 0 0,0 21 16,0 1-16,0-1 0,1 0 15,-22 0-15,0 0 0,0 22 16,0-22-16,0 0 0,0 0 16,0 0-16,0 22 0,0-22 15,0 0-15,0 0 0,-22 0 0,1 0 16,21-42 15,0 0-15,0 0-16,0 0 0,0 0 0,0-1 15,0 1-15,21-21 0,1 21 16,-1 0-16,-21-1 0,21 1 0,-21 0 16,21 0-16,-21 0 0,21 0 15,0 21-15,1 0 16,-1 0-16,0 0 16,0 21-1</inkml:trace>
  <inkml:trace contextRef="#ctx0" brushRef="#br0" timeOffset="66280.36">9864 6011 0,'0'-21'0,"0"42"0,0-63 15,0 21-15,0 0 0,0 0 0,-22-1 16,22 1-16,-21 0 0,0 0 16,0 0-16,-21 21 0,20 0 0,1 0 15,-21 0-15,21 0 0,-22 0 0,22 21 16,0-21-16,-42 63 16,41-41-16,-20-1 0,21 21 0,0-21 15,0 22-15,-1-1 0,22-21 16,-21 43-16,21-1 15,0-42-15,0 0 0,0 1 16,21 20-16,1-42 16,-1 0-16,0 0 0,0 0 15,21 0-15,43-21 16,-43 21-16,-20-21 0,20-1 0,-21 1 16,0 0-16,22 0 0,-22 0 15,0 0-15,-21-1 0,21-20 0,-21 21 16,21 0-16,-21 0 0,0-1 15,0 1-15,0 0 0,0 0 0,0 0 16,-21 21 0,0 0-1,21 21-15,0 0 16,0 0-16,-21 0 0,21 22 16,0-1-16,0-21 0,0 0 15,0 1-15,0-1 0,0 0 0,0 0 16,0 0-16,21 0 15,-21 1-15,21-22 0,0 0 0,0 0 16,1 0-16,-1 0 0,0 0 16,0 0-16,21-22 0,-20 1 0</inkml:trace>
  <inkml:trace contextRef="#ctx0" brushRef="#br0" timeOffset="81707.91">10562 5969 0,'0'-21'78,"21"21"-63,-21-21-15,21 21 0,-21-21 16,22-1 0,-22 1-1,0 0-15,-22 21 16,1 0-16,0 0 16,0 0-16,0 0 0,0 0 15,-43 0-15,22 42 16,21-20-16,-1-1 0,1 0 15,0 0-15,0 21 0,21-20 0,-21-1 16,21 0-16,-21 21 0,21-21 0,0 1 16,0-1-16,0 0 0,0 0 15,0 0-15,0 0 16,21 1-16,0-22 0,0 0 0,0 0 16,0 0-16,1 0 0,-1 0 15,21 0-15,-21 0 0,22-22 16,-1 22-16,-21-21 0,0 21 0,0-21 15,22 21-15,-22-21 0,0 21 16,0-21-16,-21 0 0,21-1 16,1 22-16,-1-21 0,0 0 0,-21-42 15,21 41-15,-21 1 16,0 0-16,0 0 0,0-21 16,0 20-16,-21 22 31,0 22-31,0-1 15,-1 0-15,22 0 0,-21 21 16,21-20-16,-21-1 0,0 0 16,21 42-16,-21-41 15,21-1-15,0 0 0,0 0 16,0 0-16,21 0 16,0-21-16,0 0 15,0 0-15,1 0 0,-1 0 16,0 0-16,0 0 0,0 0 0,0-21 15,1 21-15,-1-21 0,0 0 16,21 0-16,-21 0 0,1-1 0,-1 1 16,0 0-16,0 0 0,0 0 15,0-22-15,1 22 0,-22 0 0,0 0 16,0 0-16,0 0 16,0-1-1,0 44 1,0-1-1,0 0-15,0 0 0,0 0 16,0 0-16,0 1 0,0-1 0,0 0 16,0 0-16,0 0 0,21-21 15,-21 21-15,0 1 0,21-1 16,-21 0-16,0 0 0,0 0 16,21-21-1,0 21-15,0-21 16,1 0-16,-1 0 0,0 0 15,0 0-15,0 0 16,22-21-16,-22 0 0,0 21 0,0-21 16,0 0-16,22 0 0,-22-1 0,0 1 15,0 0-15,0 0 0,0 0 16,1 0-16,-1-22 0,0 22 0,-21 0 16,0 0-16,0 0 0,0-1 15,-21 22 1,0 0-16,-1 0 0,1 0 15,0 22-15,0-1 16,21 0-16,-21 0 0,21 0 16,0 0-16,0 1 0,0-1 0,0 0 15,0 0-15,0 0 16,21-21-16,0 21 0,0 1 16,0-22-16,-21 21 0,0 0 0,22-21 15,-22 21-15,0 0 16,-22-21-1,1 0 1,0 21-16,0-21 0,0 0 16,0 0-16,-1 0 0,1 0 0,21 22 15,-21-22-15,0 0 16,0 0 15</inkml:trace>
  <inkml:trace contextRef="#ctx0" brushRef="#br0" timeOffset="83105.22">3175 8001 0,'0'-21'16,"21"21"-16,-21-21 15,-21 21 16,0 0-31,0 0 0,-1 0 16,-20 0-16,21 0 0,-21 0 16,-1 0-16,1 0 0,21 0 0,-22 21 15,1-21-15,21 0 16,-21 0-16,20 0 0,1 0 0,0 0 16,0 0-1,21 21 16,0 0-15,0 0-16,21-21 0,-21 22 0,0-1 16,21 0-16,-21 0 0,0 21 15,0-20-15,0 20 0,0 0 0,0 1 16,0-1-16,0 0 0,0 1 16,-21 20-16,0-21 0,0 22 0,0-1 15,-1 1-15,1-22 0,0 22 0,0-1 16,0-20-16,0 62 15,21-62-15,0-1 0,0 0 16,0-20-16,0-1 0,0 21 0,0-21 16,0 0-16,21 1 15,0-22-15,0 0 0,0 21 16,0-21-16,1 0 0,-1 0 16,0 0-16,21-21 0,-21-1 15,1 22-15,-1-21 0,42-42 16,-42 42-16,22-1 0</inkml:trace>
  <inkml:trace contextRef="#ctx0" brushRef="#br0" timeOffset="83676.32">3958 8065 0,'0'0'0,"-21"0"16,21-22-1,0 1 1,0 0-16,21 21 16,0-21-16,0 21 0,1-21 15,-1 0-15,0 21 0,0 0 16,0-22-16,0 22 0,1 0 15,-1 0-15,0 0 16,-21 22-16,21-1 0,-21 21 16,0-21-16,0 0 15,0 1-15,0 20 0,0 0 0,0-21 16,0 22-16,0-1 0,-21 0 0,0 22 16,21-22-16,0 1 15,0-22-15,0 21 0,-21 0 16,21 1-16,0-22 0,0 21 0,0 1 15,0-1-15,-22 0 0,22 1 16,0-22-16,0 63 0,0-62 16,0 20-16,0-21 0,0 0 0,0 22 15,0-22-15,-21-21 0,21 21 16,-21 0-16,21 0 0,-21-21 0,0 0 16,0 0-16,-1 0 0,-20 0 15,21 0-15,0 0 0,-22 0 16,22 0-16,-21 0 0,21 0 0,0 0 15,-1 0-15,1 0 0,-21 0 16,42-21 0,0 0-1,0 0-15,0 0 0,21 21 16,0-22-16</inkml:trace>
  <inkml:trace contextRef="#ctx0" brushRef="#br0" timeOffset="84312.96">5482 8446 0,'-21'0'0,"42"0"0,-63 0 16,21 0-16,42 0 31,0 0-31,21 21 0,1-21 16,20 0-16,-21 0 0,22 0 0,21 0 15,-22 0-15,1 0 0,-1 0 16,1 0-16,20 0 0,22 0 15,-42 0-15,-1 0 0,22 0 16,-43 0-16,0 0 16,-20 0-16,-1 0 0,0 0 0,-21-21 31,-21 21-31,0 0 0,-1 0 16,-20-22-16,21 22 0,0-21 0,-22 21 15,22-21-15,0 21 0,0 0 0,0 0 16,0-21-16,-1 21 15,44 0 17,-1 0-32,0 0 15,0 0-15,0 0 0,0 0 16,1 0-16,-1 21 0,0 0 0,0 0 16,0-21-16,-21 22 0,0-1 0,0 21 15,0-21-15,0 0 0,-21 22 16,-42 20-16,41-42 0,-62 64 15,41-43-15,1-20 0,0 20 16,21-21-16,-22 0 0,22 22 16,-21-22-16,21 0 0,21 0 15,21-42 1,0 21 0</inkml:trace>
  <inkml:trace contextRef="#ctx0" brushRef="#br0" timeOffset="84735.72">7747 8128 0,'0'0'16,"0"-21"-16,0-21 0,21 42 0,-21-22 15,0 44 1,0 20-1,0-21-15,0 21 0,0 43 16,0-43-16,0 1 0,-21-1 16,0 0-16,21 22 0,-21-22 15,-1-21-15,22 22 0,-21-1 0,21 22 16,0-43-16,0 0 0,-21 0 16,21 0-16,21-21 31,0-21-31,-21 0 0,0 0 15</inkml:trace>
  <inkml:trace contextRef="#ctx0" brushRef="#br0" timeOffset="85287.4">7683 8255 0,'0'0'0,"-21"-148"16,21 127-1,0-22-15,0 22 0,0-21 16,21 21-16,1 0 0,-1-1 15,0 22-15,21-21 0,1 0 0,-1 21 16,0 0-16,1 0 0,-1 0 0,0 0 16,1 0-16,-1 0 0,-21 21 15,0 0-15,0 22 0,-21 20 16,0-20-16,0-1 0,-21-21 0,-21 21 16,21 1-16,-43-1 0,22 0 15,-22-20-15,22 20 0,0-21 16,-43 0-16,64 0 0,-21-21 15,42-21 1,21 0 0,0 21-16,42-42 0,-20 21 15,-1-1-15,22 22 0,-22-21 16,0 21-16,1 0 0,-1 0 0,0 0 16,1 0-16,-22 21 0,21-21 0,-21 22 15,22-1-15,-22 0 16,0 21-16,-21-21 0,0 1 0,0 20 0,0-21 15,0 21-15,0-20 0,-21 20 16,21-21-16,-43 21 0,22-20 0,-21 20 16,0-21-16,-1 0 0,-41 22 15,41-22-15,1-21 16,0 0-16,-1 0 0,1 0 0,-43 0 16,43 0-16,21 0 0,0 0 15,-1-21-15,1-1 0,0 1 0,21 0 16,0 0-16,0 0 15,0 0-15,21 21 16,0-22-16,1 22 0,20 0 0,-21-21 16,21 21-16,-20 0 0,20-21 0,0 21 15,-21 0-15</inkml:trace>
  <inkml:trace contextRef="#ctx0" brushRef="#br0" timeOffset="85691.66">8509 8403 0,'0'-21'0,"0"42"0,0-63 15,0 21-15,0 0 16,21-1-16,0 22 0,0-21 0,22 21 16,-22 0-16,0 0 15,21 0-15,-20 0 0,-1 0 0,0 21 16,0 1-16,0-1 0,0 21 0,1-21 15,-22 22-15,21-22 0,-21 21 16,0-21-16,0 22 0,0-1 16,0-21-16,0 21 0,-21-20 0,-1-1 15,1 21-15,21-21 0,-21-21 0,0 21 16,0-21 0,21-21-1,0 0-15,0 0 0,0 0 0,0 0 16,0-1-16,0-20 0,21 21 15,-21-21-15,21-1 0,0 22 0,0-21 16,1-1-16,-1 22 0,21-42 16,-21 42-16,0-1 0,1 22 15,-1 0-15,0 0 16,0 0-16,0 0 0,0 22 16,1-22-16</inkml:trace>
  <inkml:trace contextRef="#ctx0" brushRef="#br0" timeOffset="86268.35">9610 8657 0,'42'-63'31,"-21"42"-31,-21-1 16,21 1-16,-21 0 0,0 0 15,0 0-15,0 0 0,0-1 0,-21 1 16,0 0-16,0 21 0,-22-21 0,22 21 16,0 0-16,0 0 15,-21 0-15,20 0 0,1 21 0,-63 21 16,62 1-16,1-22 0,0 0 16,21 0-16,-21 22 0,0-22 15,21 21-15,-21-21 0,21 0 16,0 22-16,0-22 0,0 0 0,0 0 15,0 0-15,21 1 0,0-1 16,21-21-16,-21 0 0,1 0 16,-1 0-16,0 0 0,0 0 0,0 0 15,22-43-15,-22 22 16,0 0-16,0 0 0,0 0 0,-21 0 16,21-22-16,1 1 15,-22 0-15,0-1 0,21 22 16,-21 0-16,0 0 0,-21 21 31,21 21-15,0 0-16,0 0 15,0 0-15,0 1 0,0 20 0,0-21 16,0 0-16,0 0 0,0 22 0,0-22 16,0 0-16,0 0 0,21 0 15,0 1-15,-21-1 0,21 0 0,-21 0 16,21-21-16,0 0 0,1 0 15,-1 0-15,0 0 0,0-21 16,0 0-16,0 21 0,1-21 16</inkml:trace>
  <inkml:trace contextRef="#ctx0" brushRef="#br0" timeOffset="87083.55">10393 8467 0,'21'-21'0,"-42"42"0,42-64 0,0 43 0,-21-21 15,0 0-15,0 0 16,0 0-16,0 0 0,-21 21 16,0 0-16,0 0 0,-1 0 15,1 0-15,0 0 0,0 21 16,0 0-16,0 0 0,21 0 16,0 22-16,-22-22 0,1 0 15,21 21-15,0-21 0,0 1 0,0 20 0,0 21 16,0-20-1,0-22-15,21 0 0,1 0 16,-1 0-16,0-21 0,21 22 0,-21-22 16,1 0-16,-1 0 0,0 0 15,21 0-15,-21 0 0,1-22 0,-1 1 16,0 21-16,21-42 16,-21 0-16,-21 20 0,22 1 0,-22-21 0,21 0 15,-21-1-15,0 1 0,0 0 16,0-1-16,21 1 0,-21 0 0,21-1 15,-21 22-15,0-21 0,21 21 0,0-1 16,-21 1-16,22 21 16,-22 21-1,0 1-15,0-1 16,0 21-16,0-21 0,0 22 16,0-22-16,0 21 0,0-21 0,0 22 15,0-22-15,-22 21 0,22-21 0,-21 0 16,21 1-16,-21-1 0,21 0 15,0 0-15,-21-21 16,21-21 0,0 0-16,0 0 15,0-1-15,21 1 0,0 0 16,0 0-16,1 0 0,-1 0 16,0-1-16,0 1 0,0 0 15,0 21-15,43-21 0,-43 21 16,0 0-16,22 0 15,-22 0-15,-21 21 16,-21 0 0,-1-21-16,1 21 0,0-21 15,0 0-15,0 22 0,0-22 16,-1 0-16,1 21 16,0-21-16,21 21 0,0 0 15,0 0 1,0 0-16,0 1 0,0-1 15,0 0-15,0 0 0,0 0 16,21 0-16,0-21 0,1 22 16,-1-22-16,0 0 0,0 0 15,0 0-15,0 0 0,1 0 0,-1 0 16,0 0-16,0 0 0,21 0 0,-20 0 16,-1 0-16,0-22 0,0 1 15,0 21-15</inkml:trace>
  <inkml:trace contextRef="#ctx0" brushRef="#br0" timeOffset="87452.83">11324 8530 0,'21'0'47,"0"0"-47,1 0 0,-1 0 16,0 0-16,0 0 0,0-21 0,0 21 15,43-42-15,-43 21 16,0-1-16,-21 1 0,0 0 16,0 0-16,0 0 0,0 0 15,-21 21 1,0 0-16,0 0 0,0 0 0,-1 0 16,1 21-16,0-21 0,21 21 15,-21 0-15,0 0 0,0 0 0,-1 1 16,22-1-16,0 21 0,-21-21 0,21 0 15,0 1-15,0 20 16,0-21-16,0 0 0,0 0 0,21 1 16,1-1-16,-1 0 0,0-21 15,21 0-15,-21 21 0,22-21 0,-22 0 0,21 0 16,-21 0-16,22 0 0,-1-42 16,0 42-16,-20-21 15</inkml:trace>
  <inkml:trace contextRef="#ctx0" brushRef="#br0" timeOffset="87727.96">12171 8043 0,'0'-21'15,"0"42"-15,21-84 0,-21 42 0,0 0 16,0-1-16,-21 44 31,0-1-31,21 21 0,-22-21 0,22 22 16,-42 84-1,42-85-15,-21 0 0,21 22 16,-21-22-16,21 0 0,-21-20 0,-1 20 16,22 0-16,0-21 0,0 1 15,-21-1-15,21 0 0,-21 0 0,21 0 16,0 0-16,21-21 31,0-21-31,22 21 16,-22-21-16,0 0 0</inkml:trace>
  <inkml:trace contextRef="#ctx0" brushRef="#br0" timeOffset="88091.57">12615 8403 0,'0'0'0,"21"0"0,-21-21 16,0 0 0,-21 21-1,0 0-15,0 0 0,0 0 0,0 0 16,-1 0-16,1 21 0,-21 0 15,21-21-15,0 21 0,-1 1 16,1-22-16,21 21 0,0 0 16,0 0-16,0 0 0,21 0 15,1-21-15,-1 22 0,0-22 0,0 21 16,21 0 0,-20-21-16,-1 21 0,0-21 0,0 0 0,-21 21 15,0 0 1,-21-21-1,0 0-15,-22 22 16,22-22-16,0 0 0,-21 0 0,21 0 16,-1 0-16,-20 0 0,21 0 0,0 0 15,-22 0-15,22 0 16,0 0-16,0 0 16,21-22-16,0 1 0,0 0 15,21 0-15,0 0 0</inkml:trace>
  <inkml:trace contextRef="#ctx0" brushRef="#br0" timeOffset="88367.93">11874 7853 0,'0'0'16,"64"0"-1,-22 0-15,1 0 16,20 0-16,1 0 0,-1-21 16,64 21-16,-42 0 0,42 0 15,-85-21-15,22 21 16,-22 0-16,21 0 0,-41 0 0,20 0 0,-21 0 16,0 0-16,0 0 15,-42 0 1,0 0-16,0 0 15,0 21-15,0-21 0</inkml:trace>
  <inkml:trace contextRef="#ctx0" brushRef="#br0" timeOffset="89110.44">3683 10626 0,'0'0'0,"21"-21"0,-21-1 0,0 1 15,0 0-15,0 0 16,0 0-16,0 0 0,0-1 16,-21 44-1,0-1 1,0 21-16,-1 0 0,1 1 0,0 20 15,0 1-15,0-22 0,0 43 0,-1-22 16,1 1-16,0-1 0,0 22 16,0-22-16,21 1 0,-21-22 0,21 22 15,0-22-15,0 0 0,0 1 0,21-22 16,0 0-16,0 0 0,21 0 16,-20 1-16,-1-22 0,21 0 0,-21 0 15,22 0-15,-22 0 0,21 0 16,-21 0-16,0-22 0,22 1 15</inkml:trace>
  <inkml:trace contextRef="#ctx0" brushRef="#br0" timeOffset="89443.78">4572 10499 0,'0'-21'0,"0"42"0,0-64 0,21 43 15,0 0 1,0 0-16,-21 22 0,22-22 16,-1 21-16,0 21 0,21-21 0,-21 22 15,22-1-15,-22 0 0,0 1 16,21-1-16,-20 0 0,-1 22 0,0-22 16,-21 22-16,21-22 0,-21 21 15,0-20-15,0 20 0,0-20 0,0 20 16,-21-21-16,0 1 0,0-1 15,-1-21-15,-20 22 0,21-22 0,-21 0 16,20 0-16,-20 0 0,0 0 16,21-21-16,21-21 31,21 0-31,0 21 0,21-21 16,-21 0-16</inkml:trace>
  <inkml:trace contextRef="#ctx0" brushRef="#br0" timeOffset="90161.21">6202 10986 0,'-21'0'0,"42"0"0,-64 0 0,22-22 16,0 22-16,0 0 15,21-21-15,21 21 32,0 0-32,0 0 0,22 21 0,-1-21 15,0 0-15,22 22 0,-22-22 0,22 0 16,20 0-16,-20 21 16,-1-21-16,22 0 0,-21 0 0,20 0 15,-20 0-15,-1 0 0,1 0 0,-1 0 16,-20 0-16,-1 0 0,0 0 15,-21 0-15,22 0 0,-43-21 32,-21 21-32,-1-22 15,-20 22-15,21 0 0,-21 0 16,20-21-16,1 21 0,-21 0 0,0 0 16,20 0-16,1-21 0,21 0 31,21 21-16,1-21-15,-1 21 0,21 0 0,-21 0 16,22 0-16,-22 0 0,21 0 0,-21 0 16,0 0-16,22 0 0,-22 0 15,0 21-15,0-21 0,-21 21 0,0 0 16,0 0-16,0 1 0,0 20 0,0-21 16,-21 21-16,-21-20 0,21 20 15,-1-21-15,1 0 0,0 22 16,-21-22-16,21 0 0,-1 0 0,1 0 15,0 0-15,21 1 0,0-1 0,21-21 32,0-21-17,1 21-15</inkml:trace>
  <inkml:trace contextRef="#ctx0" brushRef="#br0" timeOffset="90647.79">8721 10710 0,'0'0'15,"-22"-21"-15,22 0 0,-21 0 0,0 0 16,21 0-16,0-1 0,-21 1 16,21 42-1,0 22 1,0-22-16,0 21 0,0 1 0,0 20 15,0-21-15,0 22 0,0 21 16,0-22-16,0 22 0,0-22 0,0 22 16,-42 63-16,20-63 0,22-22 15,-21 1-15,0-1 0,0 22 16,0-22-16,0-20 0,21 20 0,-22 1 16,-20 20-16,42-62 0,0-1 15,0 21-15,-21-42 0,21 21 16,0-42-1,0 0-15,0 0 0,-21 0 16,21-1-16,0-20 0,0 0 0,0-1 16,0-20-16,0 21 0</inkml:trace>
  <inkml:trace contextRef="#ctx0" brushRef="#br0" timeOffset="90956.05">8361 11197 0,'0'-42'0,"0"84"0,0-126 15,0 20-15,0 22 0,0-1 16,0 22-16,0-21 0,0 0 0,0 20 15,42-41-15,-21 21 0,0 20 16,1 1-16,20-21 0,0 21 16,1 0-16,-1 21 0,0-22 0,1 22 15,20 0-15,-21 0 0,1 22 16,-22-1-16,21 0 0,-21 0 16,1 0-16,-22 22 0,0-22 0,-22 21 15,1-21-15,-21 22 0,0-22 0,-1 0 16,1 21-16,0-21 0,-22 1 15,22-1-15,-1 0 0,1 0 16,0-21-16,21 0 16,21 21-16,21-21 15,0 0-15,0 0 16,0-21-16,22 21 0,-22 0 0,42-42 16,-20 42-16,-22-21 15</inkml:trace>
  <inkml:trace contextRef="#ctx0" brushRef="#br0" timeOffset="94173.71">9483 10753 0,'0'0'0,"0"-21"0,0-1 0,0 1 0,0 0 16,0 0-16,0 0 15,-22 0-15,1 21 0,0-22 16,0 22-16,0 0 0,0 0 15,-1 22-15,1-1 0,0 0 16,-21 0-16,42 21 0,-21 1 16,-1-22-16,1 21 0,0-21 0,21 22 15,-21-22-15,21 21 0,0 1 16,0-22-16,0 21 16,0-21-16,21-21 0,0 0 15,0 0-15,1 0 0,-1 0 0,0 0 16,0 0-16,0-21 0,0 21 15,22-42-15,-22 21 0,21-22 16,-21 22-16,1 0 0,-1-21 16,0 20-16,-21 1 0,0 0 15,0-21-15,21 21 0,0-1 16,-21 1-16,0 42 31,0 1-31,0-1 16,0 0-16,0 21 0,0-21 0,0 1 15,0-1-15,0 0 0,0 21 16,0-21-16,0 1 0,0-1 0,0 0 16,0 0-16,21-21 0,1 21 15,-1 0-15,0-21 0,0 0 0,0 0 0,0 0 16,22 0-16,20 0 16,-42 0-16,22-21 0,-22 0 0,42-21 15,-20 21-15,20-22 16,-42 1-16,1 21 0,-22 0 15,0-22-15,21 22 0,-21 0 16,0 0-16,0 0 0,-21-1 16,-1 22-16,1 0 15,0 0-15,0 0 0,0 22 16,21-1-16,0 0 0,0 0 16,0 0-16,0 0 0,0 1 0,21-22 15,0 21-15,0 0 0,0 0 16,1 0-16,-22 0 0,42 22 15,-21-22-15,0 21 16,0-21-16,-21 1 0,22-22 0,-1 21 16,0-21-16,0 0 0,0 21 15,0-21-15,22 0 0,-22 0 0,42 0 16,-20-21-16,-22 21 0,21-21 16,1 21-16,-1-22 0,-21 1 15,21 0-15,-20 21 0,20-21 0,-21-21 16,0 20-16,0 1 0,-21 0 15,0-21-15,0 21 0,0-22 0,0 22 0,0-21 16,0 21-16,0-1 16,-21 1-16,0 21 0,0 0 0,0 0 15,0 0-15,-1 0 0,1 0 0,0 0 16,-21 21-16,21 1 16,-1-1-16,1 0 0,0 0 0,0 0 15,0 0-15,0 64 16,21-64-16,0 22 0,0-22 0,0 0 15,0 0-15,0 0 16,0 0-16,21-21 0,0 0 16,0 0-16,0 0 0,0 0 15,1 0-15,41-42 16,-42 21-16,0 0 0,1 0 16,-22-1-16,21 1 0,-21 0 0,21 0 15,-21 0-15,21-22 0,-21 22 16,0 0-16,0 0 15,0 42 1,-21 0 0,21 0-16,0 1 0,0-1 15,0 0-15,0 0 0,0 0 0,0 22 16,0-22-16,0 21 0,0-21 16,21 0-16,0 1 0,22-22 15,-22 0-15,21 0 0,-21 0 16,22 0-16,-22 0 0,21 0 0,0 0 15,-20-22-15,20 1 0,-21 21 16,0-21-16,22 0 0,-22 0 16,0 0-16,-21-22 0,21 22 0,-21 0 15,0 0-15,0 0 0,21-1 16,-21 1-16,0 0 0,-21 21 31,21 21-31,-21 0 0,21 1 0,-21-1 16,21 0-16,0 0 0,0 0 0,-21 0 15,21 1-15,0-1 0,-22 0 0,22 0 16,0 0-16,0 0 16,22-42 15,-1 21-31,-21-21 16,21 0-16,0 21 0,0-42 15,0-1-15,1 22 0,-1 0 16,-21 0-16,21 0 0,0 21 0,-21-22 15,0 44 1,0-1 0,0 0-16,0 0 0,0 0 0,0 0 15,0 1-15,0-1 0,0 0 16,0 0-16,21-21 0,0 21 16,1-21-16,-1 0 0,0 0 15,0 0-15,21 0 0,-20 0 16,-1 0-16,0 0 0,21 0 0,-21 0 15,1-21-15,-1 0 0,0 0 16,21 0-16,-21-1 0,1-20 0,-22 0 16,21 21-16,0-43 0,0 22 0,0-1 15,-21 1-15,21-21 0,-21 20 16,22-63-16,-22 85 16,0 0-16,0 42 31,-22 0-31,1 1 0,21 20 0,-21-21 15,0 21-15,0 1 0,21-1 16,0 0-16,0 1 0,0-1 0,0 0 16,0-20-16,0 20 0,0-21 15,0 21-15,0-20 0,21-1 0,0 0 16,0 0-16,0 0 0,22-21 0,-22 0 16,0 0-16,21 0 0,-20 0 15,-1 0-15,21 0 0,-21-21 0,43-21 16,-22-1-16,-42 22 15,21 0-15,0-21 0,1-1 0,-1 1 16,0-21-16,-21 20 0,0 1 16,0 0-16,0-1 0,0 1 0,0 21 15,0 0-15,0-1 0,-21 22 16,0 22 0,21-1-16,-22 0 0,22 21 15,0-21-15,0 22 0,0-1 0,-21-21 16,21 22-16,0-1 0,0 21 15,0-41-15,0-1 0,0 0 16,0 0-16,0 0 0,0 0 0,0 1 16,0-44 15,21 1-31,1 0 16,-22 0-16,21 0 0,-21 0 15,0-1-15,21 22 0,-21-21 0,21 21 16,0 0-16,-21 21 31,21 1-31,-21-1 16,0 0-16,0 0 0,22 0 15,-22 0-15,42 1 0,-21-22 16,0 21-16,22-21 16,-22 0-16,0 0 0,21 0 0,-21 0 15,22 0-15,-1 0 0,-21 0 0,22-21 16,-1-1-16,21 1 15,-20 0-15,-22 0 0,0 0 0,0-22 16,22 1-16,-43 21 16,0 0-16,0 0 0,0-1 0,0 1 15,0 0-15,-22 21 0,1 0 16,0 0-16,0 0 0,0 21 16,0 0-16,21 1 0,-22-1 15,22 21-15,0-21 0,0 22 16,0-22-16,0 0 0,0 0 15,22 0-15,-22 0 0,21 1 16,0-22-16,21 21 0,-21-21 0,1 0 16,20 0-16,-21 0 0,21 0 15,-20 0-15,20 0 0,-21 0 0,21-21 16,-20 21-16,41-43 16,-42 22-16,0 0 0,-21 0 0,22-22 15,-1 22-15,-21 0 0,0 0 0,0 0 16,0 0-16,0-1 0,0 44 31,0-1-31,-21 0 16,21 0-16,-22 0 0,22 22 15,0-22-15,0 0 16,-21 0-16,21 0 0,0 0 0,-21 1 16,21-44 30,0 1-46,0 0 16,0 0-16,21 0 0,0 0 0,22-43 16,-22 43-16,0-21 15,0 20-15,0 1 0,22 0 16,-1-21-16,-21 42 0,0 0 0,1 0 16,20 0-1,-21 21-15,-21 0 0,0 21 16,0-20-16,0-1 0,0 0 15,0 0-15,0 0 0,0 0 0,0 1 16,0-1-16,0 0 0,21 0 16,0-21-16,1 21 0,-1-21 15,0 0-15,21 0 16,-21 0-16,1 0 0,-1 0 0,0-21 16,0 21-16,0-21 0,22 0 0,-1 0 15,-42-22-15,21 22 16,0 0-16,0 0 0,-21-22 0,22 22 15,-22 0-15,0 0 0,0 0 0,0 0 16,21 21-16,-42 21 31,21 0-31,-22-21 0,1 21 16,0 0-16,21 0 0,0 1 0,-21-1 0,21 0 16,-21 0-16,21 0 15,0 0-15,0 1 0,0-1 16,0 0-16,21 0 0,0-21 0,0 21 15,0-21-15,1 0 0,-1 0 0,0 0 16,0 0-16,21 0 0,-20 0 16,-1 0-16,21 0 0,-21 0 0,0-21 15,22 0-15,-22 0 0,0 21 0,21-21 16,-20-22-16,-1 22 16,0 0-16,0-21 0,0 20 0,0 1 15,1-21-15,-1 21 0,-21 0 0,0-1 16,0 1-16,0 0 0,-21 21 15,-1 0 1,1 0-16,21 21 0,-21 0 0,21 1 16,-21-1-16,21 0 0,0 21 0,0-21 15,0 1-15,0-1 0,0 0 16,0 0-16,0 43 0,0-43 16,0 0-16,0 0 0,0 0 15,0 0-15,0 1 16,-21-22-16,0 0 15,-1 0-15,1 0 32,21-22-32,0 1 15,0 0-15,0 0 0</inkml:trace>
  <inkml:trace contextRef="#ctx0" brushRef="#br0" timeOffset="94391.58">14563 10181 0,'0'0'0,"-22"-21"32,1 21-1,0 0-16,0 0 1,0 0-16,0 0 16</inkml:trace>
  <inkml:trace contextRef="#ctx0" brushRef="#br0" timeOffset="94690.41">11366 10435 0,'0'0'0,"22"0"0,-1 0 0,21 0 15,-21 0-15,22 0 0,-1 0 0,-21-21 16,21 21-16,1 0 0,-1 0 16,0-21-16,-20 21 0,20 0 0,0-21 15,-21 21-15,1 0 0,20-21 16,-21 21-16</inkml:trace>
  <inkml:trace contextRef="#ctx0" brushRef="#br0" timeOffset="96040.64">5143 12891 0,'0'0'15,"-21"0"-15,21 21 0,-21-21 16,0 0-16,0-21 16,21-1-1,0 1-15,0 0 16,0 0-16,0 0 16,21 21-16,-21-21 0,21 21 0,0-22 15,0 22-15,1 0 16,-1 22-1,-21-1-15,0 0 0,0 0 16,0 0-16,0 0 0,0 1 16,0-1-16,-21-21 0,-1 21 0,22 0 15,-21-21-15,21 21 16,-21-21-16,0 0 16,21-21-16,0 0 0,-21 0 15,21 0 1,0-1-16,0 1 0,0 0 15,0 0-15,0 0 0,0 0 16,21 21-16,-21-22 0,21 22 16,-21-21-16,21 21 0,0 0 15,-21 21 1,22 1-16,-22-1 0,0 0 16,0 0-16,0 0 0,0 0 15,-22 1-15,1 20 16,21-21-16,0 0 0,-21-21 0,0 21 15,21-42 1,0 0 0,0 0-16,0 0 15,0 0-15,0-1 0,0 1 0,0 0 16,0 0-16,0 0 0,0 0 16,0-1-1,0 1-15,21 21 16,0 0-16,0 0 15,-21 21 1,0 1 0,0-1-1,0 0 1,-21-21 0,21-21 15,0 0-16,0-1-15,21 1 16,1 0-16,-1 21 16,0 0-1,0 21-15,0 0 0,-21 1 16,21-1-16,1 21 0,-22-21 0,0 22 16,21-1-16,-21 21 0,0-20 15,0-1-15,-21 22 0,-1-22 16,1 0-16,0 22 0,-21-22 0,-1 0 15,1-20-15,0 20 0,21 0 16,-22-21-16,1 1 0,21-22 0,0 0 16,-22 0-16,43-22 15</inkml:trace>
  <inkml:trace contextRef="#ctx0" brushRef="#br0" timeOffset="96708.26">6646 13060 0,'0'0'0,"-21"0"0,21-21 0,-21 21 31,21-21-31,21 21 16,0 0-16,0 0 15,22 0-15,-1 0 0,22 0 16,-1 0-16,-21 0 0,22 0 0,-1 0 15,1 0-15,126 0 16,-126 0-16,-1 0 0,1 0 16,-1 0-16,-20 0 0,-1 0 15,0 0-15,1 0 0,-22 0 0,0 0 0,-21-22 16,-21 22 0,-21 0-16,20-21 15,1 21-15,-21 0 0,0 0 16,20 0-16,-20-21 0,21 21 0,-21 0 15,20 0-15,1 0 0,0 0 16,0-21-16,0 21 0,21-21 31,21 21-15,0 0-16,21 0 0,-20 0 0,-1 0 16,0 0-16,21 0 0,-21 0 0,1 0 15,-1 21-15,0-21 0,0 21 16,0-21-16,-21 21 0,0 0 0,0 1 15,0-1-15,0 21 16,-21-21-16,0 22 0,-21-22 16,20 0-16,-20 0 0,21 0 0,0 0 15,-22 1-15,22-1 0,0 0 0,0 0 16,21 0-16,21-21 31</inkml:trace>
  <inkml:trace contextRef="#ctx0" brushRef="#br0" timeOffset="99476.98">9313 13187 0,'0'-21'16,"0"0"-1,0-1-15,0 1 16,0 0-16,0 0 0,0 0 0,0 0 16,0-22-16,0 1 0,21 21 0,1-22 15,-1 1-15,0 0 0,-21-1 16,21 1-16,0 0 0,0-1 0,22 1 16,-22 21-16,0 0 0,0 21 15,0 0 1,-21 21-16,0 0 15,0 0-15,0 0 0,0 1 16,0-1-16,0 0 0,0 0 16,0-42 31,0 0-47,0 0 0,0-1 15,0 1-15,-21 0 16,0 0-16,21 0 15,-21 21-15,0 0 0,0 0 16,-1 0-16,1 0 0,0 21 16,0 0-16,21 0 15,0 22-15,-21-22 0,0 21 0,21 0 16,-22 1-16,22 20 0,0-20 16,-21-1-16,21 21 0,0-20 15,0-1-15,0 0 0,0 1 0,0-22 16,0 21-16,21-21 0,1 1 0,-1-1 15,0 0-15,0-21 0,21 0 16,-20 0-16,20 0 0,0 0 0,1 0 16,-1 0-16,-21 0 0,21-21 0,1 0 15,-1-1-15,-21 1 0,22 0 0,-22 0 16,0 0-16,21 0 0,-21-22 16,-21 22-16,22-21 0,-22 21 15,0-22-15,21 22 0,-21 0 0,0-21 16,0 63 15,0 0-31,0 0 0,-21 0 16,21 0-16,-22 1 0,22 20 15,0-21-15,0 0 0,0 22 0,0-22 16,0 0-16,0 0 0,0 0 0,22 0 16,-1 1-16,0-1 0,0-21 15,0 0-15,22 21 16,-1-21-16,-21 0 0,0 0 0,22 0 0,-22 0 15,0-21-15,0 0 0,21 21 16,-20-22-16,-1 1 0,0 0 16,0 0-16,-21 0 0,0-22 0,0 22 15,0 0-15,0-21 0,0-22 16,-21 43-16,0-21 0,21 21 16,-43-22-16,22 22 0,0 0 0,-21 21 15,21-21-15,-1 21 0,-20 0 0,21 0 16,-21 0-16,20 21 0,1-21 15,-21 42-15,21 22 16,21-22-16,0-21 0,0 22 0,0-22 16,0 0-16,21 21 0,0-21 15,0 1-15,22-1 0,-22 0 16,21 0-16,43-21 0,-64 0 16,21 0-16,1 0 0,-1 0 15,-21 0-15,21 0 0,1-21 0,-22 0 16,21 0-16,-21-1 0,22 1 0,-22 0 15,0 0-15,-21 0 0,0 0 16,0-22-16,0 22 0,0 0 0,0 0 16,0 0-16,-21 42 31,21 0-31,-21 0 0,21 0 16,0 0-16,0 1 0,0-1 0,0 0 15,0 21-15,-21-21 0,21 1 16,0-1-16,0 0 0,0 21 31,0-63 0,0 0-31,21 0 0,-21 0 16,0-1-16,21 1 0,0-21 0,-21 21 16,21-22-16,0 22 0,-21-21 0,22 21 15,-22 0-15,21-1 0,0 1 16,-21 0-16,21 21 0,0 21 15,-21 0-15,0 1 16,0 20-16,0-21 16,0 0-16,0 0 0,0 22 0,0-1 15,0-21-15,0 0 0,0 1 16,0-1-16,21 0 0,1-21 16,-1 21-16,0-21 0,0 0 15,0 0-15,0 0 0,1 0 0,-1 0 0,42 0 16,-42-21-16,1 0 15,-1 0-15,-21-1 0,21 1 0,0 0 16,0 0-16,0 0 0,-21-22 16,22 22-16,-22 0 0,21-21 0,-21 21 0,0-1 15,0 1 1,21 21-16,-21 21 16,0 1-16,0-1 15,0 0-15,0 21 0,-21-21 0,21 1 16,0-1-16,0 0 0,0 0 15,0 0-15,0 0 0,0 1 0,0-1 16,21 0-16,21 0 0,-21-21 16,1 0-16,20 0 0,-21 0 15,0 0-15,0 0 0,1 0 0,-1 0 16,0-21-16,0 0 0,43-22 16,-43 22-16,0-21 0,-21 21 15,0 0-15,21-22 16,-21 22-16,0-21 0,0 21 0,0-1 0,0 1 15,0 0-15,0 42 32,-21-21-32,21 21 0,0 22 15,-21-22-15,21 0 0,-21 0 0,21 22 16,-22-22-16,22 0 0,0 0 16,0 21-16,-21 1 0,0-22 15,21 0-15,0 0 0,21-21 47,-21-21-31,21 0-16,-21 0 0,22 0 0,-22-1 15,21 1-15,0-21 0,-21 21 0,21 0 16,0-22-16,-21 22 0,21 0 16,1 0-16,-22 0 0,21 21 15,0 0-15,-21 21 16,0 0-16,0 0 15,0 0-15,0 0 0,0 1 16,0-1-16,0 0 0,0 0 0,0 0 16,21 0-16,0 1 0,-21-1 15,21-21 1,1 0-16,-1 0 0,0 0 16,0 0-16,0-21 0,0-1 15,1 1-15,-1 0 16,0 0-16,0 0 0,0 0 0,0-1 15,-21 1-15,22-21 0,-1 21 0,0 0 16,0-1-16,-21 1 0,42 21 16,-20 0-16,-22 21 31,0 1-31,0-1 0,0 0 0,0 0 16,0 0-16,0 0 0,0 22 15,0-22-15,0 0 0,0 0 16,0 0-16,21 1 0,0-1 15,0 0-15,0-21 0,0 21 0,1-21 16,-1 0-16,21 0 0,-21 0 16,0 0-16,22 0 0,-22 0 15,21 0-15,-21 0 0,22 0 0,-1 0 0,-21-21 16,0 0-16,22 21 0,-22-21 0,0-1 16,21 1-16,-20-21 0,-1 21 15,0 0-15,21-43 16,-42 43-16,0-43 0,0 43 0,0 0 15,0 0-15,0 0 0,-21 0 16,21-1-16,-42 22 0,21 0 16,-1 0-16,1 0 0,0 22 0,-21-1 15,21 0-15,-1 0 0,1 0 0,0 22 16,0-22-16,0 21 16,0-21-16,21 22 0,0-22 0,0 21 15,0-21-15,0 0 0,0 1 0,0-1 16,21-21-16,0 0 0,0 0 15,0 0-15,0 0 0,1 0 16,-1 0-16,0 0 0,0-21 0,-21-1 16,21 1-16,0 0 0,1 21 15,-22-42-15,21 21 0,-21-1 0,21 1 16,-21 0-16,0 0 0,0 0 16,0 42 15,0 0-31,0 0 0,-21 0 0,21 1 15,0-1-15,0 0 0,0 0 0,0 0 16,0 0-16,21-21 0,0 22 0,0-22 16,22 0-16,-22 21 0,21-21 15,0 0-15,-20 0 0,41 0 16,-21 0-16,1-21 0,-1 21 0,0-22 16,1 1-16,-22 0 0,21 0 0,1 0 15,-22 0-15,21-1 0,-21 1 0</inkml:trace>
  <inkml:trace contextRef="#ctx0" brushRef="#br0" timeOffset="100300.6">4911 14711 0,'0'21'32,"0"0"-32,0 0 0,-22 1 15,22-1-15,-21 0 0,21 0 0,0 0 16,0 0-16,21-21 31,1 0-31,-1 0 0,0 0 16,0-21-16,0 21 0,-21-21 15,0 0-15,0 0 0,0 0 16,0-1-16,0 1 16,-21 21-16,0 0 15,0 0-15,0 0 0,-1 0 16,1 0-16,21 21 15,-21 1-15,0-1 0,21 0 16,0 0-16,0 0 0,0 0 16,0 1-16,0-1 15,21 0 1,0 0-16</inkml:trace>
  <inkml:trace contextRef="#ctx0" brushRef="#br0" timeOffset="100809.31">5016 15431 0,'-42'0'16,"42"-22"-1,0 1-15,0 0 16,0 0-16,0 42 47,0 0-47,0 0 0,0 1 15,0-1-15,-21 0 0,0 0 16,0 0-16,-1 0 16,1-21-16,0 0 15,21-21 1,0 0-1,0 0-15,0 0 0,0 0 16,0-1-16,21 1 16,-21 0-16,21 21 0,1-21 15,-1 0-15,0 21 0,0 0 16,0 0-16,0 0 0,1 0 16,-1 0-16,-21 21 0,21 0 0,0 0 15,-21 0-15,0 1 0,0 20 16,0-21-16,0 0 0,0 22 15,-21-22-15,-21 21 0,20 0 0,-20-20 16,0 20-16,-22 0 0,22 1 0,-22-1 16,1 0-16,21-21 0,-1 22 15,-20-22-15,42 0 0,-1 0 0,1-21 16</inkml:trace>
  <inkml:trace contextRef="#ctx0" brushRef="#br0" timeOffset="101547.89">6773 15028 0,'0'0'0,"-42"-21"16,21 21-16,0 0 15,21-21 1,21 21-16,0 0 16,21 0-16,1 0 0,-1 0 15,0 0-15,1 0 0,20 0 16,1 0-16,-22 0 0,21 0 0,1 0 16,-1 0-16,-20 0 0,20 0 0,1 0 15,-1 0-15,1 0 0,-1 0 16,-20 0-16,20 0 0,22 0 15,-64 0-15,0 0 0,21 0 0,-42-21 16,0 0 0,-21 21-1,0-21-15,-21 21 0,-43-22 16,43 22-16,-1 0 0,1-21 16,0 21-16,-1-21 0,22 21 15,-21 0-15,21 0 0,0 0 0,21-21 16,21 21-1,0 0 1,0 0-16,0 0 0,22 0 0,-22 0 16,21 0-16,0 0 0,-20 0 0,20 21 15,-21-21-15,43 42 16,-43-20-16,0-1 0,-21 0 16,0 0-16,0 21 0,0-20 0,0 20 15,-21-21-15,-22 21 0,22-20 16,-21-1-16,21 21 0,-22-21 0,1 0 0,-21 22 15,41-22-15,-20 0 16,21 0-16,0-21 16,21-21-1,21 21-15,0-21 16</inkml:trace>
  <inkml:trace contextRef="#ctx0" brushRef="#br0" timeOffset="103268.08">9419 15028 0,'0'0'16,"-21"0"-16,0 0 0,0 0 15,21-21 1,0 0-16,0 0 15,21 21-15,0-21 0,0 0 16,0-1-16,0-20 0,1 21 0,20 0 16,-21-22-16,43-20 0,-22 42 15,-21-22-15,0 1 0,0 21 16,1 0-16,-22 0 0,0-1 0,0 1 16,-22 21-16,1 0 15,0 21-15,0 1 0,-21-1 16,20 0-16,1 0 0,0 21 15,0-20-15,21 20 0,-21 0 0,21-21 16,0 22-16,0-22 0,21 21 16,0-21-16,0 1 0,0 20 0,1-21 15,-1 0-15,0 0 0,0 1 0,0-1 16,0 0-16,-21 0 0,0 0 16,0 0-16,0 1 15,-21-22-15,0 0 0,0 0 16,0 0-16,0-22 0,-1 1 15,1 0-15,0 21 0,0-21 0,0 0 16,21 0-16,-21-1 0,21 1 16,-22 21-16,22-21 0,-21 21 15,21-21-15,0 42 16,0 0-16,0 0 16,0 1-16,0-1 15,0 0-15,21 0 0,1 0 0,-1 0 16,0 1-16,21-1 0,-21-21 15,1 0-15,20 0 0,0 0 16,-21 0-16,22 0 0,-1 0 0,0-21 16,43-1-16,0-20 15,-43 21-15,0 0 0,1 0 16,-1-1-16,0 1 0,-20-21 16,-1 21-16,21 0 0,-42-22 0,21 22 15,-21 0-15,0 0 0,0 0 16,0-1-16,0 1 0,-21 21 15,0 0-15,0 0 0,0 21 16,-1 1-16,1-1 0,0 0 16,0 0-16,0 0 0,21 43 15,0-43-15,0 0 0,0 21 0,0-20 16,0-1-16,42 21 16,-21-21-16,0 0 0,22 1 0,-22-22 15,21 0-15,1 0 0,-22 0 0,63 0 16,-41 0-16,-1-22 15,-21 1-15,22 0 0,20 0 16,-42 0-16,0-22 0,1 22 16,-1 0-16,-21 0 0,0 0 0,0-22 15,0 1-15,0 21 16,-21 42 15,21 0-31,-22 0 0,22 1 16,-21-1-16,21 0 0,-21 0 0,21 0 15,0 0-15,0 1 0,-21-1 16,21 0-16,-21 0 0,21 0 0,0 0 0,21-21 47,0-21-47,0 0 0,0 0 0,-21 0 16,22 0-16,-1-1 0,0-20 15,0 21-15,0 0 0,0 0 0,1-22 16,-1 43-16,-21-21 0,21 21 15,-21 21 1,21 0-16,-21 1 16,0-1-16,0 0 0,0 0 0,0 0 15,0 22-15,0-1 16,0-21-16,21 0 16,0 0-16,1-21 0,-1 0 15,21 0-15,-21 0 0,22 0 0,-1 0 16,-21 0-16,21 0 0,1 0 15,-22-21-15,42 0 0,-20 0 16,-22 0-16,0 0 0,0-1 0,0 1 16,-21 0-16,22 0 0,-22 0 15,21 0-15,-21-1 0,0 1 0,0 0 16,0 42 15,0 0-15,0 1-16,0-1 0,0 0 0,0 0 15,0 0-15,0 0 0,0 1 0,0-1 16,0 0-16,0 0 0,0 0 16,21-21-16,0 0 15,0 0-15,0 0 0,1 0 0,-1 0 16,0 0-16,21-21 0,-21 21 16,1-21-16,20 0 0,-21 0 0,0-1 15,0 1-15,22-42 16,-1 20-16,-42 22 0,21 0 15,-21 0-15,-21 21 32,0 21-32,21 0 0,-21 22 15,21-22-15,-21 0 16,21 0-16,0 0 0,0 0 0,0 1 16,0-1-16,0 0 0,21 0 0,0-21 15,0 21-15,0-21 0,0 0 16,22 0-16,-22 0 0,21 0 0,-21 0 15,22 0-15,-22-21 0,0 0 0,21 0 16,-42 0-16,22-1 0,-1 1 0,-21 0 16</inkml:trace>
  <inkml:trace contextRef="#ctx0" brushRef="#br0" timeOffset="103576.9">12086 14436 0,'0'0'0,"-21"21"0,0 21 0,0-42 16,-1 21-16,22 1 0,0-1 0,0 0 15,22-21-15,-1 0 16,0 0-16,0 0 0,0 0 16,0 0-16,43-42 15,-43 20-15,0 22 0,-21-21 0,0-42 16,0 42-16,0-1 0,0 1 15,0 0-15,-21 21 16,0 0-16,0 0 0,0 0 0,-1 0 16,1 0-16,0 21 0,0 0 15,0 1-15,0-22 0,21 21 0,0 0 16,0 0-16,0 0 0,0 0 0,0 1 16</inkml:trace>
  <inkml:trace contextRef="#ctx0" brushRef="#br0" timeOffset="105488.07">13504 14563 0,'0'-21'16,"0"42"-16,21-85 0,-21 43 0,0 0 0,0 0 15,0 0-15,0-1 0,0 1 16,-21 21-16,21-21 0,-21 21 0,0 0 16,0 0-16,0 0 0,-22 21 15,22 0-15,0 22 0,-21-22 16,20 21-16,1 1 0,0-1 16,0 0-16,0 1 0,21-1 0,0 0 15,-21 1-15,21-1 0,0-21 16,0 21-16,0-20 0,0 20 0,21-21 15,0 0-15,0 0 0,0 1 0,22-22 16,-1 21-16,-21-21 0,21 0 16,1 0-16,-1 0 0,0 0 0,1 0 15,-22-21-15,21-1 0,1 1 0,-22 21 16,21-21-16,-21 0 0,22 0 16,-22 0-16,21-43 0,-21 43 15,-21 0-15,0 0 0,21-1 0,1 1 16,-22 42-1,0 1 1,-22-22-16,1 21 0,0 0 16,21 0-16,-21 0 0,0 22 15,0-22-15,21 0 0,0 0 0,0 0 16,0 0-16,0 1 0,21-1 16,-21 0-16,42-21 0,-21 0 15,0 0-15,22 0 0,20 0 16,-20 0-16,-1 0 0,-21-21 0,21 21 15,1-21-15,-22-1 0,21 22 16,-21-21-16,1 0 0,-1 0 0,0 0 16,0-43-16,-21 22 15,0 0-15,0 20 0,-21-20 16,0 21-16,-22-21 0,22 20 16,0 1-16,0 0 0,-21 21 0,20 0 15,-20 0-15,0 0 0,21 0 16,-22 21-16,-41 64 15,41-22-15,22-20 0,21-22 16,0 21-16,0-21 0,0 1 16,21-1-16,0 0 0,1 0 0,-1-21 15,21 21-15,0-21 0,43 0 16,-43 0-16,1 0 16,20 0-16,-20 0 0,-1 0 0,0-21 15,1 0-15,-1 21 0,0-21 0,-21 0 16,22-22-16,-22 22 0,0-21 15,21-22-15,-20 1 0,-1 20 16,0 1-16,0-21 0,-21 20 0,21-20 16,-21 20-16,21 1 0,-21 0 15,0 21-15,0-1 0,0 1 0,0 42 32,0 1-32,0-1 0,0 21 15,-21 0-15,0 1 0,21-1 0,-21 0 16,21 1-16,-21 41 15,21 1-15,0-43 16,0-20-16,0 20 0,0-21 0,0 21 16,0-20-16,0-1 0,0 0 0,21 0 15,0 0-15,0 0 0,0-21 16,1 0-16,-1 0 16,0 0-16,0 0 0,0-21 15,0 0-15,1 0 0,-1 21 0,0-21 16,21-22-16,-21 22 0,1 0 0,20-21 15,-21-1-15,0 22 0,0 21 16,-21-21-16,0 0 0,22 21 16,-22 21-1,0 0-15,0 0 16,-22 1-16,22-1 16,-21 0-16,21 0 0,0 0 15,0 0-15,0 1 0,0-1 0,0 0 16,0 0-16,0 0 0,0 0 15,21-21-15,1 0 16,20 0-16,-21 0 0,43 0 16,-22 0-16,-21-21 0,21 21 0,-20-21 15,20 0-15,-21 21 0,0-21 16,0 0-16,-21-1 0,0 1 0,0-21 16,0 21-16,0 0 0,-42-22 15,21 22 1,-21 21-16,20 0 0,1 0 0,-21 0 15,21 0-15,-22 0 0,22 0 0,0 0 16,21-21 0,21 21-1,0 0-15,1-21 0,20 21 0,0 0 16,1 0-16,-22-21 0,21 21 16,0-22-16,22 22 0,42 0 15,-85 0-15,0 0 16,0 22-1,-21-1-15,0 0 0,0 0 16,0 0-16,0 0 0,0 1 16,-21-1-16,21 0 0,0 0 15,-21 0-15,0 22 0,21-22 16,-21 0-16,21 0 0,0 0 0,0 0 16,-22-21-16,22 22 15,0-44 16,0 1-15,0 0-16,22 0 0,-22 0 16,21 0-16,0-22 0,0 22 0,21-21 15,-20-1-15,20 1 0,0 0 0,1-1 16,-1 22-16,21-21 16,1 21-16,-22 0 0,85-1 15,-84 22-15,-1 0 0,0 22 0,-21-1 16,1 0-16,-1 0 0,-21 21 15,0 1-15,-43 63 16,22-64-16,0 0 0,0 1 0,-21-1 16,20-21-16,1 21 0,0-20 15,0-1-15,-21 21 0,20-21 16,1 0-16,21 1 0,-21-22 16,21-22 15,-21 1-31,21 0 15</inkml:trace>
  <inkml:trace contextRef="#ctx0" brushRef="#br0" timeOffset="119227.53">5143 12785 0,'-21'21'94,"21"0"-94,0 0 0,-21 0 15,21 1-15,0-1 16,-21 0-16,21 0 0,0 0 16,0 0-16,0 1 15,21-22-15,0 0 16,0 21-16,1-21 0,-1 0 16,0 0-16,0 0 15,0 0-15,0-21 16,-21-1-16,22 22 15,-1-21-15,0 0 0,-21 0 16,0 0-16,0 0 16,0-1-16,0 1 15,-21 0-15,0 21 0,-1-21 16,1 21-16,0 0 0,0 0 16,0 0-16,0 0 15,-1 21-15,22 0 0,-21 0 16,0 1-16,21-1 15,-21 0-15,21 0 0,0 0 16,0 0-16,0 1 31,21-22 1,-21 21-17,21-21-15,-21 21 16</inkml:trace>
  <inkml:trace contextRef="#ctx0" brushRef="#br0" timeOffset="120324.89">4974 14859 0,'0'0'0,"-21"0"47,21 21-31,0 0-16,-21-21 0,21 22 15,0-1-15,0 0 31,21-42 16,0 0-47,-21-1 16,0 1-16,0 0 16,0 0-1,0 0 1,-21 21-16,0 0 15,21 21 1,0 0-16,0 0 16,-21 0-16,21 1 15,21-22 32,-21-22-31,21 1-1,-21 0 1,0 42 15,0 0-15,-21-21-16,21 22 0,0-1 16</inkml:trace>
  <inkml:trace contextRef="#ctx0" brushRef="#br0" timeOffset="121443.61">5038 15388 0,'0'-21'31,"-22"21"-15,1 0 0,21 21-1,0 0 1,0 1 0,0-1-16,0 0 15,0 0-15,0 0 16,0 0-16,0 1 15,0-1 1,21-21 0,1 0-1,-1 0-15,-21-21 0,0-1 16,21 1-16,0 0 16,-21 0-16,0 0 15,0 0-15,0-1 0,0 1 16,0 0-16,0 0 15,-21 21-15,0 0 16,0 0-16,-1 0 16,1 0-16,21 21 15,0 0 1,0 0-16,0 1 16,0-44 46,0 1-62,0 0 16,0 0-1,0 0 1,0 0-16,-21 21 16,0 0-16,0 0 15,21 21 1,-21-21-1,21 21-15,0 0 0,0 0 16,0 0-16,0 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5:10:06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783 0,'21'0'0,"0"0"15,-21-21 16,0 0 1,0 0-1,0 0-15,0-1-16,0 1 15,0 0-15,-21 21 16,0-21-16,-1 21 15,1 0-15,0 0 0,0 0 16,0 0-16,0 0 0,-1 0 16,-20 21-16,21-21 0,0 21 0,0 0 15,-22 1-15,22-1 0,0 0 16,0 21-16,-43 43 0,43-22 16,0-20-16,21-1 0,-21 22 15,0-22-15,21 21 0,0-20 16,-22-1-16,22 0 0,-21 1 0,21-1 15,0 0-15,0 1 16,0-1-16,0 22 0,21-43 16,1 21-16,-1-21 0,0 0 15,0 1-15,0-22 0,0 21 0,1-21 16,20 0-16,-21 0 0,43 0 16,-43 0-16,21 0 15,-21-21-15,22-1 0,-22 22 0,0-21 16,0 0-16,21 0 0,-20 0 15,-1 0-15,0-1 0,0 1 0,0 0 16,0 0-16</inkml:trace>
  <inkml:trace contextRef="#ctx0" brushRef="#br0" timeOffset="484.23">1820 1228 0,'0'-21'0,"0"42"0,0-64 16,0 22-16,0 0 15,-21 21 17,21 21-32,-21 0 15,0 1-15,21-1 0,0 21 0,-21-21 16,-1 0-16,22 22 16,-21-22-16,21 21 0,-21-21 0,21 1 15,0-1-15,0 21 0,0-21 16,0 0-16,0 1 0,0-1 15,21 0-15,0-21 0,1 0 16,-1 0-16,0 0 0,0 0 16,0-21-16,22 21 0,-22-21 0,0-1 15,0 1-15,0 0 0,0 0 16,1 0-16,-22-43 16,21 22-16,-21 0 0,0 20 0,0-20 15,0 0-15,0-1 0,0 1 16,-21 21-16,-1 0 0,1 0 15,0-1-15,0 1 0,-21 21 16,20 0-16,-41 21 0,21 1 16,20-1-16,-20 0 0,21 0 15,-21 0-15,20 22 0,1-22 0,0 0 16,21 21-16,0-21 0,0 22 16,21-1-1,0-21-15,1 0 0,20-21 0,-21 22 16,0-22-16,22 0 0,-1 0 15,-21 0-15,21 0 0</inkml:trace>
  <inkml:trace contextRef="#ctx0" brushRef="#br0" timeOffset="1231.61">2349 1207 0,'0'0'15,"0"-22"-15,0 1 0,0 0 16,-21 42 31,21 0-47,-21 1 0,21-1 0,0 0 15,0 0-15,-21 21 0,21-20 16,-21-1-16,21 0 0,0 0 0,0 0 16,0 0-16,-21 1 15,21-1-15,-22 0 0,22 0 16,-21 0-16,21-42 47,0 0-47,0 0 0,0 0 0,0-1 15,0 1-15,21 0 0,1-21 16,-22 21-16,21-1 0,0-20 0,0 21 16,0 0-16,0 0 15,1-1-15,-1 1 0,0 0 0,0 21 16,0 0-16,22 0 15,-22 0-15,0 21 0,0-21 0,-21 21 16,21 1-16,0-1 0,-21 0 16,43 127-1,-43-127 1,0 0-16,0 1 0,0-1 16,0 0-16,0 0 0,0 0 15,-21-21 1,21-21-1,0 0 1,0 0-16,0 0 0,0-1 16,0 1-16,0 0 0,0-21 0,21 21 15,0-22-15,0 22 0,0-42 16,22 41-16,-22 1 0,0 0 16,0 0-16,21 0 0,-20 21 15,-1 0-15,21 0 0,-21 0 16,0 0-16,1 21 0,20 21 15,-21-21-15,-21 1 0,0 20 16,0-21-16,0 43 0,0-22 16,0-21-16,0 0 0,-21 0 15,0 1-15,21-1 0,0 21 16,-21-42-16,21 21 16,-22-21-16,22-21 31,0 0-16,22 0-15</inkml:trace>
  <inkml:trace contextRef="#ctx0" brushRef="#br0" timeOffset="1983.31">3387 1207 0,'0'0'0,"0"-22"16,0 1-1,-22 21 1,22 21 0,0 1-16,0-1 0,0 0 15,0 0-15,0 0 0,0 0 0,-21 1 16,21-1-16,0 21 0,-21-21 16,21 0-16,0 1 0,0-1 0,0 0 15,0 0-15,0 0 16,0-42 31,0 0-47,0 0 0,0 0 15,0-22-15,0 22 0,0-21 16,0 21-16,0-22 0,21 22 16,0-21-16,1 21 0,-1-1 0,0-20 15,0 42-15,0-21 16,0 0-16,22 21 0,-22 0 0,0 0 15,0 0-15,0 21 0,1 0 16,-1 0-16,-21 0 0,21 1 0,0-1 16,-21 0-16,0 21 0,21-21 15,-21 1-15,21-1 0,-21 0 16,0 0-16,0 0 0,0 0 16,0 1-16,0-1 0,0 0 15,-21 0-15,0-21 16,0 0-1,0 0-15,21-21 16,0 0-16,0 0 0,0-1 0,0 1 16,0 0-16,0 0 0,0-21 15,21 20-15,-21 1 0,21-21 0,43-22 16,-43 43-16,21 0 16,-21 0-16,22 0 0,-1 0 0,-21-1 15,21 22-15,1 0 0,-22 0 16,21 0-16,-21 22 0,1-1 15,-1 0-15,0 0 0,-21 0 0,0 22 16,0-22-16,0 21 0,0-21 16,0 22-16,-21-22 0,21 0 0,-21 0 15,-1 0-15,22 0 0,-21 1 16,21-1-16,-21 0 0,0-21 16,0 0-1,21-21 16,21 0-31</inkml:trace>
  <inkml:trace contextRef="#ctx0" brushRef="#br0" timeOffset="2403.14">4466 1355 0,'-21'21'16,"42"-21"15,-21-21-31,21 0 0,0 21 0,1-22 16,41 1-1,-42 0-15,22 0 0,-22 0 0,0 0 16,0-1-16,0 1 0,0 0 15,1 0-15,-22 0 16,-22 21 0,1 0-16,0 0 0,0 0 15,0 21-15,0 0 0,-1-21 16,1 21-16,-21 22 0,0-1 16,42 0-16,0-21 15,0 1-15,0-1 0,0 0 16,0 0-16,0 0 0,0 0 0,21 1 15,0-22-15,0 0 16,0 21-16,43-21 0,-43 0 16,21 0-16,-21 0 0,22 0 15,-22-21-15,21 21 0</inkml:trace>
  <inkml:trace contextRef="#ctx0" brushRef="#br0" timeOffset="2925.54">5186 1080 0,'0'0'16,"0"-22"0,0 44-1,0-1-15,-21 0 16,21 0-16,0 0 0,-22 0 0,22 1 16,0-1-16,0 0 0,0 0 0,0 0 15,-21 0-15,21 1 0,-21-1 16,21 0-16,0 0 0,0 0 15,0 0-15,-21 1 0,21-1 16,0-42 15,0-1-15,0 1-16,0 0 16,0 0-16,0 0 0,0-22 15,0 1-15,21 21 0,0-21 0,-21-1 16,21 1-16,1 21 0,-1-22 15,42-20-15,-20 42 0,-22 0 16,21-1-16,-21 22 0,22 0 16,-22 0-16,21 0 0,-21 22 0,0-1 15,1 0-15,-1 21 0,-21-21 16,0 22-16,0 41 16,0-62-16,0 20 0,0 0 0,-21 1 15,-1-22-15,1 21 0,0-21 16,0 0-16,0 1 0,21-1 0,-21 0 15,21 0-15,-22-21 0,22 21 16,-21-21-16,42-21 31,1 21-31,-22-21 16,21 0-16,0 0 0,0-1 0</inkml:trace>
  <inkml:trace contextRef="#ctx0" brushRef="#br0" timeOffset="3239.36">5948 508 0,'0'0'0,"0"-21"0,0 0 0,0 42 31,0 0-31,0 21 16,0-20-16,0 20 0,0 0 15,0 22-15,0-22 0,0 22 0,-21-22 16,21 21-16,-22 1 0,22-22 0,0 1 16,0-1-16,0 0 0,-21 1 15,21-1-15,0 0 0,-21-21 0,21 1 16,0-1-16,0 0 16,0 0-16,0 0 0,21-42 46,0 0-30</inkml:trace>
  <inkml:trace contextRef="#ctx0" brushRef="#br0" timeOffset="3687.1">6392 1122 0,'21'-21'0,"1"-43"31,-22 43-31,-22 21 16,1 0-16,0 0 0,0 0 15,0 21-15,0 0 16,-1 1-16,1-1 0,0 0 16,21 0-16,0 0 0,0 0 15,0 1-15,0-1 0,0 0 16,0 0-1,21-21-15,0 0 0,1 0 0,-1 21 16,0-21-16,0 0 0,0 21 16,0-21-16,1 0 15,-22 22-15,0-1 16,0 0 0,0 0-16,-22 0 15,1-21-15,0 0 0,0 21 16,0-21-16,0 0 0,-1 0 15,-20 0-15,21 22 0,0-22 16,0 0-16,-1 0 16,22-22 15,0 1-15,0 0-16</inkml:trace>
  <inkml:trace contextRef="#ctx0" brushRef="#br0" timeOffset="4016.92">5736 741 0,'21'0'31,"0"-21"-31,22 21 0,-1 0 0,-21 0 16,43 0-16,-22 0 0,0 0 15,1-21-15,20 21 0,-20 0 0,-1 0 16,0 0-16,1 0 0,-1 0 16,-21-22-16,21 22 0,-20 0 0,-1 0 15,0 0-15,-42 0 63,0 0-63,-1 22 0</inkml:trace>
  <inkml:trace contextRef="#ctx0" brushRef="#br0" timeOffset="4894.41">1228 2244 0,'0'0'0,"-22"0"0,44 0 94,-1 0-94,21 0 0,-21 0 0,22 0 15,-1-21-15,0 21 0,1 0 16,20 0-16,-21 0 0,22 0 0,-1-22 16,-20 22-16,20 0 0,1 0 15,-1 0-15,1-21 0,-1 21 0,1 0 16,-1 0-16,22 0 0,0 0 15,-22-21-15,22 21 0,21 0 0,-22 0 16,1-21-16,0 21 0,20 0 16,1 0-16,0-21 0,0 21 0,21 0 15,0 0-15,0-21 0,0 21 16,0-22-16,0 22 0,0 0 16,0 0-16,0-21 0,21 21 0,-21 0 15,0-21-15,0 21 0,0 0 16,0-21-16,-21 0 0,21 21 0,0 0 15,-21-21-15,0 21 0,-1-22 0,1 22 16,0 0-16,-21-21 0,21 0 16,-22 21-16,1 0 0,-22-21 0,22 21 15,-21 0-15,-1 0 0,-21-21 16,1 21-16,-1-21 0,-21 21 0,0 0 16,1 0-16,-1 0 0,-21-22 0,-21 22 78,-1 0-78,1 0 0</inkml:trace>
  <inkml:trace contextRef="#ctx0" brushRef="#br0" timeOffset="5059.32">6858 1905 0,'0'0'0,"0"21"32,0 0-17,0 1 17</inkml:trace>
  <inkml:trace contextRef="#ctx0" brushRef="#br0" timeOffset="17115.56">10414 1736 0,'0'-21'0,"0"-1"32,0 1-32,21 21 0,-21-21 0,0 0 31,0 42 16,0 0-32,0 22-15,0-22 0,0 21 0,0 0 16,0 22-16,0-22 0,0 22 0,0-1 16,0 1-16,0-1 0,-21 85 15,0 22 1,21-64-16,-21-22 0,21 1 0,-22 0 15,1-1-15,21 1 0,-21 21 0,21-22 16,0 22-16,-21 0 0,0 0 16,0 106-16,-1-107 15,1 1-15,0 0 0,0 0 0,21 0 16,-21-22-16,0 1 0,-1 21 0,22-21 16,0-22-16,-21 22 0,21-22 0,-21-20 15,21 62-15,0-83 16,0-1-16,0 0 0,0-42 15,0 0-15,0-1 0,0-20 16</inkml:trace>
  <inkml:trace contextRef="#ctx0" brushRef="#br0" timeOffset="18596">10562 1778 0,'0'0'0,"0"-21"15,-21 21-15,0 0 32,21-21-32,-21 21 0,-1-21 31,22-1 0,22 22 0,-1 0-31,0-21 0,0 21 16,0 0-16,0 0 16,22-21-16,-1 21 0,0 0 0,1 0 15,20-21-15,1 21 0,-1 0 16,22 0-16,-22-21 0,22 21 0,-21 0 15,20 0-15,1-21 0,0 21 16,-1 0-16,1-22 0,0 22 0,20 0 16,1 0-16,-21 0 0,21-21 0,-22 21 15,22 0-15,-21 0 0,0 0 16,-1-21-16,1 21 0,0 0 0,-22 0 16,22 0-16,-22 0 15,22-21-15,-43 21 0,22 0 0,-22 0 0,22 0 16,-43 0-16,21 0 15,-21 0-15,22 0 0,-22 0 0,0 0 16,0 0-16,0 0 16,-21 21-1,0 0-15,0 0 16,0 1-16,0 20 0,0-21 16,0 21-16,0 1 0,-21-22 0,0 21 15,21 1-15,-21-1 0,21 0 16,0 1-16,-21-1 0,-1 0 0,22 1 15,-21 20-15,21-21 0,0 22 0,-21-1 16,21 1-16,-21 21 16,21-22-16,0 1 0,0 20 0,0-20 15,0-1-15,0 1 0,0 20 0,0-20 16,0-1-16,21 1 0,-21 21 16,21-22-16,-21 64 0,21-63 15,-21-22-15,0 21 0,0 1 16,0-22-16,0 1 0,0 20 0,0-21 15,0 1-15,0 63 16,0-64-16,0 0 0,-21 1 0,21-1 16,0 0-16,-21-21 0,21 22 0,0-1 15,0-21-15,0 0 0,0 22 0,0-22 16,-21 0-16,21 0 16,-21 0-16,21 1 0,0-1 0,-21 0 15,-1 0-15,22 0 0,-42 0 16,21 1-16,21-1 0,-21 0 0,0 0 15,21 0 1,-22-21-16,22 21 16,-21-21-16,21 22 0,-21-22 15,21 21 1,-21-21-16,0 0 16,0 21-16,-1-21 15,1 0-15,0 0 16,0 0-16,21 21 0,-21-21 0,0 0 15,-1 0-15,1 0 0,0 0 16,0 0-16,0 0 0,-22 0 16,22 0-16,-21 0 0,0 0 0,-1 21 15,-20-21-15,20 0 0,-20 0 0,-22 0 16,22 0-16,-22 0 0,0 0 0,1 0 16,-22 0-16,21 0 0,-21 0 15,22 0-15,-22 0 0,21 0 0,-21 0 16,22 0-16,-1 0 0,0 0 0,1 0 15,20 0-15,-20 0 16,20 0-16,1 0 0,-1 0 0,1 0 0,-1 0 16,1 0-16,-1 0 0,22 0 0,-1-21 15,1 21-15,0 0 16,21 0-16,-1-21 0,1 21 0,21-21 16,0 0-16,0-1 0,0 1 15,21 0-15,1-21 0,-1 21 16,0-1-16,0-20 0</inkml:trace>
  <inkml:trace contextRef="#ctx0" brushRef="#br0" timeOffset="19219.08">10922 2096 0,'-21'0'0,"42"0"0,-85 21 15,43-21-15,0 0 0,-21 0 0,21 0 16,-1 0-16,1 0 0,0 21 16,42-21 15,0 0-31,22 0 0,-1 0 16,0 0-16,22 0 0,21 0 0,-22 0 15,22 0-15,-1 0 0,1 0 16,0 0-16,-1 0 0,22-21 0,-21 21 15,21 0-15,-22 0 16,22 0-16,-21 0 0,0 0 0,-1 0 0,-20-21 16,-1 21-16,1 0 0,-22 0 15,0 0-15,-20 0 0,-1 0 0,0 0 16,0 0-16,-42 21 31,0-21-31,0 0 16,-1 0-16,-20 21 0,21-21 0</inkml:trace>
  <inkml:trace contextRef="#ctx0" brushRef="#br0" timeOffset="19658.83">10731 2688 0,'0'0'0,"-42"0"0,21 0 15,0 0-15,0 0 0,-1 21 16,1-21-16,42 0 31,1 0-31,-1 0 16,21 0-16,0 0 0,1 0 15,-1 0-15,22 0 0,-1 0 0,85 0 16,-63 0-16,0-21 16,-1 21-16,1 0 0,0 0 15,20 0-15,-20 0 0,0 0 0,-1 0 16,1 0-16,0 0 0,-22 0 16,22 0-16,-22 0 0,-20 0 0,-1 0 15,0 0-15,1 0 0,-1 21 0,-21-21 16,0 0-16,1 0 15,-22 22 1,-22-22 0,1 0-16,0 0 15,0 0-15,0 0 0,-22 0 16</inkml:trace>
  <inkml:trace contextRef="#ctx0" brushRef="#br0" timeOffset="20075">10668 3302 0,'0'0'15,"-21"0"-15,0 0 0,-1 0 16,22 21-16,22-21 47,-1 0-47,0 0 0,21 0 15,1 0-15,-1 0 0,21 0 0,-20 0 16,20 0-16,22 0 0,-22 0 16,22 0-16,63-21 15,-63 21-15,0 0 0,20-21 0,-20 21 16,21 0-16,-21 0 0,20 0 0,-20 0 15,-21 0-15,20 0 0,-20 0 0,42 0 16,-22 0 0,-41 0-16,-22 0 0,21 0 15,-21 0-15,-21 21 32,-21-21-32,0 0 0,0 0 15,-22 21-15,22-21 0</inkml:trace>
  <inkml:trace contextRef="#ctx0" brushRef="#br0" timeOffset="20463.79">10520 3979 0,'21'0'0,"0"0"15,21 0-15,-20 0 0,62 0 16,-41 0-16,20 0 0,1 0 16,-1-21-16,1 21 0,-1 0 0,22 0 15,-1-21-15,-20 21 0,21 0 16,-1 0-16,1 0 0,0 0 15,-1 0-15,1 0 0,0 0 0,-22 0 16,22 0-16,-22 0 0,1 0 0,-22 0 16,22 0-16,-22 0 0,0 0 15,-21 0-15,22 0 0,-1 21 16,-42 0 0,-21 1-1,0-22-15,0 21 16,-22-21-16</inkml:trace>
  <inkml:trace contextRef="#ctx0" brushRef="#br0" timeOffset="20898.97">10647 4657 0,'-21'0'0,"42"0"0,-64 21 0,22-21 15,42 0 32,22 0-47,-22 0 0,21 0 0,1 0 16,-1 0-16,21 0 0,1 0 0,21-21 15,-22 21-15,22 0 0,-22 0 16,22-21-16,0 21 0,-1 0 0,1 0 16,0 0-16,-1 0 0,1 0 0,0 0 15,-1-22-15,1 22 0,-22 0 16,64 0-16,-63 0 16,-1 0-16,-20 0 0,-22 0 0,21 0 0,-21 0 15,1 0-15,-1 0 0,0 0 16,-21 22 15,0-44 0,0 1-31</inkml:trace>
  <inkml:trace contextRef="#ctx0" brushRef="#br0" timeOffset="24807.5">14626 2773 0,'21'0'47,"0"-21"-47,1 21 0,-1 0 0,0 0 15,0 0-15,21 0 16,-20 0-16,20 0 0,-21 0 0,21 0 0,-20 0 16,20 0-16,-21 0 0,0 0 15,0 0-15,-63 0 16,21 0-16,-21 0 16</inkml:trace>
  <inkml:trace contextRef="#ctx0" brushRef="#br0" timeOffset="25358.91">14457 2794 0,'0'21'32,"21"-21"-17,-21 21-15,0 1 0,0-1 16,0 0-16,0 0 0,0 0 15,-21 0-15,0 22 0,-1-22 0,1 0 16,0 0-16,0 0 0,0 1 0,0-1 16,21 0-16,-22 0 15,1 0-15,21 0 0,-21-21 0,21-21 47,21 21-47,0-21 16,1 21-16,-1-21 0,-21 0 15,21 21-15,0-21 0,0 21 0,0 0 16,1-22-16,20 22 16,-21-21-16,0 21 0,0 0 0,1 0 15,41 0-15,-42 0 16,0 21-16,1 1 0,-1-1 0,0 0 16,-21 0-16,21 43 15,-21-1 1,0-42-16,0 0 0,-21 1 0,0-1 15,0 0-15,-1 0 0,-20 0 0,21 0 16,0 1-16,-22-1 0,22-21 0,0 0 16,0 21-16,0-21 0,0 0 15,-22 0-15,22 0 0,0 0 0,0 0 16,0 0-16,-1-21 16,22 0-1,0-1 1,0 1-16,22 21 15,-1-21-15,0 21 0</inkml:trace>
  <inkml:trace contextRef="#ctx0" brushRef="#br0" timeOffset="25847.64">15473 2963 0,'0'0'0,"0"-21"0,-21 21 31,-1 0-31,1 0 16,0 21-16,0 1 0,-21-22 16,20 21-16,1 21 0,0-21 15,0 0-15,-43 64 0,43-64 16,0 22-16,0-1 0,0 0 0,0-21 15,21 22-15,0-22 0,0 21 16,0-21-16,0 1 0,0-1 0,0 0 16,42-21-1,0 0-15,-21 0 0,22 0 16,-22 0-16,21 0 0,1-21 0,-1 0 16,0-1-16,-21 1 0,22 0 0,-1 0 15,0-21-15,43-64 16,-64 85-16,-21-22 0,0 1 15,0 21-15,0-22 0,0 1 16,0 21-16,0 0 0,-21 0 0,0-1 16,0 1-16,0 0 0,-1 21 0,-41 0 15,42 0-15,0 0 16,-1 0-16,-20 0 0,21 21 0,21 0 16,-21-21-16,21 22 0,-21-1 15,21 0-15,0 0 16,0 0-16,21-21 15</inkml:trace>
  <inkml:trace contextRef="#ctx0" brushRef="#br0" timeOffset="26659.17">16531 2688 0,'-42'0'31,"21"0"-31,-1 21 16,1 1-16,21-1 0,-21 21 16,0-21-16,0 22 0,21-1 15,-21 0-15,-1 1 0,1-1 0,0 0 16,0 1-16,0 20 0,0-21 15,-1 1-15,1-1 0,0 0 0,0 1 16,0-22-16,-22 42 16,22-41-16,0-1 0,0 0 0,0-21 15,21 21-15,-21-21 0,-1 0 16,1 0 0,21-21-16,-21-21 15,21 20-15,0 1 0,0 0 16,0-21-16,0 21 0,0-22 15,0 22-15,0-21 0,0 21 0,21-43 16,0 43-16,1 0 16,-22 0-16,21 21 0,0 0 15,0 0-15,0 0 16,-21 21 0,0 0-16,21 0 0,-21 0 0,0 22 15,22-22-15,-22 21 0,0-21 16,0 22-16,0-22 0,0 0 15,21 21-15,-21-21 0,21 1 0,0-1 16,-21 0-16,21-21 0,0 21 16,1-21-16,-1 21 0,21-21 15,-21 0-15,22 0 0,-22 0 0,21 0 16,0 0-16,-20-21 0,20 0 16,0 0-16,-21 21 0,22-43 0,-22 22 15,21 0-15,-21 0 0,1-21 16,-1 20-16,0-20 0,0 21 15,-21 0-15,0 0 0,21-1 0,-21 1 16,0 0-16,0 42 31,0 0-31,-21 1 0,21-1 16,0 0-16,-21 0 0,0 0 0,21 0 16,-21 22-16,21-22 0,0 0 15,0 0-15,0 22 0,0-22 16,0 0-16,0 0 15,21-21 1,0-21 0,0 0-1,-21 0-15,0-1 0,21 1 16</inkml:trace>
  <inkml:trace contextRef="#ctx0" brushRef="#br0" timeOffset="27010.97">16870 2858 0,'-21'0'0,"42"0"0,-64 0 15,22 21 1,0 0 0,21 0-16,21-21 31,0 0-16,1 0-15,-1 0 16,0-21-16,0 21 0,-21-21 16,0 0-16,0-1 15,0 1-15,0 0 16,-21 21 0,0 0-16,0 0 15,-1 0-15,1 21 16,21 0-16,-21-21 0,21 22 0,-21-1 15,21 0 1,0 0-16,0 0 0,21 0 16</inkml:trace>
  <inkml:trace contextRef="#ctx0" brushRef="#br0" timeOffset="27570.65">17187 3048 0,'-42'64'16,"21"-64"-16,21 21 16,-21 0-16,21 0 0,0 0 15,0 0-15,0 1 0,-22-1 0,22 21 16,0-21-16,0 0 15,0 1-15,0-1 0,0 0 0,0 0 16,0 0-16,-21-21 16,21 21-1,0-42 1,0 0 0,0 0-16,0 0 15,0 0-15,0-1 16,0-20-16,21 21 0,1 0 15,-22-22-15,21 22 0,0 0 0,21 0 16,-21-21-16,1 20 0,-1 1 0,21 0 16,0 0-16,-20 21 0,20-21 15,21 21-15,-20 0 0,-22 0 16,0 0-16,0 21 0,0 0 16,1 0-16,-22 0 0,21 1 0,-21-1 15,0 21-15,0-21 0,0 64 16,0-43-1,-21-21-15,21 1 0,-22-1 0,22 0 16,-21 0-16,21 0 0,-21 0 0,21 1 16,-21-22-1,0 21-15,21-42 32,0-1-32,0 1 15,0 0-15</inkml:trace>
  <inkml:trace contextRef="#ctx0" brushRef="#br0" timeOffset="27971.42">17865 3217 0,'21'0'0,"0"0"15,0 0 1,-21-21-16,21 21 0,0-21 0,1 21 16,-1-21-16,0 0 0,0 0 15,0 21-15,0-22 16,-21 1-16,0 0 16,-21 21-1,0 0-15,0 0 16,0 0-16,0 21 0,-1-21 15,1 21-15,0 1 0,0-1 16,0 0-16,0 0 0,-1 0 0,1 0 16,21 22-16,-21-22 0,21 0 0,0 0 15,0 0-15,0 1 0,0-1 16,0 0-16,0 0 0,21 0 16,0-21-16,1 0 0,-1 0 15,0 0-15,0 0 0,0 0 16,0 0-16,1 0 0,-1 0 0</inkml:trace>
  <inkml:trace contextRef="#ctx0" brushRef="#br0" timeOffset="28439.18">18605 3027 0,'0'0'0,"-21"0"32,0 0-32,0 0 0,0 0 15,0 21-15,-1-21 0,-20 42 16,21-42-16,0 22 16,0-22-16,-1 21 0,22 0 15,0 0 1,22-21-1,-1 0-15,0 21 0,0-21 16,0 0-16,0 0 0,1 21 16,-1-21-16,0 22 0,0-22 15,0 21-15,0-21 16,-21 21-16,0 0 0,0 0 16,-21 0-16,0 1 15,0-22-15,0 0 0,0 0 16,-1 21-16,-41 0 15,21-21-15,20 0 0,1 0 16,0 0 0,0 0-16,21-21 31</inkml:trace>
  <inkml:trace contextRef="#ctx0" brushRef="#br0" timeOffset="37791.44">7260 3493 0,'0'21'31,"0"0"-31,0 0 16,-21 0-16,0 0 0,21 1 15,-21-1-15,21 0 0,0 0 16,0 0-16,0 0 0,-22 1 0,22-1 15,0 0-15,0 0 0,0-42 63</inkml:trace>
  <inkml:trace contextRef="#ctx0" brushRef="#br0" timeOffset="38143.24">6858 3450 0,'-21'-21'15,"21"0"1,0 42 31,0 21-47,0-20 15,0-1-15,-21 21 0,21-21 0,0 22 16,0-22-16,-22 21 0,22-21 16,0 22-16,0-22 0,-21 0 0,21 42 15,0-41 1,0-1-16,0 0 15,21-21 1,1 0 0,-22-21-16,21 0 0,0 21 0</inkml:trace>
  <inkml:trace contextRef="#ctx0" brushRef="#br0" timeOffset="38627.25">7302 3535 0,'0'21'31,"0"0"-31,0 0 16,-21 1-16,0-1 0,21 0 15,-21 0-15,21 0 16,0 0-16,0 1 0,0-1 0,0 0 15,0 0-15,0 0 0,0 0 16,0 1-16,0-1 0,0 0 16,21-21-16,0 0 15,0 0-15,1 0 16,-1 0-16,0 0 0,42 0 16,-41 0-16,-1-21 0,0 0 15,21-1-15,-21 22 0,1-21 0,-1 0 16,0 0-16,0 0 0,0 0 0,-21-1 15,0 1-15,0 0 0,0-42 16,0 41-16,0 1 16,-21-21-16,0 21 0,0 0 0,0 21 15,-1-22-15,1 22 0,0 0 16,0 0-16,0 0 0,0 0 0,-1 0 16,1 22-16,0-1 0,0-21 15,0 21-15,21 0 16,0 0-16,0 0 15,21-21 1</inkml:trace>
  <inkml:trace contextRef="#ctx0" brushRef="#br0" timeOffset="39787.28">8086 3260 0,'0'21'15,"0"0"1,0 0-16,-22 0 0,1 1 16,21-1-16,-21 0 0,0 21 0,21-21 15,0 22-15,-21-22 0,0 0 0,21 21 16,-22-20-16,22 20 15,-21-21-15,0 0 0,21 22 0,-21-22 16,0 0-16,21 0 0,-21 0 0,21 0 16,-22 1-16,22-1 15,-21-21-15,21-21 32,0-1-17,0 1-15,21 21 0,-21-21 16,22 0-16,-22 0 0,0 0 15,21-1-15,-21 1 16,21 21-16,0 21 47,-21 1-47,0-1 16,0 0-16,21 0 15,-21 0-15,0 0 0,21-21 16,-21 22-16,22-22 0,-1 0 15,0 0-15,0 0 16,0 0-16,0 0 0,1 0 16,-1 0-16,0-22 0,0 22 0,0-21 15,0 0 1,1 0-16,-1 0 0,-21 0 16,21-1-16,-21 1 0,21 21 0,-21-21 15,0 0-15,-21 21 47,21 21-47,-21 0 0,0-21 16,21 21-16,0 1 0,0-1 0,0 0 15,0 0-15,0 0 16,0 0-16,0 1 16,21-22-1,0 0-15,0 0 16,0 0-16,0 0 0,1-22 15,-1 22-15,-21-21 0,21 21 0,0-21 16,0 0-16,-21 0 16,21 0-16,-21-1 0,0 1 15,0 0-15,0 0 16,0 42 15,-21-21-31,21 21 0,0 0 0,0 1 16,-21-1-16,21 0 15,0 0-15,-21 0 0,21 0 16,0 1 0,0-44 31,0 1-32,0 0-15,0 0 16,0 0-16,0 0 0,21-1 15,0 1-15,0 0 0,1 0 16,-1 21-16,0 0 0,0-21 16,21 21-1,-20 0-15,-22 21 0,21-21 0,-21 21 16,21-21-16,-21 21 0,0 0 16,0 1-16,0-1 0,0 0 15,0 0-15,0 0 0,0 22 16,-21-22-16,21 0 15,-21-21-15,21 21 16,0-42 31</inkml:trace>
  <inkml:trace contextRef="#ctx0" brushRef="#br0" timeOffset="40198.68">8784 3747 0,'21'0'31,"0"-22"-31,-21 1 15,22 21-15,-1-21 0,-21 0 16,21 21-16,-21-21 16,-21 21 15,0 0-31,-1 0 16,22 21-16,-21-21 0,0 21 0,21 0 15,-21 0-15,21 1 16,-21-1-16,21 0 0,-21 0 0,21 0 15,0 0-15,0 1 16,0-1-16,0 0 16,21-21-16,0 0 15,0 0-15,0 0 16,22 0-16,-43-21 16,21 0-16,0 21 0,-21-22 15,21 22-15,0-21 0</inkml:trace>
  <inkml:trace contextRef="#ctx0" brushRef="#br0" timeOffset="40551.48">9186 3620 0,'0'0'0,"-21"0"32,0 0-32,0 0 0,0 0 15,21 21-15,-22-21 0,-20 21 16,42 0-16,0 0 0,-21 0 15,21 1 1,0-1 0,21-21-16,0 0 0,0 0 15,1 0-15,-1 0 16,0 0-16,0 0 16,0 0-16,-21 21 0,0 0 31,0 0-16,-21-21-15,0 0 0,0 0 16,0 21-16,-1-21 16,1 0-16,0 0 15,0 0-15,0 0 32</inkml:trace>
  <inkml:trace contextRef="#ctx0" brushRef="#br0" timeOffset="40943.25">8445 3239 0,'0'0'0,"0"21"32,22-21-17,-1 0-15,0 0 0,-21-21 31,0-1-31,0 1 16,-21 21 0,0 0-16,-1 0 15,1 0-15,21 21 0,-21-21 16,21 22-16,-21-1 0,21 0 16,21 0-1</inkml:trace>
  <inkml:trace contextRef="#ctx0" brushRef="#br0" timeOffset="41698.94">10626 3662 0,'0'0'0,"-22"0"16,1 0-16,0 0 15,42 0 32,22 0-47,-1 0 16,0 0-16,22 0 15,-1 0-15,1 0 0,20 0 0,1 0 16,0 0-16,-22 0 0,22 0 0,-22 0 16,22 0-16,-21 0 0,20 0 15,-20 0-15,-1-21 0,1 21 0,-1 0 16,-20 0-16,-1 0 0,0 0 0,1 0 15,-22 0-15,0 0 0,0 0 16,-42 0 15,0 0-31,0 0 0,-1 0 16,1 0-16,-21 21 16,21-21-16,-22 0 0,22 0 0,-21 21 15,21-21-15</inkml:trace>
  <inkml:trace contextRef="#ctx0" brushRef="#br0" timeOffset="42053.61">10626 3852 0,'0'0'0,"-22"0"0,1 0 0,0 0 15,42 0 17,0 0-32,1 0 0,20 0 0,0 0 15,22 0-15,-1 0 0,1 0 16,20 0-16,1 0 0,0 0 0,-1 0 16,1 0-16,0 0 0,-1-21 15,1 21-15,0 0 0,-1 0 0,1 0 16,-21 0-16,-1 0 0,1-21 0,-22 21 15,0 0-15,1 0 0,-22 0 0,0 0 16,-42 0 0,-22 0-1,22 0-15,-21 0 0,0 0 0,-1 0 16,1 0-16,-22 0 0</inkml:trace>
  <inkml:trace contextRef="#ctx0" brushRef="#br0" timeOffset="42509.35">10626 3450 0,'0'0'16,"0"-21"0,-22 21-16,22 21 31,0 0-16,0 22-15,0-22 0,0 21 0,0-21 16,0 64-16,-21-43 0,21 1 16,0-1-16,-21-21 0,21 22 15,-21-1-15,21 0 0,0-21 0,0 22 16,0-22-16,-21 21 0,21-21 16,0 1-16,0-1 0,0 0 15,0-42 16,0 0-31,0-1 16,-21 1-16,21 0 0,0 0 16</inkml:trace>
  <inkml:trace contextRef="#ctx0" brushRef="#br0" timeOffset="44950.63">10541 3514 0,'21'0'63,"0"0"-63,0 0 15,1 0-15,-1 0 0,21 0 0,-21 0 16,22 0-16,-1 0 0,21 0 16,-20 0-16,20 0 0,1 0 0,63 0 15,-64 0-15,-20 0 0,20 0 16,1 0-16,-1 0 0,1 0 16,-1 0-16,1 0 0,20 0 0,-20 0 15,-1 0-15,22 0 0,-22 0 16,1 0-16,-1 0 0,1 0 15,-22 0-15,64 0 0,-21 0 16,-43 0-16,0 0 16,-20 0-16,-1-21 0,0 21 0,0 0 15,0 0-15,0 0 0,1 0 16,-1 0 0,-21 21 77,21-21-77,-21 21 0,0 0 15,0 0-31,0 0 15,0 1-15,0-1 0,0 0 16,0 0-16,0 0 0,0 0 16,0 1-16,-21 20 15,21 0-15,0-21 0,0 1 0,0-1 16,0 21-16,0-21 0,0 0 0,0 1 16,0-1-16,0 0 0,0 0 15,0 0-15,0 0 0,0 1 16,0-1-16,0 0 0,0 0 15,-21-21 32,-1 0-47,1 0 0,0 0 16,0 0-16,0 0 16,-22 0-16,22 0 0,-21 21 0,21-21 15,-22 0-15,-20 0 0,21 0 0,-22 0 16,-63 21-16,64-21 15,-22 0-15,21 22 0,1-22 16,-1 0-16,-20 0 0,20 21 0,1-21 16,-1 0-16,-20 21 0,20 0 0,-21-21 15,-63 21 1,85-21-16,-1 0 0,1 0 0,20 0 0,1 21 16,0-21-16,-1 0 0,1 0 15,21 0-15,-21 0 0,20 0 0,1 0 16,-21 0-16,21 0 0,-22 0 15,22 0-15,0 0 0,0 0 16,0 0 0,42 0 156,0-21-157,-21 0 1,21 0-16,0 0 0,-21 0 15,22-1 1,-22 1-16,21 0 0,-21 0 0,0-21 16,0 20-16,21-20 0,-21 0 15,21 21-15,-21-22 0,21-41 16,-21 62-16,0-20 0,0-21 16,0 41-16,0-20 0,0 21 15,0 0-15,0 0 0,0-1 16,0-41-16,0 42 15,0 0 1,0-1-16,21 22 16,1 0 46,-1 0-46,0-21-16,0 21 15,0 0-15,0 0 16,1 0-16,-1 0 16,0 0-16,0 0 0,0 0 0,22 0 15,-1 0-15,-21 0 0,43 0 0,-22 0 16,0 0-16,22 0 0,-22 0 16,22 0-16,-1 0 0,-21 0 0,22 0 15,-22 0-15,22 0 0,-1 0 0,1 0 16,-1 0-16,1 0 0,-1 0 15,1 21-15,-1-21 0,1 0 0,-1 0 16,-20 0-16,20 0 0,1 22 16,-22-22-16,0 0 0,1 0 15,-1 0-15,0 0 0,22 0 0,-43 0 16,0 0-16,0 0 16,0 0-16,1 0 0,-1 0 15,-21 21 16,21-21-31,0 0 32,-21 21-17,0 0 32,0 0-31,0 0-1,21-21 1,-21 22 0,21-22-16,-21 21 31,0 0 0,0 0-15,0 0-16,0 0 15,0 1-15,0-1 0,0 0 16,0 0-16,0 0 0,0 0 0,0 22 16,0-22-16,0 21 0,0-21 15,0 1-15,0 20 0,0-21 0,0 21 16,0-20-16,0-1 16,0 0-16,0 0 0,0 0 0,-21-21 15,21 21-15,0 1 0,0-1 16,-21-21-1,0 0 17,0 0-17,0 0-15,-1 0 16,1 0-16,0 0 0,0 0 16,0 0-16,-22 0 0,1 0 15,21 0-15,-21 0 0,-22 0 0,22 0 16,-1 0-16,-20 0 0,-1 0 15,1 0-15,-1 0 0,-20 0 0,20 0 16,1 0-16,-22 0 0,22 0 0,-1 21 16,-21-21-16,22 0 0,-1 0 15,1 0-15,-1 0 0,1 0 0,-1 0 16,22 0-16,0 0 0,-43 0 16,43 0-16,21 0 0,-22 0 15,1 0-15,0 0 0,20 0 16,-20 0-16,21 0 0,0 0 0,-22 0 15,22 0-15,0 0 0,0 0 16,0 0-16,42 0 63,0-21-63,0 21 15,0-21-15</inkml:trace>
  <inkml:trace contextRef="#ctx0" brushRef="#br0" timeOffset="45395.38">11155 3958 0,'0'0'16,"-21"0"-16,-1 0 0,1 0 0,0 0 16,0 0-16,0 0 15,0 0-15,63 0 47,-21 0-47,0 0 16,22 0-16,-22 0 0,21 0 0,43 0 15,-43 0-15,0 0 16,22 0-16,-22 0 0,22 0 0,-22 0 16,22 0-16,-1 0 0,1 0 0,-22 0 15,21 0-15,-20 0 0,20 0 16,-20 0-16,-1 0 0,21 0 16,-41 0-16,-1 0 0,0 0 15,0 0-15,-42 0 31,-21 0-15,20 0-16,1 0 0,0 0 0,-21 0 16,21 0-16,-22 0 0,1 0 0,21 0 15</inkml:trace>
  <inkml:trace contextRef="#ctx0" brushRef="#br0" timeOffset="45763.17">10943 4106 0,'-21'0'16,"42"0"-16,-63 0 0,21 0 0,-1 0 0,1 0 15,64 0 17,-22 0-32,0 0 0,21 0 15,1 0-15,20 0 0,-21 0 16,22 0-16,-1 0 0,1 0 0,-1 0 15,1 0-15,-1 0 0,22 0 0,-21 0 16,20 0-16,1 0 0,-22 0 16,22 0-16,-21 0 0,-1-21 0,-21 21 15,22 0-15,-22 0 0,1 0 0,-22 0 16,21 0-16,-21 0 0,0 0 16,-21-21 15,-21 21-16,0 0-15,0 0 0,0 0 16,-22 0-16,1 0 0,21 0 0,-43 0 16,22 0-16</inkml:trace>
  <inkml:trace contextRef="#ctx0" brushRef="#br0" timeOffset="46078.99">10985 4191 0,'0'0'0,"-21"21"16,42-21 0,1 0-16,20 0 15,0 0-15,1 0 0,20 0 16,1 0-16,-1 0 0,1 0 0,-1-21 16,22 21-16,-1 0 0,1 0 0,0-21 15,-1 21-15,1 0 0,-21 0 16,20 0-16,-41-21 0,20 21 0,-21 0 15,1 0-15,-22 0 0,0 0 16,0 0-16,0 0 0,1 0 16,-22-21-1,-22 21 1,1 0 0,0 0-16,0 0 0,0 0 15,0 0-15,-1 0 0,1 0 0</inkml:trace>
  <inkml:trace contextRef="#ctx0" brushRef="#br0" timeOffset="89350.92">20278 2244 0,'0'0'0,"0"-21"0,0-1 16,21 22-1,-21-21-15,0 42 32,0 1-17,0 20-15,0-21 16,0 21-16,0 1 0,0-1 0,0 64 15,0-43-15,-21-20 16,21 20-16,0 1 0,-22-1 0,22 1 16,-21-1-16,21-20 0,0 41 15,0-20-15,0-1 0,-21 1 16,21 20-16,-21-20 0,0 21 0,21-22 16,-43 85-16,1 85 15,21-148-15,0-1 16,21-20-16,-21 21 0,-1-22 15,22 1-15,0-1 0,-21-21 0,21 22 16,-21-22-16,0 64 16,21-64-16,0 1 0,-21-1 0,21 0 15,-21 1-15,-1-1 0,22 0 0,-21-20 16,21 20-16,0-21 0,0 0 16,-21 0-16,21-42 15,21 0 1,0 0-16,1-21 0,-1-1 15,0 1-15</inkml:trace>
  <inkml:trace contextRef="#ctx0" brushRef="#br0" timeOffset="90631.93">20320 2223 0,'21'0'31,"0"0"-31,0 0 16,22 0-16,-22 0 0,21 0 0,1 0 15,-1 0-15,0 0 0,22 0 16,-1 0-16,-20 0 0,20 0 16,1 0-16,84 0 0,-85 0 15,22 0-15,-22 0 0,22 0 16,0 0-16,-1 0 0,22 0 15,-42 0-15,20 0 0,1 0 0,-21 0 16,-1 0-16,1-22 0,-1 22 16,64 0-16,-63 0 0,-1 0 15,1 0-15,-1 0 0,1 0 16,-22 0-16,21 0 0,-20 0 0,20 0 16,-20 0-16,-1 0 0,-21 0 15,43 0-15,-43 0 0,0 22 16,-21-1-1,0 0-15,0 0 16,0 0-16,0 0 16,0 1-16,0-1 0,0 0 15,0 21-15,0-21 0,-21 22 16,21-1-16,-21 0 0,21 1 16,0-1-16,0 0 0,0 1 0,0 41 15,-22-41-15,22-1 16,-21 22-16,21-22 0,-21 0 0,21 22 15,-21-1-15,0 1 0,0-1 16,21 1-16,-22-1 0,1 1 0,21-1 16,-21 1-16,0-22 0,0 22 0,0-1 15,21 1-15,-22-1 0,1 1 16,-21-1-16,21 1 0,0-1 16,-1 1-16,1-1 0,0 1 15,0-1-15,-21 43 0,42-64 16,-22 64-16,22-42 15,0-22-15,-21 0 0,21 22 0,0-22 16,0 0-16,0-20 0,0 20 0,0 0 16,0-21-16,0 22 0,0-22 15,-21 0-15,21 21 0,0-20 16,-21-1-16,0-21 0,0 21 16,-1-21-16,1 0 15,21 21-15,-21-21 0,0 0 0,0 0 16,0 0-1,-1 21-15,1-21 0,0 0 0,0 0 16,0 0-16,0 0 0,-22 0 0,22 0 16,-21 0-16,-1 0 0,1 0 15,0 0-15,-1 0 0,-20 0 0,-1 0 16,22 0-16,-21 0 0,-1-21 0,-21 21 16,22 0-16,-22 0 0,22-21 15,-22 21-15,0 0 0,1-21 0,-22 21 16,-63-21-1,84 21-15,21-22 0,1 22 0,-22 0 0,43 0 16,-22 0-16,22-21 0,0 21 0,-1 0 16,1 0-16,0 0 15,-1 0-15,1 0 0,-43-21 16,43 21-16,-43 0 0,43 0 16,0-21-16,21 21 0,-1 0 15,-20 0-15,21 0 0,21-21 16,0 0-1,0-1-15,0 1 16,0 0-16,21-21 0,0 21 16</inkml:trace>
  <inkml:trace contextRef="#ctx0" brushRef="#br0" timeOffset="91372.51">20616 2731 0,'0'21'47,"0"0"-32,0 0-15,0 0 0,0 22 16,-21-22-16,21 0 0,0 21 0,-21-21 15,21 22-15,0-22 0,0 0 0,-21 21 16,21 1-16,-21-22 0,21 21 16,0-21-16,0 1 0,0 20 0,-22-21 15,22 0-15,0 0 0,-21 22 16,21-22-16,0 0 16,0 0-16,0 0 0,0-42 62,0 0-62,0 0 0</inkml:trace>
  <inkml:trace contextRef="#ctx0" brushRef="#br0" timeOffset="92374.72">20659 2709 0,'21'0'31,"0"0"-15,0 0-16,0 0 16,0 0-16,1 0 0,-1 0 15,0 0-15,0 0 0,21 0 16,-20 0-16,20 0 0,-21 0 0,21 0 15,1 0-15,-22 0 0,21 0 16,1 0-16,-1 0 0,0 0 0,1 0 16,-1 0-16,0 0 0,1 0 15,-1 0-15,0 0 0,22 0 0,-43 0 16,21 0-16,1 0 0,-1 0 0,-21 0 16,21 0-16,-20 0 15,-1 0-15,0 0 0,21 0 16,-21 0-16,1 0 15,-1 0-15,-21 22 32,0-1-17,0 0-15,0 0 16,0 0-16,-21 0 16,21 1-16,0-1 15,0 0-15,-22 0 0,22 0 16,-21-21-16,21 21 0,0 1 0,0-1 15,-21 0-15,21 0 16,-21 0-16,0 0 0,21 1 0,0-1 0,0 0 16,-21 21-16,21-21 0,-22 1 15,22-1-15,0 0 0,0 42 16,0-41-16,0-1 16,-21 0-16,21 0 0,-21 0 15,21 0-15,0 1 0,-21-1 16,0 0-16,0-21 15,-1 21-15,1-21 32,21 21-32,-21-21 15,0 0 1,0 0 0,0 0-16,-1 0 0,1 0 15,0 0-15,0 0 0,0 0 16,-22 0-16,22 0 0,-21-21 0,0 21 15,-1 0-15,1 0 0,0 0 16,20-21-16,-20 21 0,0 0 0,-1 0 16,1 0-16,21 0 0,-21 0 15,-1-21-15,1 21 0,21 0 0,-22 0 16,22 0-16,-21 0 0,21 0 16,0 0-16,-1 0 0,1 0 0,0 0 15,21-21 1,0-1-1,0 1-15,0 0 16,0 0-16</inkml:trace>
  <inkml:trace contextRef="#ctx0" brushRef="#br0" timeOffset="92791.48">20743 2942 0,'21'0'15,"1"0"-15,-1 0 0,21 0 0,-21 0 16,22 0-16,-22 0 16,21 0-16,0 0 0,1 0 0,20 0 15,-20 0-15,41-21 0,-41 21 16,-1 0-16,0 0 0,1 0 15,-22 0-15,0 0 0,0 0 0,-42 0 32,0 0-32,0 0 15,-22 0-15,22 0 0,-21 0 16,-1 0-16</inkml:trace>
  <inkml:trace contextRef="#ctx0" brushRef="#br0" timeOffset="93064.33">20722 3133 0,'0'21'0,"21"-21"31,0 0-31,1 0 0,-1 0 0,21 0 16,-21 0-16,22 0 0,-1 0 15,0 0-15,-21 0 0,43 0 0,-22 0 16,1 0-16,-1 0 0,0 0 0,1-21 15,-1 21-15,0 0 0,-21 0 16,1 0-16,-1 0 0,0 0 16,-42 0-1,0 0-15,-1 0 16,1 0-16,-42 0 0,20 0 16,22 21-16,-21-21 0</inkml:trace>
  <inkml:trace contextRef="#ctx0" brushRef="#br0" timeOffset="93272.32">20722 3344 0,'0'0'0,"-21"22"32,42-22-32,0 0 15,0 0-15,43 0 0,-43 0 16,21 0-16,1 0 0,-1 0 15,0 0-15,-20 0 0,20 0 0,0 0 16,-21 0-16,22 0 0,-22-22 16,0 22-16,21 0 0,-20-21 0,-1 0 15</inkml:trace>
  <inkml:trace contextRef="#ctx0" brushRef="#br0" timeOffset="93911.54">23707 2709 0,'0'0'0,"21"-21"16,-21 42 31,0 1-32,0-1-15,0 0 0,0 0 0,-21 0 16,21 0-16,0 1 0,-22-1 16,1 21-16,21-21 15,-21-21-15,21 21 16,0 1-16,0-1 15,0-42 32</inkml:trace>
  <inkml:trace contextRef="#ctx0" brushRef="#br0" timeOffset="94499.21">23812 2413 0,'-21'0'0,"42"0"0,-63 0 16,21 0-16,0 0 15,0 0-15,-1 0 0,1 0 0,-42 21 16,42 0-16,-1 1 0,1-1 16,0 0-16,0 0 15,0 0-15,0 22 0,-1-22 0,1 21 0,0-21 16,0 22-16,21-22 16,-21 42-16,0-20 0,21-22 15,0 42-15,0-42 16,0 1-16,0-1 0,0 0 0,0 0 15,0 0-15,0 0 0,21 1 16,0-1-16,0 0 0,0-21 16,22 21-16,-22-21 0,0 0 0,21 0 15,1 0-15,-1 0 16,0 0-16,1 0 0,-1 0 0,0 0 0,1-21 16,-1 21-16,0-21 0,1 0 15,-1-1-15,-21 22 0,21-21 0,-20-21 16,-1 21-16,0 0 15,0-22-15,0 22 0,0-21 0,1 21 16,-22-22-16,21 1 0,-21 0 16,0-43-16,0 64 0,0-22 15,-21 1-15,-1 21 0,1 0 16,0-22-16,-21 22 0,21 0 0,-22 0 16,22 21-16,-21-21 0,-1 21 15,22 0-15,-21 0 0,0 0 0,-1 0 16,22 0-16,-21 21 0,-1 0 15,22-21-15,-21 21 0,21 0 0,0 1 16,-1-1-16,1-21 0</inkml:trace>
  <inkml:trace contextRef="#ctx0" brushRef="#br0" timeOffset="95226.49">20701 3874 0,'0'-22'16,"0"44"15,0-1-15,-21 0-16,21 21 0,0 1 0,-21-1 15,21 0-15,-43 43 16,22-43-16,21 1 0,-21-1 0,0-21 16,21 21-16,0-20 0,0-1 15,-21 21-15,-1-21 16,22 0-16,0-42 47,0 0-47,0 0 0,22 0 15,-22 0-15</inkml:trace>
  <inkml:trace contextRef="#ctx0" brushRef="#br0" timeOffset="95807.16">20743 3852 0,'21'0'0,"1"0"16,-1 0-16,0 0 16,21 0-16,-21 0 0,1 0 0,20 0 15,-21 0-15,21 0 0,1 0 16,20 0-16,-20 0 0,20 0 0,1 0 16,-1 0-16,-21 0 0,22 0 15,-22 0-15,1 0 0,-1 0 0,0 0 16,-21 0-16,1 0 0,-1 0 15,-21 22 17,0-1-32,0 0 0,0 0 15,0 0-15,0 0 0,0 1 16,0-1-16,0 0 0,0 21 0,0-21 16,0 22-16,0-22 0,-21 21 15,21-21-15,0 22 0,0-22 0,-22 21 16,22-21-16,0 1 0,0 20 15,0-21-15,0 0 0,0 0 0,-21 1 16,21-1-16,-21 0 0,0 0 16,0-21-1,0 21-15,-1-21 0,1 0 0,-21 0 16,0 0-16,-1 0 0,1 0 16,0 0-16,-1 0 0,-20 0 15,20 0-15,-84 0 0,64 0 16,21 0-16,-22 0 0,22 0 15,-22-21-15,22 21 0,0 0 0,20 0 16,-20 0-16,21 0 0,0-21 16,0 21-16,21-21 31,21 21-31,0-21 16,21-1-16</inkml:trace>
  <inkml:trace contextRef="#ctx0" brushRef="#br0" timeOffset="96089">20828 4170 0,'0'0'0,"0"-21"0,21 0 31,0 21-31,0 0 0,1 0 16,-1 0-16,21 0 0,-21 0 15,22-22-15,-1 22 0,-21 0 0,21 0 16,1 0-16,-1 0 16,0 0-16,-20 0 0,-1 0 0,0 0 0,0 0 15,-42 0 1,-21 22 0,20-22-16,-20 21 0,0-21 15,-1 0-15,1 21 0,0-21 0,-1 21 16,1-21-16</inkml:trace>
  <inkml:trace contextRef="#ctx0" brushRef="#br0" timeOffset="96263.9">20743 4297 0,'0'0'0,"0"21"0,21 0 16,1-21-1,20 0-15,-21 0 0,21 0 0,1 0 16,-1 0-16,64 0 16,-64 0-16,22 0 0,-1-21 15,-20 21-15,-1 0 0,0 0 16,1 0-16,-22 0 0,0 0 0,-42 0 15,-22 0 1,1 0-16,0 0 0,-1 0 0,-20 0 16,21 0-16,-22 0 0</inkml:trace>
  <inkml:trace contextRef="#ctx0" brushRef="#br0" timeOffset="96402.82">20743 4445 0,'0'0'0,"0"21"0,21-21 16,1 0-16,20 0 15,-21 0-15,21 0 0,-20 0 0,20 0 16,0 0-16,-21 0 0,22 0 0,-1 0 16,-21 0-16,0 0 0,1 0 15,-1 0-15,0 0 0</inkml:trace>
  <inkml:trace contextRef="#ctx0" brushRef="#br0" timeOffset="96800.12">20574 4953 0,'0'-21'0,"0"42"0,0-63 0,0 21 15,0 42 1,0 0 0,0 0-16,0 0 0,-21 0 0,21 1 15,0-1-15,0 21 0,-21-21 16,-1 0-16,22 1 0,-21 20 0,21-21 15,0 0-15,0 0 0,0 1 16,0-1 0,0-42-1,0-1 1,21 1-16,-21 0 0</inkml:trace>
  <inkml:trace contextRef="#ctx0" brushRef="#br0" timeOffset="97335.33">20532 4826 0,'0'0'0,"0"-21"16,-22 21-16,44 0 31,20 0-31,-21 0 16,21 0-16,1 0 0,-1 0 0,0 0 15,22 0-15,-22 0 0,22 21 16,-22-21-16,22 21 0,-1-21 0,1 0 15,-22 21-15,21-21 0,-20 0 16,20 22-16,-20-22 0,-1 0 16,0 21-16,-21-21 0,22 0 0,-22 0 15,0 21-15,0-21 0,0 0 16,-21 21-16,0 0 16,0 0-1,0 1-15,0-1 16,0 0-16,0 0 0,0 0 15,-21 0-15,21 1 0,-21-1 16,21 0-16,-21-21 0,21 21 0,0 0 16,0 0-16,-21 1 0,21-1 15,-21 0-15,21 0 0,0 0 16,-22-21-16,1 21 0,0 1 16,0-22-16,0 21 0,0-21 15,-1 0-15,-20 21 0,21-21 0,-21 0 16,-1 0-16,-20 0 0,20 0 0,-20 0 15,-1 0-15,22 0 0,-21 0 16,-1 0-16,1 0 0,20 0 16,-20 0-16,20-21 0,1 21 0,0-21 15,21 21-15,-1 0 0,1 0 0,0-22 16,0 1-16,21 0 16,21 21-1,0-21-15,0 21 0,1-21 0,-1 21 16</inkml:trace>
  <inkml:trace contextRef="#ctx0" brushRef="#br0" timeOffset="97611.18">20701 5038 0,'0'0'0,"21"0"31,0 0-31,0 0 0,22 0 15,-22 0-15,64 0 16,-43 0-16,0 0 0,1 0 0,-1 0 16,0 0-16,1 0 0,-1 0 15,-21 0-15,0 0 0,-21 21 16,-21-21 0,0 0-16,0 21 0,0-21 0,-22 0 15,1 21-15,0-21 0,-1 0 16,1 21-16,0-21 0,-1 0 0,22 0 15,-21 22-15,-1-1 0</inkml:trace>
  <inkml:trace contextRef="#ctx0" brushRef="#br0" timeOffset="97779.08">20722 5165 0,'-21'0'0,"21"21"16,21-42-16,-42 63 0,42-21 15,0-21-15,0 0 16,1 0-16,20 0 0,-21 0 0,21 0 16,-20 0-16,20 0 15,-21 0-15,21 0 0,-20 0 0,20 0 16,-21 0-16,0 0 0,22 0 15,-22 0-15,-42 0 32,-1 0-32,1 0 0,0 0 15,-21 0-15</inkml:trace>
  <inkml:trace contextRef="#ctx0" brushRef="#br0" timeOffset="97928.99">20659 5292 0,'0'0'0,"0"21"31,21-21-31,0 0 0,0 0 0,64 0 16,-43 0-16,0 0 16,1 0-16,20 0 0,-20 0 0,20 0 15,1 0-15,-22-21 0,21 21 0,1-21 16,-22-1-16,22 1 0,-22 0 16</inkml:trace>
  <inkml:trace contextRef="#ctx0" brushRef="#br0" timeOffset="98835.48">23347 4128 0,'0'-64'31,"0"43"-15,0 0-16,21 21 15,-21-21-15,21 21 0,0-22 16,0 22-16,1 0 16,-1 0-16,0 0 0,0 0 15,0 0-15,0 0 0,1 22 16,-1-1-16,-21 0 0,0 0 0,0 21 16,0-20-16,0 20 0,0-21 15,-21 21-15,-1-20 0,1 20 0,0-21 16,-21 0-16,21 0 0,-1 1 15,1-1-15,-21-21 0,21 21 0,0-21 16,-1 0-16,22 21 0,-21-21 16,21-21-1,0 0 1,0 0-16,0-1 16,0 1-16,21 0 15,-21 0-15,22 21 0,-1 0 16,-21-21-16,21 21 0,0 0 15,0 0-15,0 21 16,-21 0-16,0 0 16,22-21-16,-22 21 0,21-21 15,0 0-15,-21 22 0,21-22 16,0 21-16,0-21 16,1 0-16,-1 0 15,0 0 1</inkml:trace>
  <inkml:trace contextRef="#ctx0" brushRef="#br0" timeOffset="99384.69">23812 3747 0,'0'0'0,"-21"0"0,0 0 16,0 0-16,0 0 0,0 0 15,-43 0-15,43 0 0,-21 0 16,20 0-16,-20 0 0,21 0 16,-106 63-1,63 1-15,43-43 16,0 21-16,-21 0 0,21 1 0,-1-1 16,1 0-16,0 1 0,0-1 15,21 0-15,0 1 0,0-1 0,0-21 16,0 22-16,0-22 0,0 21 0,0-21 15,0 0-15,0 1 0,42 41 16,-21-63-16,1 21 16,-1 0-16,0-21 0,0 0 0,21 22 15,-20-22-15,20 0 0,0 0 0,1 0 16,-1 0-16,0 0 0,22-22 16,-22 22-16,0-21 0,22 0 15,-22 0-15,1 0 0,-1 0 0,0-1 16,1-20-16,-22 21 0,0-21 15,21-64-15,-42 63 0,21 1 16,-21-21-16,0 20 16,0-20-16,0 20 0,-21 1 0,0 21 0,0-21 15,0 20-15,0-20 0,-22 21 16,22 0-16,-21 21 0,21 0 0,-1 0 16,-20 0-16,21 0 0,-21 0 0,20 0 15,-20 21-15,21-21 0,-21 21 16,20 0-16,1 22 0,0-22 15,0 0-15,0 21 0,0 1 16,21-22-16,0 21 0,0 0 0,0-20 16,0 20-16</inkml:trace>
  <inkml:trace contextRef="#ctx0" brushRef="#br0" timeOffset="100084.8">23516 5017 0,'0'0'15,"0"-22"-15,0 1 16,21 0 0,0 21-16,1 0 15,-1 0-15,0 0 16,0 0-16,0 0 16,-21 21-16,21 0 0,-21 1 15,0-1-15,0 0 0,0 0 16,-21 0-16,0-21 0,0 21 15,0 1-15,0-1 0,-22-21 16,-20 21-16,42 0 0,-1-21 16,1 0-16,42 0 47,1 0-32,-1 0-15,0 0 0,0 0 16,0 0-16,0 0 0,1 0 0,-1 0 15,0 0-15,0 0 0,0 0 16,22 21-16,-22 0 16,0-21-16,0 22 0,-21-1 15,0 0-15,0 0 0,0 0 16,-21 0-16,0-21 16,0 22-16,-22-22 0,-20 21 15,42-21-15,-22 0 0,22 0 0,-21 0 16,21 0-16,-1 0 0,1 0 15,0 0-15,0 0 16,0 0 0,21-21 15,0-1-15,21 22-16,-21-21 15,21 0-15,0 21 0,0-21 16</inkml:trace>
  <inkml:trace contextRef="#ctx0" brushRef="#br0" timeOffset="100747.42">23897 4911 0,'0'-43'16,"0"86"-16,-21-107 0,21 43 0,-21 0 0,0 0 15,-1 0-15,1-1 0,0 1 16,0 21-16,-43-21 16,22 21-16,21 0 0,0 0 0,-22 0 0,22 0 15,-21 0-15,21 0 0,0 0 16,-1 21-16,-20 0 0,21 1 16,0-1-16,0 21 0,-43 22 15,43-22-15,0-21 0,0 21 16,-22 1-16,22-1 0,0 0 0,0 1 15,0-22-15,-1 21 0,1 1 16,0-22-16,0 21 0,21-21 0,0 43 16,0-43-16,0 0 15,0 0-15,0 0 0,0 1 0,21-1 16,0 0-16,0 0 0,1 0 0,-1-21 16,21 21-16,-21-21 0,22 0 15,20 22-15,-21-22 16,22 0-16,-22 0 0,1 0 0,20 0 15,-21 0-15,22-22 0,-22 22 0,1-21 16,20 0-16,-21 21 0,1-21 16,-1 0-16,-21 0 0,22 21 15,20-43-15,-42 1 0,0 21 16,1 0-16,-1-22 0,-21 22 16,21-21-16,0-1 0,-21 22 0,0-21 15,21 0-15,-21-1 0,0-41 16,0 62-16,0-41 15,-21 21-15,21 20 0,-21 1 16,-21-21-16,20 21 0,-41-22 16,42 43-16,-22-21 0,22 21 0,-21 0 15,21 0-15,-22 0 0,-20 0 16,21 0-16,20 0 16,-20 0-16,21 0 0,-21 21 0,20-21 15,-20 22-15,21-1 0,0 0 16,21 0-16,-21-21 0,-1 21 0,22 0 15,-21 1-15,21-1 0,0 21 16</inkml:trace>
  <inkml:trace contextRef="#ctx0" brushRef="#br0" timeOffset="103822.66">24553 2604 0,'-21'0'0,"21"21"78,0 0-62,0 0 0,0 0-16,0 0 15,0 1-15,0-1 16,0 0-16,0 0 0,0 0 16,0 0-1,0 1-15,0-1 0,0 0 16,0 0-16,0 0 15,0 0 17,21-21-1,0 0-15,1 0-1,-1 0-15,0-21 0,0 21 16,0 0-16,0-21 0,1 21 15,-1-21-15,21 21 0,-21-21 16,22 21-16,20-21 0,-21-1 0,1 1 16,20 0-16,-20 0 0,20 0 15,-21 21-15,1-21 0,-1-1 16,0 1-16,1 21 0,-1-21 0,-21 21 16,0 0-16,22 0 0,-22-21 15,0 21-15,0 0 0,0 0 16,1 0-16,-1 0 15,0 0 1,-21-21 109,0 42-62</inkml:trace>
  <inkml:trace contextRef="#ctx0" brushRef="#br0" timeOffset="104655.18">24701 3916 0,'0'-21'15,"-21"21"-15,21 21 31,0 0-15,0 0-16,21-21 0,-21 21 16,22 1-16,-22-1 15,21 0-15,-21 0 0,21 0 0,-21 0 16,21 1-16,0-1 0,-21 0 16,21 0-16,1 0 0,-22 0 15,0 1-15,21-1 16,-21 0-16,21-21 0,-21 21 15,0-42 17,-21 0-32,21 0 15</inkml:trace>
  <inkml:trace contextRef="#ctx0" brushRef="#br0" timeOffset="104972">25040 3895 0,'-21'21'32,"0"-21"-17,-22 21-15,22 0 0,0 0 0,-21 1 16,-1-1-16,22 0 0,-21 0 0,0 0 15,20 0-15,1 1 0,-21-1 16,21-21-16,0 21 0,21 0 0,-22-21 16,1 0-1,21 21-15,0 0 63</inkml:trace>
  <inkml:trace contextRef="#ctx0" brushRef="#br0" timeOffset="105643.61">24744 5017 0,'0'-22'31,"-21"1"-31,21 42 47,0 1-32,0-1-15,21-21 0,-21 21 16,21 0-16,0 21 16,0-20-16,-21-1 0,0 0 0,21 0 15,-21 0-15,22 0 0,-1-21 16,-21 22-16,0-1 0,21-21 0,-21 21 16,21-21-16,-21 21 15,-21-21 32,0-21-47,21 0 16,0 0-16</inkml:trace>
  <inkml:trace contextRef="#ctx0" brushRef="#br0" timeOffset="105927.46">24998 5017 0,'0'-22'0,"0"44"0,21-44 16,-42 22 31,0 22-47,-1-1 0,1-21 16,0 21-16,0 0 0,-21 0 0,20 0 15,-20 1-15,21-1 16,-21 0-16,20 21 0,-20-21 0,0 1 15,21-1-15,-1 0 0,-20-21 16,21 21-16,21 0 0,-21-21 0,21 21 16,-21-21-16,42-21 47</inkml:trace>
  <inkml:trace contextRef="#ctx0" brushRef="#br0" timeOffset="113379.19">26945 2477 0,'-21'-22'0,"0"22"16,21-21-16,-21 21 16,21-21-1,0 42 1,21 0-1,0 1-15,0-1 0,0 0 16,0 0-16,1 0 0,-1 0 0,0 1 16,0 20-16,0-21 0,0 0 15,-21 0-15,43 22 16,-43-22-16,21-21 0,-21 21 0,0 0 16,0-42 30,-21 0-30,21 0 0</inkml:trace>
  <inkml:trace contextRef="#ctx0" brushRef="#br0" timeOffset="113774.96">27284 2455 0,'0'0'0,"0"-21"0,-21 21 47,-1 0-31,1 21-16,0 1 0,0-1 0,0 0 15,-22 0-15,22 0 0,-21 0 16,21 1-16,-22 20 0,-20 0 15,42-21-15,0 1 0,-22-1 16,22-21-16,0 21 0,21 0 16,-21-21-16,0 21 0,-1-21 15,22 21 1,-21-21-16,0 0 47</inkml:trace>
  <inkml:trace contextRef="#ctx0" brushRef="#br0" timeOffset="114843.35">26352 3810 0,'22'-21'16,"-1"0"0,-21 42 30,0 0-46,0 0 16,0 0-16,0 1 16,-21-22-16,21 21 0,0 0 0,0 0 15,0 0-15,0 0 0,0 1 16,0-1-16,0 0 16,0 0-16,0 0 0,0 0 15,0 1 1,21-22 15,0 0-15,0 0-16,0-22 0,0 1 0,22 21 15,-1-21-15,0 0 0,1 0 16,-1 21-16,22-21 0,-22-1 0,85 1 16,-85 0-16,1 21 15,20-21-15,-21 21 0,1 0 0,-1-21 16,-21 21-16,22-21 0,-22 21 0,0 0 15,0 0-15,0-22 16,0 22-16,1 0 0,-1-21 16,-21 42 124,0 1-77,-21-22 31,-1 0-94,1 0 31</inkml:trace>
  <inkml:trace contextRef="#ctx0" brushRef="#br0" timeOffset="115630.9">26289 4826 0,'21'0'31,"0"0"-31,-21 21 32,21-21-32,-21 21 15,22-21-15,-22 22 0,0-1 0,21 0 16,0 0-16,-21 0 0,0 0 15,21 1-15,0-1 0,0 0 16,1 0-16,-22 0 0,21 0 16,0 1-1,-21-1-15,21-21 16,0 0-16,-21 21 16,0-42 30,0 0-30,0-1-16,0 1 16</inkml:trace>
  <inkml:trace contextRef="#ctx0" brushRef="#br0" timeOffset="115995.69">26628 4847 0,'0'-21'32,"-22"42"-1,22 0-31,-21-21 0,0 22 0,21-1 16,-21 0-16,0 0 0,21 0 15,-21 22-15,-1-22 0,1 0 16,21 0-16,-21 0 0,0 0 15,0 1-15,21-1 0,-21 0 0,-1 0 16,1-21-16,21 21 16,0 0 15,-21-21 31,21-21-62,-21 21 16,21-21-16</inkml:trace>
  <inkml:trace contextRef="#ctx0" brushRef="#br0" timeOffset="120163.3">28469 2498 0,'0'-21'15,"0"-1"1,0 1-16,21 21 0,-21-21 15,21 21 1,-21-21-16,22 21 31,-1 21-31,-21 0 0,21 0 0,0 1 16,0-1-16,0 0 0,1 0 16,-1 0-16,0 22 0,0-22 0,0 0 15,0 0-15,1 0 0,-1 0 16,-21 1-16,21-1 0,-21 0 15,21-21-15,-21 21 0,0 0 16,-21-21 15,21-21-31,0 0 16</inkml:trace>
  <inkml:trace contextRef="#ctx0" brushRef="#br0" timeOffset="120399.17">28935 2455 0,'0'-21'0,"21"0"0,-42 21 31,0 21-31,-1 0 16,1 1-16,0-1 0,0 0 16,0 21-16,-22-21 0,22 22 0,0-22 15,0 0-15,-21 0 16,20 22-16,1-22 0,0 0 0,21 0 15,-21-21-15,21 21 0,-21 0 16,0 1-16,21-1 16</inkml:trace>
  <inkml:trace contextRef="#ctx0" brushRef="#br0" timeOffset="120842.91">28554 3747 0,'0'0'16,"-21"0"-16,21-22 0,-22 1 15,22 0-15,0 42 47,0 0-47,0 1 16,22-1-16,-1 0 0,0 0 0,-21 0 15,21 0-15,0-21 0,0 22 16,-21-1-16,22 0 0,-1 0 0,0 0 16,0-21-1,-21 21-15,21-21 0,0 0 16,1-21 0,-22 0-1,0 0 1,0 0-16,0 0 0</inkml:trace>
  <inkml:trace contextRef="#ctx0" brushRef="#br0" timeOffset="121042.8">28829 3683 0,'0'-21'16,"-21"21"0,21 21-16,-21-21 0,-1 21 15,1 0-15,-21 1 0,21-1 16,0-21-16,-1 21 0,1 0 0,0 0 15,0 0-15,0 1 16,0-1-16,-1 0 0,22 0 0,-21-21 16,21 21-16,-21 0 0,21 1 15</inkml:trace>
  <inkml:trace contextRef="#ctx0" brushRef="#br0" timeOffset="122530.95">28088 4911 0,'0'0'0,"0"-21"0,21 21 0,-21-22 16,21 1-16,-21 0 15,22 0-15,-1 0 16,-21 0 0,21 21-1,-21 21 1,0 0 0,0 0-16,0 0 0,0 43 15,0-43-15,0 21 16,0-21-16,0 22 0,0-1 0,0-21 15,0 22-15,0-22 0,0 0 0,0 0 16,0 0-16,0 0 0,0 1 16,0-1-16,21-21 15,0 0 1,0 0-16,1 0 0,-1-21 16,42-1-16,-42 1 15,22 0-15,-1 0 0,0 0 0,1 0 16,20-1-16,1-20 0,-1 21 15,1 0-15,-1 0 0,1-1 16,-1-20-16,1 42 0,-22-21 0,22 0 16,-43 0-16,21 21 0,-21 0 15,0-22-15,1 22 0,-1 0 16,-42 22 31,-1-22-32,1 21-15,21 0 16,-21-21-16,0 0 16,21 21-16,-21-21 0,0 0 15,-1 0-15</inkml:trace>
  <inkml:trace contextRef="#ctx0" brushRef="#br0" timeOffset="131075.24">1884 5884 0</inkml:trace>
  <inkml:trace contextRef="#ctx0" brushRef="#br0" timeOffset="132282.84">1947 5757 0,'0'0'0,"0"-63"16,0 42-16,0 0 16,0-1-16,0 1 0,0 0 15,0 0-15,0 0 0,0 42 47,0 0-47,0 21 16,-21-20-16,21 20 0,0-21 15,0 21-15,0 1 0,0-1 0,-21 0 16,21 1-16,-21-1 0,21 0 16,0-20-16,0 20 0,0 0 0,0-21 15,0 1-15,0-1 0,0 0 16,0 0-16,21 0 0,0-21 15,0 0-15,0 0 16,1 0-16,20 0 0,-21 0 0,0 0 16,0-21-16,22 0 0,-22 21 15,0-21-15,21-22 0,-20 22 0,-1 0 16,0-21-16,0 21 0,0-22 16,0 1-16,-21 21 0,0-22 0,22 1 15,-22 0-15,21-1 0,-21 22 16,0-21-16,0 21 0,0 0 0,0-1 15,0 1-15,0 42 32,0 1-32,0-1 15,0 0-15,0 0 0,-21 21 16,21-20-16,-22 20 0,22 0 0,-21 1 16,21-1-16,0-21 0,0 21 15,0 1-15,0-22 0,0 0 0,0 21 16,0-20-16,0-1 0,0 0 15,21-21-15,1 21 0,41-21 16,-42 0-16,0 0 0,22 0 16,-1 0-16,-21 0 0,22-21 15,-1 21-15,0-21 0,-21 0 0,22-1 16,-22 1-16,21-21 0,-21 21 0,22-43 16,-22 43-1,0-21-15,-21 21 0,0-1 0,0-20 16,0 21-16,-21 21 31,0 0-31,21 21 0,0 0 16,0 0-16,-21 1 0,21-1 15,0 0-15,0 21 16,21 1-16,-21-22 0,21 0 16,-21 0-16,21 0 0,0 0 15,-21 1-15,21-1 0,-21 0 16,22-21-16,-22 21 15,-22-21 1,1 0 0,0 0-16,21-21 0,-21 21 15,0-21-15,0 21 16,-1-21-16,1 21 0,0 0 16,0 0-1,21 21 1,0 0-1,21-21-15,-21 21 16,21-21-16,0 0 0,1 0 16,-1 21-16,0-21 0,0 0 15,0 0-15,0 0 0,22 0 0,-22 0 16,21-21-16,-21 21 0,22-21 16,-1 0-16,0 0 0,-20 21 0,20-22 15,0 1-15,-21 0 0,22 0 16,-22 0-16,0-22 0,-21 22 0,21 0 15,-21 0-15,0 0 0,21 0 16,-21-1-16,-21 22 16,0 0-1,0 0-15,21 22 0,-21-1 0,0 0 16,-1 0-16,1 0 0,21 0 16,0 1-16,-21-1 0,21 0 15,0 21-15,0-21 0,0 1 16,0-1-16,0 0 0,21-21 15,-21 21-15,21-21 0,1 0 0,-1 0 16,0 0-16,0 0 0,0 0 16,0 0-16,22 0 0,-22 0 0,21 0 15,1 0-15,-22-21 0</inkml:trace>
  <inkml:trace contextRef="#ctx0" brushRef="#br0" timeOffset="132819.53">4085 5927 0,'21'-21'0,"-42"42"0,42-64 16,-21 22-16,0 0 0,0 0 16,-21 0-16,0 21 15,0 0-15,0 0 16,-1 0-16,1 0 0,0 0 0,0 21 16,0 0-16,0 21 15,-1-20-15,1-1 0,0 0 0,0 21 16,21-21-16,-21 1 0,21-1 15,0 21-15,0-21 0,0 0 0,0 1 16,0-1-16,21 0 16,0-21-16,0 21 15,0-21-15,1 0 0,-1 0 0,0 0 16,21 0-16,-21-21 0,1 21 0,-1-21 16,0 0-16,0-1 0,0 1 15,-21 0-15,21 0 0,1 0 0,-1-22 16,-21 1-16,0 0 0,21-1 15,0 1-15,-21 0 0,0-64 16,21 64-16,-21-1 0,21 1 16,-21 21-16,0 0 0,0-1 15,0 1-15,0 0 0,-21 21 32,0 21-32,21 22 0,0-22 0,0 21 15,-21 0-15,21 1 0,-21-1 16,21 0-16,0 1 0,0-1 0,0 0 15,0 1-15,0-1 0,0-21 16,0 22-16,0-22 0,0 21 16,0-21-16,21 0 0,0-21 15,0 0-15,0 0 0,1 0 0,-1 0 16,0 0-16,21 0 0,-21 0 0,1-21 16,41 0-16,-21 0 15</inkml:trace>
  <inkml:trace contextRef="#ctx0" brushRef="#br0" timeOffset="133799.04">5778 6117 0,'0'0'0,"0"-21"31,0 0-16,22 0-15,-1 0 0,-21-1 16,21 1-16,0 0 0,-21-21 0,21-1 16,0 22-16,-21-21 0,22-22 15,-1 22-15,0 0 0,-21-22 0,0 22 16,21 0-16,-21-1 0,21 1 16,-21 0-16,0 20 0,0-20 15,0 21-15,0 0 0,-21 42 31,21 0-31,-21 0 16,21 0-16,0 22 0,-21-22 16,21 21-16,-21 1 0,21 20 0,-22-21 15,1 64-15,21-63 0,0-1 16,0 0-16,0 1 0,0-1 16,0 0-16,0-21 0,0 22 0,0-22 15,0 0-15,21 0 0,1 0 16,-1-21-16,0 0 0,21 22 15,22-22-15,-43 0 16,21-22-16,-21 22 0,22-21 16,-22 0-16,0 0 0,21 0 0,-20 0 15,-1-1-15,0 1 0,21-21 0,-21 21 16,-21 0-16,22-22 0,-1 1 16,0 21-16,-21 0 0,0-1 15,0 1 1,0 42-1,-21 1-15,0-1 16,21 0-16,-22 0 0,22 0 16,0 0-16,-21 1 0,21-1 0,0 0 15,0 0-15,0 0 0,0 22 16,0-22-16,0 0 0,0 0 16,21 0-16,1-21 15,-1 21-15,21-21 0,0 0 16,1 0-16,-22 0 0,21 0 15,-21-21-15,22 21 0,-1-21 0,-21 0 16,0 0-16,22 0 0,-22-1 0,0 1 16,-21-21-16,0 21 0,0-22 15,0 22-15,0-42 16,0 20-16,-21 22 0,0-21 0,0 21 16,-1 0-16,1-1 0,-21 22 15,21 0-15,0 0 0,-22 0 0,1 0 16,21 22-16,-22-22 0,22 21 15,0 0-15,0 0 0,0-21 0,0 21 16,21 0-16,0 1 0,0 20 16,0-21-16,0 0 15</inkml:trace>
  <inkml:trace contextRef="#ctx0" brushRef="#br0" timeOffset="134167.23">5778 5482 0,'0'0'15,"-42"21"-15,21-21 0,-21 0 0,20 0 0,1 22 16,42-22 15,1 0-31,20 0 0,0 0 16,1-22-16,20 22 0,1-21 15,-1 21-15,1-21 0,-22 0 0,21 21 16,1-21-16,-1 21 0,-20 0 16,-1 0-16,22-21 0,-43 21 0,21 0 15,-21 0-15,22 0 16,-65 0 31</inkml:trace>
  <inkml:trace contextRef="#ctx0" brushRef="#br0" timeOffset="142110.12">15938 169 0,'0'0'0,"0"-21"0,22 0 15,-22 0 1,0 0-16,0 0 16,0 42 31,0 0-47,0 0 0,-22 21 0,1-20 15,0 20-15,0 0 0,-21 1 16,20-1-16,-20 0 0,21 1 0,-21-1 15,-1 0-15,22-21 0,-21 22 0,-1-1 16,22-21-16,0 0 0,-21 22 16,21-22-16,-1 0 0,22 0 15,-21 0-15,21 1 16,-21-22-16,21-22 31,21 22-15,0-21-16,1 0 0,-1 0 15,0 0-15,0 0 0</inkml:trace>
  <inkml:trace contextRef="#ctx0" brushRef="#br0" timeOffset="142494.9">16150 85 0,'0'0'16,"21"-21"-16,-21 42 63,0 0-63,-21 0 0,0 0 15,21 22-15,-21-1 0,0-21 16,-1 21-16,-20 43 15,21-43-15,0 1 0,0-1 16,-22 0-16,22-20 0,0 20 0,0 0 16,0-21-16,-1 1 0,1-1 15,0 21-15,0-42 0,21 21 0,-21 0 16,21 1-16,0-1 16,0-42 30,0-1-46,21 22 0</inkml:trace>
  <inkml:trace contextRef="#ctx0" brushRef="#br0" timeOffset="144978.57">16912 593 0,'0'-21'31,"0"-1"-31,21 1 16,0 0-1,-21 0-15,0 0 16,0 0-16,0-1 16,0 1-1,-21 21 1,0 0-16,0 0 0,0 0 15,0 0-15,-1 21 0,1-21 16,-21 43-16,21-22 0,-22 0 16,43 0-16,-21 0 0,0 22 15,0-22-15,0 0 0,0 0 16,21 0-16,0 1 0,0-1 0,0 0 16,0 0-16,0 0 0,0 0 15,0 1-15,21-22 0,0 0 16,0 0-16,0 0 15,0 0-15,1 0 0,-1-22 0,0 22 16,0-21-16,0 0 0,0 21 16,1-21-16,-1 0 0,0 0 0,-21-1 15,21 1-15,0 0 0,-21-21 16,21 21-16,-21-1 0,0 1 0,0 0 16,22 0-16,-22 0 15,0 42 16,0 0-31,0 0 0,0 0 16,0 1-16,0 20 0,0-21 16,0 0-16,0 0 0,0 1 0,0-1 15,0 0-15,21 0 0,0 0 16,-21 0-16,21-21 0,0 22 0,0-22 16,1 0-16,20 0 15,-21 0-15,21 0 0,-20 0 0,20-22 16,-21 1-16,21 0 0,-20 21 15,20-21-15</inkml:trace>
  <inkml:trace contextRef="#ctx0" brushRef="#br0" timeOffset="145499.25">17695 445 0,'0'-22'0,"-84"22"31,62 0-31,1 0 0,0 0 15,0 22-15,0-1 16,0-21-16,-1 21 0,1 0 16,0 21-16,0-20 0,0-1 0,21 0 15,-21 0-15,21 0 0,-22 0 0,22 1 16,0-1-16,0 0 0,0 0 16,22 0-1,-1-21-15,0 0 0,0 0 16,0 0-16,0 0 0,1 0 15,-1-21-15,0 21 0,0-21 0,0 0 16,0 21-16,1-21 0,-1-1 16,0-20-16,0 21 0,0 0 0,0 0 15,-21-22-15,22 1 0,-22 21 16,21-22-16,-21 1 0,0 0 16,0-1-16,0 22 0,0-21 0,0 21 15,0 0-15,0-1 0,0 44 31,0-1-31,0 0 0,-21 21 16,21 1-16,-22-22 0,1 21 16,21 0-16,0 1 0,0-1 0,0-21 15,0 22-15,0-1 0,0 0 16,0-21-16,0 22 0,0-22 16,0 0-16,21-21 0,1 21 15,-1 0-15,0-21 0,0 0 16,0 0-16,0 0 0,1 0 0,-1 0 15,21 0-15,-21-21 0,0 0 16,1 21-16,-1-21 0</inkml:trace>
  <inkml:trace contextRef="#ctx0" brushRef="#br0" timeOffset="147548.35">18246 508 0,'0'0'0,"0"-21"0,0 0 0,-22 21 31,1 0-31,0 0 16,0 0-16,0 0 16,0 21-16,-1 0 0,1 0 0,0 0 15,0 1-15,21-1 16,-21 0-16,21 0 0,0 0 16,-21 0-16,21 1 0,0-1 0,0 0 15,0 0-15,0 0 0,0 0 16,0 1-16,21-22 15,0 0-15,0 0 16,0 0-16,0 0 0,1-22 0,-1 1 16,0 21-16,0-21 0,0 0 15,-21 0-15,21-22 0,1 22 0,-1 0 16,0-21-16,-21-1 0,0 22 16,21-21-16,-21 0 0,0-1 0,21 1 15,-21 0-15,0 20 16,0 1-16,0-21 0,0 21 15,0 0-15,0 42 16,0 0 0,-21 0-16,21 0 0,-21 22 0,21-1 15,0-21-15,0 21 0,-21 43 16,0-43-16,21 22 16,-22-22-16,22-21 0,0 22 15,0-22-15,0 0 0,0 21 16,0-20-16,22-22 0,-1 21 0,0 0 15,0-21-15,21 0 16,-20 0-16,-1 0 16,0 0-16,0 0 0,0-21 0,0 0 15,22 21-15,-22-22 0,0 1 0,0 0 16,43-21-16,-22-22 16,-42 43-16,0 0 15,0 42 16,0 0-15,0 0-16,0 1 16,-21-1-16,21 0 0,0 0 15,0 0-15,0 0 0,0 1 16,21-22 0,0 0-16,0 0 15,1 0-15,-1 0 0,0 0 16,0 0-16,0-22 0,0 1 15,22 21-15,-22-21 0,0 0 0,-21-21 16,21 20-16,0-20 0,1 21 16,-22-64-16,21 43 0,-21 0 15,21-1-15,-21 1 0,0 0 16,0-1-16,0 22 0,0 0 0,0 0 16,0 0-16,0-1 0,-21 44 31,0-1-31,21 0 15,-22 21-15,22-21 0,0 22 16,0-1-16,-21 0 0,21 1 16,-21-1-16,21 0 0,0-20 0,0 20 15,0 0-15,0-21 0,0 1 0,0-1 16,0 21-16,0-21 16,0 0-16,0 1 0,21-22 0,0 0 15,1 0-15,-1 0 0,21 0 16,0 0-16,-20-22 15,-1 22-15,0-21 0,21 0 0,-21 0 16,1 0-16,-1 0 0,0-1 16,0 1-16,-21 0 0,21 0 15,-21 0-15,21 0 0,-21-1 0,22 22 16,-22-21-16,0 42 31,-22 1-31,22-1 16,-21 0-16,21 0 0,0 0 15,0 0-15,-21 1 0,21-1 0,0 0 16,0 0-16,0 0 16,0 0-16,0 1 15,21-22-15,0 0 0,1 0 16,20 0-16,-21 0 16,0 0-16,0-22 0,22 1 15,-22 21-15,0-21 0,0 0 0,0 0 16,22 0-16,-22-1 0,0 1 0,-21 0 15,21 0-15,0 0 0,-21-22 16,0 65 15,0-1-15,0 0-16,-21-21 0,0 21 16,21 0-16,-21 0 0,21 1 0,0-1 15,0 0-15,0 0 0,0 0 16,0 0-16,0 1 15,21-22 1,0 0-16,0 0 16,1 0-16,-1-22 0,0 1 15,0 21-15,-21-21 0,0 0 16,21 0-16,-21 0 0,0-1 0,0 1 16,0 0-16,0 0 15,0 0-15,-21 0 0,0-1 0,0 22 16,0-21-16,-1 21 15,1 0-15,0 0 16,42 0 15,0 0-31,1 0 16,-1 0-16,21-21 0,-21 21 16,22 0-16,20-21 0,-21 21 15,-20 0-15,-1 0 0,21 0 16,-21 0-16,0 0 0,1 0 15,-22 21 1,0 0-16,0 0 0,0 1 16,0-1-16,0 0 0,0 0 15,0 0-15,0 0 0,0 1 16,0-1-16,0 0 0,0 0 16,0 0-16,0 0 0,0 1 15,-22-22-15,22 21 0,0 0 16,0-42 31,0 0-47,0-1 0,0 1 15,0 0-15,22 0 0,-1 0 16,-21-22-16,21 22 0,0 0 0,0-21 16,0 21-16,1-1 0,-22 1 15,63-21-15,-42 21 0,0 21 16,22 0-16,-22 0 15,0 0-15,-21 21 16,21 21-16,-21-21 0,0 1 0,0 20 16,0-21-16,0 85 15,0-43-15,0-41 16,21 20-16,1-21 16,-22 0-16,21-21 0,0 21 0,0 1 0,21-22 15,-20 0-15,20 0 0,21 0 16,-20-22-16,-1 1 0,-21 0 15,22 0-15,-22 0 0,21-22 16,-21 22-16,0 0 0,1-21 16,-22 21-16,0-22 0,0 22 0,0 0 15,0 0-15,0-22 0,0 22 16,-64-42-16</inkml:trace>
  <inkml:trace contextRef="#ctx0" brushRef="#br0" timeOffset="147803.21">19812 254 0,'-21'-21'16,"42"42"-16,-63-42 0,20 0 15,22 0 17,-21 21-1,0 0-31,0 0 16</inkml:trace>
  <inkml:trace contextRef="#ctx0" brushRef="#br0" timeOffset="148048.07">18944 339 0,'42'0'15,"-20"0"1,-1 0-16,0-21 0,21 21 0,1 0 15,-22 0-15,21-22 0,0 22 16,1 0-16,-1 0 0,-21 0 0,22 0 16,-22 0-16,0 0 15,-21-21-15,0 0 16,-21 21-16,0 0 0</inkml:trace>
  <inkml:trace contextRef="#ctx0" brushRef="#br0" timeOffset="148366.89">18584 254 0,'0'42'31,"0"-20"-31,21-22 62,-21-22-46,0 1-16,-21 42 62,21 1-46</inkml:trace>
  <inkml:trace contextRef="#ctx0" brushRef="#br0" timeOffset="149127.46">16256 1461 0,'0'0'16,"0"-22"-16,21 22 16,-21-21-16,-21 42 46,0-21-46,0 22 16,-1-1-16,1 21 0,0-21 16,0 22-16,0-1 0,-22 0 15,22 1-15,-42 41 0,42-41 16,-1-22-16,1 21 0,0-21 16,0 22-16,0-22 0,21 0 0,-21-21 15,21 21-15,0-42 47,0 0-47</inkml:trace>
  <inkml:trace contextRef="#ctx0" brushRef="#br0" timeOffset="149463.66">16531 1397 0,'0'-21'0,"-21"42"31,0-21-31,0 21 16,-1 0-16,1 1 0,0-1 0,0 21 15,0 0-15,-22 1 0,22-1 16,-21 0-16,21 1 0,-22 20 15,22-20-15,-21-1 0,21 0 16,0-21-16,-22 22 0,1-1 16,42-21-16,0 0 0,-21 1 15,0-1-15,42-42 47,0-1-47,0 1 16</inkml:trace>
  <inkml:trace contextRef="#ctx0" brushRef="#br0" timeOffset="158170.62">9250 5969 0,'0'21'0,"0"0"0,0 1 15,0-44 32,21 1-47,-21 0 0,0 0 16,21 0-16,0 0 0,-21-22 15,21 22-15,-21-21 0,0-1 0,0 1 16,22 0-16,-22-1 0,0 1 16,21 0-16,-21-1 0,0 1 0,0 21 15,0-21-15,0-1 16,0 22-16,0 42 31,0 0-31,0 1 0,0 20 0,0 0 16,0 1-16,0-1 0,-21 0 15,21 22-15,-22-22 0,22 0 0,0 1 16,-21-1-16,21 0 0,0 1 16,0-22-16,0 21 0,21-21 0,1-21 15,-1 22-15,21-22 16,-21 0-16,0 0 0,1 0 16,20-22-16,-21 1 0,21 0 0,-20 0 15,20 0-15,-21 0 0,21-22 0,-20 1 16,-1 0-16,0-1 0,21 1 15,-21 0-15,-21-1 0,22 1 16,-1 0-16,-21 20 0,0-20 0,0 21 16,0 0-16,0 0 0,0-1 15,0 44 17,0-1-32,0 0 0,0 0 0,0 21 15,0-20-15,0 20 0,0 0 0,0-21 16,0 22-16,0-1 0,0 0 15,0-20-15,0 20 0,0-21 16,0 0-16,0 0 0,21 1 0,0-1 16,0-21-16,0 0 0,1 0 15,20 0-15,-21 0 0,0 0 0,22 0 16,-22 0-16,21-21 0,0-1 0,-20 1 16,20 0-16,-21 0 0,21-21 15,-20 20-15,-1-20 0,0 21 0,0-21 16,0 20-16,-21 1 0,0 0 15,0 0-15,-21 21 32,21 21-32,0 0 15,0 0-15,-21 1 0,21-1 16,0 0-16,0 0 0,0 21 0,0-20 16,21-1-16,-21 0 0,21 0 15,0 0-15,-21 0 0,22 1 16,-1-1-16,-21 0 0,21 0 15,-21 0 1,-21-21 0,0 0-16,-1 0 0,1-21 15,0 21-15,21-21 16,-21 0-16,0 21 0,0-21 16,-1 21 15,22 21-16,0 0-15,0 0 16,22 0-16,-1 0 16,0-21-16,0 0 0,0 22 0,0-22 15,1 0-15,-1 0 0,0 0 16,21 0-16,-21 0 0,22 0 0,-22 0 16,21 0-16,1-22 0,-1 22 0,-21-21 15,21 0-15,1 0 0,-1-21 16,0 20-16,-20-20 15,-1 21-15,0 0 0,-21-22 0,0 22 0,21 0 16,-21 0-16,0 0 16,0 0-16,0-1 15,-21 22-15,0 0 0,0 0 16,-1 0-16,1 22 0,21-1 16,-21 0-16,0 0 0,21 0 0,-21 0 15,21 1-15,0 20 0,0-21 0,0 0 16,0 0-16,0 1 0,0-1 15,0 0-15,0 0 0,0 0 0,21-21 16,-21 21-16,21-21 0,0 0 16,0 0-16,1 0 0,-1 0 0,0 0 15,0 0-15,21 0 0,-20 0 0,20 0 16,0-21-16,1 0 0</inkml:trace>
  <inkml:trace contextRef="#ctx0" brushRef="#br0" timeOffset="158737.54">11769 5588 0,'0'0'0,"0"-21"0,0 0 0,0 0 15,0-1-15,-22 22 16,1 0-16,0 0 0,0 0 16,0 0-16,0 0 0,-1 0 15,1 22-15,0-1 0,0 0 16,0 0-16,0 0 0,-1 22 15,22-22-15,-21 0 0,21 21 16,-21-21-16,21 1 0,0 20 0,0-21 16,0 0-16,0 0 0,0 1 15,0-1-15,21-21 0,0 0 16,1 0-16,-1 0 0,0 0 16,0 0-16,0 0 0,0 0 15,-21-21-15,22 21 0,20-43 16,-21 22-16,-21 0 0,21-21 0,0 20 15,-21-20-15,0 0 0,22-1 16,-1-20-16,-21 21 0,0-1 16,21-41-16,0 41 0,-21 1 15,0 21-15,21-22 0,-21 22 16,0 0-16,0 0 0,0 0 16,-21 21-1,21 21-15,-21 0 16,21 0-16,-21 22 0,21-22 0,-21 21 15,21 0-15,0 1 0,-22-1 16,22 0-16,-21 22 0,21-22 0,0 1 16,0-1-16,0 43 15,0-43-15,0-21 0,0 21 0,21-20 16,1-22-16,-1 21 0,0-21 16,21 0-16,-21 0 0,22 0 0,-1 0 15,0 0-15,1-21 0,-1 21 16,0-22-16,1-20 0,-22 21 0,42-21 15,-41-1-15,-1 22 0</inkml:trace>
  <inkml:trace contextRef="#ctx0" brushRef="#br0" timeOffset="160071.28">13674 5863 0,'0'0'0,"21"0"32,0 0-17,0 0 1,0 0 0,-21-21-16,21 0 0,1 0 15,-22 0-15,21-1 16,-21 1-16,0-21 0,21 21 0,0-22 15,-21 1-15,21 0 0,0-1 0,-21 1 16,22 0-16,-1-1 16,0 1-16,0 0 0,0-1 0,0-41 15,1 63-15,-22-1 0,0 1 16,0 42 15,0 1-31,0-1 0,0 21 16,0-21-16,0 22 0,-22-1 0,1 0 15,0 1-15,0 41 16,0-20-16,0-22 0,-1 0 0,22 1 16,0-1-16,0 0 0,0-20 15,0 20-15,0 0 0,0-21 16,22-21-16,-1 22 0,21-22 16,-21 0-16,0 0 0,22 0 15,-22-22-15,21 1 0,1 21 16,-1-21-16,-21-21 0,21 21 0,1-1 15,-22-20-15,21 21 0,-21-21 0,22-22 16,-22 43-16,0-21 16,0 20-16,-21 1 0,21 21 0,-21-21 15,0 42 1,-21 0 0,0 1-16,21-1 0,-21 0 0,21 0 15,-21 21-15,21-20 0,-21-1 16,21 21-16,-22-21 0,22 0 15,0 1-15,0-1 0,0 0 0,22 0 16,-1-21-16,21 21 16,-21-21-16,0 0 0,1 0 0,-1 0 15,21-21-15,-21 21 0,0-21 0,1 0 16,-1 0-16,0-1 0,0 1 16,0 0-16,-21-21 0,0 21 0,0-22 15,0 1-15,0 21 0,0-43 16,-21 43-16,0 0 15,0 0-15,0 21 0,-1 0 0,-20 0 16,21 0-16,0 0 0,-22 0 16,22 0-16,0 0 0,0 0 0,0 21 15,0-21-15,-1 21 0,22 0 16</inkml:trace>
  <inkml:trace contextRef="#ctx0" brushRef="#br0" timeOffset="160355.12">13843 5355 0,'85'21'31,"-43"-21"-31,0-21 0,1 0 16,20 21-16,-21-21 0,22 21 0,-1-21 16,1 21-16,-1 0 0,-20-21 0,20 21 15,-20 0-15,-1 0 0,-21-22 16,0 22-16,0 0 0,1 0 0,-22 22 62</inkml:trace>
  <inkml:trace contextRef="#ctx0" brushRef="#br0" timeOffset="161581.42">15833 5842 0,'0'-21'31,"0"0"-31,21 0 0,0-1 16,-21 1-16,21 0 0,0 0 15,0-21-15,1 20 0,-1 1 16,0-21-16,0 0 0,0 20 16,0-20-16,-21 21 0,0-21 0,0 20 15,0 1-15,0 0 0,0 0 0,-21 21 31,0 21-31,0 0 0,0 0 16,0 22-16,-1-22 0,1 21 16,0 1-16,0-1 0,21-21 0,0 21 15,0 1-15,0-1 0,0-21 0,0 0 16,0 22-16,21-22 0,0-21 16,0 21-16,1-21 0,-1 0 0,21 0 15,-21 0-15,0 0 0,22 0 16,-22 0-16,21-21 0,-21 0 0,22 21 15,-22-21-15,0-1 16,21-20-16,-20 21 0,-1 0 0,0-22 16,0 22-16,0-21 0,22 21 0,-22-22 15,21 22-15,-21 0 0,22 0 0,-22 0 16,21 0-16,0 21 0,-20 0 16,-1 0-16,21 0 0,-21 21 0,-21 0 15,21 0-15,-21 0 16,0 22-16,0-22 0,0 0 0,-21 21 15,0-21-15,0 1 0,0 20 0,0-21 16,21 0-16,-22 0 0,1 1 16,21-1-16,-21 0 15,21-42 1,21 0 0,0 21-16,1-22 0,-1 1 0,0 0 15,0-21-15,0 21 0,0-22 0,1 22 16,-1-21-16,0 21 0,-21-1 15,21 1-15,-21-21 0,21 42 0,-21-21 16,0 0 0,-21 42-1,21 0-15,-21-21 0,0 21 0,0 21 16,21-20-16,-22-1 16,22 21-16,-21-21 0,21 22 0,-21-1 15,21-21-15,0 21 0,0-20 16,0-1-16,21-21 0,0 21 15,1 0-15,-1-21 0,21 0 0,-21 0 16,22 0-16,-1 0 0,0 0 16,1 0-16,-1-21 0,0 21 0,1-21 15,-1 0-15,0-1 0,-21-20 0,22 21 16,-22 0-16,0-22 0,0 22 16,0-21-16,1 21 0,-22 0 0,0-22 15,0 22-15,0 0 0,0 0 16,0 0-16,-22 21 31,1 0-31,0 21 16,0 21-16,0-21 15,21 0-15,-21 22 0,-1-1 0,22 0 16,-21 1-16,0-1 0,0 0 16,21 22-16,-21-22 0,0 22 0,-1-1 15,22 1-15,0-1 0,-42 191 16,42-169-16,0 0 0,-21-1 15,0 1-15,0 0 0,-1-22 16,22 1-16,-21-1 0,0-21 16,0 1-16,21-1 0,0-21 0,0 0 15,0-42 1,0 0-16,21 0 16,0 0-16,0-22 0,22 1 0,-22 0 15,0-1-15,0 1 0,0-21 0</inkml:trace>
  <inkml:trace contextRef="#ctx0" brushRef="#br0" timeOffset="161895.24">17484 5609 0,'0'-42'0,"0"84"0,0-126 0,21 62 16,0-20-16,0 21 0,-21 0 0,21 0 15,22-1-15,-22 1 0,42 0 16,-42 21-16,43 0 15,-22 0-15,-21 0 0,1 21 0,-1 0 16,0 1-16,-21 20 16,0 0-16,0-21 0,0 22 0,-64 20 15,43-20-15,-21-22 16,0 0-16,-1 21 0,1-21 0,0-21 16,-1 22-16,1-1 0,21-21 15,-22 0-15,22 0 0,0 0 0,0 0 16,21-21-1,0-1 1,21 22-16,0-21 0,0 0 16,1 0-16,-1 0 0,42-22 15</inkml:trace>
  <inkml:trace contextRef="#ctx0" brushRef="#br0" timeOffset="162164.09">18246 5101 0,'0'0'0,"0"-21"0,0 42 47,-22 0-47,1 22 0,21-22 0,-21 21 16,21 1-16,0-22 0,-42 63 15,42-41-15,-21-1 0,21-21 16,0 22-16,0-22 0,-22 21 0,22-21 15,0 22-15,0-22 0,0 0 16,0 0-16,0 0 16,22-21-1,-1 0-15,0 0 0,0 0 0,21-21 16</inkml:trace>
  <inkml:trace contextRef="#ctx0" brushRef="#br0" timeOffset="163250.46">18690 5546 0,'0'0'0,"21"-21"0,-21-1 0,21 1 16,-21 0-16,0 0 0,0 0 15,0 0-15,0-1 0,0 1 16,-21 21-16,0 0 0,0 0 16,0 0-16,0 0 15,-1 21-15,1-21 0,0 22 16,-21-1-16,21 21 0,-1-21 0,1 0 0,0 22 15,0-22-15,0 21 16,0-21-16,21 22 0,0-22 16,0 0-16,0 0 0,0 0 0,21-21 0,0 22 15,0-22-15,0 0 0,0 0 16,1 0-16,-1 0 0,0 0 0,0 0 16,21-22-16,-20 1 0,-1 21 15,0-21-15,-21 0 0,21-21 0,0 20 16,0 1-16,-21 0 0,22 0 15,-22 0-15,0 0 0,0-1 0,0 1 16,0 42 15,-22 1-31,22-1 16,0 0-16,-21 21 0,21-21 16,0 1-16,0-1 0,0 0 0,0 0 15,0 0-15,0 0 16,21-21-16,1 22 0,-1-22 15,0 0-15,0 0 0,21 0 16,-20 0-16,-1-22 0,0 1 16,0 21-16,0-21 0,0 0 15,1 0-15,-22 0 0,21-1 16,-21-20-16,21 21 0,-21 0 0,21 0 16,-21-1-16,0 44 46,-21-1-46,21 0 0,-21-21 0,21 21 16,-21 0-16,21 0 0,0 1 16,0-1-16,0 0 0,0 0 0,0 0 15,0 0-15,21-21 16,0 0-16,0 22 0,0-22 0,0 0 16,43 0-16,-43 0 0,0 0 15,22-22-15,-22 1 16,0 21-16,0-21 0,0 0 0,0 0 15,1-22-15,-1 22 0,-21 0 0,0 0 16,21 0-16,-21 0 16,0-1-16,-21 44 31,21-1-31,-21 0 0,21 0 16,0 0-16,-22 0 0,1 1 0,21-1 15,-21 0-15,21 0 0,0 0 16,0 0-16,-21-21 0,21 22 0,0-1 15,-21 0-15,21-42 47,0 0-47,0-1 0,0 1 16,0 0-16,21-21 0,0 21 16,0-22-16,0 22 0,1-21 0,-1-1 15,0 22-15,21-21 0,1 21 16,-22 0-16,21-1 0,0 1 0,-20 21 15,20 0-15,-21 0 0,0 0 0,0 21 16,1 1-16,-1 20 16,-21-21-16,21 21 0,-21-20 0,0 20 15,0 0-15,0-21 0,0 22 0,-21-22 16,0 0-16,21 0 0,-22 0 16,22 1-16,-21-1 0,21-42 46,0-1-46,0 1 16,0 0-16,0 0 0,0 0 0</inkml:trace>
  <inkml:trace contextRef="#ctx0" brushRef="#br0" timeOffset="163429.35">19135 5165 0,'0'0'15,"-22"0"-15,1 0 0,0 0 16,21-21-16,-21 42 47,0-21-47,0 21 0,-1-21 16</inkml:trace>
  <inkml:trace contextRef="#ctx0" brushRef="#br0" timeOffset="164295.85">1545 7027 0,'0'0'0,"-21"22"0,0-22 16,42 0 15,0 0-31,0 0 0,22 0 16,-1 0-16,21 0 0,43-22 15,-63 22-15,20 0 0,1 0 16,-22 0-16,21 0 0,1-21 15,-1 21-15,-20 0 0,20 0 0,-20 0 16,-1 0-16,-21 0 0,21 0 16,-20 0-16,-44 0 31,1 0-31</inkml:trace>
  <inkml:trace contextRef="#ctx0" brushRef="#br0" timeOffset="164663.65">2117 7049 0,'0'0'0,"-22"0"0,22 21 16,-21-21-1,21 21-15,0 0 0,0 0 0,0 0 16,0 1-16,0 20 0,0-21 16,0 21-16,0 1 0,0-22 0,0 21 15,0 1-15,0-1 0,0 0 16,21 1-16,-21-1 0,0-21 0,0 21 15,0 1-15,0-22 0,0 42 16,0 1 0,-42-43-16,21 0 0,0 0 0,0 1 15,-1-1-15,1 0 0,0-21 16,-21 0-16,21 0 0,-1 0 0,-20 0 16,0-21-16,-22-22 15,43 22-15,-21 0 0,21 0 16,-1 0-16,1 0 0,0 21 15,21-22-15,-21 1 0,21 0 0,0 0 16,0 0-16,21 21 16,21-21-16,-20 21 15,20-22-15,-21 22 0,0 0 0,22 0 16</inkml:trace>
  <inkml:trace contextRef="#ctx0" brushRef="#br0" timeOffset="165964.91">2794 7535 0,'0'0'0,"0"-105"32,-21 83-32,0 1 0,-1 0 0,1 0 15,-21 21-15,21-21 0,0 21 0,-1 0 16,-20 0-16,21 0 15,-21 21-15,20 0 0,-20 0 0,21 0 16,-21 64-16,20-43 16,1-20-16,0 20 0,21 0 0,0 1 15,0-22-15,0 42 16,0-42-16,0 1 0,21-1 0,0-21 16,1 0-16,-1 0 0,0 0 15,0 0-15,21 0 0,-20 0 0,20 0 16,-21-21-16,21-1 0,-20 1 0,20 0 15,-21 0-15,0 0 0,22-22 16,-43 22-16,21 0 0,0-21 16,-21 21-16,0-22 0,21 22 0,-21 0 15,0 0-15,0 0 0,0-1 16,0 1-16,0 42 31,0 1-31,0-1 0,0 21 0,-21-21 16,21 0-16,0 22 0,0-22 0,0 21 15,0-21-15,0 1 0,0 20 16,0-21-16,0 0 0,0 0 0,0 1 16,21-1-16,0-21 0,0 21 15,1-21-15,-1 0 0,0 0 16,0 0-16,43-21 16,-43 0-16,0 21 0,-21-22 15,21 1-15,0 0 0,0-21 0,1 21 16,-1-1-16,-21-20 0,0 21 0,21-21 15,0 20-15,-21 1 0,21 0 16,-21-21-16,0 21 0,0 42 31,0 0-15,0 0-16,0 0 0,0 0 0,0 22 16,0-22-16,0 0 0,0 0 15,0 22-15,0-22 0,0 0 0,0 0 16,0 0-16,0 0 15,21 1-15,1-22 0,20 0 16,-21 0-16,0 0 0,22 0 0,-22 0 16,0 0-16,21 0 0,-21-22 15,22 1-15,-22 0 0,0 21 0,0-21 16,0 0-16,-21 0 0,0-22 16,0 1-16,0 21 0,0 0 15,0-1-15,-21 1 0,0 0 0,0 0 16,21 0-16,-21 21 0,21-21 15,21-1 1,0 22 0,0 0-16,22 0 0,-22 0 15,21-21-15,22 21 0,-22 0 0,0-21 16,22 21-16,-22 0 0,22-21 0,-22 21 16,0 0-16,1-21 0,20 21 15,-21 0-15,-42-21 0,-21 21 31,0 0-15,0 21-16,0-21 0,0 21 0,-1 0 16,1 0-16,-42 22 15,42-22-15,-1 0 0,-20 0 0,21 21 16,21-20-16,-21-1 0,0 21 0,21-21 16,0 0-16,0 1 0,0-1 15,0 0-15,0 0 0,21 0 16,0-21-16,0 0 15,0 0-15,0 0 0,1 0 0,-1-21 16,0 21-16,21-21 0,-21 0 16,-21 0-16,22-1 0,20-20 15,-21 21-15,-21 0 0,21 0 0,-21-22 16,0 22-16,0 0 0,0-21 16,0 20-16,0 1 0,0 0 15,0 42 16,0 0-31,0 1 0,-21-1 0,21 21 16,0-21-16,0 22 0,0-22 16,0 21-16,0-21 0,0 0 0,0 1 15,0-1-15,0 0 0,21 0 0,0 0 16,1-21-16,-1 0 0,0 21 0,0-21 16,0 0-16,0 0 0,22 0 15,-22 0-15,0-21 0,43-21 16,-43 42-16</inkml:trace>
  <inkml:trace contextRef="#ctx0" brushRef="#br0" timeOffset="167480.04">5651 7112 0,'0'-21'16,"0"42"-16,22-63 0,-22 21 0,0-22 15,-22 22 1,1 21-16,0 0 0,0 0 16,0 0-16,-22 0 0,22 21 0,0 0 15,0 22-15,-21-22 0,-43 106 16,64-64-16,21-20 16,-21-1-16,21 0 0,-22 1 15,22-1-15,0 0 0,0-20 16,0 20-16,22-21 0,-1 0 0,0 0 15,0 1-15,0-1 0,22-21 0,-1 0 16,0 0-16,1 0 16,-1 0-16,0 0 0,1 0 0,-1 0 0,0-21 15,1-1-15,-22 1 0,21 0 0,0 0 16,-20 0-16,20 0 0,-21-22 16,0 22-16,0 0 0,-21-43 15,22 43-15,-22 0 0,0 42 31,0 0-31,-22 1 16,22-1-16,0 0 0,0 0 16,-21 0-16,21 22 0,0-22 15,-21 0-15,21 0 0,0 0 0,0 0 16,0 1-16,21-1 0,0-21 16,1 0-16,-1 0 0,0 0 15,0 0-15,0 0 0,0 0 0,22 0 16,-22 0-16,0-21 0,0-1 0,0 22 15,22-21-15,-22 0 0,-21 0 16,21 0-16,-21-22 0,0 22 0,0 0 16,0 0-16,0-43 15,0 43-15,-21 0 0,0 0 0,0 21 16,-1-21-16,1 21 0,0 0 16,0 0-16,0 0 0,0 0 0,-1 0 15,44 0 1,-1 0-1,21 0-15,-21 0 0,22 0 0,-1 0 16,0 0-16,22 0 0,-22 0 16,22 0-16,-1 0 0,-21 0 0,22-21 15,-1 21-15,1-22 0,-1 22 0,-20 0 16,-1 0-16,0-21 0,-20 21 16,20 0-16,-42-21 15,-21 21 1,0 0-16,-1 0 15,-20 0-15,21 21 0,-21-21 16,20 21-16,-20 1 0,-21 20 16,-1 0-16,43-21 0,0 22 15,0-22-15,-1 0 0,1 21 16,0-20-16,21-1 0,0 0 0,0 0 16,0 0-16,0 0 0,0 22 15,21-43-15,22 0 0,-22 0 16,0 0-16,0 0 0,0 0 15,22 0-15,-22 0 0,21 0 0,-21-21 16,22-1-16,-22 1 0,0 0 0,42-21 16,-41-1-16,-1 22 15,0-21-15,0 0 0,0-1 0,-21-20 16,21-22-16,1 22 16,-22 20-16,0 1 0,0 0 0,0 20 15,0-20-15,21 0 0,-21-1 16,-21 65 15,21-1-31,0 0 0,0 0 0,-22 0 16,22 22-16,0-1 0,-21-21 15,21 21-15,0 1 0,0-1 16,0 0-16,0 1 0,0-1 0,0 0 0,0-20 16,0 20-16,0-21 0,21 0 15,1 0-15,-1 1 16,0-1-16,0 0 0,0-21 0,0 0 0,22 0 15,-22 0-15,21 0 0,-21 0 0,22 0 16,-22 0-16,21 0 0,1-21 16,-22 0-16,21-1 0,-21 1 0,64-42 15,-64 20 1,-21 1-16,21 21 0,-21 0 16,0 0-16,0-1 0,-21 22 15,0 0-15,0 0 16,0 0-16,-1 22 15,-20 20-15,42-21 0,0 0 16,-21 0-16,21 22 0,0-22 0,0 0 16,0 21-16,0-20 0,0-1 0,0 0 15,0 0-15,42 0 16,-21-21-16,22 0 0,-22 0 16,0 0-16,21 0 0,-20 0 0,-1 0 15,0 0-15,21 0 0,-21-21 16,1 0-16,-1 0 0,0 0 0,21-22 15</inkml:trace>
  <inkml:trace contextRef="#ctx0" brushRef="#br0" timeOffset="168622.77">9504 7472 0,'0'0'0,"42"0"32,-21-21-32,0 0 0,1-1 15,-1 1-15,-21 0 0,0 0 16,21-21-16,0-1 16,-21 1-16,0 21 0,0 0 0,0-22 15,0 22-15,-21 0 16,0-21-16,0 20 0,-22 1 0,22 0 15,0 0-15,0 21 0,0 0 0,-22 0 16,22 0-16,0 0 16,-21 0-16,20 21 0,-20 0 0,21 0 0,0 22 15,-22-22-15,22 21 0,0 1 0,-21 20 16,42-21-16,-21 1 0,21-1 16,0 0-16,0 1 0,0-1 0,0-21 15,0 0-15,21 1 0,0-1 0,0 0 16,21-21-16,-20 0 0,20 0 15,-21 0-15,21 0 0,1-21 16,-1 0-16,-21 21 0,22-22 0,20-41 16,-21 42-16,-20 0 0,20-22 15,-21 22-15,-21-21 0,0-1 16,21-20-16,-21 21 0,0 20 16,0 1-16,0 0 0,0 0 0,0 0 15,-21 21 1,21 21-16,0 0 15,-21 0-15,21 22 0,-21-22 0,21 21 16,0-21-16,0 22 16,0-1-16,0-21 0,0 0 0,0 0 0,21 22 15,0-43-15,0 21 0,0 0 0,22-21 16,-22 0-16,0 0 16,21 0-16,-20 0 0,105 0 15,-106-21-15,21 0 0,0 0 16,-20-1-16,-1 1 0,21 0 15,-21 0-15,-21-21 0,21 20 0,-21 1 16,0-21-16,22 21 0,-22 0 0,0-1 16,0 1-1,-22 42 1,1 1-16,21-1 0,0 0 0,0 0 16,-21 0-16,0 22 0,21-22 15,-21 0-15,21 21 0,0-21 16,0 1-16,-21-1 0,-1 0 15,22 0-15,0-42 47,0 0-47,0 0 0,22-1 16,-1 1-16,-21 0 0,21-21 0,0 21 16,0-22-16,0 22 0,1-21 0,-1 21 15,21-1-15,-21 1 0,0 0 0,22 0 16,-22 21-16,0 0 0,21 0 15,-20 0-15,-1 0 0,0 0 16,0 21-16,0 0 0,0 0 0,-21 22 16,22-22-16,-22 0 0,0 21 15,0-20-15,0 20 0,0-21 0,0 0 16,-22 22-16,1-22 0,21 0 0,0 0 16,-21 0-16,0 0 0,0 1 15,21-1 1,21-42-1,21-1-15,-21 22 16,1-21-16</inkml:trace>
  <inkml:trace contextRef="#ctx0" brushRef="#br0" timeOffset="169130.69">11409 7154 0,'0'0'0,"0"-21"0,0 0 15,0 0-15,0 0 16,-21 0-16,-1 21 0,1 0 16,-42 0-16,42 0 0,-22 0 0,22 0 15,-21 21-15,-1 0 0,1 0 16,21 0-16,-21 0 0,-1 22 0,-41 63 16,62-85-16,1 21 15,0-21-15,21 22 0,0-22 16,0 0-16,0 0 0,0 0 15,0 0-15,21 1 0,0-22 0,22 0 16,-22 0-16,21 0 0,22 0 16,-22 0-16,0-22 0,1 22 15,-1-21-15,-21 0 0,22 0 0,-1 0 16,0-22-16,-21 1 0,22 21 0,-22-21 16,0-22-16,0 22 0,-21-1 15,0 1-15,21-21 0,-21 20 16,0 1-16,0-22 0,0 43 0,0-21 0,0 0 15,0 20-15,0 1 0,0 42 32,0 1-32,0-1 0,0 21 15,0 0-15,0 1 0,-21-1 0,21 0 16,0 1-16,0-1 0,0 22 16,0-22-16,0 0 0,0 1 0,0-1 15,0 21-15,0-20 0,21-22 16,1 0-16,-1-21 0,0 21 15,0-21-15,0 0 0,0 0 0,1 0 16,20 0-16,-21-21 0,0 21 0,22-21 16</inkml:trace>
  <inkml:trace contextRef="#ctx0" brushRef="#br0" timeOffset="170020.81">13102 7387 0,'0'0'0,"0"-21"31,0 0-15,21 0-16,-21 0 0,21-22 0,1 22 16,-1 0-16,0-21 0,0-1 15,0 22-15,0-21 0,1-1 0,-1 1 16,0 0-16,0-22 0,0 22 0,0 0 15,1-1-15,-1 1 16,0 0-16,0 20 0,-21-20 0,0 21 16,21 21-16,-21-21 0,0 42 15,0 0 1,-21 0-16,0 22 0,0-22 0,0 21 16,-1 0-16,1 1 0,0-1 0,0 0 15,21 1-15,0-1 0,-21 0 16,21 1-16,0 41 0,0-20 15,0-22-15,21-21 16,-21 1-16,21-1 0,0 0 0,0-21 16,22 0-16,-22 0 0,0 0 0,21 0 15,-20-21-15,20 21 0,-21-21 16,21-1-16,1 1 0,-22-21 16,21 21-16,-21 0 0,22-22 0,-22 22 15,0 0-15,0-21 0,0 20 16,-21 1-16,0 0 0,22 0 0,-44 21 31,1 21-15,21 0-16,-21 0 0,0 1 0,21-1 15,-42 42-15,42-20 0,-22-22 16,22 21-16,0-21 0,0 22 16,0-22-16,0 0 0,22 0 0,-1-21 15,0 21-15,0-21 0,0 0 16,22 0-16,-22 0 0,21 0 0,-21 0 15,64-21-15,-43 0 16,-21 0-16,22 0 0,-22-1 0,21-20 16,-21 21-16,1-21 0,-22 20 0,0-20 15,0 21-15,0-21 0,0 20 16,0 1-16,-64-42 16,22 63-16,21 0 0,-22 0 15,1 0-15,21 0 0,-22 0 16,1 0-16,21 0 0,-21 0 0,20 0 0,1 0 15,0 0-15,0 21 0,0-21 16,0 0-16,-1 0 0,1 0 16,0 0-16,0 0 15</inkml:trace>
  <inkml:trace contextRef="#ctx0" brushRef="#br0" timeOffset="170237.51">12975 6943 0,'0'0'0,"-21"21"0,42-21 32,21 0-17,1 0-15,-1 0 0,22-21 0,-1 0 16,1 21-16,-1-22 0,1 22 16,-1-21-16,1 0 0,-1 21 15,-21 0-15,22-21 0,21 21 16,-64 0-16,0 0 15</inkml:trace>
  <inkml:trace contextRef="#ctx0" brushRef="#br0" timeOffset="171110.62">15176 7027 0,'0'-42'15,"0"21"-15,0 0 16,0 0-16,22-1 0,-22 1 0,42 0 16,-42 0-16,21 0 15,0 21-15,0-21 0,1 21 16,-1 0-16,0 0 0,0 0 16,0 21-16,0 21 0,1-21 15,-22 0-15,0 1 0,21 20 16,-21 0-16,21-21 0,-21 22 0,0-1 15,0-21-15,0 22 0,0-1 0,0-21 16,0 0-16,0 22 0,0-22 16,-21 0-16,21 0 15,-21-21-15,21-21 32,0 0-32,0 0 0,0-1 0,0 1 15,0-21-15,0 21 0,21-22 0,0 1 16,-21 21-16,21-21 0,0-1 15,0 1-15,1 21 0,-1-22 16,0 22-16,0 0 0,21 0 0,-20 21 0,-1 0 16,0 0-16,0 0 0,0 0 15,0 21-15,1-21 0,-1 21 0,-21 22 16,0-22-16,21 0 0,-21 0 0,0 21 16,0-20-16,0 20 0,0-21 15,0 43-15,0-43 16,0 0-16,0 0 0,0 0 0,0 0 15,-21-21 17,21-21-32,0 0 15,0 0-15,0 0 0,0 0 16,0-22-16,0 22 0,0 0 0,21-21 16,0 20-16,0-20 0,22-21 15,-22 20-15,21 22 0,-21 0 16,22 0-16,-22 21 0,21 0 0,-21 0 15,0 0-15,22 0 0,-22 21 0,0 0 16,0 0-16,-21 22 16,0-1-16,0 0 0,0-21 15,0 22-15,0-22 0,0 21 0,0-21 16,-21 1-16,0-1 0,0 0 16,21 0-16,0 0 0,0 0 0,-21-21 15,42 0 1,0-21-1,0 21-15,21-21 0</inkml:trace>
  <inkml:trace contextRef="#ctx0" brushRef="#br0" timeOffset="171588.7">16764 7091 0,'0'0'0,"21"0"0,0-21 16,0 0-16,1 21 15,-1-22-15,-21 1 0,0 0 16,0 0-16,0 0 0,0-22 0,0 22 15,0 0-15,0 0 0,0 0 16,0 0-16,-21-1 0,-1 22 0,1 0 16,0 0-16,0 0 0,0 22 0,0-1 15,-1 0-15,1 21 0,-21-21 16,21 22-16,-22-22 0,22 21 0,0 1 16,-21-22-16,42 21 0,0-21 0,-21 22 15,21-22-15,0 0 0,0 0 16,0 0-16,21 0 0,0-21 0,0 0 15,21 0-15,1 0 16,-1-21-16,0 0 0,-20 0 16,-1 0-16,0 0 0,0-1 15,0 1-15,0 0 0,1-21 0,-22 21 16,21-1-16,-21-41 16,0-1-16,0 43 0,0 42 31,0 1-31,0-1 15,0 0-15,-21 0 0,21 0 16,0 22-16,0-22 0,0 0 16,0 0-16,0 21 0,0-20 0,0 20 15,21-21 1,0-21-16,0 0 0,0 0 0,0 0 16,1 0-16,-1 0 0,21-21 0,22-21 15,-43 20-15,0 1 16,21-21-16</inkml:trace>
  <inkml:trace contextRef="#ctx0" brushRef="#br0" timeOffset="172327.28">17314 6519 0,'0'-42'15,"0"84"-15,0-126 0,0 63 0,0-1 0,0 1 0,-21 21 32,21 21-32,-21 1 0,21 20 0,0 0 15,0 1-15,0-1 0,0 0 0,0 22 16,-21-22-16,21 0 0,0 1 15,-21-1-15,21 0 0,0 1 0,0 20 16,0-42-16,-22 1 0,22-1 16,0 0-16,0 0 0,0 0 15,0-42 1,0 0 0,0 0-16,22 0 15,-22-1-15,21 1 0,0 0 0,0-21 16,0 21-16,0-22 0,1 22 15,-1 0-15,0 0 0,0 0 16,0-1-16,0 22 0,1 0 0,-1 0 16,0 0-16,-21 22 15,0-1-15,0 0 16,0 0-16,0 0 16,-21-21-16,0 0 15,-1 21-15,1-21 0,0 0 16,0 0-16,0 0 0,0 0 15,-1 0-15,1 0 16,21 22 0,0-1-16,-21 0 15,21 0-15,0 0 0,0 0 16,0 1-16,0-1 16,0 0-16,0 0 0,21 0 0,-21 0 15,21-21-15,1 22 0,-1-1 0,0-21 16,21 0-16,1 21 0,-1-21 15,0 0-15,1 0 0,-1 0 0,0 0 16,43-21 0,-43 0-16,-21 21 0,22-22 0,-22 1 0,0 0 15,0 0-15,0 0 0,1 0 16,-22-1-16,21 1 0,-21-21 0,0 21 16,0 0-16,0-22 15,-21 43-15,-1 0 16,1 0-16,0 0 0,0 21 0,0-21 15,21 22-15,-21-1 0,21 0 16,-22 0-16,22 21 0,0-20 0,0 20 16,0-21-16,0 0 15,0 0-15,0 1 0,0-1 0,0 0 16,22-21-16,-1 0 0,21 0 16,-21 0-16,0 0 0,22 0 0,-22-21 15,21 21-15</inkml:trace>
  <inkml:trace contextRef="#ctx0" brushRef="#br0" timeOffset="172571.13">18902 6795 0,'0'-22'16,"-21"22"-1,21 22 1,-22-1-16,1 0 0,21 0 0,0 0 15,-21 0-15,21 1 0,-21-1 0,21 0 16,-21 21-16,21-21 0,0 1 0,0-1 16,-21 0-1,21 0-15,21-42 32,0 21-32,-21-21 0,21 0 15,0-1-15</inkml:trace>
  <inkml:trace contextRef="#ctx0" brushRef="#br0" timeOffset="172879.32">18796 6562 0,'0'0'0,"-21"21"0,0 0 0,-1 0 0,22 0 16,0 1-16,0-1 15,0 0-15,0 0 0,0 0 16,22-21-16,-1 0 0,0 0 15,0 0-15,0 0 0,0 0 0,1 0 16,-1 0-16,0 0 0,0-42 16,-21 21-16,0 0 15,0-1-15,0 1 0,0 0 16,0 0-16,-21 0 0,0 0 0,0-1 16,-1 22-16,1 0 0,0 0 0,0 0 15,0 0-15,0 0 16,21 22-16,0-1 15,0 0-15,0 0 0,21-21 0,0 21 16,0-21-16,0 0 0,0 21 16</inkml:trace>
  <inkml:trace contextRef="#ctx0" brushRef="#br0" timeOffset="173179.16">19431 6435 0,'0'0'0,"0"21"32,-21 0-32,0 0 0,-1 0 15,22 22-15,-21-1 0,0-21 16,0 22-16,0-1 0,0 0 0,-1 1 16,22-1-16,0 0 0,-21 1 0,21-1 15,0-21-15,0 21 0,0-20 16,0 41-16,0-42 0,0 0 15,21 1-15,1-22 0,-1 0 0,0 0 16,21 0-16,-21 0 16,43-22-16,-43 22 0,21-21 15,-20 0-15,-1 0 0,0 0 16,0-22-16,0 22 0,-21 0 0</inkml:trace>
  <inkml:trace contextRef="#ctx0" brushRef="#br0" timeOffset="173335.58">19346 6795 0,'0'0'15,"-42"0"-15,21 0 0,0 0 0,-22 0 16,43 21 0,21 0-1,1-21-15,-1 0 0,0 0 16,42 0-16,-20 0 0,-1 0 16,-21 0-16,22 0 0,-1-21 15,-21 21-15,21-21 0,-20 21 16,-1-22-16</inkml:trace>
  <inkml:trace contextRef="#ctx0" brushRef="#br0" timeOffset="174236.06">20786 6752 0,'0'0'0,"-22"-63"31,22 42-31,0-1 0,0 1 16,0 0-16,0 0 0,0 0 15,22 0-15,-1-1 0,0 22 16,-21-21-16,21 21 0,0 0 16,0 0-16,22 0 0,-22 0 15,0 0-15,0 21 0,0 1 0,-21-1 0,0 21 16,22 22 0,-22-43-16,0 63 0,0-62 15,0 20-15,-22-21 0,1 21 0,21-20 16,-21-1-16,21 21 0,-21-21 15,21 0-15,0 1 0,-21-22 16,0 0 0,21-22-1,0 1-15,0 0 0,0 0 16,0 0-16,0 0 0,21-1 0,0-20 16,0 21-16,0-21 0,0-1 15,22 1-15,-22 0 0,21 20 0,1-20 16,-1 21-16,0 0 15,1 0-15,-1 21 0,21 0 0,-20 0 16,-1 21-16,22 21 0,-43-21 16,0 0-16,0 22 0,-21-22 15,0 21-15,0-21 0,0 22 0,0-22 16,0 0-16,-21 21 0,0-20 0,0-1 16,-1-21-16,22 21 0,-21-21 15,0 0-15,21 21 0,-21-21 16,21-21-1,0 0-15,0 0 16,21-1-16,0 1 0,0 0 0,22-42 16,-1 41-16,-21-20 15,22 0-15,-1-1 0,-21 1 16,21 0-16,22-1 0,-22 22 0,1 0 16,-1 0-16,0 0 0,1 21 15,-22 0-15,21 0 0,-21 21 0,0 0 16,1 0-16,-22 22 0,0-22 0,0 21 15,0-21-15,0 22 0,0-1 16,-22-21-16,1 21 0,21-20 0,-21-1 16,-21 21-1,42-21-15,0 0 0,0 1 0,-21-22 16,42 0 15,0-22-31,0 22 0,0-21 16,0 0-16,43 0 0,-43 0 15,0 0-15,22-1 0</inkml:trace>
  <inkml:trace contextRef="#ctx0" brushRef="#br0" timeOffset="174610.94">22564 6604 0,'0'0'0,"21"-21"0,-21 0 0,21 0 16,-42 21 15,0 21-31,21 0 0,-22 0 16,-20 21-16,21-20 15,0-1-15,0 0 0,-1 21 16,22-21-16,0 1 0,0-1 0,0 0 16,0 0-16,0 0 0,0 0 0,0 1 15,22-22 1,-1 0-16,0 0 0,42 0 16,-20 0-16,-22 0 0,21 0 0,1 0 15,-1-22-15,-21 1 16,21 0-16,-20 21 0,-1-21 0,0-21 0,0 20 15,0 1-15,-21-21 0,0 21 16,0-22-16,0 1 0,-21 21 0,-21-21 16,21 20-16,-22 1 15,22 21-15,-21 0 0,-1 0 16,22 0-16,-21 21 0,21 1 0,0-22 16,-1 21-16,1 0 0,21 0 0,0 0 15,0 0-15,0 1 0,21-1 16,1-21-16,-1 21 0,0 0 0,21-21 15,-21 0-15,22 0 0,-22 0 0</inkml:trace>
  <inkml:trace contextRef="#ctx0" brushRef="#br0" timeOffset="175001.42">23114 6710 0,'0'-21'0,"0"42"0,0-63 15,0 20-15,-21 1 0,21 0 16,0 0-16,0 0 0,0 0 0,0-1 15,0 1-15,21 0 0,0 21 16,0-21-16,0 21 0,1 0 0,-1-21 0,0 21 16,0 0-16,0 0 0,0 0 15,1 21-15,20 0 0,-42 0 0,21 0 16,0 1-16,-21 20 0,21-21 16,-21 21-16,0-20 0,0-1 0,0 21 15,0-21-15,0 0 0,0 1 0,0-1 16,0 0-16,-21-21 15,21 21-15,-21-21 0,21-21 32,0 0-32,0 0 0,0-1 15,0 1-15,0-21 0,0 21 0,0-22 16,0 1-16,21 21 0,0-43 16,1 22-16,-22 21 0,21 0 15,0 0-15,0-1 0,0 22 16,0 0-16,1 0 0,-1 0 15,0 0-15,0 0 0,0 0 0,0 0 16,1 0-16,-1 22 0</inkml:trace>
  <inkml:trace contextRef="#ctx0" brushRef="#br0" timeOffset="175346.6">23834 6625 0,'-43'43'16,"64"-43"15,1 0-31,-1 0 0,21 0 16,-21 0-16,0-22 0,1 22 0,-1-21 15,0 21-15,0-21 16,0 0-16,0 0 0,1 0 0,-1-1 16,-21 1-16,0 0 0,0 0 0,0 0 15,0 0-15,-43 21 16,22 0-16,0 0 0,-42 21 15,20 0 1,1 0-16,21 21 0,0-20 0,-22 41 16,43-21-16,0-20 0,0-1 0,0 42 15,21-42-15,1-21 16,-1 22-16,21-1 0,-21-21 0,22 0 16,-1 0-16,0 0 0,-21 0 0,22 0 15,-1 0-15,0 0 16,1 0-16,-1-21 0,-21 21 15</inkml:trace>
  <inkml:trace contextRef="#ctx0" brushRef="#br0" timeOffset="176303.59">2752 8975 0,'-22'0'0,"44"0"0,-65 0 16,43-21-16,0-1 16,0 1-16,0 0 0,0 0 15,21-43-15,43 1 16,-43 42-16,0 0 16,0-1-16,1 22 0,-1 0 0,21 0 15,-21 0-15,0 0 0,1 43 0,-1-22 16,0 21-16,0 1 0,-21-1 15,0 0-15,0 1 0,0 20 0,0-21 16,0 1-16,0-1 0,0-21 16,0 22-16,0-22 0,0 0 0,0 0 15,0 0-15,0-42 32,0 0-32,0 0 0,21 0 0,0-22 15,-21 22-15,22-21 0,-22-1 0,21 1 16,0 0-16,-21-1 0,21 1 15,-21 0-15,21-1 0,0 1 0,-21 21 16,22-21-16,-1 20 0,0 22 16,-21-21-16,21 21 0,0 0 0,0 0 15,1 0-15,-1 0 0,0 0 16,-21 21-16,21-21 0,0 22 16</inkml:trace>
  <inkml:trace contextRef="#ctx0" brushRef="#br0" timeOffset="176630.95">3535 9059 0,'0'0'0,"21"22"0,0-1 0,0-21 16,0 0-16,1 0 0,-1 0 15,0 0-15,0 0 0,0-21 0,22-1 16,-22 1-16,0 0 0,0-21 16,21 21-16,-20-22 0,-1 22 0,0 0 15,0-21-15,-21-22 16,0 43-16,0-21 0,-21 20 15,0 22-15,0 0 0,-1 0 16,-20 0-16,21 0 0,0 0 0,-22 22 16,22-1-16,-21 0 0,21 21 0,0 22 15,21-22-15,0 0 16,0 1-16,0-22 0,0 21 16,0 1-16,0-22 0,0 0 0,42 0 15,-21 0-15,0 0 0,0-21 0,22 0 16,-22 0-16,21 0 0,1 0 15,-22 0-15,63 0 0,-41-21 16,-1 0-16,-21 0 0,22 0 0,-1 0 16</inkml:trace>
  <inkml:trace contextRef="#ctx0" brushRef="#br0" timeOffset="178377.75">4508 8742 0,'0'-21'15,"0"42"-15,0-63 0,0 20 0,0 1 0,-21 0 16,0 21-16,0 0 0,-21 0 15,20 0-15,1 0 16,0 21-16,0 0 0,0 22 0,0-22 16,-1 21-16,1 1 0,21-22 0,-21 21 15,21 0-15,-21 1 0,21-1 16,0-21-16,0 22 0,0-22 0,0 0 16,0 0-16,21-21 0,0 0 15,0 0-15,1 0 0,20 0 16,-21 0-16,0 0 0,0-21 0,1 0 15,20-22-15,-21 22 16,-21-21-16,21 21 0,0 0 16,1-22-16,-22 22 0,0-21 0,0 21 15,21-1-15,-21 1 0,0 0 0,21 21 16,-21 21 15,0 0-31,0 1 0,0-1 0,0 21 16,0-21-16,0 0 0,0 22 15,0-22-15,0 0 0,0 0 0,21 22 16,0-22-16,0 0 0,1-21 0,62 42 16,-63-42-1,22 0-15,-1 0 0,0 0 0,22 0 16,-22 0-16,1 0 0,-1-21 0,0 0 16,1 0-16,-1 21 0,0-21 0,1-22 15,-22 22-15,-21-21 16,0 21-16,0-1 0,0-20 0,0 21 15,0-21-15,0 20 0,-21 1 0,-1 0 16,1 0-16,0 0 0,0 21 16,0 0-16,0 0 0,-1 0 0,1 0 15,-63 42 1,62-21-16,1 22 0,0-22 16,0 21-16,0-21 0,21 22 0,0-22 15,0 21-15,0-21 0,0 0 0,0 1 16,0-1-16,21 0 0,21 0 15,-21-21-15,1 0 0,-1 0 16,0 0-16,21 0 0,-21-21 0,1 0 16,20 0-16,-21-1 0,0 1 15,0 0-15,1-21 0,-1 21 0,21-64 16,-42 43-16,0-1 16,0 1-16,0 0 0,0-1 0,0 22 15,0-21-15,0-1 0,0 22 16,0 0-16,0 0 0,0 0 0,0 0 15,0 42 1,0 0-16,0 0 16,0 0-16,0 22 0,0-22 0,0 21 15,0 0-15,0 1 0,0-1 0,0 0 16,0 1-16,0-1 0,0-21 16,21 22-16,0-1 0,22 0 15,-22 1-15,21-43 0,1 21 0,-1-21 16,0 0-16,1 0 0,20 0 15,-21 0-15,22 0 0,-22-21 0,22 21 16,-22-22-16,22 1 0,-22 0 16,-21 0-16,21-21 0,-20 20 0,20-41 15,-21 42-15,-21-22 16,0 1-16,0 21 0,0 0 0,0-22 16,0 22-16,-21 21 0,0-21 0,0 21 15,-1 0-15,1 0 0,0 0 16,0 0-16,0 0 0,-22 21 0,1 22 15,0-22-15,21 21 0,-1-21 16,22 22-16,0-22 0,0 21 16,0 0-16,0-20 0,0-1 0,0 21 15,0-21-15,43 0 0,-22 1 16,0-22-16,0 0 0,0 0 16,1 0-16,-1 0 0,0-22 15,0 1-15,21 21 0,-20-21 0,-1 0 16,-21 0-16,21 0 0,0-22 0,-21 22 15,21 0-15,-21-85 16,0 85-16,0 0 0,0 0 16,0-1-16,0 1 15,-21 21 1,0 21-16,0 1 0,21-1 16,0 0-16,0 21 0,0-21 0,0 1 15,0 20-15,0-21 0,0 0 16,0 0-16,0 1 0,21-1 15,0 0-15,-21 0 0,21-21 0,0 0 16,1 0-16,-1 0 0,0 0 0,0 0 16,21 0-16,-20 0 15,-1-21-15,0 0 0,0 21 0,21-21 0,-20-22 16,-1 22-16,0 0 0,0-64 16,0 64-16,-21-21 0,0-1 0,0 1 15,0 0-15,0-22 16,0 43-16,0 0 0,0 0 0,0 0 15,-21 42 17,21 0-32,-21 0 0,21 21 0,0-20 15,0 20-15,0-21 0,-21 21 0,21 1 16,0-1-16,0-21 0,-21 22 0,21-22 16,0 21-16,-22-21 0,22 0 15,0 22-15,0-22 16,0-42-1,0 0 1,0-1-16,22 1 0,-1 0 16,0 0-16,0-21 0,0 20 15,0 1-15,1 0 0,-1 0 0,0 0 16,21 0-16,1-1 16,-1 22-16,-21 0 0,0 0 0,0 0 15,1 0-15,-1 0 0,0 0 0,0 0 16,-21 22-16,0-1 0,0 0 15,0 0-15,0 0 16,0 0-16,0 1 0,-21-1 0,0 21 16,-22-42-16,22 21 0,0 0 0,0 1 15,-21-1-15,20-21 0,1 21 16,0-21-16,0 0 0,0 0 0,0 21 16,-1-21-16,22-21 46,22 0-46,-1 0 16,0-1-16,21 1 0</inkml:trace>
  <inkml:trace contextRef="#ctx0" brushRef="#br0" timeOffset="178655.59">7260 8361 0,'0'0'0,"21"-42"31,-21 63-15,0 0-16,0 0 0,0 21 0,0-20 15,0 20-15,0-21 0,-21 21 0,21-20 16,0 20-16,-21 0 0,21-21 0,-21 22 16,21-1-16,-21-21 0,21 22 15,0-22-15,0 0 0,0 0 0,0 0 16,0 0-16,0 1 15,21-22-15,0 0 16,0 0-16,-21-22 0,21 1 16,22 0-16,-22 0 0,0 0 15,0 0-15,0-1 0</inkml:trace>
  <inkml:trace contextRef="#ctx0" brushRef="#br0" timeOffset="178988.4">7472 8721 0,'21'0'31,"0"0"-31,0 0 16,0 0-16,1 0 0,-1 0 15,0-21-15,0 21 0,0-22 0,0 22 16,1-21-16,-1 21 0,0-21 16,-21 0-16,21 0 0,-21 0 15,0-1-15,0 1 16,-21 21-16,0 0 15,0 0-15,-1 0 0,1 0 16,-21 21-16,0 22 0,20-22 16,1 0-16,0 0 0,21 22 0,0-22 15,-21 21-15,21-21 0,0 0 16,0 22-16,0-22 0,0 0 0,0 0 16,21-21-16,-21 21 0,21-21 0,22 0 15,-22 0-15,0 0 0,21 0 0,-21 0 16,1-21-16,20 0 0,-21 0 15,21 0-15,-20 0 0,20-1 0</inkml:trace>
  <inkml:trace contextRef="#ctx0" brushRef="#br0" timeOffset="179654.02">10033 8657 0,'0'0'15,"0"-21"1,0 0 0,21 0-16,0 0 0,0-1 15,1 1-15,-1 0 0,0 0 0,0 0 16,0 0-16,0-1 0,1-20 15,-1 21-15,0-21 0,-21 20 16,21 1-16,-21-21 0,21 21 0,-21 0 16,0-1-16,0 1 0,0 0 15,-21 42 1,0 0-16,21 1 0,-21-1 16,21 21-16,0 0 0,-21 1 15,21-1-15,0 0 0,-22 1 0,22-1 16,0 0-16,0 1 0,0-1 0,0 0 15,0 1-15,0-1 0,0-21 16,0 22-16,0-22 0,0 21 16,0-21-16,0 0 0,-21 1 15,0-22 1,-21 0-16,21 0 0,-1 0 0,-20 0 16,21 0-16,-21-22 0,20 22 0,-20-21 15,0 0-15,42 0 16,0 0-16,-21 21 0,21-21 0,0-1 15,0 1-15,0 0 16,21 0-16,0 21 16,0-21-16,21 0 0,-20-1 15,20 1-15,0 0 0</inkml:trace>
  <inkml:trace contextRef="#ctx0" brushRef="#br0" timeOffset="179907.87">10880 8107 0,'0'0'16,"0"-21"-16,-22 42 31,1 0-31,21 0 0,-21 0 0,0 22 16,0-22-16,21 21 0,-21 1 0,-1-1 16,1 0-16,0 1 0,21-1 15,0 0-15,-21-21 0,21 22 0,-21-1 16,21-21-16,0 0 0,0 22 0,0-22 15,21 0-15,0 0 16,0-21-16,0 0 0,22 0 16,-22 0-16,0 0 0,0-21 0,22 0 15,-22 0-15,0 21 0,-21-21 0</inkml:trace>
  <inkml:trace contextRef="#ctx0" brushRef="#br0" timeOffset="180082.77">10647 8467 0,'0'0'0,"-21"0"0,-1 0 0,44 0 47,-1 0-47,21 0 0,0 0 0,1 0 16,-1 0-16,0 0 0,22-21 15,-22-1-15,22 22 0,-22-21 0,22 0 16</inkml:trace>
  <inkml:trace contextRef="#ctx0" brushRef="#br0" timeOffset="180530.52">12679 8192 0,'0'-22'16,"0"44"-16,0-65 0,0 22 0,0 0 15,0 0-15,0 0 0,-21-1 16,-1 22-16,1 0 16,0 0-16,0 0 0,0 43 15,0-1-15,-1-21 0,1 22 16,0-1-16,0 0 0,0 1 0,0-1 16,-1 0-16,22 1 0,0-22 0,0 21 15,0 0-15,0 22 16,0-43-16,0 0 0,22 0 0,-1 1 15,21-1-15,-21-21 0,0 0 16,22 21-16,-1-21 0,0 0 16,1 0-16,-1-21 0,0 0 0,1 21 15,-1-22-15,0 1 0</inkml:trace>
  <inkml:trace contextRef="#ctx0" brushRef="#br0" timeOffset="181359.04">13229 8382 0,'0'0'16,"0"-21"-16,0-64 0,-21 64 15,0 0-15,0 21 16,-1 0-16,1 0 0,0 0 16,0 21-16,0 0 0,0 0 0,-22 1 15,1 41 1,21-42-16,0 22 0,-1-22 0,1 21 16,21-21-16,-21 22 0,21-22 0,0 21 15,0-21-15,0 0 0,0 1 16,0-1-16,21-21 0,22 21 15,-22-21-15,21 0 0,-21 0 0,22 0 16,-1-21-16,-21 21 0,21-21 16,-20-1-16,20 1 0,-21 0 0,21 21 15,-20-42-15,-1 21 0,0-1 0,21-20 16,-42 0-16,21 21 16,-21-1-16,0 1 0,0 0 0,0 0 15,0 42 16,0 0-31,0 0 16,0 1-16,0 20 0,0-21 0,0 0 16,0 0-16,0 1 0,0-1 0,0 0 15,0 0-15,0 0 0,22-21 16,-1 21-16,0-21 0,21 0 16,1 0-16,-22 0 0,0 0 0,21 0 15,-21-21-15,22 0 0,-22 21 0,0-21 16,0 0-16,0 0 0,1-1 15,-1 1-15,-21 0 0,0-21 16,0 21-16,0-1 0,0 1 16,0 0-16,0 0 15,0 42 1,0 0-16,0 0 16,-21 22-16,21-22 0,0 0 0,-22 0 15,22 0-15,0 1 0,0 20 16,0-21-16,0 0 0,-21-21 0,21 21 15,0 1-15,0-44 47,0 1-47,0 0 0,0 0 16,21-21-16,-21 20 16,22 1-16,-22-21 0,21 0 0,0-1 15,0 1-15,0 0 0,22 20 0,-22-20 16,21 0-16,0 21 0,-20-1 0,20 22 15,0 0-15,1 0 0,-1 0 16,0 22-16,1-1 0,-22 21 0,42 22 16,-42-43-16,1 21 0,-22 0 15,0-20-15,0 20 0,0 0 16,-22 1-16,1-22 0,0 0 0,0 21 16,21-21-16,-21 1 0,0-1 0,-1 21 15,22-63 16,22 0-31</inkml:trace>
  <inkml:trace contextRef="#ctx0" brushRef="#br0" timeOffset="182054.64">15706 8530 0,'21'-21'15,"21"-21"1,-42 21-16,0-1 16,0-41-16,0 42 15,0-22-15,-21 22 0,0 0 0,0 0 16,-1 0-16,1 0 0,-21-1 15,21 22-15,-22 0 0,22 0 0,-21 0 16,21 22-16,-22-1 0,22 21 16,-21-21-16,0 22 0,20-1 0,-20 0 15,21 1-15,-21-22 0,20 21 0,22 0 16,0-20-16,0 20 0,0-21 0,0 0 16,22 0-16,-1 1 0,0-1 15,21-21-15,-21 0 0,22 0 16,-1 0-16,0 0 0,1 0 0,-1-21 15,0-1-15,1 1 0,-22 0 16,21 0-16,-21 0 0,22 0 0,-22-1 16,0-20-16,-21-21 0,21 20 15,-21 1-15,0 0 0,0 20 16,0 1-16,0-21 0,0 21 16,0 42-1,-21-21-15,21 21 0,0 21 16,0-20-16,-21-1 0,21 21 0,0-21 15,0 22-15,0-22 0,0 21 16,0-21-16,0 0 0,0 1 16,0-1-16,21 0 0,0-21 0,43 21 15,-1-21 1,-42 0-16,22-21 0,-22 0 0,21 21 16</inkml:trace>
  <inkml:trace contextRef="#ctx0" brushRef="#br0" timeOffset="182276.52">16256 8001 0,'0'0'0,"0"-42"0,0 21 16,0-43-16,0 85 15,0 0-15,0 1 16,0-1-16,0 21 16,-21 0-16,21 1 0,-21-1 0,-1 0 15,22 1-15,0-1 0,-21 0 0,0 43 16,21-64-16,0 22 15,0-22-15,0 0 0,0 0 0,0 0 16,0 0-16,21-21 0,0 0 16,1 0-16,-1 0 0,0 0 0,0 0 0,21 0 15</inkml:trace>
  <inkml:trace contextRef="#ctx0" brushRef="#br0" timeOffset="182631.31">16743 8276 0,'0'-21'0,"0"42"0,0-63 0,0 21 15,0 0-15,-21 21 16,-1 0-16,1 0 0,0 0 16,0 0-16,0 0 0,-22 21 15,22 0-15,0-21 0,0 21 16,21 0-16,0 0 0,0 1 0,0-1 16,0 0-16,21 0 15,21 0-15,-20-21 0,-1 21 0,0-21 16,0 22-16,21-22 0,1 21 15,-22 0-15,0-21 0,0 21 16,0 0-16,-21 0 0,0 1 16,0-1-1,-21-21-15,0 0 0,0 0 16,-21 0-16,20 0 0,-20 0 16,21 0-16,0 0 0,-22 0 0,1 0 15,21 0-15,0 0 0,21-21 16,21-1-1,0 22 1,0-21-16,0 21 0,1 0 0,20-21 16</inkml:trace>
  <inkml:trace contextRef="#ctx0" brushRef="#br0" timeOffset="183007.1">17251 8297 0,'0'0'0,"-21"0"31,-1 0-31,1 0 0,0 0 16,0 22-16,0-1 0,0 0 0,-22 21 15,43-21-15,-21 1 0,21-1 16,-21 0-16,21 0 0,0 0 16,0 0-16,0 1 0,0-1 0,21-21 15,0 21-15,22-21 0,-22 0 0,42 0 16,-42 0-16,22 0 15,-1 0-15,0-21 0,-20 0 16,20 21-16,0-22 0,-21 1 0,1 0 16,-1 0-16,0 0 0,0-22 0,-21 22 15,0-21-15,0 21 0,0-22 16,0 1-16,-21 21 0,0 0 16,-22 0-16,22-1 0,0 22 0,-21 0 0,-1 0 15,22 0-15,-21 0 0,21 22 16,-22-1-16,1 21 0,21-21 15,0 0-15,0-21 0,21 22 16,0-1-16,0 0 0,0 0 16</inkml:trace>
  <inkml:trace contextRef="#ctx0" brushRef="#br0" timeOffset="183938.59">18732 7789 0,'0'-21'0,"0"42"0,0-63 0,0 21 16,0 0-16,0 42 31,-21 0-31,21 21 0,0-20 0,0 20 16,0 0-16,-21 22 0,21-22 0,-21 22 15,21-22-15,-21 0 0,21 1 16,-21 20-16,-1-42 0,22 22 0,0-1 15,-21-21-15,21 0 0,-21 0 16,21 1-16,0-1 0,0-42 31,0-1-15,0 1-16,0 0 0,21 0 16,0 0-16,1 0 0,-1-22 0,21 22 15,-21-21-15,0 21 0,22-1 0,-22 1 16,21 21-16,-21-21 0,22 21 15,-22 0-15,0 0 0,21 0 0,-20 21 16,-1-21-16,0 21 0,0 1 0,0-1 16,-21 21-16,0-21 15,0 0-15,0 1 0,0-1 0,0 0 16,0 0-16,-21 0 0,0 0 0,0 1 16,-22-22-16,22 21 0,0 0 0,0-21 15,-21 0-15,20 0 0,1 0 16,-21 0-16,21 0 0,0 0 15,21-21-15,-22 21 0,44 0 63,-1 0-63,0 21 16,0-21-16,0 0 0,0 0 0,22 0 15,-22 0-15,21 0 0,-21 0 0,22 0 16,-1 0-16,0 0 0,1 0 15,-1-21-15,0 21 0,1 0 0,-1-21 16,0 21-16,-20-22 0,20 1 16,-21 0-16,0 0 0,0 0 0,-21-22 15,0 1-15,22 21 0,-22-21 16,0 20-16,0 1 0,0 0 16,-22 21-1,22 21 1,-21 0-16,0 1 0,21 20 15,-21-21-15,21 0 0,0 0 16,0 1-16,0-1 0,0 0 0,0 0 16,0 0-16,21-21 0,0 0 15,-21 21-15,21-21 0,1 0 16,-1 0-16,21 0 0,-21 0 0,22 0 16,-22-21-16,21 0 0,0 21 0</inkml:trace>
  <inkml:trace contextRef="#ctx0" brushRef="#br0" timeOffset="184991.47">20764 7705 0,'0'-21'16,"0"42"-16,0-64 0,0 22 0,-21 21 15,0 0-15,0 0 16,0 21-16,0 1 0,-1 20 15,22-21-15,-21 21 0,0-20 0,21 20 16,0 0-16,-21 1 0,0-1 16,21 0-16,-21 43 0,21-43 15,0 1-15,0-22 0,0 21 0,0-21 16,0 0-16,21 1 0,0-1 16,0-21-16,0 21 0,22-21 15,-22 0-15,0 0 0,21 0 0,-21 0 16,22-21-16,-1 21 0,-21-21 15,22-1-15,-22 1 0,21-21 0,-21 21 16,0-22-16,1 1 0,-1 0 0,0-1 16,-21-20-16,21 21 0,0-43 15,-21 64-15,0-22 0,0 22 16,0 0-16,0 42 31,-21 0-31,0 1 0,21 20 16,-21 0-16,0-21 0,21 22 15,0-1-15,-22 0 0,22 1 16,0 20-16,0-20 0,0-22 16,0 0-16,0 0 0,22 0 0,-1 0 15,-21 1-15,21-22 0,0 0 16,0 0-16,43 0 16,-43 0-16,0-22 0,0 22 0,22-21 0,-22 0 15,0 0-15,21 0 0,-21 0 16,1-22-16,-1 22 0,-21-21 0,21 21 15,-21-1-15,0 1 0,0 0 16,0 0-16,-21 42 16,21 0-1,-21 0-15,21 1 0,0-1 16,0 0-16,0 0 0,0 0 0,0 0 16,0 1-16,0-1 0,0 0 0,0 0 15,0 0-15,0 0 0,-22-21 47,22-21-31,-21 21-1,21-21-15,-21 21 16,21 21 15,0 0-15,21-21-16,0 0 0,1 0 15,-1 0-15,0 0 16,21 0-16,-21 0 0,22 0 0,-22 0 16,21 0-16,1 0 0,-22 0 0,21-21 15,-21 21-15,0-21 0,1 0 16,-1 0-16,0 0 0,0-1 0,-21 1 16,21 0-16,-21 0 0,0-21 0,0 20 15,0 1-15,0-21 0,0 21 16,-21 21-1,0 0-15,0 0 0,21 21 16,-21 0-16,21 0 0,0 22 16,-22-22-16,22 42 0,0-42 15,0 1-15,0-1 0,0 21 0,0-21 16,0 0-16,0 1 16,22-22-16,-1 0 0,0 21 0,0-21 15,0 0-15,0 0 0,1 0 0,-1 0 16,21 0-16,-21-21 0,22 21 15,-1 0-15,0-22 0,1 1 0,20 21 16</inkml:trace>
  <inkml:trace contextRef="#ctx0" brushRef="#br0" timeOffset="185499.55">22585 8149 0,'42'-21'0,"-148"85"0,170-107 0,-1 1 0,-63 21 16,0 0-16,0-22 0,0 22 0,0 0 16,0 0-16,-21 21 0,0-21 15,0-1-15,0 22 0,-1 0 0,1-21 16,-21 21-16,21 0 0,0 0 0,-22 0 15,22 0-15,0 21 0,0-21 16,0 22-16,-22-1 0,43 21 0,-21-21 16,0 43-16,21-43 0,0 21 15,0 1-15,0-22 0,0 0 16,0 21-16,0-21 0,21 1 16,0-1-16,22 0 15,-22-21-15,0 0 0,0 0 16,0 0-16,0 0 0,1 0 0,-1 0 15,0-21-15,0 0 0,0-1 16,0 1-16,1-21 0,-1 21 16,-21-22-16,21 1 0,-21 0 0,21-1 15,0 1-15,-21 0 0,0-22 0,0 22 16,21 0-16,-21-22 0,22 22 16,-22 21-16,0-22 0,0 22 0,0 0 15,0 42 1,-22 0-1,22 22-15,0-22 0,-21 21 0,21 0 16,-21 1-16,21-1 0,-21 0 0,21 1 16,0-1-16,0 0 0,0 1 15,0-1-15,0 0 0,0-20 16,0 20-16,0 0 0,0-21 0,21 1 16,0-22-16,0 0 15,1 0-15,-1 0 16,0 0-16,0-22 0,0 22 15,0-21-15,1 0 0,-1 0 16,0 0-16,21 0 0</inkml:trace>
  <inkml:trace contextRef="#ctx0" brushRef="#br0" timeOffset="185802.68">23770 7514 0,'0'-21'0,"-42"0"32,21 21-32,-1 21 15,22 0-15,-21 0 16,21 22-16,0-22 0,0 21 16,-21 1-16,21-1 0,0 0 0,-21 1 15,21-1-15,0 21 0,0-20 16,0-1-16,0 0 0,0-20 0,0 20 15,0-21-15,0 21 0,0-20 0,0-1 16,0 0-16,21-21 31,0-21-31,0 0 16,1-1-16,-1 1 0,0 0 16</inkml:trace>
  <inkml:trace contextRef="#ctx0" brushRef="#br0" timeOffset="186155.21">24109 7853 0,'0'0'0,"-21"0"31,-1 0-31,22 21 16,-21 0-16,0-21 0,21 21 0,0 1 16,-21-1-16,21 21 0,-21-21 0,21 0 15,0 1-15,0-1 16,0 0-16,0 0 0,21 0 15,0-21-15,0 0 16,0 0-16,1 0 16,-1 0-16,0-21 0,0 0 0,0 0 15,0 0-15,-21-1 16,0 1-16,0-21 0,0 21 0,0 0 16,0-22-16,0 22 0,0 0 0,0 0 15,-21 21-15,0-21 0,0 21 16,0 0-16,0 0 0,-1 0 0,1 0 15,0 0-15,0 21 0,0-21 16,21 21 0,-21-21-16</inkml:trace>
  <inkml:trace contextRef="#ctx0" brushRef="#br0" timeOffset="186411.57">23368 7768 0,'0'0'0,"-21"0"0,0 0 0,-1 0 16,44 0-1,20 0-15,0 0 0,1 0 16,-1 0-16,0 0 0,22 0 16,-22 0-16,22 0 0,-22-21 15,21 21-15,-20 0 0,-1 0 0,0 0 0,1-21 16,-22 21-16,21 0 0,-21 0 15,1 0-15,-1 0 0,-21-21 16,21 21-16,-42 0 31,0 0-31,-22 0 0,1 0 16</inkml:trace>
  <inkml:trace contextRef="#ctx0" brushRef="#br0" timeOffset="187630.94">3831 10224 0,'0'-22'0,"0"44"0,0-65 16,0 22-16,0 0 16,0 0-1,0 0 1,-21 21-16,0 0 15,21-22 17,0 1 30,0 0-31,0 0 1,0 0-17,0 42 110,0 0-109,0 0-16,0 0 16,0 1-16,0-1 0,21 63 15,-21-41-15,21 20 0,-21 1 16,21-1-16,-21 1 0,0 20 0,0-20 15,0 21-15,0-22 0,0 85 16,0-84-16,0 63 16,0-64-16,0 1 0,0-1 15,0-20-15,0-1 0,0 0 0,0 1 16,0-22-16,0 0 0,0 0 0,0 21 16,0-63 15,0 0-31,0 0 0,0 0 15,0-22-15,0 22 0,0-21 0,0 0 16,0-1-16,0 1 0,0 0 16</inkml:trace>
  <inkml:trace contextRef="#ctx0" brushRef="#br0" timeOffset="188006.73">3746 10202 0,'0'0'0,"-21"-21"0,0 0 16,21 0-16,0 0 0,0 0 15,0-1-15,0 1 0,21 0 16,0 0-16,1 0 0,20 21 0,-21-21 16,21-1-16,1 1 15,-1 0-15,-21 21 0,22 0 0,-1 0 0,0 0 16,-21 21-16,22 0 0,-22 1 15,0-1-15,-21 0 0,0 21 16,0 1-16,0-22 0,0 21 0,-21 0 16,0 1-16,0-1 0,-1-21 0,-20 22 15,21-1-15,0-21 0,-22 21 16,22-20-16,0-1 0,0 0 16,0-21-16,0 21 0,42-42 46,0 21-46,0-21 0,0 21 16,-21-21-16,21-1 0,1 22 16,-1-21-16</inkml:trace>
  <inkml:trace contextRef="#ctx0" brushRef="#br0" timeOffset="189867.1">4339 10456 0,'0'0'0,"21"0"15,0 0 1,1-21-16,-1 0 0,0 0 16,0 0-16,0-22 0,0 22 15,1 0-15,20 0 0,-21 0 0,0-22 16,0 1-16,-21 21 0,22 0 16,-22 0-16,0-1 15,-22 22-15,1 0 16,-21 0-16,21 0 0,0 22 15,-1-22-15,1 21 0,0 0 16,21 0-16,0 0 16,0 0-16,21 1 0,0-22 15,1 0-15,20 21 0,-21-21 16,0 21-16,0 0 0,1-21 0,20 21 16,-21 0-16,0 1 0,0-1 15,-21 0-15,22 0 16,-22 0-16,0 0 0,0 1 0,0-1 15,21 0-15,-21 0 0,21-21 16,0 0-16,0 0 16,0 0-16,1 0 0,-1-21 0,0 0 15,0 21-15,0-21 0,0-1 16,22 1-16,-1-42 0,-21 42 16,0-1-16,1 1 0,-1 0 15,-21 0-15,0-21 0,0 20 0,0 1 0,0 0 16,0 0-16,0 0 15,0 0-15,-21 21 0,-1 0 16,1 0-16,0 21 16,21 0-16,0 0 0,0 0 15,-21 0-15,21 1 0,0-1 16,-21 21-16,21-21 0,0 22 0,0-22 16,0 42-16,0-42 0,21 1 15,0-1-15,-21 0 0,21-21 16,0 0-16,1 0 0,-1 0 0,0 0 15,0 0-15,0 0 0,0-21 0,1 21 16,-1-21-16,0-1 0,0 1 16,21 0-16,-20 0 0,-1 0 15,21 0-15,-21-1 0,0 1 0,1 0 0,-22 0 16,21 0-16,-21 0 0,21 21 16,-21 21 15,0 0-31,0 0 0,0 0 15,0 0-15,0 22 0,0-22 16,0 21-16,0-21 0,0 1 0,0 41 16,21-21-1,0-20-15,0-1 0,1-21 16,-1 0-16,0 0 0,0 0 16,0 0-16,0-21 0,1-1 0,-1 22 15,0-21-15,0 0 0,0 0 16,0 0-16,1-22 0,-1 22 15,0-21-15,0 21 0,-21 0 0,21-22 16,0 22-16,1 0 0,-22 0 0,0 0 16,0-1-16,0 44 31,0-1-15,0 0-16,0 0 15,0 0-15,0 22 0,0-22 0,0 0 16,0 0-16,0 21 0,0-20 0,0-1 15,0 0-15,0 0 0,21-21 16,0 21-16,0 0 0,0-21 0,0 0 16,1 0-16,-1 0 0,21 0 15,-21 0-15,0 0 0,43-21 16,-22 0-16,1 0 0,-1 0 16,-21 0-16,21-1 0,1 1 0,-22 0 15,21 0-15,-21-21 0,1 20 0,-1 1 16,-21 0-16,0 0 0,0 0 0,0 0 15,0-1-15,0 1 0,-21 21 16,-1 0-16,1 0 0,0 0 16,0 0-16,21 21 0,-21 1 15,21-1-15,0 21 16,-21-21-16,21 22 16,0-1-16,0-21 0,0 0 0,21 0 15,0 1-15,0-1 0,21-21 16,-20 0-16,-1 0 0,21 0 15,-21 0-15,22 0 0,62-21 16,-41-1-16,-43 1 16,0 0-16,0 0 0,1 0 15,-1 0-15,-21-22 0,0 22 0,0 0 16,0 0-16,0 0 0,0-22 16,-21 43-1,-1 21 1,22 1-16,-21-1 0,21 0 15,0 0-15,0 21 0,0 1 16,0-22-16,0 0 0,0 0 0,0 0 16,0 1-16,0-1 15,0-42 17,0-1-32,0 1 15,0 0-15,43-42 0,-43 41 16,21 1-16,0-21 0,0 21 15,-21-22-15,21 22 0,0 0 0,1 0 16,-1 0-16,21 0 0,-42-1 16,21 22-16,0 0 0,1 0 0,-22 22 15,21-1-15,-21 0 16,0 0-16,0 0 0,0 22 16,0-1-16,0-21 0,0 0 15,0 22-15,0-22 0,0 0 0,21-21 16,-21 21-16,21 0 0,0-21 15,0 21-15,22-21 0,-22 0 16,0 0-16,0 0 0,22 0 0,-22-21 16,63-21-16,-62 21 15,-1 0-15,0-1 16,0 1-16,0-21 0,-21 21 0,0 0 16,0-22-16,0 1 0,0 0 0,0 20 15,0-20-15,0 0 0,0-1 0,0 1 16,-21 21-16,21 0 0,-21 21 15,0 0-15,0 21 16,21 0-16,0 21 0,0-20 0,0 20 16,0 0-16,0 1 15,0-1-15,0 0 0,0 1 0,-22 62 16,22-62-16,0-22 0,0 0 16,0 0-16,0 0 0,22 1 15,-1-22-15,0 0 0,0 0 16,0 0-16,0-22 0,1 22 0,20-63 15,-21 42 1,0-22-16</inkml:trace>
  <inkml:trace contextRef="#ctx0" brushRef="#br0" timeOffset="190086.48">7662 9991 0,'-21'0'0,"42"0"0,-42 21 0,0-21 0,21 21 15,21-21 1,21 0-16,-20 0 0,-1 0 16,21 0-16,0 0 0,1 0 15,-22 0-15,21 0 0,1 0 0,-22-21 16,0 21-16,0 0 0,0-21 0,0 21 16,1 0-16,-22-21 15</inkml:trace>
  <inkml:trace contextRef="#ctx0" brushRef="#br0" timeOffset="193251.53">9250 10287 0,'0'21'0,"0"-42"0,-21 42 0,21 0 0,-22-21 15,22 22-15,0-44 47,22 1-47,-1 21 0,0-21 16,0 0-16,0 0 0,0 0 0,22-1 15,-22 1-15,0 0 0,0-21 16,0 21-16,22-43 16,-22 22-16,-21-22 0,21 43 15,-21 0-15,0-21 0,0 20 16,-21 22-16,0 0 0,0 0 0,-1 0 15,1 22-15,-21-1 16,21 0-16,0 21 0,-1-21 0,1 22 16,0-1-16,0-21 0,0 22 15,21-1-15,0-21 0,0 21 0,0 1 16,0-22-16,0 0 0,21 21 16,0-20-16,0-1 0,0 0 0,22-21 15,-1 0-15,0 0 0,-20 0 16,20 0-16,0-21 0,-21 0 15,22-1-15,-22 1 0,21 0 0,-21 0 16,22 0-16,-22 0 0,0-22 0,21 22 16,1-42-16,-22 41 0,21 1 15,-21 0-15,1 0 0,-1 0 16,0 21-16,0 0 0,0 0 16,0 0-16,22 0 0,-43 21 15,21 0-15,-21 43 16,0-22-16,0-21 15,-21 21-15,0-20 0,-1-1 0,22 0 16,-21 0-16,0 0 0,21 0 0,-21 1 16,21-1-16,0 0 15,-21-21-15,21-21 16,21 0 0,0-1-16,0 1 0,-21 0 15,21 0-15,1 0 0,20-43 16,-21 43-16,0-21 0,0 21 0,1-22 15,20 22-15,-21-21 16,-21 21-16,21-1 0,0 1 0,1 0 16,-22 42-1,0 0 1,-22 1-16,1-1 0,21 0 16,-21 0-16,21 21 0,0-20 0,-21-1 15,0 21-15,21 0 16,0 1-16,0-22 0,0 0 0,0 0 15,21 0-15,0 1 0,-21-1 16,42-21-16,-20 0 0,-1 0 0,21 0 16,-21 0-16,22 0 0,-1 0 0,-21-21 15,21-1-15,1 1 0,-1 0 16,0 0-16,-20 0 0,20 0 0,0-1 16,-21 1-16,1-21 0,-1 21 15,0 0-15,-21-22 0,0 22 0,0-42 16,0 20-1,-21 43-15,0 0 0,-1 0 16,1 0-16,0 21 0,0 1 16,0-1-16,21 0 0,0 0 0,-21 0 15,21 43-15,0-43 16,0 21-16,0-21 0,0 1 16,21-1-16,-21 0 0,21-21 15,0 21-15,0 0 0,0-21 0,1 0 16,20 0-16,-21 0 0,21 0 0,-20 0 15,-1 0-15,21 0 0,22-42 16,-43 21-16,0 21 0,0-21 16,0-1-16,22 1 0,-22 0 15,0-21-15,0 21 0,0-1 0,22-20 0,-22 21 16,0 0-16,-21 0 0,42-22 16,-21 22-1,-21 42 1,0 0-1,0 1-15,0-1 16,0 0-16,22 0 16,-1-21-1,0 0 1,-21-21 0,0 0-16,0 0 0,0-1 15,0 1-15,0 0 16,-21 21-16,21-21 15,-21 21-15,-1 0 16,1 0-16,0 21 16,21 0-16,-21 0 0,21 1 15,-21-1-15,0 21 0,21-21 16,0 0-16,0 1 0,0 20 0,0 0 16,0-21-16,0 22 0,0-22 15,0 0-15,0 0 0,21 0 16,0 1-16,21-22 0,-21 0 15,1 0-15,20 0 0,-21 0 0,21 0 16,22 0-16,-43-22 16,21 22-16,-20-21 0,20 0 0,-21 0 15,0 0-15,22 0 0,-22-22 0,0 22 16,0 0-16,-21-21 0,21 20 16,0 1-16,-21-21 0,0 21 15,0 0-15,0-1 0,0 1 16,0 42-1,0 1-15,-21-1 16,21 0-16,-21 0 16,21 0-16,0 0 0,0 22 15,0-22-15,0 0 0,0 0 0,0 0 16,0 1-16,21-1 0,0-21 16,1 0-16,-1 0 15,0 0-15,0 0 0,0 0 0,0 0 16,1-21-16,-1 21 0,0-22 0,0 1 15,0 21-15,0-21 0,1 0 16,-1-43-16,0 43 16,0 0-16,-21 0 0,21 0 0,-21-22 15,21 22-15,-21 0 0,22 21 0,-22-21 16,0 42 15,0 0-31,-22 0 0,22 1 0,0-1 16,0 0-16,0 0 0,0 0 0,0 0 15,0 1-15,0-1 0,0 0 16,0 0-16,0 0 0,22 0 16,-1-21-16,0 0 15,0 0-15,0 0 0,0 0 0,1 0 16,-1 0-16,0 0 0,0 0 16,0-21-16,0 0 0,1 0 0,-22 0 15,42-22-15,-21 22 0,0-21 16,-21 0-16,21 20 0,1-20 15,-22-21-15,21 20 0,-21 1 0,0 0 16,0-1-16,0 1 0,0 21 0,0-22 16,0 22-16,0 42 31,0 1-31,0-1 0,0 0 16,0 21-16,-21-21 0,21 22 0,-22-1 15,22 0-15,0 1 0,0 41 16,0-41-16,0-22 0,0 21 15,0-21-15,0 1 0,0 20 0,0-21 16,0 0-16,22 0 0,-1 1 16,0-22-16,0 0 0,43 0 15,-43 0-15,0 0 16,21-22-16,-21 1 0,1 21 16,-1-21-16,0 0 0,0 0 0,21-22 15,-20 22-15,-1 0 0,0 0 16,0-21-16,-21 20 15,21 1-15,-21 0 0,21 21 16,-21 21 0,-21-21-16,0 21 15,21 1-15,0-1 0,0 0 16,-21 0-16,21 0 0,0 0 0,-21 1 16,21-1-16,0 0 0,0 0 15,0 0-15,21 0 0,0-21 16,0 0-16,0 0 0,1 0 15,-1 0-15,21 0 0,0 0 16,1 0-16,-22 0 0,0-21 16,0 0-16,0 21 0,1-21 0,-1 0 15,0 0-15,0-1 0,-21 1 16,0 0-16,21 0 0,-21 0 0,0-22 16,0 65 15,0-1-16,-21 0-15,21 0 0,-21 0 0,21 0 16,0 22-16,-21-22 16,21 0-16,0 0 0,0 0 15,21-21-15,0 0 16,0 0-16,0 0 0,1 0 16,-1 0-16,0 0 0,21 0 15,-21 0-15,-21-21 0,22 0 16,-22 0-16,0 0 15,0 0-15,0-1 0,0 1 16,-22 0-16,1 0 0,21 0 16,-21 0-16,-21 21 0,21-22 15,-1 22-15,1-21 0,42 21 32,1 0-17,-1 0-15,0-21 0,0 21 0,0 0 16,0 0-16,22 0 0,-22 0 15,21 0-15,-21 0 16,1 0-16,-1 0 0,0 0 0,0 21 16,-21 0-16,0 1 0,0-1 15,0 0-15,0 0 0,0 0 16,0 0-16,0 1 16,0-1-16,0 0 0,0 0 15,0 0-15,0 0 0,0 1 16,0-44 31,0 1-32,0 0-15,21 0 16,0 0-16,-21 0 0,22-1 16,-1-20-16,0 21 0,0 0 0,21-22 15,-20 22-15,20-21 0,0 21 0,1 0 16,-22-1-16,21 1 0,0 0 0,-20 21 15,20 0-15,0 42 16,-21-20-16,-21-1 0,0 21 16,0-21-16,0 0 0,0 22 0,0-22 15,0 0-15,0 0 0,0 22 16,0-22-16,0 0 0,0 0 16,0 0-16,-21-21 15,21 21-15,0-42 31,0 0-31,0 0 16,0 0-16,0 0 0,0-1 0</inkml:trace>
  <inkml:trace contextRef="#ctx0" brushRef="#br0" timeOffset="193439.71">13991 9504 0,'-21'0'0,"42"0"0,-63 0 0,21 0 16,-1 0-16,22 21 31</inkml:trace>
  <inkml:trace contextRef="#ctx0" brushRef="#br0" timeOffset="193660.58">12636 9779 0,'0'0'0,"-105"64"32,126-64-17,0 0-15,0 0 0,21 0 0,1 0 16,-1 0-16,0 0 0,22-22 15,63 22-15,-64-21 0,22 0 16,-21 21-16,-22 0 0,21-21 0,-20 21 16,-1 0-16,-21-21 0,22 0 15,-22 21-15,0 0 0,0-22 0</inkml:trace>
  <inkml:trace contextRef="#ctx0" brushRef="#br0" timeOffset="195683.53">16298 9779 0,'0'0'0,"0"-21"0,0 0 15,21 0-15,-21-1 0,0 1 16,0 0-16,0 0 0,0 0 16,0 42-1,0 0-15,0 0 16,-21 0-16,21 22 0,-21-1 0,0-21 15,21 22-15,-21-1 0,21 0 16,-21 1-16,-1-22 0,22 21 0,0-21 16,0 0-16,0 1 0,0-1 0,0 0 15,0 0-15,22-21 16,-1 0 0,0 0-16,0-21 0,0 0 15,0 0-15,1-1 0,41-20 16,-42 21-16,0 0 0,1 0 15,-1-1-15,0-20 0,0 21 0,0 0 16,0 0-16,1-1 0,-1 1 0,0 21 16,-21 21-1,0 1-15,0-1 16,0 0-16,0 21 0,0-21 16,0 1-16,0-1 0,21 0 15,-21 0-15,21 0 16,0 0-16,1-21 0,-1 22 0,21-22 15,-21 0-15,0 0 0,1 0 16,-1 0-16,21 0 0,-21 0 16,22 0-16,-22-22 0,21 1 0,-21 21 15,0-21-15,43-21 0,-43-1 16,0 22-16,0-21 0,1 21 16,-22-22-16,0 1 0,0 21 0,21-21 15,-21 20-15,0 1 0,0 0 16,0 42-1,-21 0 1,21 1-16,0-1 0,-22 21 16,1-21-16,21 22 0,-21-22 15,21 0-15,0 21 0,0-21 0,-21 1 16,21-1-16,0 21 0,0-21 0,21 0 16,0 1-16,0-22 15,1 0-15,20 0 0,-21 0 0,106 0 16,-85 0-16,1-22 15,-22 1-15,21 0 0,1 0 16,-1 0-16,-21 0 0,0-22 0,22 1 16,-22 21-16,0-22 0,-21 1 15,0 0-15,21-43 0,-21 43 0,0-1 16,0 22-16,0 0 16,0 0-16,0 0 0,-21 42 15,0 0-15,21 0 16,-21 0-16,-1 22 0,22-22 15,0 21-15,-21 1 0,21-1 0,-21 0 16,21-21-16,-21 22 0,21-1 16,0-21-16,0 22 0,-21-22 15,21 0-15,0 0 0,0 0 0,0 0 16,21-42 15,-21 0-31,21 0 16,0 0-16,-21 0 0,21-1 15,1-20-15,-1 21 0,0 0 0,0-22 16,0 22-16,0 0 0,1-21 16,-1 42-16,0 0 15,-21 21 1,0 0-16,0 0 16,0 0-16,0 1 0,0 20 15,0-21-15,0 0 0,0 0 0,0 1 16,0-1-16,21 0 0,-21 0 0,21 0 15,0-21-15,1 21 0,-1-21 16,0 0-16,0 22 0,43-22 16,-43 0-16,21 0 15,-21-22-15,22 22 0,20-21 16,-21 0-16,-20 0 0,20 0 16,-21 0-16,0-1 0,0-20 0,1 21 0,-1-43 15,0 1 1,-21 42-16,0 0 0,0-1 0,0 1 15,0 0-15,-21 21 0,0 0 0,-1 0 16,1 0-16,21 21 0,-21 0 16,0 1-16,0-1 0,21 0 0,-21 0 15,21 21-15,-22-20 0,22 20 16,0-21-16,0 0 0,0 22 16,0-22-16,0 0 0,0 0 0,22-21 15,-1 21-15,0 0 0,21-21 16,1 0-16,-22 0 0,21 0 15,0 0-15,1 0 0,-1 0 0,0 0 16,-20-21-16,20 0 0,-21 21 0,21-21 16,-20 0-16,-1 0 0,0-43 15,0 22 1,-21-1-16,0 22 0,0 0 0,0 0 16,0 0-16,0 0 0,-21 42 31,21 0-31,0 0 0,0 0 15,-21 0-15,21 22 0,-21-22 0,21 0 16,-22 0-16,22 0 0,0 1 16,0-1-16,0 0 0,-21 0 0,21 0 15,-21 0-15,21-42 47,0 0-31,0 0-16,0 0 0,21 0 15,0-1-15,1-20 0,-1-21 16,0 41-16,0-20 0,21 0 16,-20 21-16,-1-22 0,21 22 15,-21 21-15,22 0 0,41 0 16,-63 0-16,1 21 0,-1 0 0,0 1 16,0-1-16,-21 21 0,0 0 0,0-20 15,0 20-15,0-21 0,0 21 16,0 1-16,0-1 0,0-21 15,-21 0-15,0-21 0,0 22 0,21-1 16,-22-21-16,1 21 16,21-42 15,0 0-15</inkml:trace>
  <inkml:trace contextRef="#ctx0" brushRef="#br0" timeOffset="196277.22">9885 11430 0,'0'0'0,"0"-21"0,0 0 15,0 0-15,0-1 0,0 1 0,0 0 16,0 0-16,0 0 15,0 42 1,0 0-16,0 0 0,0 22 0,-21 41 16,-1-41-16,22-1 0,0 21 15,-21-20-15,0-1 0,21 22 16,-21 41-16,0-62 0,21-1 16,-21 0-16,21 1 0,0-1 15,0-21-15,0 0 0,0 1 0,0-1 16,21-21-16,0 0 15,0 0-15,0 0 0,0-21 0,1-1 16,-1 22-16,21-63 0,-21 42 16,-21 0-16,0-22 0,0 22 15,0-21-15</inkml:trace>
  <inkml:trace contextRef="#ctx0" brushRef="#br0" timeOffset="196436.64">9610 11684 0,'0'0'0,"-22"0"0,1 0 0,0 0 15,21 21-15,0 0 16,21-21 0,0 0-16,1 0 0,-1 0 15,0 0-15,0 0 0,21 0 0,-20 0 16,20-21-16,43 0 16,-43 0-16,-21 21 0,21-21 0</inkml:trace>
  <inkml:trace contextRef="#ctx0" brushRef="#br0" timeOffset="198354.45">10160 11769 0,'0'0'0,"-21"0"0,21 21 16,21-21 15,0-21-31,0 21 0,0-21 16,22-1-16,-22 1 15,0 0-15,0 0 0,0 0 0,22 0 16,-43-1-16,0 1 0,0 0 16,0 0-16,-21 21 15,-1 0 1,1 0-16,0 21 0,0 0 16,0 0-16,0 22 0,-1-22 0,1 0 15,0 21-15,21 1 0,0-22 16,-21 21-16,21 1 0,0-22 0,0 21 15,0-21-15,0 0 0,0 1 0,0-1 16,21 0-16,0-21 0,0 0 16,1 0-16,-1 0 0,0 0 15,21 0-15,-21 0 0,22-21 0,-1 0 0,0-1 16,1 1-16,-1-21 0,43 0 16,-43-1-16,0 22 0,1 0 15,-22-21-15,0 20 0,0 1 0,0 0 16,-21 0-16,0 0 0,0 0 15,-21 21 1,0 0-16,0 0 0,0 0 16,0 0-16,-1 21 0,1-21 0,21 21 15,0 0-15,0 0 0,0 0 16,0 1-16,0-1 0,0 0 16,0 0-16,21 0 0,1-21 15,-1 21-15,0 1 0,21-22 0,-21 21 0,1 0 16,-1-21-16,-21 21 0,21-21 15,-21 21-15,-21-21 32,0 0-32,-1 0 0,1 0 15,0 0-15,-21 0 0,21 0 16,-1 0-16,1-21 0,0 21 0,0 0 16,0-21-16,21 0 0,-21 21 31,21 21-31,0 0 15,0 0-15,21 0 0,0 1 16,0-1-16,0-21 16,0 0-16,22 0 0,-22 0 15,0 0-15,21 0 0,1 0 0,-22 0 0,21 0 16,1 0-16,-1-21 0,0-1 16,1 1-16,-22 0 0,21 0 15,0 0-15,-20 0 0,20-43 16,-21 43-16,0-21 0,0-1 0,1 1 15,-1 0-15,-21-22 0,0 22 0,0-1 16,0-20-16,0 21 16,0-1-16,0 22 0,0-21 0,0 21 0,0 42 31,0 0-31,-21 0 0,21 21 16,-22 1-16,1-22 0,0 21 0,21 1 15,0-1-15,-21 0 0,21 1 16,0 41-16,0-41 15,0-1-15,0-21 0,0 21 0,0 1 16,0-22-16,21 0 0,0 0 0,0 0 16,1-21-16,-1 0 0,0 0 0,0 0 15,43 0 1,-22-21-16,-21 0 0,21 0 0,-20 0 0,20 0 16,-21 21-16,0-22 0,0-20 0,1 21 15,-1 0-15,0 0 0,-21-1 16,0 1-16,0 0 0,0 0 15,0 42 1,-21 0 0,0 0-16,21 1 0,0-1 15,-22 0-15,22 0 0,0 0 0,0 0 16,0 1-16,0-1 0,0 0 0,0 0 16,0 0-16,22-21 0,-1 21 15,0-21-15,0 0 0,21 0 16,22-21-16,-43 0 0,0 21 15,22-21-15,-1 0 0,-21 0 0,43-22 16,-43 22-16,0 0 16,0 0-16,-21 0 0,0-1 0,21 22 15,-21-21-15,0 0 0,0 42 32,-21 0-17,21 1-15,-21-1 0,21 0 16,0 0-16,-21 0 0,21 0 15,0 1-15,0-1 0,0 0 16,21-42 15,-21 0-31,21-1 16,0 22-16,-21-21 0,21 0 0,-21 0 16,22 0-16,-22 0 0,21-22 15,0 22-15,0 0 16,0 42 15,-21 0-31,0 0 0,21 1 16,-21-1-16,22 0 0,-1 0 15,0 0-15,0 0 0,21 1 0,1-1 16,-22-21-16,21 21 0,1 0 16,-1-21-16,0 0 0,22 0 0,-22 0 15,0 0-15,1 0 0,-1 0 0,0-21 16,1 0-16,41 0 15,-62-1-15,-1 1 0,0 0 16,0 0-16,-21 0 0,21 0 0,-21-22 16,0 22-16,0 0 0,0-21 0,-21 20 15,0 1-15,-21 0 0,-1 21 16,22 0-16,-42 0 16,41 0-16,1 0 0,0 21 0,0 0 15,0 22-15,21-22 0,0 0 16,-21 0-16,21 0 0,0 22 0,0 20 15,0-42-15,0 1 16,21-1-16,-21 0 0,21 0 0,0-21 16,-21 21-16,21 0 0,0 1 15,-21-1-15,22-21 0,-22 21 16,21 0-16,-21 21 0,21 1 16,-21 20-16,0-42 0,0 22 15,0-1-15,0-21 0,0 22 16,-21-1-16,21 0 0,-21 1 0,-22-1 15,22 0-15,0 1 0,-43 41 16,43-41-16,-21-1 0,21 0 0,0 1 16,-22-22-16,22 21 0,-21-21 15,21 0-15,-1-21 0,22 22 0,-21-22 16,0 0-16,21-22 16,0 1-16,-21 0 0,21 0 0,-21-43 15,0 22-15,21 21 16,0-21-16,-22-22 0,1 22 15,21-1-15,-21-20 0</inkml:trace>
  <inkml:trace contextRef="#ctx0" brushRef="#br0" timeOffset="198554.69">12213 11282 0,'0'0'0,"-21"0"15,0 21-15,21 0 16,-21-21 47</inkml:trace>
  <inkml:trace contextRef="#ctx0" brushRef="#br0" timeOffset="198758.99">11282 11599 0,'0'22'16,"0"-44"-16,21 44 0,0-1 0,0-21 16,0 0-16,85 0 15,-85 0-15,22-21 0,20 21 16,-20-22-16,-1 22 0,21-21 0,-20 21 15,20-21-15,-20 21 0,-1-21 0,0 21 16,1-21-16,-1 21 0,-21 0 0</inkml:trace>
  <inkml:trace contextRef="#ctx0" brushRef="#br0" timeOffset="199407.61">14880 11832 0,'21'0'0,"0"0"16,-21-21-16,22 21 0,-1-21 16,0 0-16,0 0 15,-21-1-15,21 1 0,0 0 0,1 0 16,-1 0-16,-21 0 0,0-22 0,21 22 16,-21-21-16,0 21 0,0-64 15,-21 43-15,0 20 16,-1 1-16,-20 21 0,21 0 0,-43 0 15,22 21-15,0 1 16,21-1-16,-22 21 0,1-21 0,0 22 16,-22 41-16,22-41 15,-1 41-15,43-41 16,0-22-16,0 0 0,0 21 0,0-21 16,22-21-16,-1 22 0,0-22 0,21 0 15,-21 0-15,43 0 16,-22-22-16,1 22 0,-22-21 0,21 0 15,0 0-15,-20 0 0,20-22 0,-21 22 16,0 0-16,22-42 0,-43 20 16,21 1-16,-21-64 15,0 85-15,0-21 16,0 20-16,-21 22 0,21 22 16,0 20-16,-22-21 15,22 21-15,0-20 0,0 20 16,0 43-16,0-64 0,0 21 15,22-21-15,-22 0 0,21 1 0,0-1 16,-21 0-16,21-21 0,0 0 16,0 0-16,1 0 0,-1 0 0,0 0 15,42-42-15</inkml:trace>
  <inkml:trace contextRef="#ctx0" brushRef="#br0" timeOffset="199654.47">15621 11155 0,'0'-42'16,"0"84"-16,0-127 0,0 43 0,0 21 0,0 0 16,0-1-16,0 44 15,0-1 1,0 0-16,0 21 0,0 1 0,-21-1 16,21 21-16,-21-20 0,-1 20 0,22-20 15,0 20-15,-21-21 0,21 1 16,-21-1-16,21-21 0,0 22 0,0 20 15,0-42-15,21-21 16,0 0 0,1 0-16,20-21 0,-21 0 15,0 0-15,22 0 0</inkml:trace>
  <inkml:trace contextRef="#ctx0" brushRef="#br0" timeOffset="199907.33">15981 11049 0,'0'0'15,"0"-42"-15,0 21 0,0-1 0,0 1 16,0 42 0,0 1-16,0-1 0,0 0 0,0 21 15,0 1-15,-21-1 0,21 0 0,0 1 16,0 20-16,-22-21 0,22 43 16,0-43-16,0-20 0,0 20 15,0-21-15,0 0 0,0 0 0,0 1 16,22-1-16,-1-21 0,0 0 15,0 0-15,0 0 16,22 0-16,-43-21 16,21 21-16,0-22 0,-21 1 0,0 0 15,0 0-15,0 0 0,0 0 0</inkml:trace>
  <inkml:trace contextRef="#ctx0" brushRef="#br0" timeOffset="200088.22">15896 11324 0,'0'0'15,"-21"0"-15,0 21 0,0-21 16,21 22-16,21-22 16,0 0-16,0 0 15,0 0-15,0 0 0,1 0 16,-1 0-16,21 0 0,-21 0 0,0 0 16,22 0-16,-22-22 0,21 1 0,-21 21 15,1-21-15,20 0 0,-21 21 16,21-21-16</inkml:trace>
  <inkml:trace contextRef="#ctx0" brushRef="#br0" timeOffset="200754.84">16425 11388 0,'0'0'0,"-21"21"0,21 21 0,0-21 16,0 1-1,21-22-15,0 0 16,1 0-16,-1 0 0,0-22 15,0 22-15,0-21 0,22 0 16,-22 0-16,0 21 0,-21-21 16,0 0-16,0-1 0,0 1 15,0 0-15,0 0 0,0 0 0,-21 0 16,0 21-16,-1 0 0,1 0 16,0 0-16,-21 42 15,21-21-15,-1 0 0,1 0 0,0 22 16,21-22-16,0 21 0,-21-21 0,21 1 15,0 20-15,0-21 0,0 0 16,0 0-16,21 1 0,0-1 0,0 0 16,1-21-16,20 0 0,-21 0 15,0 0-15,22 0 0,-22 0 16,21 0-16,-21 0 0,22-21 0,-22 21 16,42-43-1,-42 22-15,-21 0 0,0 0 0,0 0 16,22 0-16,-22-1 0,0-20 0,21 21 15,-21 0-15,0-22 0,0 22 0,0 0 16,21 0-16,21-21 16,-21 42-16,1 0 15,-1 21-15,0 0 0,0 0 16,0 0-16,-21 0 0,21 1 0,1 20 16,-1-21-16,0 21 0,-21-20 15,21 20-15,-21-21 0,21 0 0,-21 22 16,0-22-16,0 0 0,0 0 15,-21-21 1,0 0-16,21-21 16,0 0-1,0 0-15,0-1 16,0 1-16,0 0 0,0-21 0,21 21 16,0-1-16,0-20 0,-21 21 0,22-21 15,-1 20-15,21-20 16,-21 21-16,0 0 0,1 0 15,-1 21-15,0 0 0,0 0 16,0 0-16,0 0 0,1 0 0,-1 0 16</inkml:trace>
  <inkml:trace contextRef="#ctx0" brushRef="#br0" timeOffset="202698.73">17780 11261 0,'-21'0'15,"0"0"1,21 21-16,-22 0 16,22 0-16,0 0 0,0 1 0,0-1 15,0 0-15,0 0 0,0 21 0,-21-20 16,21-1-16,0 0 0,-21 0 0,21 0 16,0 0-16,0 1 15,0-1-15,0 0 0,0 0 0,0 0 16,0-42 15,0 0-15,0 0-16,0 0 0,21-22 15,0 1-15,-21 21 0,22-22 16,-1 22-16,0-21 0,-21 0 0,21-1 16,0 22-16,0 0 0,1 0 0,-1-22 15,0 43-15,0 0 0,0 0 16,-21 22-16,0-1 15,21 21-15,-21-21 0,0 0 0,22 22 16,-22-22-16,0 21 0,21-21 0,0 43 16,0-43-1,0 0-15,0 22 0,1-43 0,20 21 0,-21 0 16,0-21-16,22 0 0,-1 21 16,-21-21-16,21 0 0,1 0 0,-1 0 15,-21 0-15,43-21 16,-22 21-16,0-42 0,-20 42 15,-1-43-15,0 1 0,-21 0 16,0 20-16,0-20 0,0 0 16,0-1-16,0 22 0,0-21 0,-21 21 15,0-22-15,-1 22 0,1 21 0,0 0 16,-21 0 0,-1 0-16,22 0 0,0 21 0,-21 43 15,21-22-15,-1 1 0,22-22 0,0 21 16,-21 0-16,21-20 15,0 41-15,0-21 0,0 1 16,21-22-16,1-21 0,-22 21 16,21-21-16,0 0 0,0 0 0,0 0 15,0 0-15,1 0 0,-1-21 16,-21 0-16,42 0 16,-21-1-16,0 1 0,1-21 0,-1 21 0,-21-22 15,21 22-15,0-21 0,0 21 16,-21-22-16,0 22 0,0 0 0,21 0 15,-21 42 17,0 0-32,0 0 0,-21 22 15,21-22-15,0 21 0,0-21 0,0 22 16,0-22-16,0 0 0,0 0 0,0 22 16,21-22-16,1 0 15,-1 0-15,0-21 0,0 0 0,0 0 16,22 0-16,-22 0 0,0 0 0,0 0 15,21 0-15,-20-21 0,-1 21 16,0-42-16,0 20 16,0 1-16,0-21 0,1 21 0,-1-22 15,-21 1-15,21-21 0,-21 20 0,21-20 16,-21 20-16,0-20 0,0 21 16,0-1-16,21-63 15,-21 43-15,-21 63 16,21 21-1,-21 0-15,21 0 16,-21 22-16,21-22 0,0 21 0,-21 1 16,21 20-16,0-21 0,0 1 15,0-1-15,0 0 0,0 1 0,0-1 16,0 0-16,21 1 0,0-22 0,-21 21 16,21-21-16,0 1 0,0-1 0,1-21 15,-1 0-15,0 0 16,0 0-16,0 0 0,0 0 15,1 0-15,-1 0 0,0-21 0,0-1 16,0 1-16,-21 0 0,21 0 16,1 0-16,-1-22 0,-21 22 0,0 0 15,21-42-15,-21 41 16,0 44 0,0-1-1,0 0-15,0 0 0,0 0 16,0 22-16,0-22 0,0 0 15,0 0-15,0 0 0,0 0 0,0 1 16,0-1-16,21-21 16,-21 21-16,21-21 0,0 0 15,1 0-15,-1 0 16,0 0-16,0-21 0,0 0 16,-21-1-16,21 22 0,1-21 0,-1 0 15,-21-21-15,21 21 0,0-1 16,0 1-16,0 0 0,-21 0 15,22 0-15,-1 0 0,-21-1 0,0 44 32,0-1-32,0 0 0,0 0 15,0 0-15,0 0 0,0 1 16,0-1-16,0 0 0,-21 0 0,21 0 16,0 0-16,0 1 15,0-1-15,21-21 16,0 0-16,0 0 15,0 0-15,0 0 0,1 0 16,-1 0-16,0-21 0,0 21 0,0-22 16,0 1-16,1 21 0,-1-21 0,0 0 15,0 0-15,0 0 0,0-22 16,1 22-16,-22 0 16,21 21-16,-21-21 0,21 21 15,-21 21 1,-21-21-16,21 21 15,0 0-15,-21 0 0,21 1 16,0-1-16,0 0 0,0 0 16,0 0-16,0 0 0,0 1 15,21-1-15,0-21 0,0 21 16,64-21-16,-64 0 16,0 0-16,21 0 0,-20 0 15,-1 0-15,21 0 0,-21-21 0,0 21 16,22-21-16,-22-1 0,0 1 0,0 21 15,0-42-15,1 21 16,-22 0-16,0-22 0,21-41 16,-21-1-1,0 64-15,-21 21 16,-1 0-16,1 21 0,0 0 16,21 0-16,0 22 0,-21-22 15,21 21-15,0-21 0,0 22 16,0-22-16,0 0 0,0 0 0,21 0 15,0 0-15,0 1 0,1-1 0,-1-21 16,21 0-16,-21 21 0,22-21 0,-22 0 16,21 0-16,0 0 0,1 0 15,20-21-15,-20 0 16,-22-1-16,21 22 0,-21-21 0,22 0 16,-1-21-16,-21 21 0,0-22 15,22 22-15,-1-21 0</inkml:trace>
  <inkml:trace contextRef="#ctx0" brushRef="#br0" timeOffset="202951.58">20447 10647 0,'0'0'0,"-127"42"31,106-42-31,42 0 32,0 0-32,0 0 0,-21-21 15,21 0-15,-21 0 16,0 0 0,-21 21-16,0 0 0,-21 0 15,-1 0-15,1 0 0</inkml:trace>
  <inkml:trace contextRef="#ctx0" brushRef="#br0" timeOffset="203135.48">18986 10943 0,'-21'21'0,"42"-42"0,-42 64 16,21-22-16,0 0 0,0 0 16,21-21-16,1 0 15,20 0-15,-21 0 0,0 0 0,22 0 16,-1 0-16,-21-21 0,21 0 15,1 21-15,-1-21 0,22-1 0,-22 22 16,0-21-16,1 0 0,-1 21 0,21-21 16,-41 0-16</inkml:trace>
  <inkml:trace contextRef="#ctx0" brushRef="#br0" timeOffset="204739.56">22712 10859 0,'0'0'16,"0"-22"-16,0 1 15,-21 21 1,-1 0-16,1 21 16,0 1-16,-21-1 0,21 0 15,-1 0-15,-20 0 0,21 0 16,0 22-16,-22-1 0,22-21 0,0 22 16,0-1-16,0-21 0,21 21 0,-21 1 15,21-22-15,0 0 0,0 0 16,0 0-16,21 1 0,0-1 0,42-21 15,-41 0-15,20 0 0,0 0 16,-21 0-16,22 0 0,20 0 16,-20 0-16,-1-21 0,0-1 0,1 1 15,41-21-15,-41 0 16,-1 20-16,0 1 0,-21-21 0,1 21 16,-1 0-16,0-1 0,-21 1 15,-21 42 16,0 1-31,-1-22 0,1 21 16,0 21-16,21-21 0,-21 0 0,21 1 16,-21-1-16,21 0 0,0 0 15,0 0-15,0 0 0,21-21 16,0 0-16,21 22 16,1-22-16,-22 0 0,0 0 0,21 0 15,-20 0-15,-1-22 0,21 22 16,-21-21-16,0 0 0,1 21 0,-1-85 15,-21 64 1,0 0-16,0-21 0,0 21 0,0-1 16,0 1-16,-21 0 0,-1 0 0,1 0 15,0 21-15,0-21 0,0 21 16,42 0 15,0 0-31,0 0 0,0 0 0,22 0 16,-22 0-16,21 0 0,22 0 15,-22 0-15,22 0 0,-22-22 0,21 22 16,1 0-16,-1 0 0,22 0 16,-43-21-16,-20 21 15,20 0-15,-21 0 16,-21-21-16,-21 21 16,0 0-16,0 0 15,-1 0-15,-20 0 0,21 21 0,-21 0 16,20-21-16,-20 22 0,21-1 0,-21 0 15,20 21-15,1-21 0,0 1 0,0 20 16,0-21-16,0 21 0,21-20 16,0 41-16,0-42 0,0 0 15,0 1-15,0-1 0,21 0 16,0 0-16,0-21 0,0 0 0,0 0 16,1 0-16,-1 0 0,21 0 0,-21 0 15,85-42 1,-85 21-16,22-22 0,-22 22 15,0-21-15,21-1 0,-21 22 0,1-21 16,-1 0-16,21-22 0,-21 22 0,0-1 16,-21 1-16,22-21 0,20-43 15,-42 21 1,21 22-16,-21 20 0,21 22 0,-21-21 16,0 21-16,0-1 0,0 1 0,0 42 31,0 1-31,0-1 0,-21 0 15,0 21-15,0-21 0,21 22 16,-21-1-16,-1 0 0,1 1 0,21 20 16,-21-20-16,0-1 0,21 0 0,0 1 15,0 41-15,0-41 16,0-1-16,0 0 0,0 1 0,21-22 16,0 21-16,0-21 0,1 22 0,20-22 15,0 0-15,22 0 16,-43-21-16,21 0 0,1 0 0,-1 0 15,0 0-15,-21 0 0,22-21 16,-1 21-16,0-21 0,-20 0 0,20-1 16,-21-20-16,21 21 0,1-43 15,-22 22-15,0 0 0,-21 21 16,0-22-16,0 22 0,0 0 0,0 0 16,0 0-16,-21 21 0,0 0 15,-22 0-15,22 0 0,0 0 0,-21 21 16,21 0-16,-1 0 0,1 21 15,21 1-15,0-22 0,0 21 0,0-21 16,0 1-16,0-1 0,21 21 16,-21-21-16,22-21 0,-1 21 0,0 1 15,21-1-15,-21-21 0,1 0 16,-1 0-16,0 0 16,0 0-16,0 0 0,0 0 15,1-21-15,-1-1 0,-21 1 16,0 0-16,0-21 15,0-1-15,0 22 0,0 0 0,0 0 16</inkml:trace>
  <inkml:trace contextRef="#ctx0" brushRef="#br0" timeOffset="205759.98">14351 12277 0,'21'0'15,"-21"-21"-15,21 21 16,-21-22-16,0 1 31,-21 21-31,0 0 0,0 0 16,0 0-16,-22 0 0,22 21 15,-21 1-15,-22-22 0,22 42 16,-22-21-16,1 21 0,-1-20 0,1 20 16,-22 0-16,1 22 0,-22-1 0,0 1 15,-21-1-15,21 1 0,-21-1 16,0 22-16,0-22 0,0 1 0,-21-1 15,-106 64-15,106-84 16,21 20-16,0-20 0,0-1 0,0 21 16,21-20-16,0-1 0,0-21 0,22 22 15,-1-22-15,0 21 0,22-21 16,20 0-16,-20-21 0,21 22 0,20-1 16,-20-21-16,21 0 0,-21 0 15,20 0-15,1 0 0,0 0 0,0 0 16,21-21-16,0-1 0,0 1 15,0 0-15,0 0 0,0-21 16,0-1-16,21 22 0,0-21 0,0-1 16</inkml:trace>
  <inkml:trace contextRef="#ctx0" brushRef="#br0" timeOffset="206215.71">11239 13123 0,'22'0'0,"-44"0"0,65 0 15,-22 0-15,-21-21 16,0 42 0,0 1-16,-21-1 15,0 0-15,-1-21 0,1 21 16,0 0-16,0 0 0,0 1 16,0-1-16,-43 21 0,43-21 15,-21 0-15,20 1 0,-20-1 0,0 0 16,21 0-16,-22 0 0,22 0 15,0 1-15,-21-1 0,20 0 16,22 0-16,-21-21 0,0 0 16,21-21-1,0 0 1,21 0-16,-21-1 0,21 22 16,1 0-16,-1 0 0,0 0 15,42 22-15,1 20 16,-22-21-16,1 0 0,-1 0 15,21 22-15,-20-22 0,-1 21 0,22-21 16,20 22-16,1-1 16,-64-21-16,21 0 0,1-21 15,-22 22-15,0-22 0,0 0 16,0 0-16,1 0 0,-1 0 0,0 0 16,0 0-16,0 0 0,0 0 15,1 0-15,-1-22 16,0 1-16,0 0 0</inkml:trace>
  <inkml:trace contextRef="#ctx0" brushRef="#br0" timeOffset="207003.26">17166 12171 0,'-21'0'0,"42"0"0,-42-21 16,0 21-16,21-21 0,-21 21 0,21-22 15,0 1 1,-22 21-16,22 21 31,0 1-31,0-1 16,22 0-16,-1 0 0,21 21 0,-21-20 15,43 20-15,-22 0 16,22 1-16,-1-1 0,1 0 0,20 1 16,-20-1-16,20 21 0,-20-20 0,21 20 15,-22 1-15,22-22 0,-22 22 0,85 20 16,-84-20-16,-1-22 15,1 0-15,-1 1 0,22-22 0,-43 21 16,22-21-16,-22 22 0,1-22 16,-1 0-16,0 0 0,-21-21 0,1 21 15,20-21-15,-42 22 16,0-44 15,0 1-15,0 0-16,-21 0 15,21 0-15,0 0 0,0-1 0,0 1 16,-21 0-16,21 0 0</inkml:trace>
  <inkml:trace contextRef="#ctx0" brushRef="#br0" timeOffset="207347.07">18775 12954 0,'0'0'0,"0"-21"0,-21 21 0,42 0 47,0 0-47,0 0 0,0 0 0,0 21 16,1-21-16,20 21 15,-21 0-15,-21 1 0,21-1 0,22 0 16,-22 0-16,-21 0 16,0 0-16,21-21 0,-21 22 15,0-1-15,0 0 0,0 0 16,-21-21-1,0 21-15,-1-21 0,1 0 16,0 0-16,-21 21 0,21-21 0,-1 22 16,-20-22-16,0 0 0,21 21 15,-22-21-15,-20 0 16,20 21-16,22-21 0,0 0 0,-21 0 0,21 0 16,-1 0-16,1 0 15,21 21-15,-21-21 0,0 0 16,0 0-16,0 0 0</inkml:trace>
  <inkml:trace contextRef="#ctx0" brushRef="#br0" timeOffset="208403.46">4403 14076 0,'0'0'0,"0"21"16,21-21-1,0 0-15,0 0 16,0-21-16,22 21 16,-22-21-16,0 0 0,21-1 0,1-20 15,-22 21-15,0 0 16,0 0-16,0-1 0,-21 1 0,0 0 16,0 0-16,0 0 0,-21 21 15,0 0-15,-21-21 0,20 21 16,-20 0-16,21 0 0,-21 0 0,-1 0 15,22 21-15,-21 0 0,21 0 16,-1-21-16,-20 21 0,21 0 0,21 22 16,0-22-16,0 0 0,0 0 15,0 0-15,0 1 0,0 20 16,21-21-16,21 0 0,-20 0 0,-1 1 16,21-1-16,0 0 0,1 0 15,-22 21-15,21-20 0,43 41 16,-64-42-16,0 22 0,0-22 0,-21 21 15,0-21-15,0 22 0,0-22 16,-21 21-16,-21-21 0,0 22 0,-1-22 16,1 0-16,0 0 0,-1 0 15,1-21-15,-22 0 0,22 21 16,0-21-16,-1 0 0,22 0 0,-21 0 0,21-21 16,0 0-16,-1 0 0,1 0 15,0 0-15,0-1 0,21-20 0,-21 0 16,21 21-16,0-22 15,0 1-15,0 0 0,0-1 0,0 1 16,0 21-16,21-22 0,0 22 0,21 0 16,-20 21-16,20-21 0,-21 21 15,21 0-15,1 0 0</inkml:trace>
  <inkml:trace contextRef="#ctx0" brushRef="#br0" timeOffset="208656.32">5016 14203 0,'0'21'0,"0"43"15,0-43-15,-21 0 16,21 0-16,-21 21 0,21-20 16,-21-1-16,0 21 0,0 0 15,-1-20-15,1-1 0,21 0 16,-21 0-16,21 0 0,-21-21 0,21 21 15,0-42 17,0 0-32,0 0 0,21 0 0,-21 0 15,21-1-15,0 1 0</inkml:trace>
  <inkml:trace contextRef="#ctx0" brushRef="#br0" timeOffset="208823.22">4974 14055 0,'0'0'0,"0"-21"16,21 21 31,-21 21-47,21-21 0,-21 21 0,22-21 16,-1 21-16,0 0 15,0-21-15</inkml:trace>
  <inkml:trace contextRef="#ctx0" brushRef="#br0" timeOffset="209242.98">5270 14224 0,'0'21'16,"0"-42"-16,0 63 0,0 1 0,0-22 16,0 42-1,0-20-15,-21-22 0,21 0 0,-21 0 16,0 43-16,21-43 0,-21-21 15,21 21-15,0 0 0,-21-21 16,-1 0 0,22-21-1,0 0 1,0-21-16,0 20 0,22 1 0,-1-21 16,0 0-16,0-1 0,21 1 0,-20 21 15,20-22-15,21-20 16,-20 42-16,-1 0 0,0 21 0,1 0 15,-1 0-15,-21 0 0,22 0 0,-22 21 16,0 0-16,-21 21 0,0 43 16,0-43-16,0-21 15,-21 22-15,0-22 0,21 21 16,-22-21-16,1 1 0,0-1 0,0 0 16,0 0-16,21 0 0,-21-21 15,42 0 16,0-21-31,0 0 0,0 0 16,22 0-16</inkml:trace>
  <inkml:trace contextRef="#ctx0" brushRef="#br0" timeOffset="209874.62">6350 14245 0,'21'0'0,"-21"-63"31,0 42-31,-21 21 16,0 0-16,0 0 0,-1 0 16,1 0-16,0 0 0,0 0 15,0 21-15,-22 0 0,22 0 0,0 0 16,0 0-16,-21 22 0,20-1 16,1-21-16,21 0 0,-21 1 15,21-1-15,0 0 0,0 0 0,21-21 16,0 0-16,1 0 0,-1 0 15,21 0-15,-21 0 16,0-21-16,43-21 0,-43 42 16,0-22-16,0 1 0,1 0 0,-1 0 15,0 0-15,-21 0 0,21 21 16,-21-22-16,0 44 31,0-1-15,0 0-16,0 21 0,0-21 0,0 22 15,0-1-15,0-21 0,0 22 0,0-1 16,0 21-16,21-20 0,0 20 16,-21-20-16,22 20 0,-22 1 0,0-1 15,0 1-15,0-1 0,0 22 0,0-22 16,0 22-16,0-22 16,-43 64-16,22-84 0,0 20 15,0-20-15,-22 20 0,22-21 0,-21-20 16,21 20-16,-22-21 0,1 0 15,21 0-15,-106 1 16,85-22-16,-22-22 0,22 1 0,-1 0 16,1 0-16,0 0 0,-1-22 15,22 1-15,0 0 0,0-1 0,0 1 16,21-21-16,0-1 0,0 1 0,0-1 16,0 1-16,0-1 0,42-63 15,-21 64-15,22-1 16,-22 22-16,21-1 0,0-20 0,1 21 15,20-1-15,-20 1 0,-1 0 16,0-1-16,22 22 0,-22-21 0</inkml:trace>
  <inkml:trace contextRef="#ctx0" brushRef="#br0" timeOffset="210167.45">6752 13843 0,'0'0'32,"0"21"-32,-21 0 0,21 1 15,0-1-15,0 21 0,-21-21 0,21 22 16,-21-1-16,21-21 0,-22 21 0,22 1 16,0-1-16,-21 0 0,-21 43 15,42-43-15,0-20 0,0 20 16,-21-21-16,21 0 0,0 0 15,0 1-15,21-22 16,0-22-16,0 1 16,22 21-16,-22-21 0,42-21 15,-42-1-15,1 22 0,-1 0 16,0 0-16</inkml:trace>
  <inkml:trace contextRef="#ctx0" brushRef="#br0" timeOffset="210504.26">6921 14288 0,'0'0'15,"0"21"-15,0 0 0,0 0 16,22-21 0,-1 0-16,0 0 0,42 0 31,-20 0-31,-22 0 0,0-21 0,0 21 16,0-21-16,1 0 0,-22-1 15,0 1-15,0 0 16,0 0-16,0 0 15,-22 21-15,1 0 0,0 0 16,0 0-16,0 0 0,0 0 16,-1 21-16,1 0 0,0 0 15,0 22-15,21-22 0,0 0 0,0 21 16,0-21-16,0 22 0,0-22 16,0 0-16,0 0 0,21 0 0,-21 1 15,21-22-15,22 21 16,-22-21-16,0 0 0,0 0 0,0 0 15,0 0-15,1-21 0,-1-1 16,0 22-16,0-21 0,0 0 0,0 0 0</inkml:trace>
  <inkml:trace contextRef="#ctx0" brushRef="#br0" timeOffset="211842.8">8170 14457 0,'0'-21'16,"0"0"-16,0-1 16,0 1-16,21 0 0,-21-21 15,0 21-15,0-1 0,22 1 0,-1-21 16,-21 21-16,21-22 16,0 1-16,-21 0 0,21-1 0,0-41 15,-21 20-15,22 22 0,-1 0 16,-21-1-16,0 22 0,0-64 15,0 107 17,0 20-32,0-21 0,-21 21 0,-1 1 15,1-1-15,21 22 0,-21-22 0,0 0 16,0 22-16,21-22 0,0 22 16,-21-22-16,21 0 0,-22 22 0,22-22 15,0 0-15,0-20 0,0 20 0,0-21 16,22 43-1,-1-64-15,0 21 0,0-21 0,0 0 16,0 0-16,1 0 0,20-21 0,-21-1 16,21 22-16,-20-42 0,20 21 0,0 0 15,-21 0-15,22-22 0,20-20 16,-42 20-16,1 22 16,-1 0-16,0-21 0,-21 21 0,0-1 15,21 1-15,-42 21 31,0 21-31,0 1 16,21-1-16,-22 0 0,22 0 16,0 0-16,0 0 0,0 1 15,0-1-15,0 21 0,0-21 0,0 0 16,22 1-16,-1-1 16,0-21-16,21 0 0,-21 0 15,1 0-15,-1 0 0,21 0 0,-21 0 16,0-21-16,22 21 0,-22-22 0,0 1 15,0 0-15,0 0 0,-21 0 16,22 0-16,-22-1 0,0 1 16,0 0-16,-22 21 31,1 0-31,21 21 16,0 0-16,-21 1 15,21-1-15,-21 0 0,21 0 16,-21 0-16,21 0 0,0 1 0,0-1 15,0 0 1,0-42 15,21 0-31,0-1 16,0 1-16,-21 0 0,21 0 0,1 0 16,-1 0-16,0-1 0,0 22 0,0-21 15,0 0-15,1 21 0,-1 0 16,-21-21-16,21 21 15,-21 21 1,0 0-16,0 0 16,0 1-16,0-1 0,0 0 15,21 0-15,-21 0 0,0 0 0,0 1 16,0-1-16,21 0 0,0-21 16,1 21-16,-1-21 0,0 0 15,0 0-15,0 0 0,0 0 0,22 0 16,-22-21-16,21 0 15,-21 0-15,1-1 0,-1 1 0,0 0 16,0 0-16,0 0 0,0-22 0,-21 22 16,0 0-16,0 0 0,0-64 15,0 64 1,-21 21 0,0 0-16,0 21 15,21 0-15,0 1 0,-21-1 16,21 0-16,0 0 0,0 21 15,0-20-15,0-1 0,0 0 16,0 0-16,21 0 0,0 0 0,0-21 16,0 0-16,1 22 0,-1-22 0,0 0 15,0 0-15,21 0 0,-20 0 16,-1-22-16,21 1 0,-21 21 0,0-21 16,1 0-16,-1 0 0,0 0 0,-21-1 15,0 1-15,0 0 16,0-21-16,0 21 0,0-1 0</inkml:trace>
  <inkml:trace contextRef="#ctx0" brushRef="#br0" timeOffset="212131.53">9313 13780 0,'0'0'0,"21"21"31,1-21-31,-1 0 16,0 0-16,0 0 0,-21-21 15,21-1-15,-21 1 0,0 0 16,0 0 0,-21 21-16,0 0 0,0 0 15,0 0-15,-1 0 0,22 21 16,0 0-16,0 0 15,0 1-15,0-1 0,22-21 16,20 21-16,-21 0 0,21-21 16</inkml:trace>
  <inkml:trace contextRef="#ctx0" brushRef="#br0" timeOffset="-214256.71">11239 14118 0,'0'0'0,"0"-21"0,22 0 0,-22 0 16,0 0-16,0-1 15,-22 22-15,1-21 16,0 21-16,0 0 0,0 0 16,0 0-16,-1 21 0,1-21 0,-21 22 0,21-1 15,0 0-15,-22 21 0,22-21 16,0 22-16,0-1 0,0 0 16,21 1-16,0-1 0,0 0 0,0 22 15,0-22-15,0-21 0,21 1 16,0-1-16,0 0 0,0-21 15,0 0-15,22 21 0,-22-21 0,21 0 16,1 0-16,-22-21 0,21 21 0,43-42 16,-64 20-1,21 1-15,1 0 0,-22 0 0,21 0 16,-21-22-16,22 22 0,-22 0 16,-21-21-16,21 21 0,0-1 0,-21 1 15,0 0-15,0 42 47,0 0-47,0 1 0,0-1 0,-21 0 16,21 21-16,0-21 0,0 1 15,0-1-15,0 21 0,0-21 0,0 0 16,21 1-16,-21-1 0,21-21 0,0 21 16,1-21-16,-1 0 15,0 0-15,0 0 0,0 0 16,0 0-16,1 0 0,-1-21 0,0 0 15,21-1-15,-21 1 0,1 0 16,20-21-16,-42 21 0,21-22 16,-21 1-16,0 21 15,0 0-15,0-22 0,-21 22 0,0 0 16,0 0-16,-1 0 0,-20-1 0,21 22 16,0 0-16,0 0 0,-1 0 15,1 0-15,-21 0 16,21 0-16,0 22 0,21-1 0,-22 0 0,22 0 15,-21 0-15,21 22 0,0-22 16,0 21-16,0-21 0,0 0 16,0 1-16,0-1 0,43 21 15,-1-21-15,0-21 16,-21 0-16,22 0 0,20 0 16,-20 0-16,-1 0 0,21-42 15,-20 21-15,-1 0 0,0-1 16,-20 1-16,20 0 0,-21 0 0,0 0 15,0-22-15,1 22 0,-1 0 16,-21 0-16,0 0 0,0 42 47,0 0-47,-21-21 0,21 21 16,-22 22-16,22-22 0,-21 0 0,21 0 15,0 0-15,0 22 0,0-22 16,-21 0-16,21 0 0,0 0 15,0 0-15,-21-21 0,21 22 0,0-44 47,21 1-47,-21 0 0,21 21 0,-21-42 16,0 21-16,21-1 0,-21 1 16,22-21-16,-22 21 0,0 0 15,21-1-15,0 1 0,0 0 0,-21 0 16,0 0-16,21 21 0,0 0 15,1 0 1,-22 21-16,0 0 0,0 0 16,0 0-16,0 1 0,0-1 15,0 0-15,0 0 0,0 21 0,21-20 16,-21-1-16,0 0 0,21 0 16,-21 0-16,0 0 0,21-21 0,0 22 15,0-22-15,1 0 0,-1 0 0,0 0 16,0 0-16,21 0 15,-20 0-15,-1 0 0,0-22 0,0 1 16,0 0-16,0 0 0,1 0 16,-22 0-16,21-1 0,0 1 15,-21-21-15,0 21 0,0 0 0,0-22 16,0 22-16,21 0 0,-21 42 47,0 0-47,-21 0 0,21 1 15,0-1-15,0 0 0,0 0 16,-21 0-16,21 0 0,-21 1 0,21-1 16,0 21-16,0-21 0,0 0 15,0-42 32,0 0-31,0 0-16,0 0 0,0-22 15,0 22-15,0 0 0,0 0 16,0-21-16,21 20 0,0 1 0,0 0 16,-21 0-16,21 0 0,0 21 0,-21-21 15,22 21-15,-1 0 16,-21 21 0,0 0-16,0 0 15,0 0-15,0 0 0,0 1 16,0-1-16,0 0 0,0 0 15,0 0-15,0 22 0,0-22 0,21 0 16,-21 0-16,21 0 0,0-21 16,0 0-1,1 0-15,-1 0 0,0 0 16,0 0-16,0-21 0,0 0 0,1 21 16,-1-21-16,0 0 15,0-1-15,0 1 0,0 0 0,-21 0 0,22-21 16,-1-1-16,0 22 15,-21 0-15,0 0 0,0 0 16,0 42 15,-21-21-15,21 21-16,0 0 0,0 0 0,-21 22 16,-1-1-1,22-21-15,0 0 0,0 0 0,-21 1 16,21-1-16,-21 0 0,21 0 31,0-42-15,0 0-16,21 0 15,0-1-15,-21 1 16,22-21-16,-1 21 0,0 0 16,-21-1-16,42-20 0,-42 21 15,21 0-15,1 21 0,-22-21 16,21 21-16,-21 21 15,0 0 1,0 0-16,0 0 16,21 0-16,-21 1 0,0-1 0,0 0 15,21 0-15,0 0 16,0 0-16,1 1 0,-1-22 0,0 21 16,0-21-16,0 0 0,64 0 15,-64 0-15,0 0 16,0 0-16,22 0 0,-22-21 15,0-1-15,0 22 0,0-21 0,1 0 16,-1 0-16,0 0 0,-21 0 16,21-43-16,-21 43 0,0-21 15,0 20-15,-21 22 32,0 0-32,0 0 0,-1 0 15,22 22-15,-21-1 0,21 0 16,0 0-16,0 0 0,0 0 15,0 1-15,0-1 0,0 0 0,21 0 16,1 0-16,-1 0 0,-21 1 16,21-22-16,0 21 0,0-21 15,0 0-15,1 0 0,62 0 16,-20-43 0,-43 22-16,0 21 0,0-21 15,-21 0-15,21 0 0,-21 0 0,22-1 16,-22 1-16,0 0 0,0 0 0,0 0 15,0 42 17,-22-21-32,22 21 0,-21 0 0,21 0 15,-21 1-15,21-1 0,0 0 16,0 0-16,0 0 16,0 0-16,0 1 15,0-44 16,21 22-31,-21-21 0,21 0 16,-21 0-16,22 0 0,-1 0 16,0-1-16,-21 1 0,42-21 15,-21 21-15,-21 0 0,22 21 16,-22-22-16,21 22 0,0 0 0,0 0 16,-21 22-1,0-1-15,21 0 16,-21 0-16,0 0 0,0 22 15,21-22-15,-21 0 0,0 0 0,0 0 16,22 0-16,-1 1 0,0-1 16,0-21-16,0 0 0,0 0 15,22 0-15,-22 0 0,0-21 16,0 21-16,0-22 0,1 1 16,-1-21-16,-21 21 0,21 0 0,0-22 15,-21 22-15,21-21 0,-21 21 0,0-22 16,21-41-1,-21 20-15,0 22 0,22-1 0,-22-20 0,0 21 16,0-1-16,0 22 0,21-21 16,-21 21-16,0-1 15,0 44 1,0-1-16,0 0 0,0 21 16,-21-21-16,21 22 0,0-1 0,-22 0 15,22 1-15,0-1 0,0 0 0,0 1 16,0-1-16,0-21 0,0 64 15,0-64-15,0 43 16,22-43-16,-22 0 0,0 0 16,21 0-16,-21 0 0,21-21 0,0 0 15,0 0-15,0 0 16,1 0-16,-1 0 0,0-21 16,-21 0-16,21 21 0,0-21 15,-21 0-15,21 0 0,-21-1 0,22 1 16,-22 0-16,0 0 0,0 0 0,0 0 15,0-22-15,0 22 0,0 0 16</inkml:trace>
  <inkml:trace contextRef="#ctx0" brushRef="#br0" timeOffset="-213905.91">14732 13928 0,'0'21'15,"21"0"1,0-21-16,0 0 15,22 0-15,-22 0 0,21 0 0,22 0 16,-22 0-16,43-21 16,-43 21-16,0-21 0,22 21 15,-22-21-15,-21 21 0,1 0 16,-1-22-16,0 22 0,0 0 16,-21-21-1,0 42 63,0 1-62,-21-22 15,0 0-31,0 21 16,-1-21-16</inkml:trace>
  <inkml:trace contextRef="#ctx0" brushRef="#br0" timeOffset="-212565.68">8932 16023 0,'0'0'0,"21"0"0,1 0 15,-1 0-15,0-21 16,0 21-16,0-21 16,-21 0-16,21 21 0,1-21 15,-1-1-15,-21 1 0,0 0 16,0 0 0,-21 21-1,-1 0 1,1 0-16,0 21 15,0 0-15,-21 0 0,20 22 0,-20-22 16,21 21-16,-21 1 0,-1-1 16,-63 64-16,64-64 0,-21 0 15,20 22-15,1-22 0,-22 1 16,22 20-16,-21-21 0,20 22 0,1-22 16,0 22-16,-1-22 0,1 0 0,-43 64 15,43-63-15,21-1 16,0-21-16,-22 21 0,22-20 15,0-1-15,21 0 0,-21-21 16,21-21 0,0 0-1,21-1-15,0 1 0,0 0 16,22-21-16,-22 21 0,21-22 0,-21 1 16,22 0-16</inkml:trace>
  <inkml:trace contextRef="#ctx0" brushRef="#br0" timeOffset="-212109.94">9186 16044 0,'0'0'0,"21"-21"0,1 0 16,-1 0 0,-21 0-16,0 0 15,0-1-15,0 44 47,0-1-47,-21 0 0,-22 21 0,22 1 16,0-1-16,-21 0 0,-1 1 15,1 20-15,-22 1 0,22-22 0,-21 21 16,-1-20-16,1 20 0,-1-20 0,1 20 16,20 1-16,-20-22 0,20 0 15,1 22-15,0-22 0,-22 22 16,43-43-16,21 21 0,0-21 16,0 0-16,0 1 0,0-44 46,0 1-30,0 0-16,21 0 16,-21 0-16,21 21 0</inkml:trace>
  <inkml:trace contextRef="#ctx0" brushRef="#br0" timeOffset="-201633.14">19727 13970 0,'0'0'0,"21"-21"0,-21 0 15,0-22-15,22 22 16,-22 0-16,0 0 16,0 42-1,0 0 1,0 0-16,0 22 0,0-1 15,0 0-15,0 1 0,-22-1 0,22 22 16,-21-22-16,21 0 0,0 22 16,0-22-16,0 0 0,-21 1 15,21-1-15,0-21 0,0 22 0,0-22 0,0 0 16,0 0-16,0 0 16,0-42 15,0 0-31,0 0 15,0 0-15,0-1 0,0-20 0,0 0 16</inkml:trace>
  <inkml:trace contextRef="#ctx0" brushRef="#br0" timeOffset="-200940.02">19706 13991 0,'0'0'0,"0"-21"47,0 0-31,21 0-16,0 0 0,1 21 15,-1-22-15,0 22 0,0-21 16,0 21-16,0-21 0,22 21 0,-1 0 15,-21 0-15,0 0 16,1 0-16,-1 0 0,0 0 0,0 21 16,0 0-16,-21 1 0,0-1 0,0 21 15,0-21-15,0 0 0,-21 1 16,0 41-16,-43-21 16,43-20-16,-21-1 0,-22 0 15,43 0-15,0 0 16,0-21-16,0 0 0,0 0 0,42-21 31,0 21-15,0-21-16,0 0 0,0 21 15,22-21-15,-22 21 0,42-22 16,-41 22-16,20 0 0,-21 0 0,21 0 16,-20 0-16,20 0 0,-21 0 15,21 22-15,-20-1 0,-1-21 16,0 21-16,0 0 0,0 0 15,-21 22-15,0-22 0,0 0 0,0 21 0,0-21 16,-21 22-16,0-22 0,-21 0 16,20 0-16,-20 22 0,0-22 15,21-21-15,-22 21 0,1 0 0,0-21 16,20 0-16,-20 0 0,0 0 16,21 0-16,-22 0 0,22 0 0,-21 0 15,21 0-15,-1 0 0,1-21 0,21 0 16,-21 0-16,21-1 0,-21 1 15,0-42 1,21 42-16,0-1 0,0 1 16,0 0-16,21 0 0,0 0 15,0 21-15,-21-21 0,21 21 0,1 0 16,-1-22-16,0 22 0,21 0 16,-21-21-16</inkml:trace>
  <inkml:trace contextRef="#ctx0" brushRef="#br0" timeOffset="-200571.24">20764 13864 0,'0'-21'16,"0"42"-16,0-63 0,0 21 0,0 0 15,0-1-15,0 44 32,0-1-32,0 0 0,0 0 15,0 21-15,0 1 0,0-1 0,0-21 16,-21 22-16,21-1 0,-21 0 16,21 1-16,-21-1 0,21 0 0,0 1 15,0-1-15,0 0 0,-21-21 0,21 1 16,0-1-16,0 0 15,0 0-15,0 0 0,21-42 32,0 0-17,0 0-15,0-22 0,1 22 16,-1 0-16,0 0 0</inkml:trace>
  <inkml:trace contextRef="#ctx0" brushRef="#br0" timeOffset="-200217.93">20976 14118 0,'0'21'32,"0"1"-32,-21-1 0,0 0 15,21 0-15,0 0 0,0 0 16,-21 1-16,21-1 0,0 0 0,0 21 16,0-21-16,0 1 0,0-1 15,21 0-15,0-21 0,0 0 16,0 0-16,0 0 0,1 0 0,20 0 15,-21 0-15,0 0 16,0-21-16,1 0 0,-1-1 16,0 1-16,-21 0 0,0-21 0,0 21 0,0-1 15,0 1-15,0-21 0,0 21 16,0 0-16,0-1 0,-21 1 0,0 0 16,-1 0-16,1 21 15,0 0-15,0 0 0,0 0 0,0 0 16,-1 0-16,1 0 0,0 0 0,0 21 15,0 0-15,21 0 0,0 1 16,0-1-16,0 0 0,0 0 16,42-21-16,-21 0 0,0 21 15,1-21-15,20 0 0</inkml:trace>
  <inkml:trace contextRef="#ctx0" brushRef="#br0" timeOffset="-199497.34">21569 14055 0,'0'0'0,"0"-21"0,0-1 16,0 1-16,-21 21 16,-1 0-16,1 0 15,0 0-15,0 21 0,0 1 16,21-1-16,-21 0 0,-1 0 0,22 21 16,0 1-16,0-1 15,0-21-15,0 22 0,0-22 0,0 0 16,22 0-16,-1 0 0,0 0 0,0 1 15,21-22-15,1 0 16,-22 0-16,0 0 0,21 0 16,-20 0-16,20-22 0,-21 1 15,0 0-15,0 0 0,1-21 0,-1 20 16,0-20-16,0 21 0,-21-64 16,21 43-16,-21 0 0,21-22 15,-21 22-15,22-1 0,-22 1 0,0 0 16,0 21-16,0-1 0,0 44 31,0-1-31,0 21 0,0-21 16,0 22-16,0-1 0,0-21 0,0 21 15,-22 1-15,22-22 0,-21 21 0,0-21 16,21 22-16,0-22 16,-21 0-16,-21 21 0,42-20 15,0-1-15,-22-21 16,22-21-1,22-1-15,-1 22 16,21-63 0,-21 42-16,0 21 0,1-21 0,-1-1 15,0 22-15,0-21 0,-21 0 16,21 21-16,-42 0 31,0 0-15,0 0-16,0 21 15,-1-21-15,-20 21 0,21-21 16,0 22-16,21-1 0,-21-21 16,21 21-16,0 0 0,0 0 15,0 0-15,21-21 0,0 22 16,0-1-16,0 0 0,0-21 16,1 21-16,-1-21 0,0 0 15,0 0-15,0 0 0,0 0 0,1 0 16,-1 0-16,0 0 15,0 0-15,21-21 0,-20 0 16,20 21-16</inkml:trace>
  <inkml:trace contextRef="#ctx0" brushRef="#br0" timeOffset="-196693.95">23347 13526 0,'-21'-22'0,"42"44"0,-64-65 16,22 43-16,0 0 0,0 0 0,0 0 16,0 0-16,-1 0 0,-41 64 15,21-22-15,20-21 0,-20 43 16,21-22-16,-21 0 0,20 1 16,1 20-16,0-20 0,0-1 15,21 0-15,0 1 0,0-1 0,0-21 16,0 21-16,21 1 0,0-22 15,0 21-15,1-21 0,20 1 0,-21-1 16,43 21-16,-43-21 16,0-21-16,21 0 0,-21 0 0,1 0 15,20 0-15,-21-21 0,0 0 16,43-21-16,-43 20 16,0 1-16,0 0 0,0-42 15,1 41-15,-22 1 0,0-21 0,0 21 16,0 0-16,0 42 31,-22-21-31,22 21 16,0 0-16,0 0 0,-21 0 0,21 1 15,0 20-15,0-21 0,0 0 16,0 0-16,0 1 0,0-1 16,0 0-16,21 0 0,1-21 0,-1 21 15,0-21-15,0 0 0,0 0 16,22 0-16,-1 0 0,-21 0 15,0-21-15,0 21 0,1-21 16,-1 0-16,0 0 0,0-22 16,0 22-16,0-21 0,-21 21 0,0-22 15,0 22-15,0-21 0,0-1 16,0 22-16,0-21 0,-21 21 0,0 0 16,0-1-16,-21 22 0,20 0 0,-20 0 15,21 0-15,-21 0 0,20 22 16,1-1-16,-21 0 0,42 0 0,-21 21 15,21 1-15,0-22 16,0 0-16,0 0 0,0 22 0,21-22 16,0 0-16,0 0 0,0 0 0,1 0 15,20-21-15,-21 22 0,21-1 16,22-21-16,21 0 16,-64 0-16,21 0 15,-21-21-15,22-1 0,-22 22 0,0-21 16,0 0-16,-21 0 0,21 0 0,0 0 15,-21-1-15,22-20 16,-22 21-16,0 0 0,0 0 0,0 42 31,0 0-15,-22-21-16,1 21 0,0 21 16,21-20-16,-21-1 0,21 0 15,-21 0-15,21 0 0,-21-21 16,21 21-16,0 1 0,0-1 15,0-42 17,21-1-17,-21 1-15,0 0 0,21 0 0,0 0 16,0-22-16,0 1 16,1 21-16,-1 0 0,0 0 0,-21-1 15,21 1-15,0 21 0,0 0 16,-21 21-1,22 1 1,-22-1-16,0 0 0,0 0 16,0 0-16,21 0 0,-21 1 0,0-1 15,0 0-15,21 0 0,0 0 0,0 0 16,0-21-16,1 22 16,-1-22-16,0 0 15,0-22 1,0 22-16,-21-21 0,0 0 0,21-21 15,1-1 1,-22 22-16,21 0 0,-21-21 0,0 21 16,0-1-16,21 1 0,-21 0 0,21 21 15,-21 21 17,0 0-32,0 1 0,0-1 15,0 0-15,0 0 0,0 0 0,0 0 16,0 1-16,0-1 0,21 0 15,0 0-15,22 0 16,-22 0-16,0 1 0,0-22 0,0 0 16,1 0-16,-1 0 0,21 0 15,-21 0-15,0 0 0,1-22 0,-22 1 0,21 0 16,0 0-16,0-21 16,0-43-1,-21 64-15,21 0 0,-21-22 16,0 22-16,0 0 0,0 0 15,0 42 1,0 0-16,0 0 16,-21 0-16,21 1 0,-21-1 0,21 0 15,-21 0-15,21 0 0,-21 22 16,21-22-16,0 0 0,0 0 0,0 0 16,0 0-16,0 1 15,0-44 16,0 1-15,0 0-16,0 0 16,0 0-16,0 0 0,0-1 0,21 1 15,0 0-15,0 0 0,0 0 16,-21 0-16,22-1 0,-1 1 0,0 0 16,0 21-16,0 0 15,0 0-15,1 0 16,-22 21-16,21 0 0,-21 1 15,0-1-15,0 0 16,0 0-16,0 0 0,0 0 0,21 22 16,-21-22-16,0 0 15,0 0-15,21-21 0,-21 21 0,21-21 16,0 0 0,1 0-16,-1 0 15,-21-21 1,0 0-16,21 0 0,-21 0 15,21 0-15,0-22 0,-21 22 16,21 0-16,22-21 0,-22-1 16,0 22-16,21 0 0,-20 0 15,20 21-15,-21-21 0,21 21 0,-20 0 16,-1 0-16,-21 21 16,0 0-16,0 0 15,0 0-15,0 0 0,0 1 16,0-1-16,0 0 15,0 0-15,0 0 0,0 0 0,0 1 16,0-1-16,21 0 0,0 0 0,0-21 16,0 21-16,1-21 0,-1 0 15,0 21-15,0-21 0,21 0 0,-20 0 16,20 0-16,-21 0 0,21 0 16,-20 0-16,-1-21 0,21 0 0,-21 0 15,0 0-15,1 0 0,-1-1 0,-21 1 16,0 0-16,21 0 15,-21-21-15,0 20 0,0 1 0,0 0 16,0 0-16,-21 21 0,0 0 16,-1 0-16,1 0 15,0 21-15,0 43 16,21-43-16,0 0 0,0 0 16,0 0-16,0 0 0,0 1 0,0-1 15,0 0-15,21-21 16,-21 21-16,21-21 0,0 0 0,1 0 15,-1 0-15,0 0 0,0 0 16,0 0-16,0 0 0,1 0 16,-1-21-16,0 21 0,0-21 15,0 0-15,0-1 0,1 22 16,-1-21-16,-21 0 0,21 0 16,0 0-16,-21 0 0,21 21 0,-21 21 31,-21 0-16,21 0-15,-21 0 0,0 0 0,21 1 16,0-1-16,0 0 16,0 0-16,0 0 0,0-42 62,21 21-62,-21-21 16,21 21-16,-21-21 0,21 21 15,-21-21-15,21 21 16,-21-22-16,22 22 0,-22 22 31,0-1-15,0 0-16,21-21 0,-21 21 16,21-21-16,0 0 0,-21 21 0,21-21 15,0 0-15,1 0 16,20 0-16,-21 0 15,0 0-15,0 0 16,1-21-16,-22 0 0,0 0 16,21 21-16,-21-21 0,21-22 0,0 22 0,-21 0 15,21-21-15,0 20 16,1-20-16,-1-43 0,0 43 16,0-43-16,0 43 15,0 0-15,-21 21 0,0-22 0,22 22 16,-22 0-16,0 42 15,-22 0 1,1 22-16,0-22 0,0 21 0,21 0 16,-21 22-16,0-22 0,-1 1 0,1-1 15,21 0-15,-21-21 0,21 22 0,0 41 16,0-62 0,0-1-16,0 0 0,0 0 15,21-21-15,0 0 16,1 0-16,-1 0 15,0 0-15,0 0 16,0 0-16,0-21 0,1 21 16,-1-21-16,0 0 15,0 21-15,0-22 0,-21 1 16,21 0-16,-21 0 0</inkml:trace>
  <inkml:trace contextRef="#ctx0" brushRef="#br0" timeOffset="-196426.1">26691 13885 0,'0'0'16,"-21"0"-16,0 0 0,21 22 15,21-22 1,0 0-16,0 0 0,0 0 16,1 0-16,20 0 0,0 0 0,-21 0 15,22 0-15,-1 0 0,-21 0 0,22 0 16,20 0-16,-42 0 15,0 0-15,1 0 0,-1 0 0,-21 21 16,21-21 0,-42 0 31,0 0-47,-1 0 0,-20 0 15,21 0-15</inkml:trace>
  <inkml:trace contextRef="#ctx0" brushRef="#br0" timeOffset="-194814.02">19494 14965 0,'0'0'0,"22"0"0,-1-21 0,0 0 15,0 21-15,0-22 0,0 1 16,-21 0-16,22 21 0,-1-21 0,0 0 16,-21 0-16,21 21 15,-42 21 16,0 0-31,0 0 0,-1 0 16,-20 22-16,21-22 0,-21 21 16,-1 0-16,1 22 0,0-22 0,-1 22 15,1-22-15,-64 64 16,64-64-16,-1 22 0,-20-22 0,21 0 16,-1 1-16,1-1 0,0 0 15,-1-20-15,1 20 0,-64 43 16,85-43-16,0-21 15,0 0-15,-1-21 0,22 21 0,-21-21 16,42 0 15,1-21-31,-1 0 0,0 0 16,0 0-16,21 0 0,-20-1 0,20 1 16,0-21-16</inkml:trace>
  <inkml:trace contextRef="#ctx0" brushRef="#br0" timeOffset="-193901.54">20235 15050 0,'21'0'0,"-42"0"47,0 21-47,0 0 0,21 0 16,-21 0-16,0 0 0,-1 22 0,1-22 15,21 0-15,-21 0 0,0 22 16,0-22-16,0 0 0,-1 0 0,1 0 16,0-21-16,0 21 0,0 1 0,0-22 15,-1 0 1,22-22 15,0 1-15,22 0-16,-1 0 0,-21 0 0,21-22 15,0 22-15,0-21 0,0 21 16,22-22-16,-22 22 0,0 0 16,0 0-16,22 0 0,-22 0 0,0 21 15,0 0-15,0 0 0,0 0 0,1 0 16,-1 0-16,-21 21 15,0 0 1,0 0-16,-21-21 0,-1 21 16,1-21-16,0 21 0,-21 1 0,21-22 15,-22 21-15,1-21 0,21 0 16,-22 0-16,1 21 0,0-21 16,-43 0-16,64 0 0,0 0 15,0 0-15,-1 0 0,44 0 31,-1 0-31,0 0 0,0 0 16,0 0-16,22 0 0,-1 0 0,-21 0 16,21 0-16,1 0 0,-22 0 15,21 0-15,-21 0 0,22 0 0,-22 21 16,0-21-16,0 0 0,0 21 16,-42-21-1,0 0 1,0 0-16,0 0 15,0 0-15,-1 0 0,-20-21 0,21 21 16,0-21-16,0 0 0,-1 21 16,22-21-16,0-1 0,0 1 0,-21 0 15,21 0-15,0-21 0,0 20 16,0 1-16,0 0 0,0 0 16,0 0-16,21 21 0,-21 21 31,0 0-31,0 21 15,0-20-15,0 20 16,0 0-16,0 1 0,0-1 0,0 0 0,0 1 16,-21-1-16,21 0 0,-21-21 15,21 22-15,0-22 0,0 0 16,0 0-16,0 0 0,0 1 0,0-1 16,21-42 15,0 21-31,1-22 0</inkml:trace>
  <inkml:trace contextRef="#ctx0" brushRef="#br0" timeOffset="-193425.82">20997 15854 0,'0'0'16,"-21"0"-16,42 0 31,0 0-16,1 0-15,20 0 0,0 0 16,-21 0-16,64-21 16,-43 21-16,22 0 0,-22 0 15,1-21-15,20 21 0,-21 0 16,-20 0-16,20 0 0,-21-22 0,-21 1 16,21 21-16,0 0 0,-21-21 15</inkml:trace>
  <inkml:trace contextRef="#ctx0" brushRef="#br0" timeOffset="-193241.92">21971 15769 0,'21'0'16,"-42"0"-16,63 0 0,-21 0 0,1 0 16,-1 0-1,0 0 1,0 0-16,0 0 15,0 0-15,1 0 0,20 0 16,-21-21-16,21 21 0,-20 0 16</inkml:trace>
  <inkml:trace contextRef="#ctx0" brushRef="#br0" timeOffset="-193029.04">23347 15727 0,'21'0'15,"-42"0"-15,63 0 0,-21 0 0,0 0 16,1 0-16,-1 0 0,0 0 16,0 0-16,0 0 0,22 0 0,-22 0 15,21 0-15,0 0 0,-20 0 16,20 0-16,-21 0 0,21 0 0,1 0 16,-43-21-1,21 21-15</inkml:trace>
  <inkml:trace contextRef="#ctx0" brushRef="#br0" timeOffset="-192767.18">21103 16362 0,'-21'21'16,"42"-42"-16,-84 42 0,63 0 0,-22-21 0,44 0 31,-1 0-15,0 0-16,0 0 0,0 0 0,0 0 15,1 0-15,-1 0 0,0-21 16,0 21-16,21-21 0,22 0 15</inkml:trace>
  <inkml:trace contextRef="#ctx0" brushRef="#br0" timeOffset="-192574.3">22479 16362 0,'0'0'16,"42"21"-16,-21-21 0,1 0 0,-1 0 15,0 0-15,0 0 0,0 0 0,0 0 16,1 0-16,-1 0 0,0 0 16,0 0-16,0 0 0,0 0 0,1 0 15,20 0-15,-21-21 0,0 21 16,22 0-16,-22-21 0,21 0 0</inkml:trace>
  <inkml:trace contextRef="#ctx0" brushRef="#br0" timeOffset="-192357.43">23643 16298 0,'21'0'0,"-42"0"0,63 0 15,-20 0-15,-1 0 0,0 0 0,0 0 16,0 0-16,0 0 0,1 0 16,-1 0-16,21 0 0,-21-21 0,0 21 15,1 0-15,-1 0 0,0 0 0,0 0 16,-42 0 15,0 0-31,-22 0 0,22 0 16,-21 0-16</inkml:trace>
  <inkml:trace contextRef="#ctx0" brushRef="#br0" timeOffset="-192093.58">21548 16976 0,'-22'0'0,"44"0"0,-44 21 0,44-21 31,-1 0-31,0 0 0,0 0 16,21 0-16,-20 0 0,20 0 15,0 0-15,1 0 0,-1 0 16,0 0-16,1 0 0,-1 0 0,0 0 16,-21 0-16,22 0 0,-1-21 15,0 0-15,1 21 0</inkml:trace>
  <inkml:trace contextRef="#ctx0" brushRef="#br0" timeOffset="-191861.71">23199 16912 0,'21'0'0,"-42"0"0,63 0 16,-21 0-16,0 0 0,0-21 15,1 21-15,-1 0 16,0 0 0,-21-21-16,21 21 15,0 0-15,0 0 16,1 0-16,-1 0 15,0 0-15,0 0 16,0 0-16,0 0 16</inkml:trace>
  <inkml:trace contextRef="#ctx0" brushRef="#br0" timeOffset="-191646.23">23961 16870 0,'21'0'15,"0"0"1,-21-21 0,21 21-1,0 0 32,0 0-31,1 0-1</inkml:trace>
  <inkml:trace contextRef="#ctx0" brushRef="#br0" timeOffset="-191458.34">24236 16912 0,'21'0'15,"-21"-21"1,21 21 15,-21-21-15,0 0 15</inkml:trace>
  <inkml:trace contextRef="#ctx0" brushRef="#br0" timeOffset="-190368.67">25633 16806 0,'0'0'16,"21"0"-16,0 0 0,0 0 15,0 0-15,-21-21 0,22 21 16,-44 21 15,22 1-31,-21-1 16,0 0-16,0 0 0,-21 0 16,20 0-16,1 1 0,0-22 0,0 21 15,0 0-15,21 0 0,-21-21 16,21-21 15,21 0-15,0 0-16,0 21 0,0-43 15,0 22-15,22 0 0,-22 0 0,21-22 16,-21 22-16,22 0 0,-22 0 16,21 0-16,-21 0 0,22-1 15,-22 22-15,0 0 0,-63 0 31,21 22-31,-22-22 0,1 0 16,0 21-16,20-21 16,-20 0-16,-43 21 0,64-21 0,0 0 15,0 0-15,0 0 0,21 21 16,-21-21-16,42 0 31,0 21-31,0-21 0,0 0 16,0 0-16,1 21 15,-1-21-15,21 0 0,-21 0 0,0 0 16,1 0-16,-1 0 16,0 0-16,-42 0 31,0-21-31,-1 21 0,-41-63 16,42 42-16,0 21 15,-1-22-15,22 1 0,0 0 16,0 0-16,0 0 0,0 0 15,0-1-15,0 44 32,0-1-32,0 0 15,22 21-15,-22-21 0,0 1 0,0 20 16,0 0-16,0-21 0,0 22 16,0-22-16,0 21 0,0-21 0,0 1 15,0-1-15,0 0 0,0 0 0,0 0 16,21-21-1,0 0 1,0 0-16,21 0 0</inkml:trace>
  <inkml:trace contextRef="#ctx0" brushRef="#br0" timeOffset="-190057.79">26797 16616 0,'0'0'0,"21"-21"0,0 0 0,-21-1 16,-21 44 0,0-22-1,-21 42-15,20-21 0,-20 0 16,0 22-16,-1-1 0,1 0 0,0 22 16,-1-22-16,-20 0 0,-1 22 15,1-22-15,-1 22 0,-20-1 16,20-20-16,-20 20 0,20 1 0,1-22 15,-22 21-15,-21 43 16,64-63-16,21-1 0,-22-21 0,22 21 16,0-20-16,21-1 0,0 0 15,0-42 1,21 0 0,0-1-16,-21 1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11B3-77DF-4BF5-B7C0-D490EF3D9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A7BD1-CC7B-4F08-AB20-C3EE14894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4129D-8F50-44F7-AAAC-548CE188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C494-CA8E-40C8-B294-5DB480C0B09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216C-F0A1-4888-943E-7D6A3B08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1498F-EB77-4201-9389-D204525A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FBB8-3B70-4051-BFEE-AC857BB0A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44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AC06-F80B-4BAC-AE2B-B657594A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0CC91-79C9-45E3-8CC9-9123B7C00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33BC8-041A-4291-88D1-7BE39AFC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C494-CA8E-40C8-B294-5DB480C0B09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68CE-82A2-4B41-8008-8497CBFC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48CA9-EDA1-47A9-8FFE-0CA6409B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FBB8-3B70-4051-BFEE-AC857BB0A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9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413BD-C4BF-437A-97A6-49EA1868C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112C5-D506-4279-9769-B41405320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1199A-32F5-44AE-8F93-F72053C4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C494-CA8E-40C8-B294-5DB480C0B09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84157-4449-40F9-BE86-CF016F86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2D986-C3BC-40E8-AC67-A70AB6FF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FBB8-3B70-4051-BFEE-AC857BB0A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6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2BF0-EED3-473A-AF1D-C722E5F6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A46F-9425-400D-8182-79EB097C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C7EDB-903A-4369-911A-37C74AFA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C494-CA8E-40C8-B294-5DB480C0B09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2DB67-7A0B-4FE3-BF87-C6F3E919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CEA59-F249-4480-B24F-E289D44B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FBB8-3B70-4051-BFEE-AC857BB0A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18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5D12-C2C4-42DA-BE71-5703B7A3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82E86-206E-47F1-AA82-4DB4F7400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8D41C-9FD9-47BD-BDBB-F4BC7490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C494-CA8E-40C8-B294-5DB480C0B09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525EC-C254-483A-AFFE-D0C3046B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B0E0D-D651-4347-9E77-3F94C2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FBB8-3B70-4051-BFEE-AC857BB0A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5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1472-0A07-4A54-BC93-85F5785B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A0207-5F9C-458F-9389-D1046414E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4CA6B-B937-4E09-8D24-BB283B021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44D8B-4256-4C36-9656-1A128BD3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C494-CA8E-40C8-B294-5DB480C0B09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5D715-2928-41A6-9AB1-3A6058E3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08890-3CCB-44D8-8484-53298037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FBB8-3B70-4051-BFEE-AC857BB0A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07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2F30-81B9-48F4-8382-1B1D0CDC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70C66-AA4C-43F9-BF80-E3C9F93BE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CC81B-8130-4E8E-8A66-D6DABE724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E4F32-859B-4B59-AAF7-5A895EAFA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3247E-4E73-4FBF-A620-B8290671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CFED7-0C64-4223-A894-204ACB2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C494-CA8E-40C8-B294-5DB480C0B09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44C58-B763-4A82-A51E-5E80BA0A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2E024-9825-49A6-9B67-A5B4B92C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FBB8-3B70-4051-BFEE-AC857BB0A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09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FABE-E4A3-46EA-822B-BCDC5992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BA2F4-ADCA-44F3-BCB4-333E2F4F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C494-CA8E-40C8-B294-5DB480C0B09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4BB59-D416-4478-8E6D-3045265E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1112F-DF27-4C08-A8D3-7EB1F135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FBB8-3B70-4051-BFEE-AC857BB0A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8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3C12F-693A-485A-BA2E-0E627148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C494-CA8E-40C8-B294-5DB480C0B09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265CC-C065-422A-84B4-8FFAFFFE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AE418-63F1-4141-BF5C-29E10C1E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FBB8-3B70-4051-BFEE-AC857BB0A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4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555E-6DBE-4BFB-A486-5C299D24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70CD8-23CF-4844-BCDF-C9A476109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1F764-FC05-4853-8A9A-88B5DFFC9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0E53D-BCDA-4241-942D-2DF17C6D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C494-CA8E-40C8-B294-5DB480C0B09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37EDF-D2B2-4D68-A678-5DE5644A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876B1-7D9B-4362-98DC-08D7938C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FBB8-3B70-4051-BFEE-AC857BB0A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00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43FE-3C4D-4353-BF99-1F161E618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FE9A2-9C8F-4E3C-A383-B0DED0A27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357DF-77AA-4F86-8C00-CFCD8BA28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3559F-BDCF-4467-B878-0C496A9D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C494-CA8E-40C8-B294-5DB480C0B09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C14FB-7AB4-4DEE-9E46-A2F546A8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661A-D96A-4E97-B13D-29B941CE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FBB8-3B70-4051-BFEE-AC857BB0A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7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4B138-7475-426B-880E-9089B6B3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787AC-78B6-41ED-A122-1FBB58B15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DB5C3-F7E8-463C-8F4B-F05FF00E9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0C494-CA8E-40C8-B294-5DB480C0B09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5E1F5-C8E7-4040-A81B-D50C82A3C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4A733-7C6F-4DF1-BE01-C7815F9DA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FBB8-3B70-4051-BFEE-AC857BB0A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47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20.png"/><Relationship Id="rId4" Type="http://schemas.openxmlformats.org/officeDocument/2006/relationships/customXml" Target="../ink/ink21.xm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customXml" Target="../ink/ink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56B9-17B6-4720-AC9A-77F6655A4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2C11C-1E6F-4C0C-B7CB-92483E0EA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6897F1-8C05-40E9-8029-748C97FC4768}"/>
                  </a:ext>
                </a:extLst>
              </p14:cNvPr>
              <p14:cNvContentPartPr/>
              <p14:nvPr/>
            </p14:nvContentPartPr>
            <p14:xfrm>
              <a:off x="312480" y="190440"/>
              <a:ext cx="8206920" cy="2949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6897F1-8C05-40E9-8029-748C97FC47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81080"/>
                <a:ext cx="8225640" cy="29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70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BE70-886A-47E1-8131-F9A36DC0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5D15-F6F8-47D3-BC9B-BDD22610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08B84C-BBBB-48DB-8C61-2181917BFA35}"/>
                  </a:ext>
                </a:extLst>
              </p14:cNvPr>
              <p14:cNvContentPartPr/>
              <p14:nvPr/>
            </p14:nvContentPartPr>
            <p14:xfrm>
              <a:off x="122040" y="91440"/>
              <a:ext cx="10553760" cy="501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08B84C-BBBB-48DB-8C61-2181917BFA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82080"/>
                <a:ext cx="10572480" cy="503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17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BE70-886A-47E1-8131-F9A36DC0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5D15-F6F8-47D3-BC9B-BDD22610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224866-8907-498B-BEEA-1B3639D592F0}"/>
                  </a:ext>
                </a:extLst>
              </p14:cNvPr>
              <p14:cNvContentPartPr/>
              <p14:nvPr/>
            </p14:nvContentPartPr>
            <p14:xfrm>
              <a:off x="274320" y="251640"/>
              <a:ext cx="8313840" cy="365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224866-8907-498B-BEEA-1B3639D592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42280"/>
                <a:ext cx="8332560" cy="36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809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BE70-886A-47E1-8131-F9A36DC0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5D15-F6F8-47D3-BC9B-BDD22610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Test1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C7E653-E742-494E-8365-12DFC020D3CF}"/>
                  </a:ext>
                </a:extLst>
              </p14:cNvPr>
              <p14:cNvContentPartPr/>
              <p14:nvPr/>
            </p14:nvContentPartPr>
            <p14:xfrm>
              <a:off x="266760" y="251640"/>
              <a:ext cx="7727040" cy="530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C7E653-E742-494E-8365-12DFC020D3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42280"/>
                <a:ext cx="7745760" cy="53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389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BE70-886A-47E1-8131-F9A36DC0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5D15-F6F8-47D3-BC9B-BDD22610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6DC7A2-16E7-4101-B54B-7B2313015E7D}"/>
                  </a:ext>
                </a:extLst>
              </p14:cNvPr>
              <p14:cNvContentPartPr/>
              <p14:nvPr/>
            </p14:nvContentPartPr>
            <p14:xfrm>
              <a:off x="335160" y="236160"/>
              <a:ext cx="5631480" cy="306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6DC7A2-16E7-4101-B54B-7B2313015E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26800"/>
                <a:ext cx="5650200" cy="30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783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BE70-886A-47E1-8131-F9A36DC0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5D15-F6F8-47D3-BC9B-BDD22610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2C860-A25A-454D-8877-4CC2ED1C5BEB}"/>
              </a:ext>
            </a:extLst>
          </p:cNvPr>
          <p:cNvSpPr txBox="1"/>
          <p:nvPr/>
        </p:nvSpPr>
        <p:spPr>
          <a:xfrm>
            <a:off x="3048000" y="144384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Test1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(10+5);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(10-5);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(10*5);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(10/5);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EC5BF8-0EA2-4516-852B-2E9952D8257E}"/>
                  </a:ext>
                </a:extLst>
              </p14:cNvPr>
              <p14:cNvContentPartPr/>
              <p14:nvPr/>
            </p14:nvContentPartPr>
            <p14:xfrm>
              <a:off x="647640" y="739080"/>
              <a:ext cx="8687160" cy="3337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EC5BF8-0EA2-4516-852B-2E9952D825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729720"/>
                <a:ext cx="8705880" cy="335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215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BE70-886A-47E1-8131-F9A36DC0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5D15-F6F8-47D3-BC9B-BDD22610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02DD84-4086-42EE-B5FB-E643193B7709}"/>
                  </a:ext>
                </a:extLst>
              </p14:cNvPr>
              <p14:cNvContentPartPr/>
              <p14:nvPr/>
            </p14:nvContentPartPr>
            <p14:xfrm>
              <a:off x="167760" y="60840"/>
              <a:ext cx="8923320" cy="477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02DD84-4086-42EE-B5FB-E643193B77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51480"/>
                <a:ext cx="8942040" cy="47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37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BE70-886A-47E1-8131-F9A36DC0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5D15-F6F8-47D3-BC9B-BDD22610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CA167E-B688-45D1-B07A-398B25207FD4}"/>
                  </a:ext>
                </a:extLst>
              </p14:cNvPr>
              <p14:cNvContentPartPr/>
              <p14:nvPr/>
            </p14:nvContentPartPr>
            <p14:xfrm>
              <a:off x="1051560" y="617400"/>
              <a:ext cx="5936400" cy="403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CA167E-B688-45D1-B07A-398B25207F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200" y="608040"/>
                <a:ext cx="5955120" cy="40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82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BE70-886A-47E1-8131-F9A36DC0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5D15-F6F8-47D3-BC9B-BDD22610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CEF0C-C81F-4A95-93C2-AF2B52CA5A67}"/>
              </a:ext>
            </a:extLst>
          </p:cNvPr>
          <p:cNvSpPr txBox="1"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=5;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++);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(++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--);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(--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AA6D10-25DF-43A1-953E-6401556AEFDF}"/>
                  </a:ext>
                </a:extLst>
              </p14:cNvPr>
              <p14:cNvContentPartPr/>
              <p14:nvPr/>
            </p14:nvContentPartPr>
            <p14:xfrm>
              <a:off x="2529720" y="2712600"/>
              <a:ext cx="7163280" cy="1654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AA6D10-25DF-43A1-953E-6401556AEF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0360" y="2703240"/>
                <a:ext cx="7182000" cy="167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4519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BE70-886A-47E1-8131-F9A36DC0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5D15-F6F8-47D3-BC9B-BDD22610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AF71F-0E6F-4E97-A140-83C8E27C9EC9}"/>
              </a:ext>
            </a:extLst>
          </p:cNvPr>
          <p:cNvSpPr txBox="1"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=5;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++);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(++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--);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(--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5EB81C-D187-4970-93FA-16CE7BC0E90A}"/>
                  </a:ext>
                </a:extLst>
              </p14:cNvPr>
              <p14:cNvContentPartPr/>
              <p14:nvPr/>
            </p14:nvContentPartPr>
            <p14:xfrm>
              <a:off x="6027480" y="2270880"/>
              <a:ext cx="2446200" cy="2644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5EB81C-D187-4970-93FA-16CE7BC0E9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8120" y="2261520"/>
                <a:ext cx="2464920" cy="266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545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BE70-886A-47E1-8131-F9A36DC0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5D15-F6F8-47D3-BC9B-BDD22610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1074B4-F699-4C06-94D0-A724B9BB871A}"/>
                  </a:ext>
                </a:extLst>
              </p14:cNvPr>
              <p14:cNvContentPartPr/>
              <p14:nvPr/>
            </p14:nvContentPartPr>
            <p14:xfrm>
              <a:off x="167760" y="38160"/>
              <a:ext cx="4648320" cy="494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1074B4-F699-4C06-94D0-A724B9BB87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28800"/>
                <a:ext cx="4667040" cy="49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00A8DC-89DA-4C09-A9A1-C15DFE4ABE1E}"/>
                  </a:ext>
                </a:extLst>
              </p14:cNvPr>
              <p14:cNvContentPartPr/>
              <p14:nvPr/>
            </p14:nvContentPartPr>
            <p14:xfrm>
              <a:off x="403920" y="4556880"/>
              <a:ext cx="4625640" cy="122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00A8DC-89DA-4C09-A9A1-C15DFE4ABE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560" y="4547520"/>
                <a:ext cx="4644360" cy="12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A6114E-5DF3-4B47-8DD5-36AA00DB48BC}"/>
                  </a:ext>
                </a:extLst>
              </p14:cNvPr>
              <p14:cNvContentPartPr/>
              <p14:nvPr/>
            </p14:nvContentPartPr>
            <p14:xfrm>
              <a:off x="518040" y="4343400"/>
              <a:ext cx="4816440" cy="2461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A6114E-5DF3-4B47-8DD5-36AA00DB48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8680" y="4334040"/>
                <a:ext cx="4835160" cy="24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97597E-C780-492D-9F10-2ED6FF7B111E}"/>
                  </a:ext>
                </a:extLst>
              </p14:cNvPr>
              <p14:cNvContentPartPr/>
              <p14:nvPr/>
            </p14:nvContentPartPr>
            <p14:xfrm>
              <a:off x="3108960" y="411480"/>
              <a:ext cx="3795120" cy="4899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97597E-C780-492D-9F10-2ED6FF7B11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9600" y="402120"/>
                <a:ext cx="3813840" cy="49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91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56B9-17B6-4720-AC9A-77F6655A4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2C11C-1E6F-4C0C-B7CB-92483E0EA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583403-9C94-44F0-B18D-91597E1CECB9}"/>
                  </a:ext>
                </a:extLst>
              </p14:cNvPr>
              <p14:cNvContentPartPr/>
              <p14:nvPr/>
            </p14:nvContentPartPr>
            <p14:xfrm>
              <a:off x="495360" y="91440"/>
              <a:ext cx="6957360" cy="554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583403-9C94-44F0-B18D-91597E1CEC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82080"/>
                <a:ext cx="6976080" cy="55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EECB997-D881-4396-8153-B22B7FAAE22F}"/>
                  </a:ext>
                </a:extLst>
              </p14:cNvPr>
              <p14:cNvContentPartPr/>
              <p14:nvPr/>
            </p14:nvContentPartPr>
            <p14:xfrm>
              <a:off x="3451680" y="1356480"/>
              <a:ext cx="6134760" cy="4678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EECB997-D881-4396-8153-B22B7FAAE2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2320" y="1347120"/>
                <a:ext cx="6153480" cy="46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6608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BE70-886A-47E1-8131-F9A36DC0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5D15-F6F8-47D3-BC9B-BDD22610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60153-D0F6-4C6D-8B16-DCFBCE251620}"/>
              </a:ext>
            </a:extLst>
          </p:cNvPr>
          <p:cNvSpPr txBox="1"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=5;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=20;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8AC076-BD55-4C7C-94AB-F1FC3110A692}"/>
                  </a:ext>
                </a:extLst>
              </p14:cNvPr>
              <p14:cNvContentPartPr/>
              <p14:nvPr/>
            </p14:nvContentPartPr>
            <p14:xfrm>
              <a:off x="5707440" y="3291840"/>
              <a:ext cx="3254040" cy="876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8AC076-BD55-4C7C-94AB-F1FC3110A6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080" y="3282480"/>
                <a:ext cx="3272760" cy="8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C4B4606-51F2-4D76-9E09-4846BE3E1940}"/>
                  </a:ext>
                </a:extLst>
              </p14:cNvPr>
              <p14:cNvContentPartPr/>
              <p14:nvPr/>
            </p14:nvContentPartPr>
            <p14:xfrm>
              <a:off x="5021640" y="1836360"/>
              <a:ext cx="4953240" cy="4824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C4B4606-51F2-4D76-9E09-4846BE3E19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2280" y="1827000"/>
                <a:ext cx="4971960" cy="48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1368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BE70-886A-47E1-8131-F9A36DC0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5D15-F6F8-47D3-BC9B-BDD22610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4AD6F5-BF01-4F65-90B7-F1C3E96EFC98}"/>
                  </a:ext>
                </a:extLst>
              </p14:cNvPr>
              <p14:cNvContentPartPr/>
              <p14:nvPr/>
            </p14:nvContentPartPr>
            <p14:xfrm>
              <a:off x="3398400" y="423684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4AD6F5-BF01-4F65-90B7-F1C3E96EF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9040" y="42274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C45CEC-5AB1-4123-A3D0-C66D08AC14DC}"/>
                  </a:ext>
                </a:extLst>
              </p14:cNvPr>
              <p14:cNvContentPartPr/>
              <p14:nvPr/>
            </p14:nvContentPartPr>
            <p14:xfrm>
              <a:off x="442080" y="0"/>
              <a:ext cx="7284960" cy="6210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C45CEC-5AB1-4123-A3D0-C66D08AC14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720" y="-9360"/>
                <a:ext cx="730368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8488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BE70-886A-47E1-8131-F9A36DC0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5D15-F6F8-47D3-BC9B-BDD22610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1D9FA8-0DA5-4C25-BF3D-0144557DB32D}"/>
                  </a:ext>
                </a:extLst>
              </p14:cNvPr>
              <p14:cNvContentPartPr/>
              <p14:nvPr/>
            </p14:nvContentPartPr>
            <p14:xfrm>
              <a:off x="4952880" y="38404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1D9FA8-0DA5-4C25-BF3D-0144557DB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3520" y="38311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AF9A09-4595-49DD-8DF0-B43CF312B5D1}"/>
                  </a:ext>
                </a:extLst>
              </p14:cNvPr>
              <p14:cNvContentPartPr/>
              <p14:nvPr/>
            </p14:nvContentPartPr>
            <p14:xfrm>
              <a:off x="624960" y="38160"/>
              <a:ext cx="6766920" cy="5380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AF9A09-4595-49DD-8DF0-B43CF312B5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600" y="28800"/>
                <a:ext cx="6785640" cy="53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61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56B9-17B6-4720-AC9A-77F6655A4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2C11C-1E6F-4C0C-B7CB-92483E0EA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7ED5C1-9DC8-4B5E-9290-6AACD400A699}"/>
                  </a:ext>
                </a:extLst>
              </p14:cNvPr>
              <p14:cNvContentPartPr/>
              <p14:nvPr/>
            </p14:nvContentPartPr>
            <p14:xfrm>
              <a:off x="739080" y="289440"/>
              <a:ext cx="5616360" cy="1867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7ED5C1-9DC8-4B5E-9290-6AACD400A6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280080"/>
                <a:ext cx="5635080" cy="18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476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56B9-17B6-4720-AC9A-77F6655A4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2C11C-1E6F-4C0C-B7CB-92483E0EA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61B250-AC12-41B5-B91D-076A21A5E5EE}"/>
                  </a:ext>
                </a:extLst>
              </p14:cNvPr>
              <p14:cNvContentPartPr/>
              <p14:nvPr/>
            </p14:nvContentPartPr>
            <p14:xfrm>
              <a:off x="15120" y="0"/>
              <a:ext cx="12169440" cy="6568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61B250-AC12-41B5-B91D-076A21A5E5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-9360"/>
                <a:ext cx="12188160" cy="65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62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56B9-17B6-4720-AC9A-77F6655A4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2C11C-1E6F-4C0C-B7CB-92483E0EA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E958B8-7686-45AC-86C3-87F66798F325}"/>
                  </a:ext>
                </a:extLst>
              </p14:cNvPr>
              <p14:cNvContentPartPr/>
              <p14:nvPr/>
            </p14:nvContentPartPr>
            <p14:xfrm>
              <a:off x="152280" y="23040"/>
              <a:ext cx="9258840" cy="4701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E958B8-7686-45AC-86C3-87F66798F3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3680"/>
                <a:ext cx="9277560" cy="472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405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56B9-17B6-4720-AC9A-77F6655A4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2C11C-1E6F-4C0C-B7CB-92483E0EA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29C1A4-66A4-419D-8156-29DEE71908DA}"/>
                  </a:ext>
                </a:extLst>
              </p14:cNvPr>
              <p14:cNvContentPartPr/>
              <p14:nvPr/>
            </p14:nvContentPartPr>
            <p14:xfrm>
              <a:off x="68400" y="91440"/>
              <a:ext cx="9670320" cy="5959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29C1A4-66A4-419D-8156-29DEE71908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82080"/>
                <a:ext cx="9689040" cy="59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803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BE70-886A-47E1-8131-F9A36DC0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5D15-F6F8-47D3-BC9B-BDD22610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B09957-2E89-4AF2-A418-9FE9F1E1BB1E}"/>
                  </a:ext>
                </a:extLst>
              </p14:cNvPr>
              <p14:cNvContentPartPr/>
              <p14:nvPr/>
            </p14:nvContentPartPr>
            <p14:xfrm>
              <a:off x="586800" y="53280"/>
              <a:ext cx="8184240" cy="571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B09957-2E89-4AF2-A418-9FE9F1E1BB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43920"/>
                <a:ext cx="820296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12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BE70-886A-47E1-8131-F9A36DC0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5D15-F6F8-47D3-BC9B-BDD22610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BDB145-0EC3-4873-905E-D66FE6433D0E}"/>
                  </a:ext>
                </a:extLst>
              </p14:cNvPr>
              <p14:cNvContentPartPr/>
              <p14:nvPr/>
            </p14:nvContentPartPr>
            <p14:xfrm>
              <a:off x="335160" y="23040"/>
              <a:ext cx="10218960" cy="63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BDB145-0EC3-4873-905E-D66FE6433D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3680"/>
                <a:ext cx="10237680" cy="63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838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BE70-886A-47E1-8131-F9A36DC0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5D15-F6F8-47D3-BC9B-BDD22610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6BD5FA-3805-4D2E-814E-6E107EBA7DB6}"/>
                  </a:ext>
                </a:extLst>
              </p14:cNvPr>
              <p14:cNvContentPartPr/>
              <p14:nvPr/>
            </p14:nvContentPartPr>
            <p14:xfrm>
              <a:off x="358200" y="7560"/>
              <a:ext cx="8451000" cy="355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6BD5FA-3805-4D2E-814E-6E107EBA7D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-1800"/>
                <a:ext cx="8469720" cy="35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10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213</Words>
  <Application>Microsoft Office PowerPoint</Application>
  <PresentationFormat>Widescreen</PresentationFormat>
  <Paragraphs>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2021-09-11T05:42:55Z</dcterms:created>
  <dcterms:modified xsi:type="dcterms:W3CDTF">2021-09-12T06:51:44Z</dcterms:modified>
</cp:coreProperties>
</file>