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5:43:22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4254 3344 0,'0'22'32,"0"-1"-17,0 0-15,22-21 0</inkml:trace>
  <inkml:trace contextRef="#ctx0" brushRef="#br0" timeOffset="1903.52">4212 3556 0,'0'21'31,"21"-21"16,0 0-47,-21-21 16,22 21-16,-22-21 0,21 21 15,-21-21-15,21 21 0,0-21 16,-21-1-16,21 1 0,0 0 16,-21 0-16,0 0 15,0 0-15,0-1 16,-21 1-16,0 21 16,0 0-16,0 0 0,0 0 15,-1 0-15,-20 0 0,21 21 0,0 1 16,-22-1-16,22 0 0,-21 0 15,21 0-15,-22 22 0,22-1 16,0-21-16,-21 21 0,21 1 16,-1-22-16,1 21 0,0-21 0,0 22 15,21-22-15,0 0 0,0 21 16,0-20-16,0-1 0,0 0 0,0 0 16,0 0-16,21 0 0,-21 1 15,21-1-15,0 0 0,22-21 0,-22 21 16,0 0-16,0 0 0,22 1 15,-22-1-15,0 0 0,0-21 16,0 21-16,0 0 0,1 0 0,-1 1 16,0 20-16,-21-21 0,0 0 15,0 0-15,0 22 0,0-22 16,0 0-16,-21 21 0,-22-20 16,22-1-16,-21 21 0,21-21 0,-43 0 15,22 1-15,0-22 0,-22 21 16,22-21-16,-22 0 0,22 0 0,-22 0 15,1 0-15,21 0 0,-22-21 16,1 21-16,20-22 0,1 1 0,0 21 16,-1-21-16,22 0 0,-21 21 15,42-21-15,-21 21 0,21-21 16,0-1 0,21 1-1,0 21-15,0-21 0,0 21 16,22-21-16,-1 0 0,0 21 15,1-21-15,-1-1 0</inkml:trace>
  <inkml:trace contextRef="#ctx0" brushRef="#br0" timeOffset="2328.27">4720 3577 0,'0'-42'16,"0"21"-1,-21 21 17,21 21-32,0 0 15,0 0-15,-21 0 0,21 1 0,0 20 16,0-21-16,-21 21 0,21 1 15,-22-1-15,22 0 0,-21 1 0,0-1 16,0 22-16,21-22 0,-21 21 16,0-20-16,21 20 0,-22-20 0,22-1 15,0 0-15,0-21 16,-21 22-16,21-22 0,0 0 0,0 0 16,0 0-16,0 1 0,0-1 15,21-21-15,1 0 16,-1 0-16,0 0 15,0 0-15,0 0 0,-21-21 0,21-1 16,1 22-16,-1-21 0,0 0 16,0 0-16,-21 0 0,0 0 15,21-1-15,-21 1 0</inkml:trace>
  <inkml:trace contextRef="#ctx0" brushRef="#br0" timeOffset="2580.13">4318 4043 0,'0'0'0,"21"0"32,0 0-32,0 0 15,22-21-15,-22 21 0,21-21 0,-21-1 16,22 22-16,-1-21 0,-21 21 15,22 0-15,-22-21 0,0 21 16,0 0-16,0 0 0,0 0 16,-21-21-16</inkml:trace>
  <inkml:trace contextRef="#ctx0" brushRef="#br0" timeOffset="3468.28">5397 4318 0,'22'0'16,"-1"-21"0,-21 0-16,21 21 0,-21-21 0,0-1 15,0 1-15,0 0 16,0 0-16,0 0 0,0 0 0,0-1 16,0-20-16,0 21 0,0 0 15,-21 21-15,0-21 0,-1-1 0,1 22 16,0 0-16,0 0 15,0 0-15,0 0 0,-1 0 16,1 0-16,0 22 0,0-1 16,0 21-16,0-21 0,-1 22 0,1-22 15,0 21-15,0 0 0,21 1 16,-21-1-16,21-21 0,-21 22 0,21-1 16,0-21-16,0 21 0,0-20 15,0-1-15,0 0 0,0 0 0,0 0 16,21-21-16,0 0 15,-21 21-15,21-21 0,0 0 0,0 0 16,1 0-16,-1 0 16,0-21-16,0 0 0,0 21 15,0-21-15,22-21 0,-22 20 0,0 1 16,0-21-16,0 0 0,-21 20 16,22-20-16,-1 0 0,0-1 15,-21 1-15,0 0 0,0 21 0,21-22 16,-21 22-16,0 0 0,0 0 15,0 0-15,0-1 0,-21 44 32,21-1-32,-21 0 0,21 0 15,0 21-15,-21-20 0,21 20 16,-22 0-16,22 1 0,0 20 0,0-42 16,0 22-16,0-1 15,0-21-15,0 21 0,0-20 0,0-1 16,22 0-16,-1-21 0,0 21 15,0-21-15,0 0 0,22 0 0,-22 0 16,0 0-16,21 0 0,-21-21 16,22 0-16,-22 0 0,21-1 0,-21 1 15,22 0-15,-22-21 0,21-1 16,-21 22-16,1-42 0</inkml:trace>
  <inkml:trace contextRef="#ctx0" brushRef="#br0" timeOffset="3815.63">6329 3323 0,'0'0'0,"-21"0"16,-22-21-16,22 21 16,0 0-16,0 21 15,21 0-15,-21 1 0,-1-1 0,22 21 16,0 0-16,-21 1 0,21-1 15,-21 0-15,21 22 0,0-22 0,0 22 16,-21-1-16,0 1 0,21-1 16,-21 1-16,21-1 0,0 1 15,-22-1-15,22-20 0,0 20 16,0-21-16,0 1 0,0-22 0,0 21 16,0-21-16,0 1 0,0-1 15,0 0-15,22 0 16,-1-21-16,0 0 15,0-21-15,0 21 16,-21-21-16,21 0 0,-21-1 0,22 1 16,-1 0-16,-21 0 0</inkml:trace>
  <inkml:trace contextRef="#ctx0" brushRef="#br0" timeOffset="4280.03">6329 4255 0,'0'21'15,"0"0"-15,0 0 16,0 0 0,21 0-1,0-21-15,0 0 16,0 0-16,1 0 0,-1 0 0,0 0 16,21-21-16,-21 0 0,1 21 15,20-21-15,-21 0 0,0 0 0,22-1 16,-22 22-16,-21-42 0,21 21 15,-21 0-15,21 0 0,-21-1 16,0 1-16,0 0 0,0 0 16,0 0-16,0 0 0,-21 21 0,0-22 15,0 1-15,-1 21 16,1 0-16,0 0 0,0 0 0,0 0 16,-22 0-16,22 21 0,0 1 15,0-1-15,0 0 0,0 21 0,-1-21 16,1 22-16,0-1 0,0 0 15,0 1-15,0-1 0,21 0 0,0 1 16,0-22-16,0 21 0,0-21 16,0 22-16,0-22 0,0 0 0,0 0 15,21-21-15,0 21 0,0 1 16,21-22-16,-20 0 0,20 0 16,-21 0-16,21 0 0,1 0 0,-22 0 15,21 0-15,1 0 0,-1-22 16,-21 1-16,21 21 0,-20-21 0,20 0 15,-21 0-15,21 0 0</inkml:trace>
  <inkml:trace contextRef="#ctx0" brushRef="#br0" timeOffset="5292.96">8128 3598 0,'-21'0'0,"0"0"15,-1 22-15,22-1 16,0 0 0,0 0-16,22-21 31,-1 0-31,0 0 0,0 0 15,0 0-15,0 0 0,22 0 16,-22-21-16,0 0 0,21 0 0,1-1 16,-1 1-16,-21 0 0,22 0 15,-1-21-15,-21 20 0,21-20 0,-20 0 16,-1 21-16,-21-22 0,0 1 16,0 21-16,0-22 0,0 22 0,-21 0 15,-22-21-15,22 21 16,-21 21-16,21-22 0,-22 22 0,22 0 15,-21 0-15,-1 0 0,22 22 16,-21-1-16,0 21 0,-1 0 0,-20 1 16,20-1-16,1 22 0,0-22 15,-22 21-15,22 1 0,21-22 0,-22 22 16,22-22-16,0 22 0,21-22 16,0 0-16,0 1 0,0-1 0,21 0 15,0-21-15,22 1 0,-22 20 16,21-21-16,1-21 0,-1 21 0,0-21 15,1 0-15,-1 0 0,0 0 16,1 0-16,-1 0 0,0-21 16,1 21-16,-22-21 0,0 0 0,0 0 15,-21-1-15,0 1 16,-21 21-16,0 0 16,-22 0-16,22 0 0,-21 21 15,0 1-15,-1-1 0,1 0 0,0 0 16,-1 21-16,1-20 0,0 20 15,-1 0-15,1 1 0,21-1 0,-22 0 16,22 1-16,0-22 16,21 21-16,0 0 0,0-20 0,0 20 15,0-21-15,0 0 0,21 0 0,22-21 16,-22 22-16,21-1 0,0-21 16,1 0-16,-1 0 0,0 0 0,1 0 15,20-21-15,-20-1 0,-1 1 16,21 21-16,-20-42 0,20 21 0,-20 0 15,20-22-15,-21 1 0,22 0 16,-22-22-16</inkml:trace>
  <inkml:trace contextRef="#ctx0" brushRef="#br0" timeOffset="5615.78">9334 3112 0,'0'0'0,"-21"-43"0,0 43 0,0-21 15,0 0-15,0 21 16,-1 0-16,1 0 0,0 0 0,0 21 16,21 0-16,-21 0 0,0 22 15,21-1-15,-22 22 0,22-1 0,0 1 16,0 20-16,-21 1 0,21 0 16,-21-1-16,0 1 0,21 0 0,-21-1 15,0 1-15,-1 0 0,1-22 16,0 1-16,0-1 0,0 1 0,0-22 15,-1 0-15,22 1 0,-21-22 16,21 21-16,0-21 0,0 0 16,21-42-1,1 21 1,-1-21-16,0 0 0,-21 0 0,21 0 16,0-1-16,0-20 0,1 21 15</inkml:trace>
  <inkml:trace contextRef="#ctx0" brushRef="#br0" timeOffset="6036.54">9017 4233 0,'0'22'15,"0"-1"1,-21 0-16,21 0 16,0 0-16,21-21 15,0 0-15,0 0 16,0 0-16,22 0 0,-22 0 15,0-21-15,21 0 0,-20 21 0,-1-21 16,21 0-16,-21-22 0,0 22 16,22 0-16,-22 0 0,0-22 0,-21 22 15,21 0-15,-21-21 0,0 21 16,0-1-16,0 1 0,0 0 0,-21 0 16,0 21-16,0 0 15,-22 0-15,22 0 0,-21 0 16,21 21-16,-22-21 0,22 21 0,-21 22 15,21-22-15,-22 21 0,22-21 16,0 22-16,0-1 0,21 0 0,0 1 16,0-1-16,0 0 0,0 1 15,0-22-15,0 21 0,0-21 0,0 0 16,21 1-16,0-1 0,0 0 0,1-21 16,-1 0-16,0 0 0,0 0 15,21 0-15,-20 0 0,20 0 0,-21-21 16,21 21-16,-20-21 0,-1-1 15,21-20-15,0 21 0,-20 0 16</inkml:trace>
  <inkml:trace contextRef="#ctx0" brushRef="#br0" timeOffset="6760.12">9821 3979 0,'0'0'0,"0"-21"15,0 42 1,0 1-16,-21-1 15,21 0-15,0 21 0,-21-21 16,21 22-16,0-22 0,0 21 16,0-21-16,0 22 0,0-22 0,-21 21 15,21-21-15,0 1 16,-21 20-16,21-21 0,0 0 0,0 0 16,0 1-16,0-1 15,-22-21 1,1-21-1,21-1-15,0 1 16,0 0-16,-21 0 0,21 0 0,0-22 16,0 22-16,0-21 0,0 0 15,0-1-15,0 1 0,21 0 0,0-1 16,22 1-16,-22 21 0,21-22 16,1 22-16,-1 21 0,-21-21 0,21 21 15,1 0-15,-1 0 0,-21 0 16,22 21-16,-1-21 0,0 43 15,-21-22-15,1 0 0,20 21 0,-21-21 16,0 22-16,0-22 0,1 21 16,-1 1-16,-21-22 0,0 21 0,0 0 15,0-20-15,0-1 0,0 21 16,0-21-16,0 0 0,0 1 0,0-1 16,0 0-16,-21-21 31,-1 0-31,22-21 15,0 0-15,0-1 0,0 1 16,0 0-16,0 0 0,0-21 16,0 20-16,22-20 0,-1 0 0,21-1 15,-21 1-15,0 0 0,22-1 16,-1 22-16,0-21 0,1 21 0,-1 0 16,-21-1-16,22 22 0,-1 0 15,0 0-15,1 0 0,-22 0 0,21 22 16,-21-1-16,22 21 0,-22-21 15,0 22-15,0-1 0,-21 0 0,0 1 16,0-1-16,0 0 0,0-21 0,0 22 16,0-1-16,-21-21 0,0 22 15,0-22-15,21 0 0,0 0 0,-22 0 16,22 0-16,-21-21 16,21-21-1,0 0-15,21 0 16</inkml:trace>
  <inkml:trace contextRef="#ctx0" brushRef="#br0" timeOffset="7240.85">11409 4382 0,'0'0'16,"-21"21"-16,21 0 15,21-21 1,0-21 0,0 21-16,0-21 0,0-1 15,1 1-15,20 21 0,-21-42 0,0 21 16,0 0-16,1-1 0,-22 1 15,0-21-15,0 21 0,0 0 0,0-1 16,0 1-16,0 0 0,-22 21 16,1 0-16,0 0 15,-21 0-15,21 0 0,-22 21 0,22 0 16,-21 1-16,21-1 0,-1 21 16,-20-21-16,21 22 0,21-22 0,-21 21 15,0 0-15,21 1 0,-22-22 16,22 0-16,0 21 0,0-20 0,0-1 15,0 0-15,22-21 0,-1 21 0,0 0 16,0-21-16,0 0 0,0 21 16,22-21-16,-22 0 0,0 0 0,21 0 15,-20 0-15,-1 0 0,21 0 16,-21-21-16,0 21 0,22-21 16,-22 0-16,0 0 0,21 0 0,-20-1 15</inkml:trace>
  <inkml:trace contextRef="#ctx0" brushRef="#br0" timeOffset="7740.57">12023 4064 0,'0'-21'0,"0"42"0,0-63 0,-22 42 31,1 0-31,21 21 0,0 0 16,0 0-16,0 22 15,-21-22-15,21 21 0,0 0 0,0-20 16,0 20-16,0 0 0,0-21 15,0 22-15,0-22 0,-21 0 0,21 21 16,0-20-16,0-1 0,-21 0 16,21 0-1,-21-21-15,21-21 32,-22 21-32,22-21 0,-21 0 0,21-1 15,0 1-15,0 0 0,0-21 0,0 21 16,0-22-16,0 1 0,0 0 15,0-1-15,43 1 0,-22 0 16,0 20-16,21-20 0,1 21 16,-1-21-16,0 20 0,1 22 0,-1 0 15,0 0-15,1 0 0,-1 0 16,-21 0-16,21 43 0,-20-22 0,-1 21 16,0 1-16,0-1 0,-21 0 0,0 1 15,0-1-15,0 0 0,0-21 16,0 22-16,-21-1 0,21-21 0,-21 0 15,0 22-15,21-22 0,-22 0 16,1-21 0,42-21 15,1 0-31,-22 0 0,21-22 16,0 1-16,0 0 0,21-1 15</inkml:trace>
  <inkml:trace contextRef="#ctx0" brushRef="#br0" timeOffset="8099.87">13166 3069 0,'0'0'0,"0"-21"0,-22 0 16,1 21-1,0 0-15,0 0 16,21 21-16,0 0 0,-21 22 15,0-22-15,-1 21 0,1 22 0,21-22 16,-21 21-16,0 1 0,0 21 16,0-22-16,-22 1 0,22 20 0,0-20 15,0 20-15,21-20 0,-21-1 16,-1 22-16,22-21 0,-21-1 0,21 1 16,0-22-16,0 0 0,0 1 0,0-1 15,0 0-15,0-21 0,0 1 16,0-1-16,0 0 0,21-21 15,1 0-15,-1 0 0,0 0 16,0 0-16,0 0 0,0-21 16,1 0-16,-1 21 0,0-22 0,0 1 15,0 0-15,0 0 0,22-21 16,-22 20-16,0-20 0,-21 21 0,21-21 16</inkml:trace>
  <inkml:trace contextRef="#ctx0" brushRef="#br0" timeOffset="8339.74">12552 3895 0,'-21'0'0,"42"0"0,-64 0 16,22 0-16,0 0 0,0 0 16,42 0-1,21-21 1,-20 21-16,20-22 0,0 22 0,1 0 15,-1-21-15,0 21 0,22 0 16,-22-21-16,22 21 0,-22-21 0,0 21 16,1 0-16,-22 0 0,21-21 15,-21 21-15,-21-21 16</inkml:trace>
  <inkml:trace contextRef="#ctx0" brushRef="#br0" timeOffset="8908.29">14118 3154 0,'0'0'0,"0"-64"16,0 43-16,0 0 15,0 0-15,0 0 16,0 42 15,0 0-31,0 21 0,-21 1 16,21 20-16,0 1 0,0 20 0,-21-20 15,21 21-15,-21-1 0,-1 1 16,22 0-16,-21-1 0,0 1 0,0 0 16,0-1-16,0-20 0,-1-1 15,1 1-15,0-1 0,0-20 0,0-1 16,0-21-16,-1 21 0,1-20 16,21-1-16,0-42 31,0-1-31,0 1 15,0-21-15,0 21 0,0-22 0</inkml:trace>
  <inkml:trace contextRef="#ctx0" brushRef="#br0" timeOffset="9428.52">13695 3725 0,'0'0'15,"-21"-84"1,-1 63-16,22-1 0,0-20 0,0 21 0,0-21 15,0-1-15,0 22 0,0-21 16,22-1-16,-1 22 0,0-21 16,21 0-16,1 20 0,-1-20 15,21 21-15,-20 0 0,41 21 0,-20 0 16,-1 0-16,22 0 0,-21 0 16,20 42-16,-20-21 0,-22 22 0,22-1 15,-22 21-15,0 1 0,-21-22 16,-21 22-16,0-1 0,0-20 0,-21 20 15,0 1-15,-21-22 0,-1 0 0,1 1 16,-21-1-16,20 0 16,-20 1-16,-1-22 0,1 0 0,-1 0 0,1 0 15,-1 0-15,1-21 0,20 0 16,1 0-16,0 0 0,-1 0 16,22-21-16,0 0 0,0 0 15,21 0-15,0 0 0,21 21 31,0 0-31,0 0 0,1 21 0,20 0 16,-21 0-16,21 0 0,-20 0 0,20 22 16,-21-22-16,21 21 0,-20-21 15,-1 22-15,0-1 0,0-21 0,0 22 16,0-22-16,1 21 16,-22-21-16,21 0 0,0 22 0,-21-22 15,21-21-15,0 21 0,0 0 0,1-21 16,-1 0-16,0 0 15,0 0-15,0 0 0,0 0 0,1-21 16,-1 0-16,0 0 0,0 0 16</inkml:trace>
  <inkml:trace contextRef="#ctx0" brushRef="#br0" timeOffset="9836.28">14753 4128 0,'-63'21'15,"41"0"1,44-42 31,-1 21-47,0-21 0,0-1 0,21 1 16,-20 21-16,20-21 0,0 0 15,-21 0-15,1 0 0,20-1 0,-21 1 16,-21 0-1,-21 21-15,0 0 0,0 0 16,-22 0-16,22 21 0,-21 0 16,-1 1-16,1-1 0,21 0 0,-21 0 15,20 21-15,-20 1 0,21-22 16,0 21-16,21 1 0,0-22 16,0 21-16,-21-21 0,21 22 0,0-22 15,0 0-15,0 0 0,21 0 16,0 0-16,0 1 0,0-22 0,0 0 15,1 0-15,20 0 0,-21 0 0,21 0 16,1 0-16,-1-22 0,0 22 16,1-21-16,-1 0 0,0 0 0,1-21 15,20 20-15,-20-20 0,-1 0 16</inkml:trace>
  <inkml:trace contextRef="#ctx0" brushRef="#br0" timeOffset="11012.18">16256 2921 0,'0'0'0,"0"-42"0,0-1 15,0 22-15,0-21 0,0 21 0,-21 0 16,0-1-16,-1 22 16,1 0-16,0 0 0,0 22 15,0-1-15,0 0 0,-1 21 16,1 22-16,0-22 0,21 22 0,-21 20 15,0 1-15,21 0 0,-21 20 16,-1 1-16,22 0 0,-21 0 16,0 0-16,0 0 0,0 21 15,0-22-15,-22 1 0,22 21 0,0-21 16,-21 0-16,20 21 0,-20-21 0,21 21 16,0-21-16,-22-1 0,22 1 15,0 0-15,0 0 0,0 0 0,0-22 16,-1 1-16,1 0 0,21-1 0,0 1 15,0 0-15,-21-1 0,21-20 16,0 21-16,0-22 0,0 1 0,0-22 16,0 0-16,21 1 0,0-1 0,-21-21 15,22-21-15,-1 0 0,0 0 16,0 0-16,21-21 0,-20-21 16,20 20-16,-21-20 0,21 0 0,1-22 15,-22 22-15,21-22 0,1 1 16,-1-22-16,-21 22 0,0-22 0,22 0 15,-22-20-15,0 20 0,-21 0 0,0-21 16,0 22-16,0-22 0,-21 21 16,-22 1-16,22 20 0,-21-21 0,21 22 15,-22 21-15,1-1 0,0 1 0,-22 0 16,22 20-16,-22-20 0,22 21 16,0 21-16,-1-21 0,1 0 15,21 21-15,-21 0 0,42-22 0,0 1 16,0 0-1,21 0-15,21 21 0,-21-21 16,22 0-16,-1-1 0,0 1 16,22 0-16,-22-21 0,22 21 0,-22-22 15,21 1-15,1 0 0,-1-1 16,1 1-16,-1 0 0,-20-1 0,20 1 16,-20 0-16,-1-1 0,-21 1 15,0 21-15,0-22 0,-21 22 0,0 0 16,0 0-16,0 0 0,-21 0 15,0 21-15,0-22 0,0 22 16,-22 0-16,22 0 0,-21 0 0,21 0 16,0 0-16,-1 0 0,1 0 15,0 0-15,21 22 0,0-1 16,0 0-16,0 0 16,21-21-16,0 21 0,1 0 0,-1-21 15,21 22-15,-21-1 0,0 0 16,1 0-16,-1 0 0,0 0 0,0 1 15,0-1-15,-21 21 0,0-21 16,0 0-16,0 1 0,0-1 0,0 0 16,0 0-16,0 0 0,0 0 0,0 1 15,21-22 32,1 0-47,-1-22 0,0 22 0,21-21 16,-21 0-16,1 0 0,20 0 15,-21 0-15,21-1 0,1 1 0,-22 0 16,21-21-16,-21 21 0,22-1 0,-22-20 16,0 21-16,-21 0 0,0 0 15,0-1-15,0 1 0,0 0 16,-21 21 0,0 0-16,0 21 0,-1 0 15,-20 1-15,21-1 16,0 0-16,21 0 0,-21 21 0,21-20 15,-22 20-15,22-21 0,0 0 0,0 22 16,0-22-16,0 0 0,0 0 16,22 0-16,-1-21 0,0 21 0,0 1 15,0-22-15,0 0 0,22 0 16,-22 0-16,0 0 0,0 0 16,0 0-16,1 0 0,20-22 15,-21 22-15,0-21 0,22 0 0,-22 0 16,21 21-16</inkml:trace>
  <inkml:trace contextRef="#ctx0" brushRef="#br0" timeOffset="11480">17378 3810 0,'0'0'0,"0"-21"16,-21 21 0,-1 0-16,1 0 0,0 0 15,0 21-15,0 0 0,0 0 0,-1-21 16,1 22-16,21 20 0,-21-21 15,21 0-15,-21 0 0,21 22 0,-21-22 16,21 21-16,0-21 0,0 1 16,0-1-16,0 0 0,0 0 0,0 0 15,0 0-15,0 1 16,0-44 15,0 1-31,0 0 0,0 0 16,0 0-16,21 0 0,0-1 0,-21-20 15,21 21-15,0-21 0,1 20 16,-1-20-16,21 21 0,-21 0 0,0 0 16,22-1-16,-22 1 0,0 21 15,0 0-15,0 0 0,1 0 0,-1 0 16,0 0-16,0 0 0,-21 21 16,0 1-16,21 20 0,-21-21 0,0 21 15,0 1-15,0-1 0,0 0 0,0 1 16,0-22-16,0 21 15,-21 1-15,21-22 0,-21 0 0,21 21 16,0-21-16,0 1 0,21-22 31,0 0-15,0-22-16,1 1 0,20 0 16,-21-21-16</inkml:trace>
  <inkml:trace contextRef="#ctx0" brushRef="#br0" timeOffset="11788.82">18246 3895 0,'0'-43'16,"0"22"-16,-22 21 0,1-21 0,0 21 16,0 0-16,0 0 15,0 0-15,-1 0 0,1 0 0,0 0 16,0 21-16,0 0 0,0 1 15,-1 20-15,1 0 0,0-21 0,21 22 16,0-1-16,0 0 0,-21 1 16,21-1-16,0 0 0,0-20 0,0 20 15,0-21-15,0 0 0,0 0 0,21 1 16,0-1-16,0-21 16,1 0-16,20 0 0,-21 0 15,0 0-15,22 0 0,-22 0 16,21-21-16,0-1 0,1 1 0,-22 0 15,21 0-15,1-21 0,-1 20 0,0-20 16</inkml:trace>
  <inkml:trace contextRef="#ctx0" brushRef="#br0" timeOffset="12176.6">18627 3979 0,'-64'0'15,"64"22"-15,-21-22 16,21 21-16,21-21 31,0 0-31,0 0 16,1 0-16,-1 0 0,0-21 0,0 21 15,21-22-15,-20 1 0,-1 21 16,0-21-16,0 0 0,0 0 0,0 0 16,1-1-16,-1 1 0,-21 0 15,0 0-15,0 0 16,-21 21-16,-22 0 0,22 0 15,0 21-15,-21-21 16,20 21-16,-20 0 0,0 0 0,21 22 16,-22-22-16,22 21 0,0 1 0,0-1 15,21 0-15,0 1 0,0-1 16,0-21-16,0 21 0,0-20 0,0 20 16,0-21-16,21 0 0,0 0 15,21-21-15,-20 22 0,20-22 0,0 0 16,1 0-16,-22 0 0,21 0 0,0-22 15,1 1-15,-22 21 0,21-21 16,-21-21-16,22 21 0,-22-1 0</inkml:trace>
  <inkml:trace contextRef="#ctx0" brushRef="#br0" timeOffset="14565.71">19283 3302 0,'0'0'0,"0"21"0,-21-21 16,-1 21-16,1 1 16,42-22 15,1 0-15,20 0-16,0-22 0,1 1 0,20 0 15,-21 0-15,22 0 0,-1-22 16,1 22-16,-1-21 0,-20 0 0,20-1 15,-20 1-15,-1 0 0,0-1 16,-21 1-16,1 0 0,-22-1 0,0 1 16,0 21-16,0-22 0,0 1 15,-22 21-15,-20 0 0,21 21 16,-21 0-16,-22 0 0,22 0 16,-22 21-16,1 0 0,-22 0 0,22 22 15,-1-1-15,1 0 0,-1 1 16,1-1-16,20 0 0,1 22 15,21-22-15,0 22 0,21-22 0,0 21 16,0-20-16,0-1 0,0 0 16,21 1-16,0-1 0,21 0 0,-21-20 15,22 20-15,-1-21 0,-21 0 16,43 0-16,-22-21 0,0 22 0,1-22 16,-1 0-16,-21 21 0,22-21 15,-22 0-15,0 21 0,-42 0 31,0-21-31,-1 21 0,-20 0 16,0 1-16,-1-1 0,-20 0 0,21 0 16,-1 0-16,1 22 0,0-22 15,-1 21-15,1 0 0,0 1 0,20-1 16,1 0-16,0-20 0,0 20 16,21 0-16,0-21 0,0 1 0,0-1 15,21 0-15,0 0 0,0-21 16,1 0-16,20 0 0,-21 0 0,21 0 15,1 0-15,-22 0 0,21 0 16,1 0-16,-1-21 0,0 0 0,-21 0 16,22-1-16,-22 1 0,21-21 15,-21 21-15,1-22 0,-1 1 16,21 0-16,-21 21 0,0-22 0,22 1 16,-22 21-16,21 0 0,-21-22 15,22 22-15,-22 0 0,0 21 0,21-21 16,-20 21-16,20 0 0,-21 0 15,0 0-15,22 0 0,-22 0 0,0 21 16,-21 0-16,0 0 0,21 0 0,-21 1 16,0-1-16,0 21 15,0 0-15,-21-20 0,0 20 0,0 0 16,-1-21-16,1 22 0,0-22 16,0 21-16,0-21 0,0 1 0,21-1 15,-22-21-15,22 21 16,0-42-1,0 0-15,22-1 0,-1 1 16,0 0-16,0-21 0,0 21 16,0-22-16,1 22 0,20-21 0,-21-1 15,0 22-15,0-21 0,22 21 16,-22 0-16,0-22 0,0 22 0,0 21 16,1-21-16,-1 0 15,-42 42 16,-1-21-31,1 21 0,0 0 16,0 22-16,21-22 0,0 0 0,-21 21 16,21-21-16,0 22 0,0-22 15,0 21-15,0-21 0,0 1 0,0-1 16,0 0-16,21 0 0,0 0 16,0 0-16,0-21 0,1 0 0,-1 22 15,0-22-15,21 0 0,-21 0 16,22 0-16,-22 0 0,21-22 0,-21 1 15,22 0-15,-22 21 0,0-21 0,21 0 16,-20-22-16,-1 22 16,0-21-16,-21 21 0,21-22 0,0 22 15,0-21-15,1 21 0,-22 0 16,21-1-16,0 1 0,0 0 0,0 0 16,0 21-16,1-21 15,-1 21-15,0 0 16,-21 21-16,0 0 15,0 0-15,0 0 16,21-21 0,0 0-1,-21-21 17,0 0-17,0 0-15,0 0 16,0 0-1,0-1-15,-21 22 16,0 0 0,0 0-16,21 22 0,-21-1 15,-1-21-15,22 21 0,-21 0 16,0 0-16,21 0 0,-21 22 0,21-22 16,0 21-16,0-21 15,-21 22-15,21-22 0,0 21 0,0-21 16,0 1-16,0 20 0,0-21 0,0 0 15,21 0-15,0-21 0,0 22 16,-21-1-16,21-21 0,1 0 0,-1 0 16,21 0-16,-21 0 0,0 0 15,22-21-15,-22 21 0,0-22 0,21 1 16,1 0-16,-22 0 0,21 0 16,-21 0-16,22-22 0,-22 22 15,21-21-15,-21 21 0,1-22 0,-1 22 16,-21-21-16,0 21 0,21-1 15,-21 1-15,0 0 0,-21 21 32,0 0-32,-1 0 0,1 21 0,0-21 15,0 21-15,0 1 0,0-1 16,-1 21-16,22-21 0,0 22 0,0-22 16,0 0-16,0 21 0,0-21 15,0 1-15,0-1 0,22 0 0,-1 0 16,0 0-16,0 0 0,0-21 0,0 0 15,22 22-15,-22-22 0,21 0 16,1 0-16,-1 0 0,0 0 0,1 0 16,-22-22-16,21 1 0,-21 0 15,22 0-15,-22 0 0,0 0 0,0-22 16,0 22-16,0-21 0,1 21 16,-1-22-16,-21 22 15,0 0-15,21-21 0,-21 20 0,21 1 16,-21 42 15,0 1-15,-21 20-16,0-21 0,21 21 15,-21 1-15,21 20 0,0-20 0,-22 20 16,22 1-16,-21-1 0,21 1 0,0 20 16,-21 1-16,21 0 0,0-1 15,0 1-15,-21 21 0,21 0 16,-21-22-16,21 22 0,0 0 0,-21-21 15,-1 20-15,1 1 0,21-21 0,-21 0 16,21-1-16,-21 1 0,0-22 16,21 1-16,-21-1 0,-1-20 15,1 20-15,-21-20 0,21-22 0,0 21 16,-1-21-16,1 0 0,0 1 0,0-1 16,0-21-16,0 0 0,21-21 15,0-1-15,0 1 16,0 0-16,0-21 0,0 21 0,0-22 15,21 1-15,0-22 16,0 1-16,-21-1 0,21 1 0,0-22 16,22 1-16,-22-1 0,0-21 0</inkml:trace>
  <inkml:trace contextRef="#ctx0" brushRef="#br0" timeOffset="14908.18">22056 4212 0,'0'-42'15,"0"84"-15,0-126 0,0 62 0,0-20 0,0 21 16,0-21-16,0 20 0,0 1 16,0 0-16,0 0 0,0 0 15,21 0-15,-21-1 0,21 1 0,0 21 16,21-21-16,-20 21 0,-1 0 16,0 0-16,0 0 0,0 0 15,22 0-15,-22 21 0,0 0 16,-21 1-16,0-1 0,0 21 15,0-21-15,0 22 0,-21-22 0,0 21 16,-1-21-16,-20 22 0,21-22 0,0 0 16,-22 21-16,22-21 0,0 1 15,-21-22-15,21 21 0,-1 0 0,1-21 16,21 21-16,-21-21 16,42-21 15,0 0-31,1 0 15,-1-1-15,0 1 0,21 0 0</inkml:trace>
  <inkml:trace contextRef="#ctx0" brushRef="#br0" timeOffset="16296.59">23156 3133 0,'0'0'0,"0"-43"15,0 22-15,0 0 0,0 0 16,-21 21-16,0 0 16,0 0-16,0 21 15,-1-21-15,1 42 0,0-20 16,0 20-16,-21 0 0,20 22 16,1-22-16,-21 22 0,21-1 0,-22 1 15,22-1-15,-21 1 0,21-1 0,0 1 16,-1-1-16,1-21 0,21 22 15,0-22-15,0 22 0,0-22 0,0 0 16,0-20-16,0-1 0,0 21 16,21-21-16,1-21 0,-22 21 15,21-21-15,0 0 0,0 0 16,0 0-16,0 0 0,1 0 0,20-21 16,-21 21-16,0-21 0,22 0 0,-22 0 15,21 0-15,-21-22 0,0 22 16,1 0-16,-1-21 0,0 20 0,0 1 15,0 0-15,-21 0 0,21 0 16,-21 0-16,0 42 31,0 0-31,0 0 16,0 21-16,-21-20 0,21-1 16,-21 21-16,21-21 0,0 0 15,0 22-15,0-22 0,0 0 0,0 0 16,0 0-16,0 1 0,0-1 15,21 0-15,0-21 0,1 0 16,-1 0-16,0 0 0,0 0 16,0-21-16,0 0 0,22 21 0,-22-22 15,21 1-15,-21 0 0,22 0 0,-22-21 16,0 20-16,0-20 0,0 21 16,1-21-16,-1 20 0,-21 1 0,21 0 15,-21 0-15,0 0 16,0 0-16,0 42 31,0 0-31,0 0 16,0 0-16,-21 22 0,21-22 0,0 21 15,0-21-15,-21 22 0,21-22 16,0 0-16,-22 21 0,22-21 0,0 1 16,0-1-16,0 0 0,0 0 15,0 0-15,22-21 0,-1 0 16,0 0-16,0 0 0,0 0 15,0 0-15,1 0 0,-1 0 16,0-21-16,0 0 0,0 0 16,0 0-16,-21-1 0,0 1 0,0-21 15,0 21-15,0-22 0,0 22 16,0-21-16,-21 21 0,21 0 0,-21-1 16,0 1-16,0 0 0,-22 21 15,22-21-15,0 21 0,0 0 16,0-21-16,21 0 31,21-1-31,0 22 16,0 0-16,22-21 0,-22 21 0,21 0 15,0 0-15,1 0 0,-22-21 0,21 21 16,1 0-16,-22 0 0,21 0 16,-21 0-16,0 21 0,1-21 0,-1 21 15,0 1-15,0-1 0,-21 0 16,0 0-16,21 0 15,-21 22-15,0-22 0,0 0 16,0 0-16,0 21 0,0-20 0,0-1 16,0 0-16,0 21 0,0-21 0,0 1 15,-21-1-15,21 0 16,0 0-16,-21 0 0,0-21 16,21 21-16,0-42 46,0 0-30,0 0-16,0 0 0,0 0 0,0-1 16,0 1-16,0-21 0,21 21 15,0-22-15,-21 22 0,21-21 0,0 0 16,22 20-16,-22-20 0,21 21 0,1-21 16,-1 20-16,0 1 15,22 0-15,20-21 0,-41 42 0,-1 0 16,0 0-16,1 0 0,-22 21 15,0 0-15,0 0 0,-21 22 0,0-22 16,0 21-16,0 0 0,0 1 16,0-1-16,-21 0 0,0 1 15,0-1-15,0-21 0,-1 22 0,1-22 16,0 21-16,0-21 0,0 0 16,21 1-16,0-1 0,-21-21 15,21-21 16,0-1-31,0 1 16,0 0-16</inkml:trace>
  <inkml:trace contextRef="#ctx0" brushRef="#br0" timeOffset="16565.08">24363 3260 0,'0'0'0,"-21"-21"15,-1 21-15,1 0 16,0 0-16,0 0 31,21 21-15,0 0-1,0 0 1,-21 0 0,0-21-16</inkml:trace>
  <inkml:trace contextRef="#ctx0" brushRef="#br0" timeOffset="16868.52">22796 3514 0,'-21'0'0,"42"0"0,-63 21 16,63-21-1,22 0 1,-22 0-16,0 0 0,21 0 0,1 0 15,-22 0-15,21 0 0,0 0 16,-20-21-16,20 21 0,-21 0 0,21 0 16,-20 0-16,-22-21 15,21 21-15,-42 0 32,-1-22-32,1 22 0,0 0 15</inkml:trace>
  <inkml:trace contextRef="#ctx0" brushRef="#br0" timeOffset="18714.54">14309 4974 0,'0'21'16,"-22"-21"-16,22 22 62,22-22-46,-1 0-16,0 0 15,0 0-15,0 0 0,0 0 0,22 0 16,-22 21-16,0-21 0,0 0 16,0 0-16,1 0 0,-1 0 0,0 0 15,0 0-15,21 0 0,-20 0 16,-1 0-16,21 0 0,-21 0 0,22 0 15,-22 0-15,21 0 0,0 0 16,1 0-16,-1 0 0,22 0 0,-22 0 16,21 0-16,-20 0 15,20 21-15,1-21 0,-22 0 0,22 0 16,-1 0-16,-21 0 0,1 0 16,20 21-16,-20-21 0,-1 0 0,21 0 15,-20 0-15,20 0 0,-20 0 16,20 0-16,1 0 0,-1 0 0,1 0 15,-1 0-15,1 0 0,-1 0 0,1 0 16,-1 0-16,-21 0 0,22 0 16,-1 0-16,-20 0 0,20 0 0,1 0 15,-1 0-15,-20 0 0,20 0 16,1 0-16,-1 0 0,1 0 16,-1 0-16,1 0 0,20 0 15,-20 0-15,-1 0 0,1 0 0,-1 0 16,1 0-16,-1 0 0,22 0 15,-22 0-15,1 0 0,-1 0 0,22 0 16,-21 0-16,20 0 0,1 0 16,-22 0-16,22 0 0,-21 0 0,-1 0 15,22 0-15,-22 0 0,1 0 16,-1 0-16,1 0 0,20 0 0,-20 0 16,21 0-16,-22 0 0,22 0 15,-22 0-15,22 0 0,-22 0 0,1 0 16,21 0-16,-22 0 0,-21 0 15,22 0-15,-1 0 0,-20 0 0,-1 0 16,22 0-16,-22 0 0,0 0 16,1 0-16,-1 0 0,0 0 15,-21 0-15,22 0 0,-22 0 0,0 0 16,0 0-16,0 0 0,-21-21 78,-21 21-78,0 0 16,0 0-16,0 0 0,0 0 0,-1 0 15,1 0-15,-21 0 0,21 0 16,-22 0-16</inkml:trace>
  <inkml:trace contextRef="#ctx0" brushRef="#br0" timeOffset="19684.16">15155 5207 0,'-21'0'0,"42"0"0,-63 0 15,0 0-15,20 0 0,1 21 0,0-21 16,0 0-16,0 0 0,0 0 16,-1 0-16,1 21 0,0-21 0,0 0 15,0 0-15,0 0 0,-1 22 16,1-22-16,0 0 0,-21 0 16,21 0-16,-1 0 0,1 21 15,0-21-15,0 0 0,0 0 0,0 0 16,-1 0-16,1 0 15,0 0-15,0 0 0,0 0 16,0 0-16,-1 0 16,1 0-1,42 0 32,1 0-47,-1 0 16,21 0-16,-21 0 0,0 0 0,22 0 15,-22 0-15,21 0 0,1 0 16,-1 0-16,21 0 0,1 0 0,-1 0 16,1 0-16,21 0 0,20 0 15,-20 0-15,21 0 0,-21 0 0,20 0 16,1 0-16,0 0 0,0 0 16,0 0-16,21 0 0,-21 0 0,21 0 15,-22 0-15,22 0 16,0 0-16,-21 0 0,21 0 0,0 0 15,0 0-15,21 0 0,-21 0 16,0 0-16,0 0 0,0 0 0,0 0 16,0 0-16,0 0 0,0 0 15,0 0-15,0 0 0,-21 0 0,0 0 16,21 0-16,-42 0 0,21 0 0,-1 0 16,-20 0-16,0 0 0,21 0 15,-43 0-15,22 0 0,-1 0 0,-20 0 16,-1 0-16,1 0 0,-1 0 15,1 0-15,-22 0 0,22 0 16,-22 0-16,0 0 0,-20 0 16,20 0-16,-21 0 0,0 0 0,0 0 15,1 0-15,-1 0 16,0 0 0,0 0 15,-21-21-16,0-1 1,0 1-16,0 0 16</inkml:trace>
  <inkml:trace contextRef="#ctx0" brushRef="#br0" timeOffset="33044.56">8318 5398 0,'0'0'0,"-21"0"0,0 0 0,0 0 16,0 0-16,0 0 0,-1 0 15,1 0-15,0 0 0,0 0 0,0 0 16,0 0-16,21-22 0,-22 22 16,1 0-16,42 0 62,1 0-62,-1 0 16,0 0-16,21 0 0,-21 0 15,22 0-15,-1 0 0,0 0 16,1 0-16,20 0 0,1 0 0,-1 0 16,1 0-16,20 0 0,-20 0 15,21 0-15,-1-21 0,1 21 0,0 0 16,-1 0-16,22 0 0,-21 0 0,42-21 15,-21 21-15,21 0 0,0 0 16,0 0-16,0 0 0,0 0 0,0 0 16,0 0-16,-22 0 0,22 0 15,0 21-15,-21-21 0,21 0 0,-21 21 16,0-21-16,0 0 0,-22 22 16,22-22-16,0 0 0,0 0 15,0 0-15,0 0 0,-1 21 0,-20-21 16,21 0-16,-21 0 0,-22 0 15,22 0-15,-1 0 0,-20 0 0,-1 0 16,-20 0-16,-1 0 0,0 0 16,1 0-16,-22 0 0,0 0 0,0 0 15,0 0-15,-42 0 32,0 0-32,0 0 0,0 0 15,0 0-15,-1 0 0,1 0 0,-21 0 16,0 0-16,-1 0 0,1 0 15,0 0-15,-22 0 0,22 0 16,-22 0-16,-20 0 0</inkml:trace>
  <inkml:trace contextRef="#ctx0" brushRef="#br0" timeOffset="33700.47">8848 5630 0,'-22'0'0,"44"0"0,-65 0 0,22 0 15,0 0-15,0 0 0,0 0 16,-1 0-16,1 0 0,0 0 16,0 0-16,0 0 0,0 0 15,-1 0-15,1 0 0,0 0 0,0 0 16,42 0 31,21-21-32,-20 21-15,20 0 0,0 0 0,22-21 16,-1 21-16,22 0 0,-22 0 16,22-21-16,0 21 0,21-21 0,-1 21 15,22 0-15,0-21 0,22 21 16,-1-22-16,21 22 0,-21 0 0,0-21 16,22 21-16,-1 0 0,-21 0 15,22-21-15,-22 21 0,0 0 0,0 0 16,0 0-16,0 0 0,1 0 0,-1 0 15,-21 0-15,0 0 16,0-21-16,-21 21 0,-1 0 0,1 0 16,0 0-16,0 0 0,-21 0 15,-1 0-15,1 0 0,-22 0 0,1 0 16,-1 0-16,-20 0 0,-1 0 0,-21 0 16,22 0-16,-22 0 0,0 0 15,0 0-15,-42 0 47,0 0-47,0 0 0,-1 0 0,1 0 16,0 0-16,-21 0 0,21-21 15,-22 21-15</inkml:trace>
  <inkml:trace contextRef="#ctx0" brushRef="#br0" timeOffset="34464.03">5249 5186 0,'0'-21'16,"0"42"-16,0-63 0,0 20 0,0 1 15,0 0-15,0 0 0,0 0 0,0 0 16,0-1-16,0 1 16,0 0-16,0 42 31,0 22-31,0-22 15,0 21-15,-21 0 0,21 22 16,0-1-16,0 1 0,0-1 0,-21 1 16,21 21-16,-21-1 0,0 1 15,21 0-15,-22-22 0,1 22 0,0-22 16,21 1-16,-21-1 0,0-20 16,0 20-16,-1-21 0,22 1 0,-21-1 15,0-21-15,21 22 0,-21-22 16,21 0-16,0 0 0,0 0 15,-21-21-15,21-21 32,0 0-32,0-21 0,0 20 15,0 1-15,0-21 0,0 0 16,0 20-16</inkml:trace>
  <inkml:trace contextRef="#ctx0" brushRef="#br0" timeOffset="34827.82">5376 4995 0,'0'0'0,"-42"0"15,21 22 1,21-1-16,0 21 0,0-21 0,0 22 15,0-1-15,0 0 0,0 22 16,0-22-16,0 22 0,0-1 0,0 1 16,0 20-16,0-20 0,0 20 15,0-20-15,-21-1 0,21 1 0,-22-1 16,1 1-16,0-22 16,21 1-16,-21 20 0,0-21 0,21-20 15,-21 20-15,-1 0 0,1-21 16,21 1-16,-21-1 0,0 0 0,21 0 15,-21 0-15,0-21 16,-1 0-16,1 0 16,0 0-16,0 0 0,0-21 15</inkml:trace>
  <inkml:trace contextRef="#ctx0" brushRef="#br0" timeOffset="35137.64">4487 6138 0,'0'0'0,"-21"0"0,42 0 47,0 22-47,1-22 0,20 21 16,-21 0-16,0 0 0,22 0 15,-22 22-15,21-22 0,-21 0 0,0 21 16,22-21-16,-22 22 0,0-22 15,0 0-15,0 0 0,1 0 16,-22 1-16,21-1 0,0 0 16,-21 0-16,21 0 15,0-21 1,0-21 0,1 0-16,-22 0 15,21 0-15,-21-1 0,21 1 16,0-21-16</inkml:trace>
  <inkml:trace contextRef="#ctx0" brushRef="#br0" timeOffset="35380.5">5588 6117 0,'21'0'0,"-42"0"31,0 0-31,0 21 16,-1 1-16,1-1 0,-21 0 0,21 0 15,0 0-15,-1 0 0,-20 22 16,21-1-16,0-21 0,0 22 0,-1-22 16,1 21-16,0-21 0,21 22 15,-21-22-15,21 0 0,-21 0 0,21 0 16,0 0-16,0 1 47</inkml:trace>
  <inkml:trace contextRef="#ctx0" brushRef="#br0" timeOffset="37496.1">3154 7705 0,'0'0'0,"42"-43"16,-42 22-1,0 0-15,0 0 16,-21 21 0,0 0-16,0 0 15,-1 0-15,1 21 0,0 0 16,0 0-16,-21 1 0,20 20 0,1-21 15,-21 21-15,21 1 0,0 20 16,-22-20-16,22 20 0,0 1 0,0-1 16,0 1-16,-1-22 0,1 21 15,21-20-15,0-1 0,0 0 16,0 1-16,0-22 0,0 21 16,0-21-16,21 1 0,1-22 0,-1 21 15,0-21-15,0 0 0,0 0 16,0 0-16,22 0 0,-22 0 0,21-21 15,-21-1-15,22 1 0,-1 0 16,0 0-16,1-21 0,-22 20 0,21-20 16,1 0-16,-22 21 0,21-22 15,-21 1-15,0 0 0,1-1 0,-22-20 16,0 20-16,0 1 0,0 0 16,-22-1-16,1 22 0,0-21 0,0 0 15,0 20-15,-22 1 16,22 0-16,0 21 0,-21 0 0,21 0 15,-1 0-15,-20 0 0,21 0 16,-21 21-16,20 0 0,-20 1 0,21-1 16,0 0-16,-22 0 0,22 21 15,0-20-15,21-1 0,0 0 0,0 0 16,0 0-16,0 0 0,0 1 16,21-22-1,0 0-15</inkml:trace>
  <inkml:trace contextRef="#ctx0" brushRef="#br0" timeOffset="37832.91">3598 7366 0,'0'42'15,"0"-20"-15,0-1 16,0 21-16,0 0 0,0 1 0,0-1 16,-21 0-16,21 22 0,-21-22 15,0 22-15,21-1 0,-21 1 0,-1-22 16,22 22-16,-21-1 16,0 1-16,21-22 0,-21 0 0,21 1 15,0-1-15,-21 0 0,21-21 16,0 1-16,0-1 0,-21 0 0,21 0 15,0-42 32,0 0-47,21 21 0</inkml:trace>
  <inkml:trace contextRef="#ctx0" brushRef="#br0" timeOffset="38541.51">4149 8340 0,'0'0'0,"0"-21"0,21-1 16,0 1-16,-21 0 0,0 0 15,0 0-15,0 0 16,0-1-16,0 1 15,-21 21-15,0-21 0,-1 21 16,1 0-16,0 0 0,0 0 0,0 0 16,0 21-16,-1 0 0,-20 1 15,21-1-15,0 0 0,-22 21 0,22-21 16,-21 1-16,21 20 0,0-21 16,-1 21-16,1-20 0,0-1 0,21 21 15,0-21-15,-21 0 0,21 1 16,0-1-16,0 0 0,0 0 0,0 0 15,21-21-15,0 21 16,0-21-16,1 0 0,20 0 16,-21 0-16,0-21 0,0 0 15,22 0-15,-22 0 0,0 21 16,21-43-16,-20 22 0,20 0 0,-21 0 16,21-21-16,-20-1 0,20 1 15,-21 0-15,21-1 0,-20 1 0,20-22 16,-21 22-16,21-21 0,-20 20 15,20-20-15,-21 20 0,0-20 0,22 21 16,-22-1-16,0 1 0,0 0 16,0-1-16,0 22 0,-21 0 0,22-21 15,-22 20-15,0 1 0,-22 21 32,1 0-32,-21 0 0,21 21 15,0 22-15,-1-22 0,1 0 16,-21 21-16,21 1 0,0-1 0,-1 0 15,-20 22-15,21-1 0,0-20 16,0 20-16,-1 1 0,1-22 0,21 22 16,0-22-16,0 0 0,0 1 15,0-22-15,0 21 0,0-21 0,0 0 16,0 1-16,21-1 0,1 0 16,-1 0-16,0 0 0,0-21 0,0 0 15,0 21-15,1-21 0,20 0 0,-21 0 16,0 0-16,0 0 0,1 0 15,-1-21-15,0 0 0,0 0 16,0 0-16</inkml:trace>
  <inkml:trace contextRef="#ctx0" brushRef="#br0" timeOffset="38900.31">5694 7154 0,'0'0'0,"-21"22"31,-1-1-31,22 21 0,0 0 16,-21 1-16,0 20 0,0-20 0,0 20 15,-22 22-15,22-22 0,-21 1 16,0 20-16,-1 1 0,1 0 0,0-1 15,-1 1-15,1-21 0,0 20 16,-1-20-16,22 20 0,-21-20 0,21-1 16,-22-20-16,22 20 0,0-20 0,0-1 15,21 0-15,0 1 0,-21-1 16,21-21-16,0 21 0,0-20 0,0-1 16,0 0-16,0-42 31,21 0-31,-21-22 15,21 22-15</inkml:trace>
  <inkml:trace contextRef="#ctx0" brushRef="#br0" timeOffset="39712.71">5863 7874 0,'-21'0'16,"21"21"-1,-21-21-15,21 21 0,0 1 16,0-1 0,21-21-1,0 0-15,0 0 0,0 0 16,1-21-16,-1 21 0,21-22 15,-21 1-15,22 0 0,-22 21 0,21-21 16,0-21-16,-20 20 0,-1 1 16,21 0-16,-21 0 0,0 0 0,-21 0 15,0-1-15,0 1 0,0 0 16,0 0-16,-42 21 16,21 0-16,0 0 0,-22 0 0,1 21 15,0 0-15,-1 0 16,1 22-16,-21-22 0,20 21 0,22 1 15,-21-22-15,21 21 0,-22 0 16,43 1-16,0-1 0,0 0 0,0-20 16,0 20-16,0-21 0,0 0 15,21 0-15,1 1 0,20-1 0,-21-21 16,21 0-16,-20 0 0,20 0 0,-21 0 16,21 0-16,1-21 0,-22 21 15,0-22-15,0 22 0,0-21 0,1 21 16,-22-21-1,-22 21-15,1 0 0,0 0 16,-21 21-16,-1-21 0,22 21 16,-21 1-16,0-1 0,-1 0 15,1 21-15,0-21 0,-1 1 0,22 20 16,-21-21-16,21 21 0,-1 1 16,1-22-16,0 0 0,21 21 0,0-20 15,0-1-15,0 0 0,0 0 16,21-21-16,0 0 0,1 21 0,20-21 15,-21 0-15,0 0 0,22 0 0,-22 0 16,21-21-16,-21 21 0,22-21 16,-1 0-16,-21 21 0,21-21 0,-20-1 15,20 1-15,-21 0 16,21-21-16</inkml:trace>
  <inkml:trace contextRef="#ctx0" brushRef="#br0" timeOffset="39953.72">6371 8149 0,'0'0'0,"21"0"32,-21 21-32,21 1 0,1-1 15,-1 0-15,0 0 16,-21 21-16,21-20 0,0-1 0,22 0 16,-22 0-16,0 0 15,0 0-15,0 1 0,0-1 0,1 0 16,-22 0-16,21 0 0,0-21 0,-21 21 15,21-21 1,0 0-16,0 0 16,-21-21-16,22 0 15</inkml:trace>
  <inkml:trace contextRef="#ctx0" brushRef="#br0" timeOffset="40208.57">6943 8086 0,'0'0'0,"0"-21"0,0-1 16,0 1-16,-22 21 16,1 21-16,0 1 15,0-1-15,0 0 0,-22 0 16,22 21-16,-21-20 0,0 20 0,20-21 16,-20 21-16,21 1 0,-21-22 15,20 21-15,-20 1 0,0-1 0,21-21 16,-22 0-16,22 22 0,0-22 15,0 0-15,21 0 0,21-21 32,0-21-32,0 0 0,22 0 15,-22-1-15,21 1 0,0 0 16</inkml:trace>
  <inkml:trace contextRef="#ctx0" brushRef="#br0" timeOffset="40569.36">7239 8065 0,'0'0'16,"0"21"-1,0 0 1,0 0-16,-21 0 0,21 22 16,-21-22-16,21 21 0,0 0 0,0 1 15,0-1-15,-22 22 0,22-22 16,-21 21-16,21 1 0,0-1 15,-21 22-15,0 0 0,21-1 0,-21 1 16,0 0-16,-1-1 0,1 1 0,21 0 16,-42-1-16,21 22 0,0-42 15,-1 20-15,1-20 0,0 21 0,0-43 16,21 21-16,-21-20 0,21-1 0,-21 0 16,21-20-16,-22-1 0,22 0 15,0 0-15,0-42 31,0 0-31,0 0 0,22-1 16,-1-20-16,0 21 0,0-21 16,0-22-16,0 22 0,1-22 0,-1 1 15</inkml:trace>
  <inkml:trace contextRef="#ctx0" brushRef="#br0" timeOffset="40952.15">7154 8424 0,'0'0'0,"0"-63"16,0 42-16,0-22 0,0 22 15,0 0-15,0 0 0,0-21 16,0 20-16,21 1 0,1 0 16,-1 0-16,0 0 0,0 0 0,21-1 15,-20 22-15,20 0 0,-21 0 16,21 0-16,1 0 0,-22 0 0,21 22 15,1-22-15,-22 21 0,21 0 16,-21 0-16,0 21 0,-21-20 0,0-1 16,0 21-16,0-21 0,-21 0 0,0 22 15,-21-22-15,21 0 0,-22 0 16,22 0-16,-21 1 0,21-1 0,-22 0 16,22 0-16,0-21 0,0 21 15,0-21-15,-1 0 0,1 21 16,0-21-16,21 22 0,21-22 47,0 0-47,1-22 0,-1 1 15,0 0-15</inkml:trace>
  <inkml:trace contextRef="#ctx0" brushRef="#br0" timeOffset="41196.14">7853 8107 0,'0'0'0,"0"21"32,0 0-17,0 22-15,0-22 16,0 0-16,0 0 0,0 21 0,-21-20 16,21-1-16,0 0 0,-22 0 0,22 0 15,0 0-15,0 1 0,0-1 16,0 0-16,0-42 47,0 0-47,0-1 0,0 1 0,0 0 15</inkml:trace>
  <inkml:trace contextRef="#ctx0" brushRef="#br0" timeOffset="41361.05">7832 7916 0,'-22'0'0,"44"0"0,-65-21 0,22 21 16,0 0-16,42 0 47,0 0-47,-21 21 16,21-21-16,1 22 0</inkml:trace>
  <inkml:trace contextRef="#ctx0" brushRef="#br0" timeOffset="41775.66">8128 8107 0,'-21'0'0,"0"0"16,42 0 30,0 0-46,0 0 16,0 21-16,0 0 0,1 0 16,-1 1-16,0 20 15,-21-21-15,21 0 0,-21 0 0,21 1 16,-21-1-16,0 21 0,0-21 16,0 0-16,0 1 0,0-1 15,0-42 16,0-1-15,0 1-16,0 0 0,0 0 16,0 0-16,0 0 0,21-22 0,-21 22 15,22-21-15,-22 21 0,21-1 0,0 1 16,-21 0-16,0 0 16,21 21-16,0-21 0,0 0 15,1 21 1,-1 0-16,-21 21 15</inkml:trace>
  <inkml:trace contextRef="#ctx0" brushRef="#br0" timeOffset="42144.45">8530 8297 0,'0'0'0,"21"22"0,0-22 16,-21 21-16,22-21 0,-1 0 15,0 0-15,0 0 16,0 0-16,0 0 0,1 0 15,-1-21-15,0-1 0,0 22 0,0-21 16,0 0-16,1 0 0,-22 0 16,21 0-16,-21-1 0,0 1 15,0 0-15,0 0 0,0 0 16,-21 21-16,-1 0 16,1 0-16,0 0 0,0 21 0,0 0 15,0 0-15,-1 0 16,22 1-16,0 20 0,-21-21 0,0 0 15,21 0-15,0 22 0,-21-22 16,21 0-16,0 0 0,0 0 16,0 1-16,0-1 0,0 0 15,0 0-15,21-21 0,0 0 16,0 21-16,1-21 0,-1 0 0,0 0 16,0 0-16,21 0 0,1 0 0,-1 0 15,0 0-15,1-21 0,-1 21 16,0-21-16,22 0 0,-22 0 0</inkml:trace>
  <inkml:trace contextRef="#ctx0" brushRef="#br0" timeOffset="42676.14">9546 8149 0,'0'0'0,"0"-21"0,0 0 0,-21 21 0,21-21 16,-21 21-16,0 0 0,-1 0 0,1 0 15,0 0-15,0 0 0,0 0 16,0 21-16,-1 0 0,-20 0 0,21 0 15,0 1-15,0-1 0,-1 21 16,1-21-16,0 0 0,0 22 0,0-22 16,21 0-16,0 0 0,-21 0 0,21 1 15,0-1-15,0 0 0,0 0 16,21 0-16,0-21 16,0 0-16,0 0 0,0 0 0,1 0 15,-1 0-15,0-21 16,0 0-16,0 21 0,22-21 0,-22 0 15,0-1-15,0 1 0,0-21 0,0 0 16,22 20-16,-22-20 0,0-21 16,0 20-16,0-20 0,1-1 0,-1 1 15,0 20-15,0-20 0,0-1 16,-21 1-16,21-1 0,1 1 0,-1 21 16,-21-22-16,0 22 0,0 21 0,0-22 15,0 22-15,0 0 0,-21 21 31,-1 21-31,1 0 0,0 22 16,0-1-16,0 0 0,0 22 16,-1-22-16,22 22 0,-21 20 15,21-20-15,-21-1 0,21 1 0,0-1 16,0 1-16,0-1 0,0 1 0,0-22 16,0 0-16,0 1 0,0-22 15,0 21-15,0-21 0,21 1 0,0-1 16,1-21-16,-1 0 0,0 0 15,0 0-15,0 0 0,22 0 0,-22 0 16,21-21-16,-21-1 0,22 1 0</inkml:trace>
  <inkml:trace contextRef="#ctx0" brushRef="#br0" timeOffset="44195.8">3937 5313 0,'0'0'0,"-21"-21"0,0 21 0,-1-21 15,1 21-15,0-22 0,0 22 16,0 0-16,0 0 0,-1 0 16,1 0-16,0 0 0,0 0 15,0 0-15,42 0 32,0 0-32,21 0 15,1 0-15,20 0 0,1 0 0,-1 0 16,22-21-16,0 21 15,20 0-15,1 0 0,21 0 0,0-21 0,0 21 16,0 0-16,21-21 16,1 21-16,-1 0 0,0 0 0,-21 0 15,21 0-15,-21-21 0,0 21 16,-21 0-16,0 0 0,0 0 0,-22 0 16,1 0-16,-22 0 0,1 0 15,-22 0-15,1 0 0,-22 0 0,0 0 16,-21 21-1,-21-21-15,0 0 16,-1 0-16,1 0 0,-21 0 0,21 0 16,-22 0-16,22 0 15,-21 0-15</inkml:trace>
  <inkml:trace contextRef="#ctx0" brushRef="#br0" timeOffset="44620.01">3768 5419 0,'-43'0'0,"86"0"0,-128 0 0,43 0 0,20 0 16,1 0-16,0 0 0,0 0 15,42 0 1,0 0-16,22 0 16,-1 0-16,21 0 0,1 0 15,21 0-15,20 0 0,1 0 0,21-21 16,0 21-16,21 0 0,1 0 16,20-22-16,-21 22 0,21 0 0,22-21 15,-22 0-15,1 21 0,-22 0 16,0 0-16,-21-21 0,0 21 15,-21 0-15,0 0 0,-22-21 0,-20 21 16,-1 0-16,1 0 0,-22 0 16,-21 0-16,22 0 0,-22 0 15,0 0 1,-42 0 0,0 0-16,-1 0 15,1 0-15</inkml:trace>
  <inkml:trace contextRef="#ctx0" brushRef="#br0" timeOffset="54819.82">14690 10922 0,'0'21'0,"21"-21"47,-21-21-47,21 21 15,-21-21-15,0 0 16,21 21-16,0-21 0,-21-1 0,0 1 16,0 0-16,0 0 15,-21 21-15,0-21 0,0 21 16,0-21-16,-1 21 0,1 0 0,-21 0 15,21 0-15,0 0 0,-22 21 16,22 0-16,-21-21 0,21 21 0,-22 0 16,1 0-16,21 1 0,-22-1 15,22 21-15,-21-21 0,21 0 0,0 22 16,-1-22-16,1 0 0,21 21 0,0-20 16,0-1-16,0 0 0,0 0 15,0 0-15,0 0 0,0 1 0,0-1 16,21-21-16,1 0 0,-1 0 15,0 0-15,21 0 0,-21 0 0,22 0 16,-22 0-16,21-21 0,-21-1 16,22 1-16,-1 0 0,0 0 15,-20 0-15,20-22 0,0 22 0,-21-21 16,22 21-16,-22-22 0,21 1 16,-21 0-16,22-1 0,-22 1 0,21-21 15,-21 20-15,1-20 0,-1-1 0,0 22 16,0-22-16,-21 22 0,21 0 15,-21-1-15,21 1 0,-21 21 0,0 0 16,0 0-16,-21 42 31,0 0-31,21 21 16,-21 1-16,21-1 0,-21 0 16,21 22-16,-21-22 0,-1 22 0,22-1 15,-21-21-15,21 22 0,-21-22 16,21 1-16,0-1 0,0 0 0,0 1 15,0-22-15,0 21 0,0 0 16,0-20-16,21-1 0,0 0 0,1 0 16,-1 0-16,0-21 0,21 0 0,-21 0 15,22 0-15,-22 0 0,21 0 16,1-21-16,-22 0 0,21 0 0,-21 0 16,22-1-16,-22 1 0,0-21 15,0 21-15,-21 0 0,0-22 0,0 22 16,0 0-16,0 0 0,-21 0 15,0 21-15,0 0 0,-1 0 16,1 0-16,-21 0 0,21 0 16,0 0-16,21 21 0,0 0 15,0 0-15,0 0 0,0 0 16,0 1-16,21-1 0,0 0 16,-21 0-16,0 0 0,21 0 15,0 1-15,-21-1 0,0 0 0,0 0 16,21-21-16,-21 21 0,22 0 15,-1 1-15,-21-1 0,21-21 16,-21 21-16,21-21 0,0 0 16,0 0-1,1 0-15,-1 0 0,0 0 0,0-21 16,0 21-16,0-21 0,22-1 0,-22 1 16,0 0-16,21 0 0,-20-21 15,-1 20-15,0 1 0,0 0 0,0 0 16,-21 0-16,0 0 0,21-1 15,-21 1-15,22 21 0,-22 21 32,0 1-17,0-1-15,0 0 16,0 0-16,0 0 0,0 0 0,0 1 16,0-1-16,0 0 0,0 0 15,0 0-15,0 0 16,21-21 15,-21-21-15,0 0-16,0 0 15</inkml:trace>
  <inkml:trace contextRef="#ctx0" brushRef="#br0" timeOffset="54991.72">15896 10859 0,'-21'0'15,"0"0"-15,0 0 16,-1 0-16,22 21 47,22-21-47,-1 0 16,0 21-16,0-21 15</inkml:trace>
  <inkml:trace contextRef="#ctx0" brushRef="#br0" timeOffset="55192.12">16362 11134 0,'0'0'0,"0"21"0,0 0 31,21-21-31,0 0 0,0 0 16,0 0-16,1 0 0,-1 0 0,0 0 15,0 0-15,0 0 0,0 0 16,1 0-16,-1 0 0,0 0 0,0 0 16,0 0-16,0 0 15</inkml:trace>
  <inkml:trace contextRef="#ctx0" brushRef="#br0" timeOffset="55356.03">17145 11113 0,'21'0'15,"0"0"1,0 0-16,1 0 16,-1 0-16,0 0 0,0 0 15,0 0-15,0 0 0,1 0 16,-1 0-16,0 0 0,0 0 0,0 0 16,22 0-16</inkml:trace>
  <inkml:trace contextRef="#ctx0" brushRef="#br0" timeOffset="55507.94">18161 11155 0,'0'0'0,"21"21"0,0-21 0,0 0 16,1 0-16,-1 0 0,0 0 15,0 0 1,0 0 0,0 0-16,1 0 15,-1-21-15,21 21 0,-21 0 0,22 0 16</inkml:trace>
  <inkml:trace contextRef="#ctx0" brushRef="#br0" timeOffset="55659.85">19029 11155 0,'0'0'0,"63"21"0,1-21 0,-1 21 0,-20-21 15,-1 0-15,-21 0 0,0 0 16,0 0-16,1 0 0,-1 0 0,0 0 16,0 0-1,0 0-15,-21-21 16</inkml:trace>
  <inkml:trace contextRef="#ctx0" brushRef="#br0" timeOffset="56379.63">12890 10795 0,'0'0'16,"-21"0"-16,0 0 0,21 21 15,-21-21-15,42 0 47,0 0-47,0 0 0,1 0 0,-1 0 16,21 0-16,-21 0 0,22 0 0,-22 0 15,21 0-15,-21 0 0,22 0 16,-22 0-16,0 0 0,21 0 0,-21 0 16,1 0-16,-22 21 31,-22-21-15,1 0-1,21 22-15,-21-22 16</inkml:trace>
  <inkml:trace contextRef="#ctx0" brushRef="#br0" timeOffset="56660.47">12869 11028 0,'0'0'0,"-21"0"0,0 0 15,42 0 16,0 0-15,0 0-16,1 0 0,-1 0 0,21 0 16,-21 0-16,22 0 0,-22 0 0,21 0 15,-21 0-15,0 0 0,1 0 16,20 0-16,-21 0 0,0 0 0,0-21 16,1 21-16,-44 0 46,1 0-46</inkml:trace>
  <inkml:trace contextRef="#ctx0" brushRef="#br0" timeOffset="57288.87">10689 11070 0,'0'0'0,"0"21"16,21-21 0,0 0-1,1 0-15,-1 0 0,0 0 0,0 0 16,0-21-16,0 21 0,22-21 16,-22 21-16,21-21 0,1 0 0,-22 21 15,0-21-15,21-1 0,-21 1 0,1 0 16,-1 21-16,0-42 0,-21 21 15,21-1-15,-21 1 0,0 0 16,0 0-16,-21 0 16,0 0-16,0 21 0,-1 0 0,1 0 15,-21-22-15,21 22 0,-22 0 0,22 0 16,-21 0-16,0 22 0,20-1 16,-20-21-16,0 21 0,21 0 0,-1 0 15,-20 22-15,21-22 0,0 0 0,0 21 16,-1-21-16,1 22 0,21-1 15,0-21-15,0 22 0,0-22 0,0 21 16,0-21-16,0 22 0,0-22 16,0 0-16,21 0 0,1 0 0,-1 0 15,0-21-15,0 22 0,0-22 0,22 0 16,-22 0-16,21 21 16,-21-21-16,22 0 0,-1 0 0,-21 0 15,21-21-15,1 21 0,-22-22 0,21 1 16,-21 0-16,22 0 0,-22 0 15,21 0-15,-21-22 0,22 22 0,-22-21 16</inkml:trace>
  <inkml:trace contextRef="#ctx0" brushRef="#br0" timeOffset="57603.69">11705 10160 0,'0'0'0,"0"-21"16,0 42 0,0 0-16,-21 0 15,21 1-15,-21 20 0,21 0 16,-21 1-16,21-1 0,0 21 0,-22-20 16,22 20-16,-21-20 0,0 20 15,21 1-15,-21-22 0,21 0 0,0 22 16,-21-22-16,0 0 0,21-20 0,-22 20 15,22 0-15,0-21 16,0 22-16,0-22 0,-21 0 0,21 0 16,0 0-16,21-21 31,-21-21-31,0 0 0,22 0 16,-1 0-16</inkml:trace>
  <inkml:trace contextRef="#ctx0" brushRef="#br0" timeOffset="58035.45">11896 10986 0,'0'21'16,"-22"-21"-1,22 21-15,22-21 16,-1 0-1,0 0-15,0 0 16,0-21-16,0 21 0,1-21 0,-1-1 16,0 22-16,21-21 0,-21 0 0,1 21 15,-1-21-15,0 0 0,0 0 16,-21-1-16,0 1 0,0 0 16,0 0-16,0 0 15,-21 21-15,0 0 16,0 0-16,-1 0 0,1 0 0,0 0 15,0 21-15,-21-21 0,20 21 0,1 0 16,0 0-16,0 22 0,0-22 16,0 21-16,-1-21 0,22 1 0,0 20 15,0-21-15,0 21 0,0-20 0,0-1 16,0 21-16,0-21 0,22 0 16,-1-21-16,0 22 0,21-22 0,-21 0 15,1 0-15,20 0 0,0 0 0,-21 0 16,22 0-16,-1-22 0,-21 22 15,22-21-15,-1 0 0,-21 21 16</inkml:trace>
  <inkml:trace contextRef="#ctx0" brushRef="#br0" timeOffset="59332.24">11684 12806 0,'21'0'31,"0"-21"-15,0 21-16,-21-21 0,22-1 15,-22 1-15,21 0 0,-21 0 16,0 0-16,0 0 0,0-1 16,0 1-16,0 0 0,-21 0 15,-1 0-15,-20 0 0,21-1 16,0 1-16,0 0 0,-22 0 15,22 21-15,0 0 0,-21-21 16,20 21-16,-20 0 0,21 0 0,-21 0 16,20 21-16,-20 0 0,21 0 0,0 0 15,-22 1-15,22-1 0,0 21 16,0-21-16,0 22 0,21-1 0,0 0 16,0-21-16,0 22 0,0-1 15,0-21-15,0 22 0,21-22 0,0 0 16,0 0-16,-21 0 0,21 0 0,1 1 15,20-22-15,-21 0 0,0 0 16,0 0-16,1 0 0,-1 0 16,21-22-16,-21 1 0,0 0 0,22 0 15,-22 0-15,21 0 0,-21-22 16,22 22-16,-1-21 0,-21-1 0,22 1 16,-22 0-16,0-1 0,21 1 15,-21 0-15,1-1 0,-22 1 0,0-21 16,21 20-16,-21 1 0,0-22 0,0 22 15,0 0-15,0 21 0,0-1 16,0 1-16,0 0 0,0 42 16,-21 0-1,21 1-15,-22 20 0,22 21 16,-21-20-16,21 20 0,-21-20 0,21 20 16,0 1-16,0-22 0,0 21 15,0-20-15,0-1 0,0 22 0,0-43 16,0 21-16,0 0 0,0-20 0,0-1 15,0 0-15,21 0 16,0-21-16,1 0 0,-1 0 16,0 0-16,0 0 15,0-21-15,0 21 0,-21-21 0</inkml:trace>
  <inkml:trace contextRef="#ctx0" brushRef="#br0" timeOffset="59743.68">12213 12721 0,'0'-21'0,"0"0"16,0 0 0,21 21-16,0 0 0,1-21 0,-1 21 15,0 0-15,0 0 0,0 0 0,22 0 16,-22 0-16,0 0 0,0 21 15,0 0-15,0 0 0,1 0 0,-1 22 16,-21-22-16,0 21 16,0-21-16,0 22 0,0-22 0,0 0 15,0 21-15,0-21 0,0 1 0,0-1 16,-21 0-16,-1 0 16,1-21-16,0 0 0,21-21 31,0 0-31,0 0 0,0-1 15,0 1-15,0 0 0,0-21 0,0 21 16,0-22-16,21 1 0,-21 21 16,21-22-16,1 22 0,-1-21 15,-21 21-15,21 0 0,0-1 0,0 22 16,0-21-16,1 21 0,-1 0 16,0 0-16,0 0 0,0 0 15,0 0-15</inkml:trace>
  <inkml:trace contextRef="#ctx0" brushRef="#br0" timeOffset="59955.64">13039 12637 0,'0'0'0,"0"21"0,0 0 16,0 0-16,0 0 0,0 0 16,-22 1-16,22-1 0,0 0 15,0 0-15,-21 21 0,21-20 16,0-1-16,0 0 0,0 0 15,-21 0-15,21 0 0,-21-21 16,21 22-16,0-44 31,0 1-31</inkml:trace>
  <inkml:trace contextRef="#ctx0" brushRef="#br0" timeOffset="60112.1">12912 12510 0,'0'0'0,"0"-22"16,0 44 31,21-1-47,0-21 0,-21 21 16,21-21-16,0 0 0</inkml:trace>
  <inkml:trace contextRef="#ctx0" brushRef="#br0" timeOffset="60792.38">13293 12679 0,'0'-21'16,"21"42"31,-21 0-47,21 0 0,0 0 15,-21 22-15,0-22 0,0 0 16,0 0-16,21 22 0,-21-22 0,0 0 16,0 0-16,21 0 0,-21 0 15,0 1-15,22-22 16,-1 0 0,0-22-1,0 1-15,0 0 16,0 0-16,-21 0 0,22 0 0,-1-22 15,-21 22-15,21 0 0,0-21 16,-21 20-16,0 1 0,0-21 0,21 21 16,-21 0-16,21-1 15,-21 44 1,0-1 0,0 0-16,0 0 0,-21 0 0,21 0 15,-21 22-15,21-22 0,0 0 0,0 0 16,0 0-16,0 1 0,0-1 15,0 0-15,0 0 0,0 0 16,21-21-16,0 21 0,1-21 0,-1 0 16,0 0-16,0 0 0,0 0 15,22 0-15,-22 0 0,21 0 0,-21-21 16,0 21-16,22-21 0,-22 0 16,0 0-16,0 0 0,0-1 0,-21 1 15,0 0-15,0-21 0,0 21 0,0-1 16,0 1-16,0-21 0,0 21 15,0 0-15,-21 21 16,0 0-16,21 21 16,0 0-16,0 0 0,0 0 0,-21 0 15,21 22-15,0-22 0,0 0 16,0 0-16,0 0 0,0 1 16,0-1-16,0 0 0,21 0 0,-21 0 15,21-21-15,0 0 0,1 0 16,-1 0-16,0 0 15,0 0-15,21 0 0,-20 0 0,-1 0 16,21 0-16</inkml:trace>
  <inkml:trace contextRef="#ctx0" brushRef="#br0" timeOffset="61112.22">14626 12891 0,'21'0'16,"0"0"-16,1 0 15,-1 0 1,0 0-16,0 0 16,0 0-16,0 0 15,1 0 1,-1 0-16,0 0 0,0 0 16,0 0-16,0 0 0,1 0 15,-1 0-15,0 0 16,0 0-16,0 0 0,0 0 15,1 0 17,-1 0-17,-21-22-15,0 1 32,21 21-32</inkml:trace>
  <inkml:trace contextRef="#ctx0" brushRef="#br0" timeOffset="61640.13">16700 12721 0,'0'0'0,"-21"-21"0,0 21 0,0-21 16,21 0-16,0 0 0,-21-1 16,21 1-16,0 0 15,0 0-15,0 0 16,21 21-16,0 0 0,0 0 0,0 0 15,1 0-15,-1 0 0,0 0 16,21 0-16,-21 0 0,1 21 0,20 0 16,-21 0-16,0 0 0,0 1 0,1 20 15,-1-21-15,-21 21 0,0-20 16,0 20-16,0-21 0,0 0 0,0 22 16,0-22-16,-21 0 0,-1-21 15,1 21-15,0-21 16,0 0-1,21-21-15,0 0 16,0 0-16,0-1 0,0 1 0,0 0 16,0 0-16,0-21 0,21 20 15,-21-20-15,21 21 0,0-21 0,1 20 16,-1 1-16,0-21 0,0 21 0,0 21 16,22-21-16,-22 21 0,0 0 15,0 0-15,0 0 0,0 0 16,1 0-16</inkml:trace>
  <inkml:trace contextRef="#ctx0" brushRef="#br0" timeOffset="61972.02">17357 12764 0,'0'21'16,"21"-21"-16,0 0 16,0 0-16,0 0 15,0 0-15,1 0 0,-1-21 0,0-1 16,0 22-16,21-21 0,-20 0 0,-1 0 15,0 0-15,0 21 0,-21-21 16,0-1-16,0 1 0,0 0 16,-21 21-1,0 0-15,0 0 0,-1 0 16,1 21-16,0 0 0,0-21 0,0 22 16,0 20-16,-1-21 0,22 0 15,-21 0-15,21 1 0,0-1 0,0 0 16,0 0-16,0 0 0,21 0 15,1 1-15,-1-22 0,0 0 16,21 0-16,-21 0 0,22 0 0,-22 0 16,21 0-16,1-22 0,-1 1 15,0 0-15,1 0 0,20 0 0,-21 0 16,1-22-16,-1 22 0,-21-21 0</inkml:trace>
  <inkml:trace contextRef="#ctx0" brushRef="#br0" timeOffset="62985.12">18224 12383 0,'0'-43'16,"0"86"-16,0-128 0,0 64 0,0-22 15,0 22-15,0 0 0,0 0 0,0 0 16,0 42 0,-21 0-16,21 0 15,0 22-15,0-1 0,-21 0 0,21 1 16,-21 20-16,21-21 0,-21 22 0,0-22 16,21 22-16,-22-1 0,1 1 15,21-22-15,-21 22 0,0-1 0,0 1 16,21-1-16,-21-21 0,-1 22 15,22-1-15,0-20 0,0 20 0,0-20 16,0-1-16,0 0 0,0 1 0,0-1 16,0-21-16,0 0 15,0 0-15,0 1 0,22-22 16,-1 0-16,0 0 0,21 0 16,-21-22-16,1-20 0,20 21 15,-21 0-15,21-22 0,-20 22 0,-1-21 16,0 0-16,0-1 0,0 1 0,-21 0 15,0-1-15,0 1 0,0-22 16,0 22-16,-21 0 0,0-1 0,0 22 16,0-21-16,-1 21 0,1 0 0,0 21 15,0-22-15,0 22 0,0 0 16,-1 0-16,22-21 16,22 21-1,-1-21-15,0 21 16,0 0-16,0-21 0,0 0 0,1 21 15,20-21-15,0-1 0,-21 22 16,22-21-16,-1 21 0,-21-21 0,22 0 16,-1 21-16,-21-21 0,0 21 0,22-21 15,-22 21-15,0-22 0,0 1 16,0 21-16,-21-21 16,0 42 15,0 0-16,0 1-15,0-1 16,0 0-16,0 0 0,0 0 16,0 0-16,0 1 0,0-1 15,21 0 1,1-21-16,-1 0 0,0 0 16,0 0-16,21 0 0,-20-21 15,-1 21-15,21-21 0,-21-1 0,0 1 16,1 0-16,20 0 0,-42 0 0,21 0 15,-21-1-15,21 22 0,-21-21 16,0 0-16,-21 21 16,0 0-1,0 0-15,0 21 16,-1 0-16,22 1 0,-21-1 16,21 0-16,0 0 0,0 0 15,0 0-15,0 1 0,0-1 16,21-21-16,1 0 15,-1 0-15,0 0 0,0 0 16,0 0-16,22 0 0,-22 0 0,0-21 16,21 21-16,-21-22 0,1 1 15,20 0-15,-21 0 0,0 0 0,-21 0 16,21-22-16,1 22 0,-22 0 16,0 0-16,0 42 31,0 0-16,0 0-15,0 0 0,0 1 16,0-1-16,0 0 0,0 0 16,0 0-16,21-21 31,-21-21-15,21 21-16</inkml:trace>
  <inkml:trace contextRef="#ctx0" brushRef="#br0" timeOffset="63388.52">19706 12277 0,'0'0'0,"0"-43"0,21 1 16,-21 21-16,0 0 0,0 0 0,0-1 15,0 44 1,0-1-16,0 0 16,0 0-16,-21 21 0,21-20 15,-21 20-15,21 0 0,0-21 0,0 22 16,-21-1-16,21-21 0,-21 22 0,21-22 15,-22 21-15,22-21 0,0 0 16,0 1-16,0 20 0,-21-42 0,21 21 16,0 0-16,-21 0 0,21-42 47,0 0-32,21 0-15,0 0 0,1 0 0,-1-1 16,0 1-16,21 0 0,-21 21 0,1-21 15,20 21-15,-21 0 0,0 0 16,0 0-16,1 0 0,-1 21 0,-21 0 16,0 0-16,0 1 15,0-1-15,0 0 0,0 0 16,0 0-16,0 0 0,-21-21 0,-1 22 16,1-22-16,0 21 15,0-21-15,0 21 16,0-21-16</inkml:trace>
  <inkml:trace contextRef="#ctx0" brushRef="#br0" timeOffset="64032.35">10583 14711 0,'0'0'0,"0"21"0,0 0 15,0 0-15,21-21 31,1-21-15,-1 0-16,21 21 0,-21-21 0,0 0 16,22 0-16,-22-1 0,0 1 15,0 0-15,0 0 0,1 0 0,-22 0 16,0-1-16,0 1 0,-22 21 16,1 0-16,0 0 0,-21 0 15,21 0-15,-22 0 0,22 0 16,-21 21-16,21 1 0,-1 20 15,1-21-15,0 21 0,0-20 0,21 20 16,-21 0-16,21 1 0,0-1 0,0 0 16,0-21-16,0 22 0,0-1 15,0-21-15,0 0 0,21 1 0,0-1 16,0 0-16,0 0 0,22-21 16,-22 0-16,21 0 0,-21 0 0,22 0 15,-1 0-15,0-21 0,1 0 0,-1 0 16,22-22-16,-22 22 0,0 0 15,1-21-15,-1-1 0</inkml:trace>
  <inkml:trace contextRef="#ctx0" brushRef="#br0" timeOffset="64264.34">11430 14415 0,'0'0'0,"0"-43"0,0 1 16,0 21-16,0 0 0,0-1 16,0 1-16,0 42 15,0 22 1,0-22-16,0 21 0,0 22 0,0-22 15,0 22-15,-21-22 0,21 0 0,-21 22 16,21-22-16,-22 0 0,1 1 16,0-1-16,21-21 0,0 22 15,-21-22-15,21 0 0,-21 0 0,21 0 16,21-21 0,0 0-1,-21-21-15,21 21 0,0-21 16,1 0-16,-1 0 0</inkml:trace>
  <inkml:trace contextRef="#ctx0" brushRef="#br0" timeOffset="64640.19">11620 14838 0,'0'21'0,"22"-21"31,-1 0-31,0 0 0,0-21 16,0 0-1,0 21-15,1-21 0,20-1 0,-21 22 16,0-21-16,0 0 0,1 0 16,20 0-16,-42 0 0,21-1 15,-21 1-15,-21 21 16,0 0-16,0 0 16,-22 0-16,22 0 0,0 21 0,-21 1 15,20-1-15,-20 0 0,21 0 16,0 0-16,-22 22 0,22-22 0,21 21 15,-21-21-15,21 0 0,0 22 0,0-22 16,0 0-16,0 0 16,0 0-16,0 1 0,0-1 0,21 0 15,0 0-15,1-21 0,-1 0 0,21 0 16,-21 0-16,0 0 0,22 0 16,-1 0-16,-21-21 0,22 21 0,-1-21 15,0 0-15,1 21 0,-1-22 16,0 1-16,-21 0 0</inkml:trace>
  <inkml:trace contextRef="#ctx0" brushRef="#br0" timeOffset="64961.02">12658 14901 0,'0'0'0,"-22"0"15,1 43-15,21-22 16,21-21 15,1 0-15,-1-21-16,0 0 15,-21-1-15,0 1 16,0 0 0,-21 21-16,0 0 0,-1 0 0,22-21 15,-21 21-15,0 0 0,0 0 0,0 21 31,0-21-31,21 21 0,0 0 16,0 1-16,0-1 16,0 0-16,21-21 15,0 0-15,0 0 16</inkml:trace>
  <inkml:trace contextRef="#ctx0" brushRef="#br0" timeOffset="66669.74">13525 15198 0,'0'0'0,"-42"0"0,21 0 0,-21 0 16,20 0-16,-20 0 0,21 0 0,0 0 15,0 0-15,-1 0 16,1 0-16,21-21 0,0-1 0,0 1 16,21 0-16,1 0 0,-1-21 15,21 20-15,-21 1 0,22-21 16,-1 21-16,21-22 0,-20 1 0,-1 0 15,0-1-15,1 1 0,-1 21 16,0-21-16,-20-1 0,-1 22 0,-21 0 16,0 0-16,0 0 0,-43 21 15,22 0-15,0 0 0,-21 0 16,21 21-16,-1 0 0,-20 0 0,21 0 16,0 0-16,21 1 0,0 20 15,0-21-15,0 0 0,0 22 16,0-22-16,21 21 0,0-21 15,0 22-15,0-22 0,1 0 0,-1 0 16,21 0-16,-42 0 0,21 1 0,0-1 16,-21 0-16,22-21 0,-44 0 31,1 0-31,0 0 16,0 0-16,0-21 0,0 21 0,-22-21 15,22 21-15,0-22 0,0 22 16,21-21-16,-21 21 0,21 21 31,21 1-31,0-1 16,0 0-16,-21 0 0,21-21 15,0 21-15,22-21 0,-22 0 0,0 21 16,0-21-16,0 0 0,22 0 16,-22 0-16,0 0 0,21-21 0,-20 21 15,20-21-15,0 0 0,-21 21 0,22-21 16,-1 0-16,-21-1 0,0 1 15,1 0-15,-1 0 0,0 0 0,-21-22 16,0 22-16,0 0 0,0 0 16,0 0-16,0 0 0,0-1 0,0 1 15,-21 21-15,0 0 16,21 21 0,0 1-16,-22-1 0,22 0 15,0 21-15,0-21 0,-21 1 16,21-1-16,0 0 0,0 0 0,0 0 15,0 0-15,21 1 0,1-1 0,-1-21 16,0 0-16,0 0 0,21 0 16,-20 0-16,20 0 0,-21 0 0,21 0 15,-20 0-15,20-21 0,0-1 16,1 22-16,-22-21 0,21 0 0,-21 0 16,0 21-16,1-21 0,-1 0 15,0-1-15,-21 1 16,0 42 15,0 1-31,0-1 16,0 0-16,-21 0 0,21 0 15,-21 0-15,21 1 0,-22-22 16,22 21-16,0 0 16,0-42 15,0 0-31,22-1 15,-22 1-15,21 0 0,0 21 16,-21-21-16,21 0 0,0 0 0,0 21 16,1 0-16,-1 0 15,0 0-15,0 0 16,0 21-16,0-21 0,-21 21 16,22 0-16,-1 0 0,0 0 15,-21 1-15,21-22 0,0 21 16,0 0-16,1-21 0,-1 21 0,0-21 15,0 0-15,0 0 0,22 0 16,-22 0-16,21 0 0,0 0 0,-20 0 16,20 0-16,0-21 0,1 21 0,-1-21 15,-21 0-15,21-1 0,-20 22 16,-1-21-16,0 0 0,0 0 0,-21 0 16,21 0-16,-21-1 0,0 1 15,0 0-15,0 0 0,-21 0 16,0 21-16,0 0 0,0 0 15,-1 0-15,-20 0 0,21 0 0,0 21 16,-22-21-16,22 21 0,0 0 16,0 0-16,-21 1 0,20-1 15,1 0-15,21 0 0,0 0 0,-21 0 16,21 1-16,0-1 0,0 0 16,21 0-16,0-21 0,1 0 15,-1 0-15,0 0 0,0 0 16,0 0-16,22 0 0,-22-21 0,21 21 15,-21-21-15,22 0 0,-22-1 0,21 1 16,-21 0-16,22 0 0,-22-21 16,0 20-16,0-20 0,0 21 0,-21-21 15,0-1-15,21-20 0,-21 20 16,0 1-16,0-21 0,0 20 0,0 1 16,0 0-16,0-1 0,-21 22 15,21 0-15,0 0 0,-21 21 16,0 0-16,0 21 15,21 0-15,-21 0 0,21 22 0,0-22 16,0 42-16,-22-20 0,22-1 0,0 21 16,0-20-16,0-1 0,0 0 15,0 1-15,0-1 0,0 0 16,0-20-16,0 20 0,0-21 0,0 0 16,0 0-16,0 1 0,22-22 15,-1 0-15,0 0 0,0 0 16,0 0-16,0 0 0,1-22 15,-1 1-15,0 0 0,0 0 16,0 0-16</inkml:trace>
  <inkml:trace contextRef="#ctx0" brushRef="#br0" timeOffset="68248.84">16277 14351 0,'0'0'0,"0"-21"0,0 0 15,0 0-15,-21 42 16,0 0-1,21 21-15,0 1 0,-21-1 16,-1 0-16,1 22 0,21-22 0,0 22 16,-21-22-16,21 0 0,-21 1 0,0-1 15,21 0-15,0-21 0,0 22 16,-21-22-16,21 0 0,-22 0 0,22 0 16,-21-21-16,21 22 15,0-44 1,0 1-1,0 0-15,0 0 0,21 0 16,1-22-16,-1 22 0,0 0 16,0-21-16,0 21 0,22-1 0,-22 1 15,0 0-15,21 0 0,-21 0 16,22 21-16,-22 0 0,0 0 0,0 0 16,0 0-16,-21 21 0,0 0 15,0 0 1,0 0-16,-21-21 0,0 0 15,0 22-15,0-22 0,0 21 16,-1-21-16,1 0 0,-21 0 16,21 0-16,0 0 0,-1 0 0,1 0 15,0 0-15,0 0 0,0 0 0,0-21 16,21 42 31,0 0-47,0 0 0,0 0 15,0 0-15,0 1 0,0-1 0,0 0 16,0 0-16,21 0 16,0 0-16,0-21 0,0 22 0,0-22 15,22 0-15,-22 21 0,21-21 16,1 0-16,-1 0 0,0 0 16,1 0-16,-1 0 0,0 0 0,1-21 15,-1 21-15,0-22 0,1 1 0,-1 21 16,0-21-16,-21 0 0,22 0 15,-22 21-15,0-21 0,-21-1 0,0 1 16,21 0-16,-21 0 0,0 0 16,0 0-16,-21 21 15,0 0 1,0 21-16,0 0 16,21 0-16,-22 0 0,1-21 0,0 21 15,21 1-15,0-1 0,0 0 16,-21 0-16,21 0 0,0 0 15,0 1-15,0-1 0,21 0 16,0-21-16,0 0 0,1 0 16,-1 0-16,0 0 0,0 0 15,21 0-15,-20-21 0,-1 21 0,21-21 16,-21 21-16,0-22 0,22 1 16,-22 21-16,0-21 0,0 0 0,0 21 15,1-21-15,-22 0 16,21 21-16,-21 21 31,-21-21-31,21 21 0,0 0 16,-22 0-16,22 0 15,0 1-15,0-1 16,0 0 0,22-21-16,-1 0 15,0 0-15,0 0 0,0 0 0,0-21 16,1 21-16,-1-21 0,21 21 0,-21-22 15,0 1-15,1 21 0,-1-21 16,0 0-16,0 0 0,0 0 0,0 21 16,1-22-16,-1 1 0,-21 42 47,0 1-32,0-1-15,-21-21 0,21 42 16,0-21-16,0 22 0,0-22 0,0 21 15,21 22-15,-21-22 0,21 21 0,21-20 16,-21 20-16,1 1 0,-1-1 16,21 1-16,-21-1 0,0 1 0,1-1 15,-1 22-15,0-22 0,0 1 0,-21-1 16,0 1-16,0-1 0,0 1 16,0-22-16,0 1 0,0-22 0,-42 21 15,21-21-15,-1 0 0,-20-21 0,0 0 16,-1 0-16,1 0 0,0 0 15,-1-21-15,1 0 0,21 0 16,-21 0-16,20-22 0,22 22 0,0 0 16,0-21-16,0-1 0,0 1 0,0 0 15,0-1-15,22 1 0,-1-21 16,21-1-16,-21 22 0,22-22 0,-22 1 16,21-1-16,0 1 0,1-1 0,-22 1 15,21-22-15,1 22 0,-1-1 16,-21 22-16,21-22 0,-20 22 0,-1 0 15,0-1-15,0 22 0,-21 0 16,0 0-16,0 0 0,0-1 0,0 1 16,-21 21-16,0 0 0,0 0 15,-1 0-15,1 0 16,0 0-16,21 21 0,0 1 16,0-1-16,0 0 0,0 0 15,21 0-15,0 0 16,1 1-16,20 20 0,-21-21 0,0 0 15,-21 0-15,0 22 0,21-22 0,-21 0 16,0 0-16,-21 0 16,0 1-16,0-22 0,0 0 15,0 21-15,-1-21 0,1 0 0,0 0 16,0 0-16,0 0 0,0 0 16,-1 0-16,22-21 0,-21-1 0,21 1 15,0 0-15,0 0 0</inkml:trace>
  <inkml:trace contextRef="#ctx0" brushRef="#br0" timeOffset="68680.59">18775 14457 0,'0'0'16,"42"-21"-16,-21 0 0,22-22 0,-22 22 16,0 0-16,0 0 0,0 0 0,-21-1 15,21 1-15,-21 0 0,-21 21 16,0 0-1,0 0-15,0 21 0,0 0 16,-22 22-16,22-22 0,0 42 16,0-20-16,-22 20 0,22 1 0,0-1 15,0-20-15,0 20 0,0 1 16,-1-22-16,22 0 0,0 1 0,0-1 16,0 0-16,0-21 0,0 1 0,0 20 15,0-21-15,22-21 0,-1 21 16,0 0-16,0-21 0,0 0 0,0 0 15,22 0-15,-22 0 0,0-21 0,21 0 16,-20 0-16,-1 0 0,0 0 16</inkml:trace>
  <inkml:trace contextRef="#ctx0" brushRef="#br0" timeOffset="68863.49">19135 14647 0,'0'0'0,"0"-21"0,0 0 0,0 0 0,0 0 16,-22 21-16,1 0 15,21 21 17,0 0-32,0 0 15,0 0 1,21-21 0</inkml:trace>
  <inkml:trace contextRef="#ctx0" brushRef="#br0" timeOffset="69029.39">19304 14542 0,'0'0'0,"0"-22"15,0 44 17,0-1-32,0 0 0,0 0 0,0 0 15,0 0-15,0 22 0,0-22 0,0 21 16,0-21-16,0 1 0,21 20 15,-21-21-15</inkml:trace>
  <inkml:trace contextRef="#ctx0" brushRef="#br0" timeOffset="70467.44">19791 14965 0,'0'-21'15,"0"42"-15,0-63 0,0 20 0,0 1 16,0 0-16,-21 21 15,-1 0-15,1 0 16,0 0-16,0 0 0,0 0 0,0 0 16,-1 0-16,-20 21 0,21 0 15,0 1-15,0-22 0,-1 21 16,1 0-16,21 0 0,0 0 0,0 0 16,0 1-16,0-1 0,0 0 15,21 0-15,1-21 0,-1 0 16,0 0-16,0 0 0,0 0 0,0 0 15,1 0-15,20-21 0,-21 21 16,0-21-16,22 0 0,-22-1 0,0 22 16,0-21-16,0 0 0,0 0 15,-21 0-15,0 0 0,22-1 0,-22 1 16,0 0-16,0 42 31,0 0-31,0 1 16,0-1-16,0 0 15,0 0-15,0 0 0,0 0 0,0 1 16,0-1-16,0 0 0,21 0 16,0-21-16,0 0 15,21 0-15,-20 0 0,20 0 0,-21 0 16,21 0-16,1 0 0,-1 0 16,-21-21-16,22 0 0,-1 0 0,0 21 15,-21-22-15,1 1 0,-1-21 0,0 21 16,0 0-16,0-22 0,-21 22 15,0 0-15,0-21 0,0 20 16,0 1-16,0 0 0,-21 21 0,0 0 16,0 0-16,0 0 0,-22 0 15,22 0-15,0 0 0,-21 21 0,20-21 16,-20 21-16,21 22 0,0-22 16,0 0-16,-1 0 0,22 0 0,-21 22 15,21-22-15,0 0 0,0 0 0,0 0 16,21 1-16,1-22 15,-1 21-15,0-21 0,0 0 16,0 0-16,22 0 0,-22 0 16,0-21-16,0 21 0,0-22 0,22 1 15,-22 0-15,0 0 0,0 0 16,21 0-16,-20-22 0,-1 22 16,0-21-16,21-1 0,-21 1 0,1-21 15,-1 20-15,-21-20 0,21-1 16,0 22-16,-21-22 0,0 22 0,0-21 15,0 20-15,0 22 0,0 0 0,0 0 16,0 0-16,-21 21 16,0 21-16,0 0 0,-1 0 0,1 21 15,0 1-15,0-1 0,0 0 16,21 22-16,-21-1 0,21-20 16,-22 20-16,22-20 0,0 20 0,0-21 0,0 1 15,0-1-15,0-21 16,0 22-16,0-22 0,0 21 0,0-21 15,22 0-15,-1 1 0,0-22 16,-21 21-16,21-21 0,0 0 0,0 0 16,1 0-16,-1 0 0,0 0 15,0 0-15,0-21 0,0 21 16,-21-22-16,22 1 0,-1 21 0,-21-21 16,21 0-16,0 21 0,-21-21 0,21 0 15,0 21 1,1 0-16,-22 21 31,0 0-31,0 0 16,0 0-16,21-21 15,0 21 1,0-21-16,0 0 16,0 0-16,1 0 0,-1 0 15,0 0-15,0-21 0,0 21 16,0-21-16,1 0 0,-1 0 15,0 21-15,0-21 0,0 21 16,0 0-16,-21 21 47,0 0-31,22 0-1,-1-21 1,0 0-16,0 0 0,0 0 15,22 0-15,-22 0 0,0 0 16,0 0-16,0 0 0,0 0 16,1 0-16,-1 0 0,0 0 0,0 0 15,0 0-15,0 0 32,-21-21-17,22 21-15,-1 0 78,0 0-62</inkml:trace>
  <inkml:trace contextRef="#ctx0" brushRef="#br0" timeOffset="70643.85">21611 14690 0,'0'0'0,"-21"0"15,0-21-15,0 21 16,21 21 0,0 0-1,0 0-15,0 0 16</inkml:trace>
  <inkml:trace contextRef="#ctx0" brushRef="#br0" timeOffset="71127.57">21950 14436 0,'0'0'0,"0"-21"16,0 42 15,0 0-16,0 0-15,0 0 16,0 0-16,0 1 0,0-1 16,0 0-1,0 0-15</inkml:trace>
  <inkml:trace contextRef="#ctx0" brushRef="#br0" timeOffset="71308.14">22077 14478 0,'0'0'15,"21"-21"-15,-21 42 47,0 0-31,0 0-16,0 1 15,0-1 1</inkml:trace>
  <inkml:trace contextRef="#ctx0" brushRef="#br0" timeOffset="71711.92">22204 14055 0,'0'0'15,"0"-21"-15,0-1 16,21 22 0,0 22-1,0-1-15,-21 0 0,21 0 16,1 21-16,-1-20 0,0 20 15,0 0-15,0 1 0,-21-1 0,0 21 16,0-20-16,0-1 0,0 22 16,0-22-16,0 0 0,0 22 15,-21-22-15,0-21 0,-21 22 0,20-1 16,-20-21-16,21 21 0,-21-20 16,-1 20-16,1-21 0,0 0 0,-1 0 15,22 1-15,-21-1 0,21 0 0,-22-21 16,22 21-16,0-21 0,0 21 15,0-21-15,42 0 47,0 0-47,0-21 0,0 0 0,0 0 16</inkml:trace>
  <inkml:trace contextRef="#ctx0" brushRef="#br0" timeOffset="71988.27">22818 14753 0,'0'21'78,"0"1"-62,0-1 0,-22 0-16</inkml:trace>
  <inkml:trace contextRef="#ctx0" brushRef="#br0" timeOffset="72208.14">22754 15050 0,'0'0'0,"-21"21"0,0 0 16,0-21-16,21 21 15,-22 0-15,1-21 0,21 21 16,-21-21-16,0 22 0,0-1 15,0-21-15,21 21 0,-22-21 16,1 21-16,0-21 0,0 0 0,21 21 16,-21-21-16,0 0 0,-1 0 0,1 0 15,0 0-15,0 0 0</inkml:trace>
  <inkml:trace contextRef="#ctx0" brushRef="#br0" timeOffset="73616.11">10604 11515 0,'0'0'0,"-21"0"0,0 0 15,0 0-15,0 0 0,0 0 16,-1 0-16,1 0 0,0 0 0,0 0 16,0 0-16,-22 0 0,22 0 15,0 0-15,-21 0 0,21 21 0,-1-21 16,1 0-16,0 0 0,0 0 0,0 0 16,42 0 15,21 21-31,-21-21 0,22 0 15,-1 0-15,0 0 0,1 0 0,20 0 16,1 0-16,20 0 0,-20 0 0,21 0 16,-1 0-16,22 0 0,0 0 15,-21 0-15,20 21 0,-20-21 0,21 0 16,-21 0-16,-1 0 0,1 0 16,0 0-16,-1 0 0,-20 0 0,-1 0 15,-20 0-15,-1 0 0,0 0 0,-21 0 16,1 0-16,-1 0 0,-42 0 62,-1 0-62,1 0 16,0 0-16,0 0 0,0 0 0,0 0 16,-1 0-16,1 0 0,0 0 15</inkml:trace>
  <inkml:trace contextRef="#ctx0" brushRef="#br0" timeOffset="74109">10139 11684 0,'0'0'0,"-21"0"16,-1 0-16,1 0 16,21 21-16,0 0 31,21-21-31,1 0 16,-1 0-16,21 0 0,-21 0 15,43 22-15,-22-22 0,0 0 0,22 0 16,-1 0-16,22 0 0,0 0 15,-1 0-15,22 0 0,-21 0 16,21 0-16,0 0 0,-1 0 0,1 0 16,-21 0-16,21 0 0,-22 0 0,1-22 15,0 22-15,-22 0 0,1 0 16,-1 0-16,-20 0 0,-1 0 0,0 0 16,-21 0-16,1 0 0,-1 0 0,0 0 15,-42 0 48,0 0-63,-1 0 0,1 0 15,0 0-15,0 0 16,0 0-16,0 0 0,-22 0 0,22 0 16,0 0-16,-21 0 0</inkml:trace>
  <inkml:trace contextRef="#ctx0" brushRef="#br0" timeOffset="74528.5">10414 11769 0,'-21'0'0,"42"0"0,-63 0 15,42 21-15,21-21 32,0 0-17,0 0-15,21 0 0,1 0 16,-1 0-16,0 0 0,22 0 0,-1 0 16,22 0-16,-21 0 0,20 0 15,1 0-15,0 0 0,-1 0 16,-20 0-16,20 0 0,1-21 0,-21 21 15,-1 0-15,22 0 0,-22 0 0,1-21 16,-22 21-16,22 0 0,-22 0 16,-21 0-16,21 0 0,-20 0 0,-1 0 15,0 0-15,0 0 0,0 0 16,0 0 0,1 0-16,-1 0 15,0 0 1,0 0-16,-21-22 0,21 22 15</inkml:trace>
  <inkml:trace contextRef="#ctx0" brushRef="#br0" timeOffset="77881.13">15600 10562 0,'0'0'0,"21"0"62,-21-21-46,21 21-16,-21-21 0,21 0 16,-21 0-16,21 21 0,-21-22 15,22 1-15,-1 0 0,-21 0 0,21-21 16,0 20-16,-21 1 0,21-21 16,-21 21-16,21-22 0,1 22 0,-22-21 15,0 0-15,0 20 0,21-20 16,-21 0-16,0 21 0,0-22 0,0 1 15,0 0-15,0-1 0,0 1 16,0 0-16,0 20 0,-21-20 0,21 0 16,0-1-16,0 22 0,-22-21 15,22 21-15,-21 0 0,0-1 16,21 1-16,0 0 0,-21 0 16,0 0-16,0 0 0,21-1 0,-22 22 15,1-21-15,0 0 0,0 21 16,0-21-16,-22 21 0,22 0 0,-21-21 15,21 21-15,-22-21 0,22 21 16,-21-22-16,0 22 0,20-21 0,-20 21 16,0-21-16,21 21 0,-22 0 15,1-21-15,21 21 0,-22 0 0,22-21 16,-21 21-16,0-21 0,-1 21 16,1 0-16,21 0 0,-22 0 15,1 0-15,0 0 0,-1 0 16,1 0-16,0 0 0,-1 0 0,1 0 0,21 0 15,-21 0-15,-1 0 16,1 0-16,-22 0 0,22 0 0,0 21 16,-1-21-16,1 21 0,0-21 15,-1 21-15,1-21 0,0 21 0,-1-21 16,1 21-16,0 1 0,-1-22 16,1 21-16,21-21 0,-21 21 0,20 0 15,-20-21-15,21 21 0,-21 0 16,20-21-16,1 22 0,0-1 15,0-21-15,-21 21 0,20 0 0,1-21 16,-21 21-16,21 0 0,0 1 16,-22-1-16,22 0 0,0 0 0,-21 0 15,20 0-15,-20 22 0,21-22 16,-21 0-16,-1 21 0,22-20 0,0 20 16,-21-21-16,20 0 0,1 22 15,0-22-15,0 21 0,0-21 16,0 22-16,-1-22 0,1 21 0,0-21 15,21 22-15,-21-22 0,-21 42 16,20-42-16,1 1 0,21 20 16,-21-21-16,0 0 0,0 22 0,0-22 15,-1 21-15,1 0 16,21-20-16,-21-1 0,21 0 16,0 0-16,-21 0 0,0 0 0,21 1 15,0-1-15,-21-21 16,21 21-16,0-42 47,0 0-47,0-1 15,0 1-15,0 0 16,0-21-16,21 21 0,-21-1 16,0 1-16,0-21 0,21 21 15,-21-22-15,0 22 0,0-21 0,0 21 16,21-22-16,-21 22 0,0-21 15,21 21-15,-21 0 0,0-1 0,0 1 16,0 0-16,0 0 0,0 0 0,0 0 16,0-1-16,0 1 31,0 42 0,0 1-15,0-1-16,0 0 0,0 0 15,0 0-15,0 0 0,0 1 16,0-1-16,-21 0 0,21 0 16,0 0-16,-21 22 0,21-22 0,0 0 15,0 21-15,0-21 0,-21 1 16,21 20-16,0-21 0,-21 0 0,21 0 16,0 1-16,-22-22 0,22 21 15,0 0-15,0 0 16,0 0 15,22-21-15,-1 0-16,0 0 15,0-21-15,0 21 0,0-21 0,22 0 16,-22 21-16,21-21 16,-21-1-16,22 22 0,-1-21 0,0 0 15,1 21-15,-1-21 0,0 21 16,-20 0-16,-1 0 0,0-21 0,0 21 31,0 0 32,-21 21-48,0 0-15,0 0 16</inkml:trace>
  <inkml:trace contextRef="#ctx0" brushRef="#br0" timeOffset="84280.44">16044 11218 0,'21'0'125,"1"0"-125,-1 0 16,0 0-16,0 0 15,0 0-15,0 0 0,22 0 0,-22 0 16,0 0-16,21 0 0,-20 0 15,20 0-15,0 0 0,-21 0 16,22 0-16,-1 0 0,-21 0 0,22 0 16,-22 0-16,0 0 0,0 0 15,21 0-15,-20 0 0,-1 0 0,0 0 16,0 0-16,0 0 0,0 0 16,1 0-16,-1 0 0,0 0 0,0 0 15,21 0-15,-20 0 0,20 0 16,-21 0-16,21 0 0,1 0 0,-22 0 15,21 0-15,1 0 0,-1 0 16,0 0-16,1 0 0,-1 22 16,0-22-16,-21 0 0,22 0 15,-1 0-15,0 0 0,-20 0 0,20 21 16,-21-21-16,21 0 0,1 0 0,-22 0 16,21 0-16,-21 0 0,22 0 15,-1 0-15,-21 0 0,22 0 0,-1 0 16,0 0-16,-21 0 0,22 21 15,-1-21-15,0 0 0,-20 0 0,20 0 16,0 0-16,1 0 0,-22 0 16,21 21-16,0-21 0,1 0 0,-22 0 15,21 0-15,1 0 16,-1 0-16,0 21 0,1-21 0,-1 0 0,-21 0 16,21 0-16,1 0 0,-1 0 15,-21 21-15,22-21 0,-1 0 16,-21 0-16,21 0 0,1 0 0,-22 22 15,21-22-15,1 0 0,-1 0 16,0 0-16,1 0 0,-1 0 0,0 0 16,22 0-16,-22 0 0,0 0 15,1 0-15,20 21 0,-20-21 0,-1 0 16,0 0-16,-21 0 0,22 0 16,-1 0-16,0 0 0,-20 0 15,20 0-15,-21 0 0,21 0 0,-20 0 16,20 0-16,-21 0 0,21 0 15,1 0-15,-1 0 0,0 0 0,1 0 16,-1 0-16,0 0 0,1 0 16,-1 0-16,0 0 0,1 0 0,-1 0 15,0 0-15,1 0 0,-22 0 16,21 0-16,1 0 0,-22 0 0,21 0 16,-21 0-16,22 0 0,-22 0 15,0 0-15,21 0 0,-21 0 0,1 0 16,20 0-16,-21 0 0,21 0 0,-20 0 15,20 0-15,0 0 16,-21 0-16,22 0 0,-22 0 0,21 0 16,1 0-16,-22 0 0,21 0 15,-21 0-15,22 0 0,-1 0 0,-21 0 16,21 0-16,-20 0 0,20 0 16,-21 0-16,21 0 0,-20 0 0,20 0 15,-21 0-15,0 0 0,0 0 16,1 0-16,-1 0 0,0 0 0,0 0 15,0 0-15,0 0 0,1 0 0,-1 0 16,0 0 0,-21-21 31,-21 21-16,0 0-16,-1 0-15,1 0 0</inkml:trace>
  <inkml:trace contextRef="#ctx0" brushRef="#br0" timeOffset="89252.7">4276 11091 0,'0'0'0,"21"-42"16,-21 21-16,0 0 15,0 0-15,0-1 16,0 1-16,0 42 47,0 1-32,0-1-15,0 21 0,0 0 0,0 1 16,0 20-16,0 1 0,0-1 16,0 22-16,-21 0 0,21-1 15,-22 1-15,22 0 0,0 20 0,-21-20 16,0 0-16,0 21 0,21-22 16,-21 22-16,0-21 0,21-1 0,-22 22 15,1-21-15,0 0 0,21-1 0,-21 1 16,0 0-16,0-1 0,21-20 15,0 20-15,-22-41 0,22 20 0,-21-20 16,21-1-16,0 0 0,0 1 16,0-22-16,0 0 0,0 0 15,0-42 1,0 0-16,0 0 16,0-1-16,0 1 0,0-21 15,0 21-15,21-22 0,1-20 0</inkml:trace>
  <inkml:trace contextRef="#ctx0" brushRef="#br0" timeOffset="90341.07">4508 10986 0,'22'0'31,"-1"0"-16,0-22-15,0 22 0,0 0 16,22 0-16,-22 0 0,21 0 0,0 0 16,1 0-16,-1 0 0,0 0 15,22 0-15,-1 0 0,1 0 0,-1 0 16,22 0-16,0 0 0,-1 0 0,1 0 16,21 0-16,-21 0 0,20 0 15,1 0-15,-21 0 0,21 0 0,-22 0 16,22 0-16,0 0 0,-21 22 15,21-22-15,-22 0 0,22 0 0,-21 0 16,-1 0-16,-20 0 0,-1 0 0,1 0 16,-1 0-16,-20 0 0,20 0 15,-20 0-15,-22 0 0,21 0 16,-21 0-16,0 0 0,1 0 0,-1 0 16,0 0-16,0 0 0,-21 21 15,21 0-15,0 0 16,-21 0-16,22-21 15,-22 21-15,0 1 0,0-1 16,0 0-16,21 21 0,-21-21 0,0 22 16,0-1-16,0-21 0,0 43 0,0-22 15,-21 0-15,-1 1 0,1 20 16,0 1-16,0-22 0,0 22 0,0-1 16,-1 1-16,-20-1 0,21 1 0,0-1 15,0 1-15,-1-1 16,1 1-16,0-1 0,0 1 0,0-1 15,21 1-15,0-22 0,-21 21 0,21 1 16,-22-22-16,22 22 0,0-22 16,0 22-16,0-22 0,0 0 0,0 22 15,0-22-15,0 0 0,0 1 0,-21-22 16,21 21-16,0-21 0,0 22 0,0-22 16,-21 0-16,21 0 0,0 0 15,0 1-15,0-1 0,0 0 16,0 0-16,-21-21 15,21 21-15,-21-21 0,21 21 16,-21-21 0,-1 0-16,1 0 15,0 0-15,0 0 0,0 0 16,0 0-16,-1 0 0,-20 0 16,21 0-16,-21 22 0,-1-22 0,1 0 15,0 0-15,-22 0 0,22 0 0,-22 0 16,22 0-16,-22 0 0,1 0 15,-1 0-15,-20 0 0,20 0 0,-20 0 16,-1 0-16,-21 0 0,0 0 0,0-22 16,1 1-16,-1 21 0,0 0 15,0-21-15,0 21 0,-21 0 0,21-21 16,1 21-16,-1 0 0,21 0 16,-21-21-16,22 21 0,20 0 15,1 0-15,-1 0 0,22 0 0,-1 0 16,1 0-16,21 0 0,0 0 15,0 0-15,-1 0 0,44 0 32,-1-21-17,0-1-15,0 22 0,0-21 16,0 0-16</inkml:trace>
  <inkml:trace contextRef="#ctx0" brushRef="#br0" timeOffset="95064.63">4635 11049 0,'0'0'0,"0"-21"0,22 21 16,-22-21-1,0 0-15,0-1 16,0 1 0,-22 21-16,1 0 15,21-21-15,-21 21 0,0 0 16,0 0-16,0 0 0,-1 0 0,1 0 15,0 0-15,0 0 0,0 0 0,0 21 16,-1 0-16,-20-21 16,21 22-16,0-1 0,0 0 0,-1 0 15,1 0-15,0 22 0,0-22 16,0 0-16,0 21 0,21-21 0,0 22 16,0-22-16,0 21 0,0-21 0,0 1 15,0-1-15,0 21 0,0-21 16,0 0-16,21 1 0,-21-1 0,21-21 15,0 21-15,21-21 0,-20 0 16,-1 21-16,0-21 0,0 0 0,21 0 16,-20 0-16,-1 0 0,0 0 0,21 0 15,-21-21-15,1 21 0,20-21 16,-21 0-16,0-1 0,0 1 16,1 0-16,-1 0 0,0 0 0,0 0 15,-21-22-15,21 22 0,-21 0 16,0-21-16,0 20 0,0-20 0,0 0 15,0 21-15,0-1 0,-21-20 0,0 21 16,0 0-16,0 0 0,-1-1 16,1 1-16,-21 0 0,21 21 0,0-21 15,-1 21-15,-20 0 0,21 0 16,0 0-16,-22 0 0,22 0 0,-21 0 16,21 0-16,0 21 0,-22 0 0,22 0 15,0 1-15,0-1 16,21 21-16,-21-21 0,21 22 0,-22-1 15,22 0-15,0 1 0,0-22 0,0 21 16,0 0-16,0-20 0,22-1 16,-1 21-16,0-21 0,0-21 0,0 21 15,0 1-15,1-22 0,20 0 16,-21 0-16,21 0 0,-20 0 0,-1 0 16,21 0-16,-21-22 0,22 1 0,-22 0 15,0 0-15,0 0 0,21 0 16,-42-1-16,22-20 0,-1 21 15,-21-21-15,0 20 0,0-20 0,0 21 0,0 0 16,0-22-16,0 22 16,-21 0-16,-1 0 0,1 0 0,0 21 15,0-21-15,0 21 0,-22 0 0,22 0 16,-21 0-16,21 0 0,0 0 16,-22 0-16,22 0 0,-21 21 0,21 0 15,-1 0-15,1 0 0,0 22 16,0-22-16,21 21 0,0 0 0,-21-20 15,21 20-15,0-21 0,0 21 0,0-20 16,0 20-16,0-21 0,21 0 16,-21 0-16,21-21 0,0 22 0,22-22 15,-22 0-15,0 0 0,0 0 16,21 0-16,-20 0 0,20 0 16,-21 0-16,21-22 0,-20 1 0,-1 0 15,21 0-15,-21 0 0,0 0 16,1-22-16,-22 22 0,0-21 0,0 21 15,0-22-15,0 22 0,0 0 0,-22 0 16,1 0-16,0-1 0,0 1 16,0 0-16,0 21 0,-22 0 0,22 0 15,0 0-15,-21 0 0,20 0 0,1 0 16,-21 21-16,21 0 0,0 1 16,-1-1-16,1 0 0,0 21 15,21-21-15,-21 22 0,21-22 0,0 0 16,0 0-16,0 22 0,0-22 15,0 0-15,21-21 0,0 21 0,0 0 16,1-21-16,-1 0 0,0 0 16,0 0-16,0 0 0,0 0 0,22 0 15,-22 0-15,0-21 0,0 21 0,0-21 16,1 0-16,-1 0 0,0-1 16,-21 1-16,21 0 0,-21 0 0,0 0 15,0 0-15,0-1 0,0 1 16,0 0-16,-21 0 0,0 0 0,0 21 15,-1 0-15,1 0 0,0 0 16,0 0-16,0 0 0,0 0 16,-1 0-16,1 21 0,0 0 0,0 0 15,21 0-15,0 1 0,-21-1 0,21 0 16,-21 21-16,21-21 0,0 1 16,0-1-16,0 0 0,0 0 0,0 0 15,21 0-15,0-21 0,0 0 16,0 0-16,0 0 0,1 0 0,-1 0 15,0 0-15,0 0 0,0-21 0,0 21 16,1-21-16,-1 0 0,-21 0 16,21 0-16,-21-1 0,0 1 0,0 0 15,0 0-15,0 0 0,0 0 16,0-1-16,0 1 0,-21 21 16,0-21-16,-1 21 0,1 0 15,0 0-15,0 0 0,0 21 0,0-21 16,21 21-16,-22 1 0,1-1 15,0 0-15,21 0 0,0 0 0,-21 0 16,21 1-16,0 20 0,0-21 16,0 0-16,0 0 0,21-21 15,-21 22-15,21-22 0,0 0 16,1 0-16,-1 0 0,0 0 16,0-22-16,0 22 0,0-21 0,1 0 15,-1 0-15,-21 0 16,0 0-16,0-1 0,0 1 15,0 0-15,0 0 0,0 0 16,-21 21-16,-1 0 0,1 0 16,0 0-16,0 0 0,0 0 15,0 21-15,-1 0 0,22 0 0,-21 0 16,21 1-16,-21-1 0,21 0 16,0 0-16,0 0 0,0 0 0,0 1 15,0-1-15,0 0 0,21-21 16,0 0-16,1 0 0,-1 0 15,0 0-15,0 0 16,0 0-16,0-21 0,1 0 0,-1-1 16,-21 1-16,21 0 15,-21 0-15,0 0 0,0 0 0,0-1 16,0 1-16,0 0 0,0 0 0,-21 0 16,0 0-16,-1 21 0,1 0 15,0 0-15,0 0 0,0 0 16,0 21-16,21 0 0,-22 0 0,22 0 15,-21 0-15,21 1 0,-21-1 16,21 21-16,0-21 0,0 0 0,0 1 16,0-1-16,0 0 15,21-21-15,0 0 0,1 0 16,-1 0-16,0 0 0,0 0 0,0 0 16,0-21-16,1 0 15,-1-1-15,-21 1 0,0 0 16,21 0-16,-21 0 0,0 0 0,0-22 15,0 22-15,0 0 0,0 0 16,-21 0-16,0-1 0,21 1 0,-22 0 16,1 0-16,-21 21 0,21 0 0,0 0 15,-1 0-15,1 0 0,0 21 16,0 0-16,0 0 0,0 1 0,21-1 16,-22 21-16,22-21 15,-21 0-15,21 22 0,0-22 0,0 0 16,0 0-16,0 0 0,0 1 0,21-1 15,1 0-15,-1-21 0,0 0 16,21 0-16,-21 0 0,1 0 0,-1 0 16,0 0-16,21 0 0,-21 0 0,1-21 15,-1 0-15,0 21 0,-21-22 16,21 1-16,-21 0 0,0 0 0,0 0 16,0 0-16,0-1 0,-21 1 15,21 0-15,-21 21 0,0-21 16,-1 21-16,1 0 0,0 0 15,0 0-15,0 21 16,21 0-16,0 0 16,-21-21-16,21 22 0,-22-1 0</inkml:trace>
  <inkml:trace contextRef="#ctx0" brushRef="#br0" timeOffset="101187.5">4762 11176 0,'0'-21'32,"22"21"-32,-22-21 15,21 21-15,-21-21 0,21 21 0,-21-22 16,0 1 0,21 0-16,-21 0 0,0 0 15,0 0-15,0-1 16,-21 1-16,0 21 0,0-21 15,-1 21-15,1 0 0,-21-21 0,21 21 16,-22 0-16,22-21 0,-21 21 16,0 0-16,20 0 0,-20 0 0,0 0 15,-1 0-15,1 21 0,21 0 16,-21 0-16,20 0 0,-20 22 0,21-1 16,-21 0-16,20 1 0,1-1 15,0 22-15,0-1 0,21-21 16,0 22-16,0-22 0,0 22 0,0-22 15,0 0-15,0 1 0,21-22 16,0 21-16,0-21 0,1 1 0,-1-1 16,21 0-16,0-21 0,1 0 0,-1 0 15,0 0-15,1 0 0,-1 0 16,0 0-16,1 0 0,20-21 0,-20 0 16,-1-1-16,0 1 0,1 0 15,-1 0-15,0 0 0,-21-22 0,22 22 16,-22-21-16,0 0 0,-21 20 0,0-20 15,0 0-15,0-1 0,0-20 16,0 21-16,-21-1 0,-21 1 0,20 0 16,-20-1-16,0 22 15,21-21-15,-22 21 0,1-1 0,-22 1 16,22 21-16,0 0 0,-1 0 0,22 0 16,-21 0-16,0 0 0,-1 21 15,1 1-15,0-1 0,20 21 0,1 0 16,-21 1-16,21-1 0,21 22 15,0-22-15,-21 21 0,21-20 0,0 20 16,0-20-16,0-1 0,0 0 16,21 1-16,-21-1 0,42-21 0,-21 0 15,0 0-15,1 1 0,20-1 0,-21-21 16,21 0-16,1 0 16,-1 0-16,-21 0 0,22 0 0,-1-21 15,0 21-15,-21-22 0,22 1 16,-1-21-16,-21 21 0,22 0 0,-22-22 15,0 22-15,0-21 0,-21-1 0,0 1 16,0 0-16,0 21 0,0-22 16,-21 1-16,-21 0 0,20 20 0,-20-20 15,0 21-15,-1 21 0,1 0 16,0 0-16,-1 0 0,1 0 0,0 21 16,-1 0-16,1 0 0,21 22 15,-21-1-15,20 0 0,1 1 16,0-1-16,21 22 0,0-22 0,0 0 15,0 1-15,0-22 0,0 21 16,0-21-16,0 0 0,0 1 0,21-1 16,0-21-16,1 0 0,-1 0 15,0 0-15,0 0 0,21 0 0,-20-21 16,-1 21-16,21-22 0,-21-20 0,22 21 16,-22 0-16,0-22 0,0 22 15,0-21-15,0 21 0,-21-22 0,0 1 16,0 21-16,0-21 0,-21 20 15,0-20-15,0 21 0,-21 21 16,20 0-16,-20 0 0,0 0 0,21 0 16,-22 21-16,22 21 0,0-20 15,-21 20-15,20 0 0,1-21 0,21 22 16,0-1-16,0-21 0,0 22 16,0-22-16,0 0 0,0 0 0,21 0 15,1 0-15,-1-21 0,0 22 16,21-22-16,-21 0 0,1 0 15,20 0-15,-21 0 0,0 0 0,22-22 16,-22 1-16,0 0 0,0 0 16,0 0-16,0 0 0</inkml:trace>
  <inkml:trace contextRef="#ctx0" brushRef="#br0" timeOffset="104547.72">8382 14584 0,'-21'0'16,"0"0"0,-1 0-1,1 0-15,0 0 0,0 0 16,0 0-16,0 0 16,-22 0-16,22 0 0,0 0 15,-21 0-15,20 0 0,-20 0 0,21 0 16,-21 0-16,20 0 0,-20 0 15,21 0-15,0 0 0,0 0 0,-1 0 16,1 0-16,0 0 0,42 0 31,0 0-31,22 0 0,-22 0 16,21 0-16,22 0 0,-22 0 16,22 0-16,-1 0 0,1 0 0,-1 0 15,22 0-15,-22 0 0,22 0 16,-22 0-16,22 0 0,-21 0 15,20 0-15,1 0 0,-22 0 0,1 0 16,-1 0-16,1 0 0,-22 0 16,1 0-16,-22 0 0,21 0 0,-21 0 15,0 0-15,1 0 0,-22 21 32,-22-21-17,1 0 1,0 0-16,-21 0 0,21 21 15,-1-21-15,1 0 0,-21 0 16,21 0-16,-22 0 0</inkml:trace>
  <inkml:trace contextRef="#ctx0" brushRef="#br0" timeOffset="104987.98">7959 14774 0,'0'0'0,"-43"0"0,22 0 0,-21 0 16,21 0-16,-1 0 0,-20 0 0,21 0 15,0 0-15,0 0 0,-1 0 16,1 0-16,21 22 31,21-22-31,1 0 16,-1 0-16,0 0 0,21 21 0,1-21 15,-1 0-15,0 0 0,1 0 16,20 0-16,-21 0 0,22 0 0,-1 0 16,1 0-16,-1 0 0,22 0 15,-21 0-15,20 0 0,1 0 0,0 0 16,-1 0-16,-20 0 0,20 0 0,-20 0 16,-1 0-16,-20 0 0,20 0 15,-42 0-15,22 0 0,-22 0 0,0 0 16,0 0-16,0 0 15,-42 0 32,0 0-31,0 0-16,0-21 0,0 21 16,21-22-16,-22 22 0</inkml:trace>
  <inkml:trace contextRef="#ctx0" brushRef="#br0" timeOffset="105564.21">8932 14055 0,'0'0'0,"0"-21"15,-21-1-15,0 22 0,21-21 0,-21 21 16,0 0-16,21-21 15,0 42 17,0 0-32,21 1 15,0-1-15,0 0 0,0 0 0,0 21 16,22-20-16,-22-1 0,21 0 16,1 0-16,-1 0 0,0 22 15,1-22-15,-1 0 0,0 0 0,1 0 16,-1 0-16,0 1 0,1-1 15,-22 0-15,21 0 0,0-21 0,-20 21 16,-1 0-16,0-21 0,0 22 16,0-22-16,0 0 0,-21 21 0,22-21 15,-22 21-15,0 0 0,0 0 16,-22 0-16,-20-21 16,21 22-16,0-1 0,-22 0 0,1 0 15,0 0-15,-1 0 16,1 1-16,0-1 0,-22 21 0,22-21 15,0 0-15,-22 22 0,1-22 0,20 21 16,-20-21-16,20 22 0,-20-1 16,21-21-16,-22 22 0,22-22 0,-1 21 15,1-21-15,0 22 0,-1-22 16,22 0-16,-21 0 0,21 0 0,0 0 16,21 1-16,0-1 0,-22-21 15,44 0 32,-1 0-47,0-21 16,-21-1-16,21 22 0,21-21 0</inkml:trace>
  <inkml:trace contextRef="#ctx0" brushRef="#br0" timeOffset="107588.06">10647 15473 0,'0'0'0,"-21"0"0,-1 0 16,1 0-16,0 0 0,0 0 15,0 0-15,0 0 16,-1 0-16,1 0 0,0 0 0,21-21 15,-21 21-15,0 0 0,0 0 32,-1 0-17,44 0 17,-1 0-32,0 0 0,0 0 15,0 21-15,0-21 0,22 0 16,-1 0-16,0 0 0,22 0 0,-1 0 15,1 0-15,-1 0 0,22 0 0,0 0 16,-22 0-16,22 0 0,-22 0 16,22 0-16,-21 0 0,-1 0 0,-21 0 15,22 0-15,-22 0 0,1 0 16,-1 0-16,0 0 0,-21 0 0,22 0 16,-22 0-16,0 0 15,-21 21 1,0 0 15,-21-21-31,0 0 16,0 0-16,-1 21 0,1-21 0,0 0 15,-21 0-15,21 22 0,-22-22 16,1 0-16</inkml:trace>
  <inkml:trace contextRef="#ctx0" brushRef="#br0" timeOffset="108052.8">10520 15706 0,'0'0'15,"-21"0"-15,-1 0 0,1 0 16,21 21 0,21-21 15,-21 21-31,22-21 0,20 0 16,-21 0-16,21 0 0,1 0 0,-1 0 15,22 0-15,-1 0 0,1 0 16,-1 0-16,1 0 0,-1 0 15,22 0-15,-22 0 0,1 0 0,-1 0 16,1 0-16,-22 0 0,22 0 16,-22 0-16,0 0 0,1 0 0,-1 0 15,-21 0-15,0 0 0,0 0 16,1 0-16,-44 0 31,1 0-15,0 0-16,0 0 15,0 0-15,0 0 0,-1 0 0,1 0 16,0 0-16,0 0 0,-21 0 16</inkml:trace>
  <inkml:trace contextRef="#ctx0" brushRef="#br0" timeOffset="108472.55">10858 15579 0,'0'0'16,"-42"0"-16,21 0 0,0 0 0,-22 0 0,22 0 16,0 0-16,0 0 0,0 0 15,0 0-15,-1 0 0,22-21 16,-21 21-16,42 0 47,1 0-47,20 0 15,0 0-15,1 0 0,-1 0 0,21 0 16,1 0-16,-1 0 0,22 0 0,-21 0 16,20 0-16,-20 0 0,-1 0 15,22 0-15,-22 0 0,22 0 0,-21 0 16,-1 0-16,1 0 0,-1 0 16,-21 0-16,1 0 0,-1 0 15,-21 0-15,0 0 0,1 0 0,-1 0 0,0 0 16,-42 0 15,0 0-15,-1 0-16,1 0 0,0 0 15,0 21-15,-21-21 0,20 0 0,1 0 16,-21 0-16,0 21 0</inkml:trace>
  <inkml:trace contextRef="#ctx0" brushRef="#br0" timeOffset="108804.07">10943 15769 0,'0'0'0,"-21"21"0,-21-21 0,20 0 16,1 0-16,0 0 0,0 0 0,42 0 31,0 0-15,22 0-16,-22 0 0,42 0 0,-20 0 15,20 0-15,1 0 0,-1-21 16,1 21-16,20 0 0,-20 0 0,-1-21 16,1 21-16,-1 0 0,-20 0 0,-1 0 15,0 0-15,1 0 0,-22 0 16,21 0-16,-21 0 16,0 0-16,1 0 31,-1 0-16,-21-21 1,21 21-16,-21-21 16</inkml:trace>
  <inkml:trace contextRef="#ctx0" brushRef="#br0" timeOffset="128236.72">11155 12065 0,'0'0'0,"21"-21"0,0 21 16,0-21-1,0 21-15,-21-21 0,22-1 16,-1 1-1,-21 0 1,0 0-16,-21 0 31,-1 21-31,1 0 16,0 0-16,0 0 0,-21 0 0,20 0 16,1 0-16,-21 0 0,21 0 15,-22 21-15,22-21 0,-21 21 0,21 0 16,-22-21-16,22 21 15,-21 1-15,21-1 0,-22 0 0,1 0 0,21 0 16,-21 0-16,20 1 0,-20 20 16,21-21-16,-21 21 0,20-20 15,-20 20-15,21 0 0,-21 1 0,20-1 16,1 0-16,-21 1 0,21 20 16,21-21-16,-21 22 0,-1-22 0,22 22 15,-21-1-15,21 1 0,0-1 0,0-20 16,0 20-16,0-21 0,0 1 15,0-1-15,0 0 0,0-20 0,0-1 16,21 0-16,1 0 0,-22 0 16,21 0-16,0 1 0,0-22 0,0 0 15,0 0-15,1 0 16,-1 0-16,21 0 0,-42-22 16,21 1-16,0 21 0,22-21 0</inkml:trace>
  <inkml:trace contextRef="#ctx0" brushRef="#br0" timeOffset="130275.66">10774 12107 0,'-21'0'16,"-1"0"-16,44 0 31,-1-21-16,0 21-15,0 0 16,0 0-16,22 0 0,-1 0 0,0 0 16,1 0-16,-1 0 0,0-21 15,22 21-15,-22 0 0,22-21 0,-22 21 16,21 0-16,-20 0 0,-1 0 0,22 0 16,-22 0-16,21 0 0,1 0 15,-1 0-15,1 0 0,-1 0 0,1 0 16,-1 0-16,22 0 0,-21 0 15,20 0-15,-20 0 0,-1 0 0,1 0 16,20 0-16,-20 0 0,-1 0 0,22 0 16,-21 0-16,20 0 0,-20 0 15,20 0-15,1 0 0,-21 0 16,20 0-16,-20 0 0,20 0 16,-20 0-16,-1 0 0,22 0 0,-21 0 15,-1 0-15,22 0 0,-22 0 0,22 0 16,0 0-16,-1 0 0,-20 0 15,20 0-15,1 0 0,0 0 0,-22 0 16,22 0-16,-22 0 0,22 0 16,0 0-16,-22 0 0,22 0 0,0 21 15,-1-21-15,-20 0 0,20 0 16,1 0-16,0 0 0,-22 0 0,22 0 16,-22 0-16,22 21 0,0-21 0,-22 0 15,22 0-15,0 0 16,-1 21-16,1 1 0,0-22 0,-1 0 15,1 21-15,0-21 0,-22 0 16,22 21-16,-1-21 0,1 0 0,0 21 16,-22-21-16,43 0 0,-21 0 0,-1 21 15,1-21-15,0 21 0,-1-21 16,1 0-16,-21 0 0,20 0 0,-20 22 16,20-22-16,-20 0 0,21 0 15,-22 0-15,22 0 0,-22 0 0,1 0 16,-1 0-16,1 21 0,-22-21 0,22 0 15,-22 0-15,0 0 0,1 0 16,-22 0-16,21 0 0,0 0 16,-20 0-16,-1 0 0,21 0 15,-21 0-15,22 0 0,-22 0 0,0 0 16,21 0-16,-21 0 0,22 0 0,-22 0 16,21 0-16,-21 0 0,22 0 15,-22 0-15,21 0 0,-21 0 0,1 0 16,20 0-16,-21 0 0,21 0 15,-20 0-15,20 0 0,-21 0 0,21 0 16,-20 0-16,20 0 0,0 0 16,-21 0-16,22 0 0,-22 0 0,21 0 15,-21 0-15,22 0 0,-22 0 0,21 0 16,-21 0-16,1 0 16,-1 0-16,0 0 0,0 0 0,0 0 15,0 0-15,1 0 0,-1 0 16,0 0-16,0 0 0,0 0 15,-21 21-15,21-21 16,1 0-16,-22 21 16,21 0-16,-21 0 15,0 1-15,0-1 16,0 0-16,0 0 16,0 0-16,0 0 0,0 1 15,-21-1-15,21 0 16,-22 0-16,1 0 0,0 0 15,0 1-15,21-1 0,-21 0 16,0 0-16,21 0 0,-22 0 0,1 1 16,0-22-16,21 21 0,-21 0 0,21 0 15,-21-21-15,0 21 0,21 0 16,-22 1-16,1-1 0,0 0 16,0-21-16,21 21 15,-21-21-15,21 21 0,-21-21 0,-1 0 16,1 21-16,0-21 0,0 22 0,0-22 15,0 0-15,-1 0 16,-20 21-16,21-21 0,-21 21 0,-1-21 0,22 0 16,-21 0-16,-1 21 0,-20-21 15,21 0-15,-1 0 0,-20 0 16,20 0-16,-20 0 0,21 21 0,-22-21 16,1 0-16,-1 0 0,1 0 0,-1 0 15,1 0-15,-22 0 0,21 0 16,1 0-16,-22 0 0,22 0 0,-1 0 15,-20 0-15,20 0 0,-21 0 16,22 21-16,-1-21 0,-20 0 0,-1 0 16,0 0-16,1 0 0,-1 0 0,-21 0 15,22 0-15,-1 0 16,0 0-16,1 0 0,-1 0 0,0 0 16,-21 0-16,22 0 0,-1 0 0,-21 0 15,22 0-15,-22 0 0,21 0 16,0 0-16,1 0 0,-1 0 0,0 0 15,1 0-15,-1 0 0,22 0 0,-22 0 16,0 0-16,1-21 0,20 21 16,-21 0-16,1 0 0,-1 0 0,22 0 15,-22-21-15,21 21 0,-20 0 16,-1 0-16,22 0 0,-22-21 0,21 21 16,-20 0-16,-1 0 0,22 0 0,-22-21 15,21 21-15,-20 0 16,20 0-16,-20-21 0,20 21 0,1 0 15,-1 0-15,-21 0 0,22 0 0,-1-22 16,1 22-16,-22 0 0,22 0 16,-1 0-16,1 0 0,-1 0 0,1-21 15,-1 21-15,1 0 0,-1 0 0,1 0 16,-1 0-16,1-21 0,-1 21 16,22 0-16,-22 0 0,1 0 0,21 0 15,-22-21-15,22 21 0,-22 0 16,22 0-16,-22 0 0,22 0 15,-21 0-15,20 0 0,-20 0 0,20 0 0,-20 0 16,-1-21-16,22 21 16,-21 0-16,20 0 0,-20 0 0,20 0 15,-20 0-15,21 0 0,-22 0 0,22 0 16,-22 0-16,1 0 0,20 0 16,1 0-16,-21 0 0,20 0 0,1 0 15,-22 0-15,22 0 0,0 0 0,-22 0 16,22 0-16,0 0 0,-1 0 15,1 0-15,0 0 0,20 0 0,-20 0 16,21 0-16,0 0 0,0 0 16,-1 0-16,1 0 15,42 0 63</inkml:trace>
  <inkml:trace contextRef="#ctx0" brushRef="#br0" timeOffset="183784.48">17208 9716 0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6:10:02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8932 1355 0,'0'0'0,"-21"0"15,0 0 1,0 0-16,21-21 0,-21 21 16,-1 0-16,1 0 15,0 0-15,0 0 0,0 0 0,0 0 16,-1 0-16,1 0 0,0 0 16,-21 0-16,21 0 0,-22 0 0,22 0 15,-21 0-15,21 0 0,-22 0 16,22 0-16,0 0 0,0 0 0,0 0 15,-1 21-15,1-21 0,0 0 16,0 0-16,0 0 16,21 21 15,21-21-15,0 0-1,21 0-15,1 0 0,-1 0 16,0 0-16,22 0 0,-1-21 0,22 21 15,-21-21-15,20 21 0,1 0 16,-22-22-16,22 22 0,0 0 16,-1-21-16,-20 21 0,21 0 0,-1-21 15,1 21-15,0 0 0,-1-21 16,1 0-16,0 21 0,-1 0 0,1 0 16,-22-21-16,1 21 0,-1 0 15,-20 0-15,20 0 0,-42-22 16,22 22-16,-22 0 0,0 0 15,0 0-15,-42 0 63,0 0-63,0 0 0,0 0 16,-1 22-16,-20-22 15,21 0-15,0 21 0,-22-21 16,22 21-16</inkml:trace>
  <inkml:trace contextRef="#ctx0" brushRef="#br0" timeOffset="491.78">9652 1355 0,'0'0'0,"-21"0"15,0 0 1,21-21 0,-22 21 31,22 21-32,0 0-15,0 0 0,0 0 16,0 0-16,0 22 0,-21-1 15,21 0-15,0 1 0,0-1 0,-21 22 16,21-1-16,-21 1 0,0-1 16,21 1-16,0-1 0,0 1 15,-21-1-15,21 1 0,-22-1 0,22 1 16,-21-1-16,21 1 0,0-22 0,-21 21 16,21-20-16,-21 20 0,0-20 15,21-1-15,-21 0 0,-1-21 16,1 22-16,21-22 0,-21 21 0,0-21 15,0 1-15,21-1 0,0 0 0,-21 0 16,21-42 31,0 0-47,0 0 0,21-1 0,-21 1 16,21 0-16,0 0 0,0-21 0,0 20 15</inkml:trace>
  <inkml:trace contextRef="#ctx0" brushRef="#br0" timeOffset="1036.47">9864 2498 0,'-43'0'15,"43"21"-15,-21-21 16,0 21-16,21 0 16,0 0 15,21-21-15,0 0-16,0 0 0,1 0 15,20-21-15,-21 0 0,0 21 0,22-21 16,-1 0-16,-21 0 0,21-1 15,1 1-15,-22 0 0,21-21 16,-21 21-16,1-1 0,20 1 0,-42 0 16,21 0-16,-21 0 0,0 0 0,0-1 15,0 1-15,0 0 0,-21 21 16,0 0 0,0 0-16,-1 0 0,-20 0 0,21 21 15,-21-21-15,-1 43 0,1-22 16,0 0-16,-1 21 0,1 1 0,21-1 15,-22 0-15,22 1 0,0-1 0,0 0 16,0 1-16,0-1 0,21 0 16,-22-21-16,22 22 0,0-22 0,0 0 15,0 0-15,0 0 0,0 1 16,22-1-16,-1-21 0,0 0 0,0 21 16,21-21-16,-20 0 0,20 0 15,-21 0-15,21 0 0,-20 0 0,20 0 16,-21-21-16,21 0 0,1 21 15,-22-22-15,21 1 0,-21 0 16,1 21-16,20-21 0</inkml:trace>
  <inkml:trace contextRef="#ctx0" brushRef="#br0" timeOffset="1560.3">10774 2371 0,'21'0'15,"-42"0"-15,42-21 0,-21-1 0,21 1 0,0 21 16,-21-21-16,0 0 0,21 0 16,-21 0-16,0-1 15,-21 22 1,0 0 0,0 0-16,0 0 0,0 0 0,-1 22 15,-20-1-15,21-21 0,0 21 16,0 0-16,-1 0 0,1 22 0,0-22 15,21 0-15,0 0 0,-21 21 0,21-20 16,0-1-16,0 0 0,0 0 16,0 0-16,21-21 15,0 21-15,0-21 0,1 0 16,-1 0-16,21 0 0,-21 22 0,0-22 16,22 0-16,-22 0 0,0 0 15,21 21-15,-20-21 0,-1 0 16,0 0-16,0 21 0,-21 0 0,0 0 15,0 0 1,0 1-16,0-1 0,-21-21 0,21 21 16,-42 0-16,20 0 0,-20 0 0,0 1 15,21-1-15,-22 0 0,1 0 16,0 0-16,20-21 0,-20 21 0,21-21 16,-21 0-16,20 22 0,1-22 15,0 0-15,0 0 0,0 0 16,0 0-16,21-22 31,0 1-15,0 0-16,0 0 0</inkml:trace>
  <inkml:trace contextRef="#ctx0" brushRef="#br0" timeOffset="2223.48">11620 1884 0,'0'-21'0,"0"42"0,0-63 0,0 20 0,0 1 15,22 0-15,-22 0 0,0 0 16,0 0-16,0-1 0,0 1 0,0 0 16,21 0-16,-21 0 15,0 42 17,0 0-32,-21 0 0,21 22 15,-22-22-15,1 21 0,21 22 16,0-22-16,-21 21 0,0-20 0,21 20 15,-21 1-15,21-22 16,-21 22-16,-1-1 0,22 1 0,-21-1 16,21 1-16,0-22 0,-21 21 15,21-20-15,0 20 0,0-20 0,0-1 16,0-21-16,0 21 0,0 1 0,0-22 16,0 0-16,0 0 0,21 0 15,0-21-15,-21 22 0,22-22 0,-1 0 16,0 0-16,0 0 15,0 0-15,0 0 0,1 0 0,-1-22 16,0 1-16,0 21 0,0-21 0,0 0 16,1 0-16,-1 0 0,0-1 15,0 1-15,0 0 0,0-21 16,-21 21-16,0-1 0,0 1 16,0 0-16</inkml:trace>
  <inkml:trace contextRef="#ctx0" brushRef="#br0" timeOffset="2483.33">11197 2477 0,'0'0'16,"21"0"0,0 0-16,1-22 15,-1 22-15,21-21 0,0 21 16,1-21-16,-1 21 0,0-21 0,1 0 15,20 21-15,-20-21 0,-1 21 16,0-22-16,1 22 0,-1 0 0,-21-21 16,21 21-16,-20-21 0,-1 21 0,0 0 15</inkml:trace>
  <inkml:trace contextRef="#ctx0" brushRef="#br0" timeOffset="3044.52">13039 1947 0,'0'-21'15,"0"42"-15,0-63 0,0 0 0,0 21 16,0-1-16,0 1 0,0 0 0,0 0 16,0 0-16,0 0 0,0-1 15,0 1-15,0 42 32,0 1-32,-22-1 0,22 21 15,0-21-15,-21 43 0,0-22 16,0 0-16,0 22 0,21-1 15,-21 1-15,-1-1 0,1 1 0,0-1 16,0 1-16,0-1 0,0 1 16,-1-1-16,1 1 0,21-22 0,-21 1 15,21-1-15,-21 0 0,21-21 16,0 1-16,0-1 0,0 0 0,0 0 16,0-42 15,0 0-31,0 0 15,0-1-15,0-20 0,21 21 16,0-21-16,-21-1 0,21 1 0,-21 0 16</inkml:trace>
  <inkml:trace contextRef="#ctx0" brushRef="#br0" timeOffset="3424.31">12785 1863 0,'0'0'16,"-22"-21"-16,1-1 0,0-20 0,21 21 15,0 0-15,-21 0 0,21-1 16,0 1-16,0 0 0,21 21 16,0 0-16,0 0 15,1 0-15,20 0 0,-21 21 0,21 0 16,1 1-16,-1 20 0,0-21 16,1 21-16,-1 1 0,0-1 0,1 22 15,-1-22-15,0 0 0,1 22 16,-1-22-16,-21 22 0,22-22 0,-22 21 15,21-20-15,-21-1 0,0 22 16,1-22-16,-1 0 0,0-21 0,-21 22 16,21-22-16,-21 21 0,0-21 15,0 1-15,0-1 0,0 0 0,0 0 16,-21-21 15,0 0-15,21-21-1,0 0-15,0 0 0,0-1 16,0 1-16,0-21 0,0 21 0,21-22 16</inkml:trace>
  <inkml:trace contextRef="#ctx0" brushRef="#br0" timeOffset="3792.1">14182 1503 0,'0'-21'0,"0"42"0,0-63 0,0 20 16,0 1-16,-22 21 15,1 0-15,0 0 0,0 0 16,0 0-16,0 21 0,21 1 16,-22 20-16,1 0 0,0 1 0,0-1 15,0 21-15,0 1 0,-22-1 16,22 1-16,0 21 0,0-22 0,-22 1 15,22-1-15,0 1 0,0 20 16,0-20-16,0-1 0,-1-20 0,1 20 16,21 1-16,-21-22 0,21 0 0,-21 1 15,21-22-15,-21 21 16,21-21-16,0 0 0,0 1 0,-21-1 16,-1 0-1,22-42 16,0 0-15,0-1-16,0 1 0,0 0 0</inkml:trace>
  <inkml:trace contextRef="#ctx0" brushRef="#br0" timeOffset="5108.6">15388 1545 0,'21'0'0,"-42"0"0,63-21 15,-42 0-15,22 0 0,-22 0 16,0-1 0,-22 1-1,1 21-15,0 0 0,0 0 16,0 0-16,0 0 0,-22 0 15,1 0-15,0 0 0,-1 0 0,1 0 16,0 21-16,-1 1 0,-20-1 16,20 0-16,1 0 0,0 0 0,-1 0 15,1 22-15,0-1 0,-1-21 16,22 22-16,-21-1 0,21 0 0,-22 1 16,22 20-16,0-21 15,-21 1-15,21 20 0,-1-20 0,22-1 16,-21 0-16,21 1 0,-21-1 15,21 0-15,0 1 0,0-1 0,0 0 16,0 1-16,0-1 0,0-21 0,21 21 16,0-20-16,1 20 0,-1-21 15,0 0-15,0 0 0,21 1 0,-20-1 16,-1-21-16,0 0 0,21 21 16,-21-21-16,22 0 0,-22 0 0,21 0 15,1 0-15,-1-21 0,0 0 16,1 21-16,-1-22 0,0 1 0,1 0 15,-1 0-15,0 0 0,-21 0 16,1-1-16,-1 1 0,0 0 16,-21-21-16,0 21 0,0-1 0,0 1 15,-21 0-15,0 0 0,-1 0 16,1 0-16,0 21 0,-21-22 0,21 22 16,-22 0-16,22 0 0,-21-21 0,21 21 15,-1 0-15,1 0 0,-21 0 16,21 0-16,0 0 0,-1 0 15,1 0-15,21 21 16,21-21 31,1 0-47,-1 0 0,0 0 16,0 0-16,0-21 0,0 21 15,22-21-15,-22 21 0,0 0 0,21-21 16,-20 21-16,-1 0 0,0 0 15,0-21-15,0 21 0,0 0 16,1 0 0,-22 21 15,0 0-15,0 0-16,0 0 15,0 1-15,0-1 0,0 0 16,0 21-16,0-21 0,0 22 0,0-22 15,0 21-15,-22 1 0,22-22 0,0 21 16,0 0-16,0 1 0,0-1 16,0 0-16,0 1 0,0-1 0,0 22 15,0-22-15,0 0 0,0 1 16,0-1-16,0 21 0,0-20 0,0-22 16,0 21-16,-21 1 0,21-22 0,0 0 15,0 0-15,0 0 0,0 0 16,-21 1-16,21-1 0,-21-21 15,0 0 32,0 0-31,21-21-16,0-1 16,-22 22-16,22-21 0,-21 21 0,21-21 15</inkml:trace>
  <inkml:trace contextRef="#ctx0" brushRef="#br0" timeOffset="5968.62">9652 3598 0,'-42'0'0,"84"0"0,-127 0 0,43 0 0,0 0 15,-1 0-15,1 0 0,21 0 16,-22 0-16,22 0 0,-21 0 0,21 0 16,-22 0-16,22 0 0,0 0 15,0-21-15,0 21 0,0 0 0,-1 0 16,1 0-16,42 0 47,1 0-47,-1 0 0,21-21 15,0 21-15,1 0 0,20 0 0,1-21 16,-1 21-16,22 0 0,0 0 16,20-21-16,1 21 0,0 0 15,21 0-15,0-21 0,0 21 0,0-22 16,0 22-16,21 0 0,-21 0 15,21-21-15,1 21 0,-1 0 0,0 0 16,0-21-16,0 21 0,0-21 0,22 21 16,-22 0-16,0-21 0,0 21 15,22 0-15,-22 0 0,0-21 0,0 21 16,0 0-16,0 0 0,-21-22 16,0 22-16,22 0 0,-44 0 15,22 0-15,-21 0 0,-21 0 0,0 0 16,-1 0-16,-20 0 0,-22 0 15,0 0-15,1 0 0,-22 0 0,0 0 16,0 0-16,-42 0 31,0 0-31,0 0 0,0 0 0,-1 0 16,-20 0-16,21 0 0,-43 0 16</inkml:trace>
  <inkml:trace contextRef="#ctx0" brushRef="#br0" timeOffset="6852.12">9779 3556 0,'0'0'0,"-21"0"0,-22 0 16,22 0-16,0 0 0,0 0 15,0 0-15,-22 21 16,22-21-16,0 0 0,0 0 15,0 0 1,0 21 0,42 1 31,0-22-47,21 0 0,-21 0 15,1 0-15,20 0 0,0 0 16,22 0-16,-22 0 0,22 0 0,-1 0 15,22 0-15,-22 0 16,22 0-16,0 0 0,-1 0 0,1 0 16,21 0-16,-22 0 0,43-22 0,-21 22 15,21 0-15,0 0 0,0 0 16,0-21-16,21 21 0,1 0 0,-1 0 16,0-21-16,21 21 0,-21 0 15,1-21-15,20 21 0,0 0 0,-21 0 16,22-21-16,-22 21 0,0-21 15,21 21-15,-42 0 0,22 0 0,-1 0 16,-21 0-16,21 0 0,-21 0 16,-21 0-16,21-22 0,-21 22 0,-1 0 15,-20 0-15,21 0 0,-21 0 16,-22 0-16,22 0 0,-43 0 16,22 0-16,-43 0 0,21 0 0,-21 0 15,0 0-15</inkml:trace>
  <inkml:trace contextRef="#ctx0" brushRef="#br0" timeOffset="35976.99">7281 4403 0,'-21'0'0,"21"21"78,0 0-62,0 0-16,0 0 15,21-21 1,0 0-16,1 0 16,-1 0-16,0 0 0,0 0 0,0 0 15,0-21-15,1 0 0,-1 21 16,0-21-16,0 21 0,0-21 0,22 21 16,-22-21-16,-21-1 0,21 22 15,0-21-15,0 21 0,-21-21 0,0 0 16,0 0-1,0 42 48,0 0-63,0 0 0,0 0 0,-21 1 16,21-1-16,0 0 0,-21 21 15,21-21-15,0 22 0,0-22 0,0 21 16,0 1-16,0-1 0,-21 0 0,21 1 15,0-1-15,0 21 0,0-20 16,0-1-16,0 0 0,0 22 0,-21-22 16,21 1-16,0-1 15,0 0-15,0 1 0,0-1 0,0-21 16,0 21-16,0 1 0,-22-22 16,22 21-16,0-21 0,0 1 0,-21-1 15,21 0-15,-21 0 0,0 0 0,0 0 16,0-21-16,-1 0 15,-20 0-15,21 0 0,-21 0 0,20 0 16,-20 0-16,21 0 0,-21 0 16,20-21-16,-20 0 0,21 21 0,-21-21 15,20 0-15,-20 0 0,21-1 16,0 22-16,0-21 0,-1 0 16,1 21-16,0-21 0,0 0 15,0 21-15,21-21 16,-21 21-16,42 0 62,0 0-62,0-22 0,0 22 16,0 0-16,1-21 0,20 0 16,-21 21-16</inkml:trace>
  <inkml:trace contextRef="#ctx0" brushRef="#br0" timeOffset="36467.48">7662 5313 0,'0'21'15,"21"-21"-15,1 0 16,-1 0-16,0 0 15,0 0-15,0 0 16,0-21-16,1 21 0,-1-21 16,0 21-16,-21-21 0,21 21 15,-21-22-15,21 1 0,0 0 16,-21 0-16,0 0 16,0 0-16,0-1 15,0 1-15,-21 21 0,0 0 16,0 0-16,21-21 0,-21 21 15,0 0-15,-1 0 0,1 0 0,0 21 16,0 0-16,0-21 0,0 22 16,-1-1-16,1 0 0,21 0 15,-21 21-15,0-20 0,21-1 0,0 0 16,0 21-16,0-21 0,0 1 16,0-1-16,0 0 0,0 0 0,0 0 0,0 0 15,0 1-15,0-1 16,0 0-16,0 0 0,0 0 0,0 0 15,21 1-15,0-22 16,0 0-16,1 0 16,-1 0-16,0 0 15,0 0-15,0-22 0,0 22 16,1-21-16,-22 0 0,21 21 0,21-21 16</inkml:trace>
  <inkml:trace contextRef="#ctx0" brushRef="#br0" timeOffset="37032.49">8467 5186 0,'0'0'0,"0"-21"0,0 0 0,0-1 16,0 1-16,0 0 15,-22 0 1,1 21-16,0 0 15,0 0-15,0 21 16,0 0-16,-1 0 16,22 1-16,-21-1 0,0 0 15,0 0-15,0 0 0,21 0 0,-21 1 16,-1-1-16,22 0 0,0 0 16,0 0-16,0 0 0,0 1 15,0-1 1,22-21-16,-1 0 15,0 0-15,0 0 0,0 0 16,0 0-16,1 0 0,-1 0 16,0 0-16,0 21 0,0-21 0,0 21 15,1-21 1,-22 21-16,0 0 16,0 1-1,0-1-15,-22-21 16,1 21-16,-21 0 0,21-21 0,0 21 15,-22 0-15,22-21 0,-21 22 16,21-22-16,-22 0 0,22 21 0,-21-21 16,21 0-16,-22 0 0,22 0 0,-21 0 15,21 0-15,-1 0 0,1 0 16,0 0-16,0 0 0,0 0 0,21-21 47,21-1-47,0 22 15,0-21-15,0 0 16,22 0-16</inkml:trace>
  <inkml:trace contextRef="#ctx0" brushRef="#br0" timeOffset="37492.33">9038 4657 0,'0'0'15,"-42"-21"1,42-1-16,-21 22 0,-1 0 16,1 0-16,21 22 15,0-1-15,-21 21 16,21-21-16,-21 0 0,21 22 15,0-1-15,0 0 0,-21 1 16,0-1-16,21 0 0,-22 1 0,1 20 16,21-20-16,-21-1 0,0 0 15,0 1-15,21-1 0,-21 0 0,-1 1 16,1-1-16,0 0 0,21 1 0,0-1 16,-21-21-16,21 21 15,-21-20-15,21-1 0,0 0 0,0 0 16,0 0-16,0 0 0,0 1 0,21-1 15,0-21 1,0 0-16,0 0 0,1 0 16,-1 0-16,0 0 0,-21-21 0,21 21 15,0-22-15,0 1 0,1 21 16,-1-21-16,0 0 0,0 0 0,-21 0 16,21 21-16,0-22 0,-21 1 15,0-21-15,0 21 0</inkml:trace>
  <inkml:trace contextRef="#ctx0" brushRef="#br0" timeOffset="37775.83">8721 5228 0,'0'0'0,"-22"0"15,1 0-15,42 0 31,1 0-31,-1 0 0,0 0 16,21 0-16,-21 0 0,1 0 0,20 0 16,-21 0-16,0 0 15,22-21-15,-22 21 0,0 0 0,0 0 0,0-21 16,0 21-16,-21-21 16,22 21-16,-1 0 15</inkml:trace>
  <inkml:trace contextRef="#ctx0" brushRef="#br0" timeOffset="38639.49">10985 5398 0,'0'-22'0,"0"44"0,-21-44 0,0 1 15,21 0-15,0 0 16,-21 0-16,21 0 0,0-1 0,-21 1 15,21 0-15,0 0 0,0 0 16,0 0-16,21-1 0,0 1 0,0 0 16,22 0-16,-22 0 0,21 0 15,-21-1-15,22 1 0,-1 21 16,-21 0-16,21 0 0,-20 0 0,20 0 16,-21 21-16,21 1 0,-20 20 15,-1-21-15,0 21 0,0-20 0,-21 20 16,0 0-16,0 1 0,0-1 15,0 0-15,0-21 0,0 22 0,0-1 16,0-21-16,-21 22 0,0-22 0,0 21 16,21-21-16,-22 0 0,22 1 15,-21-1-15,0-21 16,0 0 0,21-21-1,-21-1-15,21 1 0,0 0 16,0-21-16,0 21 0,0-22 15,0 22-15,21-21 0,0-1 0,0 1 16,0 0-16,22-1 0,-22 22 16,0-21-16,21 0 0,1 20 0,41-20 15,-41 21-15,-22 21 16,21 0-16,1 0 0,-1 0 16,-21 21-16,0 0 0,0 0 0,1 22 15,-22-22-15,21 21 0,-21-21 16,0 22-16,0-22 0,0 0 0,0 21 15,-21-20-15,-1-1 0,1 0 16,21 0-16,-21 0 0,0 22 16,21-22-16,-21 0 15,0 0-15,21-42 63,0 0-63,21 0 0</inkml:trace>
  <inkml:trace contextRef="#ctx0" brushRef="#br0" timeOffset="39032.93">12086 5398 0,'0'21'15,"21"-21"-15,0 0 16,1 0-16,-1 0 0,-21-21 15,21 21-15,0-22 0,0 22 16,0-21-16,22 0 0,-22 0 0,0 21 16,-21-21-16,21 0 0,0-1 15,1 1-15,-22 0 0,0 0 0,0 0 16,0 0-16,0-1 0,0 1 16,-22 21-16,1 0 15,0 0-15,0 0 0,0 0 0,0 0 16,-1 21-16,-20-21 0,21 22 15,0 20-15,0-21 0,-1 0 0,22 64 16,-21-64-16,21 21 0,0-20 16,0 20-16,0-21 0,0 0 15,0 0-15,0 22 0,21-22 0,1 0 16,-1-21-16,0 21 0,0 0 16,0-21-16,0 0 0,1 0 0,-1 0 15,0 0-15,0 0 0,0 0 16,0 0-16,1 0 0,-1 0 0,0-21 15,0 0-15,0 0 0,0 0 16,1 0-16</inkml:trace>
  <inkml:trace contextRef="#ctx0" brushRef="#br0" timeOffset="39937.1">12636 5228 0,'0'0'0,"22"-42"16,-1 21-16,0 21 15,0-21-15,0-1 0,0 22 16,1 0-16,-1 0 0,21 0 16,-21 0-16,0 0 0,1 0 0,-22 22 15,21-22-15,0 21 0,-21 0 16,0 21-16,0-21 0,0 1 16,0-1-16,0 0 0,0 21 0,0-21 15,-21 1-15,0-1 0,21 21 0,-22-21 16,1 0-16,0 1 0,21-1 15,-21 0-15,0 0 0,21 0 16,-21-21-16,21-21 31,21 0-15,0 0-16,0 0 0,0-1 16,-21 1-16,21 0 0,1-21 0,-1 21 15,0-22-15,0 22 0,0-21 16,0 21-16,1-1 0,-1 1 0,0-21 15,0 21-15,-21 0 0,21 21 16,-42 0 15,21 21-31,-21 0 16,0 0-16,0 21 0,21-20 0,-22-1 16,1 21-16,0-21 0,21 22 15,-21-22-15,21 21 0,-21-21 0,21 22 16,0-22-16,0 0 0,0 21 0,0-21 15,0 1-15,0-1 16,21-21-16,0 21 0,0 0 0,0-21 16,1 0-16,-1 0 0,0 0 0,0 0 15,21 0-15,-20 0 0,20 0 16,-21-21-16,21 21 0,-20-21 0,-1 0 16,21-1-16,-21-20 0,0 21 15,1-21-15,20-1 0,-21 1 0,0 0 16,0-1-16,-21-20 0,22-1 0,-1 22 15,0-22-15,-21-20 0,21 20 16,-21 1-16,21 20 0,-21-20 0,0 21 16,0-1-16,0 22 0,0-21 15,0 21-15,0-1 16,0 44 0,0 20-1,0-21-15,-21 21 0,21 1 16,0-1-16,-21 0 0,21 22 15,0-22-15,0 22 0,-21-1 0,0-20 16,21-1-16,-22 21 0,22-20 0,0-1 16,0 0-16,-21 1 0,21-1 15,0-21-15,0 22 0,0-22 0,0 21 16,0-21-16,0 0 0,0 1 16,0-1-16,0 0 0,21-21 15,1 21-15,-1-21 16,0 0-16,0 0 0,0 0 15,0 0-15,1-21 0,-1 0 0,0 21 16,0-21-16,0-1 0,0 1 0,-21 0 16,22 0-16,-1 0 0,0 0 15</inkml:trace>
  <inkml:trace contextRef="#ctx0" brushRef="#br0" timeOffset="40201.12">13547 5144 0,'0'0'0,"-22"0"16,22-22-1,43 22-15,-22 0 16,0 0-16,0 0 0,0 0 0,22-21 16,-1 21-16,-21 0 0,22 0 0,-22 0 15,21 0-15,-21 0 0,0 0 16,1-21-16,-1 21 0,0 0 0,0 0 15,0 0-15,0 0 16,-21-21 0</inkml:trace>
  <inkml:trace contextRef="#ctx0" brushRef="#br0" timeOffset="41217.55">16108 5355 0,'21'0'15,"0"-21"1,-21 0-16,21 21 0,0-21 16,1 0-16,-1-1 0,-21 1 15,21 0-15,0 0 0,-21-21 0,21 20 16,-21 1-16,0-21 0,0 21 16,0-22-16,0 22 0,-21-21 0,0 21 15,-21-22-15,20 22 0,-20 21 16,0-21-16,-1 21 0,1 0 0,0 0 15,-22 0-15,22 21 0,0 0 16,-22 1-16,22-1 0,-1 21 16,1 0-16,0-20 0,-1 20 0,1 21 0,0-20 15,21-1-15,-1 0 0,1 1 16,21-1-16,0-21 0,0 22 16,0-22-16,0 0 0,21 0 15,1 0-15,20-21 0,-21 0 0,0 0 16,22 0-16,-22 0 0,21 0 0,0-21 15,1 21-15,-22-21 0,21 0 16,1 0-16,-22-1 0,21-20 0,-21 21 16,22 0-16,-22 0 0,0-22 15,0 22-15,21-21 0,-20 21 0,-1-1 16,-21 1-16,21-21 16,0 42-16,-21-21 0,0 0 0,0 42 46,0 21-46,0-21 0,0 22 16,0-22-16,-21 21 0,21 0 16,-21 1-16,21 20 0,-21-20 0,21-1 15,0 21-15,0 1 0,0-22 16,0 22-16,0-1 0,0 1 0,0 20 16,0-20-16,-22-1 0,22 1 0,-21-1 15,21 22-15,-21-21 0,21 20 16,0-20-16,-21-1 0,0 1 0,0-1 15,21 1-15,0-1 0,-22-20 0,1-1 16,0 0-16,21-21 0,-21 22 16,0-22-16,0 0 0,-1-21 15,1 21-15,0-21 0,-21 0 0,-1 0 16,1 0-16,0 0 0,-22 0 0,1-21 16,-1 21-16,1-21 0,-1 0 15,-20 0-15,20-1 0,1 1 0,-1 0 16,22-21-16,-1 21 0,1-22 15,0 1-15,21 0 0,-1-1 0,1 1 16,0 0-16,21-22 0,-21 22 0,21-1 16,0 1-16,0 0 15,0-1-15,21 1 0,0 21 0,0-21 16,1-1-16,20 1 0,0 0 0,1-1 16</inkml:trace>
  <inkml:trace contextRef="#ctx0" brushRef="#br0" timeOffset="45056.47">16468 5249 0,'21'0'47,"0"0"-47,-21-21 0,21 0 0,0 21 16,0-21-16,-21 0 0,22 0 15,-1-1-15,0 1 0,0 0 0,0 0 16,-21 0-16,21 0 0,-21-1 16,22 1-16,-22 0 0,0 0 0,0 0 15,0 0-15,0-1 16,-22 22-1,1 22-15,0-22 0,-21 21 16,21 21-16,-1-21 0,1 22 16,0-1-16,0-21 0,0 21 0,0 1 15,-1-1-15,22-21 0,0 22 16,0-22-16,0 0 0,0 0 0,0 0 16,0 0-16,22 1 0,-1-22 15,21 21-15,-21-21 0,0 0 16,1 0-16,-1 0 0,0 0 0,21 0 15,-21-21-15,22-1 0,-22 22 16,0-21-16,21 0 0,-20 0 0,-1 0 16,0-22-16,0 22 15,0 0-15,0-21 0,-21 21 0,0-1 16,22-20-16,-22 21 0,0 0 16,0 0-16,0-1 0,0 44 46,0-1-46,0 21 0,0-21 0,0 0 16,0 22-16,0-22 0,0 0 16,-22 21-16,22-20 0,0 20 0,-21-21 15,21 0-15,-21 0 0,21 1 16,-21-1-16,21 0 16,0-42 15,0 0-16,0-1-15,0 1 16,0 0-16,0 0 0,21 0 0,0-22 16,0 22-16,-21-21 0,22 21 15,-1-22-15,0 22 0,0 0 0,0 0 16,0 0-16,1 0 0,20 21 16,-21 0-16,21 0 0,-20 0 0,-1 0 15,0 0-15,0 21 0,0 0 0,0 0 16,-21 0-16,0 0 0,22 1 15,-22-1-15,0 21 0,0-21 16,0 0-16,0 22 0,0-22 16,0 0-16,0 0 0,0 0 0,0 1 15,21-22-15,-21 21 0,21 0 16,0-21-16,0 0 16,0 0-16,1 0 0,-1 0 15,0 0-15,0 0 0,0-21 16,22 0-16,-22-1 0,0 22 0,0-42 15,21 21-15,-20 0 0,-1 0 16,-21-22-16,0 22 0,21-21 0,-21 21 16,0-1-16,0-20 0,0 21 0,0 0 15,0 0 1,0-1-16,-21 22 16,0 0-1,21 22-15,-22-1 16,22 0-16,-21 0 0,21 21 0,0-20 15,0 20-15,0-21 0,0 0 16,0 22-16,0-22 0,0 0 0,0 0 16,0 0-16,0 0 0,0 1 15,0-1-15,21 0 0,1 0 16,-1-21-16,0 0 0,0 0 16,0 0-16,0 0 0,1 0 15,-1 0-15,0 0 0,0-21 16,0 0-16,22 0 0,-22-1 15,0 1-15,0 0 0,0 0 0,0-21 16,1-1-16,-1 22 0,0-21 0,-21-1 16,0 1-16,0 21 0,0 0 15,0 0-15,0-1 0,0 1 0,-21 21 32,0 0-32,-1 21 0,22 1 15,0-1 1,0 0-16,22-21 31,-1 0-31,0 0 0,0 0 16,0 0-16,0-21 0,1 0 15,-1 21-15,0 0 0,0-22 16,0 22-16,0 0 0,1 0 16,-22 22 15,0-1-31,0 0 15,0 0-15,0 21 0,0-20 16,0-1-16,0 0 0,0 21 0,0-21 16,0 1-16,0 20 0,0-21 15,0 0-15,0 0 0,0 1 16,0-1-16,0 0 0,0 0 16,21 0-16,0-21 0,0 0 15,0 21-15,0-21 0,22 0 16,-22 0-16,0 0 0,0 0 15,0-21-15,1 21 0,-1-21 0,0 0 16,0 0-16,0 0 0,0-1 0,22-20 16,-22 21-16,0-21 15,0 20-15,0-20 0,1 0 0,-1 21 16,21-22-16,-21 22 0,0-21 16,1 21-16,20-1 0,-21 1 0,0 0 15,22 21-15,-22 0 0,0 0 0,0 0 16,0 0-16,0 0 0,1 21 15,-1 0-15,-21 1 0,0-1 16,21 0-16,-21 21 0,0-21 16,0 1-16,0-1 0,0 0 0,0 0 15,0 0-15,0 0 0,0 1 16,0-44 31,0 1-32,0 0-15,0 0 16,0 0-16,0 0 0,0-1 16,-21 1-16,21 0 0,-21 0 15,-1 21-15,1-21 0,0 21 16,0 0-16,0 0 0,0 0 16,-1 0-16,1 0 0,0 0 0,0 0 15,0 21-15,0 0 0,-1 0 16,1 0-16,0 1 0,21 20 15,-21-21-15,0 0 0,21 22 0,0-22 16,-21 0-16,21 21 0,0-21 16,0 1-16,0-1 0,0 0 0,0 0 15,0 0-15,0 0 0,0 1 16,21-22-16,0 0 16,0 0-16,0 0 0,0 0 15,1 0-15,-1 0 0,0-22 0,0 1 16,0 0-16,22 21 0,-22-21 0,0-21 15,0 20-15,0 1 0,0-21 16,-21 21-16,22-22 0,-1 22 0,0 0 16,-21-21-16,0 21 0,0-1 15,21 1-15,-21 0 0,0 0 16,21 21-16,-21 21 31,0 0-31,0 22 16,-21-22-16,21 0 15,-21 0-15,21 21 0,0-20 0,0-1 16,0 0-16,0 21 0,0-21 0,0 1 16,0-1-16,0 0 0,0 0 15,21 0-15,0 0 0,0-21 16,1 0-16,-1 0 0,0 0 0,0 0 16,21 0-16,-20 0 0,20 0 15,-21 0-15,21-21 0,-20 0 0,-1 21 16,21-21-16,-21 0 0,0 0 15,1-22-15,-1 22 0,0-21 16,0-1-16,0 1 0,0-21 0,1-1 16,-22 1-16,21-1 0,0 1 15,-21-1-15,21 1 0,21-64 16,-42 84-16,0 1 0,22 0 16,-22-1-16,21 22 0,-21 0 0,0 0 15,0 0-15,-21 21 31,21 21-31,-22 0 0,1 21 16,0-21-16,21 22 0,-21-1 16,0 22-16,0-22 0,-1 0 15,1 85-15,0-84 0,21 20 16,-21-21-16,21 1 0,0 20 16,0-20-16,0-1 0,0 0 0,0 1 15,0-22-15,0 21 0,0-21 16,0 22-16,0-22 0,0 0 0,0 0 15,21 0-15,0 0 16,0-21-16,1 0 0,-1 0 16,0 0-16,0 0 0,0 0 0,0 0 15,1 0-15,-1-21 0,0 21 16,0-21-16,0 0 0,22 0 16,-22-22-16,0 22 0,0 0 0,0-21 15,0 21-15,1-1 0,-1-20 16,0 21-16,0-21 0,0 20 15,-21 1-15,0 0 16,0 42 0,0 0-1,0 1-15,0-1 16,0 21-16,0-21 0,0 0 0,0 1 16,0-1-16,0 0 0,0 21 15,-21-21-15,21 1 0,0-1 16,0 0-16,0 0 0,21-21 15,-21 21-15,21-21 16,1 0-16,-1 0 0,0 0 0,0 0 16,0 0-16,0 0 0,1 0 0,20-21 15,-21 0-15,0 21 0,22-21 16,-22 0-16,21-1 0,-21 1 0,22 0 16,-22-21-16,0 21 15,21-1-15,-21 1 0,1 0 0,-1 0 16,-21 0-16,21 21 0,-21 21 31,0 0-15,0 0-16,-21 0 15,21 1-15,0-1 0,0 0 0,-21 0 16,21 0-16,0 0 0,0 1 0,0-1 16,0 0-16,0 0 15,0 0-15,21-21 16,0 0-16,0 0 0,0 0 15,0 0-15,1 0 16,-1 0-16,-21-21 0,21 21 0,-21-21 16,21 0-16,-21 0 15,0-1-15,0 1 0,0 0 0,0 0 16,0 0-16,0 0 0,-21 21 0,0-22 16,0 1-16,-1 21 15,1 0-15,0-21 0,0 21 0,0 0 16,0 0-16,21-21 31,0 0-31,21 21 16,0-21-16,0 21 15,21-22-15,-20 22 0,20 0 0,-21-21 16,21 21-16,-20 0 0,20 0 16,-21 0-16,0 0 0,22 0 0,-22 0 15,0 0-15,0 0 0,0 0 16,0 21-1,-21 1-15,0-1 0,0 0 16,0 0-16,0 0 16,0 0-16,0 1 0,0-1 15,0 0-15,0 0 0,0 0 16,0 0-16,0 1 0,0-1 16,0 0-16,0 0 15,0 0-15,0-42 78,0 0-78,0 0 16,0 0-16,0-1 0,22 1 16,-22-21-16,21 21 0,0 0 15,0-22-15,21 1 0,1-22 16,-1 43-16,-21 0 0,22 0 0,-22 0 15,0 0-15,0 21 0,0 0 16,0 0-16,1 0 0,-1 0 0,0 21 16,-21 0-16,0 0 15,0 21-15,0-20 0,0-1 16,0 0-16,0 0 0,0 21 0,0-20 16,0-1-16,0 0 0,0 0 15,0 0-15,0 0 0,0 1 0,0-1 16,0 0-16,0 0 0,0 0 15,21-21-15,0 0 0,-21 21 16,21-21-16,1 0 0,-1 0 0,0 0 16,0 0-16,0 0 0,0 0 15,1-21-15,-1 21 16,0-21-16,0 21 0,0-21 0,-21 0 16,21 21-16,1-21 0,-1-1 15,0 1-15,-21 0 0,21 0 16,-21 0-16,21 0 0,-21-1 15,0 1-15,0 0 16,0 0-16,-21 0 16,0 21-16,-21-21 0</inkml:trace>
  <inkml:trace contextRef="#ctx0" brushRef="#br0" timeOffset="45495.51">21230 4424 0,'-21'0'0,"42"0"0,-84 0 0,41 0 16,1 0-16,0 0 0,0 0 15,0 0-15,0 0 0,21 21 16,-22-21-16,22 21 16,22-21-1,-1 0-15,0 0 16,0 0-16,0 0 16,0-21-1,-21 0 1,0 0-1,-21 21 1,0 0 0,0 0-16,0 0 15,21 21 1,0 0-16,0 0 31</inkml:trace>
  <inkml:trace contextRef="#ctx0" brushRef="#br0" timeOffset="45840.32">19600 4699 0,'0'0'16,"-42"21"-16,0-21 0,20 0 0,1 0 16,0 0-16,0 0 15,42 0 1,0 0-16,22 0 16,-22 0-16,21 0 0,-21 0 0,22 0 15,-22 0-15,21 0 0,-21 0 16,22 0-16,-22 0 0,0 0 0,0 0 15,0 0-15,0 0 0,1 0 16,-1 0-16,0 0 16,-21 21 15</inkml:trace>
  <inkml:trace contextRef="#ctx0" brushRef="#br0" timeOffset="53044.14">5038 7726 0,'21'-21'16,"-42"42"-16,42-63 0,0 20 15,0 1-15,0 0 0,-21 0 0,21 0 16,-21 0-16,22-1 0,-22 1 15,0 0-15,21 21 0,-21-21 0,21 0 16,-21 0-16,0-1 0,0 44 47,0-1-47,-21 21 0,21 0 0,-21-20 16,-1 41-16,1-21 0,-21 1 15,21 20-15,-22 1 0,1-22 16,0 22-16,-1-1 0,-20 1 0,21-1 15,-22 1-15,22-22 0,-1 0 16,-20 1-16,21-1 0,-1-21 0,22 21 16,-21-20-16,-1-1 0,22 0 15,0 0-15,0-21 0,21-21 32,0 0-32,21 0 0,0-1 15,0-20-15,1 21 0,20-21 16,-21-1-16,21 1 0,-20 0 15,20-1-15,-21 1 0,21 0 16,-20 20-16,-1 1 0,21 0 0,-21 0 16,0 21-16,1 0 15,-22 21-15,0 0 0,0 0 16,0 1-16,0-1 0,0 21 0,0-21 16,21 22-16,-21-1 0,0-21 15,21 21-15,-21-20 0,0 20 0,0-21 16,21 0-16,0 0 0,0 1 15,1-1-15,-22 0 0,21-21 0,0 0 16,0 0-16,21 0 0,-20 0 16,-1 0-16,0 0 0,21 0 15,-21-21-15,22 0 0,-22-1 0,21-20 16,-21 21-16,22-21 0,-1-1 16,-21 1-16,22-22 0,-22 1 0,0 21 15,0-22-15,21 1 0,-20-1 16,-1 1-16,0-22 0,-21 21 0,21 1 15,-21-1-15,21-20 0,-21 20 16,0 1-16,0-1 0,0 1 0,-21 20 16,0 1-16,-21 0 0,20-1 15,-20 1-15,0 21 0,-1 0 0,1 0 16,0 21-16,-22 0 0,22 0 16,-22 0-16,22 21 0,-21 0 15,-1 21-15,1 1 0,-1 20 16,1 1-16,-1-1 0,22 22 0,-1-22 15,1 22-15,21-22 0,0 1 16,21-1-16,0 1 0,0-22 0,0 22 16,21-22-16,0 0 0,21-20 15,1-1-15,-1 0 0,0 0 0,1 0 16,-1-21-16,0 0 0,1 0 16,-1 0-16,0 0 0,1 0 0,-22 0 15,21 0-15,-21 0 0,1 0 16,-1-21-16,0 21 0,-21-21 0,21 21 15,0-21 1</inkml:trace>
  <inkml:trace contextRef="#ctx0" brushRef="#br0" timeOffset="53657.05">5757 8403 0,'0'-21'31,"21"21"-31,1-21 16,-1 0-16,0 0 0,0 21 0,21-22 16,-20 1-16,-1 0 0,21 0 15,-21-21-15,0 20 0,1 1 0,-22 0 16,0 0-16,0 0 16,0 0-16,0-1 0,0 1 0,-22 21 15,-20 0-15,21 0 16,0 0-16,0 0 0,-22 21 0,22 1 15,0-1-15,-21 0 16,20 21-16,1-21 0,21 22 0,-21-22 16,21 21-16,-21-21 0,21 22 15,0-22-15,0 0 0,0 0 0,0 0 16,0 1-16,21-1 0,0-21 0,0 21 16,1-21-16,-1 0 0,0 0 15,0 21-15,0-21 0,0 0 0,1 0 16,-1 0-16,21 0 0,-21 0 15,0-21-15,1 21 0,-1-21 0,0 0 16</inkml:trace>
  <inkml:trace contextRef="#ctx0" brushRef="#br0" timeOffset="54060.82">6350 8043 0,'0'0'16,"21"-21"-16,0 21 0,0 0 15,1 0-15,-1 0 0,0 0 0,0 0 16,0 21-16,0 1 16,1-1-16,-1 0 0,-21 21 0,21-21 15,-21 22-15,0-22 0,0 21 16,0-21-16,0 22 0,0-22 0,0 21 16,0-21-16,0 1 0,0-1 15,0 0-15,0 0 16,0-42 15,0 0-31,21 0 0,0-1 0,-21 1 16,21 0-16,1-21 0,-1 21 15,-21-22-15,21 1 0,0 0 0,0-1 16,0 1-16,1 0 0,-1 20 16,-21-20-16,21 21 0,0-21 0,0 42 15,0-22-15,-21 1 0,22 21 16,-1 0-16,-21 21 31,0 1-31,0-1 16,0 0-16,0 0 15</inkml:trace>
  <inkml:trace contextRef="#ctx0" brushRef="#br0" timeOffset="54437.11">7070 8276 0,'21'0'0,"-42"0"0,63 0 16,-21 0-16,0 0 16,0 0-16,1 0 0,-1-21 0,0 0 15,0 21-15,0-21 0,0 0 16,1-1-16,-1 1 0,21 0 16,-21 0-16,0 0 0,-21 0 15,0-1-15,0 1 0,0 0 0,0 0 16,-21 21-1,0 0-15,0 0 0,0 0 0,0 0 16,-1 0-16,1 21 0,-21 0 16,21 0-16,0 1 0,-1-1 0,-20 21 15,21-21-15,21 22 0,-21-22 0,21 0 16,0 21-16,0-21 0,0 1 16,0-1-16,0 0 0,0 0 15,21 0-15,0 0 0,0-21 16,0 0-16,22 22 0,-22-22 0,21 0 15,1 0-15,-22 0 0,21 0 0,0-22 16,1 22-16,-1-21 0,0 0 16,1 0-16,-1 0 0,0 0 0,22-1 15</inkml:trace>
  <inkml:trace contextRef="#ctx0" brushRef="#br0" timeOffset="54776.01">8340 7366 0,'-22'42'16,"44"-84"-16,-86 127 0,43-22 0,0-20 15,-22 20-15,22-21 0,-21 22 0,21-1 16,0-20-16,-22 20 0,22 1 0,0-22 16,0 22-16,0-22 0,-1 0 15,1 1-15,21-1 0,0 0 16,-21-21-16,21 1 0,-21 20 0,21-21 16,0 0-16,0 0 15,21-21 1,0 0-16,-21-21 15,21 21-15,22-21 0</inkml:trace>
  <inkml:trace contextRef="#ctx0" brushRef="#br0" timeOffset="55159.79">8382 8022 0,'-21'0'16,"0"21"-16,-1 1 0,22-1 15,-21 21-15,0-21 0,0 0 0,21 22 16,0-22-16,-21 21 0,0-21 16,21 1-16,0-1 0,0 21 0,0-21 15,0 0-15,0 1 0,0-1 16,21 0-16,0-21 0,0 0 16,0 0-16,0 0 0,22 0 0,-22 0 15,21 0-15,1-21 0,-1 0 16,0-1-16,-21 1 0,22 0 0,-22 0 15,21 0-15,-21 0 0,-21-1 16,0-20-16,0 21 0,0 0 16,0-22-16,-21 22 0,0 0 0,0 0 15,0 0-15,0 0 0,-1-1 16,-20 22-16,21 0 0,0 0 0,-22 0 16,22 0-16,0 22 0,0-1 15,0 0-15,0 0 0,21 0 0,0 0 16,0 1-16,0-1 15,0 0-15,21-21 0,0 0 16,21 21-16</inkml:trace>
  <inkml:trace contextRef="#ctx0" brushRef="#br0" timeOffset="55556.47">9123 8022 0,'0'0'15,"0"-21"-15,0 0 16,0 42 0,0 0-1,0 0-15,0 1 0,0-1 0,-21 21 16,21-21-16,0 22 0,-22-1 0,22 0 16,-21 1-16,21-1 15,-21 0-15,21 22 0,-21-22 0,0 22 16,0-1-16,21 1 0,-43-1 0,22 22 15,0-1-15,0-20 0,0 21 16,-1-1-16,-20 1 0,21 0 0,0 20 16,-22-20-16,22 0 0,0-1 0,0 1 15,-21 0-15,20-22 0,1 1 16,-21-1-16,21-20 0,0-1 16,-1 0-16,1-21 0,0 22 0,21-22 0,-21-21 15,21-21 16,0 0-31,21-1 0,0-20 0,0 21 16,22-43-16,-22 22 0,21 0 16,-21-22-16,22 1 0,-22-22 0</inkml:trace>
  <inkml:trace contextRef="#ctx0" brushRef="#br0" timeOffset="55911.71">9059 8297 0,'0'-42'16,"0"84"-16,-21-105 0,21 42 0,-21 0 0,21-22 16,0 22-16,0 0 0,0 0 0,0 0 15,21-1-15,0 1 16,0 0-16,1 21 0,-1-21 0,21 21 16,-21 0-16,0 0 0,22 0 15,-22 0-15,0 0 0,0 21 0,0-21 16,1 21-16,-22 0 0,0 1 0,0-1 15,0 0-15,0 21 0,0-21 16,-22 1-16,1 20 0,0-21 0,0 21 16,-21-20-16,20-1 0,-20 0 15,0 0-15,21 21 0,-22-42 16,22 22-16,-21-1 0,21-21 0,-1 21 0,1-21 16,0 0-1,42 0 1,22 0-1,-22 0-15,0 0 0,0 0 16,0-21-16,0 21 0</inkml:trace>
  <inkml:trace contextRef="#ctx0" brushRef="#br0" timeOffset="56294.49">9567 8276 0,'0'-21'0,"21"0"16,1 21-16,-1-21 0,0 0 0,0 21 16,0-22-16,0 1 15,1 0-15,-1 0 0,0 0 0,21 0 16,-21-1-16,1-20 0,-22 21 16,21 0-16,-21 0 0,0-1 0,0 1 15,-21 21 1,-1 0-16,1 0 0,-21 0 15,21 0-15,-22 21 0,22 1 0,-21-1 16,21 0-16,0 0 0,-1 21 16,1 1-16,0-22 0,0 21 15,21 1-15,0-22 0,-21 21 16,21-21-16,0 0 0,0 22 0,0-22 16,21 0-16,0 0 0,0-21 0,0 21 15,1 1-15,-1-22 0,0 0 16,21 0-16,-21 0 0,22 0 0,-22 0 15,21 0-15,1-22 0,-22 22 16,0-21-16,21 0 0,-21 0 0</inkml:trace>
  <inkml:trace contextRef="#ctx0" brushRef="#br0" timeOffset="56732.24">10202 8043 0,'0'0'0,"0"-21"0,-21 0 15,21 0-15,0 0 16,0 0-16,21-1 0,0 1 16,1 21-16,20-21 0,-21 21 15,0 0-15,22-21 0,-22 21 0,0 0 16,21 0-16,-21 0 0,1 0 0,-1 21 16,0 0-16,0 0 0,0 22 15,-21-22-15,0 21 0,0-21 0,0 22 16,0-1-16,0-21 0,0 22 15,0-1-15,0-21 0,0 0 16,0 0-16,-21 1 0,21-1 0,-21 0 16,0 0-16,0-21 15,-1 0 1,22-21 0,0 0-16,0 0 0,0-1 15,22 1-15,-1-21 0,0 0 0,0 20 16,0-41-16,0 21 0,1-1 15,20 1-15,-21 0 0,0 20 0,0-20 16,1 21-16,-1 0 0,0 0 0,0 21 16,0-22-16,-21 44 47,0-1-32</inkml:trace>
  <inkml:trace contextRef="#ctx0" brushRef="#br0" timeOffset="57643.71">11345 7980 0,'0'0'0,"85"-42"15,-64 20 1,-21 1-16,21 21 0,0-21 0,1 0 15,-1 0-15,-21 0 16,0-1-16,0 1 0,0 0 16,-21 21-16,-1 0 15,1 0-15,0 0 0,-21 0 16,21 21-16,-22-21 0,22 21 0,-21 1 16,21-1-16,-1 0 0,-20 0 15,42 0-15,-21 0 0,21 1 0,-21-22 16,21 21-16,0 0 0,0 0 0,0 0 15,21-21-15,0 21 16,0-21-16,0 0 0,22 22 0,-1-22 16,-21 21-16,22-21 0,-1 21 15,-21-21-15,21 21 0,-20 0 0,-1-21 16,-21 21-16,21-21 0,-21 22 0,0-1 16,0 0-16,0 0 15,-21 0-15,0-21 0,-1 21 0,-20 1 16,0-1-16,21-21 0,-22 21 0,1-21 15,0 21-15,-1-21 0,22 0 16,-21 0-16,21 21 0,-1-21 0,1 0 16,0 0-16,0 0 0,0 0 15,0 0 1,21-21 15</inkml:trace>
  <inkml:trace contextRef="#ctx0" brushRef="#br0" timeOffset="115244.51">7451 5990 0,'-22'0'16,"44"0"-16,-86 0 0,43 0 0,0 0 0,-22 0 15,22 0-15,-21 0 0,21 0 16,-22 0-16,22 0 0,0 0 15,0 0-15,0 0 0,0 0 0,21 21 32,21-21-32,0 0 0,21 22 15,1-22-15,-1 0 0,0 0 16,22 21-16,20 0 0,1-21 0,0 0 16,21 21-16,-1-21 0,1 21 0,0-21 15,0 0-15,0 21 0,0-21 16,-1 0-16,-20 22 0,21-22 0,-21 0 15,-22 21-15,1-21 0,-1 0 16,-21 0-16,1 21 0,-22-21 0,0 0 16,0 0-16,0 0 0,1 0 15,-22 21-15,21-21 16,-21 21-16,21-21 16,0 0-16,0 0 15,0 0-15</inkml:trace>
  <inkml:trace contextRef="#ctx0" brushRef="#br0" timeOffset="115851.18">11684 6181 0,'-106'0'15,"64"0"1,21 0-16,-22-21 0,1 21 0,21 0 16,-22 0-16,22 0 0,0 0 0,0 0 15,0 0-15,0 0 0,-1 0 16,22-22-16,22 22 15,20 0-15,0 0 16,22-21-16,-1 21 0,1 0 0,20 0 16,22 0-16,0 0 0,0-21 0,0 21 15,0 0-15,21 0 16,-22 0-16,1 0 0,21-21 0,-21 21 16,0 0-16,0 0 0,0 0 15,-22 0-15,1 0 0,-22 0 0,1 0 16,-22 0-16,1-21 0,-1 21 0,-21 0 15,0 0-15,0 0 16</inkml:trace>
  <inkml:trace contextRef="#ctx0" brushRef="#br0" timeOffset="116684.22">16976 6287 0,'0'0'0,"-85"0"15,64-22-15,0 22 16,-1 0-16,1 0 0,0 0 0,0-21 16,0 21-16,0 0 0,-1 0 15,1 0-15,0-21 0,0 21 0,0 0 16,0 0-16,-1 0 0,1 0 15,0 0-15,0 0 16,0 0-16,0 0 16,42 0 15,0 0-31,0 0 16,21 0-16,1 0 0,-1 21 15,22-21-15,-1 0 0,22 21 0,-1-21 16,1 0-16,21 22 0,0-22 15,0 0-15,21 0 0,-22 21 0,1-21 16,21 0-16,0 0 0,-21 0 16,21 21-16,0-21 0,0 21 0,0-21 15,0 0-15,0 0 0,0 0 16,-21 21-16,21-21 0,0 0 0,-21 0 16,0 0-16,-1 0 0,-20 0 15,0 0-15,-1 0 0,1 0 0,-21 0 16,-1 0-16,-21 0 0,22 0 0,-22 0 15,1 0-15,-1 0 16,-21 0-16,21 0 0,-20 0 0,-1 0 16,0 0-1,0 0-15,-42 0 94,21 21-94,-21-21 0,0 0 16,-1 0-16,1 22 0</inkml:trace>
  <inkml:trace contextRef="#ctx0" brushRef="#br0" timeOffset="120767.34">14012 7430 0,'0'0'16,"0"-22"-16,0 1 0,0-21 16,0 21-16,0-22 0,0 22 0,0-21 0,0 0 15,0 20-15,0-20 16,0 21-16,0 0 0,0 0 0,0-22 16,0 22-16,21 0 0,-21 0 15,0 0-15,0-1 16,22 22-1,-22 22 1,0-1-16,0 0 0,0 21 0,0 1 16,0-1-16,0 0 0,0 22 15,0-1-15,0 1 0,-22-1 0,1 1 16,0-1-16,0 1 0,0-1 16,0 1-16,21-22 0,-22 22 0,1-22 15,0 0-15,0 1 0,0-1 16,21-21-16,0 0 0,0 22 15,-21-22-15,21-42 32,0-1-32,0 1 15,0-21-15,0 21 16,0 0-16,21-1 0,-21-20 0,21 21 16,0 0-16,0 0 0,0-22 15,1 22-15,-1 0 0,0 0 0,0 0 16,0-1-16,0 1 0,1 21 15,-1-21-15,0 0 0,0 21 16,0-21-16,0 21 0,1 0 0,20 0 16,-21 0-16,0 0 0,0 0 15,1 0-15,-1 0 0,0 0 16,-21 21 15,0 0 0,-21-21 63,0 0-94,-1 0 16,1 0-16,0 0 0</inkml:trace>
  <inkml:trace contextRef="#ctx0" brushRef="#br0" timeOffset="122916.07">14076 7281 0,'0'-42'0,"0"84"0,0-105 15,0 42-15,0 0 0,0-1 16,0 1-16,-21 0 0,21 0 16,0 0-16,-22 42 31,22 0-16,-21 21-15,21-20 0,-21 41 16,21-21-16,0 22 0,-21-22 0,0 22 16,0-1-16,21 1 0,-22-1 15,1 1-15,0-1 0,21-20 0,-21 20 16,21-21-16,-21 22 0,21-22 16,-21-21-16,21 22 0,0-22 0,0 0 15,0 0-15,0 0 0,21-42 31,0 0-31,-21 0 16,21 0-16,0 0 0,0-22 0,-21 1 16,22 0-16,-1-1 0,0 1 15,21 0-15,-21-1 0,1 1 16,20 0-16,-21 20 0,0-20 0,22 21 16,-22 0-16,0 0 0,0-1 15,0 22-15,0 0 16,1 0-16,-1 22 15,-21-1-15,21 0 16,-21 0-16,0 21 0,0-20 0,0-1 16,0 21-16,0-21 0,0 0 15,0 22-15,0-22 0,0 0 0,0 21 16,0-20-16,0-1 0,0 0 16,0 0-16,0 0 0,0 0 15,0 1-15,0-1 0,0 0 16,21-21-1,0 0-15,0-21 16,1 0-16,-1-1 0,-21 1 16,21 0-16,0-21 0,0 21 0,0-1 15,1-20-15,-1 0 0,0 21 0,-21-22 16,0 1-16,0 0 0,0-1 16,0 22-16,0-21 0,0 21 0,0-22 15,0 22-15,0 0 0,0 0 16,0 0-16,-21 21 0,0 0 15,-1 0-15,22 21 32,0 0-17,22 0 1,-1-21-16,0 0 0,0 0 16,0 0-16,22 0 0,-22 0 15,21 0-15,0-21 0,1 21 0,-1-21 16,0 0-16,22-1 0,-22 1 0,1 0 15,-1-21-15,0 21 0,1-22 16,-1 22-16,-21-21 0,0 21 16,0-22-16,1 22 0,-22 0 15,0 0-15,0 0 0,0-1 0,0 1 16,0 0-16,-22 21 16,1 0-16,0 0 0,0 0 15,0 0-15,0 21 0,-1 0 16,1 22-16,0-22 0,0 21 15,0 1-15,0 20 0,-1-21 0,1 22 16,0-22-16,0 22 0,0-22 16,0 22-16,21-22 0,-22 21 0,1-20 15,21-1-15,0 0 16,0 1-16,-21-22 0,21 21 0,-21-21 0,21 22 16,0-22-16,0 0 0,0 0 0,0 0 15,0 1 1,0-44-1,0 1 1,0 0-16,21 0 0,-21 0 0,21 0 16,0-1-16,1 1 0,-22 0 0,21 0 15,0 0-15,0 0 0,0-1 16,22 1-16,-22 21 0,0 0 0,0-21 16,0 21-16,0 0 15,-21 21-15,0 0 16,0 1-16,0-1 0,0 0 15,0 0-15,0 21 16,0-20-16,22-1 0,-22 0 0,21 0 16,-21 0-16,0 0 0,21 1 15,0-1-15,0-21 0,-21 21 0,21-21 16,1 0-16,-1 0 0,0 0 0,0 0 16,0 0-16,0 0 0,1 0 15,20-21-15,-21 21 0,0-21 0,22-1 16,-22 1-16,0 0 0,0-21 15,0 21-15,0-1 0,1-20 0,-22 21 16,21 0-16,-21 0 0,21-1 16,-21 1-16,0 0 15,0 42 17,0 0-32,0 1 0,0-1 0,0 0 15,0 0-15,0 0 0,0 22 0,0-22 16,0 0-16,0 0 0,0 0 15,0 0-15,0 1 0,0-1 0,0 0 16,21 0 0,0-21-16,0 0 0,1 0 0,-1 0 15,0 0-15,21-21 0,-21 0 16,22 0-16,-1-1 0,-21 1 0,22-21 16,-1 21-16,0-22 0,-21 1 15,22-21-15,-1 20 0,43-63 16,-64 43-16,21-1 0,1-20 15,-22 20-15,0 22 0,0-22 16,0 22-16,0 0 0,-21-43 16,0 64-16,0 0 0,0 0 0,0-1 15,-21 22 1,0 0-16,0 22 16,0-22-16,0 21 0,-1 21 15,1-21-15,0 22 0,0-1 16,21 0-16,-21 22 0,0-22 0,-1 0 15,1 22-15,21-22 0,-21 1 16,21-1-16,0 0 0,0 1 0,0-1 16,0 0-16,0 1 0,0-22 15,0 21-15,0-21 0,0 22 0,0-22 16,0 0-16,21 0 0,0 0 0,22-21 16,-22 21-16,21-21 0,1 0 15,-22 0-15,21 0 0,0 0 0,1-21 16,20 21-16,-20-21 0,-1 0 15,0-21-15,1 20 0,-22 1 16,21 0-16,-21-21 0,0 21 0,1-22 16,-1 22-16,-21 0 0,0 0 15,0 0-15,0-1 0,0 1 0,-21 21 32,-1 0-32,1 0 0,0 21 15,21 1-15,-21-1 0,0 0 16,21 0-16,-21 21 0,21-20 0,-22-1 15,22 21-15,0-21 0,0 22 0,0-22 16,0 21-16,0-21 0,0 0 16,22 1-16,-1-1 0,0 0 0,0-21 15,0 21-15,22-21 0,-22 0 0,21 0 16,0 0-16,-20 0 0,20 0 16,0-21-16,1 0 0,-22 0 0,21 21 15,-21-22-15,22 1 16,-22 0-16,-21 0 0,21 0 0,0 0 15,-21-22-15,0 22 0,0 0 16,0 0-16,0 0 0</inkml:trace>
  <inkml:trace contextRef="#ctx0" brushRef="#br0" timeOffset="123244.92">15896 7493 0,'0'0'0,"-42"21"0,21 0 16,21 1-16,21-22 16,0 0-1,0 0-15,0-22 0,0 22 16,22-21-16,-22 0 0,0 0 0,0 0 15,0 0-15,-21-1 0,0 1 16,0 0-16,0 0 0,-21 0 16,0 0-16,0 21 0,0 0 15,0 0-15,-1 0 0,1 0 0,0 21 16,21 0-16,0 0 16,0 0-16,0 0 15,21 1-15,22-22 0,-22 0 0</inkml:trace>
  <inkml:trace contextRef="#ctx0" brushRef="#br0" timeOffset="124160.59">19897 7303 0,'0'-22'16,"0"44"-16,0-86 0,0 43 0,0 0 15,0 0-15,0-1 0,0 1 0,0 0 16,0 0-16,-22 21 16,1 0-1,21 21-15,0 21 16,0-20-16,0 20 0,-21 0 0,21 22 15,-21-22-15,0 22 0,21-1 0,-21-21 16,-1 22-16,1-22 0,0 22 16,0-22-16,0 0 0,0 1 0,-1-1 15,22 0-15,0-20 0,-21-1 16,21 0-16,0 0 0,-21 0 16,21-42-1,21 0 1,0 0-16,1 0 0,-1-1 0,0 1 15,0-21-15,0 0 0,0 20 16,1-20-16,-1 0 0,21 21 0,-21-22 16,0 1-16,22 21 0,-22 0 15,0-1-15,0 1 0,0 21 16,-21 21 0,0 1-16,0-1 0,0 0 15,0 0-15,0 0 0,0 0 0,0 22 16,0-22-16,0 21 15,0-21-15,0 1 0,0 20 0,0-21 16,0 0-16,0 0 0,0 1 16,22-1-16,-1 0 0,0-21 0,0 0 15,0 0-15,0 0 0,1 0 0,20-21 16,0 21-16,-21-21 0,22-1 16,-1-20-16,0 21 0,-20 0 0,20-22 15,-21 1-15,21 0 0,-20-1 16,-1 1-16,-21-21 0,0 20 15,0 1-15,0 0 0,0-22 0,0 43 16,-21-21-16,21-1 0,-22 22 16,1-21-16,-21 21 0,21 21 0,0-22 15,-1 22-15,1 0 0,0 0 16,0 0-16,0 0 0,0 0 0,-1 0 16,1 0-16,0 22 15,21-1-15,0 0 16,0 0-16,0 0 15,21-21-15,0 0 16,1 21-16</inkml:trace>
  <inkml:trace contextRef="#ctx0" brushRef="#br0" timeOffset="124496.39">20997 7091 0,'0'0'15,"0"-21"1,0 42 0,0 0-1,0 0-15,0 22 0,0-1 0,0 0 16,-21 1-16,0 20 0,21-21 0,-21 22 16,0-22-16,21 1 0,-22 20 15,1-21-15,0 1 0,21-1 16,-21-21-16,0 22 0,21-22 15,-21 21-15,21-21 0,0 0 0,0 1 16,-22-1-16,22-42 47,0-1-47,0 1 0,0 0 16,22 0-16,-22 0 0,0 0 0,0-1 15,0-20-15,21 21 0,-21 0 0</inkml:trace>
  <inkml:trace contextRef="#ctx0" brushRef="#br0" timeOffset="125168.23">20849 7281 0,'0'-21'0,"0"42"0,0-63 16,0 21-16,0 0 0,0 0 0,0-1 16,21 1-16,-21 0 0,0 0 0,21 21 15,1-21-15,-22 0 0,21 21 16,0-22-16,0 1 0,0 21 0,22 0 15,-22-21-15,0 21 0,0 0 16,21 0-16,-20 0 0,-1 0 0,0 0 16,21 0-16,-21 21 0,1-21 15,-1 21-15,0 1 0,-21 20 16,21-21-16,-21 21 0,0-20 0,0 20 16,0 0-16,0-21 0,-21 22 15,0-22-15,0 21 0,-22-21 0,22 22 16,-21-22-16,-1 0 0,1 0 15,0 0-15,-1 1 0,1-1 0,21 0 16,-21-21-16,20 0 0,-20 21 16,21-21-16,0 0 0,21-21 31,0 0-31,21 21 16,0-21-16,0 21 0,22 0 15,-22-22-15,0 22 0,21-21 16,-21 21-16,22 0 0,-22 0 0,21 0 15,1 0-15,-22 0 0,21 0 16,-21 21-16,22 1 0,-22-22 0,0 21 16,0 0-16,0 0 0,0 0 0,-21 0 15,0 1-15,0-1 0,0 0 16,0 0-16,0 21 0,0-20 0,-21-1 16,0 0-16,0 0 0,-21 0 15,20 22-15,1-22 0,-21 0 0,21-21 16,0 21-16,-22 0 0,22 0 15,-21-21-15,21 22 0,-22-22 16,22 0-16,-21 0 0,21 0 0,-22 0 16,22 0-16,-21 0 0,21 0 0,-1 0 15,1 0-15,0 0 0,0 0 16,0 0-16,0 0 0,-1 0 16,22-22-16,0 1 31,0 0-16,22 21-15,-1-21 16,0 0-16,0 0 0,0 21 0</inkml:trace>
  <inkml:trace contextRef="#ctx0" brushRef="#br0" timeOffset="125579.99">21780 7112 0,'0'0'0,"-21"-21"0,0 21 15,21-21 16,21 21-15,0 0-16,1 0 0,-1 0 0,21 0 16,-21 0-16,22-21 0,-1 21 15,0 0-15,1 0 0,20 0 0,-21 0 16,22 0-16,-22 0 0,22 0 16,-22 0-16,0 0 0,1 0 0,-22 0 15,21 0-15,-21 0 0,1 0 16,-1 0-1,-42 0 17,-1 0-32,1 0 0,0 0 0,0 0 15,0 0-15,0 0 0,-1 0 16,1 0-16</inkml:trace>
  <inkml:trace contextRef="#ctx0" brushRef="#br0" timeOffset="125964.59">22077 7112 0,'-21'0'0,"-1"0"16,22 21 0,0 0-1,-21-21-15,21 22 0,-21-1 0,21 0 16,-21 0-16,21 0 0,0 22 15,0-22-15,0 21 0,-21-21 0,21 22 16,-21-1-16,21 0 0,-22 1 16,22-1-16,0 0 0,-21 1 0,0-1 15,0 0-15,0 1 0,21-1 0,-21 0 16,-1 1-16,22-1 16,-21 0-16,21-21 0,-21 1 0,21 20 15,0-21-15,0 0 0,0 0 16,-21 1-16,21-1 15,-21-21 17,21-21-17,-21 21 1,-1-22-16,1 22 0</inkml:trace>
  <inkml:trace contextRef="#ctx0" brushRef="#br0" timeOffset="127139.3">4297 8954 0,'0'0'0,"0"21"0,-21-21 16,-1 0 15,22 21 0,22-21-31,-1 0 16,0 0-16,0 0 0,0 0 16,0 0-16,1 0 0,-1 0 15,21 0-15,0 0 0,-20 0 0,20 0 16,21 0-16,-20 0 0,-1 0 0,22 0 16,-1 0-16,1 21 15,-1-21-15,22 0 0,-1 0 0,1 0 0,0 0 16,21 0-16,-1 0 0,22 0 15,-21 0-15,21 0 0,0 0 16,21 0-16,-21 0 0,22 0 0,-1 0 16,0 0-16,21 0 0,-21 0 0,1 0 15,20 21-15,-21-21 0,21 0 16,1 0-16,-22 0 0,21 21 0,1-21 16,-22 22-16,21-22 0,0 0 0,-20 21 15,-1-21-15,21 0 0,-21 0 16,0 21-16,1-21 0,-22 0 0,0 0 15,0 21-15,0-21 0,-22 0 16,22 0-16,-21 0 0,-21 0 16,21 21-16,-22-21 0,-20 0 0,21 0 15,-22 0-15,-21 0 0,1 0 0,-1 0 16,-21 0-16,0 0 0,1 0 16,-1 0-1</inkml:trace>
  <inkml:trace contextRef="#ctx0" brushRef="#br0" timeOffset="127959.83">14393 8657 0,'-42'0'16,"84"0"-16,-126 0 0,62 0 0,-20 0 0,21 0 15,-21 0-15,20 0 0,-20 0 16,21-21-16,0 21 0,0 0 0,-1 0 16,1 0-16,0 0 0,0 0 15,42 0 17,0 0-32,22 0 0,-1 0 15,0 0-15,22 0 0,20 0 16,-20 0-16,21 0 0,-1 0 0,1 0 15,0-21-15,20 21 0,1 0 16,0 0-16,0 0 0,0 0 0,0 0 16,-1 0-16,-20 0 0,0-21 0,21 21 15,-43 0-15,22 0 0,-1 0 16,-20 0-16,-1 0 0,1 0 0,-1 0 16,1 0-16,-1 0 0,-20 0 0,20 0 15,-20 0-15,-22 0 16,21 0-16,-21 0 0,0 0 0,1 0 15,-1 0 48</inkml:trace>
  <inkml:trace contextRef="#ctx0" brushRef="#br0" timeOffset="128704.76">19748 8551 0,'0'0'0,"-21"0"16,0 0-1,0 0-15,0 0 16,0 0-16,-1 0 15,44 0 48,-1 0-63,21 0 0,-21 22 0,22-22 16,20 0-16,-21 0 0,22 0 15,-1 0-15,1 0 0,21 0 0,20 0 16,-20 0-16,21 0 0,0 0 15,0 0-15,-1 0 0,1 0 16,0 0-16,0 0 0,0 0 0,0-22 16,-22 22-16,1 0 0,0 0 15,-1 0-15,-20 0 0,-1 0 0,-20 0 16,20 0-16,-21 0 0,-20 0 0,20 0 16,-21 0-16,0 0 0,0 0 15,1 0-15,-1 0 16,-42 22 46,-1-22-62,1 0 0,0 0 16</inkml:trace>
  <inkml:trace contextRef="#ctx0" brushRef="#br0" timeOffset="150131.97">1905 5927 0,'0'0'0,"0"-21"15,0-1-15,-21 22 0,21-21 16,-21 21-16,21-21 15,-22 21 1,1 21 0,21 0-16,0 1 0,0 20 15,-21-21-15,0 21 0,21 22 16,-21-22-16,21 1 0,-21 20 16,21 1-16,-22-22 0,22 21 0,0 1 15,0-1-15,0-20 0,0-1 16,0 22-16,0-43 0,0 21 15,0 0-15,0-20 0,22-1 0,-1 0 16,0 0-16,0-21 0,0 0 16,0 0-16,1 0 0,-1 0 15,0 0-15,0-21 0,0 0 16,0 0-16,22-1 0,-22-20 0,21 0 16,-21-1-16,22 1 0,-1-21 15,-21-1-15,22 22 0,-22-22 16,21 1-16,-21 20 0,0-20 15,1 21-15,-1-1 0,0 1 16,-21 21-16,0 0 0,21-1 0,-21 1 16,0 42-1,0 1-15,-21-1 16,21 0-16,0 21 0,-21-21 16,0 22-16,-1-1 0,22 22 0,-21-22 15,21 0-15,0 22 0,-21-22 16,21 0-16,0 1 0,0 20 15,0-42-15,0 22 0,0-22 16,0 21-16,21-21 0,-21 1 0,21-22 16,1 21-16,20-21 0,-21 0 15,0 0-15,22 0 0,-1 0 16,-21-21-16,21-1 0,1 1 0,-1 0 16,-21 0-16,22-21 0,-1 20 15,-21-20-15,0 0 0,22-1 0,-22 1 16,-21 21-16,21-21 0,-21-1 15,21 22-15,-21 0 0,0 0 0,0 0 16,0-1-16,0 44 31,0-1-15,0 21-16,-21-21 0,0 22 0,0-22 16,21 21-16,-22 0 0,22 1 15,-21-22-15,0 21 0,21 1 0,0-22 16,-21 0-16,0 21 0,21-21 15,-21 1-15,21-1 0,0-42 47,21-1-31,0 1-16,0-21 0,-21 21 0,21-22 16,0 22-16,1-21 15,-1 0-15,21-1 0,-21 22 0,0-21 16,22 21-16,-22-1 0,21 1 15,-21 0-15,1 21 0,-1 0 0,0 0 16,0 0-16,0 0 0,-21 21 16,0 0-16,0 22 0,0-22 0,0 0 15,0 21-15,0-20 0,0 20 16,0-21-16,0 21 0,0-20 0,0 20 16,0-21-16,0 0 0,0 0 15,0 1-15,0-1 0,21 0 16,1-21-16,-1 0 15,0 0-15,21 0 0,-21 0 16,1 0-16,20 0 0,-21-21 16,21 0-16,-20-1 0,20 1 0,-21 0 15,21 0-15,-20-21 0,-1 20 16,21-20-16,-42 0 0,21 21 0,0-22 16,-21 22-16,22-21 0,-22 21 15,0-1-15,0 1 0,0 42 31,0 1-15,-22 20-16,22-21 0,-21 0 16,0 0-16,21 22 0,-21-22 0,21 21 15,0-21-15,0 1 0,0 20 16,0-21-16,0 0 0,0 0 16,0 1-16,21-1 0,0-21 15,0 0-15,1 21 0,-1-21 16,0 0-16,0 0 0,21 0 0,-20 0 15,20-21-15,-21 21 0,21-21 16,-20-1-16,-1 1 0,21 0 0,-21 0 16,0-21-16,22-1 0,-22 1 15,0 0-15,0-1 0,0-20 16,1 20-16,-1-20 0,0 21 0,0-22 16,-21 22-16,21-1 0,-21 1 15,0 0-15,21 21 0,-21-22 0,0 22 16,0 0-16,0 0 15,-21 42 1,0 0-16,21 0 16,-21 22-16,21-22 0,-21 21 0,0 0 15,21-20-15,0 20 0,-22 0 16,1 1-16,0 20 0,0-21 16,21 1-16,0-1 0,-21 0 0,0 1 15,21-1-15,-22 0 0,22-20 0,0 20 16,0-21-16,0 21 15,0-20-15,0-1 0,0 0 0,0 0 16,0 0-16,22-21 0,-1 0 16,0 0-16,0 0 15,0 0-15,0 0 0,1 0 0,-1-21 16,21 21-16,-21-21 0,0 21 16,22-21-16,-22 0 0,0-1 0,21 1 15,-20 0-15,-1 0 0,0-21 16,0 20-16</inkml:trace>
  <inkml:trace contextRef="#ctx0" brushRef="#br0" timeOffset="150363.84">4212 6265 0,'0'0'0,"21"0"31,0 0-31,22 0 0,-22 0 16,0 0-16,21 0 0,-20 0 16,20-21-16,-21 21 0,21 0 0,-20-21 15,20 21-15,-21-21 0,0 21 16,0-21-16,1 21 0,-1 0 0,-21-21 16,0-1-1</inkml:trace>
  <inkml:trace contextRef="#ctx0" brushRef="#br0" timeOffset="150708.66">3641 6054 0,'0'0'0,"-22"21"15,22 0 1,22-21 0,-1 0-1,0 0-15,0-21 0,-21 0 0,21 0 16,-21-1 0,0 1-1,-21 21-15,0 0 0,0 0 16,0 0-16,-1 0 15,22 21 1,0 1-16,-21-22 0,21 21 16,0 0-1,21-21-15,1 0 16</inkml:trace>
  <inkml:trace contextRef="#ctx0" brushRef="#br0" timeOffset="153493.93">6075 6392 0,'0'0'15,"-21"0"-15,-1 0 16,44 0 47,-1 0-63,0-21 0,0 0 0,0 21 15,0-21-15,22 0 0,-22 0 16,0-1-16,21 1 0,1 0 0,-22 0 15,21 0-15,-21 0 0,1-1 16,-1 22-16,0-21 0,-21 0 0,0 0 16,0 0-16,-21 21 31,0 0-31,-1 21 16,22 0-1,-21 0-15,21 22 0,0-22 0,0 21 16,0-21-16,0 22 0,0-1 15,0 21-15,0-20 0,0-1 0,0 0 16,0 22-16,0-22 0,-21 1 16,21-1-16,0 0 0,0 1 0,-21-1 15,21 0-15,0-21 0,0 1 16,0-1-16,0 0 0,0 0 0,-21-21 16,0 0-1,-1 0-15,1 0 16,0 0-16,0-21 0,21 0 15,-21 21-15,0-21 0,21-1 16,-22 22-16,1-21 0,0 0 0,21 0 16,-21 0-16,0 21 15,21 21 17,0 0-17,0 0-15,21-21 0,-21 21 0,21 1 16,0-1-16,0-21 0,-21 21 15,22-21-15,-1 21 0,0-21 16,0 21-16,0-21 0,0 0 0,22 0 16,-22 0-16,0 0 0,21 0 15,1 0-15,-22 0 0,21-21 0,1 0 16,-1 0-16,0 21 0,1-21 16,-22-1-16,21 1 0,-21 0 0,0 0 15,1 0-15,-1 0 0,-21-22 16,0 22-16,0 0 0,0 0 15,0 0-15,0-1 0,0 1 0,-21 21 32,-1 0-32,1 21 15,0 1-15,21-1 0,0 0 16,-21 0-16,0 21 0,21-20 16,-21-1-16,21 0 0,-22 21 0,22-21 15,0 1-15,0-1 0,0 0 16,0 0-16,0 0 0,0 0 15,22-21-15,-1 0 0,21 0 16,-21 0-16,22 0 0,-1 0 0,0 0 16,1 0-16,-1-21 0,0 0 0,1 21 15,-1-21-15,0 0 0,1 0 16,-1-1-16,0 1 0,1 0 16,-22 0-16,0-21 0,0 20 0,0 1 15,-21 0-15,0 0 16,-21 21-1,0 0-15,0 21 16,0-21-16,21 21 0,0 0 0,0 1 16,-22-1-16,22 0 0,0 0 15,0 0-15,0 22 0,0-22 16,0 0-16,0 0 0,0 0 16,0 0-16,0 1 0,0-1 15,0 0-15,22-21 0,-44 0 47,22-21-31,-21 0-16,0-1 0,21 1 15,-21 21-15,0 0 0,21-21 16,-21 21-16,21-21 0,-22 21 31,22 21-31,0 0 16,0 0-16,0 1 15,22-1-15,-1 0 0,0 0 16,0-21-16,0 21 0,0-21 16,1 0-16,-1 0 0,0 0 15,0 0-15,21 0 0,-20 0 0,20 0 16,0 0-16,1-21 0,-22 21 16,21-21-16,0 0 0,1 0 0,-22-1 15,21-20-15,-21 21 0,22-21 16,-22-1-16,0 1 0,21 0 0,-20-22 15,-1 22-15,-21-22 0,21 1 16,0-1-16,0 22 0,-21 0 0,21-1 16,-21 1-16,0 21 0,0 0 0,0-1 15,0 1-15,-21 21 16,0 21 0,0 1-1,0-1-15,0 21 0,-1 0 0,1 1 16,21-1-16,-21 0 0,0 22 0,21-22 15,-21 1-15,21-1 0,0 0 16,0 1-16,0-1 0,0 0 0,0-21 16,0 22-16,0-22 0,0 0 15,0 0-15,0 0 0,0 1 0,21-1 16,0 0-16,0-21 0,22 0 16,-22 0-16,0 0 0,21 0 15,-21 0-15,22-21 0,-22 21 0,21-21 16,-21-1-16,1 1 0,-1 0 15,21 0-15,-21 0 0,0 0 16,-21-1-16,22 1 0,-22 0 16,21 21-16,-21-21 0,21 0 15,-21 42 1,0 0-16,-21 0 16,21 0-16,0 1 15,-21-1-15,21 0 0,0 0 0,0 0 16,0 0-16,0 1 15,0-1-15,0 0 0,21-21 16,0 0-16,0 0 0,0 0 16,0 0-16,22 0 0,-22 0 15,0 0-15,0 0 0,0-21 16,1 0-16,-1 21 0,0-22 0,-21 1 16,0 0-16,21 0 0,-21 0 15,21 0-15,-21-1 0,0 1 0,0 0 16,0 42 15,0 0-15,0 1-16,0-1 0,0 0 15,0 0-15,0 0 0,-21-21 16,21 21-16,0 1 0,0-1 16,0-42 30,0-1-30,21 1-16,0 0 0,-21 0 16,22 21-16,-1-21 0,0 0 15,0-1-15,0 22 0,0-21 16,1 21-16,-1 0 16,0 0-16,-21 21 15,0 1-15,0-1 16,0 0-16,0 0 0,0 0 15,0 0-15,0 1 0,0-1 16,21-21-16,0 21 0,0-21 16,1 21-16,20-21 15,-21 0-15,0 0 0,0 0 0,22 0 16,-22 0-16,21 0 0,-21 0 0,22 0 16,-22-21-16,0 21 0,21-21 15,-20 0-15,-1-1 0,0 1 16,0 0-16,-21 0 0,21 0 0,0-43 15,-21 43-15,0-21 0,0 21 16,0-1-16,0 1 0,0 0 0,0 0 16,-21 21-1,0 0-15,0 0 0,0 0 16,0 21-16,21 0 0,-22 0 0,1-21 16,0 22-16,0-1 0,0 0 15,21 21-15,-21-21 0,21 1 16,0-1-16,0 0 15,0 0 1,21 0-16,-21 0 16,21 1-1,-21-1-15,0 0 0,0 0 0,0 0 16,0 0-16,0 1 0,0 20 16,0 0-16,0 1 0,-21-1 0,21 0 15,-21 1-15,-1-1 0,22 21 16,-21-20-16,0-1 0,0 0 0,0 22 15,0-22-15,-1 1 0,1-1 16,-21 21-16,0-20 16,42-22-16,-22 0 0,1-21 15,21-21 1,0 0 0,0 0-16,0-22 0,0 22 15,0 0-15,21-21 0</inkml:trace>
  <inkml:trace contextRef="#ctx0" brushRef="#br0" timeOffset="153721.94">8721 6710 0,'0'0'0,"-22"0"0,1-21 16,0 21-16,21-21 0,-21 21 15,0 0 48,0 0-63,-1 0 16</inkml:trace>
  <inkml:trace contextRef="#ctx0" brushRef="#br0" timeOffset="153912.39">7747 6689 0,'0'21'16,"0"-42"-16,-21 42 0,42-21 31,21 0-31,-21 0 0,1 0 16,20 0-16,0 0 0,1 0 0,-1 0 15,0 0-15,1-21 0,-1 21 16,-21 0-16,21 0 0</inkml:trace>
  <inkml:trace contextRef="#ctx0" brushRef="#br0" timeOffset="155289.76">10626 7366 0,'0'21'0,"0"-42"0,21 42 32,0-21-17,0-21-15,0 0 16,0 0-16,1 0 0,-1-1 0,0 1 15,21-21-15,-21 21 0,1-22 0,20 1 16,-21 0-16,0-1 0,22 1 16,-22 0-16,0-1 0,0-20 0,0 21 15,-21-1-15,0-20 0,21 20 16,-21 22-16,0-21 0,0 21 0,0 0 16,0-1-16,0 1 0,-21 21 15,0 0 1,21 21-16,-21 1 0,0-1 0,0 21 15,-1-21-15,1 22 0,21-1 16,-21 0-16,0 22 0,0-22 0,0 0 16,21 22-16,0-22 0,-22 22 15,22-22-15,0 0 0,0 1 0,0-1 16,0 0-16,0-20 0,0 20 0,22-21 16,-1 0-16,0-21 0,21 21 15,-21-21-15,22 0 0,-22 0 16,21 0-16,1 0 0,-22-21 0,21 21 0,0-21 15,-20 0-15,20 21 16,-21-21-16,21 0 0,-20-22 0,-1 22 16,0 0-16,0 0 0,-21 0 0,0-22 15,21 22-15,-21 0 16,0 0-16,0 42 31,0 0-31,0 0 0,-21 22 16,21-22-16,0 0 0,-21 0 0,21 21 15,-21-20-15,21-1 0,0 0 16,0 21-16,0-21 0,0 1 16,21-1-16,0-21 0,0 0 0,0 0 15,1 0-15,20 0 0,-21 0 16,21 0-16,-20-21 0,-1 21 16,21-22-16,-21 1 0,0 0 15,1 0-15,-1 0 0,0 0 0,-21-1 16,0 1-16,0-21 0,0 21 0,0 0 15,0-22-15,-21 22 0,0 0 16,-1 21-16,1-21 0,-21 21 0,21-21 16,0 21-16,-1 0 0,1 0 0,0 0 15,0 0-15,0 0 0,0 0 16,42 0 15,0 0-31,0 0 0,21 0 16,-20 0-16,-1 0 0,21 0 0,0-22 15,-20 22-15,20 0 0,0 0 16,1 0-16,-1-21 0,-21 21 0,21 0 16,-20 0-16,-1 0 0,-21 21 15,0 1-15,0-1 16,0 0-16,0 0 0,-21 0 16,-1 0-16,1 1 0,21-1 15,-21 21-15,21-21 0,-21 0 0,21 1 16,0-1-16,0 0 0,0 0 15,0 0-15,0 0 16,21-21-16,0 0 16,0 0-16,1 0 0,20 0 15,-21 0-15,0 0 0,22-21 16,-22 0-16,0 21 0,0-21 0,0 0 16,0 0-16,1-1 0,-22 1 0,0 0 15,0 0-15,0-21 0,0 20 16,0-20-16,0 21 0,-22 0 0,1-22 15,0 22-15,0 0 0,0 0 16,0 0-16,-22 21 0,22 0 0,0 0 16,0 0-16,0 0 0,21 21 31,0 0-31,21-21 16,0 0-16,21 0 0,-21 0 15,22 0-15,-22 0 0,21 0 16,1 0-16,-1-21 0,0 0 0,1 0 15,20 21-15,-21-22 0,1 1 16,-1 0-16,0-21 0</inkml:trace>
  <inkml:trace contextRef="#ctx0" brushRef="#br0" timeOffset="155586.69">12679 6795 0,'84'-64'16,"-62"1"-1,-22 41-15,-106 171 0,212-340 16,-106 170-16,0 0 0,0 0 0,0-1 16,0 1-16,-22 21 31,1 21-31,0-21 0,21 22 0,-21 20 15,0-21-15,21 21 0,0 1 16,-21-1-16,-1 0 0,1 1 0,21-1 16,-21 0-16,21 1 0,0-1 0,-21 0 15,21 1-15,-21-1 0,21 0 16,0-20-16,0 20 0,0-21 0,0 21 16,0-20-16,0-1 0,0 0 15,0 0-15,0 0 0,0 0 0,0 1 16,21-22-16,0 0 15,0 0-15,0 0 16,1 0-16,-1-22 0,0 1 16,0 0-16,0 21 0,0-21 0,1 0 15,-1 0-15,-21-1 0,21-20 16,0 21-16,-21 0 0</inkml:trace>
  <inkml:trace contextRef="#ctx0" brushRef="#br0" timeOffset="155903.63">10668 6795 0,'-21'0'0,"42"0"0,-85 0 0,43 0 15,42 0 1,1 0 0,-1 0-16,21 0 0,0-22 0,1 22 15,-1 0-15,22 0 0,-22-21 16,0 21-16,22 0 0,-22 0 0,0 0 16,1 0-16,-22 0 0,21 0 0,-21 0 15,-21-21-15,-21 21 31,0 0-31,0 0 16</inkml:trace>
  <inkml:trace contextRef="#ctx0" brushRef="#br0" timeOffset="157273.46">18690 1799 0,'0'-21'15,"0"42"-15,21-63 0,0 21 0,1 0 16,-22-1-16,21 22 0,-21-21 16,21 0-16,-21 0 15,21 0-15,0 0 16,-42 21 31,0 0-32,0 21-15,0 0 0,-22 0 16,22 0-16,-21 0 0,-1 22 16,1-22-16,0 21 0,-1 22 0,-20-22 15,21 22-15,-22-1 0,1-21 16,-1 43-16,22-21 0,-22 20 0,22 1 15,0 0-15,-22 20 0,43-20 16,-21 0-16,-1-1 0,22 1 16,0 0-16,0-1 0,21-20 15,0-1-15,0 1 0,21-22 0,0 22 16,21-22-16,1-21 0,-22 22 16,42-22-16,-20 0 0,-1-21 0,22 0 15,-22 0-15,21 0 0,1 0 0,-1 0 16,-20-21-16,20 0 0,-20-1 15,-1 1-15,0 0 0</inkml:trace>
  <inkml:trace contextRef="#ctx0" brushRef="#br0" timeOffset="158756.85">19198 2498 0,'0'-21'16,"0"42"-16,-21-42 0,0-1 0,0 22 15,-1 0-15,1 22 16,0-1-16,0 0 0,21 21 16,-21 1-16,0-1 0,21 0 0,-22 1 15,22 20-15,-21-21 0,0 1 16,21-1-16,0 0 0,0 1 15,0-22-15,0 21 0,0-21 0,0 1 16,0-1-16,21 0 0,0 0 0,1-21 16,-1 0-16,21 0 15,-21 0-15,22-21 0,-1 21 0,-21-21 16,21 0-16,1-22 0,-1 22 0,0-21 16,1 21-16,-1-22 0,0-20 15,-20 20-15,20-20 0,-21-1 16,21 1-16,-20-1 0,20 1 0,-21 21 15,0-22-15,0 22 0,-21 21 16,0-22-16,0 22 0,0 0 16,0 42-1,0 0-15,0 22 16,-21-1-16,0 0 0,0 22 0,0-1 16,0 1-16,-1-1 0,-20 1 15,21-1-15,21-20 0,-21 20 0,21-21 16,0 1-16,0-1 0,0 0 15,0-20-15,21-1 0,0 0 0,0 0 16,22-21-16,-22 0 0,21 0 16,-21 0-16,22 0 0,-1 0 0,0-21 15,1 0-15,-22 0 16,21-1-16,0-20 0,1 21 0,-22 0 16,21-22-16,-21 22 0,1-21 0,-1 21 15,-21-22-15,0 22 0,0 0 16,0 0-16,-21 21 31,21 21-31,-22 0 16,1 0-16,21 1 0,0-1 0,-21 21 15,21-21-15,-21 0 0,21 1 16,-21 20-16,21-21 0,0 0 0,0 0 16,0 1-16,0-1 15,21-42 16,0-1-31,0 1 16,-21 0-16,21 21 0,1-42 16,-1 21-16,0-1 0,-21 1 15,21 0-15,0 0 0,0 0 0,1 0 16,-1 21-16,0 0 16,0 0-16,0 21 15,-21 0-15,0 0 0,0 0 16,0 0-16,21 1 0,-21-1 15,22 0-15,-22 0 0,21-21 16,0 21-16,-21 0 0,21-21 16,0 0-16,0 0 0,1 0 0,20 0 15,-21 0-15,0 0 0,0 0 16,1-21-16,20 21 0,-21-21 0,0 0 16,0 21-16,1-21 0,-1 0 15,0-22-15,0 22 0,0 0 0,-21 0 16,21 0-16,-21-22 15,0 1-15,22 42 0,-22-21 0,0 42 32,0 0-32,-22 0 15,1 0-15,0 1 0,21-1 16,0 21-16,-21-21 0,21 0 16,-21 22-16,21-22 0,0 0 0,0 0 15,0 0-15,0 1 0,0-1 16,21-21-16,0 0 15,0 0-15,0 0 0,1 0 16,-1 0-16,0 0 0,21-21 0,-21 21 16,1-22-16,20 1 0,-21 0 15,0-21-15,0 21 0,1-22 0,20 22 16,-21-21-16,0-22 16,0 22-16,1-22 0,-1 1 0,0-22 15,0-42-15,0 64 16,0 20-16,-21-20 0,0 21 0,22-1 0,-22 22 15,21-21-15,-21 21 0,0-1 16,0 44 15,0-1-31,-21 21 0,-1 0 0,1 1 16,0 20-16,0 1 0,0-1 16,0 1-16,-1-1 0,1 1 0,21-22 15,0 22-15,-21-22 0,21 0 16,0 1-16,0-1 0,0 0 0,0-21 15,0 1-15,0-1 0,0 0 16,21 0-16,0 0 0,1-21 16,-1 0-16,21 0 0,-21 0 0,0 0 15,1 0-15,20 0 16,-21 0-16,21-21 0,-20 21 0,20-21 16,-21 21-16,0-21 0,0 0 15,1-1-15,20-20 0,-42 0 16,21 21-16,-21-1 0</inkml:trace>
  <inkml:trace contextRef="#ctx0" brushRef="#br0" timeOffset="158964.35">21315 2625 0,'0'0'0,"0"-21"0,21 21 15,0 0-15,0-22 16,0 22-16,1 0 0,20-21 0,0 0 15,1 21-15,-1-21 0,0 21 16,-21-21-16,22 21 0,-1-21 0,-21-1 16,0 22-16,1-21 0,-1 21 15,-21-21-15,0 0 0,0 0 16,-21 0-16</inkml:trace>
  <inkml:trace contextRef="#ctx0" brushRef="#br0" timeOffset="159144.35">20828 2265 0,'-42'0'0,"84"0"0,-127 0 0,64 0 0,-21 0 15,21 0-15,-1 0 0,1 0 16,0 0-16,0 0 0,42 21 31,0-21-31,0 0 16,1 0-16,-1 0 0,21 0 15,-21 0-15</inkml:trace>
  <inkml:trace contextRef="#ctx0" brushRef="#br0" timeOffset="161246.25">22373 2159 0,'0'21'31,"21"-21"-31,0 21 0,1-21 0,-1 0 16,0 0-16,21 22 0,1-22 16,-22 0-16,42 0 0,-20 0 15,-1 0-15,21 0 0,-20-22 0,20 22 16,-20-21-16,-1 0 0,0 0 15,-21 0-15,22 0 0,-22-1 16,0 1-16,-21 0 0,0 0 0,0 0 16,0 0-16,0-1 0,0 1 15,-21 21-15,0 0 16,0 0-16,-1 21 0,1-21 16,0 22-16,21-1 0,-21 21 0,0-21 15,0 22-15,-1-1 0,22 0 16,-21 1-16,0 20 0,0-21 15,0 22-15,0-22 0,21 22 16,-22-1-16,1-20 0,0 20 0,21-21 16,0 1-16,-21-1 0,0 0 0,21-20 15,-21 20-15,21-21 0,-22 21 16,22-20-16,-21-1 0,0 0 0,21 0 16,-21-21-16,0 0 15,0 0-15,-1 0 16,1-21-16,0 0 0,0 0 15,21-1-15,-21 1 0,0 0 16,21 0-16,0 0 0,-22 21 16,22-21-16,-21 21 15,21 21 17,0 0-32,0 0 15,0 0-15,21 0 16,1-21-16,-22 22 0,21-1 0,0 0 15,0-21-15,0 21 0,22-21 16,-22 0-16,0 0 0,21 0 0,1 0 16,-1 0-16,0 0 0,1 0 15,-1 0-15,0 0 0,1 0 0,-22-21 16,21 21-16,0-21 0,-20 0 0,-1-1 16,21 1-16,-21 0 15,-21 0-15,21-21 0,1 20 0,-1-20 16,-21 21-16,0 0 0,0 0 15,0-1-15,0 1 16,-21 42 0,-1 1-16,1-1 15,0 0-15,0 0 16,21 0-16,0 0 0,-21 1 0,21-1 16,-21 21-16,21-21 15,0 0-15,0 1 0,0-1 0,0 0 16,21 0-16,0-21 15,0 0-15,0 0 0,0 0 16,22 0-16,-22 0 0,0 0 0,21 0 16,1 0-16,-22-21 0,21 21 15,1-21-15,-22 0 0,21-1 0,-21 1 16,0 0-16,22 0 0,-22 0 16,-21 0-16,21-22 0,-21 22 0,0 0 15,0 0-15,0 0 16,-21 21-16,0 0 0,0 0 15,-1 0-15,1 21 16,21 0-16,-21 0 0,21 0 16,0 0-16,0 1 0,0-1 15,0 0-15,0 0 0,0 0 0,21 0 16,0 1 0,-21-1-16,-21-21 78,0 21-63,21 0 1,21-21 0,0 0-16,1 0 0,20 0 15,-21 0-15,0 0 16,22 0-16,-22 0 0,21 0 0,-21 0 15,22-21-15,-22 0 0,21 21 16,0-21-16,-20-1 0,20 1 0,-21-21 16,21 21-16,-20-22 0,20 1 0,-21-21 15,21 20-15,-20-20 0,-1-1 16,0 1-16,21 20 0,-21-20 16,-21 21-16,22-1 0,-22 1 15,0 0-15,0 20 0,0 1 0,0 0 16,0 0-16,-22 21 15,22 21 1,-21 0-16,0 0 0,0 1 16,0 20-16,0 0 0,-1 1 0,1-1 15,0 21-15,0-20 0,0-1 16,21 22-16,-21-22 0,21 0 0,-22 1 16,22-1-16,0 0 0,-21-21 15,21 1-15,0 20 0,0-21 0,0 0 16,0 0-16,21-21 31,1 0-15,-1 0-16,0-21 0,0 21 15,0-21-15,0 0 0,1 21 0,-22-21 16,21 21-16,0 0 0,0-21 16,0 21-1,0 0 1,-21 21-1,0 0-15,0 0 16,0 0-16,22-21 16,-22 21-16,21-21 0,-21 22 15,21-22-15,0 0 0,0 21 0,22 0 16,-22-21-16,0 0 16,0 0-16,21 0 0,-20 0 15,20 0-15,-21 0 0,0 0 0,22 0 16,-22-21-16,21 21 0,-21-21 15,0-1-15,1 1 0,-1 0 0,0 0 16,-21-21-16,0 20 0,0 1 16,0 0-16,0 0 0,0 0 0,0 0 15,-21-1-15,0 22 16,-1 0-16,1 0 0,0 0 0,0 0 16,0 0-16,0 0 0,21 22 15,-22-22-15,22 21 0,-21-21 0,21 21 16,0 0-1,0 0-15,0 0 0,0 1 16,0-1-16,0 0 0,0 0 16,0 0-16,-21 22 0,0-22 15,0 21-15,0-21 0,-1 22 0,1-1 16,0 0-16,21 1 0,-21-1 16,21 21-16,-21-20 0,0-1 15,-1 0-15,1 1 0,21-1 0,-21 0 16,0 1-16,0-1 0,0-21 15,-1 0-15,1 22 0,0-22 0,21 0 16,0 0-16,-21-21 16,42 0-1,-21-21 1,21 0-16,0 0 0,1 0 16,-1-1-16,21-20 0,-21 21 0,0-21 15,22-1-15,-1-20 0</inkml:trace>
  <inkml:trace contextRef="#ctx0" brushRef="#br0" timeOffset="161460.23">24977 2392 0,'0'-21'0,"0"42"0,0-85 0,0 43 0,0 0 16,-22 21-16,22-21 0,-21 21 15,0 0-15,0 0 16,21 21 31,-21-21-32,0 0 1,-1 0-16</inkml:trace>
  <inkml:trace contextRef="#ctx0" brushRef="#br0" timeOffset="161691.74">23939 2307 0,'-42'0'0,"84"0"0,-105 0 0,42 0 15,0 0-15,21 21 0,21-21 16,21 0 0,-21 0-16,22 0 0,-1 0 0,21 0 15,-20 0-15,-1 0 0,22 0 16,-22 0-16,0 0 0,1 0 0,-1 0 15,0 0-15,-21 0 0,1 0 16,-1 0-16,-21 22 16,0-1-1</inkml:trace>
  <inkml:trace contextRef="#ctx0" brushRef="#br0" timeOffset="162219.23">22796 4001 0,'22'-43'0,"-44"86"0,65-107 15,-43 22-15,0 21 0,21-1 0,0 1 16,-21 0-16,0 0 0,0 0 16,0 42 15,0 0-31,-21 0 0,0 22 0,21-22 16,-43 21-16,22 0 0,0 1 15,0-1-15,-21 0 0,20 1 16,1-1-16,-21 0 0,21 1 15,0-22-15,-1 21 0,1 1 0,21-22 16,-21 0-16,21 0 0,0 0 16,0 0-16,21-21 15,0 0-15,1 0 0,-1 0 16,0 0-16,21 0 16,-21-21-16</inkml:trace>
  <inkml:trace contextRef="#ctx0" brushRef="#br0" timeOffset="162951.88">23135 4233 0,'21'-21'16,"-42"42"-16,42-63 0,-21 21 0,0 0 16,0 0-16,-21 21 15,0 0 1,0 0-16,0 21 0,-1-21 16,-20 21-16,21 0 0,0 0 0,0 22 15,-1-22-15,1 0 0,0 0 16,21 0-16,-21 0 0,21 1 0,0-1 15,0 0-15,0 0 16,21-21-16,0 0 0,0 0 0,1 0 16,-1 0-16,0 0 0,0 0 15,21-21-15,-20 21 0,-1-21 0,0 0 16,0-1-16,0 22 0,0-21 16,1 0-16,-22-21 0,0 21 0,21-1 15,-21 1-15,0-21 0,0 21 16,0 0-16,0-1 0,0 1 0,0 0 15,0 0 1,21 21 0,0 0-1,0 0-15,0 0 0,1 0 16,-1 0-16,-21 21 16,21-21-16,-21 21 0,0 0 15,0 1 1,0-1-1,0 0 1,0 0 0,0 0-16,0 0 15,-21-21-15,0 22 0,21-1 16,-22-21-16,22 21 0,-21 0 0,21 0 16,-21-21-16,21 21 15,-21 1-15,21-1 0,0 0 16,0 0-1,21-21-15,0 0 0,0 0 16,1 0-16,-1 0 0,0 0 16,21-21-16,-21 21 0,1-21 15,-1 21-15,0-21 0,0-1 16,-21 1-16,0 0 0,21 0 0,-21-21 16,0 20-16,0 1 0,0-21 0,0 21 15,0 0-15,0-22 0,-21 22 16,21 0-16,-21 0 15,0 21-15,0 0 0,-1 0 16,1 0 0,0 0-16,0 0 15,0 0 1</inkml:trace>
  <inkml:trace contextRef="#ctx0" brushRef="#br0" timeOffset="163195.74">22606 3874 0,'-21'-22'16,"42"44"-16,-63-44 0,63 22 31,0 0-15,21 0-16,-21 0 0,22 0 15,-22 0-15,21 0 0,1 0 0,-1 0 16,-21 0-16,21 0 0,-20 0 0,20 0 16,-21 0-16,21-21 0,-20 21 15,20 0-15,0 0 0</inkml:trace>
  <inkml:trace contextRef="#ctx0" brushRef="#br0" timeOffset="163537.62">24066 3598 0,'0'0'0,"-21"-21"0,0 21 16,0 0 0,0 0-16,0 21 15,-1-21-15,1 22 0,0-1 16,0 21-16,0-21 0,0 0 0,-1 22 15,1-1-15,-21 0 0,21 1 16,0-1-16,-1 0 0,1 1 0,0-1 16,0 0-16,0 1 0,21-1 15,0 0-15,0-20 0,0 20 0,0-21 16,0 0-16,0 0 0,21 1 16,0-22-16,0 0 0,0 21 0,1-21 15,-1 0-15,21 0 0,0 0 0,-20-21 16,20 21-16,0-22 0,1 1 15,-1 0-15,0 0 0,1 0 16,-1 0-16,-21-1 0</inkml:trace>
  <inkml:trace contextRef="#ctx0" brushRef="#br0" timeOffset="163872.46">24596 3535 0,'0'-21'16,"0"42"-16,0-63 15,21 42 1,0 0-16,0 0 16,0 0-16,0 21 0,1 0 0,20 0 15,0 0-15,-21 0 0,22 22 16,-1-1-16,-21-21 0,0 22 16,1-1-16,-22 0 0,0 1 0,0 20 15,-22-21-15,1 22 0,0-1 16,-21-20-16,-1 20 0,-20-20 0,21 20 15,-22-21-15,1 1 0,-1-1 16,22-21-16,-22 22 0,22-22 0,-22 0 16,22 0-16,21 0 0,-21 0 15,20-21-15,1 22 0,0-22 0,0 0 16,21-22 15</inkml:trace>
  <inkml:trace contextRef="#ctx0" brushRef="#br0" timeOffset="166279.72">825 4763 0,'0'0'16,"22"0"-16,-22-22 0,21 22 16,-21-21-16,0 0 0,0 0 31,0 0-16,0 42 17,-21 0-17,21 0-15,0 0 0,-22 22 0,22-22 16,0 21-16,-21-21 0,21 22 16,0-1-16,0-21 0,0 0 15,0 22-15,0-22 0,0 0 0,0 0 16,21 0-16,1-21 15,-1 0 1,0 0 0,-21-21-16,21 0 0,-21 0 15,0-21-15,0 20 0,0 1 16,0 0-16,0-21 0,0-1 16,0 22-16,-21-21 0,21 21 15,-21 0-15,0-1 0,21 1 0,0 0 16,-22 0-16,1 21 15,0 0 1,21 21-16,-21 21 0,21-20 16,0 20-16,0 0 0,-21 1 15,21-1-15,-21 0 0,21 22 16,0-22-16,0 0 0,0 1 16,-22-1-16,22-21 0,0 22 15,0-22-15,0 0 0,0 0 0,22 0 16,-1-21-1,0 0-15,0 0 0,0-21 16</inkml:trace>
  <inkml:trace contextRef="#ctx0" brushRef="#br0" timeOffset="166672.54">1228 4784 0,'-22'0'15,"1"21"1,0 0-16,21 0 16,0 0-16,0 1 0,0-1 15,0 0-15,21-21 16,0 0 0,1 0-16,-22-21 0,21 0 15,0-1-15,0 1 0,-21 0 0,0 0 16,21 0-16,-21 0 0,0-1 15,0 1-15,0 0 0,0 0 16,-21 0-16,0 21 0,0 0 16,0 0-16,-1 0 15,1 0-15,0 21 0,21 0 16,-21 0-16,0 22 0,0-1 0,21 0 16,0 22-16,0-22 0,0 0 15,0 22-15,0-22 0,0 1 16,0-1-16,21 0 0,0-21 0,0 1 15,21-1-15,1 0 0,-1 0 16,22-21-16,-22 0 0,21 0 16</inkml:trace>
  <inkml:trace contextRef="#ctx0" brushRef="#br0" timeOffset="167952.37">23749 6879 0,'0'21'31,"0"1"-31,0-1 15,0 0 1,0 0-16,-21-21 31,0 0-31,-1 0 32,1 0-32,0-21 15,21 0-15,0 0 16,0-1-1,21 1-15,0 21 0,-21-21 0,22 0 16,-1 21-16,0-21 0,-21 0 16,21 21-16,0 0 0,0-22 0,1 22 15,-1 0-15,0 0 0,-21 22 16,21-1-16,-21 0 16,0 0-16,0 0 15,0 0-15,0 1 0,-21-1 0,0 0 16,0 0-16,-1 0 0,-20 0 0,21 1 15,-21-1-15,20 0 0,1-21 16,0 21-16,-21-21 0,21 0 0,21 21 16,-22-21-16,1 0 15,21-21 1</inkml:trace>
  <inkml:trace contextRef="#ctx0" brushRef="#br0" timeOffset="168364.65">24193 6837 0,'0'0'0,"0"-21"0,22 21 16,-44 0 62,1 0-78,0 0 15,0 0 1,21-21 0,0-1-16,0 1 15,0 0-15,0 0 16,21 21-16,0 0 0,0 0 15,-21-21-15,22 21 0,-1 0 16,0 0-16,0 0 0,-21 21 0,21-21 16,0 21-16,-21 0 0,0 0 15,0 1-15,0-1 0,0 21 0,-21-21 16,0 22-16,-21-22 16,-1 21-16,-20 0 0,-1 1 0,1-1 15,-1-21-15,1 22 0</inkml:trace>
  <inkml:trace contextRef="#ctx0" brushRef="#br0" timeOffset="171039.55">444 8043 0,'22'-21'16,"-44"42"-16,44-63 0,-22 0 0,0 21 0,0-1 16,0 1-16,0 0 0,0 0 15,0 0-15,0 0 0,0 63 32,0-21-17,0 21-15,0 22 0,-22-22 16,22 22-16,0-1 0,0 1 15,0-22-15,0 22 0,0-1 16,0-21-16,0 1 0,0-22 0,0 21 16,0-21-16,0 1 0,22-1 15,-1-21-15,0 0 0,21 0 0,-21 0 16,1 0-16,20-21 0,-21-1 16,0 1-16,22 0 0,-22-21 15,21-1-15,-21 1 0,22 0 0,-22-1 16,0 1-16,0-21 0,0-1 15,0 22-15,-21-22 0,0 22 0,0 0 16,0-1-16,0 1 0,0 21 16,0 0-16,0-1 15,0 1-15,0 42 16,0 1 0,0 20-16,0 0 0,0 1 0,0 20 15,0-21-15,-21 22 0,21-1 16,0 1-16,-21-22 0,21 22 15,0-22-15,0 0 0,0 1 0,0-22 16,21 0-16,0 0 0,1 0 16,-1-21-16,0 0 0,21 0 0,-21 0 15,22 0-15,-1-21 0,0 0 16,1 0-16,20 0 0,-20-22 16,-1 22-16,21-21 0,-20 0 0,-1-1 15,0 1-15,1 0 0,-1-22 16,0 22-16,-20-1 0,-1 1 15,0 0-15,-21 21 0,0-1 16,0 1-16,-21 21 16,0 0-16,-1 21 0,1 1 15,0-1-15,0 21 0,0-21 0,0 22 16,21-22-16,0 21 0,0-21 16,0 22-16,0-22 0,0 21 15,21-21-15,0 0 0,0 1 0,0-1 16,0 21-16,1-42 0,-1 21 15,0 0-15,0 1 0,0-1 16,-21 0-16,21-21 0,-21 21 16,-21-21 15,0 0-31,0 0 0,0 0 0,0 0 16,-22-21-16,22 0 0,-21 21 15,21 0-15,-1-21 0,1 21 0,0 0 16,0 0-16,0 0 15,21 21 1,0 0-16,0 0 16,21-21-16,0 21 0,0 0 15,0 1-15,1-22 16,20 0-16,-21 0 0,0 0 0,22 0 16,-1 0-16,-21 0 0,21 0 15,-20 0-15,20-22 0,0 1 16,1 0-16,-1 21 0,0-21 0,1 0 15,-1 0-15,0-22 0,-21 22 16,22-21-16,-22 21 0,0-22 16,0 22-16,0-21 0,-21-1 0,0 1 15,0 21-15,0-21 0,0 20 0,0 1 16,-21 0-16,0 0 0,21 0 16,-21 21-16,0 0 0,0 0 15,-1 21-15,1 0 0,-21 0 16,21 0-16,0 1 0,-1 20 0,1-21 15,21 21-15,0-20 0,-21 20 16,21-21-16,0 21 0,0-20 0,0 20 16,0-21-16,0 0 0,21 0 15,0 1-15,1-1 0,-1 0 0,21 0 16,-21-21-16,0 21 0,22 0 16,-22-21-16,21 22 0,-21-22 0,22 0 15,-1 0-15,-21 0 0,22 0 16,-1 0-16,0 0 0,22 0 0,-22-22 15,0 22-15,1-21 0,20 0 16,-20 0-16,-1 0 0,0 0 16,1-1-16,-22 1 0,21 0 15,-21 0-15,0 0 0,1-22 0,-1 22 16,0 0-16,-21 0 0,0-43 16,0 43-16,0-21 0,0 21 15,0 0-15,0-1 0,-21 1 0,0 0 16,-1 21-16,1 0 0,0 0 15,0 0-15,0 0 0,0 0 0,-1 21 16,1-21-16,0 21 0,0 1 16,-21-1-16,20 0 0,1 21 0,0-21 15,21 1-15,-21 20 0,21-21 16,-21 0-16,21 0 0,0 22 16,0-22-16,0 0 0,0 0 15,21 0-15,0-21 0,0 0 16,0 0-16,1 0 15,20 0-15,-21 0 0,0-21 0,0 21 16,22-21-16,-22 0 0,0 0 0,21 0 16,-20-22-16,-1 22 0,21-21 15,-21-1-15,0 1 0,1-21 0,-1 20 16,0-20-16,21-43 16,-42 42-16,21 1 0,-21-1 15,22 1-15,-22 21 0,0-1 0,0 1 16,0 0-16,0 20 0,-22 22 31,1 22-31,21-1 0,-21 21 0,0 0 16,0 22-16,0-22 0,-1 22 15,22-1-15,-21 1 0,21-1 16,0 1-16,0-1 0,0-20 0,0 20 16,0-21-16,21 1 0,1-1 0,-1 0 15,0-20-15,0-1 0,0 0 16,0-21-16,22 0 0,-22 0 0,0 0 15,0 0-15,22 0 0,-22 0 0,0-21 16,0 0-16,0-1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6:13:15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508 0,'0'0'16,"42"-42"-16,-21 21 16,-21-1-16,21 22 0,-21-21 15,0 0 1,-21 21 15,0 21-15,21 0-16,-21 22 0,0-22 0,-22 21 15,22 1-15,0 20 0,-21-21 16,21 22-16,-22-1 0,1 22 0,0-21 16,-1-1-16,1 1 0,21-1 15,-22 1-15,1-1 0,21 1 16,-21-22-16,20 0 0,1 1 0,0-22 16,0 21-16,21-21 0,0 0 15,-21 1-15,21-1 0,0-42 31,0-1-15,0 1-16,0 0 0,21-21 0,0 21 16,0-22-16,0 1 0,1-22 15,20 22-15,0-21 0,-21-1 0,22 1 16,-1-22-16,0 21 0,1 1 16,-1-1-16,0 1 0,-20-1 15,20 1-15,-21-1 0,0 22 0,0-21 16,1 20-16,-1 1 0,0 0 15,0 20-15,0-20 0,-21 21 16,0 0-16,21 0 0,1 42 31,-22 0-31,0 0 0,0 21 0,0 1 16,0 20-16,0-20 0,0 20 16,0 1-16,0-1 0,0 1 15,0-1-15,0 1 0,-22-1 0,1 1 16,21-1-16,-21 1 0,21-22 15,0 0-15,0 1 0,0-1 0,0 0 16,0-21-16,0 1 0,0-1 16,0 0-16,0 0 0,0 0 0,0 0 15,0 1 1,-21-22 0,0 0-1,0 0-15,-1 0 16,1-22-16,0 1 0</inkml:trace>
  <inkml:trace contextRef="#ctx0" brushRef="#br0" timeOffset="283.83">2117 1249 0,'0'0'0,"0"-21"31,21 21-31,0 0 16,0-21-16,21 21 0,1-22 0,-1 22 15,0-21-15,1 0 0,20 21 16,-20-21-16,20 21 0,-21-21 0,1 0 16,-1 21-16,-21 0 0,22-22 15,-22 22-15,0 0 16,0 0 15,-21-21-31,21 21 16</inkml:trace>
  <inkml:trace contextRef="#ctx0" brushRef="#br0" timeOffset="1258.79">3387 1418 0,'21'-21'31,"-21"0"-15,21 21-16,-21-21 0,21 21 15,-21-21-15,21-1 0,-21 1 16,0 0-16,0 0 0,0 0 15,0 0-15,0-1 16,-21 1-16,0 21 16,0 0-16,0 0 0,-1 0 15,1 0-15,0 0 0,0 0 0,0 0 16,-22 21-16,22 1 0,-21-1 16,21 0-16,-22 0 0,1 21 15,21-20-15,0 20 0,-22-21 0,22 21 16,0-20-16,21 20 0,0 0 15,0-21-15,0 1 0,0 20 0,0-21 16,21 0-16,0-21 0,1 21 16,-1-21-16,0 0 0,0 0 15,0 0-15,22-21 0,-22 0 0,21 0 16,-21 0-16,22 0 16,-22-1-16,21 1 0,-21-21 0,22 21 15,-22-22-15,21 22 0,-21-21 16,0-22-16,1 22 0,20 0 0,-21-22 15,0 1-15,0-1 0,1 1 16,-22-1-16,21 1 0,-21 20 16,0-20-16,0 21 0,0-1 0,0 1 15,0 21-15,0-22 0,0 22 16,-21 0-16,-1 21 16,1 0-1,0 42-15,21-20 0,0 20 16,0 0-16,-21 1 0,0 20 15,21-21-15,-21 22 0,21-1 16,0 1-16,-22-1 0,22 1 0,-21-1 16,21-20-16,0-1 0,0 0 15,0 1-15,0-22 0,0 21 0,0-21 16,0 1-16,0-1 0,0 0 16,21-21-16,1 21 0,-1-21 0,0 0 15,0 0-15,0 0 0,0 0 16,1 0-16,-1 0 0</inkml:trace>
  <inkml:trace contextRef="#ctx0" brushRef="#br0" timeOffset="1715.88">3916 1185 0,'0'-21'16,"0"42"15,0 1-31,0-1 16,0 0-16,0 0 0,0 0 0,0 0 16,0 22-16,0-22 0,0 0 15,0 0-15,0 22 0,0-22 16,0 0-16,0 0 0,0 0 0,0 0 15,0 1-15,21-22 32,0-22-17,0 1-15,-21 0 16,21 0-16,-21 0 0,22 0 0,-1-1 16,0-20-16,-21 21 15,21-21-15,0-1 0,0 22 0,-21-21 16,22 21-16,-22-22 0,21 22 0,-21 0 15,0 0-15,0 0 16</inkml:trace>
  <inkml:trace contextRef="#ctx0" brushRef="#br0" timeOffset="2371.04">4551 1355 0,'42'-43'16,"-84"86"-16,105-107 0,-42 64 0,-21-21 15,0 0-15,0 0 0,0 0 16,0-1-16,0 1 0,0 0 16,0 0-16,-21 21 0,0-21 15,0 21-15,0 0 0,0 0 0,-1 0 16,-20 0-16,21 0 0,0 21 15,0-21-15,-22 21 0,22 0 16,0 22-16,0-22 0,0 21 0,-1-21 16,1 22-16,0-22 0,0 21 15,0 0-15,0-20 0,21-1 0,-22 21 16,22-21-16,0 0 0,0 1 16,0-1-16,22-21 0,-1 0 15,0 0-15,0 0 0,21 0 16,-20-21-16,-1 21 0,21-22 15,-21 1-15,22 0 0,-22 0 16,21 0-16,-21 0 0,0-1 0,1-20 16,-1 21-16,0-21 0,0-1 15,0 22-15,0-21 0,-21 21 16,0-1-16,0 1 0,22 0 0,-22 0 16,0 42-1,0 0-15,-22 0 16,22 1-16,0-1 0,-21 21 15,0-21-15,21 22 0,-21-22 16,21 0-16,0 21 0,0-21 0,0 1 16,0-1-16,0 0 0,0 0 15,0 0-15,0 0 16,21-21-16,0 0 0,0 0 16,1 0-16,-1 0 15,0 0-15,0 0 0,0-21 0,0 21 16,1-21-16</inkml:trace>
  <inkml:trace contextRef="#ctx0" brushRef="#br0" timeOffset="2904.24">5080 1122 0,'0'0'0,"-21"21"31,21 0-16,0 0-15,-21 1 0,21-1 16,0 0-16,0 0 0,0 0 16,0 0-16,0 1 0,0 20 0,-22-21 15,22 0-15,0 0 0,-21-21 16,21 22-16,0-1 0,0 0 16,0 0-16,-21-21 31,21-21-16,-21 21 1,21-21-16,0 0 0,0-1 0,0 1 16,0 0-16,0 0 0,0 0 15,21-22-15,0 22 0,0 0 0,1-21 16,-1 21-16,0-1 0,0-20 16,21 21-16,-20 0 0,-1 0 15,21 21-15,-21-22 0,22 22 0,-22 0 16,0 0-16,0 22 0,0-22 15,0 21-15,1 21 0,-22-21 16,0 0-16,0 22 0,0-1 16,0-21-16,0 22 0,0-22 0,0 0 15,-22 21-15,22-21 0,-21 1 16,21-1-16,0 0 0,0 0 16,-21-21-16,21-21 46,21 0-46,-21 0 16,21-1-16,1 1 0</inkml:trace>
  <inkml:trace contextRef="#ctx0" brushRef="#br0" timeOffset="3232.14">5948 423 0,'0'-21'16,"0"42"-16,0-63 16,0 63-1,0 0-15,0 1 0,0-1 16,-21 21-16,21 0 0,-22 1 0,22-1 16,-21 0-16,0 22 0,0-1 15,0 1-15,0-1 0,-1-20 16,-20 20-16,21 1 0,0-22 15,0 0-15,-1 1 0,1-1 0,21 0 16,-21-20-16,21 20 0,0-21 16,0 0-16,21 0 0,0-21 15,1 0-15,-1 0 16,0 0-16,21 0 0,-21 0 0,1 0 16,-1-21-16,0 0 0,0 0 15,0 21-15,-21-21 0</inkml:trace>
  <inkml:trace contextRef="#ctx0" brushRef="#br0" timeOffset="3455.01">5567 974 0,'0'0'0,"-21"0"0,21 21 16,21-21-1,0 0 1,0 0-16,21 0 0,1-21 16,-22 21-16,21-21 0,1 21 15,-22 0-15,21-22 0,-21 1 16,22 21-16,-22-21 0,0 0 0,0 21 16</inkml:trace>
  <inkml:trace contextRef="#ctx0" brushRef="#br0" timeOffset="4188.6">6350 1228 0,'0'0'0,"0"-21"0,21-1 16,0 1-16,0 21 15,-21-21-15,0 0 0,0 0 0,22 0 16,-22-1-16,0 1 0,0 0 15,0 0-15,0 0 0,0-22 0,0 22 16,0 0-16,0 0 16,-22 21-16,1 0 15,0 0-15,0 0 16,0 0-16,-22 42 0,22-21 16,0 1-16,0 20 0,-21 0 0,20 1 15,1-1-15,0-21 0,0 21 16,0 1-16,0-22 0,21 21 0,-22-21 15,22 1-15,0-1 0,0 0 16,0 0-16,0 0 0,22-21 0,-1 0 16,0 0-16,0 0 0,0 0 15,0 0-15,1 0 0,20-21 0,-21 21 16,21-21-16,-20 0 16,-1 0-16,21-1 0,-21 1 0,0 0 15,1 0-15,-1 0 0,0-22 16,-21 22-16,21-21 0,-21 21 0,21 0 15,-21-22-15,0 22 0,0 0 16,0 0-16,0 0 16,0 42-1,0 0-15,0 21 16,0-21-16,0 1 0,0 20 16,-21-21-16,0 21 0,21 1 0,-21-22 15,21 21-15,0-21 16,0 1-16,0 20 0,0-21 0,0 0 15,0 0-15,0 1 16,21-22-16,0 0 0,21 0 16,-20 0-16,20 0 0,0 0 15,-21 0-15,43-22 0,-22 1 0</inkml:trace>
  <inkml:trace contextRef="#ctx0" brushRef="#br0" timeOffset="4925.76">7324 1037 0,'0'-21'0,"0"42"0,0-63 0,0 21 16,0 0-16,0-1 0,-22 1 0,1 21 15,0 0-15,0 0 16,0 0-16,-22 0 0,22 21 16,0 1-16,0-1 0,-21 0 0,20 0 15,1 0-15,-21 22 0,21-22 16,0 21-16,21-21 0,-22 0 0,22 22 15,0-22-15,0 0 0,0 0 16,0 0-16,22-21 16,-1 0-16,21 0 0,-21 0 15,0 0-15,22 0 0,-1 0 0,-21-21 16,22 21-16,-22-21 16,21 0-16,-21 0 0,0 21 0,1-21 15,-1-1-15,-21 1 0,0 0 16,21 0-16,-21 0 0,0 0 0,21-1 15,-21 1-15,0 0 0,0 0 16,0 42 15,0 0-31,0 0 16,0 22-16,0-22 0,0 0 16,-21 21-16,0 1 0,21-1 15,-21 0-15,-1 22 0,1-22 16,0 22-16,0 20 0,0-20 0,0 21 15,-22-22-15,22 22 0,-21-1 16,21-20-16,-22 21 0,22-1 0,-21-20 16,-1 20-16,1 1 0,21 0 15,-21-22-15,-1 1 0,1-1 0,21 1 16,-22-1-16,1-20 0,21-1 16,-21-21-16,20 21 0,-20-20 0,21-1 15,0 0-15,0 0 0,-1-21 0,1 0 16,0 0-16,0 0 0,21-21 31,0 0-31,0-22 0,0 22 0,0-21 16,0-22-16,0 22 0,0-21 15,0-22-15,21 21 0,-21-20 0,21-1 16,0 22-16,22-22 0,-22 21 16,0 1-16,21-1 0,-20 1 0,20-1 15,-21 1-15,0-1 0,22 1 16,-22 21-16,21-22 0,-21 22 15,22-1-15,-1 1 0,-21 0 0,21 21 16,-20-22-16,20 22 0,-21 0 16,0 0-16,22 0 0,-22 21 15</inkml:trace>
  <inkml:trace contextRef="#ctx0" brushRef="#br0" timeOffset="5355.17">7683 1143 0,'-21'0'16,"21"-21"15,21 21-31,1-21 16,20 0-16,-21-1 15,0 1-15,0 21 0,1-21 16,-1 0-16,0 0 0,-21 0 0,0-1 16,0 1-16,0 0 15,0 0-15,-21 21 16,0 0-16,-1 0 0,1 0 16,0 21-16,0 0 0,0 0 0,0 1 15,-22 20-15,22-21 0,0 21 16,0-20-16,0 20 0,-1 0 15,1-21-15,0 22 0,21-22 0,0 0 16,0 21-16,0-20 0,0-1 16,0 0-16,21-21 15,-21 21-15,21-21 0,1 0 16,-1 0-16,21 0 0,-21 0 16,0-21-16,22 21 0,-22-21 0,21 21 15,1-21-15</inkml:trace>
  <inkml:trace contextRef="#ctx0" brushRef="#br0" timeOffset="5843.38">8467 953 0,'0'0'0,"21"-22"16,0 1-16,0 21 0,-21-21 0,0 0 15,-21 21 1,0 0-16,0 0 15,-1 0-15,1 21 0,0 0 16,0-21-16,0 21 0,0 1 0,-1-1 16,1 0-16,0 0 0,0 0 15,21 0-15,0 1 0,-21-1 0,21 0 16,0 0-16,0 0 16,0 0-16,21 1 15,0-22 1,0 0-16,0 21 0,1-21 0,-1 0 15,0 21-15,0-21 16,0 0-16,0 0 0,-21 21 0,22-21 16,-1 21-16,-21 0 15,0 1 1,0-1-16,-21-21 16,-1 21-16,1 0 0,0-21 15,0 0-15,0 21 0,0-21 16,-1 0-16,1 0 0,0 0 0,21 21 15,-21-21-15,0 0 0,0 0 16,-1 0 0,1 0-16,0 0 15,0-21 1,0 21-16,0 0 16,-1 0-16,1 0 0</inkml:trace>
  <inkml:trace contextRef="#ctx0" brushRef="#br0" timeOffset="6767.93">1990 2096 0,'-22'0'16,"1"0"-16,0 0 15,0 0 1,0 0-16,21-22 16,-21 22-16,-1 0 31,44 0 31,-1 0-62,0 0 16,0 0-16,0 0 0,22 0 0,-1 0 16,21 0-16,-20 0 0,41 0 15,-20 0-15,21 0 0,-1 0 0,22 0 16,-21 0-16,21 0 0,-22 0 15,22 0-15,0 0 0,0-21 0,21 21 16,0 0-16,0 0 0,21-21 16,-21 21-16,21 0 0,0 0 0,22-21 15,-1 21-15,0 0 0,-21-21 16,22 21-16,-1 0 0,-21-21 0,22 21 16,-22-22-16,-21 22 0,21 0 15,-21-21-15,0 21 0,-21 0 16,0 0-16,21-21 0,-43 21 15,22 0-15,-21 0 0,-1 0 0,-20 0 16,-1-21-16,1 21 0,-1 0 16,-20 0-16,-22 0 0,21 0 0,-21 0 15,1 0-15,-44 0 47,1 0-47,-21 0 0,21 0 16,-22 0-16,-20 0 0,21 0 0,-22 0 15,1 0-15,-1 0 16</inkml:trace>
  <inkml:trace contextRef="#ctx0" brushRef="#br0" timeOffset="7551.8">1926 2138 0,'0'21'15,"0"-42"-15,-21 42 0,21 0 47,21-21-31,0 0 0,22 0-16,-22 0 0,21 0 0,0 0 15,22 0-15,-1 0 0,1 0 16,21 0-16,-1 0 0,22 0 0,0 0 15,-21-21-15,20 21 16,1 0-16,0 0 0,0 0 0,21-21 16,0 21-16,0 0 0,0 0 0,0 0 15,21-21-15,0 21 0,0 0 16,22 0-16,-1 0 0,-21-21 0,22 21 16,-22 0-16,21 0 0,-21 0 15,0 0-15,1-22 0,-1 22 0,-21 0 16,0-21-16,-21 21 0,21 0 15,-22 0-15,1 0 0,0 0 0,-21 0 16,-1 0-16,-20 0 0,21-21 16,-22 21-16,-21 0 0,22 0 0,-22 0 15,-21 0-15,22 0 16,-22 0-16,0 0 0,0 0 0,0 0 16,1 0-1,-1 0 16</inkml:trace>
  <inkml:trace contextRef="#ctx0" brushRef="#br0" timeOffset="10570.95">1101 3916 0,'-22'0'15,"44"0"-15,-65 0 0,43 21 16,21-42 31,1 21-47,-22-21 15,21 21-15,-21-21 0,21-1 0,0 1 16,-21 0 0,0 0-16,0 0 0,0 0 0,0-1 15,0 1-15,0 0 0,0-21 16,0 21-16,0-1 0,0 1 15,0 0-15,0 0 16,0 42 15,0 0-15,0 0-16,0 22 0,0-22 16,0 0-16,0 21 0,0-20 15,0 20-15,0-21 0,0 21 0,0-20 16,0 20-16,0 0 15,0 1-15,0-22 0,0 21 0,0 0 16,0-20-16,0 20 0,0-21 16,0 0-16,0 22 0,0-22 15,0 0-15,-21 0 0,21 0 0,0 0 16,-21 1-16,21-1 16,-21 0-16,-1 0 15,1-21 1,0 0-16,0 0 15,0 0-15,0 0 16,-1 0-16,1 0 0,-21 0 0,21 0 16,0 0-16,-22 0 15,22 0-15,0 0 0,-21 0 0,20 0 16,1 0-16,-21 0 0,21 0 16,0 0-16,-1 0 15,22 21 1,22-21-1,-1 0-15,0 0 0,0 0 0,21 0 16,-20 0-16,20 0 16,-21 0-16,21 0 0,1 0 0,-1 0 15,-21 0-15,22 0 0,-1 0 0,-21 0 16,21 0-16,-20 0 0,20 0 16,-21 0-16,0 0 0,0 0 15,1 0-15,-1 0 16,0 0-1,-21-21 17,0 0-17,0 0 1</inkml:trace>
  <inkml:trace contextRef="#ctx0" brushRef="#br0" timeOffset="11272.55">1630 4064 0,'0'-21'78,"21"0"-78,0 0 16,-21-1 0,0 1-16,0 0 15,-21 21 32,0 21-47,21 0 16,-21 1-16,21-1 0,0 0 15,0 0-15,0 0 16,21-21 0,0 0-16,0 0 15,0-21 1,-21 0-16,21 0 0,-21 0 15,0-1 1,-21 22 0,0-21-16,0 21 15,0 0 1,21 21-16,-21-21 0,21 22 16,0-1-1,0 0-15,21-21 47</inkml:trace>
  <inkml:trace contextRef="#ctx0" brushRef="#br0" timeOffset="14168.29">2646 3196 0,'0'-21'0,"0"0"141,0 0-94,0 42 406,21-21-437,-21 21-1,21-21-15,0 0 16,0 0-16,1 0 0,-1 0 0,0 0 16,0 0-16,0 0 0,0 0 15,1 0-15,20 0 0,-21-21 16,0 21-16,22-21 0,-22 21 15,0-21-15,21 21 0,-21-22 0,22 22 16,-22-21-16,21 21 0,-21-21 16,1 0-16,-1 21 0,0-21 15,0 0-15,-21-1 0,0 1 16,0 0 0,0 0-1,0 42 16,0 0-15,0 0-16,-21-21 16,0 22-16,21-1 0,-21 0 15,21 21-15,0-21 0,-22 1 16,1 20-16,21 0 0,-21 1 0,21-1 16,0 0-16,0 1 0,-21-1 15,21 0-15,0 1 0,0-1 0,0-21 16,0 21-16,0 1 0,0-1 15,0-21-15,0 22 0,0-22 0,0 0 16,0 21-16,0-21 16,0 1-16,0-1 0,0 0 0,0 0 15,21 0-15,-21 0 0,0 1 16,0-1-16,0 0 16,-21-21-16,0 0 15,0 21-15,-1-21 0,1 0 16,0 0-16,0 0 0,-21 0 0,20 0 15,1 0-15,0-21 0,-21 0 16,21 0-16,-1 21 0,1-22 0,0 1 16,0 21-16,0-21 0,0 0 15,-1 0-15,1 21 16,21-21 46,21 21-46,1 0-16,-1-22 16,0 1-16</inkml:trace>
  <inkml:trace contextRef="#ctx0" brushRef="#br0" timeOffset="14608.04">3365 3810 0,'0'0'0,"0"21"15,22-21-15,-1 0 16,0 0-16,0 0 16,0-21-16,0 21 0,1-21 15,20 0-15,-21 21 0,0-21 0,22-1 16,-22 1-16,0 0 0,0 0 15,0 0-15,-21 0 0,0-1 16,0 1-16,0 0 0,0 0 16,-21 21-1,0 0-15,0 0 16,0 0-16,21 21 0,-43-21 0,43 21 16,-21 0-16,0 1 15,0-1-15,0 0 0,-1 0 0,22 21 16,0-20-16,0-1 0,0 0 15,0 0-15,0 0 0,0 0 0,0 1 16,0-1-16,0 0 16,0 0-16,22-21 15,-1 21-15,0-21 16,0 0-16,0 0 16,0 0-16,1 0 0,-1-21 15,0 21-15,0-21 0,21 0 0</inkml:trace>
  <inkml:trace contextRef="#ctx0" brushRef="#br0" timeOffset="15059.78">4149 3598 0,'0'-21'0,"0"42"0,21-42 16,-21 0 0,-21 21-1,-1 0-15,22 21 16,-21-21-16,0 21 0,0 1 0,0-1 15,0 0 1,-1-21-16,22 21 0,0 0 0,0 0 16,0 1-1,0-1-15,0 0 32,22-21-32,-1 21 0,0-21 15,0 21-15,0-21 16,0 21-16,1 1 15,-1-1 1,-21 0-16,0 0 0,0 0 16,-21 0-1,-1-21-15,1 0 0,0 22 16,0-22-16,0 0 0,0 0 0,-1 21 16,1-21-16,0 0 0,0 0 15,0 0-15,0 0 0,-1 0 16,1 0-1,21-21 1,0-1 0,0 1-16,21 0 0,1 21 15,-22-21-15</inkml:trace>
  <inkml:trace contextRef="#ctx0" brushRef="#br0" timeOffset="15422.09">4699 3112 0,'0'0'0,"0"-22"0,0 1 0,0 0 16,0 42 15,-21 0-15,21 1-16,0 20 0,-21-21 15,21 21-15,0 1 0,0 20 0,-22-20 16,22-1-16,-21 21 16,21-20-16,0-1 0,-21 0 0,21 1 15,-21-1-15,21 0 0,0-20 16,-21-1-16,21 21 0,0-21 0,0 0 16,0 1-16,0-1 15,21-21-15,0 0 16,0 0-16,0 0 0,1 0 15,-1 0-15,0 0 0,0 0 0,0-21 16,0-1-16,1 22 0,-1-21 16,-21 0-16,21 0 0</inkml:trace>
  <inkml:trace contextRef="#ctx0" brushRef="#br0" timeOffset="15647.96">4466 3620 0,'-21'0'0,"42"0"31,0 0-31,0-22 0,1 22 16,-1 0-16,21 0 0,-21-21 16,22 21-16,-22 0 0,21-21 15,-21 21-15,22 0 0,-22 0 0,0-21 16,21 21-16,-21-21 0,1 21 0,-1 0 15,-21-21-15,21 21 16,0 0-16</inkml:trace>
  <inkml:trace contextRef="#ctx0" brushRef="#br0" timeOffset="15986.76">5524 3217 0,'0'0'0,"-21"-21"16,0 21-1,21 21 17,0 1-32,0-1 0,-21 0 0,21 0 15,-21 21-15,21 1 0,0-22 16,0 21-16,-21 1 0,-1-1 0,22 0 15,-21 1-15,0-1 0,21 0 16,0-21-16,0 22 0,-21-22 16,21 21-16,0-21 0,0 1 0,0-1 15,0 0-15,0-42 47,0 0-47,21-1 16</inkml:trace>
  <inkml:trace contextRef="#ctx0" brushRef="#br0" timeOffset="16298.58">5440 3323 0,'0'0'0,"0"-42"16,0 63 15,0 0-31,21 0 15,-21 1-15,21 20 0,-21-21 16,21 21-16,0 1 0,-21-22 0,22 21 16,-1-21-16,-21 22 0,21-22 15,0 21-15,-21-21 0,21 1 0,0-1 16,-21 0-16,22 0 0,-1 0 0,0 0 16,0 1-16,0-22 15,0 0 1,1 0-1,-22-22 1,0 1-16,21 0 16,0 0-16,0 0 15</inkml:trace>
  <inkml:trace contextRef="#ctx0" brushRef="#br0" timeOffset="16624.41">6159 3239 0,'0'0'0,"0"-43"0,0 22 0,0 0 16,0 0-16,0 0 16,-21 21 15,0 21-31,0 0 0,21 0 16,-21 0-16,0 22 0,-1-22 15,1 21-15,0 0 0,0 1 0,0-1 16,0 0-16,-1 1 0,1-1 15,21 0-15,-21-20 0,0 20 0,0 0 16,21-21-16,0 1 0,0-1 0,-21 0 16,21 0-16,0 0 0,0 0 15,0 1-15,0-1 16,21-21 15,0-21-31,-21-1 16,21 1-16,0 21 0,0-42 0</inkml:trace>
  <inkml:trace contextRef="#ctx0" brushRef="#br0" timeOffset="17550.9">7027 3154 0,'0'-21'0,"21"-22"15,-21 22-15,0 0 16,0 0-16,-21 21 16,0 0-16,0 0 15,0 0-15,0 0 16,-1 0-16,-20 0 0,21 0 0,-21 21 15,20 0-15,-20 0 0,21 1 16,-21-1-16,-1 21 0,22 0 0,-21-20 16,-1 20-16,22 0 0,-21 1 15,21-1-15,0 0 0,-22 1 16,43-1-16,-21 0 0,21-21 0,0 22 16,0-22-16,0 0 0,0 0 15,0 0-15,21 1 0,0-1 0,1-21 16,-1 0-16,0 21 0,21-21 15,-21 0-15,22 0 0,-22 0 0,21 0 16,-21 0-16,22-21 0,-22 0 16,21 21-16,-21-22 0,1 1 0,-1 21 15,0-21-15,0 0 0,-21 0 0,0 0 16,0-1-16,0 1 0,0 0 16,0 0-16,-21 21 15,0 0-15,0 0 0,-1 0 16,1 0-16,0 0 0,0 0 15,0 0-15,0 0 0,-1 0 16,1 0-16,21 21 16,21-21 15,1 0-31,-1 0 0,0 0 16,0 0-16,0-21 0,0 21 15,1 0-15,-1 0 0,0 0 31,0 0-31,-21 21 16,0 0-16,0 0 16,0 1-16,0-1 15,0 21-15,-21-21 0,0 0 0,21 1 16,-21 20-16,-1-21 0,22 21 16,-21 1-16,0-22 0,21 21 0,-21 1 15,0-1-15,0 0 0,21-21 16,-22 22-16,22-1 0,-21 0 0,21 1 15,0-1-15,0 0 0,-21 1 0,21-22 16,0 0-16,0 21 0,0-20 16,0-1-16,0 0 15,0 0-15,0 0 32,0-42 46,0 0-78,0 0 0,21 21 15</inkml:trace>
  <inkml:trace contextRef="#ctx0" brushRef="#br0" timeOffset="18540.33">8318 3514 0,'22'0'16,"-1"0"-16,0 0 15,0 0-15,0 0 0,0-21 16,-21-1-16,22 22 0,-1-21 16,0 21-16,-21-21 0,0 0 0,21 0 15,-21 0-15,0-1 0,0 1 16,0 0-16,-21 0 0,0 0 16,0 21-16,-1 0 0,1-21 15,0 21-15,-21 0 0,21 0 16,-1 21-16,-20-21 0,0 21 0,21 0 15,-22 21-15,1-20 0,21 20 16,-22 0-16,1 1 0,21-1 0,0-21 16,0 21-16,-1 1 0,22-22 15,0 0-15,0 21 0,0-20 0,22-1 16,-1 0-16,0-21 16,0 0-16,0 0 0,22 0 0,-22 0 15,0 0-15,21-21 0,1 0 0,-22 21 16,21-22-16,-21 1 0,22 0 15,-1 0-15,-21 0 0,21-22 0,1 22 16,-22-21-16,21 0 16,-21-1-16,1-20 0,20 20 0,-42 1 15,21-21-15,0 20 0,-21-20 16,0 20-16,21 1 0,-21 0 0,0-1 16,0 1-16,0 0 0,0 21 15,0-22-15,0 22 0,-21 21 0,21-21 16,-21 21-16,0 0 0,21 21 15,-21 0-15,21 22 0,-21-1 16,-1 0-16,22 1 0,0 20 16,0-21-16,-21 22 0,21-1 0,-21 1 15,21-1-15,0 1 0,0-22 0,0 22 16,0-22-16,0-21 16,0 22-16,0-1 0,0-21 0,0 0 15,0 0-15,0 1 16,21-22-16,0 0 0,1 0 0,-1 0 15,0 0-15,0 0 0,0 0 16,0-22-16,1 1 0,20 0 16,-21 0-16</inkml:trace>
  <inkml:trace contextRef="#ctx0" brushRef="#br0" timeOffset="18936.72">9123 3260 0,'0'0'0,"0"21"31,-21-21-15,-1 21-16,1 21 0,21-20 0,0-1 16,-21 21-16,0-21 0,21 22 0,-21-22 15,21 21-15,0-21 0,0 0 16,0 22-16,0-22 0,0 0 0,0 0 16,21 0-16,0-21 15,0 0-15,0 0 0,1 0 16,-1 0-16,0 0 0,0 0 0,21 0 15,-20-21-15,-1 0 0,0 0 16,-21 0-16,21 0 0,0-1 0,-21 1 16,0-21-16,0 0 15,0 20-15,0-20 0,0 0 0,0 21 16,0-22-16,0 22 0,-21-21 0,0 21 16,0 21-16,0 0 15,-1 0-15,1 0 0,0 0 0,0 21 16,0 0-16,0 0 0,-1 0 15,1 0-15,21 22 0,0-22 0,-21 0 16,21 0-16,0 0 0,0 1 16,0-1-16,21-21 0,0 0 15,1 0-15,20 0 0</inkml:trace>
  <inkml:trace contextRef="#ctx0" brushRef="#br0" timeOffset="19515.95">9694 3260 0,'0'0'0,"0"-21"0,0 42 31,0 0-31,-21 0 16,21 0-16,-21 0 0,21 22 0,-21-22 16,21 0-16,0 21 0,-21-20 0,21 20 15,-22-21-15,22 0 16,0 0-16,0 1 0,0-1 0,0 0 15,22-21 1,-1 0-16,0 0 16,0 0-16,0 0 0,0-21 0,1 21 15,-1-21-15,0-1 0,0 1 16,0 0-16,0 0 0,1-21 0,-22 20 16,21 1-16,-21-21 0,21 21 15,-21 0-15,21-1 0,-21 1 0,0 0 16,0 42-1,0 0 1,0 1-16,0-1 0,-21 0 16,21 21-16,0-21 0,-21 1 15,21-1-15,0 0 0,0 0 0,0 0 16,0 0-16,21-21 0,0 0 16,0 0-16,0 0 0,1 0 15,20 0-15,-21 0 0,0 0 0,22 0 16,-22-21-16,0 0 0,0 21 15,0-21-15,-21 0 0,0 0 0,0-22 16,0 22-16,0 0 0,0-21 0,0-1 16,0 22-16,0-21 0,-21 21 15,21-1-15,-21 1 0,0 0 0,0 21 16,-1 0 0,1 0-16,0 21 15,21 0 1,0 1-16,0-1 0,0 0 0,0 0 15,21-21-15,0 21 0</inkml:trace>
  <inkml:trace contextRef="#ctx0" brushRef="#br0" timeOffset="19991.66">10562 3217 0,'0'0'0,"-21"0"16,0 0-1,21 22 1,0-1-16,0 0 16,0 0-16,0 0 0,-21 0 0,21 22 15,0-22-15,-22 21 0,22-21 0,-21 1 16,21 20-16,0-21 0,0 0 16,-21 0-16,21 1 0,-21-22 0,21 21 15,-21 0-15,21-42 47,0 0-31,0-1-16,0 1 0,0 0 0,21 0 15,0 0-15,0-22 0,0 1 16,1 21-16,-1-21 0,0-1 0,0 22 16,21-21-16,-20 21 0,20-1 0,-21 1 15,21 21-15,-20 0 0,-1 0 16,0 21-16,0 1 0,0-1 0,-21 0 15,0 0-15,21 21 0,-21-20 16,0 20-16,0 0 0,0-21 0,0 1 16,0 20-16,0-21 0,0 0 0,0 0 15,-21-21-15,21 22 16,-21-22-16,21 21 0,0-42 47</inkml:trace>
  <inkml:trace contextRef="#ctx0" brushRef="#br0" timeOffset="22069.52">10901 3598 0,'0'0'0,"0"22"0,21-22 31,0 0-15,0-22-16,0 22 0,1-21 0,-1 0 16,0 0-16,21 0 0,-21 0 15,1-1-15,-1 1 0,21-21 16,-21 0-16,22-1 0,-22 1 0,0 0 15,21-1-15,-21 1 0,1-22 16,-1 22-16,0 0 0,0-1 0,0 1 16,-21 0-16,0-1 0,0 1 15,0 0-15,0 21 0,0-1 0,0 1 16,0 0-16,0 0 0,-21 21 16,0 0-16,0 21 0,0 0 15,-1 0-15,1 22 0,0-22 0,0 21 16,0 22-16,0-22 0,21 0 15,-22 22-15,1-22 0,0 22 0,0-1 16,21-20-16,0 20 0,-21-21 16,21 22-16,-21-22 0,21 1 15,0-1-15,0-21 0,0 21 0,0-20 16,0-1-16,0 0 0,21 0 16,0 0-16,0-21 0,0 0 0,0 21 15,1-21-15,-1 0 0,21 0 16,-21 0-16,22 0 0,-22-21 0,21 0 15,-21 0-15,22 21 0,-22-21 0,21 0 16,-21-1-16,0 1 0,1 0 16,-1-21-16,-21 21 0,0-1 0,21 1 15,-21 0-15,0 0 16,-21 42 0,21 0-1,-21 0-15,-1 1 16,1 20-16,21-21 0,0 0 0,-21 0 15,21 22-15,-21-22 0,21 0 16,0 0-16,0 0 0,0 1 0,0-1 16,21 0-16,0-21 0,0 0 15,1 0-15,-1 0 0,21 0 16,-21 0-16,22 0 0,-22 0 0,21-21 16,-21 0-16,22-1 0,-22 22 15,0-21-15,21 0 0,-21 0 0,-21 0 16,22-22-16,-1 22 0,-21-21 0,21 21 15,-21-22-15,0 1 16,0 0-16,0-1 0,0 22 0,0-21 16,-21 21-16,0 0 0,-22-1 15,22 1-15,0 0 0,0 21 0,0 0 16,-22 0-16,22 0 0,-21 0 0,21 21 16,-22 0-16,22 1 0,0 20 15,0-21-15,0 0 0,-1 22 0,1-22 16,21 0-16,-21 21 0,21-21 15,0 22-15,0-22 0,0 0 0,0 0 16,0 22-16,0-22 0,21 0 16,0-21-16,1 21 0,20 0 15,-21-21-15,21 0 0,-20 21 0,20-21 16,0 0-16,22 0 0,-22 0 16,22 0-16,-1 0 0,1 0 0,-22-21 15,21 21-15,-20-21 0,20 0 0,-42 21 16,22-21-16,-1 0 0,-21-1 15,0-20-15,1 21 0,-1 0 0,0-22 16,-21 1-16,0 21 0,0-21 16,0 20-16,0 1 0,0 0 0,0 0 15,0 0-15,-21 0 0,0 21 16,-1 0-16,1 0 0,0 0 16,-21 21-16,21 0 0,-22 0 0,22 21 15,-21-20-15,21-1 16,-1 21-16,-20-21 0,21 22 0,0-22 15,0 0-15,21 21 0,0-21 16,0 1-16,0-1 0,0 0 16,21 0-16,0-21 15,0 0-15,0 0 0,22 0 16,-22 0-16,0 0 0,0-21 0,0 21 16,22-21-16,-22 0 0,0-1 15,0 22-15,0-21 0,0-21 0,-21 21 16,22 0-16,-1-22 0,0 22 15,-21 0-15,21-21 0,0 20 16,-21 1-16,21 0 0,-21 0 0,0 0 16,0 42 15,-21 0-31,21 0 0,0 0 16,-21 1-16,21-1 0,-21 0 0,21 21 15,-21-21-15,21 1 0,0 20 0,0-21 16,0 0-16,0 0 0,0 1 15,0-1-15,21 0 0,0-21 0,0 21 16,0 0-16,1-21 0,20 0 16,-21 0-16,21 0 0,-20 0 0,20 0 15,0 0-15,1 0 0,-22 0 16,21 0-16,0-21 0,-20 21 16,20-21-16,0 0 0,1 0 0,-1 21 15,-21-43-15,21 22 0,1 0 16,-22 0-16,0-22 0,21 22 15,-42 0-15,22-21 0,-22 21 0,0-1 16,0 1-16,0 0 0,-22 0 16,1 21-16,0 0 0,0 0 0,-21 0 15,20 0-15,-20 0 0,21 0 16,-21 0-16,-1 21 0,1-21 0,21 21 16,-22 0-16,22 1 0,0 20 15,-21-21-15,21 0 0,21 0 16,-22 1-16,1 41 0,21-42 15,0 0-15,0 1 16,0-1-16,0 0 0,21-21 0,1 0 16,-1 21-16,0-21 0,0 0 0,0 0 15,0 0-15,1 0 0,-1 0 16,0 0-16,0 0 0,0 0 0,0-21 16,1 21-16,20-21 0,-21 0 15,0-1-15,0 1 0,1 0 16,-1-21-16,0 21 0,-21-22 0,21 1 15,0 0-15,0-1 0,1 1 16,-22 0-16,21-22 0,0 22 16,0-1-16,0 1 0,0 0 0,1-22 15,-1 22-15,0 21 0,-21-22 16,0 22-16,0 0 0,0 0 16,21 0-16,-21 0 0,0-1 0,0 1 15,-21 21 1,21 21-1,-21 1-15,0 20 0,-1-21 0,1 21 16,0 1-16,0-1 0,0 22 16,0-22-16,-1 21 0,22-20 15,0 20-15,0 1 0,0-22 0,0 0 16,0 1-16,0-1 0,0 0 16,0-20-16,22-1 0,-1 21 0,0-21 15,0-21-15,0 21 0,0 1 16,1-22-16,-1 0 0,0 0 0,0 0 15,21 0-15,-20 0 16,-1 0-16,0-22 0,0 1 16,0 0-16,-21 0 0,21 0 15,-21 0-15,22 21 0,-22-22 16</inkml:trace>
  <inkml:trace contextRef="#ctx0" brushRef="#br0" timeOffset="23841.42">1397 5588 0,'-21'0'31,"0"0"-15,-1 0-16,1 0 16,0 0-16,0 0 0,0-21 15,0 0-15,-1 0 16,22-1-16,0 1 15,0 0-15,0 0 16,22 0-16,-1 0 0,0 21 16,0-22-16,0 22 0,0-21 0,22 21 15,-22 0-15,0 0 16,0 0-16,0 0 0,22 0 0,-22 0 16,0 21-16,0 1 0,0-1 15,-21 21-15,22 0 0,-22 1 0,21-1 16,-21 0-16,0 22 0,0-22 15,0 22-15,-21-1 0,-22-20 16,22 20-16,-21-21 0,21 1 0,-22-1 16,1 0-16,0 1 0,-1-1 15,1-21-15,0 0 0,-1 1 16,1-1-16,0 0 0,20 0 0,-20-21 16,21 0-16,-21 0 15,20 0-15,1 0 0,0 0 0,21-21 16,0 0-16,-21 21 0,21-21 15,0-1-15,0-20 0,0 21 0,0 0 16,0-22-16,0 22 0,0-21 16,0 21-16,21-22 0,0 22 15,-21 0-15,21 0 0,1 21 0,-1 0 16,0 0-16,0 0 16,-21 21-16,21 0 0,0 0 15,1 1-15,-22-1 0,21 0 0,0 0 16,-21 21-16,0-20 0,21-1 15,0 0-15,-21 0 0,0 0 16,21 0-16,1-21 16,-1 22-16,0-22 15,0 0 1,0 0-16,0 0 16,1-22-16</inkml:trace>
  <inkml:trace contextRef="#ctx0" brushRef="#br0" timeOffset="24031.47">1778 6011 0,'0'0'0,"21"-21"0</inkml:trace>
  <inkml:trace contextRef="#ctx0" brushRef="#br0" timeOffset="26229.92">3111 5249 0,'-21'0'15,"42"0"-15,-42-21 0,0 21 16,0 0 0,21 21-16,0 1 15,-21-1 1,21 0-16,0 0 16,21-21-16,0 0 15,0 0-15,0 0 0,1 0 0,-1 0 16,21-21-16,-21 21 0,22-21 15,-1 21-15,0-21 0,22-1 0,-22 1 16,0 0-16,1-21 0,-1 21 16,-21-1-16,0 1 0,1 0 15,-22 0-15,0-21 0,0 20 16,0 1-16,0 0 0,0 0 0,0 0 16,-22 21-1,1 21-15,21 0 16,-21 0-16,0 22 0,0-1 15,0 21-15,-1 1 0,1-1 16,0 1-16,0 21 0,0-22 16,0 22-16,21-1 0,0-20 0,0-1 15,0 22-15,0-21 0,0-22 0,0 21 16,0-20-16,0-1 0,0 0 16,0 1-16,0-22 0,0 0 0,0 0 15,-22 0-15,22 1 0,-21-22 16,0 21-16,0-21 15,0 0-15,0 0 16,-1-21-16,1 21 0,0-22 16,21 1-16,-21 0 0,0 0 15,-22 0-15,43 0 0,-21-1 0,0 1 16,0 0-16,0 0 0,0 0 16,-1 21-16,1 0 15,21 21 1,0 0-1,0 0-15,0 0 16,21-21-16,1 22 0,-22-1 0,21 0 0,0 0 16,0-21-16,0 21 15,0-21-15,22 21 0,-22-21 0,21 0 16,-21 0-16,22 0 0,-1 0 16,0 0-16,1 0 0,-1-21 0,22 0 15,-22 21-15,0-21 0,1 0 16,-1 0-16,-21-1 0,21 1 15,1-21-15,-22 21 0,0 0 0,0-22 16,-21 22-16,0 0 0,0-21 0,0 20 16,0 1-16,0 0 0,0 0 15,0 42 1,0 0-16,0 0 16,0 1-16,0-1 0,0 0 0,0 21 15,0-21-15,-21 22 0,21-22 16,0 0-16,-21 0 0,0 22 15,21-22-15,0 0 0,0 0 16,-21-21-16,42 0 47,-21-21-47,21 0 0,0 0 0,0-1 16,0 1-16,1 0 0,-1-21 15,0 21-15,0-22 0,0 22 16,0-21-16,1 21 0,-1-1 15,0 1-15,21 0 0,-21 0 0,1 21 16,-1 0-16,0 21 16,-21 0-16,0 0 0,0 1 0,21-1 15,-21 0-15,0 21 0,0-21 16,0 22-16,0-22 0,0 0 0,0 21 16,21-20-16,-21-1 0,0 0 15,21 0-15,1-21 0,-1 0 16,0 0-16,0 0 15,21 0-15,-20 0 0,20 0 0,-21 0 16,21-21-16,1 21 0,-22-21 0,21 0 16,-21-1-16,1 1 15,20 0-15,-21 0 0,-21-21 0,21 20 16,-21 1-16,21-21 0,-21 21 16,0-22-16,0 22 0,0 0 0,0 0 15,-21 21 16,21 21-31,-21 21 0,21-20 16,0-1-16,-21 21 0,21-21 0,0 22 16,0-22-16,-21 21 0,21-21 15,-21 0-15,21 1 0,0-1 0,0 0 16,0 0-16,-22 0 0,22 0 16,0-42 15,0 0-16,0 0-15,0 0 0,0 0 16,22-1-16,-22 1 0,21 0 16,0-21-16,-21 21 0,21-22 0,0 22 15,0-21-15,1 21 0,-1-1 16,21 1-16,0-21 0,22 42 16,-22 0-16,-21 0 0,1 21 15,-1 0-15,0 0 16,0 1-16,-21-1 0,0 0 0,0 21 15,0-21-15,0 1 0,0-1 0,0 21 16,21-21-16,-21 0 0,0 1 16,0-1-16,21 0 0,-21 0 15,22 0-15,-1-21 0,0 0 16,0 0-16,0 0 0,0 0 16,1 0-16,-1 0 0,0-21 15,0 21-15,21-21 0,-20 0 0,-1 0 16,0-1-16,0 22 0,0-42 15,0 21-15,1 0 0,-1 0 0,-21-22 16,0 22-16,0-21 0,0-1 16,21 22-16,-21 0 0,0-21 15,0 21-15,0-1 0,0 44 32,0-1-32,0 0 0,0 0 15,-21 21-15,21-20 0,0-1 16,0 21-16,-21-21 0,21 22 0,0-22 15,-22 0-15,22 0 0,0 0 16,0 0-16,0 1 0,0-1 0,22-21 16,-1 0-16,0 0 0,0 0 0,21 0 15,-20 0-15,20 0 0,0 0 16,1 0-16,-22-21 0,21-1 0,0 22 16,1-21-16,-22 0 0,21 0 15,-21-21-15,1 20 0,-1 1 16,-21-63-16,0 62 0,0-20 15,0 0-15,-21 21 0,-1-22 16,1 22-16,0 0 0,-21 0 0,21 21 16,-22 0-16,22 0 0,-21 0 15,21 0-15,-22 0 0,22 21 0,0 0 16,-21 0-16,20 0 0,1 1 16,-21-1-16,21-21 0,0 21 0,-1 0 15</inkml:trace>
  <inkml:trace contextRef="#ctx0" brushRef="#br0" timeOffset="27043.38">6286 5715 0,'0'-21'0,"0"0"15,0 0 1,0-1-16,22 22 0,-22-21 16,21 21-1,0 0-15,0 21 16,0 1-16,0-1 0,1 21 15,-1-21-15,0 22 0,-21-1 16,21 0-16,0 1 0,-21-1 16,0 0-16,0 1 0,21-22 0,-21 21 15,0-21-15,0 0 0,0 1 16,0-1-16,0-42 47,0-1-47,0 1 0,22 0 15,-22 0-15,0 0 0,21-22 0,0 22 16,-21-21-16,21 0 0,0-1 16,0 1-16,1 0 0,20-1 15,-21 1-15,0 0 0,22-1 0,-22 22 16,0 0-16,21 0 0,-21 0 16,1 21-16,-1 0 0,0 0 15,-21 21-15,0 0 16,0 0-16,0 0 0,0 0 15,0 1-15,0-1 0,0 0 16,0 0-16,0 0 0,0 0 16,0 1-16</inkml:trace>
  <inkml:trace contextRef="#ctx0" brushRef="#br0" timeOffset="29350.81">7514 5800 0,'0'0'0,"0"-21"0,0-1 15,0 1-15,0 0 0,0 0 16,-21 0-16,0 21 0,0-21 16,21-1-16,-22 1 0,1 21 15,0 0-15,0 0 0,0 0 0,0 0 16,-1 0-16,1 21 0,0 1 0,0-1 15,0 0-15,0 21 0,-1-21 16,1 22-16,0-1 0,0-21 16,21 22-16,0-1 0,-21-21 0,21 21 15,0-20-15,0-1 0,0 0 16,0 0-16,0 0 0,21 0 0,0-21 16,0 0-16,0 0 15,22 0-15,-22 0 0,0 0 0,0 0 16,0-21-16,22 21 0,-22-21 0,0 0 15,0 0-15,0 0 0,1-1 16,-1 1-16,0 0 0,0 0 16,-21 0-16,0-22 0,0 22 0,21-21 15,-21 21-15,0 0 0,0-1 0,0 1 16,0 0-16,0 42 31,0 0-15,0 1-16,0-1 0,0 21 0,-21-21 15,21 0-15,0 22 0,0-22 16,0 21-16,0-21 0,0 1 0,0-1 16,0 21-16,0-21 0,0 0 15,0 1-15,21-22 0,0 0 16,1 0-16,-1 0 0,0 0 0,0 0 16,0 0-16,0 0 15,22 0-15,-22-22 0,0 1 0,21 21 16,-20-21-16,20 0 0,-21 0 0,0 0 15,0-22-15,1 1 0,-1 21 16,0-22-16,0 1 0,-21-21 0,21 20 16,0-20-16,-21-1 0,22 22 15,-22-22-15,0 22 0,21-21 0,0-1 16,0 22-16,-21-1 16,21 1-16,-21 0 0,21-1 0,-21 22 0,0 0 15,0 0-15,0 0 0,0 42 16,0 0-1,0 21-15,0-20 16,0 20-16,-21 0 0,0 1 0,0 20 16,0-21-16,0 22 0,-1-22 15,1 22-15,21-1 0,-21-20 0,21 20 16,-21-21-16,21 22 0,0-22 0,0 1 16,0-1-16,0-21 0,0 21 15,0-20-15,0 20 0,0-21 0,0 0 16,21-21-16,0 21 0,0-21 15,1 0-15,-1 0 0,0 0 16,0 0-16,21 0 0,-20 0 0,-1-21 16,0 21-16,0-21 0,0 0 15,22 0-15,-22 0 0,0-1 16,0 1-16,0 0 0,0-21 16,1 21-16,-1-1 0,0-20 0,-21 21 15,21 0-15,-21 0 0,21 21 0,-21-22 16,0 44-1,0-1 1,0 0-16,0 0 0,0 0 16,0 0-16,-21 1 0,21-1 0,0 0 15,-21 21-15,21-21 0,0 1 16,0-1-16,0 0 0,0 0 0,0 0 16,0 0-16,21-21 15,0 22-15,0-22 16,1 0-16,-1 0 0,0 0 15,0 0-15,0 0 0,22-22 0,-22 1 16,0 21-16,0-21 0,0 0 16,22 0-16,-1 0 0,0-43 15,-21 43-15,-21 0 16,22 0-16,-1-1 0,-21 1 0,0 0 16,0 0-16,21 0 0,-21 0 0,21-1 15,-21 1 1,0 42 46,0 1-62,0-1 16,0 0-16,0 0 16,0 0-16,0 0 15,-21 1-15,21-1 0,0 0 16,-21 0-16,21 0 0,0 0 15,0 1-15,0-1 0,0 0 16,0 0-16,0 0 0,0 0 16,0 1-16,0-1 15,21-21 1,0 0-16,0 0 0,0 0 16,1 0-16,-1 0 15,0 0-15,0 0 0,0-21 16,0 21-16,1-22 0,-1 1 15,-21 0-15,21 21 16,-21-21-16,21 21 0,-21-21 0,0 0 16,0-1-16,0 1 15,0 0-15,0 0 0,0 0 16,0 0-16,0-1 0,-21 1 16,21 0-16,-21 0 0,0 21 15,-1-21-15,1 0 0,0 21 0,0 0 16,0-22-16,0 22 15,-1 0-15,1 0 0,0 0 0,0 0 16,21-21-16,21 21 31,21 0-15,-20-21-16,-1 21 0,0 0 16,21 0-16,-21-21 0,1 21 0,20-21 15,-21 21-15,21 0 0,-20 0 16,20 0-16,-21-21 0,21 21 0,-20 0 15,20 0-15,-21 0 0,0 0 16,0 0-16,1 0 0,-1 0 0,-21 21 16,21 0-1,-21 0-15,21 0 0,-21 0 16,0 1-16,0-1 0,0 0 16,0 0-16,0 0 15,0 0-15,0 1 0,0 20 0,0-21 16,0 0-16,0 0 15,0 1-15,0-1 0,0 0 0,0 0 16,0 0-16,-21-21 0,21 21 16,-21-21-1,21-21 32,0 0-31,0 0-16,0 0 0,0 0 15,0-1-15,21 1 0,0 0 16,0-21-16,0 21 0,1-22 16,20 1-16,-21 21 0,21-22 15,-20 22-15,20 0 0,-21 0 0,43-21 16,-22 42-16,-21 0 0,0 0 16,0 0-16,1 0 0,-1 0 0,0 21 15,-21 0-15,0 0 0,21 0 16,-21 0-16,0 1 0,0 20 15,0-21-15,0 21 0,0-20 0,0-1 16,0 0-16,-21 21 0,21-21 16,0 1-16,0-1 0,0 0 0,0 0 15,0 0-15,0 0 16,21-21 0,0 0-16,0 0 0,1 0 15,-1 0-15,0 0 16,0 0-16,0 0 0,0 0 15,1 0-15,-22-21 0,21 0 16,0 0 0,-21 0-1,0 0 1,0-1 0,0 1-16,0 0 15</inkml:trace>
  <inkml:trace contextRef="#ctx0" brushRef="#br0" timeOffset="29912.49">9271 5207 0,'0'21'15,"21"-21"1,0 0-1,0 0-15,-21-21 32,0 0-17,-21 21 1,0 0 0,0 0-1,21 21 1,-21-21 31</inkml:trace>
  <inkml:trace contextRef="#ctx0" brushRef="#br0" timeOffset="31267.17">7747 5419 0,'-21'0'0,"42"0"0,-21 0 47,21 0-47,0-21 16,22 21-16,-1-22 0,21 22 15,-20 0-15,20-21 0,-20 21 16,20 0-16,-21-21 0,1 21 0,-1 0 16,0-21-16,1 21 0,-22 0 15,0 0-15,0 0 16</inkml:trace>
  <inkml:trace contextRef="#ctx0" brushRef="#br0" timeOffset="32031.24">11112 5249 0,'0'0'0,"43"-21"16,-43 0-16,21 0 16,0 21-16,0-21 0,-21 0 15,21-1-15,1 1 0,-1 0 0,-21 0 16,21 0-16,-21 0 15,0-1-15,0 1 0,0 0 0,0-21 0,0 21 16,0-1-16,0 1 16,0 0-16,-21 21 0,0-21 15,-22 21-15,22 0 0,0 0 16,-21 21-16,-1 0 0,22 22 0,-21-22 16,-1 21-16,-20 22 0,21-22 15,-1 21-15,1-20 0,21 20 0,-22 1 16,1-1-16,21 1 0,-21-1 15,20 1-15,1-1 0,21 1 0,0-22 16,0 22-16,0-22 0,0 0 16,0 1-16,0-22 0,21 21 0,1-21 15,-1 0-15,0 1 0,0-22 16,21 21-16,-20-21 0,20 0 16,-21 0-16,21 0 0,1 0 0,-22 0 15,21 0-15,1 0 0,-1-21 0,-21 21 16,21-22-16,1 1 0,-22 0 15,21 0-15,-21 0 0,22 0 0,-22-1 16,21 1-16,-21 0 0</inkml:trace>
  <inkml:trace contextRef="#ctx0" brushRef="#br0" timeOffset="32440">11451 5673 0,'0'0'0,"0"-21"0,0-1 0,0 1 16,0 0-16,0 0 0,0 0 16,-21 21-1,0 21 1,0 0-16,-1 0 0,1 22 15,0-22-15,0 0 0,21 21 16,-21-21-16,0 22 0,-1-22 0,22 21 16,0-21-16,0 1 0,-21-1 0,21 0 15,0 0-15,0 0 0,0 0 16,0 1-16,21-22 0,-21 21 16,22-21-16,-1 0 0,0 0 15,0 0-15,0 0 0,0 0 0,22-21 16,-22 21-16,0-22 0,0 1 15,0 21-15,1-21 0,-1 0 0,0 0 16,0 0-16,-21-1 0,0 1 0,0-21 16,0 21-16,0-22 15,0 1-15,0 21 0,0-21 0,0 20 16,0 1-16,0 0 0,-21 0 16,0 21-16,0 0 0,-1 0 15,1 0-15,0 0 16,0 21-16,21 0 0,-21-21 15,21 21-15,-21-21 0,21 22 16,0-1-16,0 0 16,21-21-16,0 0 15,0 0-15,0 0 0,0 0 16</inkml:trace>
  <inkml:trace contextRef="#ctx0" brushRef="#br0" timeOffset="33871.3">11832 5503 0,'0'0'0,"21"0"16,-21 22 15,0-1-15,0 0-16,-21 0 0,0 0 15,21 22-15,-21-22 0,21 21 16,0-21-16,-21 22 0,21-22 15,-22 21-15,22-21 0,0 0 0,0 22 16,0-22-16,0 0 0,0 0 16,0 0-16,22-21 15,-1 0-15,0 0 0,0 0 0,0 0 16,0 0-16,1 0 0,20 0 16,-21 0-16,0-21 0,22 0 0,-22 0 15,0 21-15,0-42 0,21 20 16,-20 1-16,-1 0 0,-21-21 0,21 21 15,0-22-15,-21 22 0,0-21 16,0 21-16,0-22 0,21 22 16,-21 0-16,0 0 0,0 42 47,0 0-47,0 0 15,0 0-15,-21 22 0,21-22 0,0 0 16,0 21-16,0-20 0,0-1 0,0 0 15,0 21-15,0-21 0,0 1 16,0-1-16,0 0 0,0 0 16,21-21-16,0 0 0,1 0 15,20 0-15,-21 0 0,21 0 16,1 0-16,-22 0 0,21 0 0,-21 0 16,1-21-16,20 0 0,-21 21 15,0-21-15,0-1 0,1 1 0,-1 0 16,0-21-16,0 21 0,0-22 15,-21 22-15,0 0 0,21-21 0,-21 20 16,22 1-16,-22 0 0,0 0 16,0 42 15,-22-21-31,1 21 0,21 0 16,-21 1-16,21-1 0,0 0 15,-21 21-15,0-21 0,21 1 0,-21 20 16,21-21-16,0 0 0,-22 0 15,22 1-15,-21-1 0,21 0 0,0 0 16,-21-21-16,21 21 0,0 0 16,0-42 31,0 0-47,0 0 15,0 0-15,0 0 0,21-1 16,0-20-16,1 21 0,-1 0 0,0-22 15,0 22-15,0-21 0,0 21 16,22 0-16,-22-1 0,21 22 16,-21-21-16,1 21 0,20-21 0,-21 21 15,0 0-15,0 0 16,-21 21-16,0 0 0,22 1 0,-22-1 16,0 0-16,0 21 0,0-21 15,0 1-15,0 20 0,0-21 0,0 0 16,-22 22-16,22-22 0,0 0 0,0 0 15,0 0-15,0 0 0,0 1 16,22-22-16,-1 0 16,0 0-16,0 0 0,0 0 15,0 0-15,1 0 16,-1 0-16,0-22 0,0 1 0,0 21 0,0-21 16,1 0-16,-1 0 15,0 0-15,0-1 0,0-20 16,0 0-16,1-1 0,-1 1 0,21 0 15,-21-1-15,0-20 0,1 21 16,-1-22-16,0 1 0,0 20 0,0-20 16,0 20-16,1 1 0,-22 0 15,0-1-15,21 1 0,-21 21 0,21-21 16,-21 20-16,0 1 0,0 0 16,0 42-1,-21 0 1,21 22-16,-21-22 0,-1 21 15,22-21-15,0 22 0,-21-1 0,0 0 16,0 1-16,21 20 0,-21-20 16,0-1-16,-1 0 0,1 1 0,21 20 15,-21-21-15,21-20 0,-21 20 16,21 0-16,-21 1 0,21-22 0,0 21 16,0-21-16,0 0 0,0 1 0,0-1 15,0 0-15,0 0 0,0 0 16,21 0-16,0-21 15,0 0-15,0 0 16,1 0-16,-1 0 0,0 0 16,0 0-16,0 0 0,0 0 0,-21-21 15,22 21-15,-1-21 0,0 21 16,0-21-16,-21 0 0,21 0 16,0-1-16,-21 1 15,0 0-15,0 0 16,0 0-16</inkml:trace>
  <inkml:trace contextRef="#ctx0" brushRef="#br0" timeOffset="34207.23">13250 5461 0,'-21'0'0,"42"0"0,-63 0 16,42-21-16,21 21 16,0 0-16,0 0 0,1 0 15,20-21-15,-21 21 0,21 0 0,1 0 16,-1-21-16,-21 21 0,22 0 0,-1-22 16,0 1-16,-21 21 0,22-21 15,-1 21-15,-21 0 0,0-21 16,1 21-16,-1 0 0,0 0 15,0 0-15,-21-21 0,21 21 0,0 0 32</inkml:trace>
  <inkml:trace contextRef="#ctx0" brushRef="#br0" timeOffset="36155.65">1164 7451 0,'0'0'0,"0"-21"0,-21 21 31,21-22-31,0 1 16,-21 0-16,21 0 0,-21 21 15,21-21 1,-22 21 0,22 21-16,0 0 15,-21 0-15,21 22 0,-21-1 16,21 0-16,0 1 0,-21 20 16,0-21-16,0 22 0,21-22 0,-22 22 15,1-22-15,0 0 0,0 1 16,0-1-16,0 0 0,-1-20 0,22-1 15,0 0-15,0-42 32,0 0-32,0-1 15,0 1 1,0 0-16,22 21 0,-1-21 0,0 0 16,0 21-16,0 0 0,0-21 15,1 21-15,-1 0 0,0 0 16,0-22-16,21 22 0,-20 0 0,-1 0 15,0-21-15,0 21 0,0-21 16,0 21-16,1-21 0,-1 0 16,0 0-16,0-1 0,0 1 15,-21 0-15,0 0 16,0 0-16,0 0 0,0-1 0,0 1 0,0 0 16,0 0-1,-21 21 1,21 21-16,-21 0 15,0 0-15,0 1 0,21 20 16,-22 0-16,1-21 0,21 22 0,-21-1 16,21 0-16,0 1 0,-21-1 15,21 0-15,-21-20 0,21 20 16,0-21-16,0 21 0,0-20 0,0-1 16,0 0-16,0 0 31,0-42 0,0 0-31</inkml:trace>
  <inkml:trace contextRef="#ctx0" brushRef="#br0" timeOffset="36395.51">1799 7789 0,'0'0'16,"0"-21"-16,0 0 31,21 21 32,-21-21-63,21 21 15,-21-21-15</inkml:trace>
  <inkml:trace contextRef="#ctx0" brushRef="#br0" timeOffset="36899.19">3344 7176 0,'0'-22'0,"0"44"0,0-65 15,0 22-15,0 0 0,0 0 0,0 0 16,0 42 15,0 0-15,-21 21-16,21 1 0,0 20 15,0 1-15,0-1 0,0 1 0,-21-1 16,0 1-16,21-1 0,-21-21 16,21 22-16,-22-1 0,1 1 15,0-22-15,21 22 0,0-22 16,-21 0-16,21-20 0,-21 20 0,21-21 16,0 0-16,0 0 15,0-42 16,0 0-31,0 0 0,0 0 16,0 0-16</inkml:trace>
  <inkml:trace contextRef="#ctx0" brushRef="#br0" timeOffset="37227.01">3133 7578 0,'0'0'0,"0"-43"0,-22 1 0,22 21 16,0-21-16,0-1 0,0 22 0,0-21 15,0-1-15,0 22 0,22-21 16,-1 21-16,0-22 0,0 22 0,21-21 16,1 21-16,-1 0 0,22-1 15,-22 1-15,21 21 0,1 0 0,-22 0 16,22 0-16,-43 0 0,21 21 16,-21 1-16,1-1 0,-22 21 0,0 0 15,0 1-15,0-1 0,-43 0 16,22 1-16,-21-1 0,-1 22 15,1-43-15,0 21 0,-1 0 16,1-20-16,21 20 0,-21-21 0,-1 0 16,22 0-16,0 1 0,0-1 15,21 0-15,21-21 32,0 0-32,0-21 15,0 0-15</inkml:trace>
  <inkml:trace contextRef="#ctx0" brushRef="#br0" timeOffset="37657.76">3683 7811 0,'0'0'16,"21"21"-1,0-21-15,0 0 16,1 0-16,-1 0 0,0-21 15,0-1-15,0 1 0,0 21 0,1-21 16,-1 0-16,21 0 0,-21 0 16,-21-1-16,21 1 0,-21 0 0,22 0 15,-22 0-15,0 0 0,0-1 16,-22 22 0,1 0-16,0 0 0,0 22 15,0-22-15,0 21 0,-22 0 0,22 21 16,0-21-16,0 1 0,-22 20 0,43-21 15,-21 21-15,21-20 0,-21 20 16,21-21-16,0 21 0,0-20 0,0-1 16,0 0-16,0 0 0,21 0 15,0 0-15,1-21 0,-1 0 0,0 0 16,0 0-16,0 0 0,0 0 16,22 0-16,-22 0 0,0 0 15,21 0-15,-20-21 0,-1 0 16,21 21-16,-21-21 0,0 0 0,1 0 15,-1-1-15,0 1 0,0 0 16,21 0-16,-20 0 0,-1 0 0</inkml:trace>
  <inkml:trace contextRef="#ctx0" brushRef="#br0" timeOffset="38047.55">4360 7726 0,'0'-21'0,"-21"63"0,42-63 0,0-21 0,-21 20 0,0 1 16,0 0-16,0 42 47,0 0-47,-21 1 0,21-1 15,0 0-15,-21 0 0,21 0 16,-21 0-16,21 22 0,0-22 16,-21 0-16,21 0 0,0 0 0,0 1 15,0-1-15,0 0 0,0 0 16,0 0-16,21-21 0,0 0 0,0 0 16,0 0-16,1 0 0,-1 0 15,0 0-15,0-21 0,0 21 0,22-21 16,-22 0-16,0 0 0,0-1 0,0 1 15,0 0-15,1 0 0,-22-21 16,21 20-16,-21 1 0,0-21 0,0 21 16,0 0-16,-21-1 0,-1 1 15,1 0-15,0 0 0,0 21 16,0 0-16,-22 0 0,22 0 16,0 0-16,0 0 0,0 21 0,-22-21 15,43 21-15,-21 0 0,0 1 16,0-1-16,21 0 0,0 0 15,0 0-15,21-21 16,21 0-16,-20 0 16,-1 0-16,21 0 0,0 0 0</inkml:trace>
  <inkml:trace contextRef="#ctx0" brushRef="#br0" timeOffset="38416.33">4784 7726 0,'0'-21'16,"-22"21"-1,22-21-15,0-1 16,0 1-16,22 21 16,-1 0-16,0-21 15,0 21-15,0 0 0,0 0 16,1 0-16,-1 21 0,0 0 16,0 1-16,-21-1 0,0 0 15,21 0-15,-21 0 0,0 0 0,0 1 16,0-1-16,0 0 0,0 0 15,0 0-15,-21 0 0,0 1 0,21-1 16,-21 0 0,0-21-16,21-21 31,0 0-31,0-1 16,0 1-16,21 0 0,0 0 0,-21 0 15,21 0-15,-21-1 0,0 1 16,21 0-16,0-21 0,1 21 0,-1-1 15,0 1-15,0 0 16,0 0-16,0 21 0,1-21 16,-1 21-16</inkml:trace>
  <inkml:trace contextRef="#ctx0" brushRef="#br0" timeOffset="38635.21">5355 7557 0,'0'21'0,"0"0"16,0 0-16,0 0 0,0 0 15,-21 1-15,0 20 0,21-21 16,-21 0-16,21 0 0,-22 1 0,22-1 16,0 0-16,0 0 0,0 0 15,0 0-15,0 1 0,0-44 63,22 1-48,-1 0-15</inkml:trace>
  <inkml:trace contextRef="#ctx0" brushRef="#br0" timeOffset="38951.21">5355 7514 0,'-21'-21'0,"42"42"0,-42-63 0,0 42 15,0 0-15,-1 0 16,1 0-16,21 21 15,0 0 1,21-21 15,1 0-31,-1 0 0,-21-21 16,21 21-16,-21-21 16,21 21-16,-21-21 0,0 0 15,-21 21 1,0 0-1,0 0-15,21 21 0,0 0 0,-22 0 16,22 0-16,0 0 16,0 1-16,0-1 15,0 0 1,22-21-16</inkml:trace>
  <inkml:trace contextRef="#ctx0" brushRef="#br0" timeOffset="40001.12">5546 7599 0,'-22'0'156,"1"0"-140,0 21 15,0 0-15,21 0-16,0 1 31,-21-22-31,42 0 62,-21-22-15,0 1 78,0 0-78,0 42 31,0 0-78,0 1 16,0-1-16,0 0 0,-21 0 0,21 0 16,-21 0-16,-1 1 0,22 20 15,0-21-15,0 0 0,-21 0 0,21 1 16,0-1-16,0 0 0,0 0 15,0 0-15,21-21 16,1 0-16,-1 0 16,0 0-16,0 0 15,0-21-15,0 0 0,1 0 0,-1 21 16,0-21-16,0-1 0,-21 1 0,21 0 16,-21-21-16,21 21 0,-21-1 15,0 1-15,0 0 0,0 0 0,0-21 16,0 20-16,-21 22 0,0-21 15,0 0-15,0 21 0,0 0 16,-1 0-16,1 0 0,0 0 16,0 21-16,0-21 0,21 21 15,-21 1-15,21-1 0,0 0 16,0 0 0,21-21-1,0 0 1,0 0-16,0 0 0,0 0 0</inkml:trace>
  <inkml:trace contextRef="#ctx0" brushRef="#br0" timeOffset="40342.94">5673 7662 0,'0'0'0,"21"0"16,-21-21-16,21 21 0,0 0 31,0 0-31,0 0 16,1 0-1,-22 21 1,21 1-16,-21-1 0,0 0 16,0 0-16,0 0 0,0 0 15,0 1-15,0-1 0,0 0 16,0 0 0,0-42 30,0 0-30,0 0 15,0-1 1</inkml:trace>
  <inkml:trace contextRef="#ctx0" brushRef="#br0" timeOffset="41752.12">5927 7641 0,'0'0'0,"0"-21"15,0 0-15,0 0 16,0 0-1,-22 42 17,22 0-17,0 0-15,-21 0 0,21 0 0,0 1 16,-21-1-16,21 0 0,0 21 16,0-21-16,-21 1 0,21-1 0,-21 0 15,21 0-15,0 0 0,0 0 16,0 1-16,0-1 0,0 0 31,21-21-15,0 0-1,0 0-15,0 0 16,1-21-16,-1 21 0,0-21 16,0 21-16,0-22 0,0 1 15,1 21-15,-1-21 0,0 0 0,0 0 16,0 0-16,0-1 0,-21-20 0,22 21 15,-1-21-15,0 20 0,0-20 16,-21-21-16,21 20 0,0-20 0,-21 20 16,22-20-16,-1-1 0,-21 1 15,0-1-15,21 22 0,0-21 16,-21 41-16,0-20 0,0 21 16,0 0-16,0 0 0,0-1 0,-21 44 31,0-1-31,0 0 0,21 0 15,0 0-15,-22 22 0,22-1 16,-21 0-16,21 1 0,-21 20 0,21-21 16,0 1-16,0 20 0,-21-20 0,21-1 15,-21 21-15,0-20 0,21-1 16,0 0-16,0-20 0,-22 20 0,22 0 16,0-21-16,0 1 0,0-1 15,0 0-15,0 0 0,0 0 16,0 0-16,22-21 0,-1 0 15,0 0-15,0 0 16,0 0-16,0 0 0,1-21 0,-1 0 16,0 21-16,0-21 0,0 0 15,0 21-15,1-21 0,-1-1 0,0 1 16,0 0-16,-21 0 0,0 0 16,0 0-16,21 21 0,-21-22 15,0 44 1,0-1-1,0 0-15,0 0 0,0 0 16,-21 0-16,21 1 0,0-1 16,0 0-16,0 0 15,0 0 1,21-21-16,0 0 0,1 0 16,-1 0-16,0 0 15,0-21-15,0 21 0,0-21 0,1 0 16,-1 0-16,0-1 15,0 1-15,0 0 0,-21 0 16,0 0-16,21-22 0,-21 22 0,22 0 16,-22 0-16,0 0 0,0 0 0,0-1 15,0 44 17,0-1-32,0 0 15,0 0-15,0 0 0,-22 0 16,22 22-16,-21-22 0,21 0 15,0 21-15,0-20 0,-21 20 0,0 0 16,21 1-16,-21-1 0,21 21 16,0-20-16,0 20 0,0-20 0,0 20 15,0 1-15,-21-1 0,21-21 0,-22 22 16,22-1-16,-21 1 16,21-1-16,-21 1 0,0-1 0,0-20 15,0 20-15,21-20 0,-22-1 0,1 0 16,0 1-16,21-22 0,-21 0 15,0 0-15,21 0 0,-21-21 16,-1 0-16,1 0 0,0 0 31,21-21-31,0 0 16,0 0-16,0 0 0,0-1 16,0 1-16,0 0 15,0 0-15,0 0 0,0-22 0,0 22 16,0-21-16,0 0 0,0-1 0</inkml:trace>
  <inkml:trace contextRef="#ctx0" brushRef="#br0" timeOffset="42022.97">6244 7430 0,'0'0'16,"0"-22"0,21 22-16,0-21 0,22 21 15,-22-21-15,0 21 0,21 0 0,-20 0 16,20-21-16,0 21 16,-21 0-16,22 0 0,-22 0 0,0 0 15,0 0-15,-21-21 0,-21 21 31,0-21-31,0 21 16,0-22-16</inkml:trace>
  <inkml:trace contextRef="#ctx0" brushRef="#br0" timeOffset="42300.81">5757 7176 0,'0'0'0,"-21"0"0,0 0 16,21 21 0,0 0 15,0-42 0,0 0-15,21 21-1,-21-22 1,21 22 0,0 0-16</inkml:trace>
  <inkml:trace contextRef="#ctx0" brushRef="#br0" timeOffset="44205.26">8001 6985 0,'-21'0'0,"42"0"0,-63 0 0,20 0 16,1 0-16,21 21 31,21-21-15,1 0-16,-1 21 0,0-21 0,0 0 15,21 0-15,1 0 0,-22 0 16,21 0-16,1 0 0,-22 0 0,21-21 15,-21 0-15,0 21 0,1-21 16,-1 21-16,0-21 0,0 21 16,-21-21-16,0-1 15,0 1 1,-21 21 0,0 0-1,21 21-15,-21 1 0,21-1 0,0 0 16,-22 0-16,1 21 0,21 1 15,-21 20-15,21-20 0,-21 20 0,0-21 16,0 22-16,-1-1 16,22-20-16,-21 20 0,0-20 0,21-1 0,0 21 15,-21-41-15,0 20 0,21 0 16,-21 1-16,21-22 0,0 0 16,0 21-16,0-21 0,-22-21 0,22 22 15,0-1-15,-21-21 16,0-21-1,0-1-15,21 1 0,-21 0 16,0 0-16,-1 0 0,1 0 16,21-1-16,-21-20 0,0 21 15,0-21-15,0 20 0,21 1 0,0 0 16,-22 0-16,22 0 0,-21 21 0,21 21 31,0 0-15,0 0-16,0 0 0,0 1 15,21-1-15,1 0 16,-22 0-16,21 0 0,0 0 0,0 1 16,0-1-16,0 0 0,1 0 15,-1-21-15,0 21 0,0-21 0,21 0 16,-20 0-16,20 0 0,-21 0 0,21 0 16,1 0-16,-1 0 0,-21-21 15,22 0-15,-1 0 0,0 21 0,-21-21 16,22-1-16,-22 1 0,0 0 15,0-21-15,0 21 0,-21-1 16,0 1-16,0-21 0,22 21 16,-22-22-16,0 22 0,0 0 0,0 0 15,0 0-15,-22 21 32,22 21-32,-21 0 0,21 0 15,0 0-15,-21 1 0,21 20 16,-21-21-16,21 0 0,0 0 0,0 22 15,0-22-15,0 0 0,0 0 16,0 0-16,0 1 0,0-1 0,0 0 16,21-21-16,0 21 15,0-21-15,1 0 0,-1 0 16,21 0-16,-21 0 0,22-21 0,-1 0 16,-21 21-16,21-21 0,1-1 15,-1 1-15,0 0 0,-20-21 0,20 21 16,-21-1-16,0 1 0,0-21 15,1 21-15,-22 0 0,0-1 0,0 1 16,-22 21 15,1 0-31,21 21 0,0 1 0,-21-1 16,21 0-16,0 0 0,0 0 16,0 0-16,0 1 0,0-1 0,0 0 15,0 0-15,0 0 0,21 0 16,-21 1-16,21-1 0,1 0 15,-1 0-15,-21 0 16,-21-21 15,-1 0-15,1-21-16,21 0 0,-21 21 16,0-21-16,0 21 0,21-21 0,-21 21 15,-1-22-15,1 22 16,21 22 15,0-1-15,0 0-16,21 0 0,1-21 15,-1 21-15,0 0 0,0 1 16,0-22-16,0 0 0,1 21 16,-1-21-16,0 0 0,0 0 0,21 0 15,-20 0-15,-1 0 0,0 0 16,21-21-16,-21 21 0,1-22 0,-1 1 15,0 21-15,0-21 0,0 0 0,0 0 16,1-22-16,-1 22 16,0-21-16,0 21 0,0-22 0,0-20 15,-21 21-15,22-1 0,-1-20 16,-21-1-16,21 1 0,-21 20 0,21-20 16,0 21-16,-21-1 0,0 1 0,0 21 15,0 0-15,21-1 0,-21 1 16,0 42-1,0 1 1,-21-1-16,21 21 0,-21 0 0,21-20 16,0 20-16,-21 21 0,0-20 0,21-1 15,-21 0-15,21 1 0,0-1 16,-22 0-16,1 1 0,21-1 0,0 0 16,-21-20-16,21 20 0,0-21 15,0 0-15,0 0 0,0 1 0,0-1 16,0 0-16,21-21 15,0 0 1,1 0-16,-1 0 0,0 0 16,0 0-16,0-21 0,0 21 15,1-21-15,-1-1 0,0 22 0,-21-21 16,21 0-16,0 0 0,-21 0 0</inkml:trace>
  <inkml:trace contextRef="#ctx0" brushRef="#br0" timeOffset="44408.14">9610 7387 0,'-22'0'0,"44"0"0,-65 0 15,22 0-15,42 0 47,0 0-47,22-21 0,-22 21 16,21 0-16,-21 0 0,22-21 0,-1 0 15,-21 21-15,22-21 0,-1-1 16,0 1-16,22 0 0,-22 21 0</inkml:trace>
  <inkml:trace contextRef="#ctx0" brushRef="#br0" timeOffset="44791.92">11028 6879 0,'0'-21'0,"0"0"0,0 0 16,0 0-16,0-1 0,-21 1 15,-1 0 1,1 21-16,0 0 0,0 0 0,0 0 16,0 0-16,-1 0 0,-20 21 15,21 0-15,-21 1 0,20-1 0,-20 0 16,0 0-16,21 21 0,-22 1 15,1-1-15,21 0 0,0 22 16,-1-1-16,1-20 0,21 20 0,-21 1 16,21-22-16,0 22 0,0-22 15,0 0-15,21 1 0,0-1 0,1 0 16,-1-21-16,0 1 0,21-1 0,-21 0 16,1 0-16,20 0 0,-21-21 15,21 0-15,-20 0 0,20 0 0,0 0 16,-21 0-16,43 0 0,-22 0 0,1-21 15,-1 0-15,0 21 0,22-21 16,-22 0-16,0-1 0,1 1 0,-1-21 16,-21 21-16</inkml:trace>
  <inkml:trace contextRef="#ctx0" brushRef="#br0" timeOffset="45927.99">11472 7408 0,'0'-21'0,"0"42"0,0-84 0,0 42 0,0 0 16,0-22-16,0 22 0,0 0 15,-21 21-15,0-21 0,0 21 16,0 0-16,-1 0 0,1 21 15,-21 0-15,21 0 0,0 0 0,-22 22 16,22-22-16,-21 21 0,-1-21 16,22 22-16,0-22 0,-21 21 0,21 1 15,-1-22-15,1 0 0,21 21 16,0-21-16,0 1 0,0-1 16,0 0-16,0 0 0,21-21 15,1 0-15,-1 0 16,0 0-16,0 0 0,0 0 15,0-21-15,22 21 0,-22-21 0,0 0 16,0-1-16,0 1 0,1 0 16,-1 0-16,0-21 0,0 20 15,0-20-15,0 21 0,1-21 0,-22 20 0,0 1 16,21 0-16,-21 0 0,0 42 47,0 0-47,0 0 0,0 22 15,-21-22-15,21 0 0,0 0 16,-22 0-16,22 22 0,0-22 16,0 0-16,0 0 0,0 0 0,0 1 15,0-1-15,22 0 16,-1 0-16,0-21 0,0 0 0,0 0 16,0 0-16,1 0 0,-1 0 0,0 0 15,21 0-15,-21 0 0,22-21 16,-1 0-16,-21 0 0,22-1 0,-1 1 15,-21 0-15,21-21 0,-20-1 16,20 22-16,-21-21 0,0 0 16,22-1-16,-22 1 0,-21 0 0,21-1 15,-21 22-15,21 0 0,-21 0 16,0 42 0,-21 0-1,21 0-15,-21 0 0,21 1 16,0-1-16,0 21 0,0-21 15,0 0-15,0 1 0,0 20 0,0-21 16,0 0-16,0 0 0,0 1 0,0-1 16,0 0-16,0 0 0,0 0 15,0 0-15,0 1 16,-21-22-16,-1 0 16,1 0-1,0 0 1,0-22-16,0 1 15,21 0-15,-21 21 0,-1-21 16,1 21-16,21 21 47,0 0-47,21-21 16,1 21-16,-1-21 0,0 22 15,0-22-15,0 0 16,0 0-16,1 0 0,-1 0 15,0 0-15,21 0 0,-21 0 0,1 0 16,20 0-16,0 0 0,-21 0 0,22 0 16,-1-22-16,-21 22 0,22-21 15,-1 0-15,-21 0 0,21 0 0,-20 0 16,20-1-16,-21-20 0,0 21 16,22-21-16,-22-1 0,0 22 0,0-21 15,-21 21-15,0-22 0,0 22 16,0 0-16,-21 21 15,0 0-15,0 21 0,-1 0 16,1 0-16,0 1 16,0 20-16,0-21 0,0 21 0,21 22 15,-22-43-15,22 21 16,0-20-16,0-1 0,0 0 0,0 0 16,0 0-16,0 0 0,22 1 15,-1-22-15,0 0 16,0 0-16,21 0 0,-20 0 0,-1 0 15,21 0-15,-21 0 0,22-22 16,-22 22-16,0-21 0,21 21 0,-21-21 16,1 0-16,-1 0 0,0 0 0,0 21 15</inkml:trace>
  <inkml:trace contextRef="#ctx0" brushRef="#br0" timeOffset="47275.24">1397 9208 0,'21'0'15,"0"0"1,0 0-16,1 0 16,-1 0-16,0 0 15,0-22-15,0 22 0,0 0 0,1 0 16,-1 0-16,0 0 0,0 0 15,0 0-15,0 0 0,-42 0 47,0 0-47,0 0 16,0 0-16,0 0 0,-1 0 16,1 0-16,-21 0 0,21 0 0,0 22 15,-22-22-15,22 21 0,0-21 16,-21 21-16,20 0 0,-20-21 15,21 21-15,0 0 0,-22 1 0,22-1 16,0 0-16,0 21 0,-21-21 16,20 1-16,1-1 0,21 0 0,-21 0 15,0 0-15,21-42 63,21 0-63,0 21 15,0-21-15,1 21 0,-1-21 0,21 21 16,-21 0-16,0 0 0,22 0 16,-22 0-16,21 0 0,-21 0 0,22 0 15,-22 0-15,21 21 0,-21-21 16,-21 21-16,22 0 0,-22 0 16,0 0-16,0 1 0,0 20 0,0-21 15,0 0-15,-22 0 0,1 1 16,0-1-16,0 0 0,-21 0 15,20 0-15,1-21 0,-21 21 16,21-21-16,-22 0 0,22 0 16,0 22-16,0-22 0,0 0 0,0 0 15,-1 0-15,1 0 0,0 0 16,0 0-16,0 0 16,21-22-16,-21 22 15,21-21 1,0 0-1,21 0 1,0 21-16</inkml:trace>
  <inkml:trace contextRef="#ctx0" brushRef="#br0" timeOffset="47495.47">1884 9652 0,'0'0'0,"21"-21"0,21 21 15,-21 0-15,1 0 0,-1 0 16,0 0 78</inkml:trace>
  <inkml:trace contextRef="#ctx0" brushRef="#br0" timeOffset="48243.46">3408 9335 0,'0'-22'62,"0"1"-62,21 0 16,0 0-16,0 0 0,0 21 16,1-21-16,20-1 0,-21-20 0,0 21 15,0 0-15,1 0 0,-1-1 16,-21-20-16,21 21 0,-21 0 0,0 0 15,0-1-15,-21 1 16,0 21-16,-1 0 0,1 0 0,-21 0 16,21 0-16,-22 21 0,1 1 15,0-1-15,21 0 0,-22 0 16,1 0-16,0 0 0,20 22 16,-20-22-16,21 21 0,0-21 0,21 1 15,0 20-15,0-21 0,0 21 16,0-20-16,0-1 0,0 21 0,0-21 15,21 0-15,0 1 0,0 20 16,0-21-16,1 21 0,20-20 0,-21-1 16,0 0-16,0 21 0,1-21 15,-1 1-15,0-1 0,-21 0 0,0 0 16,0 0-16,-21 0 16,0 1-16,-1-22 0,-20 21 0,21-21 15,-21 0-15,-1 0 0,1 0 16,0 0-16,-1 0 0,1 0 15,0 0-15,-1 0 0,22 0 0,-21 0 16,21 0-16,-1-21 0,-20-1 16,21 22-16,21-21 0,-21 0 0,21 0 15,0 0 1,0 0 0,0-1-16,21 22 0,0-21 0,0 21 15,0-21-15,1 21 0,-1-21 16,21 0-16</inkml:trace>
  <inkml:trace contextRef="#ctx0" brushRef="#br0" timeOffset="49499.23">4212 8869 0,'0'0'0,"0"-21"15,0 42 17,0 0-32,0 21 0,0 1 0,0-1 15,0 0-15,0 1 0,0 20 16,0-20-16,0-1 0,0 21 16,-21-20-16,21-1 0,-21 0 0,21 1 15,-21-22-15,21 21 0,-22 1 16,1-22-16,21 21 0,-21-21 0,21 0 15,-21 1-15,0-22 16,21 21-16,0-42 16,0-1-1,0 1-15,0 0 0,0 0 16,0 0-16,21-22 0,0 22 16,0-21-16,0 21 0,-21-22 15,22 22-15,-1-21 0,0 21 16,0-22-16,21 22 0,-20 0 0,-1 0 15,21 0-15,-21 0 0,22 21 0,-22 0 16,0 0-16,0 0 0,0 0 16,0 0-16,-21 21 0,0 0 0,0 0 15,0 0-15,0 0 16,-21 1-16,0-1 0,-21 0 0,21 0 16,-1 0-16,1-21 0,-21 21 15,21 1-15,0-22 0,-1 0 0,-20 0 16,21 0-16,0 0 0,0 0 15,-1 0-15,1 0 16,21 21 31,0 0-47,21 0 16,-21 0-16,0 0 0,22-21 0,-1 22 15,-21-1-15,21 0 0,0-21 16,0 21-16,-21 0 0,21-21 0,1 21 15,-1-21-15,21 0 0,-21 0 16,0 0-16,22 0 0,-22 0 0,21 0 16,-21 0-16,22 0 0,-1-21 15,0 21-15,1-21 0,-1 0 16,-21 0-16,22 0 0,-1 21 0,-21-22 16,0 1-16,0 0 0,1 0 15,-1 0-15,-21 0 0,21-1 0,-21 1 16,0 0-16,0 0 15,0 0-15,0 42 32,-21 0-32,21 0 0,-21-21 15,21 21-15,-22 1 0,22 20 0,0-21 16,0 0-16,0 0 0,0 1 16,0-1-16,0 0 0,0 0 15,0 0-15,0 0 0,22-21 16,-1 0-16,-21 22 0,21-22 0,0 0 0,21 0 15,-20 0-15,20 0 0,-21 0 16,21-22-16,-20 1 0,20 0 16,-21 21-16,0-21 0,22 0 0,-22 0 15,0-1-15,-21-20 0,21 21 16,-21 0-16,21 0 0,-21-1 16,0 1-16,0 0 0,0 42 46,0 0-30,0 1-16,0 20 0,0-21 16,0 0-16,0 22 0,0-1 15,21 0-15,-21-21 0,0 22 0,22 20 16,-22-20-16,0-1 0,0 0 16,0 22-16,0-22 0,0 22 0,-22-22 15,1 21-15,0 1 0,0-1 0,0 1 16,0-1-16,-1 1 0,1-1 15,0 1-15,0-22 0,0 22 0,0-43 16,-1 21-16,22-21 0,-21 1 16,21-1-16,0 0 0,0-42 31,0 0-31,21-1 16,1 1-16,-1 0 15,-21-21-15,21 21 0,0-22 0,0 1 16,0 0-16,1-1 0,-1-20 0</inkml:trace>
  <inkml:trace contextRef="#ctx0" brushRef="#br0" timeOffset="49823.04">5440 9821 0,'0'0'0,"-21"-42"16,21 0-16,-22-64 16,22 85-16,0-22 0,0 22 0,0 0 15,22 0-15,-1 0 0,0 0 16,0-1-16,0 1 0,0 21 15,22-21-15,-22 21 0,21 0 16,-21 0-16,22 0 0,-22 0 0,0 0 16,0 0-16,0 21 0,-21 0 0,22 1 15,-22-1-15,0 0 0,0 21 16,-22-21-16,1 22 0,0-22 0,0 0 16,-21 21-16,20-20 0,-20-1 15,21 0-15,-21 0 0,20 0 0,-20-21 16,21 21-16,0 1 0,0-22 0,-1 0 15,1 0-15,0 21 0,0-21 32,0-21-17,21-1-15,0 1 16,0 0-16,0 0 0</inkml:trace>
  <inkml:trace contextRef="#ctx0" brushRef="#br0" timeOffset="50055.91">5165 9229 0,'0'0'0,"0"-21"16,0-1-16,0 1 47</inkml:trace>
  <inkml:trace contextRef="#ctx0" brushRef="#br0" timeOffset="50635.58">6710 8911 0,'0'-21'0,"0"42"0,0-63 0,0 21 16,0 0-16,21-1 0,-21 1 16,0 0-16,0 42 31,0 0-31,0 1 0,0-1 16,0 21-16,-21 0 0,21 22 15,-21-22-15,21 22 0,0-1 0,-22-20 16,1 20-16,0 1 0,21-1 0,-21-21 15,0 22-15,21-22 0,0 1 16,-21-1-16,-1 0 0,22 1 0,-21-22 16,21 0-16,0 0 0,0 0 15,0 0-15,-21-21 0,0 0 32,21-21-17,-21 0-15,21 0 16,-21 0-16,21 0 0,-22-1 15,22 1-15,0-21 0</inkml:trace>
  <inkml:trace contextRef="#ctx0" brushRef="#br0" timeOffset="51340.31">6265 9356 0,'0'0'0,"21"0"47,1 0-47,20 0 0,-21 0 15,21-21-15,1 21 0,20-22 0,-20 22 16,20-21-16,1 21 16,-1-21-16,1 0 0,-1 0 0,1 0 15,-22 21-15,21-22 0,-20-20 0,-1 21 16,0 0-16,-20 0 0,20-1 16,-21 1-16,0-21 0,0 21 0,-21-22 15,0 22-15,0 0 0,0-21 16,0 21-16,0-1 0,0 1 0,0 0 15,0 42 17,-21 22-32,0-22 15,21 0-15,-21 21 0,0 1 16,21-1-16,-21 0 0,-1 22 0,22-22 16,-21 0-16,0 1 0,0-1 15,21 0-15,-21 1 0,0-22 0,21 21 16,-22 1-16,22-22 0,0 21 15,-21-21-15,21 0 0,-21 1 0,21-1 16,0 0-16,0 0 16,0-42 15,0 0-31,0 0 16,0-1-16,0 1 0,0 0 0,21 0 15,0 0-15,-21 0 0,22-1 16,-1-20-16,0 21 0,0 0 15,21 0-15,-20-1 0,-1 22 0,21-21 16,-21 0-16,22 21 0,-22 0 16,0 0-16,0 0 0,0 0 0,0 0 15,1 0-15,-22 21 0,0 0 16,0 1-16,0-1 0,0 0 16,0 0-16,0 21 0,-22-20 0,22-1 15,0 0-15,0 0 0,-21 0 16,21 0-16,0 1 0,0-1 0,0 0 15,0 0 1,21-21 0,1 0-1,-1 0-15,-21-21 0,21 21 16,0-21-16,-21 0 0,21-1 0,0 1 16,1 21-16,-1-21 0</inkml:trace>
  <inkml:trace contextRef="#ctx0" brushRef="#br0" timeOffset="51723.09">7747 9335 0,'21'0'47,"0"0"-32,0 0-15,1 0 0,-1-22 16,21 22-16,-21-21 0,0 21 0,22-21 15,-22 21-15,0-21 0,0 0 0,0 21 16,1-21-16,-1-1 16,-21 1-16,-21 21 15,-1 0-15,1 0 16,0 0-16,-21 0 0,21 21 0,-22 1 16,1-1-16,0 0 0,-1 0 15,1 0-15,21 22 0,-22-22 16,22 21-16,0 0 0,0-20 0,21 20 15,0-21-15,0 21 0,0-20 16,0-1-16,0 0 0,0 0 0,42 0 16,-21-21-16,1 21 0,20-21 0,-21 0 15,21 0-15,-20 0 0,20 0 16,0 0-16,1-21 0,-1 0 0,-21 21 16,21-21-16,1 0 0,-22 0 0,0-1 15</inkml:trace>
  <inkml:trace contextRef="#ctx0" brushRef="#br0" timeOffset="53547.95">9207 8911 0,'22'0'47,"-1"0"-47,0 0 0,0 0 16,0 0-16,0 0 0,1-21 0,20 0 15,-21 21-15,21-21 0,1 0 16,-1-1-16,0 1 0,-20 0 15,20 0-15,0 0 0,-21 0 0,1-1 16,-1 1-16,0 0 0,0 0 16,-21 0-16,0 0 0,-21 21 31,0 0-15,0 21-16,-1 21 0,1-21 0,21 22 15,-21-1-15,0 21 0,0-20 16,21 20-16,-21-20 0,-1 20 15,1 1-15,21-22 0,-21 21 0,21-20 16,-21-1-16,21 0 0,0 1 16,0-1-16,0-21 0,0 22 0,0-22 15,0 21-15,0-21 0,0 0 16,0 1-16,0-1 0,-21-21 31,0 0-15,-1-21-16,1 21 0,0-22 0,0 1 15,0 0-15,0 21 0,-1-21 16,1 0-16,0-22 0,0 22 0,0 0 16,0 0-16,-1 0 0,1 21 15,21-21-15,-21 21 16,21 21 15,0 0-31,0 0 16,0 0-16,21 0 0,-21 1 0,21-1 15,-21 0-15,22 0 0,-1-21 16,0 21-16,-21 0 0,21-21 0,0 0 16,0 22-16,1-22 0,20 0 15,-21 0-15,0 0 0,22-22 0,-22 22 16,21-21-16,0 0 0,1 0 0,-1 21 16,-21-21-16,22 0 15,-1-1-15,-21 1 0,0 0 0,0 0 16,1 0-16,-22 0 0,0-22 0,0 22 15,0 0-15,0 0 0,0 0 16,0-1-16,0 1 0,0 42 31,-22 1-15,22-1-16,-21 0 0,21 0 16,0 21-16,0-20 0,0-1 15,0 0-15,0 0 0,0 0 0,0 22 16,0-22-16,0 0 0,0 0 15,0 0-15,0 0 16,21-21-16,1 0 0,-1 0 16,0 0-16,0 0 0,21 0 15,-20 0-15,20-21 0,-21 21 0,21-21 16,1 0-16,-22 0 0,21 0 0,1-1 16,-22 1-16,0 0 0,21 0 15,-21 0-15,-21 0 0,22-1 0,-22-20 16,21 21-16,-21 0 15,0 0-15,0 42 32,-21 0-32,21 0 0,-22 0 15,22 0-15,0 1 0,0-1 16,0 0-16,0 0 0,0 0 16,0 0-16,0 1 0,0-1 15,0 0-15,0-42 63,0 0-48,-21 21-15,0 0 0,21-22 0,-21 22 16,0 0-16,0 0 16,21 22-1,0-1 1,0 0-16,0 0 15,21-21-15,0 0 16,0 21-16,0-21 0,0 0 0,1 0 16,-1 0-16,0 0 0,0 0 15,0 0-15,0 0 0,22 0 0,-22 0 16,21 0-16,-21-21 0,22 0 16,-22 21-16,0-21 0,0 0 0,0-1 15,1 1-15,-1 0 0,-21 0 0,21-21 16,-21 20-16,21-20 0,-21 21 15,0-21-15,21-22 0,0 22 0,1-1 16,-22-20-16,21 21 0,0-1 16,-21-20-16,21 20 0,0 1 15,-21 21-15,0-21 0,0 20 0,0 1 16,0 42 0,-21 22-1,0-22-15,0 0 0,21 21 16,-21 1-16,-1-1 0,1 0 15,21 1-15,0-1 0,-21 0 16,0 1-16,21-22 0,0 21 0,0 1 16,0-1-16,0-21 0,0 21 15,0-20-15,0-1 0,0 21 0,0-21 0,0 0 16,0 1-16,0-1 0,0 0 16,21 0-16,0 0 15,0-21-15,1 0 0,-1 0 16,0 0-16,0 0 0,0 0 0,0 0 15,1 0-15,-1-21 0,0 0 0,0 21 16,0-21-16,0 0 0,1 21 16,-22-22-16,0 1 0,0 0 0</inkml:trace>
  <inkml:trace contextRef="#ctx0" brushRef="#br0" timeOffset="53752.31">10774 9102 0,'0'0'16,"-21"0"0,42 0-1,0 0-15,0-21 0,0 21 0,22 0 16,-1 0-16,-21-22 0,21 22 16,1 0-16,-22 0 0,21-21 0,-21 21 15,22 0-15,-22-21 0,0 21 16,0-21-16,0 21 15</inkml:trace>
  <inkml:trace contextRef="#ctx0" brushRef="#br0" timeOffset="55506.47">12023 8742 0,'0'0'0,"84"-64"16,-63 43-16,1 21 0,-1-21 16,-21 0-16,21 0 0,-21 0 15,21-1-15,-21 1 16,0 0-16,-21 21 15,0 0 1,0 0-16,-1 0 0,1 21 0,0 0 16,0 1-16,-21-1 0,20 21 15,-20-21-15,21 22 0,-21-1 0,20 21 16,1-20-16,-21-1 0,21 0 16,0 22-16,-1-22 0,22 1 0,0-1 15,0-21-15,0 21 0,0-20 0,22 20 16,-1-21-16,21 0 0,-21 0 15,22 1-15,-1-22 0,21 21 16,-20-21-16,20 0 0,-20 0 0,20 21 16,-21-21-16,22 0 0,-22 0 15,1 0-15,-1-21 0,0 21 0,1-21 16,-1 21-16,-21-22 0,21 1 16,-20 0-16,20 0 0,-21 0 0,-21 0 15,0-1-15,21 1 0,-21-21 0,0 21 16,0-22-16,0 22 0,0 0 15,0-21-15,0 21 0,0-1 0,-21 22 16,21-21-16,-21 21 16,0 0-16,0 0 15,-1 21-15,22 1 0,-21-1 16,0 0-16,21 0 0,-21 0 16,0 0-16,21 1 0,-21-1 0,-1 0 15,22 21-15,0-21 0,-21 1 16,21-1-16,-21 0 0,21 0 15,0 0-15,0 0 0,0 1 16,21-22 0,0 0-16,1 0 15,-1 0-15,0 0 0,0 0 16,-21-22-16,21 1 0,0 21 0,1-21 16,-22 0-16,21 0 0,0 0 15,0-1-15,-21 1 0,0 0 16,21 0-16,-21 0 0,21 0 0,-21-22 15,0 22-15,0 0 0,0 0 16,22 21-16,-22 21 31,0 0-31,0 21 16,-22-20-16,22-1 0,-21 0 16,21 0-16,0 0 0,0 22 15,0-22-15,0 0 0,0 0 16,0 0-16,0 0 15,21-21-15,1 0 16,-1 0-16,21 0 0,-21 0 16,0 0-16,22 0 0,-1-21 15,0 21-15,-20-21 0,20 0 0,0 0 16,-21 0-16,22-1 0,-22 1 0,21 0 16,1-21-16,-43 21 15,21-1-15,-21 1 0,0 0 0,21 0 16,-21 42 15,0 0-31,0 0 16,-21 1-16,21-1 0,0 0 0,0 0 15,0 0-15,0 0 0,-21 1 0,21-1 16,0 0 0,0 0-16,0 0 0,0 0 15,-22-21-15,1 0 16,21 22-16,-21-22 15,0 0 1,0 0-16,0 0 16,21-22-16,-22 22 0,1 0 0,21-21 15,-21 21-15,21-21 0,-21 21 0,0 0 16,0-21-16,-1 21 31,22 21 0,0 0-31,0 0 16,22 1-16,-1-22 16,-21 21-16,21-21 0,0 0 15,0 21-15,0-21 0,1 21 0,-1-21 16,0 0-16,21 0 0,1 0 16,-22 0-16,42 0 0,-20 0 0,-1 0 15,0 0-15,1-21 0,-1 21 0,0-21 16,-21 0-16,22 21 0,-22-22 15,0 1-15,0 0 0,0 0 0,1 0 16,-22 0-16,0-1 0,21-20 16,-21 21-16,0 0 0,0-22 15,0 22-15,0 0 0,0 0 0,0 0 16,-21 21 0,-1 0-16,1 21 0,21 0 15,-21 0-15,0 0 0,0 1 0,21 20 16,0-21-16,-21 0 0,21 22 15,0-22-15,0 0 0,0 0 0,0 0 16,0 0-16,0 1 16,21-22-16,0 21 0,0-21 15,0 0-15,0 0 16,1 0-16,-1 0 16,0 0-1,-21-21-15,0-1 0,0 1 16,0 0-1</inkml:trace>
  <inkml:trace contextRef="#ctx0" brushRef="#br0" timeOffset="58891.07">1439 10837 0,'0'0'0,"0"-21"16,0 0-1,0 0-15,0 0 16,-21 21-1,0 0-15,0 0 0,0 0 16,-1 0-16,1 21 16,0 0-16,0 0 0,0 0 0,0 1 15,-22-1-15,22 0 0,0 21 16,0-21-16,0 22 0,-1-1 16,1 0-16,0 1 0,0 20 15,0-20-15,21-1 0,0 0 0,0 1 16,0-1-16,0 0 0,0-21 0,0 1 15,0-1-15,21 0 16,0 0-16,0-21 0,0 0 0,1 0 16,-1 0-16,0 0 0,21 0 15,-21 0-15,1-21 0,-1 0 0,0 21 16,0-21-16,0-1 0,0 1 16,-21 0-16,0 0 0,0 0 15,0 0-15,0-1 0,0 1 0,0 0 16,-21 21-16,21-21 0,-21 21 15,0 0-15,0 0 0,0 0 0,-1 0 16,1 0-16,-21 21 16,21 0-16,0 0 0,-22-21 0,22 22 15,0-1-15,-21 0 0,20 0 16,22 0-16,-21 0 0,21 1 16,0-1-16,0 0 15,21-21-15,1 0 16,20 0-16,-21 0 0,0 0 15,22-21-15,-22 0 0</inkml:trace>
  <inkml:trace contextRef="#ctx0" brushRef="#br0" timeOffset="59278.85">1778 11240 0,'0'21'15,"0"-42"32,21-1-47,-21 1 16,21 21-16,-21-21 0,0 0 15,0 0-15,-21 21 32,0 0-32,0 0 0,0 21 15,-1 0-15,1 0 0,21 0 16,-21-21-16,21 22 0,0-1 16,0 0-16,0 0 15,21-21-15,0 0 16,1 0-16,-1 0 15,0 0 1,0-21-16</inkml:trace>
  <inkml:trace contextRef="#ctx0" brushRef="#br0" timeOffset="62943.29">3302 10837 0,'-21'0'31,"21"22"-31,0-1 16,0 0 15,0 0 0,21-21-31,0 0 16,0 0-16,0 0 16,1 0-1,-44 0 266,22-21-281,-21 21 16,21-21 0,0-22-1,0 22 1,0 0-16,0 0 16,0 0-16,0 0 0,0-1 15,0 1-15,0 0 0,0 0 0,0 0 16,0 0-16,21-1 0,-21 1 15,22 0-15,-22 0 0,0 0 16,0 42 15,0 0-31,0 0 16,0 22-16,0-1 0,0 21 0,0-20 16,-22 20-16,1 1 0,21-1 15,-21 1-15,0-1 0,0 1 0,0-1 16,-1 1-16,1-1 15,21-20-15,-21 20 0,0-21 0,0 1 16,0-22-16,21 21 0,0-21 16,0 1-16,-22-1 0,1 0 15,21-42 1,0 0 0,0-1-16,0 1 15,0 0-15,0 0 0,0 0 0,0 0 16,0-1-16,0 1 0,0 0 15,0-21-15,0 21 0,21-22 0,1 1 16,-22 21-16,21-22 0,0-20 16,-21 21-16,21-1 0,0 1 15,0-22-15,1 22 0,-1 0 16,0-22-16,0 22 0,-21 0 0,21-1 16,0 1-16,1 21 0,-22-22 15,0 22-15,21 0 0,0 0 16,-21 42 15,0 0-31,21 0 0,-21 22 16,21-1-16,-21 0 0,0 22 0,0-1 15,21 1-15,-21-1 0,0 22 16,22-21-16,-22 20 0,0-20 16,0-1-16,0 1 0,0-1 15,0 1-15,0-22 0,0 0 0,0-20 16,0 20-16,0-21 0,0 0 15,0-42 17,0 0-32,0 0 15,0 0-15,0-1 0,0 1 0,0 0 16,-22 0-16,1 0 0,0 0 16,0-1-16,-21-20 0,20 21 0,-20 0 15,21-22-15,-21 22 16,-1 0-16,22 0 0,-21 0 0,21 21 15,-22 0-15,22 0 0,0 0 16,0 0-16,0 0 0,21 21 0,0 0 16,0 0-16,0 22 0,0-22 15,0 0-15,0 0 0,0 0 0,21 0 16,21 1-16,-21-22 0,22 0 16,-1 0-16,0 0 0,1 0 0,20 0 15,1 0-15,-1-22 0,1 1 16,-1 0-16,1 0 0,-1 0 15,1-22-15,-1 22 0,-21 0 0,22-21 16,-22 21-16,-21-1 0,22 1 16,-22 0-16,-21 0 0,21 0 0,-21 0 15,0-1 1,0 44 0,0-1-16,0 0 15,0 0-15,0 0 0,0 22 0,0-22 16,-21 21-16,21 0 0,0-20 15,0 20-15,0-21 0,-21 21 0,21-20 16,-21 20-16,21-21 0,-22 0 16,22 0-16,0 1 0,-21-22 15,21-22 17,0 1-32,0 0 15,0 0-15,0 0 0,21-22 16,-21 22-16,0-21 0,22 0 0,-1 20 15,0-20-15,0 0 0,0-1 16,0 22-16,22-21 0,-22 21 0,21 0 16,-21 21-16,22 0 0,-22 0 15,0 0-15,0 0 0,0 0 0,1 21 16,-22 21-16,0-21 0,0 0 0,0 22 16,0-1-16,0-21 15,0 22-15,0-1 0,0-21 0,0 21 16,21 1-16,-21-22 0,0 0 0,21 0 15,0 0-15,-21 1 0,21-22 16,0 0-16,1 21 0,20-21 16,-21 0-16,21 0 0,-20 0 0,20-21 15,0 21-15,1-22 0,-1 1 16,-21 0-16,21 0 0,1 0 0,-22-22 16,0 22-16,0-21 0,0 21 15,1-22-15,-22 1 0,0 0 0,21 21 16,-21-22-16,0 22 0,0 0 0,0 0 15,0 42 1,-21 0 0,21 21-16,-22-20 0,22 20 15,-21-21-15,21 21 0,0 1 16,-21-22-16,0 21 0,21 1 0,0-22 16,-21 21-16,0-21 0,21 0 15,-22 1-15,22-1 0,-21 0 0,21 0 16,0-42 15,0 0-31,0 0 0,21-1 16,1 1-16,-1 0 0,0-21 15,0 21-15,-21-22 0,21 22 16,0-21-16,22-1 0,-22 22 0,0 0 16,0 0-16,0 0 15,-21 0-15,22 21 0,-1 0 0,-21 21 16,21 0-16,-21 0 15,21 0-15,-21 0 0,0 1 0,0-1 16,21 0-16,-21 21 0,21-21 16,-21 1-16,0-1 0,22 21 0,-1-21 15,-21 0-15,21 1 0,0-22 16,-21 21-16,21 0 0,0-21 0,1 0 16,-1 0-16,0 0 0,0 0 15,0 0-15,0-21 16,22 0-16,-22 21 0,21-22 0,-21 1 15,22-21-15,-22 21 0,21 0 0,-21-1 16,22-41-16,-22 21 16,0 20-16,-21-20 0,0 21 0,0-21 15,0 20-15,0 1 0,0 0 16,0 42 15,0 0-31,0 1 0,-21-1 0,21 0 16,0 21-16,0-21 0,0 1 0,-21 20 15,21-21-15,0 21 16,0-20-16,0-1 0,0 21 0,0-21 16,0 0-16,21 1 0,0-22 0,0 21 15,22-21-15,-22 0 0,0 0 16,21 0-16,-21 0 0,22 0 0,-22 0 16,21-21-16,-21 21 0,22-22 15,-22 1-15,0 0 0,0 0 16,0 0-16,1 0 0,-22-1 0,0-20 15,0 21-15,0-21 0,0 20 0,0-20 16,0 0-16,0-1 0,-22 1 0,1 0 16,0 21-16,0-1 0,21 1 15,-21 0-15,0 21 0,-1 0 16,1 0-16,0 0 0,0 21 0,0 0 16,0 1-16,-1-1 0,1 21 15,0 0-15,0-20 0,21 20 0,0 0 16,0 1-16,0-1 0,0-21 15,0 0-15,0 22 0,0-22 0,21 0 16,0-21-16,0 21 0,1-21 16,-1 0-16,21 0 0,-21 0 0,22 0 15,-22 0-15,21 0 0,0 0 0,1-21 16,-1 0-16,0 0 0,1-1 16,-1 1-16,0 0 0,-20-21 0,20 21 15,0-22-15,-21 1 0,22 0 16,-22-1-16,21-20 0,1-22 15,-1 22-15,-21 20 0,43-84 16,-43 64-16,0 20 16,0-20-16,0 21 0,22-43 15,-22 43-15,0 20 0,-21-20 16,0 21-16,0 42 16,0 0-16,0 0 15,0 22-15,-21-1 0,21 0 16,0 22-16,-21-22 0,-1 22 0,1-22 15,21 22-15,-21-22 16,0 0-16,0 22 0,0-22 0,-1 22 16,1-22-16,-21 64 0,42-64 15,-21 0-15,21-20 0,0 20 16,0-21-16,0 0 0,0 0 0,0 1 16,0-1-16,0 0 0,21-21 15,0 0-15,0 0 0,0 0 0,1 0 16,-1 0-16,21 0 0,-21 0 15,0-21-15,1 21 0,-1-21 16,-21-1-16,21 22 0,0-21 16,0 0-16,-21 0 0,0 0 0,0 0 15,0-1-15,0 1 0,0-21 0,0 21 16</inkml:trace>
  <inkml:trace contextRef="#ctx0" brushRef="#br0" timeOffset="63175.3">6710 11070 0,'-21'0'0,"42"0"0,-64 0 16,22 0-16,42 0 31,1-21-31,20 21 0,-21 0 0,21 0 16,1-21-16,-1 21 0,0-21 16,-20 21-16,20 0 0,0 0 0,1-21 15,-22 21-15,21 0 0,-21 0 0,0 0 16,1 0-1,-44 0 17,1 0-17</inkml:trace>
  <inkml:trace contextRef="#ctx0" brushRef="#br0" timeOffset="65806.97">7705 11303 0,'21'0'0,"0"0"16,0 0-1,0 0-15,0-21 0,1 21 16,-1-21-16,0 21 0,-21-21 15,21-1-15,0 1 16,-21 0-16,0 0 0,0 0 16,21 0-16,-21-1 0,0 1 15,0 0-15,0 0 0,0 0 0,0 0 16,-21 21-16,0 0 16,0 0-16,0 0 0,0 0 15,-1 0-15,1 21 0,0 0 16,0 0-16,-21 0 0,20 22 0,1-22 15,0 21-15,0 0 0,0 1 16,0-1-16,21 0 0,0 1 16,-22-22-16,22 21 0,0-21 0,0 1 15,0-1-15,0 0 0,0 0 0,22-21 16,-1 0 0,0 0-16,0-21 0,0 21 15,22-21-15,-22 0 0,0-1 16,21-20-16,-21 21 0,1 0 15,20-22-15,-21 22 0,0-21 0,0 0 16,1-1-16,-22 1 0,0 21 16,21-22-16,-21 22 0,21 0 0,-21 0 15,0 0-15,0 42 32,0 0-32,0 0 0,0 0 15,0 22-15,0-22 0,0 21 16,0 1-16,0-1 0,0 0 0,0-21 15,0 22-15,0-22 0,21 21 16,-21-21-16,21 1 0,0-1 16,1 0-16,-1-21 0,0 0 15,21 0-15,-21 0 0,1 0 16,-1 0-16,21-21 0,-21 21 0,0-21 16,1-1-16,-1 1 0,21-21 15,-21 21-15,0-22 0,1 1 0,-1 0 16,0-1-16,-21 1 0,21-21 15,0 20-15,-21-20 0,0 20 0,0-20 16,21 21-16,-21-1 0,0-20 0,22 20 16,-22 22-16,0-21 0,0 21 15,0 0-15,0-1 0,0 44 32,0 20-32,0-21 15,0 0-15,0 22 0,0-1 16,0 0-16,0 1 0,0-22 15,-22 21-15,22 0 0,0 22 0,-21-22 16,21 1-16,0-1 0,0 0 16,-21 1-16,21-1 0,0-21 0,0 21 15,0-20-15,0 20 0,0-21 16,21 0-16,0-21 0,1 21 0,-1-21 16,0 0-16,0 0 0,0 0 15,0 0-15,1 0 0,-1 0 16,0-21-16,0 0 0,0 0 0,22 21 15,-22-21-15,0 0 0,0-22 16,0 22-16,-21 0 0,21 0 16,1-22-16,-22 22 0,21 0 0,-21-21 15,21 42-15,0-21 0,-21-1 16,21 22 0,-21 22-1,0-1-15,0 0 16,0 0-16,0 21 0,0-20 0,0-1 15,0 0-15,0 0 0,0 0 16,0 0-16,0 1 0,0-1 0,0 0 16,0 0-16,0 0 0,0 0 15,21-21-15,1 0 16,-1 0-16,0 0 0,0 0 16,0 0-16,0 0 15,1 0-15,-1-21 0,0 21 0,0-21 16,0 0-16,0 0 0,1 21 0,-1-21 15,0-1-15,0-20 0,-21 21 16,21 0-16,0 0 0,-21-22 0,0 22 16,0 0-16,22 0 0,-22 0 15,0-1-15,21 22 16,-21 22 0,0-1-1,0 0-15,0 0 0,0 0 0,0 0 16,0 1-16,0-1 15,-21 0-15,21 0 0,0 0 0,0 0 16,0 1-16,0-1 0,0 0 16,0 0-16,0 0 15,21-21 1,0 0-16,0 0 16,0-21-16,-21 0 0,0 0 15,21 0-15,-21-1 16,0 1-16,0 0 15,0 0-15,0-21 0,0 20 0,-21 1 0,0 0 16,0 0 0,0 21-16,0 0 0,-1 0 15,1 0-15,0 0 16,21-21 15,21 21-31,0 0 16,-21-21-16,43 21 0,-22 0 0,0-22 15,0 22-15,22 0 0,-22-21 16,0 21-16,21 0 0,-21 0 0,1 0 16,20-21-16,-21 21 0,21 0 15,-20 0-15,-1 0 0,0 0 0,0 0 16,0 0-16,0 21 0,-21 0 16,0 1-16,0-1 15,0 0-15,0 0 0,0 0 16,0 0-16,0 1 0,0-1 15,0 0-15,-21 0 0,21 0 0,-21 0 16,21 1-16,-21-1 0,21 0 0,0 0 16,0 0-16,0 0 15,0 1-15,0-44 63,0 1-48,0 0-15,0 0 0,0 0 0,0 0 16,21-22-16,0 22 0,0-21 0,1 21 16,-22-22-16,21 1 0,0 21 15,0 0-15,0-1 0,22-20 16,-22 21-16,0 21 0,0 0 16,0 0-16,0 0 15,1 0-15,-22 21 16,0 0-16,21 0 0,-21 1 15,0 20-15,0-21 0,0 21 16,0-20-16,0 20 0,0-21 0,0 0 16,0 22-16,0-22 0,0 0 15,0 0-15,0 0 0,0 0 16,21-21-16,0 22 16,0-22-16,0 0 15,1 0-15,-1 0 0,0 0 16,0-22-16,0 22 0,0-21 15,1 0-15,-1 21 0,21-21 0,-21 0 16,0-22-16,1 22 0,20 0 16,0-64-16,-21 64 15,22-63-15,-22 62 0,0 1 16,0-21-16,0 0 16,-21 20-16,-21 22 15,0 0 1,0 22-16,0-1 0,0 0 15,-1 0-15,22 0 0,0 0 0,-21-21 16,21 22-16,0-1 0,0 0 16,-21 0-16,21 0 0,0 0 15,0 1-15,0-1 16,21 0-16,0-21 0,-21 21 16,22 0-16,-1-21 0,-21 21 15,21-21-15,-21 22 0,21-1 16,0-21-16,-21 21 15,0 0-15,0 0 0,0 0 16,0 1-16,0-1 16,-21-21-1,0 21-15,0-21 0,0 0 0,-1 0 16,1 0-16,0 0 0,0 0 16,0 0-16,0 0 0,-1 0 15,1 0-15,0 0 16,0 0-16,21-21 31,0 0-31,0-1 16,0 1-16,0 0 15</inkml:trace>
  <inkml:trace contextRef="#ctx0" brushRef="#br0" timeOffset="66271.03">9504 10562 0,'0'-21'47,"0"0"-31,0 0 15,0 42 32,0 0-48,0 0 1,0 0-1,0 1 1</inkml:trace>
  <inkml:trace contextRef="#ctx0" brushRef="#br0" timeOffset="66567.87">8615 10901 0,'-43'0'16,"86"0"-16,-107 21 0,43-21 0,42 0 47,0 0-47,1 0 0,20 0 0,-21 0 15,0 0-15,22-21 0,-22 21 16,21 0-16,-21 0 0,0 0 0,1 0 15,-22-21-15,21 21 16,-42 0 15,-1 0-31,1 0 16</inkml:trace>
  <inkml:trace contextRef="#ctx0" brushRef="#br0" timeOffset="68026.6">1037 12848 0,'0'0'0,"0"-21"32,0 0-17,0 42 32,0 0-31,0 0-16,0 1 0,21-1 15,0-21-15,1 21 16,-1-21-16,0 0 0,21 0 16,-21 21-16,22-21 0,-1 0 0,0 0 15,1 0-15,-22-21 0,21 0 16,1 21-16,-1-21 0,0-1 16,-21 1-16,22 0 0,-22 0 0,0 0 15,0 0-15,-21-1 0,0 1 16,0 0-16,0 0 15,0 0 1,-21 21 0,21 21-1,-21 0-15,0-21 0,0 42 16,21-20-16,-22 20 0,22 0 16,-21-21-16,0 22 0,21-1 0,0 22 15,-21-22-15,0 0 0,21 1 16,-21-1-16,21-21 0,0 21 15,0 1-15,-22-1 0,22-21 0,0 22 16,-21-22-16,21 21 0,0-21 16,0 0-16,-21 1 0,21-1 15,-21 0-15,21 0 0,0 0 16,0 0-16,-21 1 16,21-44 30,0 1-46,-21 0 0,21 0 16</inkml:trace>
  <inkml:trace contextRef="#ctx0" brushRef="#br0" timeOffset="68380.92">995 13377 0,'0'22'0,"0"-44"0,-21 44 16,42-22 15,0 0-31,0 0 0,0 0 16,0 0-16,1 0 0,20 0 0,0 0 16,-21 0-16,22 0 0,-1 0 15,0-22-15,1 22 0,-22 0 0,21 0 16,-21-21-16,1 21 0,-1 0 15,0 0-15,0 0 0,0 0 16</inkml:trace>
  <inkml:trace contextRef="#ctx0" brushRef="#br0" timeOffset="68963.1">2074 13314 0,'-21'0'31,"21"21"-31,-21 0 16,21 0 15,0-42 16,0 0-31,0 0-1,0 0-15,0 0 16,-21 21 31,21 21-47,0 0 0,0 0 16,0 0-1,0-42 79</inkml:trace>
  <inkml:trace contextRef="#ctx0" brushRef="#br0" timeOffset="69987.5">3831 12700 0,'0'0'0,"0"-21"16,0 0-16,0 0 15,0 42 17,0 0-32,0 0 15,0 21-15,-21 1 0,21-1 0,-21 22 16,21-22-16,0 21 0,-21 1 16,-1-22-16,1 22 0,21-22 0,-21 22 15,21-22-15,-21 0 0,0 1 16,21-1-16,0 0 0,0-21 0,-21 22 15,21-22-15,0 0 0,-22 0 16,1-42 47,21 0-63,-21 0 15,21 0-15,0-1 0,0 1 0,0 0 16</inkml:trace>
  <inkml:trace contextRef="#ctx0" brushRef="#br0" timeOffset="71475.5">3471 12933 0,'0'-42'0,"0"84"0,0-106 0,0 43 0,-21 0 15,21 0-15,0 0 0,0-22 0,0 22 16,0 0-16,0 0 15,21 0-15,0 0 0,1-1 0,-1 1 16,21 0-16,0 0 0,1 0 16,-1 21-16,22-21 0,-1-1 0,-21 22 15,22 0-15,-22 0 0,22 0 16,-22 22-16,0-22 0,1 42 16,-1-21-16,-21 21 0,22 1 0,-43-1 15,0 22-15,0-22 0,0 21 16,-22-20-16,1 20 0,0-20 0,-21-1 15,-1-21-15,22 21 0,-21-20 16,0 20-16,-1-21 0,22-21 16,-21 21-16,21-21 0,-22 0 15,22 0-15,0 0 0,0 0 0,0 0 16,-1 0-16,1-21 16,21 0-1,0 42 16,0 0-31,21 0 16,1 1-16,-22-1 0,21 0 0,0 0 16,-21 0-16,21 0 0,0 22 15,-21-22-15,21 0 0,1 0 0,-1 0 16,0 1 0,0-22-16,0 0 0,0 0 15,1 0-15,-1 0 0,0 0 16,21-22-16,-21 22 0,1-21 0,-1 0 15,21 0-15,-21 0 0,0 0 16,1-1-16,20 1 0,-21-21 16,0 21-16,-21 0 0,21-1 15,-21-20-15,0 21 0,0 0 0,0 0 16,0-1-16,0 1 0,0 42 31,0 1-15,0-1-16,0 0 0,0 0 15,0 21-15,0-20 0,0-1 16,0 21-16,0-21 0,0 22 0,0-22 16,0 0-16,0 0 0,0 0 15,0 0-15,22 1 0,-1-22 0,0 0 16,0 0-16,0 0 16,0 0-16,22 0 0,-22 0 0,21-22 15,-21 1-15,22 0 0,-22 0 16,21 0-16,-21 0 0,22-1 15,-22-20-15,0 21 0,0 0 0,-21 0 16,21-22-16,-21 22 0,22-21 16,-22 21-16,0-1 0,0-20 15,0 21-15,0 0 0,0 0 16,0 42 0,0 0-16,0 0 15,0 0-15,0 0 0,0 1 16,0 20-16,0-21 0,0 0 0,0 22 15,0-22-15,0 21 0,0-21 16,0 0-16,0 1 0,0-1 0,0 0 16,21 0-16,0 0 0,0 0 0,0-21 15,0 0-15,1 22 16,-1-22-16,0 0 0,0 0 0,21 0 16,-20-22-16,-1 22 0,0-21 15,0 0-15,21 0 0,-20 21 0,-1-21 16,0 0-16,0-22 0,-21 22 15,0 0-15,0 0 0,0 0 0,0-1 16,0 1-16,0 0 0,0 0 16,0 0-16,0 42 31,0 0-31,0 0 16,0 0-16,-21 22 0,21-22 15,0 0-15,-21 0 0,21 0 0,0 1 16,0-1-16,0 0 15,-21 0-15,21 0 0,0 0 0,0 1 16,0-44 31,0 1-47,0 0 16,0 0-16,0 0 0,0 0 15,0-1-15,0-20 0,0 21 16,0-21-16,0 20 0,21-20 0,-21 21 15,21-21-15,0 20 0,0-20 16,22 21-16,-22 0 0,0 0 16,21-1-16,1 22 0,-1 0 15,0 0-15,1 0 0,-1 22 0,0-1 16,1 0-16,-1 0 0,-21 21 16,21-20-16,-20 20 0,-1-21 15,-21 0-15,0 22 0,0-22 0,0 0 16,0 0-16,0 0 0,0 0 0,0 1 15,0-1-15,0 0 0,-21-21 0,21 21 16,-22 0-16,1-21 16,0 21-16,0-21 15,21 22-15,-21-22 0,21 21 16,-21-21-16</inkml:trace>
  <inkml:trace contextRef="#ctx0" brushRef="#br0" timeOffset="73941.1">7070 13187 0,'0'-21'16,"-22"21"-16,1-21 16,21-1-1,0 1-15,0 0 16,0 0-1,0 0-15,0 0 0,0-1 16,0 1-16,0 0 0,21 0 16,1 0-16,-1 0 0,0 21 15,-21-22-15,21 1 0,21 21 0,-20 0 0,-1 0 16,0 0-16,0 0 16,0 0-16,0 21 0,1 1 0,-1-1 15,0 21-15,0-21 0,-21 22 16,0-22-16,21 21 0,-21 0 0,0-20 15,21 20-15,-21-21 0,0 21 16,0-20-16,0-1 0,0 0 0,0 0 16,0 0-16,0 0 0,0 1 15,-21-1-15,0-21 16,0 0 0,21-21-1,-21 21-15,21-22 16,0 1-16,0 0 0,0 0 15,0-21-15,0 20 0,0-20 0,0 21 16,0-21-16,21-1 0,0 1 16,-21 21-16,21-22 0,0 1 0,1 21 15,-1 0-15,0 0 0,0-1 16,21 22-16,-20 0 0,-1 0 0,0 0 16,0 22-16,0 20 0,22-21 15,-22 0-15,0 22 0,0-22 16,-21 21-16,21-21 0,-21 22 0,21-22 15,-21 21-15,0-21 0,0 0 16,0 1-16,0-1 0,0 0 0,-21 0 16,0 0-16,0-21 0,0 21 15,0-21 1,21-21 0,0 0-16,0 0 15,0 0-15,0 0 16,0-1-16,21 1 0,0-21 0,0 21 15,0 0-15,0-22 0,1 22 16,20-21-16,-21 21 0,21-1 0,-20-20 16,20 21-16,0 21 0,1-21 15,-22 0-15,21 21 0,-21 0 16,0 0-16,1 21 0,-1 0 0,0 0 16,-21 0-16,0 22 0,0-22 15,0 21-15,0-21 0,0 22 0,0-22 16,0 21-16,0-21 0,0 0 15,0 22-15,0-22 0,0 0 0,0 0 16,0 0-16,21-21 16,0 22-16,0-22 0,1 0 15,-1 0-15,0 0 0,0 0 0,0 0 16,0-22-16,22 22 0,-22-21 16,0 0-16,0 21 0,22-21 0,-22 0 15,0 0-15,0-1 16,0-20-16,-21 21 0,0 0 0,21 0 15,-21-22-15,0 22 0,0 0 16,0-21-16,0 20 0,0 1 0,0 0 16,0 42 15,0 0-31,-21 1 0,21-1 0,0 21 16,0-21-16,0 0 0,0 1 15,0 20-15,0-21 0,0 0 0,0 0 16,0 1-16,0-1 0,0 0 15,0 0-15,21-21 16,1 0-16,-1 0 16,0 0-16,0 0 0,21 0 0,-20 0 15,20-21-15,-21 21 0,0-21 0,22 0 16,-22 21-16,0-22 0,21 1 16,-21 0-16,1-21 0,-22 21 0,21-1 15,0-20-15,-21 21 0,0-21 16,0 20-16,0-20 0,0 21 0,0 0 15,0 0-15,0 42 32,0 0-17,-21 0-15,21 0 0,-21 0 0,21 1 16,-22 20-16,22-21 0,0 0 16,0 22-16,0-22 0,0 0 15,0 21-15,0-21 0,0 1 0,0-1 16,0 0-16,0 0 0,0 0 15,22-21-15,20 0 0,-21 21 16,0-21-16,0 0 0,1 0 16,20 0-16,-21 0 0,0 0 0,0 0 15,1-21-15,-1 21 0,21-21 16,-21 21-16,0-21 0,-21 0 0,22 0 16,-1-1-16,-21-20 0,21 21 15,-21-21-15,0-1 0,0 1 0,21 0 16,-21-1-16,0 1 0,0-22 15,21 22-15,-21 0 0,0-1 16,0 1-16,0 21 0,21 0 0,-21 0 16,0-1-16,0 1 0,0 42 47,0 1-47,-21-1 0,21 21 0,-21-21 15,21 22-15,0-1 0,-21 0 16,21 1-16,0-1 0,0 0 0,-21 1 15,21-22-15,0 21 16,0 0-16,0 1 0,0-22 0,0 0 16,0 21-16,0-20 0,0-1 0,0 0 15,0 0-15,21 0 0,0-21 16,0 21-16,0-21 0,1 0 16,-1 0-16,0 0 0,21 0 15,-21 0-15,22 0 0,-22 0 0,21-21 16,-21 0-16,22 0 0,-22 0 15,21 0-15,-21-1 0,43-41 16,-43 42-16,21-64 0,-20 43 16,-1-22-16,-21 22 15,0-22-15,0 22 0,21-21 0,-21 20 16,0-20-16,21 20 0,-21 22 16,0-21-16,0 21 0,0 0 0,21-1 15,-21 44 16,0-1-15,-21 0-16,21 21 0,0-21 0,-21 22 16,0-1-16,0 0 0,21 1 15,0-1-15,-22 0 0,22 1 0,-21-1 16,21 0-16,-21 1 0,21-22 0,0 21 16,0 1-16,0-22 0,0 0 15,0 21-15,0-21 0,0 1 16,0-1-16,0 0 0,21 0 15,0-21-15,1 0 16,-1 0-16,0 0 0,0 0 0,0 0 16,0 0-16,1 0 0,-1 0 15,0-21-15,0 0 0,0 21 0,0-21 16,1-1-16,-1 1 0,0 0 16,-21 0-16,0 0 0,21-22 0,-21 22 15,21 0-15,-21-21 0,0 21 16,0-1-16,0 1 15,0 42 17,0 1-32,0-1 0,0 0 15,0 0-15,0 0 0,0 0 16,0 1-16,0-1 0,0 0 0,-21 0 16,21 0-16,0 0 15,0 1 1,0-44 31,0 1-47,0 0 15,0 0-15,0 0 0,21 0 16</inkml:trace>
  <inkml:trace contextRef="#ctx0" brushRef="#br0" timeOffset="74116.09">10499 12785 0,'0'-21'15,"0"42"-15,0-64 0,0 22 0,0 0 16,-22 21 15,1 0 16,0 0-31</inkml:trace>
  <inkml:trace contextRef="#ctx0" brushRef="#br0" timeOffset="74339.48">9737 12933 0,'0'0'0,"21"0"31,0 0-15,0 0-16,0 0 0,22 0 16,-22 0-16,21 0 0,0 0 15,-20 0-15,20 0 0,-21 0 0,21 0 16,-20-21-16,-1 21 0,0 0 0,0 0 16,0 0-16</inkml:trace>
  <inkml:trace contextRef="#ctx0" brushRef="#br0" timeOffset="74714.53">10435 12891 0,'0'21'0,"0"0"16,0 0-1,0 0-15,21 0 0,-21 22 16,21-22-16,-21 0 0,0 21 15,0-20-15,22 20 0,-22 0 0,0 1 16,21-22-16,-21 21 0,0 0 16,0 1-16,0 20 0,0-20 0,0 20 15,0-21-15,0 22 0,0-1 0,-21 1 16,-1-1-16,1-20 0,-21 20 16,21 1-16,0-22 0,-22 0 15,22 22-15,-21-22 0,21 1 0,-1-22 16,-20 21-16,21 0 0,0-20 15,0-1-15,-1 0 0,1 0 16,21-42 0,0 0-16,21 0 15,1-1-15,-1-20 0,0 21 16,0-21-16,0 20 0,22-20 16,-22 0-16</inkml:trace>
  <inkml:trace contextRef="#ctx0" brushRef="#br0" timeOffset="75055.73">10541 13208 0,'0'0'0,"0"-21"0,0 0 0,0 0 16,-21-1-16,21 1 0,0 0 0,0 0 16,0 0-16,0 0 0,21-1 0,0 1 15,0 0-15,0 0 0,1 21 16,-1-21-16,0 21 0,21 0 0,-21 0 15,1 0-15,-1 0 0,0 0 16,0 0-16,0 21 0,-21 0 16,0 0-16,0 22 0,0-22 15,-21 0-15,0 0 0,0 21 0,-22-20 16,22-1-16,0 0 0,0 21 16,0-21-16,0-21 0,-1 22 15,1-1-15,0 0 0,42-42 63,0 0-63,1-1 15,-1 1-15</inkml:trace>
  <inkml:trace contextRef="#ctx0" brushRef="#br0" timeOffset="75388.1">11197 12234 0,'0'22'16,"0"-1"-16,0 0 15,0 0-15,-21 21 0,0 1 16,21-1-16,-21 22 0,-1-22 15,1 21-15,0 1 0,0-1 16,21 1-16,-21-1 0,0-20 0,-1 20 16,22-20-16,0-1 0,-21 0 0,21 1 15,0-22-15,0 0 0,-21 21 16,21-21-16,0 1 0,21-22 31,0 0-31,1-22 16,-1 1-16,0 0 0,0 21 15,0-21-15,0 0 0</inkml:trace>
  <inkml:trace contextRef="#ctx0" brushRef="#br0" timeOffset="75759.07">11239 13018 0,'0'21'16,"0"0"-1,0 0 1,22-21-1,-1 0-15,0 0 0,0 0 0,0-21 16,0 0-16,1 21 16,-1-21-16,0-1 0,0 22 0,0-21 15,0 0-15,-21 0 0,22 0 16,-22 0-16,0-1 0,0 1 0,0 0 16,0 0-16,0 0 0,0 0 15,-22 21-15,1 0 16,0 0-16,0 0 0,0 21 0,0 0 0,-1 0 15,1 21-15,0-20 16,0 20-16,0 0 0,21 1 0,0-1 16,0-21-16,0 21 0,0-20 15,0 20-15,0-21 0,0 0 0,0 0 16,21 1-16,0-22 0,0 21 0,0-21 16,1 0-16,-1 0 0,0 0 15,0 0-15,0 0 0,0 0 0,1-21 16,-1-1-16,0 1 0,0 0 15,0 0-15</inkml:trace>
  <inkml:trace contextRef="#ctx0" brushRef="#br0" timeOffset="77552.66">12700 12404 0,'0'21'16,"0"0"-1,0 0 1,21-21-1,0 0 1,0 0-16,1 0 0,-1 0 16,21 0-16,0-21 0,1 0 0,-1 0 15,0 0-15,1-1 0,-1 1 16,-21 0-16,22 0 0,-1-21 0,-21 20 16,0-20-16,0 21 0,-21-21 15,0-1-15,0 22 0,0-21 0,0 21 16,0-1-16,0 1 15,-21 21-15,0 0 16,0 21-16,0 1 0,0-1 0,-1 21 16,1 0-16,0 22 0,-21-1 15,21-20-15,-1 20 0,1 1 0,0-1 16,0 1-16,0-1 0,0 1 16,-1-1-16,1 1 0,21-22 0,0 22 15,0-22-15,-21 0 0,21 1 16,0-22-16,0 21 0,0-21 0,0 0 15,0 1-15,0-1 16,-21-21 0,0 0-16,0-21 15,-1 21 1,1-22-16,21 1 0,-21 0 0,0 0 16,0 0-16,0-22 0,-1 22 15,1 0-15,0 0 0,21 0 0,0 0 16,-21 21-16,0 0 15,21 21 1,0 0-16,0 21 16,21-21-16,-21 1 0,21-1 15,-21 0-15,21 0 0,0 0 16,-21 0-16,22 1 0,-1-1 0,0 0 16,0-21-16,0 21 0,22-21 0,-22 0 15,0 0-15,21 0 16,1 0-16,-1 0 0,0 0 0,1-21 15,-1 0-15,0 0 0,1-1 0,-1 1 16,21 0-16,-41 0 0,20 0 16,-21-22-16,21 22 0,-20-21 0,-1 0 15,-21-1-15,0 22 0,0-21 16,0-1-16,0 22 0,0 0 0,0 0 16,0 0-16,-21 21 15,-1 21-15,1 21 16,21-21-16,-21 1 0,0 20 15,0 0-15,21 1 0,-21-1 0,-1-21 16,1 21-16,21 1 0,0-22 16,0 21-16,0-21 0,0 1 15,0-1-15,0 0 0,21 0 16,1-21-16,-1 0 0,21 0 16,-21 0-16,22 0 0,-1-21 0,-21 21 15,21-21-15,1 0 0,-1-1 16,-21 1-16,22 0 0,-1-21 15,-21 21-15,21-22 0,-20 1 0,-1 21 16,0-22-16,0 1 0,0 21 0,-21 0 16,0 0-16,0-1 0,0 1 0,0 42 31,0 1-31,0-1 16,0 21-16,0-21 0,0 0 15,0 22-15,0-22 0,0 0 0,0 0 16,0 22-16,0-22 0,0 0 15,0 0-15,21 0 0,-21 0 16,-21-21 15,0 0-15,0-21-16,0 21 0,0-21 16,-1 21-16,1-21 15,0 21-15,0 0 16,21 21-1,0 0 1,0 0-16,21 1 16,0-22-16,0 21 15,1-21-15,-1 0 0,0 0 0,0 0 16,0 0-16,22 0 0,-22 0 16,0 0-16,21-21 0,-21-1 0,22 22 15,-22-21-15,0 0 0,0 0 0,0 0 16,1 0-16,-1-22 0,0 22 15,-21-21-15,21-1 0,0 1 0,-21-21 16,21 20-16,1 1 16,-22-22-16,21 22 0,0-21 0,0 20 15,-21-20-15,21 20 0,0 1 16,1 0-16,-1 21 0,-21-1 0,0 1 16,0 42-1,0 1-15,0-1 0,0 0 16,-21 21-16,21 1 0,-22-1 0,1 21 15,0-20-15,0 20 0,21-20 16,-21-1-16,0 21 0,21-20 0,-22-1 16,22 0-16,0 1 0,0-1 15,0 0-15,0-20 0,0-1 16,0 21-16,0-21 0,0 0 16,0 1-16,22-22 15,-1 21-15,0-21 0,0 0 16,0 0-1,0-21-15,1-1 0,-1 1 16,0 0-16,-21 0 16,21 0-16,-21-22 0,0 22 0,0 0 15</inkml:trace>
  <inkml:trace contextRef="#ctx0" brushRef="#br0" timeOffset="77731.23">14055 12658 0,'-22'0'0,"44"0"0,-65 0 15,43-21-15,21-1 32,1 22-32,20 0 0,0 0 0,-21 0 15,22 0-15,-1-21 0,0 21 16,1 0-16,-1 0 0,0-21 0,-20 21 16,20 0-16,-21 0 0,0-21 0,0 21 15,1 0-15</inkml:trace>
  <inkml:trace contextRef="#ctx0" brushRef="#br0" timeOffset="79171.09">15176 12404 0,'0'0'0,"22"-64"15,-22 43-15,0 0 16,-22 21-1,1 0-15,0 0 0,0 0 16,-21 0-16,20 0 0,1 21 16,0 0-16,-21 0 0,21 22 0,-1-22 15,-20 21-15,21 1 0,0-1 0,0 0 16,-1 1-16,1-1 0,0 0 16,21 1-16,0-1 0,0 0 15,0 1-15,0-1 0,0 0 16,0-21-16,21 22 0,0-22 0,22 0 15,-22 0-15,0 0 0,21 1 16,-20-22-16,20 0 0,0 0 0,-21 0 16,22 0-16,-1 0 0,0 0 0,1 0 15,-1-22-15,0 22 0,1-21 16,-22 0-16,21 0 0,1 0 0,-22-22 16,0 22-16,0-21 0,-21 21 15,0-22-15,0 1 0,0 21 16,0-21-16,0 20 0,0 1 15,-21 0-15,0 0 0,0 21 0,-1 0 16,1 0-16,0 0 0,0 0 0,0 0 16,-22 21-16,22 0 0,0 0 15,0 1-15,-21 20 0,20-21 0,1 21 16,0-20-16,21 20 0,0-21 16,-21 21-16,21-20 0,0-1 0,0 21 15,0-21-15,21 0 16,-21 1-16,21-22 0,0 0 0,1 0 15,-1 0-15,0 0 0,0 0 0,0 0 16,22 0-16,-22-22 16,0 1-16,0 21 0,0-21 0,0 0 15,1 0-15,-22 0 0,21-22 16,0 22-16,0-21 0,-21 21 0,21-22 16,0 1-16,-21 0 0,0 20 15,22 1-15,-22 0 0,21 0 0,-21 42 31,-21 21-15,-1-20-16,22-1 0,-21 21 0,0 0 16,21-20-16,0 20 0,-21-21 15,21 21-15,0-20 0,0-1 0,0 21 16,0-21-16,0 0 16,0 1-16,0-1 0,21-21 15,0 0-15,0 0 0,1 0 16,-1 0-16,0 0 0,0 0 15,0 0-15,0-21 0,1-1 0,-1 22 16,0-21-16,0 0 0,0 0 16,0 0-16,1 0 0,-1-22 0,-21 22 15,21-21-15,-21 21 0,21-22 16,-21 22-16,0-21 0,0 21 0,21-1 16,-21 1-1,0 42 1,0 1-1,0-1-15,0 0 0,-21 0 0,21 0 16,0 0-16,0 22 0,0-22 0,-21 0 16,21 0-16,0 0 0,-21 1 15,21-1-15,0 0 0,0 0 0,0 0 16,-21-21-16,-1 21 16,1-21-1,0 0-15,0 0 16,21-21-1,-21 21-15,21-21 16,21 42 47,0 0-48,0-21-15,0 22 16,1-22-16,-1 0 0,0 0 15,0 0-15,0 0 0,0 0 0,22 0 16,-22 0-16,21 0 0,-21 0 16,22 0-16,-1 0 0,-21 0 0,22-22 15,-22 22-15,0-21 0,21 0 0,-21 21 16,1-21-16,20-21 16,-21 20-16,0 1 0,0-21 0,-21 21 15,22-22-15,-22 1 0,21 0 16,-21-1-16,21 22 0,-21 0 0,0 0 15,0 0-15,-21 21 16,-22 21 0,22 0-16,0 21 0,0-20 0,0 20 15,0-21-15,-1 21 0,1-20 16,0 20-16,21-21 0,0 21 0,0-20 16,0-1-16,0 0 0,0 0 15,0 0-15,21-21 0,0 0 16,1 21-16,-1-21 0,21 0 0,-21 0 15,0 0-15,22 0 0,-22 0 16,0-21-16,21 0 0,-20 21 0,20-21 16,-21 0-16,0 0 0</inkml:trace>
  <inkml:trace contextRef="#ctx0" brushRef="#br0" timeOffset="81144.61">12509 14415 0,'-21'21'0,"42"-42"0,-63 42 15,42 0-15,-21-21 16,0 0-1,21-21 1,0 0-16,21 21 16,0-22-16,0-20 0,0 21 15,1 0-15,-1-22 0,21 22 0,0-21 16,-20 21-16,20-22 0,0 1 16,1 0-16,-1-22 0,-21 22 0,21 0 15,-20-1-15,-22 1 0,0 21 16,0-22-16,0 22 0,0 0 0,-22 21 15,1 0-15,0 0 0,-21 0 16,21 0-16,-1 21 0,-20 22 16,21-22-16,0 21 0,0-21 15,-1 22-15,22-1 0,0 0 0,0 1 16,0-1-16,0 0 0,0 1 0,0-22 16,22 21-16,-1 0 0,0-20 15,-21 20-15,0-21 0,21 0 0,-21 0 16,0 1-16,0-1 0,0 0 15,0 0-15,-21-21 16,0 0-16,0 0 16,-1 0-16,1 0 0,0 0 0,0-21 15,0 0-15,0 0 0,-1 21 16,22-22-16,-21 1 0,0 0 0,0 0 16,0 21-1,21 21 1,0 0-1,0 0-15,0 1 0,0 20 0,21-21 16,0 0-16,0 0 0,0 1 0,1-1 16,-1 0-16,21-21 0,-21 21 15,0-21-15,22 0 0,-1 0 0,0 0 16,1 0-16,-1 0 0,0 0 16,1-21-16,20 0 0,-20 0 0,20-1 15,1 1-15,-22 0 0,0 0 16,1 0-16,-22-22 15,21 22-15,-42-21 0,21 21 0,-21-22 0,0 22 16,0-21-16,0 21 0,0 0 16,0-1-16,0 1 0,-21 0 0,0 21 15,0 0-15,0 0 16,-1 21-16,-20 0 0,21 1 0,0-1 16,0 0-16,-1 21 0,1-21 15,0 22-15,0-1 0,0 0 0,0 1 16,21-22-16,0 21 0,0-21 15,0 1-15,0-1 0,0 0 0,0 0 16,21-21-16,0 0 0,0 0 0,0 0 16,22 0-16,-22 0 15,21 0-15,-21-21 0,22 0 0,-22 0 16,21-1-16,-21 1 0,0 0 16,22 0-16,-43-21 0,21 20 0,0 1 15,-21-21-15,0 21 0,21-22 16,-21 22-16,0 0 0,0 0 0,0 0 15,-21 21 1,21 21-16,-21 0 16,21 0-16,-21 0 0,21 1 0,0 41 15,0-21 1,0-20-16,0 20 0,0-21 0,0 0 16,21 0-16,0-21 0,0 22 15,0-1-15,1-21 0,20 0 0,-21 0 16,0 0-16,0 0 0,22 0 15,-22-21-15,21-1 0,-21 1 0,1 0 16,20 0-16,-21 0 0,0 0 16,0-1-16,1 1 0,-22 0 15,21-42-15,-21 41 0,0 1 16,0 0-16,0 42 31,0 0-31,0 22 16,0-22-16,-21 21 0,21-21 0,-22 22 15,22-22-15,0 21 0,0-21 0,-21 1 16,21-1-16,0 0 0,-21 0 16,21 0-16,0-42 47,0 0-47,0 0 15,0 0-15,0-22 0,0 22 0,21 0 16,0-21-16,1-1 0,-22 22 15,21-21-15,0 21 0,0-22 16,0 22-16,0 0 0,1 0 0,-1 0 16,0 21-16,0 0 0,0 0 15,0 21-15,1 0 0,-22 0 0,21 0 16,-21 22-16,21-22 0,-21 21 16,0-21-16,0 22 0,0-22 0,0 21 15,0-21-15,0 0 0,0 1 16,0-1-16,0 0 0,0 0 15,0-42 17,0 0-32,0 0 15,0-1-15,0 1 16,21 0-16,0-21 0,0 21 0,1-22 16,-1 22-16,0-21 0,21 21 15,-21-22-15,64 1 0,-43 42 16,1 0-16,-1 0 0,-21 0 0,22 0 15,-22 21-15,0 0 0,0 0 16,-21 1-16,0 20 0,0 0 0,0 1 16,0-22-16,-21 21 0,0 0 15,0-20-15,21-1 0,-22 21 0,22-21 16,-21-21-16,21 21 0,0 1 16,0-44 30,0 1-46,21 0 0,1 0 0,-1 0 16</inkml:trace>
  <inkml:trace contextRef="#ctx0" brushRef="#br0" timeOffset="81531.52">15007 14351 0,'0'21'16,"-21"-21"-1,21 21-15,21-21 32,0 0-32,0 0 0,1-21 15,20 21-15,-21-21 0,21 0 0,-20 21 16,20-21-16,-21 0 0,0-1 16,0 1-16,1 0 0,-22 0 0,21 21 15,-21-21-15,0 0 0,-21 21 16,-1 0-16,1 0 15,0 0-15,0 0 0,0 0 16,0 21-16,-1 0 0,-20 21 0,21-21 16,0 1-16,0 20 0,-1 0 0,1-21 15,21 22-15,0-22 16,0 21-16,-21-21 0,21 1 0,0-1 16,0 0-16,0 0 0,21 0 15,0 0-15,1-21 0,-1 0 16,0 0-16,0 0 0,0 0 0,22 0 15,-22 0-15,21 0 0,0 0 16,1-21-16,-1 21 0,0-21 0</inkml:trace>
  <inkml:trace contextRef="#ctx0" brushRef="#br0" timeOffset="82852.39">15790 14563 0,'0'21'0,"0"-42"0,-21 42 16,21 0-16,21-21 31,0-21-15,1 21-16,-1-21 0,0 0 16,0-1-16,0-20 0,0 21 15,1-21-15,-22 20 0,21-20 0,0 0 16,0-1-16,0 1 0,-21-21 15,21 20-15,1 1 0,-22-22 0,21 22 16,0-21-16,-21 20 0,21-20 16,0 20-16,0 22 0,1-21 0,-1 21 15,-21 42 1,0 21 0,0 1-16,-21-1 0,21 0 15,-22 1-15,1-1 0,0 0 0,0 22 16,0-22-16,0 0 0,-1 1 15,1-1-15,0 22 0,0-22 16,0 0-16,0 1 0,21-1 16,0-21-16,0 21 0,-22-20 0,22 20 15,0-21-15,0 0 0,0 0 0,0 1 16,22-22-16,20 0 16,-21 0-16,0 0 0,22 0 15,-1-22-15,0 1 0,1 21 16,-1-21-16,0 0 0,1 0 0,-1-22 15,0 22-15,-21 0 0,22-21 16,-22-1-16,-21 22 0,0 0 0,0 0 16,0 0-16,-21 21 15,0 0 1,21 21-16,-22 0 0,1 0 0,0 0 16,21 1-16,-21-1 0,21 0 15,0 0-15,0 21 0,0-20 0,0-1 16,0 0-16,21 0 15,0-21-15,0 0 0,1 21 16,-1-21-16,21 0 0,-21 0 0,0 0 16,22 0-16,-22 0 0,21 0 15,-21-21-15,1 0 0,-1 21 0,21-21 16,-21 0-16,0-1 0,1 1 16,-1 0-16,-21-21 0,21 21 0,0-22 15,0 22-15,0 0 0,-21 0 16,0 0-16,22-1 0,-22 1 15,0 42 1,0 1-16,0-1 16,-22 0-16,22 0 0,-21 0 15,21 0-15,0 22 0,0-22 16,0 0-16,-21 0 0,21 0 0,0 1 16,-21-1-16,21 0 0,0 0 15,0 0-15,-21-21 31,0 0-15,21-21 0,0 0-16,0 0 15,0 0-15,0-1 0,0 1 16,21-21-16,0 21 0,0 0 0,0-22 16,0 22-16,1 0 0,-1 0 15,0 0-15,0-1 0,0 1 16,0 21-16,1 0 0,-1 0 0,0 0 15,0 0-15,0 21 0,-21 1 16,0-1-16,0 0 0,0 0 0,0 0 16,0 0-16,0 22 0,0-22 0,0 0 15,0 0-15,0 0 0,0 1 16,0-1-16,-21 0 16,0-21-1,21-21 16,0 0-15,0-1-16,0 1 0,0 0 0,21 0 16,0 0-16,0 0 0,22-22 15,-22 22-15,0-21 0,21 21 0,-20-1 16,20 1-16,-21 0 0,21 21 0,-20 0 16,-1 0-16,0 0 0,0 0 15,0 21-15,-21 0 0,0 1 0,0-1 16,0 21-16,0-21 0,0 0 15,0 22-15,-21-22 0,21 0 16,-21 0-16,21 0 0,0 1 16,0-1-16,0 0 0,0 0 15,0-42 17,0 0-32,21 21 0,-21-21 15,21 21-15</inkml:trace>
  <inkml:trace contextRef="#ctx0" brushRef="#br0" timeOffset="83251.89">17695 14457 0,'21'0'0,"-21"-21"16,22 21 0,-1 0-16,0-21 0,0 21 15,0 0-15,0-22 0,1 22 16,-1-21-16,0 0 0,0 0 0,0 0 15,0 21-15,1-21 0,-1-22 16,0 22-16,0 0 0,0 0 0,-21 0 16,0-1-16,0 1 0,0 0 15,-21 21 1,0 0-16,0 21 0,0 0 16,-22 1-16,22-1 15,0 21-15,0-21 0,-22 22 0,22-22 0,0 21 16,0 0-16,21-20 0,0 20 15,0-21-15,0 0 0,0 0 16,0 1-16,0-1 0,0 0 0,21 0 16,0-21-16,0 0 15,22 0-15,-22 0 0,0 0 0,21 0 16,-20 0-16,-1 0 0,0-21 16,21 0-16,-21 21 0,1-21 0,-1-1 15,0 22-15,0-21 0,0 0 16,0 0-16,-21 0 0,22 0 0</inkml:trace>
  <inkml:trace contextRef="#ctx0" brushRef="#br0" timeOffset="83500.37">17738 13737 0,'-22'0'0,"44"0"0,-65-21 0,22 0 0,0 21 16,0 0-16,0-21 0,-1 21 16,1 0-1,0 0 48,0 0-63,0 0 0</inkml:trace>
  <inkml:trace contextRef="#ctx0" brushRef="#br0" timeOffset="83743.37">16087 13928 0,'-43'0'16,"86"0"-16,-128 21 0,64-21 0,0 0 15,42 0 1,0 0 0,21 0-16,-21 0 0,22 0 15,-22 0-15,21 0 0,1 0 0,-22 0 16,21 0-16,-21 0 0,0 0 16,1 0-16,-1 0 0,-42 0 31</inkml:trace>
  <inkml:trace contextRef="#ctx0" brushRef="#br0" timeOffset="85058.95">1482 15515 0,'0'-21'47,"-22"0"-32,22 0-15,-21 21 16,0-21-16,0-1 15,0 1-15,0 0 0,-1 0 16,1 21-16,21-21 0,-21 0 0,21-1 16,-21 1-16,21-21 0,0 21 15,0 0-15,0-1 0,21 1 16,21 0-16,-20 0 0,20 0 0,0 0 16,1-1-16,-1 22 0,-21 0 15,21 0-15,1 0 0,-22 0 0,0 0 16,-21 22-16,0 20 0,0-21 15,0 21-15,-21 1 16,-21-1-16,-1 0 0,1 1 0,0 20 16,-1-20-16,-20 20 0,20-21 15,1 1-15,-21-1 0,41 0 16,-20 1-16,21-1 0,0-21 0,21 0 16,0 22-16,0-22 0,21-21 15,0 21-15,21-21 0,1 0 16,-1 0-16,22 0 0,-22 0 0,0-21 15,22 0-15,-22 21 0,0-21 16,-20-1-16,-1 1 0,0 21 0,-21-21 16,0 0-16,0 0 0,0 0 15,-21-1-15,0 1 0,-1 0 16,1 0-16,0 0 0,-21 0 16,21 21-16,-1-22 0,-20 22 15,21 0-15,0 0 0,0 0 0,-22 0 16,22 0-16,0 22 0,0-1 15,0-21-15,21 21 16,0 0-16,0 0 0,21-21 16,0 0-1,0 0-15,21 0 0</inkml:trace>
  <inkml:trace contextRef="#ctx0" brushRef="#br0" timeOffset="85243.42">1968 15536 0,'22'0'0,"-44"0"0,65 0 16,-22 0-16</inkml:trace>
  <inkml:trace contextRef="#ctx0" brushRef="#br0" timeOffset="85868.44">3704 14690 0,'0'0'0,"0"-21"16,0-1-16,0 1 16,0 42-1,0 1-15,0 20 16,0-21-16,0 21 0,-21 22 16,21-22-16,-21 22 0,21-1 0,-21 1 15,21 20-15,0-20 0,0-1 16,0 22-16,-22-43 0,22 22 15,-21-1-15,21-20 0,0-1 0,-21 0 16,21-20-16,-21 20 0,21-21 0,-21 0 16,21 0-1,-21-21-15,-1 0 16,1-21 15,21 0-31,0 0 0,0 0 16,0 0-16</inkml:trace>
  <inkml:trace contextRef="#ctx0" brushRef="#br0" timeOffset="86255.42">3387 14986 0,'0'-21'0,"0"42"0,-22-42 15,22 0-15,0 0 0,0-1 0,0 1 16,0 0-16,0 0 15,22 0-15,-22 0 0,21 21 16,0-22-16,0 1 0,21 0 16,-20 0-16,20 0 0,-21 21 15,21-21-15,1 21 0,-1 0 0,0 0 16,1 0-16,-22 0 0,21 0 0,-21 0 16,22 0-16,-22 42 0,0-21 15,-21 0-15,0 22 0,0-1 16,0 0-16,0 1 0,0-1 15,0 0-15,-21 1 0,0-1 0,0 0 16,-22 1-16,22-1 0,0-21 16,0 21-16,-22-20 0,22-1 0,21 0 15,-21 0-15,21 0 0,-21-21 16,21 21-16,0-42 47,0 0-47,21 21 15</inkml:trace>
  <inkml:trace contextRef="#ctx0" brushRef="#br0" timeOffset="88685.48">4276 15473 0,'21'0'15,"0"-21"17,0 0-17,-21-1-15,21 1 0,0 0 16,-21 0-16,0 0 16,0 0-16,0-1 0,-21 1 15,0 0-15,0 21 16,0-21-16,0 21 0,-1 0 0,1 0 15,0 0-15,0 0 0,0 0 16,-22 0-16,22 21 0,0 0 0,-21 0 16,21 1-16,-1 20 0,1-21 15,0 21-15,0-20 0,21 20 0,0 0 16,0-21-16,0 22 0,0-22 16,0 0-16,0 0 0,21 0 15,0-21-15,0 22 0,1-22 16,-1 0-16,0 0 0,0 0 15,0 0-15,0-22 16,1 22-16,-1-21 0,0 0 0,0 21 16,0-21-16,0 0 0,1 0 15,-1-1-15,0-20 0,0 21 0,-21 0 16,21 0-16,-21-22 0,21 22 16,-21 0-16,0-21 0,0 20 0,0 1 15,0 0-15,0 42 47,0 0-47,0 1 0,0-1 0,0 0 0,0 21 16,0-21-16,0 1 15,0 20-15,0-21 0,0 0 0,0 0 16,0 22-16,0-22 16,0 0-16,22 0 0,-1-21 0,0 21 15,0-21-15,0 0 16,0 0-16,1 0 0,-1 0 0,0 0 15,0-21-15,0 21 0,0-21 16,1 0-16,-1 0 0,21 21 16,-21-21-16,0-22 0,1 22 0,-1 0 15,0 0-15,0-22 0,-21 22 0,21-21 16,-21 21-16,0-22 0,0 22 16,0 0-16,0 0 0,-21 0 15,0 0-15,0 21 0,0 0 16,-1 0-16,22 21 15,0 0-15,0 0 0,0 0 16,0 0-16,0 1 0,0-1 0,0 0 16,22 0-16,-22 0 0,21 0 15,0 22-15,0-22 0,0 0 0,-21 0 16,21 0-16,1 1 0,-1-22 16,-21 21-16,21 0 0,-21 0 0,21 0 15,0-21-15,-21 21 0,21 1 0,1-22 16,-1 0-16,-21 21 15,21-21-15,0 0 0,0 0 0,0 0 16,1 0-16,-1 0 0,0 0 16,0-21-16,21 21 0,-20-22 0,20 1 15,0 0-15,1 0 0,-22 0 16,21 0-16,-21-1 0,22 1 0,-22 0 16,0-21-16,0 21 0,-21-22 15,0 22-15,0-21 0,0 21 16,0-1-16,-21 1 0,0 0 0,0 21 15,-22 0-15,22 0 0,0 0 16,-21 0-16,20 0 0,-20 21 0,21 0 16,-21 1-16,20 20 0,-20-21 15,21 21-15,0-20 0,0 20 0,-1 0 16,22-21-16,0 22 0,0-22 16,0 21-16,0-21 0,0 1 0,0-1 15,22 0-15,-1-21 16,0 21-16,0-21 0,0 0 0,22 0 15,-22 0-15,0 0 0,21-21 0,-21 0 16,22 21-16,-22-21 0,0-1 16,21 1-16,-20 0 0,-1 21 15,-21-21-15,21 0 0,-21-22 0,0 22 16,0 0-16,0 0 0,0 0 16,0-22-16,0 22 0,0 0 15,0 42 1,0 0-1,0 22-15,0-22 16,-21 0-16,21 21 0,0-20 16,0-1-16,0 21 0,0-21 0,0 0 15,0 1-15,21-1 0,0 0 0,-21 0 16,21 0-16,0 0 0,1-21 16,-1 0-16,0 0 0,21 0 0,-21 0 15,22 0-15,-22 0 0,0 0 16,21-21-16,-20 21 0,20-21 15,-21 0-15,21 0 0,-20 0 0,20-1 16,-21 1-16,0-21 0,22 21 16,-22-22-16,0 1 0,0-21 0,0 20 15,0-20-15,-21 20 0,0-20 16,0-1-16,22 22 0,-22 0 0,0-22 16,0 43-16,0-21 0,0 21 15,0-1-15,0 44 31,0 20-31,0-21 0,0 21 16,0 1-16,0-1 0,0 22 16,0-22-16,0 0 0,-22 22 15,22-22-15,0 0 0,0 1 0,0-1 16,0 0-16,0 1 0,0-22 16,0 21-16,0-21 0,0 1 0,0-1 15,22 0-15,-1 0 0,0 0 16,0-21-16,0 0 0,0 0 15,1 0-15,20 0 0,-21 0 0,0 0 16,22-21-16,-22 21 0,21-21 16,0 0-16,-20 0 0,20-1 15,-21-20-15,21 21 0,-20-21 16,-1-1-16,0 1 0,0 0 0,0-1 16,0-20-16,-21 20 0,22-20 0,-22-1 15,0 22-15,0-21 0,0 20 16,21 1-16,-21 0 0,21-1 0,-21 22 15,0 0-15,0 42 16,0 0 0,0 0-16,0 22 0,0-1 15,-21 0-15,0 22 0,-1-22 0,1 22 16,0-22-16,21 22 0,-21-22 16,0 0-16,21 1 0,0-1 15,0 0-15,0 1 0,0-22 0,0 21 16,0-21-16,0 0 0,0 1 15,0-1-15,21 0 0,0-21 16,0 0-16,0 0 0,1 0 0,20 0 16,0 0-16,-21 0 0,22 0 15,-1 0-15,0-21 0,-20 0 0,20 21 16,-21-22-16,21 1 0,-20 0 16,-1 21-16,0-21 0,-21 0 15,0-22-15,0 22 0,0 0 0,0 0 16,0 0-16,-21 21 15,0 0-15,-1 0 0,22 21 16,-21-21-16,0 21 0,0 0 16,0 0-16,0 1 0,21-1 15,0 0-15,0 0 0,-22 0 16,22 0-16,0 1 0,0-1 0,0 0 16,0 0-16,0 0 0,22-21 15,-22 21-15,21-21 16,0 0-16,0 0 0,0 0 15,0 0-15,1-21 0,20 21 16,-21-21-16,21 0 0,-20 21 0,20-21 16,-21 0-16,21-1 0,-20 1 15,20 0-15,-21-21 0,0 21 0,0-22 16,1 1-16,20-43 16,-21 43-16,0-22 0,-21 22 15,0-21-15,21-1 0,1 22 0,-22-22 16,0 22-16,21 0 0,-21-1 0,21 1 15,-21 21-15,0 0 0,0 42 32,0 0-32,-21 0 0,0 21 15,21 22-15,-22-22 0,1 22 16,0-1-16,0 1 0,0-22 0,0 22 16,21-1-16,0-21 0,0 1 0,0-1 15,0 0-15,0 1 0,0-22 16,0 0-16,0 0 0,0 0 15,0 1-15,21-22 0,0 0 16,0 0-16,0 0 0,0 0 16,1-22-16,-1 22 15,0-21-15,0 0 0</inkml:trace>
  <inkml:trace contextRef="#ctx0" brushRef="#br0" timeOffset="92256.5">8890 15833 0,'0'0'0,"21"0"0,-21 21 0,21-21 16,-21 21-16,21-21 0,1 0 16,-1 0-1,0 0-15,-21-21 0,21 0 0,0 21 16,0-21-16,1-1 0,20 22 16,-21-21-16,0 0 0,22-21 15,-22 21-15,0-1 0,0-20 0,21 21 16,-42-21-16,22 20 0,-22-20 0,21 0 15,-21 21-15,0-1 16,0-20-16,0 21 0,-21 21 0,-1 0 16,1 0-16,0 0 0,0 0 15,0 0-15,0 21 0,-1 0 0,1 0 16,-21 22-16,42-1 0,-21 0 0,21 1 16,0-1-16,0 0 0,0-20 15,0 20-15,0 0 0,0-21 0,21 22 16,0-22-16,0 0 0,0 0 15,1-21-15,-1 0 0,0 0 0,21 0 16,-21 0-16,1 0 16,-1 0-16,0 0 0,0-21 0,0 0 0,0 21 15,1-21-15,-1 0 16,0-1-16,0 1 0,0 0 0,0 0 16,1 0-16,-1 0 0,0-22 15,0 22-15,21 0 0,-20 0 0,20 0 16,-21 21-16,0 0 0,22 0 0,-22 0 15,0 0-15,0 0 0,0 0 16,0 21-16,-21 0 0,22 21 0,-22-21 16,0 1-16,0-1 0,0 21 15,0-21-15,0 0 0,-22 22 0,1-22 16,0 0-16,0 0 16,21 0-16,0 1 0,-21-22 0,21 21 15,-21-21-15,21-21 31,0-1-31,21 1 0,0 0 16,0 0-16,0 0 0,0 0 16,1-22-16,-1 22 0,0 0 0,0-21 15,0-1-15,0 22 0,1-21 16,-1 21-16,-21-1 0,0-20 16,0 21-16,0 0 0,0 42 31,0 0-31,0 0 0,-21 0 15,-1 1-15,22-1 0,-21 0 16,21 21-16,0-21 0,0 22 0,0-22 16,0 0-16,0 0 0,0 22 15,0-22-15,0 0 0,0 0 0,21 0 16,1-21-16,-1 21 0,0 1 16,21-22-16,-21 0 0,22 0 0,-1 0 15,0 0-15,1 0 0,-1-22 16,0 1-16,1 21 0,20-21 15,-20 0-15,-1 21 0,0-21 0,-21 0 16,22-1-16,-22 1 0,0 0 16,0 0-16,0-21 0,-21 20 0,0 1 15,0 0-15,0-21 0,0 21 16,0-1-16,-21 22 0,0 0 16,0 0-16,0 0 15,0 0-15,-1 22 0,22-1 0,-21 0 16,0 0-16,0 21 0,21-20 0,0-1 15,0 21-15,0-21 0,0 0 16,0 1-16,0-1 0,0 0 0,0 0 16,0 0-16,21 0 15,0-21-15,0 0 0,1 22 0,-1-22 0,21 0 16,-21 0-16,22 0 0,-22 0 16,21-22-16,-21 22 0,22-21 15,-1 0-15,-21 21 0,21-21 16,-20 0-16,-1 0 0,0-1 0,0 1 15,0 0-15,0-21 0,1 21 0,-1-1 16,0 1-16,0 0 0,0 0 16,0 0-16,1 21 0,-1 0 15,0 0-15,0 0 16,-21 21-16,21 0 0,-21 0 16,0 0-16,0 1 15,21-22 16,1 0-15,-22-22 0,0 1-16,0 0 15,0 0-15,0 0 16,0 0-16,0-1 16,-22 22-16,1 0 0,0 0 15,0 0 1,0 0-16,0 22 0,21-1 0,-22 0 15,1 0-15,0 0 0,0 0 16,0 22-16,21-22 0,-21 21 16,21-21-16,-22 22 0,22-22 0,0 21 15,0-21-15,0 1 0,0 20 16,0-21-16,0 0 0,22 0 0,-1 1 16,0-22-16,0 21 0,21-21 15,-20 0-15,20 0 0,-21 0 0,21 0 16,-20 0-16,20 0 0,-21 0 0,21-21 15,-20-1-15,20 22 0,-21-21 16,0 0-16,0-21 0,1 21 16,-1-1-16,0-20 0,0 21 15,-21 0-15,0-22 0,21 22 0,-21 0 16,21 0-16,-21 0 0,0 0 0,0-1 16,0 44-1,0-1 1,0 0-16,0 0 0,0 0 15,0 0-15,0 1 0,0 20 0,-21-21 16,21 0-16,-21 0 0,21 1 16,0-1-16,0 0 0,0 0 0,0 0 15,21-21 1,0 0-16,1 0 16,-1 0-16,0 0 0,21 0 0,-21-21 15,22 0-15,-22 0 0,21 21 16,-21-21-16,1-1 0,20 1 0,-21-21 15,0 21-15,0 0 0,1-1 16,-1-20-16,0 21 0,0 0 0,0 0 16,-21-1-16,0 44 31,0-1-31,0 0 16,0 0-16,0 21 0,0-20 15,0-1-15,0 0 0,-21 21 0,21-21 16,0 1-16,0-1 0,0 0 15,0 0-15,0 0 0,0 0 0,0 1 16,21-22-16,0 0 16,1 0-1,-1 0-15,0 0 0,0 0 0,0 0 16,0-22-16,1 22 0,-1-21 16,-21 0-16,21-21 0,0 21 15,0-1-15,0-20 0,-21 0 0,22-1 16,-1 22-16,-21-42 0,21 20 0,0 1 15,-21-21-15,21-1 0,0 22 0,-21-22 16,22 1-16,-22 20 0,21 1 16,-21 21-16,21 0 0,-21 0 15,0-1-15,0 44 16,0-1-16,-21 0 16,0 21-16,-1 1 15,1-1-15,0 0 0,21 22 0,-21-22 16,0 0-16,21 1 0,-21-1 15,21 0-15,0 1 0,0-22 0,0 21 16,0 1-16,0-22 0,0 21 16,0-21-16,0 0 0,0 1 0,0-1 15,21 0-15,0 0 0,0-21 0,0 0 16,0 21-16,1-21 0,-1 0 16,0 0-16,0 0 0,0 0 0,0 0 15,1-21-15,20 0 16,-21 21-16,0-21 0,0 0 0,22-1 0,-22 1 15,0 0-15,0 0 0,0 0 16,-21 0-16,22-22 0,-1 22 16,0 0-16,0 0 0,-21 0 15,0 42 1,0 0 0,0 0-16,0 0 15,-21 0-15,0 1 0,0-1 0,21 0 16,0 0-16,0 0 0,-22 0 15,22 1-15,0-1 16,0 0-16,22-21 16,-1 0-16,0 0 15,0 0-15,0 0 0,0 0 16,1 0-16,-1 0 0,0 0 16,0-21-16,0 21 0,0-21 0,1-1 15,-1 1-15,-21 0 0,21 0 16,0 0-16,0-22 0,0 22 0,-21 0 15,0 0-15,22 21 0,-22-21 0,0 42 32,0 0-32,-22 0 15,22 0-15,-21 1 16,21-1-16,-21 0 0,0 0 16,21 0-16,0 0 0,0 1 15,0-1-15,0 0 16,21-21-16,0 0 15,0 0-15,1 0 16,-1 0-16,0 0 0,0-21 16,-21 0-1,0-1 1,0 1-16,0 0 0,0 0 16,0 0-16,0 0 0,0-1 0,0 1 15,0 0-15,-21 21 16,21-21-16,-21 21 15,42 0 32,0 0-47,0 0 0,0-21 16,1 21-16,-1-21 0,21 21 16,-21-22-16,22 22 0,-22-21 15,0 21-15,0 0 0,0 0 16,0 0-16,1 0 15,-22 21-15,0 1 16,0-1-16,0 0 16,0 0-16,0 0 0,0 0 15,0 1-15,0-1 0,0 0 16,-22-21-16,22 21 0,-21 0 0,21 0 16,0 1-16,-21-1 0,21 0 15,-21 0-15,0 0 16,21 0-16,-21-21 15,21 22-15,-22-22 0,22-22 47,0 1-47,0 0 16,0 0-16,22 0 0,-1 0 16,0-1-16,0 1 0,0 0 15,22-42-15,-1 20 0,-21 22 16,21 0-16,22-43 0,-22 43 15,-21 0-15,22 21 0,-22 0 16,0 0-16,0 0 0,-21 21 16,0 0-16,0 1 15,0-1-15,0 0 0,0 21 16,-21-21-16,0 1 0,21 20 0,-21-21 0,21 0 16,-21 22-16,21-22 0,0 0 15,0 0-15,0 0 0,0 0 16,0 1-16,0-1 0,21-21 15,0 0-15,0 21 0,0-21 0,0 0 16,1 0-16,-1 0 0,0 0 0,21-21 16,-21 21-16,1-21 0,20-1 15,-21 22-15,0-21 0,0 0 16,1 0-16,-1-21 0,0 20 16,0-20-16,-21 21 0,0 0 0,0 0 15,0-1-15,0 1 0,0 0 16,0 0-16,-21 0 15,0 0-15</inkml:trace>
  <inkml:trace contextRef="#ctx0" brushRef="#br0" timeOffset="92563.33">13589 15240 0,'0'0'0,"-21"0"0,0 0 0,-1 0 16,1 0 0,0 0-1,42 0 32,0 0-31,-42 0-1</inkml:trace>
  <inkml:trace contextRef="#ctx0" brushRef="#br0" timeOffset="92843.16">12679 15494 0,'0'0'15,"-21"0"-15,21 21 0,-22-21 16,44 0 0,-1 0-16,0 0 15,0 0-15,21 0 0,-20 0 0,20 0 16,-21 0-16,21 0 15,1 0-15,-22 0 0,21 0 0,-21 0 0,1 0 16,-1 0 0,-21 21 15,-21-21-15,-1 0-16,1 22 0</inkml:trace>
  <inkml:trace contextRef="#ctx0" brushRef="#br0" timeOffset="94439.67">1714 16997 0,'0'0'0,"0"21"0,0 0 16,22-21-16,-1 0 16,0 0-1,0-21 1,0 0-16,0 0 16,1 0-16,-1-1 0,-21 1 0,0 0 15,21 0-15,-21 0 0,0-22 16,0 22-16,0 0 0,0 0 15,0 0-15,-21 0 0,0-1 0,-1 1 16,1 0-16,0 21 16,-21 0-16,21 0 0,-22 0 0,1 21 15,0 0-15,-1 1 0,1-1 16,-22 21-16,22-21 0,21 22 16,-21-1-16,20 0 0,1 1 15,0-22-15,21 21 0,0 0 0,0-20 16,0-1-16,0 0 0,21 0 15,0-21-15,1 0 0,20 0 16,-21 0-16,21 0 0,1 0 0,-1-21 16,0 21-16,1-21 0,-1 0 15,0-1-15,1 1 0,-1-21 16,0 21-16,1 0 0,-22-1 0,0 1 16,0 0-16,0 0 15,-21 0-15,22 21 0,-22-21 0,0 42 47,0 0-47,-22 0 0,22 0 16,0 0-16,0 1 0,-21 20 15,21-21-15,0 21 0,0-20 16,0 20-16,0-21 0,0 21 0,0-20 16,0 20-16,0-21 0,0 21 15,-21-20-15,21-1 0,-21 21 16,0-21-16,21 22 0,-21-22 0,21 0 15,-22 0-15,1 0 16,0 0-16,0 1 0,0-1 16,0-21-16,-1 21 0,-20-21 0,0 0 15,21 0-15,-22 0 0,1 0 16,0 0-16,20 0 0,-20 0 16,0-21-16,21 0 0,-1-1 0,1 22 15,0-21-15,0 0 0,0 0 16,0 0-16,21 0 15,0-1 1,21 1 15,0 21-31,0 0 16</inkml:trace>
  <inkml:trace contextRef="#ctx0" brushRef="#br0" timeOffset="94847.43">2349 17251 0,'0'0'0,"0"21"0,0 0 15,-21-21-15,21 21 16,0 1-1,21-22 1,1 0 0,-22-22-16,21 22 0,0-21 15,0 0-15,-21 0 16,0 0-16,0 0 0,0-1 16,-21 22-1,0 0-15,0 0 0,-1 0 0,1 0 16,0 0-16,0 0 0,0 22 15,0-22-15,21 21 0,0 0 16,-22 0-16,1 0 16,21 0-16,0 1 15,21-22 17,1 0-32,-1 0 15</inkml:trace>
  <inkml:trace contextRef="#ctx0" brushRef="#br0" timeOffset="96722.82">3979 16510 0,'21'0'15,"-21"-21"1,0 42 125</inkml:trace>
  <inkml:trace contextRef="#ctx0" brushRef="#br0" timeOffset="97179.55">3958 16679 0,'0'-21'0,"0"42"0,0-63 0,0 21 16,0 0-16,21 21 0,-21-21 16,0-1-16,0 1 0,0 0 0,0 0 15,0 0 1,0 0-16,0-1 0,0 1 0,0 0 16,0 0-1,0 42 1,0 0-1,0 0-15,0 1 0,0 20 0,-21 0 16,21 1-16,0-1 0,-21 21 16,21-20-16,0 20 0,0 1 15,-21-1-15,0 1 0,21-22 0,0 22 16,-22-22-16,1 21 0,0-20 16,21-1-16,0 0 0,-21-20 0,0 20 15,21-21-15,-21 0 16,21 0-16,0 1 0,0-1 15,0-42 17,0-1-32,0 1 15,0 0-15</inkml:trace>
  <inkml:trace contextRef="#ctx0" brushRef="#br0" timeOffset="97671.78">3895 16658 0,'-22'-21'0,"44"42"0,-44-84 16,22 42-16,0-1 0,0-20 15,0 21-15,0 0 0,0 0 0,22-22 16,-1 22-16,0 0 0,0 21 16,21-21-16,-20 21 0,20 0 0,0 0 15,1 0-15,-1 0 0,0 21 16,1 0-16,-22 0 0,21 22 0,-21-22 15,0 21-15,-21 0 0,0 1 16,0-22-16,0 21 0,-21 1 16,-21-1-16,0 0 0,-1-21 15,1 22-15,0-22 0,-1 0 0,1 0 16,0 0-16,-1 1 0,22-22 16,-21 0-16,21 0 0,-22 0 15,22 0-15,42 0 31,0 21-31,1 0 16,-1 0-16,0 0 0,0 0 16,0 1-16,0 20 0,1-21 15,-1 21-15,0-20 0,-21 20 16,21-21-16,-21 0 0,21 22 16,-21-22-16,21 0 0,-21 0 0,0 0 0,22 0 15,-1 1-15,0-22 16,0 0-16,0 0 15,0 0-15,1 0 0,-1 0 16,0-22-16,0 22 0,0-21 16,0 0-16,1 0 0,-1 0 0</inkml:trace>
  <inkml:trace contextRef="#ctx0" brushRef="#br0" timeOffset="98045.57">4551 17230 0,'-21'21'0,"-1"0"16,22 0 0,22-21 15,-1-21-31,0 0 0,0 0 16,21 21-16,-20-21 0,-1-1 15,0 1-15,0 0 0,0 0 0,0 0 16,-21 0-16,-42 21 15,21 0 1,0 0-16,0 0 0,-22 21 16,22-21-16,0 21 0,-21 0 0,20 21 15,1-20-15,0-1 16,0 21-16,21-21 0,-21 0 0,21 22 16,0-22-16,0 0 0,0 0 15,0 0-15,21 1 0,0-22 16,0 0-16,0 0 0,22 0 15,-22 0-15,21 0 0,-21-22 16,22 22-16,-22-21 0,21 0 0,-21 0 16,22 0-16,-1 0 0</inkml:trace>
  <inkml:trace contextRef="#ctx0" brushRef="#br0" timeOffset="98416.36">5165 17187 0,'21'0'47,"0"0"-32,0 0-15,0 0 16,0 0-16,1 0 15,-1 0-15,-21-21 16,21 21 0,0 0-16</inkml:trace>
  <inkml:trace contextRef="#ctx0" brushRef="#br0" timeOffset="100042.93">5842 17441 0,'0'0'0,"-21"0"0,0 0 16,-1 0-16,1 0 0,0 0 15,0 0-15,0 0 16,21-21 15,0 0-31,0 0 0,21 0 16,0 0-16,0-1 0,0 1 16,1-21-16,-1 21 0,0-22 0,21 22 15,-21-21-15,1 0 0,-1-1 16,0 22-16,0-21 0,-21 21 0,0-1 15,0 1-15,0 0 0,-21 21 16,0 0-16,0 0 0,-1 0 16,-20 21-16,21 0 0,-21-21 15,20 22-15,1-1 0,0 0 16,0 0-16,21 0 16,0 0-16,21 1 15,0-22-15,22 21 0,-22-21 16,21 21-16,-21 0 0,22 0 15,-22 0-15,0-21 0,21 22 0,-21 20 16,-21-21-16,0 0 0,22 0 16,-22 1-16,0-1 0,0 0 0,0 21 15,0-21-15,0 1 16,0-1-16,21-21 0,0 0 16,0 0-1,0 0-15,0 0 0,1-21 16,-1 21-16,0-22 0,0 1 15,0 0-15,0 0 0,1 0 0,-1 0 16,21-1-16,-21 1 0,-21-21 16,21 21-16,1 0 0,-22-1 15,21 1-15,-21 0 0,0 0 16,21 21 0,-21 21 15,0 0-31,0 0 0,0 1 0,0-1 15,0 0-15,0 0 0,-21 0 16,21 0-16,0 1 0,0-1 16,0 0-16,0 0 0,0 0 15,0 0-15,21 1 0,0-22 16,0 0-16,0 0 16,1 0-16,-1 0 0,0 0 0,21-22 15,-21 22-15,1-21 0,-1 0 16,21 0-16,-21 0 0,0 0 0,1-1 15,-1 1-15,0 0 0,-21 0 16,21-21-16,-21 20 0,0 1 0,0 0 16,0 0-16,0 0 15,21 21-15,-21 21 32,0 0-32,0 0 15,0 0-15,0 1 16,0-1-16,0 21 0,0-21 0,0 0 15,0 1-15,0-1 16,0 0-16,0 0 0,21-21 16,1 21-16,-1-21 0,0 0 15,0 0-15,0 0 0,0 0 16,1-21-16,-1 0 0,0 21 16,0-21-16,0 0 0,0 21 15,1-22-15,-22 1 0,0 0 16,0 0-16,21 0 0,-21 0 15,0-1-15,0 1 0,0 0 16,0 42 15,0 0-31,0 1 16,0-1-16,0 0 0,0 0 0,0 0 16,0 0-16,0 1 0,-21-1 15,21 0-15,0 0 0,0 0 0,0 0 16,-22 1-16,22-1 15,-21-21 17,21-21-17,0-1-15,0 1 16,0 0-16,0 0 0,21-21 16,1 20-16,-1-20 0,-21 21 15,42-21-15,-21-1 0,0 22 0,1-21 16,20 21-16,-21-1 0,21 22 15,-20 0-15,20 0 0,-21 0 0,0 0 16,22 22-16,-22-1 0,0 0 16,-21 0-16,0 21 0,21-20 0,-21 20 15,0-21-15,0 21 0,0-20 16,0-1-16,0 21 0,0-21 0,0 0 16,-21 1-16,21-1 15,0 0-15,0 0 0,0 0 16,0-42 15,0 0-31,0 0 0,0-22 16,21 22-16</inkml:trace>
  <inkml:trace contextRef="#ctx0" brushRef="#br0" timeOffset="100919.25">8509 17378 0,'0'0'0,"0"21"16,21-21 15,0 0-31,0 0 0,1-21 16,-1 0-16,21 21 0,0-21 15,1-1-15,-1 1 0,0-21 0,1 21 16,-1 0-16,-21-22 0,22 22 16,-1-21-16,-21 21 0,0-22 15,0 1-15,-21 0 0,0-1 0,22 22 16,-22-21-16,0-1 0,0 1 0,0 21 16,0-21-16,0 20 15,0 1-15,-22 0 0,22 0 0,0 0 16,-21 21-16,0 0 15,0 0-15,0 21 16,21 0-16,-21 0 0,-1 22 16,1-1-16,21 21 0,-21-20 0,0 20 15,0 1-15,0-1 0,-1 1 16,22-1-16,-21 1 0,0-22 0,0 22 16,21-1-16,-21 1 0,21-1 15,0 1-15,-21-1 0,21 1 16,-22-1-16,22 1 0,0-1 15,0-21-15,0 1 0,0 20 0,0-20 16,0-22-16,0 21 0,0-21 16,0 22-16,22-22 0,-1-21 15,0 0-15,21-21 16,-21 21-16,1-22 0,20 1 0,-21 0 16,21-21-16,-20 21 0,20-22 15,-21 22-15,0-21 0,0-1 0,-21 1 16,0 0-16,0-1 0,0 1 15,0 0-15,-21-1 0,-21 1 0,21 0 16,-22 21-16,1-22 16,21 22-16,-21 0 0,-1 0 15,1 0-15,21-1 0,0 22 0,-22 0 16,22 0-16,42 0 31,0 0-15,1 0-16,20 0 0,-21 0 15,21-21-15,-20 21 0,20-21 16,0 21-16,1-21 0,-1 21 0,-21-21 16,21 0-16,1 21 0</inkml:trace>
  <inkml:trace contextRef="#ctx0" brushRef="#br0" timeOffset="102703.54">9567 17209 0,'0'-22'15,"-21"22"1,0 0-16,0 0 16,0 0-16,-1 0 0,1 0 15,0 22-15,0-1 16,0 0-16,0 0 16,21 21-16,-22-20 0,1-1 0,21 0 15,0 21-15,-21-21 0,21 1 16,-21-1-16,21 0 0,0 0 15,0 0-15,21-21 16,0 0-16,0 0 16,1-21-16,-1 21 0,0-21 15,21 0-15,-21 0 0,1-1 0,-1 1 16,0 0-16,0 0 0,0 0 16,0 0-16,-21-22 0,22 22 0,-22 0 15,0 0-15,0 0 16,0-1-16,21 22 0,-21 22 31,0-1-31,0 0 16,0 0-16,0 21 15,0-20-15,0-1 0,0 0 0,0 0 16,0 0-16,0 0 0,0 1 16,0-1-16,0 0 0,21 0 15,0-21-15,0 0 0,0 0 16,1 0-16,-1 0 0,0 0 15,0-21-15,0 0 0,0 0 16,1 21-16,-1-22 0,0 1 0,0 0 16,-21 0-16,21 0 15,0 0-15,-21-1 0,0 1 0,0 0 16,22 21 0,-22-21-16,0 42 31,0 0-31,0 0 0,0 1 15,0-1-15,0 0 0,0 0 16,0 0-16,0 0 0,0 1 0,21-1 16,-21 0-16,21 0 15,0-21-15,0 0 0,0 0 0,1 0 16,-1 0-16,0 0 0,0 0 16,0-21-16,0 21 0,22-21 15,-22 0-15,0-1 0,21 1 0,-20 0 16,-1 0-16,0 0 0,0 0 15,-21-22-15,0 22 0,21-21 16,-21-1-16,21 1 0,-21 0 16,0-1-16,0 1 0,0-21 0,0 20 15,0 1-15,0 0 0,0 20 16,0 1-16,0 0 0,0 0 0,0 42 31,0 0-31,0 0 0,-21 22 16,21-1-16,0-21 0,0 22 15,0 20-15,-21-21 0,21 1 0,0-1 16,0-21-16,0 22 16,0-1-16,0-21 0,0 21 0,0-20 15,0-1-15,0 0 0,21 0 16,-21 0-16,21 0 0,1-21 16,-1 0-16,0 0 0,21 0 15,-21 0-15,22 0 0,-22 0 0,21 0 16,-21 0-16,22-21 0,-22 0 15,0 0-15,0 21 0,0-21 0,1 0 16,-1-1-16,0-20 0,0 21 16,-21 0-16,0 0 0,0-1 15,0 1-15,0 0 0,0 0 0,-21 21 32,21 21-32,-21 0 15,0-21-15,-1 21 0,22 1 0,0-1 16,0 0-16,0 0 0,0 21 15,0-20-15,0-1 0,0 0 16,0 0-16,0 0 0,22-21 16,-1 21-16,0 1 0,21-22 0,-21 21 15,22 0-15,-1-21 0,0 0 16,22 21-16,-22-21 0,1 0 0,20 0 16,-21 0-16,22 0 15,-22 0-15,1 0 0,-1-21 0,0 0 16,1 21-16,-22-21 0,0-1 15,0 1-15,0 0 0,0 0 0,-21 0 16,0 0-16,0-22 0,0 22 16,0 0-16,0 0 0,0 0 0,0-1 15,-21 22 1,0 0-16,0 0 0,0 0 16,0 0-16,21 22 0,-22-1 15,1 0-15,0 0 0,0 0 0,0 0 16,21 1-16,0-1 0,-21 0 15,21 0-15,-22 0 0,22 0 16,0 1-16,0-1 0,0 0 0,0 0 16,22-21-1,-1 0-15,0 0 16,0 0-16,0-21 0,0 21 16,1-21-16,-1 0 0,0-1 15,0 1-15,0 0 0,0 0 0,1 0 16,-22-22-16,21 1 0,0 21 15,-21-21-15,0-1 0,21 1 16,0-22-16,-21 22 0,21 0 0,-21-22 16,0 22-16,22 0 0,-1-1 0,-21 1 15,21 0-15,-21 20 16,0 1-16,21 0 0,-21 0 0,0 42 31,0 0-31,0 0 16,-21 22-16,0-22 0,21 21 15,0 1-15,-21-1 0,-1 0 0,1 22 16,21-22-16,0 0 0,0 1 16,-21-1-16,21-21 0,0 22 0,-21-1 15,21-21-15,0 21 0,0-20 16,0-1-16,0 0 0,0 21 0,0-21 16,0 1-16,21-1 0,0 0 15,0-21 1,1 21-16,-1-21 0,0 0 0,0 0 15,0 0-15,22 0 0,-22 0 16,21-21-16,-21 21 0,0-21 0,1 0 16,-1 21-16,0-22 0,-21 1 15,0 0-15,0 0 0,0 0 0,0 0 16,0-1-16,0 1 0</inkml:trace>
  <inkml:trace contextRef="#ctx0" brushRef="#br0" timeOffset="103043.35">9948 16976 0,'0'0'0,"0"21"110,21-21-110,1 0 15,-1 0 1,0 0-16,0 0 0,0 0 16,0 0-16,22 0 0</inkml:trace>
  <inkml:trace contextRef="#ctx0" brushRef="#br0" timeOffset="104857.03">13060 16912 0,'0'0'0,"-21"21"31,-1-21-15,22 22 0,22-22-1,-1 0 1,0 0-16,0 0 0,0 0 0,22-22 15,-22 22-15,21-21 0,-21 0 16,22 0-16,-22 0 0,21 21 0,-21-21 16,0-1-16,1 1 0,-1 0 15,0 0-15,-21 0 0,21 0 0,-21-1 16,0 1 0,0 42-1,0 1 1,-21-1-16,21 0 0,-21 21 0,21 1 0,0-1 15,0 0-15,-21 1 16,21 20-16,-22-21 0,22 1 0,0-1 16,0 0-16,-21 1 0,21-1 15,-21 0-15,21-20 0,-21 20 0,21-21 16,-21 21-16,21-20 0,0-1 16,0 0-16,-21 0 0,-1 0 15,1-21 1,0 0-16,0 0 0,0-21 15,0 0-15,-1 0 16,1 0-16,0-1 0,0 22 16,0-21-16,0 0 0,-1 0 15,1 0-15,21 0 0,-21-1 0,21 1 16,-21 21-16,21 21 31,0 1-31,0-1 0,0 0 16,21 0-16,0 0 0,-21 0 0,21 22 15,1-22-15,-1 0 0,0 0 16,0-21-16,21 21 0,-20 1 0,20-22 16,-21 0-16,21 0 0,1 0 15,-22 0-15,21 0 0,1 0 16,-1-22-16,0 1 0,1 0 0,-1 0 16,0 0-16,-21-22 0,22 22 15,-22 0-15,21-21 0,-21 21 16,1-1-16,-22-20 0,0 21 0,21-21 15,-21 20-15,0-20 0,0 21 16,0 0-16,0 0 0,-21 21 31,21 21-31,0 0 0,-22 0 0,1 0 16,21 0-16,-21 22 0,21-22 16,0 0-16,0 21 0,-21-20 0,21-1 15,0 21-15,0-21 16,0 0-16,0 1 0,0-1 0,21-21 15,-21 21-15,21-21 0,0 0 16,1 0-16,20 0 0,-21 0 0,21 0 16,-20-21-16,20 21 0,0-21 15,1-1-15,-1 22 0,0-21 0,1 0 16,-22 0-16,21 0 0,-21 0 16,22-22-16,-43 22 15,0 0-15,0 0 0,0 0 0,0-1 16,-22 22-16,1 0 0,0 0 15,0 0-15,0 0 16,21 22-16,0-1 0,0 0 16,0 0-16,0 0 15,0 22-15,0-22 0,0 0 0,0 0 16,21 0-16,0 0 0,0 1 16,-21-1-16,0 0 0,21-21 15,-42 0 16,0 0-15,0-21-16,0 0 0,0 21 0,-1-22 16,1 22-16,0-21 0,0 21 15,0-21-15,0 21 16,21 21 0,21 0-1,0 1-15,0-22 16,0 21-16,0-21 0,1 21 0,-1-21 15,21 0-15,-21 0 0,22 0 16,-22 0-16,21 0 0,0 0 0,-20 0 16,20 0-16,0-21 0,1 0 15,-22 21-15,0-22 0,21 1 0,-21 0 16,1 0-16,-1 0 0,-21-22 16,21 22-16,0-21 0,-21 21 0,0-22 15,21 1-15,-21 0 16,21-1-16,-21-20 0,22 21 0,-1-1 15,-21-20-15,21 20 0,0 1 16,0 0-16,0 21 0,1-1 0,-22 1 16,21 21-16,0 0 15,-21 21-15,0 22 0,0-22 0,0 21 16,0 1-16,0 20 0,0-21 16,-21 1-16,21-1 0,-21 22 0,21-22 15,-22 0-15,22 1 0,-21-22 16,21 21-16,-21 0 0,21-20 15,0-1-15,0 0 0,0 21 0,0-21 16,0 1-16,0-1 0,21-21 16,0 0-16,1 0 15,-1 0-15,0 0 0,0 0 0,0 0 16,0-21-16,1-1 0,-1 22 16,0-21-16,0 0 0,0 0 0,-21 0 15,0 0-15,0-1 0</inkml:trace>
  <inkml:trace contextRef="#ctx0" brushRef="#br0" timeOffset="105031.99">14690 17103 0,'0'0'0,"-22"0"0,44-21 47,-1 21-47,0 0 0,21 0 16,1-22-16,-1 22 0,0-21 0,1 21 15,-1-21-15,21 0 0,-20 21 16,20-21-16,-20 0 0,20 21 0</inkml:trace>
  <inkml:trace contextRef="#ctx0" brushRef="#br0" timeOffset="106338.24">15896 16764 0,'0'0'0,"0"-21"0,0 0 0,0 0 15,0-1-15,0 1 0,0-21 16,0 21-16,0 0 0,-21 42 31,0 0-31,0 0 0,-1 21 16,1 1-16,0-1 0,-21 0 16,21 1-16,-22-1 0,22 22 15,-21-22-15,21 0 0,-1 1 0,-20-1 16,42 0-16,0 1 0,0-22 0,0 21 15,0-21-15,0 0 16,21 22-16,0-22 0,1 0 0,-1-21 16,21 21-16,0 0 0,1-21 15,-1 0-15,0 0 0,1 0 0,-1 0 16,-21 0-16,22 0 0,-1-21 16,-21 21-16,21-21 0,-20 0 0,-1 0 15,0 21-15,0-21 0,0-22 16,0 22-16,-21 0 0,22 0 0,-22 0 15,0-22-15,0 22 0,0 0 16,0 0-16,-22 21 0,1 0 16,0 0-16,0 0 0,0 21 15,0 0-15,-1 0 0,1 0 16,-21 1-16,21-1 0,0 21 0,-1-21 16,1 0-16,21 22 0,0-22 15,-21 0-15,21 0 0,0 0 0,0 1 16,21-22-1,0 0-15,1 0 16,-1-22-16,0 22 0,21-21 16,-21 0-16,1 0 0,20 0 0,-21 0 15,0-1-15,0 1 0,1 0 16,-1-21-16,0 21 0,0-1 16,0 1-16,-21 0 0,0 0 0,0 42 31,0 0-31,0 0 15,-21 22-15,21-22 0,-21 0 16,21 0-16,0 0 0,-21 1 16,21-1-16,0 0 0,0 0 15,21-21-15,0 21 0,0-21 16,0 0-16,22 0 0,-22 0 16,21 0-16,1 0 0,-22-21 0,21 21 15,0-21-15,-20 0 16,-1 21-16,21-21 0,-21-1 0,0 1 0,-21 0 15,22 0-15,-22 0 0,21 0 16,-21-1-16,0 1 0,0 0 16,0 0-16,-21 42 47,-1 0-47,22 0 0,0 1 0,0-1 15,0 0-15,-21 0 0,21 0 16,0 0-16,0 1 0,0-1 0,0 0 15,0 0-15,0 0 16,-21-21 31,21-21-31,-21 21-16,21-21 15,-21 21-15,0 0 0,-1 0 31,22 21-15,0 0 0,22-21-16,-1 21 0,0-21 15,0 0-15,0 0 16,0 0-16,22 0 0,-22 0 0,0 0 16,21-21-16,-20 21 0,20-21 15,0 0-15,-21 21 0,22-21 16,-22 21-16,21-21 0,-21-1 15,1 1-15,-1 21 0,0-21 0,-21 0 16,0 0-16,0 0 0,0-1 16,0 1-16,0 0 0,0 0 0,-21 21 31,0 21-31,-1 0 16,22 0-16,-21 1 0,21-1 0,0 0 15,-21 0-15,21 0 0,0 0 16,0 1-16,0-1 0,0 0 0,0 0 15,0 0-15,21-21 16,0 0-16,1 0 16,-1 0-16,0 0 15,0 0-15,0-21 0,0 0 0,22 21 16,-22-21-16,21 0 0,-21-1 0,22 1 16,-22 0-16</inkml:trace>
  <inkml:trace contextRef="#ctx0" brushRef="#br0" timeOffset="108718.95">17230 2053 0,'-22'0'15,"1"0"1,21 21 0,0 1-16,0-1 15,0 0-15,0 21 0,0 1 16,0-1-16,0 21 0,0-20 0,0 20 16,0 1-16,0-1 0,0 1 15,-21-1-15,21-20 0,-21 20 0,21-21 16,0 1-16,0-22 0,0 21 15,0-21-15,0 1 0,0-1 16,0-42 31,0-1-31,0 1-16,0 0 0,0 0 0</inkml:trace>
  <inkml:trace contextRef="#ctx0" brushRef="#br0" timeOffset="109287.93">17716 2201 0,'0'22'47,"0"-1"-47,0 0 15,-21 0-15,0 21 0,0 1 16,0-1-16,21 0 0,-21 22 0,-1-22 16,1 22-16,21-22 15,-21 0-15,21 1 0,-21-1 0,21-21 16,0 22-16,0-22 0,0 0 15,0 0-15,21 0 0,0-21 0,0 0 16,1 0-16,-1 0 0,0 0 16,0 0-16,21 0 0,-20 0 0,-1-21 15,21 21-15,-21-21 0,0 0 16,1 0-16,-1-1 0,0 1 0,0-21 16,0 21-16,0 0 0,1-22 15,-1 22-15,-21-21 0,0-1 16,0 22-16,0-21 0,0 0 0,0-1 15,0 22-15,0-21 0,-21 21 16,21-22-16,-22 22 0,1 0 16,21 0-16,-21 0 0,0-1 0,0 1 15,0 21-15,-1 0 16,1 0-16,0 0 0,0 0 16,0 21-16,0 1 0,-1-1 15,1 21-15,0-21 0,21 22 0,0-1 16,-21 0-16,21 1 0,0-22 15,0 21-15,0-21 0,0 22 0,21-22 16,0-21-16,0 21 0,1 0 16</inkml:trace>
  <inkml:trace contextRef="#ctx0" brushRef="#br0" timeOffset="109708.68">18478 2667 0,'-21'21'0,"21"0"15,0 1 1,21-22 15,1-22-15,-1 1-16,-21 0 15,21 0-15,-21 0 16,0 0-16,0-1 0,0 1 16,-21 21-16,0 0 15,-1 0 1,1 0-16,0 21 0,0 1 0,0-1 15,0 0-15,-1 0 0,1-21 16,0 21-16,0 0 0,21 1 0,0-1 16,21-21 15,0 0-31,0-21 16</inkml:trace>
  <inkml:trace contextRef="#ctx0" brushRef="#br0" timeOffset="110982.83">19981 1969 0,'0'0'0,"0"-22"0,21 1 16,-21 0-16,22 0 0,-22 0 15,0 0-15,0-1 16,0 1-16,0 0 0,-22 21 16,1 0-16,0 0 15,0 0-15,0 0 0,0 0 0,-22 21 16,22 22-16,-21-22 0,-1 21 16,1 0-16,-21 22 0,20-22 15,1 22-15,0-1 0,-1 1 16,22-1-16,-21 22 0,21-22 0,-1 22 15,22-21-15,0-1 0,0-21 16,0 22-16,22-22 0,20 1 0,-21-22 16,21 0-16,1 0 0,-1 0 15,0-21-15,22 0 0,-22 0 0,22 0 16,-22-21-16,22 0 0,-22 0 16,21 0-16,-20-22 0,-1 22 15,0 0-15,-20 0 0,-1 0 0,0-1 16,-21-20-16,0 21 0,0 0 15,0 0-15,0-1 0,-21 1 0,-22 0 16,22-21-16,0 21 0,-21 21 16,21-22-16,-22 1 0,22 21 0,0 0 15,-21 0-15,20 0 0,1 0 16,21-21 15,21 21-15,1 0-1,-1 0-15,0 21 16,-21 0-16,21 1 0,0 20 16,-21 0-16,0 1 0,0 20 0,21-21 15,-21 22-15,0-1 0,0 1 16,0-1-16,0 22 0,0-21 0,0 20 16,0 1-16,0 0 0,0-1 15,0 1-15,0 0 0,-21 20 0,21-20 16,0 0-16,0-1 0,0-20 15,0 21-15,0-22 0,0-21 0,0 22 16,0-22-16,0-21 0,0 22 0,0-22 16,0 0-16,0-42 31,0 0-31,21-22 16,-21 22-16,22-21 0,-22 0 15,0-22-15,0 22 0,21-22 0</inkml:trace>
  <inkml:trace contextRef="#ctx0" brushRef="#br0" timeOffset="113405.5">20426 2731 0,'0'0'0,"-21"0"16,21-22 15,21 1-15,0 21-1,0-21-15,0 0 0,0 21 0,1-21 16,-1 0-16,0-1 0,0 1 16,0 0-16,0 21 0,1-21 0,-22 0 15,0 0-15,0-1 16,0 1-16,-22 21 0,1 0 0,0 0 15,0 0-15,0 0 0,0 0 16,-1 0-16,1 0 0,0 21 16,0 1-16,0-1 0,0 21 15,-1-21-15,22 22 0,0-1 0,0-21 16,0 21-16,0 1 0,0-1 16,0-21-16,22 22 0,-1-22 0,-21 0 15,21 0-15,0-21 0,21 21 16,-20-21-16,-1 0 0,21 0 0,-21 0 15,22-21-15,-1 21 0,-21-21 16,21 0-16,-20 0 0,20-1 0,-21 1 16,0 0-16,0 0 0,1 0 0,-22 0 15,0-22-15,21 22 0,-21-21 16,0 21-16,21-1 0,-21-20 16,0 21-16,0 0 15,0 42 1,0 0-16,0 0 15,0 0-15,0 22 0,0-22 0,0 21 16,0-21-16,0 22 0,0-22 16,-21 0-16,21 21 0,0-20 0,0-1 15,-21 0-15,21-42 47,0 0-31,0-1-16,0 1 0,21 0 0,-21 0 15,21 0-15,-21 0 0,21-22 16,-21 22-16,0 0 0,21 0 0,0-22 16,-21 22-16,22 21 0,-1-21 15,-21 0-15,21 21 0,0 0 0,0 0 16,-21 21-16,21-21 16,-21 21-16,0 22 0,22-22 0,-22 0 15,0 21-15,21-21 0,-21 22 16,0-22-16,21 21 0,-21-21 0,0 1 15,21-1-15,0 0 16,-21 0-16,21-21 0,1 21 0,-1-21 0,0 0 16,21 0-16,-21 0 0,1 0 15,20 0-15,-21 0 0,21-21 16,-20 21-16,-1-21 0,21 0 0,-21 0 16,0-1-16,1 1 0,-1 0 15,0 0-15,-21 0 0,21 0 0,-21-22 16,0 22-16,0-21 0,0 21 15,0-22-15,0 22 0,0 0 0,0 0 16,0 0-16,0-1 0,-21 22 16,0 0-16,0 0 0,-1 0 15,22 22-15,-21-1 0,0 0 16,21 21-16,-21-21 0,21 22 16,-21-22-16,21 21 0,0 1 0,0-22 15,0 21-15,0-21 0,0 0 16,0 22-16,0-22 0,0 0 0,21-21 15,-21 21-15,21 0 0,0-21 16,0 0-16,1 0 0,20 0 0,-21 0 16,0 0-16,22 0 0,-22-21 15,21 0-15,-21 21 0,22-21 0,-22 0 16,21 0-16,0-1 0,-20 1 0,20-21 16,-21 21-16,0-22 0,22 1 15,-43 0-15,21 21 0,-21-22 16,0 1-16,0 21 0,0 0 15,-21-1-15,21 1 0,-22 21 0,1 0 16,0 0-16,0 0 0,0 0 16,0 21-16,-1 1 0,22-1 15,0 0-15,0 0 0,0 0 16,0 0-16,0 1 0,22-1 0,-1 0 16,-21 0-16,21 0 0,0 0 15,-21 1-15,21-1 0,-21 0 16,21 0-16,-21 0 0,0 0 15,0 1-15,0-1 0,0 0 0,0 0 16,0 0-16,22 0 16,-1 1-16,0-22 15,0 0-15,0 0 0,0 0 16,1 0-16,-1 0 0,0 0 16,21 0-16,-21 0 0,1 0 0,20-22 15,-21 22-15,21-21 0,1 0 0,-1 0 16,0 0-16,-20 0 0,20-1 15,0-20-15,-21 0 0,1 21 16,20-22-16,-21 1 0,0 0 0,0-1 16,-21 22-16,0-21 0,0 21 15,0-1-15,0 1 0,-21 21 16,0 0 0,0 0-16,0 0 0,0 21 15,-1 1-15,1-1 0,-21 0 0,21 0 16,0 21-16,-1-20 0,1 20 15,0-21-15,0 21 0,21-20 0,-21-1 16,21 21-16,0-21 0,0 0 0,0 1 16,0-1-16,21 0 15,0-21-15,0 0 0,0 0 0,1 0 16,-1 0 0,0 0-16,0 0 0,0 0 0,0-21 0,1 21 15,-1-21-15,-21-1 0,21 1 16,0 0-16,0 0 0,-21 0 15,21 0-15,-21-22 0,0 1 0,22 21 16,-1-22-16,-21 22 0,21-21 16,-21 21-16,0 0 0,0-1 0,0 44 31,0-1-15,0 0-16,-21 21 0,21-21 15,-21 1-15,21 20 0,0 0 0,0-21 16,0 1-16,0 20 0,0-21 15,0 0-15,0 0 0,0 1 0,0-1 16,21 0-16,0 0 0,0-21 16,0 0-16,0 0 0,22 0 15,-22 0-15,0 0 0,0 0 0,22 0 16,-22-21-16,21 21 0,-21-21 16,0 0-16,22-1 0,-22 1 0,0 0 15,0 0-15,22-21 0,-22-1 16,0 1-16,0 0 0,0-1 0,22-20 15,-22 20-15,0-20 0,0 21 16,0-22-16,0 22 0,1-1 16,-1 1-16,0 0 0,0-1 0,-21 22 15,0 0-15,0 0 0,0 0 16,-21 42 0,0 0-1,0 0-15,-1 0 0,1 1 0,0 20 16,21-21-16,-21 21 0,21 1 15,-21-1-15,21 0 0,0 1 0,0-1 16,0 0-16,0 1 0,0-1 16,0 0-16,0 1 0,21-22 0,0 21 15,-21-21-15,21 1 0,0-1 16,1 0-16,-1-21 0,0 21 16,0-21-16,21 0 0,-20 0 0,-1 0 15,21 0-15,-21 0 0,0 0 0,22 0 16,-22 0-16,21-21 0,-21 0 15,1 21-15,20-21 0,-21-1 16,0 1-16,0 0 0,1-21 0,-22 21 16,21-1-16,-21-20 0,21 21 15,-21 0-15,0-22 0,0 22 16,0 0-16,-21 21 16,0 21-16,-1 0 15,1 1-15,21 20 16,0-21-16,-21 0 0,21 0 0,-21 22 15,21-22-15,0 0 0,0 21 0,0-20 16,0-1-16,0 0 16,0 0-16,21 0 0,0-21 15,0 0-15,1 21 16,20-21-16,-21 0 0,0 0 0,0 0 16,22 0-16,-22-21 0,21 21 15,-21-21-15,1 0 0,-1 21 0,0-21 16,0 21-16,0-21 0,-21-1 0,0 1 15,21 0-15,-21 0 0,0 0 16,0 0-16,0-22 0</inkml:trace>
  <inkml:trace contextRef="#ctx0" brushRef="#br0" timeOffset="113686.61">23537 2244 0,'0'-21'31,"43"21"-31,-22 0 0,21-22 16,0 22-16,1 0 0,20-21 16,1 21-16,-22-21 0,22 21 0,-1 0 15,-21-21-15,22 0 0,-22 21 16,-21 0-16,22 0 0,-22 0 15,0-21-15,-42 21 47,0 0-47</inkml:trace>
  <inkml:trace contextRef="#ctx0" brushRef="#br0" timeOffset="114499.15">21590 3874 0,'0'-22'16,"0"1"-1,0 0 17,0 0-1,0 0-31,21 0 15,-21-1 1,0 44 31,0-1-47,0 21 16,-21 0-16,0 22 0,21-1 0,-21 1 15,-1-1-15,1 1 0,0-1 16,0 1-16,0-1 0,0 1 0,-1-1 15,1-20-15,0-1 0,0 0 16,21-20-16,0 20 0,0-21 0,0 0 16,-21 0-16,21 1 15,-21-22-15,-1 0 32,22-22-32,-21 1 15,21 0-15,0 0 16,0 0-16,0 0 0,0-1 0</inkml:trace>
  <inkml:trace contextRef="#ctx0" brushRef="#br0" timeOffset="115027.84">21357 4085 0,'0'-21'0,"0"42"0,0-84 0,0 42 16,-21-22-16,21 22 0,0-21 0,0 21 15,0-1-15,0-20 0,21 21 16,0 0-16,22-22 0,-22 22 15,21 0-15,0 0 0,1-21 0,20 42 16,-20-22-16,20 1 0,-21 21 16,22 0-16,-22 0 0,22 0 0,-22 21 15,0 1-15,-20-1 0,-1 0 16,0 21-16,-21-21 0,0 22 0,0-1 16,0 0-16,-21 1 0,0-1 15,-22 0-15,1 1 0,0-1 0,-22 0 16,22 1-16,-22-22 0,22 21 15,-22-21-15,22 1 0,0-1 0,21-21 16,-22 0-16,22 21 0,0-21 0,0 0 16,0 0-16,-1-21 15,22 0-15,0-1 16,0 1-16,0 0 0,22 0 16,-1 21-16,0 0 15,0 0-15,-21 21 16,21 0-16,0 0 0,1 1 0,-1 20 15,-21-21-15,21 21 0,0-20 16,-21 20-16,21-21 0,0 0 0,-21 22 16,22-22-16,-1 0 0,0 0 0,0 0 15,0 0-15,0-21 0,1 22 16,-1-1-16,0-21 0,0 0 0,0 0 16,0 0-16,1 0 0,-1 0 15,0 0-15,0 0 16,0 0-16,0-21 15,-21-1-15,0 1 0,22 0 16,-1-21-16</inkml:trace>
  <inkml:trace contextRef="#ctx0" brushRef="#br0" timeOffset="115403.63">22098 4382 0,'0'0'0,"0"21"0,0 0 15,21-21 1,0 0 0,0 0-16,1-21 15,20 0-15,-21 21 0,0-22 0,0 1 16,1 21-16,-1-21 0,0 0 16,-21 0-16,0 0 0,0-1 15,0 1 1,-21 21-16,0 0 0,-1 0 15,1 0-15,0 21 0,0 1 16,0-22-16,0 21 0,-1 0 16,1 21-16,0-21 0,0 1 0,21-1 15,0 21-15,0-21 0,0 0 16,0 22-16,0-22 0,0 0 0,0 0 16,0 0-16,21-21 0,0 0 15,0 0-15,22 0 0,-22 0 16,0 0-16,21 0 0,-20 0 0,20 0 15,0-21-15,1 0 0,-1 21 16,0-21-16,1 0 0</inkml:trace>
  <inkml:trace contextRef="#ctx0" brushRef="#br0" timeOffset="115782.41">22818 4212 0,'0'-21'0,"0"0"15,-85 296-15,170-571 0,-85 359 0,0-147 0,0 105 31,0 0-15,0 21-16,0-21 0,0 22 0,0-22 16,0 21-16,0 1 0,0-1 15,0 0-15,0 1 0,0-1 0,0 0 16,0 22-16,-22-22 0,22 22 16,-21-1-16,21 1 0,-21-1 0,0 1 15,0-1-15,0 1 0,-1-1 16,-20 22-16,21-22 0,-21 22 15,-1-22-15,1 22 0,0-21 0,-1 20 16,1-20-16,21-1 0,-22 1 0,22-1 16,0-20-16,0-1 0,0-21 15,21 0-15,-21 0 0,21 1 0,21-44 32,0 22-32,0-21 15,0-21-15,22 21 0,-22 0 0,0-22 16,0 22-16,0-21 0,0 21 15,1-22-15,-1 1 0,0-22 16,0 22-16,0 0 0,0-22 0</inkml:trace>
  <inkml:trace contextRef="#ctx0" brushRef="#br0" timeOffset="116104.23">22712 4593 0,'0'-42'0,"0"84"0,0-105 16,0 20-16,0 22 0,0-21 0,0 21 15,0 0-15,0-1 0,0 1 16,21 0-16,0-21 0,21 21 0,-20-1 16,-1 1-16,21 0 0,-21 0 15,22 0-15,-1 21 0,-21-21 0,21 21 16,-20 0-16,-1 0 0,0 0 16,0 21-16,-21 0 15,0 0-15,0 0 0,-21 22 0,0-22 16,0 21-16,-1-21 0,-20 22 15,21-22-15,-21 0 0,20 21 0,-20-21 16,21 1-16,0-22 0,0 21 0,-1 0 16,1-21-16,21 21 15,21-21 17,1 0-32,-1 0 0,0-21 15,0 21-15</inkml:trace>
  <inkml:trace contextRef="#ctx0" brushRef="#br0" timeOffset="116547">23389 4106 0,'-21'22'31,"21"-1"-31,-21 0 15,0 0-15,21 0 0,0 0 16,-22 1-16,1 20 0,21-21 0,0 0 16,-21 22-16,21-22 15,0 0-15,0 0 0,0 0 0,0 0 16,0 1-16,21-22 0,0 21 0,1-21 16,-1 0-16,0 0 0,0 0 15,0 0-15,0 0 0,1 0 0,-1 0 16,21-21-16,-21-1 0,0 1 15,1 0-15,-1 0 0,-21 0 16,0 0-16,0-22 0,0 22 16,0-21-16,0 21 0,0-22 0,0 22 15,0-21-15,0 21 0,-21-1 0,-1 22 16,1 0-16,0 0 0,0 0 16,0 0-16,0 0 0,-22 22 15,22-1-15,0-21 0,-21 21 16,20 0-16,1 0 0,21 0 0,0 1 15,0-1-15,0 0 16,21-21-16,1 0 16,-1 0-16,0 0 0,0 0 0</inkml:trace>
  <inkml:trace contextRef="#ctx0" brushRef="#br0" timeOffset="116956.84">23749 4191 0,'0'-21'16,"0"0"-16,0 0 15,21 21 1,0 0-16,0 0 16,1 0-16,-1 21 0,0 0 15,0 0-15,0 0 0,0 0 16,-21 22-16,0-22 0,0 0 0,0 21 15,0-20-15,0-1 0,0 21 0,0-21 16,0 0-16,0 1 0,0-1 16,0 0-16,0 0 0,0 0 15,-21-21 17,21-21-17,0 0-15,0 0 16,0 0-16,0-1 0,0 1 0,0 0 15,21 0-15,-21-21 0,22 20 16,-1 1-16,-21-21 0,21 21 0,0-22 16,0 22-16,0 0 0,-21 0 0,22 0 15,-1 0-15,0-1 0,0 1 16,0 0-16,-21 0 0,21 21 16</inkml:trace>
  <inkml:trace contextRef="#ctx0" brushRef="#br0" timeOffset="117347.96">24701 3535 0,'0'0'0,"0"-21"0,-21 0 16,21 42 15,-21 0-16,21 21-15,-21-21 0,21 22 16,-21-22-16,0 21 0,21 1 0,-22-1 16,1 0-16,21 1 0,-21 20 15,0-21-15,21 1 0,-21-1 0,21 0 16,0 22-16,0-43 0,-21 21 16,21 1-16,0-1 0,0-21 0,0 0 15,0 22-15,0-22 0,0 0 0,21 0 16,-21 0-16,21-21 15,0 0-15,0 22 0,0-22 0,1 0 16,-1 0-16,0 0 16,0 0-16,0 0 15,0 0-15,-21-22 0,22 1 16,-1 0 0,-21 0-16,0 0 0,0 0 15</inkml:trace>
  <inkml:trace contextRef="#ctx0" brushRef="#br0" timeOffset="117651.78">24320 3916 0,'-21'0'0,"21"-21"16,21 21-1,1-21-15,20 21 0,-21-22 16,0 22-16,22 0 0,-1 0 0,-21-21 16,21 21-16,1 0 0,-22 0 15,21 0-15,-21 0 0,1-21 16,-1 21-16,21 0 0,-21 0 0,0 0 16,-42 0 30,0 0-30,0 0-16,0 0 0</inkml:trace>
  <inkml:trace contextRef="#ctx0" brushRef="#br0" timeOffset="119276.26">16658 6287 0,'0'-22'15,"0"1"-15,0 0 16,0 0-16,0 0 16,-21 0-1,0 21 1,21 21 0,0 0-16,0 0 15,0 21-15,0 1 0,0-1 0,0 0 16,-21 1-16,21-1 15,0 22-15,0-22 0,0 0 0,-22 1 16,22-1-16,0 0 0,0 1 16,0-22-16,0 21 0,0-21 0,0 0 15,0 1-15,0-1 0,0 0 16,0-42 46,0 0-62,0-1 0,0 1 16</inkml:trace>
  <inkml:trace contextRef="#ctx0" brushRef="#br0" timeOffset="119651.05">16870 6244 0,'0'-21'0,"0"0"15,0 42 32,0 21-31,0-20-16,0 20 0,0 0 0,0 22 15,0-22-15,0 22 0,0-22 16,0 21-16,0-20 0,0-1 0,-21 0 16,21 1-16,-22-1 0,22-21 15,0 0-15,0 1 0,0-1 0,0 0 16,0 0-16,0-42 78,0 0-78</inkml:trace>
  <inkml:trace contextRef="#ctx0" brushRef="#br0" timeOffset="120046.82">17272 6773 0,'21'22'16,"0"-22"-1,0-22 1,-21 1-1,0 0-15,0 0 16,0 0 0,-21 0-1,0 21 1,0 0-16,21 21 31,0 0-31,0 0 16,0 0-16,0 0 15,21-21 17,0 0-32</inkml:trace>
  <inkml:trace contextRef="#ctx0" brushRef="#br0" timeOffset="123845.66">19029 6625 0,'21'0'16,"0"0"-16,0 0 15,0 0-15,1-21 16,-22 0-16,21 0 16,0 0-1,-21-1-15,0 1 16,0 0-16,0 0 0,0 0 16,0 0-16,0-1 0,0 1 15,0 0-15,-21 0 0,0 0 16,-1 0-16,22-1 0,-21 22 15,0-21-15,0 21 16,0 0-16,0 0 0,-1 0 16,1 0-1,0 21-15,21 1 16,-21-22 0,21 21 15,-21-21-16,21 21-15,0 0 16,0 0-16,-21-21 16,21 21-16,0 1 0,-22-22 15,22 21-15,0 0 16,0 0 0,0 0-16,0 0 15,0 1-15,0-1 0,0 0 16,0 0-16,0 0 0,0 0 15,0 1-15,-21-1 0,21 0 16,0 0-16,0 0 16,0 0-16,21-21 31,1 0-15,-1 0-16,-21-21 0,21 0 15,0 21-15,-21-21 0,21 21 16,0-21-16,1 0 0,-22-1 0,21 1 15,0 0-15,-21-21 16,21 21-16,-21-1 0,21-20 0,-21 21 0,0-21 16,0 20-16,0 1 0,0 0 15,0 0-15,0 42 47,0 0-47,0 0 0,0 1 0,0 20 16,0-21-16,0 21 0,0 1 15,0-22-15,0 21 0,21-21 0,-21 1 16,0 20-16,22-21 0,-22 0 16,21 0-16,0-21 0,0 0 15,0 0-15,0 0 16,1 0-16,-1 0 0,0 0 16,0-21-16,0 0 0,0 21 0,1-21 15,20 0-15,-21 0 0,0-1 16,0-20-16,1 21 0,20-21 15,-21 20-15,-21-20 0,21 0 0,-21-1 16,0 1-16,0 21 0,0-21 0,0-1 16,0 22-16,0-21 0,-21-1 15,0 22-15,0-21 0,21 21 0,-21-22 16,-22 22-16,22-21 0,0 21 16,0 0-16,0-1 0,-22 1 15,22 0-15,-21 0 0,-1 21 16,22 0-16,-21 0 0,0 0 0,-1 0 15,1 21-15,0-21 0,-1 21 16,1 22-16,0-22 0,-1 21 0,1 0 16,0 1-16,-1-1 0,1 0 0,0 22 15,20-22-15,-20 22 0,21-1 16,0 1-16,0-1 0,21-20 0,0 20 16,0-21-16,0 22 0,0-22 15,21 1-15,0-1 0,0-21 0,21 21 16,-20-20-16,20-1 0,0 0 15,1 0-15,-22 0 0,21-21 16,0 0-16,1 0 0,-1 0 16,0 0-16,-20 0 0,20 0 0,0-21 0,1 21 15,-1-21-15,-21 21 0,21-21 16,-20 0-16,20-1 0,-21 1 16,21 0-16,-20 0 0,20 0 0</inkml:trace>
  <inkml:trace contextRef="#ctx0" brushRef="#br0" timeOffset="124163.47">20151 6117 0,'0'-42'0,"0"84"0,0-105 16,0 20-16,0 22 0,0-21 15,0 21-15,0 0 0,0-1 0,0 44 31,0 20-31,0-21 16,0 21-16,0 1 0,0 20 0,0-20 16,0 20-16,0 1 0,0-1 15,-22 1-15,22-1 0,-21-21 0,21 22 16,0-1-16,0-20 0,-21-1 16,21 0-16,0 1 0,0-22 0,-21 0 15,21 0-15,0 0 16,0 1-16,0-44 31,21 1-15,-21 0-16</inkml:trace>
  <inkml:trace contextRef="#ctx0" brushRef="#br0" timeOffset="124474.81">20002 6244 0,'0'-42'0,"0"84"0,-21-105 16,21 20-16,0 1 0,0 0 0,0-1 15,0 22-15,0-21 0,0 0 16,0-1-16,0 22 0,21-21 16,1-1-16,20 1 0,0 21 15,22 0-15,-1 0 0,1-1 0,20 22 16,-20 0-16,-1 22 0,1 20 16,-1-21-16,-20 21 0,-1 1 0,-42-1 15,0 0-15,0 1 0,0-1 16,-21 0-16,0 1 0,-22-1 0,1 0 15,0 1-15,-22-1 0,22-21 16,0 22-16,-22-22 0,22 0 0,-1 21 16,22-21-16,-21 1 0,21-1 15,0-21-15,-1 21 0,1 0 0,21 0 16,21-21 15</inkml:trace>
  <inkml:trace contextRef="#ctx0" brushRef="#br0" timeOffset="126484.02">20849 6710 0,'0'0'0,"21"0"15,0 0 1,-21-21-16,22 0 0,-22-1 15,0 1-15,0 0 0,0 0 0,0 0 16,0 0-16,0-22 0,0 22 16,0 0-16,-22-21 0,1 20 0,0 1 15,0 21-15,0-21 16,0 21-16,-1 0 0,-20 21 0,21 0 16,-21 1-16,20-1 0,-20 21 15,21-21-15,0 22 0,-22-1 0,22 0 16,0-21-16,0 22 0,21-1 15,0-21-15,0 22 0,0-22 0,0 0 16,0 0-16,0 0 0,0 0 0,21-21 16,0 0-16,0 0 15,1 0-15,-1 0 0,0 0 0,21 0 16,-21 0-16,22-21 0,-22 0 16,0 21-16,21-21 0,-20 0 0,-1 0 15,0-1-15,0 1 0,0-21 0,-21 21 16,0 0-16,21-22 0,-21 1 15,0 21-15,0-22 0,0 22 0,0 0 16,0 0-16,0 0 0,0 42 31,0 0-15,0 21-16,0-20 0,0-1 16,0 21-16,-21-21 0,21 22 15,0-22-15,0 21 0,0-21 16,0 0-16,0 22 0,0-22 0,0 0 15,0 0-15,0 0 16,21-21-16,1 0 0,-1 0 0,0 0 16,0 0-16,0 0 0,0 0 15,1 0-15,-1 0 0,0 0 0,21-21 16,-21 21-16,22-21 0,-22 0 0,21 0 16,-21 0-16,22-1 0,-22-20 15,0 0-15,0 21 0,0-22 16,1 1-16,-22 0 0,0-1 15,0 22-15,0 0 0,0 0 0,0 0 16,-22 21-16,1 0 16,0 0-16,0 0 0,0 21 0,0 0 15,21 0-15,0 0 0,-22 0 0,22 1 16,0-1-16,0 0 0,0 21 16,0-21-16,0 1 0,0-1 0,22 0 15,-22 0-15,0 21 0,21-20 16,0-1-16,0 0 0,-21 0 0,21 0 15,0-21-15,-21 21 0,22 1 16,-1-22-16,0 21 0,0-21 16,0 21-16,0-21 0,1 0 0,-1 0 15,0 0-15,21 0 0,1 0 16,-22 0-16,21-21 0,0 0 0,1-1 16,-22 22-16,21-21 0,1 0 0,-22 0 15,21 0-15,-21-22 0,0 22 16,1 0-16,-22-21 0,0 21 0,0-22 15,0 22-15,0-21 0,0 21 16,0-1-16,0 1 0,-22 0 0,1 0 16,0 21-16,0 0 0,0 0 15,-22 0-15,22 0 0,-21 21 0,21 0 16,-22 0-16,22 1 0,0 20 16,-21-21-16,21 21 0,-1-20 15,22 20-15,-21-21 0,21 0 0,-21 22 16,21-22-16,0 0 0,0 0 15,0 0-15,0 0 0,21 1 16,0-22-16,1 0 0,-1 0 16,0 0-16,0 0 0,21 0 0,-20 0 15,-1 0-15,0 0 0,0 0 0,0-22 16,0 1-16,1 21 0,-1-21 16,0 0-16,0 0 0,-21 0 15,0-1-15,21 1 0,-21 0 0,21-21 16,-21 21-16,0-22 0,22 22 15,-22 0-15,0 0 0,0 42 32,0 0-32,0 0 15,0 0-15,0 1 0,0 20 16,0-21-16,0 0 0,0 0 0,0 1 16,0-1-16,21 0 0,-21 0 15,21-21-15,0 0 0,0 0 16,0 0-16,1 0 0,-1 0 0,0 0 15,21 0-15,-21 0 16,1 0-16,-1 0 0,0 0 0,0-21 16,0 0-16,0 0 0,1 21 0,-22-22 15,0-20-15,21 21 0,-21 0 16,21-22-16,-21 22 0,21 0 0,-21 0 16,0 0-16,0 0 0,0 42 31,0 0-16,0 0-15,0 0 0,-21 0 0,21 1 16,-21-1-16,0 0 0,21 21 0,0-21 16,0 1-16,-22-1 0,1 0 15,21 0-15,0 0 0,0 0 16,0 1 15,0-44 0,0 1-31,0 0 0,0 0 16,0 0-16,0 0 0,0-1 0,0 1 16,0 0-16,0-21 0,21 21 15,1-1-15,-22-20 0,21 21 0,0 0 16,0 0-16,0 21 16,0-22-16,1 22 0,-1 0 0,0 0 0,0 0 15,0 0 1,0 22-16,-21-1 0,22-21 0,-22 42 15,0-21-15,0 0 0,0 1 0,0-1 16,0 0-16,0 0 0,0 0 16,0 0-16,0 1 0,0-1 0,0 0 15,0 0-15,0 0 16,0-42 31,21 0-47,-21 0 0,21 0 15,0 21-15,-21-22 16,21-20-16,0 21 0,1 0 0,-1-22 16,21 22-16,-21 0 0,0-21 15,22 21-15,-22-1 0,0 1 0,0 21 16,0 0-16,1 0 0,-1 0 0,0 0 16,0 0-16,-21 21 0,21 1 15,-21-1-15,0 0 0,0 0 0,0 21 16,0-20-16,0-1 0,-21 21 15,0-21-15,0 0 0,21 1 0,0-1 16,0 0-16,-21 0 0,21 0 16,21-42 31,0 0-32,0 0-15,0 0 0</inkml:trace>
  <inkml:trace contextRef="#ctx0" brushRef="#br0" timeOffset="126916.77">23368 6583 0,'-21'21'16,"42"-42"-16,-42 63 0,0-42 0,21 21 15,0 1 1,21-22-1,0 0-15,0 0 0,0 0 16,0-22-16,1 1 0,-1 21 16,0-21-16,0 0 0,0 21 0,0-21 15,-21 0-15,22-1 0,-22 1 16,0 0-16,0 0 0,0 0 0,0 0 16,-22-1-1,1 22-15,0 0 0,0 0 0,0 22 16,0-1-16,-1 0 0,1 0 15,0 21-15,0-20 0,0 20 0,21-21 16,0 21-16,-21-20 0,21 20 16,-22-21-16,22 21 0,0-20 0,0-1 15,0 0-15,0 0 0,0 0 16,0 0-16,0 1 16,22-22-16,-1 0 0,0 0 15,0 0-15,0 21 0,0-21 0,1 0 16,-1 0-16,0 0 0,0 0 15,0 0-15,0-21 0,-21-1 0,22 22 16,-1-21-16,0 0 0,0 0 16,0 0-16</inkml:trace>
  <inkml:trace contextRef="#ctx0" brushRef="#br0" timeOffset="127283.49">24024 5863 0,'0'0'0,"0"-21"0,21 0 0,-21 0 16,0 0-16,0-1 0,0 44 15,0-1 1,0 0-16,-21 0 0,0 21 16,0 1-16,21-1 0,-21 22 15,-1-22-15,22 21 0,-21 1 16,21-22-16,-21 22 0,0-1 0,0-20 15,21 20-15,-21-21 0,-1 1 16,22-1-16,0 0 0,-21 1 0,0-22 16,21 21-16,-21-21 0,21 1 0,0-1 15,0 0-15,0 0 0,0 0 16,0 0-16,0-42 47,21 0-32,0 21-15,-21-21 0,21 21 16,1-21-16,-1 21 0,0-21 16</inkml:trace>
  <inkml:trace contextRef="#ctx0" brushRef="#br0" timeOffset="127660.27">24024 6752 0,'21'0'16,"0"0"-16,1 0 15,-1 0-15,0 0 16,0-21-16,0 21 0,0-21 0,1 21 16,-1-21-16,0 0 0,0-1 15,0 1-15,0 0 0,-21 0 0,0 0 16,0 0-16,0-1 0,0 1 16,0 0-16,0 0 0,-21 21 15,0 0-15,0 0 16,0 0-16,0 21 0,-1 0 15,1 0-15,0 1 0,-21-1 0,21 0 16,-1 21-16,22-21 0,-21 1 16,21-1-16,-21 0 0,21 0 0,0 0 15,0 0-15,0 1 0,0-1 0,21 0 16,0-21-16,1 21 16,-1-21-16,0 0 0,0 21 15,0-21-15,0 0 0,1 0 16,-1 0-16,0 0 15,0 0-15,0 0 0,-21-21 0,21 0 16,1 21-16,-22-21 0,21 21 16</inkml:trace>
  <inkml:trace contextRef="#ctx0" brushRef="#br0" timeOffset="128119.01">24596 6477 0,'0'0'15,"0"-21"-15,0 0 16,21 21-16,0 0 16,0 0-1,0 21-15,0 0 16,-21 0-16,0 22 16,0-22-16,0 0 0,0 0 0,0 0 15,0 22-15,0-22 0,0 0 0,0 0 16,0 0-16,0 0 0,0 1 15,0-1-15,0 0 0,0 0 0,0 0 16,0 0-16,0 1 16,0-44 15,0 1-15,0 0-16,0 0 15,0 0-15,22 0 0,-1-1 16,0-20-16,0 21 0,21-21 0,-20-1 15,-1 1-15,21 0 0,0-1 0,-20 1 16,20 21-16,-21-22 0,21 22 16,-20 0-16,-1 0 0,0 21 15,0 0-15,0-21 0,-42 21 63</inkml:trace>
  <inkml:trace contextRef="#ctx0" brushRef="#br0" timeOffset="128451.33">23685 5927 0,'-42'0'0,"84"0"0,-126 0 0,63 0 0,-1 0 16,44 0-1,20 0-15,0 0 16,22 0-16,-1 0 0,1 0 16,20 0-16,-20 0 0,-1 0 0,1-21 15,-1 21-15,1 0 0,-1 0 16,1-22-16,-22 22 0,1 0 0,-1 0 15,-21 0-15,0-21 0,0 21 0,1 0 16,-44 0 15,1 0-31,0 0 0,0 0 16,0 0-16,-22 21 0</inkml:trace>
  <inkml:trace contextRef="#ctx0" brushRef="#br0" timeOffset="129336.79">16256 8488 0,'0'0'0,"0"-21"15,0 0 1,-21 21 15,21 21-15,0 0 0,0 0-16,0 21 0,0 1 0,0-1 15,0 0-15,0 1 0,0-1 16,0 0-16,0 1 0,0-1 0,-21 0 15,21 1-15,-22-22 0,22 0 16,0 0-16,0 0 0,0 1 0,0-44 47,22 1-31,-22 0-16</inkml:trace>
  <inkml:trace contextRef="#ctx0" brushRef="#br0" timeOffset="129887">16616 8551 0,'0'0'0,"0"-21"16,0 0-16,0 0 15,0 0-15,21 0 16,-21-1-16,0 1 0,21 21 15,0-21-15,-21 0 0,21 21 0,1 0 16,-1-21-16,0 21 16,0 0-16,0 21 0,0-21 0,1 21 15,-1 21-15,-21-20 0,21 20 16,0 0-16,-21-21 0,0 22 0,0-1 16,0 0-16,0 22 0,0-22 15,0 1-15,0-1 0,-21 0 16,0 1-16,0-1 0,-22 0 0,22-21 15,0 1-15,-21 20 0,20-21 16,1-21-16,-21 21 0,21 0 0,0-21 16,-22 0-16,22 0 0,0 0 0,0 0 15,0 0-15,-1-21 0,1 21 16,0-21-16,21 0 0,-21 0 0,21 0 16,0-22-16,0 22 0,0-21 15,0-1-15,0 22 0,21-21 0,0 21 16,0 0-16,1-1 0,-1 1 15,0 21-15,0 0 0,0 0 0,0 0 16,22 21-16,-22 1 0,0-1 16,0 0-16,0 21 0,1-21 15,-1 1-15,-21 20 0,21-21 0,0 0 16,-21 0-16,21 1 0,-21-1 16,0 0-16,21 0 0,1-21 31</inkml:trace>
  <inkml:trace contextRef="#ctx0" brushRef="#br0" timeOffset="130071.89">17187 8890 0,'21'-21'16,"-21"0"-1,22 21 48</inkml:trace>
  <inkml:trace contextRef="#ctx0" brushRef="#br0" timeOffset="131172.53">18605 8700 0,'22'0'15,"-1"0"-15,0 0 0,-21-22 16,21 22-16,0 0 0,-21-21 16,0 0-16,21 21 0,1-21 15,-1 0-15,-21 0 16,0-1-16,0 1 16,0 0-16,0 0 0,-21 0 15,-1 21-15,1 0 0,0 0 16,0 0-16,0 0 0,0 0 15,-1 0-15,1 21 0,0 0 0,-21 0 16,21 0-16,-1 22 0,1-22 16,0 21-16,0-21 0,21 22 0,0-1 15,-21-21-15,21 22 0,0-22 0,0 0 16,0 0-16,0 0 0,21-21 16,0 0-1,0 0-15,0-21 16,1 21-16,-1-21 0,0 0 0,0 0 15,0-1-15,0 1 0,1 0 0,-22 0 16,21 0-16,-21 0 0,21-1 16,-21 1-16,0 0 0,0 0 0,0 0 15,0 0-15,0-1 16,21 22-16,0 0 16,-21 22-16,0-1 15,21 0-15,-21 0 16,22 0-16,-22 0 0,0 1 0,0 20 15,21-21-15,-21 0 0,21 0 16,-21 1-16,21-1 0,0 0 16,0-21-16,1 21 0,-1-21 0,0 0 15,0 0-15,0 0 0,0 0 16,22 0-16,-22-21 0,0 0 0,21 21 16,-20-21-16,-1-1 0,0 1 15,0 0-15,0 0 0,0 0 16,1-22-16,-22 22 0,0 0 0,0-21 15,0 21-15,0-22 0,0 1 0,0 21 16,0-22-16,0 1 0,0 0 0,0-1 16,-22 1-16,1 0 0,0-22 15,21 22-15,-21 0 0,0-1 16,0 22-16,-1-21 0,1 21 0,-21-1 16,21 1-16,0 21 0,-22 0 15,1 0-15,0 0 0,-1 21 0,-20 1 16,20 20-16,-20 0 0,-1 22 15,-20-22-15,20 22 0,1 20 0,-1-20 16,22-1-16,-22 22 16,22-22-16,0 22 0,21-21 0,-1-1 0,22 1 15,0-1-15,0 1 0,0-22 16,22 0-16,-1 1 0,21-1 0,-21-21 16,22 0-16,20 0 0,-21-21 15,22 0-15,-1 22 0,-20-22 16,20 0-16,1 0 0,-1-22 0,1 22 15,-22-21-15,22 0 0,-22 0 0,21 0 16,-20 0-16,-1-1 0,-21 1 16,22 0-16,-22 0 0,0 0 0</inkml:trace>
  <inkml:trace contextRef="#ctx0" brushRef="#br0" timeOffset="132914.22">20405 8234 0,'0'-21'0,"0"42"0,0-63 0,0 20 0,0-20 16,0 21-16,0 0 0,21 0 15,-21-1-15,0 44 32,0 20-32,0 0 0,0 1 0,0 20 15,0 1-15,-21-1 0,-1 1 16,1-1-16,0 22 0,0-22 0,-21 22 16,20-22-16,-20 1 0,0-1 15,21-20-15,-22 20 0,22-42 0,-21 22 16,21-22-16,-1 0 0,22 0 15,0 0-15,-21-21 0,21-21 16,0 0 0,0 0-16,0 0 0,0-22 0,0 22 15,0-21-15,0 0 0,0-22 16,0 22-16,0-1 0,0-20 0,0 21 16,0-22-16,0 22 0,0-1 15,0 1-15,0 21 0,0 0 0,21 21 16,1 0-16,-22 21 15,21 21-15,-21-21 16,21 22-16,0-1 0,0 0 0,-21 22 16,21-22-16,1 1 0,-1 20 15,0-21-15,-21 1 0,21-22 0,0 21 16,0-21-16,22 22 0,-22-22 0,0 0 16,21-21-16,1 0 0,-22 0 15,21 0-15,1 0 0,-1 0 0,0 0 16,1-21-16,-1 0 0,0 0 15,1-1-15,-1 1 0,-21 0 0,21-21 16,1-1-16,-22 1 0,0 0 16,0-1-16,0 1 0,-21 0 0,0-22 15,0 22-15,0-22 0,0 1 16,0 21-16,-21-22 0,0 1 16,0-1-16,0 1 0,-22-1 0,22 22 15,0-22-15,-21 22 0,-1 21 16,1-22-16,0 43 0,-1-21 0,1 21 15,0 0-15,-22 21 0,22 1 0,0 20 16,-1 0-16,22 22 0,-21-1 16,21 22-16,21-22 0,0 1 0,0 21 15,0-22-15,0 1 0,21-1 16,0 1-16,0-22 0,21 0 16,-20 1-16,20-1 0,-21 0 0,21-21 15,1 1-15,-22-1 16,42-21-16,-20 21 0,-1-21 0,0 0 0,1 0 15,-1 0-15,0 0 0,1 0 16,-1-21-16,0 0 0,1-1 0,-1 1 16,0 0-16,1 0 0,20 0 0,-20-22 15,-1 22-15,0 0 0,1-21 16,-22 21-16,0-22 0,21 22 0,-42 0 16,21 0-16,-21 0 0,0-1 15,0 1-15,0 0 0,-21 21 16,0 0-16,0 0 0,0 0 0,0 0 15,-1 21-15,-20-21 0,21 43 16,-21-22-16,20 0 0,1 0 16,-21 21-16,21 1 0,0-22 15,-1 21-15,1 1 0,21-22 0,0 21 16,-21-21-16,21 22 0,0-22 0,0 0 16,0 0-16,21-21 0,-21 21 15,21-21-15,1 0 0,20 0 0,-21 0 16,0 0-16,22-21 0,-22 0 15,21 0-15,-21 0 0,22-1 0,-22 1 16,0 0-16,0-21 0,0 21 16,0-22-16,1 22 0,-22-21 15,0 21-15,0-1 0,0-20 0,0 21 16,0 0-16,0 42 31,0 0-31,0 0 0,0 0 0,-22 22 16,22-22-16,0 21 0,0-21 15,0 22-15,0-22 0,0 21 0,0-21 16,0 1-16,0 20 0,0-21 0,22 0 16,-1-21-16,-21 21 0,21 1 15,0-22-15,0 0 0,0 0 0,1 0 16,-1 0-16,21 0 0,-21-22 16,0 1-16,1 0 0,-1 21 0,21-21 15,-21-21-15,0 20 0,1 1 0,-1-21 16,-21 0-16,21 20 15,-21-20-15,21-21 0,-21 20 0,0 1 16,0-22-16,0 1 0,21 21 0,-21-22 16,0 1-16,0-1 0,0 1 15,21-1-15,-21 22 0,0-1 0,0 22 16,22 0-16,-22 0 0,0 42 16,0 0-1,0 22-15,0 20 0,-22-21 16,22 22-16,-21-1 0,21-20 15,-21 20-15,0 1 0,21-22 0,-21 22 16,21-22-16,0 0 0,0 1 16,0-1-16,0 0 0,0 1 0,0-22 15,0 21-15,0-21 0,0 0 16,0 22-16,0-22 0,0 0 0,21 0 16,0-21-16,0 21 0,-21 1 15,21-22-15,1 0 0,-1 0 0,0 0 16,0 0-16,0 0 0,0 0 15,1-22-15,-1 22 0,0-21 16,21 0-16,-21 21 0,1-21 0,-1 0 16</inkml:trace>
  <inkml:trace contextRef="#ctx0" brushRef="#br0" timeOffset="133363.26">22564 8573 0,'0'-22'16,"0"44"-16,0-65 0,0 22 0,-22 21 15,1 0-15,0 0 16,0 21-16,0-21 0,0 21 16,-1 1-16,1-1 0,0 21 0,0-21 15,0 22-15,0-22 0,-1 21 16,1 0-16,21-20 0,0-1 16,0 21-16,0-21 0,0 0 0,0 1 15,0-1-15,21-21 16,1 0-16,-1 0 0,0 0 15,0-21-15,0-1 16,0 22-16,1-21 0,-1 0 0,-21 0 16,21 0-16,0 0 0,-21-1 0,21-20 15,-21 21-15,0 0 0,0 0 16,0-1-16,21 1 0,-21 42 31,0 1-31,0-1 16,0 0-16,0 0 0,0 0 0,0 22 15,0-22-15,0 0 0,0 0 16,0 0-16,0 0 0,0 1 16,0-1-16,22-21 0,-1 0 15,0 0-15,0 0 16,0 0-16,0 0 0,22 0 16,-22-21-16,0-1 0,0 22 0,-21-21 15,0 0-15,21 21 0,-21-21 16</inkml:trace>
  <inkml:trace contextRef="#ctx0" brushRef="#br0" timeOffset="133611.13">21971 8530 0,'0'0'16,"0"-21"-16,0 0 15,21 0-15,21 21 16,-20-21-16,20 21 0,0 0 0,1-22 16,-1 22-16,0-21 0,1 21 0,20 0 15,-21-21-15,-20 21 0,20 0 16,-21 0-16,0 0 0,0 0 0,1 0 16,-22-21-16</inkml:trace>
  <inkml:trace contextRef="#ctx0" brushRef="#br0" timeOffset="134292.48">23093 8742 0,'0'-21'0,"0"42"0,0-63 0,0 20 16,0 1-16,0 0 15,0 0-15,0 0 0,21 21 16,-21 21 15,0 0-31,0 21 0,0 1 16,0 20-16,0 1 0,0-1 16,0 1-16,0-1 0,0 22 15,0-22-15,0 22 0,-21-21 0,0 20 16,-1 1-16,1 0 0,0-1 15,0 1-15,0 0 0,0-1 0,-1 1 16,1 0-16,0-1 0,0 1 16,0-22-16,0 22 0,-1-21 0,22-1 15,-21 1-15,0-1 0,0-21 0,21 1 16,0-1-16,0 0 0,-21-20 0,21-1 16,0 0-16,-21-21 15,21-21 1,0 0-16,0-22 0,0 22 15,0-21-15,0-1 0,0 1 16,21-21-16,-21-1 0,21 1 16,-21-1-16,21-21 0</inkml:trace>
  <inkml:trace contextRef="#ctx0" brushRef="#br0" timeOffset="134650.79">22881 9017 0,'0'-42'0,"0"84"0,0-105 0,-21 20 16,21 1-16,0 0 0,0 20 16,0-20-16,0 21 0,0 0 0,21 0 15,0-1-15,0-20 0,1 21 0,20 0 16,-21 0-16,21 21 16,1-22-16,-22 1 0,21 21 0,1 0 15,-1 0-15,0 0 0,-21 0 16,22 0-16,-22 21 0,0 22 0,0-22 15,0 21-15,-21-21 0,0 22 16,0-1-16,0 0 0,0-20 0,-21 20 16,0 0-16,0-21 0,0 1 0,0-1 15,-1 0-15,1 0 0,21 0 16,-21-21-16,0 0 0,0 21 0,0-21 16,21 22-16,-22-22 15,22-22 16,0 1-15,0 0-16</inkml:trace>
  <inkml:trace contextRef="#ctx0" brushRef="#br0" timeOffset="135074.78">23495 8700 0,'0'-22'16,"0"44"-16,0-65 0,0 22 16,21 0-16,0 21 0,-21-21 15,21 21-15,1 0 0,-1-21 0,0 21 16,0 0-16,0 0 0,0 0 16,1 0-16,-1 21 0,0-21 0,0 21 15,0 21-15,0-21 0,1 22 16,-22-22-16,0 21 0,21-21 0,-21 22 15,0-1-15,0-21 0,0 0 0,0 22 16,0-22-16,0 0 0,-21-21 16,21 21-16,-22-21 15,1 0 1,21-21 0,0 0-16,0 0 0,0 0 15,0-1-15,0-20 0,0 21 16,0 0-16,21-22 0,1 22 0,-22-21 15,21 21-15,-21 0 0,21-1 16,0 22-16,-21-21 0,0 0 0,21 21 16,0 0-16,1-21 15,-1 21-15,0 0 16</inkml:trace>
  <inkml:trace contextRef="#ctx0" brushRef="#br0" timeOffset="135502.54">24236 8573 0,'-21'0'16,"21"21"-1,-22-21-15,1 21 0,21 0 0,-21 0 16,0 0-16,21 1 0,0-1 15,0 21-15,0-21 16,-21 0-16,21 1 0,0-1 0,0 21 16,0-21-16,0 0 0,0 1 15,21-1-15,0-21 16,0 0-16,0 0 16,1 0-16,-1 0 0,0-21 15,0 21-15,-21-22 0,0 1 16,21 0-16,-21 0 0,21 0 15,-21-22-15,0 22 0,0 0 16,0 0-16,0-21 0,0 20 0,0 1 16,0 0-16,-21 0 0,21 0 15,-21 0-15,0 21 16,0 0 0,21 21-16,0 0 0,-21 0 15,21 0-15,0 0 0,0 1 16</inkml:trace>
  <inkml:trace contextRef="#ctx0" brushRef="#br0" timeOffset="135767.5">24574 8530 0,'0'21'15,"0"1"1,0-1-16,0 0 16,0 0-16,0 0 0,0 22 0,0-22 15,0 0-15,22 0 0,-22 21 16,0-20-16,0-1 0,0 0 0,0 0 16,0 0-16,0 0 0,21 1 15,0-22 1,0-22-1,0 1-15,0 21 0</inkml:trace>
  <inkml:trace contextRef="#ctx0" brushRef="#br0" timeOffset="135999.35">24934 8573 0,'-21'0'31,"0"21"-31,0 0 0,0 0 16,-1 21-16,1-20 16,21-1-16,-21 0 0,0 0 0,21 0 15,-21 22-15,21-22 0,-21 0 16,-1 0-16,22 0 16,0 0-16,22-21 31,-1 0-31</inkml:trace>
  <inkml:trace contextRef="#ctx0" brushRef="#br0" timeOffset="136247.22">25104 8700 0,'0'21'31,"0"0"-15,0 0-16,0 0 16,0 0-16,-22 1 0,22-1 15,0 0-15,0 0 16,-21-21-16,21 21 16,-21-21-16,21-21 31</inkml:trace>
  <inkml:trace contextRef="#ctx0" brushRef="#br0" timeOffset="136444.1">25082 8530 0,'0'0'15,"0"-21"1,0 42 31,22-21-32,-22 21 1</inkml:trace>
  <inkml:trace contextRef="#ctx0" brushRef="#br0" timeOffset="137043">25485 8700 0,'0'-22'16,"0"44"-16,-22-44 0,1 22 15,0 0-15,0 0 0,0 22 16,0-1-16,-1 0 16,22 0-16,-21 0 0,21 0 15,0 1-15,-21-1 0,21 0 0,0 0 16,-21 0-16,21 0 0,0 1 16,0-1-16,0 0 0,21-21 15,0 0-15,0 0 16,1 0-16,-1 0 15,0 0-15,0-21 0,0 0 16,0 21-16,1-22 0,-22 1 16,0 0-16,21 0 0,0-21 0,-21 20 15,0-20-15,0 21 0,0-21 16,0-1-16,21 1 0,-21 0 16,0-1-16,0 1 0,0 0 0,0-1 15,0 1-15,21 21 0,-21 0 0,0-1 16,0 44-1,0 20 1,0-21-16,0 0 0,0 22 16,0-1-16,0-21 0,0 21 0,0 1 15,0-1-15,-21-21 0,21 22 16,0-1-16,0-21 0,-21 21 0,21-20 16,0-1-16,0 21 0,0-21 15,0 0-15,0 1 16,21-1-1,0-21-15,0 0 16,1-21-16,-1-1 16,0 1-16</inkml:trace>
  <inkml:trace contextRef="#ctx0" brushRef="#br0" timeOffset="137411.85">25802 8827 0,'0'21'16,"21"-21"15,0 0-31,1 0 16,-22-21-16,21 21 0,0 0 15,-21-22-15,0 1 0,0 0 16,0 0-1,-21 21 1,0 0 0,-1 21-16,1-21 0,21 21 15,-21 0-15,21 1 0,-21-22 0,21 21 16,0 0-16,0 0 0,0 0 16,0 0-16,0 1 0,0-1 0,0 0 15,0 0 1,21-21-16,0 0 15,0 0-15,1 0 0,-1 0 16,0 0-16,0 0 0,21 0 16</inkml:trace>
  <inkml:trace contextRef="#ctx0" brushRef="#br0" timeOffset="137819.14">26204 8827 0,'0'0'16,"21"0"15,1 0-15,-22 21-16,21-21 15,-21 21-15,21-21 0,-21 21 16,0 0-16,0 0 0,0 1 15,0-1-15,0 0 0,0 0 16,0 0-16,0 0 0,0 1 16,0-1-16,0-42 47,0-1-47,0 1 15,21 0-15,-21 0 16,21 0-16,0 0 0,-21-22 0,22 22 15,-1 0-15,-21 0 0,21 0 16,0 21-16,-21 21 47</inkml:trace>
  <inkml:trace contextRef="#ctx0" brushRef="#br0" timeOffset="194074.78">16362 10668 0,'0'0'0,"-21"-21"15,-1-21 1,1 42-16,21-22 0,-21 1 0,0 21 16,21-21-16,-21 0 0,0 21 15,21-21-15,0 0 0,-22 21 0,1 0 16,21-22-16,-21 22 0,0 0 31,21 22-15,0-1-16,0 0 0,0 21 15,0-21-15,0 22 0,21-1 16,-21-21-16,21 22 0,-21-1 16,0-21-16,0 21 0,0-20 0,0 20 15,0-21-15,0 21 0,0-20 16,0-1-16,21 0 0,-21 0 0,0 0 15,22 0-15,-22 1 16,21-22-16,0 0 16,0 0-1,-21-22 1,21 22-16,-21-21 0</inkml:trace>
  <inkml:trace contextRef="#ctx0" brushRef="#br0" timeOffset="194767.38">16616 10541 0,'169'-254'141,"-613"931"-141,719-1100 0,-85 190 0,-190 254 0,0 1 15,0 20-15,0-21 0,0 21 0,-21 1 16,0-1-16,0-21 0,0 22 16,-1-22-16,1 21 0,0-21 0,21 0 15,-21 1-15,0-1 16,0-21 0,21-21 15,21 21-16,0 0-15,0-22 0,0 22 16,0-21-16,1 0 0,-1 21 16,0 0-16,0 0 0,21 0 0,-20 0 15,-1 0-15,0 0 0,0 0 16,-21 21-16,21-21 0,-21 21 0,21 1 16,-21-1-16,0 0 0,0 0 15,0 0-15,0 0 0,-21 1 16,0-1-16,0 0 0,0 0 15,0 0-15,-1 0 0,1 1 0,0-1 16,0-21-16,21 21 0,-21-21 0,0 0 16,-1 0-16,1 21 15,0-21-15,0 0 0,0 0 16,0 0-16,-1 0 16,1 0-1,21-21 1,0 0-1</inkml:trace>
  <inkml:trace contextRef="#ctx0" brushRef="#br0" timeOffset="195147.07">17166 10626 0,'0'0'0,"21"0"16,-21-21 46,0-1-46,-21 22 0,0 0 15,21 22 0,0-1-15</inkml:trace>
  <inkml:trace contextRef="#ctx0" brushRef="#br0" timeOffset="196023.78">18923 10054 0,'0'-21'0,"0"42"0,21-84 0,0 20 15,0 22-15,-21-21 0,22 0 16,-1-1-16,-21 22 0,21-21 0,-21 21 16,0-22-16,21 22 0,-21 0 15,21 21-15,-21-21 0,0 42 32,0 21-32,0 1 0,-21-1 15,0 21-15,21 1 0,-21-1 0,21 1 16,-21-1-16,-1 22 0,22 0 15,-21-1-15,21-20 0,-21 21 16,0-22-16,0 1 0,21-1 0,-21 1 16,-1-22-16,1 21 0,0-41 15,21 20-15,0 0 0,-21-21 0,21 1 16,0-1-16,-21-21 16,21-21-1,0-1-15,0 1 0,21-21 0,0 21 16,-21-43-16,21 22 0,0-22 15,1-20-15,-1-1 0,0 22 0,0-22 16,0 0-16,0 1 16,1-1-16,-1 21 0,0-20 0,0 20 15,0 1-15,-21 20 0,0 1 16,21 0-16,-21 21 0,0-1 0,0 1 16,22 42-1,-22 1-15,0-1 0,21 21 0,0 0 16,-21 1-16,21 20 0,0-20 15,-21 20-15,21-21 0,-21 22 0,22-1 16,-22 1-16,0-1 0,21-20 16,-21 20-16,0 1 0,21-22 0,-21 0 15,0 1-15,0-1 0,21-21 16,-21 22-16,21-22 0,-21 0 16,0 0-16,21 0 15,-21-42 16,0 0-31,0 0 0,0 0 16,-21 21-16</inkml:trace>
  <inkml:trace contextRef="#ctx0" brushRef="#br0" timeOffset="196238.66">18986 10605 0,'-21'0'0,"42"0"15,-63 0 1,63 0 15,0-22-31,1 1 0,-1 0 0,21 21 16,0-21-16,1 0 0,-1 0 15,0 21-15,1-22 0,-22 22 0,21 0 16,-21-21-16,1 21 0,-1 0 0,0 0 16,0 0-1,0 0-15</inkml:trace>
  <inkml:trace contextRef="#ctx0" brushRef="#br0" timeOffset="199622.84">19621 10774 0,'0'21'0,"0"-42"0,0 63 15,22-42 32,-1 0-47,0 0 0,0-21 16,0 0-16,0 0 0,1 0 15,-1-1-15,0-20 0,0 0 16,0-1-16,22 1 0,-22 0 0,0-1 16,0 1-16,0 0 0,0 21 15,1-22-15,-22 22 0,0 0 16,0 0-16,-22 42 31,22 0-31,-21-21 0,0 21 16,21 0-16,0 1 0,0-1 0,-21 21 15,21-21-15,0 0 0,0 1 0,0-1 16,0 0-16,0 0 0,0 0 16,21 0-16,0 1 0,-21-1 0,21-21 15,1 21-15,-1 0 16,0-21-16,0 21 0,-21 0 0,21-21 15,0 22-15,1-1 0,-22 0 16,21-21-16,-21 21 16,0 0-16,-21-21 15,-1 21-15,1-21 16,0 0-16,0 0 0,0 0 16,0 0-1,-1 0-15,1 0 16,0 0-1,21 22 32,21-22-47,0 21 16,1-21-16,-22 21 0,21-21 16,0 0-16,0 0 0,0 0 15,0 0-15,1 0 0,-1 0 0,0 0 16,21-21-16,-21 21 0,22-21 15,-1-1-15,0 1 0,1 0 0,-1 0 16,0-21-16,1-1 0,-1 22 16,0-21-16,1-1 0,-1 1 15,-21 0-15,0-1 0,1 22 0,-22-21 16,0 21-16,0-22 0,0 22 16,0 0-16,0 0 0,-22 21 15,1 0-15,0 0 0,0 0 0,0 0 16,21 21-16,-21-21 0,-1 21 15,22 0-15,0 1 0,0 20 0,0-21 16,0 0-16,0 22 0,0-22 16,0 0-16,0 0 0,22 0 0,-22 22 15,21-22-15,0-21 0,0 21 16,0 0-16,-21 0 0,21-21 0,-21 21 16,22-21-16,-22 22 0,0-1 15,0 0 1,-22-21-1,1 0-15,0 0 16,0 0-16,0 0 16,0 0-16,-1 0 15,1 0 1,21 21 15,0 0-31,0 0 0,21 1 16,1-1-16,-1-21 15,0 0-15,0 21 16,0-21-16,22 0 0,-22 0 16,0 0-16,21 0 0,-21 0 0,22 0 15,-22-21-15,21 21 0,1-21 16,-22 21-16,21-22 0,-21 1 0,22 0 16,-1 0-16,-21 0 0,0 0 15,0-1-15,1-20 0,-1 21 0,0-21 16,-21-1-16,0 22 0,21-21 0,-21 21 15,0-22-15,0 22 0,0-21 16,0 21-16,0-1 0,0 1 16,-21 21-16,0 0 15,0 0-15,-1 21 16,1 1-16,21-1 0,-21 0 16,21 0-16,-21 0 0,21 0 15,0 22-15,-21-22 0,21 0 0,0 21 16,-21-20-16,21-1 0,0 0 15,0 21-15,0-21 0,0 1 16,21-1-16,0 0 0,0-21 16,0 21-16,0-21 15,1 0-15,-1 0 0,21 0 0,-21 0 0,0 0 16,22 0-16,-22 0 0,21 0 16,-21-21-16,22 0 0,-22 0 0,21 21 15,-21-22-15,22 1 0,-22-21 16,0 21-16,0 0 0,0-22 15,1 22-15,-1-21 0,-21 21 0,21-43 16,-21 43-16,0 0 16,0 0-16,0-1 0,-21 22 31,0 22-31,21-1 16,0 0-16,0 0 0,-22 0 15,22 0-15,0 1 0,0-1 16,0 0-16,0 0 0,22 0 15,-22 0-15,0 1 16,21-1-16,-21 0 0,21-21 16,0 21-16,-21 0 0,21 0 15,0-21-15,1 22 0,-1-22 0,-21 21 16,21-21-16,0 0 0,0 0 16,0 0-16,1 0 0,-1 0 0,0 0 15,0-21-15,0-1 0,22 22 16,-22-21-16,0 0 0,0 0 0,0 0 15,22-22-15,-22 22 0,0-21 16,0 21-16,0-22 0,0 1 16,1 0-16,-22-1 0,21-62 0,0 62 15,-21 1-15,0 0 0,0-1 16,0 1-16,0 0 0,0-1 0,0 22 16,0-21-16,0 21 0,-21-1 15,21 1-15,-21 21 0,-1 0 16,1 0-16,0 21 15,0 1 1,21 20-16,-21-21 0,21 21 0,0-20 16,0 20-16,0 0 0,0 1 0,0-22 15,0 21-15,0 0 0,0-20 16,0 20-16,0 0 0,0 1 0,0-22 16,21 21-16,0-21 0,0 22 15,-21-22-15,21 0 0,1 0 16,-22 0-16,21 0 0,0 1 0,0-1 15,0-21-15,-21 21 0,21-21 16,1 0-16,-1 0 0,0 0 0,0 0 16,0 0-16,0 0 0,1-21 0,-1 0 15,0-1-15,0 1 0,0 0 16,0 0-16,1 0 0,-1-22 0,-21 22 16,42-42-16,-21 42 15,-21-1-15,0 1 0,21 21 16,-21 21 15,0 1-31,0-1 0,-21 0 16,21 0-16,0 0 0,0 0 0,0 1 15,-21-1-15,21 0 0,0 0 16,0 0-16,0 0 0,0 1 0,21-1 16,0-21-16,1 0 15,-1 0-15,0 0 0,0 0 16,0 0-16,0 0 0,1 0 0,-1-21 15,0-1-15,0 1 0,0 0 16,0 0-16,1 0 0,-22 0 16,21-1-16,0-20 0,0 21 0,-21-21 15,0 20-15,21 1 0,0 0 16,-21 0-16,0 0 0,22 21 16,-22 21 15,0 0-31,0 0 0,-22 0 15,1 22-15,21-22 0,0 0 16,0 0-16,0 0 0,0 1 0,0-1 16,0 0-16,0 0 15,21-21-15,1 21 16,-1-21-16,21 0 0,-21 0 0,0 0 16,1 0-16,-1 0 0,0 0 0,0 0 15,0-21-15,0 21 16,-21-21-16,0 0 0,22 0 0,-22-1 15,0 1-15,0 0 0,0 0 16,0 0-16,0 0 0,-22-1 0,22 1 16,-21 0-16,0 21 0,0 0 0,0 0 15,0 0-15,-1 0 0,-20 0 16,21 0-16,0 0 0,0 0 0,-1 0 16,1 0-16,42 0 46,1-21-46,-1 0 0,0 21 16,0-21-16,21-1 0,-20 22 16,20-21-16,-21 21 0,21-21 0,22 21 15,-43-21-15,21 21 16,-20 0-16,-1 0 0,0 0 0,0 0 16,0 0-16,0 0 0,1 0 0,-1 0 15,-21 21-15,0 0 16,0 0-16,0 1 0,0-1 15,0 0-15,0 0 0,0 0 0,0 0 16,0 1-16,0-1 0,0 0 16,0 0-16,0 0 0,21 0 0,0 1 15,0-1-15,0 0 0,-21 0 16,22 0-16,-1 0 0,-21 1 16,21-22-16,-21 21 15,0-42 1,0-1-1,0 1-15,0 0 16,0 0-16,0 0 0,0-22 16,21 22-16,-21 0 0,21-21 0,-21 21 15,0-22-15,21 22 0,1-21 16,-1 21-16,-21-22 0,21 22 0,0 0 16,0 0-16,0 0 0,1-1 15,20 1-15,-21 21 0,0 0 16,0 0-16,1 0 0,-1 0 15,0 21-15,-21 1 16,0-1-16,0 0 0,0 0 0,0 0 16,0 0-16,0 1 0,0-1 15,0 0-15,-21 0 0,21 0 16,0 0-16,0 1 0,0-1 0,0 0 16,0 0-16,0 0 0,21-21 0,0 21 15,0 1-15,0-22 0,22 21 0,-22-21 16,21 0-16,-21 0 0,22 0 15,-1 0-15,0 0 0,-20-21 0,20-1 16,0 22-16,1-42 0,-1 21 0,-21 0 16,21 0-16,-20-22 15,20 22-15,0-42 0,1-1 16,-22 22-16,-21 21 0,21-1 16,-21 1-16,0 0 0,0 0 15,-21 21 1,0 0-16,-1 0 0,1 0 15,0 21-15,0 0 0,0-21 16,0 21-16,21 1 0,0-1 16,0 0-16,0 0 0,0 0 15,0 0-15,0 1 16,21-22-16,-21 21 0,21-21 16,0 0-16,0 21 0,0-21 15,1 21-15,-1 0 0,0 0 16,-21 1-16,0-1 15,0 0 1,0 0-16,-21 0 16,0-21-16,-1 21 0,1-21 0,0 22 15,0-22-15,0 0 16,0 21-16,-1-21 0,1 0 0,0 0 16,0 0-16,0 0 15,0 0-15,-1 0 0,1-21 16,0 21-16</inkml:trace>
  <inkml:trace contextRef="#ctx0" brushRef="#br0" timeOffset="200099.57">23495 9821 0,'21'0'47,"0"0"-47,0 0 16,1-21-16,-22 0 15,0 0-15,0 0 16,0 0-16,0-1 16,-22 22-16,1 0 15,0 0-15,0 0 16,0 22-16,0-1 0,21 0 0,-22 0 15,22 0-15,0 0 16,0 1-16,0-1 0,0 0 16,22-21 15</inkml:trace>
  <inkml:trace contextRef="#ctx0" brushRef="#br0" timeOffset="200422.69">22394 10139 0,'-21'0'0,"42"0"0,-63 0 16,21 0-16,0 0 0,-1 0 16,44-21-1,-1 0-15,0 21 0,21-22 16,1 22-16,-1-21 0,0 0 0,1 21 16,-1-21-16,0 21 0,-21 0 15,22-21-15,-22 21 0,0 0 0,0 0 16,-21-21-1,21 21-15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6:17:13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5355 2223 0,'-21'0'15,"0"0"1,21-22 31,21 1-31,0 21-16,0-21 0,0 0 0,1 21 15,-1-21-15,0 0 16,0-1-16,21 1 0,-20 0 0,-1-21 15,21 21-15,-21-22 0,0 22 16,1 0-16,-22 0 0,0 0 16,0-1-16,0 1 0,0 0 0,-22 21 15,-20 0-15,21 0 0,-21 0 16,-1 0-16,22 0 0,-21 21 0,-1 0 16,1 1-16,0-1 0,-1 0 15,1 21-15,0-21 0,-1 22 0,1-1 16,21 0-16,0-20 0,-22 20 15,22 0-15,21 1 0,0-22 16,-21 21-16,21 0 0,0 1 0,0-1 16,0-21-16,21 22 0,0-1 15,1-21-15,-1 21 0,21-20 16,-21 20-16,22-21 0,-22 21 16,21-20-16,-21-1 0,22 21 0,-22-21 15,-21 22-15,0-22 0,0 0 16,0 21-16,0-21 0,-21 22 0,-22-1 15,1-21-15,21 22 0,-43-22 16,22 21-16,0-21 0,-22 0 0,22 1 16,-22-1-16,22-21 0,0 0 15,-1 0-15,1 0 0,0-21 0,-1-1 16,22 1-16,-21 0 0,21 0 16,-1 0-16,-20 0 0,21-1 15,0 1-15,21-21 0,0 21 16,-21 0-16,21-1 0,0 1 0,0 0 15,0 0 1,21 21-16,0-21 0,0 21 0,0 0 16</inkml:trace>
  <inkml:trace contextRef="#ctx0" brushRef="#br0" timeOffset="952.09">5778 2752 0,'0'0'16,"0"-21"-16,0-1 0,0 1 16,0 0-16,0 0 15,-21 0-15,0 21 16,0 0-16,0 0 15,0 0-15,-1 0 0,1 21 16,21 0-16,-42 0 0,21 22 16,0-22-16,-1 21 0,-20 0 15,21 1-15,-21-1 0,20 0 0,1 1 16,0-22-16,0 21 0,0-21 16,21 22-16,0-22 0,0 0 0,0 0 15,21-21 1,0-21-16,21 0 15,-20 21-15,-1-21 0,21 0 16,-21-22-16,22 22 0,-22-21 0,21 21 16,0-22-16,-20 1 0,-1 21 15,0-22-15,0 1 0,0 0 16,0-1-16,-21 22 0,22 0 16,-22-21-16,0 21 0,0 42 31,0 0-31,0 0 0,0 0 15,-22 0-15,1 22 0,0-1 16,21 0-16,0-20 0,-21 20 0,21 0 16,-21-21-16,21 22 15,0-22-15,0 0 0,0 0 0,0 0 0,0 1 16,21-22-16,0 0 0,0 0 16,0 0-16,1 0 0,-1 0 0,21 0 15,-21 0-15,0-22 0,22 1 16,-22 0-16,21 0 0,-21 0 15,1 0-15,20-22 0,-21 22 16,0-21-16,0-1 0,22 1 0,-22 0 16,0-22-16,-21 22 0,21-22 15,0 1-15,-21-1 0,0 1 0,22 21 16,-1-22-16,0 1 0,-21 20 16,21-20-16,-21-1 0,21 22 0,-21 0 15,21-1-15,-21 1 0,0 21 16,0 0-16,0-1 0,0 1 15,0 42 1,0 1-16,-21-1 0,21 21 16,-21-21-16,0 43 0,0-22 0,0 22 15,-1-22-15,1 43 16,0-22-16,0 1 0,0 20 0,0-20 16,-1-1-16,1 1 0,21-1 15,-21-20-15,21 20 0,-21-21 0,21 1 16,0-22-16,0 21 0,0-21 15,0 1-15,0-1 0,0 0 0,21 0 16,0-21-16,0 0 16,1 0-16,-1 0 0,0 0 0,0 0 15,0 0-15,0 0 0,1-21 16,20 0-16,-21 21 0,0-21 16,0-1-16,1 1 0,-1 0 0,0 0 15,-21 0-15,0 0 0,0-1 16</inkml:trace>
  <inkml:trace contextRef="#ctx0" brushRef="#br0" timeOffset="1213.04">6096 2519 0,'0'0'0,"-21"0"0,21 21 16,21-21-1,0-21 1,0 21-16,0-21 0,1 21 16,20-21-16,-21 21 0,21-22 15,-20 22-15,20 0 0,-21-21 0,0 21 16,0 0-16,1 0 0,-22-21 16,21 21-16,0 0 15,0 0 1,0 0-16</inkml:trace>
  <inkml:trace contextRef="#ctx0" brushRef="#br0" timeOffset="1956.69">7281 2646 0,'-21'0'0,"42"0"0,-63 0 0,42 21 16,21-21 15,0 0-16,0 0-15,22 0 0,-1 0 0,0 0 16,1 0-16,20 0 0,1 0 16,-1-21-16,22 21 0,-22-21 0,22 0 15,-21 21-15,20-22 0,-20 22 16,-22-21-16,22 21 0,-22 0 0,0-21 16,-21 21-16,1-21 0,-1 21 15,0 0-15,-21-21 16,0 0-1,0-1-15,0 1 16,-21 21-16,0 0 0,-1-21 16,1 21-16,0 0 0,0 0 15,0 0-15,0-21 0,-1 21 16,1 0-16,0 0 0,0 0 16,0 0-16,42 0 62,0 0-62,0 0 16,0 0-16,1 0 0,-1 0 0,0-21 15,0 21-15,0 0 0,0 0 16,1 0-16,-1 0 0,0 0 0,0 0 16,-21 21-16,0 0 15,0 0-15,0 0 16,0 1-16,0-1 0,-21 21 0,0-21 15,-22 22-15,22-22 0,0 21 0,-21 0 16,21-20-16,-1 20 0,-20-21 16,21 0-16,0 22 0,0-22 15,-1 0-15,1 0 0,0-21 0,21 21 16,0 0-16,-21-21 0,0 22 16,21-44 15</inkml:trace>
  <inkml:trace contextRef="#ctx0" brushRef="#br0" timeOffset="3556.9">9652 2244 0,'0'-21'0,"0"42"0,0-64 16,0 22-1,21 0-15,-21 0 16,21 0-16,-21 0 0,0-1 15,0 1-15,-21 42 47,0-21-47,21 43 0,-21-22 0,0 21 16,-1 1-16,22-1 16,-21 21-16,0 1 0,0-1 0,21 1 15,0-1-15,-21-20 0,0 20 16,21-20-16,0 20 0,0-21 0,0-20 15,-22 20-15,22-21 0,0 0 16,0 0-16,-21 1 0,21-1 0,0 0 16,0-42 15,0 0-31,0-1 16,0 1-16,21 0 0</inkml:trace>
  <inkml:trace contextRef="#ctx0" brushRef="#br0" timeOffset="3800.76">9652 2159 0,'0'0'0,"-21"0"0,21-21 16,0 0-1,21 0 1,0 21-16,21 0 0,1-22 0,-22 22 15,21 0-15,1-21 0,-43 0 0,42 21 16,-21 0 0,0 0-16,0 0 0,1 0 15,-22 21-15,0 0 16,0 1-16,-22-22 0,1 21 16,0 0-16</inkml:trace>
  <inkml:trace contextRef="#ctx0" brushRef="#br0" timeOffset="3881.71">9546 2561 0</inkml:trace>
  <inkml:trace contextRef="#ctx0" brushRef="#br0" timeOffset="3980.66">9588 2582 0,'22'0'16,"-1"0"0,0 0-16,0-21 0,0 21 0,0 0 15,1 0-15,-1 0 0,0 0 16,0 0-16,0 0 0,0 0 15,1 0-15,-1 0 0,0 0 0</inkml:trace>
  <inkml:trace contextRef="#ctx0" brushRef="#br0" timeOffset="4379.95">10012 2625 0,'0'-21'31,"0"-1"-31,0 1 0,21 0 16,0 21-16,0-21 0,0 0 16,22 21-16,-22-21 0,0 21 0,0 0 15,22 0-15,-22 0 0,0 21 16,0-21-16,0 21 0,-21 21 0,0-21 16,21 22-16,-21-22 0,0 21 15,0 1-15,0-1 0,0 0 0,-21 1 16,0-22-16,21 21 0,-21-21 15,0 0-15,0 1 0,-1-1 0,22 0 16,0-42 15,0 0-15,0-1-16,0 1 0,22 0 0,-22 0 16,21 0-16,0-22 0,-21 22 15,21-21-15,-21 0 0,21 20 0,0-20 16,-21 0-16,0 21 0,22-1 15,-1 1-15,-21 0 0,21 0 0,0 21 32</inkml:trace>
  <inkml:trace contextRef="#ctx0" brushRef="#br0" timeOffset="5529.41">10964 2667 0,'0'0'0,"21"0"0,1-21 16,-22 0-16,21 0 0,-21-1 15,21 22-15,-21-21 0,0 0 16,0 0-16,0 0 0,0 0 0,0-1 16,-21 22-16,0-21 0,-1 21 15,1 0-15,0 0 0,-21 0 16,21 21-16,-22 1 0,22-1 15,-21 21-15,21-21 0,-22 22 0,22-1 0,0 0 16,0 1-16,21-1 16,0 0-16,-21 1 0,21-22 0,0 0 15,0 21-15,0-21 0,0 1 16,21-1-16,0-21 0,0 0 16,0 0-16,0 0 0,22 0 15,-22-21-15,21-1 0,1 1 0,-1 0 16,-21 0-16,21 0 0,-20 0 15,-1-1-15,0 1 0,0-21 0,0 21 16,-21 0-16,0-1 0,0 1 16,0 0-16,0 0 0,0 0 15,0 42 1,0 0 0,-21 0-16,21 0 0,0 1 0,0-1 15,0 0-15,0 0 0,0 21 16,0-20-16,0-1 0,0 0 15,0 0-15,21-21 0,0 0 16,1 21-16,-1-21 0,0 0 0,0 0 16,0 0-16,0 0 0,22 0 15,-22-21-15,0 21 0,21-21 0,-20 0 16,-1 0-16,0 21 0,0-22 16,-21 1-16,0 0 0,21 0 15,-21-21-15,0 20 0,21 1 0,-21 0 16,0 0-16,0 0 15,0 42 1,0 0 0,0 0-16,0 0 0,0 1 0,-21-1 15,21 0-15,0 0 0,0 0 16,-21 0-16,21 1 0,0-1 16,-21-21-16,21-21 62,0-1-62,0 1 0,21 0 16,-21 0-16,21 0 0,-21 0 15,0-22-15,21 22 0,1 0 0,-22 0 16,21 0-16,0-1 0,0 1 16,0 21-16,0 0 15,1 0-15,-22 21 16,21 1-16,-21-1 0,21 0 0,-21 0 15,0 0-15,0 0 0,0 1 16,0 20-16,0-21 0,0 0 16,0 0-16,0 1 15,0-1-15,0-42 47,0-1-31,21 1-16,-21 0 0,21 0 0,0-21 15,1 20-15,-1 1 0,-21-21 16,21 21-16,0 0 0,0-1 0,0 22 16,-21-21-16,22 21 0,-1 0 15,-21 21-15,21 1 16,-21-1-16,0 0 0,0 0 0,0 21 16,0-20-16,0 20 15,0-21-15,-21 0 0,21 0 0,0 1 16,0-1-16,0 0 0,0 0 15,0 0-15,21-21 32,0 0-32,0 0 0,0 0 15,1-21-15,-1 0 0,0 0 0</inkml:trace>
  <inkml:trace contextRef="#ctx0" brushRef="#br0" timeOffset="5908.7">12277 2667 0,'0'21'16,"0"-42"-16,-22 42 0,22 0 15,22-21 17,-1 0-32,0 0 0,0-21 15,0 21-15,0-21 16,1 0-16,-1 21 0,0-21 0,-21 0 15,0-1-15,21 1 0,-21 0 16,0 0-16,0 0 16,-21 21-1,0 0-15,0 0 16,-1 21-16,1 0 0,0 0 0,0 22 16,0-22-16,21 0 0,-21 21 15,21-21-15,-22 22 0,22-22 0,0 0 16,0 0-16,0 0 0,0 1 15,22-22-15,-1 0 16,0 0-16,0 0 0,21 0 16,-20 0-16,-1 0 0,0-22 0,21 1 15,-21 21-15,1-21 0,-1 0 16</inkml:trace>
  <inkml:trace contextRef="#ctx0" brushRef="#br0" timeOffset="6477.59">12785 2434 0,'0'21'16,"0"1"-16,0-1 15,-22 0-15,22 0 0,-21 0 16,21 22-16,0-22 0,0 0 0,-21 21 16,21-21-16,-21 1 0,21 20 15,0-21-15,0 0 0,0 0 16,0 1-16,21-22 31,0 0-31,0 0 0,1-22 16,-1 1-16,0 21 0,-21-21 15,21 0-15,0 0 0,0 0 0,-21-1 16,0 1-16,22 21 0,-1-21 16,-21 0-16,0 42 31,0 0-31,0 0 15,0 1-15,0-1 0,0 0 16,0 0-16,0 0 0,0 0 0,0 1 16,21-1-16,0-21 15,0 0-15,0 0 0,1 0 16,-1 0-16,0 0 0,21 0 0,-21 0 16,22-21-16,-22 21 0,0-22 15,21 1-15,-20 21 0,-1-21 0,0 0 16,-21 0-16,0-22 0,21 22 15,-21 0-15,0-21 0,0 21 0,0-22 16,0 1-16,0 21 0,0-22 16,-21 22-16,0 0 0,0 0 0,-1 21 15,1-21-15,0 21 16,0 0-16,0 0 0,0 0 16,21 21-16,-22-21 0,22 21 0,0 0 15,0 0-15,0 1 16,22-1-16,-1-21 15,0 0-15</inkml:trace>
  <inkml:trace contextRef="#ctx0" brushRef="#br0" timeOffset="6892.37">13462 2667 0,'0'21'0,"0"22"16,-21-43-16,21 21 0,0 0 16,0 0-16,21-21 15,0 0-15,0 0 16,0 0-16,1 0 0,-1 0 0,21 0 15,-21-21 1,0 21-16,1-21 0,-1 0 0,0-1 16,-21 1-16,0 0 15,21 0-15,-21 0 0,0 0 0,0-22 16,0 22-16,0 0 0,0 0 16,0 0-16,0-1 0,-21 1 0,21 0 15,-21 21-15,0 0 0,-1 0 16,1 0-16,0 0 0,21 21 15,-21 0-15,21 1 16,-21-22-16,21 21 0,0 0 16</inkml:trace>
  <inkml:trace contextRef="#ctx0" brushRef="#br0" timeOffset="7313.13">14139 2646 0,'0'63'16,"0"-41"0,0-1-16,-21 0 0,0 0 15,21 0 1,-21-21 0,21-21-1,0 0 1,0 0-16,0 0 0,0-1 0,0 1 15,21 0-15,-21-21 0,0 21 16,21-22-16,0 22 0,0-21 0,-21 21 16,22-1-16,-1 1 0,-21 0 15,21 0-15,0 0 16,0 0-16,0-1 0,1 22 16,-1-21-16,0 21 15</inkml:trace>
  <inkml:trace contextRef="#ctx0" brushRef="#br0" timeOffset="7992.74">14584 2096 0,'0'-22'16,"0"1"-16,21 21 31,0 0-31,0 0 16,-21 21-1,0 1-15,0-1 16,0 0-16,0 0 0,0 21 16,-21-20-16,21 20 0,-21 0 0,0-21 15,21 22-15,-21-1 0,-1-21 16,22 22-16,-21-22 0,21 21 0,-21-21 16,21 0-16,0 1 0,-21-1 15,21 0-15,-21-21 0,21 21 16,0-42 31,0 0-47,21 0 15,0-1-15,0 1 0,-21 0 0,21 0 16,1 0-16,-1 0 0,0-1 16,0 1-16,-21 0 0,21 0 0,0 0 15,1 0-15,-1-1 0,-21 1 16,21 21-16,-21 21 31,-21-21-31,0 0 16,21 22-16,-22-1 0,1 0 15,0-21-15,21 21 0,-21 0 16,0-21-16,0 21 0,-1-21 16,22 22 15,0-1-16,0 0-15,22-21 16,-22 21-16,21-21 0,0 21 16,0-21-16,-21 21 0,21-21 15,0 22-15,1-1 16,-1-21 0,0 21-16,0-21 15,-21-21 32</inkml:trace>
  <inkml:trace contextRef="#ctx0" brushRef="#br0" timeOffset="8244.6">14033 2350 0,'0'0'0,"-42"21"16,42 0 0,0 0-16,0 0 0,0 0 15,0 1-15,0-1 0,0 0 0,0 0 16,0 0-16,21 0 15</inkml:trace>
  <inkml:trace contextRef="#ctx0" brushRef="#br0" timeOffset="9613.32">15748 2286 0,'0'-21'47,"0"0"-31,21 0-16,0 21 15,-21-22-15,21 22 0,1-21 0,-22 0 16,21 0-16,-21 0 0,21 0 15,-21-1-15,0 1 0,0 0 0,21 0 16,-21 0-16,0 0 0,0 42 31,0 0-15,-21 0-16,0 21 0,21-20 16,-21 20-16,-1 21 0,1-20 0,0-1 15,0 22-15,0-22 0,0 0 16,-1 1-16,1-1 0,0 0 15,0-21-15,21 1 0,0-1 16,-21 0-16,21 0 0,0 0 0,0-42 47,0 0-47,0 0 0,0 0 16,0-1-16,21 1 0,0 0 0,-21 0 15,21-21-15,-21 20 0,0 1 16,21 0-16,-21 0 0,0 0 0,22 0 15,-22 42 1,0 0 0,0 0-16,0 21 0,0-20 15,0 20-15,0-21 0,0 21 16,21-20-16,-21-1 0,21 0 0,-21 0 16,21-21-16,0 21 0,0-21 15,1 0-15,-1 0 0,0 0 16,0 0-16,0 0 0,22-21 15,-22 0-15,0 0 0,21 21 0,-21-21 16,22-22-16,-22 22 0,0 0 16,0-21-16,0-1 0,-21 22 15,0-21-15,22-1 0,-22 1 0,0 0 16,0-1-16,0 1 0,0 0 16,0-1-16,-22 1 0,1 0 15,21 21-15,-21-22 0,0 22 16,0 0-16,0 0 0,-1 21 0,1 0 15,-21 0-15,21 21 0,0 0 16,-22 0-16,22 0 0,0 22 0,0-1 16,21 0-16,0 1 0,0-22 15,0 21-15,0 1 0,0-1 0,0-21 16,0 0-16,0 22 0,21-22 16,0 0-16,0 0 0,0-21 15,1 21-15,-1-21 0,21 0 0,-21 0 16,0 0-16,1 0 0,-1 0 15,0 0-15,0 0 0,0 0 16,22 0-16</inkml:trace>
  <inkml:trace contextRef="#ctx0" brushRef="#br0" timeOffset="9948.12">16425 2392 0,'21'0'0,"1"0"16,-1 0-1,0 0-15,0 0 0,0-21 16,0 21-16,-21-21 0,22 21 16,-1-22-16,0 22 0,0-21 0,0 0 15,0 0-15,-21 0 16,0 0-16,-21 21 31,0 0-31,0 0 16,0 0-16,0 21 0,-1 0 0,1 21 15,0-21-15,0 1 0,21 20 16,-21-21-16,21 21 0,-21-20 0,21 20 16,0-21-16,0 0 0,0 0 15,0 1-15,21-22 0,0 0 16,0 0-16,21 0 16,-20 0-16,-1-22 0,0 22 0,0-21 15,0 0-15</inkml:trace>
  <inkml:trace contextRef="#ctx0" brushRef="#br0" timeOffset="10343.91">16976 2286 0,'21'-21'0,"-42"42"0,63-63 0,-42 21 15,21 21-15,-21-22 16,-21 22 0,0 0-16,0 0 0,21 22 15,-22-1-15,1-21 0,0 21 16,21 0-16,0 0 15,-21-21-15,21 21 0,0 1 16,0-1 0,0 0-16,21-21 15,0 21-15,0-21 0,1 0 16,-1 21-16,0-21 16,-21 21-16,0 1 31,0-1-16,-21-21-15,0 0 0,-1 0 16,22 21-16,-21-21 0,0 0 16,0 0-1,0 0-15,0 21 16,-1-21-16,1 0 0,42-21 47,1 0-32</inkml:trace>
  <inkml:trace contextRef="#ctx0" brushRef="#br0" timeOffset="10560.78">17187 2265 0,'21'-21'15,"-21"42"1,0 0-1,0 0 1,0 0-16,0 1 0,0-1 16,0 0-16,-21 0 15,21 0-15,-21-21 0,21 21 16,0-42 0</inkml:trace>
  <inkml:trace contextRef="#ctx0" brushRef="#br0" timeOffset="10736.68">17251 2117 0,'0'0'0,"0"-43"16,-21 43 0,21-21-16,0 42 31,0 1-16,0-1-15,0 0 16</inkml:trace>
  <inkml:trace contextRef="#ctx0" brushRef="#br0" timeOffset="11384.82">17695 2286 0,'0'-21'16,"0"0"0,-21 0-1,0 21-15,0 0 16,0 0-16,-1 0 16,1 21-16,0-21 0,0 21 0,21 0 15,-21 0-15,21 0 0,-21-21 16,21 22-16,0-1 0,0 0 15,0 0 1,21-21 0,0 0-16,0 0 0,0-21 15,0 0-15,1 21 0,-22-21 16,21 21-16,0 0 0,-21-22 16,21 22-16,-21-21 0,21 21 15,0 0 1,-21 21-1,0 1-15,0-1 16,0 0-16,0 0 0,0 21 16,0-20-16,-21 20 0,21 0 0,-21 1 15,21-1-15,0 0 0,-21 1 16,21-1-16,-21 0 0,21 1 0,-21-1 16,21 0-16,0 1 0,-22-1 15,1 0-15,21 1 0,-21-1 0,0 0 16,0 1-16,0-1 0,-1 0 15,1-21-15,-21 22 0,21-1 16,-22-21-16,1 0 0,21 1 0,-21-1 16,-1-21-16,22 21 0,-21-21 15,-1 0-15,1 0 0,0 0 0,21 0 16,-22 0-16,22 0 0,-21 0 16,21-21-16,-1 0 0,1 21 0,21-22 15,-21 1-15,0 0 16,21 0-16,0 0 0,0 0 0,0-1 15,0 1-15,0 0 16,0 0-16,21-21 0,0 20 0,0 1 16,22-21-16,-22 21 0</inkml:trace>
  <inkml:trace contextRef="#ctx0" brushRef="#br0" timeOffset="11856.55">17928 2328 0,'0'0'0,"0"-21"16,21 21-16,-21 21 31,0 1-15,0-1-16,0 0 0,0 0 15,0 0-15,0 0 0,0 1 16,0-1-16,-21-21 0,21 21 15,0 0-15,-21-21 0,21 21 16,0-42 15,0 0-31,0 0 16,0 0-16,0-1 0,0 1 16,0 0-16,21-21 0,-21 21 0,21-1 15,-21 1-15,21 0 0,-21 0 16,22 0-16,-1 0 0,0-1 15,0 22-15,0-21 0,0 21 0,1 0 16,20 0-16,-21 0 0,0 0 16,22 0-16,-22 0 0,0 0 15,0 21-15,-21 1 0,21-1 16,-21 0-16,0 0 0,0 21 16,0-20-16,0-1 0,-21 0 0,0 0 15,21 0-15,-42 22 0,20-22 16,1 0-16,-21 0 0,21-21 0,0 21 15,-22 0-15,1-21 0</inkml:trace>
  <inkml:trace contextRef="#ctx0" brushRef="#br0" timeOffset="12776.02">4064 4953 0,'0'0'0,"0"-21"0,42-85 15,-42 85 1,0 0-16,0 0 0,0-1 15,0 44 1,0-1-16,0 0 16,0 21-16,0 1 0,0-1 0,0 21 15,0 1-15,0-1 0,-21 1 16,0-1-16,21 1 0,-21-1 0,21 1 16,0-1-16,0 1 0,-21-22 15,21 1-15,0-1 0,-22 0 0,22-21 16,0 22-16,0-22 0,0 0 15,0-63 17,0 21-32,0-1 15</inkml:trace>
  <inkml:trace contextRef="#ctx0" brushRef="#br0" timeOffset="13364.19">3810 5122 0,'0'-42'0,"0"84"0,-21-105 16,21 21-16,0 20 0,-21-20 16,21 0-16,0 21 0,0-22 15,0 22-15,0-21 0,0 21 0,0-1 16,21-20-16,0 21 0,0 0 16,21 0-16,-20-1 0,20 1 15,-21 0-15,21 0 0,-20 21 16,20 0-16,-21 0 0,21 0 0,1 21 15,-1 0-15,-21 0 0,22 22 16,-1-1-16,-21 43 0,0-22 0,-21-20 16,0 20-16,0 1 0,21-1 15,-21-21-15,0 22 0,0-22 0,0 1 16,0-1-16,0 0 0,0-21 16,0 1-16,0-1 0,0 0 0,-21 0 15,0-21 1,0-21-1,21 0-15,-21 0 16,21-1-16,0 1 0,0-21 0,0 0 16,0-1-16,0 1 0,0-22 15,21 1-15,0-1 0,0 1 0,0-1 16,1 1-16,20-1 0,0 1 16,1 21-16,-1-1 0,21 1 0,-20 21 15,-1 21-15,0 0 0,1 0 16,-1 0-16,0 21 0,-20 0 15,20 21-15,-21 1 0,-21-1 0,0 22 16,0-1-16,0 22 0,0-22 16,0 22-16,0-22 0,0 1 0,0 21 15,0-43-15,-21 21 0,0-20 16,21-1-16,0 0 0,-21 1 16,-1-22-16,22 0 0,-21 0 0,21 0 15,0 1 1,0-44-1,0 1-15,0 0 0,21 0 16,1 0-16</inkml:trace>
  <inkml:trace contextRef="#ctx0" brushRef="#br0" timeOffset="14020.23">5313 5165 0,'0'-21'16,"21"42"-16,-21 0 0,0 0 0,-21 0 15,0 0-15,-1 1 16,22 20-16,-21-21 0,21 0 0,-21 0 16,21 22-16,0-22 0,0 0 0,0 0 15,0 0-15,0 1 0,0-1 16,21-21 15,0-21-15,-21-1-16,0 1 0,0 0 15,0 0-15,0 0 16,0 0-16,0-22 0,22 22 16,-1 0-16,-21-21 0,21 20 15,0-20-15,21 21 0,-20 0 0,20 0 16,-21 21-16,21 0 0,1 0 16,-22 0-16,21 0 0,1 21 0,-22 0 15,0 0-15,21 0 0,-42 0 16,21 22-16,-21-22 0,0 21 0,0-21 15,0 22-15,0-22 0,0 0 0,-21 21 16,21-20-16,0-1 0,-21-21 16,0 21-16,21-42 47,0 0-47,0-1 0,0 1 15,0-21-15,21 21 0,0-22 0,0 22 16,1-21-16,-1 0 0,0-1 15,0 1-15,21 0 0,-20 20 0,-1 1 16,21-21-16,-21 42 0,0 0 16,1 0-16,-1 0 0,0 0 0,0 21 15,0 21-15,-21-20 0,0 20 16,0 0-16,0-21 0,0 22 0,0-1 16,0 0-16,0 1 0,-21-22 15,0 21-15,21 1 0,-21-22 16,21 0-16,0 0 0,0 0 0,0 0 15,21-21 17,0-21-32,0 21 15,0-21-15</inkml:trace>
  <inkml:trace contextRef="#ctx0" brushRef="#br0" timeOffset="14520.16">6731 5334 0,'21'0'31,"0"0"-15,0 0-16,22 0 0,-1 0 15,0 0-15,22 0 0,-22 0 0,22 0 16,-1-21-16,-20 21 0,20-21 15,1 21-15,-1-21 0,-21-1 16,22 22-16,-22-21 0,22 21 0,-22-21 16,-21 0-16,22 21 0,-22 0 15,0-21-15,-21 0 16,0-1-16,-21 22 16,0 0-16,-22-21 0,22 21 0,0-21 15,-21 21-15,20 0 0,1 0 16,0-21-16,0 21 0,0 0 0,42 0 47,0 0-47,0 0 15,0 0-15,1 0 0,20 0 0,-21 0 16,0 21-16,0 0 16,-21 0-16,22 1 0,-22-1 15,0 21-15,0-21 0,0 0 16,-22 1-16,1-1 0,-21 0 15,21 0-15,0-21 0,-1 21 0,1 0 16,0 1-16,0-1 16,0-21-16,0 0 0</inkml:trace>
  <inkml:trace contextRef="#ctx0" brushRef="#br0" timeOffset="16153.05">9377 4678 0,'-21'0'16,"-1"0"-16,22 21 31,22-21 0,-1 0-31,0 0 0,-21-21 0,21 0 16,21 21-16,-20-21 0,-1-22 15,21 22-15,0 0 0,1 0 0,-22-22 16,21 22-16,1-21 0,-22 21 16,0-22-16,0 1 0,0 0 15,-21 21-15,0-22 0,0 1 0,0 0 16,0 20-16,-21-20 0,0 21 15,0 21-15,21-21 0,-21 21 0,-1 0 16,1 0-16,0 21 0,0 0 16,0 0-16,21 22 0,-21-1 15,21 0-15,-22 22 0,22-1 0,0 1 16,0-1-16,0 1 0,0-1 16,0 22-16,0 0 0,0-22 0,0 1 15,0-1-15,0 1 0,0-1 0,0-21 16,0 1-16,0-1 0,0-21 15,0 0-15,0 1 0,0-1 16,0 0-16,-21-21 16,0 0-1,0 0-15,0 0 0,0 0 16,-1 0-16,1 0 0,0-21 0,0 21 16,-21-21-16,20-1 0,1 22 15,0-21-15,0 21 16,21 21-16,0 1 15,0-1-15,0 0 16,0 0-16,0 0 0,0 0 16,21-21-16,0 22 15,0-22-15,1 0 0,-1 0 0,21 0 16,-21 0-16,22 0 0,-1 0 0,0-22 16,22 1-16,-22 0 0,22 0 15,-22 21-15,0-21 0,1-22 0,-1 22 16,0 0-16,1 0 0,-22 0 15,0 0-15,0-1 0,0 1 0,0 0 16,-21 0-16,0 42 31,0 21-31,0-20 16,0-1-16,-21 0 0,21 0 0,0 0 16,0 0-16,0 1 0,-21-1 15,21 0-15,0 0 16,21-21 15,0-21-31,-21 0 0,22 21 16,-1-21-16,0-1 0,0 1 0,0 0 15,-21 0-15,21 0 0,1 0 16,-1-1-16,-21 1 0,0 0 0,0 0 16,21 21-16,0 0 15,0 21 1,-21 0-16,21 0 15,-21 1-15,0-1 0,0 0 0,22 0 16,-22 0-16,21 0 0,0 1 16,0-22-1,0 0-15,0 0 0,1 0 16,-1 0-16,0-22 0,0 1 16,0 21-16,0-21 0,22 0 0,-43 0 15,21 0-15,0-1 0,0 1 16,-21 0-16,0 0 0,0 0 15,0 42 17,0 0-17,0 0-15,0 0 0,0 1 16,0-1-16,0 0 0,0 0 16,0 0-16,21 0 15,1-21-15,-1 22 0,0-22 16,0 0-16,0 0 0,22 0 15,-22 0-15,21 0 0,0 0 0,-20-22 16,20 1-16,0 21 0,1-21 0,-22 0 16,21 0-16,-21 0 0,0-1 15,1 1-15,-1 0 0,-21 0 16,21 0-16,-21 0 0,0-1 0,0 1 16,0 0-16,0 42 31,0 0-16,0 22-15,0-22 0,0 21 0,0-21 16,0 22-16,0-1 0,0 0 16,0 22-16,0-22 0,0 1 0,0 20 15,0-21-15,-21 22 0,21-22 16,0 22-16,0-22 0,0 22 0,-21-22 16,21 0-16,0 1 0,0-1 0,0 0 15,0-21-15,0 22 0,0-22 16,0 0-16,0 0 0,0 0 0,0 1 15,0-44 17,0 1-32,0-21 15,0 21-15,21 0 0,0-22 0</inkml:trace>
  <inkml:trace contextRef="#ctx0" brushRef="#br0" timeOffset="16448.88">11409 5059 0,'0'0'0,"-21"-21"16,21 0-16,-22-43 0,22 43 0,0 0 15,0 0 1,22 21 0,-1 0-16,0 0 0,0 0 15,0 21-15,-21 0 0,21-21 0,1 21 16,-22 0-16,21 0 0,-21 1 0,0-1 15,0 21-15,0-21 0,-21 0 16,-1 1-16,1-1 0,0 21 0,0-21 16,0 0-16,-22 1 0,22-22 15,0 21-15,0 0 0,42-21 47,0-21-47,0 0 0,1-1 0</inkml:trace>
  <inkml:trace contextRef="#ctx0" brushRef="#br0" timeOffset="16696.25">12128 4593 0,'22'-21'0,"-44"42"0,44-63 16,-22 63 15,-22 0-31,1 0 0,0 1 15,21 20-15,-21 0 0,0-21 16,0 22-16,-1-1 0,1 0 0,21 1 16,-21-1-16,21-21 0,-21 22 15,21-22-15,0 0 0,0 0 0,0 0 16,0 0-16,21-21 16,0 0-1,0-21-15</inkml:trace>
  <inkml:trace contextRef="#ctx0" brushRef="#br0" timeOffset="16893.18">11790 4868 0,'-21'0'0,"42"0"0,-42-21 0,21 0 16,21 21-1,0 0-15,21-21 16,-21 21-16,1 0 0,20 0 0,-21 0 15,21 0-15,-20-21 0,20 21 16,-21 0-16,21 0 0,-20-21 0,-1-1 16,0 22-16,21-21 0,-21 21 15</inkml:trace>
  <inkml:trace contextRef="#ctx0" brushRef="#br0" timeOffset="18092.57">12869 4572 0,'21'0'0,"1"0"16,-1 0-16,0 0 0,0-21 15,0 21-15,0 0 0,1-21 0,-1 21 16,21-21-16,-21-1 0,0 22 0,22-21 15,-22 0-15,21 0 16,-21 0-16,1 0 0,-1-1 0,0-20 16,-21 21-16,0 0 0,0-22 15,0 22-15,0 0 0,0 0 0,0 0 16,-21 0-16,0 21 16,-22 0-16,22 0 0,0 0 15,-21 21-15,20 0 0,1 0 16,-21 0-16,21 0 0,-22 22 0,22-1 15,0-21-15,0 22 0,0-22 16,0 21-16,21-21 0,0 22 0,0-22 16,0 0-16,0 0 0,21 0 0,0 0 15,-21 1-15,21-22 16,0 21-16,22-21 0,-22 0 0,0 0 16,0 0-16,0 0 0,0 0 15,1 0-15,-1 0 0,0 0 0,-42 0 47,0 21-47,-22-21 16,22 21-16,0 0 0,0 0 15,0 1-15,-1-1 0,1 21 16,0-21-16,21 22 0,-21-22 0,0 0 16,21 21-16,0-21 0,0 1 15,0-1-15,0 0 0,0 0 0,21 0 16,0-21-16,21 0 15,-20 21-15,20-21 0,-21 0 0,21 0 16,1 0-16,-22 0 0,21 0 16,-21-21-16,1 21 0,20-21 0,-21 0 15,0 0-15,0 0 0,1-1 16,-1 1-16,0-21 0,0 21 16,0-22-16,0 22 0,-21-21 0,22 21 15,-1 0-15,-21-1 0,21 1 0,0 21 16,0 0-1,0 0 1,-21 21-16,0 1 0,0 20 16,0-21-16,0 0 15,0 0-15,0 1 0,0-1 0,0 0 16,-21 0-16,21 0 0,0 0 0,-21 1 16,21-1-16,21-42 62,-21-1-62,21 1 16,-21 0-16,22 0 0,-1 0 0,-21 0 15,21-1-15,0-20 0,0 21 0,-21 0 16,21 0-16,-21-1 0,22 1 16,-22 0-16,21 21 0,-21 21 31,0 0-31,0 1 0,0-1 0,-21 21 15,-1-21-15,1 22 0,21-22 16,0 0-16,0 0 0,0 21 0,0-20 16,0-1-16,21-21 15,1 0 1,-1 0-16,0 0 0,0 0 16,21 0-16,-20 0 0,20 0 15,0-21-15,1 21 0,-22-22 0,21 1 16,-21 0-16,0 0 0,1 0 15,-1 21-15,0-21 0,-21-1 0,-21 44 47,21-1-47,0 0 0,-21 0 0,21 0 16,-22-21-16,22 21 0,0 1 16,22-22-1,-1 0-15,0 0 0,0 0 16,0 0-16,0 0 15</inkml:trace>
  <inkml:trace contextRef="#ctx0" brushRef="#br0" timeOffset="18992.96">3895 7303 0,'0'0'0,"-43"0"15,22 0-15,0 0 16,0-22-16,0 22 0,-1-21 16,1 21-16,21-21 15,21 0 1,1 0-16,20 21 0,-21-21 15,21 21-15,1-22 0,-1 1 16,0 21-16,22-21 0,-22 21 0,22-21 16,-22 0-16,22 21 0,-1-21 15,-21 21-15,22 0 0,-22 0 16,1 0-16,-22 0 0,0 0 16,0 0-16,-42 0 31,0 21-31,0-21 0,-1 0 0,1 21 15,0-21-15,0 0 0,0 0 16,-22 0-16,22 21 0</inkml:trace>
  <inkml:trace contextRef="#ctx0" brushRef="#br0" timeOffset="19252.83">4106 7154 0,'0'0'0,"0"22"0,0 20 15,0-21-15,0 0 0,0 22 16,0-1-16,0 0 0,0 1 0,0 20 16,-21-21-16,21 22 0,0-1 15,0-20-15,0 20 0,-21 1 0,21-1 16,0-20-16,0 20 0,0-21 16,0 22-16,0-22 0,0 1 0,0-22 15,0 0-15,0 0 0,0 0 16,0 0-16,21-42 31,0 0-31,0 0 16,-21 0-16</inkml:trace>
  <inkml:trace contextRef="#ctx0" brushRef="#br0" timeOffset="20206.34">4593 7662 0,'0'0'0,"21"-21"0,-21 42 47,0 1-47,-21-1 0,21 0 0,-21 21 15,21-21-15,0 22 0,0-22 16,0 21-16,0-21 0,0 22 16,0-1-16,0-21 0,0 0 0,0 1 15,0 20-15,0-21 16,0 0-16,21-21 0,0 0 0,0 0 15,1 0-15,-1-21 16,0 0-16,0 21 0,0-21 16,0 0-16,1-22 0,-1 22 0,0 0 15,0 0-15,0-22 0,0 22 0,-21 0 16,0-21-16,22 21 0,-22-1 16,0 1-16,0 0 0,0 0 0,21 21 15,-21-21-15,0 42 31,0 0-31,0 0 16,0 0-16,0 1 0,0 20 0,0-21 16,0 21-16,0 1 0,0-22 0,0 21 15,0-21-15,0 22 0,0-22 16,0 0-16,0 0 0,21 0 0,0 1 16,0-1-16,0-21 0,1 0 15,-1 0-15,0 0 16,0 0-16,0-21 0,0 21 0,1-22 15,-1 1-15,0 0 0,0 0 0,0 0 16,0 0-16,22-1 0,-22 1 16,0-21-16,0 21 0,-21 0 15,21-1-15,-21 1 0,22 0 0,-22 0 16,0 0-16,0 0 0,0-1 16,-22 22-1,1 0 1,21 22-16,-21-1 15,0 0-15,21 0 0,-21 0 0,21 0 16,0 1-16,0-1 0,0 21 0,0-21 16,0 0-16,0 1 0,0-1 15,0 0-15,0 0 0,21-21 16,0 0-16,0 0 0,0 0 16,1 0-16,-1 0 0,0-21 15,0 21-15,21-21 0,-20 0 16,-1-1-16,21 1 0,0 0 0,-20 0 15,20 0-15,-21 0 0,21-1 16,1 1-16,-22-21 0,21 21 0,-21 0 16,1-1-16,-1 1 0,0 21 0,0-21 15,-42 21 17,0 0-32,0 21 0,-1 0 0,22 1 15,0-1-15,0 0 16,0 0-16,0 0 0,0 0 15,0 1-15,0-1 0,0 0 16,22 0-16,-1 0 0,-21 0 0,0 1 16,0-1-16,0 0 0,0 0 15,0 0 1,-21-21 0,-1 0-16,1 0 0,21-21 15,0 0-15,0 0 0,0 0 16</inkml:trace>
  <inkml:trace contextRef="#ctx0" brushRef="#br0" timeOffset="20736.03">6667 7747 0,'0'21'31,"22"-21"-15,-1 0-16,21 0 16,-21 0-16,22 0 0,20 0 0,-21 0 15,1 0-15,20 0 0,-20 0 0,20 0 16,1-21-16,-22 21 0,0-21 16,22 21-16,-22-21 0,22 21 15,-22-21-15,0 21 0,1-22 16,-1 1-16,-21 21 0,21 0 0,-20-21 15,-1 21-15,0 0 0,-21-21 0,-21 0 32,0 21-32,-1 0 0,-20 0 15,0 0-15,21 0 0,-22 0 16,1 0-16,21 0 0,0 0 0,-1 0 16,22-21-1,22 21-15,-1 0 16,0 0-16,0-22 0,0 22 15,22 0-15,-22 0 0,21 0 16,-21 0-16,0 0 0,22 0 0,-22 0 16,0 0-16,0 0 0,-21 22 15,0-1-15,0 0 0,0 0 16,0 0-16,0 0 0,-21 1 0,0-1 16,0 21-16,-22-21 0,22 0 15,-21 1-15,0-1 0,20 0 0,-20 0 16,0 0-16,21 0 0,-1 1 15,1-22-15,0 0 0,0 0 16</inkml:trace>
  <inkml:trace contextRef="#ctx0" brushRef="#br0" timeOffset="22135.03">8953 7070 0,'0'0'0,"43"-21"16,-22-1-16,0 1 15,0 21-15,0-21 0,1 21 0,-1-21 16,21 0-16,-21 21 0,0-21 16,22-1-16,-22-20 0,21 21 0,-21 0 15,22 0-15,-22-1 16,0-20-16,-21 21 0,21-21 0,-21 20 0,0-20 15,0 21-15,0-21 16,0-1-16,0 22 0,0 0 0,0 0 16,0 0-16,-21 21 0,0 21 15,0 0 1,21 0-16,-21 21 0,21 1 0,0-1 16,0 0-16,0 22 0,0-22 15,0 22-15,0-1 0,0-20 0,0 20 16,0 1-16,0-1 0,0 1 15,0-22-15,21 21 0,-21-20 0,21 20 16,0-20-16,-21-22 0,21 21 0,-21-21 16,21 0-16,-21 1 15,22-1-15,-22 0 0,-22-21 32,1 0-32,0 0 0,0 0 15,-21 0-15,20-21 0,1 21 0,0-21 16,0-1-16,-21 22 0,20-21 15,1 21-15,0 0 16,21 21 0,0 1-16,0-1 15,21-21-15,0 21 0,-21 0 0,22-21 16,-1 0-16,0 21 0,0-21 16,21 0-16,-20 0 0,-1 0 15,21 0-15,0-21 0,1 0 16,-22 21-16,21-21 0,1 0 0,-1-1 15,0 1-15,1 0 0,-22 0 0,0 0 16,21 0-16,-42-22 0,21 22 16,-21 0-16,22 0 0,-22 0 0,0-1 15,0 1-15,21 21 0,-21 21 32,0 1-32,0-1 0,0 0 0,0 0 15,0 0-15,0 22 16,0-22-16,0 0 0,0 0 0,0 0 15,0 0-15,0 1 0,21-22 47,0-22-47,0 22 0,-21-21 16,21 0-16,1 0 0,-22 0 0,21 0 16,0-1-16,-21 1 0,21 0 15,0 0-15,-21 0 0,21 0 0,1-1 16,-1 22-1,0 0 1,-21 22-16,0-1 0,0 0 16,0 0-16,21 0 0,-21 0 15,21 1-15,-21-1 0,21 0 16,1-21-16,-1 0 0,0 21 16,0-21-16,0 0 15,0 0-15,1 0 0,-1 0 0,0-21 16,0 0-16,21 21 0,-20-21 0,-1 21 15,-21-22-15,21 1 0,0 0 16,0 0-16,0 0 0,1 0 0,-22-1 16,21 1-16,-21 0 0,0 0 15,21-21-15,-21 20 0,21 1 0,-21 0 16,0 0-16,0 42 31,-21 0-31,0 22 0,21-22 16,-21 21-16,21-21 0,-22 22 15,22-1-15,-21 0 0,21 1 0,0-1 16,0 0-16,0 1 0,0-1 0,0 0 16,0 1-16,0-1 0,-21 0 15,21 1-15,-21-1 0,21 0 0,-21 1 16,21-1-16,0 0 0,0 1 0,-21-1 16,21-21-16,0 0 0,0 0 15,0 1-15,0-1 0,21-42 31,-21-1-15,21 1-16,0 0 0,-21 0 0,21-21 16,0-1-16,1 1 0</inkml:trace>
  <inkml:trace contextRef="#ctx0" brushRef="#br0" timeOffset="22388.97">10689 7472 0,'0'0'15,"0"-21"-15,0 0 0,0-22 0,0 22 16,0 0-16,-21 0 0,21 0 0,0-1 15,0 1-15,21 0 16,0 0-16,0 0 0,1 0 16,-1 21-16,0 0 0,0 0 0,0 0 15,0 0-15,1 0 0,-1 21 16,0 0-16,-21 0 0,0 0 0,0 22 16,0-22-16,0 0 0,0 21 15,-21-21-15,0 1 0,-1 20 0,1-21 16,0 0-16,0 0 0,-21 1 15,20-1-15,1-21 0,42-21 32,1-1-32</inkml:trace>
  <inkml:trace contextRef="#ctx0" brushRef="#br0" timeOffset="22640.91">11832 6773 0,'0'0'16,"0"22"-1,-21-1-15,21 0 16,0 0-16,-21 0 0,21 22 0,-21-22 16,21 21-16,-22-21 0,22 22 0,0-1 15,0 0-15,0-21 16,-21 22-16,21-1 0,0-21 0,0 0 15,0 22-15,0-22 0,0 0 16,0 0-16</inkml:trace>
  <inkml:trace contextRef="#ctx0" brushRef="#br0" timeOffset="24456.22">12975 6562 0,'-21'0'0,"42"0"0,-63 0 0,42 21 16,-21-21-16,21 21 0,-22 0 15,22 0-15,22-21 47,-1-21-47,21 21 0,-21-21 16,22 0-16,-1 0 0,-21 0 16,21-22-16,1 22 0,-1 0 0,-21-21 15,0 20-15,1 1 0,-1 0 16,-21 0-16,0 0 0,0 0 0,0-1 15,0 1-15,-21 0 0,-1 0 16,1 21-16,0 0 0,0 0 0,0 0 16,0 0-16,-22 0 0,22 21 15,0 0-15,-21 0 0,20 1 0,1 20 16,0-21-16,0 21 0,0 1 16,0-1-16,21 0 0,0 1 15,0-1-15,0 0 0,0-20 0,0 20 16,21-21-16,0 0 0,21-21 15,-21 21-15,22-21 0,-1 0 0,-21 0 16,22 0-16,-1 0 0,0 0 16,-21 0-16,22-21 0,-22 21 0,0 0 15,0 0-15,-21-21 16,-21 21-16,0 0 16,0 21-16,-22-21 0,22 21 15,-21 1-15,0-1 0,20 0 16,-20 0-16,21 21 0,-21-20 0,20 20 15,1-21-15,0 21 0,21-20 16,0 20-16,0-21 0,0 0 0,0 22 16,0-22-16,0 0 15,21-21-15,0 0 0,1 0 0,-1 0 16,0 0-16,21 0 0,-21-21 16,1 0-16,-1 21 0,0-22 0,21 1 15,-21 0-15,1 0 0,-1 0 16,0 0-16,0 21 0,0-22 0,0-20 15,1 21-15,-1 0 0,0 0 0,0-1 16,21 1-16,-20 21 16,-1-21-16,0 21 0,0 0 15,0 0-15,0 0 16,-21 21-16,0 0 0,0 1 16,0-1-16,0 0 0,0 0 0,0 0 15,0 0-15,0 1 0,-21-1 16,21 0-16,-21 0 0,0 0 15,21 0 1,0-42 0,0 0-1,0 0-15,21 0 16,0 0-16,0-1 0,-21 1 16,22 0-16,-1 0 0,-21 0 15,21 0-15,0-1 0,-21 1 0,0 0 16,21 21-16,-21 21 31,0 0-15,0 1-16,0-1 0,0 0 0,0 0 15,0 21-15,0-20 0,0-1 16,0 0-16,21 0 0,1 0 16,-1-21-16,0 0 0,0 0 0,0 0 15,0 0-15,22 0 16,-22 0-16,21 0 0,-21 0 0,22-21 15,-22 21-15,21-21 0,-21 0 16,22 0-16,-22 21 0,0-22 0,-21 1 16,0 0-16,21 0 0,-21 0 0,0 0 15,0-1-15,0 1 16,-21 21-16,0 0 16,0 0-16,21 21 15,-21 1-15,21-1 0,0 0 16,-22 0-16,22 0 0,0 0 15,0 1-15,0-1 0,22 0 16,-1-21 0,0 0-16,0 0 15,0 0-15,0 0 0,1-21 0,-1 21 16,0-21-16,0 21 0,21-22 16,-20 1-16,-1 21 0,0-21 0,0 0 15,21 21-15,-20-21 0,-1 21 0,0-21 16,0 21-16</inkml:trace>
  <inkml:trace contextRef="#ctx0" brushRef="#br0" timeOffset="25292.23">11007 7091 0,'21'0'16,"0"0"0,0 0-16,0 0 0,0 0 15,1 0-15,-1 0 0,21 0 16,0 0-16,1 0 0,-1 0 0,0-21 15,22 21-15,-1 0 16,-20-21-16,20 21 0,1-22 0,20 22 16,-20 0-16,-22-21 0,22 21 0,-1 0 15,-20 0-15,-1-21 0,-21 21 16,21 0-16,-20 0 0,-1 0 0,0-21 16,0 21-16,0 0 15,-42 0 63,0 0-78,0 0 16,0 0-16,-1 21 0</inkml:trace>
  <inkml:trace contextRef="#ctx0" brushRef="#br0" timeOffset="26564.1">9250 9208 0,'0'0'0,"0"-22"16,0 1-16,0 0 16,0 0-1,0 0-15,0 0 16,0-1-16,0 1 16,0 0-16,0 0 0,0 0 15,0 0-15,0-1 16,0 44 15,0-1-31,0 0 16,0 0-16,0 21 0,0 1 0,0-1 15,0 0-15,0 1 0,-21 20 16,21-20-16,0-1 0,0 21 0,0-20 16,0-1-16,-22 22 0,22-22 15,-21 0-15,21 1 0,-21-1 0,21-21 16,0 21-16,0-20 0,0-1 15,0-42 17,21-1-17,-21 1-15,0-21 0,21 21 0,1 0 16,-22-22-16,21 22 0,0-21 0,0 21 16,-21-22-16,21 22 0,-21-21 15,21 21-15,-21-1 0,0 1 0,22 21 16,-22-21-16,21 21 0,-21 21 31,21-21-31,-21 21 0,21 1 0,-21-1 0,0 0 16,0 21-16,21-21 15,-21 22-15,21-22 0,-21 21 0,0-21 16,0 22-16,22-22 0,-22 0 16,21 0-16,0 0 0,-21 1 0,21-22 15,0 0-15,0 0 0,1 0 16,-1 0-16,0-22 0,0 1 15,21 21-15,-20-42 0,-1 21 0,0 0 16,0-1-16,0-20 0,0 21 16,1-21-16,-22-1 0,21 22 0,-21-21 15,0-1-15,0-20 0,0 21 0,0-1 16,0-20-16,0 20 0,0-20 16,0 21-16,0-22 0,0 22 0,0-1 15,0 1-15,0 21 16,0 0-16,0 0 0,0-1 0,0 44 31,-21-1-31,-1 0 0,1 0 0,0 21 16,21-20-16,-21-1 0,21 21 0,-21-21 15,21 0-15,0 1 0,0-1 16,0 0-16,0 0 0,0 0 0,21-21 16,0 21-16,0-21 0,0 22 15</inkml:trace>
  <inkml:trace contextRef="#ctx0" brushRef="#br0" timeOffset="26964.57">10181 9525 0,'21'21'16,"0"-21"-16,1 0 15,-1 0-15,0 0 16,-21-21-16,21 0 0,0 21 0,-21-21 15,21 21-15,-21-21 0,0-1 0,22 22 16,-1-21-16,-21 0 16,21 21-16,-21-21 0,0 0 0,0 0 15,-21 21 17,0 0-32,-1 21 0,22 0 0,-21-21 15,0 21-15,0 0 0,0 0 16,0 22-16,21-22 0,0 0 0,-22 0 15,22 22-15,0-22 0,0 0 0,0 0 16,0 0-16,0 0 0,0 1 16,22-22-16,-22 21 0,21 0 0,0-21 15,0 0-15,-21 21 0,21-21 16,0 0-16,1 0 0,-1 0 16,0 0-16,0 0 0,0 0 0,0 0 15,22 0-15,-22-21 16,0 0-16,21 0 0,-20 21 0</inkml:trace>
  <inkml:trace contextRef="#ctx0" brushRef="#br0" timeOffset="27535.58">11197 9398 0,'0'0'16,"0"-21"-16,0 0 0,0 0 15,-21 21-15,0 0 0,0 0 16,-1 0-1,1 0-15,0 0 0,0 0 0,0 0 16,0 0-16,-22 21 0,22 0 0,0 0 16,0 0-16,0 0 0,-1 1 15,1 20-15,0-21 0,0 0 0,0 22 16,21-22-16,0 21 0,0-21 16,0 0-16,0 1 0,0-1 0,0 0 15,21 0-15,0-21 0,0 0 16,0 0-16,1 0 0,20 0 15,-21 0-15,21 0 0,-20-21 0,20 21 0,-21-21 16,21 0-16,-20-1 0,-1 1 16,0 0-16,21 0 0,-21 0 15,1-22-15,-22 22 0,21-21 0,0 0 16,0-1-16,-21 1 0,21 0 16,0-1-16,-21-20 0,22-1 0,-1 1 15,-21 20-15,0-20 0,21-1 0,-21 22 16,21-21-16,-21 41 15,0-20-15,0 21 0,0 0 0,0 0 16,0 42 0,-21 0-16,0 0 0,0 21 15,-1 1-15,22-1 0,-21 0 0,0 22 16,21-22-16,0 1 16,-21 20-16,21-21 0,0 22 0,0-22 0,0 1 15,0-1-15,0 0 0,0 1 16,0-22-16,21 21 0,-21-21 15,0 22-15,21-22 0,0 0 0,-21 0 16,22-21-16,-22 21 0,21-21 0,0 0 16,0 0-16,0 0 15,0 0-15,1-21 0,-1 0 16,21 21-16</inkml:trace>
  <inkml:trace contextRef="#ctx0" brushRef="#br0" timeOffset="28013.07">11938 9292 0,'-21'0'0,"0"21"15,21 1-15,-22-22 16,22 21-16,-21 0 0,21 0 16,0 0-16,0 0 0,-21 1 0,21-1 15,-21 0-15,21 0 0,0 0 16,-21 0-16,21 1 0,0-1 0,0 0 15,-21 0-15,21 0 0,-22-21 16,22-21 15,0 0-15,0 0-16,0 0 0,22-1 16,-22-20-16,21 21 0,0 0 0,-21-22 15,21 22-15,0-21 0,0 21 16,1 0-16,-1-1 0,0 1 0,0 0 15,0 21-15,0 0 0,1 0 0,-1 0 16,0 0-16,0 0 0,-21 21 16,21 0-16,-21 1 0,21-1 0,-21 0 15,0 0-15,0 0 0,0 0 0,0 22 16,0-22-16,0 0 16,0 0-16,0 0 0,0 1 0,0-1 15,0 0-15,0 0 0,0 0 16,0-42 15,22 21-15,-1-21-16,-21 0 0,21 0 0</inkml:trace>
  <inkml:trace contextRef="#ctx0" brushRef="#br0" timeOffset="28397.55">12404 9440 0,'21'0'31,"0"0"-31,0 0 16,0-21-16,0 21 0,1-21 15,-1 21-15,0-21 0,0 21 16,0-21-16,0 21 0,1-21 16,-1 21-16,-21-22 0,21 1 0,-21 0 15,0 0-15,-21 21 16,0 0-1,-1 0-15,1 0 16,0 0-16,0 21 0,0 0 0,21 0 16,-21 1-16,-1-1 0,22 0 15,0 0-15,0 0 0,-21 0 16,21 1-16,0-1 0,0 0 0,0 0 16,0 0-16,0 0 0,0 1 0,0-1 15,21-21 1,1 0-16,-1 0 0,0 0 15,0 0-15,0 0 0,0 0 16,22 0-16,-22-21 0,0 21 16,0-22-16,0 1 0,22 0 15,-22 0-15,21 21 0</inkml:trace>
  <inkml:trace contextRef="#ctx0" brushRef="#br0" timeOffset="28789.02">13314 9250 0,'0'-21'15,"0"0"1,-21 21 0,-1 0-16,1 21 0,0-21 15,0 21-15,0-21 0,0 21 0,-1 0 16,1 0-16,0-21 0,0 22 16,21-1-16,-21-21 0,0 21 15,-1-21-15,22 21 0,0 0 16,0 0-1,22-21-15,-1 0 16,0 0-16,0 0 0,0 0 0,0 0 16,1 0-16,-1 0 0,0 0 15,0 0-15,0 22 0,0-22 16,-21 21 0,0 0-1,-21-21-15,0 21 0,0-21 16,0 0-16,-22 21 0,22 0 0,-21-21 15,21 0-15,0 22 16,-1-22-16,1 0 0,-21 0 0,21 21 0,0-21 16,-1 0-16,1 0 15,0 0-15,21-21 16,-21 21-16,21-22 0</inkml:trace>
  <inkml:trace contextRef="#ctx0" brushRef="#br0" timeOffset="29608.14">13737 9398 0,'42'0'15,"-84"0"-15,106 0 0,-43 0 0,0 0 0,0 0 0,21 0 16,-20-21-16,-1 0 15,0 21-15,0 0 0,0-21 0,0 21 0,1-22 16,-1 1-16,-21 0 16,0 0-16,0 0 15,0 0-15,-21-1 0,-1 1 16,-20 21-16,21 0 0,0 0 16,-22 0-16,22 0 0,-21 0 0,21 0 15,-22 21-15,22 1 0,0-1 0,-21 0 16,21 0-16,-1 0 0,-20 0 15,21 1-15,21-1 0,0 0 16,-21 0-16,21 0 0,0 0 0,0 1 16,0-1-16,21-21 15,0 0-15,0 0 0,0 0 0,1 0 16,-1 0-16,21 0 0,-21 0 0,22-21 16,-1-1-16,-21 1 0,21 21 15,-20-21-15,20 0 0,-21 0 0,0 0 16,22-1-16,-22-20 0,0 21 15,0-21-15,0-1 0,22-41 16,-43 41-16,21-20 0,-21 20 0,0-20 16,0 21-16,0-1 0,0 1 15,0 0-15,0-1 0,0 22 0,0 0 16,0 0-16,0 0 16,-21 21-16,-1 0 15,22 21-15,0 0 0,-21 21 0,0 1 16,0-1-16,21 0 0,0 1 15,-21 20-15,21-21 0,-21 22 0,21-22 16,0 1-16,0-1 0,0 0 16,0-21-16,0 22 0,0-22 15,0 0-15,0 21 0,0-20 0,21-22 0,0 21 16,0 0-16,-21 0 0,21-21 16,0 0-16,1 21 0,-1-21 15,0 0-15,0 0 16,0 0-1,0 0-15,1 0 0,-1-21 0,0 21 16</inkml:trace>
  <inkml:trace contextRef="#ctx0" brushRef="#br0" timeOffset="30688.55">14541 9165 0,'0'0'0,"0"-63"15,0 42-15,0-1 16,-21 22-1,0 0 1,0 22 0,0-22-16,0 21 0,-1 0 0,1 0 0,0 0 15,21 0-15,-21 1 0,21-1 16,-21 0-16,21 0 0,0 0 16,0 0-16,0 1 0,0-1 15,21-21-15,0 0 0,0 0 16,0 0-16,1 0 15,-1 0-15,0 0 0,0-21 0,0 21 16,0-22-16,1 1 16,-1 0-16,0 0 0,-21 0 15,0 0-15,0-1 0,0 1 16,0 0-16,0 42 47,0 0-47,0 1 15,0-1-15,0 0 0,0 0 0,-21 0 16,21 0-16,0 1 16,0-1-16,0 0 15,21-21-15,0 0 0,0 0 16,0 0-16,1 0 16,-1 0-16,0-21 0,0 21 0,0-21 15,0 21-15,22-22 0,-22 1 16,0 21-16,0-21 0,-21 0 15,21 0-15,1 0 0,-22-1 0,0 1 16,21 0-16,-21 0 0,0 0 0,21 0 16,-21 42 15,0 0-31,-21 0 16,21 0-16,-21 0 0,21 1 0,0-1 15,0 0-15,0 0 0,0 0 16,0 0-16,0 1 15,21-22-15,0 0 0,0 0 16,0 0-16,0 0 0,1 0 16,20 0-16,-21 0 0,21-22 15,-20 1-15,-1 21 0,0-21 0,21 0 16,-21 21-16,1-21 0,-22 0 16,0-1-16,21 1 0,-21 0 0,0 0 15,21 0-15,-21 0 0,0-1 16,0 1-16,0 0 15,0 42 17,0 0-32,0 1 15,0-1-15,0 0 0,0 0 0,0 0 16,0 0-16,0 22 16,0-22-16,0 0 0,-21 21 0,21-20 15,0-1-15,0 21 0,0-21 0,0 22 16,0-1-16,0 0 0,0-21 15,0 22-15,0-1 0,0 0 0,0 1 16,0 20-16,0-20 0,-21-1 16,21 0-16,-22 1 0,22-1 0,-21 0 15,0 22-15,21-22 0,-21 22 0,0-22 16,0 21-16,21 1 0,-22-22 16,1 1-16,0 20 0,21-21 0,-21 1 15,0-22-15,21 21 0,-21-21 0,-1 1 16,22-1-16,-21-21 0,0 21 0,0-21 15,0 0-15,0 21 16,-1-21-16,1 0 16,0 0-16,0 0 15,21-21 1,-21 21-16,21-21 0,-21 21 0,21-21 16,0-1-16,0 1 0,0 0 15</inkml:trace>
  <inkml:trace contextRef="#ctx0" brushRef="#br0" timeOffset="32828.39">10350 3239 0,'-21'0'16,"42"0"46,1 0-46,-1 0-16,0 0 16,0 0-16,0 0 0,0 0 15,1 0-15,-1 0 0,0 0 0,0-22 16,0 22-16,22 0 16,-22 0-16,0 0 0,21 0 0,-21 0 15,22-21-15,-1 21 0,0 0 16,1 0-16,-1 0 0,0-21 0,1 21 15,-1 0-15,22 0 0,-22-21 16,0 21-16,1-21 0,20 21 0,-21 0 16,1 0-16,-22 0 0,21 0 15,1-21-15,-1 21 0,-21 0 0,21 0 16,1 0-16,-1 0 0,0-22 16,22 22-16,-22 0 0,22 0 0,-22 0 15,22-21-15,-1 21 0,1 0 16,-1 0-16,-21-21 0,22 21 15,-22 0-15,22 0 0,-22 0 16,0-21-16,1 21 0,-1 0 0,0 0 16,1 0-16,-1-21 0,0 21 15,1 0-15,-1 0 0,0 0 0,1-21 16,20 21-16,-20 0 0,20 0 16,-21-22-16,22 22 0,-1 0 0,-20 0 15,20-21-15,-20 21 0,20 0 16,-21 0-16,22-21 0,-22 21 0,22-21 15,-22 21-15,22 0 0,-1 0 0,-21-21 16,22 21-16,21 0 0,-22-21 16,1 21-16,-1 0 0,22 0 15,-22-22-15,1 22 0,-1 0 16,1 0-16,-22-21 0,22 21 0,-1 0 16,-21 0-16,22 0 0,-22-21 15,22 21-15,-22 0 0,22 0 0,-22-21 16,21 21-16,-20 0 0,20 0 15,-20-21-15,20 21 0,-21 0 0,22 0 16,-1 0-16,1 0 0,-1 0 16,-20 0-16,20-21 0,1 21 0,-1 0 15,-20 0-15,20 0 0,1 0 16,-22-22-16,21 22 0,-20 0 0,20 0 16,-20-21-16,20 0 15,-21 21-15,22 0 0,-22-21 0,22 21 16,-1 0-16,1-21 0,-22 21 15,22 0-15,-1 0 0,1 0 0,-1-21 16,-21 21-16,22 0 0,-22 0 16,22-22-16,-22 22 0,0 0 0,1 0 15,-1-21-15,0 21 0,1-21 16,-1 21-16,0 0 0,1 0 0,20-21 16,-20 21-16,-1 0 0,0 0 15,22-21-15,-22 21 0,22 0 0,-1 0 16,1 0-16,-1 0 0,1 0 15,-22 0-15,21 0 0,-20 0 16,-1-21-16,0 21 0,1 0 16,-1 0-16,0 0 0,1 0 15,-22-22-15,21 22 0,-21 0 0,22 0 16,-22-21-16,0 21 0,0 0 16,0 0-16,1 0 0,-1 0 0,0-21 15,0 21-15,0 0 16,0 0-1,-21-21 64,-21 21-64,21-21-15,-21 21 16</inkml:trace>
  <inkml:trace contextRef="#ctx0" brushRef="#br0" timeOffset="33284.19">18690 2244 0,'21'0'47,"0"0"-47,1 0 15,-1 0-15,0 0 0,21 0 0,-21 0 16,1 0-16,-1 0 0,0 0 15,0 0 1,-21 21-16,0 0 31,-21 0-31,0 0 0,0 1 16,-22-1-16,22 21 0,-21-21 16,21 22-16,-22-1 0,1 0 0,0 1 15,-1-22-15,1 21 0,0 0 16,-1-20-16,1-1 0,21 0 0,-22 21 15,22-42-15,0 21 0,0 1 16,0-1-16,0-21 0,-1 21 16,1-21-16</inkml:trace>
  <inkml:trace contextRef="#ctx0" brushRef="#br0" timeOffset="34042.26">20045 2752 0,'-21'-64'16,"21"43"-1,0 0-15,0 0 0,0 0 16,0-1-16,0 1 16,0 0-1,0 42 1,0 0-16,0 1 15,0-1-15,0 21 0,0 0 0,-22 22 16,22-22-16,0 22 0,0-1 16,-21 1-16,21-1 0,0 1 0,0-1 15,0-20-15,0 20 0,0-21 16,0 22-16,0-22 0,0 1 0,0-22 16,0 21-16,0-21 15,0 0-15,0 1 0,0-1 0,0 0 16,0 0-1,0-42 17,0 0-17,21 0-15,-21-22 16,22 22-16,-22 0 0</inkml:trace>
  <inkml:trace contextRef="#ctx0" brushRef="#br0" timeOffset="34956.26">20045 2709 0,'21'0'62,"0"0"-62,0 0 0,22 0 0,-22 0 16,42 0-16,-20-21 0,20 21 16,22 0-16,-22 0 0,43 0 0,-21 0 15,-1 0-15,1 0 0,21 0 16,0 0-16,0 0 0,-1-21 15,1 21-15,21 0 0,-21 0 0,21 0 16,-21-21-16,-21 21 0,20 0 16,1-21-16,0 21 0,-21 0 0,21-21 15,-22 21-15,-20-22 0,20 22 16,-20 0-16,-22 0 0,22 0 16,-43 0-16,21 0 0,-21 0 15,1 0-15,-1 0 0,0 0 16,0 0-16,0 0 0,0 0 0,1 22 15,-1-1 1,0 0-16,-21 0 16,0 0-16,0 0 15,0 1-15,0-1 0,0 0 0,0 21 16,0-21-16,0 1 0,0-1 16,0 21-16,0-21 0,0 22 0,0-22 15,0 21-15,0-21 0,0 22 16,0-1-16,0 0 0,0 1 15,0-1-15,0 0 0,0 1 16,0-1-16,0 0 0,0-21 0,0 22 16,0-22-16,0 0 0,0 0 15,0 0-15,0 1 0,0-1 16,0 0-16,0 0 0,0 0 16,-21-21-16,21 21 0,-21-21 15,21 22-15,-22-22 0,1 0 16,0 0-16,0 21 0,0-21 15,0 0-15,-22 0 0,22 0 0,-21 21 16,-1-21-16,1 0 0,-21 0 0,-1 0 16,1 0-16,-1 0 15,-21 0-15,1 0 0,-1 0 0,0 0 16,-20 0-16,-1 0 0,-21 0 16,21 0-16,-21 0 0,0 0 0,0 0 15,21 0-15,-21 0 0,21 0 16,-21 0-16,21 0 0,1 0 0,-1 0 15,21 0-15,0 0 0,1 0 16,20 0-16,1 0 0,-1 0 0,1 0 16,20 0-16,1 0 0,0 0 15,21 0-15,-22 0 0,22 0 0,0 0 16,0 0-16,21-21 0,0 0 31,0-1-31,0 1 16</inkml:trace>
  <inkml:trace contextRef="#ctx0" brushRef="#br0" timeOffset="35488.46">20362 3281 0,'0'0'0,"0"-21"16,21 21-16,1-21 0,-1-1 0,21 1 16,-21 21-16,22-21 0,-22 0 15,0 0-15,21 0 0,-21-1 0,-21 1 16,22 0-16,-22 0 16,0 0-16,-22 21 0,1 0 15,0 0-15,0 0 0,0 0 16,-22 0-16,22 0 0,0 0 0,0 0 15,0 0-15,0 21 0,-1-21 16,22 21-16,-21 0 0,21 0 16,0 1-16,0-1 0,0 21 15,21-21-15,1 0 16,-1 1-16,0-1 0,0 21 0,0-21 16,0 0-16,1 22 0,-1-22 15,0 0-15,0 0 0,0 0 0,-21 1 16,0-1-16,0 0 0,0 0 15,-21 0-15,-21-21 0,21 0 16,-1 21-16,-20-21 0,21 0 16,-21 0-16,20 0 0,-20 0 0,21 0 15,0 0-15,0 0 0,-1 0 16,1 0-16,21-21 0,-21 0 16,0 21-1,21-21-15,0 0 16,0 0-16,0-1 15,21 22 1,0 0-16</inkml:trace>
  <inkml:trace contextRef="#ctx0" brushRef="#br0" timeOffset="36388.56">20659 3344 0,'21'0'16,"0"0"-1,-21 22 1,0-1-16,0 0 16,0 0-16,0 0 0,0 0 15,0 1-15,21-1 16,-21 0-16,21-21 0,-21 21 0,21 0 16,1-21-1,-1 0-15,0 0 0,0 0 16,0 0-16,0 0 0,1 0 15,-1-21-15,0 0 16,0 0-16,-21 0 0,0-1 16,21 1-16,-21 0 0,21 0 15,-21 0-15,0 0 16,0-1-16,0 44 31,0-1-15,0 0-16,0 0 0,0 0 0,0 0 15,0 1-15,0-1 16,0 0-16,0 0 0,0 0 16,22-21-1,-1 0-15,0 0 16,0 0-16,0 0 16,0 0-16,1-21 0,-1 21 15,0-21-15,0 0 16,0 0-16,-21-1 0,0 1 0,0 0 15,21 0-15,-21 0 16,0 0-16,0-1 16,0 44-1,0-1 1,0 0-16,0 0 16,-21 0-16,21 0 0,0 1 15,0-1-15,-21 0 16,21 0-16,-21-21 0,21 21 15,0-42 48,0 0-47,0 0-16,0 0 0,0-1 15,0 1-15,21 0 0,0 0 0,0 0 16,1 21-16,-1-21 0,0-1 15,21 22-15,-21 0 0,1-21 0,-1 21 16,21 0-16,-21 0 0,0 0 16,1 21-16,-1 1 0,-21-1 15,21-21-15,-21 21 0,0 0 16,0 0-16,0 0 0,0 1 0,0-1 16,0 0-16,0 0 15,-21 0-15,0 0 16,-1-21-1,22-21 17,0 0-32</inkml:trace>
  <inkml:trace contextRef="#ctx0" brushRef="#br0" timeOffset="36960.74">22013 3344 0,'0'-21'16,"-21"21"15,0 0-15,0 0-16,0 0 0,-1 21 16,1 1-16,0-22 0,21 21 15,-21 0-15,0 0 0,21 0 16,0 0-16,-21 1 0,21-1 15,-22-21-15,22 21 0,0 0 16,0 0-16,22-21 31,-1 0-31,0 0 0,0 0 0,0-21 16,0 21-16,1-21 16,-1 0-16,0 0 0,0-1 15,0 1-15,-21-21 0,21 21 16,1-22-16,-22 22 0,21-21 0,0 0 15,-21-1-15,21 1 0,-21 0 16,21 20-16,-21-20 0,0 0 16,0 21-16,21-1 0,-21 1 15,0 0-15,0 0 0,0 42 32,0 0-32,-21 0 0,21 22 15,0-22-15,-21 21 0,21 1 16,-21-1-16,21 0 0,-21-21 15,21 22-15,0-1 0,0-21 0,0 22 16,0-22-16,0 0 0,0 21 16,0-21-16,0 1 0,0-1 15,0 0 1,21-21-16,0 0 16,0 0-16,0 0 15,1-21-15,-1 21 16,-21-21-16,21 21 0</inkml:trace>
  <inkml:trace contextRef="#ctx0" brushRef="#br0" timeOffset="38095.58">22479 3323 0,'0'-21'0,"0"42"0,21-42 16,-21 0-16,-21 21 46,0 0-46,0 0 0,-1 0 16,1 21-16,0 0 0,0 0 16,0 1-16,0-1 0,-1 0 15,1 0-15,21 0 0,0 0 16,0 1-16,0-1 0,-21 0 0,21 0 16,21-21 15,0 0-31,1 0 15,-1 0-15,0-21 0,0 0 16,0 21-16,0-21 0,-21-1 16,22 1-16,-1 0 0,0 0 15,-21 0-15,21 0 0,-21-1 16,21 22-16,-21-21 0,0 0 0,0 42 47,0 0-32,0 1-15,0-1 0,0 0 16,0 0-16,0 0 0,0 0 16,0 1-16,0-1 15,21-21 1,1 0-16,-1 0 16,0 0-16,0 0 15,0 0-15,0 0 0,1-21 16,-1-1-16,0 22 0,0-21 15,-21 0-15,21 21 0,-21-21 0,21 0 16,-21 0-16,0-1 0,0 1 16,0 0-16,22 21 0,-22-21 0,0 42 47,0 0-32,-22 0-15,22 1 0,0-1 16,0 0-16,0 0 15,0 0 1,22-21 0,-1 0-16,0 0 0,0 0 15,0 0-15,0 0 16,-21-21-16,22 21 0,-1-21 0,-21 0 16,21 21-16,-21-21 0,21-1 15,-21 1-15,21 21 0,-21-21 0,0 0 16,0 0-16,21 21 0,-21-21 15,0-1-15,0 1 32,0 42-17,0 1 1,0-1-16,-21 0 16,21 0-16,-21 0 0,21 0 0,0 22 15,0-22-15,-21 0 0,21 21 16,0-20-16,0-1 0,0 21 0,0-21 15,0 22-15,0-22 0,0 21 16,21-21-16,0 22 0,-21-22 0,0 21 16,0-21-16,0 22 0,0-22 0,0 0 15,0 21-15,0-21 0,0 22 16,0-22-16,0 0 0,0 0 16,-21 22-16,21-22 0,-21 0 15,0 0-15,21 0 0,-21-21 0,-1 21 16,1 1-16,0-22 0,0 21 15,0-21-15,0 0 0,-1 0 16,1 0-16,0 0 16,0 0-16,0 0 15,0 0 1,-1 0-16,22-21 31,0-1-15</inkml:trace>
  <inkml:trace contextRef="#ctx0" brushRef="#br0" timeOffset="41708.51">15875 6371 0,'0'0'16,"0"-21"-16,0 0 0,0 0 15,0 42 32,0 0-47,0 21 0,-21-20 0,21 20 16,0 0-16,0 1 0,0-1 15,0 0-15,0 22 0,-21-22 16,21-21-16,-22 22 0,22-1 0,0-21 16,0 21-16,0-20 0,0-1 15,-21 0-15,21 0 0,0 0 16,-21-21 15,21-21-15,0 0-16</inkml:trace>
  <inkml:trace contextRef="#ctx0" brushRef="#br0" timeOffset="42004.34">15557 6752 0,'0'0'0,"-21"0"0,21-21 31,21 21-15,1 0-16,-1 0 0,0 0 0,0 0 15,21 0-15,-20-21 0,-1 21 16,0 0-16,0 0 0,0 0 0,0 0 16,1-21-16,-1 21 15,0 0-15,0 0 31,0 0-15,0-21 0,1 21-16</inkml:trace>
  <inkml:trace contextRef="#ctx0" brushRef="#br0" timeOffset="42720.93">17018 6181 0,'21'0'0,"-42"0"0,42-21 16,-42 21 0,0 0-1,0 0-15,-1 0 0,1 0 0,0 0 16,0 21-16,-21 0 0,20 0 15,-20 21-15,0-20 0,21 20 16,-22 0-16,1 1 0,21-1 0,-22 0 16,22 1-16,0-1 0,0 0 0,21 1 15,0-1-15,0 0 0,0-21 16,0 22-16,0-22 0,21 0 16,-21 0-16,42 0 0,-20-21 0,-1 22 15,0-22-15,0 0 0,21 0 16,-20 0-16,-1 0 0,0 0 0,0 0 15,21 0-15,-20-22 0,-22 1 0,21 21 16,0-21-16,0 0 16,-21 0-16,0 0 0,0-1 15,-21 1-15,0 21 16,0 0-16,-1-21 0,1 21 0,0 0 16,0 0-16,0 0 15,42 0 32,0 0-47,0 0 0,0 0 16,-21 21-16,22-21 0,-1 21 15,-21 1-15,0-1 0,0 0 0,21 0 16,-21 0-16,0 0 0,0 22 16,0-22-16,0 0 0,0 21 0,0 1 15,0-22-15,0 21 0,0 1 0,0-1 16,0 0-16,0 1 15,0-1-15,0 0 0,0-21 0,-21 22 16,21-1-16,0-21 0,0 0 0,0 22 16,0-22-16,0 0 0,0 0 15,-21-21-15,21 21 0,0-42 32,0 0-17,0 0-15,0 0 0,0 0 16,21-1-16,0-20 0,-21 21 15</inkml:trace>
  <inkml:trace contextRef="#ctx0" brushRef="#br0" timeOffset="42972.06">17251 6583 0,'0'0'0,"0"21"31,0 0-31,0 0 0,0 1 16,0 20-16,0-21 0,0 0 0,0 0 15,0 1-15,0-1 16,0 0-16,0 0 16,-21-42 15</inkml:trace>
  <inkml:trace contextRef="#ctx0" brushRef="#br0" timeOffset="43140.96">17230 6498 0,'0'0'0,"0"-21"0,-22 0 16,22 0-1,22 21 48,-1 0-63,0 0 15</inkml:trace>
  <inkml:trace contextRef="#ctx0" brushRef="#br0" timeOffset="43400.11">17738 6287 0,'0'-22'16,"0"44"15,0-1-31,0 0 0,-22 21 16,22 1-16,0-22 0,0 21 0,0 0 15,0 1-15,-21-1 0,21-21 16,0 22-16,0-1 0,0-21 0,0 0 15,0 22-15,0-22 0,0 0 16,0 0-16,0 0 0</inkml:trace>
  <inkml:trace contextRef="#ctx0" brushRef="#br0" timeOffset="44912.79">17462 6710 0,'-21'-21'0,"42"0"31,1 21-31,-1-22 16,21 22-16,-21-21 0,22 21 0,-1-21 16,0 21-16,1-21 0,-1 0 15,0 0-15,1-1 0,-22 1 16,21-21-16,0 21 0,-20 0 15,-1-22-15,0 22 0,0 0 0,0 0 16,0-22-16,-21 22 0,0 0 16,22 0-16,-22 0 0,0 0 0,0-1 15,-22 22 1,1 0 0,0 22-16,21-1 15,-21 0-15,21 0 0,0 0 0,0 22 16,-21-1-16,21 0 0,-21 1 15,21-1-15,0 0 0,0 1 0,-22-1 16,22 0-16,0-21 0,-21 22 0,21-22 16,0 21-16,0-21 15,0 1-15,0-1 0,0 0 16,0 0-16,0-42 47,21 0-47,1 0 15,-22-1-15,0 1 0,21 0 0,0 21 16,-21-21-16,21 0 0,0 0 16,-21-1-16,21 22 0,1 0 15,-22-21-15,21 21 0,0 0 16,-21 21-16,0 1 16,0-1-16,0 0 15,0 0-15,0 0 0,0 0 16,0 1-16,21-1 0,-21 0 0,21 0 15,0-21 1,1 0-16,-1 0 0,0 0 16,0 0-16,0 0 15,0 0-15,-21-21 0,22 0 16,-1 21-16,0-21 0,0-1 16,0 1-16,-21 0 0,0 0 15,21 0-15,1 0 0,-22-1 16,0 1-16,0 42 47,0 1-32,0-1-15,0 0 16,0 0-16,-22-21 0,22 21 0,0 0 16,0 1-16,0-1 15,22-21 1,-1 0-16,0 0 0,0 0 15,0 0-15,0 0 0,1 0 16,-1 0-16,0-21 0,0-1 16,0 22-16,-21-21 15,0 0-15,21 0 0,1 0 16,-22 0-16,21-1 0,-21 1 0,0 0 16,21-21-16,0 21 0,0-22 15,-21 22-15,21-21 0,-21 21 0,22-22 16,-22 22-16,0 0 15,0 0-15,0 42 16,0 0 0,0 0-16,-22 0 15,22 1-15,-21-22 16,0 0 0,21-22 15,0 1-31,0 0 15,0 0-15,0 0 16,0 0-16,0-1 0,0 1 16,0 0-16,0 0 15,0 42 17,-21 21-32,21-20 0,0-1 15,-21 21-15,21 0 0,0 1 16,0-22-16,0 21 0,-21 1 15,21-22-15,-22 21 0,22-21 0,0 22 16,0-22-16,0 0 0,0 21 16,0-21-16,0 1 0,-21-22 0,21 21 15,0 0-15,0 0 16,0-42 15,0 0-15,21 21-16,-21-21 0,22-1 0,-1 1 15,-21 0-15,21 0 16,0 21-16,0-21 0,-21 0 16,21 21-16,1 0 0,-1-22 0,0 22 15,0 0-15,-21 22 16,21-1-16,-21 0 16,0 0-16,0 0 15,0 0-15,0 1 0,0-1 16,-21 0-16,0 0 15,0-21-15,0 0 0,-1 21 16,1-21-16,0 0 0,0 0 16,0 0-16,0 0 0,-1 0 15,1 0-15,0 0 0,0 0 16,0 0-16</inkml:trace>
  <inkml:trace contextRef="#ctx0" brushRef="#br0" timeOffset="45948.12">8911 8784 0,'0'0'0,"0"-21"0,0 0 16,0 0-16,-21 0 0,0-1 15,21 1-15,0 0 16,-21 21 0,-1 21-16,22 0 15,0 22-15,0-1 16,0 22-16,-21-1 0,21 1 0,0-1 16,-21 22-16,21-22 0,0 22 15,0 0-15,0 20 0,-21-20 0,21 0 16,0 21-16,0-22 0,0-20 15,0 20-15,0-20 0,0-1 0,0 1 16,0-1-16,0-20 0,0 20 0,0-20 16,0-1-16,0-21 0,0 0 15,21 0-15,-21 1 0,21-22 0,-21-22 32,0-20-32,0 21 15,0 0-15,0 0 0</inkml:trace>
  <inkml:trace contextRef="#ctx0" brushRef="#br0" timeOffset="47149.07">8784 8848 0,'21'0'16,"0"0"-1,1 0-15,-1 0 0,0 0 16,21 0-16,-21 0 0,22 0 15,-1 0-15,0-21 0,1 21 0,-1 0 16,0-22-16,22 1 0,-1 21 16,-20-21-16,41 21 0,-20-21 15,21 21-15,-1-21 0,1 21 16,21-21-16,-22 21 0,22 0 0,0-22 16,0 1-16,21 21 0,0-21 15,21 21-15,0 0 0,0-21 0,1 21 16,-22-21-16,21 21 0,-21 0 0,21-21 15,-21 21-15,0 0 0,0 0 16,0-22-16,0 22 0,0 0 0,-21 0 16,21-21-16,0 21 0,0 0 15,-21-21-15,-1 0 0,1 21 0,0 0 16,-21-21-16,21 21 0,-22 0 16,-20 0-16,20-21 0,-20 21 15,-1 0-15,1 0 0,-22-22 16,1 22-16,-1 0 0,0 0 0,-21 0 15,1 0-15,-1 0 0,0 0 0,0 0 16,0-21-16,0 21 0,1 0 16,-1 0-16,0 0 15,0 0-15,0 0 16,0 0-16,1 0 16,-1 0-16,0 0 15,0 0-15,-21 21 0,21-21 16,0 22-16,-21-1 15,0 0-15,0 0 16,0 0-16,0 0 0,0 22 16,0-22-16,0 21 0,0 1 15,0 20-15,0-21 0,0 22 0,0-22 16,0 22-16,0-22 0,0 0 16,0 1-16,0-1 0,0 0 0,0-20 15,0 20-15,0-21 0,0 21 16,0-20-16,0 20 0,0-21 0,0 0 15,22 0-15,-1 22 0,-21-22 0,0 0 16,21 21-16,-21-20 0,21-1 16,-21 0-16,0 0 0,0 0 15,0 0-15,0 1 0,0-1 0,0 0 16,0 0-16,0 0 0,0 0 16,0 1-16,0-1 15,0 0 1,-21-21-1,0 0-15,21 21 0,-21-21 16,-1 21-16,1-21 0,0 0 16,-21 21-16,-1-21 0,1 22 0,0-22 15,-22 21-15,1 0 0,-22-21 16,22 21-16,-43-21 0,21 21 16,-21 0-16,-21-21 0,0 22 0,-21-22 15,0 21-15,0 0 0,0-21 0,-22 21 16,1-21-16,0 21 0,-1 0 15,22-21-15,-21 22 0,-1-1 0,1 0 16,0 0-16,-1 0 0,1 0 16,21 1-16,0-1 0,-22 21 0,22-21 15,0 0-15,21 1 0,-21-1 0,21 0 16,21 0-16,0 0 0,22-21 16,-1 21-16,21-21 0,1 0 15,-1 0-15,1 0 0,21 0 0,-1 0 16,1 0-16,0 0 0,20 0 0,-20 0 15,21 0-15,0 0 0,0 0 16,-1 0-16,22-21 31,0 0-31</inkml:trace>
  <inkml:trace contextRef="#ctx0" brushRef="#br0" timeOffset="53601.05">3387 11980 0,'-22'0'0,"-20"-21"16,42 0 15,21 21-31,0 0 16,22 0-16,-1 0 0,0 0 15,1 0-15,20-21 0,1 21 0,-1 0 16,-20-21-16,20 21 0,1-21 16,-1 21-16,-21-22 0,1 22 0,-1 0 15,0 0-15,-20 0 0,-1-21 16,0 21-16,0 0 0,-42 21 31,0 1-31,0-22 0,-1 0 16,1 0-16,0 21 0,0-21 15,-21 0-15</inkml:trace>
  <inkml:trace contextRef="#ctx0" brushRef="#br0" timeOffset="53864.9">3810 11896 0,'0'0'0,"-21"0"0,21 21 16,0 0-1,-21 0-15,21 0 0,-22 1 16,22-1-16,0 21 0,0 0 15,-21 1-15,21 20 0,-21-20 0,0 20 16,0 1-16,21-1 16,-21 1-16,-1-1 0,1 1 0,0-1 0,0 1 15,0-1-15,0 1 16,21-22-16,-22 0 0,22-21 0,-21 1 16,21-1-16,0 0 0,0 0 15,0-42 1,0 0-16,21 0 15,1-1-15,-22-20 0,21 0 0,0-1 16,21 1-16</inkml:trace>
  <inkml:trace contextRef="#ctx0" brushRef="#br0" timeOffset="55360.17">4043 12002 0,'0'0'0,"0"21"15,0 21 1,0-21-16,0 22 0,0-22 16,0 21-16,0 0 0,0 22 15,0-22-15,0 1 0,0-1 0,0 21 16,0-20-16,0-1 0,-21 0 16,-1 1-16,22-1 0,-21-21 0,21 22 15,0-22-15,0 0 16,0 0-16,0 0 0,-21-21 15,21-21 1,0 0 0,0 0-16,0 0 0,0-22 15,0 22-15,0 0 0,21-21 0,0 20 16,-21-20-16,22 21 0,-1-21 0,0 20 16,0 1-16,0 0 0,0 0 15,1 0-15,20 0 0,-21 21 0,0 0 16,0 0-16,22 0 0,-22 0 15,0 21-15,0 0 0,-21 0 0,0 0 16,21 0-16,-21 22 16,0-22-16,0 0 0,0 21 0,0-20 15,0 20-15,0-21 0,0 0 16,0 0-16,0 1 0,0-1 16,22-21-1,-1 0-15,0 0 0,0-21 0,0-1 16,22 22-16,-22-21 0,21 0 15,-21 0-15,0 0 0,22 0 0,-22-22 16,0 22-16,0 0 0,0 0 16,1-22-16,-22 22 0,21 0 15,-21 0-15,0 0 0,0 0 0,-21 21 16,-1 0 0,1 0-16,0 0 0,0 0 0,0 21 15,0 0-15,-1-21 0,1 21 16,21 0-16,0 0 0,0 1 15,0-1-15,21-21 16,1 21-16,-1-21 0,-21 21 0,21-21 16,0 21-16,0-21 0,0 21 15,1 1-15,-22-1 0,21 0 16,-21 0-16,21 0 0,-21 0 16,21 1-16,-21-1 15,0 0-15,21-21 0,0 0 0,1 0 16,-1 0-16,0 0 15,0 0-15,0-21 0,0 21 16,1-21-16,-1-1 0,0 1 0,0 21 16,0-21-16,0 0 0,-21 0 0,22-22 15,-22 22-15,21 0 0,-21 0 16,0 0-16,21 0 0,-21-1 0,0 1 16,0 0-16,0 0 15,0 42 16,0 0-15,0 0-16,0 1 0,0-1 16,0 0-16,-21 0 0,21 0 0,0 0 15,0 1-15,0-1 0,0 0 16,0 0-16,0 0 16,21-21-1,0 0 1,0 0-16,0 0 0,1 0 0,-1-21 15,0 21-15,-21-21 0,21 0 16,0 0-16,0 21 0,1-22 0,-1 1 16,-21 0-16,0-21 0,21 21 15,-21-1-15,21 1 0,0 0 16,-21 0-16,0 42 47,0 0-47,0 0 15,0 1-15,0-1 0,0 21 0,0-21 16,0 0-16,-21 1 0,21-1 16,0 0-16,0 0 0,0 0 0,0 0 15,21 1-15,0-22 0,1 0 16,-1 0-16,0 0 0,21 0 0,-21 0 16,22 0-16,-1 0 0,-21-22 0,22 22 15,-22-21-15,21 0 0,-21 21 16,22-21-16,-22 0 0,0 0 0,21-1 15,-21 1-15,1-21 16,-1 21-16,0 0 0,0-22 0,-21 22 16,21 0-16,-21 0 0,0 0 15,0-1-15,0 1 0,-21 21 16,0 0-16,0 0 16,21 21-16,0 1 15,-21-1-15,21 0 0,0 0 0,0 0 16,0 0-16,0 1 0,0-1 15,0 0-15,0 0 0,21 0 0,-21 0 16,0 1 0,0-1-1,-21-21 17,-1 0-32,1 0 0,0 0 0,0 0 15,0 0-15,21-21 31,21-1-31,0 22 0,0-21 16</inkml:trace>
  <inkml:trace contextRef="#ctx0" brushRef="#br0" timeOffset="56949.95">6477 12467 0,'0'0'0,"42"-21"0,-21 21 15,1 0-15,-1-21 0,0 21 16,-21-21-1,0 0-15,-21 21 16,0 0 0,-1 0-16,1 0 15,0 0-15,0 21 16,0 0-16,0 0 0,-1 0 0,1 0 16,21 1-16,-21-1 0,0 0 0,0 0 15,21 0-15,0 0 0,0 1 16,0-1-16,0 0 0,0 0 15,21-21 1,0 0 0,0 0-16,0 0 0,1-21 15,20 0-15,-21 21 0,0-21 0,0-1 16,1 1-16,-1 0 0,0 0 0,0 0 16,0-22-16,0 1 0,1 21 15,-22-21-15,21-22 0,-21 22 16,21-1-16,-21-20 0,0-1 0,0 22 15,0-21-15,0 20 0,0 1 0,0 0 16,0 20-16,0 1 0,0 0 16,0 0-16,0 0 0,-21 21 15,21 21 1,-21 0-16,-1 21 0,22 1 16,-21-1-16,21 22 0,-21-22 0,0 21 15,21-20-15,-21 20 0,21-20 16,0-1-16,0 0 0,0 1 0,0-1 15,0 0-15,0-21 0,0 22 0,0-22 16,21 0-16,0 0 0,0 0 16,0 1-16,1-1 0,20-21 15,-21 0-15,0 21 0,22-21 0,-22 0 16,0 0-16,21 0 0,-21 0 0,22-21 16,-22 21-16,0-21 0,0-1 15,0 22-15,22-21 0,-43 0 16,21 0-16,0 0 0,-21 0 0,21-1 15,-21 1-15,0 0 0,0 0 16,0 0-16,0 0 0,-21 21 16,0 0-1,0 0-15,0 21 16,-1 0-16,1 0 0,21 0 0,-21 0 16,0 1-16,21-1 0,0 0 15,-21 0-15,21 0 0,0 0 16,21-21 15,0 0-31,0 0 0,0-21 16,1 0-16,-1 21 15,0-21-15,0 0 0,0 21 0,-21-21 16,21-1-16,-21 1 0,22 21 0,-22-21 16,21 21-16,-21 21 31,0 0-16,0 1-15,0-1 16,0 0-16,0 0 0,0 0 31,21-21-31,0 21 16,0-21-16,0 0 16,1 0-16,-1 0 0,0 0 0,0-21 15,0 21-15,-21-21 0,21 21 0,1-21 16,-1 0-16,0 0 15,-21-1-15,21 1 0,-21 0 0,21 0 16,-21 0-16,0 0 16,0-1-16,21 22 0,-21 22 31,0-1-15,0 0-16,0 0 15,0 0-15,0 0 0,0 1 16,0-1-16,0 0 15,22-21-15,-1 0 16,0 0-16,0 0 0,0 0 16,0 0-16,1 0 0,-1 0 15,0-21-15,0 21 0,0-21 16,0-1-16,1 1 16,-1 0-16,-21 0 0,0 0 15,21 0-15,-21-1 0,21 1 0,0 21 16,-21-21-16,21 0 0,1 21 0,-1 0 15,0 0 1,0 0-16,-21 21 16,0 0-16,0 0 0,0 1 15,0-1-15,0 21 16,0-21-16,-21 0 0,0 1 0,21-1 16,-21 21-16,21-21 0,-22 22 15,22-22-15,0 21 0,-21 0 0,0-20 16,21 20-16,-21 0 0,0 1 0,0-1 15,21 0-15,-22 1 16,22-1-16,-21 0 0,21 1 0,0-22 0,0 21 16,0 0-16,0-20 0,0 20 15,21-21-15,-21 0 0,22 0 16,-22 1-16,0-1 0,0 0 0,0 0 16,0 0-16,-22-21 15,1 0 1,0 0-16,0 0 0,0 0 0,0 0 15,-1 0-15,1 0 0,0 0 16,0 0-16,0 0 0,0 0 0,-1 0 16,1 0-16,0 0 0,0 0 0,0 0 15,0 0 1,21-21 0,21 0-16,0 0 0,0 0 15,0-22-15,22 22 0</inkml:trace>
  <inkml:trace contextRef="#ctx0" brushRef="#br0" timeOffset="57536.65">8636 12467 0,'-21'0'15,"42"0"17,0 0-32,21 0 15,-20 0-15,20 0 0,0 0 16,1 0-16,-1 0 0,0 0 0,1 0 16,-1-21-16,21 21 0,-20 0 0,20-21 15,-20 0-15,20 21 0,-21 0 16,1-21-16,-1 21 0,0 0 0,-20 0 15,20-22-15,-42 1 16,0 0 0,-21 21-16,0-21 15,-1 21-15,1 0 0,-21-21 16,0 21-16,20 0 0,-20-21 0,0 21 16,21 0-16,-1 0 0,1-22 15,0 22-15,0 0 0,21-21 16,21 21 15,0 0-31,22 0 0,-22 0 0,0 0 16,0 0-16,0 0 0,0 0 15,1 0-15,-1 0 0,0 0 0,0 0 16,-21 21-16,0 1 16,0-1-16,0 0 15,0 0-15,0 21 0,-21-20 0,0-1 16,0 21-16,-1-21 0,1 22 15,-21-22-15,21 0 0,0 21 0,-1-21 16,-20 1-16,21-1 0,0-21 0,21 21 16,-21 0-16,-1-21 15,1 0-15</inkml:trace>
  <inkml:trace contextRef="#ctx0" brushRef="#br0" timeOffset="58528.08">12044 11684 0,'21'0'16,"-21"-21"-1,21 21-15,-21-21 0,0 0 0,0-1 16,-21 1-16,0 21 15,0-21-15,-1 0 0,1 21 0,-21 0 16,0 0-16,20 0 0,-20 0 16,0 0-16,-1 0 0,1 0 0,0 21 15,21 0-15,-22 22 0,1-22 16,21 21-16,-22 0 0,22 22 0,0-1 16,-21 1-16,21-1 0,21 1 15,-22-1-15,22 1 0,0-1 16,0 1-16,0-22 0,0 1 0,0-1 0,0 0 15,22-21-15,-1 1 16,0-1-16,0-21 0,21 0 0,-20 0 16,20 0-16,0 0 0,-21 0 0,22-21 15,-22 21-15,21-22 0,-21 1 16,1 21-16,-1-21 0,0 0 0,-21 0 16,0 0-16,0-1 15,0 1-15,-42 0 0,20 21 0,1-21 16,0 21-16,0 0 0,0-21 0,0 21 15,-1 0-15,1 0 0,0 0 16,0 0-16,0 0 16,21-21 15,21 21-15,0 0-16,0 0 0,0 0 0,1 0 15,-1 0-15,0 21 0,0 0 16,0 0-16,-21 21 15,21-20-15,-21-1 0,0 21 0,22 0 16,-22-20-16,0 20 0,0 0 0,0 22 16,0-22-16,0 0 0,-22 22 15,1-22-15,0 22 0,0-1 0,0-20 16,0 20-16,-1-21 0,1 22 16,0-22-16,0 1 0,0-22 15,0 21-15,-1-21 0,22 0 0,-21 1 16,0-22-16,21-22 31,-21 22-31,21-21 0,0 0 0,0 0 16,0 0-16,0 0 15,21-22-15,0 22 0,0 0 0</inkml:trace>
  <inkml:trace contextRef="#ctx0" brushRef="#br0" timeOffset="58799.88">12277 12256 0,'0'21'16,"0"0"-16,-22 0 15,22 0-15,0 0 0,0 1 16,-21-1-16,21 0 0,0 0 0,0 0 15,-21 0-15,21 1 0,0-1 0,0 0 16,-21 0-16,0 0 16,0-21-1,21-21 1,0 0 0,0 0-16</inkml:trace>
  <inkml:trace contextRef="#ctx0" brushRef="#br0" timeOffset="59120.75">12255 12044 0,'0'0'0,"-21"0"31,21 21-15,21-21 15,1 0-31,-1 0 15,0-21-15,0 0 16,-21 0-16,0-1 16,0 1-16,0 0 0,0 0 15,-21 0 1,0 21-16,0 0 0,-1 0 16,1 0-16,0 0 15,0 21-15,21 0 0,0 0 16,0 0-16,0 1 15,21-22 1,0 0-16,0 0 0</inkml:trace>
  <inkml:trace contextRef="#ctx0" brushRef="#br0" timeOffset="59456.56">13102 11557 0,'0'-21'0,"0"42"0,0-63 16,-21 42-16,0 0 15,0 0 1,-1 21-16,1 0 0,0 21 16,21-20-16,-21 20 0,0 0 15,0 1-15,-1-1 0,22 0 0,-21 1 16,0 20-16,0 1 0,0-22 15,21 21-15,-21-20 0,21-1 0,-22 0 16,22 1-16,0-1 0,0-21 0,0 0 16,0 1-16,0-1 15,0 0-15,0 0 0,0 0 16,22-21 0,-1 0-16,0 0 0,-21-21 15,0 0-15,21 21 0,0-21 0,0 0 16</inkml:trace>
  <inkml:trace contextRef="#ctx0" brushRef="#br0" timeOffset="59660.44">12679 12107 0,'0'0'0,"-21"0"0,-1 0 15,44-21 16,-1 21-31,0 0 16,0 0-16,21-21 0,1 21 0,-1-21 16,0 21-16,22-21 0,-22 0 15,22 21-15,-22-22 0,0 1 0,22 21 16,-22-21-16</inkml:trace>
  <inkml:trace contextRef="#ctx0" brushRef="#br0" timeOffset="61099.43">13652 11599 0,'0'-21'0,"0"0"0,0 0 0,0-21 16,-21 42-1,0 0 1,21 21 0,0 21-16,-21-21 0,21 0 0,-21 22 15,21-1-15,0 0 0,-21 1 16,-1 20-16,1-20 0,0 20 0,0 1 15,0-22-15,21 0 0,-21 22 0,-1-22 16,1 0-16,21-20 0,-21 20 16,21-21-16,-21 0 0,21 0 15,-21 1-15,21-1 0,0 0 16,-21-21-16,21-21 31,0 0-15,21-1-16,0 1 0,-21 0 0,21 0 15,0 0-15,0 0 0,1-1 16,-1 1-16,0 0 0,0 21 0,0-21 16,0 21-16,1 0 15,-1 0-15,-21 21 16,0 0-16,0 0 0,0 1 16,0-1-16,0 0 0,21 0 15,-21 0-15,0 0 0,21 1 16,-21-1-16,0 0 0,21-21 15,0 21-15,1-21 0,-1 0 16,0 0-16,0 0 0,0 0 0,0 0 16,1 0-16,20 0 0,-21 0 15,0 0-15,0 0 0,1-21 0,-1 0 16,0 21-16,0-21 0,0-1 16,0 1-16,1 0 0,-22 0 0,0-21 15,21 20-15,-21 1 0,0-21 0,0 21 16,0 0-16,0-1 0,0 1 15,0 0-15,0 42 32,0 0-32,0 1 15,-21-1-15,21 0 0,-22 0 0,22 0 16,0 0-16,0 1 0,0-1 16,0 0-16,0 0 0,0 0 0,0 0 15,22-21-15,-1 22 0,0-22 16,0 0-16,0 0 15,0 0-15,1 0 0,-1 0 16,0 0-16,0-22 0,0 1 16,0 0-16,1 21 0,-22-21 0,21 0 15,-21-22-15,21 22 16,-21 0-16,0-21 0,0 21 0,0-1 16,0 1-16,0 0 0,0 0 15,0 42 1,0 0-16,0 0 15,0 1-15,0-1 0,0 21 16,0-21-16,0 0 0,0 1 0,0 20 16,0-21-16,0 0 0,0 0 15,21 1-15,0-1 0,0-21 16,1 0-16,-1 21 0,0-21 0,21 0 16,-21 0-16,1 0 0,20 0 15,-21-21-15,0 21 0,22-21 0,-22-1 16,0 1-16,0 0 0,0 0 15,0 0-15,1-22 0,-22 1 16,21 0-16,-21-1 0,21-20 0,0-1 16,-21 22-16,21-21 0,-21-1 15,0 22-15,21-1 0,-21 1 0,22 21 16,-22-21-16,0 20 0,0 1 16,0 42 15,-22 1-31,22-1 0,-21 0 0,0 21 15,21-21-15,0 22 0,-21-1 16,21 0-16,-21 1 0,21-1 0,0 22 16,-21-22-16,21 0 0,-22 1 15,22-1-15,0 0 0,0-21 16,0 22-16,0-22 0,0 0 0,-21 0 16,21 0-16,0 1 15,-21-22-15,21-22 47,0 1-47,0 0 0,0 0 16,21 0-16,0 0 0,-21-1 15,22 22-15,-1-21 0,0 0 16,0 0-16,0 21 0,0-21 0,1 21 16,-1 0-16,0 0 0,0 0 15,0 0-15,0 0 0,1 0 16,-22 21-16,0 0 15,0 0-15,0 0 0,0 1 16,0-1-16,-22-21 0,1 21 16,0 0-16,0 0 0,0 0 0,0-21 15,-1 22-15,1-22 0,0 21 0,0-21 16,0 21-16,0-21 16,-1 21-16,1-21 15,0 0-15,21-21 31,0 0-31</inkml:trace>
  <inkml:trace contextRef="#ctx0" brushRef="#br0" timeOffset="62196.34">12150 12086 0,'0'0'0,"-43"-21"0,22 21 16,-21 0-16,-1 0 0,22-21 16,-21 21-16,21 0 0,-22 0 0,22 0 0,0 0 15,0 0-15,42 0 31,21 0-15,1 0-16,-1 0 0,22-21 0,20 21 16,-20-21-16,42-1 0,-22 22 15,22-21-15,0 0 0,21 0 0,21 0 16,-21 0-16,0 21 0,21-22 0,-21 22 16,0 0-16,0-21 0,0 21 15,0 0-15,0 0 0,-21 0 0,-21 0 16,-1 0-16,1 0 0,-21 0 15,-1 0-15,-21 0 0,-20 0 16,20 0-16,-21 0 0,0 0 16,0 0-16,-42 0 31,0 0-31,0 0 16,-21 0-16,20 0 0,-41 0 0,21 0 15,-22 0-15</inkml:trace>
  <inkml:trace contextRef="#ctx0" brushRef="#br0" timeOffset="62569.12">11959 12234 0,'42'22'32,"-20"-22"-32,20 0 0,21 0 0,-20 0 0,20 0 15,22-22-15,0 22 0,-1-21 0,22 21 16,0-21-16,21 0 16,0 21-16,0-21 0,0 0 0,0 21 15,0-22-15,0 22 0,0 0 16,0-21-16,0 21 0,0 0 0,-21-21 15,0 21-15,-1 0 0,-20 0 16,0 0-16,-1 0 0,-20 0 0,-1 0 16,-20 0-16,-1 0 0,-21 0 15,0 0-15,1 0 0,-44 0 16,1 0 0,0 0-16,-21 0 0,-22 0 0,22 0 15,-22 0-15</inkml:trace>
  <inkml:trace contextRef="#ctx0" brushRef="#br0" timeOffset="62899.45">12107 12340 0,'0'21'0,"0"-42"0,21 42 15,1-21-15,20 0 0,0 0 16,22 0-16,-1 0 0,1 0 0,-1 0 16,22 0-16,21-21 0,0 21 15,-1-21-15,1 21 0,21-21 16,0 0-16,-21 21 0,21-21 16,0-1-16,-21 22 0,21-21 0,-21 21 15,0 0-15,-22 0 0,1-21 16,0 21-16,-22 0 0,1 0 0,-22 0 15,0 0-15,1 0 0,-1 0 0,0 0 16,-21 0-16,22 0 0,-1 0 16,0 0-16,-20-21 0,20 21 0,0-21 15,22 21-15</inkml:trace>
  <inkml:trace contextRef="#ctx0" brushRef="#br0" timeOffset="63220.39">16616 11282 0,'-21'-21'0,"42"42"0,-64-42 15,22 21-15,21-21 0,21 21 31,22 0-31,-22 0 0,21-22 16,1 22-16,20 0 0,-21-21 16,22 21-16,21-21 0,-22 21 0,22-21 15,-1 21-15,1 0 0,-21-21 16,20 21-16,-20-21 0,-22 21 0,0 0 16,-20 0-16,-1 0 0,0 0 15,-42 0 1,0 0-16,-22 0 0,1 0 15</inkml:trace>
  <inkml:trace contextRef="#ctx0" brushRef="#br0" timeOffset="66012.5">17039 11218 0,'0'0'0,"-21"0"16,21 22-1,0-1 1,0 0-16,0 0 0,0 0 15,0 22-15,0-22 0,0 21 16,0 0-16,0 1 0,0-1 0,0 0 16,0 1-16,0-1 0,0 0 15,0 1-15,0-1 0,0 0 0,0 1 16,0 20-16,0-20 0,0-1 0,0-21 16,0 21-16,0 1 15,0-22-15,-21 0 0,0 0 0,-1 0 16,-20 1-16,21-1 0,0-21 15,-22 0-15,1 0 0,21 21 0,-21-21 16,-1 0-16,22 0 0,-21 0 0,21-21 16,-1 0-16,1 21 0,0-22 15,0 1-15,0 0 0,0 0 0,21-21 16,0 20-16,0 1 0,0 0 16,0 0-16,0 0 0,0 42 31,0 0-16,0 0-15,0 0 0,21 1 16,0-1-16,-21 0 0,21 0 16,0 0-16,0 0 0,1 1 0,-1-1 15,0 0-15,0 0 0,0-21 16,0 21-16,1 0 0,-1-21 0,21 0 16,-21 0-16,0 0 0,22 0 15,-1 0-15,-21 0 0,22 0 0,-1-21 16,0 21-16,-21-21 0,22 0 0,-1 0 15,0 0-15,-20-1 16,20-20-16,-21 21 0,21-21 0,-20 20 16,-1-20-16,0 0 0,0 21 0,-21-22 15,0 22-15,0 0 0,0-21 16,0 20-16,0 1 16,-21 21-1,21 21-15,-21 1 0,0-1 16,-1 0-16,1 0 0,0 21 15,0-20-15,21 20 0,0-21 0,0 21 16,0-20-16,0-1 0,0 0 16,0 0-16,0 0 0,21 0 0,0-21 15,0 0-15,22 0 0,-22 0 16,21 0-16,-21 0 0,22 0 0,-22 0 16,21 0-16,1-21 0,-22 21 15,21-21-15,-21 0 0,0 0 16,1 0-16,-1-1 0,0 1 0,0 0 15,0-21-15,-21 21 0,21-1 16,-21-20-16,0 21 0,0 0 0,0 0 16,0 42 15,0 0-31,0 0 0,0 0 0,0 22 16,-21-22-16,21 0 0,-21 21 15,0-21-15,21 22 0,-21-22 0,0 0 16,21 0-16,-22 0 0,22 1 15,0-1-15,-21-21 0,21-21 47,21-1-31,1 1-16,-22 0 0,21 0 16,0 0-16,0 0 0,0-1 15,0-20-15,1 21 0,-1-21 0,21 20 16,-21-20-16,0 42 0,1-21 0,20 0 15,-21 21-15,0 0 16,-21 21-16,21 0 0,-21 0 0,0 0 16,0 1-16,0 20 0,0-21 15,0 21-15,0-20 0,0 20 16,0-21-16,0 0 0,0 0 0,0 1 16,0-1-16,0 0 0,22-21 15,-1 0-15,0 0 0,0 0 16,0 0-16,0 0 0,1-21 15,-1 21-15,0-21 0,0-1 16,0 22-16,0-21 0,1-21 0,-1 21 16,0-22-16,0 1 0,-21 0 15,21-1-15,0 1 0,1 0 16,-22-22-16,21 22 0,0 0 0,-21-1 16,21-20-16,0 20 0,-21 1 15,0 21-15,21-21 0,-21 20 0,22 1 16,-22 42 15,0 1-31,0 20 0,0-21 0,-22 21 16,22 1-16,-21-22 0,0 21 15,0 1-15,21-1 0,-21 0 0,0 1 16,21-1-16,-22 0 0,22 1 16,-21-22-16,21 21 0,-21-21 0,21 0 15,0 1-15,0-1 16,0-42 15,21-1-15,0 22-16,-21-21 0,22 0 0,-1-21 15,0 21-15,0-1 0,0 1 16,0 0-16,1-21 0,-1 21 0,21 21 16,-21-22-16,0 1 0,1 21 15,-1 0-15,0 0 16,-21 21-1,0 1-15,-21-1 16,0 0-16,-1-21 0,1 21 16,0 0-16,0-21 0,0 0 15,0 0-15,-1 0 0,1 0 16,0 0-16,0 0 0,0 0 16,21-21-1,-21 21 1,21 21-1,0 0 1,0 1-16,0-1 0,0 0 16,21 0-16,-21 0 0,0 0 0,0 1 15,21-1-15,-21 0 0,21 0 16,0 0-16,0 0 16,-21 1-16,22-22 0,-1 21 0,0-21 15,0 21-15,21-21 0,-20 0 16,20 0-16,-21 0 0,21 0 0,-20 0 15,20 0-15,-21 0 0,21 0 0,-20 0 16,-1-21-16,21 0 0,-21 21 16,0-22-16,1 1 0,-22 0 0,21 0 15,0-21-15,-21 20 0,0-20 16,0 0-16,21 21 0,-21-22 0,21 22 16,-21-21-16,0 21 0,0-1 15,0 1 1,0 42-1,0 1-15,0-1 0,0 0 16,0 0-16,-21 21 0,0-20 0,21-1 16,0 0-16,0 21 0,0-21 0,-21 1 15,21-1-15,0 0 16,0 0-16,21-21 0,0 21 16,0-21-16,0 0 0,1 0 15,-1 0-15,0 0 0,0 0 0,0 0 16,0 0-16,1-21 0,-1 0 15,0 21-15,0-21 0,0 0 0,0-1 16,1 1-16,-1-21 0,0 21 16,0-22-16,0 22 0,0 0 15,-21-21-15,0 21 0,22 21 0,-22-22 16,0 1-16,21 21 0,-21 21 31,0 1-15,-21-1-16,21 0 0,-22 0 15,22 0-15,-21 0 0,21 1 0,0 20 16,0-21-16,-21 0 0,0 0 16,21 1-16,-21-1 0,21 0 15,0 0-15,-21 0 0,-1 0 16,22-42 31,22 0-47,-1 21 15,-21-21-15,21 0 0,0 0 0,0-1 16,-21 1-16,21-21 0,1 21 16,-1-22-16,0 22 0,0 0 0,21-21 15,-20 21-15,-1 21 0,0-22 16,-21 1-16,21 21 0,0 0 0,0 0 16,1 0-16,-22 21 15,0 1-15,0-1 0,0 0 16,0 0-16,0 21 0,0-20 15,0-1-15,0 0 0,0 21 0,0-21 16,0 1-16,0-1 0,0 0 16,0 0-16,0 0 15,0 0-15,21-21 0,0 22 16,0-22-16,0 0 0,0 0 16,1 0-16,-1 0 0,0 0 15,0 0-15,21 0 0,-20-22 0,-1 1 16,21 21-16,-21-21 0,22 0 15,-22 0-15,0 0 0,0-1 0,21-20 16,1-21-16,-22 41 16,0-20-16,0 21 0,0 0 15,-21-22-15,0 22 0,-21 21 32,0 0-17,0 21-15,21 1 0,0-1 16,0 0-16,0 0 15,0 0-15,0 0 0,0 1 0,0-1 16,0 0-16,0 0 0,21 21 16,-21-20-16,0-1 0,21 0 0,-21 0 15,0 0-15,0 0 16,0 1-16,-21-22 16,0 0-16,21 21 0,-21-21 0,0 0 15,-1 0-15,1 0 0,0 0 16,0 0-16,0 0 15,0 0-15,-1-21 16,1-1 0,21 1-16,0 0 0</inkml:trace>
  <inkml:trace contextRef="#ctx0" brushRef="#br0" timeOffset="66445.28">19135 11515 0,'-22'-21'16,"22"42"15,0 0-31,0 0 31,22-21-31,-1 21 0,0-21 16,0 0-16,0 0 0,0 0 16,1 0-16,-1-21 0,-21 0 0,21 0 15,-21 0-15,0-1 16,0 1-16,0 0 0,0 0 15,0 0 1,-21 21-16,0 0 0,21 21 16,-22 0-16,1-21 15,21 21-15,0 0 0,-21 1 0,0-1 16,0 0-16,21 0 0,-21 0 16,21 0-16,-22 1 0,22-1 15,-21-21-15,21 21 0</inkml:trace>
  <inkml:trace contextRef="#ctx0" brushRef="#br0" timeOffset="68628.63">16722 12764 0,'-22'0'0,"1"0"0,0 0 15,-21 0 1,21 0-16,-1 0 15,1 0-15,0 0 32,21-22-1,21 22-15,0 0-16,1 0 15,-1 0-15,0 0 0,0-21 0,21 21 16,1 0-16,-22 0 0,21 0 15,22 0-15,-22 0 0,0 0 0,22 0 16,-1-21-16,1 21 0,21 0 0,-22 0 16,22 0-16,-1 0 0,1 0 15,-21 0-15,20 0 0,1 0 0,0 0 16,-1 0-16,1 0 16,0 0-16,-1 0 0,1-21 0,0 21 15,-22 0-15,22 0 0,-1-21 0,-20 21 16,-1-21-16,1 21 0,-1 0 15,-20-22-15,20 22 0,-20 0 0,20 0 16,-21-21-16,1 21 0,-22 0 16,21 0-16,1 0 0,-22-21 0,0 21 15,0 0-15,0 0 0,0 0 0,1 0 16,-44 0 31,1 0-32,0 0-15,0 0 0,0 0 0,0 0 16,-1 0-16,1 0 0,-21 0 16,0 0-16</inkml:trace>
  <inkml:trace contextRef="#ctx0" brushRef="#br0" timeOffset="69263.64">16806 12848 0,'0'0'0,"-21"0"0,0 0 16,42 0 62,0 0-78,0 0 16,22 0-16,-22 0 0,21 0 0,22 0 15,-22 0-15,22 0 0,-1 0 16,22 0-16,-22 0 0,22 0 0,0 0 16,-1 0-16,22 0 0,-21 0 0,-1-21 15,22 21-15,-21 0 0,21-21 16,-22 21-16,22-21 0,-21 0 0,0 21 15,-1-22-15,1 22 16,0-21-16,-22 21 0,1 0 0,-1-21 16,1 21-16,-22 0 0,0-21 0,1 21 15,-1 0-15,0 0 0,1 0 16,-1-21-16,-21 21 0,0 0 0,0-21 16,1 21-16,-1 0 0,0 0 15,0 0 1,-21-22 15,-21 22-15,0 0-16,0 0 15</inkml:trace>
  <inkml:trace contextRef="#ctx0" brushRef="#br0" timeOffset="71092.7">3831 14224 0,'0'0'0,"0"-42"15,0 21-15,0-1 16,0 1-16,0 0 16,-21 21-16,0 0 15,21 21 1,0 0-16,0 22 0,0-22 16,0 42-16,0-20 0,0 20 15,0-20-15,0 20 0,0 1 16,-21-1-16,21-21 0,-22 22 0,22-1 15,0-20-15,-21-1 0,21 22 16,-21-22-16,0-21 0,21 21 0,0-20 16,0-1-16,0 0 0,0 0 15,-21 0-15,21-42 32,0 0-17,0 0-15,0 0 16,0-1-16,0 1 0,0-21 15</inkml:trace>
  <inkml:trace contextRef="#ctx0" brushRef="#br0" timeOffset="71366.55">3662 14288 0,'0'-22'0,"0"44"0,-21-44 0,21 1 16,0 0-16,21 0 15,0 21 1,0-21-16,0 21 0,22-21 0,-1-1 16,0 22-16,1-21 0,-1 0 15,0 21-15,1-21 0,-1 21 16,0 0-16,-21 0 0,22 0 16,-22 0-16,0 0 0,-21 21 31,0 0-31,0 0 15,0 1-15,-21-1 16</inkml:trace>
  <inkml:trace contextRef="#ctx0" brushRef="#br0" timeOffset="71584.09">3746 14669 0,'0'0'0,"22"0"32,-1 0-32,0 0 0,0 0 15,0 0-15,22-22 0,-22 22 0,0 0 16,0-21-16,0 21 0,22-21 16,-22 21-16,0 0 0,0-21 15,0 21-15,0 0 16,1 0-16</inkml:trace>
  <inkml:trace contextRef="#ctx0" brushRef="#br0" timeOffset="72016.36">4424 14647 0,'-21'22'0,"-1"-22"0,1 0 15,21-22 1,0 1-16,21 21 16,1-21-1,-1 21-15,0 0 0,21 0 0,-21 0 16,1 0-16,20 0 0,-21 0 16,0 21-16,22-21 0,-22 21 0,0 1 15,0 20-15,0-21 0,0 0 16,1 0-16,-22 22 0,0-22 0,0 0 15,0 0-15,0 22 0,0-22 0,0 0 16,0 0-16,0 0 16,0-42 15,0 0-31,0 0 16,0 0-1,0-1-15,0 1 0,0-21 16,0 21-16,0 0 0,0-1 15,21 1-15,0 0 0,0 0 0,-21 0 16,21 21-16,0-21 0,-21-1 16,22 22-16,-1-21 0,0 21 15</inkml:trace>
  <inkml:trace contextRef="#ctx0" brushRef="#br0" timeOffset="72276.21">5292 14542 0,'0'21'0,"0"0"16,0 0-16,0 21 15,0-20-15,21-1 0,-21 0 0,21 0 16,-21 0-16,0 22 0,0-22 16,0 0-16,0 0 0,0 0 0,0 0 15,0 1-15,0-1 0,0 0 16,0 0-16,0 0 15,-21-21 1,0 0 0,21-21-16,0 0 15,0 0-15</inkml:trace>
  <inkml:trace contextRef="#ctx0" brushRef="#br0" timeOffset="72457.1">5270 14393 0,'0'0'16,"0"-21"0,0 0-1,0 42 17,22-21-17,-22 21-15,21-21 16,0 0-16</inkml:trace>
  <inkml:trace contextRef="#ctx0" brushRef="#br0" timeOffset="74104.69">6075 14796 0,'0'0'15,"21"-43"-15,0 43 16,-21-21-16,21 0 0,-21 0 16,0 0-16,0-1 0,0 1 15,-21 0-15,0 0 16,0 21-16,0-21 0,-1 21 0,1 0 16,0 0-16,0 0 0,-21 0 15,20 21-15,1 0 0,0 0 0,0 0 16,-21 1-16,20-1 0,1 21 15,21 0-15,-21-20 0,0 20 16,21 0-16,0 1 0,0-22 0,0 21 16,0-21-16,0 22 0,21-22 15,0-21-15,0 21 0,1 0 0,-1-21 16,0 0-16,21 0 0,-21 0 16,1 0-16,20-21 0,-21 0 0,21 0 15,-20-1-15,-1 1 0,21 0 16,-21 0-16,22-21 0,-22 20 0,0-20 15,0 0-15,21-1 0,-20 1 16,-1 0-16,-21-22 0,21 22 16,-21-22-16,21 1 0,-21 21 0,0-22 15,0 22-15,0-1 0,0 1 0,0 0 16,-21 21-16,0-1 0,21 1 16,-21 0-16,21 0 0,-22 21 15,22 21-15,-21 0 16,21 0-16,-21 22 0,21-1 15,0 0-15,0 1 0,0 20 0,0 1 16,-21-22-16,21 22 0,0-22 16,0 21-16,0-20 0,0-22 0,0 21 15,0 1-15,0-22 0,21 0 16,0 0-16,-21 0 0,21-21 0,1 21 16,-1 1-16,0-22 0,0 0 15,21 0-15,-20 0 0,20 0 0,-21 0 16,21 0-16,1 0 0,-1 0 15,0 0-15,1-22 0,-1 22 16,0-21-16,-20 0 0,20 0 0,0 21 16,1-21-16,-22 0 0,21-1 15,-21-20-15,0 21 0,1 0 0,-1 0 16,-21-1-16,0 1 0,0 0 0,0 0 16,0 0-16,0 0 15,-21 21 1,-1 0-1,1 21-15,0 0 0,0 0 0,21 0 16,-21 22-16,0-22 16,-1 0-16,1 0 0,21 21 0,-21-20 15,21-1-15,-21 0 0,21 0 0,0 0 16,0 0-16,0 1 16,21-22-16,0 0 15,0 0-15,1 0 0,-1 0 16,0-22-16,0 1 0,0 21 0,0-21 15,1 0-15,-1 0 0,0 0 0,0-1 16,0 1-16,0 0 0,1 0 16,-22 0-16,0 0 0,21-1 0,-21 1 15,21 21-15,-21-21 0,0 42 32,0 0-17,0 1-15,0-1 0,0 0 0,0 21 16,0-21-16,-21 1 0,21-1 0,0 0 15,0 0-15,0 0 16,21 0-16,0-21 16,0 0-16,0 0 15,1 0-15,-1 0 0,0 0 0,21-21 16,-21 21-16,1-21 0,-1 21 0,-21-21 16,21 0-16,0 21 0,0-21 15,0-1-15,1 1 0,-1 0 16,0 0-16,0 0 15,0 21-15,-21-21 0,21 21 16,1 21 0,-22 0-16,0 0 15,0 0-15,0 0 0,0 1 16,0-1-16,0 0 16,21-21-1,0 0-15,0 0 16,0 0-16,0-21 0,1 21 15,-22-21-15,21 21 0,0-22 0,-21 1 16,21 0-16,-21 0 16,21 0-16,-21 0 0,21-1 15,-21 1-15,0 0 0,0 0 16,0 42 15,0 0-31,0 0 16,0 1-16,0 20 0,0-21 15,0 0-15,0 22 0,0-22 16,0 21-16,0 0 0,0 1 0,0-1 16,0 0-16,0 1 0,22 20 0,-1-20 15,0 20-15,-21 1 0,21-1 16,0-21-16,0 22 0,1-1 16,-22 1-16,21-1 0,0-20 0,-21 20 15,0-20-15,0-1 0,0 0 16,-21 1-16,0-1 0,-1 0 0,-20-21 15,21 1-15,-21 20 0,20-21 16,-20-21-16,21 21 0,-21-21 0,20 0 16,1 0-16,-21 0 0,21 0 0,0 0 15,-1 0-15,1-21 0,21 0 16,-21-21-16,21 20 0,-21 1 0,21 0 16,0-21-16,0 21 0,0-22 0,0 22 15,0 0-15,0 0 0,0-22 16,21 22-16,0 0 0,0-21 15,1 21-15,-1-22 0,0 22 0</inkml:trace>
  <inkml:trace contextRef="#ctx0" brushRef="#br0" timeOffset="74819.5">8763 14753 0,'0'0'15,"-21"0"-15,0 0 0,-1 0 16,1 0-1,0 0-15,42 0 32,0 0-32,1 0 0,20 0 15,0 0-15,1 21 0,-1-21 0,0 0 16,22 0-16,-1 0 16,1 0-16,-1 0 0,1 0 0,-22 0 15,22 0-15,-1 0 0,-21-21 16,22 21-16,-22 0 0,1-21 0,-22 21 15,21 0-15,-21 0 0,0-21 0,-21 0 16,0 0 0,-21 21-16,0 0 15,0-22-15,0 22 0,0 0 16,-1 0-16,1 0 0,-21 0 0,21 0 16,0 0-16,-1 0 0,1 0 15,0 0-15,0 0 16,21-21-1,21 21 1,0 0-16,0 0 0,1-21 16,-1 21-16,0 0 0,0 0 15,0-21-15,0 21 0,1 0 0,-1 0 16,0 0-16,0 0 0,-21 21 16,0 0-16,0 0 15,0 1-15,0 20 0,0-21 0,-21 0 16,0 22-16,21-22 0,-21 0 15,-1 21-15,1 1 0,0-22 0,0 21 16,0-21-16,0 0 0,-1 22 16,1-22-16,0 0 0,0 0 15,0-21-15,21 21 0,0 1 0,-21-22 16,-1 0-16,22-22 31</inkml:trace>
  <inkml:trace contextRef="#ctx0" brushRef="#br0" timeOffset="79292.31">11536 14139 0,'21'0'31,"0"0"-31,0 0 0,0 0 16,1-21-16,-1 21 0,0 0 16,0-21-16,0 21 0,22-21 0,-1 21 15,0-21-15,1 21 0,-1-21 16,0 21-16,1-22 0,20 22 0,-21 0 16,1 0-16,-1-21 0,0 21 15,1 0-15,-22 0 0,21 0 0,-21 0 16,1 0-16,-1 0 15,-21 21 17,-21-21-17,-1 0-15,1 22 16,0-22-16,0 0 0</inkml:trace>
  <inkml:trace contextRef="#ctx0" brushRef="#br0" timeOffset="79647.25">12023 14097 0,'-22'0'63,"22"21"-48,0 0-15,-21 1 0,21-1 16,0 21-16,0-21 16,0 22-16,-21-22 0,21 21 0,-21 0 15,21 1-15,0-1 0,-21 0 0,21 1 16,0-1-16,0 0 0,-21 1 16,-1-1-16,22-21 0,-21 22 0,21-22 15,0 0-15,-21 0 0,21 0 16,-21 0-16,21 1 0,-21-22 15,21 21-15</inkml:trace>
  <inkml:trace contextRef="#ctx0" brushRef="#br0" timeOffset="80044.03">11472 15028 0,'-21'22'0,"21"-1"16,0 0-1,21 0-15,0-21 0,1 21 16,-1-21-16,21 0 0,-21 0 16,22 21-16,-1-21 0,0 0 0,22 0 15,-1 0-15,-20-21 0,20 21 16,1-21-16,-1 0 0,1 0 16,-1 21-16,-21-21 0,1-1 0,-1 22 15,-21-21-15,22 21 0,-22 0 16,0-21-16,0 21 15,-21-21 17,0 0-17,0 0-15,0-1 16,21 1-16</inkml:trace>
  <inkml:trace contextRef="#ctx0" brushRef="#br0" timeOffset="80919.69">13250 14055 0,'0'0'15,"0"-21"-15,0-1 0,0 1 0,0 0 16,0 0-16,-21 21 15,0-21-15,0 21 0,0 0 16,-1 0-16,1 0 16,0 21-16,0 0 0,0-21 0,0 21 15,-1 0-15,1 22 16,-21-22-16,21 21 0,0 1 0,-1-1 16,22 0-16,-21 1 0,0 20 15,21-21-15,-21 1 0,21 20 0,0-20 16,0-1-16,0 0 0,0 1 15,0-22-15,0 21 0,0 0 0,0-20 16,21-1-16,0 0 0,0 0 16,1 0-16,20 0 0,-21 1 0,0-22 15,22 0-15,-1 21 0,0-21 0,-21 0 16,22 0-16,-1 0 0,0 0 16,-20 0-16,20-21 0,0 21 15,1-22-15,-22 1 0,21 21 16,-21-21-16,22 0 0,-22 0 0,21 0 15,-21-22-15,0 22 0,1-21 16,-1 21-16,0-22 0,0 1 0,-21 0 16,0-1-16,0 1 0,0-22 15,0 22-15,0 0 0,0-22 0,0 22 16,0 0-16,-21-1 0,0 1 16,0 21-16,-1-22 0,1 1 0,0 21 15,0 0-15,0 0 0,-22-1 16,22 22-16,-21 0 0,21 0 15,-22 0-15,1 0 0,-21 0 0,20 22 16,1-1-16,0 0 0,-22 0 16,22 0-16,21 0 0,-22 22 0,22-22 15,0 21-15,0-21 0,21 22 16,0-1-16,0-21 0,0 22 0,0-1 16,21-21-16,0 21 0,0 1 15,0-22-15,22 21 0,-1-21 0,0 22 16,1-22-16,-1 21 0,0 1 15,1-22-15,-1 21 0,22 22 16,-22-22-16,-21 0 0,0 1 16,0-1-16,-21 0 0,0 22 15,0-22-15,0 22 0,-21-22 0,0 21 16,-21-20-16,21 20 0,-22-20 16,1 20-16,0-21 0,-1 1 0,1-1 15,0 0-15,-1 1 0,1-22 16,21 0-16,-22 0 0,22 0 0,0 1 15,0-1-15,0-21 0,0 0 16,21-21 15,0-1-15,0 1-16</inkml:trace>
  <inkml:trace contextRef="#ctx0" brushRef="#br0" timeOffset="89076.4">1926 14796 0,'0'0'16,"-21"-22"-16,0 22 16,0 0-16,-1 0 15,1 0-15,0 0 0,0 0 16,0 0-16,0 0 0,-1-21 16,-20 21-16,21 0 0,0 0 15,0 0-15,-1 0 0,1 0 0,0 0 16,0 0-16,0 0 0,0 0 15,42 0 17,0 0-32,21 0 0,1 0 15,-1-21-15,0 21 0,22-21 0,-22 21 16,22-21-16,-1 0 0,22 21 16,-22-22-16,22 22 0,0-21 15,-1 21-15,-20-21 0,20 21 16,-20-21-16,-1 21 0,1 0 0,-22-21 15,1 21-15,-1 0 0,0 0 16,-21 0-16,1 0 16,-44 0-1,1 21-15,0-21 16,0 0-16,0 21 0,-22-21 16,22 21-16,-21-21 0,0 0 0,-1 0 15,1 0-15,0 21 0</inkml:trace>
  <inkml:trace contextRef="#ctx0" brushRef="#br0" timeOffset="89469.17">1418 14817 0,'0'21'15,"0"-42"-15,-21 42 0,42-21 32,0 0-17,0 0-15,1 0 0,20 0 0,-21 0 16,21-21-16,1 21 0,20 0 16,-20-21-16,-1 21 0,21 0 0,-20-22 15,-1 22-15,22 0 0,-22-21 16,21 0-16,-20 21 0,-1 0 15,22-21-15,-43 21 0,21 0 0,-21 0 16,22 0-16,-22 0 0,-21-21 16,21 21-16,0 0 15,-42 0 32,0 0-47,0 0 16,-1 0-16,1 0 15</inkml:trace>
  <inkml:trace contextRef="#ctx0" brushRef="#br0" timeOffset="90007.87">2201 14118 0,'-21'0'0,"42"0"0,-63 0 15,21 0-15,0 0 16,21 21-16,-22-21 16,22 22-16,0-1 15,0 0-15,0 0 0,0 0 16,0 0-16,22 1 0,-1-1 15,0 0-15,21-21 0,-21 21 16,22 0-16,-1 0 0,0-21 0,1 0 16,20 22-16,-20-22 0,-1 0 15,0 0-15,22 0 0,-22 0 16,0 0-16,1 0 0,-22 0 16,21 0-16,-21 0 0,1 0 0,-1 21 15,-21 0-15,0 0 16,0 0-16,0 0 0,0 1 0,-21-1 15,-1 0-15,1 21 0,-21 1 16,0-22-16,-22 21 0,22 0 16,-22 1-16,1-1 0,-1 0 15,22 22-15,-22-22 0,1 22 0,21-22 16,-22 22-16,22-22 0,-1 21 16,1-20-16,0-1 0,-1 0 0,1 1 15,21-1-15,0-21 0,0 22 16,-1-22-16,1 0 15,21 0-15,0-42 32,0 0-32,0 0 0</inkml:trace>
  <inkml:trace contextRef="#ctx0" brushRef="#br0" timeOffset="98928.96">15282 14965 0,'0'0'0,"-21"0"0,0 0 15,0 0-15,21 21 0,-21-21 0,-1 0 16,1 0-16,0 0 0,0 0 16,0 0-1,21 21 1,21-21-1,0 0-15,21 0 16,-20 0-16,20 0 0,21 0 16,-20 0-16,20 0 0,1 0 0,-1 0 15,1 0-15,-1 0 0,1-21 16,20 21-16,-20-21 0,-1 21 0,22-21 16,-21 21-16,-1-21 0,-21 21 15,22-22-15,-22 22 0,22 0 0,-22-21 16,0 21-16,-20 0 0,20 0 0,-21 0 15,0-21-15,0 21 0,1 0 16,-44 0 15,1 0-31,0 21 16,0-21-16,0 0 0,0 21 16,-22-21-16</inkml:trace>
  <inkml:trace contextRef="#ctx0" brushRef="#br0" timeOffset="99337.72">15176 15198 0,'0'0'0,"-63"0"15,42 0-15,42 0 32,0 0-32,21 0 15,-20 0-15,20 0 0,21 0 16,1-21-16,-1 21 0,1 0 0,21-22 16,-22 22-16,22-21 0,-1 21 0,1-21 15,0 21-15,-1-21 0,-20 21 16,21-21-16,-22 21 0,1 0 0,-22 0 15,0-21-15,1 21 0,-22 0 16,21 0-16,-21 0 0,0 0 0,1 0 16,-44 0 31,1 0-47,21 21 0,-21-21 0,0 21 15,0-21-15,-22 21 0,22-21 16,0 21-16,0-21 0</inkml:trace>
  <inkml:trace contextRef="#ctx0" brushRef="#br0" timeOffset="99644.55">15240 15409 0,'0'0'0,"-21"0"0,21 22 0,-21-22 16,42 21 0,0-21-16,0 0 0,0 0 0,22 0 15,-1 0-15,21 0 0,-20 0 16,20 0-16,1 0 0,20-21 16,-20 21-16,-1-22 0,22 22 0,-21-21 0,20 0 15,-20 21-15,-1-21 0,-20 0 16,20 21-16,-21 0 0,-20-21 15,-1 21-15,0 0 0,0 0 16,-21-22 0</inkml:trace>
  <inkml:trace contextRef="#ctx0" brushRef="#br0" timeOffset="107124.07">17484 9144 0,'-22'0'15,"44"0"-15,-65 0 0,22 0 0,0 0 16,0 0-16,0 0 0,-1 0 15,1 21-15,0-21 0,0 0 16,0 0 0,21 21-1,21-21 1,0 0-16,0 0 16,22 0-16,-1 0 0,0 0 15,1 0-15,20 0 0,-21-21 16,1 21-16,20 0 0,-20-21 0,20 0 15,-21 21-15,1 0 0,-1-21 0,0 21 16,1 0-16,-1 0 0,-21 0 16,0 0-16,22-21 0,-22 21 0,0 0 15,-21 21 32,-21-21-31,0 0-16,21 21 0,-21-21 15,-1 0-15,1 21 0,0-21 0,0 0 16,0 0-16,0 21 0,-22-21 16</inkml:trace>
  <inkml:trace contextRef="#ctx0" brushRef="#br0" timeOffset="107452.39">17293 9250 0,'0'0'16,"21"0"15,0 0-31,1 0 0,20 0 16,0 0-16,-21 0 0,22 0 0,-1 0 16,0 0-16,1 0 0,-1 0 15,0 0-15,1 0 0,-1 0 0,0 0 16,-20 0-16,20 0 0,-21 0 0,0 0 15,22-21-15,-22 21 16,0 0-16,0 0 0,-21-21 47,0-1-31,0 1-16,0 0 15,21 21-15,-21-21 16</inkml:trace>
  <inkml:trace contextRef="#ctx0" brushRef="#br0" timeOffset="107881.15">18076 8848 0,'-21'0'16,"21"21"15,21-21-31,0 21 0,1 0 15,-1-21 1,0 0-16,0 21 0,0-21 0,0 0 16,1 0-16,20 0 0,-21 0 0,0 0 15,0 0-15,1 0 0,-1 0 16,0 0-16,0 0 0,0 0 16,0 0-16,1 0 0,-1 0 0,0 22 15,-21-1 1,0 0-16,0 0 0,0 0 15,-21-21-15,0 43 0,-1-22 16,1 0-16,0 0 0,0 21 0,-21-20 16,20 20-16,1-21 0,0 0 15,-21 22-15,21-22 0,-1 21 16,1-21-16,0 0 0,0 1 0,0-1 16,0 0-16,-1 0 0,1-21 15,21 21-15,0-42 47,21 0-47,1 21 0,-1-21 16,0 0-16</inkml:trace>
  <inkml:trace contextRef="#ctx0" brushRef="#br0" timeOffset="108271.93">19092 8678 0,'0'0'0,"-21"-63"16,0 42-16,21 0 16,0-1-16,0 44 31,0-1-16,0 0-15,0 0 0,0 21 16,0-20-16,0 20 0,0-21 16,0 21-16,0 1 0,0-1 0,0 0 15,0 1-15,0-1 0,0-21 16,0 22-16,0-1 0,0-21 0,0 0 16,0 0-16,0 22 0,0-22 15,0 0-15,0 0 0,0 0 16,21-21-1,0 0 1,-21-21 0,21 0-16,1 0 0,-1 21 0,0-21 15,0 0-15</inkml:trace>
  <inkml:trace contextRef="#ctx0" brushRef="#br0" timeOffset="108628.24">19494 8636 0,'-21'0'16,"42"0"-16,-63 0 0,21 0 0,42 0 46,0 0-46,0 0 0,1 0 16,-1-21-16,21 21 0,-21 0 16,22 0-16,-1-21 0,-21 21 0,21 0 15,-20 0-15,-1-21 0,21 21 0,-21-22 16,0 22-16,1 0 0,-1 0 16,0 0-16,0 0 0,0 0 15,-42 0 16,0 0-31,0 22 16,0-22-16,-1 0 16,1 21-16</inkml:trace>
  <inkml:trace contextRef="#ctx0" brushRef="#br0" timeOffset="108927.68">19748 8636 0,'0'0'0,"0"21"16,0 0-1,0 1-15,0-1 0,0 0 16,0 0-16,0 0 16,0 0-16,0 1 0,0-1 15,0 0-15,0 0 0,0 0 16,0 0-16,0 1 0,0-1 16,0 0-16,0 0 0,0 0 0,0 0 15,0 1-15,0-1 0,0 0 16,0 0-16,0 0 15,0 0-15,0 1 32,0-44-1,0 1-31,22 0 16</inkml:trace>
  <inkml:trace contextRef="#ctx0" brushRef="#br0" timeOffset="110179.97">20616 8594 0,'0'-21'0,"0"-1"16,-21 22 0,21-21-16,-21 21 15,0 0-15,0 0 16,-1 0 0,1 0-16,0 0 0,0 21 15,21 1-15,-21-22 0,0 21 16,-1-21-16,1 21 0,21 0 0,-21 0 15,0 0-15,0 1 0,0 20 0,-1-21 16,1 0-16,0 0 16,21 1-16,-21 20 0,21-21 0,-21 0 15,21 0-15,0 1 0,0-1 0,0 0 16,0 0-16,0 0 0,0 0 16,0 1-16,0-1 15,21-21-15,0 0 0,0 0 16,0 0-16,1 0 0,-1 0 15,0 0-15,0 0 0,0 0 0,22 0 16,-22 0-16,0 0 0,0 0 16,0-21-16,0-1 0,1 22 0,-1 0 15,0 0-15,0-21 0,0 21 0,0 0 16,-21-21-16,22 21 16,-44 0 46,1 21-62,0-21 0,0 21 16,0-21-16,0 0 15,-1 22-15,1-22 0,0 0 0,0 21 16,0-21-16,0 0 0,-1 21 0,1-21 16,0 0-16,0 0 0,0 0 15,0 0-15,-1 0 0,1 0 16,0 0-16,0 0 15,0 0 1,0-21-16,-1 0 16,22-1-16,0 1 0,0 0 15,0 0-15,0 0 16,0 0-16,0-1 0,0-20 0,0 21 16,22 0-16,-1-22 0,0 22 0,0 0 15,0 0-15,0 0 0,1 0 16,-1-1-16,0 1 0,0 21 15,0-21-15,22 21 0,-22 0 0,0-21 16,21 21-16,-21 0 0,1 0 0,-1 0 16,0 0-16,0 0 0,0 0 15,0 0 1,-21-21 46,0 0-46,-21 21-16,0 0 16,0 0-16,0-22 0,0 22 15,-1 0-15,1 0 16,0 0-16,0 0 0,0 0 0,0 22 16,-1-22-16,1 21 0,0 0 15,0-21-15,0 21 0,0 21 16,-1-20-16,1-1 0,0 0 0,0 21 15,21-21-15,0 1 0,-21-1 0,21 21 16,0-21-16,0 0 0,0 1 16,0-1-16,0 0 0,21 0 15,-21 0-15,21-21 0,0 0 16,0 0-16,1 0 0,20 0 16,-21 0-16,0 0 0,0 0 0,1 0 15,20 0-15,-21-21 0,0 21 16,0-21-16,1 21 0,-1-21 0,0 21 15,0-21-15,0 21 0,0 0 0,1-22 16,-1 22-16,-42 0 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5:46:29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5376 1270 0,'0'-21'16,"0"0"-1,0 0 1,0-1 0,21 22-1,-21-21-15,0 0 16,0 0-1,0 0 17,0 42 15,0 0-47,0 0 0,0 0 15,0 1-15,0-1 0,0 21 16,0-21-16,0 22 0,0-1 0,0 0 15,0 1-15,0-1 0,0 21 16,0-20-16,0 20 0,-21 1 0,21-22 16,0 22-16,0-22 0,0 21 15,0-20-15,0 20 0,-21-20 0,21-1 16,-21 0-16,21 1 0,-21 20 16,21-21-16,0 1 0,-21-1 15,21 0-15,-22-20 0,1 20 16,21-21-16,0 21 0,0-20 0,0-1 15,-21-21-15,21 21 0,0-42 47,0 0-31,0-1-16,0 1 0,0 0 16,0 0-16,0-21 0,0 20 15,0-20-15</inkml:trace>
  <inkml:trace contextRef="#ctx0" brushRef="#br0" timeOffset="566.99">4974 1503 0,'0'0'16,"-63"-21"-1,41 0-15,1-1 16,0 1-16,21 0 16,0 0-16,0 0 15,0 0-15,21-1 16,0 22-16,1-21 15,20 21-15,-21-21 0,21 0 0,1 21 16,-1-21-16,0 21 0,1 0 16,-1-21-16,0 21 0,1 0 0,20 0 15,-20 0-15,-1 0 16,0 21-16,1-21 0,-1 21 0,0 0 16,1 0-16,-22 0 0,21 1 15,-21-1-15,0 21 0,-21-21 0,0 0 16,0 22-16,0-22 0,0 21 15,-21-21-15,0 22 0,-21-1 0,21-21 16,-22 22-16,1-1 0,0-21 16,-1 21-16,22-20 0,-21 20 0,-1-21 15,22 0-15,0 0 0,0 1 16,0-22-16,0 21 0,-1 0 16,1-21-16,21 21 15,-21-21-15,21-21 47,21 0-31,0 0-16</inkml:trace>
  <inkml:trace contextRef="#ctx0" brushRef="#br0" timeOffset="1367.75">6096 1461 0,'0'-22'0,"0"1"0,21 21 15,-21-42 1,21 42-16,-21-21 0,0 0 16,0-1-1,-21 22 17,21 22-17,-21-1-15,21 0 0,-21-21 0,21 42 16,0-21-16,0 1 0,-21 20 15,21-21-15,-22 21 0,22 1 0,-21-1 16,21 0-16,-21 1 0,21-1 16,0 22-16,-21-22 0,21 0 0,-21 1 15,21-1-15,0 0 0,0 1 16,0-22-16,0 21 0,0-21 0,0 22 16,0-22-16,0 0 0,0 0 15,0 0-15,0 0 0,0 1 16,0-1-16,21 0 0,0-21 15,-21 21-15,21-21 0,0 0 0,1 21 16,-1-21-16,0 0 16,0 0-16,0 0 0,0 0 0,1 0 15,20 0-15,-21 0 0,0-21 16,0 21-16,22-21 0,-22 0 0,0 21 16,21-21-16,-20-1 0,20 1 0,-21 0 15,0 0-15,22 0 16,-22-22-16,0 22 0,0 0 0,0-21 0,0-1 15,-21 22-15,0-21 0,22-22 16,-22 22-16,21 0 0,-21-1 16,0-20-16,0 21 0,0-1 15,0 1-15,-21 0 0,-1 20 0,1-20 16,0 21-16,0-21 0,-21 20 16,20 1-16,-20 0 0,21 0 0,-21 21 15,20-21-15,1 21 0,0 0 16,0 0-16,0 0 0,0 0 0,-1 0 15,1 0-15,21 21 0,-21-21 16,0 21-16,0 0 0,21 0 16,0 1-16,-21-22 0,21 21 15,0 0-15,0 0 16,21-21 0,0 0-16</inkml:trace>
  <inkml:trace contextRef="#ctx0" brushRef="#br0" timeOffset="1912.5">7239 1503 0,'0'-21'0,"0"-22"16,0 22-16,0 0 16,0 0-16,0 0 15,-21 0 1,21 42 31,0 0-47,0 0 15,0 0-15,0 0 0,0 1 0,0 20 16,0 0-16,0 1 0,0-1 16,0 21-16,-21-20 0,21 20 0,-22 1 15,22-22-15,0 22 0,-21-22 16,0 0-16,0 1 0,21-1 0,0 0 15,0-21-15,-21 22 0,21-22 16,-21 21-16,21-21 0,0 1 0,-22-1 16,22 0-16,0 0 0,0 0 15,0-42 32,0 0-47,0 0 16,22 0-16,-22-1 0,21 1 15,-21 0-15,0-21 0</inkml:trace>
  <inkml:trace contextRef="#ctx0" brushRef="#br0" timeOffset="2316.27">7091 1524 0,'0'0'0,"0"-21"15,0 0-15,-21 0 16,21-1-16,0 1 16,21 0-1,0 21-15,0 0 16,0 0-16,0 0 0,1 0 16,-1 0-16,0 0 0,0 21 0,21 0 15,-20 1-15,-1-1 0,0 0 16,0 0-16,21 21 0,-20-20 15,-1 20-15,0-21 0,0 21 16,0 1-16,0-22 0,1 21 0,-1-21 16,0 22-16,-21-22 0,0 0 15,21 0-15,-21 22 0,21-22 16,-21 0-16,0 0 0,0 0 16,0 0-1,21-42 16,-21 0-31,22 21 16,-22-21-16,21 0 0,-21 0 16,21-1-16</inkml:trace>
  <inkml:trace contextRef="#ctx0" brushRef="#br0" timeOffset="2713.19">8318 1312 0,'0'0'16,"-21"0"-1,0 0-15,0 0 16,0 0-16,0 0 0,-1 22 16,1-1-16,0 0 15,0 0-15,0 0 0,0 0 0,-1 1 16,1 20-16,0-21 0,-21 21 15,21-20-15,-1 20 0,1 0 16,-21-21-16,21 22 0,0-22 0,-1 21 16,1-21-16,0 1 0,0 20 15,0-21-15,21 0 0,-21 0 16,21 1-16,-22-22 0,22 21 16,0-42 30,22 21-46,-1-22 0,-21 1 16,21 0-16,0 0 0,21 0 16,-20 0-16,-1-22 0,0 22 0,21 0 15,-21-21-15,1 20 0</inkml:trace>
  <inkml:trace contextRef="#ctx0" brushRef="#br0" timeOffset="3192.15">8255 1312 0,'0'-21'0,"0"42"0,0-63 16,0 21 0,0 42 46,0 0-46,0 0-16,0 1 0,0-1 15,0 0-15,0 0 0,-21 0 0,21 0 16,0 1-16,0 20 0,-21-21 0,21 21 16,0-20-16,0 20 0,0 0 15,0 1-15,0-1 0,-22 0 0,22 1 16,0-1-16,-21-21 0,21 21 16,0 1-16,0-1 0,0 0 0,-21-20 15,21 20-15,-21-21 0,21 21 16,0-20-16,0 20 0,-21-21 15,21 21-15,-21-20 0,21 20 0,-22-21 16,22 0-16,0 22 0,0-22 16,0 0-16,0 0 0,0 0 0,0 0 15,0 1-15,0-1 0,0 0 16,0 0-16,0-42 62,0 0-62,22 21 0,-22-21 16,21 21-16,-21-22 0,0 1 16,21 21-16,0-21 0</inkml:trace>
  <inkml:trace contextRef="#ctx0" brushRef="#br0" timeOffset="4282.78">9398 783 0,'-21'0'0,"42"0"0,-63 0 16,20-21-16,1 21 0,0 0 15,42 0 32,0 0-47,1 0 0,20-21 0,0 21 16,-21 0-16,43 0 0,-22 0 15,1 0-15,20-21 0,-21 21 0,1 0 16,-1 0-16,0 0 0,-20 0 16,-1 0-16,-42 0 31,-1 0-31,-20 0 0,21 0 15,-21 0-15,-1 0 0,1 0 16,21 0-16,-22 21 0,22-21 16,-21 0-16,21 0 0,0 21 0,-1-21 15,1 0-15,0 0 0,0 21 16,0-21-16,0 21 16,-1 1-16,1-1 15,21 0-15,-21 0 0,21 0 16,-21 0-16,21 1 0,-21-1 15,21 21-15,0-21 0,0 22 0,-21-22 16,21 21-16,0 0 0,-22 1 16,22-22-16,0 21 0,0 1 0,-21-1 15,0 0-15,21 1 0,-21-1 16,21 0-16,0 1 0,0 20 0,-21-21 16,21 22-16,-21-1 0,-1-20 15,22 20-15,0 1 0,-21-22 16,0 22-16,0-1 0,0-21 0,21 22 15,-21-1-15,-1-20 0,1 20 16,21-20-16,-21 20 0,0-21 0,21 1 16,0-1-16,0 0 0,-21 1 15,21-22-15,0 21 0,0-21 0,0 1 16,0-1-16,0 0 0,0 0 16,0 0-16,21-21 0,0 21 0,0 1 15,0-22-15,1 21 0,-1-21 0,21 0 16,-21 21-16,22-21 0,-22 0 15,21 21-15,0-21 0,-20 0 0,20 0 16,0 0-16,-21 0 0,22 0 16,-1 0-16,-21 0 0,22 0 15,-22 0-15,0 0 0,0 0 0,0 0 16,0 0-16,1 0 0,-22-21 16,21 21-1,-21-21-15,0 0 16</inkml:trace>
  <inkml:trace contextRef="#ctx0" brushRef="#br0" timeOffset="8089.26">10096 1207 0,'0'-22'15,"0"1"1,0 0-16,0 0 0,0 0 16,-21 21-16,21-21 15,0 42 17,0 0-17,0 0-15,0 21 0,0-20 16,0 20-16,0 0 0,0 1 0,0-1 15,0 0-15,0 1 0,0 20 16,0-21-16,0 22 0,0-1 0,0-20 16,0 20-16,0-20 0,0 20 15,0-21-15,0 22 0,0-22 0,0 1 16,0-1-16,0-21 0,0 21 0,-21-20 16,21 20-16,0-21 15,-21 0-15,21 0 0,0 1 0,0-1 31,0-42-15,0-1 0,0 1-16,0 0 0,0 0 15,0 0-15,0-22 0,0 1 0</inkml:trace>
  <inkml:trace contextRef="#ctx0" brushRef="#br0" timeOffset="8483.77">9779 1461 0,'-21'-22'0,"42"44"0,-63-65 16,20 22-16,1 0 0,21 0 0,0 0 16,0-1-16,0 1 0,0 0 15,0-21-15,43 21 0,-22-1 0,0 1 16,21-21-16,1 21 0,-1 0 15,0-1-15,22 1 0,-1 0 16,-20 0-16,20 21 0,1 0 0,-1 0 16,-21 0-16,22 0 0,-22 21 0,1 0 15,-1 0-15,0 22 0,-21-22 16,1 21-16,-22 1 0,0-1 16,0 0-16,-22 1 0,1-1 15,0 0-15,-21 22 0,21-22 0,-22 0 16,1 1-16,21-1 0,-22 0 15,1-20-15,21 20 0,0-21 0,0 0 16,-1 0-16,1 1 0,21-1 16,-21-21-16,21 21 0,21-21 31,0 0-15,1 0-16</inkml:trace>
  <inkml:trace contextRef="#ctx0" brushRef="#br0" timeOffset="9984.07">10964 2053 0,'0'-21'0,"0"-64"16,0 64-16,0 0 16,0 0-16,0 0 0,-21 0 0,0-22 15,0 22-15,0 0 0,-1 0 16,1 0-16,0 21 0,-21 0 15,21 0-15,-1 0 0,-20 0 0,21 0 16,-21 21-16,-1 0 0,22 21 16,-42 22-16,20-43 15,22 21-15,0 1 0,21-1 0,-21 0 16,21 1-16,-21-1 0,21 0 16,0-21-16,0 22 0,0-22 15,0 21-15,21-21 0,-21 1 0,21-1 16,0-21-16,0 21 0,0-21 0,22 0 15,-22 0-15,0 0 0,0 0 16,22 0-16,-22-21 0,21 0 0,-21-1 16,22 1-16,-22 0 0,21 0 15,0 0-15,-20 0 0,20-22 0,-21 22 16,0-21-16,0-1 0,-21 22 16,0-21-16,22 0 0,-22 20 15,0 1-15,0-21 0,0 21 0,0 0 16,0-1-16,0 1 15,-22 21 1,22 21-16,0 1 16,-21-1-16,0 0 0,21 21 0,-21-21 15,21 22-15,0-1 0,0-21 16,0 22-16,0-22 0,0 21 0,0-21 16,0 22-16,0-22 0,0 0 0,21 0 15,0-21-15,0 21 0,1 0 16,20-21-16,-21 0 0,21 0 0,-20 0 15,20 0-15,0 0 0,1 0 16,-1 0-16,-21 0 0,21-21 16,1 21-16,-1-21 0,0 0 0,-20 21 15,20-21-15,-21 0 0,21-1 16,-20 1-16,-1 0 0,0 0 16,0-21-16,0 20 0,-21 1 0,0-21 0,0 21 15,0-22-15,0 22 0,0 0 16,0-21-16,0 21 0,0-1 0,0 1 15,-21 21-15,21-21 0,-21 21 16,0 0-16,0 0 0,-1 0 0,1 0 16,0 0-16,-21 21 0,21-21 15,-1 21-15,1 1 0,0-1 16,-21 21-16,21-21 0,-1 0 0,1 22 16,0-22-16,0 21 0,0-21 15,21 22-15,-21-22 0,21 0 0,0 0 16,0 0-16,0 1 0,21-22 15,0 21-15,0-21 0,0 0 16,0 0-16,22 0 0,-22-21 0,21 21 16,-21-22-16,1 1 15,20 0-15,-21 21 0,0-21 0,0 0 0,1 0 16,-1-1-16,0 1 0,0 21 16,-21-21-16,0 0 0,0 0 15,0 42 32,0 0-47,0 0 16,0 0-16,0 1 0,0-1 0,0 21 15,0 0-15,0 1 0,0-1 16,0 22-16,0-1 0,0 1 0,0-1 16,0 1-16,0 20 0,0-20 0,0 20 15,-21-20-15,21 21 0,0-1 16,0-20-16,0 20 0,0 22 0,0-21 15,0 0-15,0 20 0,0-20 0,0 21 16,21-21-16,-21 20 16,21-20-16,0 21 0,-21-21 0,22-1 15,-1 1-15,0 0 0,-21-22 0,21 22 16,-21-22-16,21-20 0,-21 20 0,0-21 16,0-20-16,0 20 0,0-21 15,-21-21 1,0 0-16,0 0 0,21-21 0,-21 0 15,-1 0-15,1-22 0,-21 22 16,21-42-16,-22 20 0,1 1 16,0-22-16,-1 1 0,1-22 0,0 1 0,21 20 15,-22-21-15,1 1 0,21-1 16,0 0-16,-1 1 0,1-1 16,21 0-16,0 1 0,0-1 0,0 0 15,0 1-15,0-1 0,21 0 16,1 22-16,-1-22 0,21 22 0,-21-1 15,22 1-15,-22-1 0,21 22 0,0-22 16,1 22-16,-1 0 16,0-1-16,-20 1 0,20 0 0,0 21 15,-21-22-15,1 22 0,-1 0 0,0 0 16,0 0-16,-21-1 0,0 1 0,21 0 16</inkml:trace>
  <inkml:trace contextRef="#ctx0" brushRef="#br0" timeOffset="10359.04">12023 2159 0,'0'21'0,"21"-21"32,0 0-32,0 0 0,0 0 0,22 0 15,-22-21-15,0 0 0,0 21 16,0-21-16,22 0 0,-22 21 15,0-22-15,0 1 0,0 0 0,-21 0 16,0 0-16,0 0 16,0-1-16,0 1 0,-21 21 15,0 0 1,0 0-16,-22 0 0,22 21 0,0 1 16,0-1-16,-21 0 0,20 0 15,1 21-15,0 1 0,0-22 0,0 21 16,0 1-16,21-1 0,0-21 0,0 21 15,0-20-15,0-1 0,0 0 16,21 0-16,0 0 0,0 0 0,21-21 16,-20 0-16,20 0 0,-21 0 15,21 0-15,1 0 0,-22 0 16,21 0-16,1-21 0,-22 0 0,21 0 16</inkml:trace>
  <inkml:trace contextRef="#ctx0" brushRef="#br0" timeOffset="11125.32">14457 1397 0,'0'-21'0,"0"42"0,21-42 15,-21 0-15,0 0 0,0-1 16,-21 1-16,0 21 16,-1 0-16,1 0 0,0 0 15,0 0-15,-21 21 0,-1 1 0,22-1 16,-21 0-16,-1 21 0,1 1 15,21-1-15,-21 0 0,-1 22 0,22-1 16,-21 1-16,21-1 0,-1 1 16,1-1-16,0 1 0,21-1 0,0 1 15,0-22-15,0 22 0,0-22 16,21-21-16,0 21 0,22-20 16,-22-1-16,21 0 0,1-21 0,-1 0 15,0 0-15,1 0 0,-1 0 16,21-21-16,-20 21 0,-1-21 0,0-1 15,1 1-15,-22-21 0,21 21 0,1-22 16,-22 22-16,21-21 0,-21 0 16,0-22-16,1 22 0,-22-22 0,0 1 15,0 20-15,0-20 0,0-1 16,0 1-16,0 21 0,0-22 0,-22 22 16,1-1-16,-21 22 0,21-21 15,-22 21-15,22 0 0,-21-1 0,0 22 16,-1 0-16,22 0 15,-21 0-15,-1 0 0,1 22 0,0-22 16,-1 21-16,1 21 0,21-21 0,0 0 16,0 22-16,-1-1 0,22-21 15,0 22-15,0-1 0,0-21 0,0 21 16,22-20-16,-1-1 0,0 0 16,21-21-16,1 0 0,-1 0 0,21 0 15</inkml:trace>
  <inkml:trace contextRef="#ctx0" brushRef="#br0" timeOffset="11728.48">15176 1080 0,'0'-22'0,"0"44"0,-21-44 16,0 1-16,21 0 0,-21 21 15,0 0-15,0 0 0,-1 0 16,22 21-1,-21 22-15,21-22 0,0 21 0,0 0 16,0 1-16,0-1 0,-21 22 16,21-22-16,0 21 0,-21 1 0,21-1 15,-21 1-15,21-1 16,0 1-16,-21-1 0,-1 1 0,22-22 16,0 22-16,0-22 0,-21 0 0,21 1 15,0-22-15,-21 0 0,21 0 16,0 0-16,0 1 0,-21-22 31,21-22-15,0 1-16,0 0 0,0 0 15,0 0-15,0 0 0,0-22 0,0 22 16,21-21-16,0-1 0,-21 22 0,43-21 16,-22 21-16,0-22 15,21 22-15,1 0 0,-22 0 0,21 0 16,0 0-16,-20 21 0,20 0 15,0 0-15,-21 0 0,1 0 0,20 0 16,-21 0-16,0 21 0,0 0 16,-21 0-16,0 0 0,22 0 0,-22 1 15,0-1-15,0 21 0,0-21 0,0 0 16,-22 1-16,1 20 0,0-21 16,0 0-16,0 22 0,-22-22 0,22 0 15,-21 0-15,0 0 0,20 0 16,-20-21-16,21 22 0,-21-1 0,20-21 15,1 0-15,0 21 0,0-21 16,0 0-16,42 0 31,0-21-15,0 21-16,0-21 0</inkml:trace>
  <inkml:trace contextRef="#ctx0" brushRef="#br0" timeOffset="12267.93">15536 2180 0,'21'0'0,"22"-42"16,-43 21-16,21 21 0,0-21 15,0-1-15,0 1 0,-21 0 16,22 0-16,-1 0 0,0 0 0,0-22 15,-21 22-15,21 0 0,-21 0 16,21 0-16,-21-1 0,0 1 0,0 0 16,0 42 15,0 0-15,0 1-16,0-1 0,0 0 0,0 21 15,0 1-15,-21-1 0,21 0 16,-21 1-16,21-1 0,-21 21 15,21 1-15,0-1 0,0 1 0,-21 21 16,21-22-16,-21 22 0,-1-22 0,22 22 16,0 0-16,-21-1 0,21 1 15,-21 0-15,21-1 0,0 22 0,0-21 16,0-22-16,-21 22 0,21-22 0,-21 1 16,0-1-16,-1-20 0,1 20 15,-21-20-15,21-22 0,0 21 16,-1-21-16,-20 0 0,0 22 15,21-43-15,-1 0 0,1 0 16,0 0-16,0 0 0,0-21 16,21-1-16,-21 22 15,21-21-15,0 0 0,0 0 0,0 0 16,0 0-16,0-22 16,0 22-16,0 0 0,0-21 0,0-1 15,0 22-15,0-42 0,0 20 0,21-20 16,-21-1-16</inkml:trace>
  <inkml:trace contextRef="#ctx0" brushRef="#br0" timeOffset="12500.4">15727 1482 0,'0'0'0,"-21"0"32,21 21 15,21-21-47,0 0 15</inkml:trace>
  <inkml:trace contextRef="#ctx0" brushRef="#br0" timeOffset="12889.36">16002 1905 0,'0'21'15,"21"-21"1,0-21-1,0 21-15,1-21 0,-1 0 0,0 0 16,0-1-16,0 1 0,0 21 16,1-21-16,-1 0 0,-21 0 0,0 0 15,0-1-15,0 1 0,0 0 16,-21 21 0,-1 0-16,1 0 0,0 21 0,0 0 15,0 1-15,0-1 0,-22 0 16,22 0-16,0 21 0,0-20 0,0 20 15,-1-21-15,1 0 0,0 22 16,21-22-16,0 0 0,0 0 0,0 0 16,0 0-16,0 1 0,0-1 15,21-21-15,0 0 16,22 0-16,-22 0 0,0 0 0,0 0 16,22 0-16,-1 0 0,-21 0 15,21-21-15,1 21 0,-1-22 0,-21 1 16</inkml:trace>
  <inkml:trace contextRef="#ctx0" brushRef="#br0" timeOffset="13464.29">16679 1672 0,'0'0'0,"0"-21"0,-21 21 31,0 0-31,0 21 16,0 0-16,-1 1 15,22-1-15,-21 21 0,0-21 0,21 22 16,-21-22-16,21 21 0,0-21 16,-21 22-16,21-22 0,0 0 0,0 21 15,0-21-15,0 1 0,0-1 16,0 0-16,21 0 0,0-21 16,0 0-16,0 0 0,22 0 15,-22 0-15,0 0 0,21-21 16,-20 0-16,20 0 0,-21-1 15,21 1-15,-20 0 0,20-21 0,-21 21 16,21-22-16,-20 1 0,-1 0 16,0-22-16,21 1 0,-21 20 15,1-20-15,20-1 0,-21 22 0,0-22 16,0 22-16,1 0 0,-22-1 16,0 1-16,21 21 0,-21 0 0,0 0 15,0-1-15,0 1 0,-21 21 31,21 21-31,-22 1 0,22-1 16,-21 0-16,0 21 0,0 1 0,21-22 16,-21 21-16,21 0 0,-21 22 15,21-22-15,0 1 0,-22-1 16,22 0-16,-21 22 0,21-22 0,0 0 16,0-20-16,0 20 0,0-21 15,0 21-15,0-20 0,0-1 0,0 0 16,0 0-16,21-21 0,-21 21 15,22-21-15,-1 0 0,0 0 16,0 0-16,0 0 0,0 0 0,1 0 16,-1-21-16,0 0 0,0 0 15,0 0-15,0-1 0</inkml:trace>
  <inkml:trace contextRef="#ctx0" brushRef="#br0" timeOffset="13675.77">16997 1630 0,'-21'0'0,"42"0"0,-42-21 31,42 21-31,0 0 0,0-21 16,21 21-16,1-22 0,-22 22 15,21 0-15,1-21 0,-1 21 0,0 0 16,-21 0-16,22-21 0,-22 21 15,0-21-15,0 21 0,0 0 0,1-21 16,-1 21-16</inkml:trace>
  <inkml:trace contextRef="#ctx0" brushRef="#br0" timeOffset="14207.25">18775 1228 0,'0'-21'0,"0"-1"0,0 44 31,0-1-15,0 0-16,0 21 0,0 1 0,-21-1 15,-1 21-15,22-20 0,-21 20 16,0 1-16,0-22 0,0 22 0,21-1 16,-21-21-16,-1 1 0,22-1 0,-21 0 15,21 1-15,0-22 0,0 0 16,0 0-16,0 0 0,0 1 0,0-1 15,21-21 17,-21-21-32,22-1 0,-22 1 0,0-21 15</inkml:trace>
  <inkml:trace contextRef="#ctx0" brushRef="#br0" timeOffset="14831.92">18415 1482 0,'-21'0'16,"42"0"-16,-63-21 0,42-1 16,-22 1-16,22 0 0,0 0 0,0-21 15,22 20-15,-22 1 0,42 0 16,-21-21-16,21 21 0,1-1 16,-1-20-16,0 21 0,1 0 15,20 0-15,-20-1 0,20 22 0,-21-21 16,1 21-16,20 0 0,-20 0 15,-1 21-15,0 1 0,-21-1 0,22 21 16,-22 0-16,0 1 0,0-1 16,-21 22-16,0-22 0,0 21 0,0-20 15,0 20-15,0-20 0,0-1 16,0 0-16,0 1 0,0-1 0,0-21 16,0 0-16,0 0 0,0 1 15,0-1-15,-21-42 47,21-1-47,0-20 0,0 21 16,0-21-16,0-1 0,0 1 15,0 0-15,0-1 0,0 1 0,21-22 16,0 22-16,1-21 0,-1 20 16,21 1-16,0-22 0,-20 22 0,20 21 15,0-21-15,1 20 0,-1-20 16,0 42-16,1-21 0,-1 21 15,0 0-15,-21 21 0,22 0 0,-22 0 16,0 22-16,0-1 0,0 0 16,-21 22-16,0-1 0,0-20 15,0 20-15,0 1 0,0-1 0,-42 1 16,21-1-16,0 1 0,0-1 0,-1-20 16,-20-1-16,21 21 0,0-41 15,0 20-15,-1 0 0,1-21 0,0 1 16,21-1-16,-21-21 0,21 21 15,21-21 17,0 0-17,0-21-15</inkml:trace>
  <inkml:trace contextRef="#ctx0" brushRef="#br0" timeOffset="15243.69">20129 1757 0,'0'0'0,"-21"0"16,0 0-16,0 0 15,0 21-15,0 0 0,-1 0 16,22 1-16,-21-1 0,0 0 16,0 21-16,0-21 0,21 1 0,-21 20 15,-1-21-15,22 21 0,-21-20 16,21-1-16,0 0 0,0 0 15,0 0-15,0 0 0,0 1 0,21-22 16,22 21-16,-22-21 16,0 0-16,0 0 0,22 0 0,-22 0 15,21-21-15,-21 21 0,22-22 0,-1 1 16,-21 0-16,0 0 0,22 0 16,-22 0-16,0-1 0,0 1 0,-21-21 15,0 0-15,0 20 0,0-20 16,0 21-16,0-21 0,0 20 0,-21 1 15,0 0-15,21 0 0,-21 0 16,-22 21-16,22 0 0,0 0 16,0 0-16,0 0 0,-1 0 15,1 0-15,0 0 0,0 21 0,0-21 16,0 21-16</inkml:trace>
  <inkml:trace contextRef="#ctx0" brushRef="#br0" timeOffset="15883.83">21061 1799 0,'0'-21'0,"-21"21"0,-43-42 15,43 21 1,0 21-16,0 0 16,-1 0-16,1 0 0,0 0 0,0 21 15,0 0-15,-22-21 0,22 21 16,-21 0-16,21 22 0,0-22 0,-22 0 16,22 21-16,0-21 15,-21 1-15,20 20 0,1-21 0,21 0 16,0 0-16,0 1 0,0-1 0,0 0 15,0 0-15,21 0 16,1-21-16,-1 0 0,0 0 16,21 0-16,-21 0 0,22 0 15,-22-21-15,0 21 0,21-21 0,1 0 16,-22 0-16,21-1 0,-21 1 16,22-21-16,-22 0 0,21-1 0,-21 1 15,1-22-15,20 22 0,-21-21 16,0-1-16,22 1 0,-22-1 0,0 1 15,0-1-15,0 1 0,-21-1 16,0 1-16,0 20 0,0 1 16,0 21-16,0-22 0,0 22 15,0 42 1,-21 1 0,21 20-16,-21-21 0,21 21 0,0 22 15,-21-22-15,21 22 0,-21-1 16,-1 1-16,22-1 0,0 1 0,0-22 15,-21 22-15,21-1 0,-21-21 16,21 1-16,0-1 0,0 0 0,0 1 16,0-22-16,0 0 0,0 0 0,0 0 15,0 1-15,0-1 16,21-21-16,0 0 0,1 0 16,-1 0-16,0 0 15,0-21-15,0-1 0,-21 1 0</inkml:trace>
  <inkml:trace contextRef="#ctx0" brushRef="#br0" timeOffset="16684.75">21548 1926 0,'0'0'0,"-22"0"0,1 21 16,42-21 15,1 0-31,-1 0 0,21 0 16,-21 0-16,22-21 0,-22 21 15,21-21-15,-21 0 0,22 21 0,-22-21 16,0 0-16,0-1 0,0 1 16,0 0-16,-21 0 0,22 0 0,-22 0 15,0-1-15,0 1 16,-22 21-16,1-21 0,0 21 15,0 0-15,0 0 0,-22 0 16,22 21-16,-21-21 0,21 21 16,0 1-16,-22-1 0,22 0 0,-21 21 15,21-21-15,-1 22 0,1-22 16,0 0-16,21 21 0,0-20 0,-21 20 16,21-21-16,0 0 0,0 0 15,0 1-15,0-1 0,0 0 0,21 0 16,0 0-16,0-21 0,1 21 0,-1-21 15,0 0-15,0 0 0,0 0 16,22 0-16,-22 0 0,21 0 0,-21 0 16,22 0-16,-22-21 0,21 0 15,0 0-15,-20 0 0,20 0 16,-21-1-16,21-20 0,-20 21 0,20-21 16,-21-1-16,21-20 0,1 20 15,-22-20-15,21-1 0,1 22 0,-22-21 16,0-1-16,21 1 0,-21 20 15,1-20-15,-1 20 0,-21-20 0,0 21 16,21-22-16,-21 22 0,0-1 16,0 1-16,0 21 0,0 0 0,0 0 15,0-1-15,0 1 0,-21 42 16,21 1 0,-21-1-16,-1 0 0,1 21 15,21 1-15,-21-1 0,0 21 16,0-20-16,0 20 0,21-20 15,-22 20-15,1 1 0,21-1 0,-21 1 16,21-1-16,-21-21 0,21 22 16,-21-22-16,21 22 0,0-22 0,0 0 15,0 1-15,0-22 0,0 21 16,0-21-16,0 1 0,0-1 0,0 0 16,21 0-16,0-21 0,0 0 0,0 21 15,1-21-15,-1 0 0,0 0 16,0 0-16,21 0 0,-20-21 0,20 21 15,0-21-15,-21 0 0,22 0 16,-1-1-16,0 1 0,1 0 16</inkml:trace>
  <inkml:trace contextRef="#ctx0" brushRef="#br0" timeOffset="17435.53">23220 826 0,'0'0'0,"21"0"31,0 0-31,0-22 0,0 22 0,22-21 16,-1 21-16,0-21 0,1 21 15,-1-21-15,22 21 0,-22-21 0,0 21 16,22-21-16,-22 21 0,0-22 16,1 22-16,-1 0 0,0-21 0,-20 21 15,-1 0-15,0 0 0,0-21 16,0 21-16,-21 21 31,-21 0-31,0 1 0,0-1 16,21 0-16,-21 0 0,-1 0 15,22 22-15,0-22 0,-21 21 16,21 0-16,-21 1 0,21-1 16,0 0-16,-21 22 0,21-22 0,0 1 15,0 20-15,0-21 0,0 22 0,-21-22 16,21 22-16,0-1 0,-21-20 16,21 20-16,0 1 0,0-1 0,-22 1 15,22-22-15,-21 21 0,21 1 16,-21-22-16,0 22 0,21-1 0,-21-20 15,0 20-15,21 1 0,-22-22 16,1 21-16,0-20 0,21 20 0,0-20 16,-21-1-16,21 0 0,0 1 15,-21-1-15,21-21 0,0 0 16,0 0-16,0 1 0,0-1 0,-21-21 16,-1 0-16,1 0 0,0 21 15,-21-21-15,21 0 16,-22 0-16,22 0 0,-21 0 0,-1 0 15,1 0-15,0 0 0,-1 0 0,1 0 16,0 0-16,21 0 0,-22 0 16,22 0-16,-21 0 0,21 0 0,-1 0 15,1 0-15,0 0 0,0 0 16,0 0-16,0 0 16,42 0 30,0-21-30,0 21-16</inkml:trace>
  <inkml:trace contextRef="#ctx0" brushRef="#br0" timeOffset="20248.4">1016 5292 0,'-42'0'16,"84"0"-16,-106 0 0,43 0 0,0 0 15,0 0-15,0 0 0,0-21 0,-1 21 16,1 0-16,0 0 16,0 0-16,42 0 46,0 0-30,22 0-16,-1 0 0,0 0 16,22 0-16,-1 0 0,1-22 15,-1 22-15,1 0 0,20 0 0,-20-21 16,-1 21-16,1 0 0,-1 0 16,1 0-16,-22 0 0,22 0 0,-22 0 15,0 0-15,-20 0 0,20 0 16,-21 0-16,0 0 0,0 0 15,-42 0 32,0 0-31,0 0-16,0 0 0,0 0 16,-1 0-16,1 0 15</inkml:trace>
  <inkml:trace contextRef="#ctx0" brushRef="#br0" timeOffset="20561.22">889 5376 0,'-21'0'0,"21"22"16,21-22 15,21 0-31,-21 0 0,22 0 15,-1 0-15,22 0 0,-22-22 16,21 22-16,1 0 0,-1 0 16,1-21-16,-1 21 0,1 0 0,-1-21 15,-20 21-15,20 0 0,-20 0 16,-1-21-16,-21 21 0,21 0 0,-20 0 16,-1 0-16,0 0 15,-21-21 1,0 0-1,0-1 1,0 1 0</inkml:trace>
  <inkml:trace contextRef="#ctx0" brushRef="#br0" timeOffset="20983.99">1651 4847 0,'0'-21'0,"-21"21"0,21 21 31,0 0-15,21-21-16,0 22 0,0-22 16,0 21-16,22 0 0,-22-21 0,21 21 15,-21-21-15,22 21 0,-22-21 16,21 0-16,-21 0 0,22 0 15,-22 21-15,0-21 0,21 0 0,-20 0 16,-1 0-16,0 0 0,-21 22 16,0-1-1,0 0-15,-21 0 16,0 0-16,-1 0 0,1 22 16,0-22-16,-21 21 0,-1 1 15,22-22-15,-21 21 0,0 0 16,-1 1-16,22 20 0,-21-42 0,-1 22 15,22-1-15,0 0 0,0-20 16,0-1-16,0 0 0,21 0 0,0 0 16,21-21 15,0-21-31,-21 0 16</inkml:trace>
  <inkml:trace contextRef="#ctx0" brushRef="#br0" timeOffset="21607.25">3450 4445 0,'0'0'16,"0"-21"-16,0-21 15,-21 20-15,21 1 16,0 42 0,0 1-1,0-1-15,0 0 0,0 21 0,0 1 16,0-1-16,0 0 0,0 22 16,0-1-16,0 1 0,0-1 0,0 22 15,0-22-15,0 1 0,0-1 16,-21 1-16,21-22 0,0 22 15,0-22-15,-21-21 0,21 22 16,0-22-16,0 0 0,0 0 0,21-21 31,-21-21-15,21 0-16</inkml:trace>
  <inkml:trace contextRef="#ctx0" brushRef="#br0" timeOffset="21931.06">3873 4360 0,'0'22'15,"0"-1"-15,0 0 16,0 21-16,0-21 0,0 22 0,0-1 15,0 22-15,0-1 0,0 1 16,0-1-16,0 1 0,0-1 0,0 1 16,0-1-16,0 1 15,0-1-15,0-21 0,0 22 0,0-22 16,0-21-16,0 22 0,0-22 0,0 0 16,0 0-16,0 0 0,-21-21 46,21-21-46,-21 0 16,21 0-16,-21 21 0</inkml:trace>
  <inkml:trace contextRef="#ctx0" brushRef="#br0" timeOffset="22183.92">3492 5249 0,'22'0'32,"-1"-21"-32,0 21 0,0-21 15,0 21-15,0-21 0,1 21 0,-1 0 16,0-21-16,0 21 0,0 0 16,0 0-16,1-21 0,-1 21 0,0 0 15,0-22 1,0 22-1,0 0 1,1 0-16</inkml:trace>
  <inkml:trace contextRef="#ctx0" brushRef="#br0" timeOffset="22819.81">4784 5165 0,'21'0'0,"-42"0"0,63 0 31,-42-21-31,0-1 0,0 1 16,0 0-16,0 0 15,0 0-15,0 0 0,0-1 0,0 1 16,-21 0-16,0 0 0,-1 0 0,1 0 15,21-1-15,-21 1 0,0 21 16,0 0-16,0-21 0,-1 21 16,-20 0-16,21 0 0,0 21 0,0 0 15,-22 1-15,22 20 0,-21-21 16,21 21-16,-22 1 0,22 20 16,-21 22-16,21-43 0,-1 1 15,22-1-15,0 0 0,0 1 16,0-1-16,0-21 0,0 0 0,22 0 15,-1 1-15,0-1 0,0-21 16,21 0-16,-20 0 0,20 0 0,-21 0 16,21 0-16,1-21 0,-22-1 15,21 22-15,1-21 0,-22 0 0,21 0 16,-21 0-16,0 0 0,22-1 16,-22-20-16,0 21 0,0 0 0,0-22 15,-21 22-15,0-21 0,22 0 16,-22 20-16,0-20 0,0 21 0,0 0 15,0 0-15,0-1 16,0 44 15,0-1-31,0 0 0,0 0 0,0 21 16,0-20-16,0-1 0,0 21 0,0-21 16,0 0-16,0 22 0,0-22 15,0 0-15,0 0 0,0 0 0,21 1 16,0-22-16,-21 21 0,21-21 15,0 0-15,0 0 0,1 0 0,-1 0 16,0 0-16,0 0 16,0-21-16,0-1 0</inkml:trace>
  <inkml:trace contextRef="#ctx0" brushRef="#br0" timeOffset="23323.52">5376 4953 0,'0'-21'0,"0"42"0,0-63 15,0 21-15,0-1 0,-21 22 16,0 0-16,0 0 16,21 22-16,0-1 15,0 0-15,0 21 0,0-21 16,0 1-16,0 20 0,0 0 16,0-21-16,0 22 0,0-22 0,0 21 15,0-21-15,0 22 16,0-22-16,0 0 0,0 0 0,0 0 15,0 1-15,0-1 0,0 0 16,-21-21 0,21-21-1,0 0 1,0-1-16,0 1 0,0 0 16,0 0-16,0-21 0,0 20 15,0-20-15,21 0 0,0-1 0,0 1 16,0 0-16,0-1 15,22 22-15,-1-21 0,0 21 0,1-22 16,-1 43-16,0-21 0,1 21 16,-1 0-16,-21 21 0,22 1 0,-1-1 15,-21 0-15,0 21 0,0-21 16,1 22-16,-22-1 0,0 0 0,0 1 16,0-22-16,0 21 0,0-21 0,0 22 15,-22-22-15,1 0 0,21 0 16,-21 0-16,21 1 0,-21-22 0,21 21 15,21-21 17,0 0-32,0-21 0</inkml:trace>
  <inkml:trace contextRef="#ctx0" brushRef="#br0" timeOffset="23933.44">6540 5059 0,'22'-21'0,"-44"42"0,44-63 0,-22 20 16,0 1-16,0 0 0,0 0 15,0 0-15,-22 0 0,22-1 0,-21 1 16,0 21-16,0 0 16,0 0-16,0 0 0,-1 21 15,1 1-15,0-1 16,0 0-16,0 0 0,0 0 0,-1 22 15,1-1-15,0-21 0,0 21 16,0 1-16,21-22 0,0 21 0,0-21 16,0 22-16,0-22 0,0 0 0,0 0 15,0 0-15,0 1 0,21-1 16,0-21-16,0 0 0,0 0 16,22 0-16,-22 0 0,0 0 15,21 0-15,-20-21 0,20 21 0,-21-22 16,0 1-16,22 0 0,-22 0 15,21 0-15,-21-22 0,0 22 0,1-21 16,-1 0-16,0-1 0,0 1 16,-21-22-16,0 22 0,21-21 15,-21-1-15,0 22 0,0-22 0,0 22 16,0 0-16,0-1 0,0 1 16,0 0-16,0 20 0,0 1 0,0 0 15,0 0-15,0 42 16,0 21-1,-21-20-15,0 20 0,21 0 0,0 22 16,0-22-16,-21 22 0,21-1 16,-21 1-16,21-1 0,0 1 0,0-22 15,0 21-15,0-20 0,0-1 16,0-21-16,0 22 0,0-22 16,0 21-16,0-21 0,21-21 0,0 21 15,-21 1-15,21-22 0,0 0 16,0 0-16,1 0 0,-1 0 15,0 0-15,0-22 0,21 1 16,-20 0-16,-1 0 0,21 0 0</inkml:trace>
  <inkml:trace contextRef="#ctx0" brushRef="#br0" timeOffset="24219.3">7366 4487 0,'0'-21'0,"0"42"0,0-63 0,-21 42 32,0 21-32,21 22 15,0-22-15,0 21 0,0 0 16,-22 1-16,22-1 0,-21 22 0,21-22 16,-21 21-16,21 1 0,0-22 0,-21 22 15,0-22-15,21 0 0,-21 1 16,21-1-16,0 0 0,-22-20 15,22-1-15,0 0 0,0 0 0,0 0 16,0 0-16,22-21 31,-1-21-31,0 21 16,0-21-16</inkml:trace>
  <inkml:trace contextRef="#ctx0" brushRef="#br0" timeOffset="24613.07">7472 5144 0,'0'21'15,"21"-21"1,0 0 0,0 0-16,0 0 0,1 0 0,-1 0 15,21-21-15,-21-1 0,22 22 16,-1-21-16,-21 0 0,21 0 0,-20 0 15,-1 0-15,0-1 0,0 1 16,-21 0-16,0 0 0,0 0 0,0 0 16,0-1-16,-21 1 15,0 21-15,-22 0 0,22 0 16,0 0-16,-21 21 0,21 1 0,-1-1 16,1 0-16,-21 0 0,21 0 15,0 22-15,-1-22 0,1 21 16,0 0-16,0-20 0,21 20 0,0 0 0,-21-21 15,21 22-15,0-22 16,0 0-16,0 0 0,0 0 0,21 1 16,0-1-16,0-21 0,0 0 15,1 0-15,-1 0 0,21 0 0,0 0 16,1-21-16,-22 21 0,21-22 0,1 1 16,-1 0-16</inkml:trace>
  <inkml:trace contextRef="#ctx0" brushRef="#br0" timeOffset="25491.32">10456 4932 0,'21'-21'0,"-42"42"0,64-63 16,-22 20-16,0 22 15,0-21-15,0 0 0,0 0 0,1 21 16,-1-21-16,0 0 0,0-1 16,0 1-16,-21 0 0,0 0 0,21 21 15,-21-21-15,0 0 0,-21-1 16,0 22-16,0 0 16,-21 0-16,20 0 0,-20 0 0,0 0 15,-1 22-15,1-22 0,0 21 16,-1 0-16,1-21 0,-21 21 0,20 0 15,1 0-15,0 1 16,20-1-16,-20 0 0,21 0 0,0 0 16,21 22-16,0-22 0,0 0 15,0 0-15,0 0 0,21 0 16,0 1-16,0-22 0,0 21 0,22 0 16,-22 0-16,0-21 0,21 21 15,-20 0-15,20 1 0,-21-22 0,21 21 16,-20 0-16,20 0 0,-21 0 0,0 0 15,0-21-15,1 22 0,-1-1 16,-21 0-16,0 0 0,0 21 0,0-20 16,-21-1-16,-1 0 0,-20 0 15,21 0-15,-21 0 0,-22 1 0,22-22 16,-22 21-16,1-21 0,-1 0 16,1 21-16,-1-21 0,1 0 15,-1 0-15,22 0 0,-22 0 0,22-21 16,0 0-16,21 21 0,-22-22 15,22 1-15,0 0 0,0-21 0,21 21 16,0-1-16,-21 1 0,21 0 0,0 0 16,0 0-16,0 0 0,0-1 15,0 1-15,21 21 0,0-21 16,0 21-16,0 0 0,0-21 16,22 21-16,-22-21 0</inkml:trace>
  <inkml:trace contextRef="#ctx0" brushRef="#br0" timeOffset="25923.16">11176 4741 0,'0'0'0,"21"-21"16,-21 0-16,0 0 15,0 0-15,21 21 16,-21 21 15,-21 0-31,21 0 0,-21 22 0,21-22 16,-21 21-16,0 0 0,21 1 15,-22-1-15,1 0 0,0 22 0,0-22 16,21 1-16,-21-1 0,0 0 0,21 1 16,-22-1-16,22-21 15,0 21-15,0-20 0,0-1 0,0 0 16,22 0-16,-1 0 0,0-21 0,0 21 16,0-21-16,0 0 0,22 0 15,-22 0-15,21 0 0,-21 0 0,22 0 16,-22 0-16,21 0 0,-21-21 15,22 0-15,-22 21 0,0-21 0,0 0 16,0 21-16</inkml:trace>
  <inkml:trace contextRef="#ctx0" brushRef="#br0" timeOffset="26145.04">11218 5228 0,'0'0'15,"-21"0"-15,21-21 16,21 21 0,0 0-16,1 0 0,-1-21 15,0 21-15,0-21 0,0 21 0,0 0 16,22-21-16,-22 21 0,0-22 16,0 22-16,0-21 0,22 0 0,-22 0 15,0 0 1,-21 0-16</inkml:trace>
  <inkml:trace contextRef="#ctx0" brushRef="#br0" timeOffset="26323.93">11239 4890 0,'-21'0'0,"42"0"0,-42-22 16,0 22-16,21-21 16,0 0-16,21 0 15,0 21-15,1 0 16,-1-21-16,0 21 0,0 0 0,21 0 15,-20-21-15,20 21 0,-21-22 0,21 22 16,1 0-16,-22-21 0,21 21 16,-21-21-16,22 21 0,-22 0 0</inkml:trace>
  <inkml:trace contextRef="#ctx0" brushRef="#br0" timeOffset="26831.64">12361 4699 0,'0'0'0,"0"-21"15,-21 21 1,0 0-1,0 0-15,0 21 16,-1 0-16,22 22 16,0-22-16,-21 21 0,21 22 0,-21-22 15,0 21-15,21-20 0,-21 20 0,21-20 16,-21-1-16,21 21 0,-22-20 16,22-1-16,-21 0 0,21-20 0,0-1 15,0 21-15,0-21 0,0 0 16,0-42 31,0 0-47,0 0 0,0 0 0,0 0 15,0-1-15</inkml:trace>
  <inkml:trace contextRef="#ctx0" brushRef="#br0" timeOffset="27267.35">12150 4911 0,'0'0'0,"21"-21"0,-21-22 0,21 22 15,0 0-15,-21 0 0,21 0 0,0-22 16,1 22-16,20 0 0,-21 0 16,21 0-16,1 21 0,-1-22 0,0 1 15,1 21-15,-1 0 0,0 0 16,1 0-16,-22 21 0,21 1 0,-21-1 16,1 0-16,-22 0 0,0 0 15,0 0-15,0 22 0,-22-22 0,1 21 16,-21-21-16,0 1 0,-1-1 15,1 0-15,0 0 0,-1 0 16,1 0-16,21-21 0,-22 0 0,1 0 16,21 0-16,-21 0 0,20 0 15,1 0-15,0 0 0,0 0 16,21 22 15,21-1-31,0 0 0,0 0 16,1 21-16,-22-20 0,21 20 15,0-21-15,0 21 0,21-20 0,-42 20 16,22-21-16,-1 0 0,0 22 16,0-22-16,0 0 0,0 0 15,-21 0-15,22-21 0,-1 0 16,0 0-16,0 0 16,0 0-16,0 0 0,1-21 15,-1 21-15,-21-21 0,21 0 16,0 0-16</inkml:trace>
  <inkml:trace contextRef="#ctx0" brushRef="#br0" timeOffset="27655.66">13504 4636 0,'0'0'0,"0"-22"0,0 1 16,0 0-16,-21 21 31,21 21-31,-21 0 16,0 22-16,21-22 0,-21 21 15,-1 1-15,1-1 0,0 0 16,0 1-16,0-1 0,21 0 0,-21 1 16,-1-1-16,1 0 0,21 1 0,-21-22 15,21 21-15,0 0 0,0-20 16,0 20-16,0-21 0,0 0 15,0 0-15,0 1 0,21-1 0,0-21 16,1 21-16,-1-21 0,0 0 0,0 0 16,0 0-16,0 0 0,22 0 15,-22 0-15,0 0 0,0 0 0,0 0 16,22-21-16,-22 21 0,0-21 16,0 21-16,0-22 0,1 22 0,-1-21 15,0 0-15,-21 0 0,21 0 16,-21 0-16,0-1 15</inkml:trace>
  <inkml:trace contextRef="#ctx0" brushRef="#br0" timeOffset="27883.53">13377 5165 0,'0'0'0,"-21"0"15,42 0 16,0 0-31,1 0 16,20 0-16,-21 0 0,0 0 0,22-21 16,-22 21-16,0 0 0,21-22 0,-21 22 15,1-21-15,20 21 0,-21 0 16,0-21-16,0 0 16,-21 0-16,0 0 15,0-1-15,0 1 0</inkml:trace>
  <inkml:trace contextRef="#ctx0" brushRef="#br0" timeOffset="28099.4">13483 4678 0,'21'0'31,"0"0"-15,1-21-16,-1 21 0,0 0 15,0 0-15,0 0 0,0 0 16,1 0-16,-1 0 0,0 0 0,0 0 16,0 0-16,0 0 15,1 0 1,-1 0-16</inkml:trace>
  <inkml:trace contextRef="#ctx0" brushRef="#br0" timeOffset="28416.22">13970 4995 0,'0'0'0,"0"22"31,0-1-15,0 0-16,21-21 15,0 21-15,-21 0 0,21 0 0,-21 1 16,22-22-16,-1 21 0,-21 0 16,21 0-16,0 0 0,0 0 0,-21 1 15,21-1-15,1-21 0,-1 21 0,0 0 16,0-21-16,-21 21 16,21-21-16,0 0 15,-21-21 16</inkml:trace>
  <inkml:trace contextRef="#ctx0" brushRef="#br0" timeOffset="28663.6">14414 5017 0,'0'0'0,"0"-22"16,-21 22-1,0 0-15,0 0 0,0 22 16,21-1-16,-21-21 0,-1 21 0,1 0 16,0 0-16,0 0 0,0 1 15,21 20-15,-21-21 0,-1 0 0,22 0 16,-21 1-16,21-1 0,0 0 16,0 0-16,0 0 15,21-21 1,1 0-1,20-21-15</inkml:trace>
  <inkml:trace contextRef="#ctx0" brushRef="#br0" timeOffset="29027.38">14668 5017 0,'0'-22'16,"0"44"15,0-1-15,0 0-16,0 0 0,0 0 15,0 22-15,0-22 0,0 21 0,0-21 16,0 22-16,0-1 0,0 0 16,0 1-16,0-1 0,0 0 15,0 22-15,0-22 0,-21 22 0,21-22 16,-21 21-16,0 1 0,0-22 0,0 22 15,-1-1-15,1 1 0,0-1 16,0 1-16,0-1 0,-22 1 0,22-1 16,-21 1-16,0-1 0,20-20 15,-20 20-15,0-21 0,21 1 0,-1-22 16,-20 21-16,21-21 0,21 1 16,-21-22-16,42 0 15,-21-22-15,21 1 16,0 0-16,22 0 15</inkml:trace>
  <inkml:trace contextRef="#ctx0" brushRef="#br0" timeOffset="29374.96">14690 5207 0,'0'0'0,"0"-42"16,-22 21-16,22-1 0,0 1 16,0 0-16,0 0 0,0 0 0,0 0 15,22-1-15,-22 1 0,21 21 16,21-21-16,-21 21 0,0 0 0,22 0 16,-22 0-16,21 0 0,-21 0 15,22 0-15,-22 21 0,0 0 0,0 1 16,-21-1-16,0 0 0,0 0 0,0 21 15,0-20-15,-42-1 0,21 0 16,0 21-16,-22-21 0,22 1 0,-21-1 16,-1-21-16,22 21 0,-21 0 15,21-21-15,0 21 0,-1-21 16,1 0-16,0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5:47:19.4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5630 1228 0,'0'-21'0,"0"-1"15,-21 22-15,21-21 16,0 0-16,-21 21 15,21-21-15,-21 21 16,21-21-16,0 42 31,0 0-15,0 0-16,0 0 0,0 1 16,0 20-16,0 0 0,0 1 0,0-1 15,0 21-15,0 1 0,0-1 16,0 1-16,0-1 0,0 1 0,0 21 15,0-22-15,0 1 0,0-1 16,0-21-16,0 22 0,0-22 16,0 1-16,0-1 0,0 0 0,0 1 15,0-22-15,0 0 0,0 0 16,0 0-16,0 0 0,0 1 0,0-1 16,0-42 15,0-1-16,0 1-15,0 0 0,0 0 16,0-21-16,0 20 0,0-20 16,0 21-16,0 0 0</inkml:trace>
  <inkml:trace contextRef="#ctx0" brushRef="#br0" timeOffset="451.25">5419 1566 0,'0'0'0,"-22"-21"0,1 21 0,21-21 0,-21 0 15,21 0-15,0 0 16,0-1-16,-21 22 0,21-21 0,0 0 16,0 0-16,0 0 0,0 0 15,21 21-15,-21-22 0,21 1 16,0 0-16,1 0 0,20 0 15,-21 21-15,21-21 0,1-1 0,-1 22 16,0-21-16,1 21 0,-1 0 16,0 0-16,1 0 0,-1 0 0,0 21 15,1-21-15,-1 22 0,-21-1 16,0 21-16,1-21 0,-1 0 0,-21 22 16,0-22-16,0 0 0,0 21 15,0 1-15,-21-22 0,-1 21 0,1 1 16,-21-22-16,21 21 0,-22-21 15,22 22-15,-21-22 0,0 21 16,20-21-16,-20 0 0,21 1 16,0-1-16,0 0 0,-1-21 0,1 21 15,0-21-15,42 0 47,0 0-47,1-21 0,-1 0 16,0 21-16,0-21 0</inkml:trace>
  <inkml:trace contextRef="#ctx0" brushRef="#br0" timeOffset="1056.54">6456 1291 0,'0'-21'16,"-21"21"0,-1 0-1,1 21-15,21 0 16,-21-21-16,21 22 0,0-1 16,0 0-16,-21 21 0,21-21 0,-21 22 15,21-1-15,-21-21 0,21 22 16,-22 20-16,22-21 0,0 1 15,0-1-15,-21 22 0,21-22 0,-21 0 16,21 1-16,0-1 0,0 0 16,0-21-16,0 22 0,0-22 0,0 21 15,0-21-15,0 1 0,21-1 16,-21 0-16,0 0 0,21 0 16,1-21-16,-1 0 0,0 0 15,0 0-15,0 0 0,0 0 16,1-21-16,-1 21 0,21-21 0,-21 0 15,0 0-15,22-1 16,-22 1-16,0 0 0,0 0 0,0-21 16,1-1-16,-1 22 0,0-21 0,0-22 15,-21 22-15,0 0 0,0-22 16,0 22-16,0-22 0,0 22 0,0 0 16,0-1-16,-21 1 0,0 0 15,0-1-15,-1 22 0,1-21 0,0 21 16,0 21-16,0-22 0,0 22 15,-1-21-15,-20 21 0,21 0 0,0 0 16,0 0-16,-22 21 0,22 1 16,0-1-16,0-21 0,0 21 0,-1 0 15,22 0-15,0 0 16,0 1-16,22-22 31,-1 0-31</inkml:trace>
  <inkml:trace contextRef="#ctx0" brushRef="#br0" timeOffset="1515.96">7197 1355 0,'0'-21'0,"0"-1"16,0 1-16,-22 21 31,1 0-15,21 21-16,-21 22 15,21-22-15,0 0 16,0 21-16,0 1 0,0-1 0,0 0 16,0 1-16,-21-1 0,21 22 0,0-22 15,-21 21-15,21-20 0,0-1 16,0 0-16,0 1 0,0-1 0,0-21 16,0 22-16,0-22 0,0 0 15,0 0-15,0 0 0,0 0 0,0 1 16,0-1-16,0-42 47,0-1-32,0 1-15,0 0 0</inkml:trace>
  <inkml:trace contextRef="#ctx0" brushRef="#br0" timeOffset="1864.75">7091 1376 0,'0'0'0,"0"-42"16,21 42 15,0 0-31,0 21 0,0-21 16,1 21-16,-1 0 0,0 0 15,0 22-15,21-22 0,-20 21 0,-1-21 16,21 22-16,-21-1 0,0-21 16,1 21-16,-1 1 0,0-22 0,0 0 15,0 21-15,0-20 0,-21-1 16,0 0-16,0 0 0,0 0 16,22-21-16,-22-21 46,21 21-46,-21-21 0,0 0 16,21 0-16,0-1 0,-21 1 16</inkml:trace>
  <inkml:trace contextRef="#ctx0" brushRef="#br0" timeOffset="2236.54">8191 1334 0,'0'0'0,"-21"-22"15,0 22-15,0 0 32,0 0-32,0 0 0,-1 0 15,1 22-15,0-1 0,0 0 16,0 0-16,0 21 0,-1-20 15,1-1-15,-21 21 0,21-21 0,0 22 16,-22-1-16,22-21 0,-21 21 16,21-20-16,-1 20 0,1-21 0,0 0 15,0 0-15,0 1 0,0-1 16,-1-21-16,22 21 0,0 0 16,22-42 15,-1 0-31,0 0 15,0-1-15,0 1 16,0-21-16,1 21 0,-1-22 0</inkml:trace>
  <inkml:trace contextRef="#ctx0" brushRef="#br0" timeOffset="2608.63">8107 1334 0,'0'0'15,"0"-22"-15,21 1 0,-21 0 0,21 21 16,-21-21-16,21 21 15,-21 21 32,0 0-47,0 0 16,21 22-16,-21-22 0,0 0 0,0 21 16,0 1-16,0-1 0,0-21 15,0 22-15,0-1 0,0 0 0,0 1 16,0 20-16,0-42 0,0 22 0,0-1 15,0 0-15,0 1 0,0-1 16,0-21-16,-21 21 0,21-20 0,0 20 16,0-21-16,0 21 0,-21-20 15,21 20-15,-21-21 0,21 0 16,0 0-16,0 1 0,0-1 0,-21 0 0,21 0 16,0-42 30,0 0-46,0 0 16,0-1-16,0 1 0</inkml:trace>
  <inkml:trace contextRef="#ctx0" brushRef="#br0" timeOffset="3751.97">10901 1397 0,'-21'0'0,"21"-21"0,-22 21 15,1 0 1,21-21-16,0 0 16,0-1-1,0 1 1,21 0-16,1 21 0,-22-21 0,21 21 15,0 0-15,21-21 0,-21 21 16,1 0-16,-1 0 0,21 0 0,-21-21 16,22 21-16,-22 0 0,21 0 15,-21 0-15,0 0 0,1 0 0,-1 21 16,0 0-16,0 0 0,-21 0 16,0 0-16,0 1 0,0 20 15,0-21-15,-21 0 0,0 0 16,-22 1-16,22 20 0,-21-21 0,21 0 15,-22 0-15,1 1 0,0-1 0,21 0 16,-22 0-16,22 0 16,0 0-16,0-21 0,0 0 0,-1 22 15,1-22-15,0 0 16,21-22 15,0 1-31,21 21 16,0 0-16,1-21 0,-1 21 0,0 0 15,0 0-15,0-21 0,0 21 16,22 0-16,-22 0 0,21 0 0,-21 0 16,22 0-16,-22 0 0,21 0 15,-21 21-15,1-21 0,-1 21 0,0-21 16,0 21-16,-21 1 0,0-1 16,0 0-16,21 0 0,-21 0 15,0 22-15,0-22 0,0 0 0,-21 0 16,21 0-16,-21 0 0,0 1 15,0-1-15,-1 0 0,1 0 0,-21 0 16,21 0-16,0-21 0,-22 22 0,22-22 16,-21 21-16,-1-21 0,1 0 15,21 0-15,-21 0 0,-1 0 0,1 0 16,0 0-16,20 0 0,-20 0 16,21 0-16,-21 0 0,20-21 0,1 21 15,0 0-15,0 0 0,21-22 0,-21 22 16,21-21-1,0 0 17,21 0-32,0 21 0</inkml:trace>
  <inkml:trace contextRef="#ctx0" brushRef="#br0" timeOffset="4647.46">12509 1355 0,'22'0'0,"-44"0"0,65-21 16,-22-1-16,-21 1 15,21 21-15,-21-21 0,0 0 0,0 0 16,-21 21 0,0-21-16,0 21 15,-1 0-15,1 0 0,0 0 16,0 0-16,0 21 0,-22-21 0,22 21 16,-21 0-16,21 0 0,-22 0 15,22 1-15,-21-1 0,21 0 0,0 0 16,-1 0-16,1 0 0,21 1 15,0-1-15,0 0 0,0 0 16,0 0-16,0 0 0,21-21 16,-21 22-16,22-1 15,-1-21-15,21 21 0,-21-21 0,0 21 16,22-21-16,-22 21 0,0-21 16,21 21-16,-20-21 0,-1 22 0,21-22 15,-21 21-15,0 0 0,1-21 16,-1 21-16,-21 0 0,0 0 15,0 1-15,0-1 0,0 0 16,-21 0-16,-1 0 16,-20 0-16,21-21 0,0 22 0,-22-1 15,22-21-15,-21 21 0,0-21 16,-1 0-16,22 0 0,-21 21 0,-1-21 16,1 0-16,21 0 0,0 0 15,-22 0-15,22 0 0,0 0 16,0-21-16,0 21 0,0 0 0,21-21 15,-22 0-15,1 21 16,21-22-16,0 1 16,21 0-1,1 21-15,-1-21 16</inkml:trace>
  <inkml:trace contextRef="#ctx0" brushRef="#br0" timeOffset="5073.21">13017 1080 0,'0'0'0,"-21"0"31,21 21-15,0 0-16,0 0 15,0 0-15,0 22 0,-21-22 0,21 21 16,0 0-16,-21 1 0,21-1 16,-21 0-16,21 1 0,-21-1 0,21 0 15,0 1-15,-22-1 0,22 0 16,-21 1-16,21-1 0,-21 0 0,21-20 15,0 20-15,0-21 0,0 0 0,0 0 16,0 1-16,0-1 0,0 0 16,0 0-16,21-21 15,0 0 1,1 0-16,-1 0 16,0-21-1,-21 0-15,0 0 0,21 21 16,0-22-16</inkml:trace>
  <inkml:trace contextRef="#ctx0" brushRef="#br0" timeOffset="5356.26">12806 1609 0,'0'0'15,"21"-21"17,0 21-32,0 0 15,0 0-15,1 0 0,20-22 0,-21 22 16,21 0-16,-20 0 0,20 0 0,-21-21 16,0 21-16,22 0 0,-22 0 15,0 0-15,-21-21 31</inkml:trace>
  <inkml:trace contextRef="#ctx0" brushRef="#br0" timeOffset="6140.38">13674 1799 0,'21'-21'0,"0"21"16,-21-21-16,21 0 0,-21 0 16,0-1-16,21 22 15,-21-21-15,0 0 0,0 0 16,0 0-16,0 0 0,0-1 16,-21 1-16,21 0 0,-21 21 15,0-21-15,0 21 16,-1-21-16,1 21 0,0 0 0,0 0 15,0 0-15,0 0 0,-1 0 16,1 21-16,0-21 0,-21 21 0,21 0 16,-1 0-16,1 1 0,0 20 15,0-21-15,21 21 0,-21-20 0,0 20 16,21 0-16,0-21 0,0 22 0,0-22 16,0 0-16,0 21 0,0-20 15,0-1-15,0 0 0,21 0 16,0-21-16,0 0 0,-21 21 15,21-21-15,0 0 0,1 0 0,-1 0 16,0 0-16,0 0 0,0 0 16,0 0-16,-21-21 0,22 21 15,-1-21-15,0 0 0,21 0 0,-21-1 16,1 1-16,-1 0 0,0 0 16,0 0-16,0-22 0,0 22 0,1-21 15,-1 21-15,0 0 0,-21-22 0,0 22 16,21 0-16,-21 0 0,0 0 15,0-1-15,-21 44 47,21-1-47,0 0 16,0 0-16,-21 0 0,21 22 0,0-22 16,-21 21-16,21-21 0,0 0 0,0 22 15,0-22-15,0 0 0,0 0 16,0 0-16,0 1 0,0-1 15,21 0 1,0-21-16,0 0 0,0 0 16,0 0-16,1 0 0,-1 0 0,0 0 15,0-21-15</inkml:trace>
  <inkml:trace contextRef="#ctx0" brushRef="#br0" timeOffset="7036.87">14668 1545 0,'0'0'0,"0"-21"0,0 0 16,0 0-16,0 0 15,-21 21-15,0 0 0,0 0 16,0 0-16,0 0 15,-1 0-15,1 0 0,0 0 0,0 21 16,-21 0-16,20 0 16,1 0-16,0 0 0,0 22 0,0-22 15,0 21-15,-1-21 0,1 22 0,0-22 16,21 0-16,0 21 0,0-20 16,0-1-16,0 0 0,0 0 0,0 0 15,21-21 1,0 0-16,1 0 0,-1 0 15,21 0-15,-21 0 0,0 0 0,1 0 16,20-21-16,-21 21 0,0-21 16,0 0-16,1 0 0,-1-1 0,0 1 15,-21 0-15,21 0 0,0 0 16,-21 0-16,0-1 0,21 1 16,1 0-16,-22 0 0,0 0 0,0 0 15,21 21-15,-21-22 31,0 44 1,0-1-32,0 0 15,0 0-15,0 0 0,-21 0 0,21 22 16,0-22-16,-22 21 0,22-21 0,-21 22 16,0-1-16,21 0 0,0 1 15,-21-1-15,21 0 0,-21 1 16,21 20-16,-21-20 0,21 20 0,0-21 15,0 22-15,0-1 0,-22 1 16,22-1-16,-21-20 0,21 20 0,0-20 16,0 20-16,0 1 0,-21-22 0,21 0 15,0 1-15,-21-1 0,21 0 16,0 1-16,0-1 0,-21-21 0,0 0 16,-1 22-16,22-22 0,-21 0 0,0 0 15,0 0-15,0 0 16,0-21-16,-1 0 0,22 22 0,-21-22 15,0 0-15,0 0 0,0 0 16,0 0-16,-1 0 0,1-22 16,-21 1-16,21 0 0,-22 0 0,1 0 15,21 0-15,-21-22 0,-1 22 0,22-21 16,0-1-16,0 1 0,0 0 16,21-1-16,-22 22 0,22-21 0,0 0 15,0-1-15,0 22 0,0-21 16,22 21-16,-1-1 0,0-20 0,-21 21 15,21 0-15,0 0 0,0-1 0,1-20 16,-1 21-16,0 0 0,-21 0 16,21-1-16,0 22 0,0-21 0,-21 0 15,22 0-15,-1 0 0,0 0 0,0-1 16,0 1-16,0-21 16</inkml:trace>
  <inkml:trace contextRef="#ctx0" brushRef="#br0" timeOffset="7563.64">14880 1736 0,'21'0'47,"0"0"-47,1 0 15,-1 0-15,0-21 0,0 21 0,0-22 16,0 22-16,1-21 0,-1 21 15,0-21-15,-21 0 0,0 0 16,0 0 0,0-1-1,-21 22-15,0 0 0,-1 0 16,1 0-16,0 0 16,0 0-16,21 22 0,-21-1 0,0 0 15,-1 0-15,1 0 0,21 0 16,-21 1-16,21-1 0,-21 0 0,21 21 15,0-21-15,0 1 0,0-1 16,0 0-16,0 0 0,0 0 0,0 0 16,0 1-16,0-1 15,21-21 1,0 21-16,0-21 16,1 0-16,-1 0 15,0 0-15,21-21 0,-21 21 0</inkml:trace>
  <inkml:trace contextRef="#ctx0" brushRef="#br0" timeOffset="8175.89">15790 1545 0,'0'-21'0,"-21"21"31,0 0-15,0 0-16,0 0 0,-1 0 16,1 21-16,0 0 0,0 1 15,0-22-15,0 21 0,-22 0 0,22 0 16,0 0-16,21 0 0,-21 1 15,0-1-15,21 0 16,21-21 15,0 0-31,0 0 0,0 0 16,0 0-16,1 0 0,-1 21 16,0-21-16,0 0 0,0 0 15,0 21-15,1-21 0,-1 0 16,0 21-16,0-21 15,-21 22-15,21-22 0,0 21 16,-21 0 0,0 0-16,0 0 15,0 0 1,-21 1-16,0-22 16,0 0-16,0 21 0,0 0 0,-1-21 15,1 0-15,0 21 0,0-21 16,0 0-16,0 0 0,-1 21 0,1-21 15,0 0-15,0 0 0,0 0 16,0 0-16,21 21 0,-22-21 16,1 0 15,0 0-15</inkml:trace>
  <inkml:trace contextRef="#ctx0" brushRef="#br0" timeOffset="8983.53">10795 2540 0,'0'0'0,"-21"0"15,42 0 79,0 0-94,0 0 0,22 0 0,-22 0 16,21 0-16,0 0 15,22 0-15,-1 0 0,-20 0 0,41 0 16,-20 0-16,21-21 0,-1 21 16,1 0-16,21 0 0,0 0 0,21-21 15,-22 21-15,22 0 0,0 0 0,-21 0 16,21-21-16,0 21 0,0 0 16,0 0-16,0-22 0,0 22 0,0 0 15,0-21-15,-21 21 0,21 0 16,-21 0-16,0-21 0,0 21 0,-22 0 15,22 0-15,-21 0 0,-22-21 0,22 21 16,-22 0-16,-20 0 0,-1 0 16,0 0-16,-20 0 0,-1 0 15,0 0-15,0 0 0,-42 0 47,0 0-31,0 0-16,-1 0 0,1 0 0,0 0 15,-21 0-15,21 0 0,-22 0 0,1 0 16,-22 0-16</inkml:trace>
  <inkml:trace contextRef="#ctx0" brushRef="#br0" timeOffset="9671.37">11028 2604 0,'0'0'15,"-21"0"-15,42 0 32,0 0-17,21 0-15,-21 0 0,1 0 16,20 0-16,0 0 0,1 0 16,-1 0-16,21 0 0,-20 0 0,20 0 15,1-22-15,-1 22 0,22 0 0,0 0 16,-1-21-16,1 21 0,0 0 15,20 0-15,1 0 0,0 0 0,-21-21 16,21 21-16,-1 0 0,1 0 16,0 0-16,-21 0 0,21 0 0,-22 0 15,1 0-15,0 0 0,-1 0 16,-20 0-16,-1 0 0,1 0 16,-1 0-16,-20-21 0,-1 21 0,0 0 15,1 0-15,-22 0 0,0 0 0,0 0 16,0 0-16,0 0 15,1 0 32,-22-21-47</inkml:trace>
  <inkml:trace contextRef="#ctx0" brushRef="#br0" timeOffset="10763.76">5546 2773 0,'-22'21'0,"44"-42"0,-65 42 0,22-21 16,0 0-16,0 0 0,0 0 15,42 0 48,0 0-63,21 0 0,-21 0 16,22 0-16,-1 0 0,22 0 0,-1 0 15,1 0-15,-1 0 0,1 0 16,20 0-16,-20 0 0,20 0 0,1 0 15,0 0-15,-1 0 0,1 0 16,21 0-16,-21 0 0,-1 0 0,1 0 16,0 0-16,-1 0 0,-20 0 15,-1 0-15,1 0 0,-1 0 0,1 0 16,-1 0-16,-20 0 0,-1 0 16,0 0-16,1 0 0,-1 0 0,-21 0 15,0 0-15,0 0 0,1 0 0,-44 0 63,1 0-63,0 0 0,0 0 0,0 0 15,-22 0-15,22 0 0</inkml:trace>
  <inkml:trace contextRef="#ctx0" brushRef="#br0" timeOffset="11375.16">5419 2942 0,'-22'0'0,"1"0"16,42 0 30,1 0-46,-1 0 16,0 0-16,21 0 0,-21 21 0,22-21 16,20 0-16,-20 0 0,20 0 15,1 0-15,-1 0 0,1 0 0,20 0 16,-20 0-16,20-21 0,1 21 16,0 0-16,21 0 0,-22-21 0,22 21 15,-21 0-15,21 0 0,-22-21 16,1 21-16,-22 0 0,1 0 15,-1 0-15,1 0 0,-1 0 0,-20 0 16,-1-21-16,0 21 0,1 0 16,-22 0-16,0 0 0,0 0 0,0 0 15</inkml:trace>
  <inkml:trace contextRef="#ctx0" brushRef="#br0" timeOffset="18840.24">1778 4487 0,'0'-21'0,"0"0"16,0 0-1,0 0 1,0 0-16,0-1 16,0 1-16,0 0 0,0 0 15,0 0-15,-21 0 16,21-1-16,0 1 0,0 0 15,-21 21-15,21-21 16,0 42 0,0 0-1,0 0-15,-22 22 16,22-22-16,0 21 0,0 1 16,-21-1-16,21 0 0,0 1 0,0-1 15,0 0-15,0 22 16,0-22-16,0 0 0,0 22 0,0-22 15,-21 1-15,21-1 0,0 0 16,-21 1-16,21-22 0,0 21 0,0-21 16,0 0-16,-21 1 0,21-1 15,-21-21 1,21-21 31,0-1-47,21 1 15</inkml:trace>
  <inkml:trace contextRef="#ctx0" brushRef="#br0" timeOffset="19424.39">2095 4826 0,'0'21'0,"0"0"0,0 1 16,0-1-1,22-21 1,-1 0-16,0 0 16,0-21-1,-21-1-15,21 1 0,0 0 16,-21 0-16,0 0 16,0 0-16,0-1 15,0 1-15,-21 0 16,0 21-1,0 0-15,0 0 0,0 0 16,-1 21-16,22 0 16,0 1-16,-21-1 0,21 0 15,0 0-15,0 0 16,0 0 0,21-21-16,1 0 0,-1 0 15,0-21 1,-21 0-16,0 0 31,21 21 32</inkml:trace>
  <inkml:trace contextRef="#ctx0" brushRef="#br0" timeOffset="20675.68">4720 4085 0,'0'0'0,"0"-21"0,0 0 15,0 0-15,-21 42 47,21 0-47,0 0 0,-21 0 16,21 22-16,-21-22 0,21 21 15,0 1-15,-22-1 0,1 0 16,0 22-16,0-22 0,0 0 0,0 22 16,-1-22-16,1 22 0,0-22 15,-21 0-15,21 22 0,-1-22 0,1 1 16,0-1-16,0-21 0,21 0 15,0 0-15,-21 1 0,21-1 0,-21-21 16,21-21 15,-22-1-31,22 1 16,0 0-16,0 0 0,0 0 0,0-22 16,0 22-16,0-21 0,0 21 15,0 0-15,0-1 0,0 1 16,0 0-16,0 0 0,22 21 15,-1 0-15,0 0 0,0 0 16,0 0-16,0 21 16,1 0-16,-1 0 0,-21 1 0,21-1 15,0 21-15,-21-21 0,21 0 16,0 1-16,-21-1 0,22 21 0,-1-21 16,-21 0-16,21-21 0,0 22 15,0-1-15,0-21 0,1 0 0,20 0 16,-21 0-16,21 0 0,1 0 15,-22-21-15,21-1 0,-21 1 0,22 0 16,-22 0-16,21 0 16,-21-22-16,1 22 0,-1-21 0,0 21 15,0-22-15,-21 22 0,0-21 16,0 0-16,0-1 0,0 1 0,0 0 16,0-1-16,0 1 0,0 0 0,0-22 15,0 22-15,-21-1 0,0 1 16,0 0-16,-1-1 0,1 1 15,0 21-15,0 0 0,-21 0 0,20-1 16,-20 1-16,0 21 0,21 0 0,-22 0 16,1 0-16,0 21 15,-1-21-15,1 43 0,0-22 0,20 21 16,-20-21-16,21 22 0,0-1 16,0 0-16,21 1 0,0 20 15,0-20-15,0-1 0,0-21 0,21 21 16,0 1-16,0-22 0,0 0 15,22 0-15,-22 0 0,21 1 0,0-1 16,-20-21-16,20 0 0,0 0 16,-21 0-16,22 0 0,-22 0 0,21 0 15,-21 0-15,1 0 0,-1 0 0,0 0 16,0-21-16,0 21 0,-21-22 16,21 1-16,1 21 0</inkml:trace>
  <inkml:trace contextRef="#ctx0" brushRef="#br0" timeOffset="21121.67">5228 4636 0,'0'21'15,"21"-21"1,0 0-1,1 0-15,-1 0 16,-21-21-16,21 21 0,0-22 0,0 22 16,0-21-16,1 0 15,-1 21-15,0-21 0,-21 0 16,21 21-16,-21-21 0,0-1 16,-21 22-1,0 0-15,0 0 16,-1 0-16,-20 22 0,21-22 15,0 21-15,0 0 0,-1 0 16,22 0-16,-21 0 0,0 1 0,21-1 16,-21 0-16,21 21 0,0-21 15,0 1-15,0-1 0,0 0 16,0 0-16,0 0 0,0 0 0,0 1 16,21-22-16,0 0 15,-21 21-15,21-21 0,1 0 0,-1 0 16,0 0-16,0 0 15,0 0-15,0 0 0,1-21 0,20-1 16,-21 22-16,0-21 0,22 0 16,-22 0-16</inkml:trace>
  <inkml:trace contextRef="#ctx0" brushRef="#br0" timeOffset="21453.61">5948 4445 0,'0'0'15,"0"-21"-15,-21 21 32,-1 0-32,1 0 15,21 21-15,-21 0 0,0-21 0,0 21 16,0 1-16,-1-1 0,22 21 0,-21-21 16,0 0-16,21 1 0,0-1 15,0 0-15,0 0 0,0 21 0,0-20 16,0-1-16,0 0 15,0 0-15,0 0 0,21-21 16,0 0-16,1 0 16,-1 0-16,0 0 0,0 0 0,0 0 15,22 0-15,-22 0 0,0-21 16,0 0-16,0 0 0,22 21 0,-22-21 16,0-1-16,0 1 0,21-21 0,-20 21 15,-1-22-15,0 22 0,0-21 16,0 0-16,0-1 0</inkml:trace>
  <inkml:trace contextRef="#ctx0" brushRef="#br0" timeOffset="21741.13">6371 4085 0,'0'-21'0,"0"42"0,0-84 0,0 42 15,0-22-15,0 22 0,0 0 0,0 0 16,-21 21 0,0 0-16,0 21 15,21 0 1,-22 21-16,22-20 0,0 20 0,0 0 15,0 1-15,-21 20 0,21-21 16,-21 22-16,21-22 0,-21 1 0,21 20 16,0-21-16,-21 1 0,21-1 15,0-21-15,-21 22 0,21-22 16,0 21-16,0-21 0,0 0 0,0 1 0,0-1 16,0 0-16,0 0 15,21-21-15,0 0 0,0 0 16,0 0-16,0 0 0,1-21 15,-1 21-15,0-21 0,0 0 16,0-1-16,0 1 0,1 0 0,20 0 16</inkml:trace>
  <inkml:trace contextRef="#ctx0" brushRef="#br0" timeOffset="22580.94">6837 4614 0,'0'-21'16,"21"21"-1,0-21-15,-21 0 0,21 21 16,-21-21-16,21 0 0,1-1 16,-22 1-16,0 0 15,0 0-15,0 0 0,0 0 16,-22-1-16,1 22 16,0 0-16,0 0 0,-21 0 15,20 0-15,1 0 0,-21 22 16,21-22-16,-22 21 0,22 0 0,0 21 15,-21-21-15,21 1 0,-22 20 16,22 0-16,0-21 0,21 22 0,-21-1 16,21 0-16,0-20 0,0 20 15,0-21-15,0 0 0,0 0 0,0 1 16,0-1-16,21-21 0,0 0 0,0 0 16,0 0-16,22 0 0,-22 0 15,0-21-15,21-1 0,-20 1 0,20 0 16,-21 0-16,21 0 0,-20 0 15,20-1-15,-21 1 0,0-21 16,0 21-16,1 0 0,-1-1 16,-21-20-16,0 21 0,0 0 0,0 0 15,0-1-15,0 1 0,0 42 47,0 1-47,0-1 16,0 0-16,0 0 0,0 0 0,0 0 15,0 22-15,0-22 0,0 0 16,0 0-16,0 0 0,0 1 16,0-1-16,21 0 0,0-21 15,-21 21-15,21-21 0,0 0 16,1 0-16,-1 0 0,0 0 16,0 0-16,0 0 15,0-21-15,-21 0 0,22 21 16,-22-21-16,21-1 0</inkml:trace>
  <inkml:trace contextRef="#ctx0" brushRef="#br0" timeOffset="23092.23">7218 4509 0,'0'-22'15,"0"1"17,0 0-17,0 0 17,0 0 14,21 21-30,0 0 0,0 0-1,0 0 17</inkml:trace>
  <inkml:trace contextRef="#ctx0" brushRef="#br0" timeOffset="23680.89">7197 4445 0,'0'0'0,"-22"0"32,22-21-32,0 0 31,22 21-16,-1 0 1,0 0 0,0 0-16,0 0 0,0 21 15,1 0-15,-22 0 16,21 0-16,0 1 0,-21-1 16,21 0-16,-21 0 0,21 0 0,-21 0 15,0 1-15,0-1 0,0 0 16,0 0-16,0 0 0,0 0 0,0 1 15,0-1-15,-21 0 16,0-21-16,21 21 0,-21-21 16,0 0 15,21-21-31,0 0 0,0 0 16,0-1-16,0 1 0,0 0 15,0 0-15,0-21 0,0 20 0,0 1 16,21-21-16,-21 21 0,21 0 15,0-1-15,-21 1 0,21 0 0,0 21 16,1-21-16,-1 0 0,0 21 16,0 0-16,-21-21 15,21 21 1,0 0 15</inkml:trace>
  <inkml:trace contextRef="#ctx0" brushRef="#br0" timeOffset="24297.05">7832 4509 0,'0'0'16,"21"0"-16,0 0 0,0 0 0,0 0 15,-21-22-15,21 1 16,1 21-16,-22-21 0,0 0 0,0 0 15,0 0-15,0-1 16,0 1-16,-22 21 0,1-21 16,0 21-16,0 0 0,0 0 15,0 0-15,-1 0 0,1 0 16,0 21-16,0-21 0,0 21 0,0 1 16,-1-1-16,1 21 0,0-21 15,0 0-15,0 22 0,21-22 0,0 21 16,-21-21-16,21 22 0,0-22 15,0 0-15,0 0 0,0 0 0,0 1 16,0-1-16,21 0 0,0-21 16,0 0-16,0 0 15,0 0-15,1 0 0,-1 0 0,0-21 16,0 21-16,0-21 0,22-1 16,-22 1-16,0 0 0,0 0 15,0 0-15,0 0 0,1-22 16,-22 22-16,0 0 0,21 0 0,0-22 15,-21 22-15,0 0 0,0 0 0,21 0 16,-21 0-16,0-1 0,0 44 31,0-1-15,0 0-16,-21 0 0,21 21 0,0-20 16,0-1-16,0 21 0,-21-21 15,21 0-15,0 1 0,0 20 16,0-21-16,0 0 0,0 0 0,0 1 15,21-1-15,0-21 16,0 0-16,0 0 0,1 0 16,-1 0-16,0 0 15,0 0-15,0-21 0,0-1 0,1 1 16,-1 21-16,0-42 0,0 21 16,0 0-16,0-1 0</inkml:trace>
  <inkml:trace contextRef="#ctx0" brushRef="#br0" timeOffset="25820.7">8594 3662 0,'0'-21'0,"0"42"0,-22-63 0,1 20 0,0 1 16,0 21-1,0 0-15,0 21 16,21 1-16,0-1 0,0 0 15,-22 21-15,22-21 0,-21 22 0,21-1 16,0 0-16,-21 22 0,21-22 16,0 22-16,0-1 0,0 1 0,-21-22 15,21 22-15,0-22 0,-21 21 16,21-20-16,0-1 0,0 0 16,0 1-16,-21-22 0,21 21 0,0-21 15,0 22-15,0-22 0,0 0 16,0 0-16,0 0 0,0 1 0,21-1 15,0-21-15,0 0 16,0 0-16,0 0 0,1 0 16,-1 0-16,0-21 0,0 21 0,0-22 15,22 1-15,-22 0 0,0 0 16,0 0-16,21 0 0,-20-1 0,-1 1 16,0 0-16,0-21 0,0 21 15,0-1-15,-21 1 0,0-21 0,22 21 16,-1 0-16,-21-1 15,0 44 17,-21-1-17,21 0-15,-22 0 0,22 0 0,0 0 16,0 1-16,-21-1 0,21 0 0,-21 0 16,21 0-16,0 0 0,0 1 15,0-1-15,0 0 0,0 0 16,21-21-1,0 0-15,1 0 0,-1 0 16,0 0-16,0 0 0,0 0 0,0-21 16,1 21-16,-1-21 15,0 0-15,0 21 0,0-22 0,0 1 16,1 0-16,-22 0 0,21 0 0,0 0 16,0-1-16,0 22 0,-21-21 15,21 0-15,-21 0 0,22 0 0,-22 42 63,0 0-63,0 0 15,0 0-15,0 1 0,0-1 0,-22 0 0,1 0 16,21 0 0,0 0-16,0 1 0,0-1 0,0 0 15,0 0-15,0 0 0,0 0 16,0 1-1,21-22-15,1 0 0,-1 0 16,0 0 0,0-22-16,-21 1 0,21 0 15,0 0-15,-21 0 0,0 0 16,0-1-16,0 1 16,0 0-16,0 0 0,-21 0 15,0 21-15,21-21 0,-21 21 16,0 0-16,0 0 15,21-22 1,0 1 0,21 0-1,0 21-15,0-21 0,0 21 16,0-21-16,1 21 0,-1-21 0,0 21 16,0 0-16,0-22 0,22 22 0,-22 0 15,0 0-15,0 0 0,0 0 16,0 0-16,1 0 0,-1 0 15,0 0-15,-21 22 16,21-22-16,0 21 0,-21 0 0,0 0 16,0 0-16,21 0 15,-21 1-15,0-1 16,0 0-16,0 0 0,0 0 0,0 0 16,0 1-16,0-1 0,-21 0 15,21 0-15,-21 0 16,0 0-16,0-21 15,21 22-15,-21-22 32,21-22-17,0 1 1,0 0-16,0 0 0,21 0 16,-21-22-16,21 22 0,0 0 0,0-21 15,0 21-15,1-22 0,20 22 16,-21-21-16,0 21 0,22-1 0,-1 1 15,0 0-15,-21 0 0,22 0 16,-1 0-16,-21 21 0,22 0 16,-22 0-16,21 0 0,-21 0 0,0 0 0,1 21 15,-1-21-15,0 21 0,0 0 16,-21 0-16,0 0 0,0 1 0,0-1 16,0 0-16,0 21 0,0-21 15,0 1-15,0 20 0,0-21 0,0 0 16,-21 0-16,21 1 0,0-1 15,0 0-15,-21-21 0,21 21 16,-21 0-16,-1-21 0,22 21 16,0-42 31,0 0-47,0 0 0,0 0 15,0 0 1</inkml:trace>
  <inkml:trace contextRef="#ctx0" brushRef="#br0" timeOffset="26215.75">9440 3916 0,'-21'0'16,"42"0"-16,-42 21 0,21 0 0,0 0 15,-21-21-15,21 22 16,21-22 0,0 0-1,-21-22-15,21 1 16,-21 0-1,0 0-15,0 0 16,-21 21-16,0 0 16,0 0-16,0 0 15,0 0 1,21 21-16,-22-21 0,1 21 16,21 0-1,0 0-15,-21-21 16</inkml:trace>
  <inkml:trace contextRef="#ctx0" brushRef="#br0" timeOffset="26515.58">8340 4170 0,'-22'0'16,"44"0"-16,-44 21 0,44-21 31,-1 0-15,0 0-16,0-21 0,0 21 0,0 0 15,22 0-15,-22-21 0,0 21 0,21-21 16,-20 21-16,-1 0 0,0 0 15,-42 0 17,0 0-32,21 21 15,-22 0-15,-20-21 0</inkml:trace>
  <inkml:trace contextRef="#ctx0" brushRef="#br0" timeOffset="27500.56">5080 5419 0,'0'0'0,"-21"0"15,-43 0 1,22 0-16,21 0 0,-22 0 0,22 0 0,-21 0 16,0 0-16,-1 0 0,22 0 15,-21 0-15,21 0 0,-22 0 16,22 0-16,0 0 0,0 0 16,0 0-16,-1 0 15,44 0 16,-1 0-31,0 0 0,0 0 16,21 0-16,1 0 0,-1 0 0,0 0 16,22 0-16,-22 0 0,22-21 15,-1 21-15,22 0 0,-22 0 0,22 0 16,0 0-16,-1 0 0,22 0 0,-21 0 16,21 0-16,0-22 0,-1 22 15,1 0-15,0 0 0,0 0 0,0 0 16,21 0-16,0-21 15,0 21-15,0 0 0,-21 0 0,21 0 16,-22-21-16,22 21 0,-21-21 0,21 21 16,-21 0-16,21 0 0,-21-21 15,0 21-15,0-21 0,-1 21 0,-20-22 16,21 22-16,0-21 0,0 21 16,-1-21-16,1 21 0,0-21 0,0 21 15,-21 0-15,-1 0 0,1-21 16,0 21-16,-1 0 0,-20 0 0,-1 0 15,1 0-15,-1 0 0,-20-21 0,20 21 16,-21 0-16,1 0 0,-1 0 16,-21 0-16,22 0 0,-22 0 15,0 0-15,0 0 0,0 0 16,0 0-16,-42 0 78,0 0-62,0 0-16,0 0 0</inkml:trace>
  <inkml:trace contextRef="#ctx0" brushRef="#br0" timeOffset="29544.76">4911 7197 0,'0'0'0,"21"0"15,0 0 17,0-21-17,0-1-15,-21 1 16,21 0-16,1 0 16,-22 0-16,0 0 0,0-1 15,0 1-15,0 0 0,0 0 16,-22 0-16,1 0 0,0 21 0,21-22 15,-21 1-15,0 21 0,0 0 0,-1 0 16,1 0-16,0 0 0,-21 0 16,21 0-16,-1 0 0,-20 21 0,21-21 15,-21 22-15,20-1 0,1 0 16,-21 0-16,21 0 0,0 0 0,-1 1 16,1-1-16,0 0 0,0 21 15,21-21-15,-21 22 0,21-22 0,0 21 16,0-21-16,0 22 0,0-22 15,0 0-15,0 0 0,21 0 16,0 1-16,0-22 0,0 21 16,1-21-16,-1 0 0,0 0 0,0 0 15,0 0-15,0 0 0,1 0 0,20 0 16,-21-21-16,0-1 0,0 1 16,22 0-16,-22 0 0,0 0 0,0-22 15,0 22-15,1-21 0,-22 21 16,21-22-16,0 22 0,-21-21 0,0 21 15,21-22-15,0 22 0,0 0 16,-21 0-16,0 0 16,22 21-16,-1 0 15,-21 21 17,0 0-32,0 0 0,0 0 15,0 1-15,0-1 0,0 0 0,0 0 16,0 0-16,0 0 0,0 1 15,0-1-15,0 21 0,0-21 16,21 0-16,-21 1 0,21-22 0,0 0 16,-21 21-16,21-21 0,1 0 15,-1 0-15,0 0 0,0 0 16,0-21-16,0-1 16,1 1-16,-1 0 0,21 21 0,-21-42 15,0 21-15,1-1 0,20 1 16,-21-21-16,0 21 0,-21-22 0,21 22 15,1-21-15,-22 0 0,21-1 0,-21 1 16,0 0-16,0-1 0,0 1 16,0 0-16,0-1 0,0 1 0,-21-22 15,-1 22-15,1 0 0,0-1 16,0 22-16,0-21 0,-22 0 16,22 20-16,-21 1 0,0 0 0,20 0 15,-20 0-15,0 0 0,-1 21 16,1 0-16,0 0 0,-1 0 15,1 0-15,0 0 0,-22 0 0,22 0 16,-22 0-16,22 21 0,-21 0 16,20 0-16,-20 0 0,-1 22 0,22-22 15,-22 21-15,22 0 0,-21 22 16,20-22-16,1 22 0,0-22 0,-1 22 16,1-1-16,21-21 0,-22 22 15,22-1-15,0 1 0,0-1 16,21 1-16,0-1 0,0 1 0,0-1 15,0 1-15,0-22 0,0 22 16,0-1-16,0-20 0,21-1 16,0 21-16,0-20 0,1-22 0,-1 21 15,0 1-15,0-22 0,21 21 0,-20-21 16,20 0-16,0 1 0,1-1 16,20-21-16,1 0 0,-22 21 0,21-21 15,1 0-15,-1 0 0,1 0 16,-1-21-16,1 21 0,-1-21 0,-20-1 15,20 22-15,-20-21 0,-1 0 16,-21 21-16,21-21 0,-20 0 0,-1 21 16,0-21-16,0 21 0,-21-22 15,21 22-15,0-21 16,-21 0-16,22 0 16,-1 0-16</inkml:trace>
  <inkml:trace contextRef="#ctx0" brushRef="#br0" timeOffset="30192.42">6138 6668 0,'0'-22'0,"0"44"0,21-65 0,-21 22 16,22 0-16,-22 0 16,0 0-16,21-1 0,-21 1 15,21 0-15,-21 0 16,0 42 15,0 0-31,0 0 0,0 22 16,0-22-16,0 21 0,-21 1 15,21-1-15,0 0 0,-21 1 0,-1 20 16,22-21-16,0 22 16,-21-22-16,0 22 0,0-1 0,21-20 15,0 20-15,-21-21 0,21 22 0,-21-22 16,21 1-16,-22-1 0,22-21 15,0 0-15,0 22 0,0-22 0,0 0 16,0 0 0,0-42 15,0 0-31,0 0 16,0-1-16,22-20 0,-22 21 0,21 0 15,-21-22-15,21 1 0,-21 0 16</inkml:trace>
  <inkml:trace contextRef="#ctx0" brushRef="#br0" timeOffset="30512.24">6223 6646 0,'-21'0'16,"0"0"-16,21-21 15,0 0 1,21 21-16,0 0 16,0-21-16,0 21 0,0 0 0,22-21 15,-22 21-15,21-21 0,1 21 16,-1 0-16,-21-22 0,21 1 0,1 21 16,-1 0-16,0 0 0,1-21 15,-22 21-15,0 0 0,0 0 0,0 0 16,-21 21-1,-21 0 1,0 1 0,0-1-16,0 0 15,0-21-15</inkml:trace>
  <inkml:trace contextRef="#ctx0" brushRef="#br0" timeOffset="30776.09">6244 7070 0,'0'21'15,"0"-42"-15,-21 42 0,21 0 16,21-21 0,0 0-1,0 0-15,1 0 16,-1 0-16,0-21 0,0 21 0,21 0 15,-20-21-15,20 21 0,-21 0 16,0-21-16,22 21 0,-22 0 0,0-22 16,0 22-16,0 0 0,0 0 15</inkml:trace>
  <inkml:trace contextRef="#ctx0" brushRef="#br0" timeOffset="31127.89">6900 7112 0,'-21'0'31,"21"21"-31,-21-21 16,21 21-16,0 1 0,0-1 16,0 0-16,-21 0 0,21 0 0,-21 0 15,21 22-15,-22-22 0,22 0 16,0 21-16,0-20 0,-21-1 16,21 0-16,-21 0 0,21 0 0,0 0 15,0 1-15,-21-22 0,21-22 47,0 1-31,0 0-16,21 21 0,0-42 0</inkml:trace>
  <inkml:trace contextRef="#ctx0" brushRef="#br0" timeOffset="31471.87">6921 6816 0,'0'0'16,"-21"0"-16,0 21 0,21 0 15,-21-21-15,21 21 16,21-21 0,0 0-16,0 0 15,1 0-15,-1 0 0,0-21 16,0 21-16,0-21 0,-21 0 15,0 0-15,0-1 16,0 1 0,-21 0-16,0 21 15,0 0-15,0 0 0,-1 0 16,1 0-16,0 0 16,21 21-16,-21 0 0,21 1 15,0-1-15,0 0 0,0 0 16,0 0-16,0 0 15,21 1-15,0-1 0</inkml:trace>
  <inkml:trace contextRef="#ctx0" brushRef="#br0" timeOffset="32055.53">7281 7006 0,'0'21'31,"0"1"-31,0-1 0,0 0 16,0 0-16,-21 0 0,21 0 0,-21 1 16,21-1-16,0 0 0,0 21 15,0-21-15,0 1 0,-21-1 0,21 0 16,0 0-16,-21 0 15,21 0-15,0 1 0,0-1 16,0 0-16,-22-21 47,22-21-31,0 0-16,0-1 15,0 1-15,0 0 0,0 0 0,0-21 16,0 20-16,0-20 0,22 21 15,-1-21-15,0 20 0,0-20 0,0 21 16,22-21-16,-22 20 0,21 1 16,0 0-16,1 0 0,-1 0 15,0 21-15,1 0 0,-22 0 0,21 0 16,1 0-16,-1 0 0,-21 0 16,21 21-16,-20 0 0,-1 0 0,0 0 15,-21 1-15,0 20 0,0-21 0,0 0 16,0 22-16,0-22 0,0 0 15,0 0-15,-21 21 0,0-20 0,-1-1 16,22 0-16,0 0 16,-21-21-16,21 21 0,-21-21 15,21-21 17,21 21-17,0-21-15</inkml:trace>
  <inkml:trace contextRef="#ctx0" brushRef="#br0" timeOffset="32728.29">8424 7027 0,'0'0'0,"0"-21"0,0 0 15,0 0-15,-21 0 16,0 21-16,0 0 0,0 0 16,-1 0-16,1 0 15,0 0-15,0 0 0,0 0 0,-22 21 16,22 0-16,0 0 0,-21 0 0,21 1 16,-1-1-16,1 0 0,-21 21 15,21-21-15,0 22 0,21-22 0,-22 21 16,22-21-16,-21 1 0,21 20 15,0-21-15,0 0 0,0 0 0,21 1 16,1-22-16,-1 0 16,0 0-16,0 0 0,0 0 0,0 0 15,22 0-15,-22 0 0,0 0 16,21 0-16,-20-22 0,-1 1 0,0 21 16,0-21-16,21 0 0,-20 0 15,-1 0-15,-21-22 0,21 22 0,0 0 16,0-21-16,0-1 0,1 1 15,-22 21-15,21-22 0,0-20 0,-21 21 16,0-1-16,0 1 0,21 0 0,-21-22 16,0 22-16,21-1 0,-21 1 15,0 21-15,0-21 0,0 20 16,0 1-16,0 0 0,-21 42 31,21 0-15,0 1-16,0-1 0,-21 21 0,21 0 15,0-20-15,0 20 0,0 0 0,0 22 16,0-22-16,0 0 0,-21 1 16,21-1-16,0 0 0,-21 1 0,21-1 15,0 22-15,0-22 0,0-21 16,0 21-16,0 1 0,0-22 0,0 0 16,0 0-16,0 0 0,0 1 15,21-22-15,0 0 0,0 0 16,0 0-16,0 0 0,1 0 15,-1-22-15,0 1 0,0 0 0,21 21 16</inkml:trace>
  <inkml:trace contextRef="#ctx0" brushRef="#br0" timeOffset="33395.48">9588 6371 0,'0'-21'0,"0"42"0,0-21 47,-21 43-47,0-22 16,21 21-16,0 0 0,-21 22 15,0-22-15,0 22 0,21-22 0,-22 22 16,1-1-16,0-21 0,21 22 16,-21-22-16,0 22 0,21-22 0,-21 0 15,21 1-15,0-22 0,0 21 0,0-21 16,0 1-16,0-1 15,0-42 17,0-1-32,0 1 15,0 0-15,0-21 0,0 21 16</inkml:trace>
  <inkml:trace contextRef="#ctx0" brushRef="#br0" timeOffset="34076.25">9356 6541 0,'0'-22'0,"0"1"16,0 0-16,0 0 0,0 0 0,0 0 15,0-1 1,0 1-16,0 0 0,21 21 0,0-21 15,-21 0-15,21 21 0,0-21 0,0 21 16,1 0-16,-1-22 0,21 22 16,-21 0-16,22 0 0,-22 0 0,21 0 15,-21 0-15,22 22 0,-22-1 16,0 21-16,0-21 0,-21 22 0,0-1 16,0 0-16,-21 1 0,0-22 15,-22 21-15,1 0 0,0 1 16,-1-1-16,1-21 0,21 22 0,-21-22 15,-1 0-15,22-21 0,0 21 16,0 0-16,0-21 0,21-21 31,0 0-15,21 0-16,0 21 0,0 0 16,0-21-16,0 21 0,1 0 15,-1 0-15,21-22 0,-21 22 0,22 0 16,-1 0-16,0 0 0,-21 0 15,22 22-15,-1-1 0,0-21 0,1 21 16,-22 0-16,21 0 0,-21 0 16,1 1-16,-1-1 0,-21 0 15,0 0-15,0 0 0,0 0 0,-21 22 16,-1-22-16,1 0 0,-21 21 0,0-20 16,-1-1-16,1 21 0,-22-21 15,22 0-15,-21 1 0,20-1 0,-20 0 16,20 0-16,1-21 0,0 21 0,-1-21 15,1 0-15,0 0 0,-1 0 16,22 0-16,0 0 0,0 0 0,0 0 16,0-21-16,-1 21 0,22-21 15,-21 0-15,21 0 0,0-1 16,0 1-16,0 0 16,21 21-16,1 0 15,-22-21-15,21 21 0,0-21 16,0 0-16,0 21 0</inkml:trace>
  <inkml:trace contextRef="#ctx0" brushRef="#br0" timeOffset="34833.08">10245 6773 0,'0'22'47,"-22"-1"-31,22 0-16,-21 0 0,21 0 0,-21 0 16,21 22-16,0-22 0,0 0 15,0 0-15,0 0 0,0 1 0,0-1 16,0 0-16,0 0 0,21 0 15,-21 0-15,21-21 0,1 0 0,-1 22 16,0-22-16,0 0 0,0 0 16,0 0-16,22-22 0,-22 22 15,0-21-15,21 0 0,-20 21 0,20-21 16,-21 0-16,21 0 0,-20-1 0,-1 1 16,0 0-16,0 0 0,0 0 15,0 0-15,-21-1 0,22 1 0,-22 0 16,0 0-16,0 0 0,0 0 15,0-1 1,0 44 15,0-1-15,-22 0-16,22 0 0,0 21 0,0-20 16,-21 20-16,21-21 0,0 21 15,0 1-15,-21 20 0,21-20 0,0-1 16,0 21-16,0 1 0,0-22 15,0 22-15,0-1 0,0-20 0,0 20 16,0 1-16,0-1 0,0 1 0,0-1 16,0 1-16,0-1 0,0 1 0,0-1 15,0-21-15,-21 22 0,0-1 16,0-20-16,-1-1 0,22 0 0,-21 1 16,-21-1-16,21-21 0,0 22 0,-1-22 15,1 0-15,0-21 0,-21 21 16,21-21-16,-1 0 0,-20 0 0,0 0 15,21 0-15,-22-21 0,-20 21 16,20-21-16,1 21 0,0-21 0,-1 21 16,1-22-16,0 22 0,21 0 15,-22-21-15,22 0 0,0 21 0,0-21 16,0 0-16,21 0 16,0-1-16,0 1 0,0 0 15,0 0-15,21 0 0,0 0 16,-21-1-16,42 1 0,-21-21 15</inkml:trace>
  <inkml:trace contextRef="#ctx0" brushRef="#br0" timeOffset="35568.69">12467 5673 0,'0'0'0,"0"-21"0,21-1 15,-21 1-15,0 0 16,-21 21 15,0 0-31,0 0 0,0 0 16,-1 0-16,-20 21 0,21 0 0,-21 1 15,-1-1-15,1 21 0,0 0 16,-1-20-16,1 41 0,0-21 16,-1 1-16,1 20 0,0 1 0,-1-1 15,1 1-15,21-1 0,-22 22 16,22-22-16,0 22 0,0 0 0,0-22 16,0 22-16,-1-22 0,22 22 15,-21-21-15,21-1 0,0 22 0,0-22 16,0 22-16,-21-22 0,21 1 0,0-1 15,0-20-15,0 20 0,0-20 16,21-1-16,0 0 0,1-21 0,-1 1 16,0-1-16,0 0 0,21 0 15,1-21-15,-22 0 0,21 0 0,1 0 16,-1 0-16,0 0 0,1-21 0,-1 21 16,0-21-16,-21 21 0,22-21 15,-22-1-15,0 1 0,0 21 16</inkml:trace>
  <inkml:trace contextRef="#ctx0" brushRef="#br0" timeOffset="37219.6">12763 6477 0,'22'0'15,"-22"-21"1,0 0-16,0 0 16,0-1-1,21 22-15,-21-21 0,21 21 0,-21-21 16,0 0-16,21 21 0,0-21 15,-21 0-15,0-1 0,21 1 16,-21 0-16,22 0 16,-22 0-16,-22 21 31,1 0-15,21 21-16,-21-21 0,0 21 0,0 0 15,0 22-15,21-22 0,-22 21 16,1 0-16,0 1 0,21 20 0,-21-20 15,0 20-15,0-21 0,21 22 16,-22-22-16,1 1 0,21 20 0,-21-21 16,0 1-16,0-1 0,21-21 0,-21 22 15,-1-22-15,1 21 16,0-21-16,21 0 0,-21 1 0,0-1 16,0-21-16,21-21 31,0-1-31,0 1 0,0 0 15,0 0-15,0 0 0,0 0 16,0-22-16,0 22 0,0-21 0,0 21 16,0-22-16,0 1 0,0 0 0,0-1 15,0 22-15,0-21 0,0 21 16,0-1-16,21 1 0,0 0 0,0 21 16,0 21-1,-21 0 1,21 1-16,-21 20 0,22-21 0,-22 0 15,0 22-15,21-22 0,-21 21 16,21 0-16,-21-20 0,0 20 0,21-21 16,-21 0-16,21 0 0,0 1 15,-21-1-15,22 0 0,-1-21 0,0 0 16,0 0-16,0 0 0,0 0 16,1 0-16,-1 0 0,0-21 15,0 21-15,0-21 0,0-1 0,1 1 16,-1 0-16,0 0 0,21 0 15,-21-22-15,1 22 0,-1-21 16,-21 21-16,21 0 0,-21-22 0,21 22 16,-21 0-16,0 0 0,21 0 15,-21-1-15,0 44 32,-21-1-32,21 0 15,-21 0-15,21 0 0,-21 0 0,21 1 16,0 20-16,0-21 0,0 0 15,0 22-15,0-22 0,0 0 0,0 0 16,0 0-16,0 0 0,0 1 16,0-1-16,21-21 0,0 0 15,0 0-15,0 0 16,1 0-16,-1 0 0,0 0 0,0-21 16,0-1-16,0 22 0,1-21 15,-1 0-15,0 0 0,-21 0 0,0 0 16,21-1-16,-21 1 0,0 0 15,0-21-15,0 21 0,0-1 0,-21-20 16,21 21-16,-21 0 0,0 0 16,-1-1-16,1 1 0,0 0 0,0 21 15,0 0-15,0 0 0,-1 0 0,1 0 16,0 21-16,21 0 16,0 1-16,0-1 0,0 0 15,0 0-15,0 0 16,21-21-16,0 0 15,1 0-15,-1 0 0</inkml:trace>
  <inkml:trace contextRef="#ctx0" brushRef="#br0" timeOffset="37544.92">13695 6583 0,'0'0'16,"0"-21"-16,0 0 0,0-1 15,-21 22 17,-1 0-32,1 0 0,0 0 0,21 22 0,-21-1 15,0 0-15,0 0 16,-1 21-16,1-20 0,0 20 0,0 0 16,21-21-16,-21 22 0,0-1 15,21-21-15,0 22 0,0-22 0,0 21 16,0-21-16,0 0 0,0 1 0,0-1 15,21-21-15,0 21 0,0-21 16,0 0-16,0 0 0,1 0 0,-1 0 16,21 0-16,-21 0 0,22 0 0,-22 0 15,21 0-15,0-21 0,1 21 16,-22-21-16,21-1 0,1 22 16,-22-21-16,21 0 0</inkml:trace>
  <inkml:trace contextRef="#ctx0" brushRef="#br0" timeOffset="38027.78">14203 6795 0,'0'0'0,"21"-22"0,-21 1 0,0 0 16,0 0-16,0 0 0,-21 0 0,0 21 16,-1-22-16,1 22 15,0 0-15,0 0 0,-21 0 0,20 0 16,1 22-16,0-1 0,0 0 0,-21 0 16,20 0-16,1 0 0,21 1 15,-21 20-15,0-21 0,0 0 16,21 22-16,0-22 0,0 0 15,0 0-15,0 0 0,0 0 0,0 1 16,0-1-16,0 0 16,21-21-16,0 0 0,0 0 15,0 0-15,1 0 0,-1 0 0,0-21 16,21 0-16,-21-1 0,1 1 0,-1 21 16,0-21-16,0 0 0,0 0 15,0 0-15,1-22 0,-22 22 16,0 0-16,21 0 0,-21-22 0,0 22 15,0 0-15,21 0 0,-21 0 0,0 0 16,0 42 15,0 0-31,0 0 16,0 0-16,0 0 0,0 22 16,-21-22-16,21 21 0,0-21 0,-21 1 15,21-1-15,0 0 0,0 0 0,0 0 16,0 0-16,0 1 0,0-1 15,21-21 1,0 0-16,0 0 16,0 0-1,0-21-15,1-1 0,-22 1 16,21 21-16,0-21 0</inkml:trace>
  <inkml:trace contextRef="#ctx0" brushRef="#br0" timeOffset="38371.58">14753 6054 0,'0'0'0,"0"-21"0,0-1 16,0 1-16,0 42 31,-21 1-31,0-1 16,21 0-16,-21 21 0,21 1 15,-22-1-15,1 0 0,21 22 16,-21-22-16,0 22 0,0-1 0,21 1 16,-21-22-16,-1 21 0,1-20 0,0 20 15,21-20-15,-21-1 0,21 0 16,-21-21-16,21 22 0,0-22 0,0 0 16,0 0-16,0 0 0,0 1 15,21-22 32,0-22-47,0 22 0,-21-21 0,21 0 0,1 0 16,-1 0-16</inkml:trace>
  <inkml:trace contextRef="#ctx0" brushRef="#br0" timeOffset="38780.37">14859 6625 0,'-21'21'15,"0"1"-15,21-1 0,-22 0 16,1 0-16,21 0 0,-21 0 16,21 1-16,0 20 0,-21-21 0,21 0 15,0 0-15,-21 1 0,21-1 16,0 0-16,0 0 0,0 0 16,0 0-16,21-21 0,0 0 15,0 0-15,0 0 16,1 0-16,-1 0 0,0 0 0,0 0 15,0-21-15,0 21 0,1-21 0,-1 0 16,0 21-16,-21-21 0,21 0 16,-21-1-16,0 1 0,0 0 0,0-21 15,0 21-15,0-1 0,0-20 16,-21 21-16,21-21 0,-21 20 0,0 1 16,-1 21-16,1-21 0,0 21 0,0 0 15,0 0-15,0 0 16,-1 0-16,22 21 0,0 0 15,0 1-15,0-1 16,0 0-16,0 0 0,0 0 16,22-21-16,-1 0 15,0 0-15,0 0 0,0 0 16,0 0-16,1 0 0</inkml:trace>
  <inkml:trace contextRef="#ctx0" brushRef="#br0" timeOffset="39216.12">15155 6710 0,'0'0'0,"0"-21"16,0 0-16,0-1 0,0 1 15,21 0 1,1 21-16,-1 0 16,0 0-16,0 0 0,0 0 15,0 0-15,1 0 0,-1 21 16,0 0-16,0 1 0,-21-1 0,21 0 15,0 0-15,-21 0 0,22 0 0,-22 1 16,0 20-16,0-21 0,0 0 16,0 0-16,0 1 0,0-1 0,0 0 15,-22 0-15,1 0 16,0-21-16,0 0 0,21 21 16,-21-21-16,0 0 0,21-21 31,0 0-31,0 0 15,0 0-15,0 0 0,0-1 0,21 1 16,0 0-16,0 0 0,0-21 16,0-1-16,-21 22 0,43-21 0,-22 21 15,0-22-15,-21 22 0,21 0 0,0 0 16,1 21-16,-1-21 0,-21-1 31,0 1 0,-21 21-31</inkml:trace>
  <inkml:trace contextRef="#ctx0" brushRef="#br0" timeOffset="39507.96">14541 6329 0,'0'0'0,"-21"0"0,21-21 16,21 21-1,1-21-15,20 21 16,-21 0-16,21 0 0,1-22 0,-1 22 16,0-21-16,22 21 0,-22-21 15,1 21-15,20 0 0,-21-21 0,1 21 16,-1 0-16,-21 0 0,0 0 0,1 0 15,-1 0-15,-42 0 47</inkml:trace>
  <inkml:trace contextRef="#ctx0" brushRef="#br0" timeOffset="40355.99">13187 7578 0,'0'-21'0,"21"21"16,-21-22-16,21 1 15,-21 42 32,0 1-47,0-1 0,0 0 16,0 21-16,0-21 0,0 1 0,0-1 15,-21 21-15,21-21 16,-21 0-16,21 1 0,-21-1 0,21 0 16,0 0-16,0 0 0,0 0 15,0-42 16,0 0-15,0 0-16,0 0 0,0 0 16,0-1-16,0 1 0,0 0 0,21-21 15,0 21-15,0-1 0,0-20 16,0 21-16,1-21 0,-1 20 16,21 1-16,-21-21 0,22 42 15,-22-21-15,21 0 0,-21 21 0,22 0 16,-22 0-16,0 0 0,0 21 0,0 0 15,0 0-15,1 0 0,-22 0 16,21 1-16,-21 20 0,0-21 0,0 21 16,0-20-16,0-1 0,0 21 15,0-21-15,0 0 0,-21 1 0,21-1 16,-22 0-16,22 0 0,0 0 0,0 0 16,-21-21-1,21-21 32,21 0-47</inkml:trace>
  <inkml:trace contextRef="#ctx0" brushRef="#br0" timeOffset="40885.19">14351 7578 0,'0'0'0,"0"-21"0,0-1 16,-21 22-16,0 0 0,-1 0 15,1 0-15,0 0 16,0 0-16,0 0 0,0 0 0,-22 0 16,22 22-16,0-1 0,0 0 15,-22 0-15,22 0 0,0 0 0,0 1 16,0-1-16,0 21 0,-1-21 0,22 0 15,0 1-15,0-1 16,0 0-16,22-21 16,-1 0-16,0 0 0,0 0 15,0 0-15,0 0 0,1 0 16,20-21-16,-21 0 0,21 21 0,-20-22 16,-1 1-16,21 21 0,-21-21 15,0 0-15,1 0 0,-1 0 16,-21-1-16,0-20 0,21 21 0,-21 0 15,0 0-15,0-1 0,21 22 16,-21-21-16,0 42 16,0 1-1,-21-22-15,21 21 0,-21 0 16,21 0-16,-21 0 0,21 22 0,0-22 16,0 0-16,0 0 0,0 0 15,0 0-15,0 1 16,0-1-16,21-21 0,0 0 15,0 0-15,0 0 0,0 0 16,1 0-16,-1 0 16,0-21-16,0-1 0,0 22 0,0-21 15,22 0-15</inkml:trace>
  <inkml:trace contextRef="#ctx0" brushRef="#br0" timeOffset="41612.6">14795 7430 0,'0'0'0,"-21"21"32,21 0-17,0 0-15,-21 0 0,21 0 0,-21 1 16,21-1-16,0 21 16,0-21-16,0 0 0,0 1 0,0-1 15,-21 0-15,21 0 0,0 0 16,0 0-16,-21-21 15,21 22-15,0-44 47,0 1-47,0 0 16,-22 0-16,22 0 16,0 0-16,0-1 0,0 1 15,0 0-15,0 0 0,0-21 0,22 20 0,-22 1 16,21 0-16,0 0 15,0 0-15,0 0 0,0-1 0,1 22 16,-1 0-16,0 0 0,0 0 16,0 0-16,0 0 0,1 0 15,-1 22-15,-21-1 0,0 0 0,21 0 16,-21 21-16,0-20 0,0-1 16,0 0-16,0 0 0,0 0 0,0 0 15,0 1-15,-21-1 0,21 0 16,-21-21-16,21 21 15,-22-21 1,22-21 15,0 0-31,0 0 0,0-1 16,0 1-16,0 0 0,22 0 0,-1 0 16,0 0-16,0-1 0,0-20 15,22 21-15,-22 0 0,21 0 0,-21 21 16,22 0-16,-1 0 0,-21 0 0,0 0 15,0 0-15,1 0 0,-1 21 16,-21 0-16,0 0 0,0 21 16,0-20-16,0-1 0,0 0 15,0 0-15,-21 0 0,-1 0 0,1 1 16,0-1-16,0 0 16,0-21-16,21 21 15,21-42 32,0 21-47,0-21 0,-21 0 0</inkml:trace>
  <inkml:trace contextRef="#ctx0" brushRef="#br0" timeOffset="41963.4">15473 7578 0,'21'0'47,"0"0"-47,0 0 16,0 0-16,1-21 0,-1 21 0,0-22 15,0 22-15,21-21 0,-20 21 0,-1-21 16,0 0-16,0 21 0,-21-21 16,0 0-16,0-1 0,0 1 15,-21 21 1,0 0-16,0 0 15,-1 0-15,1 21 0,0 1 0,0-1 16,0 0-16,0 0 0,-1 0 16,22 0-16,-21 1 0,21-1 15,-21 21-15,21-21 0,0 0 0,0 1 16,0-1-16,0 0 16,21 0-16,0-21 0,1 0 15,-1 0-15,0 0 0,0 0 16,0 0-16,0 0 0,1 0 15,-1 0-15</inkml:trace>
  <inkml:trace contextRef="#ctx0" brushRef="#br0" timeOffset="42560.06">16722 6541 0,'-22'0'16,"44"0"46,-1-22-62,0 22 0,0 0 16,0 0-16,0 0 0,1-21 16,-1 21-16,0 0 0,0 0 0,0 0 15,0 0-15,1 0 0,-44 0 47,1 0-47</inkml:trace>
  <inkml:trace contextRef="#ctx0" brushRef="#br0" timeOffset="42771.93">16658 6731 0,'0'21'16,"21"-21"30,0 0-46,1 0 16,-1 0-16,0 0 0,0 0 0,0 0 16,0 0-16,1 0 0,-1-21 15,0 0-15,0 0 16</inkml:trace>
  <inkml:trace contextRef="#ctx0" brushRef="#br0" timeOffset="43475.52">18097 5736 0,'0'0'16,"0"-21"-16,0 0 0,0 0 16,0 0-16,-21 21 47,21 21-47,-21 0 0,0 0 15,0 21-15,21 1 0,-21-1 0,-1 0 16,1 22-16,0-22 0,0 22 15,0-22-15,0 22 0,-1-22 0,-20 21 16,21 1-16,0-22 0,-22 22 16,22-22-16,0 22 0,0-22 0,0-21 15,0 21-15,-1-20 0,1 20 0,0-21 16,21 0-16,-21-21 0,0 21 16,0-21-16,-1 0 15,1 0-15,0 0 16,21-21-1,-21 0-15,21 0 0,0 0 16,0 0-16,0-1 16,0 1-16,0 0 0,0-21 15,0 21-15,0-1 0,0 1 16,21 0-16,-21-21 0,21 21 0,0-1 16,1 1-16,-1 0 0,-21 0 0,21 21 15,0 0-15,0-21 0,0 21 16,1 0-16,-1 0 0,0 21 15,0 0-15,0 0 0,0 0 16,-21 1-16,22 20 0,-1-21 0,0 0 16,0 22-16,0-22 0,0 0 15,-21 0-15,22 0 0,-1 0 16,0-21-16,0 22 0,0-22 0,0 0 16,1 0-16,-1 0 0,0 0 15,0 0-15,0 0 0,0 0 0,1 0 16,-1-22-16,0 1 0,0 0 15,-21 0-15,21 0 0,-21 0 16</inkml:trace>
  <inkml:trace contextRef="#ctx0" brushRef="#br0" timeOffset="44068.7">17335 5525 0,'0'-43'16,"-21"43"0,0 0-16,0 0 15,21 21 1,-21-21-16,21 22 0,-21-1 15,21 0-15,0 0 16,21-21 31,0 0-47,0-21 16,-21 0-16,0 0 15,21-1-15,-21 1 16,0 0-16,-21 21 31,0 0-15,21 21-16,0 0 0,0 1 15,-21 20-15,21-21 0,0 21 16,0 1-16,0-22 0,0 21 0,0 1 16,0-1-16,21-21 0,-21 0 15,21 22-15,0-22 0,22 0 16</inkml:trace>
  <inkml:trace contextRef="#ctx0" brushRef="#br0" timeOffset="44709.33">18330 6160 0,'0'-22'0,"-21"22"16,0 0-1,0 0-15,0 22 16,-1-22-16,1 21 16,21 0-16,-21 0 0,21 0 0,-21 22 15,21-22-15,-21 21 0,21-21 16,-21 22-16,21-1 0,0-21 0,0 21 15,0-20-15,0-1 0,0 0 16,0 0-16,0 0 0,21-21 0,0 21 16,0-21-16,0 0 0,0 0 0,1 0 15,-1 0-15,0 0 16,0-21-16,0 21 0,0-21 0,1 0 16,20 21-16,-42-21 0,21 0 15,0-1-15,0-20 0,-21 21 0,22-21 16,-22 20-16,0-20 0,0 21 0,0-21 15,0 20-15,0-20 0,0 21 16,-22 0-16,1 0 0,0-1 0,21 1 16,-21 0-16,0 21 0,0 0 15,-1 0-15,1 0 0,0 0 16,0 21-16,21 0 16,0 1-16,0-1 0,0 0 15,0 0-15,21 0 16,0-21-16,0 0 15</inkml:trace>
  <inkml:trace contextRef="#ctx0" brushRef="#br0" timeOffset="45020.25">19029 6117 0,'0'-21'0,"-21"21"15,-1 0 1,1 0-16,0 0 16,0 0-16,0 21 0,21 0 0,-21-21 15,-1 22-15,1 20 0,0-21 16,0 0-16,0 22 0,0-22 0,-1 21 16,1 0-16,21-20 0,0 20 15,0-21-15,0 21 0,0-20 0,0-1 16,0 0-16,0 0 0,21 0 0,1 0 15,-1-21-15,0 0 16,21 0-16,-21 0 0,22 0 0,-22 0 16,21 0-16,1-21 0,-1 21 15,0-21-15,1 0 0,-1 0 16</inkml:trace>
  <inkml:trace contextRef="#ctx0" brushRef="#br0" timeOffset="45471.64">19452 6350 0,'0'-21'16,"0"42"-16,0-63 0,0 21 0,0-1 15,0 1-15,-21 0 0,0 21 16,0 0-16,-1 0 0,1 0 16,0 0-16,0 0 0,0 21 15,0 0-15,-1 1 0,1-1 0,0 0 16,0 0-16,0 21 0,21-20 16,0-1-16,0 0 0,-21 0 0,21 21 15,0-20-15,0-1 0,0 0 16,21 0-1,0-21-15,0 0 16,0 0-16,0 0 0,1-21 16,20 0-16,-21 0 15,0-1-15,0 1 0,1 0 0,-1 0 16,0 0-16,-21 0 0,21-22 16,-21 22-16,21 0 0,-21 0 15,0 0-15,0-1 0,0 1 0,-21 42 31,0 1-31,21-1 16,-21 0-16,0 0 16,-1 0-16,22 0 0,0 22 0,-21-22 15,0 0-15,21 0 0,0 0 16,0 1-16,0-1 0,0 0 16,0 0-16,0 0 15,21-21-15,0 0 16,1 0-16,-1 0 0,0-21 15,0 21-15,0-21 0,0 0 0</inkml:trace>
  <inkml:trace contextRef="#ctx0" brushRef="#br0" timeOffset="45820.43">20024 5567 0,'0'-21'16,"0"42"-16,0-63 0,0 20 0,0 1 16,-22 21-1,1 21 1,0 1-16,0 20 16,0 0-16,0 1 0,-1 20 0,1-21 15,0 22-15,0-1 0,0 1 16,0-22-16,-1 22 0,1-22 15,0 22-15,0-22 0,0 0 0,21 1 16,-21-22-16,21 21 0,-22 0 16,22-20-16,-21-1 0,21 0 0,0 0 15,0 0-15,0 0 0,21-21 32,1 0-32,-1 0 15,0-21-15,0 21 0,0-21 16</inkml:trace>
  <inkml:trace contextRef="#ctx0" brushRef="#br0" timeOffset="46211.46">20024 6265 0,'0'0'0,"-22"0"32,1 0-32,0 0 0,21 22 15,-21-1-15,21 0 0,0 0 16,-21-21-16,21 21 0,-21 22 0,21-22 15,0 0-15,0 0 0,0 0 16,0 0-16,0 1 0,0-1 16,21-21-16,0 21 0,0-21 15,0 0 1,0 0-16,1 0 0,-1 0 0,0 0 0,0-21 16,0 0-16,0 21 15,1-22-15,-1 1 0,0 0 0,-21 0 16,0 0-16,0 0 0,0-22 0,0 22 15,0-21-15,0 21 0,0-1 16,0-20-16,0 21 0,0 0 0,-21 21 16,0-21-16,-1 21 15,1 0-15,0 0 0,21 21 16,-21-21-16,21 21 0,-21 0 16,21 0-16,0 0 15,0 1-15,21-22 16,0 21-1</inkml:trace>
  <inkml:trace contextRef="#ctx0" brushRef="#br0" timeOffset="46643.21">20468 6265 0,'0'-21'0,"0"0"16,0 0-1,21 21-15,0 0 16,1 0-16,-1 0 16,0 0-16,0 0 15,0 0-15,-21 21 0,0 0 16,0 0-16,0 1 0,0-1 16,0 0-16,0 0 0,0 0 0,0 0 15,0 1-15,0-1 0,0 0 16,0 0-16,-21 0 0,21 0 0,-21-21 15,0 22-15,0-22 16,-1 0 0,22-22 15,0 1-31,22 0 0,-1 0 16,0 0-16,-21 0 0,21-1 0,21-20 15,-20 21-15,-1 0 0,0-22 16,0 22-16,0-21 0,0 21 0,1 0 15,-1-1-15,0 1 0,0 21 16,-21-21-16,0 0 31</inkml:trace>
  <inkml:trace contextRef="#ctx0" brushRef="#br0" timeOffset="46939.04">19537 5821 0,'0'0'0,"-21"0"15,21-21-15,21 21 16,21-21-16,-21 21 0,22 0 15,-1 0-15,0-22 0,1 1 0,-1 21 16,0 0-16,22 0 16,-22-21-16,0 21 0,1 0 0,-1-21 15,0 21-15,1 0 0,-1 0 16,0 0-16,-20 0 0,20 0 0,-21 0 16</inkml:trace>
  <inkml:trace contextRef="#ctx0" brushRef="#br0" timeOffset="47666.62">18648 7133 0,'0'0'0,"0"-21"0,0 0 16,0 0-1,21 21 17,0 0-17,-21 21-15,21 21 16,0-21-16,-21 22 0,0-22 0,0 21 16,22 1-16,-22-1 0,0-21 15,0 21-15,0 1 0,0-22 0,0 21 16,0-21-16,0 1 0,0-1 0,0 0 15,0 0-15,0 0 16,0-42 15,0 0-31,0 0 16,0 0-16,21-1 0,-21 1 0,21-21 16,0 21-16,0-22 15,0 1-15,1 0 0,-1-1 0,0 1 16,0 21-16,0-21 0,0-1 15,1 22-15,-1 0 0,0 0 0,-21 0 16,21-1-16,0 22 0,0 0 16,1 0-1,-1 0-15,-21 22 16,0-1-16,21 0 16</inkml:trace>
  <inkml:trace contextRef="#ctx0" brushRef="#br0" timeOffset="49251.28">19579 7408 0,'21'-21'15,"-21"-21"1,0 21-16,0 0 0,0-1 15,0 1-15,0 0 0,-21 21 0,0-21 16,0 21-16,0 0 16,-1 0-16,1 0 0,0 0 15,0 21-15,-21 0 0,20-21 0,1 21 16,0 1-16,0 20 0,0-21 16,0 0-16,-1 0 0,22 22 0,0-22 15,0 0-15,0 0 0,0 0 16,0 1-16,0-1 0,0 0 15,0 0-15,22-21 0,-1 0 0,0 0 16,0 0-16,0 0 0,0 0 16,1 0-16,-1 0 0,0-21 0,21 0 15,-21 21-15,-21-21 0,22-1 16,-1 22-16,0-21 0,0 0 16,-21 0-16,0-21 0,21 20 0,-21 1 15,0 0-15,21-21 0,-21 21 16,0-1-16,0 1 0,0 0 0,0 0 15,0 42 17,0 0-32,0 0 0,0 1 0,0-1 15,0 0-15,0 0 0,0 0 16,0 22-16,-21-22 0,21 0 0,0 0 16,0 0-16,0 0 0,0 1 15,0-1-15,0 0 0,21-21 16,1 0-1,-1 0-15,0 0 0,0 0 16,0 0-16,0 0 0,1 0 0,-1-21 16,21 21-16,-21-21 0,0-1 0,1 1 15,-1 0-15,-21 0 0,21-21 16,0 20-16,-21-20 0,21 0 0,0-22 16,-21 22-16,22 0 0,-1-22 15,-21 22-15,21-1 0,-21 1 0,21 0 16,-21-1-16,0 22 0,21 0 15,-21 0-15,0 0 16,0 42 0,0 0-16,0 0 15,-21 0-15,0 22 0,21-22 0,0 21 16,-21 1-16,21-1 0,-21 0 16,-1 1-16,22-1 0,0 0 0,0 1 15,-21-1-15,21 0 0,-21-21 16,21 22-16,0-22 0,0 0 0,0 21 15,0-20-15,0-1 0,0 0 16,0 0-16,21-21 16,0 0-16,1 0 0,-1 0 15,0 0-15,0 0 0,0-21 16,0 21-16,1-21 16,-1 21-16,0-21 0,-21-1 0,21 1 15,0 0-15,-21 0 0,0 0 16,21 0-16,1-1 0,-22-20 0,21 21 15,0 0-15,0 21 16,-21-21-16,0 42 31,0 0-31,0 0 16,0 0-16,0 0 0,-21 1 0,21-1 16,0 0-16,-21 0 0,21 0 15,0 0-15,0 1 0,0-1 16,21-21 15,0 0-31,0 0 0,0 0 16,1 0-16,-1-21 0,0 21 15,0-22-15,0 22 0,-21-21 16,21 0-16,1 0 0,-1 0 0,-21 0 16,21-1-16,0 1 0,-21 0 0,21 0 15,-21 0-15,21 21 0,-21-21 16,22 21-16,-22-22 0,0 44 47,0-1-47,0 0 0,0 0 15,-22 0-15,22 0 16,-21 1-16,21-1 0,0 0 16,0 0-16,0 0 0,0 0 15,21-21 1,1 22-16,-1-22 0,0 0 15,0 0-15,0 0 0,0 0 16,22 0-16,-22 0 0,0 0 0,21-22 16,-20 22-16,-1-21 0,0 0 0,0 21 15,0-21-15,0 0 0,1 0 16,-1-22-16,-21 22 16,0 0-16,21-21 0,-21-1 0,0 22 0,21-21 15,-21 21-15,0-1 0,0 1 16,0 0-16,0 0 0,-21 21 15,0 0-15,0 0 16,-1 21-16,1 0 0,21 0 16,-21 1-16,0-1 0,0 21 15,21-21-15,0 0 0,0 22 0,0-22 16,0 0-16,0 0 0,0 0 0,0 1 16,0-1-16,0 0 0,0 0 15,21-21-15,0 0 0,0 0 16,0 0-16,1 0 0,-1 0 0,0 0 15,0 0-15,21 0 0,-20-21 16,-1 21-16,0-21 0,21 0 0,-21-1 16,1 1-16,20 0 0</inkml:trace>
  <inkml:trace contextRef="#ctx0" brushRef="#br0" timeOffset="50155.27">21505 5355 0,'0'21'62,"0"1"-46,0-1-1,-21-21 17,0 0-17,0 0 1,21-21 0,0-1-16,0 1 15,21 0 1,-21 0-16,21 21 15,0 0-15,0 0 0,1 0 32,-22 21-32,0 0 15,0 0-15,0 1 16,0-1-16,0 0 0,-22-21 16,22 21-16,0 0 15,-21-21-15,0 0 31,21-21-15,0 0 0,0 0-16,0 0 15,0-1-15,21 22 16,0-21-16,1 21 0,-22-21 16,21 21-16,0 0 0,0 0 15,0 0-15,-21 21 0,21 0 16,-21 1-16,0-1 0,0 0 15,0 21-15,0-21 0,-21 22 0,0-22 16,0 21-16,0-21 0,0 1 16,-1-1-16,1 0 0,0 0 0,0 0 15,0-21-15</inkml:trace>
  <inkml:trace contextRef="#ctx0" brushRef="#br0" timeOffset="50704.09">21971 5038 0,'0'0'0,"0"-21"16,21-1 0,0 22-16,0 0 0,1 0 15,-1 0-15,0 0 16,0 22-16,0-1 0,0 0 0,1 0 16,-1 21-16,0-20 0,0 20 15,0 0-15,-21 1 0,21-1 0,1 0 16,-1 1-16,0 20 0,-21-21 15,21 22-15,0-1 0,-21 1 0,21-1 16,1 1-16,-1-1 0,-21 1 16,0-1-16,0 1 0,0-22 0,0 22 15,0-1-15,0 1 0,0-1 16,-21 1-16,-1-1 0,1-20 16,0 20-16,-21 1 0,-1-22 0,1 21 15,0-20-15,-1-1 0,1 0 0,0 1 16,-22-1-16,22-21 0,0 22 15,-22-1-15,22-21 0,-1 0 0,1 22 16,21-22-16,-21 0 0,-1-21 16,22 21-16,0 0 0,-21-21 0,20 0 15,1 21-15,0-21 16,42-21 15,-21 0-31,21 21 16,1-21-16,-1 0 0,0 0 0</inkml:trace>
  <inkml:trace contextRef="#ctx0" brushRef="#br0" timeOffset="52560.57">3789 9440 0,'0'-21'16,"0"0"-1,-21 21-15,21-21 31,-22 21 110,22 21-141,0 0 0,0 22 16,0-22-16,0 42 0,0-20 15,0 20-15,0 1 0,0-1 0,0 1 16,0-1-16,0 22 0,0-22 16,0 22-16,-21 0 0,0-1 0,0 1 15,0 0-15,21-1 0,-21 1 16,-1 0-16,1-1 0,21-20 0,0-1 15,-21 1-15,21-1 0,-21-20 0,21 20 16,-21-21-16,21-20 0,0 20 16,0-21-16,0 0 0,0-42 31,0 0-15,0 0-16,0-22 0,0 22 0,-21-21 15,21-22-15,0 22 0</inkml:trace>
  <inkml:trace contextRef="#ctx0" brushRef="#br0" timeOffset="52928.37">3429 9631 0,'-21'-21'0,"42"42"0,-42-63 0,21 20 0,0 1 16,0 0-16,0 0 0,21 0 0,0 0 15,21-22-15,-20 22 16,20 0-16,21 0 0,-20 0 0,-1-1 16,22 1-16,-22 21 0,21 0 15,-20 0-15,-1 0 0,0 21 0,1 1 16,-22-1-16,0 21 0,0-21 0,-21 22 16,0-1-16,0 0 0,0 1 15,-21-1-15,0 0 0,0 1 0,-22-1 16,22 0-16,-21 1 0,21-22 15,-22 21-15,22-21 0,-21 0 16,21 1-16,0-22 0,-1 21 0,1-21 16,21 21-16,21-21 31,1 0-31,-1 0 16,0-21-16,0 0 0,0 21 0,0-22 15</inkml:trace>
  <inkml:trace contextRef="#ctx0" brushRef="#br0" timeOffset="53581">4170 9991 0,'0'21'16,"0"-42"15,21 21-31,0-21 0,0-1 16,-21 1-16,21 0 0,1 0 15,-1-21-15,0 20 0,0-20 0,0 0 16,0-1-16,1 1 0,-1 0 16,0-22-16,0 22 0,-21 21 0,0-22 15,0 22-15,0 0 0,0 0 16,-21 21-16,0 0 0,0 0 16,-1 0-16,1 21 0,0 0 0,0 0 15,0 1-15,0-22 16,21 21-16,0 0 0,0 0 0,0 0 15,21 0-15,0-21 16,0 22-16,0-22 0,0 21 0,1 0 16,20-21-16,-21 21 0,0 0 15,0 0-15,1 1 0,-22-1 0,0 0 16,0 0-16,0 0 0,0 0 16,0 22-16,0-22 0,0 0 0,0 0 15,0 0-15,0 1 0,21-22 31,0 0-31,0 0 16,0-22-16,0 1 0,1 21 16,-1-21-16,0 0 0,0 0 15,21 0-15,-20-22 0,-1 22 0,0 0 16,0-21-16,0 20 0,0-20 16,1 21-16,-1 0 0,-21 0 0,0 42 46,0 0-46,0 0 0,0 0 0,-21 0 16,21 1-16,-22-1 0,22 0 16,-21 0-16,21 0 0,0 0 0,0 1 15,-21-1-15,21 0 0,-21-21 16,21 21-16,-21-21 31,21-21-15,0 0-16</inkml:trace>
  <inkml:trace contextRef="#ctx0" brushRef="#br0" timeOffset="53767.95">4868 9419 0,'21'0'63,"1"0"-48,-1 0-15</inkml:trace>
  <inkml:trace contextRef="#ctx0" brushRef="#br0" timeOffset="54284.12">5270 9525 0,'0'-21'16,"22"21"15,-1 0-16,0 21-15,0-21 16,-21 21-16,21 0 0,0 1 0,-21 20 16,22-21-16,-1 0 0,-21 0 0,0 22 15,0-22-15,21 0 0,-21 21 16,0-20-16,0-1 0,0 0 16,0 0-16,0 0 0,0 0 15,0 1-15,0-44 31,21 1-15,-21 0-16,21 0 0,-21 0 16,0 0-16,21-1 0,-21 1 0,22-21 15,-22 21-15,0 0 0,21-22 16,0 22-16,0-21 0,0 21 0,-21-1 16,21 1-16,-21 0 0,22 0 15,-22 0-15,21 21 0,-21-21 16,21 21-16,-21 21 62,21 0-46,0 0-16,0-21 0</inkml:trace>
  <inkml:trace contextRef="#ctx0" brushRef="#br0" timeOffset="54929.75">6308 9694 0,'21'-21'0,"0"-21"16,-21 21-1,0 0-15,0-1 16,0 1-16,0 0 0,0 0 0,0 0 15,-21 0-15,0-1 0,-1 22 16,1 0-16,0 0 0,0 0 16,0 0-16,0 0 0,-1 0 15,1 0-15,-21 22 0,21-1 0,0 0 16,-1 21-16,1-21 16,0 22-16,0-22 0,0 21 0,21 1 15,0-22-15,0 21 0,-21-21 16,21 22-16,0-22 0,0 0 0,0 0 15,21-21-15,-21 21 0,21-21 0,0 0 16,0 0-16,0 0 0,1 0 16,-1 0-16,0 0 0,0 0 0,21 0 15,-20-21-15,-1 21 0,0-21 16,0 0-16,-21 0 0,21-1 0,0 1 16,1 0-16,-22 0 0,0 0 0,21 0 15,-21-22-15,21 22 0,-21-21 16,0 21-16,0-1 0,0 1 15,21 0-15,-21 0 0,0 0 0,0 42 32,0 0-17,0 0-15,0 0 16,0 22-16,0-22 0,-21 0 0,21 21 16,0-20-16,0-1 0,0 21 0,0-21 15,0 0-15,0 1 0,0-1 16,0 0-16,0 0 0,0 0 15,21-21-15,0 21 16,0-21-16,1 0 0,-1 0 16,0 0-16,0 0 15,0 0-15,0-21 0,1 0 16,-1 21-16,0-21 0,0 0 0,21 0 16,-20-1-16,-1 1 0,0-21 0,21 21 15</inkml:trace>
  <inkml:trace contextRef="#ctx0" brushRef="#br0" timeOffset="55267.69">7070 9081 0,'0'-22'0,"0"44"0,0-65 0,0 22 16,0 0-16,0 0 16,-22 21 15,1 21-31,21 0 15,-21 0-15,21 0 0,0 22 0,-21-22 16,21 21-16,-21 1 0,0-1 16,21 0-16,-22 1 0,1 20 0,21-21 15,-21 1-15,0-1 0,21 0 16,0 1-16,-21-1 0,21 0 0,-21-20 16,21 20-16,-22-21 0,22 21 15,-21-20-15,21-1 0,0 0 16,0 0-16,0 0 15,0-42 32,21 0-47,1 0 0,-1 21 0</inkml:trace>
  <inkml:trace contextRef="#ctx0" brushRef="#br0" timeOffset="55712.95">7048 9737 0,'22'21'0,"-1"-21"15,0 0 1,0 0-16,0-21 0,0 21 16,1-21-16,-1 21 0,0-22 0,0 1 15,0 0-15,0 21 16,-21-21-16,22 21 0,-22-21 0,0 0 15,0-1-15,0 1 0,0 0 16,0 0-16,0 0 16,-22 21-1,1 0-15,0 0 0,0 0 0,0 0 16,0 21-16,-1 0 16,1-21-16,0 42 0,21-20 0,-21-1 15,0 0-15,0 21 0,21-21 16,0 1-16,0-1 0,0 21 0,-22-21 15,22 0-15,0 1 0,0-1 16,0 0-16,22 0 16,-1-21-16,0 21 0,0-21 15,0 0-15,0 0 0,1 0 0,-1 0 16,0 0-16,0 0 0,0 0 16,0 0-16,1 0 0,-1-21 0,21 21 15,-42-21-15,21 21 0,0-21 0,1 0 16,-1-1-16,0 1 15,-21 0-15</inkml:trace>
  <inkml:trace contextRef="#ctx0" brushRef="#br0" timeOffset="56079.74">6329 9250 0,'0'0'0,"-43"0"16,22 0-16,0 21 0,42-21 31,0 0-31,22 0 16,-1 0-16,0-21 0,22 21 15,-1 0-15,1-21 0,-1 0 0,1 21 16,-1-22-16,1 22 0,-22 0 0,22-21 16,-22 21-16,0 0 0,1 0 15,-22 0-15,0-21 0,0 21 0,0 0 16,1 0 31</inkml:trace>
  <inkml:trace contextRef="#ctx0" brushRef="#br0" timeOffset="57103.99">10075 9144 0,'0'-21'0,"0"42"0,21-63 16,-21 21-16,22-1 0,-22 1 15,0 0-15,0 42 32,0 0-17,0 22-15,0-22 0,0 21 0,0 1 16,-22 20-16,22-21 0,-21 22 15,0-22-15,21 22 0,-21-22 0,21 22 16,0-22-16,-21 0 0,0 1 0,21-1 16,0 0-16,0-21 0,-22 1 15,22-1-15,-21 0 16,21-42 0,0 0-16,0-1 15,21 1-15,1-21 16,-1 21-16,-21 0 0,21-22 15,0 1-15,0 21 0,0-22 0,1 22 16,-1-21-16,0 21 0,0 0 0,0-1 16,0 22-16,1 0 0,-1 0 15,0 0-15,-21 22 16,21 20-16,-21-21 0,0 21 0,0-20 16,0 20-16,0 0 0,0-21 15,0 22-15,0-1 0,0-21 0,0 22 16,0-22-16,0 0 0,0 0 15,0 0-15,21-21 0,0 0 0,1 0 16,-1 0-16,21 0 16,-21 0-16,0-21 0,22 0 15,-1 0-15,0 0 0,1-1 0,-1 1 16,0-21-16,1 0 0,-1-1 0,0 1 16,1 0-16,-1-1 0,0 1 15,-20-22-15,-1 22 0,0-21 0,-21 20 16,0-20-16,0 20 0,0-20 15,0 21-15,0-22 0,-21 22 0,0-1 16,-1 1-16,1 21 0,0 0 16,0 0-16,-21-1 0,20 22 15,1 0-15,0 0 0,0 0 0,0 0 0,0 22 16,-1-1-16,1 21 16,0-21-16,21 22 0,-21-22 0,21 21 15,0-21-15,0 22 0,0-22 16,0 0-16,0 0 0,0 0 0,21 0 15,0-21-15,22 22 0,-22-22 0,21 21 16</inkml:trace>
  <inkml:trace contextRef="#ctx0" brushRef="#br0" timeOffset="57491.91">11197 9567 0,'0'22'0,"0"-44"0,21 44 0,0-22 15,1 0-15,-1 0 16,0 0-16,0 0 0,0-22 16,0 22-16,1-21 0,-1 0 15,0 0-15,0 21 0,0-21 0,0 0 16,1-1-16,-1 1 0,-21 0 16,0 0-16,0 0 0,0 0 15,-21 21 1,-1 0-16,1 0 0,-21 21 15,21 0-15,0 0 0,-22 0 16,22 0-16,0 1 0,-21 20 16,20-21-16,1 21 0,0-20 15,0 20-15,21-21 0,0 0 0,0 22 16,0-22-16,0 0 0,0 0 0,21 0 16,0-21-16,0 21 0,1-21 15,20 0-15,-21 0 0,21 0 0,-20 0 16,20 0-16,0 0 0,-21 0 0,22 0 15,-1-21-15,-21 0 0,22 21 16,-1-21-16,0-21 0,1 20 0,-22 1 16</inkml:trace>
  <inkml:trace contextRef="#ctx0" brushRef="#br0" timeOffset="58046.59">12171 8678 0,'0'0'0,"0"-21"0,0 0 16,0 42 0,-21 0-16,21 1 15,-22-1-15,22 21 0,0 0 16,-21 1-16,21-1 0,-21 22 0,0-1 16,21-21-16,-21 22 0,21-22 0,-21 22 15,-1-22-15,1 0 0,21 1 16,-21 20-16,0-20 0,21-22 15,0 21-15,0 0 0,-21-20 0,21-1 16,-21 0-16,21 0 0,0 0 16,-22-21-16,22 21 0,0-42 31,0 0-15,0 0-16,0 0 0,0 0 15,22-1-15,-1 1 0,-21 0 0,21-21 16,0 21-16,0-22 15,0 22-15,22 0 0,-22 0 0,0 0 16,21-1-16,-20 1 0,20 21 0,-21 0 16,21 0-16,-20 0 0,-1 0 15,0 0-15,0 21 0,0 1 0,0-1 16,1 0-16,-22 0 0,21 21 16,-21-20-16,0-1 0,0 21 0,0-21 15,-21 0-15,-1 1 0,1-1 0,0 0 16,0 21-16,-21-42 0,20 21 15,-20 1-15,21-1 0,-21 0 0,-1 0 16,1-21-16,21 21 0,-22-21 0,1 0 16,21 0-16,0 0 0,0 0 15,-1 0-15,1 0 0,0 0 16,21-21-16,0 0 16</inkml:trace>
  <inkml:trace contextRef="#ctx0" brushRef="#br0" timeOffset="59236.63">13039 9017 0,'-22'0'0,"22"21"16,22-21 15,-1 0-15,0-21-16,0 21 0,0-21 0,0 0 15,1 0-15,20-1 0,-21 1 16,0 0-16,22 0 0,-22-21 16,0 20-16,-21 1 0,0 0 15,0 0-15,0 0 0,0 0 0,-21-1 16,0 22-16,-22 0 0,22-21 0,-21 21 15,-1 0-15,-20 0 0,21 0 16,-1 21-16,1 1 0,0-1 0,-1 0 16,22 21-16,-21 1 0,21-1 15,-1 0-15,22 1 0,-21-1 0,21 0 16,0 1-16,0-22 0,21 21 16,1-21-16,-1 22 0,0-22 15,21-21-15,-21 21 0,22 0 0,-22-21 16,21 0-16,1 0 0,-1 0 15,-21 0-15,0 0 0,22 0 0,-22 0 16,0 0-16,-42-21 31,0 21-31,-1 0 0,-20 0 0,21 0 16,-21 0-16,20 21 0,-20-21 16,0 21-16,21 0 0,-22 1 0,22-1 15,0 0-15,-21 0 0,20 21 16,1 1-16,0-1 0,0-21 15,21 22-15,0-1 0,0 0 0,0 1 0,0-22 16,0 0-16,0 0 16,0 0-16,21 0 0,21-21 15,-20 0-15,-1 0 0,0 0 16,21 0-16,1 0 0,-22-21 0,21 0 16,22 0-16,-22 0 0,0-22 0,1 22 15,20-21-15,-21 21 0,22-22 16,-22 1-16,22 0 0,-22-1 0,22 1 15,-22 0-15,21-22 0,-20 22 0,-1-22 16,0 22-16,1-21 0,-22-1 16,21 22-16,-21-22 0,-21 22 15,0-22-15,22 22 0,-22 0 16,0 21-16,0-22 0,0 22 0,0 0 16,0 0-16,-22 21 0,1 0 15,0 0-15,0 0 0,0 21 16,0 0-16,-1 21 0,1 1 0,21-1 15,-21 22-15,0-1 0,0 1 16,0-1-16,-1 1 0,1-1 0,0 1 16,0-22-16,0 21 0,0 1 15,21-22-15,0 1 0,-22 20 0,22-42 16,0 22-16,0-22 0,0 21 0,0-21 16,0 0-16,0 1 15,22-22 1,-1 0-16,0 0 15,0-22-15,-21 1 16,21 0-16,0 0 0,1 0 0</inkml:trace>
  <inkml:trace contextRef="#ctx0" brushRef="#br0" timeOffset="59637.4">13928 9462 0,'0'0'16,"0"21"-16,-22 0 0,1-21 15,21 21-15,21-21 32,1 0-32,-1 0 15,0 0-15,0 0 0,0 0 0,0-21 16,22 0-16,-22 21 0,0-21 16,21-1-16,-20 22 0,-1-21 0,0 0 15,-21 0-15,0 0 0,21 21 16,-21-21-16,0-1 0,0 1 15,-21 21-15,0 0 0,0 0 16,-1 0-16,1 21 0,0 1 16,-21-22-16,21 21 0,-1 21 0,-20-21 15,21 0-15,0 1 0,0 20 16,-1 0-16,22-21 0,0 22 16,0-22-16,0 0 0,0 0 0,0 0 15,0 1-15,22-1 0,-1 0 0,0-21 16,21 0-16,1 0 0,-22 0 15,21 0-15,0 0 0,22 0 0,-22-21 16,1 21-16,-1-21 0,0-1 16,1 22-16,-1-21 0,-21 0 0,21 0 15,-20 0-15</inkml:trace>
  <inkml:trace contextRef="#ctx0" brushRef="#br0" timeOffset="60327.69">14711 9377 0,'0'0'0,"0"21"47,0 0-47,0 0 16,0 1-16,0-1 0,-21 0 0,21 0 15,-22 21-15,22-20 0,-21-1 0,21 0 16,0 0-16,0 0 0,-21-21 16,21 21-16,-21 1 0,21-1 15,-21-21-15,21-21 47,0-1-47,0 1 16,0 0-16,21-21 0,-21 21 15,21-1-15,0-20 0,0 21 0,1 0 16,-1-22-16,0 22 0,0 0 16,0 0-16,22 0 0,-22 0 0,21 21 15,-21 0-15,22 0 0,-1 0 0,0 0 16,-21 0-16,22 0 0,-22 21 15,21 0-15,-42 0 0,21 0 0,-21 0 16,0 22-16,0-22 0,0 21 16,0-21-16,0 1 0,0-1 0,-21 21 15,21-21-15,-21 0 0,0 1 0,0-22 16,0 21-16,-1-21 16,22 21-16,-21-21 0,0 0 15,21-21 1,0 0-1,0-1-15,21 1 16,0 0-16,1-21 0,-1 21 0,0-1 16,0-20-16,0 21 0,22-21 15,-1 20-15,0 1 0,1 0 0,-1 0 16,0 0-16,1 21 0,-1 0 16,0 0-16,-21 0 0,22 0 0,-22 21 15,0 0-15,0 0 0,0 0 0,-21 1 16,0 20-16,0-21 15,0 0-15,0 22 0,-21-22 0,0 0 16,0 21-16,21-21 0,-21 1 16,0-1-16,-1 0 0,1-21 0,21 21 15,-21-21-15,21 21 16,21-42 0,0 0-1,1 0-15,-1 0 0,0-1 16,0 1-16</inkml:trace>
  <inkml:trace contextRef="#ctx0" brushRef="#br0" timeOffset="60727.98">15811 9462 0,'0'0'0,"0"21"15,22-21 1,-1 0-16,0 0 15,0 0-15,0 0 0,22 0 16,-22 0-16,0 0 0,21-21 0,-21 21 16,22-22-16,-22 22 0,0-21 15,0 21-15,0-21 0,1 0 0,-22 0 16,21 21-16,-21-21 0,0-1 16,0 1-16,0 0 15,-21 21-15,-1 0 0,1 0 0,0 0 16,0 0-16,0 0 0,-22 21 0,22 0 15,0 1-15,0-22 0,0 21 16,0 21-16,-1-21 0,1 0 0,21 1 16,0 20-16,-21-21 0,21 0 15,-21 0-15,21 1 0,0-1 0,0 0 16,0 0-16,0 0 0,0 0 0,21 1 16,0-22-16,0 0 15,1 0-15,20 0 0,-21 0 0,0 0 16,22 0-16,-22 0 0,21-22 15,0 22-15,-20-21 0,20 0 16,0 21-16</inkml:trace>
  <inkml:trace contextRef="#ctx0" brushRef="#br0" timeOffset="61260.43">16700 9292 0,'0'0'0,"0"-21"15,0 0 1,-21 42-1,21 0-15,-21-21 16,21 21-16,0 1 0,-21-1 0,21 0 16,-21 0-16,0 0 0,21 0 15,-22 1-15,1-1 0,21 21 16,-21-21-16,21 0 0,-21 1 0,0-1 16,21 21-16,-21-21 0,21 0 15,-22 1-15,22-1 0,-21-21 16,21 21-16,0-42 31,0 0-15,0-1-16,0 1 0,0 0 15,0 0-15,21 0 0,1 0 16,-1-1-16,0-20 0,0 0 16,21 21-16,-20-22 0,20 1 0,-21 21 15,21-22-15,1 22 0,-1-21 16,-21 21-16,22 0 0,-1-1 0,0 22 15,-21 0-15,22 0 0,-22 0 16,21 0-16,-21 22 0,1-1 0,-22 0 16,0 0-16,0 0 0,0 22 0,0-22 15,0 0-15,-22 21 0,1-21 16,0 22-16,0-1 0,0-21 0,0 0 16,21 22-16,-22-22 0,1 0 0,0 0 15,21 0-15,-21-21 0,21 22 16,0-44 31,21 1-47,0 0 0,0 0 15,1 0-15</inkml:trace>
  <inkml:trace contextRef="#ctx0" brushRef="#br0" timeOffset="61648.21">17611 8551 0,'-22'22'16,"1"-1"-1,21 0-15,-21 0 0,0 0 16,0 22-16,0-1 0,-1 0 0,22 1 15,-42 20-15,21-21 0,0 22 0,0-22 16,-1 1-16,1 20 0,-21-21 16,21 1-16,0-22 0,-1 21 15,1 1-15,21-1 0,-21-21 0,21 0 16,-21 22-16,21-22 0,0 0 16,0 0-16,0 0 0,0 0 15,0 1-15,21-22 16,0 0-16,0 0 15,1 0-15,-1 0 0,0 0 0,0 0 16,0 0-16,0 0 0,1-22 16,-1 22-16,0-21 0,0 0 0,0 21 15,0-21-15,-21 0 0,22 0 0,-1 21 16</inkml:trace>
  <inkml:trace contextRef="#ctx0" brushRef="#br0" timeOffset="61912.06">17145 9102 0,'-21'0'0,"0"-21"16,42 21 0,0 0-1,21 0-15,-21 0 0,22 0 0,-1-22 16,0 22-16,22 0 0,-22 0 15,1 0-15,-1 0 0,-21-21 0,21 21 16,1 0-16,-22 0 0,0 0 16,0 0-16,0 0 0,1 0 15,-22-21 1,0 0 0</inkml:trace>
  <inkml:trace contextRef="#ctx0" brushRef="#br0" timeOffset="62820.77">19770 8594 0,'21'0'0,"-42"0"0,84-21 0,-42 21 15,0 0-15,1-22 0,-1 1 0,0 21 16,0-21-16,0 0 16,0 21-16,-21-21 0,0 0 15,0-1-15,22 22 0,-22-21 16,0 0-16,0 0 15,0 0-15,-22 21 16,1 0-16,0 0 16,-21 0-16,21 0 0,-22 0 0,1 21 15,0 0-15,-22 0 0,22 0 16,-1 1-16,-20 20 0,21 0 0,-22 1 16,22-1-16,-1 0 0,22 22 0,-21-1 15,21-20-15,0 20 16,-1 1-16,1-1 0,21-21 0,0 22 15,0-22-15,0 1 0,0-1 16,0 0-16,21-21 0,1 1 0,-1-1 16,21 0-16,-21 0 0,22-21 0,-22 0 15,21 0-15,-21 0 0,22 0 16,-1 0-16,0 0 0,1 0 0,-22 0 16,21-21-16,0 0 0,1 0 15,-22-1-15,21 1 0,1 0 16,-22 0-16</inkml:trace>
  <inkml:trace contextRef="#ctx0" brushRef="#br0" timeOffset="63232.56">20129 8954 0,'0'-22'0,"0"44"0,0-65 0,0 22 15,0 0-15,-21 21 16,0 21-16,0-21 16,21 21-16,-21 22 0,0-22 15,-1 21-15,1-21 0,0 22 0,0-1 16,21 0-16,-21-21 0,21 22 15,-21-22-15,21 0 0,0 0 0,0 0 16,0 1-16,0-1 0,21-21 16,0 0-16,0 0 15,0 0-15,22 0 0,-22 0 0,0 0 16,21-21-16,-21 21 0,22-22 16,-22 1-16,0 0 0,21 0 15,-20 0-15,-1 0 0,-21-1 0,0 1 16,0 0-16,0-21 0,0 21 15,0-1-15,-21-20 0,21 21 0,-22 0 16,1 0-16,0-1 0,-21 1 16,21 21-16,-1 0 0,1 0 0,0 0 15,0 0-15,0 0 0,0 21 16,-1 1-16,1-22 0,0 21 0,0 0 16,21 0-16,0 0 0,0 0 15,42-21 1,-21 0-16,1 0 0,20 0 0,0 0 15,-21 0-15,22 0 16,-1 0-16,0-21 0</inkml:trace>
  <inkml:trace contextRef="#ctx0" brushRef="#br0" timeOffset="63952.78">20807 8932 0,'-21'22'31,"-1"-22"-31,22 21 0,-21 0 16,0 0-16,21 0 0,-21 0 0,21 1 16,0-1-16,-21 0 15,21 21-15,-21-21 0,21 1 0,-22-1 16,22 0-16,0 0 0,0 0 16,-21 0-16,21 1 15,-21-22-15,21-22 47,0 1-47,0 0 0,0 0 16,0 0-16,0 0 15,0-22-15,0 22 0,21 0 0,0 0 16,1 0-16,-1-22 0,0 22 16,0 0-16,21 0 0,-20 0 15,-1 21-15,21-22 0,-21 22 0,0 0 16,22 0-16,-22 0 0,0 0 15,0 22-15,0-1 0,1 0 0,-22 0 16,21 0-16,-21 0 0,21 22 0,-21-22 16,0 0-16,0 0 0,0 0 15,0 1-15,0-1 0,0 0 0,0 0 16,-21 0-16,0-21 16,-1 0-1,1 0 1,21-21-1,0 0-15,0 0 16,0 0-16,0-1 16,0 1-16,21 0 0,1-21 0,-1 21 15,0-1-15,0 1 0,0 0 0,0 0 16,22 0-16,-22 21 0,0 0 16,21 0-16,-20 0 0,-1 0 0,0 21 15,0 0-15,-21 0 0,0 0 16,0 1-16,0-1 0,0 0 0,0 0 15,0 0-15,0 0 0,0 1 0,0-1 16,-21 0-16,0 0 0,0 0 16,21 0-1,0 1-15,-22-22 0,44 0 47,-1 0-47,0-22 16,0 22-16</inkml:trace>
  <inkml:trace contextRef="#ctx0" brushRef="#br0" timeOffset="64345.07">21802 8975 0,'0'0'0,"0"-43"15,0 22-15,0 42 31,0 1-15,0-1-16,0 0 0,0 0 0,0 21 16,0 1-16,0-22 0,0 21 15,0 1-15,-22-1 0,22 0 0,0 1 16,-21-1-16,21 21 0,-21-20 16,21 20-16,-21-20 0,0 20 0,0 1 15,-1-22-15,1 21 0,0 1 16,0-1-16,0-20 0,0 20 15,-1 1-15,1-22 0,0 22 0,0-22 16,0 21-16,0-20 0,-1-1 0,1 0 16,0 1-16,0-1 0,21-21 0,0 22 15,-21-22-15,21 0 0,-21-21 16,21 21-16,21-42 31,-21 0-31,21 0 16,0-1-16,0-20 0,0 21 0,1-21 15,-1-1-15,21 1 0</inkml:trace>
  <inkml:trace contextRef="#ctx0" brushRef="#br0" timeOffset="64684.99">21780 9335 0,'0'0'0,"0"-22"0,0-20 16,22 21-16,-22 0 0,21 0 0,-21-1 15,21 1-15,0 0 0,0 0 16,22 21-16,-22-21 0,0 0 0,21 21 16,-21 0-16,22-22 0,-22 22 0,0 0 15,0 0-15,0 0 0,1 22 16,-22-1-16,0 0 0,0 0 16,0 0-16,0 0 15,-22 1-15,1-1 0,0 0 0,0 0 16,0 0-16,-22-21 0,22 21 0,-21 1 15,21-22-15,-22 0 0,22 21 16,0-21-16,-21 0 0,21 0 0,-1 0 16,1 0-16,42 0 31,-21-21-31,43 21 16,-22-22-16,0 22 0,0-21 15,22 0-15</inkml:trace>
  <inkml:trace contextRef="#ctx0" brushRef="#br0" timeOffset="65107.85">22500 8911 0,'0'0'0,"0"-21"0,-42 0 16,21 21-16,-1 0 15,1 0-15,0 0 0,0 21 16,0 0-16,-22 0 0,22 1 15,0-1-15,0 21 0,0-21 0,0 22 16,21-22-16,0 21 0,-22-21 0,22 0 16,0 1-16,0 20 0,0-21 15,22 0-15,-1-21 16,0 0-16,0 21 0,0-21 0,0 0 16,22 0-16,-22 0 0,21 0 0,-21 0 15,22-21-15,-22 0 0,21 21 16,-21-21-16,1 0 0,-22 0 0,21-1 15,-21 1-15,21 0 0,-21 0 16,0-21-16,0 20 0,0-20 0,0 21 16,0-21-16,-21 20 0,0 1 0,21 0 15,-22 0-15,1 21 16,0 0-16,0 0 0,0 0 0,0 0 16,-1 0-16,1 0 0,0 0 15,0 21-15,0 0 0,21 0 0,-21 1 16,21-1-16,0 0 0,0 0 15,21-21-15,0 0 0,21 21 16,-21-21-16,22 0 0</inkml:trace>
  <inkml:trace contextRef="#ctx0" brushRef="#br0" timeOffset="65603.6">22902 8911 0,'0'21'31,"-21"1"-31,21-1 16,0 0-16,0 0 0,-21 0 15,21 0-15,0 1 0,-21-1 0,21 0 16,0 0-16,0 0 0,0 0 16,-21 1-16,21-1 15,-22-21-15,22-21 47,-21-1-47,21 1 0,0 0 16,0-21-1,0 21-15,0-1 0,0 1 0,0-21 16,21 21-16,-21 0 0,22-22 0,-1 22 16,21 0-16,-21 0 0,0 0 15,22-1-15,-22 22 0,21 0 0,-21 0 16,22 0-16,-22 0 0,0 0 15,0 22-15,0-1 0,1 0 0,-1 0 16,-21 21-16,0-20 0,0-1 16,0 21-16,0-21 0,0 0 15,0 1-15,0-1 0,-21 0 0,-1 0 16,1 0-16,0 0 0,0-21 16,21 22-16,-21-22 0,0 21 15,21-42 16,21 21-31,0-22 16,-21 1-16</inkml:trace>
  <inkml:trace contextRef="#ctx0" brushRef="#br0" timeOffset="65984.38">23304 8996 0,'-21'0'16,"21"21"-16,21-21 31,1 0-15,-1 0-16,0 0 0,0 0 15,0 0-15,0-21 0,1 21 0,-1-21 16,0 0-16,0 21 0,0-22 16,0 1-16,-21 0 0,0 0 15,0 0-15,0 0 0,0-1 0,-21 1 31,0 21-31,0 0 0,0 0 16,0 21-16,-1-21 0,1 22 16,0-1-16,0 0 0,0 21 0,0-21 15,21 1-15,0-1 0,-22 0 0,22 0 16,0 0-16,0 0 0,0 1 16,0-1-16,0 0 0,22-21 31,-1 0-31,0 0 0,21 0 15,1 0-15,-22 0 0,0-21 16,0 21-16</inkml:trace>
  <inkml:trace contextRef="#ctx0" brushRef="#br0" timeOffset="66456.11">23812 8827 0,'0'0'0,"0"-22"15,0 44 16,0-1-31,0 0 0,0 0 16,0 0-16,-21 0 0,21 1 16,-21-1-16,21 0 0,-21 0 0,21 0 15,0 0-15,0 1 0,-21-1 16,0 0-16,21 0 16,0-42 30,0 0-46,0 0 16,0-1-16,21 1 16,0 0-16,0-21 0,0 21 0,22-22 15,-22 22-15,21-21 0,0 21 16,1-1-16,-1 1 0,0 21 0,1 0 16,-22 0-16,21 0 0,-21 0 15,1 0-15,-1 0 0,-21 21 0,0 1 16,0-1-16,0 0 0,0 0 0,0 21 15,-21-20-15,-1-1 0,1 0 16,0 0-16,0 0 0,21 0 16,0 1-16,-21-22 0,21 21 0,-21 0 15,42-21 32,-21-21-47,21 0 16,0-1-16,-21 1 0</inkml:trace>
  <inkml:trace contextRef="#ctx0" brushRef="#br0" timeOffset="66793.91">24617 8234 0,'21'-42'15,"-42"84"-15,42-106 0,-21 43 0,0 0 0,0 0 16,21 21-16,-21 21 31,0 0-31,-21 0 0,0 22 16,21-22-16,-21 21 0,-1 22 0,-20-22 15,21 0-15,0 1 0,-22 20 0,22-20 16,-21 20-16,21-21 0,-22 1 16,22-1-16,0 0 0,0 1 0,0-1 15,0-21-15,21 22 0,0-22 16,0 0-16,0 0 0,0 0 15,0 0-15,21-21 16,0 0 0,0 0-16,0 0 0,0 0 0,1-21 15,-1 0-15,0 21 0,21-21 16,-21 0-16,1 0 0,-1-1 0,0 1 16,0 0-16</inkml:trace>
  <inkml:trace contextRef="#ctx0" brushRef="#br0" timeOffset="67004.31">24193 8615 0,'0'0'15,"-21"0"-15,-21 0 16,21 0-16,42 0 16,0 0-16,0 0 15,0 0-15,1 0 0,20 0 0,-21 0 16,21-21-16,-20 21 0,20 0 0,0 0 15,-21 0-15,1 0 0,20 0 16,-21 0-16,0 0 0,-21-21 16</inkml:trace>
  <inkml:trace contextRef="#ctx0" brushRef="#br0" timeOffset="67829.34">24659 8784 0,'0'-21'16,"0"42"30,0 0-30,0 1-16,0-1 0,0 0 0,0 0 16,0 0-16,0 0 15,-21 1-15,21-1 0,0 0 16,-21-21-16,21 21 16,-21-21-1,21-21 16,0 0-31,0 0 0,0-1 16,0 1-16,0 0 0,21 0 16,0 0-16,0 0 0,0-22 15,0 22-15,1 0 0,20 0 0,-21 0 16,21-1-16,1 22 0,-1-21 16,-21 21-16,22 0 0,-1 0 0,-21 0 15,21 0-15,-20 21 0,-1 1 16,0-1-16,-21 0 0,0 0 0,0 21 15,0-20-15,0 20 0,0-21 16,-21 0-16,0 0 0,-1 1 16,1-1-16,0 0 0,0 0 0,0 0 15,21 0-15,-21-21 0,42 0 63,0 0-63,0-21 0</inkml:trace>
  <inkml:trace contextRef="#ctx0" brushRef="#br0" timeOffset="68338.05">25548 8805 0,'0'0'0,"0"-21"0,0 0 15,0 0 1,-21 21-16,0 0 15,0 0-15,-1 0 0,1 21 0,0-21 16,0 21-16,0 0 0,-22 1 16,22-1-16,0 21 0,-21-21 0,21 0 15,-1 1-15,1-1 0,21 21 16,-21-42-16,21 21 0,-21 0 16,21 1-16,0-1 0,21-21 15,0 0 1,0 0-16,1 0 0,20 0 15,-21 0-15,0 0 0,0-21 0,22-1 16,-22 22-16,0-21 0,21 0 16,-20 21-16,-1-21 0,0 0 0,-21 0 15,21-1-15,-21 1 0,21 0 16,-21 0-16,0 0 0,0 0 0,0-1 16,0 1-16,0 42 31,0 1-16,0-1-15,0 0 0,-21 21 16,0-21-16,21 1 0,0-1 0,0 0 16,-21 0-16,21 0 0,-21 0 0,21 1 15,0-1-15,0 0 32,21-21-17,0-21 1,0 21-16,0-21 0,-21-1 0,21 22 15</inkml:trace>
  <inkml:trace contextRef="#ctx0" brushRef="#br0" timeOffset="69019.66">25739 8890 0,'-22'0'47,"22"21"-47,-21-21 0,21 21 0,0 1 15,0-1-15,0 0 16,0 0-16,-21 0 0,21 0 16,-21 1-16,21-1 0,-21-21 15,21 21 1,0-42 31,0 0-47,0-1 0,0 1 15,0 0-15,0 0 16,0 0-16,0 0 0,21-1 16,0 1-16,0 0 0,0 0 0,1 21 15,-22-21-15,21 21 16,0 0-16,0 0 16,0 21-16,-21 0 15,0 0-15,0 0 0,0 1 16,0-1-16,0 0 0,0 0 15,0 0-15,0 0 16,0 1-16,-21-22 16,21 21-16,-21-21 15,21-21 17,0-1-17,0 1-15,0 0 0,0 0 16,21 0-16,0 0 15,0-1-15,1 1 0,-1 0 0,0 0 16,0 0-16,0 21 0,0 0 0,1-21 16,-1 21-1,0 0-15,-21 21 0,0 0 16,0 0-16,0 0 16,0 0-16,0 1 0,0-1 0,0 0 15,0 0-15,-21 0 0,21 0 16,-21 1-16,21-1 15,0-42 32,0-1-47</inkml:trace>
  <inkml:trace contextRef="#ctx0" brushRef="#br0" timeOffset="69447.42">26183 8890 0,'-21'0'16,"42"0"31,0 0-47,0 0 0,1-21 15,-1 21-15,0 0 0,-21-21 0,21 0 16,0 21-16,-21-22 15,0 1-15,21 21 0,-21-21 16,0 0 0,-21 21-1,0 0-15,0 0 16,0 21-16,0 0 0,-1 0 16,1 1-16,0-1 0,0 0 0,0 0 15,0 0-15,-1 0 0,22 22 16,0-22-16,-21 0 0,21 0 0,0 0 15,0 1-15,0-1 16,0 0-16,21-21 16,1 0-16,-1 21 0,0-21 15,0 0 1,0 0-16,0 0 0,1 0 16,-22-21-16,21 21 0,0-21 0,0 0 15,0 21-15,0-22 16,1 1-16</inkml:trace>
  <inkml:trace contextRef="#ctx0" brushRef="#br0" timeOffset="69780.25">26649 8869 0,'-21'0'15,"21"-21"79,0 42-16,0 0-62</inkml:trace>
  <inkml:trace contextRef="#ctx0" brushRef="#br0" timeOffset="70356.92">26606 9208 0,'0'0'0,"-21"0"16,0 21-1,0-21 16,21 21 79,0 0-95,0 0-15,0 0 16,0 1 0,-21-22-16,21 21 15,-21-21-15,-1 0 32,22-21 14,22-1-46,-1 22 16,0-21-16,0 21 16,0 0-16,-21 21 15,0 1 1,0-1-16,-21 0 16,0 0-16,0 0 0,-22 0 15,22 1-15,-21-1 0,0 21 0,-1-21 16,1 0-16,0 1 0,20-1 0,-20 0 15,21-21-15,0 0 0,0 0 16,-1 0-16</inkml:trace>
  <inkml:trace contextRef="#ctx0" brushRef="#br0" timeOffset="71116.03">26733 8932 0,'-21'0'47,"0"0"-31,21 22-1,0-1 1,0 0 0,21-21 15,0 0-31,1 0 31,-22-21-31,21 0 16,-21-1-16,0 1 31,-21 21 0,-1 0-31,22 21 16,0 1-1,-21-1 1</inkml:trace>
  <inkml:trace contextRef="#ctx0" brushRef="#br1" timeOffset="78801.14">1249 11980 0,'0'0'15,"0"-21"-15,0 0 0,0 0 16,-21 21-16,21-21 0,-22 0 16,22-1-1,0 1-15,0 42 63,0 1-63,-21-1 15,21 0-15,0 0 0,-21 0 16,21 22-16,0-22 0,0 21 0,0 0 16,-21 1-16,21-22 0,-21 21 15,21 1-15,0-1 0,0 0 16,-21 1-16,-1-1 0,22 0 0,-21 22 15,21-22-15,0 0 0,0 1 16,0-1-16,0 0 0,0 1 16,0-1-16,0-21 0,0 22 0,21-22 15,1 0-15,-1 0 16,0-21-16,0 0 0,0 0 0,0 0 16,1 0-16,20 0 0,-21-21 15,0 0-15,22 0 0,-22-1 16,21 1-16,-21-21 0,22 21 0,-22 0 15,21-22-15,-21 22 0,0-21 16,22 21-16,-22-22 0,0 1 0,0 21 16,0-22-16,1 1 0,-1 0 15,0 21-15,0-22 0,0 1 0,-21 0 16,0 20-16,0-20 0,0 21 16,0 0-16,0 0 0,0-1 15,0 1-15,0 0 0,0 0 16,0 0-1,0 0-15,0 42 63,0 0-47</inkml:trace>
  <inkml:trace contextRef="#ctx0" brushRef="#br1" timeOffset="79756.62">2603 12277 0,'0'0'0,"22"-21"15,-1-1 1,0 22-16,-21-21 15,21 21-15,-21-21 0,21 0 16,0 21-16,-21-21 0,0 0 16,0-1-16,0 1 15,0 0-15,0 0 16,-21 21 0,0 0-16,0 0 0,0 0 15,0 0-15,-1 21 16,1 0-16,0 0 0,0 1 15,0-1-15,0 0 0,-1 0 16,1 0-16,0 22 0,0-22 16,0 0-16,0 0 0,21 0 0,0 0 15,-22 1-15,22-1 16,0 0-16,0 0 16,22-21-1,-1 21-15,0-21 16,0 0-16,0 0 0,0 0 15,1 0-15,-1 0 0,0 0 0,21 21 16,-21-21-16,1 0 0,-1 0 16,0 0-16,0 22 0,0-22 15,0 0-15,1 0 0,-1 21 0,0-21 16,-21 21-16,0 0 16,0 0-16,0 0 15,-21-21-15,21 22 0,-43-1 16,22 0-16,0 0 0,-21-21 15,-1 21-15,22 0 0,-21-21 16,0 22-16,-1-22 0,22 0 0,-21 0 16,-1 0-16,22 0 0,-21 0 15,21 0-15,0 0 0,-1 0 0,-20 0 16,21-22-16,0 22 0,0-21 16,-1 21-16,22-21 15,-21 21-15,21-21 63,21 21-63,1-21 15</inkml:trace>
  <inkml:trace contextRef="#ctx0" brushRef="#br1" timeOffset="80156.5">3217 12277 0,'0'-21'16,"-21"21"15,0 0-15,21 21 31,0 0-16,0 0-31</inkml:trace>
  <inkml:trace contextRef="#ctx0" brushRef="#br1" timeOffset="80416.92">3175 12615 0,'0'0'0,"0"22"0,-21-22 16,0 0 77,21-22-77,21 1 0</inkml:trace>
  <inkml:trace contextRef="#ctx0" brushRef="#br1" timeOffset="81012.3">4170 12023 0,'0'-21'15,"0"42"-15,0-64 0,0 22 0,0 0 16,0 0-16,21 0 16,-21 42 15,21-21-31,-21 21 0,0 0 15,0 22-15,0-22 16,0 0-16,0 21 0,0 1 0,0-1 0,0 0 16,0 1-16,0-22 15,0 21-15,0 0 0,0 1 0,0-1 16,0-21-16,-21 22 0,21-22 16,-21 0-16,21 0 0,0 0 0,0 0 15,0 1 1,0-44 15,0 1-15,0 0-16,0 0 15,0 0-15</inkml:trace>
  <inkml:trace contextRef="#ctx0" brushRef="#br1" timeOffset="82522.95">4276 11917 0,'0'-21'0,"-22"21"0,1 0 46,21 21-30,0 0 15,21-21-31,1 0 16,-1 0-16,0 0 16,0 0-16,0 0 0,0 0 15,1 0-15,20 0 0,-21 0 0,0 0 16,22 0-16,-1 0 15,0 0-15,1 0 0,-1 0 0,0 0 16,22 0-16,-22 0 0,0 0 0,22 0 16,-22 0-16,1 0 0,20 0 15,-21-21-15,1 21 0,-1 0 16,22 0-16,-1 0 0,-21 0 0,22 0 16,-1 0-16,22 0 0,-21 0 15,-1 0-15,1 0 0,20 0 0,-20 0 16,-1 0-16,1 0 0,-1 0 15,1 0-15,-22 0 0,22 0 0,-1-21 16,-21 21-16,1 0 0,-1 0 16,0 0-16,-20 0 0,-1-21 0,21 21 15,-21 0-15,0 0 16,1 0-16,-1 0 0,0 0 16,-21 21 77,0 0-77,0 0-16,0 0 16,0 0-16,0 1 0,0-1 15,0 0-15,0 0 0,0 0 16,0 22-16,0-22 0,0 0 15,0 0-15,0 0 0,0 22 0,0-22 16,0 0-16,0 0 0,0 0 16,0 0-16,0 22 0,0-22 0,0 0 15,0 0-15,0 0 16,0 1-16,0-1 0,-21 0 16,21 0-16,0 0 0,-21-21 15,21 21-15,-22 1 16,1-22-1,21 21 1,-21-21 0,0 0-1,0 0-15,0 0 16,-1 0-16,1 0 16,0 0-16,0 0 15,0 0-15,0 0 0,-1 0 0,1 0 16,0 0-16,0 0 0,0 0 15,-22 0-15,22 0 0,0 0 0,-21 0 16,21 0-16,-1 0 0,-20 0 0,0 0 16,21 0-16,-22 0 0,1 0 15,0 0-15,-1 0 0,1 0 0,0 0 16,-1 0-16,1 0 16,0 0-16,-1 0 0,1 0 0,0 0 15,-1 0-15,1 0 0,21 0 0,-22 0 16,1 0-16,21 0 0,-21 0 15,20 0-15,-20-21 0,21 21 0,0 0 16,-22 0-16,22 0 0,0 0 16,-21 0-16,21 0 0,-1 0 0,-20 0 15,21 0-15,0 0 0,0 0 16,-22 0-16,22 0 0,0 0 0,0 0 16,-22 0-16,22 0 0,0 0 15,0 0-15,0 0 0,0 0 0,-1 0 16,-20 0-16,21 0 0,0 0 15,0 0-15,-1 0 0,1 0 16,0 0-16,-21 0 0,21 0 0,-1 0 16,1 0-16,0 0 0,0 0 15,0 0-15,0-22 0,-1 22 16,1 0-16,0 0 16,0 0-16,0 0 0,0 0 15,-1 0-15,1 0 16,0 0-16,0 0 31,42 0 125</inkml:trace>
  <inkml:trace contextRef="#ctx0" brushRef="#br1" timeOffset="83912.67">9229 11430 0,'0'0'0,"21"0"16,0 0-16,-21-21 0,21 21 0,-21-21 15,21 21-15,-21-21 16,21 21-16,1-22 0,-1 1 16,-21 0-1,21 21-15,-21-21 16,21 21-16,-21-21 15,0 42 17,0 0-17,-21 0-15,0 0 0,21 1 16,-21-1-16,-1 0 16,1 0-16,21 21 0,-21-20 0,0-1 15,0 0-15,21 0 0,-21 21 0,-1-20 16,1-1-16,-21 0 0,21 21 15,-22-21-15,22 1 0,-21-1 0,0 0 16,20 0-16,-20 21 0,0-20 16,21-1-16,-22-21 0,22 21 0,0 0 15,0-21-15,0 0 0,-1 0 16,1 0-16,0 0 0,0 0 16,0 0-1,21-21 16,21 21-15,0 0-16,0 0 0,22 0 0,-22 0 16,21 0-16,0 0 0,1 21 15,-1 0-15,0-21 0,1 21 0,-1-21 16,0 22-16,1-1 0,-1-21 16,0 21-16,1 0 0,-1 0 0,-21-21 15,22 21-15,-22 1 0,0-22 16,0 21-16,0-21 15,-21 21-15,21-21 0,-21-21 47,0 0-31,-21-1-16,21 1 16</inkml:trace>
  <inkml:trace contextRef="#ctx0" brushRef="#br1" timeOffset="84207.51">9758 11684 0,'0'0'0,"-21"0"15,21 21 1,0 0-1,0 1-15,0-1 16,0 0-16,0 0 0,0 0 0,-22 0 16,22 1-16,0-1 0,0 0 15,0 0-15,-21 0 0,21 0 16,-21 1-16,0-22 31,21-22-15,0 1-1</inkml:trace>
  <inkml:trace contextRef="#ctx0" brushRef="#br1" timeOffset="84403.92">9673 11451 0,'0'0'0,"-21"0"0,21-21 0,-21 21 15,0 0-15,21 21 63,21 0-63</inkml:trace>
  <inkml:trace contextRef="#ctx0" brushRef="#br1" timeOffset="85023.56">10033 11663 0,'0'0'16,"0"21"31,0 0-47,0 0 16,0 1-16,0-1 0,0 0 15,0 0-15,0 0 0,0 0 0,0 1 16,0-1-16,0 0 15,0 0-15,0 0 0,-21-21 0,21 21 16,0 1 0,0-44 15,0 1-31,0 0 16,0 0-16,0 0 0,0 0 15,0-1-15,0-20 0,0 21 16,21 0-16,0 0 0,0-1 15,0-20-15,1 21 0,-1 0 0,0 0 16,21-1-16,-21 22 0,22-21 16,-22 21-16,0 0 0,21 0 0,-20 0 15,-1 0-15,0 21 0,0 1 16,-21-1-16,21 0 0,-21 21 16,0-21-16,0 1 0,0-1 15,0 0-15,0 0 0,0 21 0,0-20 16,0-1-16,0 0 0,0 0 15,0 0-15,0 0 16,0-42 15,0 0-15</inkml:trace>
  <inkml:trace contextRef="#ctx0" brushRef="#br1" timeOffset="85424.33">10816 11557 0,'0'0'0,"-21"-21"16,21 42 15,0 0-31,-21 0 0,21 1 0,0-1 0,0 0 15,-21 21-15,21-21 16,-22 22-16,22-1 0,0 0 0,-21 1 16,0 20-16,21-20 0,-21 20 0,0 1 15,0-1-15,21 1 0,-22-1 16,22 22-16,-21-22 0,0 1 0,0 20 16,21-20-16,-21 21 0,0-22 15,-1 22-15,1-22 0,0 1 0,21-1 16,-21-20-16,0 20 0,21-21 15,-21 1-15,-1-1 0,22-21 0,0 22 16,-21-22-16,21 0 0,-21 0 16,21-42-1,0 0 1,0 0-16,0-1 0,0-20 16,0 0-16,0-1 0,0 1 0</inkml:trace>
  <inkml:trace contextRef="#ctx0" brushRef="#br1" timeOffset="85785.64">10562 12002 0,'0'-43'0,"0"86"16,0-107-16,0 22 0,0 21 0,0-1 0,0 1 16,0 0-16,0 0 0,0 0 15,21 0-15,0 21 16,-21-22-16,22 22 0,20 0 0,-21-21 15,21 21-15,-20 0 0,20 0 16,-21 0-16,21 0 0,-20 0 0,-1 0 16,0 21-16,0-21 0,-21 22 0,21-1 15,-21 0-15,0 0 0,0 0 16,0 0-16,0 1 0,-21-1 0,0 0 16,0 0-16,-22 0 0,22 0 15,0 1-15,0-1 0,0-21 16,-22 21-16,22 0 0,0-21 15,0 21-15,0-21 16,63-21 31,-21 21-47,0-21 0,1 0 0</inkml:trace>
  <inkml:trace contextRef="#ctx0" brushRef="#br1" timeOffset="86620.16">11239 11642 0,'0'0'0,"0"-21"15,0 42 17,0 0-17,0 0-15,0 0 0,-21 22 16,21-22-16,0 0 0,0 0 15,0 21-15,0-20 0,-21 20 0,21-21 16,0 0-16,0 0 0,0 1 16,0-1-16,0 0 0,21-21 15,0 0-15,1 0 16,-1 0-16,0 0 0,-21-21 16,21 21-16,0-21 0,-21-1 15,21 1-15,1 0 0,-22 0 0,21 0 16,0 0-16,-21-1 0,21 1 15,-21 0-15,21 0 0,0-21 0,-21 20 16,0 1-16,22-21 0,-22 21 16,21 0-16,-21-1 0,0 44 47,0-1-47,0 0 0,0 0 0,0 21 15,0-20-15,-21-1 0,21 0 0,0 21 16,-22-21-16,22 1 0,0-1 15,0 0-15,0 0 0,0 0 16,0 0-16,22-21 16,-1 0-16,0 0 0,0 0 15,0 0-15,0-21 0,1 21 16,-1-21-16,0 0 0,0 21 16,21-21-16,-20 0 0,-1-1 0,0 1 15,0 0-15,0 0 0,-21-21 16,21-1-16,1 22 0,-22-21 0,0-22 15,21 22-15,-21-22 0,21 22 16,-21-21-16,0 20 0,0 1 16,0 0-16,0-1 0,0 22 0,0 0 15,0 0-15,0 0 0,0 42 32,-21 0-32,21 0 15,-21 0-15,21 22 0,0-1 16,0-21-16,-22 21 0,22 1 0,-21 20 15,21-20-15,0-1 0,-21 0 0,21 1 16,0-1-16,0 0 0,0 1 16,0-22-16,0 21 0,0-21 0,0 22 15,0-22-15,21 0 0,-21 0 16,21-21-16,1 21 0,-1-21 16,0 0-16,0 0 15,0 0-15,0 0 0,1 0 16,-1-21-1,-21 0-15,21 0 0,-21 0 16,21 21-16,-21-22 0,0 1 16,0 0-16</inkml:trace>
  <inkml:trace contextRef="#ctx0" brushRef="#br1" timeOffset="86887.52">11832 11494 0,'21'0'31,"0"0"-31,1 0 0,-1 0 16,21 0-16,0-22 0,-20 22 0,20 0 16,0-21-16,-21 21 0,22 0 0,-22 0 15,0-21-15,21 21 0,-20-21 16,-1 21-16,0 0 0,0-21 15,-42 21 17,0 0-17,0 0-15</inkml:trace>
  <inkml:trace contextRef="#ctx0" brushRef="#br1" timeOffset="87476.15">13822 11578 0,'21'0'15,"-21"21"1,0 1-1,0-1-15,0 0 0,-21 0 16,21 0-16,-21 0 0,21 22 16,-22-22-16,22 0 0,0 0 15,0 0-15,-21 1 0,21-1 0,0 0 16,0 0-16,-21-21 16,21 21-16,0-42 46,0 0-46,0 0 0,0 0 16</inkml:trace>
  <inkml:trace contextRef="#ctx0" brushRef="#br1" timeOffset="87783.97">13885 11388 0,'0'-21'16,"0"-1"15,0 1-31,-21 21 47,0 0-32,21 21 17,0 1-17,0-1-15,21 0 0,0 0 16,0 0-16,1 0 0,-1 1 0</inkml:trace>
  <inkml:trace contextRef="#ctx0" brushRef="#br1" timeOffset="88503.95">14711 11705 0,'0'0'0,"0"-21"16,0 0-16,0 0 0,-21 0 15,21-1 1,-22 22-16,1 0 0,21-21 16,-21 21-16,0 0 0,0 0 15,0 0-15,-1 0 16,-20 0-16,21 21 0,0-21 0,0 22 16,-1-1-16,-20 0 0,21 0 15,0 0-15,-22 0 0,22 22 0,0-22 16,0 0-16,-21 21 0,42-20 15,-22-1-15,22 0 0,-21 21 0,21-21 16,0 1-16,0-1 0,21-21 16,1 0-16,20 0 15,-21 0-15,0 0 0,0 0 0,22 0 16,-22 0-16,0 0 0,21-21 16,-20-1-16,-1 1 0,21 0 0,-21 0 15,0 0-15,1 0 0,-1-1 16,0 1-16,0-21 0,0 0 15,0 20-15,-21-20 0,22 0 0,-1-1 16,-21 1-16,0-21 0,21 20 16,-21 1-16,21 0 0,-21-22 0,0 22 15,0-1-15,0 1 0,0 21 16,0 0-16,0 0 0,0-1 0,0 1 16,0 42-1,0 1 1,0-1-16,0 21 0,0 0 0,0 1 15,0-1-15,-21 22 0,21-22 16,0 0-16,-21 1 0,21 20 16,0-21-16,0 1 0,0-1 15,0 0-15,-21-20 0,21 20 0,0 0 16,0-21-16,0 1 0,0 20 0,0-21 16,0 0-16,0 0 0,21 1 15,-21-1-15,21-21 16,0 0-16,0 0 0,0 0 15,1 0-15,-1 0 0,0 0 16,0-21-16,0-1 0,0 22 0,1-21 16,20 0-16,-21 0 0</inkml:trace>
  <inkml:trace contextRef="#ctx0" brushRef="#br1" timeOffset="88780.32">15706 11663 0,'0'21'16,"0"-42"-16,-22 42 0,44-21 47,-1 0-47,0 0 15,0 0-15,0 0 16,0 0 0</inkml:trace>
  <inkml:trace contextRef="#ctx0" brushRef="#br1" timeOffset="88967.77">15621 11853 0,'0'0'0,"0"22"16,21-22 15,0 0-31,0 0 0,1 0 16,-1 0-16,0 0 15,0 0-15,0 0 16,0-22-1,-21 1-15,22 21 0</inkml:trace>
  <inkml:trace contextRef="#ctx0" brushRef="#br1" timeOffset="89484.55">16679 11261 0,'0'0'0,"0"-21"31,0-1-15,0 44 15,0-1-31,0 0 0,0 0 16,0 0-16,0 0 0,-21 1 16,0 20-16,21-21 0,-21 0 0,21 0 15,0 1-15,0-1 16,-21-21-16,21 21 0,0 0 0,0 0 31</inkml:trace>
  <inkml:trace contextRef="#ctx0" brushRef="#br1" timeOffset="91092.63">16806 11345 0,'21'0'78,"-21"-21"-63,0 0 1,0 0-16,0 0 16,0 0-1,-21 21 16,21 21-31,-21 0 16,0 0-16,21 0 0,0 0 16,0 1-16,0-1 15,0 0-15,0 0 16,0 0 15</inkml:trace>
  <inkml:trace contextRef="#ctx0" brushRef="#br1" timeOffset="91804.73">17399 11536 0,'21'0'0,"-21"-21"16,0 0-16,0-1 16,0 1-1,0 0-15,-21 0 16,0 21-16,0 0 0,-1 0 0,1 0 16,-21 0-16,21 0 0,-22 0 15,22 0-15,-21 0 0,21 21 0,-22 0 16,22 0-16,-21 22 0,21-22 15,0 21-15,-1 1 0,1-22 0,0 21 16,21 0-16,0-20 0,-21-1 16,21 21-16,0-21 0,0 0 0,0 1 15,0-1-15,21-21 16,0 0-16,0 0 16,1 0-16,-1 0 0,0 0 0,21 0 15,-21-21-15,1-1 0,20 1 16,-21 21-16,21-21 0,-20 0 0,20 0 15,-21-22-15,0 22 0,0 0 0,1 0 16,-1-21-16,0 20 0,0-20 16,-21 21-16,0-21 0,0 20 0,0 1 15,21 0-15,-21 0 0,0 0 16,0 42 0,0 0-1,-21 0-15,21 22 0,0-22 0,0 21 16,-21 0-16,21 1 0,-21-22 15,21 21-15,0-21 0,0 22 16,0-22-16,0 0 0,0 0 0,0 0 16,0 1-16,21-22 15,0 0-15,0 0 0,0 0 16,1 0-16,-1 0 0,0-22 16,0 1-16,0 0 0,0 21 15</inkml:trace>
  <inkml:trace contextRef="#ctx0" brushRef="#br1" timeOffset="92403.9">18055 10922 0,'0'-21'0,"-21"0"0,0 21 15,21 21 1,0 0-1,0 0-15,0 22 0,0-1 16,0 0-16,0 1 0,0 20 0,0-21 16,-21 22-16,21-22 0,0 1 15,-22 20-15,22-21 0,0 1 0,0-1 16,-21-21-16,21 22 0,-21-22 16,21 21-16,-21-21 0,21 0 15,0 1-15,0-1 0,-21 0 16,0-21 15,21-21-15,0 0-16,0-1 0,0 1 15,0 0-15,0 0 0,21 0 16,0-22-16,0 22 0,-21 0 16,21 0-16,0 0 0,1 0 0,-1-1 15,21 1-15,-21 0 0,0 21 0,22-21 16,-22 21-16,21 0 15,-21 0-15,22 0 0,-22 0 0,21 21 16,-21 0-16,1 0 0,-1 1 0,0-1 16,-21 0-16,0 0 0,0 0 15,0 22-15,-21-22 0,0 0 0,-1 0 16,1 0-16,0 0 0,-21 1 16,21-22-16,-22 21 0,22 0 0,-21-21 15,21 21-15,-22-21 0,22 0 0,0 0 16,0 0-16,0 21 0,-1-21 15,1 0-15,0 0 0,0 0 16,21-21 15,21 21-15,21 0-16,-20-21 0</inkml:trace>
  <inkml:trace contextRef="#ctx0" brushRef="#br1" timeOffset="92760.7">18986 11409 0,'0'0'0,"0"-21"15,0 0-15,-21 21 16,0 0-16,0 0 0,0 21 15,0 0-15,-1-21 16,1 42-16,0-21 0,0 1 0,0-1 16,-22 21-16,22-21 0,0 22 15,0-22-15,0 21 0,21-21 0,0 0 16,0 1-16,0-1 0,0 0 0,0 0 16,0 0-16,21-21 15,0 0-15,0 0 0,0 0 0,22 0 16,-22 0-16,0 0 15,0 0-15,0 0 0,22 0 0,-22 0 16,0-21-16,0 0 0,0 21 0,1-21 16,-1 21-16,0-21 0,0 21 15,0-22-15</inkml:trace>
  <inkml:trace contextRef="#ctx0" brushRef="#br1" timeOffset="93183.93">19494 11134 0,'0'0'16,"-21"0"0,21 21-1,-21 0 1,21 0-16,0 0 15,-21-21-15,21 22 16,-21-22 0,21-22 15,0 1-31,0 0 16,0 0-16,21 0 15,-21 0-15,21 21 0,0-22 0,0 1 16,1 21-1,-1 0 1,-21 21-16,0 1 0,0-1 0,0 0 16,0 0-16,0 0 0,0 0 15,0 22-15,-21-22 0,21 0 0,-22 0 16,1 0-16,0 1 0,0-22 0,0 21 16,0 0-16,-1-21 0,1 0 15</inkml:trace>
  <inkml:trace contextRef="#ctx0" brushRef="#br1" timeOffset="94076.36">20151 11007 0,'0'-21'15,"21"21"32,-21 21-31,21 0-16,-21 0 0,0 0 15,21 0-15,0 1 0,-21-1 16,21 0-16,1 0 0,-1 0 0,-21 0 16,21 1-16,0-1 0,0 0 0,22 0 15,-22 0-15,21-21 0,-21 21 16,22 1-16,-1-1 0,0-21 0,1 21 16,-1-21-16,0 0 0,1 0 15,-1 0-15,-21 21 0,0-21 0,0 0 16,1 0-16,-1 0 0,0 0 15,-21 21 1,-21-21 0,0 0-16,-1 21 0,-20 1 15,21-22-15,-21 21 0,20 0 0,-20-21 16,0 21-16,-1 0 0,1 0 0,0 1 16,-1-1-16,1 0 0,0 0 15,-1 0-15,1 22 0,0-22 0,21 0 16,-22-21-16,22 21 0,0 0 15,0 0-15,0 1 0,-1-22 0,1 21 16,21 0-16,-21-21 16,21 21-1,-21-21-15</inkml:trace>
  <inkml:trace contextRef="#ctx0" brushRef="#br1" timeOffset="95587.72">2836 14012 0,'21'0'93,"1"0"-93,-22-21 0,21 0 16,0 21-16,0-21 0,0 0 16,0 21-16,1-21 0,20-1 0,-21 1 15,0 0-15,-21 0 0,21 0 16,1 0-16,-22-1 16,0 1-16,0 0 0,-22 0 15,1 21 1,0 0-16,-21 0 15,21 21-15,-1 0 0,1-21 16,-21 21-16,21 22 0,0-22 0,-1 0 16,1 21-16,0-20 0,0 20 15,21-21-15,0 21 0,-21-20 0,21-1 16,0 0-16,0 0 0,0 0 16,0 0-16,0 1 0,0-1 15,21-21-15,0 21 0,0-21 16,0 0-16,1 0 0,-1 0 15,0 0-15,0 0 0,0 0 0,0 0 16,1 0-16,-1 0 0,0 0 16,0 0-16,0 0 15,-42 0 17,0 21-17,0-21-15,0 21 0,-1-21 0,-20 21 16,21 1-16,-21-1 0,20 21 15,-20-21-15,21 0 0,0 22 0,-22-22 16,22 0-16,0 21 0,0-20 16,21-1-16,0 0 0,0 0 0,0 0 15,0 0-15,0 1 16,21-22 0,0 0-16,0 0 0,1 0 15,-1 0-15,0 0 0,0 0 16,21-22-16,-20 1 0,-1 21 0,0-21 15,0 0-15</inkml:trace>
  <inkml:trace contextRef="#ctx0" brushRef="#br1" timeOffset="96328.6">3641 14182 0,'0'0'0,"-22"0"16,1 0 0,0 21-16,0 0 15,0 0-15,0 0 0,-1 1 16,22-1-16,-21 0 0,21 0 16,-21 0-16,21 0 0,0 1 15,0-1-15,0 0 0,0 0 0,0 0 16,21-21-1,0 0 1,1-21-16,-1 21 16,0-21-16,0 0 0,0 0 15,0 21-15,1-22 0,-22 1 16,21 0-16,0 0 0,-21 0 16,0 0-16,0-1 15,0 44 32,0-1-31,0 0-16,0 0 0,0 0 0,0 0 15,0 22-15,0-22 0,0 21 16,0 1-16,0-1 0,21 0 0,-21 1 16,0-1-16,0 0 15,21 22-15,-21-22 0,21 22 0,-21-22 16,0 21-16,0 1 0,22-1 0,-22 22 15,0-21-15,21-1 0,-21 1 16,0-1-16,0 1 0,0-22 0,0 21 16,0 1-16,0-22 0,0 1 15,0 20-15,-21-21 0,-1 1 0,1-22 16,0 21-16,0 1 0,0-22 16,-22 21-16,22-21 0,-21-21 15,0 21-15,-1-21 0,1 0 0,0 0 16,-22 0-16,22 0 0,-1-21 0,1 0 15,0 0-15,-1 0 0,1-22 16,0 22-16,21-21 0,-22 0 16,22 20-16,0-20 0,0 0 0,0 21 15,21-22-15,0 1 0,0 0 16,0 20-16,0-20 0,0 0 0,0-1 16,21 1-16,-21 0 0,21-1 15,0-20-15,-21 21 0,21-1 16,0-20-16,-21 20 0</inkml:trace>
  <inkml:trace contextRef="#ctx0" brushRef="#br1" timeOffset="96755.35">4212 14266 0,'0'22'0,"0"-44"46,21 1-30,0 21-16,-21-21 16,-21 21 15,0 0 0,21 21-15,0 0-1,0 1-15,0-1 16,-21-21 0,21 21-16</inkml:trace>
  <inkml:trace contextRef="#ctx0" brushRef="#br1" timeOffset="97175.73">4170 14690 0,'0'21'0,"0"-42"0,0 63 16,-21-42-16,21 21 16,0-42 30,0 0-30,0 42 47,0 0-48,0 0-15,21-21 47,0 0-31,-21-21-1,0 0 17</inkml:trace>
  <inkml:trace contextRef="#ctx0" brushRef="#br1" timeOffset="106991.29">6435 14012 0,'21'0'16,"0"0"0,0-21 15,-21 0-16,0 0 1,0 0-16,0 0 16,-21 21-16,21-22 15,-21 22-15,21-21 0,-21 21 16,-1 0-16,1-21 0,0 21 16,0 0-16,0 0 15,0 0-15,-1 0 0,1 0 16,0 21-16,0 0 0,0-21 15,0 22-15,-1-1 0,22 0 16,-21 0-16,0 0 0,0 0 0,21 1 16,0-1-16,0 0 0,-21 21 0,21-21 15,0 1-15,0-1 16,0 0-16,0 0 0,0 0 0,0 0 16,21-21-1,0 0-15,0 0 16,0 0-16,1 0 15,-1 0-15,0 0 0,0-21 0,0 21 16,-21-21-16,21 21 0,1-21 16,-1 21-16,0-21 0,-21 0 0,21-1 15,0 22-15,-21-21 0,21 0 16,-21 0-16,0 0 0,0 0 0,22-1 16,-22 1-16,0 0 15,0 0 1,21 21-16,-21 21 47,0 0-32,0 0-15,0 1 0,0-1 16,0 0-16,0 0 0,0 0 16,0 0-16,0 1 0,0-1 15,0 0-15,0 0 16,21-21-16,0 0 15,0 0-15,0 21 0,1-21 16,-1 0-16,0 0 0,0 0 0,0 0 16,0 0-16,1 0 0,-1 0 15,0 0-15,0 0 0,0-21 16,0 21-16,1-21 0,-1 21 0,0-21 16,0 0-16,0-1 0,0 1 15,1 0-15,-1 0 0,0 0 0,-21 0 16,0-22-16,21 22 0,-21-21 15,0 21-15,0-22 0,0 22 0,0-21 16,0-1-16,0 1 0,0 0 16,0 21-16,-21-22 0,0 1 0,21 0 15,-21 20-15,-1 1 0,1-21 16,-21 21-16,21 0 0,-22-1 16,22 1-16,-63 0 0,41 21 15,1 0-15,0 0 0,-22 0 16,22 0-16,21 0 0,-22 0 0,1 0 15,0 21-15,-1-21 0,22 21 16,-21 1-16,-1-1 0,22 0 0,-21 0 16,0 21-16,-1-20 15,1 20-15,0-21 0,-1 21 0,1 1 16,21-1-16,-22 0 0,1-20 16,0 20-16,21 0 0,-22 1 0,22-1 15,-21 0-15,21-21 0,-1 22 16,1-1-16,-21 43 0,21-43 15,21-21-15,0 22 0,0-1 16,0 0-16,0 1 0,0-1 0,0 0 16,0 1-16,0-22 0,0 21 15,0-21-15,0 22 0,21-22 0,0 21 16,0-21-16,0 0 0,1 1 16,20-1-16,-21 0 0,21 0 0,1-21 15,-22 21-15,21-21 16,1 0-16,-1 0 0,0 0 0,1 0 0,20-21 15,-21 21-15,1-21 0,-1 0 16,0 21-16,-20-21 0,20-1 16,0 1-16,-21 21 0,22-21 0,-22 21 0,0 0 15,-21-21 1,21 21-16,0 0 16</inkml:trace>
  <inkml:trace contextRef="#ctx0" brushRef="#br1" timeOffset="107699.5">7853 13885 0,'0'0'0,"21"-21"0,-21-21 15,0 21-15,0 0 0,0-1 16,21 1-16,-21 0 0,0 0 0,0 0 15,0 0-15,0-1 16,-21 22 0,0 0-1,21 22-15,-21-1 0,-1 0 0,1 0 16,21 21-16,-21 1 16,0-1-16,21 0 0,0 22 0,-21-22 15,0 22-15,21-1 0,0-20 16,0 20-16,-22 1 0,22-1 0,-21-21 15,0 22-15,21-22 0,-21 22 16,0-22-16,21 0 0,-21-20 0,21 20 16,0-21-16,0 0 0,-22 0 0,22 1 15,0-1 1,0-42 15,0-1-31,0 1 0,0 0 0,0 0 16,0-21-16</inkml:trace>
  <inkml:trace contextRef="#ctx0" brushRef="#br1" timeOffset="108040.3">7789 13843 0,'0'-21'16,"0"0"0,0 0-16,21 21 15,1-22-15,-1 22 0,21-21 16,-21 21-16,0-21 0,22 21 0,-1-21 16,-21 21-16,22 0 0,-22-21 15,0 21-15,21-21 0,-21 21 0,1 0 16,-1 0-1,-21 21 17,-21-21-32,21 21 0,0 0 15,-22-21-15,1 21 16,0 0-16,0 1 0,21-1 16,-21 0-16</inkml:trace>
  <inkml:trace contextRef="#ctx0" brushRef="#br1" timeOffset="108268.17">7747 14309 0,'0'0'0,"-21"21"0,21 0 32,21-21-1,0 0-31,0 0 0,0-21 0,1 21 15,20-21-15,-21 21 16,0-21-16,22 21 0,-22 0 0,0-22 16,0 22-16,0 0 0,0-21 15,1 21-15,-22-21 0,21 21 0</inkml:trace>
  <inkml:trace contextRef="#ctx0" brushRef="#br1" timeOffset="108544.01">8403 14203 0,'0'21'15,"0"0"1,0 0-16,-21 1 0,21-1 16,-21 0-16,21 0 15,0 0-15,0 22 0,0-22 0,0 0 16,-21 0-16,21 0 0,0 0 15,-22 1-15,22-1 0,0 0 0,-21 0 16,21 0-16,0 0 16,0-42 31,0 0-47,0 0 0</inkml:trace>
  <inkml:trace contextRef="#ctx0" brushRef="#br1" timeOffset="108760.89">8488 14012 0,'0'0'0,"-21"0"16,21-21-16,-22 21 46,22 21-46,0 1 32,0-1-17</inkml:trace>
  <inkml:trace contextRef="#ctx0" brushRef="#br1" timeOffset="109312.82">8826 14245 0,'0'0'0,"0"21"0,0 1 0,-21-22 16,21 21-16,0 0 0,0 0 15,-21-21-15,21 21 0,0 0 0,0 1 16,0-1-16,-21 0 0,21 0 0,-21 0 15,21 0-15,0 1 0,-21-22 16,21 21-16,-22 0 0,22 0 16,-21-21-16,21 21 15,-21-21 17,21-21-17,0 0-15,0 0 16,0 0-16,0-1 0,0 1 0,0 0 15,0 0-15,0-21 0,0 20 0,21-20 16,0 21-16,1 0 0,-1-22 16,0 22-16,21 0 0,-21 0 0,22 0 15,-1 0-15,-21 21 0,22 0 16,-1 0-16,0 0 0,-21 0 0,22 0 16,-22 0-16,0 0 0,21 21 15,-20 0-15,-22 0 0,0 0 0,21 22 16,-21-22-16,0 0 0,0 21 15,0-21-15,0 1 0,-21 20 16,21-21-16,-22 0 0,1 0 0,0 1 16,21-1-16,-21 0 15,0-21-15,21 21 0,0-42 47,0 0-47,21 0 0</inkml:trace>
  <inkml:trace contextRef="#ctx0" brushRef="#br1" timeOffset="110059.92">9737 14393 0,'0'0'0,"21"-21"16,0 0-16,-21-21 16,0 21-16,0-1 0,0 1 15,0 0-15,0 0 16,-21 0-16,0 21 15,-1 0-15,1 0 0,0 0 16,0 0-16,0 0 0,0 0 0,-1 21 16,-20 0-16,21 0 0,0 0 15,0 1-15,-1-1 0,1 0 0,0 21 16,21-21-16,0 22 0,0-22 16,0 21-16,0-21 0,0 1 0,0 20 15,0-21-15,21 0 0,0 0 16,1-21-16,-1 0 0,0 22 15,0-22-15,0 0 0,0 0 16,1 0-16,-1 0 0,21 0 16,-21-22-16,0 1 0,1 21 0,-1-21 15,0 0-15,0-21 0,0 20 0,22 1 16,-43-21-16,21 0 0,0-1 16,0 1-16,0 0 0,0-1 0,1 1 15,-1 0-15,-21-1 0,21 1 16,0-22-16,0 22 0,-21 0 0,0-1 15,21 22-15,1-21 0,-22 0 16,0 20-16,0 1 0,0 0 0,0 42 47,0 22-47,-22-22 0,22 21 0,-21 0 16,0 1-16,0-1 0,0 22 15,0-22-15,-1 21 0,1-20 0,0 20 16,0-20-16,0 20 0,0-21 15,21 1-15,0-1 0,0 0 0,0-20 16,0 20-16,0-21 0,0 0 16,0 0-16,0 1 0,21-1 15,0-21-15,0 0 0,0 0 16,0 0-16,1 0 16,20 0-16,-21 0 0,0-21 0,0 21 15,22-22-15</inkml:trace>
  <inkml:trace contextRef="#ctx0" brushRef="#br1" timeOffset="110699.78">11176 13864 0,'0'0'0,"0"-21"0,21 0 0,-21 0 16,0 0-1,-21 21 1,0 0-16,0 0 0,-1 21 0,1 0 16,0 0-16,0 0 15,0 22-15,21-1 0,-21 0 0,-1 1 16,1 20-16,0-21 0,0 22 15,21-22-15,-21 22 0,21-22 0,-21 0 16,21 1-16,0-1 0,0 0 16,-22-20-16,22-1 0,0 0 0,0 0 15,0 0-15,0-42 47,0 0-47,0 0 0,0 0 16,0-1-16</inkml:trace>
  <inkml:trace contextRef="#ctx0" brushRef="#br1" timeOffset="111324.03">10731 13843 0,'-21'-21'0,"42"42"0,-42-63 0,21 21 15,0-1-15,0-20 0,0 21 0,0 0 16,21 0-16,1-1 0,-1 1 16,0 0-16,0 0 0,21 0 15,-20 0-15,20 21 0,0 0 16,1 0-16,-1 0 0,21 0 0,-20 21 16,-1 0-16,0 0 0,-20 21 15,20-20-15,-21 20 0,0 0 0,-21 1 16,0-1-16,0 0 0,0 1 0,-42-1 15,21-21-15,-22 21 0,22-20 16,-21-1-16,0 0 0,-1 0 0,1 0 16,0 0-16,20-21 0,-20 0 15,21 22-15,0-22 0,0 0 0,21-22 32,21 1-17,0 21-15,0-21 16,0 21-16,22 0 0,-22-21 0,21 21 15,0 0-15,1 0 0,-1 0 0,0 0 16,1 0-16,-1 21 0,0 0 16,1 0-16,-22 1 0,0-1 0,0 0 15,0 0-15,-21 21 0,0-20 16,0 20-16,0-21 0,0 21 0,-21-20 16,0 20-16,0-21 0,-21 0 15,-1 0-15,1 1 0,0-1 0,-1 0 16,1 0-16,-22 0 0,22-21 15,0 0-15,-1 21 0,-20-21 16,21 0-16,-1 0 0,22 0 0,-21 0 16,21 0-16,-22 0 0,22 0 15,0-21-15,0 21 0,21-21 16,-21 21-16,21-21 16,0 0-16,0 0 15,0-1-15,21 22 16,0-21-16</inkml:trace>
  <inkml:trace contextRef="#ctx0" brushRef="#br1" timeOffset="112015.93">11853 14161 0,'0'21'31,"-21"0"-31,0 0 16,0 0-16,0 0 0,21 1 15,-22-1-15,1 0 0,0 21 0,21-21 16,0 1-16,-21-1 0,21 0 16,0 0-16,0 0 0,21-21 15,0 0 1,0 0-16,22 0 0,-22 0 0,0 0 15,21-21-15,-20 0 0,20 21 16,-21-21-16,21 0 0,1-1 0,-22-20 16,21 21-16,-21 0 0,1 0 15,-1-1-15,0 1 0,0 0 16,0 0-16,0 0 0,1 0 0,-22-1 16,0 1-16,21 0 0,-21 42 46,0 0-46,-21-21 16,21 43-16,-22-22 0,22 0 16,0 21-16,-21 1 0,21-1 0,-21 0 15,21 1-15,0-1 0,0 0 0,0 1 16,0 20-16,-21-20 0,21-1 16,0 0-16,0 22 0,-21-22 0,21 0 15,0 22-15,0-22 0,0 22 16,-21-22-16,21 22 0,-22-1 0,1-21 15,21 22-15,-21-22 0,0 1 0,0-1 16,0-21-16,-1 21 0,1-20 16,-21-1-16,21 0 0,0 0 15,-22-21-15,22 0 0,-21 0 0,-1 0 16,22 0-16,-21 0 0,0 0 16,-1-21-16,1 0 0,21 0 0,-22 21 15,1-22-15,21 1 0,0 0 0,0 21 16,-1-21-16,1 0 0,0 0 15,0-1-15,21 1 0,0 0 16,0 0-16,0 0 16,0 0-16,0-1 0,0-20 0,21 21 15,0-21-15,0 20 0</inkml:trace>
  <inkml:trace contextRef="#ctx0" brushRef="#br1" timeOffset="112439.71">13462 13504 0,'0'-21'16,"0"42"-16,0-63 0,0 21 0,-21 0 15,21 0-15,-21 21 16,-1 0-16,1 0 0,0 0 16,0 0-16,0 21 0,0 0 15,-1 21-15,1 1 0,-21-1 0,21 0 16,0 22-16,-22-22 0,1 22 16,21-1-16,-22 1 0,22-1 0,-21-21 15,0 22-15,20-1 0,1 1 16,0-22-16,0 22 0,21-22 0,0 0 15,0 1-15,0-1 0,0-21 16,21 22-16,0-22 0,0 0 0,1 0 16,-1-21-16,21 0 0,-21 0 15,22 0-15,-1 0 0,-21 0 16,21 0-16,1 0 0,-22 0 0,0 0 16,21-21-16,-20 0 0,-1 0 0,0 21 15,0-22-15,0 1 0</inkml:trace>
  <inkml:trace contextRef="#ctx0" brushRef="#br1" timeOffset="112711.96">13652 14118 0,'0'0'0,"0"21"31,0 1-31,0-1 16,0 21-16,0-21 0,-21 0 16,21 1-16,0-1 0,0 0 15,-21 0-15,21 0 0,-21 0 0,21 1 16,-21-22-16,21 21 0,0 0 16,0-42 15,0 0-16</inkml:trace>
  <inkml:trace contextRef="#ctx0" brushRef="#br1" timeOffset="113006.95">13695 13928 0,'0'0'0,"-21"-21"15,42 21 48,0 0-63,-21-22 15,21 22 1,-21-21-16,0 0 31,-21 21-15,0 0-1,0 21-15,21 0 16,0 1 0,0-1-1</inkml:trace>
  <inkml:trace contextRef="#ctx0" brushRef="#br1" timeOffset="113713.22">14330 14139 0,'0'0'0,"0"-21"16,0 0 0,0 0-16,0 0 15,0 0-15,-21 21 31,-1 0-31,1 0 0,0 0 16,0 0-16,0 0 0,0 21 0,-22-21 16,22 21-16,0 0 0,-21 0 15,20 0-15,1 22 0,-21-22 0,21 0 16,0 21-16,-1-20 0,1-1 16,21 21-16,0-21 0,0 0 0,0 1 15,0-1-15,0 0 0,0 0 16,21 0-16,1-21 15,-1 0-15,0 0 0,0 0 0,0 0 16,22 0-16,-22-21 0,0 0 16,0 21-16,0-21 0,0 0 15,22-1-15,-22 1 0,0 0 0,0-21 16,0 21-16,1-22 0,20 22 16,-21-21-16,0-1 0,0 1 0,1 0 15,-1-22-15,0 22 0,0-22 16,0 22-16,0-21 0,1 20 0,-22-20 15,0 20-15,21 1 0,-21 21 16,0-21-16,0 20 0,0 1 0,0 0 16,0 42 15,0 0-31,-21 1 0,21-1 16,0 21-16,0 0 0,-22 1 0,1-1 15,21 0-15,-21 1 0,21 20 16,-21-20-16,0-1 0,21 0 15,-21 1-15,21-1 0,-22 0 0,22 1 16,0-1-16,0 0 0,0 1 16,0-1-16,0-21 0,0 21 0,0-20 15,22-1-15,-1 0 0,0 0 0,-21 0 16,21-21-16,0 21 0,0-21 16,1 0-16,-1 0 0,0 0 0,0 0 15,0 0-15,0-21 16,1 0-16,-1 0 0,0 0 15,0 0-15</inkml:trace>
  <inkml:trace contextRef="#ctx0" brushRef="#br1" timeOffset="114003.7">15621 14118 0,'0'0'0,"-21"0"16,0 0-1,42 0 1,0 0 0,0 0-16,0 0 0,0 0 15,1 0-15,-1 0 16</inkml:trace>
  <inkml:trace contextRef="#ctx0" brushRef="#br1" timeOffset="114212.18">15536 14288 0,'-21'21'16,"42"-21"0,0 0-1,1 0-15,-1 0 0,0 0 16,0 0-16,0 0 0,0 0 16,1 0-16,-22-21 15,21-1 1,0 1-1</inkml:trace>
  <inkml:trace contextRef="#ctx0" brushRef="#br1" timeOffset="114716.27">17081 13610 0,'0'0'0,"0"-21"15,0 0-15,0 0 0,0 0 16,0-1-16,0 1 0,0 0 0,-21 21 31,0 0-31,0 0 0,0 21 16,0 0-16,-1 22 0,1-22 15,0 21-15,0 1 0,21-22 16,-21 21-16,21-21 0,-21 22 0,21-22 16,-22 0-16,22 21 0,0-21 0,0 1 15,0-1-15,0 0 0,22-21 16,-1 0-16,0 0 0,0 0 15,21 0-15</inkml:trace>
  <inkml:trace contextRef="#ctx0" brushRef="#br1" timeOffset="115255.31">17716 13843 0,'0'0'0,"0"-21"16,0 0-16,0 0 0,0-1 15,-21 1-15,0 0 0,0 0 16,0 21-16,-22 0 0,22-21 16,0 21-16,0 0 0,-21 0 0,20 21 15,-20 0-15,21 0 16,-21 22-16,-1-22 0,22 21 0,-21 0 16,21 1-16,-22-1 0,22 0 0,0 1 15,0-22-15,0 21 0,-1 1 16,22-1-16,0-21 0,0 0 0,0 22 15,0-22-15,0 0 0,22 0 16,-1-21-16,0 0 0,21 0 16,-21 0-16,1 0 0,20 0 15,-21-21-15,21 0 0,-20 0 0,20-1 16,-21 1-16,0 0 0,0 0 16,22 0-16,-22 0 0,0-22 15,0 22-15,0-21 0,1-1 0,-22 1 16,21 21-16,0-21 0,0-1 15,0 1-15,-21 21 0,0 0 0,21-1 16,-21 1-16,0 0 0,0 42 16,0 0-1,0 1-15,0 20 0,-21-21 0,0 21 16,21 1-16,0-22 16,0 21-16,-21 1 0,21-22 0,0 21 0,0-21 15,0 22-15,0-22 0,0 0 16,0 0-16,0 0 0,0 0 15,21-21-15,0 0 16,0 0-16,1 0 16,-1 0-16,0 0 0,0 0 0,0-21 15</inkml:trace>
  <inkml:trace contextRef="#ctx0" brushRef="#br1" timeOffset="115862.49">18246 13483 0,'0'0'0,"0"-21"0,0 0 16,0 0-16,0 0 0,0 42 31,0 0-31,0 21 16,0 1-16,0-1 0,0 0 0,0 1 15,0 20-15,0-21 0,0 22 16,0-22-16,-22 1 0,22 20 0,-21-21 15,21 1-15,0-22 0,0 21 16,-21 1-16,21-22 0,-21 21 0,21-21 16,-21 0-16,21 1 0,-21-1 15,21 0-15,0 0 16,0-42 15,0 0-31,0 0 16,0-1-16,0 1 0,0 0 15,21 0-15,-21 0 0,21 0 0,0-1 16,0 1-16,0-21 0,1 21 0,20 0 16,-21-1-16,0 1 0,22 0 15,-1 21-15,-21-21 0,21 21 0,-20 0 16,20 0-16,-21 0 0,0 0 16,22 21-16,-22 0 0,-21 0 0,21 1 15,-21-1-15,0 0 0,0 0 16,0 0-16,0 22 0,-21-22 15,0 0-15,-1 0 0,1 0 0,0 0 16,-21 1-16,21-1 0,-22-21 16,1 21-16,0 0 0,20-21 0,-20 0 15,0 21-15,21-21 0,-22 0 16,22 0-16,0 0 0,0 0 0,0 0 16,-1 0-16,1 0 0,42 0 46,1-21-46,-1 21 0,0-21 16,21 0-16,1 21 0</inkml:trace>
  <inkml:trace contextRef="#ctx0" brushRef="#br1" timeOffset="116192.3">19304 13949 0,'0'-21'0,"0"0"16,0-1-16,-21 22 31,0 0-31,-1 0 0,1 22 0,0-22 16,0 21-16,-21 0 0,20 0 16,1 21-16,0-20 0,0-1 15,0 0-15,-22 21 0,43-21 0,-21 1 16,0-1-16,21 0 0,-21 21 15,21-21-15,0 1 0,0-1 0,0 0 16,21 0-16,0 0 16,0-21-16,1 0 0,-1 21 0,0-21 15,21 0-15,-21 0 0,22 0 0,-22 0 16,21 0-16,-21 0 0,1 0 16,-1-21-16,0 0 0,0 21 0,0-21 15,0 0-15,1 0 16</inkml:trace>
  <inkml:trace contextRef="#ctx0" brushRef="#br1" timeOffset="116472.46">19939 13589 0,'0'0'0,"0"-21"16,0 0 0,-21 21 15,21 21-31,0 0 16,0 0-16,-21 0 0,-1-21 0,22 22 15,-21-1-15,0 0 0,0 0 16,21 0-16,-21-21 0,21 21 0,-21 1 15</inkml:trace>
  <inkml:trace contextRef="#ctx0" brushRef="#br1" timeOffset="117019.89">20299 13504 0,'0'0'16,"-21"0"-16,21 22 31,0-1-31,21 0 16,0 0-16,0 0 0,-21 0 15,21 1-15,0-1 0,22 21 16,-22-21-16,0 0 0,21 1 0,-20-1 16,20-21-16,-21 21 0,21 0 15,-20-21-15,20 0 0,-21 0 0,0 21 16,22-21-16,-22 0 0,0 0 16,0 0-16,0 0 15,-42 21 16,0-21-31,0 22 16,0-22-16,-22 21 0,22 0 0,-21 0 16,-1 0-16,1 0 0,-21 1 15,20-1-15,-20 0 0,20 0 16,-20 0-16,-1 0 0,22 22 0,0-22 16,-1 0-16,1 0 0,0 0 15,21 1-15,-1-1 0,-20-21 0,42 21 16,-21-21-16,21 21 0,-21-21 15,0 21 32</inkml:trace>
  <inkml:trace contextRef="#ctx0" brushRef="#br1" timeOffset="118139.59">5969 15748 0,'0'-21'15,"0"0"1,-21 21-16,0-21 0,-1 21 0,1-22 16,0 22-16,0 0 15,0 0-15,21 22 16,-21-1-16,21 0 0,-22 21 16,22 1-16,0 20 0,-21-21 15,21 22-15,0-1 0,0 22 0,0-21 16,0-1-16,0 22 0,-21-22 15,0 22-15,21 0 0,-21-1 0,0 1 16,-1 0-16,1-1 0,0 1 16,0 0-16,0-1 0,-22 1 0,22-22 15,0 22-15,0-21 0,0-1 16,0 1-16,-1-22 0,1 0 0,0 1 16,0-1-16,21-21 15,0 0-15,-21 0 0,0-21 0,-1 0 16,1 0-1,21-21-15,0 0 0,-21 0 16,21 0-16,0 0 0,-21-22 16,21 22-16,0-21 0,0-1 0,0 1 15,0 0-15,0-1 0</inkml:trace>
  <inkml:trace contextRef="#ctx0" brushRef="#br1" timeOffset="118495.9">5461 16066 0,'0'0'0,"0"-22"0,0 1 0,0-21 16,0 21-16,0 0 0,0-1 0,0 1 16,0 0-16,21 0 0,0 0 15,22 0-15,-1-1 0,0 1 0,22 0 16,-22 21-16,22 0 0,-1 0 15,1 0-15,-1 0 0,1 0 0,-1 21 16,-21 0-16,-20 1 16,-1-1-16,0 21 0,-21 0 0,0 1 15,0-1-15,-21 0 0,0 1 0,-22-1 16,1-21-16,0 22 0,-1-1 16,-20-21-16,20 21 0,1-20 0,0-1 15,-1 0-15,1 0 0,0-21 16,21 21-16,-1-21 0,1 0 0,0 0 15,42 0 1,0-21 0,1 0-16</inkml:trace>
  <inkml:trace contextRef="#ctx0" brushRef="#br1" timeOffset="119315.94">6308 16383 0,'0'-21'32,"0"0"-32,0 0 15,0-1-15,0 1 16,21 0-16,0 0 0,0 0 0,0-22 15,0 22-15,1-21 0,-1 0 16,0 20-16,0-20 0,0 0 0,0 21 16,-21-22-16,0 22 0,0 0 15,0 0-15,-21 21 16,0 0-16,-21 0 0,21 0 16,-1 0-16,1 0 0,0 0 15,0 0-15,21 21 0,0 0 16,0 0-16,0 0 15,21 1-15,0-22 0,22 21 16,-22 0-16,0 0 0,0 0 16,0 0-16,0 1 0,1-1 0,-1 21 15,-21-21-15,21 0 0,-21 22 16,0-22-16,0 0 0,0 0 16,0 0-16,0 1 0,0-1 0,0 0 15,0 0-15,21-21 16,0 0-16,0 0 0,1 0 15,-1-21-15,0 21 16,0-21-16,0 0 0,22-1 0,-22 1 16,0 0-16,21 0 0,-21-21 15,1 20-15,-1 1 0,0-21 0,0 0 16,-21 20-16,0-20 0,0 21 16,0 0-16,0 0 0,0-1 0,0 44 46,0-1-46,0 0 0,-21 21 0,21-21 16,-21 22-16,21-22 0,0 0 16,0 21-16,-21-20 0,21-1 0,-22 0 15,1 0-15,21 0 16,0 0-16,0-42 31</inkml:trace>
  <inkml:trace contextRef="#ctx0" brushRef="#br1" timeOffset="119503.84">6985 15790 0,'0'-21'0,"0"42"0,21-42 62,0 21-46,0 0-16</inkml:trace>
  <inkml:trace contextRef="#ctx0" brushRef="#br1" timeOffset="119959.57">7218 16002 0,'0'0'0,"0"-21"31,21 21-15,0 0-16,0 0 0,0 0 15,1 0-15,-1 0 0,0 0 0,0 0 16,0 0-16,-21 21 15,21 0-15,1 0 0,-1 22 0,0-22 16,-21 21-16,0-21 0,0 22 16,0-22-16,0 21 0,0 1 0,0-22 15,0 0-15,-21 0 0,21 0 0,-21 0 16,21 1-16,-22-1 0,22-42 31,0-1-15,0 1-16,22 0 0,-1 0 15,-21 0-15,21 0 0,0-22 16,0 22-16,0-21 0,1-1 0,-1 1 16,0 21-16,0-21 15,0-1-15,0 1 0,1 21 0,-1 0 16,0-1-16,0 1 0,0 21 16</inkml:trace>
  <inkml:trace contextRef="#ctx0" brushRef="#br1" timeOffset="120535.27">8213 16171 0,'21'0'31,"-21"-21"-31,0 0 16,21 0-16,-21 0 0,0 0 0,0-1 15,0 1-15,0 0 0,0 0 16,0 0-16,0 0 0,-21-1 16,0 22-16,-1 0 0,1 0 0,-21 0 15,21 0-15,0 0 0,-22 22 16,22-1-16,0 0 0,-21 0 15,20 0-15,1 22 0,-21-1 16,21-21-16,0 21 0,-1 1 0,1-22 16,21 21-16,0-21 0,0 1 15,0-1-15,0 0 0,0 0 0,0 0 16,21-21-16,1 0 0,-1 0 16,0 0-16,0 0 0,21 0 15,-20-21-15,-1 21 0,0-21 0,21 0 16,-21 0-16,1-1 0,-1 1 15,0 0-15,0-21 0,0 21 16,0-1-16,-21-20 0,22 0 0,-22 21 16,21-22-16,-21 22 0,0 0 15,0 0-15,0 0 0,0-1 0,21 22 16,-21 22 0,0-1-16,0 0 0,0 0 15,0 21-15,0-20 0,0 20 16,0-21-16,0 0 0,0 22 0,0-22 15,0 0-15,0 0 0,0 0 0,0 0 16,0 1-16,21-22 0,-21 21 16,21-21-16,0 0 0,1 0 15,-1 0 1,0-21-16,0-1 0,0 1 16</inkml:trace>
  <inkml:trace contextRef="#ctx0" brushRef="#br1" timeOffset="120860.09">8805 15452 0,'0'-21'0,"0"42"0,-21-64 0,0 43 16,21-21-16,0 42 31,0 1-31,0-1 0,0 0 15,0 21-15,0 1 0,0-1 0,0 0 0,0 1 16,0-1-16,0 0 0,-21 22 16,21-22-16,-21 0 0,-1 1 15,22 20-15,-21-20 0,0-1 0,21-21 16,-21 21-16,21-20 0,0 20 16,0-21-16,0 0 0,0 0 15,21-42 16,0 0-15,0 0-16</inkml:trace>
  <inkml:trace contextRef="#ctx0" brushRef="#br1" timeOffset="121292.58">9038 16002 0,'0'0'0,"0"21"16,21-21 0,0 0-16,1 0 0,-1 0 15,0 0-15,0 0 16,0 0-16,0 0 0,1-21 16,-1 0-16,0 0 0,0 0 15,-21-1 1,0 1-16,0 0 0,0 0 15,0 0 1,-21 21-16,0 0 16,0 21-16,-1 0 0,1 0 15,21 0-15,-21 1 0,0-1 16,21 21-16,-21 0 0,0-20 16,-1 20-16,22-21 0,0 21 0,-21-20 15,21 20-15,0-21 0,0 0 16,0 0-16,0 1 0,21-1 0,1-21 0,-1 0 15,0 21-15,0-21 16,21 0-16,-20 0 0,-1 0 0,21 0 16,-21 0-16,0-21 0,22 0 0,-22 21 15,0-22-15,0 1 16,-21 0-16,21 21 0,-21-21 0,22 0 16,-22 0-16</inkml:trace>
  <inkml:trace contextRef="#ctx0" brushRef="#br1" timeOffset="121575.42">8721 15685 0,'0'0'16,"21"0"-1,0 0-15,0 0 0,21-22 16,1 1-16,-1 21 0,0 0 0,1 0 16,-1-21-16,0 21 0,1 0 15,-22 0-15,21 0 0,-21-21 16,22 21-16,-22 0 0,0 0 16</inkml:trace>
  <inkml:trace contextRef="#ctx0" brushRef="#br1" timeOffset="122571.85">12023 15748 0,'0'0'0,"0"-21"0,0 0 16,21 0-16,-21-1 16,0 1-16,0 0 15,0 0-15,0 0 16,0 42 0,0 0-16,0 0 0,0 22 15,0-1-15,0 0 0,0 1 16,0 20-16,-21-21 0,-1 22 15,1-1-15,0-20 0,0-1 0,0 0 16,0 1-16,21-1 0,-22-21 16,22 0-16,-21 1 0,21-1 0,0 0 15,0-42 17,0 0-32,21-1 0,1 1 15,-1 0-15,-21 0 0,21-21 16,0-1-16,0 22 0,0-21 0,22-1 15,-22 22-15,0-21 0,0 0 16,-21 20-16,21 1 0,1 0 0,-1 21 31,-21 21-31,0 0 0,0 22 16,0-22-16,0 0 0,0 21 16,0-20-16,0 20 0,0-21 0,21 21 15,-21-20-15,21-1 0,0 0 16,-21 0-16,21 0 0,1-21 0,20 0 15,-21 21-15,0-21 0,22 0 0,-22 0 16,21 0-16,-21 0 16,22-21-16,-22 21 0,21-21 0,0 0 15,-20 0-15,20-22 0,0 22 16,-21-21-16,1 21 0,-1-22 0,0 1 16,0-21-16,-21 20 0,0 1 15,0 0-15,0-22 0,0 22 0,0-1 16,-42 1-16,21 0 0,-1-1 0,22 22 15,-21 0-15,0 0 0,0 21 16,0 0-16,0 21 16,21 21-16,0-20 15,0-1-15,0 21 0,0-21 0,0 0 16,0 22-16,0-22 16,0 0-16,0 0 0,21 0 0,-21 1 15,21-1-15,0 0 0,0-21 16</inkml:trace>
  <inkml:trace contextRef="#ctx0" brushRef="#br1" timeOffset="122967.63">13123 15981 0,'0'21'16,"0"-42"-16,0 63 0,-21-42 0,21 21 16,-21 1-16,21-1 15,0 0-15,21-21 31,0 0-31,0 0 0,1 0 0,-1 0 16,0 0-16,0-21 0,0 0 16,0 21-16,1-22 0,-1 1 0,0 0 15,0 0-15,0 0 0,-21 0 16,21-1-16,-21 1 0,0 0 0,0 0 16,0 0-16,-21 21 15,0 0-15,0 0 0,0 0 16,-22 21-16,22-21 0,0 21 0,-21 21 15,21-20-15,-1-1 0,1 21 16,0-21-16,0 22 0,21-1 0,-21-21 16,21 0-16,0 22 15,0-22-15,0 0 0,21 0 0,0 0 16,0 0-16,0 1 0,1-22 16,-1 21-16,21-21 0,-21 0 0,22 0 15,-22 0-15,0 0 0,21 0 0,-21 0 16,22-21-16,-22 21 0,21-22 15,-21 1-15,1 0 0</inkml:trace>
  <inkml:trace contextRef="#ctx0" brushRef="#br1" timeOffset="123511.62">14033 15473 0,'0'-21'0,"0"42"0,0-63 0,0 20 16,0 1-16,-21 21 15,21 21-15,-21 1 16,21-1-16,-21 21 0,0-21 16,21 22-16,0-1 0,-21 0 0,-1 1 15,22-1-15,-21 0 0,21 1 16,-21 20-16,0-21 0,21 1 0,-21-1 16,0 0-16,-1 1 0,22-1 15,-21-21-15,21 22 0,-21-22 0,21 0 16,0 0-16,0 0 0,0 0 15,0-42 17,0 0-17,0 0-15,21 0 0,0 0 16,-21-1-16,22 1 0,-1-21 0,0 21 16,-21 0-16,21-22 0,21 22 15,-20-21-15,-1 21 0,0-1 0,21 22 16,-21-21-16,22 21 0,-22 0 0,21 0 15,-21 0-15,1 21 0,-1 1 16,0-1-16,0 0 0,0 0 16,-21 0-16,0 0 0,0 1 15,0 20-15,0-21 0,-21 0 0,0 0 16,0 1-16,0-1 0,-22 0 0,22 0 16,-21 0-16,-1-21 0,22 21 15,-21 1-15,21-22 0,-22 21 0,22-21 16,-21 0-16,21 21 0,0-21 15,-1 0-15,1 0 0,0 0 0,0 0 16,0 0-16,21-21 31,0 0-31</inkml:trace>
  <inkml:trace contextRef="#ctx0" brushRef="#br1" timeOffset="124631.7">14817 15621 0,'-43'0'16,"22"0"-16,42 0 47,0 0-47,1 0 15,-1 0-15,0 0 0,21-21 0,-21 21 16,1-21-16,20 21 0,0-21 16,-21-1-16,1 1 0,20 0 0,-21 21 15,-21-21-15,0 0 0,0 0 16,0-1-16,-21 22 15,0 0-15,0 0 0,-22 0 16,22 0-16,0 0 0,-21 0 0,20 22 16,1-1-16,0 21 0,0-21 0,0 0 15,0 22-15,21-22 0,0 21 16,0-21-16,0 1 0,0-1 16,0 0-16,0 0 0,0 0 15,0 0-15,21-21 0,0 22 0,0-22 16,0 0-16,0 0 0,1 0 15,-1 0-15,0 0 0,0 0 0,0 0 16,0 0-16,-42 0 31,0 0-15,0 0-16,0 0 0,0 21 16,-22 0-16,22-21 0,0 21 0,-21 0 15,20 0-15,1 22 0,0-22 0,0 0 16,0 21-16,0-20 15,-1 20-15,1 0 0,21-21 0,0 22 16,0-22-16,0 0 0,0 0 16,0 0-16,0 1 0,21-1 0,1 0 15,-1 0-15,21-21 0,-21 0 0,0 0 16,22 0-16,-22 0 0,21 0 16,1 0-16,-1 0 0,-21-21 0,21 21 15,1-21-15,-1 0 0,0-1 16,-20 1-16,20 0 0,-21-21 0,21 21 15,-20-22-15,-1 1 0,21 0 16,-21-22-16,0 22 0,1-22 0,20 1 16,-21 20-16,0-20 0,22 21 15,-22-22-15,0 22 0,0-22 16,0 22-16,0 0 0,1-1 0,-22 22 16,21-21-16,-21 21 0,0-1 15,0 44 1,-43-1-16,43 0 15,-21 0-15,0 21 0,0-20 0,0 20 16,0 0-16,-22 1 0,22-1 0,0 0 16,0 22-16,0-22 0,-1 0 15,1 1-15,0 20 0,0-20 16,0-1-16,0 0 0,-1 1 0,22-1 16,-21 0-16,21 1 0,0-22 15,0 0-15,0 21 0,0-21 0,0 1 16,21-1-16,1-21 15,-1 0-15,0 0 0,0 0 0,0 0 16,0 0-16,1 0 0,-1 0 16,0-21-16,0 21 0,21-22 0,-20 1 15</inkml:trace>
  <inkml:trace contextRef="#ctx0" brushRef="#br1" timeOffset="125020.2">15811 16044 0,'0'0'0,"-21"0"0,21 22 16,0-1-1,21-21 1,-21 21-16,22-21 0,-1 0 0,0 0 16,0 0-16,0 0 0,22 0 15,-22-21-15,0 21 0,0-21 0,0-1 16,0 1-1,-21 0-15,0 0 0,0 0 16,0 0-16,0-1 0,0 1 16,-21 21-16,0 0 15,0 0-15,0 0 0,0 0 16,-1 21-16,1 1 0,0-1 16,0 0-16,0 0 0,21 0 0,-21 22 15,-1-22-15,22 0 0,-21 0 16,21 21-16,0-20 0,0-1 0,0 0 15,0 0-15,0 0 16,21-21-16,1 0 0,-1 21 0,21-21 16,-21 0-16,0 0 0,1 0 15,20 0-15,-21 0 0,21 0 16</inkml:trace>
  <inkml:trace contextRef="#ctx0" brushRef="#br1" timeOffset="125775.79">16404 16002 0,'0'-21'0,"0"42"0,0-63 16,0 21-16,0-1 0,21 22 16,-21 22-1,0-1 1,0 0-16,-21-21 0,21 21 0,-21 0 16,21 0-16,0 1 0,-21-1 15,21 0-15,-21 0 0,21 0 0,-22 0 16,22 1-16,0-1 0,0 0 15,0 0-15,0 0 16,0-42 31,0 0-47,0 0 16,0 0-16,0-1 15,0 1-15,0 0 0,0 0 0,22-21 16,-1 20-16,0 1 0,-21 0 15,21 0-15,0 0 0,0 0 16,1-1-16,-1 22 0,0 0 0,0 0 16,0 0-16,0 0 0,1 0 0,-1 0 15,-21 22-15,21-1 16,-21 0-16,0 0 0,0 21 16,0-20-16,0-1 0,0 0 0,0 0 15,0 0-15,0 0 16,0 1-16,0-1 0,-21-21 15,21 21-15,0-42 47,0 0-31,0-1-16,0 1 0,0 0 16,21-21-16,0 21 15,0-1-15,0-20 0,1 21 16,-1 0-16,0 0 0,0-1 0,21 1 15,-20 0-15,-1 21 0,21 0 16,-21 0-16,0 0 0,1 0 0,-1 0 16,0 21-16,-21 0 0,0 1 0,0-1 15,0 0-15,0 0 0,0 0 16,0 22-16,0-22 0,0 0 0,0 21 16,0-21-16,-21 1 0,0 20 15,21-21-15,-22 0 0,1 0 0,21 1 16,0-1-16,-21 0 0,0 0 15,21-42 32,0 0-47,0 0 16,21-1-16</inkml:trace>
  <inkml:trace contextRef="#ctx0" brushRef="#br1" timeOffset="126344.41">17378 16171 0,'0'0'0,"0"22"15,21-22 16,0 0-31,0 0 16,22 0-16,-22-22 0,0 22 0,21-21 16,-21 0-16,1 21 0,-1-21 0,0 0 15,0 21-15,0-21 0,-21-1 16,0 1-16,0 0 0,0 0 0,0 0 16,0 0-16,-21 21 15,0 0-15,0 0 0,0 0 16,-1 0-16,1 0 0,0 21 15,-21 0-15,21 0 0,-1 21 16,1-20-16,0 20 0,0-21 0,0 21 16,21-20-16,0-1 0,0 21 15,-21-21-15,21 0 0,0 1 0,0-1 16,21 0-16,0-21 16,0 0-16,0 0 0,0 0 0,1 0 15,20 0-15,-21 0 0,21 0 16,-20 0-16,20 0 0,0-21 0,-21 21 15,22-21-15,-1-1 0</inkml:trace>
  <inkml:trace contextRef="#ctx0" brushRef="#br1" timeOffset="126832.13">18224 15939 0,'0'0'0,"0"21"31,0 0-16,-21 0-15,21 0 0,-21 0 0,21 1 16,0 20-16,-21-21 0,0 0 16,0 22-16,21-22 0,0 0 0,-22 0 15,22 0-15,-21 0 0,0-21 16,21 22-16,0-1 0,-21-21 16,21 21-16,-21-21 15,21-21 16,0 0-31,0-1 16,0 1-16,0 0 0,0 0 0,0 0 16,0 0-16,21-1 0,0-20 15,0 21-15,22 0 0,-22-22 0,21 22 16,-21 0-16,22 0 0,-1 0 16,0 0-16,1 21 0,-1 0 0,-21 0 15,21 0-15,-20 21 0,20 0 16,-21 0-16,0 0 0,-21 0 15,0 22-15,0-22 0,0 21 0,0-21 16,0 1-16,0 20 0,0-21 16,-21 0-16,0 0 0,21 22 0,-21-22 15,0 0-15,-1 0 0,22 0 16,22-42 31,-1 0-47</inkml:trace>
  <inkml:trace contextRef="#ctx0" brushRef="#br1" timeOffset="127224.12">19156 15431 0,'0'-22'16,"0"44"-16,0-65 0,0 22 15,0 42 1,0 22 0,0-22-16,0 0 0,-21 21 0,21 1 15,-22-1-15,1 0 0,0 1 16,0-1-16,0 21 0,0-20 16,-1 20-16,1-20 0,0-1 0,0 21 15,0-20-15,0-1 0,-1 0 16,1-20-16,21 20 0,0-21 0,0 21 15,0-20-15,0-1 0,0 0 16,0 0-16,0 0 0,21 0 16,1-21-16,-1 0 0,0 0 0,0 0 15,0 0-15,0 0 16,1 0-16,-1 0 0,0 0 0,0 0 16,0 0-16,0-21 0,1 21 15,-1-21-15,0 21 0,0-21 16,-21 0-16,21 21 0,0-21 0,-21-1 15,0 1-15,0 0 0,22 0 16</inkml:trace>
  <inkml:trace contextRef="#ctx0" brushRef="#br1" timeOffset="127538.94">18944 15875 0,'-21'0'0,"42"0"0,-42-21 31,42 0-15,0 21-16,0 0 0,22 0 15,-22 0-15,21 0 0,-21-21 16,22 21-16,-22 0 0,21 0 0,-21-22 16,1 22-16,-1 0 0,0 0 0,0 0 15,0 0-15,-21-21 16,21 21-1,-21 21 17,-21-21-17,0 0 1</inkml:trace>
  <inkml:trace contextRef="#ctx0" brushRef="#br1" timeOffset="133468.87">20913 15367 0,'0'0'0,"21"0"0,-21-21 0,21 0 16,-21 0-16,0-1 0,0 1 15,0 0-15,0 0 0,0 0 16,0 0-16,0 42 31,0 0-31,0 0 0,-21 0 16,21 22-16,-21-1 0,-1 0 0,1 1 15,21-1-15,-21 0 0,0 1 0,0 20 16,21-21-16,-21 1 0,-1-1 16,22 22-16,0-22 0,0 0 0,0 1 15,0-1-15,0 0 0,0-21 16,0 1-16,0-1 0,22 0 0,-1-21 15,21 0-15,-21 0 0,0 0 16,1 0-16,-1 0 0,21 0 16,-21-21-16,0 0 0,1 21 15,20-22-15,-21-20 0,0 21 0,22 0 16,-22-22-16,0 22 0,0-21 16,0 21-16,22-22 0,-43 1 0,21 21 15,0-21-15,0-1 0,0 1 16,-21 0-16,21-1 0,-21 1 0,22 0 15,-1-1-15,-21 1 0,0 21 16,21-22-16,0 22 0,-21 0 0,0 0 16,21 21-16,-21 21 15,0 0-15,0 0 16,0 22-16,0-1 0,0 0 16,-21 1-16,0 20 0,21-20 15,-21-1-15,0 0 0,-1 22 0,1-22 16,21 0-16,-21 1 0,21-1 15,-21-21-15,21 22 0,0-1 0,0-21 16,0 0-16,0 0 0,0 1 16,0-1-16,21-21 0,0 0 0,0 0 15,1 0-15,20 0 0,-21 0 16,21 0-16,-20 0 0,20-21 0,0-1 16,1 1-16,-1 0 0,0 0 15,1-21-15,-22 20 0,21-20 16,0 21-16,-20-21 0,20 20 15,-21 1-15,0-21 0,-21 21 0,0 0 16,0-1-16,0 1 16,-21 21-1,0 21-15,0-21 16,0 22-16,-1-1 0,22 0 0,-21 21 16,21-21-16,-21 1 0,21 20 15,0-21-15,0 0 0,0 0 0,0 22 16,0-22-16,21 0 0,-21 0 15,21-21-15,-21-21 47,-21 0-47,0 0 16,0 21-16,-21-21 0,20-1 16,1 1-16,-21 21 0,21 0 0,0-21 15,-22 21-15,22 0 16,0 0-16,0 0 0,21 21 15,0 0-15,0 1 16,0-1-16,0 0 0,0 0 0,0 0 16,21 0-16,21-21 0,-21 22 15,1-1-15,20-21 0,-21 0 0,21 0 16,1 0-16,-1 0 0,-21 0 16,22 0-16,-22 0 0,21 0 15,0-21-15,-20-1 0,20 1 0,-21 0 16,21 0-16,-20 0 0,-1 0 15,0-22-15,0 22 0,0 0 16,0-21-16,-21 20 0,0 1 0,22-21 16,-22 21-16,0 0 0,0-1 15,0 1-15,0 0 16,-22 21 0,1 21-16,21 0 0,-21 1 15,0-1-15,21 0 0,0 0 16,-21 0-16,21 22 0,-21-22 0,-1 21 15,22-21-15,0 22 0,0-22 16,0 0-16,0 0 0,0 0 16,0 0-16,22-21 0,-1 22 15,0-22-15,0 0 0,0 0 16,0 0-16,22 0 0,-22-22 0,21 1 16,1 0-16,-22 21 0,21-21 15,-21 0-15,22-22 0,-22 22 0,0 0 16,0 0-16,0 0 0,-21 0 15,21-1-15,-21 1 0,0 0 16,0 0-16,0 0 0,-21 21 16,0 0-1,21 21-15,-21-21 16,21 21-16,-21 0 0,21 0 0,0 1 16,0-1-16,0 21 0,0-21 15,0 0-15,0 1 0,0-1 0,0 0 16,0 0-16,0 0 0,0 0 15,21-21-15,0 22 0,0-22 16,0 0-16,1 0 0,-1 0 16,21 0-16,-21-22 0,0 22 15,1-21-15,-1 0 0,0 0 0,0 21 16,0-21-16,0 0 0,-21-1 16,0 1-16,22 0 0,-22 0 15,21 0-15,-21 0 0,0-1 16,0 1-16,0 0 15,0 42 17,0 0-32,0 1 0,-21-1 0,21 0 15,-22 0-15,22 0 0,0 0 16,0 22-16,-21-22 0,21 0 0,-21 0 16,21 0-16,0 1 0,0-1 15,0 0-15,0-42 47,0 0-47,0-1 16,0 1-16,0 0 0,21-21 15,0 21-15,1-1 0,-22-20 16,21 21-16,21 0 0,-21 0 0,0-1 16,1 1-16,20 0 0,-21 21 0,0 0 15,0 0-15,1 0 0,-1 0 16,-21 21-16,0 0 15,0 1-15,0-1 0,0 0 16,0 0-16,0 0 0,0 22 16,0-22-16,0 0 0,0 0 15,0 0-15,0 0 0,0 1 0,0-1 16,0 0-16,0 0 16,0 0-16,21-21 15,0 0-15,0 0 16,0 0-16,1-21 0,-1 0 15,0 0-15,0 21 0</inkml:trace>
  <inkml:trace contextRef="#ctx0" brushRef="#br1" timeOffset="134567.76">23707 15790 0,'0'0'0,"0"-21"0,0 0 0,0 0 15,-22 21 1,1 0-16,0 0 15,0 0-15,0 21 0,0 0 16,-1 0-16,1 1 0,0-1 0,0 0 16,0 21-16,0-21 0,-1 1 15,22 20-15,-21-21 0,21 0 0,0 0 16,0 1-16,0-1 0,0 0 16,21-21-16,1 0 0,-1 0 15,0 0-15,0 0 0,0 0 0,-21-21 16,21 0-16,1 21 15,-1-22-15,0 1 0,-21 0 0,21 0 16,-21 0-16,21 0 0,-21-1 16,21 1-16,-21 0 0,0 0 0,0 0 15,0 0-15,0 42 32,0 0-17,0 0-15,0 0 0,0 0 16,0 1-16,0-1 0,0 0 0,0 0 15,0 0-15,22 0 16,-1-21-16,0 0 0,0 0 16,0 0-16,0 0 0,1 0 0,-1 0 15,21 0-15,-21-21 0,0 0 0,22 0 16,-22 21-16,0-21 16,0 0-16,0-1 0,-21 1 15,0 0-15,0 0 0,22 0 0,-22 0 0,0-1 16,0 1-16,0 0 15,0 42 17,0 0-17,0 1-15,0-1 0,0 0 16,-22 0-16,22 0 0,0 0 16,-21 1-16,21-1 0,0 0 15,0 0-15,-21 0 16,21-42 31,0 0-47,0 0 15,0 0-15,0-1 0,0 1 0,0 0 16,21 0-16,0 0 0,-21 0 16,22-1-16,-1 1 0,0 0 0,0 0 15,0 21-15,0-21 0,1 21 16,-1 0-16,0 0 15,-21 21-15,21 0 16,-21 0-16,0 0 16,0 22-16,0-22 0,0 0 0,0 0 15,0 0-15,0 22 0,0-22 16,0 0-16,0 0 0,0 0 16,-21-21-16,21-21 46,0 0-46,0 0 16,0 0-16,0 0 0,0-1 16,21 1-16,-21 0 0,21-21 15,0 21-15,1-1 0,-1 1 0,0 21 16,21-21-16,-21 0 16,1 21-16,-1 0 0,0 0 0,-21 21 15,0 0-15,0 0 16,0 1-16,0-1 0,0 21 15,0-21-15,0 0 0,0 1 16,0-1-16,0 0 0,0 0 0,0 0 16,0 0-16,0 1 0,-21-1 15,21-42 32,21 21-47,-21-22 0,21 1 16</inkml:trace>
  <inkml:trace contextRef="#ctx0" brushRef="#br1" timeOffset="134951.47">24765 15896 0,'0'-21'31,"21"21"-31,0 0 16,0-21-16,1 21 15,-1-21-15,0 21 0,0-21 0,0-1 16,0 22-16,-21-21 16,0 0-16,0 0 15,-21 21 1,0 0-16,0 0 16,0 21-16,21 0 0,-21 0 0,-1 1 15,1-1-15,0 0 0,21 0 16,-21 0-16,0 22 0,21-22 0,-21 0 15,21 0-15,0 0 0,0 0 16,0 1-16,0-1 0,0 0 0,0 0 16,21-21-16,0 0 15,0 0-15,0 0 0,0 0 16,1 0-16,-1 0 0,0 0 0,0 0 16,0 0-16,0-21 15,1 0-15,-1 0 0,0-1 16,0 22-16,0-21 0</inkml:trace>
  <inkml:trace contextRef="#ctx0" brushRef="#br1" timeOffset="135312.26">25442 15282 0,'0'0'0,"0"-21"0,21 0 15,-21 0-15,0 0 0,0 0 0,0-1 16,0 44 15,-21-1-31,21 0 16,0 21-16,-21-21 0,0 22 0,21-1 15,-21-21-15,21 22 0,-21-1 16,21 21-16,-22-20 0,1-1 0,21 0 16,-21 1-16,21-1 0,0 0 15,-21 1-15,21-1 0,-21-21 0,21 22 16,0-1-16,0-21 0,0 21 15,0-20-15,0-1 0,0 0 16,0 0-16,0 0 0,21-21 16,0 0-1,0 0-15,0 0 0,1 0 16,-1-21-16,0 0 0,0 0 16,0 0-16,0-1 0,1-20 15,-22 21-15,21 0 0</inkml:trace>
  <inkml:trace contextRef="#ctx0" brushRef="#br1" timeOffset="135524.15">25209 15727 0,'0'-21'16,"0"42"-16,22-42 15,-1 21 1,0 0-16,0 0 0,0 0 15,0 0-15,22 0 0,-22 0 0,0-21 16,0 21-16,22 0 0,-22 0 16,0-22-16,0 22 0,0-21 0,0 0 15,1 21-15,20-21 0,-21 0 16</inkml:trace>
  <inkml:trace contextRef="#ctx0" brushRef="#br1" timeOffset="136911.81">26056 15304 0,'0'-22'0,"0"44"0,0-65 0,0 22 16,-21 21 15,21 21-15,-21 0-16,21 1 0,0-1 0,-21 0 15,-1 21-15,22-21 0,0 22 16,-21-22-16,21 21 0,-21 1 16,21-22-16,-21 21 0,21-21 0,0 22 15,0-22-15,-21 0 0,0 21 16,21-21-16,-22 1 0,22-1 0,0 0 16,-21 0-16,0 0 0,21 0 15,-21 1-15,21-1 0,0 0 16,0 0-1,0-42 501,0 0-500,0 0-16,21-1 15,-21 1-15,21 0 16,0 21-16,-21-21 0,0 0 0,22 0 16,-1 21-16,-21-22 0,21 22 15,0-21-15,0 21 0,0-21 16,1 0-16,-1 21 15,0 0-15,0 0 0,0 0 16,0 0-16,1 0 16,-22 21-16,0 0 15,0 0-15,0 1 16,0-1-16,0 0 16,0 0-16,0 0 0,0 0 0,0 1 0,0-1 15,0 0 1,0 0-16,-22 0 0,1 0 15,0-21-15,0 0 0,21 22 0,-21-22 16,0 0-16,-1 21 0,1-21 16,0 0-16,0 0 0,0 0 0,0 0 15,-1 0-15,1 0 16,0 0 0,0 0-1,0 0 110,0 0-109,42 0 62,0-21-78,0 21 16</inkml:trace>
  <inkml:trace contextRef="#ctx0" brushRef="#br1" timeOffset="137246.82">26628 15875 0,'-22'-21'0,"1"21"0,21-21 16,0 0 0,0 42 109</inkml:trace>
  <inkml:trace contextRef="#ctx0" brushRef="#br1" timeOffset="137567.91">26479 16256 0,'0'0'0,"-21"0"16,21 21-16,0 0 15,-21-21 1,21 22-16,0-1 15,0 0-15,0 0 16,0 0-16,0 0 16,-21-21-16,0 22 0,0-1 0,-1 0 15,-20 0-15,21 0 0,-21 0 16,-1-21-16,1 22 0,0-1 16,-22 0-16,22 0 0,-1-21 0,-20 0 0,21 21 15,20-21-15,-20 0 16</inkml:trace>
  <inkml:trace contextRef="#ctx0" brushRef="#br1" timeOffset="138259.23">26691 15833 0,'0'21'78,"0"0"-62,-21-21 93,21 21-93</inkml:trace>
  <inkml:trace contextRef="#ctx0" brushRef="#br2" timeOffset="184347.82">6138 7874 0,'-21'0'15,"0"0"-15,0 0 16,0 0-16,-1 0 0,1 0 16,0 0-16,0 0 0,0 0 15,0 0-15,-1 0 0,1 0 16,0 0-16,0 0 15,0 0-15,0 0 0,-1 0 16,1 0-16,0 0 0,0 0 16,0 0-16,0 0 0,-1 0 31,22 21 0,22-21-15,-1 0-1,0 0-15,0 0 0,0 0 16,0 0-16,1 21 0,-1-21 16,0 0-16,0 0 0,21 0 15,-20 0-15,-1 0 0,21 0 16,-21 0-16,0 0 0,1 0 0,20 0 16,-21 0-16,0 0 0,0 0 15,1 22-15,20-22 0,-21 0 0,0 0 16,22 0-16,-1 0 0,0 0 0,1 0 15,-1 0-15,21 0 0,22 0 16,-21 0-16,20 0 0,-20 0 0,20 0 16,-20 0-16,21 0 0,-22 0 15,1 0-15,20 0 0,-20 0 0,20 0 16,1 0-16,0 0 16,-1 0-16,1 0 0,0 0 0,-1 0 15,1 0-15,-21 0 0,20 0 16,1 0-16,0 0 0,-22 0 0,22 0 15,-1 0-15,1 0 0,0 0 16,-1 0-16,1 0 0,0 0 0,-1 0 16,1 0-16,0 0 0,-1 0 15,-20 0-15,21 0 0,-1-22 0,22 22 16,-21 0-16,-1 0 0,22 0 0,-21 0 16,0 0-16,-1 0 0,1 0 15,0 0-15,-1 0 0,-20 0 0,20 0 16,-20 0-16,-1 0 0,1 0 15,-1 0-15,1 0 0,-22 0 16,1 0-16,-22 0 0,0 0 0,0 0 16,0 0-16,-42 0 31,0 0-31,0 0 16,0 0-16,-1 0 15,1 0 1,0 0-16,0 0 0,0-21 15,0 21-15</inkml:trace>
  <inkml:trace contextRef="#ctx0" brushRef="#br2" timeOffset="185399.26">6223 8065 0,'-21'21'16,"0"-21"-16,-1 0 0,1 0 15,0 0-15,0 0 0,0 21 16,0-21-16,-22 0 0,22 0 0,-21 0 16,21 21-16,-22-21 0,1 0 15,21 0-15,-22 0 0,22 0 0,-21 0 16,21 0-16,0 0 0,-1 0 0,1 0 15,21-21 17,21 21-32,1 0 15,-1 0-15,0 0 0,21 0 16,1 0-16,-22 0 0,42 0 16,-20 0-16,-1 0 0,0 0 0,22 0 15,-1 0-15,1 0 0,-1 0 16,1 0-16,20 0 0,1 0 0,0 0 15,-1 21-15,22-21 0,-21 0 0,21 21 16,-22-21-16,1 0 0,21 21 16,0-21-16,0 0 0,-1 22 0,22-22 15,-21 0-15,0 21 0,21-21 16,-21 0-16,21 0 0,-21 0 16,21 0-16,0 0 0,0 0 15,-21 0-15,21 0 0,-22 0 0,1 0 16,0 0-16,-21 0 0,-1 0 0,1 0 15,0 0-15,-22 0 0,-20 0 16,20 0-16,-21 0 0,-20 0 0,20 0 16,-21 0-16,0 0 0,0 0 15,1 0 1</inkml:trace>
  <inkml:trace contextRef="#ctx0" brushRef="#br2" timeOffset="191897.35">17547 2392 0,'0'0'0,"-21"0"0,21 21 16,21-21 46,0 0-62,0-21 16,1 21-16,-1-21 0,0 0 16,21 21-16,-21-22 0,1 1 15,-1 0-15,21 0 0,-21 0 0,0 0 16,1-22-16,-1 22 0,21-21 15,-21 21-15,0-22 0,1 1 0,-1 0 16,0-1-16,0 1 0,0 21 16,-21-22-16,0 1 0,0 21 0,0-21 15,0 20-15,0 1 0,0 0 16,0 0-16,-21 21 0,0-21 16,0 21-16,0 0 0,-1 0 15,1 0-15,21 21 16,-21-21-16,0 21 0,21 0 15,-21 0-15,21 22 0,-21-1 16,-1-21-16,22 22 0,0 20 0,-21-21 16,21 1-16,-21 20 0,21-20 15,0 20-15,-21-21 0,21 22 0,0 21 16,0-22-16,0 22 0,0-1 16,0-20-16,0 21 0,0-1 0,0 1 15,0 0-15,-21-1 0,21-20 16,0 20-16,-21-20 0,21 21 0,0-22 15,0 1-15,-22-22 0,22 21 16,0-20-16,0-1 0,0 0 0,0-20 16,0 20-16,0-21 0,0 0 15,0 0-15,22-21 0,-1 0 16,0 0-16,0 0 16,0 0-16,0-21 0,1 21 0,-1-21 15,0 0-15,0 0 0,0-22 16,0 22-16,1-21 0,-1 21 0,-21-22 15,21 1-15,0 21 0,-21-21 16,0-1-16,0 1 0,0 0 0,0-1 16,-21 1-16,0 0 0,0 20 15,-1-20-15,1 21 0,-21 0 0,21 0 16,0-1-16,-22 1 0,22 21 16,-21 0-16,21-21 0,-22 21 15,22 0-15,0 0 0,0 0 16,0 0-16,-1-21 0,22 0 15,0 0-15,22-1 16,-1 1-16,21 21 16,-21-21-16,0 0 0,22 0 0,-1-22 15,-21 22-15,22-21 0,-1 21 16,0-22-16,1 1 0,-1 21 0,21-21 16,-20-1-16,-22 1 15,21 21-15,1 0 0,-22-22 0,0 22 16,0 0-16,-21 0 0,0 42 62,-21 0-62,21 0 0,0 0 16,-21 22-16,21-22 0,-21 21 0,21-21 16,0 22-16,-22-22 0,22 0 15,0 21-15,-21-20 0,21-1 0,0 0 16,0 0-16,0 0 15,0-42 17,0 0-32,0 0 15,0 0 1</inkml:trace>
  <inkml:trace contextRef="#ctx0" brushRef="#br2" timeOffset="192119.73">18351 2201 0,'-21'0'16,"0"0"-16,0 0 16,21 22 46,21-22-46,0 0-16</inkml:trace>
  <inkml:trace contextRef="#ctx0" brushRef="#br2" timeOffset="192671.42">18669 2392 0,'-21'21'15,"21"0"-15,0 0 16,0 1-16,-21-1 0,21 0 16,0 0-16,0 0 0,0 0 15,-22 1-15,22-1 0,0 0 0,-21 0 16,21 0-16,0 0 0,0 1 15,-21-1-15,0 0 0,21 0 16,-21-21-16,21 21 16,-21-21-1,-1 0 1,22-21 0,0 0-16,0 0 0,0 0 15,0-22-15,0 22 0,0 0 16,0 0-16,22-22 0,-1 22 0,0-21 15,21 0-15,-21 20 0,22 1 16,-22 0-16,21 0 0,-21 0 0,22 0 16,-22 21-16,21 0 0,-21 0 15,1 0-15,-1 0 0,0 0 0,0 0 16,0 21-16,-21 0 0,0 0 16,21 21-16,-21-20 0,0-1 15,0 0-15,0 21 0,0-21 16,0 1-16,0-1 0,0 0 0,0 0 15,0 0-15,0 0 0,0 1 16,0-1-16,0 0 0,0 0 16,22-21 31,-22-21-47</inkml:trace>
  <inkml:trace contextRef="#ctx0" brushRef="#br2" timeOffset="193300.4">19516 2498 0,'0'-21'16,"0"42"-16,0-64 0,0 22 0,0 0 16,0 0-16,0 0 0,-22 0 15,1 21-15,21-22 16,-21 22-16,0 0 0,0 0 15,0 0-15,-1 0 0,1 0 16,0 0-16,0 22 0,0-1 16,0 0-16,-1 0 0,-20 0 0,21 0 15,0 22-15,0-1 0,-1-21 16,1 22-16,21-1 0,0-21 16,-21 21-16,21-20 0,0 20 0,0-21 15,0 0-15,0 0 0,21 1 16,0-22-16,1 0 0,-1 0 15,0 0-15,0 0 0,21 0 16,-20 0-16,20-22 0,-21 1 0,21 0 16,-20 0-16,-1 0 0,0-22 15,21 1-15,-21 21 0,1-43 0,-1 22 16,0 0-16,0-1 0,0-20 16,-21 21-16,21-1 0,1-20 15,-22 20-15,21 1 0,0-21 0,-21 20 16,21 1-16,0 0 0,0-1 15,-21 1-15,0 21 0,22-22 0,-22 22 16,0 0-16,0 0 0,-22 21 31,1 0-31,0 21 0,21 21 16,-21-20-16,0 20 0,21 0 0,-21 1 16,21-1-16,0 21 0,-22-20 15,22-1-15,-21 22 0,21-22 0,0 21 16,0-20-16,-21 20 0,21-20 15,0-1-15,0 21 0,0-41 16,0 20-16,0 0 0,0-21 16,21 1-16,0-1 0,1 0 15,-1-21-15,0 0 0,0 0 16,0 0-16,0-21 0,1 0 0,-1 21 16,21-22-16,-21-20 0,0 21 0</inkml:trace>
  <inkml:trace contextRef="#ctx0" brushRef="#br2" timeOffset="194419.74">20341 2053 0,'-21'21'15,"0"-21"1,0 22-16,42-22 47,0 0-47,0 0 16,0-22-16,0 1 0,22 21 0,-22-21 15,21 0-15,1 0 0,-22 0 16,21 21-16,0-22 0,-20 1 15,-1 0-15,0 0 0,0 0 0,-21 0 16,0-1-16,0 1 0,0 0 16,-21 21-16,-21 0 15,20 0-15,1 0 0,-21 0 0,0 0 16,20 0-16,-20 0 0,0 21 16,-1 0-16,22 1 0,-21 20 0,21-21 15,0 21-15,-1-20 0,1 20 16,21-21-16,0 21 0,0 1 0,0-22 15,0 0-15,0 0 0,0 0 16,0 1-16,21-1 0,1 0 16,-1-21-16,0 21 0,21-21 0,-21 0 0,1 0 15,20 0-15,-21 0 0,0 0 16,0 0-16,1 0 0,-22-21 31,-22 21-15,1 0-16,-21 0 0,21 0 15,0 0-15,-22 0 0,22 0 0,-21 21 16,21 0-16,-22 0 0,22 1 16,-21-1-16,21 21 0,-1-21 0,1 22 15,0-1-15,0-21 0,21 21 16,0 1-16,0-22 0,0 0 16,0 0-16,0 0 0,0 1 0,21-1 15,0-21-15,22 0 0,-22 0 16,21 0-16,0 0 0,1 0 0,-1 0 15,22-21-15,-22 21 0,0-22 16,1 1-16,20-21 0,-21 21 0,1-22 16,-1 1-16,-21 0 0,22-1 15,-1 1-15,-21 0 0,21-1 0,-20 1 16,-1 0-16,0-22 0,0 22 16,0 0-16,0-1 0,1 1 15,-22 0-15,21-1 0,-21 1 0,0 0 16,0 20-16,0 1 0,0 0 15,0 0-15,0 0 0,-21 21 16,-1 0 0,22 21-16,-21 21 0,21-21 15,0 22-15,0-22 0,-21 21 0,21 1 16,-21-1-16,21 0 0,-21 22 16,21-22-16,0 0 0,0 1 0,-21-1 15,21 22-15,-22-22 0,22 0 0,-21 1 16,21-22-16,0 21 0,0 0 15,0-20-15,0-1 0,0 0 16,0 0-16,0 0 0,0 0 0,21-21 16,1 0-1,-1 0-15,0 0 16,-21-21-16,21 21 0,0-21 16,-21 0-16,21 0 0</inkml:trace>
  <inkml:trace contextRef="#ctx0" brushRef="#br2" timeOffset="194849.5">21209 2498 0,'-21'21'16,"42"-21"-1,0 0 1,0 0-16,22 0 15,-22-21-15,0 21 0,0-21 0,0-1 16,22 22-16,-22-21 0,0 0 16,-21 0-16,21 0 0,0 0 15,-21-1-15,0 1 0,0 0 16,-21 21 0,0 0-16,0 0 15,0 0-15,-1 0 0,-20 21 0,21 0 16,0-21-16,0 22 0,-1-1 15,1 21-15,0-21 0,0 0 16,21 22-16,0-22 0,0 0 0,0 0 16,0 0-16,0 22 0,0-22 15,21 0-15,-21 0 0,21-21 16,0 0-16,1 21 0,-1-21 16,0 0-16,21 0 0,-21 0 0,1 0 15,20 0-15,-21 0 0,0-21 16,22 0-16,-22 21 0,0-21 0,21 0 15,-21 0-15,22-22 0,-22 22 0</inkml:trace>
  <inkml:trace contextRef="#ctx0" brushRef="#br2" timeOffset="195559.61">21844 2371 0,'21'-21'15,"-21"-22"17,-21 107-32,21-128 15,-21 85-15,21 1 16,-21-1-16,21 0 0,-22 0 0,22 0 15,0 0-15,0 1 0,0-1 16,0 0-16,0 0 0,-21 0 0,21 0 16,0 1-16,-21-1 0,21 0 15,0 0-15,0 0 0,0 0 16,-21-21 15,0 0-15,21-21-1,0 0-15,0 0 0,0 0 0,0 0 16,0-1-16,0-20 0,21 21 16,0-21-16,0 20 0,0 1 0,1-21 15,-1 21-15,0 0 0,0-1 16,0 1-16,0 0 0,1 21 0,-1 0 16,0-21-16,0 21 0,0 0 0,0 0 15,1 21-15,-1-21 0,0 21 16,0 0-16,0 22 0,-21-22 15,0 0-15,0 0 0,0 0 16,0 22-16,0-22 0,0 0 0,0 0 16,0 0-16,0 1 0,0-1 15,0 0-15,0 0 0,0 0 16,-21-21-16,21 21 0,-21-21 16,21-21 15,0 0-31,0 0 15,0-21-15,0 20 0,21 1 16,0-21-16,0 21 0,1-22 16,-1 22-16,0-21 0,0 21 15,21 0-15,-20-1 0,-1 1 16,21 21-16,-21-21 0,0 21 0,1 0 16,-1 0-16,0 0 0,0 0 0,0 0 15,0 21-15,-21 0 0,0 1 16,0-1-16,0 0 0,0 21 0,0-21 15,0 1-15,-21 20 0,0-21 16,0 0-16,0 0 0,0 1 0,21-1 16,0 0-16,-22 0 0,1-21 15,21 21-15,0-42 32,0 0-17,0 0-15,43 21 0</inkml:trace>
  <inkml:trace contextRef="#ctx0" brushRef="#br2" timeOffset="196072.52">22669 2477 0,'22'0'16,"-1"0"-16,0 0 0,0 0 0,0 0 0,22 0 15,-22 0-15,0-22 0,21 1 16,-21 21-16,1-21 0,-1 0 0,0 21 15,0-21-15,0 0 0,-21-1 16,0 1-16,0 0 0,0 0 16,0 0-16,0 0 15,-21 21-15,0 0 16,0 0-16,0 0 0,-1 0 16,1 0-16,0 21 0,0 0 0,0 0 15,0 0-15,-1 22 0,1-22 16,0 21-16,21-21 0,-21 22 0,21-22 15,0 21-15,0-21 0,0 0 16,0 1-16,0 20 0,0-21 0,21 0 16,0 0-16,0-21 0,1 0 15,-1 22-15,21-22 0,-21 0 16,0 0-16,1 0 0,20 0 0,-21 0 16,21-22-16,-20 22 15,-1-21-15,21 0 0,-21 0 0,22-21 16,-1 20-16</inkml:trace>
  <inkml:trace contextRef="#ctx0" brushRef="#br2" timeOffset="196614.45">23558 2223 0,'0'-22'0,"-21"22"31,0 0-31,0 0 16,21 22-16,0-1 0,0 0 15,0 0-15,0 0 0,0 0 16,0 1-16,0 20 0,0-21 16,0 0-16,0 0 0,-21 1 0,21-1 15,-21 0-15,21 0 0,0 0 16,0 0-16,-22 1 0,1-1 16,21 0-1,-21-21-15,0 0 16,21-21-1,0 0-15,0-1 16,0 1-16,0 0 0,0 0 16,0-21-16,21 20 0,0-20 0,22 21 15,-22-21-15,0 20 0,21-20 16,1 21-16,-22 0 0,21 0 16,0-1-16,1 1 0,-1 0 0,0 21 15,1 0-15,-22 0 0,0 0 16,21 0-16,-20 0 0,-1 21 0,-21 0 15,0 1-15,21-1 0,-21 0 16,0 21-16,0-21 0,0 22 0,0-22 16,0 21-16,0 1 0,0-22 15,0 0-15,0 21 0,0-21 0,0 1 16,0-1-16,-21 0 0,21 0 16,0 0-1,0-42 16,0 0-31,21 0 16,0 0-16,-21-1 0,21-20 0</inkml:trace>
  <inkml:trace contextRef="#ctx0" brushRef="#br2" timeOffset="197023.88">24511 1545 0,'0'-21'0,"0"42"0,0-63 0,0 21 16,0 42 15,0 0-15,0 0-16,-21 0 0,21 22 0,-21-22 15,21 21-15,-22 1 0,22 20 16,-21-21-16,0 1 0,0 20 0,21-20 15,-21-1-15,0 21 0,-1-20 16,22-1-16,-21 22 0,21-22 16,-21 0-16,0 1 0,21-1 0,0-21 15,0 21-15,0-20 0,0 20 16,0-21-16,0 0 0,0 0 0,0 1 16,21-1-1,0-21-15,0 0 0,1 0 16,-1 0-16,0 0 0,0 0 15,0 0-15,0-21 0,1 21 0,-22-22 16,21 22-16,0-21 0,0 21 0,0-21 16,0 21-16,-21-21 0,22 0 15,-1 0-15,-21-1 0,21 22 16</inkml:trace>
  <inkml:trace contextRef="#ctx0" brushRef="#br2" timeOffset="197327.84">24342 2053 0,'0'0'16,"-22"0"-16,1 0 0,21-21 0,0 0 16,21 21-1,1-21-15,-1 21 16,0 0-16,21 0 0,-21 0 15,22 0-15,-22 0 0,0 0 16,21-21-16,-20 21 0,-1 0 0,0 0 16,0 0-16,0 0 0,0 0 15,1 0 1,-44 0 31</inkml:trace>
  <inkml:trace contextRef="#ctx0" brushRef="#br2" timeOffset="198192.26">18563 3112 0,'0'0'0,"-21"0"0,0 0 0,0 0 15,-1 0-15,1 0 0,0 0 0,0 0 16,42 0 31,0 21-47,22-21 0,-1 0 0,0 0 15,1 0-15,20 0 16,1 0-16,-1 0 0,22 0 0,-1 0 16,22 0-16,21 0 0,0 0 15,0 0-15,0 0 0,0 0 0,21 21 16,-21-21-16,22 0 0,-1 0 15,0 0-15,0 0 0,0 0 0,22 0 16,-22 0-16,0 0 0,0 0 16,0 0-16,0 0 0,-21 0 0,22 0 15,-22 0-15,-22 0 0,22 0 16,-21 0-16,0 0 0,0 0 0,-21 0 16,-1 0-16,-20 0 0,-1 0 15,1 0-15,-22 0 0,-21 0 16,22 0-16,-22 0 0,0 0 0,0 0 31,-42 0-15,0 0-1,0 0-15,-1 0 0,-20 0 0,21 0 16,-21 0-16,-1 0 0,1 0 16,0 0-16,-1 0 0,1 0 0,-22 0 15,1 0-15,-22 0 0,22 0 16</inkml:trace>
  <inkml:trace contextRef="#ctx0" brushRef="#br2" timeOffset="198779.25">19748 3366 0,'-105'0'15,"210"0"-15,-295 0 0,84 21 0,21-21 0,1 0 16,-1 0-16,22 0 0,-22 21 15,21-21-15,22 0 0,-21 0 0,20 0 16,-20 0-16,20 0 0,22 0 16,-21 0-16,21 0 0,0 0 15,-1 0-15,1 0 0,0 0 16,21-21 0,0 0 15,21 21-16,0 0-15,1 0 0,-1 0 16,21-22-16,-21 22 0,22 0 0,20 0 16,-21 0-16,22-21 0,21 21 15,-1 0-15,1-21 0,21 21 16,0 0-16,-1 0 0,1 0 16,21 0-16,-21 0 0,21 0 0,0 0 15,0 0-15,0 0 0,21 0 16,-21 0-16,0 0 0,21 0 0,-21 0 15,0 21-15,0-21 0,0 0 0,0 0 16,0 0-16,-21 0 0,0 0 16,-21 0-16,21 0 0,-43 0 0,22 0 15,-22 0-15,1 0 0,-1 0 16,-20 0-16,-1 0 0,-21-21 0,0 21 16,22 0-16,-22 0 15,0 0-15,-42 0 78,21-21-78,-21 21 16</inkml:trace>
  <inkml:trace contextRef="#ctx0" brushRef="#br2" timeOffset="-159869.78">4233 11938 0,'0'-21'16,"0"0"-16,-21 21 15,21-21-15,-21 21 0,21 21 63,0 0-63,0 0 15,0 21-15,0-20 0,0 20 0,0-21 16,0 21-16,0 1 0,0-1 16,0 22-16,0-22 0,0 0 0,-21 1 15,21-1-15,0 0 0,0 1 0,0-1 16,0 0-16,0-21 0,0 1 16,0-1-16,0 0 0,0-42 46,0 0-30,0-1-16,0 1 0,0 0 16,0 0-16,0 0 0</inkml:trace>
  <inkml:trace contextRef="#ctx0" brushRef="#br2" timeOffset="-158545.18">4191 11875 0,'0'0'0,"-21"0"16,0 0 0,42 0 30,0 0-46,0 0 16,0 0-16,22 0 16,-1 0-16,0 0 0,1 0 0,-1 0 0,21 0 15,-20 0-15,20 0 16,1 0-16,-1 0 0,-20-22 0,20 22 16,1 0-16,-1 0 0,-21 0 0,22 0 15,-22 0-15,22 0 0,-22 0 16,22 0-16,-22 0 0,21 0 0,-20 0 15,20 22-15,-20-22 0,20 0 0,-21 0 16,1 0-16,20 0 0,-20 0 16,-1 0-16,0 0 0,1 0 0,-1 0 15,0 0-15,1 0 0,-1 0 16,0 0-16,-21 0 0,22 0 0,-22 0 16,0 0-16,0 0 0,22 0 15,-22 0-15,0 0 16,0 0-16,0 0 0,0 0 15,1 0-15,-1 0 16,0 0 0,0 0-16,-21-22 0,21 22 15,0 0-15,1 0 16,-1 0 0,0 0-16,0 0 15,0 0-15,0 0 16,1 0-1,-1 0-15,0 0 0,0 0 16,0 0-16,0 0 16,1 0-16,-1 0 15,-21 22 48,0-1-48,0 0-15,0 0 16,0 0-16,0 0 16,0 1-16,0-1 0,0 0 15,0 0-15,0 21 0,0-20 16,-21-1-16,21 0 0,0 0 16,0 0-16,-22 22 0,22-22 0,-21 0 15,21 0-15,-21 0 0,21 0 0,0 1 16,0-1-16,0 0 0,-21 0 15,21 0-15,-21 0 0,21 1 16,-21-1 0,21 0-1,0 0 1,0 0 15,-22-21 16,1 0-47,0 0 16,0 0-16,0 0 0,-22 21 15,22-21-15,-21 0 0,-22 0 0,22 22 16,-21-1-16,-1-21 0,1 21 0,-22-21 16,21 21-16,-20-21 0,-1 0 15,0 21-15,22-21 0,-22 0 0,1 0 16,20 0-16,-21 0 0,1 0 0,20 0 15,-20 0-15,-1 0 16,0-21-16,1 21 0,20 0 0,-21-21 16,1 0-16,20 21 0,1 0 0,-1 0 15,1 0-15,-1-21 0,22 21 16,0 0-16,20 0 0,1 0 0,0 0 16,0 0-16,0 0 0,0 0 15,-1 0 1,1 0 15,42 0 32,1 0-48,-1 0-15,0 0 0,0 0 16,0 0-16,0 0 0</inkml:trace>
  <inkml:trace contextRef="#ctx0" brushRef="#br2" timeOffset="-141392.97">12869 7874 0,'-21'21'0,"42"-42"0,-63 42 0,21-21 16,0 0-16,-1 0 0,1 0 15,0 21-15,0-21 0,0 22 0,0-22 16,-1 0-16,1 21 16,0-21-16,0 0 0,0 0 0,21 21 15,-21-21-15,-1 0 16,22 21-16,0 0 16,0 0-1,22-21-15,-1 22 16,21-22-16,0 0 0,1 0 0,20 21 15,1-21-15,-1 0 0,22 0 16,0 0-16,-1 21 0,1-21 0,21 0 16,-22 0-16,22 0 0,0 21 15,0-21-15,0 0 0,0 21 16,21-21-16,-22 0 0,1 21 0,0-21 16,0 22-16,0-22 0,-22 21 15,22-21-15,0 21 0,-21-21 0,21 21 16,-22-21-16,1 0 0,0 0 15,-22 21-15,1-21 0,-22 0 0,21 0 16,-41 0-16,20 0 0,-21 0 0,0 0 16,0 0-16,-42 0 62,0 0-62,0 0 16,0 0-16,0 0 0,-1 0 15,1 0-15,0 0 0,-21 0 0,21 0 16,-22 0-16</inkml:trace>
  <inkml:trace contextRef="#ctx0" brushRef="#br2" timeOffset="-140842.29">13039 8192 0,'-22'0'0,"44"0"0,-86 0 0,43 0 0,-21 0 15,20 0-15,1 0 0,0 0 16,0 0-16,42 0 31,0 21-31,22-21 0,-1 0 16,0 21-16,43-21 0,-22 0 15,22 21-15,21-21 0,0 21 16,0-21-16,-1 0 0,22 0 0,0 0 16,0 0-16,0 0 0,-21 0 15,21 0-15,-21 0 0,21 0 0,-42 0 16,21 0-16,-1 0 0,-20 0 0,0 0 15,-1 0-15,1 0 0,-21 0 16,-1 0-16,1 0 0,-1 0 0,-21 0 16,-20 0-16,20 0 0,-21 0 15,0 0-15,0 0 16</inkml:trace>
  <inkml:trace contextRef="#ctx0" brushRef="#br2" timeOffset="-137429.72">18224 7747 0,'-21'0'0,"42"0"0,-63 0 0,21 0 16,0 0-16,0 0 0,-1 0 0,1 0 15,-21 0-15,21 0 0,0 0 0,-1 0 16,1 0-16,0 0 0,0-21 16,0 21-16,0 0 15,42 0 16,0 0-31,0 0 0,21 0 16,1 0-16,20 0 0,1 0 0,-1 0 16,22 0-16,0 0 0,-1 0 0,22 0 15,-21 0-15,-1 0 0,1 0 16,0 0-16,-1 0 0,1 0 16,-21 0-16,20 0 0,1 0 0,-22 0 15,1 0-15,-1 0 0,1 0 16,-22 0-16,1 0 0,-1 0 0,0 0 15,-21 21-15,1-21 0,-1 0 16,-42 0 15,-1 0-15,-20 0-16,21 0 0,-21 0 0,20 0 16,-20 0-16,0 21 0,-1-21 15,1 0-15,-21 0 0,20 0 0</inkml:trace>
  <inkml:trace contextRef="#ctx0" brushRef="#br2" timeOffset="-136881.33">18097 7811 0,'-21'0'0,"42"0"0,-63 0 0,21 21 0,0-21 16,0 0-16,-1 0 0,1 0 16,0 0-1,0 21-15,42-21 47,0 0-47,22 0 0,-22 0 0,42 0 16,-20 0-16,20 0 0,22 0 15,-22 0-15,22 0 0,0 0 0,-22 0 16,22 0-16,-1 0 0,-20 0 16,21 0-16,-22 0 0,1 0 15,-1 0-15,1 0 0,-22 0 0,21 0 16,-20 0-16,-1 0 0,0 0 16,1 0-16,-22 0 0,0 0 0,0 0 15,0 0 1,-42 0 109,0 0-110,0 0-15,0 0 16,0 0-16,-1 0 16</inkml:trace>
  <inkml:trace contextRef="#ctx0" brushRef="#br2" timeOffset="-134876.89">4191 10202 0,'0'0'0,"-21"0"0,0 0 15,-1 0-15,1 22 16,0-22 0,0 0-16,0 0 15,42 0 32,0 0-47,0 0 16,0 0-16,22 0 0,-1 0 0,0 0 15,22 0-15,-1 0 0,1 0 0,21 0 16,-22 0-16,22 0 16,21 0-16,-22 0 0,1 0 0,21 0 15,-22 0-15,22 0 0,-21 0 0,21 0 16,0 0-16,-1 0 0,-20 0 16,21-22-16,-21 22 0,-1 0 0,1 0 15,0 0-15,-22 0 0,1 0 16,-1 0-16,1 0 0,-1 0 0,-21 0 15,1 0-15,-1 0 0,-21 0 0,22 0 16,-22 0-16,0 0 0,0 0 16,-21 22 15,0-1 16,-21-21-47,0 0 15,0 0-15,-1 0 0,1 0 16,0 0-16,-21 0 0,21 0 16,-1 0-16</inkml:trace>
  <inkml:trace contextRef="#ctx0" brushRef="#br2" timeOffset="-134165.27">4360 10224 0,'0'0'0,"-21"0"0,0 0 0,0 0 16,0 0-16,-1 0 0,1 0 0,0 0 15,0 0-15,0 0 0,0 0 0,-1 0 16,1 0-16,0 0 15,0 0-15,0 0 0,0 0 16,-1 0 0,44 21 31,-1-21-47,0 0 0,0 0 15,21 21-15,1-21 0,-1 0 16,22 0-16,-1 0 0,22 0 0,-1 21 15,1-21-15,0 0 0,21 0 16,-1 0-16,-20 0 0,42 21 0,-21-21 16,0 0-16,21 0 0,-21 0 0,21 0 15,-22 0-15,1 0 0,0 0 16,0 0-16,0 0 0,-22 0 0,1 0 16,0 0-16,-22 0 0,22 0 15,-22 0-15,1 0 0,-22 0 0,1 0 16,-1 0-16,-21 0 0,21 0 0,-20 0 15,-1 0 1,-42 0 62,-1 0-62,22-21-16</inkml:trace>
  <inkml:trace contextRef="#ctx0" brushRef="#br2" timeOffset="-116724.08">11197 10118 0,'-21'0'0,"0"0"16,0 0-1,-1 0-15,1 0 0,0 0 0,0 0 0,0 0 16,0 0-16,-1 0 0,1 0 0,0 0 16,0 0-16,0 0 15,0 0-15,-1 0 0,1 0 0,0 0 16,0 0-16,0 0 15,21 21 32,21-21-31,21 0-16,-21 0 16,22 0-16,-1 0 0,0 21 0,1-21 15,-1 0-15,22 0 0,-22 0 0,21 21 16,-20-21-16,20 0 0,-20 0 15,20 0-15,1 0 0,-1 0 0,-21 0 16,22 0-16,-1 0 0,22 0 16,-21 21-16,20-21 0,1 0 0,0 0 15,-1 0-15,1 0 0,0 0 0,20 0 16,-20 0-16,21 0 0,0 22 16,0-22-16,-1 0 0,1 0 15,0 0-15,0 21 0,0-21 0,-22 0 16,22 0-16,0 0 0,-21 21 15,21-21-15,-22 0 0,22 0 0,-21 0 16,-1 0-16,22 21 0,-42-21 0,20 0 16,1 0-16,-21 0 0,-1 0 15,1 0-15,-1 0 0,-21 0 0,1 0 16,-1 0-16,0 0 0,1 0 16,-22 0-16,0 0 0,0 0 0,0 0 15,1 0-15,-44 0 63,1 0-63,0 0 15,0 0-15,0 0 0,0 0 16</inkml:trace>
  <inkml:trace contextRef="#ctx0" brushRef="#br2" timeOffset="-115773.33">11345 10054 0,'-21'0'0,"42"0"0,-63 0 0,21 0 15,0 0-15,-1 0 0,1 0 0,0 0 16,0-21-16,0 21 0,0 0 0,-1 0 15,-20 0-15,21 0 0,0 0 0,0 0 16,-22 0-16,22 0 0,0 0 16,0 0-16,0 0 0,-1-21 15,1 21-15,0 0 0,0 0 16,0 0-16,0 0 16,-1 0-16,44 0 31,-1 0-31,0 0 15,0 0-15,21 0 0,-20 0 16,20 0-16,0 0 0,1 0 0,-1 0 16,0 0-16,22 0 0,-22 0 0,22 0 15,-22 21-15,21-21 0,-20 0 16,20 0-16,1 21 0,-1 0 16,1-21-16,20 0 0,-20 22 15,21-22-15,-1 0 0,1 0 0,0 21 16,-1-21-16,1 0 0,21 0 0,-22 21 15,22-21-15,0 0 0,21 0 16,-21 0-16,21 0 0,-21 21 0,21-21 16,-21 0-16,-1 0 0,1 0 15,0 0-15,-21 0 0,21 0 0,-22 0 16,1 0-16,0 0 0,-22 0 16,22 0-16,-22 0 0,-20 0 15,20 0-15,-21 0 0,1 0 0,-1 0 16,0 0-16,-20 0 0,-1 0 0,21 0 15,-21 0-15,0 0 16,-21 21 15,-21-21 47,0 0-62</inkml:trace>
  <inkml:trace contextRef="#ctx0" brushRef="#br2" timeOffset="-115269.96">14182 10351 0,'21'0'15,"0"0"1,0 0 0,0 0-16,0 0 15,1 0-15,-1 0 0,0 0 16,0 0-16,0 0 0,0 0 16,22 0-16,-1 0 0,-21 0 0,22 0 15,-1 0-15,0 0 0,1 0 16,-1 0-16,0 0 0,1 0 0,-1 0 15,21 0-15,-20-22 0,-1 22 16,0 0-16,1 0 0,-1 0 0,0 0 16,-20 0-16,20 0 0,-21-21 15,0 21-15,0 0 16,-42 0 46</inkml:trace>
  <inkml:trace contextRef="#ctx0" brushRef="#br2" timeOffset="-105645.41">20214 9948 0,'21'0'0,"-42"0"0,0 0 0,0 0 16,0 0-16,-1 0 0,1 0 15,0 0-15,0 0 0,0 0 16,21-21-16,-21 21 0,-1 0 15,1 0 1,42 0 15,1 0-31,-1 0 16,0 0-16,21 0 0,-21 0 0,22 0 16,-1 0-16,22 0 0,-22 0 15,21 0-15,1 0 0,-1 0 16,1 0-16,-1 0 0,1 0 0,21 0 15,-22 0-15,22 0 0,-22 0 0,22 0 16,0 0-16,-1 0 0,1 0 16,0 0-16,20 0 0,1 0 0,0 0 15,0 0-15,0 0 0,0 0 16,-1 0-16,22 21 0,-21-21 0,0 0 16,0 0-16,0 0 0,0 0 0,-22 22 15,22-22-15,-21 0 0,-1 0 16,1 0-16,0 0 0,-22 0 0,22 0 15,0 0-15,-22 0 16,22 21-16,-22-21 0,1 0 0,-1 0 16,1 0-16,-22 0 0,0 0 0,1 0 15,-1 0-15,-21 0 0,0 0 16,1 0-16,-1 0 16,-42 0 15,-1 0-16,-20 0-15,21 0 16</inkml:trace>
  <inkml:trace contextRef="#ctx0" brushRef="#br2" timeOffset="-104821.86">20426 9906 0,'0'0'0,"-21"0"0,-1 0 0,1 0 16,0 0-16,0 0 0,-21 0 15,20 0-15,1 0 16,0 0-16,0 0 0,0 0 0,0 0 0,-1 0 15,1 0-15,0 21 0,0-21 16,0 0-16,0 0 0,-1 0 16,1 0-1,21 21 1,21-21 0,1 22-16,-1-22 15,0 0-15,0 0 0,21 21 0,-20-21 16,20 0-16,0 21 0,22-21 0,-22 21 15,22-21-15,20 0 0,-20 21 16,20-21-16,1 0 0,0 21 0,-1-21 16,22 0-16,-21 0 0,21 0 15,0 22-15,21-22 0,-22 0 0,22 0 16,0 0-16,-21 0 0,42 0 16,-21 0-16,0 0 0,22 0 15,-22 0-15,0 0 0,0 0 0,0 0 16,-22 0-16,-20 0 0,21 21 0,-21-21 15,-22 0-15,1 0 0,-1 0 16,1 0-16,-22 0 0,0 0 0,1 0 16,-1 0-16,-21 0 0,21 0 15,-20 0-15,-1 0 0,0 0 16,0 0-16,-42 0 94,0 0-79,0 0 1,-1 0-16</inkml:trace>
  <inkml:trace contextRef="#ctx0" brushRef="#br2" timeOffset="-93764.01">4635 5355 0,'-21'0'15,"0"0"-15,0-21 16,0 21-16,0 0 0,-1 0 0,1 0 15,21-21 1,-21 21-16,0 0 16,0 0-1,42 0 48,0 0-48,0 0-15,0 0 0,22 0 16,-22 0-16,21 0 0,-21 0 16,22 0-16,-22 0 0,21 0 15,1 0-15,-1 0 0,0 0 0,1 0 16,-1 0-16,0 0 0,1 0 16,-1 0-16,21 0 0,-20 0 0,-1 0 15,22 0-15,-1 0 0,1 0 16,-1 0-16,1 0 0,20 0 0,-20 0 15,20 0-15,-20 0 0,21 0 16,-1 0-16,-20 0 0,20 0 0,-20 0 16,21 0-16,-22 0 0,22 0 15,-1 0-15,1 0 0,0 0 16,-1 0-16,1 0 0,-21 0 16,20 0-16,1 0 0,-22 0 0,1 0 15,21 0-15,-22 0 0,1 0 16,20 21-16,-20-21 0,20 0 0,-20 0 15,21 0-15,-22 0 0,22 0 0,-22 0 16,1 0-16,20 0 0,-20 0 16,21 0-16,-22 21 0,22-21 0,-1 0 15,1 0-15,-21 0 0,20 0 16,1 0-16,0 0 0,-1 0 16,-20 0-16,20 0 0,-20 0 0,-1 0 15,1 0-15,-1 0 0,1 0 0,-1 0 16,-20 21-16,20-21 15,1 0-15,-1 0 0,-20 0 0,20 0 16,1 22-16,-22-22 0,21 0 0,-20 0 16,-1 0-16,0 0 0,-20 0 15,-1 0-15,0 0 0,0 0 0,0 0 16,-42 0 31,-21 0-32,21 0-15,-1 0 0,-20-22 0,0 22 16,-1 0-16</inkml:trace>
  <inkml:trace contextRef="#ctx0" brushRef="#br2" timeOffset="-92636.66">5122 5271 0,'-21'0'0,"42"0"0,-63 21 16,21-21-16,0 0 0,-22 0 0,22 21 15,0-21-15,-21 0 0,20 0 16,-20 0-16,21 21 0,0-21 16,-22 0-16,22 0 0,0 0 0,0 0 15,0 0-15,0 0 0,-1 21 16,1-21-16,0 0 15,21 21 17,21-21-17,0 0-15,1 0 16,-1 0-16,21 0 0,-21 0 16,22 22-16,-1-22 0,0 0 0,1 0 15,-1 0-15,0 0 0,1 0 16,-1 0-16,0 0 0,1 0 0,20 0 15,1 0-15,-1 0 0,1 0 16,-1 0-16,22 0 0,-1 0 0,1 0 16,21 0-16,-21 0 0,20 0 15,1 0-15,0 0 0,0 0 0,21 0 16,-21 0-16,21 0 0,-21 0 16,21 0-16,-22 0 0,1 0 15,21 0-15,-21 0 0,21 0 0,-21 0 16,21 0-16,0 0 0,-21 0 15,0 0-15,21 0 0,-22 0 0,1 0 16,0 0-16,0 0 0,0 0 16,0 0-16,-22 0 0,22 0 0,-21 0 15,-1 0-15,1 0 0,-21 0 16,20 0-16,1 0 0,-22 0 0,22 0 16,0 0-16,-1 0 0,1 0 15,0 0-15,-22 0 0,1 0 0,20 0 16,-41 0-16,20 0 0,-20 0 15,-22 0-15,21 0 0,-21 0 0,0 21 16,1-21-16,-1 0 63,0 0-32,0 0-31,0 0 15,0 0-15,1-21 16,-1 21-16,0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5:51:08.67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7345 1799 0,'-21'21'0,"42"-42"0,-42 21 62,21-21-46,0 0-16,0 0 16,0 0-16,0-1 0,0 1 15,0 0-15,0 0 0,0 0 16,-22 21 0,1 0-1,21 21-15,-21 0 0,0 21 16,0 1-16,21-1 0,-21 22 0,-1-1 15,22 1-15,-21-1 0,21 22 0,0-1 16,-21 1-16,0 0 0,21 21 16,-21-22-16,21 1 0,-21 21 0,21-22 15,-22-20-15,22-1 0,0 1 16,0-1-16,0-20 0,0-1 0,0-21 16,0 0-16,0 1 0,0-1 15,0-42 1,0-1-16,0 1 0,22-21 15,-22 21-15,21-22 0,-21 1 16,21-21-16,-21 20 0</inkml:trace>
  <inkml:trace contextRef="#ctx0" brushRef="#br0" timeOffset="267.83">7324 1778 0,'0'0'0,"-22"0"16,22-21-16,0 0 16,22 0-16,-1 21 15,0-22-15,21 22 0,-21-21 16,43 0-16,-22 0 0,1 21 0,20-21 16,-21 21-16,22 0 0,-1-21 15,-20 21-15,-1 0 0,0 0 0,1 0 16,-1 0-16,-21 0 0,0 0 15,-21 21-15,0 0 16,0 0-16,0 0 0,0 0 16,-21 1-16,-21-1 0</inkml:trace>
  <inkml:trace contextRef="#ctx0" brushRef="#br0" timeOffset="467.63">7154 2561 0,'0'0'0,"0"21"0,0 1 16,0-1-16,0 0 16,21-21-1,1 0-15,-1 0 0,0 0 0,0 0 16,21 0-16,-20-21 0,20 0 16,0 21-16,1-22 0,-22 22 0,21-21 15,0 21-15,1-21 0,-22 21 0,21 0 16</inkml:trace>
  <inkml:trace contextRef="#ctx0" brushRef="#br0" timeOffset="708.01">7980 2561 0,'0'0'0,"-21"21"16,-1 22-1,1-22-15,0 0 0,21 21 0,-21-20 0,21-1 16,0 21-16,-21-21 0,21 0 15,-21 22-15,21-22 0,0 0 0,0 0 16,-22 0-16,22 1 0,-21-1 0,21 0 16,-21-21-16,21 21 15,0 0-15,0-42 32,0 0-32,0 0 15,0 0-15,0-1 0,0-20 0</inkml:trace>
  <inkml:trace contextRef="#ctx0" brushRef="#br0" timeOffset="863.93">7916 2371 0,'0'0'0,"0"-21"0,0 42 63,21 0-48,-21 0-15,22 0 0</inkml:trace>
  <inkml:trace contextRef="#ctx0" brushRef="#br0" timeOffset="1323.85">8297 2667 0,'0'0'0,"0"21"0,0 0 0,0 1 15,0-1-15,-21 0 16,21 0-16,-21 0 0,21 0 0,0 1 16,-21-22-16,21 21 0,0 0 15,0 0-15,-21 0 0,21 0 0,-22 1 16,1-1-16,0-21 16,21 21-16,-21-21 15,21-21 1,0 0-16,0-1 15,0 1-15,0 0 0,0 0 16,21-21-16,-21 20 0,21 1 16,0 0-16,22 0 0,-22 0 0,0 21 15,0-21-15,0 21 16,1 0-16,-1 0 0,21 0 0,-21 0 16,0 21-16,1-21 0,-1 21 0,-21 0 15,21 0-15,-21 0 0,21 1 16,-21-1-16,0 0 0,0 0 0,0 0 15,0 22-15,0-22 0,0 0 16,0 0-16,0 0 0,0 0 16,21-21-16,0 0 15,1 0-15,-1 0 0,0 0 16,21 0-16,-21 0 0,22-21 0,-22 21 16,21-21-16,1 0 15,-1 0-15</inkml:trace>
  <inkml:trace contextRef="#ctx0" brushRef="#br0" timeOffset="1852.55">9165 2900 0,'0'0'0,"21"-21"0,0 0 16,-21-1-16,22 1 0,-22 0 16,0 0-16,0 0 15,0 0-15,0-1 0,-22 1 16,1 21-16,0 0 16,0 0-16,-21 0 0,20 0 0,1 0 15,-21 0-15,21 21 0,-22 1 0,1-1 16,21 0-16,-21 21 0,20-21 15,-20 22-15,21-1 0,0-21 16,0 22-16,-1-1 0,1-21 16,21 21-16,0-20 0,0-1 0,0 0 15,0 0-15,21 0 0,1-21 0,20 0 16,-21 0-16,21 0 0,-20 0 16,20-21-16,0 0 0,22 0 0,-22 0 15,0-1-15,1-20 0,-1 21 16,0-21-16,1-1 0,-1 1 0,0 0 15,1-22-15,-1 1 0,-21-1 16,0 1-16,22-1 0,-22 1 16,0-1-16,0 1 0,0-1 0,-21 22 15,0-22-15,22 22 0,-22 0 16,0-1-16,0 22 0,0 0 0,0 0 16,0 0-16,-22 42 15,1 0-15,0 0 0,21 21 16,-21 1-16,0-1 0,21 22 15,-21-1-15,-1 1 0,22 20 0,0-20 16,-21-1-16,0 1 0,21-1 0,0 1 16,0-1-16,0-20 0,0-1 15,0 0-15,0-21 0,0 22 0,0-22 16,0 0-16,0 0 0,0 0 16,21-21-16,0 22 0,1-22 0,-1 0 15,0 0-15,0 0 16,21-22-16,-20 1 0,-1 0 15</inkml:trace>
  <inkml:trace contextRef="#ctx0" brushRef="#br0" timeOffset="2168.36">10456 2138 0,'0'0'0,"0"-21"0,-21 21 16,0 0-1,0 21-15,21 21 16,0-21-16,-21 22 0,21-1 16,-22 0-16,1 22 0,21-22 15,-21 22-15,0-1 0,0 1 0,21-22 16,-21 22-16,21-22 0,-22 21 16,22-20-16,0-1 0,-21-21 0,21 22 15,-21-1-15,21-21 0,0 0 0,0 22 16,0-22-16,0 0 15,0 0-15,0-42 32,0 0-32,0 0 15,0-1-15,21-20 0,-21 0 0,0-1 16,0 1-16</inkml:trace>
  <inkml:trace contextRef="#ctx0" brushRef="#br0" timeOffset="2701.21">10245 2434 0,'0'0'0,"-64"-84"15,64 62-15,0 1 0,-21 0 16,21 0-16,0 0 0,0 0 0,0-1 16,0 1-16,21-21 0,0 21 15,22 0-15,-1-1 0,0 1 0,1 21 16,-1-21-16,21 21 0,-20 0 16,20 0-16,1 21 0,-22-21 0,0 21 15,1 22-15,-1-22 0,-21 21 16,0-21-16,-21 22 0,0-1 15,-21 0-15,0 1 0,-21 20 0,-1-20 16,1-1-16,0 0 0,-1-21 16,1 22-16,0-22 0,-1 21 0,1-21 15,21-21-15,-21 22 0,20-22 16,1 0-16,0 0 0,0 0 16,21-22-16,21 1 15,0 0-15,22 0 16,-22 21-16,21-21 0,-21 0 0,22 21 15,-1 0-15,0-22 0,1 22 16,-1 0-16,21 0 0,-41 0 16,20 0-16,0 22 0,-21-1 0,1 0 15,-1 0-15,0 0 0,-21 22 16,0-22-16,0 21 0,-21-21 0,0 22 16,-22-22-16,22 21 0,-21-21 0,-1 22 15,1-22-15,0 0 0,21 0 16,-22 0-16,1 0 0,0 1 0,20-1 15,-20-21-15,21 21 0,-21-21 0,20 0 16,1 0-16,0 0 16,0 0-16,0 0 0,0 0 0,21-21 15,0 0-15,0-1 0,0 1 16,0 0-16,0 0 0,42 0 16,-21 0-16,0-1 0,22 1 0,-1 0 15,0 0-15</inkml:trace>
  <inkml:trace contextRef="#ctx0" brushRef="#br0" timeOffset="3319.85">10985 2709 0,'0'0'0,"22"0"0,-1-21 0,0 0 15,0 21-15,0 0 16,0 0 0,-21 21-16,0 0 15,0 1-15,0-1 0,0 0 0,0 0 16,0 0-16,0 0 0,0 1 15,0 20-15,0-21 0,0 21 0,0-20 16,0-1-16,0 21 0,0-21 0,0 0 16,0 1-16,0-1 15,22-21-15,-1 0 0,21 0 0,-21 0 16,0 0-16,22 0 0,-22-21 0,21-1 16,-21 1-16,22 0 0,-22 0 15,0-21-15,21 20 0,-20 1 0,-1-21 16,0 0-16,0 20 0,0-20 15,-21 21-15,21 0 0,-21 0 16,22-1-16,-22 1 16,0 42-1,0 1 1,0-1-16,-22 0 0,1 0 0,21 0 16,-21 22-16,0-22 0,21 0 15,-21 21-15,0 1 0,-1-22 0,1 21 16,0 22-16,0-22 0,21 0 15,-21 22-15,21-1 0,-21 1 0,21-22 16,0 22-16,-22 20 0,22-20 0,-21-1 16,21 1-16,-21 20 0,21-20 15,0 21-15,-21-22 0,0 1 0,0 20 16,21-41-16,-22 20 0,1-21 16,-21 1-16,21-1 0,0 0 0,-22-20 15,22-1-15,-21 0 0,-1-21 0,22 0 16,-21 0-16,0 0 0,-1 0 15,1 0-15,0-21 0,-1 21 0,22-21 16,-21-1-16,-1 1 0,22 21 0,0-21 16,-21 0-16,21 21 0,21-21 15,-22 0-15,22-1 0,0 1 16,0 0-16,0 0 0,22 0 16,-1-22-16,0 22 0,21-21 15</inkml:trace>
  <inkml:trace contextRef="#ctx0" brushRef="#br0" timeOffset="4397.53">17187 3302 0,'0'0'0,"0"21"15,0 0-15,21-21 32,1 0-32,20-21 0,-21 0 15,21 0-15,1 0 0,20-22 16,-20 22-16,20-21 0,1 0 16,-1-1-16,1-20 0,-1-1 0,22 1 15,-22-1-15,1 1 0,20-22 16,-20 22-16,-22-22 0,22 21 0,-22 1 15,-21-1-15,0 1 0,1-1 0,-22 22 16,0-21-16,0 20 0,0 1 16,-22 0-16,1-1 0,-21 22 0,21 0 15,0 0-15,-22 0 0,22 21 16,-21 0-16,21 0 0,-22 21 16,22 21-16,-21 0 0,21 1 15,-1 20-15,-20 22 0,21 0 0,0 20 16,-22 1-16,22 21 0,-21 0 15,21 0-15,0 0 0,-1 0 0,-20 21 16,21-21-16,0 0 0,0 0 16,21 22-16,-22-22 0,1 0 0,0-22 15,21 22-15,0-21 0,-21-21 0,21 21 16,0-22-16,0 1 0,0-21 16,0-1-16,0 1 0,0-22 0,0 0 15,0 1-15,21-22 0,0 0 0,0-21 16,1 0-16,-1 0 0,0-21 15,21 0-15,-21-1 0,22-20 16,-1 0-16,0-1 0,1 1 0,-1-21 16,0 20-16,1-20 0,-1-1 15,-21 1-15,0-1 0,1 1 0,-22-22 16,0 22-16,0-22 0,0 21 16,0 1-16,-43-1 0,22 1 0,-21-1 15,-1 22-15,1 0 0,-21-1 0,20 22 16,-20 0-16,20 0 0,-20 0 15,21 0-15,-1 21 0,1 0 0,0-22 16,20 22-16,1 0 0,21-21 16,21 21-1,1-21-15,20 0 0,-21 21 16,43-21-16,-22 0 0,21-22 16,1 22-16,-1-21 0,1-1 0,21-20 15,-1 21-15,-20-22 0,20 22 16,-20-1-16,-1 1 0,1 0 0,-22-1 15,1 22-15,-1 0 0,-21 0 16,-21 0-16,-21 42 31,0 0-31,0 0 0,-1 0 16,22 1-16,-21-1 0,0 0 0,0 0 16,21 0-16,0 0 0,-21 1 15,21-1-15,-21 0 0,21 0 16,0 0-16,0-42 47,21 0-47,0 0 0,-21 0 0</inkml:trace>
  <inkml:trace contextRef="#ctx0" brushRef="#br0" timeOffset="4544.43">18627 2709 0,'0'0'0,"-22"0"32,44 22-17,-1-22 1</inkml:trace>
  <inkml:trace contextRef="#ctx0" brushRef="#br0" timeOffset="5424.46">18965 3006 0,'0'21'15,"0"-42"-15,-21 63 0,0-21 0,21 0 0,-21 1 16,0-1-16,-1 0 0,22 0 16,-21 0-16,0-21 0,21 21 0,0-42 46,0 0-46,0 0 16,0 0-16,21 0 0,0-1 16,1 1-16,-1 0 0,0 0 15,0 0-15,0 0 0,0-1 0,1 22 16,-1 0-16,0 0 16,0 0-16,-21 22 15,0-1-15,0 0 0,0 0 16,0 0-16,0 0 0,0 1 15,0-1-15,21 0 0,-21 0 0,0 0 16,21 0-16,1 1 0,-22-1 16,21-21-16,0 21 0,0-21 0,0 0 15,0 0-15,22 0 0,-1 0 16,-21 0-16,22 0 0,-1 0 0,0-21 16,1 0-16,-1 21 0,0-22 15,1 1-15,-1-21 0,-21 21 0,21 0 16,-20-1-16,-1-20 0,0 21 15,-21-21-15,0 20 0,0 1 16,0 0-16,0-21 0,0 21 16,0-1-16,-21 22 0,0 0 15,-1 0-15,1 0 0,0 0 0,-21 0 16,21 22-16,-22-1 0,1 0 16,21 0-16,-22 0 0,22 0 0,-21 22 15,21-22-15,0 0 0,21 21 16,0-20-16,0-1 0,0 0 0,0 0 15,0 0-15,21 0 16,0-21-16,21 0 16,-21 0-16,1 0 0,20 0 0,-21-21 0,21 21 15,1-21-15,-1 0 16,-21 0-16,22-22 0,-1 22 0,0-21 16,1 0-16,-1-1 0,-21-20 15,21-1-15,1 1 0,-22-22 0,21 22 16,-21-22-16,1 21 0,20-20 0,-42 20 15,21 1-15,0-1 0,-21 1 16,0 20-16,0 1 0,0 21 0,0-21 16,0 20-16,-21 22 15,0 22-15,21-1 0,-21 0 16,0 21-16,21 1 16,-22-1-16,1 21 0,21 1 0,0 21 0,-21-22 15,0 22-15,0-1 16,21-20-16,0-1 0,0 1 0,-21-1 15,21 1-15,0-22 0,0 1 16,0-1-16,0-21 0,0 0 0,0 0 16,0 1-16,0-1 0,21-21 0,0 0 15,0 0 1,0 0-16,0 0 0</inkml:trace>
  <inkml:trace contextRef="#ctx0" brushRef="#br0" timeOffset="7375.7">20807 2498 0,'-21'0'15,"21"-21"16,0-1-31,21 22 0,-21-21 16,21 0-16,0 0 0,0 0 16,22 0-16,-22-1 0,0 1 0,0 0 15,21-21-15,-20 21 0,-1-1 16,0 1-16,-21 0 0,0 0 0,0 0 16,0 0-16,-21 21 15,0 0 1,-1 0-16,1 0 0,-21 0 15,0 21-15,20 0 0,-20 0 0,0 21 16,21-20-16,-1-1 0,-20 21 16,42-21-16,-21 22 0,21-1 0,0-21 15,0 21-15,0-20 0,0 20 16,0-21-16,0 0 0,21 22 0,0-43 16,0 21-16,1 0 0,-1-21 15,0 0-15,0 0 0,0 0 0,0 0 16,1 0-16,-1 0 0,0 0 15,0-21 1,-21 0-16,-21 21 31,0 0-31,0 21 0,-1-21 16,-20 21-16,21 0 0,0 21 16,0-20-16,-1-1 0,1 0 0,0 21 15,0-21-15,0 22 0,0-22 16,-1 21-16,22 1 0,-21-22 0,0 21 15,0 0-15,21-20 0,0 20 0,0-21 16,0 21-16,0-20 0,0-1 16,0 0-16,21 0 0,0-21 0,0 0 15,1 0-15,-1 0 16,21 0-16,0 0 0,-20-21 0,20 21 16,0-21-16,1-22 0,-1 22 0,0 0 15,1-21-15,-1 21 0,21-22 16,-20 1-16,-1-22 0,0 22 0,1-21 15,20-1-15,-20 1 0,-22-1 16,21-21-16,0 22 0,1-1 0,-22-20 16,21 41-16,-21-20 0,1 21 15,-1-1-15,0 1 0,-21 0 0,21 20 16,-21 1-16,0 0 16,0 0-16,-42 21 15,21 0-15,-1 21 16,1 21-16,-21-20 0,21 20 0,0 0 15,-22 22-15,22-1 0,-21 1 16,21-1-16,-22 1 0,22 20 0,0-20 16,0-1-16,0 1 0,21-22 0,0 22 15,0-22-15,0 0 0,0 1 16,0-1-16,0-21 0,0 22 0,21-22 16,0 21-16,0-21 0,0 0 15,0 1-15,22-1 0,-22-21 0,21 21 16,-21-21-16,22 0 0,-22 0 15,21 0-15,1 0 0,-1 0 16,-21-21-16,21 21 0,1-21 0,-22-1 16,21 1-16,-21 0 0,1 0 15,-1 0-15,0-22 0,0 22 0,-21 0 16,0 0-16,0 0 0,0 0 16,0-1-1,-21 22-15,0 0 0,0 0 0,-1 0 16,1 0-16,0 22 0,0-22 15,0 21-15,0 0 0,-1 0 0,22 0 16,0 0-16,-21 1 0,21-1 16,0 0-16,0 0 0,0 0 15,21 0-15,1-21 0,-1 0 16,0 22-16,0-22 0,21 0 16,1 0-16,-22 0 0,21 0 0,1-22 15,-1 22-15,-21-21 0,21 0 16,1 21-16,-22-21 0,21 0 0,-21 0 15,1-1-15,-1 1 0,0 0 0,0 0 16,0 21-16,-21-21 0,0 0 16,-21 21 15,0 21-15,21 0-16,-21 0 0,0 0 15,-1 0-15,22 1 16,-21-1-16,0 0 0,21 0 0,0 0 15,0 0-15,-21 1 0,21-1 16,-21 0-16,21 0 0,0-42 47,0 0-31,21 0-16,0-1 0,0 1 15,-21 0-15,21 0 0,1 0 0,-1 0 16,0-22-16,21 22 0,-21 21 15,1-21-15,-1 0 0,21 0 16,-21 21-16,0 0 0,1 0 0,-1 0 16,0 0-16,0 0 0,0 0 15,0 0-15,-21 21 0,0 0 16,0 0-16,0 0 16,0 0-16,0 1 0,0-1 15,0 0-15,0 0 0,0 0 16,0 0-16,0-42 62,0 0-62,0 0 0,22 0 16,-1 0-16,0-22 16,0 22-16,0 0 0,22 0 0,-1 0 15,-21-22-15,21 22 0,1 21 16,-1-21-16,-21 0 0,22 21 0,-22 0 15,21 0-15,-21 0 0,0 0 16,1 21-16,-22 0 0,0 0 0,0 0 16,0 1-16,0-1 0,0 0 0,0 21 15,-22-21-15,1 1 0,0-1 16,21 0-16,-21 0 0,21 0 16,-21 0-16,21 1 15,21-22 16,0-22-31,-21 1 0,21 21 16,0-21-16,1 0 0</inkml:trace>
  <inkml:trace contextRef="#ctx0" brushRef="#br0" timeOffset="7759.48">23389 3069 0,'0'0'0,"-21"0"0,0 0 16,42 0 15,0 0-31,0 0 16,0-21-16,22 0 0,-22 21 0,21-21 15,1 21-15,-22-21 0,21 21 16,-21-22-16,22 22 0,-22-21 0,-21 0 16,21 0-16,-21 0 0,0 0 15,0-1-15,-21 22 16,0 0-16,-1 0 0,-20 0 15,21 0-15,0 22 0,-22-22 16,22 21-16,0 0 0,0 0 0,0 0 16,0 0-16,-1 1 0,1-1 15,21 0-15,-21 0 0,21 0 16,0 0-16,0 1 0,0-1 0,0 0 16,21-21-16,0 21 0,1 0 15,-1-21-15,0 0 0,0 21 0,21-21 16,-20 0-16,20 0 0,-21 0 15,21 0-15,1 0 0,-22 0 0,21-21 16,-21 0-16,1 21 0,20-21 0,-21 0 16</inkml:trace>
  <inkml:trace contextRef="#ctx0" brushRef="#br0" timeOffset="8515.54">24066 2921 0,'0'-21'0,"0"42"0,0-63 0,-21 42 31,0 21-16,21 0-15,-21 0 0,0-21 16,21 21-16,-21 1 0,21-1 16,-22 0-16,1 0 0,21 0 0,0 0 15,0 1-15,-21-22 0,21 21 0,-21 0 16,21 0-16,-21-21 0,21 21 16,0 0-16,-21-21 15,21-21 16,0 0-15,0 0-16,21 0 0,0 0 16,-21-1-16,21-20 0,21 21 0,-20 0 15,-1-22-15,21 22 0,-21 0 16,0 0-16,1 0 0,20 0 0,-21 21 16,0 0-16,0 0 0,1 0 15,-1 0-15,0 0 0,0 21 16,-21 0-16,0 0 0,0 0 15,0 0-15,0 1 16,0-1-16,0 0 0,0 0 0,0 0 16,0 0-16,0 1 0,0-1 15,0 0-15,21 0 16,-21 0-16,21-21 0,1 0 16,-22 21-16,21-21 0,0 0 15,0 0-15,0 0 0,0 0 16,1-21-16,-1 0 15,0 0-15,0 0 0,-21 0 0,21-1 16,0 1-16,1-21 0,-22 21 0,21-22 16,-21 1-16,21 0 0,-21-1 15,21 1-15,0 0 0,-21-1 0,0 1 16,0 0-16,0-1 0,0 22 16,0 0-16,0 0 0,0 0 0,0 0 15,0 42 1,-21 0-16,0 21 15,0 1-15,21-1 0,0 0 16,-21 1-16,21-1 0,-22 0 0,22 1 16,0-1-16,-21 0 0,21 1 0,0-22 15,0 21-15,0-21 0,0 22 16,0-22-16,-21 0 0,21 0 0,0 0 16,0 0-16,0 1 0,21-22 31,0 0-31,1 0 15,-1 0-15,0 0 0,0-22 16,0 22-16,0-21 0,1 0 0,-1 21 16,-21-21-16,0 0 0</inkml:trace>
  <inkml:trace contextRef="#ctx0" brushRef="#br0" timeOffset="8728.43">24342 2879 0,'-22'0'0,"44"0"0,-44-21 16,44 21 0,-1 0-16,0 0 0,0 0 15,21 0-15,1 0 16,-22-22-16,21 22 0,1 0 0,-1 0 16,0 0-16,1 0 0,-22 0 15,21 0-15,-21 0 0,0 0 0</inkml:trace>
  <inkml:trace contextRef="#ctx0" brushRef="#br0" timeOffset="9371.76">18182 3514 0,'-63'0'0,"126"0"0,-169 0 15,64 0-15,0 0 0,20 0 0,1 0 16,0 0-16,42 0 31,0 0-31,1 0 16,20 0-16,0 0 0,1 0 15,-1 0-15,21 0 0,1 0 0,21 0 16,-1 0-16,1 0 0,21 0 0,0 0 16,-1 0-16,1 0 15,21 0-15,0 21 0,0-21 0,21 21 16,1-21-16,-1 0 0,0 21 16,21-21-16,1 0 0,20 21 0,-21-21 15,22 0-15,-1 22 0,1-22 0,-1 21 16,1-21-16,21 21 0,-22-21 15,1 21-15,-22-21 0,21 21 0,-20-21 16,-1 0-16,-21 21 0,0-21 16,-21 0-16,0 22 0,-21-22 0,0 0 15,-21 0-15,-22 0 0,1 0 0,-22 0 16,0 0-16,1 0 0,-22 0 16,0 0-16,0 0 15,-21 21 16,-21-21-31,0 0 16,0 21-16</inkml:trace>
  <inkml:trace contextRef="#ctx0" brushRef="#br0" timeOffset="10588.21">19008 5376 0,'0'-42'16,"0"21"-16,0 0 0,0 0 15,0-1-15,0 1 0,-22 21 16,1-21-16,0 21 0,0 0 15,0 0-15,0 0 0,-22 0 0,22 0 16,-21 0-16,21 0 0,-22 21 16,1 0-16,21 1 0,-22-1 0,22 0 15,-21 0-15,21 21 16,0 1-16,-1-22 0,1 21 0,0 1 16,21-22-16,0 21 0,0 0 0,0-20 0,0-1 15,0 0-15,0 0 16,21-21-16,0 0 0,1 0 15,20 0-15,-21 0 0,0-21 0,0 0 16,22 0-16,-22-1 0,0 1 16,21 0-16,-20 0 0,-1-21 0,21 20 15,-21 1-15,0-21 0,1 21 16,-1 0-16,-21-22 0,0 22 0,21 0 16,-21 0-16,-21 42 31,0-21-31,-1 21 0,22 0 15,-21 22-15,0-22 0,21 0 16,0 21-16,0-21 0,0 22 16,0-22-16,0 0 0,0 0 0,0 0 15,21 1-15,0-1 0,1 0 16,20-21-16,0 0 0,1 0 0,-1 0 16,0 0-16,22 0 0,-1 0 15,-20 0-15,41-21 0,-41 0 0,20-1 16,1 1-16,-1 0 0,-21 0 0,1 0 15,-1 0-15,-21-1 0,0 1 16,1 0-16,-22 0 0,0 0 0,0 0 16,0-1-16,-22 1 0,1 21 15,0-21-15,0 21 0,-21-21 16,20 21-16,-20 0 0,0 0 0,21 21 16,-22 0-16,1-21 0,-22 21 15,22 1-15,21-1 0,-21 21 0,-1-21 16,22 22-16,-21-22 0,21 0 0,21 21 15,0-21-15,0 1 0,0-1 16,0 0-16,0 0 0,0 0 0,0 0 16,21-21-16,21 0 0,-21 0 15,0 0-15,22 0 0,-1 0 0,-21-21 16,22 0-16,-1 0 0,0 21 16,1-42-16,-1 20 0,0 1 15,1-21-15,-1 21 0,0-22 0,-21 1 16,22 0-16,-1-1 0,-21 1 0,22 0 15,-22-22-15,0 22 0,0-22 16,0 22-16,0-21 0,-21 20 0,22-20 16,-22 20-16,0 1 0,0 21 15,0 0-15,0 0 0,0-1 0,-22 22 16,1 0 0,0 22-16,21-1 0,-21 21 0,0 0 15,21 1-15,-21 20 0,-1 1 0,1-22 16,0 22-16,21-1 15,0-21-15,-21 22 0,21-22 0,0 1 16,0-1-16,0 0 0,0-21 0,0 22 16,0-22-16,21 0 0,-21 0 15,21 0-15,0 1 0,1-22 0,-1 0 16,0 21-16,0-21 0,21 0 16,-20 0-16,-1 0 0,21 0 0,-21 0 15,22 0-15,-22 0 0,21 0 0,-21-21 16</inkml:trace>
  <inkml:trace contextRef="#ctx0" brushRef="#br0" timeOffset="12331.24">20616 5440 0,'0'0'0,"0"-21"0,0 0 0,0-1 0,0 1 16,0 0-16,0 0 0,-21 0 16,0 21-16,0 0 0,0 0 15,-1 0-15,-20 0 0,21 0 0,0 0 16,0 0-16,-1 21 0,1-21 15,-21 21-15,21 0 0,0 0 0,-1 1 16,1-1-16,0 0 0,0 0 0,21 0 16,-21 0-16,21 1 0,-21-1 15,21 21-15,0-21 0,0 0 0,0 1 16,0-1 0,0 0-16,21-21 15,0 0-15,0 0 0,0 0 0,22 0 16,-22 0-16,0-21 15,0 0-15,0 21 0,22-22 0,-22 1 16,0 0-16,0 0 0,21-21 16,-20 20-16,-1-20 0,0 21 0,21-21 15,-21-1-15,1 1 0,-1 0 16,21-22-16,-21 22 0,0-1 16,1-20-16,-1-1 0,-21 22 0,21-21 0,-21 20 15,21 1-15,-21 21 0,0-22 16,0 22-16,0 0 0,0 0 15,0 42 17,0 0-32,0 0 0,0 1 0,0 20 15,0 0-15,0 1 0,0-1 0,-21 0 16,21 1-16,0 20 0,0-21 16,0 1-16,-21-1 0,21 0 0,0 1 15,0-22-15,0 21 0,0 1 16,0-22-16,0 21 0,0-21 0,0 0 15,0 1-15,0-1 0,21 0 16,0 0-16,0 0 0,0-21 16,1 0-16,-1 0 15,0 0-15,0 0 0,0 0 16,0-21-16,1 21 0,-1-21 0,0 0 16,0 0-16,21 21 0,-20-43 0,-1 22 15,0 0-15,0 0 0,0 0 16,-21-1-16,21 1 0,-21 0 0,22 0 15,-22 0-15,0 0 16,21 21 15,-21 21-31,0 0 16,0 0-16,0 0 16,21 0-16,-21 1 0,0-1 15,21 0-15,-21 0 16,0 0-16,21 0 15,0 1-15,1-22 0,-1 21 16,0-21-16,0 0 0,0 0 16,0 0-16,1 0 0,20 0 0,-21 0 15,0 0-15,22 0 0,-22-21 16,21-1-16,-21 22 0,0-21 0,22 0 16,-22 21-16,0-21 0,0 0 0,0 0 15,-21-22-15,22 22 16,-1 0-16,-21 0 0,21 0 0,-21-1 0,0 1 15,0 0 1,-21 21 15,0 21-31,-1-21 0,1 21 16,21 1-16,-21-1 0,0-21 0,21 21 16,-21 0-16,21 0 0,0 0 0,0 1 15,0-1-15,0 0 0,0 0 16,0 0-16,0 0 0,0 1 15,21-22 1,0 0-16,0 0 0,0 0 16,22 0-16,-22 0 0,0 0 0,21 0 15,-20 0-15,20 0 16,-21-22-16,21 1 0,-20 21 0,20-21 16,-21 0-16,0 0 0,22 0 0,-22-22 15,0 22-15,0 0 0,0 0 16,-21 0-16,0-1 0,0 1 15,-21 21 1,0 0-16,0 0 0,0 0 16,-1 21-16,1-21 0,0 22 0,0-1 15,21 0-15,-21 0 16,21 0-16,0 0 0,0 1 16,0-1-16,0 0 0,0 0 15,0 0-15,21 0 0,-21 1 16,21-22-1,-21 21-15,21-21 16,-42 0 15,0 0-31,0 0 16,0 0-16,-1 0 0,1 0 16,0 0-16,0 0 15,0 0-15,21 21 16,0 0-1,21-21 1,0 0 0,0 0-16,0 0 0,1 0 0,20 0 15,-21 0-15,21 0 0,1 0 16,-1-21-16,0 21 0,1-21 0,-1 21 16,0-21-16,1-1 0,-1 22 0,0-21 15,1 0-15,-1 0 0,-21 0 16,0 21-16,22-21 0,-43-1 15,21 1-15,-21 0 0,21 0 0,-21 0 0,0 0 16,0-1 0,-21 22-16,0 0 15,0 0-15,-1 22 16,22-1-16,-21 0 0,0 0 16,21 0-16,-21 0 0,21 1 15,0-1-15,0 0 0,0 0 16,0 0-16,0 0 0,0 1 15,0-1 1,0 0-16,-21 0 16,0-21-16,-1 0 15,1 0-15,0 0 16,0 0 0,0-21-1,0 0-15</inkml:trace>
  <inkml:trace contextRef="#ctx0" brushRef="#br0" timeOffset="13859.93">6837 3281 0,'0'0'0,"0"-21"15,0 0 1,21 21 15,0 0-31,0 0 31,0 0-31,1 0 0,-1 0 16,0 0-16,21 0 0,-21 0 16,22 0-16,-1 0 0,0 0 0,1 21 15,20-21-15,1 0 0,20 21 0,1-21 16,0 21-16,21-21 0,-1 21 15,1 0-15,21-21 0,0 22 0,0-1 16,21-21-16,1 21 0,-1 0 16,0-21-16,21 21 0,1 0 15,20-21-15,-21 22 0,22-22 0,-1 21 16,1-21-16,-1 21 0,1-21 16,21 21-16,-43-21 0,21 0 0,-20 0 15,20 21-15,-20-21 0,-1 0 16,0 0-16,-21 0 0,1 0 0,-22 0 15,0 0-15,-22 0 0,1 0 0,-21 0 16,0 0-16,-22 0 0,1 0 16,-22 0-16,0 0 0,-21 0 0,1 0 15,-22 21-15,0 1 47,0-1-31,0 0-16,-22-21 0,1 21 0,21 0 15,-21 0-15</inkml:trace>
  <inkml:trace contextRef="#ctx0" brushRef="#br0" timeOffset="15308.94">8318 5630 0,'22'0'16,"-1"0"-16,0-21 15,-21 0-15,21 21 0,-21-21 0,21 0 16,-21 0-16,0-1 0,0 1 0,0 0 16,0-21-16,0 21 0,0-1 15,0 1-15,0 0 0,-21 0 0,-21 0 16,21 21-16,-1-21 0,-20-1 16,0 22-16,-1 0 0,1 0 0,0 0 15,-1 0-15,1 22 0,0-1 16,-1 0-16,1 0 0,0 0 15,21 22-15,-22-1 0,22 0 0,0 1 16,0-1-16,21 0 0,0 1 16,0-1-16,0 0 0,0-21 0,21 22 15,0-22-15,21-21 0,-20 21 16,20-21-16,0 0 0,1 0 0,-1-21 16,0 0-16,22 0 0,-22-1 0,0-20 15,1 21-15,-1-21 0,0-1 16,1 1-16,-1 21 0,0-22 15,-20 1-15,20 0 0,-21 21 0,0-22 16,0 22-16,-21-21 0,0 21 0,0-1 16,0 1-16,0 0 15,-21 21 1,0 21-16,21 0 16,-21 1-16,21 20 0,-21-21 15,21 21-15,0-20 0,0 20 0,-21 0 16,21 1-16,0-1 0,0 0 15,0 1-15,0-1 0,42 0 0,-21-21 16,0 1-16,22-1 0,-1 0 16,0 0-16,1-21 0,-1 0 0,21 0 15,1 0-15,-22 0 0,22-21 0,-22 0 16,22 0-16,-22-1 16,0 1-16,22-21 0,-22 21 0,0-22 15,1 22-15,-22-21 0,21 21 16,-21-22-16,1 22 0,-1-21 0,-21 21 15,0-22-15,0 22 0,0 0 0,0 0 16,-21 0-16,-1 0 0,-20 21 16,21 0-16,0 0 0,0 0 0,-22 0 15,22 21-15,-21 0 0,-1 0 16,22 0-16,-21 0 0,21 22 16,0-22-16,-22 21 0,22 1 0,21-1 0,-21-21 15,21 21-15,0 1 0,0-22 16,0 0-16,0 21 0,0-20 0,21-1 15,-21 0-15,21-21 16,0 21-16,1-21 0,-1 0 0,21 0 16,-21 0-16,0 0 0,22-21 0,-22 0 15,0 0-15,21-1 0,-20 1 16,-1-21-16,21 0 0,-21-1 0,22 1 16,-22-22-16,21 1 0,-21 21 15,22-22-15,-22 1 0,0-22 0,21 21 16,-21 1-16,1-1 0,-1 1 0,0 21 15,-21-1-15,21 1 0,-21 21 16,-21 63 0,0-21-16,0 22 0,-1 20 15,1 1-15,21-22 0,-21 21 16,0 1-16,0-1 0,21 1 0,0-1 16,0-20-16,-21 20 0,21-20 15,0-1-15,0 0 0,0-21 0,0 22 16,21-22-16,0 0 0,-21 0 0,21 0 15,0 1-15,0-22 0,1 0 16,20 0-16,-21 0 0,21 0 0,-20 0 16,20 0-16,0 0 0,1-22 15,-1 22-15,0-21 0,1 21 0,-1-21 16,21 0-16,-41 21 0,20-21 0,0 0 16</inkml:trace>
  <inkml:trace contextRef="#ctx0" brushRef="#br0" timeOffset="17055.64">10541 5461 0,'21'-21'15,"-42"42"-15,42-84 0,-21 41 0,0 1 16,0 0-16,0 0 0,-21 0 16,0 21-16,0 0 0,-1 0 15,-20 0-15,21 21 0,0-21 0,-22 21 16,1 21-16,21-20 0,-21-1 0,-1 21 16,22-21-16,-21 22 0,21-1 15,-1 0-15,1-21 0,0 22 0,21-22 16,0 21-16,0-21 0,0 1 15,0-1-15,0 0 0,0 0 0,0 0 16,21-21-16,0 0 0,1 0 16,-1 0-16,21 0 0,-21 0 0,0 0 15,22 0-15,-22-21 0,0 0 16,21 0-16,-20-22 0,-1 22 0,21-21 16,-21 21-16,0-22 0,1-20 15,-1 21-15,0-1 0,0-20 0,0-1 16,0 22-16,-21-22 0,22 1 0,-22-1 15,0 1-15,21-1 0,0 22 16,-21-21-16,21 20 0,-21 22 0,0-21 16,0 21-16,0-1 15,0 44 1,0 20 0,0 0-16,0 1 0,0-1 15,-21 0-15,21 22 0,-21-22 0,21 0 16,0 22-16,0-22 0,0 1 15,0-1-15,0 21 0,0-41 0,0 20 16,0 0-16,0 1 0,0-1 0,21-21 16,0 21-16,-21-20 0,21-1 15,0 0-15,1 0 0,-1 0 0,0-21 16,0 0-16,0 0 0,0 0 16,1 0-16,20 0 0,-21 0 15,0-21-15,22 0 0,-22 0 0,21 0 16,-21-1-16,0 1 0,1-21 15,-1 21-15,0 0 0,0-22 0,-21 22 16,0 0-16,0 0 0,0 0 0,0-1 16,0 1-1,-21 21-15,0 0 16,0 0-16,21 21 16,-22-21-16,22 22 0,0-1 15,0 0-15,0 0 0,0 0 0,0 22 16,0-22-1,22 0-15,-1 0 0,0 0 0,-21 0 16,21 1-16,0-1 0,0 0 0,22-21 16,-22 21-16,0-21 0,21 0 15,-20 0-15,20 0 0,-21 0 0,21 0 16,1 0-16,-22 0 0,0 0 0,21-21 16,-20 21-16,20-21 0,-21 0 15,0-1-15,22 1 0,-22 0 0,0 0 16,0 0-16,-21 0 0,21-1 15,-21-20-15,0 21 0,21 0 0,-21 0 16,0-1-16,0 1 0,0 0 16,-21 21-1,0 0-15,0 0 0,0 0 16,0 21-16,21 0 0,-22-21 16,1 22-16,21-1 0,0 0 15,-21 0-15,21 21 0,-21-20 0,21-1 16,0 0-16,0 0 0,0 0 15,0 0-15,21 1 0,-21-1 0,21 0 16,0-21-16,1 21 0,-1-21 0,0 0 16,0 0-16,0 0 0,22 0 15,-22 0-15,21 0 0,-21 0 0,22 0 16,-1-21-16,0 0 0,1 21 16,-22-21-16,21-1 0,0-20 15,-20 21-15,20 0 0,-21-22 0,21 22 16,-20-21-16,-1 21 0,0 0 0,-21-1 15,0 1-15,21 0 0,-42 21 32,0 0-32,0 21 0,-1 0 15,1 1-15,0-1 0,21 0 16,0 0-16,-21 21 0,21-20 0,0-1 16,-21 0-16,21 0 0,0 0 0,0 0 15,0 1-15,0-1 16,21-21-16,-21 21 15,21-21-15,0 0 16,0 0 0,-21-21-1,0 0 1,-21 21 0,0 0-16,0 0 15,0 0-15,0 0 16,21 21-16,-22 0 15,22 0-15,0 0 16,0 0 0,22-21-16,-1 0 15,0 0-15,0 0 0,0 0 0,0 0 16,22 0-16,-22 0 0,0 0 0,21 0 16,1-21-16,-22 21 0,21-21 15,-21 21-15,22-21 0,-22 0 0,0 0 16,21-1-16,-20 1 0,-1 0 15,21 0-15,-21-21 0,22-1 16,-22 1-16,-21 21 0,0 0 16,0-1-16,0 1 0,0 0 0,0 0 15,-21 21-15,-1 0 16,1 0-16,0 0 0,0 21 0,0 0 16,0-21-16,21 21 15,0 1-15,0-1 0,0 0 0,0 0 16,0 0-16,0 0 0,0 1 0,0-1 15,0 0-15,21 0 0,0 0 16,-21 0-16,21 1 0,-21-1 16,0 0-16,0 0 0,0 0 15,-21 0 1,0-21-16,0 0 16,-1 22-16,1-22 0,0 0 15,0 0-15,21 21 0,-21-21 0,0 0 16,21 21-1,-22-21 1,22-21 31,22 0-47</inkml:trace>
  <inkml:trace contextRef="#ctx0" brushRef="#br0" timeOffset="18164.7">6308 5292 0,'-22'0'16,"44"0"-16,-65 0 0,22 0 0,0 0 15,0 0-15,0 0 0,-1-21 0,-20 21 16,21 0-16,0 0 0,0 0 0,-1 0 16,1 0-16,0 0 0,42 0 47,22 0-47,-22 0 0,21 0 0,22 0 15,-1 0-15,1 0 0,-1 0 0,1 0 16,20 0-16,1 0 0,-22-22 15,22 22-15,-21 0 0,20 0 0,-20 0 16,-1 0-16,1 0 0,-22 0 16,22 0-16,-22 0 0,0 0 0,1 0 15,-22 0-15,0 0 0,0 0 16,0 0-16,-42 0 31,0 22-31,0-22 16,0 0-16,-22 0 0,1 21 0,0-21 15,-22 0-15,22 0 0,-22 21 0,1-21 16,-1 0-16,1 21 0,-1-21 16,-20 0-16,20 0 0,1 21 0,-1-21 15,22 21-15,-22-21 0,22 0 16,0 0-16,-1 0 0,22 0 0,0 0 16,0 0-16,0 0 0,-1 0 15,44 0 1,20 0-16,-21 0 15,21 0-15,1 0 16,-1 0-16,22 0 0,-1 0 0,-21 0 16,22 0-16,-1 0 0,1 0 0,-22 0 15,22 0-15,-22 0 0,22-21 16,-22 21-16,0 0 0,-21 0 0,22 0 16,-22 0-16,0 0 0,0 0 15,0 0-15,-21-21 47,-21 21-47,21-21 0,-21 0 16,0 21-16,21-21 15,-21-1-15,21 1 16</inkml:trace>
  <inkml:trace contextRef="#ctx0" brushRef="#br0" timeOffset="18647.41">6964 4826 0,'0'0'0,"-43"0"16,22 0-16,21 21 31,0 0-31,21 1 16,1-1-16,20 0 16,-21 0-16,0 0 0,22 0 15,-1-21-15,0 22 0,-21-1 0,22 0 16,-1-21-16,0 21 0,1 0 15,-22-21-15,21 21 0,-21-21 0,22 22 16,-22-1-16,0-21 0,0 21 16,-21 0-16,0 0 0,0 0 15,-42 1-15,21 20 0,0-21 16,-22 0-16,1 0 16,0 22-16,-1-22 0,1 21 0,0-21 15,-1 22-15,-20-22 0,20 21 0,1-21 16,0 22-16,-1-22 0,1 0 15,0 0-15,21 0 0,-22 1 0,22-1 0,0-21 16,21 21 0,-21-21-16,0 0 125</inkml:trace>
  <inkml:trace contextRef="#ctx0" brushRef="#br0" timeOffset="20788.04">6477 7324 0,'0'0'16,"-42"0"-16,20 0 0,1 0 0,0 0 0,-21 0 15,21 0-15,-1 0 16,1 0-16,0 0 0,-21 0 0,21 0 16,-1 0-16,1 0 0,0 0 0,0 0 15,0 0-15,0 0 0,-1 0 16,1 0-16,0 0 16,63 0 15,-20 0-31,20 0 0,-21 0 0,43 21 15,-22-21-15,21 0 0,1 0 16,-1 0-16,22 0 0,-21 0 0,-1 0 16,22 0-16,-22 0 0,1 0 15,-1 0-15,1 0 0,-22 0 16,0 0-16,1 0 0,-1 0 0,0 0 16,-20 0-16,-1 0 0,0 0 15,0 0-15,-21 21 16,-21 0 15,0-21-31,-22 0 16,22 0-16,0 0 0,-21 0 0,-1 0 15,1 0-15,0 0 0</inkml:trace>
  <inkml:trace contextRef="#ctx0" brushRef="#br0" timeOffset="21140.84">6117 7472 0,'-21'21'15,"0"-21"-15,21 21 16,21-21 0,0 0-16,0 0 0,22 0 15,-22 0-15,21 0 0,0 0 16,1 0-16,-1 0 0,0 0 0,22 0 15,-22 0-15,22 0 16,-22 0-16,22 0 0,-22 0 0,21 0 16,-20 0-16,-1 0 0,0 0 0,1 0 15,-22 0-15,21-21 0,-21 21 16,1 0-16,-1 0 0,0 0 0,0 0 16,-42 0 30,0-21-46,0 0 16,-1 21-16,1-21 16,21-1-16</inkml:trace>
  <inkml:trace contextRef="#ctx0" brushRef="#br0" timeOffset="21649.09">6858 6922 0,'0'0'0,"-21"0"16,0 0-1,21 21 1,0 0 0,0 0-16,21-21 15,0 21-15,0-21 0,0 21 0,0 1 16,1-22-16,20 21 0,-21 0 15,21 0-15,1-21 0,-22 21 0,21 0 16,-21-21-16,22 22 0,-22-1 16,21-21-16,-21 21 0,1 0 0,-1-21 15,0 21-15,0-21 0,0 21 0,0 1 16,-21-1-16,0 0 16,0 0-16,0 0 0,0 0 0,0 1 15,-21-1-15,0 21 0,-21-21 16,21 22-16,-1-1 0,-20-21 15,0 21-15,-1-20 0,1 20 0,0 0 16,-1-21-16,1 22 0,21-22 16,-21 21-16,-1-21 0,1 22 0,21-22 15,-22 0-15,22 0 0,0 0 0,0-21 16,21 22-16,-21-22 16,0 0-1,42-22 48,0 22-63,-21-21 15</inkml:trace>
  <inkml:trace contextRef="#ctx0" brushRef="#br0" timeOffset="25531.99">9292 7324 0,'0'21'0,"0"-42"15,0 63-15,0-21 16,0 0-16,0 1 15,21-44 32,0 1-47,-21 0 0,22 0 16,-22 0-16,0 0 0,0-1 16,0 1-16,0 0 0,0 0 15,-22 0-15,1 0 0,0 21 16,-21-22-16,21 22 0,-22 0 0,1 0 15,0 0-15,-1 22 0,1-22 0,0 21 16,-1 0-16,1 21 16,0-21-16,-1 22 0,1-22 0,21 21 15,0 1-15,-1-1 0,1 0 16,21-21-16,0 22 0,0-1 0,0-21 16,0 22-16,0-22 0,0 0 0,21 0 15,1-21-15,20 21 0,-21-21 16,0 0-16,22 0 0,-22 0 0,21 0 15,0 0-15,-20-21 0,20 0 0,0 0 16,1 0-16,-1-1 0,-21 1 16,21-21-16,1 0 0,-22-1 0,21 1 15,-21 0-15,22-1 0,-22-20 0,21 20 16,-21 1-16,1-21 16,-1 20-16,0-20 0,-21 20 0,21 1 15,-21 0-15,0-22 0,0 22 0,0 0 16,0-1-16,0 22 0,0-21 15,0 21-15,0-1 0,0 1 0,-21 21 16,0 0 0,21 21-16,-21 1 0,-1 20 0,22 0 15,0 1-15,-21-1 0,21 0 0,-21 22 16,21-1-16,0 1 0,0-1 16,0 1-16,0-1 0,0 1 0,0-22 15,0 22-15,21-22 0,-21 0 0,21 1 16,-21-22-16,22 0 15,-1 21-15,-21-21 0,21-21 0,0 22 16,0-22-16,0 0 0,1 0 16,-1 0-16,0 0 0,0-22 15,0 1-15</inkml:trace>
  <inkml:trace contextRef="#ctx0" brushRef="#br0" timeOffset="25907.78">9821 7408 0,'0'22'0,"0"-1"16,21-21 31,1 0-47,-1-21 0,0-1 15,0 22-15,0-21 0,0 0 16,1 21-16,-22-21 0,21 0 0,0 0 15,-21-1 1,-21 22 0,0 0-16,-1 22 0,1-1 15,0 0-15,0 0 0,0 0 16,0 0-16,-22 1 0,43 20 16,-21-21-16,0 21 0,21-20 0,-21-1 15,21 21-15,0-21 0,0 0 16,0 1-16,0-1 0,0 0 15,21-21-15,0 0 0,0 0 16,0 0-16,1 0 0,20 0 16,-21 0-16,21 0 0,-20 0 0,20-21 15,-21 0-15,21-1 0</inkml:trace>
  <inkml:trace contextRef="#ctx0" brushRef="#br0" timeOffset="26448.08">10520 7324 0,'0'-21'0,"0"42"0,-21-42 32,-1 42-17,1 0-15,0 0 0,0 0 16,0 0-16,0 1 0,-1 20 0,1-21 16,0 21-16,21-20 0,-21 20 0,21-21 15,-21 0-15,21 22 0,0-22 0,0 0 16,0 0-16,0 0 0,0 0 15,21 1-15,0-22 0,0 0 16,0 0-16,22 0 0,-22 0 16,0 0-16,0 0 0,22-22 15,-22 1-15,21 21 0,0-21 0,-20 0 16,20-21-16,0 20 0,1 1 0,-1-21 16,0 0-16,1 20 0,-1-20 15,0 0-15,-21-22 0,22 22 0,-22 0 16,0-1-16,0-20 0,0 20 0,-21 1 15,0 0-15,0-1 0,22 1 16,-22 0-16,0-1 0,0 22 0,0-21 16,0 21-16,0 0 0,-22 21 31,22 21-31,0 0 16,0 21-16,-21-21 0,21 22 0,-21-1 15,21 22-15,-21-22 0,21 0 16,0 22-16,0-22 0,-21 22 0,21-22 15,-21 0-15,21 1 0,0-1 0,0-21 16,0 21-16,0-20 0,0-1 16,0 0-16,0 0 0,0 0 0,21-21 15,0 0-15,0 0 16,0 0-16,0 0 16,1-21-16,-1 0 0,0 21 0,21-21 15</inkml:trace>
  <inkml:trace contextRef="#ctx0" brushRef="#br0" timeOffset="26948.24">11684 7345 0,'0'0'0,"0"-21"0,0 0 16,0-1-16,0 1 16,0 0-16,-21 21 15,0 0-15,-1 0 0,1 0 16,0 0-16,0 21 0,0 0 15,21 1-15,-43-1 0,43 0 0,-42 21 16,42-21-16,-21 22 0,0-22 0,0 21 16,-1-21-16,22 22 15,0-22-15,0 0 0,0 21 0,0-20 16,0-1-16,0 0 0,0 0 16,22-21-16,-1 0 0,0 0 15,0 0-15,0 0 0,0 0 16,1-21-16,20 0 0,-21 0 0,0-1 15,0 1-15,1 0 0,-1 0 16,0 0-16,0-22 0,0 22 0,-21 0 16,0-21-16,21 21 0,-21-22 0,0 22 15,0 0-15,0 0 0,0 0 16,0-1-16,0 44 16,-21-1-1,21 0-15,0 0 0,0 0 16,0 0-16,0 1 0,0 20 15,0-21-15,0 0 0,0 0 0,0 22 16,0-22-16,0 0 0,0 0 16,0 0-16,0 1 15,21-22-15,1 0 0,-1 0 0,0 0 16,0 0-16,0 0 0,0 0 16,1-22-16,-1 1 0,0 21 15</inkml:trace>
  <inkml:trace contextRef="#ctx0" brushRef="#br0" timeOffset="27383.65">12086 7366 0,'0'0'0,"0"-21"0,0 0 0,0 0 16,0-1-16,0 1 16,0 0-16,21 21 15,0-21-15,1 21 16,-1 0-16,0 0 0,0 0 0,0 0 15,0 0-15,1 21 0,-1 0 16,0 0-16,0 1 0,0-1 0,-21 0 16,0 0-16,21 0 0,-21 22 15,0-22-15,0 0 0,0 21 16,0-21-16,0 1 0,0-1 0,-21 21 16,0-21-16,21 0 0,-21 1 15,21-1-15,-21-21 0,21-21 31,0-1-15,0 1-16,0 0 0,21 0 0,-21 0 16,21 0-16,-21-22 0,21 22 15,0-21-15,-21 21 0,22-22 0,-1 1 16,0 21-16,0-22 0,0 22 0,0 0 16,1 0-16,-1 0 15,-21 0-15,21-1 0,0 22 0,0 0 16,0 0-16,1 0 31,-22 22-31,0-1 16</inkml:trace>
  <inkml:trace contextRef="#ctx0" brushRef="#br0" timeOffset="27784.59">12679 7472 0,'0'0'16,"0"21"-16,21-21 0,-21 21 0,21-21 15,0 0-15,0 0 16,1 0-16,-1 0 0,0 0 0,0 0 16,0 0-16,22 0 0,-22 0 0,0-21 15,21 0-15,-21 21 0,1-21 16,-1 0-16,0-1 0,0 22 0,0-21 16,0 0-16,-21-21 0,22 21 0,-22-1 15,0 1-15,0 0 0,0 0 16,0 0-16,0 0 0,0-1 0,-22 1 15,1 21-15,0 0 0,0 0 0,0 0 16,-22 0-16,22 21 0,0 1 16,-21-1-16,21 21 0,-1-21 15,1 22-15,0-22 0,0 21 0,0 0 16,21 1-16,-21-22 16,21 21-16,0-21 0,0 1 0,0 20 0,0-21 15,21 0-15,0 0 0,0-21 16,0 0-16,0 0 0,1 0 15,20 0-15,-21 0 0,21 0 0,-20 0 16,20 0-16,0 0 0,-21 0 0,22-21 16,-22 0-16,0 21 0,0-21 0,0 0 15,1 21-15,-22-21 0</inkml:trace>
  <inkml:trace contextRef="#ctx0" brushRef="#br0" timeOffset="29871.86">6752 10435 0,'0'-21'0,"0"42"0,0-63 0,0 21 15,0 0-15,-21-1 0,21 1 0,0 42 31,0 1-15,0-1-16,0 0 0,0 21 16,0 1-16,0-1 0,0-21 0,0 21 15,0 1-15,0-1 0,0-21 0,0 22 16,0-22-16,0 0 0,0 0 16,0 0-16,0 0 15,0-42 16,0 0-15,0 0-16</inkml:trace>
  <inkml:trace contextRef="#ctx0" brushRef="#br0" timeOffset="30235.95">6794 10075 0,'0'-21'0,"0"42"0,0-63 16,-21 42-16,0-21 0,0 21 15,0 0-15,0 0 16,-1 0-16,22 21 16,0 0-16,0 0 0,0 1 15,0-1-15,22 0 16,-1-21-16,0 0 16,0 0-16,0 0 0,0 0 0,1-21 15,20 0-15,-21 21 0,0-22 0,0 1 16,1 21-16,-1-21 0,0 0 15,-21 0-15,0 0 0,0-1 16,0 1-16,-21 21 0,0 0 16,-1-21-16,1 21 0,0 0 15,-21 0-15,21 0 0,-1 0 0,-20 21 16,21-21-16,0 21 0,0 1 16,21-1-16,0 0 0,0 0 0,0 0 15,0 0-15,0 1 0,0-1 16,0 0-16,21 0 0,-21 0 0,21 0 15,0 1-15,0-22 0</inkml:trace>
  <inkml:trace contextRef="#ctx0" brushRef="#br0" timeOffset="30723.45">7260 10393 0,'0'42'15,"0"-84"-15,0 105 0,0-41 0,0-1 16,0 0-16,0 0 0,0 21 16,0-20-16,0-1 0,0 0 0,0 21 15,0-21-15,0 1 0,0-1 0,0 21 16,0-21-16,-21 0 16,21 1-16,0-1 15,-21-21 1,21-21-1,0-1-15,0 1 16,0 0-16,0 0 0,0 0 0,0 0 16,0-22-16,0 22 0,0-21 0,21 21 15,0-22-15,0 1 0,22 0 16,-22 20-16,21-20 0,0 21 0,-20 0 16,20 0-16,0 21 0,1 0 15,-1 0-15,0 0 0,-21 0 16,1 21-16,-1 0 0,0 0 0,0 21 0,-21-20 15,0 20-15,0 0 0,0 1 16,0-1-16,0-21 0,-21 21 0,0 1 16,21-22-16,-21 0 0,21 21 15,-22-20-15,22-1 0,0 0 0,0 0 16,22-42 15,-1 0-31,0 0 16,0-1-16,0 1 0</inkml:trace>
  <inkml:trace contextRef="#ctx0" brushRef="#br0" timeOffset="31018.91">8382 10012 0,'0'-21'0,"0"42"0,0-63 0,21 20 15,-21 1-15,0 42 31,-21 1-31,21-1 0,-21 0 16,21 21-16,0 1 0,-21-1 0,21 0 16,-22 22-16,22-1 0,-21-20 15,0 20-15,21 1 0,0-1 0,-21-21 16,21 22-16,-21-22 0,21 1 0,0-1 16,0-21-16,0 21 0,0-20 0,0-1 15,0 0-15,0 0 16,21 0-16,0-21 0,0 0 15,0 0-15,1 0 0,-1-21 16,0 21-16,0-21 0,0 0 16,0 0-16,-21-1 0,22-20 0</inkml:trace>
  <inkml:trace contextRef="#ctx0" brushRef="#br0" timeOffset="31238.4">8128 10435 0,'0'0'0,"-21"0"0,42 0 31,0 0-31,0 0 0,0-21 16,1 21-16,20 0 0,-21 0 0,21-21 16,-20 21-16,20 0 0,0-21 0,1 21 15,-1-21-15,0 21 0,-21 0 16,22-22-16,-1 1 0,-21 21 0,0 0 15,1-21-15,-1 21 0</inkml:trace>
  <inkml:trace contextRef="#ctx0" brushRef="#br0" timeOffset="32029.89">9758 10732 0,'0'0'0,"0"-22"32,0 1-32,0 0 15,21 0-15,0 0 0,0 0 0,-21-1 16,21 1-16,1 0 0,-22-21 16,21 21-16,-21-1 0,0-20 0,0 21 15,0 0-15,0-22 0,-21 22 0,-1 0 16,1 0-16,0 21 0,0-21 15,-21 21-15,20-21 0,-20 21 0,21 0 16,0 0-16,-22 21 0,22 0 16,-21 0-16,21 0 0,0 22 0,-1-22 15,1 21-15,0 0 0,0 1 16,0 20-16,21-20 0,0-1 0,0 0 16,0 1-16,0-1 0,0 0 15,0-21-15,0 1 0,0-1 0,0 0 16,21 0-16,0-21 0,0 0 0,0 0 15,1 0-15,-1 0 0,21 0 0,-21 0 16,0 0-16,22-21 0,-1 0 16,-21 0-16,22-1 0,-22 1 15,21 0-15,-21 0 0,22 0 0,-22-22 16,0 22-16,0-21 0,0 21 16,0-22-16,1 22 0,-22-21 0,21 0 15,-21 20-15,0-20 0,0 21 0,0 0 16,0 0-16,0-1 0,0 1 15,0 42 1,0 22-16,0-22 0,0 21 16,0-21-16,0 22 0,0-1 15,0 0-15,0 1 0,0-22 0,0 21 16,0-21-16,0 22 0,21-22 0,-21 0 16,21 0-16,0 0 0,0-21 15,1 22-15,20-22 0,-21 0 16,0 0-16,22 0 0,-22 0 0,21 0 0,-21 0 15,22 0-15,-22-22 0,21 1 16,-21 21-16,22-21 0,-22 0 16,21 0-16,-21 21 0,0-21 0,22-1 15,-22 1-15</inkml:trace>
  <inkml:trace contextRef="#ctx0" brushRef="#br0" timeOffset="32291.89">11112 10456 0,'22'0'31,"-1"0"-31,0 0 16,0 0-16,0 0 0,22 0 15,-22 0-15,0 0 0,0 0 0,0 0 16,0 0-16,1-21 0,-1 21 16,0 0-16</inkml:trace>
  <inkml:trace contextRef="#ctx0" brushRef="#br0" timeOffset="32468.38">11091 10626 0,'0'0'0,"0"21"0,-21-21 16,21 21-16,21-21 15,0 0 1,1 0-16,-1 0 0,0 0 16,21 0-16,-21 0 0,1 0 15,-1 0-15,21-21 0,-21 21 0,0-21 16,22 21-16</inkml:trace>
  <inkml:trace contextRef="#ctx0" brushRef="#br0" timeOffset="32744.9">11938 10224 0,'0'0'0,"-21"0"31,21 21-15,-21 0-16,21 0 0,-22 21 16,22-20-16,0 20 0,0-21 0,0 21 15,-21 1-15,21-22 0,0 21 0,0 1 16,-21-22-16,21 21 0,0-21 16,0 22-16,0-22 0,0 0 0,0 0 15,0 0-15,0 0 0,0 1 16,21-22-16,0 0 15,1 0-15,-1 0 16</inkml:trace>
  <inkml:trace contextRef="#ctx0" brushRef="#br0" timeOffset="33180.68">12382 10393 0,'0'-21'0,"0"42"0,0-63 16,-21 63 15,0-21-31,21 21 0,-21 0 0,0 21 16,21-20-16,-21-1 0,21 21 15,0 0-15,-22-20 0,22 20 0,-21-21 16,21 21-16,0-20 0,0 20 0,0-21 16,0 0-16,0 0 0,0 1 15,21-1-15,1 0 16,-1-21-16,0 0 0,0 0 15,21 0-15,-20 0 0,-1 0 0,21 0 16,-21-21-16,0 21 0,1-21 16,20-1-16,-21 1 0,0 0 0,0-21 15,1 21-15,-1-22 0,0 22 0,0-21 16,-21-1-16,0 1 0,0 0 16,0-1-16,0 22 0,0-21 0,-21 21 15,0 0-15,0-1 0,-1 1 0,1 21 16,0 0-16,0 0 0,0 0 0,-22 0 15,22 21-15,0-21 0,21 22 16,-21-1-16,0 0 0,0 0 16,21 0-16,0 0 15,0 1-15,21-22 32</inkml:trace>
  <inkml:trace contextRef="#ctx0" brushRef="#br0" timeOffset="33840.18">11726 10372 0,'-21'0'0,"42"0"0,-63 0 16,21 0-16,21 21 0,-21-21 0,42 0 31,0 21-15,0-21-16,0 0 0,22 0 0,-1 0 15,0 0-15,1 0 0,-1 0 16,21 0-16,1 0 0,-1 0 0,1 0 15,-1 0-15,1 0 0,-1 0 0,-20 0 16,20 0-16,-20 0 0,-1 0 16,0 0-16,1 0 0,-22 0 0,0 0 15,-42 0 17,0 0-32,-1 0 0,-20 0 15,21 0-15,0 0 0,-22 0 16,1 0-16</inkml:trace>
  <inkml:trace contextRef="#ctx0" brushRef="#br0" timeOffset="34099.62">11536 10647 0,'0'21'0,"0"-42"0,0 63 16,21-42-1,0 0-15,21 0 16,1 0-16,-1 0 0,0 0 0,22 0 15,-1 0-15,1 0 0,21 0 0,-22 0 16,1 0-16,20 0 0,-20 0 16,-1 0-16,1 0 0,-1-21 0,-20 21 15,-1-21-15,0 21 0,1 0 0,-1-21 16,-21 21-16,0 0 0,0 0 16,1-21-16,-22-1 15,-22 22 1,1 0-16,0 0 0,0 0 0</inkml:trace>
  <inkml:trace contextRef="#ctx0" brushRef="#br0" timeOffset="34783.23">11409 10245 0,'0'21'31,"21"-21"16,-21-21-31,-21 21-1,0 0 1,-1 0-16,1 0 0,0 0 15,0 0-15,0 0 0,21 21 0,-21 0 16,-1 0 0,22 0-16,-21-21 0,21 22 15,21-22 32,1-22-47,-1 22 16,-21-21-16,0 0 15,-21 42 32</inkml:trace>
  <inkml:trace contextRef="#ctx0" brushRef="#br0" timeOffset="35506.87">11261 10710 0,'0'0'0,"0"22"15,-22-22-15,22 21 0,-21-21 16,42 0 62,1 21-78,-22 0 16,0 0-16,0 0 15,0 1-15,0-1 16,-22-21-16,1 0 0,0 21 16,0-21-16,21 21 0,-21-21 0,0 0 15,-1 0-15,1 0 16,0-21-16,21 0 15,0 0 1,0-1-16,0 1 0,21 0 16,0 21-16,1-21 15,-1 21-15,0 0 16,0 0-16,0 0 0,0 21 16,-21 0-1,0 0-15,0 1 16,0-1-16,0 0 0,0 0 15,-21-21-15,21 21 0,-21 0 0,0 1 16,0-22-16,0 21 0,-1-21 0,1 21 16,0-21-16,0 0 15,0 0-15,0-21 16,21 0-16,0-1 16,0 1-16,0 0 0,0 0 15,0 0-15,21 0 16,-21-1-16,21 22 0,0 0 0,0 0 15,0 0-15,1 0 0,-1 0 0,0 0 16,0 22-16,0-1 0,22 0 16,-22 0-16,-21 0 0,21 0 0,-21 22 15,0-22-15,0 21 0,0 1 0,0-1 16,-21 21-16,0-20 0,-1 20 0,-20-20 16,0-1-16,-1 21 0,1-20 15,0-1-15,-22-21 0,22 22 16,0-22-16,-1 0 0,1 0 0,0-21 15,20 0-15,-20 0 0,21 0 0,0-21 16,0 0-16,-1 0 0,22-1 16</inkml:trace>
  <inkml:trace contextRef="#ctx0" brushRef="#br0" timeOffset="36116.51">11239 10202 0,'0'22'16,"0"-1"0,0 0-16,0 0 15,0 0-15,0 0 16,22-21 15,-1 0-31,-21-21 16,21 0-16,-21 0 15,21 21-15,-21-21 0,0 0 0,0-1 16,0 1 0,-21 21-16,0 0 0,0 0 15,-1 21-15,22 1 16,-21-1-16,21 0 0,-21 0 0,21 0 16,0 0-16,0 1 0,0-1 15,0 0-15,21-21 16,0 0-16,1 0 0,-1 0 15,0 0 1,-21-21-16,21 0 0,0-1 0,-21 1 16,0 0-16,0 0 0,0 0 0,0 0 15,0-1-15,0 1 16,0 0-16,-21 21 0,0 0 16,0 0-16,0 0 0,-1 0 15,1 21-15,21 0 16,-21-21-16,0 22 0,21-1 0,-21 0 15,0 0-15,-1 0 0,1 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5:53:16.35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1545 0,'0'-21'79,"-22"21"-79,22-21 15,0 0 1,0 0-16,0-1 15,0 1-15,0 0 0,22 0 16,-22 0-16,21 21 16,0-21-16,-21-1 0,21 22 0,0-21 15,0 0-15,1 21 16,-1 0-16,0 0 0,0 0 16,0 0-16,0 0 0,1 21 15,-22 0-15,21-21 0,0 43 16,0-22-16,-21 0 0,0 0 0,21 22 15,-21-22-15,21 21 0,-21 0 16,0 1-16,0-1 0,0 0 0,0 1 16,0 20-16,0-20 0,-21-1 15,0 21-15,0-20 0,-21-1 0,20 0 16,1 1-16,-21-1 0,21 0 16,-22-20-16,1 20 15,0-21-15,21 21 0,-43-20 0,22-1 16,-1 0-16,1 0 0,0 0 15,21-21-15,-22 0 0,1 0 0,21 0 16,-22 0-16,22 0 0,0 0 16,-21-21-16,21 0 0,-1 0 15,1 0-15,21-1 0,-21 1 0,21-21 16,-21 21-16,21 0 0,0-22 16,0 22-16,0 0 0,0-21 15,21 20-15,0 1 0,-21 0 0,21 0 16,1 0-16,-1 21 0,0 0 15,21 0-15,-21 0 16,1 0-16,-1 0 0,0 0 0,0 21 0,21-21 16,-20 21-16,-1 0 15,0 0-15,0 1 0,21 20 0,-20-21 16,-1 0-16,0 0 0,-21 22 16,21-22-16,0 0 0,0 0 15,-21 0-15,22 1 0,-22-1 0,21 0 16,0 0-16,-21 0 15,21-21-15,0 21 0,0-21 16,1 0 0,-1 0-16,0 0 15,0 0 1,-21-21-16,21 0 0,0 21 16</inkml:trace>
  <inkml:trace contextRef="#ctx0" brushRef="#br0" timeOffset="323.81">2307 2074 0,'21'0'16,"0"0"-1,1 0-15,-1 0 0,0 0 16,0 0-1,0 0-15,-21-21 0,0 0 16,0 0-16,0 0 16,-21 21-16,0 0 15,0 0-15,0 0 16,-1 0-16,1 21 16,21 0-16,-21-21 15,21 21-15,0 0 16,21-21 15,0 0-31</inkml:trace>
  <inkml:trace contextRef="#ctx0" brushRef="#br0" timeOffset="2563.67">4381 1397 0,'-21'-21'15,"0"21"1,0 0-16,0 0 0,0 0 16,-1 0-16,1 0 15,0 0-15,0 0 16,21 21 0,21 0-1,0-21 1,0 0-16,22 0 0,-22 0 15,21 0-15,1 0 0,-22 0 0,42 0 16,-20-21-16,-1 21 16,0-21-16,22 0 0,-22 0 0,22-1 15,-22 1-15,0 0 0,1 0 16,-1 0-16,0-22 0,-21 22 0,22 0 16,-22-21-16,0 21 0,-21-22 15,0 22-15,0 0 0,21-21 16,-21 20-16,0 1 0,0 0 0,0 0 15,0 0-15,0 0 0,-21 21 16,0 0-16,0 0 16,0 0-16,-1 21 15,1 21-15,0-21 16,0 22-16,21-1 0,0 0 16,-21 1-16,21 20 0,-21-21 0,21 22 15,-22-22-15,22 22 0,0-1 16,0 1-16,-21-1 0,21-20 15,-21 20-15,21 1 0,-21-1 0,21 1 16,-21-1-16,21-21 0,0 22 16,0-22-16,-21 1 0,21-1 0,-22 0 15,22 1-15,0-22 0,-21 21 0,21-21 16,0 22-16,0-22 0,-21 0 16,21 0-16,-21-21 0,0 21 0,21 0 15,-21-21-15,-1 0 16,1 0-16,0 0 0,0-21 15,0 0-15,0 0 0,-22 0 16,22 0-16,-21-1 0,21 1 0,-22 0 16,22 0-16,-21 0 0,21 0 15,-1-1-15,-20 1 0,21 0 0,0 0 16,0 0-16,-1 21 0,1 0 16,0-21-16,0 21 0,0 0 15,21 21 1,0 0-1,0 0-15,0 0 0,0 0 16,21 1-16,-21-1 0,21 0 16,0 0-16,0 0 0,1 0 15,-1 1-15,0-1 0,21 0 0,-21 0 16,22-21-16,-1 21 0,0-21 16,1 0-16,-1 0 0,22 0 0,-22 0 15,21 0-15,-20 0 0,20-21 16,-20 0-16,20 21 0,-21-21 0,1 0 15,-1-1-15,0 1 0,1 0 16,-1-21-16,-21 21 0,0-22 0,22 22 16,-22-21-16,0-1 15,-21 22-15,21-21 0,-21 21 0,0 0 16,0-1-16,0 1 0,0 0 16,-21 42 15,0 0-31,21 1 15,0 20-15,0-21 0,0 0 16,-21 22-16,21-22 0,0 21 0,0-21 16,-21 22-16,21-22 0,0 0 15,0 21-15,0-21 0,0 1 0,0-1 16,0 0-16,0 0 0,-22-21 16,22 21-16,0-42 46,0 0-46,0 0 0,0 0 16,22-1-16,-1 1 0,-21-21 16,21 21-16,0 0 0,-21-22 0,21 22 15,0-21-15,1 21 0,20-1 16,-21-20-16,0 21 0,0 0 0,22 21 16,-22-21-16,0 21 0,0 0 15,0 0-15,1 0 0,-1 0 0,-21 21 16,0 0-16,21 0 15,-21 0-15,0 0 0,0 1 0,0-1 16,0 21-16,0-21 0,0 0 16,0 22-16,0-22 0,0 0 0,0 0 15,21 0-15,-21 1 0,0-1 16,21 0-16,0 0 0,-21 0 0,22 0 16,-1-21-16,0 0 0,0 22 0,0-22 15,0 0-15,1 0 0,20 0 16,-21 0-16,0-22 0,0 1 0,22 21 15,-22-21-15,0 0 0,0 0 16,0 0-16,1-1 0,-1 1 16,-21-21-16,21 21 0,0 0 15,-21-22-15,0 22 0,0 0 0,21-21 16,-21 20-16,21 1 0,-21 0 0,0 0 16,0 0-16,0 42 31,0 0-16,0 0-15,0 0 0,0 1 16,0 20-16,0-21 0,0 0 16,0 0-16,-21 1 0,21-1 0,0 0 15,0 0-15,0 0 0,0 0 16,0 1-16,0-1 0,0 0 0,0 0 16,0 0-16,21-21 15,1 0-15,-1 0 16,0 0-16,0 0 0,0-21 0,22 0 15,-22 0-15,0 21 0,0-43 16,21 22-16,-20 0 0,-1-21 0,21 21 16,-21-22-16,0 1 0,22 0 15,-22-1-15,0-20 0,0 20 16,0-20-16,1-1 0,20 1 0,-42-1 16,21 22-16,0-21 0,0 20 0,1 1 15,-22 0-15,0-1 0,0 22 16,0-21-16,0 21 0,0-1 0,0 1 15,0 0-15,-22 42 32,22 0-32,-21 1 15,21-1-15,0 21 0,0-21 16,0 22-16,0 20 0,-21-21 0,21 1 16,0 20-16,0 1 0,0-22 15,0 22-15,0-22 0,0 21 0,-21-20 16,21-1-16,0 0 0,0 1 15,0-1-15,0 0 0,0 1 0,-21-22 16,21 21-16,0-21 0,0 22 16,0-22-16,0 0 0,0 0 15,21 0-15,0-21 16,0 0-16,0 0 16,1 0-16,-1 0 0,0 0 0,0 0 15,21-21-15,-20 21 0,-1-21 16,0 0-16,0 21 0,0-21 0,0-22 15,1 22-15,-1 0 16</inkml:trace>
  <inkml:trace contextRef="#ctx0" brushRef="#br0" timeOffset="2852.5">6583 1863 0,'0'0'0,"42"0"31,-21 0-15,22 0-16,-1-21 0,0 21 0,22 0 16,-22-22-16,0 1 0,1 21 15,-1-21-15,0 21 0,1 0 0,-1-21 16,-21 21-16,0 0 0,1-21 15,-1 21-15,0 0 0,-21-21 16,-21 21 15,0 0-31,-1 0 0</inkml:trace>
  <inkml:trace contextRef="#ctx0" brushRef="#br0" timeOffset="3081.37">6117 1672 0,'-21'-21'16,"0"21"0,0 0-1,21 21 16,0 0 1</inkml:trace>
  <inkml:trace contextRef="#ctx0" brushRef="#br0" timeOffset="3955.38">7641 2201 0,'42'0'16,"-20"0"-16,-22-21 16,0 0-16,21 21 15,-21-21-15,0 0 0,0 0 0,0-1 16,0 1-16,0 0 16,0 0-16,-21 0 0,-1 21 15,1-21-15,21-1 0,-21 22 16,0 0-16,0 0 0,0 0 0,-1 0 15,1 0-15,0 0 0,0 22 16,0-1-16,0-21 0,-1 42 0,1-21 16,21 0-16,-21 1 0,0 20 15,21-21-15,-21 0 0,21 0 0,0 22 16,0-22-16,0 0 0,0 0 0,0 0 16,0 1-16,0-1 0,0 0 15,21-21-15,0 21 0,0-21 16,0 0-16,1 0 15,-1 0-15,0 0 0,0 0 16,0-21-16,0 0 0,1 21 16,-1-21-16,0-1 0,0 1 0,-21 0 15,21 0-15,-21 0 0,21 0 0,-21-1 16,0 1-16,0-21 0,0 21 16,0 0-16,0-1 0,0 1 0,0 0 15,0 0-15,0 0 0,0 42 47,0 21-47,0-21 16,0 1-16,0-1 0,0 0 15,0 21-15,0-21 0,0 1 0,0-1 16,0 0-16,0 0 0,0 0 0,0 0 16,0 1-16,22-1 0,-1-21 15,0 21-15,0-21 0,0 0 16,0 0-16,1 0 15,-1 0-15,0 0 0,-21-21 0,21 21 16,0-21-16,0-1 0,1 1 16</inkml:trace>
  <inkml:trace contextRef="#ctx0" brushRef="#br0" timeOffset="4571.77">8445 1270 0,'0'-42'0,"0"84"0,0-127 0,0 43 16,0 0-16,22 21 0,-22-1 0,0-20 15,0 21-15,0 42 32,0 0-32,0 0 0,0 22 15,-22-22-15,1 42 0,0-20 0,21-1 16,-21 22-16,0-22 15,0 21-15,-1 1 0,1 21 0,0-22 16,-21 1-16,21 20 0,-1-20 16,1-1-16,-21 1 0,21-22 0,0 22 15,-1-22-15,22 0 0,0 1 16,-21-1-16,21 0 0,0 1 0,0-22 16,0 0-16,0 0 0,0 0 0,0 0 15,21-21-15,1 0 16,20 0-16,-21 0 0,0 0 0,0 0 15,22-21-15,-22 0 0,21 0 16,-21 0-16,22 0 0,-22-1 16,21 1-16,-21 0 0,22-21 15,-22 21-15,0-22 0,21 22 0,-20 0 16,-1-21-16,0 20 0,-21 1 0,0 0 16,21 0-16,-21 42 31,-21 0-16,21 0-15,-21 1 0,21-1 0,0 0 16,-21 0-16,21 21 0,-22-20 16,22-1-16,-21 0 0,21 0 0,0 0 15,0 0-15,0 1 16,0-44 46,0 1-62,0 0 0,21 0 16,-21 0-16,0 0 0</inkml:trace>
  <inkml:trace contextRef="#ctx0" brushRef="#br0" timeOffset="4755.67">8678 1842 0,'-21'-22'15,"0"22"-15,0 0 0,21 22 63,0-1-47,21-21-16</inkml:trace>
  <inkml:trace contextRef="#ctx0" brushRef="#br0" timeOffset="5411.8">8975 2032 0,'21'0'31,"0"-21"-31,0 21 16,0 0-16,0-21 0,1 21 15,-1 0-15,21 0 0,-21 0 16,0 0-16,1 0 0,-1 21 16,-21 0-16,0 0 0,0 0 15,0 1-15,0-1 0,0 0 16,0 0-16,0 0 0,-21 0 16,-1 1-16,-20-1 0,21 21 0,0-21 15,-22 0-15,1 1 0,21 20 0,-21-21 16,20 0-16,-20-21 0,21 21 15,-21 1-15,20-1 0,1-21 0,0 0 16,0 0-16,0 21 0,0-21 16,21-21 15,21 21-31,0-21 0,0 21 16,0 0-16,0 0 0,22 0 0,-22 0 15,21 0-15,-21 0 16,22 0-16,-22 0 0,0 21 0,21 0 15,-20-21-15,20 21 0,-21 0 0,0 0 16,0 22-16,1-22 0,-22 21 16,0 1-16,21-22 0,-21 21 0,0 22 15,0-22-15,0 0 0,0 1 0,0-1 16,-21 0-16,-1 1 0,1-1 16,-21 0-16,21 1 0,-22-22 0,22 21 15,-21-21-15,0 0 0,-1 1 0,1-1 16,0 0-16,-1-21 0,-20 0 15,-1 0-15,1 0 0,20 0 16,-20 0-16,-1 0 0,22 0 0,0-21 16,-1 21-16,1-21 0,0-1 15,-1 1-15,22 0 0,0 0 0,0 21 16,0-21-16,0 0 0,-1-1 16,22 1-16,0 0 15,0 0-15,0 0 0,0 0 0,22-1 16,-1-20-16</inkml:trace>
  <inkml:trace contextRef="#ctx0" brushRef="#br0" timeOffset="6196.36">9842 2180 0,'0'0'0,"0"-21"15,22 0-15,-22 0 0,0 0 16,0-1-16,0 1 0,-22 21 16,1 0-16,0-21 0,0 21 15,0 0-15,0 0 0,-22 0 0,22 21 16,-21-21-16,-1 21 0,22 1 15,-21-1-15,21 0 0,-22 21 16,22-21-16,0 1 0,0-1 0,21 21 16,0-21-16,-21 0 0,21 1 15,0-1-15,0 0 0,0 0 0,0 0 16,21-21-16,0 0 16,0 0-16,0 0 0,1 0 15,-1 0-15,0-21 0,0 21 16,0-21-16,22 0 0,-22 21 0,0-21 15,0-1-15,0 1 0,0 0 0,1 0 16,-1-21-16,0 20 0,0 1 16,0-21-16,0 21 0,-21-22 15,0 22-15,22 0 0,-22 0 0,0 0 16,0 0-16,0 42 31,-22 0-31,1 0 0,21 0 16,0 0-16,-21 22 0,21-22 0,0 0 15,0 21-15,0-20 0,0 20 16,0-21-16,0 0 0,0 22 0,21-22 16,-21 0-16,21 0 0,1-21 0,-1 21 15,0 0-15,0-21 0,0 0 16,0 0-16,22 0 0,-22 0 0,21 0 16,-21 0-16,22-21 0,-22 0 15,21 21-15,-21-21 0,22 0 16,-22-22-16,21 22 0,-21 0 0,1-21 15,-1-1-15,21 1 0,-21 0 16,0-1-16,1-20 0</inkml:trace>
  <inkml:trace contextRef="#ctx0" brushRef="#br0" timeOffset="7532.24">10583 1757 0,'0'0'0,"0"-64"15,0 1-15,21 21 0,-21-22 0,0 1 16,0 20-16,0 1 0,0 0 16,0-1-16,0 1 0,0 21 0,0 0 15,0-1-15,0 1 0,0 42 16,0 1-1,0 20-15,0 0 0,0 1 16,0-1-16,0 0 0,-21 22 16,21-1-16,-21 22 0,21-22 0,-21 1 15,21 21-15,0-22 0,0 1 16,-21-1-16,21-21 0,0 22 0,0-22 16,0 1-16,0-1 0,0 0 15,0-21-15,0 22 0,0-22 0,0 0 16,0 0-16,21 0 0,0-21 15,0 0-15,0 0 0,1 0 16,-1 0-16,0 0 0,0-21 0,21 0 16,-20 0-16,-1 0 15,21 0-15,-21-1 0,22-20 0,-22 21 16,0 0-16,0-22 0,0 22 0,0-21 16,1 21-16,-1-22 0,0 22 15,-21 0-15,0 0 0,21 21 16,-21-21-16,0 42 15,0 0-15,0 0 16,0 0-16,0 22 0,0-22 16,0 0-16,0 0 0,0 0 15,0 22-15,0-22 0,0 0 0,0 0 16,0 0-16,0 1 0,0-1 16,21 0-16,0-21 15,1 0-15,-1 0 16,0 0-16,0 0 0,0 0 15,0-21-15,1 21 0,-1-21 0,0-1 16,0 22-16,0-21 0,0 0 0,1 0 16,-1-21-16,0 20 0,-21 1 15,21 0-15,-21 0 0,21 0 0,-21 0 16,0 42 15,0 0-31,0 0 16,0 0-16,0 22 15,-21-22-15,21 0 0,0 0 16,0 0-16,0 0 0,0 1 0,0-1 16,0 0-16,0 0 15,0 0-15,21-21 0,0 0 16,1 0-16,-1 0 0,0 0 16,0 0-16,0 0 0,0-21 15,-21 0-15,22 21 0,-22-21 16,0 0-16,0-1 0,0 1 15,0 0-15,0 0 0,0 0 0,0 0 16,-22-1-16,1 1 0,0 0 16,21 0-16,-21 21 0,0-21 0,21 0 15,-21 21 1,21-22-16,0 1 16,0 0-1,21 0 1,0 21-16,0 0 0,0-21 0,0 0 15,1 21-15,20 0 0,-21 0 0,0 0 16,22 0-16,-22 0 0,21 0 16,-21 0-16,0 0 0,1 0 0,20 21 15,-21 0-15,0-21 0,-21 21 16,21 0-16,-21 0 0,0 1 0,22-1 16,-22 0-16,0 0 0,0 21 15,0-20-15,0-1 16,0 0-16,0 0 0,0 0 0,0 0 15,0 1-15,-22-1 0,22 0 0,-21 0 16,0 0-16,21 0 0,0 1 16,-21-22-16,0 21 0,21 0 0,-21-21 15,-1 0 1,1 0 0,21-21-16,0 0 15,0-1-15,0 1 0,0 0 0,0 0 16,0 0-16,21-22 0,1 22 15,-1-21-15,0 21 0,0-22 16,0 1-16,0 21 0,22-21 16,-22 20-16,21-20 0,-21 21 0,22 0 15,-1 0-15,-21 21 0,22 0 0,-22 0 16,0 0-16,0 0 0,0 0 16,0 21-16,1 0 0,-22 0 0,21 0 15,-21 0-15,0 22 0,0-22 0,0 0 16,0 21-16,0-20 0,0 20 15,0-21-15,0 0 0,0 22 0,-21-22 16,21 0-16,-22 0 0,22 0 16,0 0-16,-21 1 0,21-1 15,0 0-15,0-42 47,0 0-47,0-1 0,-21 1 16</inkml:trace>
  <inkml:trace contextRef="#ctx0" brushRef="#br0" timeOffset="7779.09">12023 1461 0,'0'0'16,"-22"0"-16,1 0 0,0 0 15,21 21 32,0 0-15,-21-21-17,0 0-15</inkml:trace>
  <inkml:trace contextRef="#ctx0" brushRef="#br0" timeOffset="8051.93">10647 1736 0,'0'0'16,"-43"21"-16,22-21 0,0 0 0,0 0 15,42 21 17,0-21-32,22 0 0,-22 0 0,0 0 15,21 0-15,-21 0 16,1 0-16,20 0 0,-21 0 0,0 0 16,22 0-16,-22 0 0,0 0 15,0 0-15</inkml:trace>
  <inkml:trace contextRef="#ctx0" brushRef="#br0" timeOffset="9008.73">5270 2604 0,'-21'0'15,"42"0"-15,-84 0 0,21 0 0,-1 0 16,-20 0-16,20 0 0,1 0 0,-21 21 16,20-21-16,-20 0 0,20 0 0,-20 21 15,21-21-15,-1 0 0,1 0 16,0 21-16,-1-21 0,1 21 0,0-21 15,20 0-15,-20 0 0,21 21 16,0-21-16,0 0 0,-1 0 0,1 0 16,21 22-16,0-1 31,21-21-31,1 0 0,20 0 16,-21 0-16,43 0 15,-22 0-15,21 0 0,1 0 0,21 0 16,-22 0-16,22 0 0,-1 0 15,22 0-15,-21 0 0,21 0 0,0 0 16,-1 0-16,1 0 0,21 0 0,-21 0 16,21 0-16,-21 0 0,21 0 15,0 0-15,21 0 0,-21 0 0,21 21 16,-21-21-16,21 0 0,1 21 16,-1-21-16,0 21 0,0-21 0,21 21 15,-20-21-15,-1 22 0,21-22 0,-21 21 16,22-21-16,-1 21 0,-21-21 15,21 21-15,-20 0 0,20-21 16,0 21-16,-21-21 0,22 22 0,-1-22 16,0 21-16,-20-21 0,20 21 15,0 0-15,-21-21 0,1 21 0,-1-21 16,0 21-16,0-21 0,0 22 0,0-22 16,1 0-16,-22 21 0,21-21 15,-21 0-15,0 21 0,0 0 0,-21-21 16,-1 21-16,1-21 0,0 0 0,0 21 15,-21-21-15,-1 0 0,-20 22 16,20-22-16,-41 0 0,20 21 0,-20-21 16,-1 21-16,0-21 0,1 21 15,-22-21-15,0 0 0,0 21 16,0-21-16,-21 21 16</inkml:trace>
  <inkml:trace contextRef="#ctx0" brushRef="#br0" timeOffset="10323.49">3831 4614 0,'0'-21'32,"0"0"-32,0 0 15,0 0-15,0 0 0,0-1 16,0 1-16,0 0 15,0 0-15,0 0 0,-21 21 16,0 0-16,0 0 16,-1 0-16,-20 21 15,21-21-15,0 21 0,0 21 0,-22-20 16,1-1-16,21 21 0,-22 0 16,1 1-16,0 20 0,-1-20 0,22 20 15,-21 1-15,0 20 16,20-20-16,1-1 0,-21 1 0,42-1 15,0 1-15,-21-1 0,21 1 16,0-1-16,0 1 0,0-22 0,21 22 16,0-22-16,0 0 0,0 1 15,22-22-15,-22 0 0,21 21 0,1-21 16,-1-21-16,0 22 0,1-22 16,20 0-16,-21 0 0,1 0 0,-1-22 15,0 1-15,1 0 0,-1 0 0,0 0 16,1 0-16,-1-22 0,0 1 15,-20 21-15,20-22 0,-21 1 0,0 0 16,0-1-16</inkml:trace>
  <inkml:trace contextRef="#ctx0" brushRef="#br0" timeOffset="10735.82">4254 5313 0,'0'-21'0,"0"42"0,0-63 0,22 20 16,-22 1-16,0 0 0,0 0 0,-22 21 31,1 21-15,0 0-16,21 0 0,-21 22 15,0-22-15,21 21 0,0-21 0,0 22 16,0-1-16,0-21 0,0 22 16,0-1-16,0-21 0,0 21 0,0-20 15,0-1-15,0 21 0,21-21 16,0 0-16,0 1 16,0-22-16,1 0 0,-1 0 0,21 0 15,-21 0-15,22 0 0,-22-22 16,21 1-16,0 21 0,-20-21 0,20 0 15,-21-21-15,21 20 0,-20 1 16,-1-21-16,0 21 0,-21-22 0,0 1 16,0 21-16,0-21 0,0-1 15,-21 22-15,0-21 0,-1 21 0,1-22 16,-21 22-16,0 21 0,-1-21 16,22 21-16,-21 0 0,-1 0 15,1 0-15,0 0 0,21 21 0,-22 0 16,22 0-16,0 1 0,0-1 15,0 0-15,21 0 0,-22 0 0,22 22 16,0-22-16,0 0 16,0 0-16,22-21 0,-1 0 0,0 0 15,21 0-15,-21 0 0,1 0 16</inkml:trace>
  <inkml:trace contextRef="#ctx0" brushRef="#br0" timeOffset="11259.04">5080 5186 0,'-21'21'31,"21"0"-15,-21-21-16,21 21 0,0 1 0,0-1 15,0 0-15,0 21 0,0-21 16,0 1-16,-22-1 0,22 21 0,0-21 15,0 0-15,0 22 0,0-22 16,0 0-16,0 0 0,0 0 0,0 1 16,0-1-16,0 0 0,0 0 15,0 0 1,-21-21 0,21-21-1,-21 0-15,21 0 0,-21 0 16,21-1-16,0 1 0,0-21 15,0 21-15,0-22 0,0 1 0,21 21 16,0-21-16,0 20 0,1-20 16,-1 21-16,21 0 0,-21-22 0,0 22 15,22 21-15,-1-21 0,-21 21 0,22 0 16,-1 0-16,0 0 0,-21 0 16,22 21-16,-22 0 0,21 1 0,-21-1 15,1 0-15,-22 0 16,0 21-16,0-20 0,0 20 0,0 0 15,0-21-15,0 22 0,0-1 16,-22-21-16,1 0 0,0 22 0,21-22 16,-21 0-16,0 0 0,0 0 0,21 1 15,0-44 17</inkml:trace>
  <inkml:trace contextRef="#ctx0" brushRef="#br0" timeOffset="11979.42">6075 5588 0,'0'0'0,"0"-21"15,21 21-15,0-21 0,0 0 16,-21-1-16,21 1 0,1 21 0,-1-21 16,-21-21-16,21 21 0,-21-1 15,21 1-15,-21 0 0,0 0 0,0 0 16,0 0-16,0-1 0,0 1 0,-21 0 16,0 21-16,0 0 15,-1-21-15,1 21 0,0 0 0,-21 0 16,21 0-16,-22 0 0,22 21 15,0 0-15,-21 0 0,20-21 0,1 22 16,-21-1-16,21 0 0,21 0 16,0 0-16,-21 0 0,21 1 15,0-1-15,0 0 0,21 0 16,0 0-16,0 0 0,0 1 0,0-22 16,22 21-16,-22 0 0,0 0 0,21 0 15,-20 0-15,-1-21 0,21 22 16,-21-1-16,0 0 0,1 0 15,-1 0-15,-21 0 16,0 1-16,0-1 0,0 0 0,-21-21 16,-22 21-16,22 0 0,-21-21 0,21 0 15,-22 0-15,1 0 0,0 0 16,-1 0-16,1 0 0,0 0 0,-1 0 16,22 0-16,-21-21 0,-1 0 15,22 21-15,0-21 0,0 0 0,0 21 16,0-22-16,-1 1 0,22 0 15,0 0 1,0 0 0,22 21-16,-1-21 0,0-1 15,0 22-15,0-21 0,22 0 0</inkml:trace>
  <inkml:trace contextRef="#ctx0" brushRef="#br0" timeOffset="13200.53">6794 4318 0,'0'-21'0,"0"42"0,0-63 15,0 21-15,-21 42 47,0 0-47,21 0 0,-21 0 0,21 22 16,-21-22-16,0 21 0,21 0 15,0 22-15,0-22 0,-22 22 0,22-1 16,-21 1-16,21-1 0,-21 22 16,21-22-16,0 1 0,-21-1 15,0 1-15,21-1 0,0 1 0,0-1 16,-21-20-16,21 20 0,0-20 0,0-1 15,0 0-15,0-21 0,0 22 16,0-22-16,0 0 0,0 0 16,21 0-16,0 1 0,0-22 15,0 0-15,0 0 0,1 0 16,-1 0-16,21-22 0,-21 1 0,0 21 16,22-21-16,-22-21 0,21 21 15,-21-1-15,22-20 0,-22 0 16,21 21-16,-21-22 0,22 1 0,-22 0 0,0-1 15,0 1-15,0 0 0,-21-1 16,0 1-16,0 21 0,0 0 0,0-22 16,-21 22-1,0 21-15,0 0 0,0 0 0,-22 0 16,22 21-16,0-21 0,-21 21 16,21 1-16,-1-1 0,1 0 0,21 0 15,0 0-15,0 0 0,0 1 16,0-1-16,21-21 0,1 21 15,-1-21-15,0 21 0,21 0 0,-21-21 16,1 21-16,-1-21 0,21 22 16,-42-1-16,21 0 0,0-21 0,1 21 15,-22 0-15,0 0 0,0 1 16,0-1-16,21 0 0,-21 0 16,0 0-16,0 0 15,21 1 1,-21-1-16,21-21 0,0 21 15,0-21-15,1 21 16,-1-21-16,0 0 0,0 0 16,0 0-16,0-21 0,1 0 0,-1 21 15,0-21-15,0-1 0,21 1 16,-20 0-16,-1 0 0,21-21 16,-21 20-16,0-20 0,1 21 15,-22 0-15,0 0 0,0-1 0,0 1 16,0 0-16,0 0 0,0 0 0,0 0 31,-22 42-15,1 0-1,0 0-15,21 0 0,0 0 0,0 1 16,0-1-16,0 21 0,0-21 0,0 0 16,0 1-16,0 20 0,0-21 15,0 0-15,0 0 0,0 1 0,21-22 16,0 21-16,1-21 15,-1 0-15,0 0 0,0 0 16,0 0-16,0 0 0,1 0 0,-1 0 16,0 0-16,0-21 0,0-1 0,0 1 15,1 0-15,-1 0 0,21 0 16,-21 0-16,0-1 0,1-20 16,-22 21-16,21 0 0,-21-22 15,0 22-15,21 0 0,-21 0 0,0 0 0,0 0 16,-21 21-1,0 0-15,21 21 16,-22 0-16,1-21 16,21 21-16,-21 21 0,21-20 0,0-1 15,-21 0-15,21 0 0,0 21 0,0-20 16,0-1-16,0 0 0,0 0 16,0 0-16,0 0 0,21 1 15,0-1-15,0-21 16,1 21-16,-1-21 15,0 0-15,0 0 0,0 0 0,0 0 16,1-21-16,20 21 0</inkml:trace>
  <inkml:trace contextRef="#ctx0" brushRef="#br0" timeOffset="13519.34">8657 5271 0,'0'-22'0,"0"44"16,0-65-16,0 22 0,0 0 0,0 0 15,0 0-15,-21 21 0,0 0 16,0 0-16,-1 0 16,1 0-16,0 21 15,21 0-15,-21 0 0,0 21 0,0-20 16,21-1-16,0 21 0,-22-21 16,1 22-16,21-22 0,0 21 0,0-21 15,0 22-15,0-22 0,0 21 0,0-21 16,0 0-16,0 1 0,0-1 15,21 0-15,-21 0 0,22 0 0,-1-21 16,0 21-16,0-21 0,0 0 16,0 0-16,1 0 0,20 0 0,-21 0 15,0 0-15,22 0 0,-22-21 0,0 0 16,21 0-16,-21 0 16,1 0-16,-1-1 0,21 1 0,-21-21 15,0 21-15</inkml:trace>
  <inkml:trace contextRef="#ctx0" brushRef="#br0" timeOffset="13868.25">9440 4424 0,'0'-42'0,"0"84"0,0-106 16,0 43-16,0 0 0,0 0 0,0 0 15,-21 21 1,0 0-1,0 21-15,0 21 0,-1-21 16,22 22-16,-21-22 0,0 21 0,0 1 16,21 20-16,-21-21 0,0 22 15,-1-1-15,1 1 0,21 21 0,-21-22 16,0 1-16,0-1 0,0 1 16,-1-1-16,22-21 0,-21 22 15,0-22-15,21 1 0,-21-1 0,21 0 0,0 1 16,-21-1-16,21-21 0,0 0 15,0 22-15,0-22 0,0 0 16,0 0-16,21-21 16,0 0-16,0 0 0,0 0 15,1-21-15,20 0 0,-21 0 0,0-1 16,22 1-16,-22-21 0</inkml:trace>
  <inkml:trace contextRef="#ctx0" brushRef="#br0" timeOffset="14271.19">9504 5271 0,'0'-22'0,"0"44"0,0-65 0,0 22 0,0 0 16,-21 21 0,-1 21-1,1 0-15,21 0 0,0 1 0,0-1 16,-21 0-16,21 0 16,-21 21-16,21-20 0,0-1 0,0 21 15,0-21-15,0 22 0,0-22 0,0 0 16,0 0-16,21 21 0,-21-20 15,21-22-15,0 21 0,1 0 0,-1-21 16,0 0-16,0 0 0,21 0 0,-20 0 16,-1 0-16,0 0 0,0 0 15,21-21-15,-20 0 0,-1-1 0,0 1 16,0 0-16,0 0 0,-21-21 16,0 20-16,0-20 0,0 0 15,0 21-15,0-22 0,0 1 0,0 21 0,-21-22 16,0 22-16,0 0 15,-22 21-15,22 0 0,0 0 0,-21 0 16,21 0-16,-22 0 0,22 0 0,0 21 16,0 0-16,-22-21 0,43 22 15,-21-1-15,21 0 0,-21-21 0,21 21 16,0 0 0,21-21-16,0 0 0,1 0 15,20 0-15</inkml:trace>
  <inkml:trace contextRef="#ctx0" brushRef="#br0" timeOffset="14751.47">10075 5334 0,'0'-21'0,"0"0"16,0 0-16,0-1 15,0 1 1,21 21-16,1 0 15,-1 0-15,0 0 16,0 0-16,0 0 0,0 0 0,22 21 16,-22-21-16,0 22 0,0-1 15,0 0-15,1 0 0,-1 0 16,-21 22-16,0-22 0,0 0 0,0 21 16,0-21-16,0 22 0,0-22 0,0 21 15,0-21-15,0 1 0,-21 20 16,-1-21-16,22 0 0,-21 0 0,0-21 15,21 22-15,-21-22 0,21 21 16,-21-21-16,21-21 31,0-1-31,0 1 0,0 0 16,0-21-16,21 21 0,0-22 16,0 22-16,0-21 0,1-1 15,-1 1-15,0 21 0,0-21 0,0-1 16,0 22-16,1 0 0,-1 0 15,0 0-15,0-1 0,0 1 0,0 21 16,1 0-16,-22-21 0,21 21 16,0 0-1</inkml:trace>
  <inkml:trace contextRef="#ctx0" brushRef="#br0" timeOffset="15099.78">8975 4805 0,'0'0'0,"-22"-21"0,-20 21 16,42-21 0,21 21-1,0 0-15,22-22 0,-1 22 16,0 0-16,22 0 0,-1 0 0,-20 0 16,20-21-16,22 21 0,-22 0 15,1 0-15,21 0 0,-22 0 0,22 0 16,-22-21-16,1 21 0,-22 0 15,0 0-15,1 0 0,-1 0 0,-21 0 16,-21-21-16,-21 21 16,0 0-16,-21-21 15,20 21-15</inkml:trace>
  <inkml:trace contextRef="#ctx0" brushRef="#br0" timeOffset="15459.57">6583 4593 0,'-43'0'15,"86"0"-15,-107 0 0,22 0 0,21 0 0,42 0 32,0 0-17,21 0-15,1 0 0,20 0 0,1 0 16,-22 0-16,22 0 0,-1 0 16,1-21-16,20 21 0,-20 0 0,-22 0 15,22 0-15,-1-21 0,-21 21 16,22 0-16,-22 0 0,1 0 0,-1 0 15,-21 0-15,21 0 0,-20 0 16,-1 0-16,0 0 0,0 21 0,21-21 16,-20 0-16</inkml:trace>
  <inkml:trace contextRef="#ctx0" brushRef="#br0" timeOffset="16612.13">12361 4530 0,'21'-43'16,"1"43"-16,-1-21 0,-21 0 0,21 21 16,-21-21-16,21 0 0,-21 0 15,21-1-15,-21 1 0,21 21 0,-21-21 16,0 0-16,0 0 0,0 0 0,0-1 16,0 1-16,-21 0 15,0 21-15,0-21 0,0 21 0,-22 0 16,22 0-16,-21 0 0,0 0 15,-1 0-15,1 0 0,0 21 0,-1-21 16,1 21-16,0 0 0,-1 1 16,1-1-16,0 0 0,-1 0 15,1 0-15,21 0 0,-22 1 0,22-1 16,0 21-16,0-21 0,0 0 16,21 1-16,0-1 0,0 0 15,0 0-15,0 0 0,21 0 16,0 1-16,0-1 0,0-21 15,1 21-15,-1 0 0,21-21 16,-21 21-16,0 0 0,22 1 0,-22-1 16,21 0-16,-21 0 0,1 21 15,-1-20-15,0-1 0,0 21 16,-21-21-16,0 22 0,0-22 0,0 21 16,0-21-16,0 22 0,-21-22 0,0 0 15,0 21-15,-22-21 0,22 1 16,-21 20-16,-1-21 0,22 0 15,-21 0-15,0-21 0,-1 22 0,1-1 16,21-21-16,-22 0 0,1 21 16,21-21-16,0 0 0,-22 0 0,22 0 15,0 0-15,0 0 0,0-21 16,21 0 0,0-1-16,21 1 15,0 21 1,0 0-16,-21-21 0,21 21 0,22 0 15,-22 0-15,0 0 0,0 0 0,0 0 16,1 0-16,-1 0 16,0 0-16,0 0 0,0 0 0,0 21 15,1-21-15,-22 21 0,0 1 0,21-1 16,-21 0-16,0 0 16,0 0-16,0 22 0,0-22 0,0 0 15,0 21-15,-21-21 0,-1 22 16,22-1-16,-21 0 0,0 1 0,0-1 15,0 0-15,-22 1 0,22-1 16,0 0-16,0 1 0,0-1 0,0 0 16,-1 1-16,22-1 0,-21 0 15,21 1-15,-21-1 0,21-21 16,0 22-16,0-1 0,0-21 0,0 21 16,0-20-16,0-1 0,0 0 0,0 0 15,21-21-15,0 0 0,1 21 16,-1-21-16,0 0 0,0 0 15,0 0-15,0-21 0,1 21 0,-1-21 16,0 0-16,0 21 16,-21-21-16,21 21 0,0 0 15,-21-22-15</inkml:trace>
  <inkml:trace contextRef="#ctx0" brushRef="#br0" timeOffset="18231.89">11303 12488 0,'-21'0'0,"0"22"16,-1-22-16,1 21 0,0-21 16,0 0-16,0 0 0,0 0 0,-1 0 15,1 0-15,0 0 0,0 0 16,0 0-16,21-21 15,-21 21-15,21-22 0,0 1 16,0 0-16,0 0 16,21 0-16,0 21 0,0-21 0,21-1 15,-20 1-15,20 0 0,0 21 16,1-21-16,-1 0 0,0 21 0,1 0 16,-1-21-16,0 21 15,1 0-15,-1 0 0,-21 0 0,21 0 16,-20 0-16,-1 21 0,0 0 0,-21 0 15,0 0-15,0 0 0,0 1 16,0 20-16,0-21 0,0 21 0,0-20 16,-21 20-16,0 0 0,-22 1 15,22-1-15,0 21 0,-21-20 0,-1-1 16,22 22-16,-21-22 0,-1 0 0,1 1 16,0 20-16,-1-21 0,1 1 15,21-1-15,-21 0 0,20 1 0,1-1 16,0 0-16,21 1 0,0-1 0,0 0 15,0 1-15,21 20 16,0-42-16,1 22 0,20-1 0,-21 0 16,21-20-16,1 20 0,-1-21 0,0 0 15,1 0-15,-1 1 0,0-22 16,1 0-16,-22 0 0,21 0 0,1 0 16,-22 0-16,0 0 0,21-22 0,-21 1 15,-21 0-15,22 0 0,-22 0 16,21-22-16,-21 22 0,0 0 0,0 0 15,0 0-15,-21 21 16,-1 0-16,1 0 0,0 0 16,0 21-16,0 0 0,0 0 0,-1 0 15,1 1-15,-21-1 0,21 0 16,0 21-16,-1-21 0,1 22 16,0-1-16,0-21 0,21 22 0,-21-1 15,21 0-15,-21 22 0,21-22 0,-22 22 16,22-1-16,0-21 0,0 22 15,0-1-15,0 1 0,0-1 0,0 1 16,0-1-16,0-20 0,0 20 0,0 1 16,0-1-16,0-20 0,0-1 15,0 21-15,0-20 0,-21-1 0,0-21 16,0 22-16,0-1 0,0-21 16,-1 0-16,1 0 0,-21 1 0,21-1 15,-22 0-15,22-21 0,-21 21 16,21-21-16,0 0 0,-22 21 0,22-21 15,0 0-15,0 0 0,0 0 0,21 21 16,-22-21-16,1 0 0,0 0 16,0 0-16,0 0 15,21-21-15</inkml:trace>
  <inkml:trace contextRef="#ctx0" brushRef="#br0" timeOffset="20364.4">1503 7874 0,'21'-42'0,"-42"84"0,42-105 0,0 41 16,0 1-16,0-21 0,-21 21 16,22 0-16,-22-22 0,21 22 0,0 0 15,-21 0-15,0 0 0,0-1 16,0 1-16,0 0 0,0 0 16,0 0-16,0 63 46,0-21-46,0 22 16,-21-1-16,0 0 0,-1 22 0,1-1 16,0 1-16,0-1 0,0 22 15,0 0-15,-1-1 0,-20-20 16,21 20-16,0 1 0,0-21 0,-22 20 16,22-20-16,0-1 0,-21 22 15,20-22-15,1 1 0,0-1 0,0-20 16,0-1-16,0 0 15,-1 1-15,22-22 0,0 0 0,0-42 32,0 0-32,0 0 15,-21-22-15,21 1 0,0 0 16,0-1-16</inkml:trace>
  <inkml:trace contextRef="#ctx0" brushRef="#br0" timeOffset="20794.8">1037 7853 0,'-21'-21'16,"42"42"-16,-63-63 0,42 20 0,-21 1 16,21 0-16,-22-21 0,22 21 0,0-1 15,0-20-15,0 21 0,0 0 16,0-22-16,22 22 0,-1-21 0,0 21 15,21-22-15,1 1 0,-1 21 16,21-21-16,1 20 0,-1 1 16,22 0-16,0 0 0,-1 0 15,-20 0-15,21 21 0,-22 0 0,1 0 16,20 21-16,-41 21 0,20-21 0,-21 22 16,1 20-16,-22 1 0,-21-22 15,0 43-15,0-22 0,-42 1 16,20 20-16,-20-20 0,-21 20 15,20-20-15,-20 21 0,-1-22 0,1 1 16,-1-1-16,1-21 0,20 1 16,-20-1-16,21 0 0,-22-20 15,22-1-15,21 0 0,-22 0 0,22 0 16,0-21-16,0 0 0,21 21 16,-21-21-16,21 22 15,21-22-15,0 0 16,0 0-16,0 0 0</inkml:trace>
  <inkml:trace contextRef="#ctx0" brushRef="#br0" timeOffset="21803.8">2053 9038 0,'21'0'16,"0"0"-16,1-21 15,-22 0-15,21 0 0,0-22 16,0 22-16,0-21 0,0 21 16,1-22-16,-22 22 0,0-21 0,0 21 15,0 0-15,0-1 0,0-20 16,-22 42-16,1-21 0,0 0 0,0 21 15,0 0-15,0 0 0,-1 0 16,-20 21-16,21 0 0,0 0 0,-22 0 16,22 1-16,-21 20 0,21-21 15,-43 64-15,43-43 0,0-21 16,0 22-16,0-22 0,21 0 16,0 0-16,0 0 0,0 0 15,21-21-15,0 0 16,0 0-16,0 0 0,0-21 15,22 0-15,-22 21 0,21-21 16,1-21-16,-22 20 0,21 1 0,0 0 16,-20-21-16,20 21 0,-21-1 15,21 1-15,-20 0 0,-1 0 16,0 0-16,0 21 0,0-21 0,-21 42 47,0 0-47,-21 0 0,21 21 0,-21-20 15,21-1-15,-21 21 16,21-21-16,0 22 0,0-22 0,0 0 16,0 21-16,0-21 0,0 1 15,0-1-15,0 0 0,21 0 0,0-21 16,21 21-16,-20-21 0,-1 0 16,21 0-16,0 0 0,-20 0 0,20 0 15,0-21-15,1 0 0,20 21 16,-21-21-16,1 0 0,-1-1 0,0 1 15,1-21-15,-1 21 0,0 0 0,-20-22 16,-1 22-16,21-21 16,-42 21-16,21-22 0,-21 22 0,0 0 0,0-21 15,0 20-15,-21 1 16,0 0-16,-21 21 0,20 0 16,1 0-16,-21 0 0,21 0 15,-22 21-15,22 0 0,-21 1 0,21-1 16,-22 0-16,22 0 0,0 21 15,-21 1-15,42-22 16,0 0-16,0 0 0,0 0 16,21-21-16,0 22 0,0-22 15,0 21-15,1 0 0,-1-21 0,0 21 16,0 21-16,0-20 0,0 20 16,-21 0-16,22 1 0,-22-1 15,0 0-15,0 22 0,0-1 16,-22 22-16,1 0 0,0-1 0,0 1 15,0 0-15,0 20 0,-22-20 0,22 21 16,0-21-16,0-1 0,0 1 16,-22-22-16,22 1 0,0-1 15,0-20-15,0-1 0,-1 0 0,1 1 16,21-22-16,0 0 0,-21-21 16,21-21-1,0 0-15,0 0 0,0-22 16,21-20-16,-21-1 0,21 1 15,1-1-15,20 1 0</inkml:trace>
  <inkml:trace contextRef="#ctx0" brushRef="#br0" timeOffset="22228.29">3196 8911 0,'0'-21'31,"21"21"-15,0-21-16,1 21 0,-1-21 15,0 21-15,0-21 0,0-1 16,22 1-16,-22 0 0,0 0 16,0 0-16,21 0 0,-20-1 15,-1 1-15,0 0 0,0 0 0,-21-21 16,21 42-16,-21-22 0,0 1 15,0 0-15,-21 21 0,0 0 0,0 0 16,0 0-16,-22 0 0,22 21 16,-21 0-16,-1 1 0,1-1 0,0 21 15,-1 0-15,1 1 0,0-1 16,21 22-16,-22-22 0,22 0 16,21 22-16,0-22 0,0-21 0,0 22 15,0-22-15,0 21 0,0-21 16,21-21-16,0 21 0,1-21 0,20 0 15,0 0-15,1 0 0,-1 0 16,0-21-16,22 0 0,-22 21 0,0-21 16,1 0-16,-1-22 0,0 22 15,1 0-15,-1-21 0</inkml:trace>
  <inkml:trace contextRef="#ctx0" brushRef="#br0" timeOffset="23421.18">4127 8170 0,'0'22'16,"22"-22"0,-1 0-1,0 0-15,0-22 0,0 1 16,22 0-16,-22 0 15,21-21-15,0 20 0,1-20 0,-1 0 16,0-1-16,1 1 0,-1 0 16,0-1-16,22 1 0,-22 0 0,1-22 15,-22 22-15,21 0 0,-21-22 0,0 22 16,1-1-16,-22 1 0,0 0 16,0 21-16,0-22 0,-22 22 0,1 0 15,-21 0-15,21 0 0,-22 21 16,1 0-16,0 0 0,-22 0 0,22 21 15,0 0-15,-1 0 0,1 21 16,0 1-16,-1-1 0,1 22 0,21 20 16,-22-20-16,22 20 15,0 22-15,0 0 0,0 0 0,-22 127 16,22-106-16,0 0 16,0 0-16,0 0 0,0 0 0,21 21 15,-22-21-15,1 0 0,21 0 0,-21 0 16,0 0-16,0 0 0,0 0 15,-1-21-15,1 21 0,0 0 0,0-21 16,0-1-16,0 1 0,-1 0 16,22-21-16,0 21 0,-21-22 0,21 1 15,-21-22-15,21 22 0,0-21 16,0-1-16,0-21 0,0 1 16,0-22-16,21 0 0,0 0 0,1-21 15,-1 0-15,0 0 0,21-21 0,-21 0 16,22-21-16,-22-1 0,21 1 15,1-22-15,-1 22 0,0-21 0,1-1 16,-1-21-16,21-63 0,-20 64 16,-22-1-16,0-21 15,0 21-15,-21 1 0,0-1 0,0 0 0,0-20 16,0 20-16,-21 0 0,0 1 16,-21-1-16,20 0 0,-20 22 0,0-1 15,-1 1-15,-41-43 0,41 64 16,1-1-16,21 22 0,-21-21 15,-1 21-15,1-1 0,0 1 16,20 21-16,1 0 16,0-21-16,42 0 15,0 21 1,1-21-16,20 21 0,-21-21 0,21 21 16,1-22-16,-1 22 0,0-21 0,22 0 15,-22 0-15,1 0 16,20 0-16,-21-1 0,22-20 0,-22 21 0</inkml:trace>
  <inkml:trace contextRef="#ctx0" brushRef="#br0" timeOffset="23912.61">4953 8509 0,'0'0'0,"-21"0"16,0-21-16,-1 21 15,1 0-15,-21 0 0,21 0 16,-22 21-16,22-21 0,0 21 0,-21 0 16,21 1-16,-1 20 0,-20-21 15,21 21-15,0 1 0,0-1 16,-1 0-16,22 1 0,0-1 0,0 0 16,0 1-16,0-22 0,0 21 0,0-21 15,22 1-15,-1-22 16,0 0-16,21 0 0,-21 0 15,22 0-15,-22-22 0,21 22 0,-21-21 16,22 0-16,-22-21 0,21 21 0,1-1 16,-22-20-16,0 21 0,0-21 15,21 20-15,-42-20 0,22 0 0,-22 21 16,21-1-16,-21-20 16,0 21-16,0 0 0,0 0 0,0-1 0,0 1 15,-21 21-15,-1 0 16,1 0-16,21 21 0,0 1 0,-21-1 15,21 0-15,-21 21 0,21-21 16,0 22-16,0-1 0,0 22 16,0-22-16,0 0 0,0 1 0,0-1 15,0 0-15,0-21 0,0 22 16,0-22-16,21-21 0,-21 21 0,21-21 16,0 0-16,22 0 0,-22 0 0,0 0 15,21-21-15,-20 0 0,20 0 16,0-1-16</inkml:trace>
  <inkml:trace contextRef="#ctx0" brushRef="#br0" timeOffset="24205.09">5757 8488 0,'0'0'0,"-84"0"16,62 0-16,1 0 0,0 0 15,-21 21-15,21 0 0,-1 0 0,-20 1 16,21 20-16,0-21 0,0 21 0,-1 1 16,1-1-16,21 0 0,0-20 15,0 20-15,0 0 0,0 1 0,0-22 16,0 0-16,21 0 16,1 0-16,-1 0 0,0-21 0,0 0 15,21 0-15,-20 0 0,20 0 0,-21 0 16,21 0-16,-20 0 0,20 0 15,-21-21-15,21 0 0,-20 0 0,20 0 16,-21 0-16,21-1 0,-20 1 16</inkml:trace>
  <inkml:trace contextRef="#ctx0" brushRef="#br0" timeOffset="24529.08">6498 7705 0,'0'-21'0,"0"42"0,0-64 0,0 22 16,-21 0-16,0 21 0,21-21 0,-21 21 16,-1 0-16,1 0 15,0 21-15,0-21 0,0 21 16,0 22-16,21-22 0,-22 21 16,1 0-16,21 22 0,-21-1 0,21 1 15,0-1-15,-21 1 0,0 21 0,21-22 16,-21 22-16,21-22 0,0 1 15,-22-1-15,22-20 0,-21 20 0,21-21 16,0 1-16,0-1 0,0 0 16,0-20-16,0-1 0,0 0 15,0 0-15,0 0 0,21-21 32,1 0-32,-1-21 15,-21 0-15,21 0 0,0 0 0</inkml:trace>
  <inkml:trace contextRef="#ctx0" brushRef="#br0" timeOffset="24907.06">6540 8446 0,'0'0'15,"0"21"1,-21-21 0,21 21-16,-21 0 0,0 0 0,21 22 15,0-22-15,0 21 0,-21-21 16,21 22-16,0-22 0,0 21 15,0-21-15,0 22 0,0-22 0,0 0 16,0 0-16,0 0 0,21-21 16,0 21-16,0-21 0,0 0 0,1 0 15,-1 0-15,21 0 0,-21 0 0,0-21 16,1 0-16,20 0 0,-21 21 16,0-21-16,0 0 0,1-22 0,-1 22 15,-21 0-15,0 0 0,0-22 16,0 22-16,0 0 0,0-21 0,-21 21 15,-1-1-15,1 1 0,0 0 16,0 0-16,-21 0 0,20 21 16,1 0-16,0 0 0,0 0 0,0 0 15,0 21-15,-1 0 0,1-21 0,0 21 16,21 0-16,0 1 16,21-22 15</inkml:trace>
  <inkml:trace contextRef="#ctx0" brushRef="#br0" timeOffset="25190.53">6054 8361 0,'0'0'0,"-43"-21"0,22 21 0,0 0 16,0 0-16,42 0 31,21 0-31,-21-21 0,22 21 0,-1-22 16,22 22-16,-22-21 0,21 21 15,1-21-15,21 0 0,-22 21 0,1-21 16,-22 21-16,0 0 0,1 0 16,-1-21-16,-21 21 0,0 0 15,0 0-15,-42 21 31,0-21-31,0 21 0</inkml:trace>
  <inkml:trace contextRef="#ctx0" brushRef="#br0" timeOffset="25649.07">7027 8594 0,'-21'0'16,"21"-21"-16,0-1 15,0 1 1,21 21-16,0 0 0,1 0 16,-1 0-16,0 0 0,0 0 15,0 0-15,0 0 0,1 21 16,-1-21-16,-21 22 0,21-1 15,0 0-15,0 0 0,-21 0 0,0 0 16,0 22-16,0-22 0,0 21 0,0-21 16,0 1-16,0 20 0,0-21 15,-21 0-15,0 0 16,21 1-16,-21-22 0,0 0 16,21-22-1,0 1-15,0 0 16,0 0-16,0 0 0,0 0 15,21-22-15,-21 22 0,21 0 0,0 0 16,-21-22-16,21 22 0,0 0 16,-21 0-16,22-21 0,-1 20 0,0 22 15,0-21-15,0 0 0,0 21 16,1-21-16,-1 21 0,0 0 16,0 0-16,0 0 15</inkml:trace>
  <inkml:trace contextRef="#ctx0" brushRef="#br0" timeOffset="26276.43">7810 8488 0,'22'0'16,"-44"0"0,22 21-16,-21 0 15,21 0-15,-21 1 16,21-1-16,-21 21 0,21-21 15,0 0-15,0 1 0,0-1 0,0 21 16,0-21-16,0 0 0,0 1 16,0-1-16,0 0 0,0 0 15,21-21-15,0 0 0,0 0 16,1 0-16,-1 0 0,0 0 0,0 0 16,0-21-16,22 0 0,-22 0 0,0 21 15,21-22-15,-21 1 0,1-21 16,-1 21-16,0 0 0,0-1 0,0-20 15,-21 21-15,0 0 0,21-22 0,-21 22 16,0 0-16,22 0 0,-22 0 16,0 0-16,0 42 31,0 0-15,-22 0-16,22 0 0,-21 22 0,21-1 15,-21 0-15,0 1 0,21-1 16,-21 21-16,0 1 0,-1-22 0,22 22 15,-21-1-15,21 22 0,-21-22 0,21 22 16,0 0-16,0-1 0,0 1 16,0 0-16,0-1 0,0 1 0,0 0 15,0-1-15,0 1 0,0-21 0,0 20 16,0-20-16,-21-1 0,0-20 0,21-1 16,-21 0-16,-1 1 0,1-22 15,0 0-15,0 0 0,0-21 16,-22 0-16,1 0 0,0 0 0,-1-21 15,1 0-15,-21 0 0,-1-1 16,22 1-16,-43-21 0,22 21 0,-1-22 16,1 22-16,-43-42 0,63 42 15,1-1-15,0-20 0,-1 21 0,22 0 16,0-22-16,0 1 16,21 0-16,0 21 0,0-43 0,0 22 15,21-1-15,21-20 0,-20-1 0</inkml:trace>
  <inkml:trace contextRef="#ctx0" brushRef="#br0" timeOffset="26639.4">8615 8636 0,'0'0'16,"-21"21"-16,21 0 0,-22-21 0,22 22 16,0-1-16,-21 0 0,21 0 15,0 0-15,0 0 0,21-21 16,1 0 0,-1 0-16,0 0 0,0 0 15,-21-21-15,21 0 0,0 0 0,1 21 16,-22-21-16,0 0 0,0-1 15,0 1-15,0 0 0,-22 21 16,1 0 0,0 0-16,0 0 0,0 0 15,0 21-15,-1-21 0,22 21 0,0 1 16,-21-22-16,21 21 16,-21 0-16,21 0 0</inkml:trace>
  <inkml:trace contextRef="#ctx0" brushRef="#br0" timeOffset="27135.78">9737 8509 0,'0'-21'0,"0"42"0,0-63 15,-22 63 1,1 0 0,0-21-16,21 21 0,-21 22 0,0-22 15,0 0-15,21 0 0,-22 21 16,1-20-16,21-1 0,-21 0 0,21 0 15,0 0-15,0 0 0,0 1 16,0-1-16,0-42 47,21-1-47,0 22 0,-21-21 0,22 0 16,-1 0-16</inkml:trace>
  <inkml:trace contextRef="#ctx0" brushRef="#br0" timeOffset="27464.02">9821 8022 0,'-21'0'0,"-42"0"16,41 21-16,1 1 16,0-1-16,21 0 15,-21 0-15,21 0 0,0 0 16,21-21-1,0 0-15,0 0 0,1 0 0,-1 0 16,0-21-16,0 0 0,0 21 16,0-21-16,1 0 0,-22 0 15,21-1-15,-21 1 0,0 0 16,-21 21-16,-1 0 0,1-21 16,-21 21-16,21 0 0,-22 0 0,22 0 15,-21 21-15,21 0 0,0 0 16,-1 1-16,1-1 0,21 21 0,-21-21 15,21 22-15,0-22 0,0 21 16,0-21-16,0 22 0,21-22 0,0 0 16,1 0-16,-1 0 0</inkml:trace>
  <inkml:trace contextRef="#ctx0" brushRef="#br0" timeOffset="28512.79">10287 8361 0,'0'21'0,"0"0"0,0 0 0,-21 43 16,21-43-1,-21 0-15,21 22 0,-22-22 0,22 0 16,0 0-16,-21 21 0,21-20 16,-21-1-16,0 0 0,21 0 15,-21 0-15,21 0 0,-21 1 0,21-1 16,-22-21-16,1 0 15,0 0-15,21-21 16,-21-1-16,21 1 16,0 0-16,0 0 0,0 0 15,0 0-15,0-22 0,21 22 0,0 0 16,0-21-16,1 20 0,20-20 16,-21 21-16,0 0 0,22 0 0,-22-1 15,21 22-15,0 0 0,-20 0 0,-1 0 16,21 0-16,-21 0 0,0 22 15,1-22-15,-1 21 0,-21 0 16,0 21-16,0-21 0,0 1 0,0-1 16,0 21-16,0-21 0,0 22 15,0-22-15,0 0 0,0 21 0,0-21 16,0 1-16,0-1 0,0 0 0,0 0 16,21-21-16,0 0 0,0 0 15,0 0-15,1 0 0,-1-21 16,0 21-16,21-21 0,-21 0 15,1-1-15,20 1 0,-21 0 16,0 0-16,0 0 0,1 0 0,-1-22 16,0 22-16,0 0 0,-21-21 15,21 20-15,-21 1 0,21 0 0,-21 0 16,22 0-16,-22 0 0,0 42 31,0 0-15,0 0-16,0 0 0,0 0 15,0 1-15,0-1 0,0 21 16,0-21-16,0 22 0,0-22 0,0 0 16,0 21-16,0-21 0,0 1 0,21-1 15,0 0-15,0-21 0,0 21 16,0-21-16,1 0 0,-1 0 0,0 0 16,0 0-16,0 0 0,0-21 0,22 21 15,-22-21-15,0 0 16,0-1-16,22 1 0,-22-21 0,0 21 15,21-22-15,-21 22 0,1-21 0,-1 0 16,21-22-16,-21 22 0,0-22 16,22 22-16,-22-22 0,0 1 0,21-1 15,-20-20-15,-1 20 16,0 22-16,0-22 0,0 1 0,0 21 16,-21-64-16,0 63 0,0 1 15,0 0-15,0 21 0,0-1 0,0 1 16,0 0-16,0 0 0,-21 21 0,0 0 15,0 0-15,0 21 16,0 21-16,-1-20 0,1 20 0,21 0 16,-21 22-16,0-22 0,0 22 15,0-1-15,21 1 0,0-1 0,0 1 16,-22 20-16,22-20 0,0-1 0,0-20 16,0 20-16,0-21 0,0 1 15,0 20-15,0-42 0,0 22 0,0-1 16,0-21-16,22 0 0,-22 22 0,21-22 15,0 0-15,0 0 16,0-21-16,0 0 0,1 0 16,-1 0-16,0 0 0,0 0 0,0-21 15,0 0-15,1 0 0,-1 21 16,0-21-16,0-1 0,0 1 16,0-21-16,-21 21 0,22 0 0</inkml:trace>
  <inkml:trace contextRef="#ctx0" brushRef="#br0" timeOffset="28755.24">11663 8234 0,'0'0'0,"-21"0"16,21-21-1,21 21 1,0 0-16,0-21 0,21 21 15,-20 0-15,20-22 0,-21 22 0,21 0 16,-20-21-16,20 0 0,-21 21 16,21-21-16,-20 21 0,20-21 0,-21 21 15,0-21-15,-21-1 0,21 1 16,-21 0-16</inkml:trace>
  <inkml:trace contextRef="#ctx0" brushRef="#br0" timeOffset="28950.76">10795 7959 0,'0'0'0,"-21"21"0,0-21 16,21 21-1</inkml:trace>
  <inkml:trace contextRef="#ctx0" brushRef="#br0" timeOffset="30992.79">12594 8086 0,'21'21'47,"0"-21"-47,1 0 16,-1 0-16,21 0 0,-21 0 0,22-21 15,-1 21-15,0-21 0,1-1 0,20 1 16,-21 0-16,22 0 0,-22 0 16,22 0-16,-22-22 0,0 22 0,1 0 15,-1 0-15,-21-22 0,0 22 16,-21 0-16,0-21 0,0 21 0,0-1 15,-21 1-15,-21 0 0,0 0 0,-1 21 16,-20 0-16,-1 0 0,1 0 16,-1 0-16,1 21 0,-1 0 0,1 22 15,-1-22-15,1 21 16,20 0-16,1 22 0,0-22 0,21 22 16,-1-1-16,1-20 0,0-1 0,21 21 15,0-20-15,0-1 0,0-21 16,21 22-16,0-22 0,1 0 0,-1 0 15,21-21-15,-21 21 0,22-21 16,-1 0-16,0 0 0,1 0 0,-1 0 16,-21 0-16,21 0 0,-20 0 15,-1 0-15,0-21 0,-42 21 16,0 0 0,-22 0-16,22 0 0,-21 0 15,-1 21-15,22-21 0,-21 21 16,0 1-16,-1-1 0,22 21 0,-21-21 15,21 0-15,-1 22 0,-20-1 16,21-21-16,0 22 0,0-1 0,21 0 16,0 1-16,0-22 0,0 21 15,0-21-15,0 0 0,0 1 0,21-1 16,0-21-16,21 0 0,-21 0 16,22 0-16,-22 0 0,21-21 15,22 21-15,-22-22 0,22 1 0,-1 0 16,1-21-16,-1 21 0,1-22 15,-1 1-15,1 21 0,-1-43 16,1 22-16,-22 0 0,21-22 0,-20 1 16,20-1-16,-20 1 0,-1-22 15,21 21-15,-41-20 0,20 20 0,0 1 16,-21-1-16,1 1 0,-1-1 16,0 22-16,-21 0 0,21-22 0,-21 43 15,0-21-15,0 20 0,0 1 0,0 0 16,-21 21-16,0 0 15,0 21-15,21 0 0,-22 1 0,1 20 16,0 0-16,0 22 0,0-1 16,0 1-16,-1-1 0,1 22 0,0-22 15,0 22-15,21 0 16,-21-22-16,21 1 0,-21-1 0,21 1 16,0-22-16,0 22 0,0-22 0,0 0 15,21 1-15,0-1 0,0 0 16,0-21-16,0 1 0,1 20 0,-1-42 15,0 21-15,21-21 0,-21 0 0,22 0 16,-22 0-16,21 0 0,-21 0 16,22-21-16,-1 0 0,0 0 0,1-1 15,-22-20-15,21 21 0,1 0 16,-22-22-16,0 22 0,-21-21 16,0 21-16,21-22 0,-21 22 0,0-21 0,0 21 15,0 0-15,-21-1 16,21 1-16,-21 21 0,0 0 0,-1 0 15,-20 0-15,21 0 0,-21 0 0,20 21 16,1 1-16,-21-1 0,21 0 16,0 0-16,-1 21 0,22-20 15,0 20-15,0-21 0,0 0 0,0 22 16,22-22-16,-1 0 0,0 0 0,21 0 16,-21 0-16,22 1 0,-1-22 15,0 0-15,1 0 0,20 0 0,-20 0 16,-1 0-16,0 0 0,1 0 0,-1-22 15,0 1-15,1 0 0,-22 0 0,21 0 16,-21 0-16,0-1 0,1-20 16,-1 21-16,0 0 0,0-22 15,0 22-15,-21-21 0,0 21 16,0 0-16,21-1 0,-21 44 31,0-1-15,0 0-16,0 0 0,-21 21 0,21-20 15,0-1-15,-21 0 0,21 21 0,-21-21 16,0 1-16,21 20 16,0-21-16,0 0 0,-21 0 0,21 1 0,-22-1 15,22 0-15,0 0 16,-21-21 15,21-21-31,0 0 0,0 0 16,0-1-16,0 1 0,0 0 15,21 0-15,-21-21 0,0 20 0,22-20 16,-1 21-16,0-21 0,0 20 16,0 1-16,0 0 0,1 0 0,-1 0 15,0 0-15,0 21 0,0 0 16,22 0-16,-22 0 0,0 0 0,0 21 16,0 0-16,0 0 15,-21 0-15,0 0 0,0 22 0,0-22 16,0 0-16,0 0 0,0 0 15,0 22-15,0-22 0,0 0 0,-21 0 16,21 0-16,-21 1 0,21-1 16,-21-21-1,21-21 1,0-1 0,0 1-16,0 0 0,0 0 15,21 0-15,0 0 0,0-22 0,1 22 16,-1-21-16,0-1 0,21 22 15,1-21-15,-22 0 0,21 20 16,0 1-16,1 0 0,-22 0 0,21 21 16,-21 0-16,1 0 0,-1 0 15,0 21-15,-21 0 0,0 0 0,0 1 16,0 20-16,0-21 0,0 0 0,0 22 16,0-22-16,0 21 0,-21-21 15,0 0-15,-1 1 0,22 20 0,0-21 16,-21 0-16,0 0 0,21 1 0,0-1 15,0 0-15,0-42 47,21 21-47,0-21 16,1-1-16,-1 1 0</inkml:trace>
  <inkml:trace contextRef="#ctx0" brushRef="#br0" timeOffset="31815.65">15706 8678 0,'-22'0'16,"1"0"-16,0 0 0,0 0 16,21 22-1,21-22 1,0 0-16,0 0 16,1 0-16,-1 0 0,21 0 0,0 0 15,-20 0-15,20 0 0,0-22 16,1 22-16,-1-21 0,-21 21 15,21-21-15,-20 0 0,-1 0 0,-21 0 16,21-1-16,-21 1 0,0 0 16,0 0-16,-21 0 0,0 21 0,-22 0 15,22 0-15,0 0 0,-21 0 0,-1 0 16,22 0-16,0 21 0,-21 0 16,20 0-16,1 0 0,21 1 15,-21-1-15,21 0 0,0 21 0,0-21 16,0 1-16,0 20 0,0-21 0,0 0 15,21 0-15,0 1 0,1-1 0,-1 0 16,21 0-16,0-21 0,1 0 16,-1 0-16,0 0 0,1 0 15,-1 0-15,0 0 0,1 0 0,-1-21 16,0 21-16,-20-21 0,20 0 16,-21-1-16,0-20 0,22 21 0,-22 0 15,0-22-15,0 1 0,-21 21 0,21-21 16,0 20-16,1-20 0,-22 21 15,21 0-15,-21 0 0,21 21 0,-21 21 32,0 0-32,0 0 0,-21 21 15,0-20-15,-1-1 0,22 21 0,0 0 16,-21-20-16,0 20 16,21-21-16,-21 0 0,21 22 0,0-22 15,-21 0-15,0-21 0,21 21 0,-22 0 16,22 0-1,-21-21-15,21-21 16,0 0 0,0 0-16,21 0 0,1-22 15,-1 22-15,0-21 0,21 21 0,-21-22 16,22 1-16,-1 0 0,0 21 16,1-22-16,-22 1 0,21 0 15,1 20-15,-1 1 0,0 0 0,-21 21 0,22 0 16,-22 0-16,0 0 15,21 0-15,-20 21 0,-1 22 0,-21-22 16,0 0-16,0 21 0,0-21 0,0 22 16,0-22-16,0 21 0,0-21 15,0 22-15,0-1 0,0-21 0,-21 0 16,21 1-16,0-1 0,0 0 16,-22 0-16,22 0 0,-21-21 15,21-21 16,0 0-31,21 0 16,1 0-16</inkml:trace>
  <inkml:trace contextRef="#ctx0" brushRef="#br0" timeOffset="32116.45">17801 7684 0,'0'0'0,"42"-64"0,-20 22 0,-22-1 15,0 1-15,21 0 0,-21 21 0,21-1 16,-21 1-16,0 42 16,0 1-16,0 20 0,-21 0 15,0 1-15,-1 20 16,1 1-16,-21-1 0,21 22 0,0-22 16,-22 22-16,22 0 0,0-1 0,-21 1 15,20-22-15,1 1 0,0-1 16,0 1-16,0-22 0,0 1 0,-1-1 15,22 0-15,-21-21 0,21 22 0,0-22 16,0 0-16,0 0 0,0 0 16,21-21 15,1 0-31</inkml:trace>
  <inkml:trace contextRef="#ctx0" brushRef="#br0" timeOffset="32484.24">17907 8551 0,'0'0'0,"21"-21"0,0 0 16,0 21-16,-21-21 0,0 0 0,-21 21 31,0 0-31,0 0 16,0 21-16,0-21 0,-1 21 0,-20-21 15,21 21-15,0 0 0,0 1 16,21-1-16,0 0 15,0 0-15,0 0 16,21-21-16,0 21 16,0-21-16,-21 22 0,21-22 0,0 21 15,1 0-15,-1-21 0,-21 21 0,0 0 16,21 0-16,-21 1 16,0-1-16,0 0 0,0 0 15,-21-21-15,21 21 0,-21-21 0,-1 0 16,1 21-16,0-21 0,0 0 15,0 0-15,-22 0 0,22 0 0,0 0 16,0 0-16,0 0 16,21-21-16,-21 21 0,21-21 15,0 0-15,0 0 0,0 0 16</inkml:trace>
  <inkml:trace contextRef="#ctx0" brushRef="#br0" timeOffset="32711.11">17293 8065 0,'0'0'0,"-21"-22"0,0 1 0,21 0 15,21 0 1,0 21-16,0-21 0,22 21 16,-1 0-16,0 0 0,1-21 15,-1 21-15,21 0 0,-20 0 0,-1 0 16,-21 0-16,22 0 0,-1 0 15,-21 0-15,0 0 0,0 0 16,1 0-16,-22-22 16</inkml:trace>
  <inkml:trace contextRef="#ctx0" brushRef="#br0" timeOffset="33227.81">20151 7599 0,'0'0'0,"-22"0"16,1-21-16,0 0 0,0-1 0,0 1 15,0 0-15,-22 0 0,22 0 16,-21 0-16,21 21 0,-22 0 0,1 0 15,0 0-15,-1 0 0,1 21 16,-22 21-16,1 0 0,-1 1 0,1-1 16,-22 22-16,22 20 0,-22 1 15,22 0-15,-1 20 0,1-20 0,-1 21 16,1 0-16,20-22 0,1 1 0,21 0 16,0 21-16,21-43 15,0 22-15,0-22 0,0 22 0,21-43 16,0 22-16,0-22 0,21 0 0,1 1 15,-1-1-15,0-21 0,1 0 16,-1 1-16,-21-1 0,22-21 0,-1 0 16,0 0-16,-21 0 0,22 0 15,-1-21-15,-21-1 0</inkml:trace>
  <inkml:trace contextRef="#ctx0" brushRef="#br0" timeOffset="34231.51">19897 8657 0,'0'-42'15,"0"84"-15,0-105 0,0 20 16,0 22-16,0 0 0,0 0 0,0 0 16,-22 21-16,-20 0 0,21 0 0,0 0 15,-22 0-15,1 21 0,0 0 16,21-21-16,-22 42 0,1-20 0,21-1 16,-22 21-16,22-21 0,0 22 15,0-22-15,0 21 0,0 0 0,21-20 16,0 20-16,0-21 0,0 0 0,0 0 15,0 1-15,21-1 0,0-21 16,0 0-16,0 0 0,0 0 0,1 0 16,20 0-16,-21 0 0,21-21 15,1-1-15,-1 1 0,-21-21 16,22 21-16,-1-22 0,-21 1 0,21 0 16,1-1-16,-22 1 0,21-21 15,-21 20-15,22-20 0,-22-1 0,21 1 16,-21-1-16,1-20 0,-1 20 15,0 22-15,0-22 0,-21 22 0,0 0 16,0-1-16,0 22 0,0 0 16,0 0-16,-21 21 15,0 0-15,0 21 0,-1 0 0,1 21 16,0 1-16,0-1 0,21 22 16,-21-1-16,0 1 0,-1-1 15,22 1-15,0-22 0,-21 21 16,21 1-16,0-22 0,0 22 0,0-22 15,0 0-15,0 1 0,0-1 0,0-21 16,21 0-16,1 22 0,-1-43 16,0 21-16,0-21 0,0 0 0,22 0 15,-22 0-15,21 0 0,-21 0 16,22-21-16,-1 0 0,0-1 0,1 1 16,-22 0-16,21-21 0,0 21 15,-20-22-15,20 1 0,-21 0 16,0-1-16,0 22 0,1-21 0,-22 21 0,0-22 15,0 22-15,0 0 16,-22 21-16,1 0 0,0 0 16,0 0-16,-21 21 0,20 0 0,1-21 15,21 21-15,0 1 0,-21-1 16,21 0-16,0 0 0,0 0 0,0 0 16,21 1-16,-21-1 0,21-21 15,1 21-15,-1 0 0,0 0 16,0-21-16,-21 21 0,21 1 0,-21-1 15,0 0-15,0 0 16,0 0-16,0 0 16,0 1-16,0-1 15,0 0-15,21-21 16,1 0 0,-1 0-16,0 0 15,0-21-15,0 0 0,0-1 16,1 1-16,-1 0 0,0 0 0,0 0 15,0-22-15,0 22 0,1 0 16,-1-21-16,0 21 0,0-1 0,-21 1 16,0 0-16,21 0 0,-21 42 15,0 0 1,-21 0-16,21 1 16,-21 20-16,21-21 0,-21 0 0,21 0 15,-21 1-15,21-1 0,-22 0 16,22 0-16,0 0 0,0 0 15,0 1-15,0-44 47,0 1-47,0 0 0</inkml:trace>
  <inkml:trace contextRef="#ctx0" brushRef="#br0" timeOffset="34403.42">21018 8234 0,'0'-21'0,"0"42"0,-21-63 16,0 42-16,0 0 31,21 21-15,21 0-1</inkml:trace>
  <inkml:trace contextRef="#ctx0" brushRef="#br0" timeOffset="34868.15">21209 8594 0,'-21'-21'16,"0"21"-16,21-22 0,0 1 15,0 0-15,21 21 47,0 0-47,-21 21 16,0 0-16,0 1 0,21 20 0,-21-21 16,0 21-16,0-20 0,0 20 0,0 0 15,0-21-15,0 22 0,0-22 16,0 21-16,0-21 0,0 1 15,0-1-15,0 0 16,21-21 0,-21-21-16,21 0 15,1-1-15,-1 1 0,-21 0 16,21 0-16,0 0 0,0 0 0,-21-22 16,21 22-16,1-21 0,-1-1 15,-21 22-15,21-21 0,0 21 0,0-22 16,-21 22-16,0 0 0,21 0 15,-21 0-15,22 0 0,-22-1 16,0 44 15,0-1-31,0 0 0,0 0 16,0 0-16,0 0 0</inkml:trace>
  <inkml:trace contextRef="#ctx0" brushRef="#br0" timeOffset="35542.76">21632 8763 0,'21'21'0,"-42"-42"0,64 42 0,-22-21 16,0 0-16,0 0 0,0 0 16,0 0-16,-21-21 15,22 21-15,-1-21 0,0 0 16,0 0-16,-21-1 0,21 1 16,-21 0-16,0 0 0,0 0 15,0 0-15,-21 21 31,0 0-31,0 0 0,0 0 16,-1 21-16,1 0 0,0 0 16,21 0-16,-21 0 0,0 1 0,21-1 15,-21 21-15,21-21 0,0 0 0,0 22 16,0-22-16,0 0 0,0 0 16,0 0-16,21 1 0,0-1 15,0-21-15,0 0 0,-21 21 0,21-21 16,1 0-16,-1 0 0,0 0 15,0 0-15,0 0 0,0-21 0,-21 0 16,22-1-16,-1 22 0,0-21 16,0 0-16,0-21 0,0 21 0,1-1 15,-1 1-15,-21-21 0,21 21 0,0 0 16,0-1-16,0 1 0,1 0 16,-1 21-16,0 0 0,0-21 0,0 21 15,0 0-15,1 0 0,-1 21 16,-21 0-16,0 0 15,0 1-15,0-1 0,0 0 16,0 0-16,0 0 0,0 22 16,0-22-16,0 0 0,0 0 0,-21 0 15,21 0-15,0 1 0,0-1 16,0 0 0,0-42 15,0 0-31,0-1 15,0 1-15,0 0 0,0 0 0,0 0 16,0 0-16,0-1 0,0 1 16,21 0-16,-21-21 0,0 21 0,21-1 15,0 1-15,-21 0 0,21 0 16,0 21-16,-21-21 16,22 21-16,-1 0 15,-21 21 1,21 0-16</inkml:trace>
  <inkml:trace contextRef="#ctx0" brushRef="#br0" timeOffset="35799.78">22648 9017 0,'0'21'16,"0"0"0,0 1-16,0-1 0,0 0 0,-21 0 15,0 0-15,0 0 0,0 1 0,-1-1 16,1 0-16,0 0 0,0 21 16,-21-20-16,20-1 0,-20 0 15,21-21-15,-21 21 0,20 0 0,1-21 0,0 0 16,0 0-16,0 0 0,0 0 15</inkml:trace>
  <inkml:trace contextRef="#ctx0" brushRef="#br0" timeOffset="36347.49">23622 8467 0,'0'0'0,"21"-21"0,0-1 16,0 1-16,-21-21 0,22 21 0,-22 0 16,21-85-1,-21 85-15,0-1 0,0-20 16,0 21-16,0 0 0,0 0 15,-21 21-15,-1 0 0,1 0 16,-21 0-16,21 21 0,0 21 0,-22 0 16,22 1-16,-21-1 0,-1 22 15,22-1-15,-21 1 0,21-1 0,-22 1 16,22-22-16,0 21 0,0 1 16,0-22-16,21 22 0,0-22 0,0-21 15,0 22-15,0-22 0,0 0 0,0 0 16,0 0-16,0 0 0,21-21 15,0 0-15,0 0 16,0 0-16,-21-21 16,0 0-16,22 0 0,-22 0 15,0 0-15</inkml:trace>
  <inkml:trace contextRef="#ctx0" brushRef="#br0" timeOffset="37227.5">23093 8636 0,'-21'0'15,"42"0"-15,-64 0 0,22 0 0,0 0 16,42 0 15,0 0-31,1 0 0,20 0 16,0 0-16,1 0 0,20 0 0,1 0 16,-1 0-16,22 0 0,-1 0 15,-20 0-15,21 0 0,-1 0 0,-20-21 16,-1 21-16,1-21 0,-1 0 0,-20-1 15,20 1-15,-42 0 0,22 0 16,-22-21-16,0 20 0,0-20 0,-21 0 16,21-1-16,-21 22 0,0-21 15,0 0-15,0 20 0,0 1 0,-21 0 16,21 0-16,-21 21 0,0 0 16,0 21-16,-1 0 15,1 0-15,0 22 0,0-1 0,0 0 16,0 1-16,-1-1 0,1 22 15,0-22-15,0 0 0,0 1 0,0-1 16,-1 0-16,1 1 0,21-1 16,-21 0-16,0 1 0,21-22 0,-21 21 15,21-21-15,0 0 0,0 1 0,0-1 16,0 0 0,0-42 15,0 0-31,21-1 15,0 1-15,0 0 0,0 0 16,-21 0-16,22-22 0,-1 22 16,21 0-16,-21 0 0,0 0 0,1 0 15,20-1-15,-21 22 0,0-21 0,0 21 16,1 0-16,-1 0 16,0 21-16,-21 1 0,0-1 15,0 0-15,0 0 0,0 0 16,0 0-16,0 1 0,0-1 0,0 0 15,0 0-15,-21 0 0,21 0 0,0 1 16,0-1-16,21-21 31,0 0-15,0 0-16,0 0 16,1 0-16,-1-21 15,0 21-15,0-22 0,0 22 0,-21-21 16,21 0-16,1 0 0,-1 0 15,0 0-15,0-1 0,-21 1 0,21 0 16,-21 0-16,21 0 0,-21 0 16,0 42-1,-21 0 1,21 0-16,-21 0 0,0 0 16,21 1-16,-21-1 0,21 0 0,-21 0 15,21 0-15,0 0 0,-22 1 16,22-1-16,-21-21 15,21-21 32,0-1-47,0 1 0</inkml:trace>
  <inkml:trace contextRef="#ctx0" brushRef="#br0" timeOffset="37388.22">24596 8594 0,'0'-21'16,"-22"21"-16,1 0 16,42 0 31</inkml:trace>
  <inkml:trace contextRef="#ctx0" brushRef="#br0" timeOffset="37778">25019 8594 0,'21'-21'0,"-42"42"0,42-64 32,-42 43-32,0 0 15,0 0-15,-1 0 0,1 0 16,0 0-16,-21 0 0,21 22 0,-1-1 15,1-21-15,0 21 0,0-21 0,21 21 16,-21-21-16,21 21 0,0 0 16,0 1-16,21-1 15,0-21-15,0 21 0,0-21 16,1 21-16,20 0 0,-21-21 16,0 21-16,0 1 0,-21-1 0,0 0 15,0 0-15,0 0 16,0 0-16,-21-21 15,0 22-15,0-22 0,0 0 0,-22 21 16,22-21-16,-21 0 0,21 21 16,0-21-16,-22 0 0,22 0 0,0 0 15,0 0-15,0 0 0,21-21 32,0 0-32,21-1 15,-21 1-15,21 0 0</inkml:trace>
  <inkml:trace contextRef="#ctx0" brushRef="#br0" timeOffset="38210.79">25146 7747 0,'-21'-21'0,"42"42"0,-42-63 15,21 21 1,0 42 0,0 0-1,21 0-15,0 0 0,0 22 16,-21-1-16,21 0 0,1 1 0,-1 20 16,0 1-16,0-1 0,0 1 15,-21 20-15,21-20 0,-21-1 0,22 22 16,-22-22-16,0 1 0,0-1 15,0 1-15,0-1 0,-22 1 0,1-22 16,0 22-16,-21-22 0,21 0 0,-1-20 16,-20 20-16,0-21 0,-1 21 15,1-20-15,21-1 0,-21 0 0,-1 0 16,1 0-16,21-21 0,-22 21 16,22-21-16,0 0 0,0 22 0,0-22 15,42-22 32,0 22-47,0-21 16,22 0-16</inkml:trace>
  <inkml:trace contextRef="#ctx0" brushRef="#br0" timeOffset="38467.64">25633 9081 0,'0'0'16,"21"-43"0,-21 22-1,-21 21 16,21 21-15,0 0-16,-21-21 16,-1 22-16,22-1 0</inkml:trace>
  <inkml:trace contextRef="#ctx0" brushRef="#br0" timeOffset="38691.51">25527 9440 0,'0'0'0,"0"22"0,-21-1 16,21 0-16,-21 0 15,-1 0-15,1 0 16,0 1-16,0-1 0,0 0 16,-22-21-16,22 21 0,0-21 15,-21 21-15,21-21 0,-22 0 16,22 21-16,-21-21 0,21 0 0,-22 0 15,22 0-15,-21 0 0,21 0 16,-1 0-16</inkml:trace>
  <inkml:trace contextRef="#ctx0" brushRef="#br1" timeOffset="50132.45">1651 9631 0,'-42'0'0,"84"0"0,-106 21 0,43-21 15,-21 0-15,21 0 0,-22 21 16,22-21-16,-21 21 0,21-21 16,-22 0-16,22 22 0,0-22 0,0 0 15,0 0-15,0 0 16,21 21-16,21-21 47,0 21-47,0-21 15,0 0-15,22 0 0,-1 0 16,0 0-16,1 0 0,-1 0 0,0 0 16,22 0-16,-22 0 0,22 0 15,-1 0-15,-21 0 0,22 0 0,-1 0 16,22 0-16,-21 0 0,20 0 15,1 0-15,0 0 0,-1 0 0,22 0 16,-21 0-16,21 0 16,-22 0-16,22 0 0,0 0 0,21 0 15,-21 0-15,21 0 0,-21 0 0,21 0 16,0 0-16,-22 0 0,22 0 16,-21 0-16,21 0 0,0 0 0,-21 0 15,21 0-15,0 0 0,-21 0 16,21 0-16,-21 0 0,21 0 0,-21 0 15,21 0-15,0 0 0,0 21 16,0-21-16,-22 0 0,22 0 0,-21 0 16,-21 0-16,21 0 0,-22 0 0,22 0 15,-21 0-15,0 0 16,-1 21-16,1-21 0,-22 0 0,1 0 16,-22 0-16,1 0 0,-22 0 0,0 0 15,0 0-15,0 0 0,-21 21 16,21-21-1,-42 0 17,0 0-17,21-21-15,-21 21 0,0 0 16,0-21-16,-1 21 0,-20 0 0,0-21 16,-1 21-16</inkml:trace>
  <inkml:trace contextRef="#ctx0" brushRef="#br1" timeOffset="51051.29">1990 9821 0,'-22'0'0,"44"0"0,-86 0 16,43 0-16,0 0 0,0 0 16,-1 0-16,1 0 0,0 0 0,0 0 15,0 0-15,0 0 0,-1 0 16,1 0-16,0 0 15,0-21-15,0 21 16,0 0-16,-1 0 0,1 0 16,0 0-1,0 0-15,0 0 16,0 0-16,-1 0 16,22 21-1,0 1 1,22-1-1,-1-21-15,0 21 0,21-21 16,1 21-16,-1-21 0,0 21 16,1-21-16,20 21 0,-21-21 0,22 22 15,21-22-15,-22 21 0,43-21 16,-21 0-16,20 21 0,1-21 0,0 0 16,21 0-16,-21 21 0,21-21 15,0 0-15,0 0 0,0 0 0,0 21 16,21-21-16,-21 0 0,0 0 15,21 0-15,0 0 0,-21 0 16,22 0-16,-1 0 0,0 0 0,-21 0 16,0 0-16,0 0 0,0-21 15,0 21-15,-21 0 0,0 0 0,-1 0 16,1 0-16,-21 0 0,0-21 16,-22 21-16,1 0 0,-22 0 0,0 0 15,1 0-15,-22 0 0,0 0 0,0 0 16,0 0-16,-21-21 94,-21 21-63,0 0-16</inkml:trace>
  <inkml:trace contextRef="#ctx0" brushRef="#br1" timeOffset="58531.78">1397 11155 0,'0'0'0,"0"-21"16,0 0-16,0-1 15,0 1-15,21 0 16,-21 0-16,0 0 16,0 0-16,0-1 0,0 1 15,0 0-15,0 0 16,0 42 15,0 0-15,0 0-16,-21 22 0,21-1 15,0 0-15,-21 22 0,0-22 16,-1 22-16,22-1 0,-21 1 0,0-1 16,0 1-16,21-1 0,-21-20 15,0 20-15,21 1 0,0-1 16,-22-21-16,1 22 0,0-22 0,21 22 15,0-22-15,0 0 0,0-20 16,0-1-16,0 21 0,0-21 16,0 0-16,21-21 31,0-21-31,-21 0 16,22 0-16,-22 0 0,0 0 15,0-1-15,21-20 0,0 21 0,-21-21 16</inkml:trace>
  <inkml:trace contextRef="#ctx0" brushRef="#br1" timeOffset="59341.91">1503 10964 0,'-21'0'0,"-1"0"15,1 0 1,42 0 15,1 0-31,-1 0 16,21 0-16,0-21 0,1 21 0,-1-21 16,22 21-16,-22 0 0,0 0 15,22-21-15,-22 21 0,22 0 16,-1-21-16,1 21 0,-1 0 15,-21 0-15,22 0 0,-1-21 0,-20 21 16,20 0-16,-20 0 0,-1 0 16,-21 0-16,21 0 0,-20 0 0,-1 0 15,0 0-15,0 0 0,0 0 16,0 0-16,-21 21 16,0 0-1,0 0-15,0 0 16,0 0-16,0 1 15,0-1-15,0 0 0,0 0 0,0 0 16,0 0-16,0 1 0,0-1 16,0 21-16,0-21 0,0 0 0,0 22 15,0-22-15,0 21 16,0-21-16,0 1 0,0 20 0,0-21 16,0 0-16,0 22 0,0-22 15,0 0-15,0 0 0,22 21 0,-22-20 16,0-1-16,0 0 0,0 0 15,0 0-15,0 0 0,0 1 0,0-1 16,0 0-16,0 0 0,0 0 16,0 0-16,0 1 0,0-1 0,-22 0 15,22 0-15,-21-21 0,21 21 16,-21 0-16,0 1 0,0-22 0,0 21 16,-22 0-16,22-21 0,-21 21 15,-1-21-15,-20 21 0,-1 0 16,1-21-16,-1 22 0,1-22 15,-22 21-15,22-21 0,-22 0 0,22 0 16,-1 0-16,1 0 0,-1 0 16,1 0-16,-1 0 0,1 0 0,20 0 15,1 0-15,0 0 0,-1 0 16,22 0-16,-21 0 0,21 0 0,-1 21 16,1-21-16,0 0 0,0 0 15,42 0 32,0 0-47,0 0 0,1-21 0,20 0 16,0 21-16,1-22 0</inkml:trace>
  <inkml:trace contextRef="#ctx0" brushRef="#br1" timeOffset="59772.69">3260 11070 0,'0'0'0,"0"-21"15,-22 21 1,22 21 0,0 0-1,0 22-15,0-22 0,0 21 16,0 1-16,0 20 0,0-21 0,0 1 16,0 20-16,0-20 0,0 20 15,0-21-15,0 22 0,0-22 16,0 1-16,0-1 0,-21 0 0,21 1 15,-21-1-15,21-21 0,0 0 16,0 22-16,0-22 0,0 0 0,0 0 16,0-42 31,0 0-47,0 0 0,0-22 0,21 22 15,-21-21-15</inkml:trace>
  <inkml:trace contextRef="#ctx0" brushRef="#br1" timeOffset="60555.22">3302 11007 0,'0'0'0,"-21"0"15,42 0 32,21 0-31,-21 0-16,1-21 0,20 21 0,0 0 15,1 0-15,-1 0 0,0-22 16,1 1-16,20 21 0,1 0 16,-22-21-16,21 21 0,-20-21 0,20 21 15,-20 0-15,20 0 0,-21 0 16,22-21-16,-22 21 0,1 0 0,20 0 15,-21 0-15,-20 0 0,20 0 0,-21 0 16,21 0-16,-20 0 0,-1 0 16,0 21-16,0-21 0,-21 21 15,0 0 1,0 0-16,0 1 16,0-1-16,0 0 15,0 0-15,0 0 0,0 0 16,0 22-16,0-22 0,0 0 0,0 21 15,0-20-15,0 20 0,0-21 16,0 0-16,0 22 0,0-22 0,0 21 16,0-21-16,-21 22 0,21-22 0,0 21 15,-21-21-15,21 0 0,0 22 16,0-22-16,0 0 0,0 0 0,0 22 16,0-22-16,0 0 0,0 0 15,0 0-15,0 0 0,0 1 0,0-1 16,0 0-16,-21 0 0,21 0 15,-22 0 1,22 1-16,-21-22 16,0 21-16,0-21 0,0 0 0,0 21 15,-1-21-15,1 0 0,0 21 16,-21-21-16,21 21 0,-1-21 0,-20 0 16,0 0-16,-1 0 0,1 0 15,0 21-15,-1-21 0,-20 0 0,-1 0 16,1 0-16,-22 22 0,22-22 15,-1 21-15,1-21 0,-1 0 0,1 0 16,20 21-16,1-21 0,0 0 0,-1 0 16,22 0-16,0 0 0,0 21 15,0-21-15,0 0 0,-1 0 16,22-21 31,22 0-32,-1 21-15</inkml:trace>
  <inkml:trace contextRef="#ctx0" brushRef="#br1" timeOffset="61299.8">5207 11007 0,'0'0'0,"0"-21"15,0-1 1,-21 22 15,21 22-15,0 20 0,0-21-16,0 21 0,0 1 0,0-1 15,0 0-15,0 22 0,21-22 16,-21 22-16,0-1 0,0-20 15,0 20-15,0-21 0,0 1 0,0 20 16,0-20-16,0-1 0,0 0 0,-21 1 16,0-22-16,-1 21 0,22-21 15,-21 0-15,0 22 0,0-22 16,21 0-16,0-42 31,0 0-31,0-22 16,0 22-16,0 0 0,0-21 15</inkml:trace>
  <inkml:trace contextRef="#ctx0" brushRef="#br1" timeOffset="62128.65">5143 11007 0,'0'0'0,"0"-21"16,22 21 15,-1 0-15,0 0-16,21-22 0,-21 22 16,22 0-16,20 0 0,1 0 0,-22-21 15,43 21-15,-22-21 0,1 21 16,20 0-16,-20 0 0,21-21 0,-22 21 15,22 0-15,-22 0 0,1 0 16,20-21-16,-20 21 0,-1 0 0,1 0 16,-22 0-16,22 0 0,-22 0 0,0 0 15,1 0-15,-22 0 0,21 21 16,-21-21-16,1 0 0,-22 21 16,21-21-16,-21 21 0,0 0 15,0 1 1,0-1-16,0 0 15,0 0 1,0 0-16,0 0 0,0 1 0,0-1 16,0 21-16,0-21 0,0 0 15,0 1-15,-21-1 0,21 21 16,0-21-16,0 22 0,0-22 0,0 21 16,0-21-16,0 0 0,0 22 0,-22-22 15,22 21-15,0-21 0,0 22 16,0-22-16,-21 0 0,21 0 0,0 0 15,0 22-15,0-22 0,0 0 16,-21 0-16,21 0 0,0 1 16,0-1-16,0 0 0,0 0 0,-21 0 15,21 0-15,0 1 16,0-1-16,0 0 0,-21-21 16,21 21-16,-21-21 0,21 21 0,0 0 15,-22-21-15,1 0 16,0 0-16,0 0 0,0 22 0,0-22 15,-1 0-15,1 0 0,-21 0 0,21 0 16,-22 0-16,1 0 0,0 0 16,-22 0-16,1 0 0,20 0 0,-20 0 15,-22 0-15,22 0 0,-1 0 16,1 0-16,-1 0 0,22 0 16,0 0-16,-1 0 0,1 0 0,0 0 15,-1 0-15,22 0 0,0 0 16,-21 0-16,20 0 0,1 0 0,0 0 15,0 0-15,21-22 0,-21 22 16,0 0 0,21-21 15,0 0-31,21 21 0,0 0 16</inkml:trace>
  <inkml:trace contextRef="#ctx0" brushRef="#br1" timeOffset="63341.5">7768 11113 0,'0'0'0,"0"-22"15,-21 1 1,21 0 15,0 42 32,0 0-48,0 1-15,21-1 0,-21 21 0,0 0 16,0 1-16,0-1 0,0 0 0,0 1 16,0 20-16,0-20 0,0-1 15,-21 0-15,21 22 0,-21-22 0,0 0 16,21 1-16,-22-1 0,1 0 16,21 1-16,0-22 0,-21 21 0,0-21 15,21 22-15,-21-22 0,21 0 16,0 0-16,0-42 31,0 0-31,0 0 0,0 0 16,0-1-16,21 1 0</inkml:trace>
  <inkml:trace contextRef="#ctx0" brushRef="#br1" timeOffset="64291.4">7620 11113 0,'0'-22'0,"0"44"0,-21-44 0,42 22 62,0 0-62,0-21 0,22 21 16,-22 0-16,21 0 0,22-21 0,-22 21 16,21 0-16,1-21 0,-1 21 15,1-21-15,-1 21 0,1 0 0,-1-21 16,1 21-16,-1 0 0,1 0 0,-1-22 16,1 22-16,-22 0 0,22 0 15,-22 0-15,22 0 0,-22 0 16,0-21-16,1 21 0,-1 0 0,-21 0 15,21 0-15,-20 0 0,20 0 16,-21 0-16,0 0 0,0 0 0,1 0 16,-1 0-16,-21 21 0,21-21 15,0 22-15,-21-1 16,0 0 0,0 0-16,0 0 15,0 0-15,0 1 0,0-1 16,0 21-16,0-21 0,0 0 15,0 1-15,21 20 0,-21-21 0,0 0 16,0 22-16,0-22 0,0 21 16,0-21-16,0 0 0,0 22 15,0-22-15,0 0 0,0 0 0,0 22 16,21-22-16,-21 0 0,0 0 0,0 0 16,0 0-16,0 1 0,0-1 15,22 0-15,-22 0 0,0 0 16,0 0-16,0 1 0,0-1 15,0 0-15,0 0 16,0 0-16,0 0 16,-22-21-1,22 22-15,-21-22 16,21 21-16,-21-21 16,0 0-16,0 0 0,0 0 15,-1 0 1,1 0-1,0 0-15,0 0 0,0 0 16,0 0-16,-1 0 0,1 0 16,0 0-16,-21 0 0,21 0 0,-22 0 15,1 0-15,0 0 0,-1 0 16,-20 0-16,20 0 0,-20 0 0,-22 0 16,22 0-16,-1 0 0,-20 0 15,20 0-15,-21 0 0,22 0 16,-1 0-16,1 0 0,21 0 0,-22 0 15,43 0-15,-21 0 0,20 0 0,1 0 16,0 0-16,0 0 16,21-21 62,0-1-78</inkml:trace>
  <inkml:trace contextRef="#ctx0" brushRef="#br1" timeOffset="65123.68">1757 11091 0,'-21'22'0,"42"-44"0,-64 44 15,22-22-15,0 21 16,0-21-16,0 0 15,42 0 17,21 0-32,-21 0 15,22 0-15,-22 0 0,21 0 0,1 0 16,20 0-16,-21 0 16,22 0-16,-22 0 0,22 0 0,-22 0 15,22 0-15,-22 0 0,21 0 16,-20 0-16,-1 0 0,-21 0 0,0 0 15,1 0-15,-1 0 0,0 0 16,-42 0 15,0 0-31,-1 0 0,1 0 16,0 21-16,0 0 0</inkml:trace>
  <inkml:trace contextRef="#ctx0" brushRef="#br1" timeOffset="65491.13">1503 11536 0,'21'0'16,"21"0"-16,-21 0 16,1 0-16,20 0 0,0 0 15,1 0-15,-1 0 0,0 0 0,1 0 16,20 0-16,-21 0 0,1-21 16,-1 21-16,22 0 0,-22 0 0,0-21 15,1 21-15,-1 0 0,0 0 16,-21 0-16,1-22 0,-1 22 0,0 0 15,0 0-15,-42 0 32,0 0-32,0 22 0,-1-22 0,1 0 15,0 0-15,0 21 0,-21-21 16,20 0-16</inkml:trace>
  <inkml:trace contextRef="#ctx0" brushRef="#br1" timeOffset="65766.61">1736 11748 0,'0'0'0,"-22"0"16,22 21-16,22-21 31,-1 21-31,0-21 0,42 0 16,-41 0-16,20 0 15,21 0-15,-20 0 0,20 0 0,1-21 16,-22 21-16,22 0 0,-1-21 16,1 21-16,-1 0 0,-21 0 0,1-22 15,-1 22-15,0-21 0,1 21 16,-22 0-16,0 0 0,0 0 0,0-21 16,1 21-16</inkml:trace>
  <inkml:trace contextRef="#ctx0" brushRef="#br1" timeOffset="66303.78">3535 11113 0,'0'21'15,"0"-42"-15,-21 63 0,21-21 16,21-21 0,21 21-16,-21-21 0,22 0 15,-1 0-15,0 0 16,1 0-16,20 0 0,-21 0 0,22-21 15,-1 0-15,-20 21 0,20 0 16,-20-21-16,20 21 0,-21 0 0,22 0 16,-22-21-16,1 21 0,-1 0 0,-21 0 15,0 0-15,0 0 0,1 0 16,-44 0 15,-20 0-31,21 21 0,0-21 16,-22 21-16,1-21 0,0 21 15,-1 0-15</inkml:trace>
  <inkml:trace contextRef="#ctx0" brushRef="#br1" timeOffset="66576.27">3535 11515 0,'21'0'15,"0"0"1,0 0-16,0 0 0,1 0 16,20 0-16,-21 0 0,21 0 0,1 0 15,-22-21-15,21 21 0,1 0 16,-1-22-16,0 22 0,1-21 16,-1 21-16,-21 0 0,21 0 0,1-21 15,-22 21-15,21 0 0,-21 0 16,1 0-16,-1 0 0,0 0 0,-42 0 31</inkml:trace>
  <inkml:trace contextRef="#ctx0" brushRef="#br1" timeOffset="66795.74">3535 11790 0,'0'21'16,"21"0"0,0-21-16,0 0 0,0 0 0,22 0 15,-22 0-15,21 0 0,1 0 0,20 0 16,-21 0-16,1-21 0,-1 0 16,22 21-16,-22 0 0,0-21 0,1 21 15,20-21-15,-21 21 0,1-22 16,-1 22-16,-21-21 0,22 21 0</inkml:trace>
  <inkml:trace contextRef="#ctx0" brushRef="#br1" timeOffset="67323.05">5567 11324 0,'-21'0'0,"-1"0"16,44 0 15,-1 0-31,21 0 16,0 0-16,1 0 0,-1-21 0,0 21 15,1 0-15,20 0 0,-20-21 0,20 21 16,-21 0-16,1 0 0,-1 0 16,0-21-16,1 21 0,-1 0 0,0 0 15,-20 0-15,-1 0 0,0 0 16,-42 21 15,-22-21-31,22 21 0</inkml:trace>
  <inkml:trace contextRef="#ctx0" brushRef="#br1" timeOffset="67559.49">5609 11642 0,'0'21'15,"21"-21"1,0 0-16,22 0 0,-22 0 0,21 0 16,-21 0-16,22-21 0,20 21 0,-20 0 15,-1-21-15,0-1 0,22 22 16,-22 0-16,0-21 0,1 21 16,-22 0-16,21 0 0,-21 0 0,22 0 15,-22 0-15,-42 0 31,0 0-31</inkml:trace>
  <inkml:trace contextRef="#ctx0" brushRef="#br1" timeOffset="67755.64">5673 11875 0,'0'0'16,"0"21"-16,21-21 15,0 0-15,0 0 16,21 0-16,1 0 0,-1 0 0,0 0 16,1-21-16,-1 21 0,22-22 0,-22 22 15,21-21-15,-20 0 0,20 21 16,1-21-16,-1 0 0,1 0 0,20-1 16,-20 1-16</inkml:trace>
  <inkml:trace contextRef="#ctx0" brushRef="#br1" timeOffset="68191.56">8001 11261 0,'-21'21'15,"0"-21"1,21 21-16,21-21 15,0 0-15,21 0 0,1 0 16,-1 0-16,0 0 0,1-21 0,-1 21 16,21 0-16,-20-21 0,-1 21 15,22 0-15,-22 0 0,21-21 0,-20 21 16,-1 0-16,22 0 0,-43 0 16,21 0-16,-21 0 0,0 0 0,1 0 15,-44 21 16,1-21-31,0 0 0,0 21 0,-21-21 16,20 21-16</inkml:trace>
  <inkml:trace contextRef="#ctx0" brushRef="#br1" timeOffset="68428.5">8043 11599 0,'0'22'0,"0"-44"0,0 65 15,21-43 1,1 0 0,-1 0-16,21 0 0,-21 0 0,22 0 15,-22 0-15,21 0 0,0 0 16,1 0-16,-22-21 0,21 21 0,1-22 16,-22 22-16,21-21 0,0 21 0,-20 0 15,20-21-15,-21 21 0,21-21 16,-20 21-16,-1 0 0,0-21 0,0 21 15,0 0-15</inkml:trace>
  <inkml:trace contextRef="#ctx0" brushRef="#br1" timeOffset="68627.46">8213 11832 0,'0'0'0,"-22"0"0,1 0 15,0 21-15,21 1 16,21-22 0,0 0-16,1 0 0,-1 0 15,0 0-15,21-22 0,-21 22 0,22-21 16,-1 21-16,-21-21 0,22 0 0,-22 21 16</inkml:trace>
  <inkml:trace contextRef="#ctx0" brushRef="#br1" timeOffset="75415.06">9546 9059 0,'-21'0'0,"42"0"0,-63 0 0,21 0 16,-1 0-16,1 22 15,0-22-15,0 0 0,0 0 16,0 0 0,21 21-16,0 0 78,21-21-78,0 21 15,21-21-15,-21 0 0,1 0 16,20 0-16,0 21 0,1-21 0,20 0 16,-21 0-16,22 0 0,-1 0 0,1 0 15,-1 0-15,1 0 0,-1 0 16,22 0-16,-21 0 0,-1 0 0,1 0 16,20 21-16,1-21 0,-22 0 15,22 0-15,21 0 0,-21 0 0,-1 0 16,1 22-16,0-22 0,-1 0 0,1 0 15,0 21-15,-22-21 0,22 0 16,-22 0-16,1 0 0,20 21 16,-20-21-16,21 0 0,-22 0 15,1 0-15,20 0 0,-20 0 0,20 0 16,-20 0-16,21 0 0,-22 21 0,1-21 16,20 0-16,-20 0 0,20 0 15,1 0-15,0 21 0,-1-21 0,22 21 16,-21-21-16,0 0 0,20 0 15,-20 0-15,0 22 0,21-22 0,-22 0 16,1 0-16,0 21 0,-1-21 0,1 0 16,0 0-16,-1 0 0,1 21 15,0-21-15,-22 0 0,22 0 0,-22 21 16,1-21-16,-1 0 16,1 0-16,-1 0 0,1 21 0,-1-21 15,-20 0-15,20 0 0,1 0 0,-22 0 16,0 0-16,22 0 0,-22 0 15,0 0-15,1 0 0,-1 0 0,-21 0 16,22 0-16,-1 0 0,0 0 16,-21 0-16,22 0 0,-1 0 0,0 0 15,1 0-15,20 0 0,-20 0 0,-1 0 16,21 0-16,-20 0 0,20 0 16,-20 0-16,20 0 0,1 0 0,-22 0 15,21 0-15,-20 0 0,-1 0 16,0 0-16,1 0 0,-1 0 15,0 0-15,-20 0 0,20 0 0,0 0 16,-21 0-16,1 0 0,20-21 16,-21 21-16,0 0 0,0 0 0,1 0 15,-1 0-15,0-21 0,0 21 16,0 0-16,0 0 0,1 0 0,-1 0 16,0 0-16,0 0 0,0 0 0,0 0 15,1 0-15,-22-21 47,-22 21 31</inkml:trace>
  <inkml:trace contextRef="#ctx0" brushRef="#br1" timeOffset="76583.39">19939 2117 0,'-21'-21'0,"42"42"0,-42-64 16,21 22-16,0 0 16,0 0-1,-21 21 16,21 21-15,0 0-16,0 22 16,0-22-16,0 0 0,0 21 15,0 1-15,0 20 0,0 1 0,0-1 16,0 1-16,0-1 0,0 22 16,0-22-16,-22 22 0,1-22 0,21 22 15,-21 0-15,0-1 0,0-20 16,21 21-16,-21-1 0,21 1 0,-22-22 15,1 22-15,21-21 0,-21 20 16,21 1-16,-21-22 0,0 22 0,21 0 16,-21-22-16,21 22 0,-22-22 15,22 1-15,-21-22 0,21 22 16,0-22-16,0 0 0,0-20 0,0-1 16,0 0-16,0 0 0,0-42 46,0 0-46,0 0 0,0-1 16,0 1-16,21 0 0,1-21 0,-22-1 16,21 1-16</inkml:trace>
  <inkml:trace contextRef="#ctx0" brushRef="#br1" timeOffset="77988.21">19918 2223 0,'0'0'0,"0"-22"16,0 1 0,-21 21-16,-1 0 15,22-21 1,22 0 46,-1 21-62,21 0 0,-21 0 16,22 0-16,20 0 0,1 0 16,-1 0-16,22 0 0,21 0 0,-22 0 15,43 0-15,-21 0 0,0 0 16,21 0-16,0 0 0,0 0 16,0 0-16,0 0 0,0 0 15,0 0-15,-21 0 0,21 0 0,-21 0 16,-1 0-16,1 0 0,0 0 15,-21 0-15,21 0 0,-22 0 0,1 0 16,0 0-16,-1 0 0,1 0 16,-22 0-16,1 0 0,-1 0 0,1 0 15,-22 0-15,22 0 0,-22 0 16,-21 0-16,22 0 0,-22 0 0,0 0 16,0 0-16,0 0 0,0 0 15,-21 21 1,0 0-1,0 0-15,0 1 16,0-1-16,0 0 16,0 0-16,0 0 0,0 0 0,0 1 15,0 20-15,0-21 0,0 21 16,-21 1-16,0-1 0,0 0 0,21 1 16,-21-1-16,0 0 0,21 22 15,-22-22-15,1 1 0,0-1 0,21 21 16,-21-20-16,0-1 0,21 22 15,-21-22-15,21 21 0,-22 1 0,1-22 16,21 22-16,-21-22 0,21 22 16,0-22-16,-21 21 0,21-20 15,-21 20-15,21-20 0,0-1 16,0 21-16,0-20 0,0 20 0,0-20 16,0 20-16,0-21 0,0 1 0,0 20 15,0-20-15,0-1 0,0 0 16,0 1-16,0-1 0,0-21 0,0 21 15,0-20-15,0-1 0,0 0 16,0 0-16,0 0 0,0 0 16,-21 1-16,21-1 15,-22-21 1,22 21-16,-21-21 0,21 21 31,-21-21-31,0 0 0,0 21 16,0 0-1,-1-21-15,1 0 16,21 22-16,-21-22 16,0 0-16,0 0 15,0 0-15,-1 0 0,1 0 16,0 0-16,-21 0 0,21 0 16,-22 0-16,1 0 0,0 0 15,-1 0-15,1 0 0,0 0 0,-22 0 16,1 0-16,20 0 0,-20 0 15,-1-22-15,1 22 0,-1-21 0,-20 21 16,20 0-16,-21 0 0,22-21 16,-22 21-16,1 0 0,20 0 0,-21 0 15,22-21-15,-1 21 0,1 0 0,-1 0 16,1 0-16,21-21 0,-22 21 16,1 0-16,-1 0 0,1-21 0,-1 21 15,1-22-15,-1 22 0,1 0 16,-1 0-16,-21 0 0,22-21 0,-1 21 15,1 0-15,-1 0 0,1 0 16,-1 0-16,22-21 0,0 21 16,-1 0-16,1 0 0,0-21 0,21 21 15,-22 0-15,22 0 0,-21-21 16,21 21-16,-1 0 0,-20 0 0,21 0 16,0 0-16,0-21 0,-1 21 0,1 0 15,0 0-15,0 0 0,21-22 47,0 1-31,0 0-1,0 0-15,21 21 0,0-21 16</inkml:trace>
  <inkml:trace contextRef="#ctx0" brushRef="#br1" timeOffset="81126.99">20129 2074 0,'0'-21'78,"-21"0"-47,0 21-15,0 0-1,0 0 1,0 0-16,-1 0 16,1 0-1,0 0-15,21 21 0,-21-21 0,21 21 16,-21 1-16,0-22 16,21 21-16,-22-21 0,22 21 0,0 0 15,-21-21-15,21 21 0,-21 0 16,21 1-16,0-1 0,-21-21 15,21 21-15,0 0 0,-21 0 16,21 0-16,0 1 16,0-1-16,0 0 0,0 0 0,0 0 15,0 0-15,0 1 16,0-1-16,0 0 0,0 0 0,0 0 16,21-21-16,-21 21 15,21 1-15,0-1 0,0-21 16,1 21-16,-1-21 15,0 21-15,0-21 16,0 0-16,0 0 0,1 21 16,-1-21-16,0 0 0,0 0 15,0 0-15,0 0 0,1 0 16,-1 21-16,0-21 0,0 0 16,0 0-16,0 0 0,1 0 15,-1 0-15,0 0 0,0 0 0,0 0 16,0 0-16,1 0 0,-22-21 0,21 21 15,0 0-15,0-21 0,0 21 16,0-21-16,1 0 0,-1 21 16,-21-21-16,21 21 0,-21-22 15,0 1-15,21 21 0,-21-21 0,21 0 16,-21 0-16,0 0 0,0-1 16,21 1-16,-21 0 0,0 0 15,0 0-15,0 0 0,0-1 16,0 1-16,0 0 0,0 0 15,0 0-15,0 0 16,0-1-16,0 1 0,0 0 16,0 0-16,0 0 15,-21 0-15,21-1 0,0 1 16,-21 21-16,0-21 16,0 21-16,21-21 0,-21 21 0,-1-21 15,1 21-15,21-21 0,-21 21 0,0 0 16,0-22-16,0 22 0,-1 0 15,1 0-15,0 0 0,0-21 0,0 21 16,0 0-16,-1 0 16,1 0-16,0 0 0,0 0 15,0 0-15,0 0 16,-1 0-16,1 21 16,0-21-16,0 22 15,0-1-15,21 0 0,-21-21 16,-1 21-16,22 0 15,-21-21-15,0 21 0,0 1 16,0-1-16,21 0 16,-21 0-16,21 0 15,0 0-15,-22 1 16,22-1-16,0 0 16,0 0-16,0 0 15,0 0-15,0 1 0,0-1 16,0 0-16,0 0 15,0 0-15,0 0 0,22 1 16,-22-1-16,21 0 0,-21 0 16,21-21-16,-21 21 0,21 0 0,0 1 15,-21-1-15,21-21 16,1 21-16,-1 0 0,0-21 16,0 0-16,-21 21 0,21-21 15,0 0-15,1 0 0,-1 0 16,0 0-16,0 0 0,0 0 15,0 0-15,1 0 0,-1 0 16,0 0-16,0-21 0,0 21 0,0-21 16,1 21-16,-1-21 0,0 21 15,0-21-15,0-1 0,0 22 0,1-21 16,-1 0-16,0 0 0,0 0 16,-21 0-16,21-1 0,-21 1 15,0 0-15,0 0 0,21 0 16,-21 0-16,22 21 0,-22-22 0,0 1 15,0 0-15,0 0 16,0 0-16,0 0 16,0-1-16,0 1 0,0 0 15,0 0 1,0 0-16,-22 21 0,1-21 0,0-1 16,0 22-1,0-21-15,0 21 0,-1 0 16,1-21-16,0 21 0,0 0 15,-21 0-15,20 0 16,1 0-16,0-21 0,0 21 16,0 0-16,0 0 0,-1 0 15,1 0-15,0 0 16,0 0-16,0 0 16,0 0-16,-1 21 15,1-21-15,21 21 0,-21-21 16,0 0-16,21 21 0,-21-21 15,21 22-15,-21-1 0,-1 0 16,1 0 0,21 0-16,0 0 0,0 1 15,-21-1-15,21 0 16,0 0-16,0 0 16,0 0-16,0 1 15,0-1-15,0 0 0,0 0 16,21 0-16,-21 0 15,0 1-15,21-22 0,-21 21 16,22 0-16,-22 0 0,21 0 16,0 0-16,0-21 15,0 22-15,0-22 0,1 0 16,-1 0-16,0 0 16,0 0-16,0 0 15,0 0-15,1 0 0,-1 0 0,0 0 16,0-22-16,0 22 0,0-21 0,1 0 15,-1 21-15,0-21 16,0 0-16,0 21 0,0-21 0,1-1 0,-22 1 16,21 0-1,-21 0-15,21 0 0,-21 0 16,0-1-16,0 1 0,0 0 0,0 0 16,0 0-16,0 0 15,0-1-15,0 1 0,0 0 16,-21 21-16,21-21 0,-21 21 15,-1 0-15,22-21 0,-21 21 0,0 0 16,0-21-16,0 21 16,0-22-16,-1 22 0,1-21 15,0 21-15,0 0 16,0 0-16,0 0 0,-1 0 16,1 0-1,0 0-15,0 0 0,0 0 16,0 21-1,-1 1-15,22-1 0,-21 0 16,0 0 0,21 0-16,0 0 15,0 1-15,-21-1 0,21 0 16,0 0-16,0 0 16,0 0-16,0 1 15,0-1-15,0 0 16,0 0-1,21-21-15,-21 21 16,21 0-16,0-21 16,1 0-1,-1 0-15,0 0 0,0 0 16,0 0-16,0 0 16,1 0-16,-1-21 0,0 21 15,0-21-15,0 21 16,-21-21-16,21 21 0,1-21 15,-22 0-15,21 21 0,0-22 16,-21 1 0,0 0-16,0 0 15,0 0-15,0 0 16,0-1 0,-21 22-1,0 0-15,-1 0 16,1 0-16,0 0 15,0 0-15,0 0 16,0 0-16,-1 0 16,1 0-16,0 22 15,0-1 17,21 0-17,0 0 16,0 0 1,-21-21-1,0 0-31</inkml:trace>
  <inkml:trace contextRef="#ctx0" brushRef="#br1" timeOffset="94355.27">14541 7472 0,'0'21'0,"0"-42"0,22 63 16,-22-21-16,0 1 15,21-22-15,-21 21 0,0 0 0,0 0 16,0 0-16,0 0 0,21 1 16,-21-1-16,0 0 15,0 0-15,0 0 0,0 0 16,21 1-16,-21-1 0,0 0 0,21-21 15,-21 21-15,0 0 0,0 0 16,0 1-16,0-1 0,0 0 16,21-21-16,-21 21 15,0 0 32,0-42 0,0 0-47,0 0 16,0 0-16,0-1 0,0 1 15,0 0-15,0 0 16,0 0-16,0 0 0,0-1 16,0 1-16,0 0 0,0 0 15,0 0-15,0 0 16,0-1-16,0 1 0,0 0 0,0-21 15,0 21-15,0-1 0,0 1 16,0-21-16,0 21 0,0 0 0,0-22 16,0 22-16,0 0 0,0 0 0,0 0 15,0-1-15,0-20 0,0 21 16,22 0-16,-22 0 0,0-1 0,0 1 16,0-21-16,21 21 0,-21 0 15,21-1-15,-21 1 0,0-21 16,0 21-16,21 0 0,-21-1 0,21-20 0,-21 21 15,21 0-15,-21-22 0,0 22 16,22 0-16,-1-21 0,0 21 16,-21-1-16,21-20 0,0 21 15,-21 0-15,21-22 0,1 22 0,-1 0 16,0-21-16,-21 21 0,21-1 0,0-20 16,0 21-16,-21 0 0,22 0 15,-1-1-15,0 1 0,0 0 0,-21 0 16,21 0-16,0 0 0,1-1 15,-1 1-15,0 0 0,0-21 16,0 21-16,22-1 0,-22 1 0,0-21 16,0 21-16,0 0 0,22-1 0,-22-20 15,0 21-15,0 0 0,0 0 16,0-22-16,1 22 0,-1 0 16,0 0-16,0 0 0,0-1 0,0-20 15,1 21-15,-1 0 0,0-22 16,0 22-16,21-21 0,-20 21 0,-1 0 15,21-22-15,-21 22 0,22 0 0,-22 0 16,21-22-16,0 22 0,1 0 16,-22-21-16,21 21 0,1-1 15,-1 1-15,-21 0 0,21-21 0,-20 21 16,20-1-16,0 1 0,-21-21 16,22 21-16,-1-22 0,-21 22 15,22 0-15,-22-21 0,21 21 0,-21-1 0,22 1 16,-22 0-16,0 0 15,21 0-15,-21 0 0,1-1 0,-1 1 16,0 0-16,21 0 0,-21 0 0,22 0 16,-22-1-16,21 1 0,1 0 15,-1-21-15,0 21 0,1-1 0,-1 1 16,0-21-16,1 21 0,-1 0 16,0-1-16,1 1 0,-1 0 15,-21 0-15,21 0 0,1 0 16,-22-1-16,0 1 0,21 0 0,-20 0 15,-1 0-15,21 0 0,-21-1 16,0 1-16,22 0 0,-22 0 0,64 21 16,-64-21-16,21 0 0,-21-1 15,0 22-15,-42-42 0</inkml:trace>
  <inkml:trace contextRef="#ctx0" brushRef="#br1" timeOffset="95063.22">18394 3683 0,'0'0'15,"21"0"-15,0-21 0,0 21 0,22-21 16,-22 21-16,0-21 0,21-1 15,-21 22-15,1-21 0,-1 0 0,0 21 16,0-21-16,0 21 0,0-21 0,22 21 16,-43-21-16,21-1 0,0 22 15,0-21-15,0 21 0,1-21 0,-1 21 16,0-21-16,0 0 0,0 0 16,0 21-16,1-22 0,-1 22 15,0-21-15,0 21 0,0-21 0,0 21 16,1 0-16,-1-21 0,21 21 15,-21 0-15,0-21 0,1 21 0,-1-21 16,0 21-16,0 0 0,21-22 16,-20 22-16,-1 0 0,0-21 0,0 21 15,0-21-15,0 21 16,-21-21-16,22 21 0,-1-21 0,0 21 16,-21-21-16,21 21 15,0 0-15,-21-22 0,21 22 16,-21-21 15,-21 21 0,0 0-15,0 0-16,0 0 0,-22-21 0,22 21 16,-21 0-16,0 0 15,-1 0-15,1 0 0,0 0 0,-1 0 16,-84 42-16,106-20 0,-42-1 15,-1-21-15,43 0 0,21-21 16,-42 21 0,20 0 15,1 0-31,42 0 16,-21-22 15,22 22-16,-22 22-15,21 20 16,0-42-16,-21-21 0,21 21 16,0-21-16,43-1 0,-1 22 15,-42 0-15,64 0 0,-43 0 16,1-21-16,-22 21 0,21 0 16,1 0-16,-22 0 0,21-21 0,-21 21 15,0 0-15,22 0 0,-22 0 16,0-21-16,-21 42 0,21-21 15,0 0-15</inkml:trace>
  <inkml:trace contextRef="#ctx0" brushRef="#br1" timeOffset="95104.2">19685 3006 0</inkml:trace>
  <inkml:trace contextRef="#ctx0" brushRef="#br1" timeOffset="95199.14">19452 3408 0,'0'21'16,"0"0"-16,-42-21 0</inkml:trace>
  <inkml:trace contextRef="#ctx0" brushRef="#br1" timeOffset="95232.12">19304 6011 0,'0'-402'0</inkml:trace>
  <inkml:trace contextRef="#ctx0" brushRef="#br1" timeOffset="95352.05">19283 3725 0,'0'0'15,"-21"0"32,-1-21-47,1 21 16,0 0-16,0-21 15</inkml:trace>
  <inkml:trace contextRef="#ctx0" brushRef="#br1" timeOffset="95982.69">18330 3747 0,'21'-22'16,"1"22"-16,-22-21 15,21 21-15,0-21 0,21 0 0,-21 0 16,22 21-16,-22-21 0,21-1 15,1 1-15,-22 21 0,0-21 0,21 0 16,-21 0-16,1 21 0,20-21 16,-21-1-16,0 1 0,0 21 0,1-21 15,-22 0-15</inkml:trace>
  <inkml:trace contextRef="#ctx0" brushRef="#br1" timeOffset="96032.66">19092 3302 0,'85'-21'15,"-170"42"-15,170-63 0</inkml:trace>
  <inkml:trace contextRef="#ctx0" brushRef="#br1" timeOffset="96114.61">19346 6265 0,'64'-211'16,"-128"422"-16,128-465 0,-64 233 16,0 0-16,0 0 0,0 0 15,21 0-15,0 21 0,-21-22 0,0 1 16</inkml:trace>
  <inkml:trace contextRef="#ctx0" brushRef="#br1" timeOffset="96529.09">17865 3874 0,'-22'21'0</inkml:trace>
  <inkml:trace contextRef="#ctx0" brushRef="#br1" timeOffset="103651.18">18055 3810 0,'0'0'0,"-21"0"16,21 21-16,-21-21 15,0 0 1,21 21-16,-22-21 16,1 22-16,0-22 15,21 21-15,-21-21 16,21 21-16,-21-21 15,0 0-15,21 21 0,-22-21 16,22 21-16,-21-21 16,21 21-16,-21-21 0,21 22 15,-21-22 17,42 0 46,-21-22-78,21 22 0,0 0 15,-21-21-15,22 21 0,-1 0 0,-21-21 16,21 21-16,0-21 0,0 21 16,0-21-16,1 21 0,-1-21 0,0 21 15,21-22-15,-21 22 0,1-21 16,20 21-16,-21-21 0,21 21 15,-20-21-15,20 0 0,-21 21 16,21-21-16,-20 21 0,20-22 0,0 1 0,1 21 16,-22-21-16,21 0 0,0 21 15,-20-21-15,20 0 0,-21 21 16,0-22-16,22 1 0,-22 21 0,0-21 16,0 0-16,21 21 0,-20-21 15,-1 21-15,0-21 0,0-1 0,0 22 16,0-21-16,1 21 0,20-21 15,-21 21-15,0-21 0,0 21 0,1-21 16,-1 21-16,0-21 0,21 21 16,-21 0-16,1-22 0,-1 22 0,0-21 15,0 21-15,0 0 16,0-21-16,1 21 0,-1 0 0,0-21 16,0 21-16,0 0 0,0-21 15,22 0-15,-22 21 0,0-22 0,21 22 16,-20-21-16,-1 21 0,21-21 15,-21 21-15,0 0 0,1-21 0,-1 21 16,0-21-16,0 0 16,0 21-16,-21-22 15,21 22 1,-21-21-16,22 21 16,-22-21-1,-22 21 32,1 0-31,0 0-16,0 0 15,0 0-15,0 0 0,-1 0 16,1 0-16,0 0 0,-21 0 16,21 21-16,-22-21 0,22 0 0,-21 0 15,-1 21-15,1-21 0,0 0 16,-1 0-16,1 22 0,21-22 0,-21 0 15,-1 0-15,22 0 0,-21 0 16,21 0-16,-1 0 0,1 21 0,0-21 16,0 0-16,0 0 15,0 0-15,-1 0 16,1 0 0,42 21 30,1-21-30,-1 0-16,0 0 16,0 0-16,0 0 0,22 0 15,-22 0-15,21 0 0,0 0 0,1 0 16,-1 0-16,0-21 0,1 21 16,-1 0-16,0 0 0,1-21 15,-1 21-15,0 0 0,1 0 0,-1-22 16,-21 22-16,22 0 0,-22 0 15,0 0-15,0-21 0,0 21 0,0 0 16,1 0 15,-44 21 1,22 1-17,-21-22-15,0 21 16,21 0-16,-21-21 0,0 21 0,0 0 15,-1 0-15,22 22 0,-42-22 16,21 0-16,0 0 0,0 22 0,-1-22 16,1 0-16,0 21 0,0-21 15,0 22-15,0-22 0,-1 0 0,1 21 16,0-20-16,21-1 0,-21 0 16,0 0-16,0 0 0,-1 0 0,22 1 15,-21-1-15,0 0 0,0 0 16,21 0-16,-21 0 15,0-21-15,21 22 16,0-44 31,21 1-47,0 21 0,0-21 0,0 0 16,0 0-16,22-22 0,-22 22 15,21-21-15,-21 0 0,22 20 0,-1-20 16,-21 0-16,22-1 0,-22 1 15,21 0-15,-21-1 0,0 22 0,1-21 16,-1 21-16,-21 0 0,0-1 0,21 1 16,-21 0-16,0 0 15,0 42 17,0 0-17,0 0-15,-21-21 16,21 22-16,0-1 15,-21-21 1,21 21 0,-22-21 15,1 0 0</inkml:trace>
  <inkml:trace contextRef="#ctx0" brushRef="#br1" timeOffset="108539.36">20489 2180 0,'0'-21'16,"0"0"-16,21 0 15,-21 0 1</inkml:trace>
  <inkml:trace contextRef="#ctx0" brushRef="#br1" timeOffset="109021.37">20447 2032 0,'-21'0'32,"42"0"-32,-63 0 0,20 0 0,1 0 15,-42-21-15,20 21 0,22-21 16,0 21-16,0 21 0,0-21 16,0 21-16,63-21 0,-42 21 0,-42 0 15,20 1-15,1-1 0,0 0 0,-21 0 16,21 0-16,-1 0 15,22 1-15,0-1 0,0 0 0,-21 0 16,21 0-16,0 0 0,0 22 0,0-22 16,0 0-16,0 21 0,21-20 15,-21-1-15,64 0 0,-43-21 0,0 21 16,-21 21-16,21-20 0,1-1 0,-22 21 16,21-42-16,0 0 0,0 21 15,21-21-15,-20 21 0,-1-21 0,21 0 16,-21 0-16,22 0 0,-22 0 0,21 0 15,0 0-15,-20-21 0,20 21 16,-21-21-16,21 0 0,-42 0 16,22 0-16,-1-1 0,0 1 15,0 0-15,0 0 0,0-21 0,-21 20 16,22-20-16,-22 21 0,0-21 16,0-1-16,0 22 0,0-21 0,0-1 15,-22 22-15,-20-21 0,42 21 0,-42 0 16,21-1-16,-1 22 0,1-21 0,0 0 15,0 21-15,0-21 0,0 21 16,-1 0-16,-20 0 0,0 0 0,21 0 16,-22 0-16,1 21 0,0-21 15,20 21-15,-20 0 0,21 1 0,0-1 16,0 0-16,-1 0 16,1 0-16,0 0 0,0 22 0,0-22 15</inkml:trace>
  <inkml:trace contextRef="#ctx0" brushRef="#br1" timeOffset="109267.23">20129 2540 0,'22'-21'0,"-44"42"16,65-42-16,-22 0 0,0 21 0,0 0 0,22 0 16,-22 0-16,0 0 0,0 0 0,21-43 15,1 43-15,-22-42 0,21 63 0,-21-21 16,1-21-16,20 0 0,-21 0 0,0 0 16,0 21-16,-21-22 0,0 1 15,0 0-15,0 0 0,0 0 0,-21 0 16,0-1-16,0 22 15,0 0-15,0-21 0,-1 21 0,-20 0 16,21 0-16,0 0 0,-22 0 16,22 21-16,-21-21 0,21 22 0,-22-1 15,22 0-15,0 0 0,0 0 16,0 0-16,21 1 0,0-1 0,0 0 16,0 0-16,-21 0 0</inkml:trace>
  <inkml:trace contextRef="#ctx0" brushRef="#br1" timeOffset="110083.05">20341 2498 0,'64'-43'31,"-128"86"-31,149-86 0,-64 43 16,0-21-16,0 0 0,0 0 0,-21 0 15,22 0-15,-22-1 16,0 1-16,0 0 0,-22 21 0,1-21 16,0 21-16,0 0 0,0 0 15,0 0-15,-1 0 0,1 0 0,0 0 16,0 21-16,0 0 15,0 0-15,21 1 0,-22-1 0,22 0 16,0 0-16,0 0 0,0 22 16,0-1-16,43-21 15,-22-21 1,0 0-16,0 0 0,-21-21 16,0 0-16,0 0 0,64-1 15,-22 1-15,-42 0 0,21 0 16,-21 0-16,21 0 0,-21-1 15,0 1-15,0 0 0,-21 21 16,0-21-16,0 21 0,0 0 16,0 0-16,-1 0 0,1 0 15,0 0-15,0 0 0,0 0 0,21 21 16,-21 0-16,21 0 0,0 1 16,-22-1-16,22 0 0,0 0 0,0 0 15,0 0-15,0 1 16,22-22-16,-1 21 0,0-21 15,0 0-15,0 0 16,0 0-16,1 0 16,-1 0-1,-21-21-15,21 21 0,-21-22 16,0 1 0,-21 21 15,0 0-16,21 21 1,-22-21-16,22 22 31,-21-22 1,21 21-17,-21-21 141,0 0-140,-21 0-16,20 0 0</inkml:trace>
  <inkml:trace contextRef="#ctx0" brushRef="#br1" timeOffset="115507.55">16827 2096 0,'0'-22'15,"0"44"-15,0-65 0,0 22 0,0 0 16,-21 21-16,0 0 16,21 21-1,-21 21-15,21 22 16,0-43-16,0 0 0,0 0 0,0 22 15,0-1-15,0 0 0,42-20 16,-42 20-16,0-21 0,0 21 0,0-20 16,0 20-16,21-21 0,-21 0 15,0 0-15,0 1 0,22-1 16,-22-42 0,0-1-1,0 1-15,-22 0 0,22 0 16,0 0-16,0 0 0,0-22 0,0 22 15,0-21-15,0 21 16,0-22-16,0 22 0,22-21 0,-1 21 16,0-22-16,0 22 0,0-21 15,22 21-15,-1-1 0,0 22 0,-42-21 16,43 21-16,-1 0 0,0 21 16,1-21-16,-1 22 0,-21-1 0,0 0 15,0 0-15,1 0 0,-1 0 0,-21 22 16,21-22-16,-21 0 0,0 21 15,0-20-15,0-1 0,0 0 0,0 0 16,0 0-16,0 0 0,0 1 16,0-44 31,0 1-47</inkml:trace>
  <inkml:trace contextRef="#ctx0" brushRef="#br1" timeOffset="115901.33">17589 2244 0,'43'21'16,"-22"-21"-1,0 0-15,0 0 0,-21-21 16,21 0-16,1 21 0,-1-22 15,-21 1-15,21 21 0,0-21 0,-21 0 16,0 0-16,21 21 0,-21-21 0,0-1 16,0 1-16,0 0 15,-21 21-15,0 0 16,0 0 0,0 0-16,-1 21 0,22 0 0,0 22 15,-21-22-15,21 0 0,-21 21 16,21-20-16,0 20 0,0-21 0,0 0 15,0 0-15,0 1 0,0-1 16,0 0-16,0 0 0,21 0 16,0-21-16,1 0 15,-1 0-15,0 0 0,0 0 16,0 0-16,0-21 16,1 0-16,-1 0 0,0 0 15,0-1-15,0 1 0</inkml:trace>
  <inkml:trace contextRef="#ctx0" brushRef="#br1" timeOffset="116371.06">18076 2096 0,'21'-43'32,"-105"191"-32,147-253 0,-20 62 0,-22 43 15,-21 21 1,0 1-16,0-1 0,21 0 16,-21 0-16,0 0 0,0 0 15,0 1-15,0-1 0,0 0 0,0 0 16,21 0-16,-21 0 15,21-21 1,0 0 0,1-21-16,-22 0 15,21 0-15,0 21 0,-21-21 0,0 0 16,0-1-16,21 22 16,-21-21-16,21 21 0,-21-21 0,21 21 15,1 0 1,-22 21-16,21 0 0,-21 1 0,0-1 15,0 0-15,21 0 0,0 0 16,-21 0-16,21 1 0,-21-1 0,21 0 16,1-21-16,-1 0 0,0 0 15,0 0-15,0 0 0,0 0 0,1-21 16,-1 0-16,0-1 0,0 1 0,0 0 16,-21-21-16,0 21 0,0-1 15,0-20-15,0 21 0,0-21 0,-21 20 16,0 1-16,0 0 0,21 0 15,-21 0-15,-1 21 0,1 0 0,0 0 16,0 0 0,0 21-16,21 0 15,0 0-15,0 0 0,0 1 16,0-1-16,42 0 0,-21-21 0</inkml:trace>
  <inkml:trace contextRef="#ctx0" brushRef="#br1" timeOffset="142195.44">20087 9440 0,'0'0'0,"-21"0"15,0 0-15,0 0 0,-1 0 16,1 0-16,0 0 0,0 0 16,0 0-16,0 0 15,-1 0-15,1 0 0,0 0 0,0 0 16,0 0-16,0 0 0,-1 0 16,1 0-16,0 0 0,0 0 15,0 0-15,0 0 16,42 0 15,0 0-31,21 0 16,-21 0-16,22 0 0,-1 0 15,0 0-15,22 0 0,-1 0 16,1-21-16,-1 21 0,22-21 0,0 21 16,-1 0-16,1-21 0,0 21 0,-1 0 15,1 0-15,0-21 0,-1 21 16,-20 0-16,21 0 0,-22 0 0,1 0 15,-1 0-15,1 0 0,-1 0 0,1 0 16,-22 0-16,0 0 0,1 0 16,-1 0-16,-21 0 0,0 0 0,0 0 15,1 0-15,-1 0 0,-21-21 16,21 21-16,-42 0 62,0 0-62,-1 0 0,1 0 16,0 0-16,0 0 0</inkml:trace>
  <inkml:trace contextRef="#ctx0" brushRef="#br1" timeOffset="142631.46">19833 9525 0,'-63'0'0,"126"0"0,-169 0 0,64 21 16,21-21-16,-22 0 0,22 0 0,0 0 16,0 0-16,0 0 0,42 21 31,0-21-31,0 0 15,22 0-15,20 0 0,-21 0 0,22 0 16,-1 0-16,22 0 0,0 0 0,-1 0 16,1 0-16,21-21 15,0 21-15,0 0 0,-1-21 0,-20 21 16,21-21-16,0 21 0,-22 0 0,1 0 16,21-21-16,-43 21 0,22 0 15,-21 0-15,-1 0 0,1 0 0,-22 0 16,0 0-16,1 0 0,-22 0 0,0 0 15,0 0-15,-42 0 63,0 21-63,-22 0 0,22 0 0,0-21 16,-21 21-16</inkml:trace>
  <inkml:trace contextRef="#ctx0" brushRef="#br1" timeOffset="143832.43">16976 11007 0,'-22'0'15,"22"-21"1,0-1-16,22 1 0,-1 0 15,-21 0-15,21 0 16,-21 0-16,21-1 0,-21 1 0,21 0 16,-21 0-16,0 0 0,0 0 15,0-1-15,-21 1 0,0 0 0,-21 21 16,20 0-16,1 0 0,-21 0 16,0 0-16,-1 0 0,1 21 15,0 0-15,-1 1 0,1-1 0,0 21 16,-22-21-16,22 22 0,-1-1 15,22-21-15,-21 21 0,21 1 0,0-1 16,-1 0-16,1 1 0,21-1 16,0 0-16,0-20 0,0 20 0,0-21 15,21 0-15,1 0 0,-1-21 0,0 0 16,0 0-16,21 0 0,-20 0 16,20 0-16,0-21 0,1 0 15,-22 0-15,21 0 0,0 0 0,1-22 16,-1 22-16,0-21 0,1 21 0,-22-22 15,21 22-15,-21 0 0,1-21 16,-1 20-16,-21 1 0,0 0 0,0 0 16,0 0-16,0 42 47,0 0-47,0 0 0,-21 0 15,21 1-15,0-1 0,-22 21 0,22-21 16,0 22-16,0-22 0,0 21 0,0-21 15,0 0-15,0 22 0,0-22 16,22 0-16,-1-21 0,0 0 16,0 0-16,0 0 0,0 0 15,1 0-15,-1 0 0,0 0 0,21-21 16,-21 0-16,22 0 0,-22-1 16,21 1-16,-21 0 0,22 0 15,-22 0-15,0 0 0,21-1 0,-20 1 16,-1 0-16,0 0 0,0 0 15,-21 0-15,0-1 0,21 1 0,-21 0 16,0 0-16,0 0 0,0 0 16,-21 21 15,21 21-31,-21 0 16,21 0-16,-21 0 0,21 0 15,0 22-15,-21-1 0,-1 0 0,1 22 16,0-1-16,0 1 0,0-1 15,0 22-15,21-21 0,-43 20 0,43 1 16,-21 0-16,0-1 0,0 22 0,0-21 16,-1 21-16,1-22 0,21 1 15,-21 21-15,21-22 0,-21 1 0,0 0 16,21-22-16,0 22 0,0-22 0,-21 1 16,21-22-16,0 1 0,0-1 15,0-21-15,0 21 0,0-20 16,0-44-1,0 1-15,0 0 0,0-21 16,21 21-16,-21-43 0,21 22 16,0-22-16</inkml:trace>
  <inkml:trace contextRef="#ctx0" brushRef="#br1" timeOffset="144194.89">17378 11367 0,'-21'-22'0,"42"44"16,-85-65-16,43 22 0,21 0 0,-21-21 16,21 20-16,0-20 0,0 21 15,0 0-15,21-22 0,0 22 0,0 0 0,1 0 16,20 0-16,-21 21 16,21-21-16,-20 21 0,20 0 0,-21 0 15,21 0-15,-20 0 0,-1 0 16,0 0-16,0 21 0,-21 0 0,0 0 15,0 0-15,0 22 0,0-22 0,0 21 16,0-21-16,-21 22 0,0-22 16,0 0-16,-1 21 0,-20-21 15,21 1-15,0-22 0,21 21 0,-21 0 0,-1-21 16,1 21-16,0-21 16,42 0 15,0-21-31,1 21 15,-1-21-15,0 0 0,0-1 0,0 1 16,0 0-16</inkml:trace>
  <inkml:trace contextRef="#ctx0" brushRef="#br1" timeOffset="144535.35">17886 11070 0,'0'-21'16,"0"42"-16,0-63 0,0 21 0,0 0 15,0 42 16,0 0-31,-21 0 16,21 0-16,-22 22 0,22-1 0,-21 0 16,21 1-16,0 20 0,0-21 15,0 22-15,0-1 0,0 1 0,-21-1 16,21 1-16,0 21 0,-21-22 16,21 22-16,0-1 0,0 1 0,0-21 15,0 20-15,0 1 0,-21 0 0,21-1 16,-21-20-16,21 20 0,0-20 15,0-1-15,0 1 0,-22-1 0,22-20 16,-21 20-16,21-20 0,0-22 0,0 21 16,0-21-16,0 0 15,0 1-15,0-44 32,0 1-32,0 0 0,0-21 15,0-1-15,0-20 0,0 21 0,0-22 16,0-21-16</inkml:trace>
  <inkml:trace contextRef="#ctx0" brushRef="#br1" timeOffset="145390.75">17801 10964 0,'64'-21'15,"-43"21"1,21 0-16,-21 0 0,22 0 16,-22 0-16,21 0 0,0 21 0,-20-21 15,20 22-15,-21-1 0,0 0 16,0 21-16,-21-21 0,0 1 0,0 20 16,-21-21-16,0 21 0,0-20 0,-21-1 15,20 21-15,-20-21 0,21 0 16,-21 1-16,20-1 0,-20 0 15,21 0-15,0-21 0,-22 21 0,22-21 16,0 21-16,21 1 16,0-1-16,0 0 15,21-21 1,0 0-16,1 0 0,-1 0 16,0 0-16,21 0 0,-21 0 0,22 0 15,-1-21-15,0 0 0,1-1 16,20 1-16,-20 0 0,-1 0 0,0-21 15,1-1-15,20 22 0,-21-21 16,1-22-16,-22 22 0,21 0 0,-21-22 16,1 22-16,20-22 0,-21 22 0,-21-22 15,21 22-15,0-21 16,-21 20-16,22 1 0,-22 0 0,0 20 16,0 1-16,0 0 0,0 0 0,0 0 15,-22 21 1,1 21-16,0 0 15,21 0-15,0 0 0,0 22 16,-21-22-16,21 21 0,-21 1 0,21-1 16,0 21-16,0-20 0,0-1 0,0 22 15,0-22-15,0 0 0,0 22 16,0-22-16,0 0 0,0-20 0,0 20 16,0-21-16,0 0 0,21 0 15,-21 1-15,21-1 0,0-21 16,0 0-16,1 0 0,-1 0 15,0-21-15,0-1 16,0 1-16,0 0 0,-21 0 0,22-21 16,-22 20-16,21-20 0,-21 0 0,21 21 15,-21-1-15,0 1 0,0 0 16,0 0-16,0 42 31,0 0-31,0 0 0,0 1 16,0-1-16,0 0 0,0 0 0,0 0 15,0 0-15,0 1 0,0-1 16,0 0-16,0 0 16,0-42 15,0 0-15,0 0-16,0-1 0,0-20 0</inkml:trace>
  <inkml:trace contextRef="#ctx0" brushRef="#br1" timeOffset="145563.23">18965 10816 0,'0'0'0,"-21"0"0,0 0 15,0 0 1,21 21 31,21 1-32,0-22-15,0 0 0,-21 21 16</inkml:trace>
  <inkml:trace contextRef="#ctx0" brushRef="#br1" timeOffset="147535.69">19452 10859 0,'0'0'0,"0"-22"16,-21 22-16,0 0 15,0 0 1,-1 0-16,1 0 0,0 22 16,0-1-16,0 0 15,21 0-15,-21 0 0,-1 0 0,1 22 16,21-22-16,0 21 0,-21-21 0,21 22 16,0-22-16,0 0 0,0 21 15,0-20-15,0-1 0,0 0 0,0 0 16,0 0-16,21-21 0,0 21 0,1-21 15,-1 0-15,21 0 0,-21 0 16,22 0-16,-22 0 0,21 0 16,0 0-16,1-21 0,-1 21 0,0-21 15,1 0-15,-1 21 0,0-21 16,1 0-16,-22-1 0,21 1 0,-21 0 16,1 0-16,-1-21 0,0 20 0,-21 1 15,0 0-15,0 0 0,0 0 16,0 0-16,-21-1 15,0 22 1,-1 0-16,1 0 0,0 22 16,0-22-16,21 21 0,-21 0 0,0 0 15,21 0-15,-22 0 16,22 1-16,0-1 0,0 0 0,0 0 16,0 0-16,0 0 0,0 1 0,0-1 15,0 0-15,0 0 16,22-21-16,-1 0 0,0 0 15,0 0-15,0-21 16,0 0-16,1 0 0,-22-1 16,21 22-16,0-42 0,-21 21 0,21 0 15,-21 0-15,0-1 0,0-20 0,21 21 16,-21 0-16,21 0 0,-21-1 16,0 44-1,0-1 1,0 0-1,0 21-15,0-21 0,0 1 0,0-1 16,0 21-16,0-21 0,0 0 0,0 1 16,0-1-16,22 0 0,-22 0 15,21 0-15,-21 0 0,21-21 0,0 22 16,0-22-16,0 0 16,1 0-16,-1 0 0,0 0 0,0 0 15,0-22-15,22 1 0,-22 21 0,0-42 16,0 21-16,0 0 0,0-22 15,1 1-15,-1 0 0,0-1 16,0 1-16,-21-22 0,0 22 0,21-21 16,-21-1-16,0 22 0,21-1 15,-21-20-15,0 21 0,0 20 0,0-20 16,0 21-16,0 0 0,0 42 31,-21 0-31,0 0 16,21 22-16,-21-1 0,21 0 0,0 1 15,-21-1-15,21 0 0,-21 1 16,21-1-16,-22 0 0,22 22 16,0-22-16,0 0 0,0 1 0,0-22 0,0 21 15,0 1-15,0-22 16,0 0-16,0 0 0,0 0 0,0 0 16,22 1-16,-1-22 0,0 0 0,0 0 15,0 0-15,0 0 0,1 0 16,-1-22-16,0 22 0,0-21 0,21 0 15,-20 0-15,-1 0 0,0-22 0,0 22 16,0-21-16,0 21 16,1-22-16,-1 22 0,0 0 0,0 0 0,-21 0 15,0 42 17,0 0-32,0 0 15,0 0-15,0 1 0,0-1 16,0 0-16,0 0 0,0 0 15,-21 0-15,21 1 0,0-1 0,0 0 16,0 0-16,0 0 0,21-21 16,-21 21-16,21-21 15,0 0-15,1 0 0,-1 0 16,0 0-16,0-21 0,0 0 0,0 21 16,-21-21-16,22-21 0,-1 20 15,0 1-15,0-21 0,0 21 0,0 0 16,1-1-16,-22 1 0,0 0 15,21 21-15,-21-21 16,0 42 0,0 0-16,0 0 15,0 1-15,-21-1 16,21 0-16,0 0 0,0 0 16,0 0-16,0 1 15,0-1-15,0 0 16,21-21-1,0 0-15,0 0 16,0 0 0,0 0-16,-21-21 0,0 0 15,0-1-15,0 1 16,0 0-16,0 0 0,0 0 16,-21 21-16,21-21 0,0-1 0,0 1 15,-21 21-15,21-21 16,0 0-1,21 0 1,0 0 0,1 21-16,-1 0 0,0-22 0,0 22 15,0 0-15,0 0 0,1 0 0,-1 0 16,0 0-16,0 0 16,0 22-1,-21-1-15,0 0 0,0 0 0,0 0 16,0 0-16,0 1 0,0-1 15,0 0-15,0 0 0,-21 0 16,21 0-16,0 1 0,0-1 16,-21-21-16,21 21 0,-21-21 15,21 21-15,0-42 47,0 0-47,0 0 16,0-1-16,0 1 0,0 0 0,21 0 15,0-21-15,0 20 0,0-20 16,1 21-16,-1 0 0,0-22 16,0 22-16,21 0 0,-20 21 0,-1-21 15,0 21-15,0 0 0,0 0 0,0 0 16,1 0-16,-22 21 16,21-21-16,-21 21 0,0 0 0,0 1 15,0-1-15,0 0 0,0 0 0,0 0 16,0 0-16,0 1 0,0-1 15,-21 0-15,21 0 0,-22 0 16,22 0-16,0 1 31,-21-22-15,21-22 0,0 1-1,0 0-15,0 0 16</inkml:trace>
  <inkml:trace contextRef="#ctx0" brushRef="#br1" timeOffset="147775.98">21463 10753 0,'0'0'0,"-21"0"0,0-21 16,-1 21-16,1 0 15,0 0 64,0 0-79,0 0 15</inkml:trace>
  <inkml:trace contextRef="#ctx0" brushRef="#br1" timeOffset="148070.81">20320 10816 0,'0'0'16,"-21"0"-16,42 0 31,0 0-31,0 0 16,0 0-16,1-21 0,20 21 15,-21 0-15,0 0 0,0 0 16,22 0-16,-43-21 0,21 21 0,0 0 16,0 0-16,-42 21 46,0-21-46,0 21 16,0-21-16,-1 21 0</inkml:trace>
  <inkml:trace contextRef="#ctx0" brushRef="#br1" timeOffset="150147.06">17208 12721 0,'0'0'0,"-21"0"0,0 0 0,21-21 47,21 21-32,0-21-15,1 0 0,-1 0 16,21-1-16,0-20 0,1 21 0,-1-21 15,0 20-15,1-20 0,-1 0 0,0-1 16,1 1-16,-1 0 0,-21-1 16,22 1-16,-22 0 0,0-22 0,0 22 15,-21 0-15,0-1 0,0 1 16,0 21-16,0-22 0,0 1 0,0 21 16,-21 0-16,0 0 0,0-1 0,-1 22 15,1 0-15,0 0 16,-21 0-16,21 0 0,-1 22 0,1-1 15,0 0-15,0 21 0,0-21 0,0 22 16,-1 20-16,1-20 0,21 20 16,0 1-16,-21-22 0,21 21 0,-21-20 15,21 20-15,0-20 0,0-1 16,0 0-16,0 1 0,21-1 0,0 0 16,0-21-16,1 22 0,-1-22 0,21 0 15,-21 0-15,0 0 0,22 1 16,-1-1-16,-21-21 0,22 0 0,-1 0 15,0 0-15,1 0 0,-1 0 16,0-21-16,1 21 0,-1-22 16,0 1-16,1 0 0,-1 0 0,-21 0 15,21 0-15,1-1 0,-22 1 16,0 0-16,0 0 0,-21 0 0,0-22 16,0 22-16,0 0 0,0 0 15,0 0-15,-21 21 0,0 0 16,0 0-16,0 0 15,-1 0-15,1 0 0,0 21 16,0 0-16,21 0 0,0 0 16,0 1-16,-21-1 0,21 0 15,0 21-15,0-21 0,0 1 0,0 20 16,0-21-16,0 0 0,0 0 16,0 1-16,21-1 0,-21 0 0,21 0 15,0-21-15,0 0 0,1 21 16,-1-21-16,0 0 0,0 0 0,0 0 15,0 0-15,22-21 0,-22 21 0,0-21 16,0 0-16,0 21 0,1-21 16,-1-1-16,0 1 0,0 0 0,0 0 15,-21 0-15,21 0 0,1-1 0,-22 1 16,21 21-16,-21-21 0,21 21 16,0 0-16,-21-21 0,21 21 31,-21 21-31,0 0 15,0 0-15,0 1 0,0-1 16,0 0-16,0 0 16,0 0-16,0 0 0,21 1 0,-21-1 15,22 0-15,-22 0 0,21 0 16,0-21 0,0 0-1,0 0-15,0 0 0,1-21 16,-22 0-16,21 21 0,0-21 15,0 0-15,-21-1 0,21 1 0,0 0 16,1 0-16,-1-21 0,0 20 16,0 1-16,0 0 0,0 0 15,1 0-15,-1 0 0,0-1 0,-21 1 16,0 42 31,0 1-47,0-1 15,0 0-15,0 0 0,-21 0 0,21 0 16,0 1-16,0-1 0,0 0 16,0 0-16,0 0 0,21 0 15,0 1-15,0-22 16,0 21-16,1-21 0,20 0 16,-21 0-16,21 0 0,1 0 15,-1 0-15,0 0 0,1 0 0,-1-21 16,0 21-16,1-22 0,-1 1 0,0 0 15,1 21-15,-22-21 0,21 0 16,-21 0-16,1-1 0,-1 1 0,-21-21 16,0 21-16,21 0 0,-21-22 0,0 22 15,0 0-15,0 0 0,0 0 16,0-1-16,0 1 0,0 0 0,-21 21 16,0 0-1,-1 21 1,1-21-16,21 21 0,0 1 15,0-1-15,-21 0 0,21 0 16,-21 0-16,21 0 0,0 22 0,0-22 16,0 0-16,0 0 0,0 0 0,0 1 15,0-1-15,0 0 16,0 0-16,21 0 0,0-21 0,0 21 16,1-21-16,-1 0 0,0 0 15,0 0-15,21 0 16,-20 0-16,-1-21 0,21 21 0,-21-21 15,22 0-15,-1 0 0,-21 0 16,21-1-16,-20 1 0,20-21 16,-21 21-16,0-22 0,0 1 0,22-43 15,-22 43-15,0-21 0,-21 20 16,0-20-16,21 20 0,-21-20 16,21 21-16,-21-1 0,0 1 0,0 21 15,0 0-15,0-1 0,0 1 16,0 0-16,0 42 31,0 0-31,-21 22 0,0-22 16,21 21-16,-21 1 0,0-1 15,0 21-15,21-20 0,-22-1 0,1 64 16,0-64-16,21 22 16,0-22-16,0 0 0,0-20 0,0 20 15,0 0-15,0-21 0,0 22 0,0-22 16,0 0-16,0 0 0,0 0 15,21-21-15,0 22 0,1-22 0,-1 0 16,0 0-16,0 0 0,0 0 0,0 0 16,1 0-16,-1 0 0,21-22 15,-21 1-15,0 21 0,1-21 0,-1 0 16,0 0-16,0 21 0,-21-21 0,0-1 16,0 1-16,0 0 15</inkml:trace>
  <inkml:trace contextRef="#ctx0" brushRef="#br1" timeOffset="152555.29">18267 14139 0,'0'22'16,"0"-44"-16,0 65 0,0-64 31,0-1-16,0 1-15,0 0 0,0 0 0,0-21 16,0 20-16,0 1 16,0-21-16,0 21 0,0 0 0,0-22 15,0 22-15,0-21 0,-21 21 16,-1-1-16,-20 1 0,21 0 0,0 0 16,0 21-16,-22 0 0,22 0 15,-21 0-15,21 0 0,-1 0 16,1 21-16,0 0 0,0 0 0,0 1 15,0-1-15,-1 21 0,1-21 16,21 22-16,0-22 0,-21 21 0,21 0 16,-21 1-16,21-22 0,0 21 0,0 1 15,0-22-15,0 21 0,0-21 16,21 0-16,0 1 0,0-1 0,1 0 16,-1-21-16,0 0 0,0 0 15,21 0-15,-20 0 0,-1-21 0,0 21 16,21-21-16,-21-1 0,1 1 0,-1 0 15,21-21-15,-21 21 16,0-22-16,1 22 0,-22-21 0,21 21 16,-21-22-16,0 22 0,21 0 15,-21-21-15,0 20 0,0 1 16,0 0-16,0 42 16,0 0-1,0 1-15,0-1 0,0 0 16,0 21-16,21-21 0,-21 1 15,21 20-15,0-21 0,-21 21 0,22-20 16,-1-1-16,-21 21 0,21-21 0,0 0 16,0 1-16,-21-1 15,21 0-15,1-21 0,-1 21 0,0-21 16,0 0-16,0 0 0,0 0 16,1 0-16,-1-21 0,0 21 15,0-21-15,0 0 0,0-1 0,-21 1 16,22 0-16,-1-21 0,0 21 15,-21-1-15,21-20 0,0 21 0,0-21 16,-21 20-16,22 1 0,-1 0 0,-21 0 16,21 0-16,0 21 15,0 0-15,0 0 16,-21 21 0,0 0-16,22-21 15,-22 21-15,0 0 16,0-42 31,0 0-47,0 0 15,0 0-15,0 0 0,0-1 16,-22 1-16,1 0 16,0 21-1,0 0-15,21 21 16,0 0-16,-21 1 0,21-1 15,0 21-15,-21-21 0,21 0 0,0 22 16,0-22-16,0 21 16,0-21-16,0 22 0,0-22 0,0 0 15,0 21-15,0-20 0,0-1 0,21 0 16,0 0-16,0-21 0,0 21 16,0-21-16,1 0 0,-1 0 0,0 0 15,0 0-15,0 0 0,0 0 16,1-21-16,-1 0 0,0 21 0,21-21 15,-21 0-15,1-1 0,-1-20 0,0 21 16,0 0-16,0-22 0,0 22 16,1 0-16,-22-21 0,21 21 15,0-1-15,0 1 0,0 0 0,-21 0 16,21 21-16,1 0 16,-22-21-16,0 42 31,0 0-31,0 0 15,0 0 1,21-21 0,-21-21-1,0 0 1,0 0 0,0 0-16,0 0 0,0-1 15,0 1 1,-21 21-16,-1 0 15,1 21 1,0 1-16,21-1 16,0 21-16,-21-21 0,21 0 15,0 1-15,-21-1 0,21 21 0,0-21 16,0 0-16,0 1 0,0 20 16,0-21-16,0 0 0,21 0 0,0 1 15,0-1-15,0-21 0,1 21 16,-1-21-16,0 0 0,0 0 0,21 0 15,-20 0-15,20 0 0,-21 0 16,21-21-16,1 21 0,-22-21 16,0-1-16,21 1 0,-20 0 0,-1 0 15,21-21-15,-42 20 0,0-20 16,21 21-16,-21 0 0,0-22 16,21 22-16,-21 0 0,0 0 0,0 0 15,0 0-15,0-1 0,-21 22 31,0 0-31,21 22 0,-21-1 16,21 0-16,0 0 0,0 0 16,0 0-16,0 1 0,0-1 0,0 0 15,0 0-15,0 21 0,0-20 16,0-1-16,0 0 16,0 0-16,21 0 0,0-21 15,-21 21-15,21-21 0,1 0 0,-1 0 16,0 0-16,0 0 15,0-21-15,0 0 0,1 21 0,-1-21 16,0 0-16,21 0 0,-21-1 16,22 1-16,-22 0 0,21-21 0,1 21 15,-22-22-15,21 1 0,-21 21 0,22-22 16,-22 22-16,0-21 0,0 21 16,0-22-16,-42 65 31,0-22-16,0 21-15,21 0 0,0 0 0,-21 0 16,21 0-16,0 22 0,0-22 0,0 0 16,0 0-16,0 0 15,0 1-15,0-1 0,0 0 0,21 0 16,-21 0 0,21 0-16,-21 1 31,-21-22-16,0-22 1,-1 1 0,1 21-16,21-21 0,-21 0 15,0 21-15,21-21 0,-21 21 16,0 0-16,-1 0 16,22 21-1,0 0-15,0 0 16,0 0-16,0 1 0,22-22 15,-1 21-15,0-21 0,0 0 16,0 21-16,0-21 0,1 0 16,-1 0-16,0 0 0,0 0 15,21 0-15,-20 0 0,20 0 0,0-21 16,-21 21-16,22-21 0,-1 21 16,0-22-16,1 1 0,-1 0 15,0 0-15,-20 0 0,20 0 16,-21-1-16,0-20 0,0 21 0,1-43 15</inkml:trace>
  <inkml:trace contextRef="#ctx0" brushRef="#br1" timeOffset="152819.14">21145 13737 0,'-42'21'31,"84"-42"-31,-105 64 0,63-22 0,-21 0 16,21 0-16,0 0 0,0 0 0,0 1 16,0-1-16,0 0 0,0 0 15,0 0-15,0 0 0,0 1 0,0-1 16,0 0-16,21-21 0,-21 21 15,0 0-15,0 0 16,0 1-16,0-1 0,-21 0 16,0-21-16,-1 0 15,1 0-15,0 21 16,0-21-16,0 0 16,21-21 30,-21 21-46,-1-21 16</inkml:trace>
  <inkml:trace contextRef="#ctx0" brushRef="#br1" timeOffset="158990.9">23537 9652 0,'-84'0'15,"168"0"-15,-211 0 0,106 0 0,0 0 16,-21 0-16,20 0 0,1 21 16,-21-21-16,21 0 0,0 0 15,-1 0-15,22 21 0,22-21 16,-1 0-1,21 0-15,22 0 0,-1 0 0,22 0 16,-1 0-16,22-21 0,21 21 16,-21-21-16,0 0 0,0 21 15,21-21-15,-21 21 0,-1-21 16,22 21-16,-21 0 0,-21-22 0,21 22 16,-22 0-16,-20 0 0,-1 0 0,1 0 15,-22 0-15,1 0 0,-22 0 16,0 0-16,0 0 0,-42 0 31,0 0-31,0 0 16,-22 0-16,22 0 0,-21 0 15,-1 0-15,1 0 0,0 0 16,-1 0-16,-20 0 0</inkml:trace>
  <inkml:trace contextRef="#ctx0" brushRef="#br1" timeOffset="159335.7">23495 9737 0,'0'0'0,"-42"0"0,20 0 15,-20 21-15,21-21 0,0 0 0,21 21 32,21-21-32,0 0 15,43 0-15,-22 0 0,21 0 0,22 0 16,0 0-16,-1 0 0,1 0 0,21 0 15,0-21-15,-22 21 0,22 0 16,0-21-16,0 21 0,0-21 16,-22 21-16,1 0 0,0 0 0,-22-22 15,1 22-15,-1 0 0,-20 0 16,-1 0-16,0 0 0,-21 0 0,1 0 16,-1 0-16,-42 0 46,-1 22-46,1-22 16,21 21-16,-21 0 0,0-21 0,0 21 16,-22-21-16,22 21 0</inkml:trace>
  <inkml:trace contextRef="#ctx0" brushRef="#br1" timeOffset="161832.24">23347 10986 0,'0'-22'0,"0"1"16,0 0-16,0 0 0,21 0 15,0 0-15,-21-1 16,21 1-16,-21 0 0,0 0 0,21 0 15,-21 0-15,0-1 0,0 1 0,0 0 16,0 0-16,0 0 0,0 0 16,-21 21-16,0 0 15,0 0-15,0 21 16,-22 0-16,22 0 0,0 21 0,0 1 16,-21-1-16,20 0 0,1 1 15,-21-1-15,21 22 0,0-1 0,-1-21 16,1 22-16,0-1 0,0 1 0,21-22 15,0 22-15,0-22 0,0 0 16,0 1-16,21-22 0,0 21 16,0-21-16,1 1 0,20-22 0,-21 21 15,21-21-15,-20 0 0,20 0 16,0 0-16,-21 0 0,22-21 0,-22-1 16,21 1-16,1 0 0,-22 0 15,0 0-15,21-22 0,-21 22 0,1-21 16,-1 0-16,-21 20 0,21-20 0,-21 0 15,21-1-15,-21 1 0,0 21 16,0 0-16,0 0 0,21-1 0,-21 44 47,21-1-47,-21 0 0,0 0 0,0 21 16,0-20-16,0 20 0,0 0 15,0-21-15,0 22 0,0-22 0,0 0 16,22 21-16,-1-20 0,-21-1 0,21 0 15,0-21 1,0 21-16,0-21 0,1 0 16,-1 0-16,0-21 15,0 21-15,0-21 0,-21 0 0,21-1 16,-21 1-16,22 0 0,-22 0 0,0 0 16,21 0-16,-21-22 15,0 22-15,0 0 0,0 0 0,21 0 16,-21-1-16,0 1 0,21 0 0,-21 0 15,0 42 17,0 0-32,0 0 0,0 1 15,0-1-15,0 0 0,0 21 0,0-21 16,0 1-16,0 20 0,0-21 0,0 0 16,21 0-16,-21 1 0,0-1 15,21 0-15,1 0 0,-1 0 16,0-21-16,0 0 0,0 0 15,0 0-15,1 0 16,-1-21-16,0 0 0,0 0 0,0 0 16,22-1-16,-22 1 0,0 0 15,0-21-15,0 21 0,-21-22 16,0 22-16,21-21 0,-21 21 0,0-1 16,0 1-16,0 0 15,-21 21-15,0 0 16,0 21-16,0 0 15,21 1-15,0-1 0,0 0 16,0 0-16,0 0 0,0 0 16,0 1-16,21-1 15,0 0-15,0-21 16,0 21-16,1 0 0,-1 0 16,0-21-16,-21 22 0,21-1 15,0 0 1,0-21 15,1 0-15,-1 0-16,0 0 0,0 0 15,0-21-15,0 0 0,1 21 16,20-22-16,-21 1 0,0 0 0,0 0 16,1 0-16,-1 0 0,0-22 15,0 22-15,-21-21 0,0 21 16,0-1-16,0-20 0,0 21 0,0 0 15,-21 0-15,0 21 16,0 0-16,-1 0 0,1 0 16,0 0-16,0 21 0,0 0 15,21 0-15,0 0 16,0 0-16,0 1 16,0-1-16,21-21 0,-21 21 0,21 0 15,0 0-15,0 0 0,-21 1 16,22-1-16,-22 21 0,21-21 15,-21 0-15,0 1 0,0-1 16,21 0-16,0 0 16,0-21-16,0 0 15,1 0-15,-1 0 16,21 0-16,-21 0 0,0 0 0,1-21 16,20 0-16,-21 21 0,21-21 0,-20-1 15,-1 1-15,0 0 0,21 0 16,-21 0-16,-21 0 0,22-22 0,-22 22 15,21 0-15,-21 0 0,0 0 16,0-1-16,-21 22 16,-1 0-1,1 0-15,0 0 0,21 22 16,-21-1-16,0 0 0,21 0 16,0 0-16,0 0 0,-21 1 0,21-1 0,0 0 15,0 0-15,0 0 16,0 0-16,0 1 0,0-1 0,21 0 15,-21 0-15,21-21 0,0 0 16,0 0-16,0 0 16,1 0-16,-1 0 0,0 0 0,0 0 15,0 0-15,0 0 0,1-21 0,-1 0 16,0 0-16,0-1 0,0 1 16,0 0-16,-21 0 0,22 0 15,-1-22-15,-21 22 0,21 0 0,-21 0 16,0 0-16,0 42 31,0 0-15,0 0-16,0 0 0,0 1 15,-21-1-15,21 0 0,0 0 0,0 0 16,0 0-16,0 1 16,21-44 46,-21 1-62,0 0 0,21 21 16,0-21-16,-21 0 0,0 0 0,21-1 15,-21 1-15,22 21 0,-22-21 16,21 21-16,0 0 31,-21 21-31,0 0 0,0 1 0,0-1 16,0 0-16,21 0 0,-21 0 15,21-21-15,0 21 0,1 1 16,-1-22-16,0 21 16,0-21-16,0 0 0,0 0 0,1 0 15,-1 0 1,0 0-16,0 0 0,0-21 0,0 21 16,1-22-16,-22 1 0,21 0 0,0 0 15,0 0-15,0 0 0,-21-22 16,21 1-16,1 0 0,-1-1 0,-21 1 15,21 0-15,0-1 0,-21 1 0,0 0 16,0-1-16,21 1 0,-21 0 16,21 20-16,-21 1 0,0 0 0,0 0 15,0 42 17,-21 0-32,0 22 0,0-22 0,21 21 15,-21 0-15,0-20 16,21 20-16,-22 0 0,22 1 0,0-22 15,-21 21-15,21 0 0,0-20 0,0 20 16,-21-21-16,21 0 0,0 0 16,0 1-16,0-1 0,0 0 0,0 0 15,0 0-15,21-21 32,0 0-32,1 0 0,-1 0 15,0-21-15,0 0 16,0 0-16,-21 0 0,0-1 15,21 1-15,-21 0 0,0 0 16,0 0-16,0 0 0,0-1 16</inkml:trace>
  <inkml:trace contextRef="#ctx0" brushRef="#br1" timeOffset="162075.1">25993 11070 0,'-22'0'0,"44"0"0,-65-21 0,22 21 16,42 0 15,0 0-31,1 0 0,20-21 0,-21 21 16,0 0-16,22 0 0,-1 0 0,-21 0 15,21-21-15,-20 21 0,20 0 16,-21 0-16,0 0 0,0-21 16,1 21-16,-1 0 0,0 0 15,0 0-15,-42 0 31,-21 21-15,20-21-16,1 21 0,-21 0 0</inkml:trace>
  <inkml:trace contextRef="#ctx0" brushRef="#br1" timeOffset="162583.32">23537 12277 0,'0'-21'0,"0"42"0,0-64 0,0 22 16,0 0-16,0 0 0,0 0 0,0 0 16,0-1-16,-21 22 31,21 22-31,-21-1 15,21 0-15,0 0 0,-21 21 0,21 1 16,0-1-16,0 0 0,0 1 0,0-1 16,0 22-16,-21-22 15,21 0-15,0 22 0,0-22 0,0 0 16,0 1-16,-22-1 0,22 0 16,0 1-16,0-22 0,0 0 0,0 0 15,0 0-15,0 1 16,0-44-1,-21 1 1,21 0-16,0 0 0,0 0 0,0 0 16</inkml:trace>
  <inkml:trace contextRef="#ctx0" brushRef="#br1" timeOffset="162915.14">23241 12361 0,'-21'0'0,"42"0"0,-42-21 0,0 0 15,21 0-15,0 0 0,0 0 0,0-1 16,0 1-16,0 0 0,21 0 16,0 0-16,0 0 0,0-1 0,22 1 15,-1 0-15,0 21 0,1 0 16,-1 0-16,0 0 0,22 0 0,-22 0 16,0 21-16,1 0 0,-22 1 0,0-1 15,0 21-15,0 0 0,-21-20 16,0 20-16,0 0 0,0-21 0,-21 22 15,0-1-15,0-21 0,0 0 16,-22 22-16,22-22 0,-21 0 16,21 0-16,0-21 0,-1 21 0,1 1 15,0-22-15,0 0 16,21 21-16,21-21 31,0 0-15,0 0-16,1 0 0</inkml:trace>
  <inkml:trace contextRef="#ctx0" brushRef="#br1" timeOffset="164182.6">24151 12700 0,'21'0'0,"0"0"15,1 0 1,-22-21-16,21 21 0,-21-21 15,0 0-15,0-1 0,0 1 16,0 0-16,0 0 0,0 0 16,-21 21-1,-1 0-15,1 0 0,0 0 16,0 21-16,0 0 0,0 0 16,-1 0-16,1 22 0,0-22 15,0 21-15,0-21 0,0 22 16,-1-22-16,22 21 0,0-21 15,0 1-15,0 20 0,0-21 0,0 0 16,0 0-16,22-21 16,-1 0-16,0 0 15,0 0-15,0 0 0,0-21 0,22 21 16,-22-21-16,0 0 0,0 0 16,0 0-16,1-1 0,-1 1 0,0-21 15,-21 21-15,0 0 0,21-1 0,-21 1 16,21 0-16,-21 0 0,0 0 15,0 0-15,0-1 16,0 44 15,0-1-31,0 0 0,0 0 16,0 0-16,0 0 0,0 22 16,0-22-16,0 0 0,0 0 0,0 22 15,0-22-15,0 0 0,0 0 0,21 0 16,1 0-16,-22 1 0,21-22 15,0 21-15,0-21 0,21 0 0,-20 0 16,-1 0-16,21 0 0,0 0 0,1 0 16,-1 0-16,0 0 0,1 0 15,-1-21-15,0-1 0,1 1 0,-22 0 16,21 0-16,1 0 16,-22 0-16,0-1 0,0-20 0,0 21 15,-21 0-15,0-22 0,0 22 0,0 0 16,0 0-16,0 0 0,-21 21 15,0 0-15,0 0 16,0 0-16,-1 0 0,1 0 0,0 21 16,-21 0-16,21 0 0,-22 0 15,22 1-15,0-1 0,0 0 16,0 0-16,-1 0 0,22 0 0,0 1 16,22-22-1,-1 0 1,0 0-16,0 0 0,21 0 0,-20 0 15,-1-22-15,0 1 0,0 21 16,0-21-16,0 21 0,1-21 0,-1 21 16,0-21-16,0 0 15,0 21-15,-21-22 16,0 44 31,0-1-47,0 0 15,0 0-15,0 0 0,0 0 16,0 22-16,-21-22 0,21 0 0,0 21 16,0 1-16,0-1 0,0-21 15,0 22-15,0-1 0,0 0 0,0 1 16,0-1-16,0 0 0,0 1 0,0 20 16,-21-21-16,21 1 0,0 20 15,0-20-15,-21 20 0,21 1 0,0-22 16,-21 21-16,-1-20 0,1 20 0,0-20 15,21-1-15,-21 0 16,0 1-16,0-1 0,-1-21 0,1 21 16,21-20-16,-21-1 0,21 0 0,-21-21 15,0 0-15,21-21 32,-21 0-32,21-1 0,0 1 0,0-21 15,0 21-15,0-22 0,0 1 0,-22 0 16,22-1-16,0 1 0,0-21 15,0-1-15,0 1 0,0-1 0,0 1 16,0-1-16,22 1 0,-1-1 0,-21 1 16,21-1-16,0 22 0,0-22 15,0 22-15,1 0 0,-1-22 16,0 22-16,0-1 0,21 22 0,-20-21 16,-1 0-16,0 20 0,0 1 15,-21 0-15,21 0 0,0 0 0,-21 0 16,22-1-16,-1 1 15</inkml:trace>
  <inkml:trace contextRef="#ctx0" brushRef="#br1" timeOffset="164543.51">25209 12806 0,'22'0'15,"-1"0"1,0-21-16,0 21 15,-21-21-15,21-1 0,0 1 0,1 21 16,-1-21-16,0 0 0,0 0 16,0 0-16,0-1 0,-21 1 15,0 0-15,0 0 0,0 0 16,0 0 0,-21 21-16,0 0 0,0 21 15,0 0-15,0 0 0,-1 0 0,22 0 16,0 1-16,-21 20 0,21 0 15,0 1-15,0-22 0,0 21 0,0 0 16,0-20-16,0 20 0,21-21 16,1 0-16,-22 0 0,21-21 0,0 22 15,0-22-15,0 0 0,0 0 0,1 0 16,20 0-16,-21 0 0,0-22 16,0 22-16,1-21 0,-1 21 15,0-21-15,0 21 0,-21-21 0,0 0 16,21 21-16</inkml:trace>
  <inkml:trace contextRef="#ctx0" brushRef="#br1" timeOffset="166943.17">23537 14478 0,'0'0'0,"21"-21"0,1 0 0,-22 0 15,21 21-15,-21-22 0,0 1 16,21-21-16,-21 21 0,0 0 0,0-1 16,0 1-16,0 0 0,0 0 15,0 0-15,0 0 0,-21-1 0,0 1 16,-1 0-16,-20 21 0,21 0 16,0 0-16,-22 0 0,22 0 0,-21 0 15,0 21-15,20 0 0,1 1 16,-21-1-16,21 21 0,0 0 0,-1 1 15,1-22-15,21 21 0,0 1 16,0-22-16,0 21 0,0-21 0,0 0 16,0 1-16,21-22 0,1 0 15,-1 0-15,0 0 0,0 0 0,0 0 16,22 0-16,-22 0 0,0-22 16,0 1-16,21 0 0,-20-21 0,-1 21 15,0-1-15,0 1 0,0 0 16,0-21-16,1 21 0,-22-1 0,0 1 15,0 0-15,21 0 0,-21 0 0,21 21 16,0 0 0,-21 21-16,21 0 15,-21 0-15,0 0 0,21 22 16,1-22-16,-22 21 0,21-21 0,-21 22 16,21-22-16,-21 21 0,21-21 15,0 1-15,0-1 0,-21 0 16,22-21-16,-1 21 0,0-21 0,0 0 15,0 0-15,0 0 0,1 0 16,-1-21-16,-21 0 0,21 21 16,0-21-16,0-1 0,0 1 0,-21-21 15,22 21-15,-1 0 0,-21-22 0,21 1 16,0 21-16,0-22 0,0 1 16,1 21-16,-1 0 0,0 0 0,0-1 15,0 1-15,22 21 16,-22 0-16,0 0 0,0 0 0,0 21 15,-21 1-15,0-1 16,0 0 0,0-42 31,0 0-47,0-1 15,0 1-15,0 0 16,-21 21-16,21-21 15,-21 21-15,0 0 0,0 0 16,-1 0-16,1 0 16,21 21-16,-21 0 0,0 0 0,21 1 15,-21-1-15,21 21 0,0-21 16,-21 22-16,21-1 0,0-21 16,0 21-16,0 1 0,0-22 0,0 21 15,0-21-15,21 1 0,-21-1 16,21 0-16,0 0 0,0 0 0,0-21 15,1 0-15,-1 0 0,0 0 0,0 0 16,0 0-16,22 0 0,-22 0 16,0-21-16,0 0 0,0 0 0,0 0 15,1-1-15,20 1 0,-21 0 0,0-21 16,0 21-16,22-22 0,-22 22 16,0-21-16,21 21 0,-20-1 15,-1 1-15,21 21 0,-21-21 0,0 21 16,1 0-16,-1 0 15,0 0-15,-21 21 16,0 0 0,21-21-16,-21-21 62,0 0-62,0 0 16,0 0-1,-21 21-15,0 0 0,21-21 16,-21 21-16,-1 0 16,1 0-16,0 0 0,21 21 15,-21-21-15,0 21 0,21 0 0,0 0 16,-21 0-16,21 22 0,-22-22 16,22 0-16,0 21 0,0-20 0,0 20 15,0-21-15,0 0 0,0 0 0,0 1 16,22-1-16,-1 0 0,0 0 15,0 0-15,0-21 0,0 0 16,1 21-16,-1-21 0,0 0 0,21 0 0,-21 0 16,1 0-16,20 0 0,-21 0 15,21-21-15,1 21 0,-22-21 0,0 0 16,21 0-16,-20 0 0,-1-1 16,21 1-16,-21-21 0,0 21 15,1-22-15,-1 22 0,-21-21 0,0 21 16,0 0-16,0-1 0,0 1 15,-21 21 1,-1 0-16,1 21 16,21 1-16,-21-22 0,0 42 15,21-21-15,-21 0 0,21 0 0,0 1 16,0-1-16,0 0 0,0 0 0,0 0 16,0 0-16,0 1 15,0-1-15,21-21 0,-21 21 0,21-21 16,0 0-16,0 0 0,1 0 0,-1 0 15,0 0-15,0 0 0,21 0 16,-20-21-16,20 0 0,-21 21 0,21-22 16,1 1-16,-22 0 0,21 0 0,-21 0 15,1 0-15,-1-1 0,0 1 16,0-21-16,-21 21 0,21 0 16,-21-1-16,0 1 0,0 0 15,-21 21 1,21 21-16,-21 0 0,21 1 15,0-1-15,0 0 0,0 0 16,0 0-16,0 0 0,0 1 16,0-1-16,0 0 0,0 0 15,21 0-15,-21 0 0,21-21 16,0 0-16,-21 22 0,22-22 16,-1 0-1,-42 0 16,-1-22-15,1 22-16,0 0 16,0 0-16,0 0 15,21 22 1,0-1 0,21-21 15,0 0-31,0 0 0,0 0 15,1 0-15,-1 0 0,0 0 0,0-21 16,0-1-16,0 22 0,22-21 0,-22 21 16,0-21-16,21 0 0,-20 21 15,-1-21-15,21 0 0,-21-1 0,0 1 16,1 0-16,-1 0 0,0 0 16,-21 0-16,0-1 0,0 1 0,0 0 15,0 0-15,-21 21 16,0 0-1,-1 0-15,22 21 16,0 0-16,-21 0 0,21 1 16,0-1-16,0 0 0,0 0 15,0 0-15,0 0 16,0 1-16,0-1 0,0 0 16,0 0-16,0 0 15,0 0-15,0 1 16,0-1-1,-21 0-15,0-21 16,0 0 0,21 21-16,-21-21 15,-1 0 1,22-21 31,-21 0-32,21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6:09:55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14076 6752 0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5:56:17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1715 0,'0'0'0,"-21"0"0,-1 0 0,1 0 31,0 0-31,21-22 16,0 1-1,21 0-15,0 21 16,1-21-16,-1 21 0,0-21 16,21 0-16,-21 21 0,1 0 15,20-22-15,-21 22 0,21 0 0,-20 0 16,-1 0-16,0 0 0,21 0 15,-21 22-15,-21-1 0,22 0 0,-22 21 16,0-21-16,0 22 0,0-1 16,0 22-16,-22-22 0,1 0 0,0 1 15,-21-1-15,21 0 16,-1 1-16,1-22 0,-21 21 0,21-21 16,0 0-16,-1 1 0,1-22 15,21 21-15,-21-21 0,0 0 16,21-21 15,0-1-15,21 1-16,0 21 0,0-21 15,1 0-15,-1 21 0,21-21 0,-21 21 16,22-21-16,-22 21 0,21 0 16,-21 0-16,22 0 0,-22 0 0,21 0 15,-21 0-15,0 0 16,22 21-16,-22 0 0,0 0 0,0 0 15,-21 22-15,0-22 0,21 21 16,-21-21-16,0 22 0,0-1 0,-21 0 16,21-21-16,-21 22 0,0-1 15,-21-21-15,20 0 0,1 1 0,-21-1 16,21 0-16,-22 0 0,22 0 16,-21-21-16,21 0 0,-22 0 0,22 0 15,0 0-15,-21 0 0,21 0 16,-1-21-16,1 0 0,0 21 0,0-21 15,0 0-15,0 21 0,-1-22 16,1 22-16,0-21 31,42 0 1</inkml:trace>
  <inkml:trace contextRef="#ctx0" brushRef="#br0" timeOffset="405.76">3556 2180 0,'0'21'0,"0"-42"0,0 64 0,0-22 16,21-21 31,0-21-47,-21-1 15,0 1-15,0 0 16,-21 21-1,0 0-15,0 0 16,0 0 0,-1 0-16,22 21 0,-21-21 0,0 21 15,21 1 1,0-1 0,21-21-1,0 0 1</inkml:trace>
  <inkml:trace contextRef="#ctx0" brushRef="#br0" timeOffset="2322.89">5249 1778 0,'0'-21'0,"0"-21"15,0 20 1,21 22-16,-21-21 15,0 0-15,22 0 0,-22 0 16,0 0-16,0-1 0,0 1 16,21 0-16,-21 0 15,0 0-15,0 0 0,0-1 16,0 1-16,0 0 16,0 0-16,0 42 46,0 0-46,21 0 16,-21 22-16,0-1 0,0 0 0,21 1 16,-21-1-16,0 22 0,21-1 15,-21 1-15,0-1 0,0 1 16,0-22-16,0 21 0,0 1 0,0-22 16,0 22-16,0-22 0,0 0 15,21 1-15,-21-1 0,22 0 0,-22 1 16,21-22-16,-21 21 0,21-21 15,0 1-15,-21-1 0,21 0 16,0 0-16,-21 0 0,22-21 0,-1 0 16,0 21-16,0-21 0,0 0 15,0 0-15,1 0 0,-1-21 0,0 21 16,0-21-16,0 0 0,22 0 16,-22 0-16,0-1 0,21-20 0,-21 21 15,1-21-15,20-1 0,-21 22 16,0-21-16,0-1 0,1 1 15,-1-21-15,0 20 0,-21 1 0,21-22 16,0 1-16,-21 21 0,21-22 16,-21 1-16,0-1 0,0 22 0,0-1 15,0-20-15,0 42 0,0-22 16,0 22-16,0 0 0,0 0 16,0 0-16,-21 21 15,0 21 1,21 0-16,-21 21 15,21 1-15,0-1 0,0 0 16,0 1-16,-21 20 0,21-20 0,-21 20 16,21-21-16,0 22 0,-22-22 0,22 22 15,-21-22-15,21 22 0,0-22 16,0 0-16,0 1 0,0-1 0,0 0 16,0 1-16,0-1 15,0-21-15,21 0 0,1 22 0,-1-22 16,0 0-16,-21 0 0,21-21 15,0 21-15,0-21 0,22 0 0,-22 0 16,0 0-16,0 0 0,0 0 16,22-21-16,-22 21 0,0-21 0,21 0 15,-20 0-15,-1-1 0,21 1 0,-21-21 16,0 21-16,1-22 0,-1 1 16,0 0-16,0-1 0,-21 1 15,21 0-15,0-22 0,-21 22 0,0-22 16,22 22-16,-1-21 0,-21-1 15,21 1-15,-21 20 0,0-20 16,0 20-16,0 1 0,0 21 0,0-21 16,0 20-16,0 1 0,0 0 15,0 0-15,-21 42 32,21 0-32,0 0 0,-21 1 15,21 20-15,0-21 0,0 21 16,0 1-16,0 20 0,0-20 0,0-1 15,0 0-15,-22 22 16,22-22-16,0 0 0,0 22 0,-21-22 16,21 1-16,0-1 0,0 0 15,0-21-15,0 22 0,0-1 0,0 0 16,0-20-16,0-1 0,0 21 0,21-21 16,1 0-16,-1 1 0,0-1 15,0 0-15,0-21 16,0 21-16,1-21 0,-1 0 15,0 0-15,0 0 0,0 0 0,-21-21 16,21 21-16,1-21 0,-1 0 16,0-1-16,0 1 0,0 0 15,0 0-15,-21-21 0,22 20 0,-1-20 16,0 0-16,0 21 0,-21-22 16,21 22-16,0 0 0,-21-21 0,0 20 15,0 1-15,0 42 31,0 1-15,0-1-16,0 0 0,-21 0 0,21 0 16,0 0-16,0 22 0,-21-22 15,21 0-15,0 21 0,0-20 0,0-1 16,0 0-16,0 0 0,0 0 0,0 0 16,0 1-16,0-1 15,21-21-15,0 0 16,1-21-1,-1 21-15,-21-22 0,0 1 16,21 21-16,0-21 0,-21 0 0,21 0 16</inkml:trace>
  <inkml:trace contextRef="#ctx0" brushRef="#br0" timeOffset="2663.97">7324 1799 0,'-22'21'16,"22"1"-16,-21-1 0,21 0 15,0 0-15,0 0 0,0 0 16,21-21 0,1 0-1,-1-21 1,-21 0-16,0 0 0,0 0 15,0 0-15,0-1 16,0 1-16,-21 0 0,-1 21 0,1-21 16,0 21-1,0 0-15,0 0 0,0 21 16,21 0 0,0 0-16,0 1 15,0-1 1,-22-21-16,1 0 15</inkml:trace>
  <inkml:trace contextRef="#ctx0" brushRef="#br0" timeOffset="2912.82">6308 2138 0,'0'0'0,"-22"0"0,22 21 15,22-21 17,20 0-32,-21 0 15,0 0-15,22-21 0,-1 21 0,-21 0 16,21-21-16,1 0 0,-22 21 16,21 0-16,-21-22 0,22 22 0,-22 0 15,0 0-15,0-21 0,22 21 16,-22 0-16,0 0 0,-21-21 15</inkml:trace>
  <inkml:trace contextRef="#ctx0" brushRef="#br0" timeOffset="3880.78">7535 2604 0,'0'0'0,"21"0"15,1 0-15,-1 0 16,0 0-1,0 0-15,0 0 0,-21-22 16,21 1-16,1 0 0,-1 21 0,0-42 16,0 21-16,21-1 0,-20-20 15,-1 21-15,0-21 0,21-1 0,-21 1 16,22 0-16,-22-22 0,0 22 16,0-22-16,0 1 0,1-1 0,-1 1 15,0-1-15,0 22 0,-21-22 16,21 1-16,-21 21 0,0-1 0,0 22 15,0-21-15,0 21 0,0-1 16,0 1-16,-21 21 16,0 0-16,0 0 0,0 21 15,21 1-15,-22-1 16,1 0-16,0 21 0,21 1 0,-21 20 16,0-21-16,0 22 0,-1-22 15,1 22-15,0-1 0,0 1 0,0-1 16,0-20-16,21 20 0,0 1 15,0-22-15,0 0 0,0 22 0,0-22 16,0 0-16,0 1 0,21-22 16,-21 21-16,21-21 0,21 1 0,-21-1 15,1 0-15,-1 0 0,0-21 16,21 0-16,-21 0 0,1 0 0,20 0 16,-21 0-16,21-21 0,-20 0 15,-1 0-15,21-1 0,-21 1 16,0 0-16,1 0 0,-1-21 0,0 20 15,-21-20-15,0 21 0,21 0 16,-21-22-16,0 22 0,0 0 0,0 0 16,0 0-16,0 0 15,0 42 1,-21-21 0,21 21-16,0 0 0,0 0 15,0 0-15,0 1 0,0 20 0,0-21 0,0 0 16,0 0-16,0 1 0,0-1 15,0 0-15,0 0 0,0 0 16,0 0-16,0 1 31,21-22-15,0-22-16,-21 1 16,0 0-16,21 0 0,1 0 15</inkml:trace>
  <inkml:trace contextRef="#ctx0" brushRef="#br0" timeOffset="4187.6">8551 1990 0,'0'0'0,"-42"21"16,42 0-1,0 0-15,0 0 0,21-21 31,0 0-31,0 0 16,1 0-16,-1-21 16,-21 0-16,0 0 0,0 0 15,0 0 1,0-1-16,0 1 0,-21 21 0,-1-21 16,1 21-16,0 0 0,0 0 15,0 0-15,0 0 16,21 21-16,0 0 0,0 1 15,0-1 1,21-21-16,0 0 0</inkml:trace>
  <inkml:trace contextRef="#ctx0" brushRef="#br0" timeOffset="5102.25">8869 2371 0,'0'0'0,"-21"0"15,-1 0-15,1 0 0,21-21 16,0-1-1,0 1-15,0 0 0,0 0 16,0 0-16,21 21 0,1-21 16,-1-1-16,0 22 0,0 0 15,21-21-15,-20 21 0,-1 0 0,0 0 16,0 0-16,0 0 16,0 21-16,-21 1 0,22-1 0,-22 21 15,0-21-15,0 22 0,-22-22 16,1 21-16,-21 0 0,21 1 0,-22-1 15,1 0-15,0 1 0,-1-22 0,22 21 16,-21-21-16,21 1 0,-22-1 16,22 0-16,0 0 0,0-21 0,0 0 15,21-21 32,42 21-47,-21-21 0,0 21 0,1 0 16,20-21-16,0 21 0,-21 0 15,22-22-15,-1 22 0,0 0 16,-20 0-16,20 0 0,0 0 0,-21 0 16,22 22-16,-22-22 0,21 21 15,-21 0-15,1 0 0,-1 0 0,0 0 16,0 1-16,0-1 0,0 21 16,-21-21-16,0 22 0,0-22 0,0 21 15,0 0-15,0 1 0,0-1 0,-21 0 16,0 22-16,0-22 0,0 1 15,0 20-15,-22-21 0,1 1 16,21-22-16,-22 21 0,1-21 0,0 22 16,-22-22-16,22 0 0,-22-21 15,22 21-15,-21-21 0,20 0 0,-20 0 16,20 0-16,1 0 0,0 0 16,-1 0-16,22-21 0,-21 21 0,21-21 15,0 0-15,-1 21 0,22-21 0,-21-1 16,21 1-16,0 0 15,0 0-15,0 0 16,0 0-16,0-1 0,0 1 16,21 0-16,1 0 0,-1 0 0,0 0 15,0-1-15,0-20 0,22 21 16,-22-21-16</inkml:trace>
  <inkml:trace contextRef="#ctx0" brushRef="#br0" timeOffset="7257.07">9694 2434 0,'0'-21'16,"21"0"-16,1 0 15,-22 0-15,0-1 16,0 1-16,21 0 0,-21 0 15,0 0-15,0 0 16,0-1-16,0 1 0,0 0 0,-21 21 16,-1-21-16,22 0 0,-21 21 15,0 0-15,0 0 0,0 0 16,0 0-16,-1 21 0,1 0 16,0 21-16,0-20 0,0 20 0,0 0 15,-1 1-15,1-1 0,0 21 16,21-20-16,0-1 0,-21 0 15,21 1-15,0-22 0,0 21 0,0-21 16,0 1-16,0-1 0,21 0 16,0-21-1,0 0-15,1-21 16,-1 0-16,21-1 0,-21 1 0,0 0 16,1 0-16,-1 0 0,0-22 0,0 22 15,0-21-15,0 0 0,1 20 16,-1-20-16,-21 21 0,0-21 0,0 20 15,21 1-15,-21 0 0,0 0 16,0 0-16,0 0 16,0 42-1,0 0 1,0 0-16,0 0 0,0 0 0,0 22 16,0-22-16,0 0 15,0 21-15,0-20 0,0 20 0,21-21 16,-21 0-16,21 0 0,-21 22 15,21-43-15,1 21 0,-1 0 0,-21 0 16,21-21-16,0 0 0,0 0 0,0 0 16,1 0-16,-1 0 0,0 0 15,21-21-15,-21 0 0,1 0 0,-1 0 16,0-1-16,0 1 0,0-21 16,0 21-16,1-22 0,-1 22 15,0-21-15,-21 0 0,21-1 0,0 1 0,-21 0 16,0-22-16,0 22 15,21-1-15,-21 1 0,0-21 0,22 20 16,-22 1-16,0 0 0,0-1 16,0 1-16,0 21 0,0 0 0,0-1 15,0 1-15,0 0 0,0 0 16,0 42 0,0 0-1,0 0-15,0 22 0,0-1 0,0 0 16,0 1-16,0-1 0,-22 0 15,22 1-15,0 20 0,0-20 16,-21-1-16,21 0 0,0 1 0,0-1 0,0 0 16,0 1-16,0-1 0,0-21 15,0 21-15,0 1 0,0-22 16,0 0-16,0 0 0,21 0 16,1 1-16,-22-1 0,21 0 0,0 0 15,0-21-15,0 0 0,0 0 16,1 0-16,-1 0 0,0 0 15,0 0-15,0-21 0,0 21 0,1-21 16,-1 0-16,0-1 0,0 1 16,0 0-16,-21 0 0,21 0 0,1 0 15,-22-22-15,21 22 0,-21 0 16,0 0-16,0 0 0,21-22 16,-21 22-16,0 0 0,0 0 15,0 0 1,0 42-1,0 0 1,0 0-16,0 0 0,0 0 16,0 1-16,0-1 0,0 0 0,0 0 15,0 21-15,0-20 0,0-1 16,0 0-16,0 0 0,0 0 0,0 0 16,21 1-16,0-22 0,-21 21 0,21-21 15,1 0-15,-22 21 16,21-21-16,0 0 0,0 0 0,0 0 15,0 0-15,1 0 0,-1-21 0,0 21 16,0-21-16,0-1 0,0 1 16,1 0-16,-1 0 0,-21-21 0,21 20 15,0 1-15,0-21 0,0 21 16,-21 0-16,0-1 0,0-20 0,22 42 16,-22-21-16,0 0 0,21 21 15,-21 21 16,0 0-31,0 0 16,-21 0-16,21 22 0,0-22 16,-22 0-16,22 0 0,0 22 0,0-22 15,0 0-15,0 0 0,0 0 16,0 0-16,0 1 0,0-1 0,22-21 16,-1 21-16,0-21 15,0 0-15,0 0 0,0 0 0,1 0 16,-1 0-16,0 0 0,0 0 15,0-21-15,0 0 0,-21-1 16,22 1-16,-22-21 0,0 21 16,0 0-16,0-1 0,0-20 15,0 21-15,0 0 0,-22 0 0,1-1 16,21 1-16,-21 0 0,0 0 16,0 21-16,0 0 0,-1 0 15,1 0-15,0 0 16,21-21-1,21 21 1,0 0-16,1-21 16,-1 21-16,0 0 0,0-22 15,0 22-15,0-21 0,1 21 0,-1 0 16,0-21-16,0 21 0,21 0 16,-20 0-16,-1 0 0,0 0 0,0 0 15,0 0-15,0 0 0,1 0 16,-1 0-1,-21 21-15,0 0 0,0 1 16,0-1-16,0 0 0,0 0 16,0 0-16,0 0 0,0 1 0,0 20 15,0-21-15,0 0 0,0 0 0,0 1 16,0-1-16,0 21 0,0-21 16,-21 0-16,21 1 0,0-1 15,-22-21-15,22 21 0,0 0 31,0-42 1,0 0-32,0 0 15,0-1-15,0 1 0,0 0 0,0-21 16,22 21-16,-22-22 0,21 22 16,0-21-16,0-1 0,0 22 0,0-21 15,1 21-15,20-22 0,0 22 16,-21-21-16,22 21 0,-1 0 15,-21 21-15,22-22 0,-22 22 0,21 0 0,-21 0 16,0 0-16,1 0 0,-1 0 16,-21 22-16,0-1 0,21 0 0,-21 0 15,0 21-15,0-20 0,0-1 16,0 21-16,0-21 0,0 22 16,0-22-16,0 0 0,0 0 0,0 0 15,0 22-15,0-22 16,0 0-16,0 0 0,0 0 0,0 0 15,0 1 1,0-44 31,0 1-47,-21 21 16,21-21-16,0 0 0,-21 0 0,21 0 15</inkml:trace>
  <inkml:trace contextRef="#ctx0" brushRef="#br0" timeOffset="7631.86">11515 1630 0,'0'0'0,"-22"0"0,1 21 16,21 0-16,21-21 47,1 0-47,-22-21 16,21 21-16,-21-21 15,0 0 1,-21 21-1,-1 0-15,1 0 16,21 21 0,0 0-1,0 0 1,21-21-16,-21 21 31</inkml:trace>
  <inkml:trace contextRef="#ctx0" brushRef="#br0" timeOffset="7919.69">10647 1969 0,'-43'0'16,"86"0"-16,-107 0 0,43 0 0,0 0 0,0 0 15,42 0 1,0 0 0,21 0-16,-20 0 0,20 0 15,0 0-15,-21 0 0,22 0 0,-1-22 16,-21 22-16,22 0 0,-22 0 16,0-21-16,0 21 0,0 0 15,-42 0 1,0 0-16,0 0 15,0 0-15,-1 0 0</inkml:trace>
  <inkml:trace contextRef="#ctx0" brushRef="#br0" timeOffset="8840.31">6244 3090 0,'0'0'0,"-42"22"16,21-22 0,42 0 30,0 0-46,0 0 0,21 0 0,1 0 16,-22 0-16,21 0 0,1 0 16,20 0-16,-21 0 0,22 0 0,-1 0 15,1 0-15,21 0 0,-22 0 16,22 0-16,-1 0 0,22 0 16,-21 0-16,21 0 0,21 0 0,0 0 15,0 0-15,21 0 0,-21 0 16,21 0-16,0 0 0,22 0 0,-1 0 15,-21 0-15,21 0 0,1 0 0,-22 0 16,21 0-16,1-22 0,-1 22 16,0 0-16,1 0 0,-22 0 0,21 0 15,-21 0-15,22 0 0,-22 0 0,-21-21 16,21 21-16,-21-21 0,-21 21 16,21 0-16,-21 0 0,-1 0 0,-20 0 15,0-21-15,-1 21 0,-20 0 16,-22 0-16,1 0 0,-22 0 15,0 0-15,0 0 0,-21-21 16,-21 21-16,-21 0 16,20 0-16,-20 0 0,0 0 15,-1 0-15,-20 0 0</inkml:trace>
  <inkml:trace contextRef="#ctx0" brushRef="#br0" timeOffset="9640.39">5630 3302 0,'0'21'31,"-21"-21"-31,21 21 32,0 1-17,21-22 1,0 0-16,1 21 15,-1-21-15,21 21 0,-21-21 0,22 0 16,-1 0-16,-21 0 0,43 21 16,-22-21-16,21 0 0,1 0 0,-1 0 15,22 0-15,0 0 0,-1 0 0,22 0 16,21 0-16,-21 0 0,21-21 16,0 21-16,0-21 0,21 21 0,0-21 15,1 21-15,20-22 0,0 22 16,-21-21-16,22 21 0,20-21 15,-20 21-15,-1 0 0,21-21 0,-20 21 16,20-21-16,-20 21 0,20 0 0,1-21 16,-22-1-16,0 22 0,22 0 15,-43-21-15,21 21 0,1 0 0,-22 0 16,0-21-16,0 21 0,-21 0 16,0 0-16,0 0 0,-21 0 0,0 0 15,0 0-15,-1 0 0,-20-21 0,0 21 16,-22 0-16,1 0 0,-1 0 15,-20 0-15,-1 0 0,0 0 0,-21 0 16,1 0-16,-1 0 0,0 0 16,0 0-16,-42 0 62,0 0-62,0 21 0,-1-21 0</inkml:trace>
  <inkml:trace contextRef="#ctx0" brushRef="#br0" timeOffset="13816.32">7408 5906 0,'0'0'16,"0"21"31,0 0-47,0 21 16,0-21-16,0 1 0,0 20 15,0 0-15,0 1 0,0-1 0,0 0 16,0 22-16,0-1 0,0 1 15,0-1-15,0 1 0,0-1 0,0 1 16,-21-1-16,21 1 0,0-1 0,0 1 16,0-1-16,-21 1 0,0-1 15,0 1-15,21-1 0,-22 1 0,1-1 16,0 1-16,21-22 0,-21 22 0,21-22 16,-21 0-16,21-21 0,0 22 15,0-22-15,0 0 0,0-42 31,0 0-15,0 0-16,0-22 0,0 22 0,0-21 16</inkml:trace>
  <inkml:trace contextRef="#ctx0" brushRef="#br0" timeOffset="14260.72">7472 5884 0,'0'0'0,"42"0"0,0 0 0,1 0 15,-1 0-15,0 22 16,-20-1-16,20 0 0,-21 21 0,0-21 16,-21 22-16,0-22 0,0 21 0,0 1 15,0-1-15,0-21 0,-21 21 16,0 1-16,0-1 0,-22-21 0,22 22 15,0-22-15,0 0 0,0 0 16,0 0-16,-1 0 0,1 1 0,0-22 16,0 0-16,21 21 0,-21-21 15,21-21 17,0-1-32,21 22 0,-21-21 0,21 0 15,0 21-15</inkml:trace>
  <inkml:trace contextRef="#ctx0" brushRef="#br0" timeOffset="14776.94">8149 6033 0,'0'21'31,"0"0"-31,-21 0 0,21 21 16,0-20-16,0-1 0,-21 0 15,21 21-15,0-21 0,0 22 0,0-1 16,0-21-16,0 22 0,0-22 0,0 21 16,0-21-16,0 0 0,21 1 15,0-1-15,-21 0 0,21-21 0,0 0 16,1 0-16,-1 0 15,0 0-15,0 0 0,0 0 0,0-21 16,1 0-16,-1-1 0,0 1 0,0 0 16,0-21-16,0 21 0,1-22 15,-22 22-15,21-21 0,0 21 0,-21-22 16,0 22-16,21 0 16,-21-21-16,21 20 0,-21 1 0,0 0 15,0 0-15,0 42 31,-21 0-31,21 0 16,-21 1-16,21-1 0,0 0 16,0 21-16,0-21 0,-21 22 0,21-22 15,0 21-15,0-21 0,0 1 16,0-1-16,0 21 0,0-21 16,21 0-16,0-21 0,0 0 15,0 0-15,1-21 16,-1 21-16</inkml:trace>
  <inkml:trace contextRef="#ctx0" brushRef="#br0" timeOffset="15360.13">8932 5715 0,'0'0'0,"-21"42"0,21 22 0,-21-22 0,0 22 16,21-1-16,0-20 0,-21 20 0,-1-21 16,1 22-16,21-22 0,0 1 15,0-1-15,-21 0 0,21 1 0,0-1 16,0-21-16,0 0 0,-21 0 15,21 1-15,0-1 0,0 0 16,0-42 0,0 0-1,0-1-15,0 1 0,0 0 16,0 0-16,21-21 0,0 20 16,0-20-16,1 21 0,-22 0 15,21-22-15,0 22 0,21 0 0,-21 0 16,1 21-16,-1-21 0,0 21 15,21 0-15,-21-21 0,1 21 0,-1 0 16,0 0-16,0 0 0,0 0 0,0 21 16,1-21-16,-1 21 0,-21 0 15,21 0-15,-21 0 0,0 1 0,0 20 16,0-21-16,0 21 0,-21-20 16,0-1-16,-1 21 0,-20-21 0,21 0 15,0 1-15,0-1 0,-1 0 16,-20 0-16,21 0 0,0-21 15,0 0-15,-1 0 0,1 0 0,0 0 16,0 0-16,21-21 31,0 0-31,21 21 16,-21-21-16,21 0 0,0-1 0</inkml:trace>
  <inkml:trace contextRef="#ctx0" brushRef="#br0" timeOffset="16400.56">9715 5525 0,'0'0'0,"-21"0"15,0 21-15,0 0 16,21 0-16,-21 21 0,21 1 16,-21-1-16,-1 0 0,1 1 0,0 20 15,21-20-15,0 20 0,-21-21 16,21 22-16,-21-22 0,21 1 16,0-1-16,0 0 0,0 1 0,0-1 15,0-21-15,0 21 0,0-20 16,0-1-16,0 0 0,0 0 0,21 0 15,0 0-15,0-21 0,0 0 16,1 0-16,20 0 0,-21 0 16,0-21-16,0 21 0,22-21 0,-22 0 15,0 0-15,21 0 0,-20-1 16,-1 1-16,0-21 0,0 21 0,0 0 16,0-1-16,-21 1 0,0 0 15,0 0-15,0 0 0,0 0 16,0 42 15,-21 0-31,21 0 16,0 0-16,0 0 0,0 22 0,-21-22 15,21 0-15,0 21 0,0-20 16,0-1-16,0 0 0,0 0 0,0 0 16,21 0-16,0 1 0,-21-1 0,22-21 15,-1 0-15,0 21 0,0-21 16,0 0-16,0 0 0,1 0 0,-1 0 15,0 0-15,0-21 0,21 21 16,-20-21-16,-1-1 0,0 1 16,0 0-16,0 0 0,22-21 0,-22 20 15,21-41-15,-21 21 0,0 20 16,1 1-16,-1-21 0,0 21 16,0 0-16,-21-1 0,21 22 15,0 0 1,-21 22 15,0-1-15,0-42 46,0-1-31,-21 22-15,0 0 0,0 0-16,21 22 0,0-1 15,-21-21-15,21 21 0,-21 0 16,-1 0-16,22 22 0,0-22 0,-21 0 16,0 21-16,21-21 0,-21 22 0,21-22 15,0 0-15,0 21 16,0-20-16,0-1 0,0 0 0,0 0 15,21 0-15,0-21 0,0 0 16,1 0-16,-1 0 16,0 0-16,0 0 0,0 0 0,0 0 15,1 0-15,-1 0 0,0-21 16,0 0-16,0 0 0,0 21 16,22-21-16,-22-1 0,0 1 0,0 0 15,-21-21-15,0 21 0,21-1 0,-21 1 16,0 0-16</inkml:trace>
  <inkml:trace contextRef="#ctx0" brushRef="#br0" timeOffset="16779.89">10329 5757 0,'0'0'16,"-21"22"-16,0-22 0,0 21 0,0 0 15,-1 0-15,1 0 0,0 0 0,21 1 16,0-1-16,0 0 0,0 0 16,0 0-16,21-21 15,0 0-15,1 0 16,-1 0-16,0 0 0,0 0 15,0-21-15,0 0 0,-21 0 16,0 0-16,0-1 0,0 1 16,0 0-16,0 0 15,-21 21 1,0 0-16,0 0 16,21 21-1,0 0-15</inkml:trace>
  <inkml:trace contextRef="#ctx0" brushRef="#br0" timeOffset="17536.46">12509 6054 0,'0'-21'16,"0"42"-16,0-64 0,0 22 15,22 0-15,-22 0 0,21 0 16,0 21-16,0-21 0,0 21 16,0 0-16,1 0 0,-1 0 15,0 0-15,0 42 16,0-21-16,-21 0 0,0 22 15,0-1-15,21 0 0,-21-21 0,0 22 16,0-1-16,0 0 0,0 1 16,0-22-16,0 21 0,0 1 0,0-22 15,0 0-15,0 0 0,0 0 0,0 0 16,0 1-16,0-44 16,22 1-1,-22 0-15,21 0 0,0 0 16,-21 0-16,21-22 0,0 22 0,0-21 15,1-1-15,-1 1 0,0 0 0,0-1 16,21 1-16,-20 0 16,-1-1-16,21 22 0,-21-21 0,0 21 15,1-22-15,-1 22 0,0 21 16,0-21-16,0 21 0,-21 21 16,0 0-16,0 1 15,0-1-15,0 0 16,0 0-16,0 0 0,0 0 15</inkml:trace>
  <inkml:trace contextRef="#ctx0" brushRef="#br0" timeOffset="18028.34">13674 5969 0,'0'0'0,"-22"0"0,1 0 16,0 0-16,0 0 0,0 0 15,0 21-15,-1 0 0,1 1 16,0-1-16,0 21 0,0-21 0,0 0 16,-1 22-16,22-22 0,-21 21 15,21-21-15,-21 22 0,21-22 16,0 0-16,0 0 0,0 0 0,21 1 15,0-1-15,1 0 0,-1-21 16,0 0-16,0 0 0,0 0 0,0 0 16,22 0-16,-22-21 0,0 0 15,21-1-15,-20 22 0,20-21 0,-21 0 16,21 0-16,-20 0 0,-1 0 0,0-1 16,0 1-16,-21-21 0,0 21 15,0 0-15,0-1 0,0-20 0,0 21 16,-21 0-16,0-22 0,0 22 15,-22 0-15,22 0 0,0 21 0,0 0 16,-22-21-16,22 21 0,0 0 16,0 0-16,0 0 0,0 21 15,-1 0-15,1 0 0,21 0 0,-21 1 16,21-1-16,0 0 0,0 0 16,0 0-16,0 0 0,0 1 0,0-1 15,21 0-15,0-21 0,1 0 16,-1 21-16</inkml:trace>
  <inkml:trace contextRef="#ctx0" brushRef="#br0" timeOffset="18316.18">14330 6011 0,'-43'22'15,"22"-1"-15,21 0 16,-21 0-16,0 0 0,21 0 16,-21 1-16,21-1 0,-21 0 0,21 0 15,-22 0-15,1 0 0,21 22 0,0-22 16,-21 0-16,0 0 0,21 0 16,0 1-16,0-1 0,-21 0 0,21 0 15,0-42 16,0 0-15,0 0-16,0-1 0,0 1 16</inkml:trace>
  <inkml:trace contextRef="#ctx0" brushRef="#br0" timeOffset="18693.21">14330 5715 0,'0'0'0,"-21"0"0,-1 0 16,1 0-16,0 0 0,0 0 0,0 0 15,21 21-15,-21 0 0,21 1 16,0-1-16,0 0 16,42-21-16,-42 21 15,42-21-15,-21 0 0,1 0 0,-1 0 16,0 0-16,0 0 0,0 0 15,0 0-15,-21-21 0,22 0 0,-1 0 16,-21-1-16,0 1 16,0 0-16,-21 0 15,-1 21-15,1-21 0,0 0 0,0 21 16,0 0-16,0 0 16,-1 0-16,1 0 0,0 0 0,0 0 15,0 21-15,21 0 16,-21 0-16,21 0 0,0 0 15,0 1-15,0-1 0,0 0 0,0 0 16,21 0-16,0 0 16</inkml:trace>
  <inkml:trace contextRef="#ctx0" brushRef="#br0" timeOffset="19360.59">15113 6075 0,'-21'-21'0,"42"42"0,-63-42 0,20 21 16,1-21-16,0 21 0,0 0 0,0 0 15,-22 0-15,22 0 16,0 0-16,-21 0 0,21 21 0,-1 0 0,-20 0 15,21 0-15,-21 0 0,20 1 16,1-1-16,0 0 0,0 0 0,0 21 16,0-20-16,21-1 0,-22 21 15,22-21-15,0 0 0,0 1 16,0-1-16,0 0 0,22 0 16,-1-21-16,0 0 0,0 0 15,21 0-15,-20 0 0,-1 0 0,0 0 16,21 0-16,-21-21 0,22 0 0,-22 0 15,21-1-15,1 1 0,-22 0 16,21 0-16,0-21 0,1 20 0,-22-20 16,21 21-16,1-21 0,-1-1 15,-21 1-15,21-22 0,-20 22 16,20-21-16,-21 20 0,0-20 0,22-1 16,-22 22-16,-21-22 0,0 22 15,21 0-15,-21-1 0,0 1 0,0 0 16,0 21-16,0-1 0,-21 1 15,21 0-15,-21 21 0,-1 0 16,1 0-16,0 21 0,21 0 16,0 1-16,0 20 0,-21 0 15,21 1-15,-21-1 0,21 0 0,-21 22 16,21-1-16,0-20 0,-22 20 16,1 1-16,21-22 0,-21 21 0,21 1 15,0-22-15,0 1 0,0-1 16,0 0-16,0 1 0,21-22 15,0 21-15,1-21 0,-1 22 0,21-43 16,-21 21-16,0 0 0,1-21 16,20 0-16,-21 0 0,21 0 0,-20 0 15,-1-21-15,21 0 0,-21 21 0,0-22 16,1 1-16,20 0 0</inkml:trace>
  <inkml:trace contextRef="#ctx0" brushRef="#br0" timeOffset="21488.94">17674 6096 0,'21'0'0,"0"0"0,1 0 16,-1 0-16,0 0 15,0-21-15,0 0 0,0 0 16,-21-1-16,22 1 0,-22 0 16,0 0-16,0 0 15,0 0-15,-22 21 0,1-22 16,0 22-16,-21-21 16,21 21-16,-1 0 0,-20 0 15,21 0-15,0 21 0,-22 1 16,1-1-16,21 0 0,-21 0 0,20 21 15,1-20-15,0 20 0,0-21 0,0 21 16,21-20-16,0 20 0,0-21 16,0 0-16,0 0 0,21 1 0,0-1 15,0 0-15,22 0 0,-22-21 16,21 0-16,-21 0 0,22 0 0,-1 0 16,-21 0-16,21-21 0,-20 0 15,20 21-15,-21-21 0,21-1 16,-20 1-16,-1 0 0,0 0 0,0 0 15,0 0-15,0-1 0,1-20 16,20 0-16,-21 21 0,0-22 0,0-20 16,1 20-16,-22 1 0,21-21 15,0 20-15,0-20 0,0 20 0,-21 1 16,0 0-16,21-1 0,-21 1 16,0 21-16,0 0 0,0 0 0,-21 21 31,0 21-31,21 0 15,-21 0-15,0 21 0,21-20 16,-21 41-16,-1-21 0,22 1 16,0-1-16,-21 22 0,21-22 0,-21 21 15,21-20-15,0 20 0,0-20 16,0-1-16,0 0 0,0 1 0,21-22 16,-21 21-16,21-21 0,1 0 15,20 1-15,-21-22 0,21 21 0,-20-21 16,20 0-16,0 0 0,1 0 0,-1 0 15,0 0-15,1 0 0,-1-21 16,0 21-16,1-22 0,-1 1 0,-21 0 16,21 21-16,-20-21 0,-1 0 15,0 0-15,-21-1 0,0 1 0,0-21 16,0 21-16,0 0 0,0-22 0,0 22 16,0 0-16,-21 0 15,21 0-15,-21-1 0,-1 22 0,1 0 16,0 0-16,0 0 15,0 0-15,21 22 0,-21-1 0,21 0 16,-22 0-16,22 0 0,-21 0 0,21 1 16,0-1-16,0 0 0,0 0 15,0 0-15,21 0 0,1 1 0,-1-1 16,0-21-16,0 21 0,0-21 16,0 0-16,22 0 0,-22 0 0,21 0 15,-21 0-15,22 0 0,-22 0 16,21 0-16,-21 0 0,22-21 15,-22 0-15,21 21 0,-21-22 0,1 1 16,-1 0-16,0 0 0,-21 0 16,21 0-16,-21-1 0,21 1 0,-21 0 15,0 0-15,0 0 0,0 0 0,0 42 32,0 0-17,0 0-15,0 0 0,-21 0 16,21 1-16,0-1 0,-21 0 0,21 0 15,-21 0-15,21 0 0,0 1 16,0-1-16,0 0 0,0 0 16,-21-21-16,21 21 0,0 0 15,-22-21 1,22-21 0,0 0-1,0 0-15,0 0 16,0 0-16,0-22 0,0 22 15,22 0-15,-1-21 0,0-1 16,21 22-16,-21-21 0,22 21 16,-1-22-16,0 22 0,1 0 0,-22 0 15,21 21-15,1 0 0,-1 0 16,-21 0-16,0 0 0,22 21 0,-22 0 16,-21 0-16,21 0 0,0 1 15,-21 20-15,0-21 0,0 0 0,0 22 16,0-22-16,0 0 0,0 0 0,0 21 15,0-20-15,-21-22 0,0 21 16,21 0-16,-21-21 0,21 21 16,-22-21-16,1 0 15,21-21 1,0 0-16,0 0 0,0-1 16,0 1-16,21 0 0,1-21 15,-1 21-15,0-1 0,0-20 16,21 0-16,1-1 0,-1 22 0,0-21 15,1 21-15,-1 0 0,0-1 16,1 1-16,-22 21 0,21 0 0,-21 0 16,1 21-16,-1 1 0,0-1 15,-21 0-15,0 0 0,0 0 0,0 22 16,0-22-16,0 21 0,-21-21 16,0 22-16,-1-22 0,1 0 0,21 21 15,-21-21-15,0 1 0,21-1 16,-21 0-16,21 0 15,0 0-15,21-21 32,0-21-17,0 21-15,0-21 0,22 0 0,-22 21 16,0-21-16,21-1 0,-20 1 16</inkml:trace>
  <inkml:trace contextRef="#ctx0" brushRef="#br0" timeOffset="21896.42">20553 5906 0,'0'0'0,"0"-22"16,-21 22 0,-1 0-16,1 22 15,0-1-15,0 0 0,0 0 16,0 0-16,21 22 0,-22-22 16,22 0-16,-21 0 0,0 0 15,21 0-15,0 1 0,0-1 0,0 0 16,0 0-16,0 0 15,0 0-15,21-21 0,0 0 16,1 0-16,-1 0 0,21 0 16,-21 0-16,0 0 0,1 0 15,20 0-15,-21-21 0,21 21 0,-20-21 16,-1 0-16,0 0 0,0 0 16,0-1-16,0-20 0,1 21 15,-22-21-15,0-1 0,0 22 0,0-21 16,0-1-16,0 1 0,0 21 15,0 0-15,0 0 0,-22-1 0,1 22 16,0 0-16,-21 0 0,21 0 0,-1 22 16,-20-1-16,21 0 0,0 0 15,-22 0-15,22 22 0,-21-22 0,21 0 16,0 0-16,-1 0 0,1 0 16,0-21-16,21 22 0,21-22 15,0 0 1</inkml:trace>
  <inkml:trace contextRef="#ctx0" brushRef="#br0" timeOffset="22221.89">21484 5567 0,'-21'-21'16,"42"42"-16,-63-42 0,21 0 0,-1 21 15,1-22-15,0 22 0,0 0 16,0 0-16,0 22 0,-1-1 16,1 0-16,21 0 15,-21 21-15,0-20 0,0 20 0,21 0 0,0 1 16,-21-1-16,21 0 16,-22 1-16,22-1 0,-21-21 0,21 21 15,0 1-15,0-22 0,0 0 0,0 21 16,0-20-16,0-1 0,0 0 15,0 0-15,21 0 0,1-21 0,-1 21 16,0-21-16,21 0 0,-21 0 0,1 0 16,-1 0-16,21 0 0,-21 0 15,0 0-15,22-21 0,-22 0 0</inkml:trace>
  <inkml:trace contextRef="#ctx0" brushRef="#br0" timeOffset="22511.89">21886 5567 0,'0'0'16,"0"-21"-16,21 0 0,-21-1 0,22 1 15,-1 21-15,0-21 0,0 21 0,0 0 16,0 0-16,1 0 0,20 0 16,-21 0-16,21 21 0,-20 0 0,-1 1 15,21-1-15,-21 21 0,-21 0 16,0 1-16,0-1 0,0 0 0,0 1 15,0-1-15,0 0 0,-21 1 0,0-1 16,0 0-16,0-20 16,-1 20-16,1-21 0,-21 0 0,21 0 15,0 1-15,-1-1 0,1 0 0,0 0 16,0-21-16,0 0 0</inkml:trace>
  <inkml:trace contextRef="#ctx0" brushRef="#br0" timeOffset="23248.39">23114 5440 0,'0'0'16,"-21"-21"-16,21 0 0,-21 21 0,21-22 15,0 1-15,0 0 16,0 0-16,0 0 16,0 0-16,0-1 15,-22 22 1,1 0-16,0 0 16,0 22-16,-21-1 0,-1-21 0,1 21 15,0 0-15,-1 21 0,1-20 16,21-1-16,-22 0 0,22 0 15,0 0-15,0 0 0,21 22 0,0-22 16,0 0-16,0 0 16,21 0-16,21-21 0,-20 22 0,20-22 15,21 21-15,-20 0 0,-1-21 16,0 21-16,1 0 0,-1 0 0,-21 1 16,22 20-16,-22-21 0,-21 0 15,0 22-15,0-22 0,0 0 0,0 0 16,-21 0-16,-1 22 0,-20-22 0,0 0 15,-1 0-15,1-21 0,0 21 16,-1 0-16,1 1 0,21-22 16,-21 0-16,20 21 0,-20-21 0,21 0 15,42 0 17,21 0-32,-20 0 0,20-21 0,-21 21 15,21-22-15,-20 22 0,20 0 16,-21 0-16,0 0 0,0 0 0,-21 22 15,0-1-15,0 0 0,0 0 16,0 0-16,0 22 0,-21-22 16,0 21-16,-21 0 0,21-20 0,-22 20 15,1 0-15,0 1 16,20-1-16,-20 0 0,0-21 0,-1 22 16,22-1-16,0-21 0,0 0 0,0 22 15,21-22-15,0 0 0,0 0 16,0 0-16,21-21 15,0 0-15,21 0 0,-20 0 0,20 0 16,0 0-16,1-21 0,-22 0 16,21 21-16,0-21 0,1 21 0,-22-21 15,21 0-15,-21 21 0,-21-22 0,22 22 16,-22-21-16,-22 21 16</inkml:trace>
  <inkml:trace contextRef="#ctx0" brushRef="#br0" timeOffset="24416.62">20214 12107 0,'0'0'0,"-21"0"0,-21 0 0,20 0 16,1 0-16,0 0 0,21-21 15,0 0 1,21 21-16,0-21 0,22 21 15,-22-21-15,21 21 0,1-21 16,-1-1-16,21 22 0,1-21 0,-22 21 16,22 0-16,-22 0 0,22 0 15,-22 0-15,-21 0 0,21 0 0,-20 0 16,-22 21-16,0 1 16,-22-1-16,-20 21 0,0-21 0,-1 22 15,1-1-15,-21 0 0,20 1 0,-20-1 16,-1 0-16,1 1 0,-1-1 15,22 0-15,0 1 0,-1-1 0,1-21 16,21 21-16,21 1 0,0-22 16,0 21-16,0-21 0,21 22 0,0-22 15,21 0-15,-20 0 0,20-21 16,21 21-16,-20-21 0,-1 0 0,0 0 16,22 0-16,-22 0 0,-21 0 15,22 0-15,-22-21 0,0 0 0,0 21 16,-21-21-16,0 0 0,0 0 15,-21 21-15,0 0 0,0 0 16,0 0-16,-1 0 0,1 0 0,0 0 16,0 21-16,0 0 0,0 0 0,21 0 15,-22 0-15,22 22 0,0-22 16,0 21-16,0 1 0,0-22 0,0 21 16,0 22-16,0-22 0,0 0 15,22 22-15,-22-1 0,21 1 0,-21-1 16,0 1-16,21 20 0,-21-20 15,0-1-15,0 22 0,0-21 0,0-1 16,0-21-16,-21 22 0,0-1 0,-1-20 16,-20-1-16,21 0 0,-21 1 15,-1-22-15,22 0 0,-21 0 16,21 0-16,-22 1 0,22-22 0,-21 21 16,21-21-16,-1 0 0,1 0 15,0 0-15,0 0 0,0 0 0,0-21 16,-1 21-16,1-22 0,0 1 0,0 0 15,0-21-15</inkml:trace>
  <inkml:trace contextRef="#ctx0" brushRef="#br0" timeOffset="34692.87">8403 8700 0,'0'0'0,"21"0"0,0-22 16,-21 1-16,22 0 16,-22 0-16,21 0 15,-21 0-15,0-1 0,0 1 16,0 0-1,-21 0-15,-1 21 16,1 0-16,0 0 0,-21 0 16,21 0-16,-22 0 0,1 0 0,0 0 15,-22 0-15,22 21 0,-22 0 0,22 0 16,-22 1-16,1 20 0,-1-21 16,1 21-16,21 1 0,-22 20 15,1-20-15,20 20 0,1 1 0,0-1 16,-1-21-16,22 22 0,0-1 15,0 1-15,21-22 0,0 22 0,0-1 16,0-20-16,0 20 0,0-21 16,0 22-16,21-22 0,0 1 0,0-1 15,22 0-15,-1 1 0,-21-22 0,21 21 16,1-21-16,-1 0 0,0 1 16,1-1-16,-1-21 0,0 0 0,1 0 15,-1 0-15,0 0 0,1 0 16,-22 0-16,21 0 0,1 0 0,-22-21 15,21-1-15,-21 22 0,22-21 16,-22 0-16,0 21 0,0-21 0,0 0 16,0 21-16,1-21 0,-22-1 15,0 1-15,21 21 0,-21-21 0,21 21 16,-21-21-16,0 0 16,0 0-1,0 42 157</inkml:trace>
  <inkml:trace contextRef="#ctx0" brushRef="#br0" timeOffset="35908.35">7302 8763 0,'0'0'0,"0"-21"15,22 0-15,-1 0 16,0 21-16,21-22 0,1 1 0,20 0 15,-21 21-15,22-21 0,-22 0 16,22 21-16,-1-21 0,1-1 0,-1 22 16,1-21-16,-22 21 0,22 0 15,-22 0-15,0 0 0,-21 0 16,1 0-16,-22 21 0,0 1 0,0-1 16,-22 0-16,1 21 0,-21-21 15,0 43-15,-22-22 0,1 1 0,-1 20 16,-21-21-16,1 22 0,20-22 15,-20 1-15,20 20 0,1-42 0,-1 22 16,22-22-16,-1 21 0,22-42 16,0 21-16,21 0 0,21-21 15,0 0-15,22 0 0,-1-21 16,0 0-16,22 21 0,-1-21 0,1 0 16,-1 21-16,22-21 0,-21 21 15,-1 0-15,-21 0 0,22 0 16,-22 0-16,-21 0 0,-21 21 15,0 21-15,-21-21 0,0 22 16,-21-1-16,-22 0 0,22 1 0,-22-1 16,22 21-16,-21-20 0,20 20 15,1-20-15,0-1 0,-1 0 0,22 1 16,0-1-16,21-21 0,0 0 0,0 0 16,21-21-16,21 0 15,-20 0-15,20 0 0,21 0 0,-20-21 16,20 0-16,1-21 0,-1 21 0</inkml:trace>
  <inkml:trace contextRef="#ctx0" brushRef="#br0" timeOffset="39107.92">10287 8890 0,'0'-42'0,"0"84"0,0-105 16,0 41-16,0-20 0,0 21 16,0 0-16,-21 0 0,21 42 31,-21 0-31,21 0 0,-22 21 0,22 1 15,-21 20-15,21 1 0,0-1 16,0 1-16,0-1 0,0 1 0,-21-1 16,21 1-16,-21 20 0,21-20 0,-21-1 15,21 1-15,0-22 0,0 1 16,0-1-16,0 0 0,21-21 0,0 1 16,0-1-16,0 0 0,1-21 15,-1 0-15,21 0 0,-21-21 0,0 0 16,22-1-16,-22 1 0,0-21 15,21 21-15,1-22 0,-22 1 0,21 0 16,1-1-16,-22-20 0,21 21 16,-21-22-16,22 1 0,-1-1 0,-21 1 15,21-22-15,-20 21 0,20-20 16,-21 20-16,0 1 0,22-43 16,-22 64-16,0 20 0,0-20 15,-21 21-15,0 0 0,0 42 16,0 0-1,0 21-15,0-20 0,0 20 16,0 21-16,0-20 0,0 20 0,-21 1 16,21-1-16,-21 1 0,0-1 15,-1 1-15,1-22 0,0 22 16,0-1-16,21-21 0,-21 22 0,21-22 16,0 1-16,0-1 0,0-21 15,0 0-15,0 0 0,21 1 0,0-1 16,0-21-16,0 0 0,1 0 0,20 0 15,-21 0-15,21-21 0,1-1 16,-22 1-16,21 0 0,1-21 0,-1 21 16,0-22-16,1 1 0,-1 0 0,0 20 15,-21-20-15,22 0 0,-22-1 16,0 22-16,0-42 0,-21 42 16,-21 21-1,0 0-15,0 0 0,0 21 16,-1 0-16,1 0 0,0 0 15,0 0-15,21 1 0,0-1 16,0 0-16,0 0 0,0 0 0,0 0 16,0 1-16,21-1 0,0 0 15,0 0-15,1 0 0,-1-21 16,0 21-16,0-21 0,0 22 0,0-22 16,-21 21-16,0 0 15,0 0 1,-21-21-16,0 0 15,0 0-15,0 0 0,0 0 0,-1 0 16,1-21-16,0 0 16,0 0-16,0 21 0,0-22 0,-1 1 15,1 21-15,21-21 0,0 42 32,0 0-17,0 1-15,0-1 0,21 0 16,1 0-16,-1 0 0,-21 0 15,0 1-15,21-22 0,0 21 0,-21 0 16,21-21-16,0 0 0,1 21 0,-1-21 16,0 0-16,0 0 15,0 0-15,0 0 0,1-21 0,-1 0 16,21 0-16,-21-1 0,0 1 16,22 0-16,-22 0 0,21-21 15,-21 20-15,1 1 0,-1-21 0,0 21 16,0-22-16,0 22 0,-21 0 0,0 0 15,21 0-15,-21 0 0,0-1 16,0 1-16,-21 21 31,0 0-31,21 21 16,0 1-16,-21-1 0,0 0 0,21 0 16,-21 0-16,21 0 0,-22 1 0,22 20 15,0-21-15,0 0 16,0 22-16,0-22 0,0 0 0,0 0 15,0 0-15,0 0 0,0 1 0,22-22 16,-1 21-16,0-21 0,0 0 16,0 0-16,0 0 0,1 0 15,20 0-15,-21-21 0,0-1 0,22 1 16,-22 21-16,0-21 0,21-21 16,-21 21-16,1-1 0,20-20 0,-21 21 15,0-21-15,0 20 0,1-20 16,-1 21-16,-21-21 0,0 20 15,0 1-15,0 0 0,0 0 0,-21 21 16,-1 0-16,1 0 16,0 21-16,0 0 15,0 0-15,21 1 0,0-1 0,0 0 16,0 0-16,0 21 0,0-20 16,0-1-16,0 0 0,0 0 0,0 0 15,21 0-15,0 1 0,-21-1 0,21 0 16,0-21-16,1 21 0,-1 0 15,0-21-15,0 21 0,0-21 0,22 0 16,-22 0-16,0 0 0,21 0 0,-21 0 16,1 0-16,20 0 0,-21 0 15,0 0-15,22-21 0,-22 21 0,0-21 16,0 0-16,0 0 0,0 0 16,-21-22-16,22 22 0,-22-21 15,0 21-15,0-1 0,0 1 16,0 0-16,0 0 0,0 0 0,0 0 15,0 42 17,-22-21-32,22 21 0,-21 0 0,21 0 15,-21 0-15,21 1 0,-21 20 16,21-21-16,0 0 0,-21 0 0,21 22 16,-21-22-16,21 0 0,0 0 15,0 0-15,21-21 31,-21-21-31,21 21 16,0-21-16,-21 0 0,21 0 16,0 0-16,1-1 0,-22-20 15,21 21-15,0 0 0,0 0 0,0-1 0,0-20 16,1 42-16,-1 0 16,0 0-16,0 0 0,0 0 15,-21 21-15,21-21 16,-21 21-16,0 1 0,22-1 15,-22 0-15,0 0 0,0 0 0,0 0 16,21 1-16,0-1 0,-21 0 0,21-21 16,0 21-16,0 0 0,1-21 15,-1 21-15,0 1 0,0-22 16,0 0-16,0 0 0,1 0 0,20 0 16,-21 0-16,21 0 0,-20 0 0,-1 0 15,21-22-15,-21 1 0,0 21 16,1-21-16,-1 0 0,0 0 0,0 0 15,-21-1-15,21-20 0,-21 21 0,21 0 16,-21-22-16,0 22 16,0 0-16,0 0 0,0 0 0,0 0 15,0-1-15,0 1 0,-21 21 0,0 0 16,0 0-16,0 0 0,0 0 16,-1 0-16,1 21 0,0-21 0,0 22 15,0-1-15,0 0 0,21 0 0,-22 0 16,1 0-16,0 1 0,21-1 15,0 21-15,0-21 0,-21 0 0,21 1 16,0-1-16,0 0 0,0 0 16,21-21-16,0 21 15,0-21-15,1 0 0,-1 0 16,0 0-16,0-21 0,0 21 0,0-21 16,22 0-16,-43 0 0,21 21 15,0-22-15,0 1 0,0 0 0,-21 0 16,0 0-16,0 0 0,22-1 15,-22 1-15,0 0 0,21 21 16,-21-21-16,0 42 16,0 0-1,0 0-15,0 1 16,-21-22-16,21 21 0,0 0 0,0 0 16,0 0-16,0 0 0,0 1 0,0-1 15,0 0-15,0 0 16,21-21-16,0 0 0,0 0 0,0 0 15,22 0-15,-22 0 0,0 0 16,0 0-16,0-21 0,0 21 16,1-21-16,-1 0 0,0 21 15,0-22-15,0 1 0,0 0 0,-21 0 16,0 0-16,22 0 0,-22-1 0,0 1 16,21 0-16,-21 0 0,0 0 15,0 42 16,0 0-15,0 0-16,-21 0 0,21 1 16,-22-1-16,22 0 0,0 0 0,0 0 15,0 0-15,-21 1 16,21-1-16,0 0 0,-21 0 16,21-42 30,0 0-46,21 0 0,-21-1 16,21 1-16,-21 0 0,0 0 16,22 0-16,-1 0 0,0-1 0,-21 1 15,21 21-15,0-21 0,0 0 16,1 21-16,-1 0 0,0 0 16,0 0-16,0 0 15,-21 21-15,0 0 16,0 0-16,0 1 0,0-1 0,0 0 15,0 0-15,0 0 16,0 0-16,0 1 0,0-1 0,0 0 16,0 0-1,21-42 17,-21 0-32,22 0 15,-1-1-15,-21 1 0,21 0 16,0 0-16,0 0 0,0 0 0,-21-1 15,22 1-15,-1 21 0,0-21 16,0 0-16,0 21 0,0 0 16,1 0-16,-1 0 0,0 0 15,0 0-15,-21 21 16,0 0-16,0 0 0,0 1 16,0 20-16,-21-21 0,21 0 15,-21 0-15,0 1 0,21-1 0,-22 0 16,22 0-16,-21-21 0,21 21 0,-21-21 15,21 21 1,21-42 0,0 21-16,-21-21 15,22 0-15,-1 21 16,-21-21-16,21 0 0,0-1 0</inkml:trace>
  <inkml:trace contextRef="#ctx0" brushRef="#br0" timeOffset="39497.26">14817 9525 0,'0'21'32,"21"-21"-17,0 0-15,0 0 16,0 0-16,0-21 0,1 21 16,-1-21-16,21 0 0,-21 21 15,0-21-15,1-1 0,-1 1 0,0 0 16,0 21-16,0-21 0,-21 0 0,0 0 15,0-1-15,0 1 0,0 0 16,0 0-16,-21 21 16,0 0-16,0 0 0,0 0 0,-1 0 15,1 0-15,-21 21 0,21 0 16,0 0-16,-1 1 0,1-1 0,0 21 16,0-21-16,21 22 0,-21-22 0,0 0 15,21 21-15,-22-21 0,22 1 16,0-1-16,0 0 0,0 0 0,0 0 15,0 0-15,22-21 16,-1 0-16,0 0 0,0 0 16,0 0-16,22 0 0,-22 0 0,0 0 15,21-21-15,-21 0 0,22 21 0,-22-21 16,21 21-16,-21-21 0,22 0 16,-22-1-16,21 1 0</inkml:trace>
  <inkml:trace contextRef="#ctx0" brushRef="#br0" timeOffset="39835.58">15938 8530 0,'0'0'0,"0"-42"16,0 21-16,0 0 0,-21 21 31,21 21-16,0 0-15,-21 21 0,21 1 0,-21-1 16,21 0-16,-21 22 0,21-1 16,-21 1-16,-1-1 0,1 1 0,0-1 15,0 1-15,0-1 0,-22 1 16,22-22-16,0 22 0,0-22 0,0 0 16,0 1-16,-1-22 0,1 21 15,21-21-15,-21 0 0,21 1 0,0-1 16,21-21-1,0 0-15,1 0 16,-1-21-16,0-1 0,21 1 0,-21 0 16,1 0-16,-1 0 0,0-22 15</inkml:trace>
  <inkml:trace contextRef="#ctx0" brushRef="#br0" timeOffset="40022.47">15409 9081 0,'-21'0'15,"42"0"-15,-63 0 0,21 0 0,42 0 32,21 0-32,-21 0 0,22 0 15,20 0-15,-20 0 0,20-22 0,1 1 16,-1 21-16,1-21 0,-1 0 0,1-21 16,-1 20-16,22 1 0,-22-21 15,1 21-15,-22-22 0,0 1 0,1 0 16</inkml:trace>
  <inkml:trace contextRef="#ctx0" brushRef="#br0" timeOffset="40540.32">16468 8573 0,'0'-43'0,"-43"170"0,86-211 0,-43 20 0,0 22 16,0 21-16,-22-1 0,1 1 0,21 0 16,-21 0-16,0 21 0,0 0 15,0 0-15,-1 0 0,22 21 0,-21 0 16,21 0-16,-21 1 0,21 20 16,0 0-16,0 1 0,0-1 15,0 0-15,0 22 0,0-22 0,-21 22 16,21-1-16,-21-21 0,21 22 0,-21-22 15,-1 22-15,22-22 0,-21 0 16,0 1-16,0-1 0,0 0 0,0 1 16,-1-22-16,1 21 0,0 1 0,0-22 15,21 0-15,0 0 0,0 0 16,-21 0-16,21 1 0,0-44 31,0 1-31,21 0 16,0-21-16,0 21 15,0-1-15,22 1 0,-22 0 0,0-21 16,21 21-16,-20-1 0,20 1 0,-21 0 16,21 0-16,-20 0 0,20 0 15,0 21-15,-21 0 0,22 0 0,-1 0 16,-21 0-16,22 0 0,-22 0 0,0 0 16,0 21-16,0-21 0,0 21 15,-21 0-15,0 0 0,0 0 0,0 1 16,0-1-16,0 21 0,0-21 0,-21 0 15,-21 1-15,21 20 0,-22-21 16,22 0-16,-21 0 0,0 1 16,-1-22-16,22 21 0,-21 0 0,-1-21 15,1 21-15,21-21 0,-21 0 16,-1 0-16,22 21 0,0-21 0,0 0 16,0 0-16,21-21 15,0 0 1,21 21-16,0-21 15,0 0-15</inkml:trace>
  <inkml:trace contextRef="#ctx0" brushRef="#br0" timeOffset="40852.14">17251 9335 0,'-21'21'0,"-1"-21"15,1 21-15,0-21 0,0 21 16,0-21-16,0 21 0,42-21 31,0 0-31,0 0 16,0 0-16,0 0 0,1-21 16,20 0-16,-42 0 0,21 21 0,-21-21 15,21-1-15,-21 1 0,0 0 31,-21 21-31,0 0 0,0 0 16,0 0-16,-1 0 0,1 21 0,0-21 16,0 21-16,-21-21 0,20 22 15,1-22-15,0 0 0,0 21 0,0-21 16,0 0-16</inkml:trace>
  <inkml:trace contextRef="#ctx0" brushRef="#br0" timeOffset="42752.74">17928 9694 0,'0'0'0,"-21"22"0,0-22 15,0 0-15,-1 0 16,22-22-16,0 1 16,0 0-16,0 0 0,0 0 0,22 0 15,-1-22-15,0 22 0,21-21 16,1-1-16,-1 1 0,0 0 0,22-1 15,-1-20-15,1-1 0,-1 1 16,22-22-16,-22 22 0,1-1 16,-1-20-16,-20 41 0,-1-20 0,0 20 15,-20 1-15,-22 0 0,0 21 16,0-1-16,-22 22 0,1 0 0,-21 0 16,0 22-16,-1-1 0,-20 0 15,20 0-15,1 21 0,0-20 0,-1 20 16,1 21-16,21-20 0,21-1 15,0 0-15,0 1 0,0-1 16,21 22-16,0-22 0,0 0 0,22 1 16,-22-1-16,21-21 0,-21 21 0,22 1 15,-22-22-15,0 21 0,0-21 16,-21 1-16,0-1 0,0 0 0,0 0 16,-21-21-16,0 0 0,0 0 15,0 0-15,-22 0 0,22 0 0,-21-21 16,21 0-16,-22 0 0,1-1 0,21 1 15,-22 0-15,22 0 0,0-21 16,0 20-16,0 1 0,0 0 16,21 0-16,0 42 15,0 0 1,0 0-16,21 1 0,-21-1 0,21 21 16,0-21-16,0 22 0,0-22 15,1 0-15,-1 21 0,0-21 0,21 1 16,-21-1-16,22 0 0,-1 0 15,0-21-15,1 0 0,-1 0 0,0 0 16,1 0-16,-1 0 0,0 0 0,22-21 16,-22 0-16,1 0 0,-1-1 15,0-20-15,1 21 0,-1-21 0,0 20 16,-21-20-16,1 0 0,-1-1 16,-21 1-16,21 0 0,-21-1 0,0 1 15,0 0-15,0 21 0,0-22 0,0 22 16,-21 21-16,0 0 0,-1 0 15,1 0-15,0 21 16,0 22-16,21-22 0,-21 21 0,21 0 16,-21 1-16,21-1 0,0 0 15,0-20-15,0 20 0,0 0 0,0 1 16,0-22-16,21 0 0,0 21 0,0-21 16,0-21-16,22 22 0,-22-1 15,21-21-15,-21 0 0,22 0 0,-1 0 16,0-21-16,1-1 0,-1 1 0,0 0 15,1 0-15,-22 0 16,21 0-16,-21-1 0,22 1 0,-22-21 16,0 21-16,-21 0 0,0-1 0,21 1 15,-21 0-15,0 0 0,0 42 32,0 0-32,0 0 15,0 1-15,0-1 0,-21 0 0,21 0 16,-21 0-16,21 0 0,0 1 15,0-1-15,-21-21 0,21 21 16,0-42 15,0 0-31,21 21 16,0-22-16,0 1 0,-21 0 0,21 0 16,0 0-16,1 0 0,-1-1 15,-21 1-15,21 21 0,0 0 16,0 0-16,0 21 15,-21 1-15,0-1 16,22 0-16,-22 0 0,21-21 16,-21 21-16,0 0 0,21 1 0,0-1 15,-21 0-15,21-21 0,0 21 0,1-21 16,-1 0-16,21 21 0,-21-21 16,22 0-16,-1 0 0,0 0 15,1 0-15,20-21 0,-21 21 0,1-21 16,20 0-16,-20 0 0,-22 21 15,21-22-15,-21 1 0,0 0 0,1 0 16,-22 0-16,0 0 0,0-1 0,0 1 16,0 0-16,0 0 0,-22 0 15,1 0-15,0 21 0,0-22 0,0 22 16,0 0-16,-1 0 0,1 0 0,-21 0 16,21 22-16,0-1 0,-1 0 15,-20 0-15,21 0 0,0 22 16,0-22-16,-1 21 0,1-21 0,21 22 15,0-22-15,-21 0 0,21 0 16,0 21-16,0-20 0,0-1 0,21-21 16,0 0-16,1 0 15,-1 0-15,21 0 0,-21 0 0,22-21 16,-22-1-16,21 1 0,0 0 0,-20 0 16,20-21-16,0 20 0,1-20 15,-22 21-15,21-21 0,22-64 16,-43 42-16,0 1 0,0-1 0,0 1 15,0-22-15,1 22 0,-22-1 16,0-21-16,0 43 0,0-21 16,0-1-16,0 22 0,0 21 0,0-22 15,-22 43 1,22 21-16,-21 1 0,0 20 0,21 21 16,0 1-16,0-1 15,0 1-15,0 21 0,0-22 0,0 22 16,0-22-16,0 1 0,0-1 0,0-20 15,21 20-15,-21-21 0,21-20 16,-21 20-16,22-21 0,-22 0 16,21 0-16,-21 1 0,0-1 0,21-21 0,0 0 15,0 0-15,0 0 16,1-21-16,-1 21 0,0-22 0,0 1 16,0-21-16,22 21 0</inkml:trace>
  <inkml:trace contextRef="#ctx0" brushRef="#br0" timeOffset="44319.8">21653 8403 0,'0'-42'0,"0"84"0,0-105 15,0 42-15,0-1 0,-21 22 16,0 22-16,0-22 0,21 42 16,-21-21-16,0 21 0,21 1 0,0-1 15,-22 22-15,1-1 0,0 1 16,0-1-16,21 1 0,-21 20 0,0-20 15,-1-1-15,22-20 0,-21 20 16,0-21-16,21 1 0,-21-1 16,21 0-16,0-20 0,-21-1 0,21 0 15,0-42 17,0-22-32,21 22 15,0 0-15,0 0 0,0-21 0,1 20 16,-1-20-16,0 21 0,0-21 15,0 20-15,0 1 0,1 0 16,-1 0-16,0 21 0,0 0 0,0 0 16,0 0-16,-21 21 0,22-21 15,-22 21-15,0 0 0,0 1 16,0-1-16,0 0 0,-22 0 0,1 0 16,0 0-16,0-21 0,0 22 15,0-22-15,-1 0 0,1 0 16,0 0-16,0 0 15,0 0-15,0-22 0,21 1 16,-22 21-16,1-21 0,21 0 0,-21 21 31,21 21-15,0 0-16,0 0 0,0 1 0,21 20 16,-21-21-16,21 0 0,1 0 15,-1 1-15,0-1 0,0 0 16,0 0-16,0-21 0,22 21 0,-1 0 15,0-21-15,1 0 0,-22 0 16,21 0-16,1 0 0,-1 0 0,0 0 16,1 0-16,-22-21 0,21 21 0,-21-21 15,22 0-15,-22 0 0,0 0 16,0-1-16,0-20 0,-21 21 0,21-21 16,1-1-16,-22 22 0,21-21 0,-21 21 15,0-1-15,0 1 0,0 42 31,-21 1-31,21-1 16,0 0-16,-22 0 0,1 0 0,21 0 16,-21 22-16,21-22 0,0 0 15,0 0-15,0 0 0,0 1 16,0-1-16,0 0 0,21 0 16,0-21-16,1 0 0,-1 0 0,0 0 15,0 0-15,0 0 0,0 0 16,1 0-16,20-21 0,-21 0 0,21 21 15,-20-21-15,-1-1 0,21 1 0,-21-21 16,22 21-16,-22 0 0,0-1 16,0 1-16,0 0 0,0 0 15,1 21-15,-22 21 16,-22 0 0,1 0-16,21 1 0,-21-1 0,0 0 15,21 0-15,-21 0 0,21 0 0,0 1 16,0-1-16,0 0 0,0 0 15,0 0-15,21-21 16,0 0-16,0 0 0,0 0 0,1 0 16,20 0-16,-21 0 0,0 0 15,22-21-15,-22 21 0,0-21 0,21 0 16,-21 21-16,1-21 0,-1-1 0,-21 1 16,21 0-16,-21 0 0,21 0 15,-21 0-15,0-1 0,0 1 0,0 0 16,0 42 15,0 0-31,0 1 16,0-1-16,0 0 0,0 0 0,0 0 15,0 22-15,0-22 0,0 21 16,0 0-16,0 1 0,0-1 0,0 22 16,0-1-16,21 1 0,0-1 0,-21 22 15,0-22-15,22 1 0,-22 20 16,0-20-16,0 21 0,0-22 0,0 1 15,-22 20-15,1-20 0,-21-22 0,0 22 16,-1-22-16,1 0 0,0-21 16,-1 22-16,1-22 0,0-21 15,-1 0-15,1 0 0,0 0 0,20 0 16,1 0-16,-21-21 0,21 0 0,21-1 16,0 1-16,0 0 0,0-21 15,0 21-15,0-22 0,21 1 0,0 0 16,0-22-16,22 22 0,-1-22 15,0 1-15,22-1 0,-1-20 0,-20 20 16,20-21-16,1 1 0,-1-1 0,1 22 16,-1-22-16,1 0 0,-22 22 15,21-22-15,-20 22 0,-1-1 0,-21 22 16,0-1-16,1-41 16,-22 63-16,0-1 0,0 1 0,-22 21 15,1 0-15,-21 0 0,21 0 16,0 0-16,-1 0 0,1 21 0,0 1 15,21-1-15,0 0 0,0 0 16,0 0-16,21 0 0,0 1 16,1-1-16,-1 0 0,0 0 15,0 21-15,0-20 0,0-1 0,-21 0 16,0 21-16,0-21 0,0 1 0,0-1 16,0 0-16,-21-21 15,0 0-15,0 0 16,0 0-16,0 0 15,-1-21-15,22 0 16,0-1-16,0 1 0,0 0 16,22 0-16</inkml:trace>
  <inkml:trace contextRef="#ctx0" brushRef="#br0" timeOffset="44605.64">24193 8424 0,'0'0'0,"0"-21"0,-63 21 16,42 0-1,0 21-15,-1 1 0,-20-1 0,21 21 16,-21-21-16,20 22 0,-20 20 0,21 1 16,-21-1-16,20 1 0,1 20 15,0-20-15,0 20 0,0-20 0,21-1 16,0 1-16,0-1 0,0-20 0,0 20 15,21-20-15,0-22 0,0 21 16,0-21-16,22 0 0,-22 1 0,21-22 16,-21 0-16,22 0 0,-22 0 0,21 0 15,-21-22-15,1 1 0,20 0 16,-21-21-16</inkml:trace>
  <inkml:trace contextRef="#ctx0" brushRef="#br0" timeOffset="44804.53">24320 8827 0,'-21'-22'0,"42"44"0,-63-44 16,21 22-16,0 0 15,21 22-15,-21-22 0,21 21 16,0 0-16,0 0 0,0 0 0,0 0 16,0 1-16,0-1 15,0 0-15,21-21 31,0-21-15,0 21-16</inkml:trace>
  <inkml:trace contextRef="#ctx0" brushRef="#br0" timeOffset="44956.69">24384 8784 0,'0'-21'0,"0"0"0,-21 42 31,0 0-31,21 0 0,-22 1 16,22-1-16,0 0 0,0 0 0,0 0 15,0 0-15,0 1 0,0-1 16,0 21-16,0-21 0,0 0 16,0 1-16,0-1 0,0 0 15</inkml:trace>
  <inkml:trace contextRef="#ctx0" brushRef="#br0" timeOffset="45168.58">24574 9335 0,'-21'0'0,"0"0"16,0 0-1,42 0 17,0-22-32,0 22 15,1 0-15,-1 0 0,0 0 0,0-21 16,0 21-16,0 0 0,1 0 15,-1 0-15</inkml:trace>
  <inkml:trace contextRef="#ctx0" brushRef="#br0" timeOffset="45316.49">24977 9313 0,'0'0'0,"21"0"47,0 0-47,0 0 15,0 0-15,0 0 16,1 0-16,-1 0 0,0 0 16</inkml:trace>
  <inkml:trace contextRef="#ctx0" brushRef="#br0" timeOffset="45468.41">25506 9335 0,'0'0'0,"21"0"63,-21-22-48,21 22-15,0-21 0</inkml:trace>
  <inkml:trace contextRef="#ctx0" brushRef="#br0" timeOffset="45704.27">25760 8805 0,'0'0'15,"-21"0"-15,-1-21 16,1 21 0,21 21-1,0 1 1,-21-22-16,21 21 0,0 0 15,0 0 1,21-21 0</inkml:trace>
  <inkml:trace contextRef="#ctx0" brushRef="#br0" timeOffset="45856.18">25823 8869 0,'0'0'0,"21"0"0,-21-21 15,22 21-15,-22-21 0,0 42 47,0 0-31,0 0-16,0 0 0,0 0 15,0 1-15</inkml:trace>
  <inkml:trace contextRef="#ctx0" brushRef="#br0" timeOffset="46180.25">26077 8657 0,'0'0'0,"0"-21"0,21 21 0,1 0 16,-1 0-16,0 0 16,0 0-16,0 21 0,0 0 15,1 1-15,-1 20 0,21-21 16,-21 21-16,0 1 0,-21-1 0,0 0 15,0 1-15,0-1 0,0 22 16,0-22-16,-21 21 0,0-20 0,0-1 16,-21 22-16,20-22 0,-20 0 0,-21 22 15,20-22-15,1-21 0,0 22 16,-1-22-16,1 21 0,0-21 0,20 0 16,-20-21-16,21 22 0,0-22 15,21-22 1,0 1-1,21 0-15,0 0 0,0 0 0,22 0 16,-22-22-16</inkml:trace>
  <inkml:trace contextRef="#ctx0" brushRef="#br0" timeOffset="46385.18">26606 9208 0,'0'-22'15,"0"44"48,0-1-63,0 0 0,0 0 16,0 0-16,-21 0 0,21 1 0,-21-1 15,21 0-15</inkml:trace>
  <inkml:trace contextRef="#ctx0" brushRef="#br0" timeOffset="46564.07">26522 9779 0,'0'21'15,"0"-42"-15,0 63 0,0-20 16,0-1-16,0 0 0,-21 0 0,-1 0 16,1 0-16,0 1 0,0-1 0,0 0 15,0 0-15,-1 0 0,-20 0 16,21 1-16,-21-22 0,20 21 0,-20 0 15,0-21-15,-1 21 0,1 0 0,0-21 16,-1 21-16,1-21 0,0 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6:04:36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13377 1228 0,'0'-21'109</inkml:trace>
  <inkml:trace contextRef="#ctx0" brushRef="#br0" timeOffset="1190.4">13398 1355 0,'0'-21'16,"0"-1"-1,0 1-15,0 0 16,0 0-16,0 0 16,0 0-16,0-1 15,0 1 1,0 42 31,0 1-47,0-1 15,0 21-15,0 0 0,0-20 16,0 20-16,0 21 0,0-20 0,0 20 16,-21 1-16,21-1 0,-21 1 15,21 20-15,0-20 0,-21-1 0,0 1 16,21-22-16,-21 22 0,21-22 16,0 0-16,-22 1 0,22-1 0,-21 0 15,21 1-15,-21-22 0,21 0 16,0 0-16,0 0 0,0 1 15,0-1-15,-21 0 0,21-42 32,0 0-17,0-1-15,0 1 16,0-21-16,0 21 0,0 0 0,0-1 16,0-20-16,0 21 0,0-21 15</inkml:trace>
  <inkml:trace contextRef="#ctx0" brushRef="#br0" timeOffset="1599.87">13017 1672 0,'0'-21'16,"0"42"-16,-21-63 0,21 21 0,0 0 16,0-1-16,0 1 0,0 0 0,0 0 15,0 0-15,0 0 0,43-22 16,-22 22-16,0 0 0,21 0 0,-21 0 15,22-1-15,-1 1 0,0 0 16,1 0-16,-1 0 0,0 0 0,-20 21 16,20 0-16,0 0 0,1 0 15,-22 0-15,21 21 0,-21-21 0,0 21 16,1 21-16,-1-21 0,-21 1 16,0 20-16,0-21 0,0 21 15,0 1-15,0-1 0,-21 0 16,-1 1-16,1-1 0,0 0 0,0-20 15,0 20-15,0 0 0,-1-21 16,-20 22-16,21-22 0,0 0 0,0 0 16,-1 0-16,1 1 15,0-1-15,0-21 0,21-21 63,0-1-63,21 1 15,0 0-15</inkml:trace>
  <inkml:trace contextRef="#ctx0" brushRef="#br0" timeOffset="2185.92">14182 1588 0,'0'-22'15,"0"44"-15,0-65 0,0 22 16,-22 21 0,22-21-1,-21 21-15,0 0 16,0 0 0,0 21-16,0 0 0,-1 0 15,1 1-15,0 20 0,21-21 16,-21 21-16,0-20 0,0 20 0,-1 0 15,22 1-15,-21-22 0,0 21 16,21 0-16,0-20 0,0 20 0,0-21 16,0 21-16,0-20 0,0-1 0,0 0 15,0 0-15,21 0 0,0 0 16,1-21-16,-1 22 0,0-22 16,0 0-16,0 0 0,0 0 0,22 0 15,-22 0-15,21 0 0,-21 0 16,22-22-16,-22 22 0,21-21 15,-21 0-15,22 0 0,-22 0 0,21-22 16,-21 22-16,1-21 0,-1 21 0,0-22 16,0 1-16,-21 0 0,21-1 15,-21 1-15,0 0 0,0-1 0,0 1 16,-21 0-16,0 21 0,0-1 16,-22 1-16,22 0 0,-21 0 0,0 0 15,-22 0-15,-21 21 16,43 0-16,0 0 0,-1 0 15,1 0-15,21 0 0,-21 21 16,20 0-16,1 0 0,0-21 0,0 21 16,21 0-16,0 1 0,0-1 15,0 0-15,0 0 0,0 0 0,21 0 16,0 1-16,0-22 0,22 0 16,-22 21-16,21-21 0,1 0 0</inkml:trace>
  <inkml:trace contextRef="#ctx0" brushRef="#br0" timeOffset="2524.48">14817 1524 0,'0'-21'16,"0"0"-16,-22 21 15,1 0-15,21-21 16,-21 21-1,21 21-15,-21-21 16,21 21-16,0 0 0,0 21 0,0-20 16,0 20-16,-21 0 0,21 1 15,-21-22-15,21 21 0,-22 0 0,22 1 16,0-1-16,-21 0 0,21-20 16,-21 20-16,21 0 0,0-21 15,0 1-15,0-1 0,-21 21 0,21-21 16,0 0-16,-21 1 15,21-1-15,0-42 32,0-1-17,0 1-15,21 0 0</inkml:trace>
  <inkml:trace contextRef="#ctx0" brushRef="#br0" timeOffset="2868.36">14690 1651 0,'0'-21'16,"0"42"-16,0-63 0,0 21 0,0-1 16,0 1-16,0 0 0,0 0 15,0 0-15,21 21 16,21 0 0,-21 0-16,0 0 0,22 0 15,-22 21-15,21 0 0,1 0 0,-22 22 16,21-22-16,-21 21 0,22 0 15,-22-20-15,0 20 0,0 0 16,0-21-16,-21 22 0,0-22 0,0 0 16,21 21-16,-21-20 0,0-1 0,0 0 15,0 0-15,0 0 16,0 0-16,-21-21 16,21 22-16,-21-22 15,21-22 1,0 1-1,21 21-15,-21-42 0,21 21 0,22 0 16,-22-1-16</inkml:trace>
  <inkml:trace contextRef="#ctx0" brushRef="#br0" timeOffset="3484.93">15833 1482 0,'0'0'0,"0"-21"0,0-1 16,-22 22 15,1 0-31,0 0 0,21 22 16,-21-22-16,0 21 0,0 0 15,-1 0-15,1 21 0,-21-20 0,21 20 16,0 0-16,-22 1 0,22-22 16,-21 21-16,21 0 0,-22 1 0,22-1 15,-21-21-15,21 22 0,-1-22 16,1 0-16,0 0 0,0 0 0,0 0 15,0 1-15,42-22 32,0-22-17,0 1-15,0 0 0,0 0 0,22 0 16,-22-22-16,21 22 0,-21-21 16,22 0-16,-1-1 0,-21 1 0,22 0 15,-1-1-15,-21 1 0,21 21 16,-20-22-16,-1 22 0,21-21 0,-21 21 15,0 0-15,-21-1 0,22 1 16,-22 0-16,21 21 0,-21-21 0,21 21 16,-21 21 15,21 21-15,-21-20-16,0-1 0,0 21 0,0 0 15,0 1-15,0-1 0,0 0 16,0 1-16,0-1 0,0 0 0,0 1 15,0-22-15,-21 21 0,21 1 16,0-1-16,0-21 0,0 21 0,0-20 16,-21 20-16,21-21 0,0 0 15,-21 0-15,21 1 0,0-1 0,0 0 16,0 0 0,-22-21 15,1-21-16</inkml:trace>
  <inkml:trace contextRef="#ctx0" brushRef="#br0" timeOffset="4209.52">13060 2879 0,'-21'0'16,"42"0"-16,-64 0 0,1 0 0,21-21 16,0 21-16,-22 0 0,22 0 0,-21 0 15,21 0-15,-22 0 0,22 0 16,0 0-16,0 0 0,0-22 0,0 22 15,-1 0-15,1 0 0,0 0 16,0 0-16,0 0 16,0 0-16,42 0 47,0 0-47,0 0 0,21 0 0,1 0 15,-1 0-15,22 0 0,-1 0 0,1 0 16,-1 0-16,22 0 0,-1 0 15,1 0-15,21 0 0,0 0 16,-22 0-16,43 0 0,0 0 0,0 0 16,0 0-16,0 0 0,0 0 15,-21 0-15,21 0 0,0 0 0,-21 0 16,21 0-16,-21 0 0,0 0 16,0 0-16,-22 0 0,1 0 0,0 0 15,-22 0-15,1 0 0,-22 0 16,0 0-16,-21 0 0,22 0 0,-22 0 15,0 0 1,-42 0 31,0 0-47,0 0 0,-1 0 16,1 0-1,0 0-15,0 0 0,0 0 0,0 0 16,-22 0-16</inkml:trace>
  <inkml:trace contextRef="#ctx0" brushRef="#br0" timeOffset="4701.97">13166 2985 0,'-22'0'0,"44"0"16,-86 0-16,43 0 0,0 0 0,-22 0 15,22 0-15,0 21 0,0-21 0,0 0 16,0 0-16,-1 0 0,22 21 16,43-21-1,-22 0 1,21 0-16,1 0 0,20 0 15,1 0-15,-1 0 0,22 0 0,-1 0 16,1 0-16,0 0 0,21 0 16,-1 0-16,1-21 0,21 21 0,-21-21 15,21 21-15,-21 0 0,21-22 0,-21 22 16,21 0-16,0-21 16,0 21-16,-21 0 0,21-21 0,-22 21 0,22 0 15,-42 0-15,21-21 0,-43 21 16,22-21-16,-21 21 0,-1 0 0,-21 0 15,1 0-15,-22 0 0,0-21 16,0 21-16,0 0 16,-42 0 15,0 0-15,0 0-1,0 0-15,0 0 0</inkml:trace>
  <inkml:trace contextRef="#ctx0" brushRef="#br0" timeOffset="5341.7">14139 3154 0,'0'-21'0,"0"42"0,21-42 0,1 0 0,-22-1 16,21 1-16,0 21 16,-21-21-16,21 21 0,0-21 15,-21 0 1,-42 21 15,21 0-31,-22 21 16,1 0-16,0-21 0,-1 21 0,-20 22 15,-1-22-15,1 21 0,-1 0 0,-20 1 16,-1 20-16,-21-20 16,0-1-16,-21 21 0,22 1 0,-22-22 0,0 22 15,-22-22-15,22 0 0,0 22 16,0-22-16,0 1 0,0 20 0,22-21 15,-1 1-15,21-1 0,0-21 16,22 22-16,-1-22 0,1 0 16,-1 0-16,22 0 0,0 0 0,-1 1 15,1-22-15,21 0 0,-21 21 0,20-21 16,1 0-16,0 0 16,21-21-1,0-1-15,0 1 0,21 0 16,0 0-16,1 0 0,-1 0 0</inkml:trace>
  <inkml:trace contextRef="#ctx0" brushRef="#br0" timeOffset="5811.67">11705 3789 0,'0'0'0,"-21"0"31,0 0-31,0 0 15,-1 0 1,1 0-16,0 21 0,21 0 0,-21 0 16,0 1-16,21-1 0,-21 0 15,-1 0-15,-20 0 0,21 22 0,0-22 16,0 21-16,-22-21 0,22 0 0,0 22 16,-21-22-16,20 0 0,1-21 15,0 21-15,0 0 0,0 1 16,21-1 15,21-21-15,0 0-16,0 21 15,0-21-15,1 0 0,20 21 0,-21-21 16,21 0-16,1 0 0,-1 21 16,0-21-16,1 0 0,-1 0 0,22 0 15,-22 21-15,21-21 0,-20 0 16,-1 0-16,22 0 0,-22 0 0,-21 22 15,21-22-15,-20 0 0,-1 0 0,0 0 16,-21 21 0,0 0-1,-21-21 1,0 0-16,-22 0 0,22 0 16,-21 0-16,21 0 0,-22 0 0,1 0 15</inkml:trace>
  <inkml:trace contextRef="#ctx0" brushRef="#br0" timeOffset="6883.81">4551 4149 0,'0'0'0,"0"-21"0,0-1 0,0 1 16,0 0-16,0 0 16,0 0-16,0 0 0,0-1 0,0 1 15,0 0-15,0 0 16,-21 21-1,21 21 17,0 0-32,0 22 15,0-22-15,0 21 0,0 0 0,0 22 16,0-22-16,0 22 0,0-22 16,0 22-16,21-1 0,-21-21 0,0 22 15,0-1-15,0 1 0,0-1 16,0 1-16,0-1 0,0 1 0,0-1 15,-21 1-15,21-22 0,0 22 16,-22-22-16,22 0 0,0 1 0,0-1 16,0-21-16,0 22 0,0-22 15,0 0-15,0 0 0,0 0 0,0 0 16,0-42 31,-21 0-47,0 0 15,21 0-15,-21 21 0,0-21 0,21-1 16,0 1-16,-21-21 0,21 21 16,-22-22-16,22 22 0</inkml:trace>
  <inkml:trace contextRef="#ctx0" brushRef="#br0" timeOffset="7335.55">4106 4530 0,'0'0'0,"-21"-21"0,0-1 15,0 1-15,21 0 0,-21 0 0,21 0 16,-22 0-16,22-1 0,0-20 16,0 21-16,0-21 0,0 20 0,0-20 15,22 21-15,-1-21 0,0-1 16,0 22-16,0-21 0,22 21 0,-22-1 15,21-20-15,0 21 16,22 0-16,-22 0 0,22 21 0,-22 0 16,22 0-16,-1 0 0,-21 0 15,22 0-15,-22 21 0,22 0 0,-22 21 16,-21-21-16,22 22 0,-22 20 16,0-20-16,-21-1 0,0 21 0,0-20 15,0 20-15,0-20 0,-21-1 16,0 0-16,-1 1 0,-20-1 0,21 0 15,0 1-15,0-22 0,-1 21 16,1-21-16,0 0 0,0 1 0,0-1 16,0 0-16,-1 0 15,1-21-15,21-21 47,0 0-31</inkml:trace>
  <inkml:trace contextRef="#ctx0" brushRef="#br0" timeOffset="8706.36">5313 5017 0,'0'0'0,"21"0"16,0-22 0,0 22-16,-21-21 0,21 0 0,-21 0 15,0 0-15,0 0 0,0-1 16,0 1-16,0 0 0,0 0 0,-21 0 16,0 0-16,0-22 0,0 22 15,0 21-15,-22-21 0,22 0 0,0 21 16,0 0-16,-22 0 0,22 0 15,0 0-15,0 0 0,0 0 16,0 21-16,-22 0 0,22 21 16,0-20-16,0 20 0,0 0 0,-1 1 15,1-1-15,0 0 0,21 22 16,-21-43-16,21 21 0,0 1 0,0-1 16,0-21-16,0 0 0,0 0 15,21 1-15,0-1 0,0-21 0,1 0 16,-22 21-16,21-21 0,0 0 15,0 0-15,0 0 0,0 0 0,22-21 16,-22 0-16,0 21 0,0-22 0,0 1 16,1-21-16,-1 21 0,0 0 15,0-22-15,0 1 0,0 21 16,1-22-16,-1 1 0,-21 0 16,0 21-16,21-22 0,-21 22 0,0 0 15,0 0-15,0 0 0,-21 42 47,21 0-47,0 21 16,0-21-16,0 22 0,0-22 0,0 21 15,0 1-15,0-22 0,0 21 16,0 0-16,0-20 0,0 20 0,0-21 16,0 0-16,21 0 0,0 1 15,0-1-15,0-21 0,1 0 16,20 21-16,-21-21 0,21 0 0,-20 0 15,20 0-15,0 0 0,-21 0 16,22-21-16,-1 21 0,0-21 0,1-1 16,-22 1-16,21 0 0,1 0 15,-1 0-15,-21-22 0,21 22 16,-20-21-16,-1 21 0,0-22 0,-21 1 16,0 21-16,0-21 0,0 20 0,0 1 15,0-21-15,0 21 0,-21 0 16,0 21-16,-22 0 15,22 0-15,0 0 0,0 21 0,0 0 16,-22 0-16,22 0 16,0 22-16,-21-22 0,20 21 0,1-21 15,0 22-15,0-1 0,21-21 16,0 0-16,-21 0 0,21 1 0,0-1 16,0 0-16,21-21 15,0 0-15,0 0 16,0 0-16,1 0 0,20-21 0,-21 0 15,0 21-15,0-22 0,22 1 16,-22 0-16,0 0 0,0 0 16,0 0-16,1 21 0,-1-22 0,-21 1 15,21 0-15,-21 0 32,0 42-17,0 0-15,0 0 16,0 22-16,0-22 15,0 0-15,0 21 0,0-20 0,0 20 16,0 0-16,0 1 0,0-1 16,0 0-16,21 22 0,-21-22 0,0 22 15,21-1-15,-21 22 0,0-22 0,0 22 16,0-22-16,21 22 16,-21-21-16,22 20 0,-1-20 0,-21 20 15,21-20-15,-21 21 0,21-22 0,-21 22 16,0-22-16,0 1 0,21-1 15,-21-20-15,0-1 0,0 0 0,0 1 16,0-1-16,0-21 0,0 0 0,0 0 16,-21-21-16,0 0 15,0 0-15,0 0 0,-1 0 0,1-21 16,-21 0-16,0 0 0,-1 0 0,-20-22 16,20 1-16,-20 0 0,21-1 15,-1-20-15,1-1 0,0 1 16,20-1-16,-20 1 0,21-1 0,21 1 15,0-1-15,0 1 0,0-1 16,0 1-16,0-1 0,0 1 0,0-1 16,21 1-16,0-1 0,0 22 0,1-21 15,20-1-15,-21 22 16,21-1-16,1 1 0,-22 0 0,21-1 16,1 1-16,-22 21 0,21-21 0,-21 20 15,22-20-15,-22 21 0,0 0 16</inkml:trace>
  <inkml:trace contextRef="#ctx0" brushRef="#br0" timeOffset="9109.29">6329 4995 0,'0'22'0,"-21"-22"16,21 21-1,0-42 16,21 21-31,0-22 0,-21 1 16,21 0-16,0 0 0,0 0 16,1 0-16,-1-1 0,0 1 0,0 0 15,0 0-15,0 0 0,1 0 16,-22-1-16,0 1 0,0 0 0,0 0 16,-22 21-1,-20 0 1,21 21-16,0-21 0,0 42 15,-22-20-15,22 20 0,0-21 0,0 21 16,21 1-16,0-1 0,-21 0 16,21 1-16,0-22 0,0 21 0,0-21 15,0 22-15,0-22 0,21 0 16,-21 0-16,21 0 0,0-21 0,0 22 16,0-22-16,1 0 15,20 0-15,-21 0 0,0 0 0,0 0 16,1 0-16,-1-22 0,0 1 0,0 21 15,0-42-15,0 21 16</inkml:trace>
  <inkml:trace contextRef="#ctx0" brushRef="#br0" timeOffset="11607.81">7239 5292 0,'0'0'0,"21"21"15,-21 0 1,21-21 15,-21-21-31,21 0 16,-21 0-16,0-1 0,0 1 0,22 0 16,-22-21-16,21-1 0,-21 1 15,0 0-15,21-1 0,0 1 16,0-21-16,-21 20 0,21 1 15,22 0-15,-22-1 0,0 1 0,21 21 16,-20 0-16,20-1 0,-21 1 16,21 21-16,-20 0 0,-1 0 0,0 0 15,0 0-15,-21 21 16,0 1-16,0-1 16,0 0-16,0 0 0,0 0 15,0-42 32,0 0-31,0 0-16,0 0 15,0-1-15,-21 1 16,0 21-16,0-21 16,-1 21-16,1 0 0,0 0 0,0 0 15,0 0-15,0 21 0,-1 0 0,1 1 16,0 20-16,0-21 15,21 0-15,-21 22 0,21-1 16,0 0-16,0 1 0,0-1 0,0 0 16,0 1-16,0-1 0,0 0 0,0 1 15,0-22-15,0 21 16,0-21-16,0 0 0,21 1 0,0-1 16,0 0-16,0-21 0,1 0 15,20 21-15,-21-21 0,21 0 0,-20 0 16,20 0-16,0-21 0,1 21 15,-1-21-15,0 0 0,-21-1 0,22 1 16,-1 0-16,0-21 0,-20-1 16,20 1-16,-21 0 0,0-1 0,22-20 15,-22 21-15,-21-22 0,21 1 16,0-1-16,0 22 0,-21-22 16,0 1-16,0 20 0,21-20 0,-21 21 15,0-1-15,0 22 0,0-21 16,0 21-16,0-1 0,-21 22 15,21 22 1,-21-1-16,21 0 0,-21 0 16,21 21-16,-21 1 0,21-1 0,0 0 15,0 1-15,0 20 0,0-20 16,-21 20-16,21-21 0,0 22 0,0-22 16,0 22-16,0-22 0,0 0 15,0 1-15,0-1 0,21-21 0,-21 22 16,21-22-16,0 0 0,0 0 15,0-21-15,1 0 0,-1 0 16,0 0-16,0 0 0,21 0 0,-20 0 16,-1 0-16,21-21 0,-21 21 15,0-21-15,1 0 0,20-1 0,-21 1 16,0 0-16,0-21 0,-21 21 16,22-22-16,-1 22 0,0-21 0,0-1 15,0 1-15,0 21 0,1-21 0,20 20 16,-21-20-16,0 21 15,22 0-15,-22 21 0,21-21 0,-21 21 16,0 0-16,1 0 0,-1 0 16,0 0-16,0 0 0,-21 21 15,21 0-15,-21 0 0,0 0 0,0 0 16,0 1-16,0-1 16,0 0-16,0 0 15,0-42 32,0 0-47,0 0 16,0-1-16,0 1 15,0 0-15,0 0 0,0 0 16,-21 21-16,0-21 0,21-1 16,-21 22-16,0 0 0,-1 0 15,1 0-15,0 0 16,0 0-16,0 0 0,21 22 0,-21-1 0,-1 0 15,1 0-15,21 0 16,-21 22-16,0-1 0,21-21 0,-21 21 16,21 1-16,-21-22 0,21 21 0,-22 1 15,22-22-15,0 21 0,0-21 16,0 0-16,0 22 0,0-22 0,22-21 16,-1 21-16,-21 0 0,21-21 15,0 0-15,0 0 0,0 0 0,1 0 16,-1 0-16,0 0 0,0 0 15,0-21-15,0 21 0,1-21 16,-1 0-16,0 0 0,0-22 16,-21 22-16,0 0 0,21-21 0,-21-1 15,21 22-15,-21-21 0,0-1 16,0 22-16,0-21 0,0 21 0,0 0 16,0-1-16,0 1 0,0 0 15,0 42 16,0 0-31,0 1 16,0-1-16,0 21 0,0-21 0,0 22 16,0-1-16,0-21 0,0 21 15,0 1-15,0-22 0,0 21 16,0-21-16,22 1 0,-22-1 0,0 0 16,21 0-16,0 0 0,-21 0 15,21-21-15,0 0 0,0 0 16,1 0-16,-1 0 0,0 0 15,0-21-15,0 21 0,0-21 0,22 0 16,-22 0-16,42-43 0,-41 43 16,-1-21-16,0-1 0,0 1 15,0 0-15,0-1 0,1 1 16,-1 0-16,0-1 0,0 22 0,0 0 16,-21 0-16,0 0 0,0 0 0,-21 21 31,0 21-16,0 0-15,0 0 0,-1 0 0,1 22 16,0-22-16,21 0 0,-21 0 0,21 21 16,0-20-16,0-1 0,0 0 15,0 0-15,21 0 0,0 0 0,0 1 16,-21-1-16,22-21 0,-1 21 16,0 0-16,0-21 0,0 21 0,0-21 15,1 0-15,-22 21 0,21-21 16,0 0-1,-42 0 17,0 0-32,-1 0 15,1 0-15,0 0 0,0 0 0,0 0 16,0 0-16,-22 0 0,22 0 0,0 0 16,0 0-16,0 0 15,21 22 1,0-1-1,21-21-15,0 0 0,0 0 0,0 0 16,0 0-16,1 0 0,20 0 0,-21 0 16,0 0-16,22 0 15,-22 0-15,21 0 0,-21 0 0,22 0 0,-22-21 16,0 21-16,21-22 0,-21 1 16,1 0-16,20 21 0,-21-21 15,0 0-15,0-22 0,1 22 0,-1 0 16,0-21-16,0 21 0,-21-22 15,0 22-15,0 0 0,0-21 0,0 20 16,0 1-16,0 0 0,-21 21 31,0 21-15,21 0-16,0 1 16,0-1-16,0 0 0,0 0 15,0 21-15,0-20 0,0-1 0,0 0 16,0 0-16,0 0 0,0 0 0,0 1 15,21-22-15,-21 21 0,0 0 16,21 0-16,-21 0 0,0 0 16,0 1-16,0-1 15,-21 0-15,0-21 16,0 21-16,-22-21 0,22 0 0,-21 21 16,21-21-16,-1 0 0,1 0 0,0 0 15,0 0-15,0 0 16,21-21-1,0 0-15,21 0 0</inkml:trace>
  <inkml:trace contextRef="#ctx0" brushRef="#br0" timeOffset="12912.55">14753 3027 0,'0'0'0,"0"-21"16,0 0-16,0-1 15,0 1 16,0 42 1,0 1-17,21-1-15,0 0 0,22 0 0,-22 21 0,0 1 16,21-1-16,1 0 16,-1 1-16,0 20 0,22-20 0,-22 20 15,22-21-15,-1 1 0,-20 20 16,20-20-16,-21-1 0,1 0 0,-1 22 15,0-22-15,1 0 0,-22-20 0,21 20 16,-21 0-16,1 1 0,-1-1 16,0-21-16,0 21 0,-21-20 15,0-1-15,21 0 0,-21 0 0,21 0 16,-21 0-16,0 1 16,-21-22 46,0 0-62,0-22 16,0 22-16,0 0 0,-1-21 15,1 0-15,0 21 0,-21-21 16,21 0-16,-1 21 0,-20-21 0,21-1 16,-21 1-16,20 0 0,1 21 15,-21-21-15,21 0 0,0 0 0,-1 21 16,1-22-16,0 22 0,0 0 15,21-21-15,21 42 47,0 1-47,0-1 0,22 0 0,-22 0 16,21 0-16,1 0 0,-22 1 16,21-1-16,0 0 0,1 0 0,-22 21 15,21-20-15,-21-1 0,1-21 0,-1 21 16,0 0-16,0 0 0,-21 0 15,21-21-15,0 0 16,1 0 0,-22-21-16,21 0 15,0 0-15,-21 0 0,0 0 16,21-22-16,-21 1 0,21 0 0,0-1 16,-21 22-16,0-21 0,22-1 15,-1 22-15,-21-21 0,0 21 16,0 0-16,21-1 0,-21 1 0,21 21 15,-21-21-15,0 0 32,21 21-1,-21-21-31</inkml:trace>
  <inkml:trace contextRef="#ctx0" brushRef="#br0" timeOffset="15060.45">16489 4339 0,'0'0'0,"0"21"47,0 1-32,0-1-15,0 0 0,0 0 16,0 0 0,21-21-16,0 0 15,0 0-15,0 0 0,1 0 16,20 0-16,-21 0 0,0-21 0,22 0 15,-22 21-15,21-21 0,-21 0 0,0-1 16,22 1-16,-22 0 0,0 0 16,0 0-16,0 21 0,-21-21 0,0-1 15,0 1-15,22 21 0,-22-21 16,0 0-16,-22 21 47,22 21-47,0 0 0,0 0 15,-21 1-15,21-1 0,-21 0 0,21 21 16,-21-21-16,21 22 0,0-22 16,0 21-16,0-21 0,0 22 0,0-1 15,0 0-15,0 1 0,0-1 16,0 0-16,0 1 0,0-1 0,0 0 16,0 1-16,0-1 0,0 0 0,0 1 15,0-1-15,0-21 0,0 22 16,0-22-16,0 21 0,0-21 0,0 0 15,0 1-15,0-1 16,0 0-16,0 0 0,-21 0 16,0-21-16,-1 0 0,1 0 15,0 0-15,0-21 16,-21 0-16,20 21 0,1-21 0,-21 0 16,21-1-16,-22-20 0,22 21 15,-21 0-15,21 0 0,0-1 0,-1-20 16,1 21-16,0 21 0,0-21 15,21 0-15,0-1 0,-21 22 0,21-21 16,0 42 15,0 1-15,0-1-16,21 0 0,-21 0 16,0 0-16,21 0 0,0 1 0,0 20 15,-21-21-15,22 0 0,-1 0 0,0 1 16,-21-1-16,21 0 0,0 0 15,0 0-15,1 0 0,-1-21 0,0 0 16,0 22-16,0-22 16,0 0-16,22 0 0,-22 0 0,0 0 15,0 0-15,0-22 0,22 22 0,-22-21 16,0 0-16,0 0 0,22 21 16,-22-21-16,0 0 0,21-1 0,-21 1 15,1 0-15,20 0 16,-21-21-16,0 20 0,0 1 0,1 0 15,-22-21-15,21 21 0,-21-1 16,21 1-16,-21 0 0,0 0 0,0 0 16,0 0-16,0-1 0,0 1 15,-21 21 1,21-21-16,-21 21 0,-1 0 16,1 0-16,0 21 15,21 0-15,0 1 0,-21-1 16,21 0-16,-21 0 0,0 0 15,21 22-15,0-22 0,0 21 0,0-21 16,-22 22-16,22-22 0,0 0 16,0 0-16,0 0 0,0 0 15,0 1-15,0-1 0,0 0 0,22 0 16,-1-21-16,0 0 16,0 0-16,0 0 0,0 0 15,1 0-15,20 0 16,-21 0-16,0-21 0,0 0 0,22 21 15,-22-21-15,0-1 0,21 1 0,-20 0 16,-1 0-16,21-21 16,-21 20-16,0 1 0,1-21 0,-1 21 15,0 0-15,0-1 0,-21 1 0,0 0 16,0 0-16,21 21 16,-21-21-16,-21 21 31,21 21-31,0 0 0,0 0 15,-21-21-15,21 21 0,0 1 16,0-1-16,0 0 0,0 0 0,0 0 16,0 0-16,0 1 0,0-1 0,0 0 15,0 0-15,21 0 0,-21 0 16,0 1-16,21-22 16,0 21-16,-21 0 31,-21-21 0,0 0-31,0-21 0,0 0 16,0 21-16,-1-22 0,1 22 15,0-21-15,0 21 16,0 0 0,0 0-16,21 21 15,0 1 1,0-1-16,0 0 0,21-21 15,0 21-15,0 0 16,0-21-16,0 21 0,22-21 0,-22 22 16,0-22-16,0 0 15,0 0-15,1 0 0,20 0 0,-21 0 16,0 0-16,0 0 0,22-22 0,-22 22 16,0-21-16,0 0 0,0 21 15,1-21-15,20 0 0,-21 0 0,0-1 16,0 1-16,1-21 0,-22 21 15,21-22-15,0 1 0,0 21 0,-21-21 16,0-1-16,21 1 0,-21 0 0,21-1 16,-21 1-16,0 0 15,0-1-15,0 1 0,0 0 0,0 20 0,0-20 16,0 21-16,0-21 0,0 20 16,0 1-16,0 0 0,0 0 15,0 42 16,0 0-31,0 0 0,0 22 0,-21-22 16,21 21-16,0-21 0,-21 22 16,21-1-16,0 0 0,0 1 0,0-1 15,0 0-15,0 1 0,0-1 16,0 0-16,0 1 0,0-1 0,0-21 16,0 22-16,0-22 0,0 0 0,0 0 15,0 0-15,0 0 0,0 1 16,21-1-16,0-21 15,1 0 1,-1 0-16,0 0 16,0 0-16,-21-21 0,21-1 15,0 22-15,-21-21 0,22 0 16,-1 0-16,-21 0 0,21 0 16,-21-22-16,21 22 0,-21 0 0</inkml:trace>
  <inkml:trace contextRef="#ctx0" brushRef="#br0" timeOffset="15311.17">17992 4805 0,'-22'0'16,"44"0"-16,-65 21 0,64-21 31,1 0-31,20 0 0,0 0 0,1 0 16,-1-21-16,0 21 0,22 0 15,-22-21-15,0 21 0,1 0 0,-1 0 16,-21-21-16,22 21 0,-22 0 0,0 0 16</inkml:trace>
  <inkml:trace contextRef="#ctx0" brushRef="#br0" timeOffset="17823.96">18838 5207 0,'0'21'16,"21"0"-16,-21 1 16,22-1-16,-1-21 15,0 0 1,0-21-1,-21-1-15,0 1 16,21 21-16,0-21 0,1-21 16,-1 21-16,-21-1 0,21-20 15,0 0-15,0-1 0,0 1 0,1 0 16,-1-1-16,0 1 0,0 0 16,0-1-16,0 22 0,1 0 0,20 0 15,-21 0-15,0 21 0,0 0 0,1 0 16,-1 0-16,0 0 15,-21 21-15,0 0 0,0 0 16,0 0-16,0 1 16,0-1-16,0 0 0,0 0 15,21-21 1,-21-21 15,21 21-31,-21-21 0,0 0 16,0-1-16,0 1 15,0 0-15,-21 21 0,0-21 16,0 21-16,0-21 0,-1 21 16,1 0-16,0 0 15,0 0-15,0 21 0,0-21 0,-1 21 16,1 0-16,0 22 0,0-22 0,21 0 16,-21 21-16,0 1 0,-1-22 15,22 21-15,0 0 0,0 1 0,0-1 16,0-21-16,0 22 15,0-22-15,0 21 0,22-21 0,-22 0 16,21 1-16,0-1 0,0 0 0,0 0 16,0-21-16,1 21 0,20-21 15,-21 0-15,0 0 0,22 0 0,-22 0 16,21 0-16,-21 0 0,22 0 16,-22-21-16,21 0 0,-21 21 0,22-21 15,-22 0-15,0-22 0,0 22 0,0-21 16,0-1-16,1 1 0,-1 0 15,0-1-15,0-20 0,0-1 16,0 22-16,-21-21 0,22-1 16,-1 22-16,0-22 0,-21 22 0,0-22 15,0 22-15,0 0 0,0-1 16,0 1-16,0 21 0,0 0 0,0 0 16,0-1-16,0 44 15,0-1 1,0 0-16,-21 21 0,21-21 0,-21 22 15,-1-1-15,22 0 0,-21 22 16,21-22-16,0 1 0,-21 20 0,21-21 16,0 1-16,0 20 0,0-20 15,0-1-15,0 21 0,0-20 0,0-1 16,0-21-16,0 22 0,0-1 16,21-21-16,0 0 0,-21 22 15,22-22-15,-1 0 0,0-21 0,0 21 16,0 0-16,0-21 0,1 0 15,20 0-15,-21 21 0,21-21 0,1 0 16,-22 0-16,21 0 0,1 0 0,-1-21 16,0 0-16,1 0 0,-22 21 15,21-21-15,-21 0 0,22-1 0,-22 1 16,0 0-16,0 0 0,-21 0 16,0 0-16,21-1 0,-21-20 0,0 21 15,0-21-15,0 20 0,0-20 16,0 21-16,-21 0 0,0-22 15,0 22-15,0 0 0,-1 0 0,1 21 16,0 0-16,0-21 0,0 21 0,0 0 16,-1 0-16,1 21 0,0 0 15,0 0-15,0 0 0,0 1 0,-1-1 16,1 21-16,0-21 0,0 22 16,21-22-16,0 21 0,0-21 15,0 22-15,0-22 0,0 21 0,0-21 16,0 0-16,0 1 0,0-1 0,0 0 15,21-21-15,0 0 0,0 0 16,1 0 0,-1 0-16,0 0 0,0 0 0,0 0 15,0 0-15,1-21 0,-22 0 0,42-1 16,-42 1-16,21 0 0,0 0 16,0 0-16,1-22 0,-1 22 0,-21-21 15,21 21-15,-21-22 0,21 22 16,-21 0-16,0-21 0,21 21 0,-21-1 15,0 1-15,21 21 16,-21 21 15,0 1-31,0-1 16,0 0-16,0 21 0,0-21 0,0 1 16,0 20-16,0-21 0,0 21 0,0-20 15,22-1-15,-22 0 0,21 21 16,-21-21-16,21 1 0,-21-1 0,21-21 15,0 21-15,-21 0 0,21-21 16,1 0-16,-1 21 0,0-21 0,0 0 16,21 0-16,-20 0 0,-1 0 0,0 0 15,21-21-15,-21 21 0,22-21 16,-22 0-16,0 0 0,21-1 16,-20 1-16,20 0 0,-21 0 0,0-21 15,0 20-15,1-20 0,-1 0 16,0-1-16,0 22 0,0-21 0,-21 21 15,0-22-15,0 22 0,0 0 16,-21 42 15,0 0-31,21 1 0,-21-1 16,21 21-16,0-21 0,0 0 0,-21 1 16,21 20-16,0-21 0,0 0 15,0 0-15,0 1 0,0-1 0,0 0 16,21 0-16,-21 0 15,21 0-15,0-21 16,0 22-16,-21-1 0,21-21 16,1 0-16,-22 21 0,-22-21 62,1 0-62,0 0 0,0 0 16,0 0-16,0-21 0,-22 21 0,22 0 15,0-21-15,0 21 0,0 0 16,-1 0-16,22 21 31,0 0-15,22-21-16,-1 21 16,0-21-16,0 0 15,0 21-15,0-21 0,1 0 0,20 0 16,-21 0-16,0 0 0,0 0 15,1 0-15,-1 0 0,0 0 16,0 0-16,21 0 0,-20 0 0,-1 0 16,0 0-16,0 0 0,0-21 15,0 21-15,1-21 0,-1 0 16,0 21-16,0-21 0,0-1 16,0 1-16,1 0 0,-1 0 0,0-21 15,0 20-15,0-20 0,0 0 16,1-1-16,-1 22 0,0-21 0,0 21 15,-21 0-15,0-1 0,0 1 16,0 0-16,-21 21 16,0 0-16,0 0 15,-1 0-15,1 21 0,0 0 16,0 1-16,21-1 0,0 0 16,-21 0-16,21 0 0,0 0 0,-21 1 15,21-1-15,0 0 0,0 0 0,0 0 16,0 0-16,21 1 0,0-1 15,0-21-15,0 21 0,0 0 16,1 0-16,20-21 0,-21 21 0,21 1 16,1-1-16,-1 0 0,0 0 15,1 0-15,-22 0 0,0 1 0,-21-1 16,0 0-16,-21-21 16,0 0-16,0 21 0,-22 0 15,1-21-15,21 0 0,-22 0 0,1 21 16,0-21-16,-1 0 0,1 0 0,21 0 15,0 22-15,0-22 0,-1 0 16,1 0-16,0 0 16,21-22 31,21 22-47,-21-21 0,0 0 15</inkml:trace>
  <inkml:trace contextRef="#ctx0" brushRef="#br0" timeOffset="18856.04">5334 5969 0,'-21'0'0,"42"0"0,-63 0 15,20 0-15,1 0 16,42 0 15,1 0-15,-1 0-16,21 0 0,0 0 0,1 0 15,20 0-15,22 0 0,-22 0 16,22 0-16,0 0 0,-1 0 16,22 0-16,-21 0 0,21 0 0,21 0 15,-21 0-15,21 0 0,0 0 16,0 0-16,0 0 0,0-21 0,0 21 16,21 0-16,-21 0 0,0 0 15,21 0-15,-21 0 0,0-21 0,21 21 16,-21 0-16,0 0 0,0 0 15,-21 0-15,21 0 0,-42 0 0,20-21 16,-20 21-16,-21 0 0,-22 0 16,0 0-16,-21 0 0,22 0 0,-22 0 15,0 0 1,-21-22 31,0 1-32</inkml:trace>
  <inkml:trace contextRef="#ctx0" brushRef="#br0" timeOffset="20123.3">16573 5694 0,'0'0'0,"-21"0"0,0 0 15,0 21-15,0-21 0,0 0 16,-1 0-16,1 0 0,0 0 0,0 0 16,0 0-1,0 0-15,-1 0 16,44 0 31,-1 21-32,0-21-15,0 0 0,0 0 0,0 0 16,22 0-16,-22 0 0,21 0 16,22 21-16,-22-21 0,22 0 15,-1 0-15,1 0 0,20 0 0,1 0 16,21 22-16,0-22 0,-1 0 0,1 0 16,0 0-16,21 0 0,0 0 15,0 0-15,0 0 0,21 0 16,-21 0-16,21 0 0,1 0 0,-1 0 15,0 0-15,21 0 0,-21 0 16,22 21-16,-1-21 0,-21 0 0,22 0 16,-1 0-16,0 21 0,-21-21 15,22 0-15,-22 0 0,21 0 0,-21 21 16,1-21-16,-22 0 0,21 0 0,-21 21 16,0-21-16,-21 0 15,-1 0-15,1 21 0,0-21 0,-21 0 16,-1 0-16,-20 0 0,21 22 15,-22-22-15,-21 0 0,22 0 0,-22 0 16,-21 0-16,22 0 0,-22 0 0,0 0 31,-42 0 32,0 0-48,0 0 1</inkml:trace>
  <inkml:trace contextRef="#ctx0" brushRef="#br0" timeOffset="23652.42">1460 7154 0,'0'-21'31,"0"42"31,0 1-62,0-1 16,0 0-16,0 0 16,0 0-1,0-42 32,0 0-31,0 0-16,0 0 0,-21 21 31,0 0-15,0 0-16,0 0 0,21 21 15,-21 0-15,21 0 16,-22 0-16,22 0 0,-21 22 0,21-22 16,0 0-16,0 21 0,0-20 15,0-1-15,0 0 0,0 0 16,0 0-16,0 0 0,0 1 15,0-1-15,21 0 16,1-21-16,-1 0 0,0 0 16,0 0-1,0 0-15,0 0 0</inkml:trace>
  <inkml:trace contextRef="#ctx0" brushRef="#br0" timeOffset="24092.17">1778 7260 0,'-21'0'15,"0"0"-15,21 21 16,-22-21 0,22 22-16,-21-22 15,21 21-15,21-21 63,1 0-63,-1-21 0,-21-1 15,0 1-15,0 0 16,0 0-16,0 0 16,-21 21 15,-1 0-31,1 0 0,0 21 15,21 0-15,-21 0 0,21 0 16,-21 1-16,21 20 0,-21-21 16,21 0-16,0 22 0,0-22 0,0 0 15,0 0-15,0 0 0,0 0 16,0 1-16,21-1 16,0-21-16,0 0 15,0 0-15,0 0 16,1 0-16</inkml:trace>
  <inkml:trace contextRef="#ctx0" brushRef="#br0" timeOffset="24731.8">2879 7260 0,'0'0'0,"0"-21"0,0 0 15,0 0-15,0 0 0,0-1 16,0 1-16,-22 42 47,22 1-47,0-1 0,-21 0 16,21 21-16,0 1 0,0-1 0,0 0 15,0 22-15,-21-22 0,21 22 16,-21-1-16,0 1 0,21-22 0,-21 21 15,21 1-15,-22-1 0,22 1 16,-21-22-16,0 22 0,21-22 16,0 0-16,-21 1 0,21-1 15,-21 0-15,0-20 0,21 20 0,0-21 16,0 0-16,-22 0 0,22 1 16,-21-22-1,21-22 1,0 1-16,0 0 15,0-21-15,0 21 0</inkml:trace>
  <inkml:trace contextRef="#ctx0" brushRef="#br0" timeOffset="25335.49">2413 7853 0,'0'-21'16,"-21"21"-16,-22-43 15,22 22-15,21 0 0,-21 0 16,21 0-16,-21 0 0,21-1 16,0-20-16,0 21 0,0 0 0,0 0 15,21-22-15,0 22 0,0 0 16,1-21-16,-1 20 0,0 1 16,21 0-16,-21 0 0,22 0 15,-1 21-15,0 0 0,1 0 0,-1 0 16,22 21-16,-22 0 0,0 21 15,22-20-15,-22 20 0,0 0 0,1 22 16,-1-22-16,0 0 0,-20 1 16,20 20-16,-21-20 0,0 20 0,0-21 15,1 22-15,-22-22 0,0 1 16,0 20-16,21-21 0,-21 1 0,0-1 16,0 0-16,0 1 0,0-22 15,0 21-15,0-21 0,0 1 0,0-1 16,0 0-16,0-42 31,0 0-15,0-1-16,0-20 0,0 0 15,0-1-15,0-20 0,0-1 16,0 1-16,0-1 0,0-20 0,0 20 16,0-20-16,21-1 0,-21 0 15,0 1-15,21 20 0,0-21 0,0 22 16,1 21-16,-1-22 0,0 22 15,0-1-15,0 22 0,-21 0 16,21 0-16,-21 0 0,22 21 0,-22-21 16,0 42 15,0 0-31,0 0 16,0 0-16,0 0 15,0 22-15,0-22 0,0 0 0,0 0 16,0 22-16,0-22 0</inkml:trace>
  <inkml:trace contextRef="#ctx0" brushRef="#br0" timeOffset="25784.23">3895 7726 0,'0'21'0,"-22"21"15,1-20 1,21-1-16,-21 0 0,21 0 0,-21 0 16,0 0-16,21 22 0,0-22 15,-21 21-15,21 1 0,-22-22 0,22 21 16,0 0-16,0-20 0,0-1 0,0 21 16,22-21-16,-22 0 0,21 1 15,0-1-15,0-21 0,0 0 0,0 21 16,1-21-16,-1 0 0,0 0 15,0 0-15,0-21 0,0 0 16,1-1-16,20 1 0,-21 0 0,0 0 16,0 0-16,1-22 0,-1 1 15,0 21-15,-21-21 0,0-1 0,0 1 16,0-22-16,0 22 0,0 0 16,0-1-16,0 22 0,-21-21 0,-22 21 15,22 0-15,0-1 0,0 1 16,0 21-16,0 0 0,-22 0 0,22 0 15,0 21-15,0 1 0,0-22 16,-1 21-16,1 0 0,21 0 0,0 0 16,0 0-16,0 1 15,21-22-15,-21 21 16,22-21-16</inkml:trace>
  <inkml:trace contextRef="#ctx0" brushRef="#br0" timeOffset="27053.51">5419 8192 0,'-22'0'0,"22"-22"31,22 1-15,-22 0-16,21 0 0,0 0 0,0 0 15,0-1-15,0 1 0,1-21 16,-1 21-16,21-22 0,-21 22 16,0-21-16,1 21 0,-1-22 15,0 22-15,0 0 0,-21-21 0,0 21 16,0-1-16,0 1 0,0 0 16,0 0-16,-21 21 15,0 0-15,0 0 0,-1 0 16,22 21-16,-21 0 0,0 0 15,21 1-15,-21 20 0,21-21 0,0 21 16,0-20-16,0 20 0,-21 0 16,21 1-16,0-22 0,0 21 0,0 0 15,0 1-15,0-22 0,0 0 16,0 21-16,21-20 0,0-22 16,0 21-16,0 0 0,1-21 0,-1 0 15,0 0-15,0 0 0,21 0 16,-20 0-16,20-21 0,-21 0 0,21-1 15,-20 1-15,20 0 0,-21 0 16,0-21-16,22-1 0,-22 22 0,0-21 16,0 21-16,0-22 0,-21 1 15,0 21-15,0-22 0,0 1 0,0 21 16,-42-21-16,21 20 0,0 1 0,-1 0 16,-20 0-16,0 0 15,-1 21-15,1 0 0,21 0 0,-21 0 16,-1 0-16,1 0 0,21 21 15,0 0-15,-1 0 0,1-21 0,21 21 16,0 1-16,0-1 0,0 0 16,21 0-16,1-21 0,-1 0 15,21 0-15,-21 0 0,22 0 0,-1 0 16,0 0-16,1 0 0,20-21 16,-21 0-16,22 0 0,-1-1 0,1 1 15,21 0-15,-22-21 0,22-1 16,-22 22-16,1-21 0,-1 0 0,1-1 15,-22 1-15,0 0 0,-20 20 0,-1-20 16,0 0-16,-21 21 0,0-22 16,0 22-16,0 0 0,0 0 15,0 0-15,-21-1 0,0 1 16,-1 0-16,1 21 0,21-21 0,-21 21 16,0 0-16,0 0 0,0 0 15,-1 0-15,1 21 16,21 21-16,-21-20 0,21 20 15,-21 0-15,21 22 0,-21-1 0,0 1 16,21-1-16,-22 1 0,22 20 16,0-20-16,-21-1 0,0 22 0,21-21 15,-21 20-15,21-20 0,-21 20 16,21 1-16,0-21 0,0 20 0,0 1 16,-21-22-16,21 22 0,0 0 15,0-1-15,-22 1 0,22 0 0,0-1 16,0 1-16,0-21 0,0 20 15,0 1-15,0-22 0,0 22 0,0-21 16,0-22-16,0 21 0,0-20 0,0-1 16,0-21-16,0 0 0,-21-21 31,0 0-31,0-21 0,0 0 16,-22 0-16,22 0 15,-21 0-15,0-1 0,-1 1 0,1 0 0,0 0 16,-1 21-16,22-21 0,-21 0 15,21-1-15,-22 1 0,22 21 16,0-21-16,0 21 0,0-21 0,-1 21 16,1-21-16,0 0 0,21-1 15,0 1-15,0 0 16,0 0-16,21 0 0,0 0 0,1-22 16,20 22-16</inkml:trace>
  <inkml:trace contextRef="#ctx0" brushRef="#br0" timeOffset="27591.63">8784 7154 0,'0'0'0,"21"-42"0,-21 21 15,21 0-15,1-22 0,-1 22 0,0 0 16,-21 0-16,0 0 0,0 0 16,0-1-16,0 1 0,0 0 0,0 0 15,-21 21 1,0 0-16,-1 21 16,1 21-16,21-20 0,0 20 15,-21 21-15,21 1 0,-21-1 16,0 1-16,21 21 0,-21-22 0,-1 22 15,1-22-15,0 22 0,21-22 16,-21 1-16,0-1 0,21 1 0,-21-1 16,21-20-16,0-1 0,0 0 15,0-20-15,0 20 0,0-21 0,0 0 16,21-42 15,-21 0-31,0 0 16,0 0-16,0-22 0,0 22 0</inkml:trace>
  <inkml:trace contextRef="#ctx0" brushRef="#br0" timeOffset="27947.97">8297 7324 0,'21'42'0,"-42"-84"16,0-1-16,0 1 0,0 0 0,0 21 15,-1-22-15,22 1 0,0 21 0,0-22 16,0 1-16,0 21 0,22-21 15,-1-1-15,0 22 0,21-21 0,1-1 16,-1 22-16,21 0 0,1 0 16,-1 0-16,1 0 0,-1 21 15,1 0-15,-1 0 0,1 21 16,-1 0-16,-20 0 0,-1 0 0,0 0 16,1 22-16,-22-1 0,-21-21 0,0 22 15,0-1-15,0 21 0,0-20 16,-21-1-16,-22 0 0,22 22 0,-21-22 15,0 1-15,20-22 0,-20 21 16,0-21-16,21 22 0,-22-22 0,22-21 16,0 21-16,0 0 0,21 0 15,-21-21-15,42 0 47</inkml:trace>
  <inkml:trace contextRef="#ctx0" brushRef="#br0" timeOffset="29267.21">9356 7705 0,'0'0'0,"21"0"0,-21-21 16,0-1-1,0 1-15,21 0 0,-21 0 16,0-21-16,0 20 16,0 1-16,0 0 0,0 0 15,0 0-15,-21 21 0,21-21 0,-21 21 16,-1 0-16,1 0 0,0 0 16,0 21-16,0 0 0,0 0 15,-1 0-15,1 22 0,0-22 0,21 21 16,-21-21-16,21 22 0,-21-1 15,21-21-15,0 21 0,0-20 0,0 20 16,0-21-16,0 0 0,0 0 0,0 1 16,0-1-16,0 0 0,21-21 15,0 0-15,0 0 16,0 0-16,1-21 16,-1 0-16,0 21 0,0-22 15,0 1-15,0-21 0,1 21 0,-1 0 16,0-22-16,-21 22 0,21-21 15,-21 21-15,21-1 0,-21-20 0,21 21 16,-21 0-16,0 0 0,0-1 16,0 1-16,0 42 31,0 1-31,0-1 16,0 0-16,0 0 0,0 0 0,0 22 15,0-22-15,0 0 0,22 21 16,-1-21-16,-21 1 0,0 20 15,21-21-15,0 0 0,0 0 0,0 1 16,1-1-16,20 0 0,-21 0 16,21-21-16,-20 0 0,20 0 0,0 0 15,-21 0-15,22 0 0,-1 0 16,0-21-16,-20 0 0,20 21 0,0-21 16,1-1-16,-22 1 0,21 0 0,-21-21 15,0 21-15,22-1 0,-22-20 16,0 21-16,-21-21 0,0-1 0,21 22 15,-21-21-15,0 21 0,0-1 16,0 1-16,0 0 0,-21 0 0,0 21 16,0 0-16,-22 0 15,22 0-15,0 0 0,0 21 16,-21 0-16,20 0 0,-20 1 0,21-1 16,0 0-16,-43 42 0,43-41 15,0 20-15,21-21 0,0 0 16,0 22-16,0-22 0,0 0 0,0 0 15,0 0-15,0 0 16,21-21-16,0 0 0,0 0 16,1 0-16,20 0 0,0-21 15,-21 21-15,22-21 0,-22 0 16,21 0-16,-21 0 0,22-1 0,-22 1 0,0 0 16,0 0-16,0 21 0,-21-21 15,22 0 1,-22-1-16,0 44 31,0-1-31,0 0 16,0 0-16,0 0 0,0 0 0,0 22 15,0-1-15,0 0 0,0 1 16,0 20-16,0-20 0,0 20 0,0 1 16,0 20-16,0-20 0,0-1 15,0 22-15,0-22 0,0 22 16,0 0-16,21-1 0,-21 1 0,0 0 15,21-1-15,0 1 0,0-21 0,-21 41 16,21-20-16,1 0 0,-1-1 16,-21 1-16,0 0 0,0-1 0,0-20 15,0-1-15,0 1 0,0-1 0,-21-20 16,-1-22-16,1 21 0,0-21 16,0-21-16,0 0 0,0 0 0,-22 0 15,22 0-15,-21-21 0,-1 0 0,22 0 16,-21 0-16,0-22 0,-1 1 0,1 0 15,0-1-15,-1 1 16,1-21-16,0 20 0,20-20 0,1 20 16,0-20-16,0-1 0,0 1 0,21-1 15,-21-20-15,21 20 0,0-20 16,0-1-16,0 0 0,0 1 0,21-1 16,0 0-16,21 1 0,-21-1 15,22 0-15,20 1 0,-20-1 0,-1 21 16,21 1-16,-20-22 0,20 43 15,-20-22-15,-1 22 0,0 0 16,1-1-16,-22 22 0,21-21 0,-21 21 16,0 0-16,1-1 0,-1 1 0,0 0 15</inkml:trace>
  <inkml:trace contextRef="#ctx0" brushRef="#br0" timeOffset="30015.77">10647 7684 0,'0'0'0,"-21"0"0,21 21 0,-22-21 16,44 0 31,-1 0-47,0-21 0,0-1 0,0 22 16,0-21-16,1 0 0,-1 0 15,0 21-15,-21-21 0,21 0 16,-21-1-16,0 1 0,0 0 15,0 0-15,0 0 0,0 0 16,-21 21-16,0 0 0,0 0 16,-1 0-16,1 0 0,0 0 0,0 21 15,0 0-15,0-21 0,-1 21 16,1 0-16,0 0 0,21 22 0,-21-22 16,21 0-16,0 0 0,0 0 15,0 1-15,0-1 0,0 0 0,0 0 16,0 0-16,0 0 0,21-21 15,0 22-15,0-22 0,1 0 16,-1 0-16,0 0 0,21 0 16,-21 0-16,1 0 0,20 0 15,-21 0-15,21-22 0,-20 22 0,20-21 16,-21 0-16,21 21 0,1-21 0,-1 0 16,0 0-16,-20-1 0,20-20 15,0 21-15,1 0 0,-22-22 16,21 1-16,-21 21 0,0 0 0,1-22 15,-1 22-15,-21 0 0,0 0 16,-21 21-16,-1 0 16,1 0-16,0 0 0,0 21 15,0-21-15,0 21 0,-1 0 0,22 1 16,0-1-16,0 0 16,0 0-16,0 21 0,0-20 15,0-1-15,22 0 0,-1 0 16,0 0-16,0 0 0,0 1 15,0-1-15,-21 0 0,22-21 16,-22 21-16,0 0 0,-22 0 16,1-21-1,0 22-15,0-22 0,-21 0 0,20 0 16,1 0-16,0 0 0,-21 0 16,21 0-16,-1 0 0,1 0 15,0 0-15,42 0 47,0 0-47,1 0 16,-1-22-16,0 22 0,21-21 15</inkml:trace>
  <inkml:trace contextRef="#ctx0" brushRef="#br0" timeOffset="30376.2">12319 7430 0,'0'-22'16,"0"1"-16,0 0 0,-21 21 31,21 21-16,0 0-15,-21 1 0,21-1 16,0 0-16,-22 0 0,22 21 16,0-20-16,-21-1 0,21 0 0,0 0 15,0 0-15,-21 0 0,21 1 16,-21-1-16,21 0 0,0 0 16,0-42 30,0 0-30,0 0-16,0-1 0,0 1 16</inkml:trace>
  <inkml:trace contextRef="#ctx0" brushRef="#br0" timeOffset="30755.65">12340 7027 0,'-21'0'15,"0"0"-15,0 0 0,-1 22 16,1-1-16,21 0 0,-21-21 16,21 21-16,0 0 15,0 0-15,21-21 32,0 0-32,1 0 0,-1-21 15,0 0-15,0 21 0,-21-21 16,0 0-16,21 21 0,-21-21 15,0-1-15,0 1 0,0 0 16,-21 21 0,0 0-1,0 0-15,0 0 0,-1 0 0,1 0 16,0 0-16,0 0 0,0 21 16,21 0-16,-21 1 0,21-1 15,0 0-15,0 0 0,0 0 16,0 0-16,0 1 0,0-1 15,21-21-15,-21 21 0,21 0 16,0-21-16,-21 21 0,21-21 0,0 21 16,-21 1-16</inkml:trace>
  <inkml:trace contextRef="#ctx0" brushRef="#br0" timeOffset="31924.24">12509 7430 0,'0'21'16,"0"0"-16,0 0 15,0 0-15,0 0 16,0 1-16,0-1 0,0 0 16,0 0-16,0 0 15,0 0-15,0 1 16,0-1-16,-21-21 0,21 21 0,0 0 15,0 0 1,0-42 31,0 0-47,0 0 16,0 0-16,0-1 0,0 1 15,0 0-15,21-21 0,-21 21 0,22-22 16,-1 1-16,-21 0 0,21 20 15,0-20-15,0 21 0,0-21 16,1 20-16,-1 1 0,0 21 0,0 0 16,0 0-16,0 0 15,1 21-15,-22 1 0,0-1 0,21 21 16,-21-21-16,21 0 0,-21 22 16,0-22-16,0 21 0,0-21 0,0 1 15,0-1-15,0 0 0,0 0 0,0 0 16,0 0-16,0 1 0,0-1 15,0 0 17,0 0 202,0 0-78,0 0-124,-21-21-17,0 0 188,-1 0-187,1 0 0</inkml:trace>
  <inkml:trace contextRef="#ctx0" brushRef="#br0" timeOffset="35363.19">1778 9123 0,'0'-21'0,"0"42"16,0-63-16,0 20 0,0 1 16,0 0-16,0 0 0,0 0 0,0 0 15,0-1-15,0 1 16,-21 21 0,0 21-16,21 1 15,0 20-15,-22 0 0,1 1 16,0-1-16,21 21 0,-21 1 0,0-22 15,0 22-15,-1-1 0,-20 22 16,21-22-16,0 1 0,0-1 0,-22 1 16,22-1-16,0-20 0,0-1 15,0 0-15,-1 1 0,1-22 16,0 0-16,21 0 0,0 0 16,-21 1-16,0-22 31,21-22-31,0 1 0,0 0 15,-21 0-15,21 0 0,-22 0 16,22-1-16</inkml:trace>
  <inkml:trace contextRef="#ctx0" brushRef="#br0" timeOffset="36055.48">868 9652 0,'0'0'0,"21"0"31,0 0-31,0 0 16,22 0-16,-1 0 0,21-21 16,1 0-16,21 21 0,-1-43 15,1 22-15,0 0 0,-1 0 0,-20 0 16,20-22-16,-20 22 0,-1 0 16,1-21-16,-1 21 0,1-22 0,-1 22 15,-20-21-15,-1 21 0,0-1 16,-20-20-16,-1 21 0,0 0 0,-21 0 15,0-1-15,0 1 0,-21 0 16,0 21 0,-1 0-16,1 0 0,0 0 15,0 21-15,0 0 0,0 1 0,-1-1 16,22 21-16,-21 0 0,21 1 16,-21-22-16,0 21 0,21 22 0,0-22 15,0 0-15,-21 1 0,21-1 16,-21 22-16,21-22 0,-22 0 0,22 1 15,0-1-15,-21 0 0,0 1 16,0-22-16,21 21 0,0-21 0,0 0 16,-21 1-16,21-1 0,-21-21 15,21-21 17,0-1-32,0 1 15,0 0-15,21 0 0,0 0 16,-21 0-16,21-22 0,0 22 0,0-21 15,1 21-15,20-22 0,0 1 16,-21 21-16,22 0 0,-1-1 0,0 1 16,1 21-16,-22 0 0,21 0 15,-21 0-15,1 0 0,-1 0 0,0 21 16,0 1-16,-21-1 0,0 0 16,0 0-16,0 21 0,0-20 0,0-1 15,0 21-15,0-21 0,0 22 16,0-22-16,0 0 0,0 21 15,-21-21-15,21 1 0,-21-22 0,21 21 16,0 0-16,0 0 16,0-42 15,0 0-31,0 0 16,21-1-16,0 1 0</inkml:trace>
  <inkml:trace contextRef="#ctx0" brushRef="#br0" timeOffset="36472.24">2836 9864 0,'-21'0'0,"42"0"0,-42 21 0,0-21 15,0 21-15,42-21 31,0 0-15,0-21-16,0 21 0,1-21 16,20 0-16,-21-1 0,0 22 0,0-21 15,1 0-15,-1 0 0,0 0 16,-21 0-16,0-1 0,0 1 16,0 0-16,0 0 15,-21 21-15,0 0 16,-1 21-16,-20-21 0,21 21 15,0 0-15,-22 22 0,22-22 16,0 21-16,0-21 0,0 22 0,0-1 16,21-21-16,-22 22 0,22-22 15,0 0-15,0 21 0,0-21 0,0 1 16,22-22-16,-1 21 0,0 0 0,0-21 16,0 0-16,0 0 0,1 0 15,-1 0-15,0 0 0,21-21 0,-21 0 16,1-1-16,20 1 15,-21 0-15</inkml:trace>
  <inkml:trace contextRef="#ctx0" brushRef="#br0" timeOffset="37652.19">5440 10033 0,'21'0'0,"-21"-21"31,21 0-31,0 0 0,-21-1 16,0 1-16,0 0 16,0 0-16,0 0 0,0 0 15,0-1-15,0 1 0,-21 0 16,0-21-16,0 21 0,0-1 16,-1 1-16,1 0 0,-21 0 0,21 0 15,-22 21-15,22 0 0,-21 0 16,21 0-16,-22 0 0,22 0 0,-21 21 15,21 0-15,-22 0 0,22 22 16,0-1-16,0-21 0,0 21 0,21 22 16,0-22-16,-21 1 0,21-1 0,0 0 15,0 1-15,0-22 0,0 21 16,0-21-16,0 22 0,21-22 0,-21 0 16,21 0-16,0-21 0,0 0 15,0 0-15,1 0 0,-1 0 16,0 0-16,0 0 0,0-21 0,0 0 15,1 0-15,-1-1 0,0 1 16,0 0-16,0 0 0,0 0 16,1 0-16,-1-1 0,0-20 15,-21 21-15,0 0 0,21 0 0,-21-1 16,0 1-16,0 0 16,0 42-1,0 0 1,0 1-16,-21-1 15,21 0-15,0 0 0,0 0 0,0 0 16,0 1-16,0-1 0,21 0 16,-21 0-16,21-21 0,0 21 0,1-21 15,-1 0-15,0 0 0,0 0 16,0 0-16,0 0 0,22 0 16,-22 0-16,21 0 0,1-21 0,-1 0 15,0 21-15,-21-21 0,22 0 16,-1-1-16,0 1 0,1 0 0,-1-21 15,-21 21-15,22-1 0,-22-20 16,0 21-16,0-21 0,0 20 16,-21 1-16,0 0 0,0 0 0,0 0 0,0 0 15,0-1-15,-21 22 16,0 0 0,0 22-16,21-1 0,0 0 15,0 0-15,-21 21 16,21 1-16,-22-1 0,22-21 0,-21 43 15,21-22-15,0 0 0,0 22 0,-21-1 16,21 1-16,-21-1 0,21 1 16,0 21-16,0-22 0,-21 22 0,21-22 15,-21 22-15,21-22 0,0 22 0,0-21 16,-22-1-16,1 22 0,21-22 16,-21 1-16,21-22 0,0 22 0,-21-1 15,0-21-15,0 1 0,21-22 0,0 21 16,-22-21-16,22 1 0,-21-22 15,0 0-15,21-22 16,0 1 0,0-21-16,0 21 0,0-22 15,0 1-15,0 0 0,0-22 0</inkml:trace>
  <inkml:trace contextRef="#ctx0" brushRef="#br0" timeOffset="38027.49">6032 9991 0,'0'0'15,"0"-21"-15,22-22 0,-22 22 0,0 0 16,21-21-16,0 20 0,0 1 0,-21 0 16,21 0-16,0 0 0,1 0 15,-1-1-15,0 1 0,21 21 0,-21 0 16,1 0-16,-1 0 0,0 0 15,0 0-15,0 0 0,0 21 0,1 1 16,-1 20-16,-21-21 0,0 0 0,0 22 16,0-22-16,0 21 0,0-21 15,-21 0-15,-1 22 0,1-22 0,-21 0 16,21 0-16,0 0 0,-1-21 16,1 22-16,0-1 0,0-21 0,0 0 15,0 21-15,-1-21 0,1 0 16,0 0-1,21 21-15,21-42 47,0 21-47,1-21 0,-1 21 0</inkml:trace>
  <inkml:trace contextRef="#ctx0" brushRef="#br0" timeOffset="38411.26">7048 9525 0,'-21'0'32,"0"0"-32,21 21 0,0 0 0,-21 1 15,0-1-15,0 0 0,21 21 0,-22 1 16,22-1-16,-21 0 0,21 22 15,-21-22-15,21 22 0,0-1 0,-21 1 16,0-1-16,21 22 0,-21-1 16,21 1-16,-22 0 0,22-1 0,0 1 15,0 21-15,0-21 0,-21-1 0,21 1 16,0 0-16,-21-1 0,21 1 16,0-22-16,0 1 0,-21 21 15,21-43-15,-21 21 0,21 1 0,-21-22 16,21 1-16,0-1 0,-22-21 0,1 21 15,21-20-15,-21-1 0,21 0 16,-21-21-16,21-21 16,0 0-16,0-1 0,0-20 15,0 21-15,0-43 0,0 22 16,0-21-16</inkml:trace>
  <inkml:trace contextRef="#ctx0" brushRef="#br0" timeOffset="38788.23">6837 9948 0,'0'-42'16,"0"84"-16,0-105 0,0 21 0,0 20 16,0-20-16,0 21 0,0 0 0,0-22 15,21 22-15,21 0 0,-21 0 16,1 0-16,-1 0 0,21 21 0,-21 0 15,0 0-15,22 0 0,-22 0 16,0 0-16,21 21 0,-20 21 16,-1-21-16,-21 0 0,0 22 0,0-22 15,0 21-15,0-21 0,0 22 0,0-22 16,-21 21-16,-1-21 0,1 1 16,0-1-16,0 0 0,0-21 0,0 21 15,-22 0-15,22-21 0,0 21 16,0-21-16,0 0 0,-1 0 0,22 22 15,-21-22-15,42 0 47,1 0-47,-1-22 0,0 22 16,0 0-16</inkml:trace>
  <inkml:trace contextRef="#ctx0" brushRef="#br0" timeOffset="39444.03">7239 10054 0,'0'21'0,"21"-21"16,0 0-1,0 0-15,1 0 16,-1-21-16,0 21 0,0-21 0,0 0 16,22 0-16,-22 0 15,21-22-15,-21 22 0,22-21 0,-1-1 16,0 1-16,-21-21 0,22 20 15,-22-20-15,0 20 0,0-20 0,0-1 16,1 22-16,-22-21 0,0 20 0,0 1 16,0 0-16,0-1 0,0 1 15,0 0-15,0 20 0,0 1 0,0 0 16,0 0-16,-22 21 0,1 0 16,0 0-1,0 21-15,21 0 0,-21 22 16,21-1-16,0 0 0,-21 1 15,-1-1-15,1 0 0,21 22 16,0-22-16,-21 22 0,0-1 16,21 1-16,-21-22 0,21 21 0,0 1 15,0-22-15,0 1 0,0-1 0,0 0 16,0-21-16,0 22 0,0-22 16,21 0-16,0 0 0,0-21 0,0 21 15,1-21-15,-1 0 0,21 0 16,-21 0-16,0 0 0,22 0 0,-22-21 15,21 0-15,-21 21 0,22-21 0,-22 0 16,0-22-16,21 22 0,-20-21 16,-1 21-16,0-22 0,0 1 0,0 21 15,0-21-15,1 20 0,-22 1 16,0 0-16,0 42 31,0 0-31,0 1 0,0-1 0,-22 21 16,22-21-16,0 0 0,-21 22 15,21-22-15,0 0 0,0 0 0,0 22 16,0-22-16,0 0 16,0 0-16,0 0 15,21-21-15,1 0 16,-1-21 0,0 0-16,-21 0 15,21 0-15</inkml:trace>
  <inkml:trace contextRef="#ctx0" brushRef="#br0" timeOffset="39619.93">8297 9462 0,'0'0'0,"-42"0"16,21 0-1</inkml:trace>
  <inkml:trace contextRef="#ctx0" brushRef="#br0" timeOffset="40300.33">8890 9716 0,'0'0'16,"0"-22"-16,0 1 0,0 0 15,-21 0-15,21 0 0,-21 21 16,21-21-16,-22 21 0,1-22 15,21 1-15,-21 21 0,0 0 0,0 0 16,-22 0-16,22 0 0,0 0 16,0 0-16,0 0 0,-22 21 0,22-21 15,0 22-15,0 20 0,-21-21 16,20 0-16,1 22 0,0-1 16,21-21-16,-21 21 0,0 1 0,21-1 15,-21 0-15,21-20 0,0 20 0,0-21 16,0 0-16,0 0 0,0 1 15,21-1-15,0 0 0,0-21 0,0 0 16,0 21-16,22-21 0,-22 0 16,21 0-16,-21 0 0,22 0 0,-1 0 15,0 0-15,1-21 0,-1 21 16,0-21-16,22 0 0,-22 21 0,1-22 16</inkml:trace>
  <inkml:trace contextRef="#ctx0" brushRef="#br0" timeOffset="42268.13">9461 9821 0,'0'-21'0,"0"42"0,0-63 0,0 21 16,0 0-16,0 0 0,0-1 15,-21 1-15,0 21 0,0-21 0,0 21 16,0 0-16,-1 0 16,1 0-16,0 0 0,0 0 15,0 0-15,0 21 0,21 0 0,-22 1 0,22 20 16,-21-21-16,21 0 15,0 22-15,0-22 0,0 21 0,0-21 16,0 0-16,0 1 0,0-1 16,0 0-16,0 0 0,0 0 0,21 0 15,1-21-15,-1 0 0,0 0 16,0 0-16,0 0 16,0 0-16,1 0 0,-1-21 15,0 0-15,0 0 0,0 0 0,0 21 16,-21-43-16,22 22 0,-1 0 15,0 0-15,0-21 0,0 20 16,-21 1-16,0-21 0,21 21 0,-21 0 16,22 21-16,-22-22 0,0 44 47,0-1-47,0 0 0,-22 0 0,22 21 15,-21-20-15,21 20 0,-21 0 16,21-21-16,0 22 0,0-22 0,0 21 15,0-21-15,0 1 0,0-1 0,0 0 16,21 0-16,0-21 16,1 0-16,-1 0 0,0 0 15,0 0-15,0 0 0,0 0 0,22 0 0,-22 0 16,21-21-16,-21 0 0,22 0 16,-22-1-16,21 1 0,-21 0 15,1 0-15,20-21 0,-21-1 0,0 1 16,22 0-16,-22-1 0,0-20 15,0 20-15,0-20 0,0 21 0,1-22 16,-1 22-16,0-22 0,0 22 16,0 0-16,0-1 0,1 1 0,-1 0 15,-21 20-15,21 1 0,-21 0 0,21 0 16,-21 0-16,0 42 31,-21 0-15,0 0-16,0 22 0,21-22 15,-22 21-15,1 0 0,21 1 0,-21-1 16,0 0-16,0 1 0,0-1 16,21 22-16,-22-22 0,1 21 0,21-20 15,-21-1-15,21 0 0,0 1 0,0-1 16,0 0-16,0-20 0,0-1 16,0 21-16,0-21 0,0 0 0,0 1 15,21-22-15,0 21 0,1-21 0,-1 0 16,0 0-16,0 0 0,0 0 15,0 0-15,1 0 0,-1 0 0,0-21 16,0-1-16,0 1 0,0 21 16,1-21-16,-1-21 0,0 21 15,0-1-15,0 1 0,0-21 0,1 21 16,-1 0-16,-21-22 0,0 22 16,21 0-16,-21 0 0,21 21 0,-21-21 15,0 42 16,0 0-15,0 0-16,0 0 0,0 0 16,0 1-16,0-1 0,0 0 15,0 0-15,0 0 0,0 0 0,0 1 16,0-1-16,0 0 0,0 0 0,0 0 16,0 0-1,21-21-15,0 0 16,1 0-16,-1 0 0,0 0 15,0 0-15,0-21 0,0 0 0,1 0 16,-1 21-16,21-21 0,-21 0 16,0-1-16,1-20 0,-1 21 0,0 0 15,0 0-15,0-43 0,0 43 16,-21 0-16,0 42 47,0 0-47,0 0 0,0 0 15,0 1-15,0-1 0,-21 0 16,21 0-16,0 0 0,0 0 0,0 1 16,0-1-16,0 0 0,0 0 15,0 0-15,21-21 16,1 0-16,-1 0 0,0 0 16,0 0-16,0 0 15,0 0-15,1 0 0,-22-21 0,21 21 16,0-21-16,-21 0 0,0 0 15,0-1-15,0 1 0,0 0 16,0 0-16,0 0 0,0-22 0,-21 22 16,0 21-16,-1-21 0,1 0 15,0 21-15,0 0 0,0 0 16,0-21-16,-1 21 0,1 0 0,0 0 16,42-21 15,0 21-16,1-22-15,-1 22 0,21-21 16,-21 21-16,0-21 0,22 21 16,-22-21-16,0 21 0,21-21 0,-20 21 15,-1 0-15,0 0 0,0 0 16,0 0-16,0 0 0,1 0 0,-1 0 16,-21 21-16,21-21 0,-21 21 15,21 0-15,-21 0 0,0 1 16,0-1-16,0 0 0,0 0 15,0 0-15,0 0 0,0 22 0,0-22 16,0 0-16,0 0 0,0 0 16,0 1-16,0-1 0,0 0 15,0 0-15,0 0 0,-21 0 16,21 1 0,0-44 30,0 1-30,0 0-16,0 0 0,0 0 16,0-22-16,0 22 0,21 0 15,-21-21-15,21-1 0,0 1 0,1 0 16,-1-1-16,0 1 0,21 21 0,-21-21 16,1 20-16,20 1 0,-21 0 15,0 0-15,0 21 0,1 0 16,-1 0-16,0 0 0,0 0 0,0 21 15,0 0-15,-21 22 0,0-22 16,22 21-16,-22-21 0,21 22 0,-21-1 16,0 0-16,0 1 0,0-22 15,0 21-15,0-21 0,0 22 16,0-22-16,0 0 0,0 0 0,0 0 16,0 0-16,0 1 0,-21-1 15,21 0-15,-22 0 16,22-42 15,0 0-15,0 0-16,-21-1 0,21 1 15</inkml:trace>
  <inkml:trace contextRef="#ctx0" brushRef="#br0" timeOffset="42523.07">11599 9186 0,'0'0'0,"-21"0"0,0 0 0,0 0 31,0 0 0,-1 0 1,1 0-32,0 22 15</inkml:trace>
  <inkml:trace contextRef="#ctx0" brushRef="#br0" timeOffset="42855.01">10012 9567 0,'21'0'16,"-42"0"-16,63 0 0,-21 0 0,22 0 0,-22 0 0,21 0 16,-21 0-16,22 0 0,-22-21 15,21 21-15,-21 0 0,22 0 0,-22 0 16,21 0-16,-21-21 0,0 21 16,1 0-16,-1 0 0,0 0 15,0 0-15,0 0 0,0-21 0,1 21 16,-1 0-1,0-21-15,0 21 0</inkml:trace>
  <inkml:trace contextRef="#ctx0" brushRef="#br0" timeOffset="43535.85">12361 8954 0,'0'-22'16,"0"1"0,-21 21 15,0 0 16,21 21-32,0-42 48,0 0-48,0 0-15,0 0 16,21 0 0,-21-1-1,21 22-15,-21 22 32,0-1-32,0 0 0,0 0 15,0 0-15,0 0 0,0 22 0,0-22 16,-21 0-16,0 0 0,0 0 15,21 1-15,-21-1 0,-1 0 16,22 0-16,-21 0 0,0-21 16,21-21 15</inkml:trace>
  <inkml:trace contextRef="#ctx0" brushRef="#br0" timeOffset="43960.62">12509 8911 0,'22'0'47,"-22"-21"31,0 0-62,0 0 0,0 0-1,0-1-15,21 22 31,-21 22-15,21-1 0,-21 0-16,0 0 0,0 0 15,0 0-15,0 1 0,0-1 0,0 0 16,0 0-16,-21 0 0,21 0 16,-21 1-16,-1-1 0,1 0 15,0 0-15,0-21 16,21 21-16</inkml:trace>
  <inkml:trace contextRef="#ctx0" brushRef="#br0" timeOffset="65735.71">15303 6816 0,'0'0'0,"0"-21"31,0-1-31,0 1 16,0 0-1,-21 21 64,21 21-79,0 0 15,-21-21-15,21 22 0,-21-1 16,21 0-16,-21 0 15,21 0 1,21-42 31,-21 0-47,21 21 0,-21-21 16,0 0-16,0-1 15,0 1-15,0 0 0,0 0 16,0 0-1,0 42 1,0 0 0,0 0-16,-21 0 0,0 1 15,21-1-15,-21 0 0,21 21 0,0-21 16,-22 1-16,22-1 0,-21 0 16,21 0-16,0 0 0,0 0 15,0 1 1,21-22-16,1 0 15,-1 0-15,0 0 16</inkml:trace>
  <inkml:trace contextRef="#ctx0" brushRef="#br0" timeOffset="66012.57">15600 6689 0,'0'0'16,"-21"0"15,-1 21-31,1 0 0,21 0 16,-21 0-16,0 1 16,21-1-16,-21-21 0,21 21 0,0 0 15,0 0 1,0 0-1,21-21-15,0 0 16,0 0 0,0 0-16,1 0 0</inkml:trace>
  <inkml:trace contextRef="#ctx0" brushRef="#br0" timeOffset="66559.25">16891 6964 0,'0'0'0,"21"-21"0,-21 0 0,21-1 16,-21 1-16,21 0 0,-21 0 15,0 0-15,0 0 0,0-1 16,-21 44 0,21-1-1,-21 0-15,0 21 0,21-21 16,-21 22-16,0-1 0,21 0 0,-22 1 16,1-1-16,0 22 0,0-1 15,0 1-15,0-1 0,-1-21 16,1 22-16,0-22 0,0 22 0,0-22 15,0-21-15,-1 22 0,22-22 16,0 21-16,0-21 0,-21-21 0,21 21 16,0 1-16,-21-22 0,21-22 31,-21 22-31,21-21 16,-21 0-16,21 0 0</inkml:trace>
  <inkml:trace contextRef="#ctx0" brushRef="#br0" timeOffset="67051.97">16256 7366 0,'-21'-21'0,"42"42"0,-63-84 0,20 41 15,1 1-15,0 0 0,21-21 16,0 21-16,0-1 0,0 1 0,0 0 16,0-21-16,21 21 0,22-1 15,-22 1-15,21 0 0,0 0 0,1 0 16,-1 0-16,22-1 0,-22 22 0,0 0 15,22 0-15,-22 0 0,0 22 16,22-1-16,-22 0 0,1 21 0,-1 1 16,0-1-16,1 0 0,-1 22 15,-21-1-15,0 1 0,0-22 16,1 22-16,-22-1 0,0-21 16,0 1-16,0-1 0,0 0 0,0 1 15,0-22-15,0 21 0,0-21 0,0 1 16,0-44 15,0 1-15,0 0-16,0-21 0,0 21 0,21-43 15,0 22-15,-21-22 0,21 1 16,0-1-16,0-20 0,1 20 0,-1 1 16,0-1-16,21 1 0,-21-1 0,22 22 15,-22-22-15,0 43 16,0-21-16,0 21 0,1-1 0,-1 1 15,-21 0-15,21 0 0,-21 42 32,0 0-32,0 0 15,0 1-15,0-1 0,0 21 16,0-21-16,0 0 0,0 22 16,0-22-16</inkml:trace>
  <inkml:trace contextRef="#ctx0" brushRef="#br0" timeOffset="67479.72">17716 7218 0,'0'21'47,"-21"-21"-47,0 21 0,21 0 15,-21 1-15,0-1 0,21 0 0,-21 0 16,-1 0-16,22 22 0,-21-22 15,21 0-15,-21 21 0,21-21 0,-21 1 16,21 20-16,0-21 0,0 0 16,0 0-16,0 1 0,21-22 15,0 0-15,0 21 0,1-21 0,-1 0 16,0 0-16,21 0 16,-21 0-16,1-21 0,20-1 0,-21 22 15,0-21-15,22-21 0,-22 21 16,0 0-16,0-22 0,0 22 0,0-21 15,-21-1-15,0 22 0,0-21 16,0 0-16,0 20 0,-21 1 0,0 0 16,0 0-16,0 0 0,0 21 0,-1 0 15,1 0-15,0 0 0,0 0 16,0 0-16,0 0 0,-1 0 0,22 21 16,-21 0-16,21 0 15,0 0 1,21-21-16,1 0 15,-1 0-15,21 0 0,-21 0 0</inkml:trace>
  <inkml:trace contextRef="#ctx0" brushRef="#br0" timeOffset="68528.99">19389 6922 0,'0'0'0,"0"-22"0,-22 1 31,1 21-31,0 0 0,0 0 16,0 0-16,0 0 0,-1 0 0,1 0 16,0 0-16,0 0 0,0 0 15,0 0-15,-1 21 0,22 1 16,-21-1-16,0 0 0,0 0 0,0 0 15,21 0-15,-21 1 0,-1 20 16,1-21-16,0 21 0,21-20 0,0-1 16,-21 21-16,21-21 0,0 0 15,0 1-15,0-1 0,0 0 16,0 0-16,21-21 0,0 0 16,0 0-16,1 0 0,20 0 15,-21 0-15,21 0 0,1-21 0,-1 0 16,0 0-16,1-1 0,-22 1 15,21 0-15,1-21 0,-22 21 0,0-1 16,-21-20-16,0 21 0,0-21 16,0 20-16,0-20 0,0 21 0,0-21 15,-21 20-15,0 1 0,-1 0 0,1 0 16,-21 21-16,21-21 0,0 21 16,-1 0-16,1 0 0,0 0 0,42 0 46,0 0-46,22 0 16,-22 0-16,21 0 0,1 0 0,20-21 16,-21-1-16,22 22 0,-22 0 15,22-21-15,-22 21 0,0-21 0,1 0 16,-1 21-16,-21-21 0,0 0 16,1 21-16,-1-22 0,-21 1 0,21 21 15,-21-21-15,0 0 0,0 0 31,-21 21 1,0 21-32,-1 0 15,22 0-15,0 0 0,-21 22 16,0-22-16,21 21 0,-21-21 0,21 22 16,-21-1-16,0 0 0,-1 1 0,22-1 15,-21 0-15,0 1 0,0-1 16,0 22-16,0-22 0,-1 21 15,1-20-15,0 20 0,0 1 0,0-1 16,21 1-16,0-1 0,0 1 0,0-1 16,-21 22-16,21 0 0,-22-1 0,22-20 15,0 20-15,0 1 16,-21 0-16,21-1 0,-21 1 0,0 0 16,21-1-16,0 1 0,-21 0 0,0-1 15,21 1-15,0 0 0,0-22 16,-22 1-16,22-1 0,-21 1 0,0-22 15,21 0-15,-21 1 0,21-22 0,-21 21 16,0-21-16,-22-21 0,22 0 16,-21 0-16,21 0 0,-22 0 0,1 0 15,-22-21-15,22 0 0,-21-21 16,-22 21-16,21-1 0,-20-20 0,-1 0 16,22-1-16,-22 22 0,0-21 0,1 0 15,20-1-15,22 1 16,-22 0-16,22 20 0,21-20 0,0 0 15,-1 21-15,1-22 0,21 1 0,0 21 16,0-22-16,0 22 0,0-21 16,21 21-16,1 0 0,-1-22 0,0 22 15,21-21-15,1-1 0,-1 1 0</inkml:trace>
  <inkml:trace contextRef="#ctx0" brushRef="#br0" timeOffset="69519.67">20553 7154 0,'0'-21'0,"21"-21"16,0 21-16,-21 0 0,21 21 15,-21-22-15,0 1 0,0 0 16,0 42 15,0 0-15,0 1-16,-21-1 0,21 21 0,0-21 15,0 22-15,-21-1 0,21-21 16,-21 21-16,21-20 0,-21 20 0,21-21 16,0 0-16,0 0 0,0 1 15,-22-1-15,22 0 16,0-42 0,0 0-1,0-1-15,0 1 0,0-21 16,0 21-16,0-22 0,0 22 15,0-21-15,22 0 0,-1-1 0,0 22 16,0-21-16,0 21 16,0-22-16,1 22 0,-1 0 0,21 21 15,-21 0-15,22 0 0,-22 0 0,21 0 16,-21 0-16,0 0 0,1 21 16,-1 0-16,0 0 0,0 1 0,0-1 15,-21 21-15,21-21 0,-21 0 16,0 22-16,0-22 0,0 0 0,0 0 15,0 0-15,0 1 0,0-1 16,0 0-16,0 0 0,-21-21 16,21-21 15,0 0-31,0 0 16,0-1-16,0 1 0,0 0 15,0 0-15,21-21 0,-21 20 0,22 1 16,-1-21-16,21 21 0,-21 0 15,22-1-15,-1 1 0,0 0 0,1 0 16,-1 21-16,0 0 0,1 0 0,-1 0 16,0 0-16,1 21 0,-22 0 15,21 22-15,-42-22 0,0 21 0,0 0 16,0-20-16,0 20 16,0 0-16,0 1 0,-21-1 0,-21-21 0,20 21 15,1-20-15,21-1 0,-21 0 16,0 0-16,0 0 0,21 0 15,0-42 17,0 0-32,21 21 0,0-21 15,21 0-15</inkml:trace>
  <inkml:trace contextRef="#ctx0" brushRef="#br0" timeOffset="71664.67">22034 7070 0,'0'0'0,"0"-64"16,0 43-1,-21 21 1,0 0 0,0 21-16,0-21 0,0 21 0,-1 1 15,1-1-15,-21 0 0,21 21 16,0-21-16,-22 22 0,22-22 0,21 21 15,-21-21-15,21 22 0,0-22 16,0 0-16,0 0 0,0 0 0,0 1 16,0-1-16,21-21 0,0 0 15,0 0-15,1 0 0,-1 0 16,0 0-16,0-21 0,21-1 16,-20 22-16,20-21 0,-21-21 15,0 21-15,22 0 0,-22-22 0,0 1 16,0 21-16,0-22 0,0 22 15,-21-21-15,0 21 0,0 0 0,0-1 16,0 1-16,0 0 16,0 42-1,0 0-15,0 1 16,0-1-16,-21 0 0,0 0 16,21 0-16,-21 22 0,21-22 15,0 21-15,0-21 0,0 22 16,0-22-16,0 0 0,0 0 0,0 0 15,0 0-15,21-21 0,0 22 0,0-22 16,1 0-16,20 0 0,-21 0 16,0 0-16,22 0 0,-1-22 0,-21 22 15,21-21-15,-20 0 0,20 0 16,-21 0-16,0 0 0,22-22 0,-22 22 16,-21-21-16,21-1 0,0 22 15,-21-21-15,0 21 0,0 0 0,0-1 16,0 1-16,0 42 47,0 1-47,-21-1 0,0 0 15,21 0-15,-21 21 0,21-20 0,0 20 16,-22-21-16,1 0 0,21 22 16,0-22-16,0 0 0,-21 0 0,21 0 15,-21-21-15,21 21 16,0-42 15,0 0-31,0 0 0,0 0 16,21 0-16,-21-1 0,21-20 0,0 21 15,1 0-15,-22-22 0,21 22 16,0 0-16,0 0 0,21 0 16,-20 0-16,-1 21 0,21-22 0,-21 22 15,0 0-15,1 0 0,-1 0 16,0 22-16,-21-1 15,21 0-15,-21 21 16,0-21-16,0 1 0,0-1 0,0 21 16,0-21-16,0 0 0,0 1 0,0-1 15,0 0-15,21 0 0,-21 0 16,21 0-16,1-21 0,-1 0 16,0 0-16,0 0 15,0 0-15,0 0 0,1 0 0,-1-21 16,0 0-16,0 0 15,0 0-15,0 0 0,-21-1 0,22 1 16,-1-21-16,0 21 0,-21 0 0,0-22 16,0 22-16,21 0 0,-21 0 15,0 0-15,21 21 0,-21-22 0,-21 22 47,21 22-47,-21-1 16,21 0-16,0 0 0,0 21 0,-21-20 15,21-1-15,0 21 0,0-21 16,0 0-16,0 1 0,0-1 0,0 0 16,0 0-16,0 0 0,0 0 15,21-21-15,0 22 16,0-22-16,0 0 0,1 0 16,-1 0-16,0 0 0,0-22 15,21 1-15,-20 0 0,-1 0 0,0 0 16,0 0-16,0-1 0,0-20 0,1 21 15,-1-21-15,0 20 0,0 1 16,0 0-16,0 0 0,-21 0 0,0 0 16,22 21-1,-44 21 32,22 0-47,-21 0 0,21 0 0,0 22 16,0-22-16,0 0 0,0 21 15,0-21-15,0 1 0,0 20 0,0-21 16,0 0-16,21 0 0,1 1 16,-1-1-16,0-21 0,0 21 0,21-21 15,-20 0-15,-1 0 0,0 0 0,21 0 16,-21 0-16,22 0 0,-22 0 16,21 0-16,-21-21 0,22 0 0,-22-1 15,0 1-15,0 0 0,0 0 16,1-21-16,-1 20 0,0-20 15,-21 21-15,21-21 0,-21 20 0,0 1 16,0 0-16,0 0 0,0 0 16,0 0-16,-21 21 0,0 0 15,0 0-15,-1 0 0,1 0 16,0 0-16,0 21 0,0 0 0,0 0 16,-1 0-16,1 0 0,0 22 0,0-22 15,0 21-15,0-21 0,21 1 16,0 20-16,0-21 0,0 0 15,0 0-15,0 1 0,0-1 16,21 0-16,0-21 0,0 0 16,0 0-16,0 0 0,1 0 15,-1 0-15,0-21 0,-21 0 16,21-1-16,0 1 0,-21 0 0,0 0 16,21 0-16,-21-22 0,22 22 15,-22-21-15,0 21 0,0 0 0,0-1 16,0 1-16,0 0 0,0 42 47,0 0-47,0 1 0,0 20 15,0-21-15,-22 0 0,22 22 0,0-22 16,0 21-16,0-21 0,0 0 16,0 1-16,0-1 0,0 0 15,0 0-15,22 0 0,-1-21 16,0 0-16,0 0 15,0 0-15,0 0 0,1 0 0,-1-21 16,0 0-16,21 0 0,-21 0 0,1-1 16,-1 1-16,0-21 0,0 0 15,0-1-15,22 1 0,-22 0 0,0-1 16,0-20-16,0 20 16,0 1-16,22-21 0,-22 20 0,21-41 15,-21 41-15,-21 1 0,0 21 16,0 0-16,0-1 0,0 1 15,-21 21 1,0 21-16,0 1 16,-21 20-16,20-21 0,1 21 0,0 1 15,0-1-15,-21 0 0,20 1 16,1 20-16,21-20 0,-21 20 0,21 1 16,0-22-16,0 21 0,0-20 0,0-1 15,21 0-15,-21 1 0,21-1 16,1 0-16,-1-20 0,0-1 15,0 0-15,0-21 0,0 21 0,1-21 16,20 0-16,-21 0 0,0 0 0,0 0 16,22 0-16,-22-21 0,0 0 15,21 0-15,-20-1 0,-1 1 16,0 0-16,0-21 0</inkml:trace>
  <inkml:trace contextRef="#ctx0" brushRef="#br0" timeOffset="73651.47">19981 8678 0,'0'0'0,"-21"0"0,42 0 78,0 0-78,1 0 0,-1 0 16,0-21-16,21 21 0,-21-21 0,22 21 15,-22-21-15,0 21 0,0-21 16,22 21-16,-43-21 0,21 21 0,0 0 15,-21-22-15,21 1 0,-42 21 47,0 0-47,0 21 16,21 1-16,0-1 0,-22 21 16,1-21-16,21 22 0,-21-1 15,21 0-15,0 1 0,-21-1 0,0 0 16,21 22-16,-21-22 0,-1 0 15,22 1-15,0 20 0,-21-20 0,0-1 16,0 21-16,21-20 0,0-1 0,-21 0 16,21 1-16,-21-22 0,21 21 15,-22-21-15,22 1 0,0-1 0,-21 0 16,0-21-16,0 0 16,0 0-16,0 0 0,-1-21 15,1 0-15,0-1 0,0 1 16,0 0-16,0-21 15,-1 21-15,1-1 0,0-20 0,21 21 16,0 0-16,-21 0 0,21-1 0,-21 1 16,0 21-16,21-21 15,0 42 17,0 0-32,0 1 0,0-1 15,0 0-15,0 0 0,0 0 16,0 0-16,21 1 0,0-1 15,0-21-15,0 21 0,0 0 16,1-21-16,20 21 0,-21-21 16,21 0-16,-20 0 0,20 0 0,-21 0 0,21 0 15,-20 0-15,20 0 0,0 0 16,-21-21-16,22 0 0,-22 21 16,21-21-16,-21 0 0,1-1 0,20 1 15,-21-21-15,0 21 0,0 0 16,1-22-16,-22 22 0,0-21 0,0 21 15,0-1-15,0-20 0,0 21 0,0 0 16,0 0-16,-22 21 31,22 21-31,-21 0 16,0-21-16,21 21 0,-21 0 16,21 0-16,-21 1 0,21 20 0,0-21 15,0 0-15,0 0 0,0 1 16,0-1-16,0 0 0,0 0 0,0 0 15,0 0-15,21 1 0,0-22 16,0 0-16,0 0 16,1 0-16,-1 0 0,21 0 0,-21 0 15,0 0-15,1 0 0,20-22 16,-21 22-16,0-21 0,22 0 16,-22 0-16,0 0 0,21 21 0,-21-43 0,1 22 15,-1 0-15,0 0 16,0 0-16,-21 0 0,0-1 0,21 1 15,-42 21 17,0 21-32,21 1 0,-21-1 15,21 0-15,-21-21 0,21 21 16,0 0-16,0 0 0,0 1 0,0-1 16,0 0-16,0 0 0,0 0 0,0 0 15,0 1-15,0-1 16,-22-21 15,1 0-31,0 0 16,0 0-16,0 0 15,0-21-15,-1 21 0,1 0 16,0 0-16,0 0 16,21 21 15,0 0-31,21-21 15,0 21-15,0-21 0,1 0 16,-1 0-16,0 0 0,21 0 16,-21 0-16,1 0 0,-1 0 0,21 0 15,-21 0-15,22 0 0,-22 0 16,0-21-16,0 0 0,21 0 16,-20 21-16,-1-22 0,0 1 0,0-21 15,0 21-15,0 0 0,1-22 16,-1 22-16,0-21 0,-21-1 0,21 1 15,0 0-15,0-1 0,1 22 0,-22-21 16,21 0-16,0-1 16,-21 1-16,0 21 0,0-22 0,0 22 0,0 0 15,0 0-15,0 0 16,-21 42 15,21 21-15,-21-21-16,-1 22 0,22-22 0,-21 21 15,21 1-15,0-1 0,-21 0 16,21 1-16,-21-1 0,21 0 0,0 1 16,-21-22-16,21 21 0,-21-21 15,21 22-15,0-22 0,0 0 0,0 0 16,0 0-16,0 0 0,0 1 0,0-1 16,0 0-16,0 0 15,21-21 1,0 0-1,0 0-15,0 0 0,-21-21 16,21 21-16,1-21 16,-1 21-16,-21-21 0,0-1 15,0 1-15,21 0 0,-21 0 0</inkml:trace>
  <inkml:trace contextRef="#ctx0" brushRef="#br0" timeOffset="73911.92">21082 9059 0,'-21'0'0,"42"0"0,-42-21 16,42 21-1,0-21 1,0 21-16,0 0 0,22 0 16,-22 0-16,21 0 0,1-21 0,-1 21 15,0 0-15,1 0 0,-22 0 16,21 0-16,-21 0 0,0 0 0,1 0 15,-44 0 32,1 0-31</inkml:trace>
  <inkml:trace contextRef="#ctx0" brushRef="#br0" timeOffset="76136.06">21844 9419 0,'0'21'15,"21"-21"-15,0 0 16,0 0-1,-21-21 1,22 0-16,-22 0 16,0 0-16,0 0 15,0-22-15,21 22 0,-21-21 16,0 21-16,0-22 0,21 1 0,0 0 16,0-22-16,-21 22 0,21-1 15,1 22-15,-22-21 0,21 0 0,0 20 16,-21 1-16,21 0 0,0 0 15,-21 0-15,21 21 0,1 0 16,-1 0-16,-21 21 16,0 0-16,0 0 0,21 0 15,-21 1-15,0-1 0,0 0 16,0 0 0,0 0-16,21-21 31,-21-21-16,0 0-15,0 0 16,0 0-16,0-1 0,0 1 16,-21 0-16,21 0 0,-21 0 15,0 21-15,21-21 0,-22 21 16,22-22-16,-21 22 0,0 0 16,0 0-1,0 0-15,0 0 0,-1 22 0,22-1 0,-21 0 16,0 0-16,0 0 0,0 22 15,0-22-15,-1 21 0,1-21 16,0 22-16,21-1 0,0 0 0,-21-21 16,21 22-16,0-1 0,0-21 15,0 22-15,0-1 0,0-21 0,21 0 16,0 22-16,0-22 0,-21 0 0,43 0 16,-22 0-16,0 0 0,0-21 15,0 22-15,22-22 0,-22 0 0,0 0 16,0 0-16,0 0 0,22 0 15,-22 0-15,21 0 0,-21 0 0,1-22 16,20 1-16,-21 21 0,21-21 0,-20 0 16,-1 0-16,0 0 0,21-1 15,-42 1-15,21-21 0,-21 21 16,22 0-16,-22-1 0,0 1 0,0 0 16,0 0-16,0 0 15,-22 0-15,1 21 0,0 0 0,0-22 16,0 22-16,0 0 0,-1 0 15,1 0-15,0 22 0,0-22 16,0 21-16,0 0 0,-1 0 0,1 0 16,0 0-16,21 1 0,0-1 15,0 0-15,-21 0 0,21 0 16,0 0-16,0 1 0,0-1 0,0 0 16,21-21-1,-21 21-15,21-21 0,0 0 16,1 0-16,-1 0 15,0 0-15,0 0 0,0-21 16,0 0-16,-21 0 0,22-1 16,-22 1-16,0 0 0,21 0 15,0 0-15,-21 0 0,0-1 0,0 1 16,21 0-16,-21 0 0,21 0 16,-21 42 15,0 0-16,0 0-15,0 0 16,0 1-16,0-1 0,-21 0 0,21 21 16,0-21-16,0 1 0,0-1 15,0 0-15,0 0 0,21-21 16,0 21-16,1-21 0,-1 21 16,0-21-16,0 0 0,0 0 15,0 0-15,22 0 0,-22 0 16,0-21-16,0 21 0,0-21 0,22 21 0,-22-21 15,0 0-15,0 0 0,0-1 16,1 1-16,-1-21 0,-21 21 16,21 0-16,0-1 0,-21-20 0,0 21 15,0 0-15,0 0 16,-21 42 15,0-21-31,21 21 0,0 0 16,0 0-16,0 0 0,0 1 0,0-1 15,0 0-15,0 0 0,0 0 16,0 0-16,0 1 0,0-1 0,0 0 16,21-21-16,-21 21 0,21 0 15,-21 0 1,0-42 31,0 0-47,-21 21 0,21-21 15,-21 21-15,0 0 0,-1 0 32,1 0-32,21 21 31,21-21-15,1 21-16,-1-21 0,0 0 15,0 0-15,0 21 16,0-21-16,1 0 0,-1 0 0,0 0 15,21 0-15,-21 0 0,1 0 0,-1 0 16,21-21-16,-21 21 0,0-21 16,1 21-16,20-21 0,-21 0 0,0 0 15,0 21-15,1-22 0,-1 1 16,0-21-16,-21 21 0,21 0 16,-21-1-16,0 1 0,0 0 0,21 0 15,-21 0-15,-21 42 47,21 0-47,-21-21 16,21 21-16,-21 0 0,21 1 15,0-1-15,-21 0 0,21 0 16,-22 0-16,22 0 0,0 1 0,0-1 16,0 0-16,0 0 15,0 0-15,0 0 0,0 1 16,22-1-1,-1-21-15,0 0 16,0 0-16,0 0 0,0 0 0,22 0 16,-22 0-16,0-21 0,21-1 15,-20 22-15,20-21 0,0 21 16,-21-21-16,22 0 0,-22 0 0,42-22 16,-41 22-16,-1-21 0,0 21 15,0 0-15,0-1 0,-21 1 16,0 0-16,21 21 0,-21-21 0,-21 42 62,21 0-62,-21-21 0,21 21 16,0 1-16,0-1 0,0 0 0,0 0 16,0 0-16,0 0 0,0 1 15,21-1 1,-21 0-16,21-21 0,-21 21 0,22 0 15,-22 0 1,0 1-16,-22-1 31,1-21-31,0 0 0,0 0 16,0 0-16,0 0 0,-1 0 0,1 0 16,0 0-1,0 0 1,21-21 15,0-1-15,21 22-16,-21-21 0</inkml:trace>
  <inkml:trace contextRef="#ctx0" brushRef="#br0" timeOffset="76915.63">24511 8467 0,'0'-21'16,"-21"21"15,0 0-16,21 21 1,-22-21-16,1 0 78,21-21-62,0-1-1,0 1-15,0 0 16,0 0 0,0 42 31,0 0-47,0 0 15,0 1-15,0-1 0,0 0 16,0 0-16,-21 0 15,0-21-15,0 21 16,0-21 0</inkml:trace>
  <inkml:trace contextRef="#ctx0" brushRef="#br0" timeOffset="77387.36">24511 8467 0,'0'-21'16,"0"-1"15,0 1 0,0 0 79,0 0-95,0 0 17,0 42 15,0 0-32,21-21-15,-21 21 0,0 0 16,0 1-16,0-1 15,0 0-15,0 0 16,0 0-16,-21-21 16,21 21-16,-21 1 0</inkml:trace>
  <inkml:trace contextRef="#ctx0" brushRef="#br0" timeOffset="97219.6">2540 12044 0,'0'-21'0,"0"0"16,0-1-16,0 1 15,0 0-15,0 0 16,0 0-16,0 0 15,0 42 17,0 0-32,0 0 15,0 21-15,0 1 0,0-1 0,0 22 16,0-1-16,0-21 0,-21 43 16,21-21-16,-21-1 0,-1 22 0,1-1 15,0 1-15,0 0 0,0-1 16,0 22-16,-22-42 0,22 20 15,0 1-15,0-21 0,0-1 0,-1 1 16,1-1-16,0-21 0,0 1 16,21-1-16,0 0 0,-21-20 15,21-1-15,0 0 0,0 0 16,-21-21-16,21-21 31,0-21-31,0 20 16,0 1-16,21-21 0,0 0 15</inkml:trace>
  <inkml:trace contextRef="#ctx0" brushRef="#br0" timeOffset="98174.83">2392 12150 0,'0'-21'0,"0"42"0,0-64 32,21 43-1,0 0-31,0-21 0,22 21 15,-22 0-15,21 0 0,0-21 16,1 0-16,-1 21 0,22 0 0,-22-21 16,21 21-16,1-21 0,-1 21 15,1-22-15,-1 1 0,22 21 0,0-21 16,-1 21-16,1-21 0,0 21 16,-1 0-16,1-21 0,-21 21 0,-1 0 15,1 0-15,-1 0 0,1-21 16,-22 21-16,0 0 0,1 0 0,-22 0 15,21 0-15,-21 0 0,0 0 16,1 0-16,-1 21 0,0-21 16,-21 21-16,21 0 0,-21 0 15,21 0-15,-21 1 0,0-1 16,0 0-16,0 0 0,0 21 0,0-20 16,0-1-16,0 21 0,0-21 15,0 22-15,0-1 0,-21 0 0,21-21 16,0 22-16,-21-1 0,21 0 15,-21 1-15,21-1 0,0 22 0,0-22 16,-21 0-16,21 1 0,-22 20 16,22-21-16,-21 1 0,21 20 0,0-20 15,0 20-15,0-21 0,0 22 16,0-22-16,0 1 0,0 20 16,-21-21-16,21 1 0,0-1 0,0 22 15,0-22-15,-21 0 0,21-21 16,0 22-16,0-1 0,0-21 0,0 22 15,0-22-15,0 21 0,0-21 16,-21 0-16,21 1 0,-21-1 0,21 0 16,-22 0-16,22 0 0,-21 0 15,0 1-15,0-1 16,0-21-16,0 0 0,-1 0 16,-20 0-16,21 21 15,0-21-15,-22 0 0,1 0 16,-21 0-16,20 0 0,-20 0 0,-1 0 0,1 0 15,-1 0-15,-20 0 16,20 0-16,1 0 0,-22 0 0,21 0 16,-20 0-16,-1 0 0,0 0 15,1 0-15,-1 0 0,-21 0 0,22 0 16,-22 0-16,21 0 0,0 0 16,1 0-16,-1 0 0,22 0 0,-22 0 15,43-21-15,-1 0 0,1 21 16,0 0-16,42-22 0,0 1 15,0 0 1,0 0-16,21 21 16,0 0-16,0-21 0,0 21 0,0 0 15,-21-21-15,22-1 0,-1 22 16,-21-21-16,21 21 0,-21-21 16</inkml:trace>
  <inkml:trace contextRef="#ctx0" brushRef="#br0" timeOffset="98887.51">6308 11938 0,'0'0'0,"-22"-21"15,22 0-15,-21 21 16,0 0-16,0 0 15,0 21-15,21 0 0,0 0 0,-21 0 16,-1 22-16,1 20 0,21-20 16,0 20-16,-21 1 0,0 20 0,0-20 15,0 20-15,-1 1 0,1 21 16,0-21-16,0 20 0,0-20 16,0 21-16,-1-21 0,1-1 0,-21 1 15,21-22-15,0 22 0,-1-21 16,1-1-16,21-21 0,0 1 0,0-1 15,0-21-15,0 0 0,0-42 32,0-21-32,0 21 0,0-22 0</inkml:trace>
  <inkml:trace contextRef="#ctx0" brushRef="#br0" timeOffset="99623.6">6138 12107 0,'0'-21'0,"0"42"0,0-63 0,0 21 16,0 0-16,21 21 15,1-21-15,20-1 0,-21 1 0,21 21 16,1-21-16,-1 0 0,22 0 15,-1 21-15,1-21 0,20-1 0,-20 1 16,20 21-16,22-21 0,-21 0 16,0 21-16,-1-21 0,1 21 15,21 0-15,-22 0 0,1-21 0,0 21 16,-1 0-16,-20 0 0,21 0 16,-43 0-16,21 0 0,1 0 0,-22 0 15,1 0-15,-22 0 0,0 0 16,21 0-16,-21 21 0,-21 0 0,22 0 15,-22 0-15,0 0 16,21 22-16,-21-22 0,0 21 16,0-21-16,0 22 0,0-1 0,0 0 15,0 22-15,0-22 0,0 1 16,0 20-16,-21-21 0,21 1 0,-22 20 16,22-20-16,0 20 0,-21-21 15,0 22-15,21-1 0,-21-20 16,21 20-16,0 1 0,0-22 0,-21 22 15,21-22-15,-21 0 0,21 22 0,0-22 16,-22 0-16,22 1 0,0-1 16,0 0-16,0-20 0,0 20 0,-21-21 15,21 21-15,0-20 0,-21-1 16,21 0-16,0 0 0,-21 0 0,0 0 16,0 1-16,-1-22 0,1 21 0,-21 0 15,-22-21-15,22 21 0,-21-21 16,-22 0-16,21 0 0,-20 21 15,-22-21-15,21 0 0,-21 0 0,1 0 16,-22 0-16,0 0 0,21 0 16,-21 0-16,21 0 0,0 0 0,21 0 15,-20 0-15,20 0 0,0 0 16,22 0-16,-22 0 0,22 0 0,-1 0 16,22 0-16,-1 0 0,1 0 0,0 0 15,21 0-15,-1 0 0,44-21 31,-1 21-31,21-21 16,0 21-16,1-21 0,20 0 0</inkml:trace>
  <inkml:trace contextRef="#ctx0" brushRef="#br0" timeOffset="100255.28">9461 12213 0,'0'-21'0,"0"42"0,0-63 0,0 21 16,0-22-16,22 22 0,-22 0 0,21-21 15,-21 21-15,0-1 0,0 1 16,0 0-16,0 0 0,0 0 16,0 0-16,0 42 31,-21 21-15,21-21-16,-22 22 0,22-1 0,-21 21 15,21 1-15,0-1 0,0 22 16,-21-21-16,21 20 0,-21 1 0,0 0 15,21 20-15,0-20 0,-21 21 16,-1-21-16,22-1 0,-21-20 16,21 20-16,0-20 0,0-1 0,0 1 15,-21-22-15,21 1 0,0-1 16,0 0-16,-21 1 0,21-22 0,0 0 16,0 0-16,0-63 31,0 21-31,0-1 15,0-20-15,0 0 0,0-1 16,0-20-16,0 21 0,0-22 0,21 22 16,-21-22-16</inkml:trace>
  <inkml:trace contextRef="#ctx0" brushRef="#br0" timeOffset="101048.34">9461 12002 0,'0'-22'0,"0"44"0,-21-65 0,21 22 16,0 0-16,0 0 16,21 0 15,1 21-31,-1 0 0,0 0 15,21-22-15,22 1 0,-22 21 0,43-21 16,-22 21-16,22-21 0,-22 21 16,22-21-16,21 21 0,-21 0 0,-1-21 15,1 21-15,21 0 0,0-22 16,-1 22-16,-20 0 0,21 0 0,-21 0 16,-1 0-16,-20 0 0,20 0 0,-41 0 15,20 0-15,-20 0 0,-1 0 16,0 0-16,-21 0 0,1 0 0,-1 0 15,0 22-15,-21-1 16,0 0-16,0 0 16,0 0-16,0 0 0,0 22 0,0-22 15,0 21-15,0 1 0,0-1 16,-21 0-16,21 1 0,-21-1 0,-1 21 16,22-20-16,-21-1 0,0 0 15,21 1-15,0 20 0,-21-20 0,0-1 16,21 0-16,0 22 0,-21-22 0,21 22 15,-22-22-15,22 0 0,0 22 16,-21-22-16,21 0 0,0 1 0,0-1 16,0 0-16,0 1 0,0-1 0,0 0 15,0-20-15,0 20 0,0-21 16,0 21-16,0-20 0,0-1 16,0 21-16,0-21 0,0 0 0,-21 1 15,0-1-15,0 0 0,0 0 16,21 0-16,-22 0 0,1 1 0,-21-1 15,21 0-15,0-21 0,-22 21 16,1 0-16,0-21 0,-1 21 0,1 1 16,-22-22-16,1 21 0,-22-21 0,1 0 15,-1 21-15,21-21 0,-20 0 16,-1 0-16,0 0 0,1 0 0,-1 0 16,0-21-16,1 21 0,20-21 0,1 21 15,-1-22-15,1 1 16,-1 21-16,1-21 0,20 21 0,1 0 15,-21-21-15,20 21 0,1 0 0,21 0 16,-22 0-16,22 0 0,0-21 16,0 21-16,0 0 0,0 0 15,21-21-15,0-1 16,21 22-16,0-21 0,0 0 16</inkml:trace>
  <inkml:trace contextRef="#ctx0" brushRef="#br0" timeOffset="101672.14">12467 12044 0,'0'-21'15,"0"42"-15,0-63 0,0 20 0,0 1 0,21 0 16,-21 0-16,0 0 16,21 21-16,-21-21 0,22 21 31,-22 21-31,0 0 0,0 0 15,0 0-15,0 22 0,0 20 16,0-21-16,-22 22 0,1-1 0,21 22 16,-21-21-16,0 20 0,0 1 15,0 0-15,-1-1 0,-20 1 0,21 0 16,0-1-16,0-20 0,-1 20 16,1-20-16,-21-1 0,21 1 0,0-22 15,-1 22-15,1-22 0,21 0 0,-21 1 16,0-22-16,0 21 0,21-21 15,-21 1-15,21-1 0,0-42 32,0-22-17,21 22-15,0 0 0,0-21 16,-21-1-16,21 1 0,0 0 0,1-1 16</inkml:trace>
  <inkml:trace contextRef="#ctx0" brushRef="#br0" timeOffset="102455.77">12531 12065 0,'0'0'0,"0"-21"16,0 0-16,0 0 15,0-1-15,0 1 0,0 0 16,21 21-16,-21-21 0,21 0 15,0 21-15,0-21 0,22 21 0,-1-22 16,0 1-16,1 21 0,20-21 0,1 0 16,-1 21-16,22-21 0,-22 21 15,22-21-15,0 21 0,-22-22 0,22 1 16,-22 21-16,22 0 0,-22-21 16,1 21-16,-1 0 0,1 0 0,-1-21 15,-20 21-15,20 0 0,1 0 16,-22 0-16,22 0 0,-22 0 15,21 0-15,-20 0 0,-1 0 0,-21 0 16,22 21-16,-1-21 0,-21 21 16,0-21-16,0 21 0,1-21 0,-1 22 15,-21-1-15,0 0 0,0 0 16,0 0-16,0 22 0,0-22 16,0 21-16,-21-21 0,-1 22 0,22-1 15,-21 21-15,0-20 0,21-1 16,-21 22-16,21-22 0,-21 21 0,21-20 15,0 20-15,-21-20 0,21-1 16,-22 21-16,22-20 0,-21 20 16,21-20-16,0-1 0,0 0 0,0 22 15,0-22-15,0 0 0,-21-20 16,21 20-16,-21 0 0,0 1 0,21-22 16,0 21-16,-21-21 0,-1 22 0,1-22 15,21 0-15,-21 0 0,0 0 16,21 0-16,-21 1 0,0-1 0,-1-21 15,22 21-15,-21 0 0,-21 0 0,21-21 16,0 21-16,-22-21 0,1 22 16,21-1-16,-43-21 0,22 21 0,-22-21 15,1 21-15,-1-21 16,1 0-16,-22 21 0,1-21 0,-1 21 16,0-21-16,-21 0 0,1 0 0,20 0 15,-21 0-15,21 0 0,1 0 16,-1-21-16,0 0 0,22 0 0,-22 21 15,22-21-15,-1 0 0,1 21 0,-1-22 16,22 1-16,0 21 0,-1-21 16,1 21-16,21 0 0,0-21 0,-1 21 15,1 0-15,21-21 16,21 0 0,22 21-16,-22-22 0,21 22 0,1-21 15,-1 21-15,21-21 0,-20 0 16</inkml:trace>
  <inkml:trace contextRef="#ctx0" brushRef="#br0" timeOffset="102892.53">14880 12086 0,'0'-21'0,"0"42"0,0-63 0,0 21 15,0 0-15,-21 42 32,21 21-17,0-21-15,0 22 0,-21-1 0,21 0 16,-21 1-16,21 20 0,-22-21 15,22 22-15,0-1 0,0 1 0,-21-1 16,21 22-16,-21-21 0,0 20 0,21-20 16,-21 20-16,21-20 15,-21-1-15,-1 1 0,22-1 0,-21 1 0,0-22 16,0 22-16,0-22 0,21 0 16,-21 1-16,-1-22 0,1 21 15,21-21-15,0 1 0,-21-1 0,21 0 16,0 0-16,-21-21 0,21-21 31,0 0-31,21 0 0,0-1 16,-21 1-16,0-21 0,21 0 15</inkml:trace>
  <inkml:trace contextRef="#ctx0" brushRef="#br0" timeOffset="103759.52">14817 12234 0,'0'0'0,"0"-21"0,-22 0 0,22 0 16,-21 21-16,21-21 0,0 0 16,0-1-16,0 1 0,21 21 15,1-21-15,-1 0 0,0 0 0,21 21 16,1-21-16,-1-1 15,0 1-15,22 21 0,-1-21 0,1 0 0,20 0 16,-20 21-16,21-21 0,-22 21 16,1-22-16,20 22 0,-20-21 15,-1 21-15,1-21 0,-1 21 0,1 0 16,-1-21-16,1 21 0,-1 0 16,1 0-16,-1 0 0,-20-21 0,20 21 15,-21 0-15,1 0 0,-22 0 16,21 0-16,-21 0 0,1 0 0,-1 0 15,0 0-15,-21 21 0,21 0 16,-21 0-16,0 0 16,0 1-16,21-1 0,-21 0 0,0 0 15,0 0-15,0 0 0,0 22 16,0-1-16,0-21 0,0 22 0,0-1 16,0 0-16,0 1 15,0-1-15,0 21 0,0-20 0,0-1 16,0 22-16,0-22 0,0 21 0,-21 1 15,21-22-15,-21 22 0,0-1 16,21 1-16,-21-22 0,-1 22 0,22-22 16,-21 21-16,21-20 0,-21-1 0,21 22 15,0-22-15,-21 0 0,21 1 16,-21-22-16,0 21 0,21 0 0,0 1 16,0-1-16,-22-21 0,22 22 15,-21-22-15,0 21 0,21-21 16,-21 0-16,0 1 0,0-1 0,21 0 15,-22 0-15,1 0 0,0-21 16,0 21-16,21 1 0,-21-22 0,0 21 16,-1-21-16,1 0 0,0 21 0,0-21 15,0 0-15,0 21 16,-1-21-16,1 0 0,0 0 0,-21 0 16,21 0-16,-1 0 0,-20 0 0,21 21 15,-21-21-15,20 0 0,-20 0 16,0 0-16,-1 0 0,1 0 0,0 0 15,-22 0-15,1 0 0,-1 0 16,1 0-16,-1 0 0,-20 0 0,20 0 16,-21-21-16,22 21 0,21 0 0,-22 0 15,1-21-15,20 21 16,1 0-16,21 0 0,-22-21 0,22 21 16,-21 0-16,21 0 0,0-21 15,-1 21-15,1 0 16,21-22-16,0 1 31,0 0-15,-21 21-16</inkml:trace>
  <inkml:trace contextRef="#ctx0" brushRef="#br0" timeOffset="104920.12">2709 12361 0,'-21'22'16,"42"-44"-16,-42 65 31,42-43-31,0 0 16,22 0-16,-22 0 0,21 0 0,1 0 15,-1 0-15,0 0 0,1 0 16,-1 0-16,21 0 0,-20 0 16,20 0-16,-20 0 0,20 0 0,1 0 15,-22 0-15,21 0 0,-20 0 16,-1 0-16,0 0 0,1 0 0,-22 0 15,21 0-15,-21 0 0,1 0 16,-22 21 0,-22 0-1,1-21-15,0 0 0,0 0 16,0 21-16,0-21 0,-1 0 0</inkml:trace>
  <inkml:trace contextRef="#ctx0" brushRef="#br0" timeOffset="105259.07">2625 12848 0,'0'0'16,"0"21"-16,21-21 31,0 0-31,0 0 0,0 0 15,22 0-15,-1 0 0,-21 0 0,21 0 16,22 0-16,-22-21 16,1 21-16,-1 0 0,21 0 0,-20 0 0,-1-21 15,22 21-15,-22 0 16,0 0-16,1 0 0,-1 0 0,-21 0 16,21 0-16,-20 0 0,-1 0 15,0 0-15,-21 21 16,0 0-1,0 1 1,-21-22-16,0 0 0,-1 0 16,1 21-16</inkml:trace>
  <inkml:trace contextRef="#ctx0" brushRef="#br0" timeOffset="105544.9">2688 13250 0,'-21'22'0,"42"-44"0,-63 44 0,21-22 16,21 21-16,21-21 31,0 0-15,21 0-16,-21 0 0,22 0 15,-1 0-15,0 0 0,1 0 16,-1 0-16,0-21 0,1 21 0,-1 0 15,0 0-15,1 0 0,-22 0 16,0 0-16,0 0 0,0 0 0,1 0 16,-1 0-16,-21 21 15,0 0 1,-21 0-16,-1 0 0</inkml:trace>
  <inkml:trace contextRef="#ctx0" brushRef="#br0" timeOffset="106290.99">1651 14880 0,'0'-21'0,"0"42"0,-21-84 15,21 42-15,0-1 0,0 1 16,0 0-16,0 0 0,0 0 16,0 0-16,-21 21 0,21-22 15,-22 22-15,22 22 16,-21-1-16,21 0 16,-21 21-16,21-21 0,-21 43 15,21-22-15,-21 22 0,0-1 16,21 22-16,-22 0 0,1-1 0,0 22 15,21-21-15,-21 21 0,0-1 16,0 1-16,21 0 0,-22 21 16,1-21-16,21 0 0,-21-22 15,21 22-15,-21 0 0,0-21 16,21 21-16,0-22 0,-21 1 0,-1 0 16,22-1-16,-21 1 0,21-22 15,-21 22-15,21-21 0,0-1 16,0 1-16,-21-22 0,21 0 0,-21-21 15,21 22-15,0-64 32,0-22-32,0 22 0,0-21 15,0-1-15,0-20 0,0-1 16,0 1-16</inkml:trace>
  <inkml:trace contextRef="#ctx0" brushRef="#br0" timeOffset="107108.09">1566 15198 0,'0'-21'16,"0"42"-16,0-85 0,0 43 0,0 0 15,0 0-15,0 0 16,21-1-16,1 1 0,-1 0 0,0 0 15,21 0-15,1 21 0,-1-21 16,0-1-16,22 1 0,-1 0 16,1 0-16,20 21 0,22-21 0,-21 0 15,21 21-15,21-22 0,-21 1 16,21 21-16,-22-21 0,22 0 0,22 21 16,-22-21-16,0 0 0,0 21 15,0-22-15,-22 22 0,22 0 0,-42-21 16,21 21-16,-21 0 0,-1 0 15,-20 0-15,-1 0 0,1 0 16,-22 0-16,0 21 0,1-21 0,-22 22 16,21-22-16,-21 21 0,-21 0 15,22 0-15,-22 0 0,21 0 16,-21 1-16,0-1 0,0 0 16,0 0-16,0 0 0,0 22 0,0-22 15,0 21-15,0 0 0,-21 1 16,21-1-16,-22 22 0,1-22 0,21 21 15,0 1-15,0-1 0,-21 1 0,21-1 16,0 22-16,-21-21 0,21 20 16,0 1-16,0-22 0,-21 22 0,21 0 15,-21-1-15,21 1 0,-22-21 16,22 20-16,0 1 0,0-22 0,-21 22 16,0-21-16,0 20 0,21-20 15,-21-1-15,0 1 0,21-1 16,-22-20-16,1 20 0,0-21 0,21 1 15,-21-1-15,0 0 0,0-20 16,21 20-16,-22-21 0,1 0 0,0 0 16,0 1-16,0-1 0,0 0 15,-1 0-15,1 0 0,-21 0 16,21 1-16,-22-22 0,22 21 0,-21-21 16,0 0-16,-22 21 0,22-21 0,-22 0 15,1 0-15,-22 0 16,0 0-16,1 0 0,-1 0 0,-21 0 15,0-21-15,1 21 0,-22-21 16,21-1-16,-21 22 0,0-21 0,0 21 16,21 0-16,0 0 0,0-21 15,0 21-15,1 0 0,-1 0 16,21-21-16,0 0 0,1 21 0,-1-21 16,22 21-16,-22-22 0,43 1 15,-22 0-15,43 0 0,-21 0 16,42 0-16,0-1 0,0-20 0,0 0 15,21-1-15,0 1 0</inkml:trace>
  <inkml:trace contextRef="#ctx0" brushRef="#br0" timeOffset="108231.45">2392 15198 0,'21'0'16,"-21"-21"0,0-1-1,0 1 17,-21 21-32,0 0 0,-1 0 0,1 0 15,0 0-15,0 0 16,0 21-16,0 1 15,-1-1-15,1-21 0,0 21 0,0 0 16,21 0-16,-21 0 0,0 1 16,-1 20-16,22-21 0,0 0 15,0 0-15,-21 1 0,21-1 0,0 0 16,0 0-16,0 0 0,0 0 16,0 1-16,0-1 15,0 0 1,21-21-16,1 0 0,-1 0 0,0 0 15,0 0-15,0 0 16,0 0-16,1-21 0,-1 0 16,0-1-16,0 1 0,21 21 15,-20-42-15,-1 21 0,0 0 0,21-22 16,-21 22-16,1-21 0,20-1 16,-21 22-16,0-21 0,0 0 15,1-1-15,-1 1 0,0 21 16,0-22-16,0 22 0,-21-21 0,0 21 15,21 0-15,-21-1 0,0 1 16,22 0-16,-22 0 0,0 0 16,0 0-1,-22 21 1,1 0-16,0 21 16,0 0-16,0 0 15,0 21-15,21-20 0,-22 20 0,1-21 16,0 21-16,0 22 0,21-22 15,0 1-15,-21-1 0,21 21 0,0-20 16,0-1-16,0 0 0,0-20 16,0 20-16,0-21 0,0 0 15,0 0-15,21 1 0,0-22 16,0 21-16,0-21 0,1 0 0,-1 0 16,0 0-16,0 0 0,21 0 15,-20 0-15,-1 0 0,0 0 0,0-21 16,0 21-16,0-22 0,-21 1 15,22 0-15</inkml:trace>
  <inkml:trace contextRef="#ctx0" brushRef="#br0" timeOffset="108688.19">2244 15939 0,'0'0'0,"-22"21"31,22 0-31,0 0 16,0 0-16,0 0 0,0 1 16,0-1-16,0 21 0,0-21 15,0 0-15,0 1 0,-21-1 16,21 0-16,0 0 0,0 0 15,0 0-15,-21 1 16,21-1-16,-21-21 0,21 21 31,0-42 1</inkml:trace>
  <inkml:trace contextRef="#ctx0" brushRef="#br0" timeOffset="109004.52">1990 16383 0,'0'0'15,"0"21"-15,0 0 16,0 1-1,21-22-15,0 0 16,0 0-16,0 0 0,0 0 0,1 0 16,-1 0-16,0 0 0,0 0 15,0 0-15,22 0 0,-22 0 0,0 0 16,0-22-16,0 22 16,0 0-16,1-21 0,-1 21 15,-21-21-15,21 21 0,-21-21 16,0 0-16,0 0 15,0-1 1,0 1-16,0 0 16</inkml:trace>
  <inkml:trace contextRef="#ctx0" brushRef="#br0" timeOffset="109263.38">1990 15875 0,'0'0'0,"21"-21"15,0 21 1,0 0-16,0-21 0,0 0 0,22 21 16,-1-22-16,0 22 0,1-21 15,-1 0-15,0 21 0,1 0 16,-22-21-16,0 21 0,0 0 0,0 0 15,1 0-15,-22 21 32,0 0-32</inkml:trace>
  <inkml:trace contextRef="#ctx0" brushRef="#br0" timeOffset="109919.86">2159 16955 0,'-21'0'0,"21"-22"16,-21 22-16,-1 22 47,22-1-47,0 0 15,0 0-15,-21 0 0,21 0 16,0 1-16,0 20 16,0-21-16,0 0 0,0 0 0,0 22 15,0-22-15,-21 0 0,21 0 16,0 0-16,0 1 0,0-1 16,0 0-16,0 0 0,21 0 0,0-21 15,1 0-15,-1 0 16,0 0-16,0 0 0,21 0 0,-20 0 15,-1-21-15,21 21 0,-21-21 16,22 0-16,-1 0 0,-21-1 0,21 1 16,1 0-16,-22-21 15,0 21-15,21-1 0,-20-20 0,-1 21 16,-21-21-16,21-1 0,-21 22 16,21-21-16,-21 21 0,0-22 0,0 22 15,0 0-15,0 0 16,0 0-16,0-1 15,0 1 32,0 0-31,0 0-16,0 0 0</inkml:trace>
  <inkml:trace contextRef="#ctx0" brushRef="#br0" timeOffset="110734.95">4762 15240 0,'0'-21'16,"0"42"-16,22-84 0,-1 41 0,0 1 0,0 0 16,0-21-16,22 21 0,-22-22 15,0 22-15,0 0 0,21-21 0,-20 20 16,-1 1-16,0 0 0,0 0 16,-21 0-16,21 0 0,-21-1 15,21 1-15,-21 0 0,0 0 16,0 42 15,0 0-31,0 0 0,0 1 16,0 20-16,0 0 0,-21 22 0,0-1 15,21 1-15,-21 20 0,0 1 16,0 0-16,-1-1 0,1 22 0,21-21 16,-21 21-16,0-22 0,0 22 15,21 0-15,-21-21 0,21 21 0,-22-1 16,1-20-16,0 21 0,0-21 15,21-1-15,-21 1 0,0 0 0,-1-1 16,1-20-16,21-1 16,-21 1-16,0-1 0,21-20 0,-21-1 15,21 0-15,0 1 0,-21-22 0,21 0 16,0 0-16,0 0 0,0-42 31,0 0-31,0 0 0,0 0 16,0-22-16,0 1 0,21 0 0,-21-22 15,0 1-15,0-1 0,21 1 16</inkml:trace>
  <inkml:trace contextRef="#ctx0" brushRef="#br0" timeOffset="111575.54">5016 15219 0,'0'-42'0,"0"84"0,0-106 16,0 43-16,0 0 0,0 0 16,0 0-16,0 0 0,22-1 0,-1 22 15,21-21-15,-21 0 0,22 21 16,-1-21-16,21 0 0,1 21 0,21-21 16,-1 21-16,1-22 0,21 1 15,0 21-15,-1-21 0,22 21 0,0-21 16,22 21-16,-22-21 0,21 21 15,0 0-15,0-21 0,0 21 16,-21 0-16,0 0 0,0 0 0,0-22 16,-21 22-16,0 0 0,-21 0 15,-1 0-15,-20 0 0,-1 0 0,-20 0 16,-1 0-16,-21 0 0,21 0 16,-20 22-16,-22-1 0,0 0 15,0 0-15,0 0 0,0 0 16,0 1-16,0-1 15,0 21-15,0-21 0,0 22 0,0-1 0,0 0 16,-22 1-16,22-1 0,-21 0 16,21 1-16,-21-1 0,21 21 15,0-20-15,0-1 0,0 22 0,-21-22 16,21 0-16,0 22 0,-21-22 16,21 22-16,-21-1 0,-1 1 0,22-22 15,-21 21-15,0 1 0,0-1 16,-21-20-16,20 20 0,-20-20 0,21 20 15,-21-21-15,20 1 0,-20 20 0,21-20 16,0-1-16,0 0 16,-22 1-16,43-1 0,-21-21 0,0 21 0,21 1 15,-21-22-15,21 21 0,0-21 16,0 1-16,-21 20 0,21-21 16,-22 0-16,22 0 0,0 1 15,-21-1-15,0 0 16,21 0-16,-21 0 15,0-21-15,0 0 0,21 21 16,-22-21-16,1 0 0,0 22 0,0-22 16,0 0-16,0 0 0,-22 21 0,1-21 15,0 0-15,-1 21 0,-20-21 16,-1 0-16,1 21 0,-22-21 0,0 0 16,1 21-16,-22 0 0,21-21 15,-21 0-15,1 0 0,-1 0 0,21 0 16,-21 0-16,22 0 15,-22 0-15,21-21 0,0 21 0,22-21 16,-22 0-16,22 0 0,-1 0 16,1 21-16,20-22 0,1 1 0,0 0 15,21 0-15,-1 21 0,1-21 0,0 0 16,21-1-16,0 1 16,0 0-16,0-21 0,0 21 0,21-22 15,0 22-15,1-21 0</inkml:trace>
  <inkml:trace contextRef="#ctx0" brushRef="#br0" timeOffset="112208.18">6456 15261 0,'-21'-21'0,"42"42"0,-64-42 0,22 21 0,-21-21 15,21 21-15,0 0 0,-1 0 16,1 0-16,0 0 0,0 0 0,-21 21 16,20 0-16,1-21 0,0 21 15,0 22-15,0-22 0,0 0 16,21 21-16,-22-20 0,22 20 0,-21-21 15,21 0-15,0 22 0,0-22 16,0 0-16,0 0 0,0 0 0,0 0 16,21-21-16,1 0 0,-1 0 0,0 0 15,0 0-15,0 0 0,0 0 16,22 0-16,-22-21 0,0 0 0,21 0 16,-20 0-16,20 0 15,0-1-15,-21-20 0,22 21 0,-1-21 16,0-1-16,-20 1 0,20 0 0,0-22 15,-21 22-15,22-1 0,-22-20 16,21 21-16,-21-1 0,1 1 0,-1 0 16,0-1-16,-21 1 0,21 21 15,-21-22-15,0 22 0,0 0 0,-21 21 32,0 0-32,0 0 0,-22 21 15,22 22-15,0-22 0,0 21 16,0 0-16,-1 1 0,-20 20 15,21 1-15,0-22 0,0 22 0,21-1 16,0 1-16,-22-22 0,22 0 16,0 1-16,0-1 0,0 0 0,0-21 15,0 1-15,22-1 0,-1 0 16,0 0-16,0-21 0,0 21 16,0-21-16,1 0 0,-1 0 0,0 0 15,0 0 1,0 0-16</inkml:trace>
  <inkml:trace contextRef="#ctx0" brushRef="#br0" timeOffset="112531.99">6329 15981 0,'0'-21'16,"-21"21"-1,-1 0 1,22 21-16,0 0 0,-21 0 16,21 0-16,-21 1 0,21-1 15,0 0-15,0 21 0,-21-21 16,21 1-16,-21-1 0,21 0 0,0 0 15,0 0-15,-21 0 0,21 1 16,0-1-16,0 0 16,-22-21-1</inkml:trace>
  <inkml:trace contextRef="#ctx0" brushRef="#br0" timeOffset="112784.89">5927 16468 0,'0'0'16,"0"42"-16,0-21 15,21-21 1,0 0-16,0 0 0,0 0 0,22 0 16,-22 0-16,21 0 0,0 0 15,-20 0-15,20 0 0,0 0 0,-21 0 16,1-21-16,20 21 0,-21-21 0,0 21 15,0-21-15,1 21 0,-1 0 16,-21-21-16,21-1 0,0 1 16,-21 0-1,0 0-15,0 0 0,0 0 16</inkml:trace>
  <inkml:trace contextRef="#ctx0" brushRef="#br0" timeOffset="112999.77">6096 15917 0,'0'-21'15,"0"0"1,21 21-16,0 0 0,0-21 16,1 0-16,-1 21 0,21 0 0,-21-21 15,0 21-15,22 0 0,-22 0 16,21 0-16,-21 0 0,1 0 15,-1 0-15,0 0 0,-21 21 32</inkml:trace>
  <inkml:trace contextRef="#ctx0" brushRef="#br0" timeOffset="113405.55">6096 16764 0,'0'0'0,"-21"21"15,0 0-15,21 1 16,0-1-16,0 0 0,-22-21 16,22 21-16,-21 0 0,21 0 0,-21 1 15,21-1-15,-21 0 0,21 0 16,0 0-16,0 22 0,0-22 0,0 0 15,0 0-15,0 0 0,0 0 16,0 1-16,21-1 0,0-21 0,0 21 16,22-21-16,-22 21 0,0-21 15,21 0-15,-20 0 0,20 0 0,-21-21 16,21 0-16,1 21 0,-1-21 16,-21-1-16,22 1 0,-22 0 15,0 0-15,0 0 0,0 0 0,0-22 16,-21 22-16,0 0 0,22 0 15,-22-22-15,0 22 0,21 0 0,-21 0 16,0 0-16,0 0 0,0-1 16,0 1-16,0 0 0,0 0 15,21 0-15,0 0 0</inkml:trace>
  <inkml:trace contextRef="#ctx0" brushRef="#br0" timeOffset="113991.85">9250 15092 0,'21'-21'0,"-42"42"0,42-63 0,-21 20 0,0 1 15,0 0-15,0 0 16,-21 21 0,21 21-16,-21 0 0,21 0 15,-22 22-15,22-1 0,0 0 16,-21 22-16,21 21 0,-21-22 16,21 22-16,-21-1 0,21 22 0,0-21 15,-21 21-15,21 0 0,-21-1 16,-1-20-16,1 21 0,21 0 0,-21 0 15,0-22-15,0 22 0,-22 0 16,22-21-16,0 20 0,0-20 0,0 0 16,0-1-16,-22-20 0,22 21 15,0-22-15,0 1 0,0-1 0,-1 1 16,1-22-16,0 21 0,21-41 16,0 20-16,0-21 0,0-42 31,0 0-31,0-22 15,21 22-15,0-42 0,1 20 0,-22-20 16,21 21-16,0-43 0</inkml:trace>
  <inkml:trace contextRef="#ctx0" brushRef="#br0" timeOffset="114769.76">9207 15346 0,'0'-21'0,"0"42"0,0-63 16,0 20-16,22 1 0,-1 0 15,0 0-15,21 0 0,1 0 0,-1-1 16,21 1-16,22 0 0,-21 0 16,20 0-16,22 0 0,0-1 0,-21 1 15,42 0-15,-22 0 0,1 0 16,21 21-16,-21-21 0,21-1 0,-21 1 15,21 21-15,-21-21 0,0 21 0,-1 0 16,-20-21-16,0 21 0,-22 0 16,22 0-16,-43 0 0,22 0 0,-22 0 15,0 0-15,1 0 0,-22 0 16,21 0-16,-21 0 0,1 0 16,-1 0-16,0 21 15,-21 0-15,0 0 16,0 1-16,0-1 0,0 21 0,0 0 15,0 1-15,0-1 0,0 0 16,0 22-16,-21-1 0,0 1 0,-1-22 16,22 22-16,-21-1 0,0 1 15,0-1-15,0 1 0,0-1 0,-1 22 16,1-22-16,0 1 0,0 21 16,0-22-16,0 1 0,-1-1 0,1 22 15,0-22-15,21 1 0,-21-1 0,0 22 16,0-22-16,-1 1 0,1-1 15,-21 22-15,21-21 0,0-1 16,-1 1-16,1-1 0,0 1 0,0-1 16,0 1-16,21-22 0,0 21 15,-21 1-15,21-22 0,0 1 0,0-1 16,0 0-16,0 1 0,0-22 16,0 21-16,0-21 0,0 0 0,0 1 15,-22-22 1,22 21-16,-21-21 0,0 0 15,-21 0-15,21 0 0,-22 0 16,1 0-16,0 0 0,-43 0 0,21 0 16,-20 0-16,-1-21 0,-21 21 15,0-22-15,1 22 0,-22-21 16,21 0-16,-21 0 0,21 21 0,0-21 16,0 0-16,0-1 0,22-20 15,-1 21-15,22 0 0,-1 0 0,-21-1 16,43-20-16,-21 21 0,20-21 15,1 20-15,0 1 0,-1-21 16,22 0-16,0 20 0,0-20 0,21 0 16,0-1-16,0-20 0,0 21 15,0-22-15</inkml:trace>
  <inkml:trace contextRef="#ctx0" brushRef="#br0" timeOffset="115367.18">10414 15452 0,'0'-21'0,"0"-1"16,-21 22-16,0 0 15,-1-21-15,1 21 16,0 0-16,0 0 0,0 0 16,-22 0-16,22 0 0,0 21 15,0 1-15,-21-1 0,20 21 0,1-21 16,0 0-16,0 22 0,0-22 0,0 21 16,-1-21-16,22 22 0,-21-22 15,21 0-15,0 0 0,0 0 0,0 1 16,0-1-16,21-21 0,1 0 15,-1 0-15,0 0 0,0 0 16,0 0-16,22 0 0,-22-21 0,21-1 16,-21 1-16,22 0 0,-22 0 15,21 0-15,0-22 0,-20 1 0,20 0 16,-21-1-16,21 1 0,1-21 16,-22-1-16,21 1 0,-21-1 0,22 22 15,-22-22-15,0 22 0,0-22 16,-21 43-16,0-21 0,0 21 0,0 0 15,0-1-15,-21 22 0,0 0 16,0 22-16,0-1 0,-1 0 16,1 0-16,0 21 0,21 1 15,-21 20-15,0-20 0,0-1 0,21 21 16,-22-20-16,22-1 0,0 0 16,0 1-16,0-1 0,0 0 0,0 1 15,0-22-15,0 0 0,0 21 16,0-20-16,0-1 0,0 0 0,0 0 15,0 0-15,0 0 0,0 1 16,0-1-16</inkml:trace>
  <inkml:trace contextRef="#ctx0" brushRef="#br0" timeOffset="115647.64">10245 16044 0,'0'0'16,"-22"0"-16,1 0 0,0 0 16,0 0-16,21 22 0,-21-1 15,21 0-15,-21 0 0,21 0 0,-22 22 16,1-22-16,21 0 0,0 0 16,0 0-16,-21 0 0,21 1 0,0-1 15,-21 0-15,21 0 0,0 0 16,0 0-16</inkml:trace>
  <inkml:trace contextRef="#ctx0" brushRef="#br0" timeOffset="115876.1">9779 16425 0,'-21'0'0,"42"0"0,-42 22 0,21-1 16,0 0 0,21-21-16,0 0 15,0 0-15,0 0 0,1 0 16,20 0-16,0 0 0,1 0 0,-22 0 16,21 0-16,0 0 0,1 0 15,-1 0-15,-21-21 0,22 21 16,-22-21-16,0 21 0,0-22 0,-21 1 15,21 21-15,-21-21 16,0 0-16,0 0 0,0 0 0,0-1 16</inkml:trace>
  <inkml:trace contextRef="#ctx0" brushRef="#br0" timeOffset="116084.07">10012 16002 0,'-21'0'0,"42"0"0,-42-21 15,42 21 1,0-21-16,0 21 0,21-21 16,1 21-16,-22 0 0,21 0 15,22 0-15,-22-22 0,0 22 0,-20 0 16,20 0-16,0 0 0,-21 0 16,1 0-16,-1 0 0,-21 22 0,0-1 15,0 0-15,0 0 16</inkml:trace>
  <inkml:trace contextRef="#ctx0" brushRef="#br0" timeOffset="116532.33">9842 16806 0,'-21'22'0,"42"-44"0,-63 44 0,42-1 16,-21-21-16,0 21 0,21 0 16,-21 0-16,-1 0 15,22 1-15,0-1 0,0 0 0,-21 0 16,21 0-16,0 22 0,0-22 0,0 0 16,0 21-16,0-21 0,0 1 15,0 20-15,0-21 0,0 0 16,21 0-16,1 1 0,-1-22 0,0 21 15,0-21-15,21 0 0,-20 0 16,20 0-16,0 0 0,1 0 0,-1 0 16,0-21-16,1-1 0,-22 1 15,21 0-15,-21 0 0,0 0 16,1 0-16,-1-22 0,0 22 0,-21-21 16,0 21-16,0-22 0,0 22 0,0-21 15,0-1-15,0 22 0,0-21 0,0 21 16,0 0-16,0-1 0,0 1 15,0 0-15,21 21 47,0 0-47,0-21 16</inkml:trace>
  <inkml:trace contextRef="#ctx0" brushRef="#br0" timeOffset="117283.41">11980 16129 0,'21'0'94,"-21"21"-94,22-21 16,-1 0 15</inkml:trace>
  <inkml:trace contextRef="#ctx0" brushRef="#br0" timeOffset="117495.88">12361 16150 0,'0'21'15,"21"-21"17,1 0-17,-1 0-15,0 0 16,0 0-16,0 0 15,0 0 1,1 0-16,-1 0 0</inkml:trace>
  <inkml:trace contextRef="#ctx0" brushRef="#br0" timeOffset="117691.76">12912 16150 0,'21'0'62,"0"0"-46,0 0-16,0 0 16,0 0-16,1-21 15</inkml:trace>
  <inkml:trace contextRef="#ctx0" brushRef="#br0" timeOffset="117899.65">13398 16150 0,'0'21'16,"22"-21"-1,-1 0 1,-21 22-16,21-22 15,0 0-15,0 0 16,0 0-16,1 0 16,-1 0-16,0 0 15,0 0-15</inkml:trace>
  <inkml:trace contextRef="#ctx0" brushRef="#br0" timeOffset="118087.54">13843 16171 0,'0'22'32,"21"-22"15,0 0-32,0 0 1</inkml:trace>
  <inkml:trace contextRef="#ctx0" brushRef="#br0" timeOffset="118268.43">14139 16193 0,'21'0'31,"1"0"-15,-1 0-1,0 0-15,0 0 16,0 0-16,0 0 16,1 0-16,-1 0 0,0 0 0,0 0 15</inkml:trace>
  <inkml:trace contextRef="#ctx0" brushRef="#br0" timeOffset="118463.32">14711 16171 0,'21'0'32,"0"0"-17,0 0 1,0 0 0,1 0-1,-1 0 1,0 0-16</inkml:trace>
  <inkml:trace contextRef="#ctx0" brushRef="#br0" timeOffset="118712.18">15155 16129 0,'21'0'31,"1"0"-15,-1 0-16,0 0 15,0 21-15,0-21 0,0 0 16,1 0-16,-1 0 16,0 0 15,0 0 0,0 0-15</inkml:trace>
  <inkml:trace contextRef="#ctx0" brushRef="#br0" timeOffset="118884.11">15494 16150 0,'21'0'31,"0"0"0,0 0 0,1 0 1</inkml:trace>
  <inkml:trace contextRef="#ctx0" brushRef="#br0" timeOffset="119080.08">15833 16150 0,'0'0'0,"21"0"16</inkml:trace>
  <inkml:trace contextRef="#ctx0" brushRef="#br0" timeOffset="123095.48">19791 11938 0,'0'-21'0,"0"42"0,21-42 15,-21 0-15,0 0 16,0-1 0,0 1-1,0 0-15,0 0 31,0 42 32,-21 0-63,21 0 0,-21 1 16,21-1-16,0 0 0,-22 21 15,22 1-15,-21-1 0,0 0 0,21 1 16,0-1-16,0 21 0,-21-20 0,21 20 15,0-20-15,-21 20 0,21 1 16,0-1-16,0 1 0,0 20 0,-21-20 16,-1 20-16,1 1 0,21-21 15,-21 20-15,0 1 0,0 0 0,0 20 16,-1 1-16,-20-21 0,21 21 16,-21 21-16,20-21 0,-20-1 15,0 22-15,-1-21 0,1 21 0,21 0 16,-21 0-16,-1-21 0,22 21 0,-21 0 15,21 0-15,-1 0 0,-20 0 16,21-21-16,0 0 0,21 0 0,-21-1 16,-1-20-16,1 21 0,21-21 15,0-22-15,-21 22 0,0-43 0,0 22 16,21-22-16,0 0 0,0 1 0,-21-22 16,21 0-16,-22-21 15,22-21 1,0 0-16,0-22 0,0 1 0,0 0 15</inkml:trace>
  <inkml:trace contextRef="#ctx0" brushRef="#br0" timeOffset="124599.35">20024 11832 0,'-22'0'15,"44"0"-15,-44-21 0,1 21 0,0 0 0,0-21 16,0 0-16,0 21 0,-1-21 15,-20-1-15,21 22 0,0 0 16,-22-21-16,22 21 0,0 0 16,0 0-16,0 0 0,0 0 15,42 0 17,0 0-32,0 0 15,21 0-15,1 0 0,-22 0 16,42 0-16,-20 0 0,20 0 0,1 0 15,-1 0-15,22 0 0,0 0 16,20 0-16,1 0 0,-21 0 0,42 0 16,-21 0-16,0 0 0,21 0 15,0 0-15,0 0 0,21 0 0,-21 0 16,21 0-16,-21 0 16,21 0-16,-21 0 0,21 0 0,0 0 15,1 0-15,-22 21 0,0-21 0,0 0 16,-22 0-16,1 0 0,0 0 15,0 22-15,-21-22 0,-1 0 0,-20 0 16,-1 0-16,1 0 0,-22 0 16,0 0-16,1 21 0,-22-21 0,21 0 15,-21 0-15,1 0 0,-1 21 16,0 0-16,0-21 16,-21 21-16,0 0 15,0 1-15,0-1 16,0 0-16,0 21 0,0-21 0,-21 22 0,0-1 15,21-21-15,-21 43 16,-1-22-16,1 0 0,0 22 16,0-1-16,0 1 0,-22-1 0,22 1 15,-21-1-15,21 22 0,-22 0 0,1-22 16,21 22-16,-21 0 0,20-1 16,-20 1-16,-21 84 0,41-84 15,1 0-15,-21 84 0,0-84 16,20-1-16,1 1 15,0 0-15,0-1 0,0 1 0,0 21 16,-22-22-16,22 1 0,-21 21 0,-1-21 16,22-1-16,-21 1 0,0 0 15,-1-1-15,22 1 0,-21-22 0,21 22 16,-22 0-16,22-22 0,0 1 16,-21-1-16,20 1 0,1-1 15,0 43-15,0-42 0,0-22 0,0 21 16,-1-20-16,22 20 0,-21-20 15,0-1-15,21 0 0,-21 1 0,21-22 16,0 21-16,-21-21 0,21 0 0,-21 1 16,21-1-16,0 0 0,0 0 15,-22-21 1,1 0-16,0 0 16,0 0-1,0 0-15,0 0 0,-1 0 0,1 0 16,0 0-16,-21 0 0,21 0 15,-22 0-15,1 0 0,0 0 0,-1 0 16,1 0-16,-22-21 0,22 21 16,-21 0-16,20 0 0,-20 0 0,-1-21 15,1 21-15,20-21 0,-20 21 0,-1 0 16,1-22-16,-22 22 0,22-21 0,-22 21 16,0-21-16,1 21 0,-1-21 15,-21 21-15,0-21 0,-105 0 16,105-1-16,0 1 0,0 21 15,0-21-15,22 0 0,-1 21 16,0-21-16,1 0 0,20-1 0,1 22 16,-1-21-16,22 0 0,0 21 0,-1-21 15,1 21-15,0 0 0,-1 0 16,1-21-16,0 21 0,20 0 0,1 0 16,0 0-16,0 0 0,21-21 0,0-1 15,0 1 1,0 0-16,21 0 0,0-21 15,22-1-15</inkml:trace>
  <inkml:trace contextRef="#ctx0" brushRef="#br0" timeOffset="125466.86">22161 10499 0,'22'-43'16,"-1"43"-16,-21 22 31,0-1-31,0 0 0,0 0 15,0 0-15,0 22 0,0-22 16,0 21-16,-21-21 0,21 0 0,-22 22 16,22-22-16,-21 0 0,21 21 0,0-20 15,0-1-15,-21 0 0,21 0 16,-21 0-16,21 0 0,0 1 16</inkml:trace>
  <inkml:trace contextRef="#ctx0" brushRef="#br0" timeOffset="125908.12">22542 10605 0,'0'0'0,"0"21"31,-21 0-31,0-21 16,21 21-16,-21 21 0,0-20 15,21-1-15,0 0 0,-21 0 0,-1 21 16,22-20-16,0-1 0,0 0 16,0 0-16,0 0 0,0 0 0,0 1 15,22-22-15,-1 0 16,0 0-16,21 0 0,-21 0 15,1 0-15,20 0 0,-21 0 0,21 0 16,-20-22-16,-1 1 0,0 21 16,0-21-16,0 0 0,0 0 0,-21 0 15,0-22-15,0 22 0,0 0 16,0 0-16,0-22 0,0 22 0,-21 0 16,0 0-16,0 0 0,0 0 15,0 21-15,-1-22 0,1 22 16,0 0-16,0 0 0,0 0 0,0 0 15,21 22 17,21-22-32,0 0 15,0 0-15,0 0 0,0 0 16</inkml:trace>
  <inkml:trace contextRef="#ctx0" brushRef="#br0" timeOffset="126191.96">22966 10583 0,'0'0'0,"-21"0"0,-1 0 16,22-21 0,22 21-1,-1 0-15,0 0 0,0-21 0,0 21 16,22 0-16,-22 0 0,0 0 0,21 0 15,1 0-15,-22 0 0,21 0 16,-21 0-16,0 0 0,1 0 16,-1 0-16,0 0 15,-42 0 1,0 0-16,-1 0 16,1 0-16,0 0 15,0 0-15</inkml:trace>
  <inkml:trace contextRef="#ctx0" brushRef="#br0" timeOffset="126448.33">23156 10562 0,'-21'43'16,"21"-22"0,0 0-16,-21 0 15,21 0-15,-21 0 0,21 1 0,-21-1 16,21 0-16,0 0 0,0 0 15,-22 0-15,22 22 0,-21-22 0,0 0 16,21 0-16,0 0 0,0 1 16,-21-1-16,0-21 15,21 21-15,0-42 47</inkml:trace>
  <inkml:trace contextRef="#ctx0" brushRef="#br0" timeOffset="126895.07">23728 10647 0,'0'0'15,"0"-21"-15,0 0 16,0-1-16,0 1 16,-21 21-1,-1 0-15,1 0 0,0 0 16,0 0-16,0 0 0,0 21 0,-1 1 16,1-1-16,0 0 0,0 0 15,-21 0-15,20 22 0,1-22 0,0 21 16,0-21-16,0 0 0,0 22 15,21-22-15,0 0 0,0 0 0,0 0 16,0 1-16,0-1 0,21-21 16,0 0-16,0 0 0,0 0 15,0 0-15,22 0 0,-22 0 16,21 0-16,-21 0 0,22 0 0,-22 0 16,21 0-16,-21 0 0,1 0 15,-1 0-15,0 0 0,0 0 0,-42 0 47,0 0-31,0 0-16,-1 21 15</inkml:trace>
  <inkml:trace contextRef="#ctx0" brushRef="#br0" timeOffset="129331.74">20193 12552 0,'-21'21'16,"-22"-21"-16,107-21 0,-149 42 0,43-21 15,21 0-15,-22 0 0,22 0 0,0 0 0,0 0 16,0 0-16,0 0 0,42 0 31,21 0-31,0 0 0,22 0 16,-1 0-16,22 21 0,0-21 0,42 0 16,-21 0-16,21 0 0,21 0 15,0 0-15,0 0 0,0 0 0,0 0 16,1 0-16,-1 0 0,0 0 15,-21 0-15,0 0 0,0 0 0,-21 0 16,0 21-16,-1-21 0,-20 0 0,-21 0 16,-1 22-16,-21-22 0,-20 21 15,-1-21-15,0 0 0,-21 21 16,-21-21 0,0 0-16,-22 0 0,1 21 0,0-21 15,-22 0-15,1 0 0,-1 0 0,-21 0 16,22 21-16</inkml:trace>
  <inkml:trace contextRef="#ctx0" brushRef="#br0" timeOffset="129652.35">20362 13102 0,'-63'21'16,"126"-42"-16,-190 64 0,64-43 0,20 21 0,1-21 15,21 0-15,-21 0 0,42 21 16,-22-21-16,22 21 15,22-21-15,-1 21 16,21-21-16,0 21 0,22-21 0,-1 0 16,22 22-16,0-22 0,21 21 0,-1-21 15,1 0-15,0 0 0,21 0 16,0 0-16,0 0 0,0-21 0,0 21 16,21 0-16,-21-22 0,-21 22 0,21-21 15,-21 21-15,-21 0 0,-1 0 16,1 0-16,-22 0 0,-20 0 0,-22 0 15,21 0-15,-42 21 16,-21-21 0,-21 0-16,21 0 0,-22 22 0,-20-22 15,20 0-15,-20 0 0,-1 21 0</inkml:trace>
  <inkml:trace contextRef="#ctx0" brushRef="#br0" timeOffset="129952.8">19812 13928 0,'0'0'0,"0"42"16,21-42-16,21 0 15,-20 0-15,20 21 0,21-21 0,-20 0 16,20 0-16,22 0 0,0 0 15,-1 0-15,1 0 0,21 0 0,-22 0 16,22 0-16,0 0 0,0 0 0,0 0 16,0 0-16,-1 0 0,-20 0 15,21 0-15,-21 0 0,-22 0 0,1 0 16,-1 0-16,-21 0 0,1 0 0,-22 0 16,0 21-16,-42 1 15,0-22-15</inkml:trace>
  <inkml:trace contextRef="#ctx0" brushRef="#br0" timeOffset="130283.27">20024 14584 0,'0'21'0,"0"-42"0,0 63 16,42-42-16,-21 21 16,21-21-16,1 0 0,20 0 15,1 22-15,-1-22 0,22 0 0,-22 0 16,22 21-16,21-21 0,-21 0 16,-1 0-16,1 0 0,-22 21 0,22-21 15,0 0-15,-22 0 0,1 21 0,-1-21 16,-20 0-16,20 0 0,-21 0 0,-20 21 15,20-21-15,-21 0 0,0 0 16,-21 21-16,0 1 16,-21-22-16,0 0 15,0 0-15,-22 21 0,22 0 16</inkml:trace>
  <inkml:trace contextRef="#ctx0" brushRef="#br0" timeOffset="130587.74">19939 15261 0,'0'21'0,"21"-21"0,0 22 15,0-22-15,22 0 0,-22 0 0,21 0 16,1 0-16,-1 0 0,0 0 15,22 0-15,-22 0 0,22 0 16,-1 0-16,1 0 0,-1 0 0,1-22 16,-1 1-16,1 21 0,-1 0 0,-21-21 15,22 21-15,-1 0 0,-20-21 0,-1 21 16,0 0-16,1 0 0,-22 0 16,21-21-16,-21 21 0,1 0 0,-1 0 15,0 0-15,0 0 0,-21-21 0,21 21 16</inkml:trace>
  <inkml:trace contextRef="#ctx0" brushRef="#br0" timeOffset="131599.39">24384 12298 0,'0'21'15,"0"0"-15,-21 22 16,21-22-16,-21 21 0,21 0 16,0 22-16,-22-22 0,1 22 0,0 20 15,0-20-15,21-1 0,-21 22 16,0-21-16,-1-1 0,1 1 0,0-1 15,0 1-15,0-1 0,21-21 16,-21 1-16,21-1 0,-22 0 16,1 1-16,21-1 0,0-21 0,0 0 15,-21 1-15,21-1 0,0 0 0,-21 0 16,21 0 0,0-42-1,0 0-15,0 0 16,0-22-16,0 22 15,0-21-15</inkml:trace>
  <inkml:trace contextRef="#ctx0" brushRef="#br0" timeOffset="132195.32">24278 12361 0,'0'-21'0,"0"42"0,-21-63 0,21 21 0,0 0 15,0 0-15,0-1 0,0 1 16,21 0-16,0 21 0,22-21 16,-22 21-16,21-21 0,22 0 15,-22 21-15,43-22 0,-22 22 16,22-21-16,-1 0 0,1 21 16,21 0-16,-21-21 0,-1 21 0,1 0 15,0 0-15,-22 0 0,1 0 0,-22 21 16,21 0-16,-41-21 0,20 21 15,-21 1-15,0-1 0,-21 0 0,0 0 16,0 0-16,0 22 0,0-22 16,0 0-16,0 21 0,0-21 0,-21 22 15,0-1-15,0 0 0,21 1 16,-21-1-16,-1 22 0,22-1 0,0-21 16,-21 22-16,0-1 0,21 1 0,-21-1 15,21 1-15,0-22 16,-21 22-16,21-22 0,0 0 0,-21 22 15,21-22-15,0 1 0,0-1 0,0 0 16,0 1-16,-22-1 0,22-21 16,-21 21-16,0 1 0,21-22 0,-21 21 15,0-21-15,0 1 0,21-1 16,-22 0-16,1 0 0,0 0 0,-21 0 16,21 1-16,-1-22 0,-20 21 0,21-21 15,-21 0-15,-1 0 0,1 0 16,0 0-16,-22 0 0,1 0 0,-1 0 15,1-21-15,-1-1 0,1 22 0,-1-21 16,1 21-16,20-21 16,-20 0-16,20 21 0,-20-21 0,21 0 15,-1 21-15,22-22 0,-21 22 0,21-21 16,-1 0-16,22 0 16,0 0-16,0 0 0,0-1 0,22 1 15,-1 0-15,0-21 0</inkml:trace>
  <inkml:trace contextRef="#ctx0" brushRef="#br0" timeOffset="132492.19">24850 12658 0,'-22'0'0,"44"0"0,-65 0 0,43-21 16,0-1-16,21 1 16,1 21-1,20 0-15,-21 0 0,21 0 16,1 0-16,-22 0 0,21 0 0,1-21 16,-1 21-16,0 0 0,1 0 15,-22 0-15,0 0 0,0 0 0,0 0 16,-42 0 15,0 0-31,0 0 0</inkml:trace>
  <inkml:trace contextRef="#ctx0" brushRef="#br0" timeOffset="132695.07">24807 12806 0,'0'0'0,"-21"21"0,0 0 15,0 0-15,21 1 0,-21-22 16,21 21-16,0 0 15,21-21 1,0 0-16,0 0 0,0 0 16,22 0-16,-1 0 0,-21 0 0,21 0 15,1 0-15,-1 0 0,0 0 16,1 0-16,-1 0 0,-21 0 0,0 0 16,1 0-16,-1 0 0,-21 21 15</inkml:trace>
  <inkml:trace contextRef="#ctx0" brushRef="#br0" timeOffset="132884.16">24511 13250 0,'-21'0'16,"42"0"-16,-42 22 0,42-22 31,0 0-31,0 0 0,22 0 15,-22 0-15,21 0 0,0 0 0,1 0 16,-1 0-16,0 0 0,1 0 16,-1 0-16,-21 0 0</inkml:trace>
  <inkml:trace contextRef="#ctx0" brushRef="#br0" timeOffset="133427.66">23855 14520 0,'21'0'0,"-42"0"0,42-21 0,-42 21 32,0 43-32,21-22 15,-22 21-15,1 22 0,0-1 0,0 1 16,0 20-16,0 1 0,-1 0 0,-20 20 15,21-20-15,0 0 0,-22 21 16,22-22-16,0 1 0,-21-22 0,21 22 16,-1-21-16,1-1 0,0 1 0,0-22 15,21 0-15,0 1 0,-21-22 16,21 21-16,-21-21 0</inkml:trace>
  <inkml:trace contextRef="#ctx0" brushRef="#br0" timeOffset="134096.51">23918 14669 0,'0'-43'15,"0"86"-15,0-107 0,0 43 0,21 0 16,1 0-16,-1 21 0,0-22 0,0 22 16,21-21-16,1 21 0,-1-21 15,22 21-15,-1-21 0,22 21 0,-22-21 16,43 21-16,-21 0 0,21-21 16,-1 21-16,1 0 0,0 0 0,0 0 15,0 0-15,0 0 0,-1 0 16,1 0-16,-21 0 0,0 21 0,-1 0 15,-20 0-15,-1-21 0,-20 21 0,-1 22 16,0-22-16,-21 0 0,1 0 16,-1 21-16,-21-20 0,0 20 0,0-21 15,0 21-15,0 1 0,0-1 0,0 0 16,0 1-16,-21 20 0,-1-20 16,1 20-16,21 1 0,-21-22 15,0 21-15,0-20 0,0 20 0,-1-20 16,22 20-16,-21-21 0,0 22 15,0-22-15,21 1 0,-21-1 0,0 0 16,21 22-16,-22-22 0,22 0 16,0 1-16,-21-1 0,0 0 0,21-20 15,-21 20-15,21-21 0,0 21 0,-21-20 16,0-1-16,-1 0 0,1 0 16,0 0-16,0 0 0,0-21 15,0 22-15,-22-1 0,22-21 0,-42 0 0,20 21 16,1-21-16,-43 0 0,22 0 15,-22 0-15,0 0 0,1 0 16,-22 0-16,0-21 0,0 21 0,0-21 16,1-1-16,-1 22 0,0-21 0,0 0 15,21 0-15,1 21 0,-1-21 16,0 0-16,22 21 0,-1-22 0,22 1 16,0 21-16,-1-21 0,1 21 0,21 0 15,0-21-15,21 0 16,0 0-16,0-1 0,21 22 0,0-21 15</inkml:trace>
  <inkml:trace contextRef="#ctx0" brushRef="#br0" timeOffset="134399.37">24574 15134 0,'-21'0'0,"42"0"0,-63-21 0,42 0 15,0 0 1,21 21-16,22 0 16,-22 0-16,0-21 15,21 21-15,-21 0 0,22 0 0,-1 0 16,0 0-16,22 0 0,-22 0 15,1 0-15,-1-22 0,21 22 0,-20 0 16,-22 0-16,21 0 0,-21 0 0,22 0 16,-43 22-16,0-1 15,0 0-15</inkml:trace>
  <inkml:trace contextRef="#ctx0" brushRef="#br0" timeOffset="134620.24">24511 15536 0,'-21'22'0,"42"-44"0,-63 65 16,42-22-16,0 0 15,21-21 1,0 0-16,0 0 0,21 0 0,-20 0 16,20 0-16,0 0 0,1 0 15,20 0-15,-21 0 0,22 0 0,-22 0 16,22 0-16,-22-21 0,0 21 0,1 0 15,-1 0-15,0-21 0,1 21 16,-22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6:07:39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2942 0,'21'-21'0,"-42"42"0,42-63 0,-21 21 16,22 21-16,-22-21 0,0-1 16,0 1-16,0 0 0,0 0 15,0 42 32,0 21-47,0-20 16,0 20-16,0 0 0,-22 22 15,22-1-15,-21 1 0,21 20 16,-21 22-16,0-21 0,0 21 16,21 0-16,-21 21 0,-1 0 0,1 0 15,0 0-15,0 21 0,0-21 16,0 21-16,-1 0 0,1-21 15,0 0-15,0 0 0,0 0 16,0-21-16,-1 0 0,1 0 0,21-1 16,-21-20-16,0-21 0,21 20 15,0-20-15,0-22 0,-21 0 0,21 1 16,0-22-16,0 0 16,0 0-16,0 0 0,-21-21 0,21-21 15,0 0-15,0 0 16,0-21-16,0-22 0,0 1 0,0-22 15,0 0-15,0 1 0</inkml:trace>
  <inkml:trace contextRef="#ctx0" brushRef="#br0" timeOffset="867.67">1757 3048 0,'0'0'16,"0"-21"-16,0 0 15,0 0-15,21 21 0,0-22 16,0 22-16,0-21 16,1 21-16,-1-21 0,0 0 15,21 21-15,1-21 0,-1 0 16,0 21-16,22-22 0,20 1 0,-20 0 16,42 0-16,-22 0 0,1 0 15,21-22-15,-21 22 0,-1 0 0,22 0 16,-21 0-16,-1-1 0,1 1 15,0 0-15,21 0 0,-22 21 16,1-21-16,0 21 0,-22 0 0,22 0 16,-22 0-16,1 0 0,-22 0 15,22 0-15,-22 0 0,0 0 0,-21 0 16,22 21-16,-1 0 16,-21 0-16,22 0 0,-22 1 0,0 20 15,0 0-15,0 1 0,0-1 16,-21 0-16,0 22 0,0-22 0,0 22 15,0-1-15,0 22 0,0-22 16,0 22-16,22-22 0,-22 22 0,21-21 16,0 20-16,-21-20 0,21-1 15,0 1-15,-21 20 0,21 1 0,-21-21 16,0 20-16,22-20 0,-1 20 16,-21 1-16,21-21 0,-21 20 0,0-20 15,0 20-15,0-20 0,0 21 16,0-22-16,0 1 0,0-1 15,0 1-15,0-1 0,0 1 0,0-22 16,-21 0-16,21 1 0,-21-1 16,-1 0-16,22 1 0,-21-22 0,0 21 15,0-21-15,0 22 0,-22-22 16,22 21-16,-21-21 0,0 22 0,20-22 16,-20 21-16,-21-21 0,20 22 0,1-22 15,-22 21-15,-20-21 0,-1 22 16,0-22-16,-20 21 0,-22 0 0,0-20 15,-22 20-15,1 0 16,0 1-16,-21-1 0,-1 0 0,1 1 16,21-1-16,0-21 0,0 21 15,21-20-15,21 20 0,0-21 0,21 0 16,1-21-16,-1 21 0,21-21 16,22 0-16,0 0 0,21-21 0,-22 0 15,43 0-15,0 0 0,0-22 16,0-20-16,0-1 0,21 1 15,22-22-15</inkml:trace>
  <inkml:trace contextRef="#ctx0" brushRef="#br0" timeOffset="1603.68">2371 1164 0,'21'-21'0,"-42"42"0,42-63 15,-21 21-15,0 0 0,0-1 0,0 1 16,0 42 0,0 22-1,0-1-15,0 0 0,0 1 16,-21 20-16,-1 1 0,1 20 16,0-20-16,-21 21 0,21-1 0,-22 1 15,22-22-15,-21 22 0,21-43 16,-1 22-16,1-22 0,0-21 0,0 22 15,0-22-15,21 0 16,-21-21-16,21-21 31,0-21-31,0 20 0,0 1 0,0-21 16,0 0-16,0-1 0,0 1 16,0 21-16,21 0 0,-21-1 15,21 1-15,0 21 0,0 0 16,0 21-16,1 1 0,-1-1 15,0 0-15,0 0 0,0 21 16,0-20-16,1-1 0,-1 21 16,0-21-16,0 0 0,0-21 0,0 22 15,-21-1-15,22-21 0,-1 0 16,0 0-16,0 0 0,0 0 16,0 0-16,1-21 15,-1-1-15,0 1 0,-21 0 0,21 0 16</inkml:trace>
  <inkml:trace contextRef="#ctx0" brushRef="#br0" timeOffset="1868.04">2984 1355 0,'0'-21'16,"0"42"-16,0-21 31,-21 21-31,21 0 0,-21 21 15,21 1-15,0-1 0,-21 22 0,21-22 16,-21 21-16,21 1 0,-21-22 16,21 22-16,0-22 0,0 22 0,0-22 15,0 0-15,0-21 16,0 22-16,0-22 0,0 0 0,0 0 16,0 0-16,0-42 31,0 0-31,0 0 15,0-21-15</inkml:trace>
  <inkml:trace contextRef="#ctx0" brushRef="#br0" timeOffset="2171.98">2879 1418 0,'0'-21'15,"0"42"-15,0-63 0,0 21 0,0 0 0,21-1 16,0 1-16,0-21 0,0 21 15,0 0-15,22-1 0,-1-20 16,22 21-16,-1 21 0,1-21 0,-1 21 16,-21 0-16,22 0 0,-1 21 15,-20 0-15,-22 0 0,0 0 0,-21 22 16,0-1-16,-21-21 0,0 22 16,-22-1-16,1-21 0,0 21 0,-1 1 15,-20-22-15,21 0 16,-1 21-16,1-20 0,0-1 0,20 0 15,-20-21-15,21 21 0,0-21 16,0 0-16,21 21 0,-22-21 16,1 0-16</inkml:trace>
  <inkml:trace contextRef="#ctx0" brushRef="#br0" timeOffset="2799.5">5397 2540 0,'0'0'15,"0"-21"-15,22 0 0,-1-22 0,0 22 16,0 0-16,0 0 0,-21 0 0,21 0 16,1-1-1,-22 44 1,0-1 0,0 21-16,0 0 0,0 22 0,0-1 15,0 1-15,0-1 0,0 22 16,0 0-16,0 21 0,0-1 15,0 22-15,0-21 0,-22 21 16,1 0-16,21 0 0,-21 0 0,0 21 16,21-21-16,-21 0 0,0 0 15,-1 0-15,22 0 0,-21 0 0,21-21 16,-21 0-16,0 0 0,21 0 16,0-22-16,-21-20 0,21-1 0,-21 1 15,21-22-15,-22 1 0,22-1 0,0-21 16,0 0-16,0 0 0,0-42 31,0-21-31,0 0 0,0-1 16,22-20-16,-1-1 0,-21-20 15,21-1-15,0-21 0,0-21 0,0 0 16</inkml:trace>
  <inkml:trace contextRef="#ctx0" brushRef="#br0" timeOffset="3599.57">5736 2625 0,'0'0'0,"-21"-21"0,21-1 16,0 1-16,0 0 0,0 0 0,0 0 16,0 0-16,21-1 0,0 1 15,22 21-15,-1-21 0,0 0 16,1 0-16,20 0 0,22-1 0,-1 1 15,1 0-15,21 0 0,21 0 16,0 0-16,0-1 0,21 1 0,-21 0 16,21 21-16,0-21 0,1 0 15,-1 0-15,-21 21 0,21-22 0,-21 1 16,0 21-16,-21-21 0,0 0 16,-1 21-16,1-21 0,-21 21 0,0 0 15,-22-21-15,22 21 0,-43 0 16,22 0-16,-22 0 0,-21 0 0,21 0 15,-20 21-15,-1-21 16,0 21-16,0 0 0,-21 0 0,0 0 16,0 22-16,21-1 0,-21-21 0,0 43 15,0-22-15,21 22 0,-21-22 16,22 21-16,-22 22 0,21-21 0,-21-1 16,0 1-16,0 20 0,21-20 15,-21-1-15,21 22 0,-21-22 0,0 22 16,0 0-16,0-22 0,0 22 0,0-22 15,0 22-15,0-21 0,0-1 16,0 1-16,0-1 0,0 1 0,0-22 16,0 21-16,0-20 0,0-1 15,0 0-15,0 1 0,0-1 16,0-21-16,-21 22 0,21-1 0,-21-21 16,21 0-16,-21 22 0,-1-22 15,1 0-15,0 21 0,21-21 0,-21 1 16,0-1-16,0 0 0,-1 0 0,1 0 15,21 0-15,-21 1 0,0-1 0,0 0 16,21 0-16,-21 0 0,-1 0 16,1 1-16,0-1 0,0 0 15,0 0-15,0-21 0,-1 21 16,-20 0-16,0 1 0,-1-22 16,-20 21-16,-1 0 0,-20 0 0,-22 0 15,0 0-15,0 1 0,-42-1 0,21 0 16,-21 0-16,-21 0 0,-1 0 15,1 1-15,0-1 0,-22 0 0,22 21 16,-1-21-16,22 1 0,0-1 0,21-21 16,0 21-16,0-21 0,21 0 15,0 0-15,22 0 0,-1-21 0,22 0 16,-1-1-16,22 1 0,21-21 16,-22 0-16,43-1 0,0-20 15,0-22-15,0 0 0,21 1 0,1-22 0,-1 0 16</inkml:trace>
  <inkml:trace contextRef="#ctx0" brushRef="#br0" timeOffset="3971.35">6689 1355 0,'0'-21'0,"0"42"0,0-64 16,0 1-16,0 21 0,0 0 16,0 0-16,0 42 31,-22-21-31,1 42 0,21-21 0,-21 0 15,0 22-15,0-1 0,21 0 16,-21 1-16,21 20 0,-22-20 0,22 20 16,0-21-16,0 1 0,0-1 15,0 0-15,0-20 0,0-1 16,0 0-16,22 0 0,-1-21 16,0 0-16,0 0 0,0-21 15,0 0-15,1 0 0,-1-22 16</inkml:trace>
  <inkml:trace contextRef="#ctx0" brushRef="#br0" timeOffset="4192.22">6985 1312 0,'0'-21'0,"0"42"0,21-63 0,0 42 16,-21 21 0,0 0-1,0 1-15,0-1 0,0 21 0,0 0 16,-21 1-16,0-1 0,0 0 15,21 1-15,0-1 0,0 22 16,-21-22-16,21-21 0,0 21 16,0-20-16,0 20 0,0-21 0,0 0 15,0 0 1</inkml:trace>
  <inkml:trace contextRef="#ctx0" brushRef="#br0" timeOffset="4364.13">6646 1715 0,'-21'-22'0,"42"44"0,-63-44 0,21 22 16,0 0-16,42 0 31,21-21-15,-21 21-16,22 0 0,-1-21 15,0 0-15,22 21 0,-1-21 0,-20 0 16,20-1-16,1 1 0,-22 0 15</inkml:trace>
  <inkml:trace contextRef="#ctx0" brushRef="#br0" timeOffset="4592">7599 1249 0,'0'0'0,"0"-21"0,-21 21 31,-1 0-31,22 21 16,-21 0-16,21 0 0,0 0 15,0 1-15,0 20 0,-21-21 0,21 0 16,0 22-16,-21-1 0,21-21 16,0 21-16,0-20 0,0 20 0,-21-21 15,21 21-15,0-20 0,0-1 16,0 0-16,0 0 0,21-21 16,0 0-1,-21-21-15,21 0 0</inkml:trace>
  <inkml:trace contextRef="#ctx0" brushRef="#br0" timeOffset="4847.07">7556 1291 0,'0'0'0,"0"-21"16,0 0-16,0 0 0,0 0 0,0-1 16,22 1-16,-1 0 0,21 0 15,-21 21-15,0-21 0,22 0 0,-1 21 16,-21 0-16,22-22 0,-1 22 15,0 0-15,1 0 0,-1 22 0,-21-1 16,0-21-16,0 21 16,-21 0-16,0 21 0,0-20 0,-21-1 15,-21 0-15,0 21 0,-1-21 16,1 1-16,-22 20 0,22-21 0,-21 0 16,20 0-16,-20 1 0,20-1 15,1 0-15,0-21 0,-1 21 0,22-21 16</inkml:trace>
  <inkml:trace contextRef="#ctx0" brushRef="#br0" timeOffset="5539.19">10287 2265 0,'21'-21'0,"-42"42"0,63-85 15,-21 43-15,-21 0 0,22 0 16,-22 0-16,0 0 16,0-1-16,0 44 31,0-1-31,0 0 16,0 0-16,0 21 0,0 1 0,0 20 15,0 1-15,0 20 0,0-20 16,-22 21-16,22 20 0,0-20 0,0 0 15,-21 21-15,0-1 0,0 1 16,21 0-16,-21 0 0,0 0 0,-1 0 16,1-1-16,0 1 0,0-21 0,0 21 15,0-22-15,-1 1 0,1 0 16,0-22-16,0 1 0,0-1 0,0 1 16,21-22-16,-22 0 0,1 1 15,21-1-15,-21-21 0,21 0 16,0 1-16,0-1 0,0-42 31,0-1-31,0 1 0,0-21 16,0 21-16,0-43 0,0 22 0,0-22 15,0 1-15</inkml:trace>
  <inkml:trace contextRef="#ctx0" brushRef="#br0" timeOffset="6299.75">10393 2201 0,'0'0'0,"0"-21"0,-21 21 16,-1 0-16,1 0 15,21-21 1,21 21 0,22-21-16,-1 0 0,0 21 0,43-21 15,0-1-15,21 1 16,-1 0-16,22 0 0,0-21 0,0 20 16,0 1-16,22 0 0,-1 0 15,0 0-15,-21 0 0,21-1 0,-42 1 16,0 21-16,0 0 0,-22 0 15,1 0-15,-22 0 0,1 0 0,-1 0 16,1 0-16,-22 21 0,1 1 16,-1-22-16,0 21 0,1 0 0,-22 0 15,0-21-15,0 42 16,0-20-16,0-1 0,-21 21 0,0 0 16,0 1-16,0 20 0,0 1 15,0-1-15,0 1 0,-21 20 0,0 1 16,21 21-16,-21-21 0,21-1 0,0 22 15,0 0-15,0-21 0,0 20 16,-21 1-16,21-21 0,0 21 0,-21-22 16,21 1-16,0 0 0,0-1 15,-22 1-15,22 0 0,-21-1 0,21-20 16,0-1-16,0 1 0,-21-22 0,0 22 16,21-22-16,-21 0 0,21-20 15,0 20-15,-21-21 0,-1 21 16,1-20-16,0-1 0,0 0 0,0 21 15,-22-21-15,22 1 0,-21-1 0,0 21 16,-1-21-16,-20 0 0,20 1 16,-41 20-16,20-21 0,-20 0 0,-22 22 15,0-22-15,0 0 0,-21 0 16,0 21-16,-21-20 0,0-1 0,21 0 16,-21 0-16,21 0 0,0-21 0,21 21 15,0-21-15,21 0 0,1 0 16,-1 0-16,21 0 0,1 0 0,21 0 15,-1 0-15,1 0 0,0-21 0,-1 0 16,22 21-16,0-21 16,0 21-16,21-21 0,0 0 0,0-1 15,0-20-15,0 21 0,0-21 0,0-1 16</inkml:trace>
  <inkml:trace contextRef="#ctx0" brushRef="#br0" timeOffset="8244.82">10816 1122 0,'-21'0'0,"0"0"47</inkml:trace>
  <inkml:trace contextRef="#ctx0" brushRef="#br0" timeOffset="8736.04">10943 1101 0,'0'0'0,"0"-21"79,0-1-33,0 1-30,0 0 15,-21 21-15,21-21-16,-21 21 16,0 21-1,21 0-15,0 22 0,-22-22 16,22 21-16,-21 22 15,21-22-15,-21 0 0,21 22 0,0-22 16,-21 22-16,21-22 0,-21 21 16,0-20-16,21 20 0,0-20 0,-22-1 15,22 0-15,0-21 0,-21 1 16,21-1-16,0 0 0,0 0 0,21-21 31,1 0-31,-22-21 0,21 0 0,-21 0 16,21-1-16,0 1 0</inkml:trace>
  <inkml:trace contextRef="#ctx0" brushRef="#br0" timeOffset="9023.87">10753 1397 0,'0'0'0,"-22"-21"0,1 21 16,0-21-16,0 0 0,21-1 16,0 1-16,-21 21 15,21-21-15,0 0 0,0 0 16,0 0-16,21-1 0,0 1 15,0 0-15,0 21 0,22-21 0,-22 21 16,21 0-16,1 0 0,-22 0 16,21 0-16,-21 21 0,0 0 0,-21 22 15,0-22-15,0 0 16,0 0-16,-21 0 0,-21 22 16,21-22-16,-22 0 0,22 0 15,-21 0-15,21 0 0,-22 1 0,22-1 16,0 0-16,21 0 15,21-21 1,0 0-16,22-21 16,-22 21-16</inkml:trace>
  <inkml:trace contextRef="#ctx0" brushRef="#br0" timeOffset="9275.89">11451 1207 0,'0'0'0,"0"-22"0,21 1 0,-21 0 15,21 21-15,-21 21 32,0 0-32,0 1 15,-21 20-15,0 0 0,0-21 0,0 22 16,0-1-16,-1 22 0,1-22 16,0 0-16,0 1 0,0-1 0,0 0 15,-1-21-15,22 22 0,-21-22 16,21 0-16,0 0 0,0 0 0,0 1 15,21-22 1,1-22 0,-1 1-16</inkml:trace>
  <inkml:trace contextRef="#ctx0" brushRef="#br0" timeOffset="9503.93">11366 1334 0,'0'-22'0,"0"44"0,0-65 0,0 22 15,0 0-15,22 0 0,-1 0 0,0 21 16,0-22-16,-21 1 0,42 21 16,-20-21-16,-1 21 0,0 0 0,0 0 15,0 0-15,0 0 0,1 0 16,-1 21-16,-21 0 0,0 1 16,0-1-16,0 0 0,-21 0 15,-1 0-15,1 22 0,0-22 0,-21 0 16,-1 0-16,1 21 0,21-20 15,-21-22-15,-1 21 0,22 0 0,-21 0 16</inkml:trace>
  <inkml:trace contextRef="#ctx0" brushRef="#br0" timeOffset="10055.12">14012 2138 0,'21'-21'0,"-42"42"0,42-63 16,-21 20-16,0 1 0,22 21 0,-22-21 15,0 0-15,21 21 16,-21 21-1,0 0-15,0 22 0,0-22 16,21 42-16,-21-20 0,0 41 0,0-20 16,0 20-16,0 22 0,0-21 15,0 21-15,0 0 0,0-1 0,-21 22 16,21 0-16,-21 0 0,-1-21 16,1 21-16,0 0 0,0 0 15,-21-21-15,20 21 0,1-21 0,0-21 16,0-1-16,-21 1 0,20-22 15,22 1-15,-21-22 0,21 1 0,-21-1 16,21-21-16,0-42 16,0 0-16,0-22 15,21 1-15,0 0 0,-21-22 0,22-20 16,-1-1-16</inkml:trace>
  <inkml:trace contextRef="#ctx0" brushRef="#br0" timeOffset="10784.94">14160 2477 0,'0'-22'0,"0"44"0,-21-65 0,21 1 16,0 21-16,-21 0 0,21-1 0,0 1 16,0 0-16,0 0 0,21 0 15,0 0-15,1-1 0,20 1 0,0 0 16,22 0-16,-1 0 0,1 0 15,20-1-15,1 22 0,21-21 16,0 0-16,0 0 0,21 0 0,0 21 16,0-21-16,0-1 0,0 1 0,-22 21 15,22-21-15,0 0 16,-21 0-16,0 21 0,0-21 0,0 21 16,-22 0-16,-20 0 0,-1 0 15,1 0-15,-22 0 0,1 0 0,-1 0 16,-21 0-16,0 0 0,0 0 15,1 21-15,-1 0 0,-21 0 0,0 0 16,21 0-16,-21 22 0,21-1 16,-21 0-16,21 1 0,-21 20 0,0 1 15,0-1-15,0 22 16,0 0-16,0-1 0,0 1 0,0 0 0,21-1 16,-21 1-16,0 21 0,0-22 15,0 1-15,0 0 0,0-1 16,0 1-16,0-21 0,0 20 0,0-20 15,0 20-15,-21-20 0,21-1 16,-21 1-16,21 21 0,0-22 0,-21 1 16,0-22-16,0 21 0,-1 1 0,1-22 15,21 1-15,-21-1 0,0 21 16,0-41-16,21 20 0,0 0 0,-21-21 16,21 22-16,-22-22 0,22 0 0,0 0 15,0 0-15,0 1 16,-21-1-16,21 0 0,0 0 15,-21 0-15,0-21 16,0 0-16,21 21 0,-43-21 16,22 0-16,-42 0 0,20 22 0,-20-22 15,-22 0-15,1 21 0,-1-21 0,-21 0 16,0 21-16,-21-21 0,0 21 0,0-21 16,0 21-16,21-21 0,1 0 15,-1 0-15,21 0 0,22 0 0,-22 0 16,43 0-16,-22-21 0,22 0 0,21 0 15,-22 0-15,1-1 0,21 1 16,-22-21-16,22 0 0,0 20 16,0-20-16,0 0 0,0-22 0,21 22 15</inkml:trace>
  <inkml:trace contextRef="#ctx0" brushRef="#br0" timeOffset="11331.74">14626 1164 0,'0'-63'16,"0"42"-16,-21 21 15,0-22-15,0 22 0,-1 0 0,1 0 16,0 0-16,0 0 0,0 0 16,0 22-16,-22-1 0,22 0 0,-21 21 15,21-21-15,-22 22 0,22-1 16,0 0-16,0 22 0,0-22 15,-1 1-15,22-1 0,0 0 0,0 1 16,0-22-16,0 21 0,0-21 16,22 22-16,-1-22 0,0-21 0,21 21 15,-21-21-15,22 0 0,-1 0 16,0 0-16,1 0 0,-1 0 0,0-21 16,1 0-16,-1-1 0,0 1 15</inkml:trace>
  <inkml:trace contextRef="#ctx0" brushRef="#br0" timeOffset="11589.72">15261 1122 0,'0'-21'0,"0"42"0,0-63 0,-21 42 32,21 21-32,0 0 15,-21 0-15,21 21 0,-21-20 16,-1 20-16,22 0 0,-21 1 0,21-1 15,-21 0-15,0 1 0,21-1 0,-21-21 16,21 21-16,0 1 0,0-22 16,-21 21-16,21-21 0,0 1 0,0-1 15,0 0-15,0 0 16,0-42 0,0 0-1,0 0-15</inkml:trace>
  <inkml:trace contextRef="#ctx0" brushRef="#br0" timeOffset="11863.56">15325 1037 0,'0'0'16,"21"-21"-16,21 0 0,-21 21 0,22-21 0,-1 21 15,-21 0-15,21-21 0,1 21 16,-22 0-16,21 0 0,-21 0 0,-21 21 15,0 0-15,0 0 16,0 21-16,0-20 0,-42-1 0,21 0 16,-21 0-16,-1 21 15,1-20-15,0-1 0,-1 0 0,-20 0 16,20 0-16,1 0 0,0 1 16,-1-1-16,1-21 0,0 21 0,21-21 15,-22 0-15,22 21 0,-21-21 16,21 0-16,-22 0 0,22 0 0,-21 21 15</inkml:trace>
  <inkml:trace contextRef="#ctx0" brushRef="#br0" timeOffset="12975.98">7197 9313 0,'0'0'0,"0"-21"0,0 0 0,0 0 0,0 0 16,0 0-16,0-1 15,0 1-15,0 0 0,0 0 16,0 0 0,0 42 15,0 0-15,0 0-16,0 0 0,0 22 15,0-22-15,0 21 0,0 1 16,0-1-16,0 0 0,0 1 0,0 20 15,0 1-15,0-1 0,0 1 0,0-1 16,0 1-16,0-1 0,-22 22 16,1-1-16,0 1 0,21 0 15,-21-1-15,0 22 0,0 0 0,-1 0 16,1 0-16,21 0 0,-21 21 16,0 0-16,0 0 0,0-22 0,-1 22 15,1 0-15,0 22 0,21-22 16,-21 0-16,21 0 0,-21 21 0,21 0 15,0 0-15,0 0 0,0 0 0,0 1 16,-21-1-16,21 0 0,0 0 16,0 0-16,0-21 0,0 21 0,0 1 15,0-22-15,0 0 0,0 0 0,0 0 16,0-22-16,0 1 0,0 0 16,0-21-16,0-1 0,-22-20 0,22-1 15,-21-20-15,21-1 0,0 0 16,-21-42-16</inkml:trace>
  <inkml:trace contextRef="#ctx0" brushRef="#br0" timeOffset="13792.06">7218 9165 0,'21'21'15,"0"-21"1,0 0-16,22 0 0,-22 0 0,21 0 15,0 0-15,22 0 0,-1 0 16,1 0-16,-1 0 0,22 0 16,-21 0-16,20 0 0,1 0 0,0 0 15,-1 0-15,1 0 0,21 0 16,0 0-16,-1 0 0,22 0 0,-21 0 16,21 0-16,0 0 0,21-21 0,1 21 15,-1 0-15,21-21 0,0 0 16,1 21-16,-1-21 0,22 21 0,-1-21 15,22 21-15,-22-22 0,1 22 16,-1-21-16,1 0 0,-1 21 0,1-21 16,-1 21-16,1 0 0,-22 0 15,22-21-15</inkml:trace>
  <inkml:trace contextRef="#ctx0" brushRef="#br0" timeOffset="14811.04">13462 8975 0,'169'0'16,"-804"0"-16,1101 0 0,-149 0 0,-168-21 0,-1 21 15,-21 0-15,0 0 0,0 0 0,-21 0 16,-1 0-16,1 0 0,-21 0 0,-22 0 15,1 0-15,-22 0 0,1 0 16,-22 0-16,0 0 0,-21 21 31,0 0-31,-21 0 0,0-21 0,-1 21 16,1 0-16,21 1 0,-21 20 16,0-21-16,21 0 0,0 22 15,-21-22-15,0 21 0,21 0 0,-22 1 16,22-1-16,0 0 0,0 1 0,-21 20 15,21-20-15,-21 20 0,0-21 16,21 22-16,0-1 0,0 1 0,-21-22 16,21 22-16,0-1 0,0 22 15,0-22-15,0 22 0,0 0 0,0-1 16,0 1-16,0 0 0,0-1 0,0 22 16,0-21-16,0 21 0,0 0 15,0-1-15,0 1 0,0 0 0,0 0 16,0 0-16,0 21 0,0-21 15,0 21-15,0-22 0,0 1 16,0 0-16,0 21 0,0-21 0,0 0 16,0 0-16,0-1 0,-21 1 0,21 0 15,0-21-15,0 21 0,0-22 16,0 22-16,0-21 0,-22-1 0,22-20 16,0 21-16,-21-22 0,21 22 0,0-22 15,0 1-15,-21-22 0,21 22 16,-21-1-16,21-21 0,-21 22 0,0-22 15,21 22-15,0-22 0,-22 0 0,1 1 16,21-1-16,-21-21 0,21 22 16,-21-22-16,0 21 0,0-21 15,21 0-15,-22 1 0,1-1 0,21 0 16,-21 0-16,21 0 0,-21-21 0,0 21 16,21 1-16,-21-1 15,-1-21-15,1 0 0,0 21 0,0 0 16,0-21-16,0 0 0,-22 21 15,22-21-15,0 0 0,-21 21 0,20-21 16,1 0-16,-21 22 0,0-22 16,-1 0-16,1 0 0,0 0 0,-1 0 15,1 0-15,0 0 0,-1 0 16,-20 0-16,20 0 0,-20 0 0,21 0 0,-22 0 16,1 0-16,-22-22 0,21 22 15,1 0-15,-22 0 0,22-21 16,-22 21-16,22-21 0,-1 21 0,-21-21 15,1 0-15,20 21 0,-20-21 0,-22-1 16,21 1-16,-21 0 0,0 0 16,-21 0-16,22 0 0,-22-1 0,0 1 15,0 0-15,0 0 0,0 0 16,0 0-16,21 21 0,-21-22 0,0 1 16,21 0-16,0 21 0,-21-21 0,21 21 15,0-21-15,1 21 0,-22 0 16,21-21-16,0 21 0,0 0 0,0 0 15,0-22-15,1 22 0,-1 0 16,0 0-16,0-21 0,-21 0 0,21 21 16,0 0-16,22-21 0,-22 21 0,0 0 15,21 0-15,1-21 0,-1 21 16,0 0-16,1 0 0,-1 0 0,0 0 16,22 0-16,-22 0 0,22 0 0,-1 0 15,22 0-15,-22 0 0,1 0 16,21 0-16,-1 0 0,1 0 0,0 0 15,20 21-15,-20-21 0,21 0 0,0 0 16,0 21-16,-1-21 16,1 0-1,0 0-15</inkml:trace>
  <inkml:trace contextRef="#ctx0" brushRef="#br0" timeOffset="20055.59">12785 8996 0,'0'21'16,"-22"-21"-16,1 0 31,0 0-15,0 0-16,0 0 16,0 0-1,-1 0-15,1 0 16,0 0-16,0 0 15,0 0-15,0 0 16,-1 0-16,44 0 63,-1 0-63,0 0 15,21 0-15,1 0 0,-1 0 0,21 0 16,1 0-16,-1 0 0,1-21 15,-1 21-15,1-21 0,21 21 0,-22-21 16,1 21-16,-22 0 0,0-22 16,-21 22-16,22 0 0,-64 0 15,-1 0 1,1 0-16</inkml:trace>
  <inkml:trace contextRef="#ctx0" brushRef="#br0" timeOffset="21568.05">2476 3789 0,'0'0'0,"-42"-21"16,21 0-16,21-1 15,-21 22-15,0-21 16,-1 21-16,1 0 0,21-21 16,-21 21-16,0 0 0,0 0 15,0 0-15,-1 0 0,1 0 0,0 0 16,-21 0-16,21 0 0,-1 0 16,1 21-16,0-21 0,0 0 15,0 0-15,0 21 0,21 1 31,21-22-31,0 0 16,21 0-16,1 0 0,-1 0 16,21 0-16,22 0 0,0 0 15,-22 0-15,22 0 0,0 0 0,-1-22 16,1 22-16,-22-21 0,22 0 16,-21 21-16,-1-21 0,1 21 15,-1-21-15,-21 21 0,22 0 16,-22 0-16,1 0 0,-22-21 0,21 21 15,-21 0-15,0 0 16,-42 21 0,0-21-1,0 0-15,0 21 0,-22-21 0,22 21 16,-21-21-16,0 21 0,-1 0 16</inkml:trace>
  <inkml:trace contextRef="#ctx0" brushRef="#br0" timeOffset="21875.87">2413 4255 0,'-42'42'0,"84"-84"0,-106 105 0,43-63 0,0 21 16,21 0-16,42-21 31,1 0-15,-1 0-16,0-21 0,22 21 15,-1-21-15,22 0 0,-21 21 0,20-21 16,-20 0-16,20-1 0,1 1 16,-21 0-16,20 0 0,1 0 15,-22 0-15,1-1 0,-1 22 16,-20 0-16,-1-21 0,0 21 0,-20 0 16,-1 0-16,0 0 0,-42 21 31,0-21-31,-1 0 0,-20 22 0,0-1 15,-1-21-15,1 21 0</inkml:trace>
  <inkml:trace contextRef="#ctx0" brushRef="#br0" timeOffset="22154.82">2222 4720 0,'0'0'0,"-21"21"16,21 1-16,0-1 15,0 0-15,21-21 16,22 0-16,-22 0 0,21 0 16,22 0-16,-22-21 0,22 21 0,20-21 15,-20-1-15,20 1 0,1 0 16,0 0-16,-1 0 0,1 0 16,0-1-16,-1 1 0,1 0 0,-21 0 15,20 21-15,-20-21 0,-22 0 16,22 21-16,-22 0 0,-21 0 15,21-22-15,-20 22 0,-1 0 0</inkml:trace>
  <inkml:trace contextRef="#ctx0" brushRef="#br0" timeOffset="23344.17">8276 9673 0,'0'-21'15,"0"-21"-15,0 21 16,0-1-16,0 1 0,0 0 16,0 0-16,-21 0 15,0 42 16,21 0-31,0 0 0,-21 22 16,21-1-16,0 0 0,0 1 16,0-1-16,-22 21 0,22-20 0,-21 20 15,0-20-15,21-1 0,-21 21 0,0-20 16,-22-1-16,22 0 0,0 1 16,0-1-16,-21-21 0,20 0 0,1 22 15,0-43-15,0 21 0,0-21 16,21-21-1,0 0 1,0-1-16,0 1 0,0 0 16,0-21-16,0 21 0,0-1 0,0-20 15,0 21-15,0-21 0,0 20 0,0-20 16,21 21-16,-21 0 0,0 0 16,21 21-16,0 0 0,0 0 15,1 21-15,-1-21 0,0 42 16,0-21-16,0 0 0,0 1 15,1-1-15,-1 21 0,0-21 16,0 0-16,0 1 0,0-1 0,-21 0 16,22 0-16,-1 0 0,-21 0 15,21-21-15,0 0 0,0 0 16,0 0-16,1 0 0,-1 0 16,0-21-16,0 0 15,-21 0-15,21 0 0,0 0 0</inkml:trace>
  <inkml:trace contextRef="#ctx0" brushRef="#br0" timeOffset="23615.53">8699 9737 0,'0'0'15,"0"-21"-15,0-1 0,0 1 16,0 42 15,0 1-31,0 20 16,0-21-16,0 21 0,0 1 0,0-1 15,0 0-15,0 1 0,0-1 16,0 0-16,0 1 0,-21-1 0,21 22 16,-21-22-16,21 0 0,-21 1 0,21-1 15,-21-21-15,0 21 0,21-20 16,0-1-16,0 0 0,0 0 0,0-42 31,0 0-15,0 0-16,0-1 0,0 1 15,0-21-15</inkml:trace>
  <inkml:trace contextRef="#ctx0" brushRef="#br0" timeOffset="23928.35">8594 9843 0,'0'0'0,"21"-43"15,-21 22-15,21 21 0,-21-21 0,21 0 16,0 21-16,0-21 0,22-1 15,-22 1-15,0 21 0,21-21 16,-20 21-16,20 0 0,0 0 0,1 0 16,-22 0-16,0 0 15,0 0-15,-21 21 0,0 22 0,0-22 16,0 0-16,0 0 0,-21 21 16,0-20-16,0-1 0,-1 21 0,1-21 15,0 0-15,0 1 0,0-1 0,0 0 16,-1 0-16,1 0 0,0 0 15,0 1-15,21-1 16,-21-21-16,21 21 16,21-21-1,0 0 1</inkml:trace>
  <inkml:trace contextRef="#ctx0" brushRef="#br0" timeOffset="24422.08">9652 10351 0,'0'21'16,"0"-42"-1,21 21 1,0-22-16,0 1 0,1 21 15,-1-21-15,0 0 0,0-21 16,0 20-16,0 1 0,1-21 0,20 0 16,-21 20-16,0-20 0,0 0 15,1-22-15,-1 22 0,-21 0 0,0-22 16,21 22-16,-21-1 0,0 1 0,0 0 16,0 21-16,0-22 0,0 22 15,-21 0-15,0 21 0,-1-21 0,1 21 16,0 0-16,0 0 0,0 21 15,21 0-15,-21 0 16,21 22-16,-22-22 0,22 21 0,0 0 16,0 22-16,0-22 0,0 1 15,0 20-15,0-21 0,0 1 16,0-1-16,0 22 0,0-22 0,0 0 16,0-21-16,0 22 0,0-1 0,22-21 15,-1 0-15,0 1 0,-21-1 16,21 0-16,0 0 0,0-21 0,1 0 15,-1 0-15,0 0 0,0 0 0,0 0 16,0 0-16,1 0 0,-1 0 16,0-21-16,0 0 0,21 0 0,-20-1 15,-1 1-15,0 0 0</inkml:trace>
  <inkml:trace contextRef="#ctx0" brushRef="#br0" timeOffset="24670.94">10710 10012 0,'0'0'0,"-21"0"0,21 21 16,0 0 0,21-21-1,0 0-15,1 0 16,-1 0-16,0 0 15,0 0-15,0 0 16,0 0-16</inkml:trace>
  <inkml:trace contextRef="#ctx0" brushRef="#br0" timeOffset="24844.36">10668 10202 0,'-21'22'0,"42"-44"0,-42 65 0,0-43 0,21 21 15,-22 0-15,1 0 16,21 0 0,21-21 15,1 0-31,-1 0 0,0 0 0,0 0 16,0-21-16,0 0 0,22 0 15,-22 0-15,0 0 0,21-1 0</inkml:trace>
  <inkml:trace contextRef="#ctx0" brushRef="#br0" timeOffset="25044.75">11705 10329 0,'0'0'0,"-42"-21"15</inkml:trace>
  <inkml:trace contextRef="#ctx0" brushRef="#br0" timeOffset="25511.54">11663 10224 0,'0'-22'0,"0"44"0,0-65 0,0 22 15,21 0-15,0 0 0,0 0 16,0-1-16,-21 1 0,22 0 15,-1 21-15,-21-21 0,0 42 32,0 0-17,0 0-15,0 1 0,0-1 16,0 21-16,0-21 0,0 22 0,0-22 16,0 21-16,0 0 0,-21-20 0,21 20 15,0-21-15,-22 0 0,22 0 16,-21 1-16,21-1 0,-21-21 0,21 21 15,0-42 17,0 0-17,0-1-15,0 1 16,0-21-16,0 21 0,0 0 0,21-22 16,0 1-16,-21 21 0,43-22 0,-22 1 15,0 0-15,21 21 0,-20-22 16,20 22-16,0 0 0,1 0 15,-22 21-15,21 0 0,0 0 0,-20 0 0,20 21 16,-21 0-16,0 0 0,-21 0 16,0 22-16,0-22 0,0 21 0,0-21 15,0 22-15,0-22 0,0 21 0,0-21 16,0 1-16,0-1 16,-21 0-16,21 0 0,-21 0 0,21 0 15,0-42 16,0 0-15,0 0-16,0 0 0</inkml:trace>
  <inkml:trace contextRef="#ctx0" brushRef="#br0" timeOffset="25896.32">12340 10224 0,'0'0'0,"21"0"16,0 0-1,1 0 1,-1 0-16,0 0 15,-21 21-15,21-21 0,0 0 0,0 0 16,1 0-16,-1 0 0,0-21 16,0 21-16,0-22 0,0 1 0,1 21 15,-1-21-15,0 0 0,0 21 0,-21-21 16,0 0-16,21-1 16,-21 1-16,0 0 0,0 0 15,-21 21-15,0 0 0,0 0 16,0 0-16,-1 0 0,1 0 15,0 0-15,0 21 0,0 0 0,21 0 16,-21 1-16,-1-1 0,1 21 16,21-21-16,-21 22 0,21-22 0,0 21 15,0-21-15,0 22 0,0-22 16,0 0-16,0 0 0,0 0 0,0 0 16,0 1-16,0-1 0,21-21 15,0 0-15,1 0 0,-1 0 16,0 0-16,0 0 0,21-21 0,-20-1 15,20 1-15,-21 0 0,0 0 0,22 0 16,-22 0-16,21-22 0,0 22 16</inkml:trace>
  <inkml:trace contextRef="#ctx0" brushRef="#br0" timeOffset="26379.65">13102 10097 0,'0'0'0,"21"0"0,-21 21 31,-21 0-15,21 0-16,-21 0 0,21 0 15,0 1-15,-21-1 0,21 0 0,-21 0 16,-1 0-16,22 0 0,0 1 0,0-1 16,0 0-16,0 0 15,22-42 17,-1 0-32,0 21 0,-21-21 15,21-1-15,0 1 0,0 0 16,1 21-16,-1-21 0,-21 0 15,21 0-15,0 21 0,-21-22 16,0 44 0,21-22-16,-21 21 15,0 0-15,0 0 0,0 0 0,21 0 16,-21 1-16,0-1 16,0 0-16,22 0 0,-1-21 0,-21 21 15,21-21-15,0 0 0,0 0 16,0 0-16,1 0 0,-1 0 15,0 0-15,-21-21 0,21 0 16,-21 0-16,21 21 0,0-21 16,-21-1-16,0 1 0,0 0 0,0-21 15,0 21-15,0-1 0,0-20 16,0 21-16,0 0 0,0 0 0,0-22 16,0 22-16,0 0 0,0 0 15,22 21-15,-1 0 16,0 0-1,0 0-15,0 0 16</inkml:trace>
  <inkml:trace contextRef="#ctx0" brushRef="#br0" timeOffset="26823.92">14139 9821 0,'0'22'31,"0"-1"-31,0 0 0,0 0 16,0 21-16,0-20 0,0-1 15,-21 21-15,21-21 0,0 0 0,0 22 16,-21-22-16,21 21 0,0-21 0,-21 1 16,0 20-16,21-21 0,-22 0 15,1 0-15,21 1 0,-21-1 16,0 0-16,0-21 15,0 0 1,-1 0-16,1-21 16,21 0-16,0-1 15,0 1-15,0 0 0,0 0 16,21 21-16,-21-21 0,22 21 16,-1 0-16,0 0 0,0 0 15,0 0-15,0 0 16,1 0-16,-22 21 0,21 0 15,0-21-15,0 0 0,-21 21 16,21 0-16,0-21 16,1 0-16,-1 0 15,0 0-15,0 0 16,0 0-16,0-21 16,-21 0-16,22 21 0</inkml:trace>
  <inkml:trace contextRef="#ctx0" brushRef="#br0" timeOffset="27083.77">14563 9779 0,'0'-21'15,"0"42"-15,0-63 0,0 21 0,0 42 32,0 21-32,0-21 0,0 0 15,0 22-15,0-1 0,0 0 16,-22-20-16,22 20 0,0 0 0,0 1 15,-21-22-15,21 21 0,-21-21 0,21 22 16,-21-22-16,21 0 0,0 21 16,0-21-16,0 1 0,0-1 15,0 0 1,0-42 0,0 0-1</inkml:trace>
  <inkml:trace contextRef="#ctx0" brushRef="#br0" timeOffset="27347.61">14478 9970 0,'0'0'0,"0"-43"0,0 22 0,0 0 15,0-21-15,21 20 0,-21 1 16,21 0-16,-21 0 0,21 21 0,1-21 16,-1 21-16,0 0 0,0 0 0,0 0 15,0 21-15,-21 0 0,22-21 16,-22 21-16,21 0 0,-21 22 0,0-22 15,0 0-15,0 21 0,0-20 0,-21-1 16,-1 0-16,1 0 16,0 0-16,0 0 0,0 1 0,0-1 15,-1 0-15,1 0 0,0-21 0,0 21 16,0-21-16,21 21 0,21-42 31,0 21-15</inkml:trace>
  <inkml:trace contextRef="#ctx0" brushRef="#br0" timeOffset="27640.45">15155 9716 0,'21'0'0,"-42"0"0,42-22 0,-21 44 46,-21-1-46,0 0 0,21 0 16,-21 0-16,21 22 0,0-22 0,0 21 16,-21 0-16,21-20 0,0 20 0,-21-21 15,21 21-15,0-20 0,0-1 0,0 21 16,0-21-16,0 0 0,0 1 16,0-1-16,0 0 0,0 0 0,0 0 15,0 0-15,0 1 16,21-22-1,0 0 1,0 0-16,0-22 0,0 1 0</inkml:trace>
  <inkml:trace contextRef="#ctx0" brushRef="#br0" timeOffset="27936.3">15642 9716 0,'0'-43'15,"0"86"-15,0-107 0,21 43 0,-21 0 0,21 0 16,1-1-16,-1 22 16,0 0-16,0 0 0,21 0 15,-20 0-15,-1 0 0,21 22 0,-21 20 16,22-21-16,-22 21 0,0 1 16,0-1-16,-21 0 0,0 1 0,0-1 15,0 0-15,0 1 0,0-1 0,-21 0 16,0 1-16,0-22 0,-1 21 15,1-21-15,-21 22 0,0-22 16,20 0-16,-20 0 0,0 0 0,-1 1 16,22-1-16,-21 0 0,0-21 0,-1 21 15,22-21-15,-21 0 0,21 0 0,-22 0 16,1 0-16,21 0 0</inkml:trace>
  <inkml:trace contextRef="#ctx0" brushRef="#br0" timeOffset="28738.87">9313 11388 0,'0'21'0,"0"0"15,21-42 32,1 0-47,-1-22 16,0 22-16,0 0 0,0-21 15,22 21-15,-22-22 0,0 1 16,21 0-16,-21-1 0,1 22 0,-1-21 16,0-1-16,0 1 0,0 0 0,-21-1 15,0 22-15,0 0 0,0-21 16,0 21-16,-21 21 0,0 0 16,0 0-16,0 0 0,-1 21 0,-20 0 15,21 0-15,0 0 0,0 22 16,-1-22-16,1 21 0,21 0 15,0 1-15,0-1 0,0 0 0,0 1 16,0-1-16,0 0 0,0 1 16,0-22-16,21 21 0,1-21 0,-1 1 15,-21-1-15,21 0 0,0-21 16,0 21-16,0-21 0,1 0 0,20 0 16,-21 0-16,0 0 0,22 0 0,-22 0 15,21-21-15,-21 0 0,0 21 16,1-21-16,20-1 0,-21 1 0,0 0 15</inkml:trace>
  <inkml:trace contextRef="#ctx0" brushRef="#br0" timeOffset="28983.73">10329 11091 0,'0'0'0,"21"0"16,1 0 109,-1 0-125</inkml:trace>
  <inkml:trace contextRef="#ctx0" brushRef="#br0" timeOffset="29395.5">11112 10922 0,'0'0'16,"0"-21"-1,0 0-15,0 42 32,0 0-32,0 0 15,0 0-15,-21 1 0,21 20 0,0 0 16,-21-21-16,21 22 0,-21-1 0,21-21 16,0 22-16,0-22 0,0 21 15,0-21-15,0 0 0,0 1 0,0-1 16,21-21-16,0 0 0,0 0 15,1 0-15,-1 0 16,0-21-16,0 21 0,0-22 0,22 1 16,-22 0-16,0 0 0,0-21 15,0 20-15,0 1 0,1-21 16,-22 21-16,0-22 0,21 22 0,-21 0 16,0-21-16,0 21 0,0-1 0,0 1 15,0 0-15,21 21 47</inkml:trace>
  <inkml:trace contextRef="#ctx0" brushRef="#br0" timeOffset="29755.12">11959 10901 0,'0'0'15,"0"-21"1,-21 21 0,0 0-16,0 0 0,-1 0 15,1 21-15,21 0 0,-21-21 0,0 21 16,0 0-16,21 1 0,0-1 16,-21 0-16,21 0 0,0 0 15,0 0-15,21-21 0,0 0 16,0 0-1,0 0-15,0 0 0,1 22 0,-1-22 16,0 0-16,0 0 0,0 0 0,-21 21 16,21-21-16,-21 21 15,0 0-15,0 0 16,-21 0-16,0-21 0,0 22 16,-21-22-16,20 21 0,1-21 15,-21 21-15,21-21 0,-22 21 0,22-21 16,0 0-16,-21 0 0,21 21 0,-1-21 15,-20 0-15,21 0 0,0 0 16</inkml:trace>
  <inkml:trace contextRef="#ctx0" brushRef="#br0" timeOffset="30199.46">9758 11832 0,'0'0'0,"42"-42"0,-21 21 0,22-22 16,-1 22-16,-21-21 0,0 21 0,0-22 16,-21 22-16,0 0 0,0 0 0,0 0 15,-21 0-15,0-1 0,0 22 16,0 0-16,0 0 0,-1 22 16,1-1-16,0 0 0,0 0 0,0 0 15,21 22-15,0-22 0,0 21 16,0-21-16,0 22 0,0-22 15,0 21-15,0-21 0,0 0 0,0 22 16,0-22-16,0 0 0,21 0 16,0 0-16,0 1 0,0-22 15,1 0-15,-1 0 0,0 0 16,0 0-16,0 0 0,0 0 16,1-22-16</inkml:trace>
  <inkml:trace contextRef="#ctx0" brushRef="#br0" timeOffset="30359.36">10329 11853 0,'0'0'0,"0"22"32,21-22-1</inkml:trace>
  <inkml:trace contextRef="#ctx0" brushRef="#br0" timeOffset="30595.23">11028 11642 0,'0'42'15,"0"-21"-15,0 0 0,0 1 16,-21-1-16,21 21 0,-22-21 0,22 0 16,0 1-16,-21 20 0,21-21 0,0 0 15,0 0-15,0 1 0,0-1 0,0 0 16,0 0-16,0 0 16</inkml:trace>
  <inkml:trace contextRef="#ctx0" brushRef="#br0" timeOffset="30864.07">11007 11790 0,'0'-21'0,"0"42"0,0-63 16,0 20-16,0 1 0,21 21 15,0-21-15,0 21 0,0 0 16,0-21-16,1 21 0,-1 0 15,0 0-15,0 0 0,0 21 16,-21 0-16,21-21 0,-21 21 16,0 1-16,0-1 0,0 0 0,-21 0 15,0 0-15,0-21 16,0 21-16,21 1 0,-21-1 0,-1-21 16,1 21-16,0-21 0,0 0 0,21 21 15,0-42 1,0 0-1</inkml:trace>
  <inkml:trace contextRef="#ctx0" brushRef="#br0" timeOffset="31307.68">11578 11663 0,'0'0'15,"21"0"-15,-21 21 0,0 0 16,0 0-16,0 1 0,0-1 15,-21-21-15,21 21 0,-21 0 16,21 0-16,-21 0 0,21 1 0,0-1 16,0 0-16,-21-21 0,21-21 47,21 0-47,0-1 0,0 1 15,-21 0-15,21 0 0,0 21 0,-21-21 16,22 0-16,-1 21 15,0 0-15,0 21 16,-21 0 0,21-21-16,-21 21 0,21-21 0,-21 21 15,22 0-15,-1-21 0,0 0 16,-21 22-16,42-22 0,-21 0 0,1 0 16,-1 0-16,0 0 0,0 0 0,0-22 15,0 1-15,1 21 0,-1-21 0,0 0 16,0 0-16,-21 0 15,0-1-15,0 1 16,0 0-16,-21 0 0,0 21 16,0 0-16,21-21 15,-22 21-15,1 0 0,0 0 16,0 0-16,0 0 0</inkml:trace>
  <inkml:trace contextRef="#ctx0" brushRef="#br0" timeOffset="31767.32">9631 12488 0,'0'0'0,"21"0"0,0 0 16,0-21-16,0 21 0,1-21 15,-22 0-15,21 0 0,0 0 0,0-1 16,-21 1-16,0 0 15,21 0-15,-21 0 0,-21 21 32,21 21-17,-21 0-15,0 0 0,21 0 16,-21 1-16,21-1 0,0 0 0,0 0 16,0 0-16,0 0 15,0 1-15,21-22 16,0 0-16,0 0 0,0 0 15,0 0-15,1 0 0,-1 0 0,0 0 16,0 0-16,0-22 0</inkml:trace>
  <inkml:trace contextRef="#ctx0" brushRef="#br0" timeOffset="32219.06">10499 12404 0,'21'21'15,"-21"0"-15,21-21 16,-21 21-16,21-21 0,0 0 0,0 0 16,1 0-16,20 0 15,0 0-15,1 0 0,-1 0 16,21-21-16,1 21 0,-1-21 0,22 0 16,-21 21-16,-1-21 0,1 21 0,20-22 15,-20 22-15,-22-21 0,22 21 16,-1-21-16,-21 0 0,22 21 0,-22-21 15,1 21-15,-1 0 0,-21-21 0,0 21 16,0 0-16,1 0 0,-1 0 0,-21 21 94</inkml:trace>
  <inkml:trace contextRef="#ctx0" brushRef="#br0" timeOffset="33787.33">7662 12742 0,'0'-21'0,"0"-42"15,0 42-15,0-1 0,0 1 16,0 42 15,0 1-15,0 20-16,0-21 0,-21 21 0,21 1 16,0-1-16,-21 22 0,21-22 0,0 0 15,0 1-15,0-1 0,-21 0 16,21 1-16,-21-22 0,21 0 0,-22 21 15,22-21-15,0 1 16,22-44 0,-1 1-16,0 0 0,-21 0 15</inkml:trace>
  <inkml:trace contextRef="#ctx0" brushRef="#br0" timeOffset="34003.19">7980 12552 0,'0'0'0,"0"21"16,0 21 0,21-20-16,-21 20 15,0-21-15,0 21 0,0 1 0,0-1 16,0 0-16,0 1 0,0-1 16,0 0-16,0 1 0,0-1 15,0-21-15,0 0 0,0 22 0,0-22 16,-21-21-16,21 21 0,-21-21 15,21 21-15,-22-21 0</inkml:trace>
  <inkml:trace contextRef="#ctx0" brushRef="#br0" timeOffset="34187.1">7535 13060 0,'21'0'15,"1"0"-15,-1 0 16,0 0-16,0 0 0,21 0 0,-20 0 16,20 0-16,0-21 0,1 21 15,-1-21-15,0-1 0,22 1 0,-22 0 16,0 0-16,1 0 0,20 0 0</inkml:trace>
  <inkml:trace contextRef="#ctx0" brushRef="#br0" timeOffset="34410.97">8509 12658 0,'0'21'0,"0"0"0,0 0 15,0 0-15,0 1 0,0 20 16,0-21-16,0 21 0,0 1 0,0-1 16,0 0-16,0 1 0,0-1 15,-21-21-15,21 22 0,0-22 0,-21 21 16,21-21-16,0 0 0,0 1 0,0-1 15,0 0-15,0 0 0,0-42 32,0 0-32</inkml:trace>
  <inkml:trace contextRef="#ctx0" brushRef="#br0" timeOffset="34638.83">8467 12891 0,'0'-22'0,"0"44"0,0-86 0,0 43 15,0-21-15,0 20 0,21 1 0,0 0 16,0 21-16,0-21 0,0 0 16,1 21-16,-1 0 0,21 0 0,0 0 15,-20 0-15,20 0 0,-21 21 16,0 0-16,0 0 0,-21 0 0,0 1 16,0 20-16,0-21 0,-21 21 0,-21-20 15,21 20-15,-22-21 16,22 21-16,-21-20 0,0 20 0,20-21 15,-20 0-15,21 0 0,0-21 0,0 0 16,-1 0-16,1 0 0</inkml:trace>
  <inkml:trace contextRef="#ctx0" brushRef="#br0" timeOffset="35103.44">10054 12933 0,'0'-21'16,"0"42"-16,0-63 0,0 63 31,0 0-31,0 0 0,21 0 0,-21 22 15,0-1-15,0 0 0,0 1 16,0-1-16,0 0 0,0 1 0,0 20 16,0-21-16,0 1 0,-21-1 0,0 0 15,21-20-15,0 20 0,-21 0 16,21-21-16,-21 1 0,21-1 0,0 0 16,-22 0-16,22-42 31,0 0-31</inkml:trace>
  <inkml:trace contextRef="#ctx0" brushRef="#br0" timeOffset="35372.29">9969 13102 0,'0'-21'0,"0"42"0,0-84 0,0 42 0,0-22 16,0 22-16,0 0 0,0 0 15,22 0-15,20-1 0,-21 1 0,21 0 16,-20 21-16,20 0 0,0 0 15,1 0-15,-1 0 0,0 21 0,-21 0 16,1 1-16,-1-1 0,0 0 0,-21 0 16,0 21-16,0-20 15,-21-1-15,21 21 0,-43-21 0,22 0 16,0 1-16,0-1 0,-21 0 0,20 0 16,1 0-16,0 0 0,0-21 15,21 22-15,0-44 16,21 22-1,0-21-15</inkml:trace>
  <inkml:trace contextRef="#ctx0" brushRef="#br0" timeOffset="35555.19">10837 13039 0,'0'0'0,"0"21"16,21-21-1,1 0 1,-1 0-16,0 0 16,0 0-16,0 0 0,0 0 0,1 0 15,-1 0-15,0 0 16</inkml:trace>
  <inkml:trace contextRef="#ctx0" brushRef="#br0" timeOffset="35697.11">10964 13166 0,'0'21'0,"0"-42"0,-21 42 0,21 0 16,0 0 0,21-21-1,0 0-15,1 0 0,-1 0 16,0-21-16,0 21 0,21-21 16,1 0-16</inkml:trace>
  <inkml:trace contextRef="#ctx0" brushRef="#br0" timeOffset="36695.05">11980 12764 0,'0'21'16,"0"0"0,0 0-16,0 0 0,0 0 15,0 22-15,-21-22 0,21 0 0,0 21 16,-21-20-16,21-1 0,0 0 0,0 0 15,0 0-15,0 0 0,0 1 16,-21-22-16,21 21 0,0-42 47,21-1-47,0 1 0,0 0 16,-21 0-16,21 0 0,1 0 15,-1-1-15,-21 1 16,21 21-16,0 0 15,0 0-15,-21 21 16,0 1-16,0-1 16,0 0-16,21 0 0,-21 0 15,22-21-15,-1 21 0,0 1 16,0-22-16,0 0 16,0 0-16,1 0 0,-1 0 0,0 0 15,0 0-15,21 0 0,-20 0 16,-1-22-16,0 22 0,0-21 0,21 0 15,-20 0-15,-1 0 16,0 0-16,-21-1 0,21 1 0,-21 0 16,0 0-16,0 0 15,0 0-15,0-1 0,-21 22 16,0 0 0,0 22-16,21-1 15,0 0-15,0 0 0,-22 0 0,22 0 16,0 1-16,-21-22 0,21 21 0,0 0 15,0 0-15,0 0 0,0 0 16,0 1-16,21-22 16,1 0-1,-1 0-15,0 0 0,0 0 16,0 0-16,0 0 0,1-22 0,-1 22 16,0-21-16,0 21 0,0-21 0,0 0 15,1 0-15,-1 21 0,0-21 16,0-1-16,0 22 0,0-21 0,1 0 15,-1 21-15,0 0 0,0 0 16,0 0 0,-21 21-16,0 0 0,0 1 15,0-1-15,21-21 16,-21 21-16,22-21 16,-1 0-1,0 0-15,0 0 0,0 0 16,0 0-16,1 0 0,-1-21 15,0 21-15,0 0 0,0-21 16,0 21-16,1 0 0,-1-22 0,0 22 16,-21-21-16,21 21 0,0 0 0,0 0 15,1 0-15,-1 0 0,0 0 16,0-21-16,0 21 0,0 0 16,1 0-16,-1 0 0,0 0 15,0 0-15,-21-21 16,21 21-16,0 0 0,1 0 31,-1 0-31,0 0 16,0 0-1,0 0-15,-21 21 32</inkml:trace>
  <inkml:trace contextRef="#ctx0" brushRef="#br0" timeOffset="37423.64">9737 13780 0,'0'-22'0,"-22"1"15,22 42 32,0 1-47,0-1 0,0 0 0,0 0 16,0 21-16,0-20 0,0 20 15,0-21-15,0 21 0,0-20 0,0-1 16,0 0-16,0 0 0,0 0 0,0 0 16,0 1-1,22-22 1,-22-22-1,21 22-15,-21-21 0,0 0 0,21 21 16,0-21-16,0 0 0,-21 0 16,21-1-16,1 22 0,-22-21 15,21 0-15,0 21 0,0 0 16,0 0-16,0 0 0,-21 21 16,22 0-16,-1-21 0,-21 22 15,21-1-15,0 0 0,0-21 0,0 21 16,-21 0-16,22-21 0,-1 0 0,0 21 15,0-21-15,0 0 16,0 0-16,1 0 0,-1 0 16,0 0-16,-21-21 0,21 0 15,0 0-15</inkml:trace>
  <inkml:trace contextRef="#ctx0" brushRef="#br0" timeOffset="37639.01">11155 13885 0,'21'0'16,"0"0"-16,-21 22 0,21-22 16,0 0-1,-21 21-15,22-21 16,-1 0-16,0 0 0,0 0 15,0 0 1,0 0-16</inkml:trace>
  <inkml:trace contextRef="#ctx0" brushRef="#br0" timeOffset="37795.92">11261 14034 0,'0'0'0,"-22"0"0,22 21 15,22-21 17,-1 0-32,0 0 0,0-21 0,0 21 15,0-22-15,1 22 0</inkml:trace>
  <inkml:trace contextRef="#ctx0" brushRef="#br0" timeOffset="38775.28">11980 14161 0,'0'21'47,"21"-21"0,1 0-47,-1 0 16,21 0-16,0 0 0,1 0 0,20 0 15,1 0-15,-1 0 0,1 0 16,20-21-16,1 21 0,21 0 0,0-22 16,0 1-16,-1 21 0,1 0 0,0 0 15,0-21-15,-21 21 0,20 0 16,-20 0-16,0-21 0,-22 21 0,1 0 16,-1 0-16,-20 0 0,-1 0 0,-21-21 15,0 21-15,0 0 0,1 0 16,-1 0-1,0 0 48,-21 21-47,-21-21 30,0 0-46,-1 0 16,1 0-16,-21 21 0,0-21 0,20 0 16</inkml:trace>
  <inkml:trace contextRef="#ctx0" brushRef="#br0" timeOffset="39139.07">11853 14372 0,'0'0'15,"43"0"-15,20 0 0,22 0 0,-22 0 16,22 0-16,0 0 0,-1 0 0,22 0 16,-21 0-16,-1 0 0,22-21 0,-21 0 15,21 21-15,-22-21 0,1 21 16,0-21-16,-22 21 0,1 0 0,-22 0 16,22-22-16,-43 22 0,0 0 0,0 0 15,0 0-15,-21-21 47</inkml:trace>
  <inkml:trace contextRef="#ctx0" brushRef="#br0" timeOffset="41015.37">10689 7811 0,'-21'0'15,"42"0"-15,-63 0 0,21 0 0,-22 0 0,22 0 16,0 0-16,0 0 0,0 21 16,-1-21-16,1 0 0,0 0 15,42 0 16,0 0-15,22 0-16,-1 0 0,22 0 0,-1 0 16,1 0-16,-1 0 0,22 0 15,-1 0-15,-20-21 0,-1 21 0,22 0 16,-43 0-16,22 0 0,-22-22 16,1 22-16,-22 0 0,0 0 15,0 0-15,0 0 0,-42 0 31,0 0-31,0 0 16,0 0-16,-22 22 0,22-22 0</inkml:trace>
  <inkml:trace contextRef="#ctx0" brushRef="#br0" timeOffset="41311.71">11091 7853 0,'-21'0'0,"0"0"32,21 21-32,-21 0 15,21 22-15,0-22 16,0 0-16,0 21 0,-21 1 0,21-1 16,-22 0-16,22 1 0,0-1 0,0 0 15,-21 1-15,0-1 0,21 0 16,-21-21-16,21 22 0,0-22 0,-21 0 15,0 21-15,21-20 0,-22-22 16,22 21-16,0 0 0,22-21 31,-1 0-31,0-21 16,0 0-16,0-1 0</inkml:trace>
  <inkml:trace contextRef="#ctx0" brushRef="#br0" timeOffset="41698.89">12234 7895 0,'0'0'0,"0"-21"0,-21 21 16,0 0-16,0 0 15,0 0-15,-1 0 0,1 0 16,0 0-16,0 21 0,0 0 0,0 1 16,-22-1-16,22 21 0,0-21 15,0 22-15,-22-1 0,22 0 16,0 1-16,0-1 0,0 0 0,0 1 0,21-1 16,0-21-16,0 21 0,0-20 15,0-1-15,0 0 0,0 0 0,0 0 16,21-21-16,0 21 15,21-21-15,-21 0 0,1 0 0,-1 0 16,21 0-16,-21 0 0,22-21 16,-1 0-16,-21 21 0,21-21 0,1 0 15,-22 21-15,21-21 0,-21-1 16,1 1-16,-1 0 0,21 21 0,-21-21 16,0 0-16,1 0 0</inkml:trace>
  <inkml:trace contextRef="#ctx0" brushRef="#br0" timeOffset="41988.28">13017 7705 0,'0'0'0,"0"21"46,0 0-46,0 21 0,0 1 16,0-1-16,0 0 0,-21 1 16,21-1-16,0 0 0,-21 1 15,21-1-15,-21 0 0,21 1 0,0-1 16,0-21-16,-21 22 0,21-22 0,-21 0 16,21 0-16,0 0 15,21-21 16</inkml:trace>
  <inkml:trace contextRef="#ctx0" brushRef="#br0" timeOffset="42843.79">18711 9250 0,'0'-21'15,"-21"21"1,0 0-16,21 21 16,-21 0-1,21 21-15,0 1 0,0-1 16,0 22-16,0-1 0,0 22 0,0-22 15,0 22-15,0 0 0,0-1 0,0 1 16,0 0-16,0 20 0,0 1 16,0 0-16,-21 0 0,21 0 15,-22 0-15,22-1 0,0 22 0,-21 0 16,0 0-16,0 0 0,21 0 0,-21 0 16,0 0-16,-1 0 0,1 0 15,0 0-15,0-21 0,21 21 0,-21-21 16,0 0-16,21-21 0,-22 20 0,1-20 15,21 0-15,0-22 0,-21 1 16,21-1-16,-21-20 0,21-1 16,-21 0-16,21-21 0,0 1 0,0-1 15,0 0-15,0-42 32,0 0-32,0-1 0,0-20 15,0 21-15,0-21 0,0-1 0</inkml:trace>
  <inkml:trace contextRef="#ctx0" brushRef="#br0" timeOffset="44075.83">18627 9504 0,'0'0'0,"0"-21"15,21 21 1,0-21-16,21 21 16,1 0-16,-1 0 0,21-22 15,22 22-15,-21-21 0,41 21 0,1 0 16,0-21-16,0 21 0,21-21 0,0 21 16,0 0-16,21-21 0,0 0 15,22 21-15,-22 0 0,21-22 0,-21 22 16,0-21-16,22 21 0,-22 0 15,21-21-15,1 0 0,-22 21 0,0 0 16,-21-21-16,21 21 0,-21-21 16,0 21-16,-21 0 0,0-22 0,0 22 15,-22 0-15,1 0 0,-22 0 16,1 0-16,-1 0 0,-20 0 16,-1 0-16,-21 0 0,22 0 0,-22 0 15,0 22-15,0-1 16,-21 0-16,0 0 15,0 0-15,0 0 0,0 1 0,0 20 16,0 0-16,0 1 0,0 20 16,0 22-16,0-22 0,0 22 0,0 0 15,0-1-15,0 1 0,0 0 0,0 20 16,0-20-16,0 0 16,0 21-16,0-22 0,0 1 0,0 0 15,0-1-15,0 1 0,0 21 16,0-22-16,0 1 0,0 21 0,-21-21 15,21 20-15,-21 1 0,0-21 0,21 42 16,-22-21-16,1 0 0,0-1 16,21 1-16,-21 0 0,0 21 0,0-21 15,-1 0-15,1-22 0,21 22 0,0-21 16,-21 21-16,0-43 0,21 22 16,-21-22-16,21 1 0,0-1 0,0 1 15,-21-22-15,-1 1 0,22-1 0,-21-21 16,21 0-16,0 0 15,0 1-15,0-1 0,-21-21 16,21 21-16,-21-21 31,21 21-15,-21-21-16,0 0 0,-1 21 16,1-21-16,0 0 0,0 0 15,0 21-15,0-21 0,-1 0 16,-20 0-16,0 0 0,-1 0 0,1 0 15,0 0-15,-22 0 0,1 0 0,-1 0 16,1 0-16,-22-21 0,22 0 16,-43 21-16,21-21 0,0 21 15,-20-21-15,-1 21 0,0-21 0,21 21 16,-21-22-16,1 22 0,-1 0 16,0-21-16,0 21 0,0 0 0,0-21 15,1 21-15,-1 0 0,0-21 0,0 21 16,0 0-16,0-21 0,1 21 15,-1 0-15,0 0 0,0 0 0,0 0 16,22 0-16,-1 0 0,0 0 0,22 0 16,-22 0-16,22 0 0,-1 0 15,1 0-15,-1 0 0,1 0 0,-1 0 16,1 0-16,-1 0 0,1 0 16,-1 0-16,22 0 0,-22 0 0,22 0 15,-22 0-15,22 0 0,-21 0 16,20 21-16,1-21 0,21 0 0,0 0 15,-1 0-15,1 0 0,0 0 16,21 21 15,-21-21 1,0 0-32,21-21 0</inkml:trace>
  <inkml:trace contextRef="#ctx0" brushRef="#br0" timeOffset="46547.9">19600 9991 0,'0'0'0,"-42"0"16,0 0-16,-1 0 0,-105 0 16,127 0-16,0 0 15,0 0-15,42 0 16,21 0-1,0 0-15,1 0 0,20 0 16,1 0-16,20 0 0,-20 0 0,21 0 16,-22 0-16,22 0 0,-1 0 0,1 0 15,0 0-15,-1-21 16,1 21-16,0 0 0,-22 0 0,22 0 0,-22-22 16,1 22-16,-1 0 15,-20 0-15,-1 0 0,-21 0 0,0 0 16,1 0-16,-1 0 0,-42 0 31,-1 0-31,1 0 0,0 22 16,-21-22-16,21 0 0,-1 0 0,-20 0 15,0 21-15,-1-21 0</inkml:trace>
  <inkml:trace contextRef="#ctx0" brushRef="#br0" timeOffset="46971.47">19050 10372 0,'-21'21'0,"42"-42"0,-42 63 16,42-42 15,0 0-31,21 0 0,1 0 16,-1-21-16,22 21 0,-22 0 15,43-21-15,-22 21 0,22-21 16,-22 21-16,22 0 0,0-22 0,-1 22 16,-20 0-16,20-21 0,1 21 0,0 0 15,-22 0-15,22 0 0,-22-21 16,-20 21-16,20 0 0,-20 0 0,-1 0 15,-21 0-15,0 0 0,0 0 16,1 0-16,-44 0 31,1 0-31,0 0 16,0 21-16,0-21 0,0 21 0,-1-21 16,1 22-16,0-22 0,-21 0 15,21 21-15,-1-21 0,1 0 16</inkml:trace>
  <inkml:trace contextRef="#ctx0" brushRef="#br0" timeOffset="48227.68">19177 10795 0,'-21'21'0,"42"-42"0,-85 42 15,43 0-15,0-21 0,0 0 0,21 22 16,-21-22-16,0 0 16,21 21-1,21-21 1,0 0-16,0 21 0,21-21 16,1 0-16,-1 0 0,22 0 0,-1 0 15,22 0-15,-1 0 0,1 0 0,0 0 16,21-21-16,-22 21 0,22 0 15,-21-21-15,-1 21 0,-20 0 0,21-22 16,-1 22-16,-20-21 0,-1 21 16,1 0-16,-22 0 0,22 0 0,-22 0 15,-21 0-15,21 0 0,1 0 16,-22 0-16,0 0 0,0 0 16,-21 21 671,0 1-609,21-22 0,-21 21-62,-21-21 0,21 21-16,-21-21 15,0 0-15,0 0 0,-22 21 0,22-21 16,0 0-16</inkml:trace>
  <inkml:trace contextRef="#ctx0" brushRef="#br0" timeOffset="48467.38">19494 11642 0,'-21'0'0,"42"0"0,-63 0 0,21 0 0,0 0 16,0 0-16,-1 0 0</inkml:trace>
  <inkml:trace contextRef="#ctx0" brushRef="#br0" timeOffset="49263.92">19664 11769 0,'-21'0'16,"-1"0"-16,22 21 15,-21-21-15,0 0 16,0 21-16,0-21 16,0 0-16,-1 0 15,1 0-15,21 21 16,-21-21-16,0 0 0,0 0 15,0 0-15,-1 0 0,1 0 16,0 0 0,0 0-16,0 0 0,0 0 15,-1 0-15,1 0 0,0 0 16,0 0-16,-21 0 0,20 0 0,1 21 16,0-21-16,0 0 15,0 0-15,0 0 47,-1 0 0,44 0 15,-1 0-62,0 0 0,0 0 16,0 0-16,0 0 0,22 0 16,-1 0-16,0 0 0,22 0 0,-1 0 15,1 0-15,21 0 0,-1-21 0,22 0 16,-21 21-16,21-21 0,-22 21 16,22-21-16,-21 21 0,21-21 0,-22-1 15,-20 22-15,20-21 0,-20 21 16,-1 0-16,1-21 0,-22 21 0,1 0 15,-22 0-15,21-21 0,-21 21 16,0 0 0,-42 0 31,0 21-47,0-21 15,0 21-15,0-21 0,-22 21 0,22-21 16,-21 22-16,21-22 0,-22 21 15,22-21-15,-21 21 0,-1-21 0,1 21 16,0-21-16,-1 21 0</inkml:trace>
  <inkml:trace contextRef="#ctx0" brushRef="#br0" timeOffset="49663.69">19029 12319 0,'-43'21'0,"86"-42"0,-128 42 0,43 0 16,-1-21-16,22 0 0,-21 0 16,21 0-16,21 22 0,-21-22 15,42 0 1,0 0-16,21 0 16,1 0-16,-1 0 0,0 0 15,22 0-15,20 0 0,-20-22 0,21 22 16,20-21-16,-20 0 0,0 21 0,21-21 15,-22 0-15,1 21 0,0-21 16,-22-1-16,1 22 0,-1-21 0,1 21 16,-22 0-16,0-21 0,-21 21 0,22 0 15,-22 0-15,0 0 0,0 0 16,0 0 0,-42 0 46,0 0-62,0 0 0,0 0 0,0-21 16,-1 21-16,1-21 0,0 21 15,0-21-15</inkml:trace>
  <inkml:trace contextRef="#ctx0" brushRef="#br0" timeOffset="50979.47">7239 2900 0,'-21'21'0,"42"-42"0,-63 42 0,20 0 0,-20-21 16,0 21-16,21-21 0,-43 22 15,22-22-15,-1 21 0,1-21 16,0 0-16,21 21 0,-22-21 0,22 0 16,0 0-16,63 0 31,1 0-31,-1 0 0,21-21 16,-20 21-16,41-21 0,-20 21 15,21-22-15,-1 1 0,1 21 0,0-21 16,-1 0-16,1 21 0,0-21 15,-22 21-15,22-21 0,-22 21 0,1 0 16,-1-22-16,1 22 0,-22 0 16,0 0-16,1 0 0,-22 0 0,0 0 15,0 0-15,0 0 0,-21 22 32,-21-22-32,0 21 15,0-21-15,-21 0 0,-1 21 16,1-21-16,0 21 0</inkml:trace>
  <inkml:trace contextRef="#ctx0" brushRef="#br0" timeOffset="51306.92">6731 3598 0,'0'0'0,"0"22"16,21-1-16,21-21 0,-20 0 15,41 0-15,-21 0 16,22 0-16,-1 0 0,1 0 0,21-21 16,-1 21-16,22-22 0,-21 22 15,21-21-15,-1 0 0,1 0 0,-21 0 16,21 21-16,-22-21 0,-20-1 16,-1 1-16,1 21 0,-1-21 0,-20 0 15,-1 21-15,-21 0 0,0 0 16,1 0-16,-1 0 0,0 0 15,-42 21 17,0-21-17,-1 21-15,1-21 0,0 21 16,0 1-16,-21-1 0</inkml:trace>
  <inkml:trace contextRef="#ctx0" brushRef="#br0" timeOffset="51544.86">7070 4233 0,'-43'22'16,"86"-44"-16,-107 86 0,43-43 0,0 0 15,21 0-15,0 1 0,21-22 16,0 0-16,21 0 0,-20 0 16,20 0-16,0 0 15,1 0-15,-1 0 0,21-22 0,-20 22 16,20-21-16,1 0 0,-1 0 15,-20 0-15,20 21 0,1-21 0,-22-1 16,21 1-16,-20 0 0,-1 0 16,0 0-16,1 21 0,-1-21 0,-21-1 15,22 1-15,-22 0 0</inkml:trace>
  <inkml:trace contextRef="#ctx0" brushRef="#br0" timeOffset="52063.59">11684 3027 0,'0'0'0,"-21"0"0,0 0 16,-1 0-16,44 0 31,20-21-31,-21 0 16,21 21-16,22-22 0,-22 22 15,22-21-15,-1 21 0,22-21 0,-22 21 16,1-21-16,-1 0 0,-20 21 15,20 0-15,-20 0 0,-1-21 0,0 21 16,1 0-16,-22 0 0,21 0 16,-42 21-16,0 0 15,0 0-15,-21-21 16,0 21-16,-22 0 0,1 1 0</inkml:trace>
  <inkml:trace contextRef="#ctx0" brushRef="#br0" timeOffset="52304.45">11409 3598 0,'-43'22'0,"86"-44"0,-107 65 16,43-22-16,21 0 0,0 0 0,0 0 15,21-21-15,0 0 16,1 0-16,20 22 0,0-22 0,-21 0 16,43 0-16,-22 0 0,1 0 15,20 0-15,1-22 0,-1 22 0,1-21 16,-1 21-16,1-21 0,-1 21 15,1-21-15,-1 21 0,-21-21 0,22 21 16,-22 0-16,22 0 0,-43-21 16,21 21-16,-21 0 0,1 0 15,-44 21 1,1-21-16</inkml:trace>
  <inkml:trace contextRef="#ctx0" brushRef="#br0" timeOffset="52499.34">11366 4297 0,'0'0'16,"-21"21"-16,-21 0 0,21-21 0,0 21 15,42-21 1,0 0 0,0 0-16,21 0 0,1 0 15,-1 0-15,0 0 0,1 0 0,-1-21 16,0 0-16,22 21 0,-22-21 15,1 0-15,20 0 0,-21-1 0</inkml:trace>
  <inkml:trace contextRef="#ctx0" brushRef="#br0" timeOffset="52925.1">14986 3302 0,'0'0'0,"-21"0"0,0 0 16,21-21-16,0 0 16,21 0-16,0 21 15,0 0-15,21-22 0,22 22 16,-1-21-16,1 21 0,21-21 0,-1 0 16,-20 0-16,20 21 0,1-21 15,-21-1-15,-1 22 0,22-21 0,-43 21 16,22 0-16,-22-21 0,0 21 15,-21 0-15,1 0 0,-22 21 16,0 0 0,-43 1-16,22-22 0,0 21 0,-21 21 15,-1-21-15,1 0 16</inkml:trace>
  <inkml:trace contextRef="#ctx0" brushRef="#br0" timeOffset="53110.99">15240 3704 0,'-21'21'0,"42"-42"0,-42 64 15,21-22-15,21-21 16,0 0-16,21 0 0,1 0 16,-1 0-16,0 0 0,22-21 0,-22 21 15,22-22-15,-22 1 0,22 21 16,-1-21-16,1 21 0,-1-21 0,1 0 16,-1 21-16,1 0 0,-22-21 15,21 21-15,-20 0 0,-22 0 0,0 0 16,0 0-16</inkml:trace>
  <inkml:trace contextRef="#ctx0" brushRef="#br0" timeOffset="53950.51">12340 5017 0,'-21'0'0,"42"0"0,-84 0 0,41 0 16,1 0-16,0 0 0,-21 0 16,21 0-16,-1 0 0,1 0 15,42 0 17,1 0-17,-1 0-15,21 0 0,-21 0 16,22 0-16,-1 0 0,0 0 15,1 21-15,-1-21 0,21 21 0,-20 0 16,41-21-16,-20 21 0,21 0 16,20 1-16,-20-1 0,21 0 0,21 0 15,-21 21-15,21-20 0,21 20 16,0 0-16,0 1 0,0-1 0,22 0 16,-1 1-16,0 20 0,1-21 0,-1 22 15,0-1-15,-20 1 0,20-1 16,0 1-16,1 21 0,-22-22 15,21 1-15,-21 20 0,0 1 0,1 0 16,-1-1-16,-21 1 0,21 0 0,-21-1 16,0 1-16,-21 0 0,21-1 15,-21 1-15,-22 0 0,1-1 16,0 1-16,-1-22 0,-20 22 0,-1-21 16,1-1-16,-1 1 0,-20-1 0,-1 1 15,0-22-15,1 21 0,-22-20 16,0-1-16,0-21 0,-21 22 0,0-1 15,0-21-15,0 0 0,0 0 0,-21-21 16,0 22-16,0-22 16,-1 0-16,1 0 0,0 0 0,-21-22 15,21 1-15,-1 21 0,1-21 16,0-21-16,0 21 0,0-1 16,0-20-16,-22 0 0</inkml:trace>
  <inkml:trace contextRef="#ctx0" brushRef="#br0" timeOffset="54682.79">13483 5165 0,'0'0'0,"-21"0"0,0 0 16,-22-21-16,22 21 0,0 0 0,0 0 15,0 0-15,0 0 16,42 21 31,0-21-47,21 0 16,-21 0-16,43 0 0,-22 21 15,1-21-15,20 21 0,1-21 0,-1 21 16,1-21-16,20 21 0,-20 1 0,20-22 15,1 21-15,0 0 0,-1 21 16,1-21-16,21 22 0,-21-1 0,20 0 16,1 1-16,0-1 0,0 22 15,21-1-15,0 1 0,-21-1 16,21 22-16,0-22 0,0 22 0,21 0 16,-21 20-16,21-20 0,0 21 15,-21 0-15,21-22 0,-21 22 0,0 0 16,22 0-16,-22 0 0,0 0 0,0-1 15,-22 1-15,22 0 0,-21 0 16,0 0-16,-21-22 0,21 22 0,-22 0 16,-20-21-16,20-1 0,-20 1 0,-22 0 15,22-22-15,-22 1 0,0-1 16,-20-20-16,-1 20 0,0-21 16,0 1-16,-21-22 0,0 0 0,0 21 15,0-20-15,0-1 0,-21-21 16,0 0-1,0 0-15,-1 0 16,1-21-16,0-1 16,21 1-16,0 0 15,-21 21-15,21-21 0,0 0 0,-21 21 16,21-21-16</inkml:trace>
  <inkml:trace contextRef="#ctx0" brushRef="#br0" timeOffset="55075.72">17674 8573 0,'0'0'0,"0"-22"15,0 1 1,21 21-1,0 0-15,1 0 0,20 21 16,-21 1-16,21-1 0,-20 0 16,20 0-16,0 0 0,22 22 0,-22-22 15,22 21-15,-1 0 0,1 1 16,-1-1-16,1 0 0,-1 1 16,1-1-16,-1 0 0,1 1 0,-22-1 15,21 0-15,-20-20 0,-1 20 0,0-21 16,-20 0-16,20 0 0,-21 1 15,0-1-15,-21 0 0,21-21 16,1 0-16,-22-21 31,0 0-15,0-1-16,0 1 0,0 0 16,0 0-16,0 0 0</inkml:trace>
  <inkml:trace contextRef="#ctx0" brushRef="#br0" timeOffset="55363.22">19304 8276 0,'0'0'0,"0"-42"0,0 21 16,0-22-16,0 22 0,0 0 0,0 0 16,0 0-16,0 0 0,0-1 0,-21 22 31,21 22-31,-21-1 0,-1 0 0,22 21 15,-21 1-15,0-1 0,0 21 16,0-20-16,21 20 0,-21 1 16,-1 20-16,1-20 0,0-1 0,0 1 15,21 21-15,-21-22 0,0 1 0,-1-1 16,22-21-16,-21 22 0,0-22 16,21 1-16,-21-22 0,21 21 0,0-21 15,0 0-15,0 1 0,0-1 0</inkml:trace>
  <inkml:trace contextRef="#ctx0" brushRef="#br0" timeOffset="58887.43">22288 2011 0,'0'0'15,"-21"0"-15,21-21 0,-21 21 0,0-21 16,0 21-16,21-22 15,-21 1-15,21 0 0,0 0 16,0 0 0,0 0-16,21 21 15,0-22-15,21 1 0,-21 0 0,22 21 16,-1-21-16,22 0 0,-22 0 16,21-1-16,-20 22 0,20-21 15,1 0-15,-1 21 0,1 0 0,-1-21 16,1 21-16,-1 0 0,-20 0 15,20 0-15,1 21 0,-22 0 0,21 0 16,-20 1-16,20-1 0,-20 21 16,-1-21-16,-21 22 0,21-1 15,1-21-15,-22 21 0,0 1 0,0-1 16,0 0-16,-21 1 0,0-1 0,0 0 16,0 1-16,0-1 0,0 0 15,0 1-15,-21 20 0,0-20 0,0 20 16,-21 1-16,20-22 0,1 21 15,-21 1-15,21-1 0,0-20 16,-22 20-16,1 1 0,21-1 16,-22 1-16,22-1 0,-21 1 0,0-1 15,-1 1-15,-41 63 0,20-64 16,22 1-16,-22-1 0,22 1 16,-22-1-16,1 1 0,-1-1 15,1 1-15,-1-1 0,1 1 0,21-1 16,-22-20-16,22 20 0,-1 1 15,1-22-15,0 21 0,-1-20 16,22-1-16,-21 22 0,21-1 0,-22 1 16,22-1-16,-21 1 0,21-1 0,0 1 15,-1-1-15,22 1 0,0-1 16,0 1-16,0-1 0,0 1 0,22-1 16,-1 1-16,0-1 0,0 1 0,21-1 15,-20-21-15,20 22 0,0-22 16,22-21-16,-1 22 0,-20-22 0,20 0 15,22-21-15,-22 0 0,1 0 16,-1 0-16,1 0 0,-1-21 0,-20 0 16,20 0-16,-21-1 0,22 1 15,-22 0-15,-21-21 0,22 21 16,-1-1-16,-21 1 0,0 0 0,-21 0 16,0 0-16,22 0 0,-22-1 0,0 1 15,-22 21 1,1 0-16,0 0 15,0 0-15,0 0 0,0 21 16,-1 1-16,1-1 0,0 0 0,0 0 16,0 0-16,-22 0 0,22 1 15,0-1-15,-21 0 0,21 0 16,-22 0-16,22 0 0,0 1 0,-21-1 16,-1 21-16,1 0 0,21-20 15,0-1-15,-1 0 0,1 21 16,0 1-16,-21 62 0,21-62 15,-1 20-15,1 64 0,0-42 16,0 63-16,21 21 16,0-84-16,0 0 0,0-1 15,0 1-15,21 0 0,0-1 0,0 1 16,1-21-16,-1 20 0,0-20 16,0 20-16,0-20 0,0 42 15,1-43-15,-22 22 16,0-43-16,0 1 0,0-22 0,-43 0 15,43 0-15,-21 0 0,0 0 16,0 1-16,0-22 0,-1 21 0,1-21 16,0 0-16,0 21 0,0-21 0,0 0 15,-1 21-15,1-21 0,0 0 16,0 0-16,0 0 0,21 21 0,-21-21 16,-1 0-16,1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FF02-EF58-4DE1-83FA-4A3DBF365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D9D87-10D0-4D8F-99AC-659653883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12533-764F-4B8E-A8C6-3159B518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A4F-6F80-4E89-8103-5B4183F09999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CD74E-5AA1-42FE-91B7-2D392C0D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8561-719B-4AB4-93E1-FE196B3E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984-57BD-4206-9505-970D46CE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4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7383-2C83-4A06-BE9D-192A4985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86616-67DF-403F-BDBE-A3B9475C4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F0B35-E9AE-43AC-B226-D548552A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A4F-6F80-4E89-8103-5B4183F09999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54C6F-EEA7-4A34-ADF8-0E168FA2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97F30-9F80-40A7-8D97-87E4192F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984-57BD-4206-9505-970D46CE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40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DF109-74FE-4A90-BF28-DBD37C307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A5F59-40A9-4695-AF6A-6C10EAB68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3C246-0FA1-42DD-9AEB-B8B3B28C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A4F-6F80-4E89-8103-5B4183F09999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3AD3-887E-429D-9A87-25E02067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B9E9-A214-4213-9A65-336E142F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984-57BD-4206-9505-970D46CE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14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7B75-B972-402E-B828-3F0BCE08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F64D-5306-45E7-90EC-5ADB1767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7D101-C4AB-49BD-BD28-42AF3369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A4F-6F80-4E89-8103-5B4183F09999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0807-BAF6-45EE-ACD5-60CCDCA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88E91-7799-42F5-96DB-2839AAAE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984-57BD-4206-9505-970D46CE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64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06FA-114C-4CF6-97BB-8CBA15A3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81D2E-58D8-4955-B3C0-7059C1D0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DF554-B79E-44FC-AECB-3E16CEDF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A4F-6F80-4E89-8103-5B4183F09999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D9CA-D2BB-4E80-8809-FC23F960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25E78-D18A-4C09-99FA-970DA3C4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984-57BD-4206-9505-970D46CE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3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1BB4-DBE6-4DE0-9EB0-7ACE3553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7449-F8B3-4387-A19F-8532571B8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BC13F-6414-4BB8-B029-71DB49143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7C899-242E-45B0-A15F-08C36FB3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A4F-6F80-4E89-8103-5B4183F09999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305FE-0596-48E2-926B-CF207B54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39BD9-F891-4E10-BD80-93D39BB8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984-57BD-4206-9505-970D46CE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73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B04D-88A0-4D1D-9FB4-96ED47DD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250C-0427-4385-83D5-0907F0D30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FAE00-64C7-4733-B4FE-125B8C90D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3AC70-769F-4C7C-B877-E5FE2C6B1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0E50C-AC33-4F16-B9E9-F68F0111D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A2256-F399-419B-95A4-9654DED4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A4F-6F80-4E89-8103-5B4183F09999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1C1AD-8085-4DBE-8BAB-593EB97E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6B79F-B574-45B1-8279-5418F8F6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984-57BD-4206-9505-970D46CE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8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A542-9339-4F74-BBDD-D72838A3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3552C-6329-4E0F-902B-14A741F8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A4F-6F80-4E89-8103-5B4183F09999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F3D3D-CB7B-4B55-BF88-6F3865C6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1CFD-2A9B-4F2A-B709-325E21F2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984-57BD-4206-9505-970D46CE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32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F0235-0D47-4FF2-A1B3-D8CDE27B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A4F-6F80-4E89-8103-5B4183F09999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B42AF-24DC-4C73-88FC-BC6C3340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5776F-C6BA-4C72-B24C-B27D31CD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984-57BD-4206-9505-970D46CE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37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1794-4D53-4541-A8D4-EFFDD7F6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A2E9-F5B2-4DAD-B09F-B38F8A6F5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F4F7F-331D-43C3-BE4F-484AFFCAE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4A164-0E82-4AAB-B92B-648BB59B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A4F-6F80-4E89-8103-5B4183F09999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27CA3-9345-4542-88C9-21313412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6FC92-B828-44F9-AE77-3FA574BA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984-57BD-4206-9505-970D46CE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3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B96F-4867-41C0-B9C3-74ECBD0E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099D1-D917-4B97-9B84-609D113E1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62A0E-4FCB-4EA3-B820-3F2B9000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179E8-45D7-4447-8C74-0CA5D6DB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A4F-6F80-4E89-8103-5B4183F09999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EB0D4-3E4A-4570-8D3B-00D1E22D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441AD-650A-404A-9E67-8415C0DA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984-57BD-4206-9505-970D46CE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60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ACC86-1EF9-43F7-99CE-E10E96BA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3D29C-E78B-495E-8101-9B035CD6A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2D040-FD27-4058-A13F-C705E1547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FA4F-6F80-4E89-8103-5B4183F09999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6A43C-675A-4643-A4E3-363BE74FE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FDFA2-8BB0-425F-860B-128F8E5FA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BB984-57BD-4206-9505-970D46CE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37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4EA-DF10-4BAA-AC1C-A9006046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5BC32-8C26-4775-B1D8-4FE5A437D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AD8D85-9BE6-4426-A388-C1D0E771BAA4}"/>
                  </a:ext>
                </a:extLst>
              </p14:cNvPr>
              <p14:cNvContentPartPr/>
              <p14:nvPr/>
            </p14:nvContentPartPr>
            <p14:xfrm>
              <a:off x="975240" y="945000"/>
              <a:ext cx="7955640" cy="496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AD8D85-9BE6-4426-A388-C1D0E771BA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880" y="935640"/>
                <a:ext cx="7974360" cy="49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99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4EA-DF10-4BAA-AC1C-A9006046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5BC32-8C26-4775-B1D8-4FE5A437D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F81A12-0735-4B51-9EFE-00F8D2EC27ED}"/>
                  </a:ext>
                </a:extLst>
              </p14:cNvPr>
              <p14:cNvContentPartPr/>
              <p14:nvPr/>
            </p14:nvContentPartPr>
            <p14:xfrm>
              <a:off x="205560" y="68760"/>
              <a:ext cx="9312120" cy="650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F81A12-0735-4B51-9EFE-00F8D2EC2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59400"/>
                <a:ext cx="9330840" cy="65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41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4EA-DF10-4BAA-AC1C-A9006046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5BC32-8C26-4775-B1D8-4FE5A437D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69FB20-B7E0-40D7-8C39-F6BF172C0CC9}"/>
                  </a:ext>
                </a:extLst>
              </p14:cNvPr>
              <p14:cNvContentPartPr/>
              <p14:nvPr/>
            </p14:nvContentPartPr>
            <p14:xfrm>
              <a:off x="502920" y="640080"/>
              <a:ext cx="7818480" cy="517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69FB20-B7E0-40D7-8C39-F6BF172C0C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630720"/>
                <a:ext cx="7837200" cy="51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88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4EA-DF10-4BAA-AC1C-A9006046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5BC32-8C26-4775-B1D8-4FE5A437D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811C67-C4D3-46DB-B521-93D27D1EEFC3}"/>
                  </a:ext>
                </a:extLst>
              </p14:cNvPr>
              <p14:cNvContentPartPr/>
              <p14:nvPr/>
            </p14:nvContentPartPr>
            <p14:xfrm>
              <a:off x="274320" y="228600"/>
              <a:ext cx="8382240" cy="221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811C67-C4D3-46DB-B521-93D27D1EEF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19240"/>
                <a:ext cx="8400960" cy="22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710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4EA-DF10-4BAA-AC1C-A9006046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5BC32-8C26-4775-B1D8-4FE5A437D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2EF959-5047-4C96-95F1-F8A64431DFE9}"/>
                  </a:ext>
                </a:extLst>
              </p14:cNvPr>
              <p14:cNvContentPartPr/>
              <p14:nvPr/>
            </p14:nvContentPartPr>
            <p14:xfrm>
              <a:off x="380880" y="388800"/>
              <a:ext cx="9258840" cy="602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2EF959-5047-4C96-95F1-F8A64431DF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379440"/>
                <a:ext cx="9277560" cy="60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25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4EA-DF10-4BAA-AC1C-A9006046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5BC32-8C26-4775-B1D8-4FE5A437D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CBC731-662E-4836-B30C-B920E5757DEC}"/>
                  </a:ext>
                </a:extLst>
              </p14:cNvPr>
              <p14:cNvContentPartPr/>
              <p14:nvPr/>
            </p14:nvContentPartPr>
            <p14:xfrm>
              <a:off x="2156400" y="571680"/>
              <a:ext cx="6782040" cy="363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CBC731-662E-4836-B30C-B920E5757D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7040" y="562320"/>
                <a:ext cx="6800760" cy="36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170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4EA-DF10-4BAA-AC1C-A9006046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5BC32-8C26-4775-B1D8-4FE5A437D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0D0E9E-7BE4-4D44-9D91-1C7517724354}"/>
                  </a:ext>
                </a:extLst>
              </p14:cNvPr>
              <p14:cNvContentPartPr/>
              <p14:nvPr/>
            </p14:nvContentPartPr>
            <p14:xfrm>
              <a:off x="342720" y="297360"/>
              <a:ext cx="9174960" cy="529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0D0E9E-7BE4-4D44-9D91-1C75177243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88000"/>
                <a:ext cx="9193680" cy="53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D2EBC2-B703-4187-B693-7603C64A87E6}"/>
                  </a:ext>
                </a:extLst>
              </p14:cNvPr>
              <p14:cNvContentPartPr/>
              <p14:nvPr/>
            </p14:nvContentPartPr>
            <p14:xfrm>
              <a:off x="5067360" y="24307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D2EBC2-B703-4187-B693-7603C64A87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8000" y="2421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123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4EA-DF10-4BAA-AC1C-A9006046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5BC32-8C26-4775-B1D8-4FE5A437D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CC765B-9446-4000-85DE-57F6FBEE736A}"/>
                  </a:ext>
                </a:extLst>
              </p14:cNvPr>
              <p14:cNvContentPartPr/>
              <p14:nvPr/>
            </p14:nvContentPartPr>
            <p14:xfrm>
              <a:off x="876240" y="495360"/>
              <a:ext cx="8702280" cy="470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CC765B-9446-4000-85DE-57F6FBEE73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486000"/>
                <a:ext cx="8721000" cy="47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30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4EA-DF10-4BAA-AC1C-A9006046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5BC32-8C26-4775-B1D8-4FE5A437D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B320AD-584C-4CD7-BAC2-F04C3705AED1}"/>
                  </a:ext>
                </a:extLst>
              </p14:cNvPr>
              <p14:cNvContentPartPr/>
              <p14:nvPr/>
            </p14:nvContentPartPr>
            <p14:xfrm>
              <a:off x="312480" y="419040"/>
              <a:ext cx="9098640" cy="601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B320AD-584C-4CD7-BAC2-F04C3705AE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409680"/>
                <a:ext cx="9117360" cy="60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54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4EA-DF10-4BAA-AC1C-A9006046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5BC32-8C26-4775-B1D8-4FE5A437D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1DBE43-4D1D-49C6-9081-637CD4A3473F}"/>
                  </a:ext>
                </a:extLst>
              </p14:cNvPr>
              <p14:cNvContentPartPr/>
              <p14:nvPr/>
            </p14:nvContentPartPr>
            <p14:xfrm>
              <a:off x="426600" y="343080"/>
              <a:ext cx="8100360" cy="515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1DBE43-4D1D-49C6-9081-637CD4A347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333720"/>
                <a:ext cx="8119080" cy="517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109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4EA-DF10-4BAA-AC1C-A9006046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5BC32-8C26-4775-B1D8-4FE5A437D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7B6863-8177-4E31-8D24-6FE76CA0AAA5}"/>
                  </a:ext>
                </a:extLst>
              </p14:cNvPr>
              <p14:cNvContentPartPr/>
              <p14:nvPr/>
            </p14:nvContentPartPr>
            <p14:xfrm>
              <a:off x="159840" y="426600"/>
              <a:ext cx="8832240" cy="326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7B6863-8177-4E31-8D24-6FE76CA0AA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417240"/>
                <a:ext cx="8850960" cy="32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10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2021-01-20T15:37:49Z</dcterms:created>
  <dcterms:modified xsi:type="dcterms:W3CDTF">2021-01-20T16:31:16Z</dcterms:modified>
</cp:coreProperties>
</file>