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1-21T15:37: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3535 783 0,'-43'-21'15,"86"42"-15,-107-42 0,43 21 0,0 0 16,21-21-16,-21 21 0,0 0 16,-1 0-16,65 0 62,-1 0-62,0 0 0,22 0 16,21 0-16,-22-21 0,22 21 15,-1 0-15,22 0 0,-21 0 16,21 0-16,0 0 0,-1 0 16,-20 0-16,21 0 0,-21 0 0,-22 0 15,1 0-15,-1 0 0,-21 0 16,1 0-16,-22 0 0,0 0 0,0 0 15,0 0-15,1 0 16,-44 0 15,1 0-31,0 0 16,-21 21-16,21-21 0,-22 21 0,1-21 16,0 21-16,-1-21 0,1 21 15</inkml:trace>
  <inkml:trace contextRef="#ctx0" brushRef="#br0" timeOffset="376.99">4254 889 0,'-42'0'15,"21"-21"-15,0 21 0,21-21 16,-21 21-16,21-21 16,-22 21-16,22-22 15,-21 22 16,21 22-31,0-1 16,0 0-16,-21 0 0,21 0 16,0 22-16,0-1 0,0 0 15,-21 1-15,21-1 0,-21 0 0,0 1 16,21 20-16,-22 1 0,22-22 16,-21 21-16,0 1 0,0 21 0,21-22 15,-21 1-15,0-1 0,21 1 16,0-1-16,-22-21 0,22 22 15,-21-22-15,21 1 0,0-1 0,0-21 16,0 21-16,0-20 0,0-1 16,0 0-16,0 0 15,0-42 17,0 0-32,0 0 15,0-1-15</inkml:trace>
  <inkml:trace contextRef="#ctx0" brushRef="#br0" timeOffset="935.93">4635 1863 0,'-21'21'16,"21"0"-16,0 0 15,-21-21-15,21 21 0,21-21 31,22-21-31,-22 0 16,0 21-16,21-42 16,1 21-16,-22-1 0,21-20 0,-21 21 15,22-21-15,-22 20 0,0-20 16,0 21-16,-21 0 0,21 0 16,-21-1-16,0 1 0,0 0 0,0 0 15,-21 21-15,0 0 0,0 0 16,0 0-16,-22 0 0,22 0 0,0 21 15,-21-21-15,20 21 0,1 0 16,0 22-16,0-22 0,0 21 0,0 1 16,-1-1-16,22 0 0,0 1 15,0-1-15,0 0 0,0-21 16,0 22-16,0-22 0,0 21 16,0-21-16,0 1 0,0-1 0,22-21 15,-1 21-15,0-21 0,0 0 16,0 0-16,0 0 15,1 0-15,-1 0 0,0-21 0,21 21 16,-21-21-16,1-1 0,-1 1 16</inkml:trace>
  <inkml:trace contextRef="#ctx0" brushRef="#br0" timeOffset="1431.65">5630 1503 0,'0'0'0,"0"-21"0,0 0 16,-21 21-16,0 0 16,0 0-16,0 0 0,-1 0 15,1 0-15,-21 21 0,21-21 0,0 21 16,-22 0-16,22 0 0,0 0 16,0 1-16,21 20 0,-21-21 0,21 0 15,-22 0-15,22 22 0,0-22 16,0 0-16,0 0 0,0 0 15,0 1-15,22-22 0,-1 0 16,0 21-16,0-21 16,0 0-16,0 21 0,22-21 0,-22 0 15,0 21-15,21-21 0,-20 0 16,-1 21-16,0-21 0,0 21 0,0-21 16,0 22-16,-21-1 15,0 0-15,0 0 0,-21 0 16,0 0-16,0 1 0,-21-1 15,20 0-15,-20 0 0,0 0 0,-1 0 16,1-21-16,0 0 0,-1 0 16,1 0-16,21 0 0,-21 0 0,20 0 15,1 0-15,0 0 0,0 0 16,0 0-16,0-21 0,21 0 16,0 0-1,0 0 1,21 21-1,0 0-15,-21-21 0,21-1 0,0 22 16,0-21-16,1 0 0</inkml:trace>
  <inkml:trace contextRef="#ctx0" brushRef="#br0" timeOffset="1848.41">6096 1143 0,'0'-42'16,"0"84"-16,0-105 0,0 41 0,21 1 16,-21 0-16,0 0 0,0 0 15,-21 42 17,0 0-32,21 0 0,-21 0 15,-1 22-15,1-1 0,0 0 16,21 1-16,-21 20 0,0-20 0,0 20 15,-22 1-15,22-1 0,0 1 16,0 20-16,0-20 0,-22 20 16,22-20-16,0-1 0,21 1 15,-21-1-15,21 1 0,0-22 0,0 1 16,0-1-16,0 0 0,0-21 16,0 22-16,0-22 0,21-21 15,0 21-15,0-21 0,0 0 16,1 0-16,-1 0 0,0-21 15,0 0-15,0 0 0,0-1 16,-21 1-16,22 0 0,-1 0 16,-21 0-16,21 0 0,-21-1 15,0-20-15,0 21 0,0 0 0,0 0 16,0-1-16</inkml:trace>
  <inkml:trace contextRef="#ctx0" brushRef="#br0" timeOffset="2074.79">5673 1863 0,'0'0'0,"0"-21"15,0-1 1,21 22-16,0-21 0,21 21 16,-21-21-16,22 0 15,-1 21-15,0-21 0,1 0 0,-1-1 16,0 22-16,1-21 0,-1 0 15,-21 21-15,0-21 0,1 21 0,-1-21 16,0 21-16,0-21 16,0-1-16</inkml:trace>
  <inkml:trace contextRef="#ctx0" brushRef="#br0" timeOffset="2404.64">6964 1228 0,'0'-21'16,"0"-1"-16,-21 22 31,-1 0-31,1 0 16,0 22-16,21-1 0,-21 0 15,21 21-15,-21-21 0,0 22 16,-1 20-16,1-20 0,21 20 0,-21-21 15,0 22-15,-21-1 0,20 1 16,1-1-16,0-20 0,0 20 0,0-20 16,21-22-16,0 21 15,0-21-15,0 0 0,0 1 0,0-1 16,0-42 15,21-1-15,-21 1-16,0 0 0,21 0 0,0-21 15</inkml:trace>
  <inkml:trace contextRef="#ctx0" brushRef="#br0" timeOffset="2716.46">6900 1228 0,'0'0'16,"0"-43"-16,0 1 15,0 21-15,0 0 0,21 42 31,1 0-31,-22 0 0,21 0 16,0 22-16,0-1 0,0 0 16,22 1-16,-22-1 0,21 0 0,-21 22 15,0-22-15,22 1 0,-22-1 16,0 21-16,0-20 0,0-22 0,1 21 16,-1 1-16,-21-22 0,0 0 15,0 0-15,21 0 0,-21 0 0,0 1 16,21-22-1,-21-22 1,0 1 0,0 0-16,0 0 0,0 0 15,0-22-15,0 1 0,0 0 16</inkml:trace>
  <inkml:trace contextRef="#ctx0" brushRef="#br0" timeOffset="3028.28">7747 910 0,'0'0'0,"0"-42"0,0 21 0,0-22 0,-21 22 16,0 0-16,-1 21 15,1 0-15,0 0 16,0 21-16,0 0 0,0 22 0,-1-1 16,1 0-16,0 22 15,-21-1-15,21 1 0,-1-22 0,-20 22 16,21-1-16,0 1 0,-22-1 15,22 1-15,0-1 0,0 1 0,0-1 16,0-20-16,21-1 0,0 0 16,0 1-16,0-22 0,0 21 0,0-21 15,0 0-15,0 1 16,21-22 0,0 0-1,-21-22-15,21 1 0,0 0 0,0 0 16,1-21-16,-1 20 15</inkml:trace>
  <inkml:trace contextRef="#ctx0" brushRef="#br0" timeOffset="3668.43">8551 995 0,'0'-21'0,"0"42"0,0-85 0,0 43 16,-21 0-16,0 0 0,0 0 15,0 0-15,-1 21 0,-20 0 0,21 0 16,0 0-16,-22 21 16,22 0-16,-21 21 0,0-21 0,-1 22 15,1 20-15,0-20 0,-22 20 16,22-21-16,-1 22 0,1-1 0,21 1 16,0-1-16,0-20 0,-1 20 15,22 1-15,0-1 0,0-20 0,0-1 16,22 0-16,-1-21 0,0 22 15,21-22-15,1 0 0,-1-21 0,0 0 16,1 21-16,-1-21 0,0 0 16,1 0-16,-1-21 0,-21 0 0,21 21 15,1-21-15,-22-22 0,0 22 16,-21 0-16,0-21 0,0 21 16,0-1-16,0-20 0,-21 21 15,0 0-15,0 21 0,-22-21 0,22 21 16,-21 0-16,-1 0 0,22 0 15,-21 0-15,21 0 0,0 0 0,-1 0 16,1 0-16,42-22 31,1 22-31,-1-21 16,0 21-16,21-21 0,-21 21 0,22 0 16,-22 0-16,0 0 0,0 0 15,22 0-15,-22 0 0,-21 21 0,21 0 16,0 1-16,-21 20 15,0-21-15,0 21 0,0 22 0,0-22 16,0 22-16,0 20 0,0-20 16,0 21-16,-21-1 0,0 1 0,21 0 15,-21 20-15,21-20 0,-22 0 16,22 21-16,0-43 0,0 22 0,0-22 16,0 1-16,0-1 0,0 1 0,22-22 15,-1-21-15,0 22 0,0-22 16,0 0-16,0 0 0,1-21 15,-22-21-15,21 0 0</inkml:trace>
  <inkml:trace contextRef="#ctx0" brushRef="#br0" timeOffset="6992.79">3746 2794 0,'-21'0'0,"42"0"0,-63 0 0,21 0 0,0 0 15,0 0 1,42 0 15,0 0-31,21 0 16,1 0-16,-1 0 0,0 0 0,22 0 16,-1 0-16,1 0 0,20 0 15,1 0-15,42 0 0,-21 0 0,42 0 16,-21 0-16,21 0 0,0 0 15,1 0-15,-1-21 0,0 21 0,0-21 16,0 0-16,0 21 0,22-22 16,-22 22-16,21-21 0,1 0 0,-1 21 15,-21-21-15,0 21 16,22 0-16,-22 0 0,0-21 0,0 21 16,-21 0-16,0 0 0,-21 0 15,0 0-15,0 0 0,-22 0 0,-20 0 16,-1 0-16,1 0 0,-22 0 15,-21 0-15,0 0 0,1 0 0,-1 0 16,-42 0 15,-1 0-15,1-21-16,-21 21 0,21 0 0,-43 0 16,22 0-16</inkml:trace>
  <inkml:trace contextRef="#ctx0" brushRef="#br0" timeOffset="7908.27">3704 2921 0,'-21'0'0,"42"0"0,-63 0 0,21 0 16,-1 0-16,1 0 16,0 0-16,0 0 0,0 0 15,42 0 16,0 0-15,0 0-16,0 21 0,22-21 16,-1 0-16,0 0 0,1 0 0,20 0 15,1 0-15,-1 0 16,1 0-16,20 0 0,1 0 0,21 0 16,0 0-16,0 0 0,-1 0 15,1 0-15,21-21 0,-21 21 0,21 0 16,0-21-16,0 21 0,21-21 15,0 21-15,1 0 0,-1-21 16,21 21-16,0 0 0,1 0 0,20-22 16,-20 22-16,-1 0 0,0 0 15,1 0-15,-1 0 0,-21 0 0,0 0 16,0 0-16,-21 0 0,0 0 16,0 0-16,-21 0 0,0-21 0,0 21 15,-21 0-15,-1 0 0,1 0 16,-22 0-16,-20 0 0,-1 0 15,0-21-15,1 21 0,-22 0 16,0 0-16,0 0 0,0 0 219,-21-21-94</inkml:trace>
  <inkml:trace contextRef="#ctx0" brushRef="#br0" timeOffset="47831.91">2815 4085 0,'0'0'0,"0"-21"16,0 0-1,0 0 1,0 0-16,0-1 16,0 1-1,0 0 17,0 0-32,-21 21 31,21 21 47,0 0-62,0 0-16,0 1 0,0 20 15,0 0-15,0 1 0,0-1 16,0 0-16,0 22 0,0-22 0,0 22 15,0-1-15,0 1 0,0-1 16,0 22-16,0-22 0,0 1 16,0 20-16,0-20 0,0 21 0,0-22 15,-21 1-15,21-1 0,0 1 16,0-1-16,0-21 0,0 1 0,0-1 16,0-21-16,0 0 0,0 1 15,0-1-15,0 0 0,0 0 16,0-42 15,-21 0-31,-1 0 16,22-1-16,0 1 0,0 0 15</inkml:trace>
  <inkml:trace contextRef="#ctx0" brushRef="#br0" timeOffset="48343.4">2498 4466 0,'0'0'0,"-22"0"0,22-21 15,-21 0-15,0 0 0,21 0 16,0-1-16,0 1 15,0 0-15,0 0 0,0 0 16,21 21-16,0-21 0,1-1 16,-1 1-16,21 0 0,0 0 0,1 0 15,20 0-15,-20-1 0,20 1 16,-21 0-16,22 21 0,-22-21 0,22 21 16,-22-21-16,0 21 0,1 0 15,-1 0-15,0 21 0,-20 0 0,20 0 16,-21 22-16,0-22 0,0 21 15,1-21-15,-22 22 0,0-1 16,0 0-16,0 1 0,-22-1 16,1 0-16,0 1 0,0-1 0,0 21 15,-22-20-15,22-1 0,-21 0 16,21 1-16,-22-1 0,22-21 0,0 22 16,0-22-16,0 21 0,0-21 15,-1 0-15,1-21 0,0 22 0,0-22 16,0 0-16,0 0 15,21-22 17,0 1-17,0 0 1</inkml:trace>
  <inkml:trace contextRef="#ctx0" brushRef="#br0" timeOffset="49008.52">4085 4509 0,'0'0'15,"21"-22"-15,-21 1 0,21 0 16,-21 0-16,22 21 0,-22-21 15,0 0-15,0-1 0,0 1 16,0 0 0,-22 21-16,1 0 15,0 0-15,0 0 16,0 21-16,0-21 0,-1 21 0,-20 1 16,21-1-16,0 0 0,0 21 15,-22-21-15,22 1 0,-21 20 16,21-21-16,-1 21 0,1-20 0,0-1 15,21 21-15,0-21 0,0 0 0,0 1 16,0-1-16,0 0 16,0 0-16,21-21 15,0 0-15,-21 21 0,22-21 16,-1 21-16,0-21 0,0 22 0,0-22 16,0 21-16,1-21 0,-1 21 15,0-21-15,0 21 0,0-21 0,0 21 16,1 0-16,-1-21 0,0 22 0,0-22 15,0 21-15,-21 0 0,0 0 16,0 0-16,0 0 0,0 1 0,0-1 16,0 0-16,0 0 0,-21 0 15,0 0-15,0 1 0,0-1 16,-1 0-16,-20 0 0,21 0 16,0 0-16,0 1 0,-22-22 0,22 21 15,0-21-15,0 0 0,0 0 0,-22 0 16,22 21-16,0-21 0,0 0 15,0 0-15,-1 0 16,1 0-16,21-21 31,0 0-15,0-1 0,0 1-16,21 0 0,1 21 15,-1-21-15,21 0 0</inkml:trace>
  <inkml:trace contextRef="#ctx0" brushRef="#br0" timeOffset="49404.3">4508 4530 0,'0'0'0,"0"-21"0,0-1 16,0 1-16,0 0 15,22 21 1,-1 0 0,0 0-16,-21 21 15,21 22-15,0-22 0,0 0 16,1 21-16,-22 1 0,21-1 0,0 0 16,0 1-16,0-1 0,-21 21 15,21-20-15,1 20 0,-1-20 0,0-1 16,0 0-16,0 1 0,0-1 15,1 0-15,-1 1 0,-21-22 0,0 21 16,21-21-16,-21 0 0,0 1 0,0-1 16,0 0-16,0 0 0,0 0 15,0-42 32,0 0-47,0 0 0,0 0 16,0-1-16,21 1 0,-21-21 15</inkml:trace>
  <inkml:trace contextRef="#ctx0" brushRef="#br0" timeOffset="49788.89">5461 4572 0,'0'-21'16,"0"42"-16,0-63 0,0 21 0,0-1 31,0 44-15,0-1-1,0 0-15,-21 0 0,0 21 16,21-20-16,-22 20 0,1 0 16,0 1-16,21-1 0,-21 0 0,0 1 15,0-1-15,-1 0 0,1 22 16,0-22-16,21 0 0,-21-20 15,0 20-15,0 0 0,21-21 0,0 22 0,-22-22 16,1 0-16,21 0 0,0 0 16,0 1-16,-21-1 0,21 0 15,0 0-15,-21 0 0,21-42 63,0 0-63,0 0 15,21 0-15,-21-1 0</inkml:trace>
  <inkml:trace contextRef="#ctx0" brushRef="#br0" timeOffset="50364.56">5905 4593 0,'0'-21'0,"0"42"0,22-63 0,-22 21 16,0 0-16,0-1 0,21 22 16,-21-21-16,0 0 0,21 21 15,-21 21 16,0 0-31,0 1 0,0 20 16,0-21-16,0 21 0,0 1 16,0 20-16,0 1 0,-21-1 15,0 1-15,-1-22 0,22 22 0,-21-1 16,21 1-16,-21-22 0,21 0 0,-21 1 16,21-1-16,0 0 0,0-21 15,0 22-15,0-22 0,0 0 0,0 0 16,0 0-16,0 1 0,0-1 15,0-42 17,0-1-17,0 1-15,0 0 0,0 0 16,0 0-16,0-22 0,0 22 16,0 0-16</inkml:trace>
  <inkml:trace contextRef="#ctx0" brushRef="#br0" timeOffset="50737.35">5757 4636 0,'0'-22'0,"0"44"0,0-65 0,0 22 16,0 0-1,21 0-15,1 21 0,20 0 16,-21 0-16,0 0 15,22 0-15,-1 0 0,-21 0 0,21 0 16,1 0-16,-22 21 0,21 0 0,-21 0 16,22 0-16,-22 22 0,0-22 15,21 21-15,-20 1 0,-1-22 0,0 21 16,-21 0-16,21 1 0,-21-22 16,21 21-16,-21-21 0,0 1 0,0-1 15,0 0-15,0 0 0,0 0 16,0 0-16,0 1 0,0-1 15,0-42 32,21-1-47,-21 1 16,0 0-16,0 0 0,22-21 0,-1 20 16,0-20-16</inkml:trace>
  <inkml:trace contextRef="#ctx0" brushRef="#br0" timeOffset="51523.9">7006 4424 0,'0'0'0,"0"-21"16,0 0 0,0-1-16,-21 22 31,0 0-16,21 22-15,-21-22 0,-1 21 16,22 21-16,-21-21 0,0 0 0,0 22 16,0-22-16,0 21 0,-22 1 15,22-1-15,-21 0 0,21 1 0,-22-1 16,22 0-16,0 1 0,-21-22 16,20 21-16,1-21 0,0 22 15,0-22-15,0 0 0,0 0 0,21 0 16,0-42 15,0 0-31,21 0 0,0 0 16,21-1-16,-21 1 0,1-21 0,-1 0 15,21-1-15,0 1 0,-20 0 0,20-1 16,0 1-16,1 21 0,-22-22 16,21 1-16,0 0 0,-20 21 0,20-22 15,-21 22-15,0-21 0,0 21 16,1-1-16,-1 1 0,0 0 0,0 0 15,-21 0-15,0 0 0,21 21 16,-21-22 0,21 22-16,-21 22 15,0-1 1,0 0-16,0 0 0,0 0 0,0 0 16,0 22-16,0-22 0,0 21 15,0-21-15,0 22 0,0-1 0,0 0 16,0-20-16,0 20 0,0 0 0,0 1 15,0 20-15,0-21 0,0 1 16,0-1-16,0 0 0,0 1 0,0 20 16,0-20-16,0-1 0,0 0 15,0 1-15,0 20 0,0-21 16,0 1-16,0-1 0,0-21 0,0 22 16,0-22-16,0 0 0,0 0 0,0 0 15,0 0-15,0 1 16,0-44 46,0 1-46,22 21-16,-22-21 0,0 0 16,-22 21 15</inkml:trace>
  <inkml:trace contextRef="#ctx0" brushRef="#br0" timeOffset="60232.33">9144 4551 0,'21'-21'0,"-21"0"16,-21 21 234</inkml:trace>
  <inkml:trace contextRef="#ctx0" brushRef="#br0" timeOffset="60808.53">8699 4763 0,'-21'0'15,"42"0"-15,-63 0 0,21-22 0,0 22 16,0 0-16,-1 0 0,1 0 16,0 0-16,0 0 15,42 0 32,0 0-47,22 0 0,-22 0 0,42 0 16,-20 0-16,20 0 0,1 0 15,-1 0-15,22 0 0,-1 0 0,-20 0 16,21 0-16,20 0 0,-20-21 0,21 21 16,0 0-16,21 0 0,-21 0 15,21 0-15,-22 0 0,-20-21 0,21 21 16,-21 0-16,-1 0 0,-20 0 15,-1 0-15,1 0 0,-1 0 0,-20 0 16,20-21-16,-21 21 0,-20 0 16,20 0-16,-21 0 0,0 0 15,0 0-15,1 0 0,-44 0 63,1 0-48,0 0-15,0 0 0,0 0 0,0-21 16,-22 21-16,22 0 0</inkml:trace>
  <inkml:trace contextRef="#ctx0" brushRef="#br0" timeOffset="61366.73">8699 4847 0,'0'0'0,"0"21"31,22-21 32,-1 0-63,0 0 0,21 0 0,1 0 16,-1 0-16,0 0 0,22 0 0,-1 0 15,1 0-15,20 0 0,-20 0 16,21 0-16,-1 0 0,1-21 0,21 21 15,0 0-15,-1 0 0,1-21 16,0 21-16,0 0 0,-21 0 0,-1-21 16,1 21-16,-22-21 15,1 21-15,-22 0 0,22 0 0,-22 0 16,0-21-16,1 21 0,-1 0 16,-21 0-16,22 0 0,-22 0 0,0 0 15,-21-22-15,21 22 0,0 0 31,-42-21 16,0 21-31,0 0 0,21-21-16</inkml:trace>
  <inkml:trace contextRef="#ctx0" brushRef="#br0" timeOffset="61860.52">10753 4487 0,'0'-21'0,"0"42"0,-22-63 16,1 42-16,21 21 62,21 0-46,1-21-16,-22 22 0,21-22 16,0 21-16,0-21 0,0 21 15,0-21-15,1 21 0,-1-21 0,0 0 16,0 21-16,0-21 0,0 0 16,1 21-16,-1 1 0,0-22 0,21 0 15,-21 21-15,1-21 0,-1 0 16,-21 21-16,0 0 15,0 0 1,0 0 0,-21-21-16,-1 22 0,1-1 0,0 0 15,-21 0-15,21 0 0,-22 0 0,22 1 16,-21-1-16,-1 21 0,1-21 16,21 0-16,-21 22 0,20-22 0,-20 0 15,21 0-15,0 0 0,0 1 16,-1-1-16,1 0 0,21 0 0,-21 0 15,0-21-15,21 21 16,0-42 31,0 0-31</inkml:trace>
  <inkml:trace contextRef="#ctx0" brushRef="#br0" timeOffset="62552.12">12425 4128 0,'0'0'0,"0"-22"16,0 1-16,0 0 16,0 0-1,0 42 32,0 0-47,21-21 16,0 21-16,0 1 0,0-1 0,22 21 15,-22-21-15,21 22 0,1-22 16,-1 21-16,-21-21 0,21 22 0,22-1 16,-22-21-16,1 21 0,-1-20 15,-21 20-15,21-21 0,1 21 16,-1-20-16,-21 20 0,22-21 0,-22 21 15,0-20-15,21 20 0,-21-21 16,1 0-16,-22 0 0,21 1 0,0-1 16,0 0-16,-21 0 0,21 0 15,0-21 1,1 0 15,-22-21-31,0 0 16,0 0-16,0 0 15,0-1-15,0 1 16,0 0-16</inkml:trace>
  <inkml:trace contextRef="#ctx0" brushRef="#br0" timeOffset="62980.94">13483 4191 0,'0'0'0,"0"-21"0,0 0 0,0 0 16,0-1-16,0 1 0,0 0 0,0 0 15,0 42 32,-21 0-47,0 0 0,0 22 16,-1-22-16,-20 21 0,0 1 15,21-1-15,-43 0 0,22 1 0,-1 20 16,-20-21-16,-1 1 0,22 20 16,-21-20-16,-1 20 0,22-21 15,-22 1-15,22 20 0,0-20 0,20-1 0,-20-21 16,0 21-16,21 1 0,-1-22 16,1 0-16,0 0 0,21 0 15,0 1-15,-21-1 0,21 0 16,0-42 46,0 0-62,0-1 16</inkml:trace>
  <inkml:trace contextRef="#ctx0" brushRef="#br0" timeOffset="134619.75">16298 4593 0,'21'0'62,"1"0"-30,-1 0 15,-21-21-32,21 0-15,-21 0 16,0 0-16,0-1 15,0 1-15,0 0 16,0 0-16,0 0 16,0 0-1,-21-1-15,0 22 16,21-21-16,-22 21 0,1-21 16,0 21-16,0 0 15,0-21 1,0 21-1,-1 0 48,22 21-47,0 0-16</inkml:trace>
  <inkml:trace contextRef="#ctx0" brushRef="#br0" timeOffset="136090.17">16319 4509 0,'0'-22'63,"0"1"-48,0 0-15,-21 21 0,21-21 16,-21 0-16,21 0 16,-21 21-1,21-22-15,-21 22 0,0 0 16,-1-21-16,1 21 15,0 0-15,0 0 16,0 0-16,0 0 0,-1 0 0,1 0 16,0 0-16,0 21 0,0 1 15,0-22-15,-1 21 0,1 0 16,0-21-16,0 21 0,0 0 0,0 0 16,-1 1-16,1-1 0,21 21 15,-21-21-15,0 0 0,21 1 0,-21-1 16,21 0-16,0 0 0,0 0 15,0 0-15,0 1 0,0-1 16,0 0-16,0 0 0,0 0 0,0 0 16,0 1-16,0-1 0,0 0 15,21-21-15,0 0 16,0 0-16,0 0 0,1 0 16,-1 0-16,0 0 0,21 0 0,-21 0 15,1-21-15,20 21 0,-21-21 16,0-1-16,22 1 0,-22 21 0,0-21 15,0 0-15,0 0 0,0 0 0,1-1 16,-1 1-16,-21 0 16,21-21-16,0 21 0,0-1 0,-21 1 15,0 0-15,21 0 0,1 0 16,-22 0-16,0-1 16,0 1-1,0 42 32,0 1-47,-22-22 16,22 21-16,-21 0 0,21 0 15,-21-21-15,21 21 0,0 0 0,0 1 16,0-1-16,0 0 0,0 0 16,0 0-16,0 0 0,0 1 15,0-1-15,0 0 0,21-21 0,0 21 16,1 0-16,-1 0 0,0-21 15,0 22-15,0-22 0,0 0 0,1 0 16,-1 0-16,21 0 0,-21 0 0,0 0 16,1 0-16,-1 0 0,0 0 15,0-22-15,0 22 0,0-21 0,1 0 16,-22 0-16,21 0 0,0 0 16,0-1-16,0 1 0,-21 0 0,21-21 15,1 21-15,-22-22 0,21 22 16,-21-21-16,0 21 0,0-22 15,0 22-15,0 0 0,0-21 0,0 20 16,0-20-16,0 21 0,0-21 16,0 20-16,0-20 0,0 21 0,-21 0 15,21-22-15,-22 22 0,1 0 16,21-21-16,-21 21 0,0-1 0,0 1 16,0 0-16,-1 0 0,1 21 15,0-21-15,0 0 0,-21 21 0,20 0 16,-20 0-16,21-22 0,-21 22 15,-1 0-15,1 0 0,0 0 0,-1 0 16,1 0-16,0 0 0,-1 0 0,1 0 16,0 0-16,-1 22 15,1-1-15,0-21 0,20 21 0,-20-21 16,21 21-16,-21 0 0,20 0 16,-20 1-16,21-1 0,0 0 0,0 0 15,-1 21-15,-20-20 0,21 20 16,0-21-16,0 21 0,-1-20 15,1 20-15,0 0 0,0 1 0,0-1 16,21-21-16,-21 21 0,21 1 0,-22-22 16,22 21-16,0-21 0,0 22 15,0-1-15,0-21 0,0 22 0,0-1 16,0 0-16,0-21 0,0 22 0,22-1 16,-1 0-16,0-20 15,0 20-15,-21-21 0,21 21 0,0-20 16,1-1-16,20 0 0,-21 0 15,0 0-15,0 0 0,22 1 0,-22-22 16,21 21-16,1-21 0,-1 21 0,0-21 16,1 0-16,-1 0 0,0 0 15,1 0-15,20 0 0,-21 0 0,1 0 16,-1 0-16,0 0 0,1 0 16,-1-21-16,-21 21 0,0-21 0,1 21 15,-1 0-15,0 0 0,-21-22 47,0 1-16,0 0-31,21 0 0,0 21 0</inkml:trace>
  <inkml:trace contextRef="#ctx0" brushRef="#br0" timeOffset="136584.79">17314 4170 0,'0'0'0,"-21"-21"15,0 21-15,21-21 16,21-1 31,0 22-47,0 0 0,1 0 15,20 0-15,-21 0 0,21 0 0,1 0 16,-1 0-16,0 0 0,1 0 16,-1 0-16,0-21 0,1 21 0,-22 0 15,21 0-15,-21 0 0,22 0 16,-22 0-16,0 0 0,0 0 0,0 0 16,1 0-1,-44 0 32,1 0-47,0 21 16,0-21-16,0 22 15,0-22-15</inkml:trace>
  <inkml:trace contextRef="#ctx0" brushRef="#br0" timeOffset="137016.54">17674 4191 0,'-21'0'15,"0"0"17,21 21-1,0 0-31,-21 1 15,21-1-15,0 0 0,0 0 16,-22 0-16,22 0 0,0 22 0,0-22 16,-21 21-16,21-21 0,-21 22 0,0-1 15,0-21-15,21 22 0,-21-1 16,-1 0-16,22 1 0,0-1 16,-21 0-16,0-21 0,21 22 15,-21-1-15,21-21 0,0 22 0,0-22 16,-21 21-16,21-21 0,-21 0 0,21 1 15,0-1-15,0 0 0,0 0 16,-22-21-16,22 21 0,-21-21 16,21 21-1,0-42 17,0 0-17,21 0-15,1 0 0,-1 0 16</inkml:trace>
  <inkml:trace contextRef="#ctx0" brushRef="#br0" timeOffset="137579.75">17759 4868 0,'21'0'47,"0"0"-47,0 0 16,0 0-16,1-21 0,-1 21 15,0-21-15,0 0 0,0 0 16,0 0-16,1-1 15,-22 1-15,0 0 16,0 0-16,0 0 16,0 0-16,0-1 15,-22 22-15,1 0 0,0 0 16,0 0 0,0 0-16,0 0 0,-1 0 0,1 0 15,0 0-15,0 22 16,0-1-16,21 0 0,-21 0 0,-1 0 15,1 0-15,21 1 0,0 20 16,0-21-16,-21 0 0,21 22 0,0-22 16,0 0-16,0 21 0,0-21 0,0 1 15,0-1-15,0 0 0,0 0 16,0 0-16,0 0 0,0 1 0,21-22 16,-21 21-16,21-21 0,-21 21 15,22-21-15,-1 0 16,0 0-16,0 0 0,0 0 15,0 0-15,1 0 0,-1 0 16,21 0-16,-21-21 0,0 0 16,1 21-16,-1-22 0,21 1 0,-21 0 15</inkml:trace>
  <inkml:trace contextRef="#ctx0" brushRef="#br0" timeOffset="138200.4">18711 4805 0,'0'0'16,"0"-21"-16,0 0 16,21 21-16,-21-22 0,0 1 15,-21 21 17,0 0-32,0 0 0,0 0 15,0 0-15,-1 21 0,1-21 16,0 22-16,21-1 0,-42 0 0,21 0 15,-1 0-15,1 0 16,21 1-16,0-1 0,0 0 16,0 0-16,0 0 15,0 0-15,21 1 16,1-22 0,-1 0-16,0 21 15,0-21-15,0 0 0,0 0 0,1 21 16,-1-21-16,0 0 0,0 0 0,-21 21 15,21-21-15,0 0 0,1 0 16,-1 21-16,0 0 16,-21 1-16,0-1 15,0 0-15,-21 0 16,0-21-16,-1 21 0,1-21 16,0 21-16,0-21 0,-21 22 15,20-22-15,1 0 0,0 21 0,0-21 16,-21 0-16,20 0 0,1 0 15,0 0-15,0 0 16,0 0-16,0 0 0,-1 0 16,1 0-16,0 0 15,0 0 1,21-21 0,-21 21 15,21-22 0,0 1-31,21 21 16,0-21-16,0 0 0,0 0 15</inkml:trace>
  <inkml:trace contextRef="#ctx0" brushRef="#br0" timeOffset="138808.04">19410 4149 0,'0'0'0,"0"-21"0,0-1 16,0 1-16,0 0 31,0 42 0,0 0-15,0 22-16,0-22 16,0 0-16,-21 21 0,-1 1 0,22-22 15,-21 21-15,21 1 0,0-1 16,-21 0-16,0-21 0,21 22 0,-21-1 15,21 0-15,0-20 0,-21 20 16,21 0-16,-22-21 0,1 22 16,21-1-16,0-21 0,0 22 0,-21-22 15,21 21-15,0-21 0,-21 22 0,21-22 16,0 0-16,0 0 0,0 21 16,0-20-16,0-1 0,0 0 0,0 0 15,0 0-15,0 0 16,0 1-16,0-1 0,21-21 15,0 0-15,0 21 0,1-21 16,-1 0-16,0 0 0,0 0 16,0 0-16,0 0 0,1 0 0,-1 0 15,0 0-15,21 0 0,-21 0 16,1-21-16,-1 21 0,0-21 16,0 21-16,21 0 0,-20-22 0,-22 1 15,21 21-15,0-21 0,0 21 0,-21-21 16,21 21-16,-21-21 0,0 0 15,21 21-15,-21-22 0,0 1 16,0 0-16,0 0 0</inkml:trace>
  <inkml:trace contextRef="#ctx0" brushRef="#br0" timeOffset="139452.45">19135 4551 0,'-22'0'16,"1"0"-16,42 21 78,1-21-62,-1 0-16,21 0 0,-21 0 0,22 0 15,-1 0-15,0 0 0,22 0 16,-1 0-16,1 0 0,20 0 0,-20 0 16,-1 0-16,22 0 0,-21 0 15,-22 0-15,21 0 0,1 0 0,-22 0 16,1 0-16,-1 0 0,-21 0 15,0 0-15,0 0 0,1 0 0,-1 0 16,-42 0 140</inkml:trace>
  <inkml:trace contextRef="#ctx0" brushRef="#br0" timeOffset="140637.29">14436 4572 0,'-22'0'47,"1"0"-47,0 0 15,0 0-15,0 0 16,0 0-16,-1 0 0,1 0 16,0 0-16,0 0 0,0 0 0,0 0 15,-1 0 1,65 0-1,-22 0-15,21 0 16,1 0-16,-1 0 0,0 0 0,22 0 16,-22 0-16,0 0 0,1 0 15,20 0-15,-20 0 0,-1 0 0,21 0 16,-20 0-16,-1 0 0,-21 0 16,22 0-16,-22 0 0,0 0 0,0 0 15,0 0-15,0 0 0,-42 0 94,0 0-94,0 0 16,0 0-1,0 0-15</inkml:trace>
  <inkml:trace contextRef="#ctx0" brushRef="#br0" timeOffset="141048.04">14203 4657 0,'-21'0'16,"-1"0"-16,44 0 31,-1 0-31,21 0 0,-21 0 16,0 0-16,22 0 0,-1 0 16,-21 21-16,22-21 0,-1 0 15,0 0-15,1 0 0,-1 0 0,0 0 16,-21 0-16,22 0 0,-22 0 15,21 0-15,-21 0 0,1 0 0,-1 0 16,0 0-16,0 0 0,0 0 16,0 0-1,1 0 1,-22-21 31,0 0-16</inkml:trace>
  <inkml:trace contextRef="#ctx0" brushRef="#br0" timeOffset="141583.74">14944 4382 0,'-22'0'16,"1"0"-16,21 21 62,0 0-46,21 0-1,1-21-15,-22 21 0,21-21 0,0 0 16,-21 21-16,21 1 0,0-22 0,0 0 16,-21 21-16,22-21 0,-1 0 15,0 0-15,-21 21 0,21-21 16,0 0-16,-21 21 31,0 0-15,-21 0-1,0-21-15,0 22 0,0-1 16,-1-21-16,1 21 0,0 0 16,0 0-16,-21 0 0,20 22 0,-20-22 15,21 21-15,-21 1 0,20-22 16,-20 21-16,0 22 16,-1-22-16,22-21 0,0 0 0,0 0 15,0 1-15,21-1 0,0 0 16,-21 0-16,42-21 62</inkml:trace>
  <inkml:trace contextRef="#ctx0" brushRef="#br0" timeOffset="143792.28">16616 5779 0,'0'0'0,"-21"0"15,-1 0-15,44 0 79,-1 0-64,0 0-15,0 0 0,21 21 0,1-21 16,-22 0-16,21 0 0,22 0 15,-22 0-15,22 0 0,-22 0 16,21 0-16,22 21 0,-21-21 0,20 0 16,1 0-16,0 0 0,-1 0 0,1 0 15,21 0-15,-22 0 0,22 0 16,-21 0-16,21 0 0,0 0 0,-22 0 16,22 0-16,-21 0 0,-1 0 15,1 21-15,-21-21 0,-1 0 0,1 0 16,-1 0-16,-21 0 0,1 0 0,-22 0 15,21 0-15,-21 0 0,1 0 16,-1 0 0,-42 0 31,-1 0-47,1 0 15,0 0-15,0 0 16,0 0-16,0 0 0,-1 0 15,-20 0-15,21 0 0</inkml:trace>
  <inkml:trace contextRef="#ctx0" brushRef="#br0" timeOffset="144761.82">16446 5842 0,'-21'0'0,"42"0"0,-63 0 0,21 0 16,0 0-16,0 0 0,42 0 62,0 0-46,0 0-16,0 21 0,22-21 0,-22 21 15,21-21-15,-21 0 0,22 0 16,-1 0-16,21 22 0,-20-22 0,-1 0 16,22 0-16,-1 0 0,22 0 0,-22 21 15,22-21-15,21 0 0,-22 0 16,22 0-16,0 0 0,0 0 0,0 0 15,21 0-15,0 0 0,-21 0 16,21 0-16,-22 0 0,1 0 0,0 0 16,-21 0-16,-1 0 0,1 0 0,0 0 15,-43 0-15,22 21 16,-22-21-16,0 0 0,1 0 0,-22 0 16,0 0-16,0 0 0,0 0 0,0 0 15,1 0 141,-1 0-31,0 0 32,-21 21-110</inkml:trace>
  <inkml:trace contextRef="#ctx0" brushRef="#br0" timeOffset="160652.35">3429 6138 0,'-21'0'0,"42"0"0,-63 0 15,42 22 17,-22-22-32,44 0 47,-1 0-47,0 0 0,0 0 15,0 21-15,22-21 0,-22 0 0,21 21 16,22-21-16,-22 0 0,21 0 15,1 0-15,-1 0 0,1 0 0,21 0 16,-1 0-16,1 0 0,21 0 16,0 0-16,-1 0 0,22 0 0,-21 0 15,0 0-15,21 0 0,-42 0 16,21 21-16,-1-21 0,1 0 0,-21 0 16,21 21-16,-22-21 0,1 0 15,0 0-15,-1 21 0,-20-21 0,-1 22 16,1-22-16,-1 0 0,-20 0 15,-1 21-15,0-21 0,-20 0 16,-1 0-16,0 0 0,0 0 0,0 0 16,-42 0 62,0 0-78</inkml:trace>
  <inkml:trace contextRef="#ctx0" brushRef="#br0" timeOffset="161204.04">3598 6329 0,'0'0'0,"-21"0"16,0 0-16,0 0 0,0 0 15,21 21 1,0 0-1,21-21-15,0 0 0,21 0 0,1 0 16,-1 0-16,21 0 0,1 0 16,-1 0-16,22 0 0,0 0 15,21 0-15,-22 0 0,43 0 0,-21 0 16,21 0-16,-21 0 0,21 0 16,-21 0-16,0 0 0,-1 0 0,1 0 15,0 0-15,21 0 0,-42 0 16,21 21-16,-1-21 0,-20 0 0,0 0 15,-22 0-15,1 0 16,-1 0-16,-20 0 0,-1 0 0,0 0 16,-21 0-16,1 0 0,-1 0 15,0 0-15,0 0 0,-42 0 110</inkml:trace>
  <inkml:trace contextRef="#ctx0" brushRef="#br0" timeOffset="161564.35">7366 5969 0</inkml:trace>
  <inkml:trace contextRef="#ctx0" brushRef="#br0" timeOffset="161816.2">7366 5969 0,'0'21'32,"21"0"-32,0 1 15,0-1-15,1 0 0,-1 0 16,21 21-16,-21-20 0,0-1 15,1 21-15,20-21 0,-21 0 0,0 22 16,0-22-16,1 0 0,-1 21 16,0-20-16,0-1 0,0 0 15,-21 0-15,0 0 0,0 0 0,21 1 16,-21-1-16,22-21 16,-22 21-16,0-42 62,0 0-62,0-1 0,0 1 16</inkml:trace>
  <inkml:trace contextRef="#ctx0" brushRef="#br0" timeOffset="162116.03">6943 6541 0,'-22'0'32</inkml:trace>
  <inkml:trace contextRef="#ctx0" brushRef="#br0" timeOffset="163004.53">8128 8848 0,'21'0'0,"0"0"15,0 0-15</inkml:trace>
  <inkml:trace contextRef="#ctx0" brushRef="#br0" timeOffset="164335.26">8001 5969 0,'0'-21'15,"0"0"16,0 0-15,0-1 15,-21 22 1,0 22-17,-1-1-15,1-21 0,0 21 0,0 0 16,-21 0-16,20 0 0,-20 22 15,0-22-15,-1 0 0,1 0 0,0 22 16,-1-22-16,1 0 0,0 0 16,-1 0-16,22 22 0,-21-22 0,21 0 15,-22 0-15,22 0 0,0-21 0,0 21 16,21 1-16,-21-22 16,21 21-1,0-42 16,21 21-15,0-22-16,-21 1 0,21 21 16,0-21-16,1 0 0,-1 0 0,21 0 15,-21 21-15,0-43 0,22 22 16,-1 0-16,-21 0 0,22-22 0,-1 22 16,21-21-16,-20 21 0,-1-22 15,0 22-15,1 0 0,-1-21 0,-21 21 16,22-1-16,-22 1 0,0 0 15,0 21-15,0-21 0,0 21 16,1 0-16,-22-21 0,21 21 0,-21 21 31,-21 0-31,-1-21 16,1 21-16,-21 22 0,0-22 16,-1 0-16,1 21 0,-22-21 15,22 22-15,-21-22 0,20 21 0,-20 1 16,20-22-16,1 0 0,0 21 0,-1-21 15,22 1-15,0-22 0,0 21 0,0 0 16,0-21-16,-1 21 16,1-21 15,21 21-15</inkml:trace>
  <inkml:trace contextRef="#ctx0" brushRef="#br0" timeOffset="194151.92">2984 7874 0,'0'0'0,"0"21"16,0 0-1,0 1 17,22-22-1,-1 0-15,0-22-16,0 22 0,0-21 15,0 21-15,1-21 16,-1 0-16,0 0 15,-21 0 1,21 21-16,0-22 0,-21 1 16,0 0-16,0 0 15,0 0-15,0 0 0,0-1 16,0 1-16,0 0 16,-21 21-16,0 0 15,0 0-15,0 0 16,-1 0-16,1 0 0,0 0 0,0 0 15,-21 21-15,20 0 0,-20-21 16,0 22-16,21-1 0,-22 0 0,1 0 16,0 21-16,20-20 15,-20-1-15,21 21 0,-21-21 0,20 22 16,1-22-16,0 21 0,0-21 16,0 22-16,21-22 0,-21 0 0,21 0 15,0 0-15,0 0 0,0 1 16,0-1-16,0 0 0,21 0 15,0-21-15,-21 21 0,21-21 16,0 0-16,0 21 0,1-21 0,-1 0 16,0 22-16,0-22 0,21 0 15,-20 0-15,-1 21 0,0-21 0,0 0 16,0 21-16,0 0 16,1-21-16,-1 0 0,0 21 0,0 0 15,0-21-15,-21 22 16,0-1-16,21-21 0,-21 21 15,0 0-15,0 0 16,0 0-16,0 1 0,-21-1 16,0 0-16,0 0 0,0 0 15,0-21-15,-1 21 0,1 1 0,0-1 16,-21-21-16,21 21 0,-1-21 16,-20 0-16,21 0 0,-21 0 0,20 21 15,-20-21-15,0 0 0,21 0 16,-22 0-16,1 0 0,21 0 0,-22 0 15,22-21-15,0 21 16,0 0-16,0 0 0,21-21 16,-21 21-16,-1 0 15,22-21 17,0-1-17,22 22 1,-22-21-16,42 0 0,-21 21 0</inkml:trace>
  <inkml:trace contextRef="#ctx0" brushRef="#br0" timeOffset="194855.51">3789 7980 0,'0'0'0,"0"-21"0,0-22 16,0 22-1,0 0-15,0 0 16,-21 21 31,-1 21-47,1 0 15,21 0-15,-21 1 0,0-1 0,0 0 16,21 21-16,-21-21 0,-1 22 16,1-1-16,21-21 0,-21 22 0,0-1 15,0-21-15,0 21 0,21-20 16,0 20-16,-22 0 0,22-21 0,-21 22 16,21-22-16,0 0 0,0 21 15,0-20-15,0-1 0,0 0 0,0 0 16,21 0-16,1 0 0,-22 1 15,21-22-15,0 21 0,0 0 0,0-21 16,0 0-16,1 0 0,-1 0 16,0 0-16,0 0 0,0 0 15,22 0-15,-22 0 0,0-21 0,0 0 16,21 21-16,-20-22 0,-1 1 16,0 0-16,21 0 0,-21 0 0,1 0 15,-1-22-15,0 22 0,0 0 16,0-21-16,0 20 0,1 1 15,-22-21-15,0 21 0,0-22 0,0 22 0,0-21 16,0 0-16,0 20 16,0-20-16,0 0 0,0-1 0,-22 22 15,1-21-15,0 21 0,0-22 16,0 22-16,0 0 0,-1 0 0,1 21 16,0 0-16,0 0 15,-21 0-15,20 0 0,1 0 0,0 0 16,0 21-16,-21 0 0,20 0 15,1-21-15,-21 22 0,21-1 0,0 0 16,21 0-16,-22 0 16,22 0-16,22-21 15,-1 0-15,0 0 16,0 0-16,21 0 0,-20 0 16</inkml:trace>
  <inkml:trace contextRef="#ctx0" brushRef="#br0" timeOffset="195361.21">4826 7874 0,'0'0'0,"0"-21"15,0 0 1,-21 0-16,21-1 16,-21 22 31,21 22-47,0-1 0,0 0 15,-22 0-15,22 0 0,0 22 0,0-1 16,0-21-16,0 21 0,-21 22 15,21-22-15,-21 1 0,21-1 0,0 0 16,-21 1-16,0-1 16,0 0-16,21 1 0,0-1 0,-22 0 15,1 1-15,0-22 0,21 21 0,0 0 16,-21-20-16,21 20 0,-21-21 16,21 21-16,-21-20 0,21-1 0,-22 0 15,22 0-15,0 0 0,0 0 16,0 1-16,0-1 15,0-42 17,0-1-17,0 1-15,0 0 0,22 0 16,-22 0-16,21 0 0,0-1 0,-21 1 16</inkml:trace>
  <inkml:trace contextRef="#ctx0" brushRef="#br0" timeOffset="195915.94">4530 8065 0,'0'0'16,"-22"-43"-1,1 22-15,21 0 0,-21 21 0,21-21 0,0 0 16,0-1-16,0 1 15,0 0 1,21 21-16,0-21 0,22 21 16,-22 0-16,0-21 0,0 21 0,22 0 15,-1-21-15,-21 21 0,21 0 0,1-22 16,-1 22-16,0 0 0,1 0 16,-1 0-16,0 0 0,-20 0 0,20 0 15,-21 0-15,0 0 0,0 0 16,1 0-16,-1 22 0,0-1 0,-21 0 15,0 0-15,0 0 0,0 0 16,0 1-16,0-1 0,0 21 16,0-21-16,-21 22 0,0-22 0,-1 0 15,1 21-15,0-21 0,0 22 16,-21-22-16,20 0 0,-20 0 0,21 0 16,-21 1-16,20-1 0,1 0 15,-21 0-15,21-21 0,0 21 0,-1-21 16,1 0-16,0 0 0,0 0 15,0 0-15,21 21 0,-21-21 16,21-21 15,0 0-31,21 0 16,0 21 0,0-21-16,0 0 31,-21-1-16,0 1-15</inkml:trace>
  <inkml:trace contextRef="#ctx0" brushRef="#br0" timeOffset="196767.97">7408 7959 0,'-21'0'0,"0"0"15,0 0 1,0 0-1,-1 0-15,1-21 16,0 21-16,0 0 16,21-22-16,-21 22 0,21-21 15,-21 21 1,21-21-16,0 0 31,21 21-15,0 0-1,0-21-15,21 21 16,-20 0-16,20 0 0,0 0 16,1 0-16,-1 0 0,21 0 0,1 0 15,21 0-15,-22 0 0,22 0 16,-22 0-16,22 0 0,0 0 0,-22 0 16,22 0-16,-22 0 0,1 21 15,-22-21-15,22 0 0,-22 0 0,21 0 16,-20 21-16,-1-21 0,-21 0 0,22 0 15,-22 0-15,21 0 16,-21 0-16,0 0 0,-21 21 16,22-21-16,-44 0 47,1 0-47,0 0 0,0 0 15,0 0-15,0 0 0,-1 0 16,-20 0-16</inkml:trace>
  <inkml:trace contextRef="#ctx0" brushRef="#br0" timeOffset="201612.32">7747 8086 0,'0'0'0,"-21"0"15,0 0-15,-1 0 32,1 0-32,0 0 15,0 0-15,0 0 16,0 21-16,-1-21 15,1 0-15,0 0 16,0 0-16,0 0 16,0 21-16,-1-21 0,1 0 15,0 0-15,0 0 16,0 0-16,0 0 0,-1 0 16,1 0-16,0 0 15,0 0 1,0 0-16,0 0 0,-1 0 31,1 0-31,42 0 78,1 0-62,-1 0-16,0 0 15,0 0-15,0 0 0,0 0 0,22 0 16,-22 0-16,21 0 0,-21 0 16,22 0-16,-1 0 0,0 0 0,1 0 15,20 0-15,-20-21 0,20 21 16,1 0-16,-1 0 0,1 0 0,-1-21 16,1 21-16,-1 0 0,-21 0 0,22 0 15,-1 0-15,1 0 16,-22 0-16,22-21 0,-1 21 0,-20 0 15,20 0-15,-21 0 0,1 0 16,20 0-16,-20 0 0,-1 0 0,0 0 16,1 0-16,-1 0 0,-21 0 15,21 0-15,-20-22 0,-1 22 0,0 0 16,0 0-16,-21-21 109,-21 21-109,0 0 0,0 0 16,21-21-16,-22 0 16</inkml:trace>
  <inkml:trace contextRef="#ctx0" brushRef="#br0" timeOffset="202564.88">8721 7557 0,'-22'0'15,"44"0"-15,-44-22 0,1 22 0,0 0 16,0-21-16,0 21 16,21 21 46,21 1-46,0-22-16,-21 21 0,21 0 0,22-21 15,-22 21-15,0-21 0,0 21 0,21 0 16,-20-21-16,20 22 0,-21-22 16,21 21-16,1 0 0,-22-21 0,21 21 15,-21-21-15,1 21 0,20-21 16,-21 0-16,0 21 0,0-21 0,1 0 16,-1 22-16,0-22 0,0 0 15,0 21-15,0-21 0,1 0 0,-1 0 16,0 0-16,-21 21 0,21-21 15,-21 21 32,0 0-31,-21 0-16,0-21 16,21 22-16,-21-22 0,-1 21 15,1 0-15,0 0 0,0 0 0,-21-21 16,20 21-16,1 1 0,-21 20 15,21-21-15,-22 0 0,22 0 16,-21 1-16,21-1 0,-22 21 0,1-21 16,0 0-16,21 1 0,-22-1 15,1 21-15,0-21 0,20 0 0,-20 1 16,21-1-16,-21 0 0,20 0 16,1-21-16,21 21 0,-21-21 0,0 21 15,42-21 63,0 0-78,0-21 16,1 21-16,-1-21 0,0 21 16,0-21-16,0 0 0,0 0 0,22-1 0,-22 1 15,21 0-15,1-21 16,-1 21-16,0-22 0,1 22 15,-22 0-15,21-21 0,0 20 0,1 1 16,-22-21-16,21 21 0,-21 0 0,1 21 16,-1-22-16,0 1 0,0 0 15,0 21 1,-21-21 31,0 0-16,21 21-15</inkml:trace>
  <inkml:trace contextRef="#ctx0" brushRef="#br0" timeOffset="203279.47">10689 7260 0,'0'-21'0,"0"42"0,21-84 0,0 42 16,-21-1-16,0-20 0,22 21 16,-22 0-16,21 0 0,-21-1 0,21 1 15,-21 0-15,0 0 0,0 0 16,0 0-16,0-1 0,0 1 16,0 0-1,0 42 16,0 0-31,0 1 16,0-1-16,0 21 0,-21-21 0,0 22 16,21-1-16,-22 21 0,22-20 15,0 20-15,-21 1 0,0-1 0,0 1 16,21-1-16,-21 1 0,0-1 16,21-20-16,-22 20 0,1 1 0,0-1 15,21 1-15,-21-1 0,0 1 0,0-22 16,21 21-16,0-20 0,-22-1 15,1 0-15,21 1 0,-21-1 16,21-21-16,0 0 0,0 1 0,0-1 16,0 0-16,0 0 15,-21-21-15,21-21 32,0 0-32,0 0 15,0-1-15,0-20 0,0 21 16,0 0-16,0-22 0,0 22 15</inkml:trace>
  <inkml:trace contextRef="#ctx0" brushRef="#br0" timeOffset="204000.9">10393 7472 0,'0'0'0,"-21"-42"15,21 20-15,-22-20 0,22 0 16,0-1-16,0 1 0,0 21 0,0-21 16,0-1-16,0 22 0,0 0 0,0-21 15,22 20-15,-1 1 0,0 0 16,21 0-16,-21 0 0,22-22 0,-1 22 16,22 0-16,-1 0 0,1 0 15,20-22-15,-20 22 0,20 21 16,1-21-16,0 0 0,-22 21 15,22 0-15,-22 0 0,1 21 0,-22 0 16,1 0-16,-1 1 0,0-1 16,-21 21-16,1 0 0,-1-20 0,-21 20 15,0 0-15,0 22 0,-21-22 0,-1 22 16,1-22-16,0 21 0,-21 1 16,-22-1-16,22 1 0,-22-22 15,1 22-15,-1-1 0,-20-20 0,20 20 16,-20-21-16,20 1 0,1 20 0,-1-20 15,1-1-15,-1 0 0,22-21 0,-1 22 16,1-22-16,21 0 16,0 0-16,-22 0 0,22-21 0,0 0 15,0 0 1,21-21-16,0 0 0,0 0 16,0 0-16,0 0 0,0-1 15,0 1-15,21 0 16,0 21-1,0 0 1,1 0-16,-1 0 0,0 21 16,0 0-16,-21 1 0,21-1 0,-21 0 15,0 0-15,21 0 0,1 22 16,-22-22-16,21 0 0,-21 0 16,0 0-16,21 22 0,0-22 0,0 0 15,0 0-15,1 0 16,-1 0-16,0-21 0,0 22 0,0-22 15,0 0-15,1 0 0,-1 0 16,21 0-16,-21 0 0,0 0 0,1 0 16,20 0-16,-21-22 0,0 1 0,0 21 15,1-21-15,-1 21 0,-21-21 16,21 0-16,0 0 0,0-1 16,-21 1-16,0 0 0,0 0 0,21 0 15</inkml:trace>
  <inkml:trace contextRef="#ctx0" brushRef="#br0" timeOffset="204468.65">11197 8107 0,'0'0'0,"-21"21"0,21 0 0,-21 0 16,21 1-1,21-22 1,0 0-1,0 0-15,0 0 0,1 0 16,-1 0-16,0-22 0,0 22 16,0-21-16,0 0 0,1 21 0,-1-21 15,0 0-15,-21 0 16,21-1-16,-21 1 0,0 0 16,0 0-16,0 0 15,-21 21-15,0 0 0,0 0 16,-1 0-16,1 0 0,0 0 0,0 0 15,0 21-15,0 0 0,-1 0 16,1 0-16,21 1 0,-21-1 0,0 0 16,0 0-16,21 0 0,0 0 15,0 22-15,-21-22 0,21 0 0,0 0 16,0 0-16,0 1 0,0-1 16,0 0-16,0 0 15,21 0-15,0-21 16,0 0-16,0 0 0,0 0 15,1 0-15,-1 0 0,0 0 16,0 0-16,0 0 0,0-21 0,22 0 16,-22 21-16,21-42 0,-21 20 0,22 1 15,-1-21-15,0 0 0,1-1 16</inkml:trace>
  <inkml:trace contextRef="#ctx0" brushRef="#br0" timeOffset="204925.1">12340 7070 0,'0'-43'15,"0"86"-15,-21-107 0,0 64 0,21-21 16,0 0-16,-21 21 0,-1 0 0,1 0 16,0 0-1,0 0-15,21 21 0,-21 0 0,0 22 16,21-1-16,-22 0 0,1 22 15,0-1-15,0 1 0,0-1 0,0 22 16,-22-22-16,22 22 0,0-21 16,-21 20-16,20 1 0,-20 0 15,21-1-15,0 1 0,-22 0 0,22-1 16,0 1-16,-21 0 0,21-1 0,-22 22 16,22-21-16,0 21 0,-21-1 15,20-20-15,-20 21 0,0 0 0,21-22 16,-22 22-16,1-21 0,21 21 0,-22-22 15,22 1-15,-21-21 0,21 20 16,0-20-16,-1-22 0,1 22 0,0-22 16,21 0-16,-21-21 0,21 1 0,-21-1 15,21 0-15,0 0 0,0-42 32,0 0-17,0 0-15,21-1 0,0-20 0,0 0 16,0-1-16,1 1 0,-1-21 15,0-1-15,21 1 0,-21-22 0,22 0 16,-22 1-16</inkml:trace>
  <inkml:trace contextRef="#ctx0" brushRef="#br0" timeOffset="205311.95">11790 8107 0,'0'-21'15,"0"42"-15,0-63 0,-21 20 0,21 1 16,0 0-16,0 0 0,0 0 16,0 0-16,0-1 0,21 1 15,0 0-15,0 21 0,0-21 16,0 21-16,1-21 0,20 21 0,-21-21 16,21 21-16,-20 0 0,20 0 0,0 0 15,-21 0-15,22 0 0,-22 0 16,0 21-16,0 0 0,-21 0 0,0 0 15,0 0-15,0 1 0,0 20 16,0-21-16,-21 0 0,0 22 16,0-22-16,-22 0 0,22 0 0,-21 21 15,21-20-15,-22-1 0,22-21 16,0 21-16,-21 0 0,21 0 0,-1-21 16,22 21-16,-21-21 0,0 22 15,42-22 16,0 0-15,1-22-16,-1 22 16</inkml:trace>
  <inkml:trace contextRef="#ctx0" brushRef="#br0" timeOffset="205772.2">12446 7916 0,'0'0'0,"0"-21"15,21 0-15,0 0 0,-21 0 16,-21 42 15,21 0-15,-21 0-16,0 0 0,0 1 16,-1-1-16,1 21 0,21-21 0,-21 22 15,0-1-15,0-21 0,21 21 0,0-20 16,0 20-16,0-21 15,0 0-15,0 0 0,0 1 0,0-1 16,0 0-16,21-21 0,0 0 16,0 0-16,0 0 15,22 0-15,-22 0 0,0-21 0,0 21 16,0-21-16,1-1 0,-1 1 16,0 0-16,0 0 0,0 0 0,-21-22 15,21 22-15,-21-21 0,0 0 0,0-1 16,0 22-16,0-21 0,0 21 15,-21-1-15,0 1 0,0 0 0,0 21 16,0 0-16,-1 0 0,1 0 16,0 0-1,0 21-15,0 0 0,0 1 16,21-1-16,-22 0 16,22 0-1,22-21-15,-1 0 0,0 0 16,0 0-16</inkml:trace>
  <inkml:trace contextRef="#ctx0" brushRef="#br0" timeOffset="206228.2">12742 7938 0,'0'-22'15,"0"1"-15,0 0 16,21 21-1,1 0-15,-1-21 16,0 21-16,0 0 16,0 0-16,0 0 0,1 0 15,-1 21-15,0-21 0,0 21 16,0 0-16,0 1 0,1-22 0,-22 21 16,21 21-16,0-21 0,0 0 0,-21 1 15,0 20-15,0-21 0,0 0 16,0 22-16,0-22 0,0 0 0,0 0 15,0 0-15,0 0 0,0 1 16,0-1-16,-21 0 0,0-21 16,21 21-16,-21-21 0,-1 0 31,22-21-31,0 0 16,0 0-16,0-1 0,0 1 0,0-21 15,0 21-15,0-22 0,22 22 16,-22-21-16,21 21 0,0-22 0,-21 22 15,21 0-15,0-21 0,0 21 0,1-1 16,20 22-16,-21-21 16,0 0-16,0 0 0,1 0 0,-1 21 0,0-21 15,0-1-15,0 1 0,0 21 16,1-21-16,-1 0 0</inkml:trace>
  <inkml:trace contextRef="#ctx0" brushRef="#br0" timeOffset="206681.88">13970 6985 0,'0'0'0,"0"-21"0,0 0 0,0 0 0,0-1 16,0 1-16,-21 21 31,0 21-31,-1 1 16,22-1-16,-21 0 15,0 21-15,0-21 0,21 22 0,-21-1 16,0 0-16,-1 1 0,1 20 16,0 1-16,21-1 0,-21 1 0,0-1 15,0-20-15,-1 20 0,1 1 16,21-1-16,0-21 0,0 22 0,-21-22 15,21 1-15,-21 20 0,21-42 16,0 22-16,-21-1 0,21 0 0,0-21 16,0 1-16,0-1 0,0 0 15,0 0-15,0 0 0,21-21 47,0 0-47,0 0 16,0-21-16,1 0 15,-1 0-15,0 0 16,0-1-16,-21 1 0,21 0 0</inkml:trace>
  <inkml:trace contextRef="#ctx0" brushRef="#br0" timeOffset="207100.64">13864 8001 0,'0'0'0,"-21"0"16,0 0-1,42 0 17,0 0-32,0 0 15,0 0-15,1-21 16,-1 21-16,0-21 0,0 0 0,0-1 16,0 1-16,-21 0 0,22 21 0,-22-21 15,0 0-15,0 0 16,0-1-1,-22 22-15,1 0 0,0 0 0,0 0 16,0 0-16,0 0 0,21 22 16,-22-22-16,1 21 0,0 0 0,21 0 15,0 0-15,-21 0 0,0 1 16,21-1-16,-21 0 0,21 0 0,0 0 16,0 0-16,0 1 0,0-1 15,0 0-15,0 0 0,0 0 16,0 0-16,0 1 15,21-22-15,0 21 0,0-21 16,0 0-16,0 0 0,1 0 16,-1 0-16,0 0 0,21 0 0,-21 0 15,1 0-15,-1 0 0,0 0 0,0-21 16,0 21-16</inkml:trace>
  <inkml:trace contextRef="#ctx0" brushRef="#br0" timeOffset="207552.38">14224 7980 0,'0'-21'16,"0"42"-16,0-63 0,-21 42 0,21-22 16,0 1-16,0 0 15,21 0-15,0 21 16,0 0-16,0 0 0,1 0 16,-1 0-16,0 0 0,0 0 15,0 0-15,0 0 0,1 0 16,-1 21-16,0 0 0,-21 0 15,21 1-15,-21-1 0,21 0 16,-21 21-16,0-21 0,0 1 0,0-1 16,0 0-16,0 0 0,0 21 15,0-20-15,0-1 0,-21 0 0,0-21 16,0 21-16,21 0 0,-21-21 16,21 21-16,-22-21 15,22-21 1,0 0-1,0 0-15,22 0 16,-1 0-16,0-22 0,-21 22 0,21-21 16,0-1-16,0 22 0,1-21 0,-1 21 15,0-22-15,0 22 0,0 0 16,0 0-16,1 0 0,-1 0 0,0-1 16,-21 1-16,21 21 15,0-21-15,0 0 0,1 21 16,-22-21-1,0 0 1</inkml:trace>
  <inkml:trace contextRef="#ctx0" brushRef="#br0" timeOffset="207917.17">13398 7620 0,'0'0'0,"-21"0"15,0 0-15,0 0 0,0 0 0,63 0 32,-21-21-32,22 21 15,-1 0-15,0 0 0,1-21 16,20 21-16,-21 0 0,22 0 0,-1-21 15,22 21-15,-21 0 0,-1-22 16,1 22-16,-1-21 0,1 21 0,-22 0 16,21 0-16,-41-21 0,20 21 0,-21 0 15,0 0-15,0 0 0</inkml:trace>
  <inkml:trace contextRef="#ctx0" brushRef="#br0" timeOffset="210487.85">15325 7980 0,'0'-21'47,"0"0"-31,-22 21-16,1 0 15,0 0 1,0 0-1,0 0-15,21 21 0,-21 0 0,-1 0 16,1-21-16,21 21 0,-21 0 0,21 1 16,-21-1-16,21 0 15,0 0-15,0 0 0,0 0 16,0 1 0,21-22-1,0 0-15,0 0 16,1 0-16,-1-22 15,0 22-15,0-21 0,0 0 16,0 0-16,-21 0 0,0 0 16,0-1-16,0 1 0,0 0 15,0 0-15,0 0 0,0 0 16,-21-1-16,0 22 16,0 0-16,0 0 0,0 22 15,-1-1-15,1-21 16,21 21-16,-21 0 0,21 0 0,-21 0 15,21 1-15,0-1 16,0 0-16,0 0 0,0 0 0,0 0 16,0 1-16,21-22 15,0 0 1,0 0-16,1 0 0,-1 0 16,0 0-16,-21-22 0,21 22 15,0-21-15,0 21 0,-21-21 0,0 0 16,0 0-16,0 0 15,0-1-15,0 1 16,0 0-16,-21 21 16,0 0-16,0 0 15,21 21-15,-21 0 16,0 1-16,21-1 0,0 0 16,0 0-16,0 0 15,0 0-15,21-21 16,0 0-1,0 0-15,0 0 16,0 0-16,1-21 0,-22 0 16,21 21-16,-21-21 0,21 21 15,-21-21-15,0 0 0,0-1 16,-21 22 0,0 0-1,-1 0 1,22 22-16,-21-22 15,21 21-15,0 0 16,-21-21-16,21 21 16,21-21 15,0 0-31,1 0 16,-1 0-16</inkml:trace>
  <inkml:trace contextRef="#ctx0" brushRef="#br0" timeOffset="212552.02">15684 8340 0,'22'0'31,"-1"0"-31,-21-21 16,21-1-16,0 22 0,-21-21 16,21 0-16,0 0 0,1-21 15,-1 20-15,0-20 0,0 0 0,0-1 16,22 1-16,-22 0 0,21-1 16,-21-20-16,22 21 0,-1-22 0,-21 1 15,21-1-15,-20 1 0,-1-1 16,0 1-16,0-1 0,0 22 0,-21-22 15,21 1-15,-21 20 0,0 1 0,0 0 16,0-1-16,0 22 0,0 0 16,0 0-16,0 0 0,-21 21 15,0 0-15,0 0 16,0 21-16,0 0 0,-1 0 16,22 22-16,-21-22 0,0 21 0,0 0 15,21 1-15,-21 20 0,0-20 16,-1-1-16,1 21 0,21-20 0,-21-1 15,0 22-15,21-22 0,-21 0 16,21 1-16,-21-1 0,-1 21 0,22-20 16,0-1-16,0 0 0,0 1 15,0 20-15,0-20 0,0-22 0,0 21 16,0 0-16,0-20 0,0 20 0,0-21 16,0 0-16,22 0 0,-1 1 15,-21-1-15,21-21 0,0 0 0,0 0 16,0 0-16,1 0 15,-1 0-15,21 0 0,-21 0 0,22-21 16,-22 21-16,21-22 0,-21 1 0,22 0 16,-1 0-16,-21 0 0,21-22 15,1 22-15,-22-21 0,21 0 0,-21-1 16,1 22-16,-1 0 0,0-21 16,0 20-16,0 1 0,0 0 15,-21 42 16,0 0-15,0 1-16,-21-1 0,0 0 16,0 0-16,21 21 0,0-20 15,-21-1-15,21 21 0,-21-21 0,21 22 16,0-22-16,0 0 0,0 0 16,0 0-16,0 0 0,0 1 0,0-1 15,0 0-15,21-21 0,0 0 16,0 0-16,0 0 15,0 0-15,1 0 0,-1 0 0,0 0 16,21-21-16,-21 0 0,1-1 16,-1 1-16,0 0 0,0 0 15,0 0-15,0 0 0,-21-22 0,0 22 0,0-21 16,0-1-16,0 22 0,0-21 16,0 21-16,-21 0 0,-21-1 15,21 1-15,0 21 0,-1-21 0,1 21 16,-21 0-16,21 0 0,0 0 15,-1 0-15,1 0 0,0 0 0,0 0 16,21 21-16,0 0 16,21-21-1,0 0-15,22 0 16,-22 0-16,21 0 0,0 0 0,1 0 16,-1 0-16,22 0 0,-22 0 0,21-21 15,1 21-15,21 0 0,-22 0 16,1-21-16,-1 21 0,1 0 0,-1 0 15,1-21-15,-22 21 0,0-21 16,1 21-16,-22 0 0,0 0 16,0 0-16,0 0 0,-21-21 15,-21 21 1,0 0-16,0 0 16,0 0-16,-1 0 0,1 21 0,0-21 15,0 21-15,0 0 0,-22-21 16,22 21-16,0 0 0,-21 1 0,21-1 15,-22 0-15,22 0 16,0 0-16,0 0 0,0 1 0,-1-1 0,1 0 16,21 0-16,0 0 0,0 0 15,0 1-15,0-1 16,0 0-16,21-21 16,1 21-16,20-21 15,-21 0-15,0 0 0,0 0 16,1 0-16,20 0 0,-21-21 0,0 21 15,22-21-15,-22 0 0,0 21 16,0-22-16,0 1 0,0 0 0,1 0 16,-1 0-16,-21 0 0,21-1 0,-21 1 15,0 0-15,0 0 16,21 0-16,-21 0 0,21 21 0,-21-22 31,0 44 16,0-1-47,0 0 16,0 21-16,0-21 0,0 1 15,-21-1-15,0 21 0,21-21 16,-21 22-16,21-1 0,0 0 0,-21 1 16,21 20-16,0-21 0,0 22 15,-22-22-15,22 22 0,0-1 0,0 1 16,0 20-16,0-20 0,0 21 15,0-22-15,0 22 0,0-22 0,0 22 16,0-22-16,0 22 0,0 0 16,0-22-16,0 22 0,0 0 0,0-22 15,0 1-15,0-1 0,0 1 0,0-1 16,0-21-16,0 22 0,0-22 16,0 1-16,0-22 0,0 21 0,0-21 15,0 0-15,-21 1 0,21-1 16,-21-21-16,0 0 15,0 0-15,21-21 16,-21-1-16,-1 22 0,1-21 16,0 0-16,0 0 0,0 0 15,0 0-15,-22-22 0,22 22 0,-21-21 16,-1-1-16,1 1 0,-21 0 16,20-22-16,1 22 0,-22-22 0,22 1 15,0 21-15,-1-22 0,1 1 0,21 20 16,-21-20-16,20 20 15,1-20-15,21 21 0,0-1 0,0-20 16,0 20-16,0-20 0,0 21 0,0-1 0,21-20 16,1 20-16,20-20 0,-21 21 15,21-1-15,1 1 0,-1 0 0,22-1 16,-1 1-16,1 0 0,-1 20 16,1 1-16,-22-21 0,21 21 15,22 0-15,-64-1 0,0 22 16,1 0-16,-1 0 0,-21-21 15,0 0-15,0 0 16,0 0 0,-21 21 77,-1 21-77,1-21-16</inkml:trace>
  <inkml:trace contextRef="#ctx0" brushRef="#br0" timeOffset="-193180.52">18309 6562 0,'21'0'0,"-42"0"0,63 0 0,-20 0 16,-22-21-16,21 21 0,0-22 15,0 22-15,0-21 0,0 0 16,1 0 0,-1 0-16,-21 0 15,-21 21 32,-1 0-47,1 21 16,0 0-16,0-21 0,0 21 0,-22 0 15,22 22-15,0-22 0,-21 0 16,21 21-16,-22 1 0,22-1 0,-21-21 16,21 43-16,-22-22 0,22 0 15,-42 64-15,41-64 0,1 22 16,0-22-16,-21 22 0,42-1 15,-21 1-15,-1-1 0,1 1 0,0-1 16,21-20-16,0 20 0,0 1 0,-21-1 16,21 1-16,-21-1 15,21 1-15,0-1 0,0 1 0,0-22 16,0 21-16,0 1 0,0-1 0,0-20 16,21-1-16,0 0 0,0 1 15,0-1-15,1-21 0,-1 22 0,0-22 16,0 0-16,0 0 0,22-21 15,-22 0-15,21 0 0,-21 0 0,22 0 16,-1 0-16,0-21 0,1-21 0,-1 20 16,-21 1-16</inkml:trace>
  <inkml:trace contextRef="#ctx0" brushRef="#br0" timeOffset="-191592.34">18627 7662 0,'0'-21'16,"0"0"-16,0 0 15,0 0 1,0 42 31,0 0-47,0 0 15,0 0-15,0 1 16,0-1-16,0 0 0,0 0 0,0 0 16,0 22-16,0-22 0,0 21 0,-22-21 15,22 0-15,0 22 0,0-22 16,0 0-16,0 0 0,0 0 0,0 1 15,0-1 1,0-42 15,0-1-15,0 1-16,0 0 0,0 0 16,0 0-16,0 0 0,0-1 0,0-20 15,0 21-15,0 0 0,22-22 16,-22 22-16,21 0 0,0 0 0,0 0 15,0 0-15,0-1 0,1 1 16,-1 0-16,0 0 0,0 21 0,0-21 16,0 21-16,1 0 0,-1 0 15,0 0-15,0 0 0,0 0 16,0 0-16,1 0 0,-22 21 0,0 0 16,21-21-16,-21 21 0,0 0 15,0 22-15,0-22 0,0 0 0,0 0 16,0 0-16,0 1 0,0 20 15,0-21-15,0 0 0,0 0 16,0 1-16,0-1 0,0 0 16,-21-21-16,21 21 15,0-42 17,0 0-17,0 0-15,0-1 0,0 1 16,0-21-16,0 21 0,0 0 0,0-22 15,21 22-15,0 0 0,0-21 16,0 20-16,22 1 0,-22 0 0,0 0 16,21 0-16,-21 0 0,22-1 15,-1 1-15,0 21 0,-20 0 16,20 0-16,0 0 0,-21 0 0,1 0 16,-1 21-16,0-21 0,0 22 15,-21 20-15,0-21 0,0 21 0,0-20 16,-21 20-16,21 0 0,-21-21 0,0 22 15,-22-1-15,22-21 0,21 0 16,-21 1-16,0-1 0,21 0 0,-21 0 16,21 0-16,0 0 15,0-42 32,0 0-47,0 0 16,0 0-16,21 0 0,0-1 15</inkml:trace>
  <inkml:trace contextRef="#ctx0" brushRef="#br0" timeOffset="-191013.4">20066 7726 0,'21'0'0,"-42"0"0,63-21 0,-21 21 0,1-21 15,-1 21-15,0-22 0,0 22 0,0-21 16,0 21-16,-21-21 0,22 0 16,-22 0-1,-22 21 1,1 0 0,0 0-16,0 0 0,-21 0 0,20 21 15,-20 0-15,21 0 0,-21-21 16,-1 21-16,22 1 0,-21-1 0,21 0 15,-1 0-15,1 0 0,0-21 0,0 21 16,21 1-16,0-1 16,21 0-1,0-21-15,0 0 16,1 0-16,-1 0 0,0 0 16,21 21-16,-21-21 0,1 0 0,-1 0 15,0 21-15,0-21 0,0 0 0,0 21 16,-21 1-16,22-1 15,-22 0-15,0 0 0,0 0 16,-22 0-16,1 1 16,0-22-16,0 21 0,0 0 0,-22 0 15,22-21-15,-21 21 0,21-21 16,-22 21-16,22-21 0,0 0 0,-21 0 16,21 0-16,-1 0 0,1 0 0,0 0 15,0 0-15,0 0 16,0-21-16,21 0 31,0 0 0,21 21-15,0-21-16,0 21 0</inkml:trace>
  <inkml:trace contextRef="#ctx0" brushRef="#br0" timeOffset="-190002.82">20828 7768 0,'0'0'16,"21"0"-16,-21-21 0,0 0 15,0 0-15,-21 21 16,0 0-16,0 0 0,-1 0 16,-20 0-16,21 0 0,0 0 15,0 0-15,-22 0 0,22 21 0,0-21 16,-21 21-16,20 0 0,-20 0 16,21 1-16,-21-1 0,20-21 0,1 21 15,21 0-15,0 0 0,0 0 16,0 1-16,0-1 15,21-21 1,1 0-16,20 0 0,-21 0 16,0 0-16,0 0 0,1 0 0,20-21 15,-21 21-15,0-22 0,0 22 16,22-21-16,-22 0 0,0 21 16,0-21-16,0 0 0,1 21 0,-1-21 15,-21-1 1,21 22-1,-21 22 32,-21-1-47,21 0 16,-21 0-16,21 0 0,-22 0 16,1 1-16,21-1 0,-21 0 0,0 21 15,21-21-15,-21 22 0,21-1 16,0 0-16,0 1 0,-21 20 15,21-20-15,0-1 0,-22 21 0,22-20 16,0 20-16,0-20 0,0 20 0,0 1 16,0-22-16,0 21 0,0 1 15,0-22-15,0 22 0,0-1 0,0-20 16,0-1-16,0 21 0,0-20 0,0-1 16,-21 0-16,21 1 0,-21-1 15,0-21-15,0 22 0,21-22 0,-21 21 16,-1-21-16,1 0 0,0 1 0,0-1 15,-21 0-15,20 0 0,1 0 0,0-21 16,0 21-16,0 1 16,0-22-16,-1 21 0,1-21 0,0 0 15,0 0-15,0 0 16,0 0-16,21-21 0,-22-1 0,1 1 16,21 0-16,0 0 0,-21 0 15,0-22-15,21 1 0,-21 0 0,21-1 16,0-20-16,0 21 0,0-22 0,0 1 15,0 20-15,0-20 0,21-1 16,0 1-16,0-1 0,0 1 0,1-1 16,20 1-16,0-1 0,-21 1 0,22-1 15,-1 1-15,0 20 0,1-20 16,20-1-16,-20 22 0,-1 0 0,0-1 16,1 1-16,-1 0 0,0 21 15,-21-1-15,22 1 0,-22 0 16,0 0-16,0 21 0,0 0 0,-21-21 15,22 21 1,-44 0 31,1 0-31</inkml:trace>
  <inkml:trace contextRef="#ctx0" brushRef="#br0" timeOffset="-188118">21696 8022 0,'-21'0'94,"-1"0"-78,22-21 30,0 0-46,0 0 16,0 0-16,0-1 16,0 1-16,22 0 15,-1 21-15,0 0 32,0 0-17,-21 21-15,0 0 0,0 1 16,0-1-16,0 0 0,0 0 15,-21 0-15,0 0 16,21 1-16,-21-22 16,21 21-16,-22-21 0,1 0 0,0 21 15,0-21 1,0 0-16,21-21 16,0 0-1,0-1-15,0 1 16,0 0-16,0 0 15,0 0-15,0 0 16,21 21 0,-21-22-16,21 22 0,0 0 15,0 0 1,1 0-16,-22 22 0,0-1 16,0 0-16,0 0 15,0 0-15,0 0 0,0 1 16,0-1-16,0 0 15,-22-21-15,22 21 0,-21-21 0,21 21 16,-21-21 0,21 21-16,-21-21 15,21-21 1,0 0 0,0 0-1,0 0-15,0 0 0,0-1 16,0 1-16,0 0 15,21 0 1,0 21 0,-21-21-16,21 21 15,-21 21 1,0 0 0,0 0-16,0 0 0,0 1 15,0-1-15,0 0 0,0 0 16,0 0-16,0 0 0,0 1 15,-21-1-15,0 0 16,0-21 0,21 21-16,0-42 47,0 0-32,0 0-15,0-1 16,0 1-16,0 0 15,0 0-15,0 0 0,0 0 16,0-1 0,21 22-1,0 0-15,0 0 16,1 0 0,-1 22-16,-21-1 15,21 0-15,-21 0 0,21-21 0,-21 21 16,0 0-16,21 1 0,-21-1 0,21 0 15,-21 0-15,0 0 0,0 22 16,0-22-16,0 0 0,0 0 0,-21 0 16,0 0-16,0 22 0,0-22 15,-22 0-15,22 0 0,-21 0 0,21 1 16,0-22-16,-22 21 0,22 0 0,0-21 16,0 0-16</inkml:trace>
  <inkml:trace contextRef="#ctx0" brushRef="#br0" timeOffset="-187033.11">21632 7980 0,'-21'0'31,"0"21"-31,21 0 16,0 0-16,0 1 16,0-1-16,0 0 15,0 0-15,0 0 0,0 0 32,21-21-17,0 0 1,0 0-16,1-21 15,-1 0-15,-21 0 0,21 21 16,0-21-16,-21 0 0,0-1 16,0 1-16,0 0 0,0 0 15,0 0-15,0 0 16,-21 21-16,0 0 16,0 0-16,21 21 15,-22 0-15,1 0 16,21 0-16,-21-21 0,21 21 15,0 1-15,-21-1 16</inkml:trace>
  <inkml:trace contextRef="#ctx0" brushRef="#br0" timeOffset="-186053.16">22648 6900 0,'0'0'0,"0"-21"15,0 0-15,0 0 16,0 0-16,0 0 16,0-1-1,-21 44 48,21-1-63,-21 0 15,0 0-15,21 21 0,-21-20 16,-1-1-16,1 21 0,21 0 16,-21 1-16,0-1 0,0 0 0,0 1 15,21-1-15,-22 22 0,1-22 16,0 21-16,21-20 0,-21-1 0,21 22 15,-21-22-15,21 0 0,0 22 0,0-22 16,0-21-16,0 22 0,0-1 16,0-21-16,0 21 0,0-20 0,0-1 15,0 0-15,21-21 0,0 21 16,0-21-16,0 0 16,1 0-16,-1 0 0,0 0 0,0-21 0,21 21 15,-20-21-15,-1 21 16,0-21-16,0-1 0,0 22 0,0-21 15,1 0-15,-1 21 0,0-21 0,0 0 16,0 0-16,-21-1 16,0 1-16</inkml:trace>
  <inkml:trace contextRef="#ctx0" brushRef="#br0" timeOffset="-185781.72">22140 7514 0,'-21'0'0,"42"0"0,-42-21 31,42 21-31,0 0 0,1 0 16,-1 0-16,21 0 0,-21-21 0,22 21 15,-1 0-15,-21 0 0,21 0 16,1 0-16,-22 0 0,21 0 0,-21 0 15,1-21-15,-1 21 0,0 0 16,0 0-16,0 0 31,0 0-31</inkml:trace>
  <inkml:trace contextRef="#ctx0" brushRef="#br0" timeOffset="-185221.3">22987 7451 0,'0'-21'31,"21"21"-16,0 0 1,0 0-16,1 0 0,-1 0 16,0 0-16,0 0 15,-21 21-15,21-21 0,-21 21 0,21 0 16,1 0-16,-22 0 0,21 1 16,-21-1-16,21 21 0,0-21 0,-21 0 15,0 1-15,0-1 0,0 0 0,0 0 16,0 0-16,0 22 0,0-22 15,0 0-15,0 0 16,0 0-16,-21 0 0,0 1 16,0-22-1,21-22 17,0 1-32,0 0 0,0 0 0,0 0 15,21 0-15,0-1 0,0-20 0,-21 21 16,21 0-16,0 0 0,1-22 15,-22 22-15,21 0 0,-21 0 0,21 0 16,0-1-16,-21 1 16,21 0-16,0 21 15,-21-21-15</inkml:trace>
  <inkml:trace contextRef="#ctx0" brushRef="#br0" timeOffset="-184697.05">23622 7408 0,'0'0'0,"0"22"62,0-1-62,0 0 0,0 0 16,0 0-16,0 0 0,0 1 0,0-1 16,0 0-16,0 0 0,-21 0 0,21 22 15,0-22-15,0 0 16,0 0-16,0 0 0,0 0 0,0 1 15,0-1-15,0 0 0,21-21 16,0 21 0,0-21-16,0 0 0,1 0 0,-1 0 15,0 0-15,0 0 0,0 0 0,0 0 16,1-21-16,-1 21 0,0-21 16,0 0-16,0-1 0,0 1 15,1-21-15,-22 21 0,21 0 16,-21-22-16,21 1 0,-21 0 0,21 20 15,-21-20-15,0 21 0,0-21 0,0 20 16,0 1-16,21 0 16,-42 21 15,0 0-15,0 0-1,0 0 1,21 21-1</inkml:trace>
  <inkml:trace contextRef="#ctx0" brushRef="#br0" timeOffset="-184232.32">24066 7557 0,'0'21'16,"22"-21"-16,-1 0 15,0 0-15,0 0 0,0 0 16,0 0-16,1-21 0,-1 21 16,0-22-16,0 22 0,0-21 0,0 0 15,1 21-15,-1-21 0,-21 0 16,0 0-16,21-1 0,-21 1 15,0 0-15,0 0 16,0 0-16,-21 21 16,0 0-1,-1 0-15,1 0 16,0 21-16,0 0 0,0-21 16,0 21-16,21 0 0,-22 1 0,1-1 15,21 0-15,-21 0 0,21 21 16,0-20-16,0-1 0,-21 0 0,21 0 15,0 21-15,0-20 0,0-1 16,0 0-16,0 0 0,0 0 0,0 0 16,21 1-16,0-22 15,-21 21-15,21-21 0,1 0 16,-1 21-16,0-21 0,0 0 0,0 0 16,0 0-16,1 0 0,20 0 0,-21-21 15,0 21-15,0-21 0,22-1 16</inkml:trace>
  <inkml:trace contextRef="#ctx0" brushRef="#br0" timeOffset="-183628.65">24659 6646 0,'0'0'0,"0"-21"15,-21 21-15,42 0 32,0 0-32,0 21 0,1-21 15,20 22-15,-21-22 16,21 21-16,1 0 0,-22 0 0,21 0 15,-21 0-15,1 1 0,-1-1 16,0 21-16,0-21 0,0 22 0,0-1 16,1-21-16,-22 21 0,0 1 15,0-1-15,0 22 0,0-22 0,0 0 16,0 22-16,-22-22 0,1 0 0,0 22 16,0-22-16,0 1 0,-22-1 15,22-21-15,0 21 0,0 1 0,0-1 16,-22 22-1,22-43-15,0 21 0,21-21 0,-21 22 0,0-22 16,0 0-16,-1 21 0,1-21 16,21 1-16,-21-1 0,0 0 15,0 0-15,0 0 0,-1-21 0,1 21 16,0 1-16,0-1 0,0 0 31,42-21 16,0-21-16,-21 0-15,21 21-16,-21-22 0,21 1 16,1 21-16,-1-21 0</inkml:trace>
  <inkml:trace contextRef="#ctx0" brushRef="#br0" timeOffset="-183289.22">25400 7768 0,'-42'0'16,"20"0"-16,22-21 31,22 21-15,-1 0-1,0-21 1,-21 42 15,0 0-15,0 0-1,0 1-15</inkml:trace>
  <inkml:trace contextRef="#ctx0" brushRef="#br0" timeOffset="-183021.2">25252 8361 0,'0'21'16,"-21"0"-16,-1-21 0,1 21 0,21 1 15,-21-22-15,0 21 0,0 0 16,0 0-16,-1-21 0,-20 21 0,21 0 16,-21-21-16,20 22 0,-20-1 0,21-21 15,-21 0-15,20 0 0,1 0 16,0 0-16,0 0 0</inkml:trace>
  <inkml:trace contextRef="#ctx0" brushRef="#br0" timeOffset="-180716.56">2582 9208 0,'-21'0'16,"0"0"-1,0 0 1,0 0-16,-1 0 15,1 0-15,0 0 0,0 0 16,0 0-16,0 0 0,-1 0 16,-20 0-16,21 0 0,0 21 0,0-21 15,-1 0-15,1 0 16,0 0-16,0 0 0,0 0 16,0 0-1,-1 0-15,44 0 78,-1 0-78,0 0 16,0 0-16,0 0 0,22 0 16,-22 0-16,21 0 0,0 0 0,1 0 15,-1 21-15,0-21 16,1 0-16,20 0 0,1 0 0,-1 0 15,1 0-15,20 0 0,-20 0 0,21 0 16,-1 0-16,1 0 0,0 0 16,-1 0-16,22 0 0,-21-21 0,21 21 15,-22 0-15,22-21 0,-21-1 16,-1 22-16,1 0 0,0-21 0,-1 21 16,1 0-16,-21-21 0,-1 21 15,22 0-15,-43 0 0,22-21 0,-22 21 16,0 0-16,1 0 0,-22 0 15,0 0-15,0 0 0,0 0 0,0 0 16,-42 0 62,0 0-78,-21 0 16,21 0-16,-1 0 0,-20 0 0,0 0 15</inkml:trace>
  <inkml:trace contextRef="#ctx0" brushRef="#br0" timeOffset="-179784.82">2646 9377 0,'0'0'0,"-43"0"16,22 0 0,0 0-16,0 0 15,0 0-15,0 0 16,-1 0-1,1 0 1,21 21 31,21-21-47,1 0 16,-1 0-16,0 0 0,21 0 15,1 0-15,-22 21 0,21-21 0,22 0 16,-22 0-16,0 0 0,1 0 15,20 0-15,-21 0 0,22 0 0,-1 0 16,1 0-16,-1 0 0,22-21 16,-21 21-16,41 0 0,-20-21 0,0 21 15,21-21-15,-22 21 0,22 0 16,-21 0-16,21-21 0,-1 21 16,-20 0-16,21-22 0,-21 22 0,-1 0 15,1 0-15,0-21 0,-22 21 16,1 0-16,-22 0 0,21 0 0,-20 0 15,-22-21-15,21 21 0,-21 0 0,1 0 16,-1 0-16</inkml:trace>
  <inkml:trace contextRef="#ctx0" brushRef="#br0" timeOffset="-178948.27">2117 10224 0,'0'-22'15,"0"1"1,0 0 15,0 0-31,0 0 16,0 0-1,-22 21 1,1 0 0,0 0-16,0 0 0,0 0 15,0 21-15,-1 0 0,1 0 16,0 0-16,0 0 0,0 1 16,0-1-16,-1 21 0,1 0 15,0 1-15,0-1 0,0 0 0,0 1 16,-1-1-16,22 0 0,0 1 15,0-1-15,0 0 0,0-20 16,0 20-16,0 0 0,0-21 0,0 1 16,22 20-16,-22-21 0,21 0 15,0 0-15,-21 1 0,21-22 0,0 21 16,0-21-16,1 21 16,-1-21-16,0 0 0,0 0 15,0 0-15,0-21 16,1 21-16,-1-21 0,0-1 15,0 1-15,21 0 0,-20 0 16,20 0-16</inkml:trace>
  <inkml:trace contextRef="#ctx0" brushRef="#br0" timeOffset="-178496.78">2434 10605 0,'0'0'0,"0"-22"0,0 1 0,0 0 15,-21 21 1,0 0-1,0 0 1,-1 21-16,22 0 0,0 1 0,-21-1 16,21 0-16,-21 0 0,21 0 15,0 22-15,-21-22 0,21 0 16,0 0-16,0 0 0,0 0 16,0 1-16,0-1 0,0 0 0,0 0 15,0 0-15,0 0 16,21-21-16,0 0 0,0 0 15,1 0-15,-1 0 0,0 0 16,0-21-16,21 0 0,-20 0 0,20 21 16,-21-21-16,0 0 0,0-1 15,1 1-15,-1 0 0,0 0 0,-21 0 16,0-22-16,0 22 0,0 0 16,0 0-16,0 0 0,-21 0 15,0-1-15,-1 1 0,-20 0 0,21 21 16,0 0-16,0-21 0,-1 21 15,1 0-15,0 0 0,0 0 16,0 0-16,0 0 0,-1 21 0,22 0 16,-21-21-16,21 21 0,0 1 15,-21-1-15,21 0 16,0 0-16,0 0 16,21-21-16,0 0 0,1 0 15</inkml:trace>
  <inkml:trace contextRef="#ctx0" brushRef="#br0" timeOffset="-177496.92">2900 10520 0,'-21'21'47,"21"0"-47,0 0 15,0 1-15,0-1 0,0 0 0,0 0 16,0 0-16,0 0 16,0 1-16,0-1 0,0 0 0,0 0 15,-22 0-15,1 0 16,21 1-16,-21-1 0,21 0 16,-21-21-16,0 21 15,0-21 1,21-21 15,0 0-31,0 0 0,0-1 16,0 1-16,0 0 0,21 0 15,0 0-15,0 0 0,0-1 0,0 1 16,1 0-16,-1 0 16,0 0-16,0 0 0,0-1 0,0 22 15,1 0-15,-1-21 0,0 21 0,0 0 16,0 0-16,0 0 0,1 21 15,-1-21-15,-21 22 0,21-1 16,-21 0-16,0 0 0,0 0 16,0 0-16,0 1 0,0-1 15,0 21-15,0-21 0,-21 0 0,21 1 16,0-1-16,0 0 16,0 0-16,0 0 0,21-21 62,-21-21-62,21 21 0,0-21 16,0 0-16,22 0 0,-22-1 0,0 1 15,21 0-15,-20-21 0,20 21 16,-21-22-16,21 1 0,-20 21 0,20 0 16,-21-22-16,0 22 0,0 0 0,-21 0 15,0 0 1,-21 21-1,21 21 1,-21 0-16,0 0 0,0-21 0,0 21 16,-1 0-16,1 1 0,0-1 15,21 0 1,0 0 0,0 0-16,21 0 15,0-21-15,1 0 0,-1 22 16,0-22-16,0 0 0,0 0 15,0 21-15,1-21 0,-1 21 16,0-21-16,0 21 0,0 0 16,-21 0-1,0 1-15,0-1 16,-21 0-16,0-21 16,0 0-16,0 21 0,-1-21 0,1 0 15,0 0-15,0 0 16,0 0-16,0 0 0,-1 0 0,1 0 15,0 0-15,0 0 16,0 0-16,21-21 16,0 0 15,0 0-15,21-1-16,0 22 15</inkml:trace>
  <inkml:trace contextRef="#ctx0" brushRef="#br0" timeOffset="-176952.69">4064 10541 0,'0'0'0,"0"-21"0,0 0 16,0 0-1,-21 21 17,0 0-17,21 21-15,-22 0 0,22 0 16,-21 0-16,0 0 0,21 1 16,-21 20-16,0-21 0,21 0 15,0 0-15,-21 1 0,21 20 0,-22-21 16,22 0-16,0 0 15,0 1-15,0-1 16,22-21-16,-1 0 0,0 0 0,0 0 16,0 0-16,0 0 15,1-21-15,-1 21 0,0-22 0,0 22 16,0-21-16,0 0 0,1 21 16,-22-21-16,0 0 0,21 0 15,-21-1-15,21 1 0,-21-21 0,0 21 16,0 0-16,0-1 0,-21-20 15,0 21-15,-1 0 0,22 0 0,-21-1 16,0 1-16,0 0 0,0 21 16,0 0-16,-1 0 0,1 0 0,0 0 15,0 0-15,0 0 0,0 21 16,21 0-16,-22-21 0,22 22 16,0-1-16,22-21 31,-1 0-31,0 0 0,0 0 15,0-21-15,0 21 16</inkml:trace>
  <inkml:trace contextRef="#ctx0" brushRef="#br0" timeOffset="-176568.88">4508 9885 0,'0'0'0,"0"21"47,0 0-31,0 0-16,0 1 0,0-1 16,0 0-16,-21 0 0,21 0 15,-21 0-15,21 1 0,0-1 0,0 21 16,0-21-16,-21 22 0,21-22 15,-21 21-15,21-21 0,0 22 0,0-1 16,-21-21-16,21 21 0,-22 1 0,1-22 16,21 21-16,0-21 0,-21 22 15,21-22-15,-21 0 0,21 0 0,-21 0 16,21 1-16,0-1 0,0 0 16,0 0-16,21-42 46,-21 0-30,21 0-16</inkml:trace>
  <inkml:trace contextRef="#ctx0" brushRef="#br0" timeOffset="-175928.73">4572 10583 0,'0'22'16,"21"-22"15,0 0-31,0 0 0,1 0 16,-1 0-16,0 0 16,0 0-16,0 0 0,0 0 0,22 0 15,-22-22-15,0 22 0,0 0 0,0-21 16,1 0-16,-1 21 15,-21-21-15,0 0 0,21 0 16,-21-1-16,0 1 16,0 0-16,0 0 15,0 0-15,0 0 16,-21 21-16,0 0 16,-1 0-16,1 0 15,0 0-15,0 0 16,0 0-16,0 21 0,-1-21 0,1 21 15,0 0-15,0 0 0,21 0 16,-21 1-16,0-22 0,-1 21 0,22 21 16,0-21-16,0 0 0,-21 1 0,21-1 15,0 0-15,-21 21 0,21-21 16,0 1-16,0-1 0,0 0 0,0 0 16,0 0-16,0 0 15,0 1-15,21-22 0,-21 21 0,21-21 16,1 21-16,-1-21 0,0 0 0,21 0 15,-21 0-15,22 0 0,-1 0 16,-21 0-16,22 0 0,-1 0 0,-21 0 16,21 0-16,-20 0 0,-1-21 0,0 21 15,0 0-15,0 0 0,-21-21 16,21 21-16,-21-22 16,0 1 30,-21 21-14</inkml:trace>
  <inkml:trace contextRef="#ctx0" brushRef="#br0" timeOffset="-173424.8">2222 11472 0,'0'0'0,"-21"22"0,0-22 16,0 0-16,0 0 31,42 0 16,0 0-31,0 0-16,22 0 0,-22 0 15,21 0-15,0 0 0,1 0 0,-1 0 16,22 0-16,-1 0 0,-21 0 16,22 0-16,-1 0 0,1 0 15,-1 0-15,1 0 0,-1-22 16,22 22-16,-21 0 0,-1 0 0,1-21 15,-1 21-15,1 0 0,-22 0 16,21-21-16,-20 21 0,-1 0 0,0 0 16,1 0-16,-22 0 0,21 0 15,-21 0-15,1 0 0,-1 0 16,-42 0 62,-1 0-78,1 0 0,0 0 16,0 0-16,-21 0 0</inkml:trace>
  <inkml:trace contextRef="#ctx0" brushRef="#br0" timeOffset="-172880.87">2180 11621 0,'21'0'47,"0"0"-47,1 0 0,-1 0 0,21 0 15,-21 0-15,22 0 0,20-22 16,1 22-16,-22 0 0,21-21 0,22 21 16,-21-21-16,-1 21 0,1 0 15,-1-21-15,1 0 0,-1 21 0,-21 0 16,22 0-16,-22-21 0,1 21 16,-1 0-16,0 0 0,-21 0 0,1 0 15,-1 0-15,-21-22 0,21 22 16</inkml:trace>
  <inkml:trace contextRef="#ctx0" brushRef="#br0" timeOffset="-160061.2">22860 8509 0,'-21'0'31,"0"0"-31,-1 0 16,1 0-16,0 0 16,0 0-16,0 0 0,0 0 0,-1 0 15,1 0-15,0 0 0,0 0 16,0 0-16,0 21 15,-1-21 1,1 0 0,42 21 31,1-21-47,-1 0 15,0 0-15,21 0 0,-21 0 16,22 0-16,-1 0 0,0 0 0,22 0 15,-22 0-15,22 0 0,-1 0 0,-20 0 16,20 0-16,1 0 0,-1 0 16,-21 0-16,22 0 0,-1 0 0,1-21 15,-1 21-15,-20 0 0,20 0 16,1 0-16,-22 0 0,22 0 16,-22 0-16,21 0 0,-20 0 0,-1 0 15,0 0-15,1 0 0,-22 0 16,21 0-16,-21 0 0,1 0 0,-1 0 15,0 0 1,-42 0 78,0 0-94,-1 0 0,1 0 15,0 0-15,0 0 16,0-21-16,0 21 0,-22 0 0,22 0 16</inkml:trace>
  <inkml:trace contextRef="#ctx0" brushRef="#br0" timeOffset="-159521.2">22733 8594 0,'0'0'0,"0"21"15,-21-21-15,0 0 16,42 0 31,0 0-47,0 0 15,21 0-15,-20 0 16,-1 0-16,21 0 0,0 0 0,-20 0 16,20 0-16,0 0 0,1 0 0,-1 0 15,0 0-15,1 0 0,-1 0 16,0 0-16,22 0 0,-22 0 0,22 0 15,-22 0-15,21 0 0,-20 0 16,20 0-16,-20 0 0,-1 0 0,21-21 16,-20 21-16,-1 0 0,0 0 0,1 0 15,-1 0-15,-21 0 0,22 0 16,-22 0-16,0 0 0,0 0 16,0 0-1,-42 0 63,0 0-78,0 0 0,0 0 16,-1 0-16,-20 0 0</inkml:trace>
  <inkml:trace contextRef="#ctx0" brushRef="#br0" timeOffset="-158565.2">23347 8700 0,'0'0'0,"-21"21"62,-1-21-62,1 21 16,0 0-16,0 0 0,0 0 15,-22 1-15,1 20 0,0-21 0,-1 21 16,1-20-16,-21 20 0,-1 0 16,-21 1-16,22-1 0,-22 0 15,22 1-15,-22-1 0,0 0 0,1 1 0,-22 20 16,21-21-16,1 22 16,-22-1-16,21-20 0,-21 20 0,0 1 15,1-1-15,20-20 0,-21 20 0,0 1 16,0-22-16,22 21 0,-43 1 15,21-22-15,0 22 0,0-22 0,0 22 16,1-22-16,20 21 0,-21-20 0,21-1 16,1 0-16,-1 1 0,0-1 15,1 0-15,20-20 0,1-1 0,20 0 16,-20 0-16,21 0 0,20-21 16,1 0-16,21-21 31,0 0-16,21 0-15,1 21 16,-22-21-16,21 21 0,-21-22 0</inkml:trace>
  <inkml:trace contextRef="#ctx0" brushRef="#br0" timeOffset="-158120.45">19748 10541 0,'22'0'16,"-22"-21"-16,0 42 63,-22-21-63,22 21 0,-21-21 15,0 21-15,0 1 0,0-1 0,-22 0 16,22 0-16,0-21 0,-21 21 15,-1 0-15,22 1 0,-21-1 0,21 0 16,-22 0-16,22 0 0,0-21 16,0 21-16,0-21 0,21 22 15,-21-22-15,42 0 32,0 21-32,0-21 0,0 0 0,0 0 15,1 0-15,20 21 0,-21-21 0,21 0 16,-20 0-16,20 21 0,0-21 15,1 21-15,-1-21 0,0 0 0,1 0 16,-1 0-16,0 21 0,1-21 0,-22 0 16,21 0-16,0 0 0,-20 0 15,-1 0-15,21 0 0,-21 0 0,0 0 16,1 0-16,-22-21 16,0 0-16,21 0 15</inkml:trace>
  <inkml:trace contextRef="#ctx0" brushRef="#br0" timeOffset="-157104.66">23939 9102 0,'0'0'0,"0"-21"0,0-1 16,0 1-16,0 0 15,-21 0-15,21 0 0,0 0 16,0 42 31,0 0-47,0 0 0,0 0 15,0 0-15,0 1 0,0 20 0,0-21 16,0 21-16,0 1 0,21-22 16,-21 42-16,22-20 0,-22-1 0,21 0 15,-21 22-15,0-1 0,21 1 0,0-1 16,-21 1-16,21-1 16,-21 1-16,21-1 0,1 1 0,-22-1 15,21 1-15,0 21 0,0-22 0,0 22 16,0-1-16,1-20 0,-1 21 15,0-22-15,0 22 0,0-22 0,0 22 16,1-22-16,-1 1 0,0 21 0,0-22 16,-21 1-16,21-1 0,-21-21 15,21 22-15,-21-22 0,0 1 0,0-1 16,22-21-16,-22 0 0,0 0 0,0 1 16,0-1-1,-22-21-15,1-21 16,0 21-16,0-22 15,0 1 1,0 0-16,-1 0 0,1 21 0,0-21 16,0 0-16,0-1 0,0 1 0,21 0 15,-22 21-15,1-21 16,21 42 31,0 0-47,21-21 15,-21 21-15,0 1 16,22-1-16,-22 0 16,21 0-16,-21 0 0,0 0 15,21-21 1,-21 22-16,21-22 16,0 0-1,0 0-15,1 0 16,-1 0-16,0 0 0,0-22 0,0 22 15,0-21-15,22 0 0,-22 21 0,21-21 16,1 0-16,20-22 16,-21 22-16,1 21 0,-22-21 0,21 0 15,-21 0-15,1 21 0,-1-21 0,0 21 16,-21-22 0,-21 22-1,0 0-15,-22 0 0,22 0 16,-42 0-16</inkml:trace>
  <inkml:trace contextRef="#ctx0" brushRef="#br0" timeOffset="-156504.22">16997 11769 0,'-21'-21'0,"42"42"0,-42-64 15,-1 22-15,1 21 16,0 0-16,0 0 16,21 21-1,-21 1-15,21-1 16,0 0-16,0 21 0,0 1 0,-21-1 16,21 0-16,0 22 0,-22-22 15,22 22-15,0-1 0,0-21 16,0 1-16,-21 20 0,21-20 0,-21-1 15,0 0-15,21 1 0,-21-1 0,21 0 16,0-21-16,-21 22 0,21-22 16,-22 21-16,22-21 0,0 1 0,-21-22 15,21 21-15,-21-21 0,0 0 16,21-21 0,-21-1-16</inkml:trace>
  <inkml:trace contextRef="#ctx0" brushRef="#br0" timeOffset="-156022.49">16552 12129 0,'0'-22'15,"0"44"-15,0-86 0,0 22 0,21 21 16,1-22-16,-1 1 0,0 21 0,21-22 16,-21 1-16,22 21 0,-1 0 15,-21-22-15,22 22 0,-1 0 0,0 21 16,1 0-16,-1 0 0,0 0 0,1 0 15,-22 0-15,0 21 0,0-21 16,0 43-16,-21-22 0,0 0 0,0 0 16,0 21-16,-21 1 0,0-22 15,0 21-15,0-21 0,-22 22 16,22-22-16,-21 0 0,21 21 0,-22-20 16,22-22-16,0 21 0,-21 0 15,20-21-15,1 0 0,0 21 0,0-21 16,0 0-1,21 21 32,0 0-47,21 1 0,0-1 16,0 0-16,0 0 0,1 0 0,-1 0 16,0 1-16,0 20 15,0-21-15,0 0 0,1 0 0,-1 1 16,0-1-16,-21 0 0,21-21 0,0 21 15,0 0 1,1-21-16,-1 0 16,-21-21-16,21 0 15,-21 0-15,0 0 16,21-1-16</inkml:trace>
  <inkml:trace contextRef="#ctx0" brushRef="#br0" timeOffset="-155664.71">17230 12361 0,'21'0'0,"-21"22"16,21-22-16,0 0 15,0 0-15,0 0 0,1 0 16,-1 0-16,0 0 0,0-22 16,0 22-16,22-21 0,-22 21 0,0-21 15,0 21-15,0-21 0,-21 0 16,0 0-16,0-1 15,-21 22 1,0 0-16,0 0 0,0 0 16,-1 0-16,-20 22 0,21-1 0,0-21 15,0 21-15,-1 0 0,1 0 16,0 0-16,0 22 0,21-22 16,0 0-16,0 0 0,0 0 0,0 1 15,0-1-15,0 0 0,0 0 0,21 0 16,0 0-16,0-21 15,1 0-15,-1 0 0,0 0 0,21 0 16,-21 0-16,1 0 0,-1 0 0,0 0 16,0-21-16,21 0 0,-20 21 15,-1-21-15</inkml:trace>
  <inkml:trace contextRef="#ctx0" brushRef="#br0" timeOffset="-155376.83">17886 12234 0,'0'0'0,"0"22"16,0-1 0,0 0-16,0 0 0,0 0 0,0 22 15,-21-22-15,21 21 0,0 0 16,-22 1-16,22-1 0,-21 0 0,21 22 16,-21-22-16,21 22 0,-21-1 0,21-20 15,-21 20-15,0 1 0,21-22 16,-22 21-16,22-20 0,-21-1 0,0 0 15,21 1-15,0-1 0,0-21 16,0 0-16,-21 1 0,21-1 0,0 0 16,0 0-1,0-42 1,0 0-16,0 0 0,0-1 16,21 1-16,-21-21 0</inkml:trace>
  <inkml:trace contextRef="#ctx0" brushRef="#br0" timeOffset="-155053.33">17886 12425 0,'0'-21'16,"0"42"-16,0-63 0,0 20 0,0 1 16,21 0-16,0 21 0,0-21 15,-21 0-15,21 21 0,1 0 0,-1-21 16,0 21-16,21 0 0,-21 0 15,1 0-15,-1 0 0,0 21 0,-21 0 16,0 0-16,0 0 0,0 0 16,0 1-16,0-1 0,-21 0 15,0 0-15,-1 0 0,1 0 0,0 1 16,-21-1-16,21 0 0,-1 0 16,1 0-16,0-21 0,0 21 0,0-21 15,21 22-15,21-22 47,0-22-47,0 1 16,0 21-16</inkml:trace>
  <inkml:trace contextRef="#ctx0" brushRef="#br0" timeOffset="-154649.43">18521 12213 0,'0'0'0,"0"-21"0,-21 21 32,-1 0-32,1 0 0,21 21 15,-21-21-15,0 21 0,0 1 16,0 20-16,-1-21 0,1 0 0,21 0 16,-21 22-16,21-22 0,-21 0 0,21 0 15,0 0-15,0 1 0,0-1 16,0 0-16,0 0 0,0 0 15,21-21-15,0 0 0,0 0 16,1 0-16,-1 0 0,21 0 16,-21 0-16,0-21 0,1 0 15,-1 0-15,21 21 0,-21-21 0,0-22 16,-21 22-16,0 0 0,0 0 16,0-22-16,0 22 0,0 0 0,0 0 15,0 0-15,-21 0 0,0-1 0,0 22 16,0 0-16,0 0 15,-1 0-15,1 0 0,0 0 0,0 22 16,21-1-16,-21-21 16,21 21-16,0 0 0,-21-21 15,21 21-15,21-21 16,0 0-16</inkml:trace>
  <inkml:trace contextRef="#ctx0" brushRef="#br0" timeOffset="-154269.04">18754 12256 0,'0'0'0,"21"0"31,0 0-31,0 0 16,0 0-16,0 21 15,-21 0-15,22-21 0,-22 21 0,0 0 16,21 0-16,-21 1 15,0-1-15,0 0 0,0 0 0,0 0 16,0 0-16,0 1 16,0-1-16,0 0 15,-21-21-15,21 21 0,0-42 47,0 0-47,0 0 16,0-1-16,0-20 0,0 21 15,21 0-15,-21-22 0,21 22 16,0 0-16,-21 0 0,21-21 16,0 20-16,1 1 0,-1 0 0,0 21 15,0-21-15,0 0 0,0 0 16,1 21-16</inkml:trace>
  <inkml:trace contextRef="#ctx0" brushRef="#br0" timeOffset="-153891.96">19494 11790 0,'0'0'0,"0"21"46,0 0-46,-21 0 0,21 1 16,-21 20-16,0-21 0,21 21 0,-21 1 16,0-22-16,-1 21 0,1 1 15,0-1-15,21 0 0,-21 1 0,0-22 16,0 21-16,21-21 0,0 22 0,-22-22 16,22 0-16,-21 21 0,21-21 15,0 1-15,0-1 0,0 0 16,0 0-16,21-21 15,1 0 1,-1 0-16,0 0 16,0-21-16,0 0 0,0 0 0,1 21 15,-1-22-15,0 1 0,0 0 16,0 21-16,-21-21 0,0 0 0</inkml:trace>
  <inkml:trace contextRef="#ctx0" brushRef="#br0" timeOffset="-153665.09">19156 12171 0,'21'0'32,"0"-21"-32,0 21 15,22 0-15,-22-21 0,21 21 16,0-22-16,1 22 0,-22 0 0,21-21 15,1 21-15,-1 0 0,-21 0 0,0-21 16,0 21-16,1 0 0,-1 0 16,-21-21-16,21 21 0,-21-21 15</inkml:trace>
  <inkml:trace contextRef="#ctx0" brushRef="#br0" timeOffset="-152960.84">23876 11896 0,'0'0'0,"0"-21"0,0-1 15,0 1 1,-21 21-16,0 0 16,-1 0-16,-20 0 0,21 0 15,-21 0-15,20 0 0,-20 0 16,0 21-16,-1 1 0,1 20 0,0-21 15,21 21-15,-22 1 0,1-1 16,21 22-16,0-22 0,-1 0 0,1 22 16,0-22-16,21 0 0,-21 1 0,21-1 15,0 0-15,0 1 0,0-1 16,21-21-16,0 0 0,-21 1 0,21-1 16,1 0-16,-1 0 0,0 0 0,21-21 15,-21 0-15,1 0 0,-1 0 16,21 0-16,-21 0 0,0 0 15,22 0-15,-22-21 0</inkml:trace>
  <inkml:trace contextRef="#ctx0" brushRef="#br0" timeOffset="-152545.08">24045 12383 0,'0'-22'0,"0"44"0,0-65 15,-21 43 1,0 0-16,0 0 15,0 0-15,-1 21 0,1 1 16,0-1-16,0 0 0,0 0 16,0 0-16,21 0 0,-22 1 15,22 20-15,-21-21 0,21 0 16,0 0-16,0 1 0,0-1 0,0 0 16,21 0-16,1 0 15,-1-21-15,0 0 0,0 0 0,0 0 16,0 0-16,22 0 0,-22 0 0,0 0 15,21-21-15,-20 21 0,-1-21 16,0 0-16,21 0 0,-42-1 0,21 1 16,1 0-16,-22 0 0,0 0 0,21 0 15,-21-22-15,0 22 0,0 0 16,0 0-16,-21 0 0,-1-1 16,1 1-16,0 21 0,0 0 0,0 0 15,0 0-15,-1 0 16,1 21-16,0 1 0,21-1 15,-21-21-15,21 21 0,0 0 0,0 0 16,0 0-16,21-21 16,0 0-1</inkml:trace>
  <inkml:trace contextRef="#ctx0" brushRef="#br0" timeOffset="-151776.83">24469 12319 0,'0'0'0,"0"21"47,0 0-47,0 1 0,0-1 16,0 0-16,0 0 0,0 0 0,0 0 16,0 1-16,0-1 0,0 0 15,0 0-15,0 0 0,0 0 0,0 1 16,0-1-16,0 0 0,-22-21 47,22-21-32,0 0 1,0-1-16,0 1 0,0 0 16,0 0-16,22 0 0,-22-22 15,21 22-15,0 0 0,0 0 0,0-21 16,22 20-16,-22 1 0,21 0 0,-21 0 15,22 21-15,-22 0 0,0-21 16,0 21-16,21 0 0,-20 0 0,-22 21 16,21-21-16,-21 21 0,0 0 0,0 0 15,0 1-15,0-1 0,0 0 16,0 21-16,0-21 0,0 1 0,0-1 16,-21-21-16,21 21 0,0 0 15,0 0-15,0 0 16,21-21-1,0 0-15,0 0 0,21 0 16,-20 0-16,-1-21 16,0 0-16,0 21 0,0-21 0,22 0 15,-22 0-15,0-1 0,0 1 0,0 0 16,-21 0-16,0 0 0,21 0 16,-21-1-16,0 1 0,0 0 0,-21 21 31,0 0-31,0 21 15,21 0-15,-21 1 0,21-1 16,0 0-16,0 0 16,0 0-16,0 0 0,0 1 15,0-1-15,21-21 0,-21 21 0,21 0 16,-21 0-16,0 0 16,0 1-1,0-1-15,-21-21 16,0 21-16,0-21 0,-1 0 15,1 0-15,0 0 0,0 0 16,0 0-16,21-21 31,0 0-31,21-1 16</inkml:trace>
  <inkml:trace contextRef="#ctx0" brushRef="#br0" timeOffset="-151371.83">25506 12383 0,'0'21'47,"-21"-21"-31,-1 21-16,1 0 0,0 0 0,0 0 0,21 1 15,-21-1-15,0 0 0,-1-21 16,22 21-16,0 0 0,0 0 15,0 1-15,0-1 16,22-21 0,-1 0-16,0 0 15,0 0-15,0 0 0,22 0 0,-22 0 16,0-21-16,0 21 0,0-22 0,-21 1 16,21 0-16,1 21 0,-22-21 15,21 0-15,-21 0 0,0-1 0,0 1 16,0 0-16,0 0 0,0 0 15,-21 21 1,-1 0-16,1 0 0,0 0 16,0 0-16,0 0 0,0 0 0,-1 21 15,1-21-15,0 21 16,0-21-16,42 0 31</inkml:trace>
  <inkml:trace contextRef="#ctx0" brushRef="#br0" timeOffset="-151052.87">26077 11938 0,'0'0'0,"0"-21"0,0 0 0,-21 21 31,0 0-31,0 21 16,0 0-16,21 0 0,0 0 0,-22 1 15,1 20-15,21-21 0,-21 21 16,21-20-16,-21 20 0,0 0 0,0-21 16,21 22-16,-22-1 0,1-21 15,21 22-15,-21-22 0,0 21 0,21-21 16,-21 0-16,0 22 0,21-22 0,-22 0 16,1 0-16,0 0 15,21 1-15,0-1 0,0 0 16,-21-21-16,21 21 0,21-21 31,0-21-31,0 0 16,1 21-16,-1-21 0</inkml:trace>
  <inkml:trace contextRef="#ctx0" brushRef="#br0" timeOffset="-150617.45">25971 12510 0,'22'0'32,"-1"0"-32,0 0 15,0 0-15,0 0 16,0 0-16,1 0 0,-1 0 0,0 0 16,0 0-16,0-22 0,0 1 15,-21 0-15,22 21 16,-22-21-16,21 0 0,-21 0 15,0-1 1,-21 22-16,-1 0 0,1 0 16,0 0-16,0 22 0,0-22 15,0 21-15,-1 0 0,1 0 0,0 0 16,-21-21-16,21 21 0,-1 1 16,1-1-16,0 0 0,21 0 0,-21 0 15,21 0-15,0 1 0,0-1 16,0 0-16,0 0 15,0 0-15,21-21 16,-21 21-16,21-21 0,0 0 0,1 0 16,-1 0-16,0 0 15,0 0-15,0 0 0,0 0 16,1-21-16,-22 0 0,21 21 0,0-21 0,0 21 16,-21-21-16,21 21 15,-21-21-15,21 21 0</inkml:trace>
  <inkml:trace contextRef="#ctx0" brushRef="#br0" timeOffset="-146825.03">22839 4509 0,'0'0'0,"0"-22"0,0-20 0,0 21 16,0-21-16,-21 20 0,21-20 15,0 21-15,0-21 0,0 20 16,-22-20-16,22 21 0,0 0 15,0 0-15,0-1 0,-21 22 0,0 0 16,21 22 0,0 20-16,0-21 15,0 21-15,0 1 0,0 20 16,0 1-16,21-1 0,0 1 0,1 20 16,-1 1-16,21 21 0,-21-21 15,22 20-15,-22 1 0,21-21 16,0 21-16,-20-22 0,20 22 0,-21-21 15,21 0-15,-20 20 0,-1-20 16,21 0-16,-21-22 0,0 22 0,1-22 16,-1 1-16,0-1 0,-21 1 15,21-1-15,-21-20 0,21-1 0,-21 0 16,21 1-16,-21-22 0,0 0 0,0 0 16,0 0-16,22-21 15,-22-21 1,0 0-16,21-21 0,-21 21 15,21-22-15,0 1 0,0 0 16</inkml:trace>
  <inkml:trace contextRef="#ctx0" brushRef="#br0" timeOffset="-146220.17">26120 4593 0,'21'-21'0,"-42"42"0,84-63 0,-42 21 0,0 0 15,1-1-15,-1 1 0,0 0 0,0 0 16,0 0-16,0 0 0,1-1 16,-22 1-16,21 0 0,0 21 0,-21-21 15,-21 21 32,21 21-47,-21 0 16,-1 0-16,1 1 0,0-1 15,-21 21-15,21 0 0,-22 1 16,1 20-16,0-20 0,-22 41 0,22-20 16,-22 20-16,1-20 0,-1 21 15,1-1-15,-1 1 0,1 0 0,-1-22 16,1 22-16,-1-1 0,1 1 16,20 0-16,-20-1 0,21-20 0,-22 21 15,22-22-15,-1 1 0,1-22 0,0 21 16,-1-20-16,1-1 0,0 0 15,21 1-15,-22-1 0,22-21 0,0 0 16,-21 22-16,20-22 0,22 0 16,-21-21-16,0 21 0,21 0 0,-21-21 15,21 22-15,0-44 47,0 1-31,0 0-16,0 0 0,0 0 0</inkml:trace>
  <inkml:trace contextRef="#ctx0" brushRef="#br0" timeOffset="-145041.46">22691 4149 0,'21'-21'0,"-42"42"0,63-64 0,-21 43 16,-21-21-16,21 21 0,-21-21 15,0 0-15,21 21 0,1 0 16,-22-21-16,0 42 31,0 0-31,-22 0 0,1 0 16,0 22-16,0-22 0,0 21 0,-22 1 15,22-1-15,-21 0 0,21 22 16,-22-22-16,22 0 0,-21 1 0,21-1 16,0 0-16,-22 1 0,22-1 0,0-21 15,21 0-15,0 1 0,-21-1 16,21 0-16,0-42 31,21 0-15,-21-1-16,21 1 0,0 0 15,-21 0-15,21 0 0,1-22 16,-1 1-16,0 21 0,0-21 16,0-1-16,0-20 0,1 20 0,-1 1 15,0-21-15,0 20 0,0 1 16,0 0-16,-21 20 0,22 1 0,-22 0 15,21 0-15,0 21 16,0 0 0,0 42-16,0-21 0,1 1 15,-1 20-15,0 0 0,0-21 16,0 22-16,0-1 0,1 0 16,-1-20-16,0 20 0,0-21 0,0 21 15,0-20-15,22-1 0,-22 0 0,0 0 16,0 0-16,0 0 0,22 43 31,-22-64-15,0 0-16,0-21 15</inkml:trace>
  <inkml:trace contextRef="#ctx0" brushRef="#br0" timeOffset="-143920.67">26374 4360 0,'-22'0'0,"1"0"15,0 0 1,0 0 0,0 22-1,0-22-15,-1 0 0,1 21 0,0-21 16,-21 0-16,-1 21 0,1-21 16,21 21-16,-21-21 0,-1 0 0,1 21 15,0-21-15,-1 0 0,1 0 0,21 0 16,0 0-16,-1 21 0,44-21 47,-1 0-32,0 0-15,0 0 16,21-21-16,-20 21 0,20 0 0,0-21 16,-21 21-16,22-21 0,-1 0 0,0 21 15,1-21-15,-1 21 0,-21-22 16,22 1-16,-22 21 0,21-21 0,-21 0 15,0 0-15,1 21 0,-1-21 16,0 21-16,-21-22 0,0 44 47,0-1-47,0 0 16,0 0-16,0 21 0,0-20 15,0-1-15,0 0 0,0 21 16,0-21-16,0 22 0,0-22 0,0 0 15,0 21-15,0-20 0,0 20 0,21-21 16,-21 0-16,21 22 0,-21-22 16,0 21-16,0-21 0,0 0 0,0 1 15,0-1-15,0 0 0,21-21 16,-21 21-16,0 0 0,22-21 16,-22 21-16,0 1 78,-22-22-63</inkml:trace>
  <inkml:trace contextRef="#ctx0" brushRef="#br0" timeOffset="-140885.2">26247 6033 0,'0'0'0,"0"-64"16,0 43-1,21 0-15,-21 0 16,0 42 0,0 0-1,0 21-15,0-21 0,-21 22 16,21-1-16,0 22 0,-22-22 0,22 0 16,0 22-16,0-22 0,-21 22 15,21-22-15,-21 0 0,0 1 0,21-1 16,0 0-16,-21-21 0,0 1 15,21-1-15,-22 0 0,22 0 16,0 0-16,0-42 31,0 0-31,22-21 16,-1 20-16,-21 1 0,21-21 16,0 21-16</inkml:trace>
  <inkml:trace contextRef="#ctx0" brushRef="#br0" timeOffset="-140629.22">26204 6033 0,'0'0'0,"-21"0"15,21-22 1,21 22 0,0 0-16,22-21 15,-22 21-15,21 0 0,-21 0 0,1-21 16,20 21-16,0 0 0,-21 0 15,1 0-15,20 0 0,-21 0 0,0 0 16,0 0-16,1 0 0,-44 21 47,1-21-31,0 21-16,0 1 0,-21-22 0</inkml:trace>
  <inkml:trace contextRef="#ctx0" brushRef="#br0" timeOffset="-140449.27">26268 6350 0,'0'0'0,"-21"21"0,21 0 16,0 1-16,0-1 0,21-21 47,0 0-47,0 0 15,0 0-15,0 0 0,22 0 0,-22 0 16,0-21-16,0 21 0,0 0 0,1-22 15,-1 22 1,0 0-16</inkml:trace>
  <inkml:trace contextRef="#ctx0" brushRef="#br0" timeOffset="-139909.34">26924 6350 0,'0'0'0,"0"-21"15,21 21-15,0-42 16,-21 20-16,0 1 16,0 0-16,0 0 15,-21 21 1,0 0 0,0 0-16,0 21 15,-1 0-15,1 0 0,0 1 0,0 20 16,0-21-16,-22 21 0,22 1 15,0-22-15,0 21 0,21-21 0,-21 22 16,21-22-16,0 0 0,-21 0 0,21 0 16,0 1-16,21-22 15,0 0-15,0 0 16,0 0-16,0 0 16,1-22-16,-1 1 0,0 21 0,42-63 15,-41 42 1,-1-22-16,-21 22 0,0 0 0,21-21 15,-21 20-15,0-20 0,0 21 0,0 0 16,0 0-16,0-1 16,0 44-1,0-1 1,0 21-16,0-21 0,0 0 0,0 22 16,0-22-16,0 0 0,0 21 15,0-20-15,0-1 0,0 0 0,0 0 16,0 0-16,0 0 0,21-21 15,0 0 1,0 0 0,1-21-16,-1 0 15,-21 0-15,21 0 0,0 0 0</inkml:trace>
  <inkml:trace contextRef="#ctx0" brushRef="#br0" timeOffset="-139619.36">27432 5779 0,'0'-43'16,"0"64"15,0 1-31,0-1 0,0 21 16,0 0-16,0 1 0,0-1 15,-21 0-15,21 1 0,-21 20 0,21-20 16,0 20-16,-22-21 0,1 1 15,21-1-15,-21 0 0,21 1 0,0-1 16,0-21-16,-21 22 0,21-22 16,0 0-16,0 0 0,-21 0 15,21-42 17,21 0-32,0 0 0,0 0 15,-21-1-15</inkml:trace>
  <inkml:trace contextRef="#ctx0" brushRef="#br0" timeOffset="-139140.27">27749 6265 0,'0'-42'16,"0"84"-1,22-84-15,-22 21 0,-22 21 31,1 0-31,0 21 16,0 0-16,0-21 0,0 21 16,-1 1-16,1-1 0,21 0 15,-21 0-15,21 0 0,0 0 16,0 1 0,21-1-16,0-21 15,1 21-15,-1-21 16,0 21-16,-21 0 0,21-21 15,0 21-15,-21 1 16,0-1-16,0 0 16,-21 0-1,0-21-15,0 0 16,0 21-16,-1-21 0,1 0 0,0 0 16,0 0-16,0 0 0,0 0 15,-1 0-15,1 0 16,21-21 62,21 21-78,1 0 16</inkml:trace>
  <inkml:trace contextRef="#ctx0" brushRef="#br0" timeOffset="-138648.31">28025 6498 0,'21'0'16,"0"0"-1,0 0 1,0 0-16,0 0 15,1-21-15,-1 21 0,0 0 16,0 0-16,0-21 0,0 21 0,1 0 16,-22-21-16,21 0 0,0-1 15,-21 1-15,0 0 16,21 0-16,-21 0 0,0 0 16,0-1-16,0 1 15,-21 21-15,0 0 16,0 0-16,-1 21 15,1-21-15,0 22 0,0-1 0,0 0 16,0 0-16,-1 0 0,1 0 16,0 1-16,0-1 0,0 0 0,21 0 15,-21 0-15,21 0 0,0 1 16,0-1-16,0 0 0,0 0 16,0 0-16,21-21 0,0 21 0,-21 1 15,21-22-15,0 0 0,0 21 16,1-21-16,-1 0 0,0 0 15,0 0-15,0 0 0,0 0 16,1 0-16,-1-21 16,-21-1-16,21 22 15,-21-21 1</inkml:trace>
  <inkml:trace contextRef="#ctx0" brushRef="#br0" timeOffset="-138476.84">28342 6689 0,'0'21'15,"21"0"17</inkml:trace>
  <inkml:trace contextRef="#ctx0" brushRef="#br0" timeOffset="-137572.36">21378 2561 0,'0'-42'16,"0"84"-16,21-105 0,-21 42 0,0-1 16,0 1-16,0 0 15,0 42 1,0 22-16,0-22 0,-21 21 0,21 22 15,-21-22-15,0 21 0,21-20 16,0 20-16,-21-20 0,0-1 0,-1 21 16,22-20-16,-21-1 0,0 22 15,0-22-15,21 0 0,-21 1 0,21-22 16,-21 21-16,21-21 16,-22 0-16,22 1 0,0-1 0,0 0 15,0-42 16,0 0-31,0-1 0,0 1 16,0 0-16</inkml:trace>
  <inkml:trace contextRef="#ctx0" brushRef="#br0" timeOffset="-137108.35">21230 2794 0,'0'-21'0,"0"42"0,0-63 0,0 21 0,0-1 16,0 1-16,0 0 0,0 0 15,0 0-15,21 0 0,0-1 0,1 1 16,20 0-16,0 0 16,-21 0-16,43 0 0,-22-1 0,1 22 15,-1 0-15,21 0 0,-20 0 16,-1 0-16,0 22 0,1 20 0,-22-21 16,0 21-16,0-20 0,-21 20 15,0 0-15,0 1 0,-21-1 0,0-21 16,-21 21-16,-1-20 0,1 20 15,0-21-15,-1 0 0,1 0 0,0 1 16,-1-1-16,1-21 16,0 21-16,20-21 0,1 0 0,0 0 15,0 0-15,42 0 47,0 21-31,0 0-16,1 0 0,-1 1 15,0-1-15,-21 0 0,21 0 16,0 0-16,0 0 0,1 1 0,-22-1 16,21-21-16,0 21 0,0-21 15,0 0-15,0 21 0,1-21 16,-1 0-16,0-21 16,0 21-1,-21-21-15,21 0 16</inkml:trace>
  <inkml:trace contextRef="#ctx0" brushRef="#br0" timeOffset="-136752.42">21865 3154 0,'21'0'47,"0"0"-47,1 0 16,-1 0-16,-21-21 0,21 21 15,0-21-15,0 21 0,0-22 0,1 22 16,-22-21-16,0 0 16,0 0-16,0 0 15,-22 0 1,1 21-16,0 0 0,0 0 0,0 0 16,0 0-16,-1 21 0,1 0 15,0 0-15,0-21 0,21 42 0,0-20 16,-21-1-16,21 21 0,0-21 15,0 0-15,0 1 0,0-1 0,0 0 16,21 0-16,-21 0 0,21-21 0,0 21 16,0-21-1,1 0-15,-1 0 0,0 0 0,0 0 16,0-21-16,0 0 0,22 0 16,-22 0-16,21 0 0,-21-1 0</inkml:trace>
  <inkml:trace contextRef="#ctx0" brushRef="#br0" timeOffset="-136496.97">22373 2942 0,'0'-21'0,"-21"21"31,21 21-15,0 0-16,-21 1 0,21-1 0,-21 0 16,21 21-16,-22 1 0,22-1 15,0 0-15,0 1 0,0-1 0,0 21 16,-21-20-16,21 20 0,0-20 15,-21-1-15,21 0 0,-21 1 0,21-1 16,0 0-16,-21-21 0,21 22 16,-21-22-16,21 0 0,0 0 0,0 0 15,0-42 17,0 0-32,0 0 15</inkml:trace>
  <inkml:trace contextRef="#ctx0" brushRef="#br0" timeOffset="-136193.15">22267 3048 0,'0'0'16,"0"-21"-16,21 21 0,-21-21 0,22 0 16,-1 21-16,0-22 15,0 22-15,0 0 0,0 0 0,22 0 16,-22 0-16,0 0 0,21 0 15,-20 0-15,-1 0 0,0 22 0,-21-1 16,21 0-16,-21 0 0,0 0 16,0 0-16,-21 1 0,-21 20 0,20-21 15,1 0-15,0 22 0,0-22 16,-21 0-16,20 0 0,1 0 16,0-21-16,21 21 0,-21 1 15,21-44 16,0 1-15,21 0-16</inkml:trace>
  <inkml:trace contextRef="#ctx0" brushRef="#br0" timeOffset="-135785.2">22902 3048 0,'0'0'0,"0"-21"0,-21 21 47,0 21-47,0 0 15,21 0-15,0 1 0,-21-1 0,-1 0 16,1 21-16,21-21 0,0 1 16,0 20-16,0-21 0,0 0 0,0 0 15,0 1-15,0-1 0,0 0 16,21-21-1,1 0-15,-1 0 16,0 0-16,0-21 0,0 21 0,0-21 16,1-1-16,-1 1 0,-21 0 15,0 0-15,21-21 0,-21 20 0,0 1 16,0-21-16,0 21 0,0 0 16,-21-1-16,0 22 0,-1-21 0,1 21 15,0 0 1,0 0-16,21 21 15,21-21 17,0 0-32,0 0 15,1 0-15</inkml:trace>
  <inkml:trace contextRef="#ctx0" brushRef="#br0" timeOffset="-135420.78">23177 3027 0,'0'-21'16,"22"21"15,-1 0-15,-21 21 0,21 0-16,-21 0 0,0 0 0,21-21 15,-21 22-15,0-1 16,0 0-16,0 21 0,0-21 0,0 1 15,0-1-15,0 0 0,0 0 16,0 0-16,0 0 0,0 1 16,-21-22-1,21-22 1,0 1 0,0 0-16,0 0 0,0 0 15,0-22-15,0 22 0,21 0 16,-21 0-16,0 0 0,21 0 15,-21-1-15,21 1 0,1 21 0,-22-21 16,21 21-16,-21-21 16,21 21-16,0 0 0,-21-21 0</inkml:trace>
  <inkml:trace contextRef="#ctx0" brushRef="#br0" timeOffset="-135077.33">23939 2646 0,'0'-21'0,"-21"21"16,0 0 0,0 21-16,0 0 15,0 0-15,21 22 0,-22-22 16,1 21-16,21-21 0,-21 22 15,0-1-15,0-21 0,21 21 0,-21 1 16,-1-1-16,1 0 0,21-20 16,0 20-16,0 0 0,0-21 0,0 1 15,0-1-15,0 0 0,0 0 16,0 0-16,21-21 16,1 0-16,-1 0 0,0 0 15,0 0-15,0 0 0,0-21 16,-21 0-16,22 0 0,-1 0 15,-21-1-15,0 1 0,21 0 0,0 0 16</inkml:trace>
  <inkml:trace contextRef="#ctx0" brushRef="#br0" timeOffset="-134840.9">23601 2858 0,'0'0'0,"21"0"47,0 0-47,0 0 0,22 0 0,-22-22 15,21 22-15,0-21 0,1 21 16,-22-21-16,21 21 0,1 0 0,-22-21 16,0 21-16,0 0 0,0 0 15,0-21-15,1 21 0,-22-21 16</inkml:trace>
  <inkml:trace contextRef="#ctx0" brushRef="#br0" timeOffset="-134172.5">26543 2985 0,'0'0'0,"0"-43"16,0 22-16,0 42 47,0 0-32,0 1-15,21 20 0,0-21 0,0 21 16,1 22-16,20-22 0,-21 22 16,0-22-16,22 22 0,-22-22 15,0 0-15,21 22 0,-21-43 16,1 21-16,-1 1 0,0-22 0,0 0 16,-21 0-16,0 0 0,0 0 15,0 1-15,0-1 0,0-42 47,0-1-31,0 1-16,0 0 15</inkml:trace>
  <inkml:trace contextRef="#ctx0" brushRef="#br0" timeOffset="-133893.05">27347 3069 0,'21'0'0,"-42"0"0,21 0 32,-21 0-32,0 21 0,0 1 15,-22-22-15,22 21 0,-21 0 16,0 21-16,-1-21 0,1 22 0,0-1 16,-1 0-16,1 1 0,0-1 15,-1 0-15,-20 1 0,20-1 0,22 0 16,-21-20-16,0 20 0,-1-21 15,22 21-15,0-20 0,0-1 16,0-21-16,21 21 0,-22-21 0,44 0 31,-1 0-31,0 0 0,21 0 16,-21-21-16,22 0 0</inkml:trace>
  <inkml:trace contextRef="#ctx0" brushRef="#br0" timeOffset="-133548.6">28533 2879 0,'0'-21'0,"0"42"0,0-85 0,0 43 16,0 0-16,0 0 0,0 0 0,-22 21 15,1 0-15,0 0 16,0 21-16,0 0 0,-22 0 16,22 21-16,-21 1 0,0-1 0,-1 0 15,1 1-15,0 20 0,-1 1 16,1-1-16,0-20 0,20 20 16,-20 1-16,42-22 0,-21 0 0,21 22 15,0-22-15,0 0 0,0-20 16,21 20-16,0-21 0,0 0 0,1 0 15,20 1-15,-21-1 0,21-21 16,1 0-16,-22 0 0,21 0 0,1 0 16,-22 0-16,21-21 0</inkml:trace>
  <inkml:trace contextRef="#ctx0" brushRef="#br0" timeOffset="-133137.15">28744 3260 0,'0'0'0,"0"-21"15,-21 21 1,0 0-16,0 0 16,0 21-16,-1 0 0,1 0 0,0 21 15,0-20-15,21 20 0,-21 0 16,0-21-16,-1 22 0,1-1 0,21-21 16,0 22-16,0-22 0,0 21 15,0-21-15,0 0 0,0 1 0,0-1 16,0 0-16,21 0 15,1-21-15,-1 0 0,21 0 16,-21 0-16,0 0 0,22-21 16,-22 0-16,21 21 0,-21-21 0,22-1 15,-22 1-15,0-21 0,0 21 16,0-22-16,-21 22 0,0-21 16,0 0-16,0 20 0,0-20 0,-21 0 15,0 21-15,0-1 0,0 1 16,0 21-16,-1 0 0,1 0 0,-21 0 15,21 21-15,0 1 0,-1-1 16,22 0-16,-21 0 0,0 21 0,21-20 16,-21-1-16,21 0 0,0 0 15,0 0-15,0 0 0,21-21 16,0 0 0,0 0-16</inkml:trace>
  <inkml:trace contextRef="#ctx0" brushRef="#br0" timeOffset="-132396.86">29168 3429 0,'0'0'0,"21"0"0,-21 21 31,0 0-15,0 1-16,0-1 0,0 0 0,-21 0 15,21 0-15,-22 0 0,22 22 0,-21-22 16,21 0-16,0 0 0,-21 0 15,0 1-15,21-1 16,-21-21-16,21-21 47,0-1-47,0 1 0,21 21 16,0-42-16,0 21 0,0 0 15,1-1-15,-1-20 0,0 21 0,0 0 16,0 0-16,0-1 0,1 1 15,-1 21-15,0 0 0,0 0 16,-21 21-16,0 1 16,0-1-16,0 0 0,0 0 15,0 0-15,0 0 0,0 22 16,0-22-16,0 0 0,0 0 0,0 0 16,0 1-16,0-1 0,0 0 15,21-21 1,0 0-16,1 0 0,-1 0 15,0 0-15,21-21 0,-21 0 16,22-1-16,-1 1 0,0 0 0,1 0 16,-1 0-16,-21-22 0,22 1 15,-1 21-15,-21-21 0,0-1 0,0 22 16,-21 0-16,0-21 0,0 20 16,0 1-16,-21 21 15,0 0 1,0 21-16,0 1 0,0-22 0,-1 21 15,22 0-15,0 0 0,0 0 16,0 0-16,0 1 0,0-1 0,22 0 16,-1 0-16,0 0 0,0 0 15,-21 1-15,21-22 0,0 21 0,-21 0 16,0 0-16,0 0 16,0 0-16,-21-21 15,0 22-15,0-22 0,0 0 16,0 0-16,-1 0 0,1 0 15,0 0 1,21-22 15,21 22-31,0-21 0,1 21 0,-1-21 16,0 21-16,0-21 0</inkml:trace>
  <inkml:trace contextRef="#ctx0" brushRef="#br0" timeOffset="-132001.04">30289 3408 0,'0'0'0,"22"0"32,-22 21-32,-22 0 15,1-21-15,0 21 0,0 1 16,0-1-16,21 0 0,-21 0 0,-1 21 16,1-20-16,21-1 0,0 0 15,-21 0-15,21 0 0,0 0 0,0 1 16,0-1-16,21-21 15,0 0-15,22 0 16,-22 0-16,0 0 16,0 0-16,22-21 0,-22 21 0,21-22 15,-21 1-15,22 0 0,-22-21 16,0 21-16,-21-22 0,0 22 16,0-21-16,0-1 0,0 22 15,0 0-15,0 0 0,0 0 0,-21 0 16,0 21-16,-1 0 0,1 0 15,0 0-15,0 0 0,0 0 0,0 0 16,-1 21-16,-20-21 0,42 21 16,-21 0-16,0-21 0,21 21 0,0 0 15,21-21 1,21-21 0,-21 0-16,43 21 0</inkml:trace>
  <inkml:trace contextRef="#ctx0" brushRef="#br0" timeOffset="-131708.61">31178 2921 0,'0'-42'16,"-21"42"0,0 0-16,21 21 15,-21 0-15,0 0 0,0 0 16,-1 22-16,1-22 0,0 21 15,0 1-15,0 20 0,-22-21 0,22 1 16,0 20-16,0-20 0,-21 20 16,20-21-16,1 1 0,21-1 15,-21 0-15,21-20 0,-21-1 0,21 0 16,0 0-16,0 0 0,0 0 16,21-21-1,0 0-15,0 0 16,1-21-16,-1 0 0,0 21 15,21-21-15,-21 0 0</inkml:trace>
  <inkml:trace contextRef="#ctx0" brushRef="#br0" timeOffset="-131273.22">31073 3556 0,'21'0'46,"0"0"-46,0 0 0,0 0 16,0-21-16,22 21 0,-1 0 0,-21-21 16,22 21-16,-22-21 0,0-1 15,0 22-15,0-21 0,0 0 0,1 0 16,-22 0-16,0 0 16,-22 21-1,1 0-15,0 0 0,-21 0 16,21 0-16,-22 0 0,22 21 15,-21 0-15,-1 0 0,1 21 16,0-20-16,21 20 0,-22-21 16,22 21-16,0-20 0,0 20 0,21-21 15,0 0-15,0 0 0,0 1 16,21-1-16,0 0 0,0 0 0,22 0 16,-22-21-16,21 21 0,0-21 15,1 0-15,-22 0 0,21 22 0,-21-22 16,22 0-16,-22 0 0,21 0 15,-21 0-15,1 0 0,-1 0 0,-21-22 16,21 22-16,-42 0 47,0 0-47</inkml:trace>
  <inkml:trace contextRef="#ctx0" brushRef="#br0" timeOffset="-125069.34">22966 8551 0,'-21'0'0,"-1"0"16,1 0-16,0 0 15,0 0-15,0 0 0,0 0 16,-1 0-16,1 0 16,0 0-1,0 0-15,0 0 16,0 0-1,-1 0 1,44 0 93,-1 0-93,21 0-16,0 0 0,1 0 0,-1 0 16,0 0-16,22 0 0,-1 0 15,1 0-15,21 0 0,-22 0 16,22 0-16,-1 0 0,22 0 0,-21 0 16,0 0-16,20 0 0,-41 0 15,21 0-15,-22 0 0,22 0 0,-43 0 16,22 0-16,-22 22 0,-21-22 0,21 0 15,-20 0-15,-1 0 0,0 0 16,0 0 0,-42 0 46,0 21-46,0-21-16,-1 0 15,1 0-15,0 0 0,0 0 0,-21 0 16,20 0-16,1 0 0</inkml:trace>
  <inkml:trace contextRef="#ctx0" brushRef="#br0" timeOffset="-124404.93">22585 8657 0,'-21'0'0,"42"0"0,-64 0 15,22 0-15,0 0 16,0 0-16,0 0 16,0 0-16,-1 0 15,1 0 32,21 21-16,21-21-31,1 0 16,20 0-16,-21 0 0,21 0 16,1 0-16,-1 0 0,0 0 15,22 0-15,-1 0 0,1 0 0,-1 0 16,22 0-16,-21 0 0,20 0 16,-20 0-16,20 0 0,22 0 15,-21 0-15,0 0 0,-1 0 0,22 0 16,-21 0-16,-22 0 0,22 0 15,-22 0-15,1 0 0,-22 0 0,1 0 16,-1 0-16,0 0 0,1 0 16,-22 0-16,0 0 0,0 0 0,0 0 15,0 0-15,1 0 16,-44 0 46,1 0-46,0 0-16,0 0 0,0 0 16,0 0-16,-1 0 0,1 0 0,0 0 15,0 0-15,-21 0 0,20 0 0,-20-21 16</inkml:trace>
  <inkml:trace contextRef="#ctx0" brushRef="#br0" timeOffset="-122671.78">22606 8551 0,'-21'0'16,"0"0"-16,-1 0 31,1 0-15,0 0 0,0 0-1,42 0 48,21 0-63,-20 0 0,-1 0 15,21 0-15,0 0 0,1 0 0,20 0 16,1 0-16,-1 0 0,1 0 16,20 0-16,-20 0 0,21 0 0,-1 0 15,22 0-15,0 0 0,0 0 16,0 0-16,-1 0 0,-20 0 0,21 0 15,-21 0-15,-1 0 0,-20 0 0,-1 0 16,1 0-16,-22 0 16,0 0-16,1 0 0,-22 0 0,0 0 15,0 0-15,-42 0 32,0 0-32,0 0 0,0 0 15,-1 0-15,1 0 0,0 0 16,0 0-16,0 0 0,0 0 15,-1 0-15,1 0 0,-21 0 16,21 22-16,-22-22 0,1 0 0,0 0 16,-1 0-16,-20 0 0,-1 0 15,1 0-15,-1 0 0,-20 21 0,20-21 16,-20 0-16,-1 0 0,0 0 16,1 0-16,-1 0 0,0 0 15,1 0-15,-1 0 0,0 0 0,22 0 16,-22 0-16,22 0 0,20 0 0,1 0 15,0 0-15,20 0 0,1 0 16,0 0-16,0 0 0,21 21 16,21-21-1,0 0 1,22 21-16,-1-21 0,0 0 16,1 0-16,-1 0 0,21 0 15,1 0-15,-1 0 0,1 0 0,-1 0 16,22 0-16,0 0 0,-22 0 15,22 0-15,21 21 0,-22-21 0,22 0 16,-21 0-16,21 0 0,-22 0 16,1 0-16,-21 21 0,-1-21 0,1 0 15,-1 0-15,-21 0 0,1 0 0,-22 0 16,21 0-16,-21 0 16,1 0-16,-44 0 31,1 0-16,0 0-15,-21 0 0,-1 0 0,1 0 16,0 0-16,-1 0 16,-20 0-16,-1 0 0,1 0 0,-1 0 15,-20 0-15,-1 0 0,22 0 16,-22 0-16,0 0 0,1 0 0,-1 0 16,21 0-16,-20 0 0,20 0 0,-20 0 15,20 0-15,1 0 0,-1 0 16,1 0-16,-1 0 0,22 0 0,-1 0 15,1 0-15,0 0 0,21 0 16,-1 0-16,1 0 0,42 0 47,1 0-47,20 0 0,0 0 16,22 0-16,-22 0 0,43 0 15,-22 0-15,1 0 0,20 0 0,1 0 16,0 0-16,-1 0 0,22 0 0,0 0 15,-21 0-15,21 0 0,-1 0 16,-20 0-16,0 0 0,-1 0 0,-20 0 16,-1 0-16,1 0 0,-1 0 15,-20 0-15,-1 0 0,0 0 0,-20 0 16,20 0-16,-21 0 0,0 0 16,-42 0 15,-21 0-16,-1 0-15,1 0 0,0 0 0,-22 0 16,1 0-16,-22-21 0,0 21 0,1 0 16,-22 0-16,21 0 0,-21 0 15,1 0-15,20 0 0,0 0 0,1 0 16,-1 0-16,21 0 0,1 0 16,21 0-16,-1 0 0,1 0 0,21 0 15,0 0-15,-1 0 0,44 0 63,-1 0-63,0 0 0,21 0 0,22 0 15,-22 0-15,22 0 0,-1 0 16,1 0-16,20-21 0,1 21 0,0 0 16,20 0-16,-20 0 0,0-21 0,-1 21 15,1 0-15,0 0 0,-22 0 16,1 0-16,-22 0 0,0 0 0,1 0 15,-1 0-15,-21 0 0,0 0 16,1 0 0,-44 0 77,1 0-93,0 0 16,0 0-16,0 0 0,0 0 16</inkml:trace>
  <inkml:trace contextRef="#ctx0" brushRef="#br0" timeOffset="-112468.58">10456 8869 0,'0'0'0,"-21"0"15,0 0-15,0 0 0,0 0 0,-1 0 16,1 0-16,0 0 0,0 0 16,0 0-16,0 0 0,-1 0 31,44 0 0,-1 21-31,0-21 16,0 0-16,21 21 0,-20-21 15,20 0-15,0 0 0,1 0 0,20 0 16,1 0-16,20 0 0,1 0 16,0 0-16,20 0 0,1 0 15,0 0-15,0 0 0,0 0 0,0 0 16,21 0-16,-22 0 0,22 0 16,0 0-16,0 0 0,22 0 0,-22 0 15,21 0-15,0 0 0,0 0 16,0 0-16,22 0 0,-22 0 0,0 0 15,21 0-15,1 0 0,-22 0 16,21 21-16,0-21 0,1 0 0,-1 0 16,0 0-16,1 0 0,-1 0 0,0 0 15,1 0-15,-1 0 0,0 0 16,1 0-16,-22 0 0,21 0 0,-21 0 16,-21 0-16,0 0 15,0 0-15,0 0 0,-21 0 0,0 0 16,0 22-16,0-22 0,-22 21 15,22-21-15,-21 0 0,-22 21 0,22-21 16,-21 0-16,-1 21 0,-21-21 0,22 0 16,-22 21-16,1-21 0,-22 0 15,0 0-15,0 0 0,0 0 0,-42 0 32,0 0-32,0 0 15,-22-21-15,-20 21 0,21-21 16,-43 21-16,0-21 0,1 0 0</inkml:trace>
  <inkml:trace contextRef="#ctx0" brushRef="#br0" timeOffset="-111492.28">10350 9208 0,'0'0'0,"-42"0"0,21 0 16,-21 0-16,-1 0 0,22 0 0,-21 0 15,21 0-15,-1 0 0,1 0 16,0 0-16,0 0 0,21-22 16,21 22 15,0 0-31,0 0 16,1 0-16,-1 0 0,0 0 15,0 0-15,0 0 0,22 0 0,-22 22 16,21-22-16,0 0 0,1 21 15,-1-21-15,0 0 0,1 0 0,20 21 16,1-21-16,-1 0 16,1 0-16,20 0 0,1 0 0,0 0 15,-1 0-15,22 0 0,-21 0 16,21 0-16,-22 0 0,22 0 0,0 0 16,0 0-16,21 0 0,0 0 0,0-21 15,-21 21-15,21-21 0,21 21 16,-21 0-16,21 0 0,-21-22 0,21 22 15,-21 0-15,0 0 0,0 0 16,21 0-16,-21 0 0,0 0 0,0 0 16,0-21-16,0 21 0,0 0 15,0 0-15,0 0 0,0 0 16,0 0-16,0 0 0,0 0 0,0 0 16,0 0-16,0 0 0,-21 0 15,0 0-15,21 0 0,-21 0 0,0 0 16,0 0-16,-22 0 0,22 0 15,-21 0-15,21 0 0,-22 0 0,1 0 16,0-21-16,-1 21 0,1 0 16,-22 0-16,22-21 0,-21 21 0,20 0 15,-20 0-15,20 0 0,-20 0 0,-1-21 16,-20 21-16,-1 0 16,0 0-16,1 0 0,-22 0 0,0 0 15,0 0-15,0 0 0,1 0 16,-1 0-16,-21-21 78,-21 21-62,-1 0-16,1 0 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1-21T15:49:09.08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4762 5313 0,'0'0'0,"-21"0"15,0-21 1,0 21-16,0 0 16,0 0-16,-1 0 15,1 0-15,0 0 16,0 0-16,0 0 15,0 0-15,-1 0 0,1 0 16,0 0-16,0 0 16,0 0-16,0 0 15,-1 0-15,22 21 16,0 0 15,0 0-15,22 0 15,-1-21-31,0 0 16,0 0-16,0 0 15,-21 22-15,21-22 0,1 0 0,-1 0 16,0 0-16,0 0 16,21 0-16,-20 0 0,-1 0 0,0 0 15,0 0-15,21 0 0,-20 0 16,-1 0-16,0 0 0,0 0 0,21 0 15,-20 0-15,-1 0 0,0 0 16,0 0-16,0-22 0,22 22 0,-22 0 16,0 0-16,0 0 0,0 0 15,0 0-15,1 0 0,-1 0 0,0 0 16,21 0-16,-21-21 0,1 21 16,-1 0-16,0 0 0,0 0 0,0 0 15,0 0-15,1 0 0,-1 0 16,0 0-16,0 0 0,0 0 15,0 0-15,1 0 0,-1 0 16,0 0-16,0 0 0,0 0 0,0 0 16,1 0-16,-1 0 0,0 0 15,0 0-15,0 0 0,0 0 16,1 0-16,-1 0 0,0 0 0,0 0 16,0 0-16,0 0 0,1 0 15,-1 0-15,0 0 0,0 0 0,0 0 16,0 0-16,1 0 0,-1 0 15,0 0-15,0 0 0,0 0 0,0 0 16,1 0-16,-1 0 16,0 0-16,0 0 0,0 0 15,0 0-15,1 0 0,-1 0 16,0 0-16,0 0 0,0 0 0,0 0 16,1 0-16,-1 0 0,0-21 15,0 21-15,0 0 0,0 0 0,1 0 16,-1 0-16,0 0 0,0 0 15,0 0-15,0 0 0,1 0 0,-1 0 16,0 0-16,0 0 0,0 0 16,0 0-16,1 0 0,-1 0 15,0 0 1,0 0 0,0 0-1,0 0 1,1 0-16,-1 0 15,0 0-15,0 0 0,0 0 16,0 0-16,1 0 0,-1 0 0,21 0 16,-21 0-16,22 0 0,-22 0 15,0 0-15,21 0 0,-21 0 0,22 0 16,-22 0-16,21 0 0,-21 0 16,22 0-16,-1 0 0,-21 0 0,22 0 15,-1 0-15,0 0 0,1 0 0,-1 0 16,0 0-16,-21 0 0,22 0 15,-1 0-15,0 0 0,1 0 16,-1 0-16,-21 0 0,22 0 16,-1 21-16,-21-21 0,21 0 0,-20 0 15,20 0-15,-21 0 0,0 0 16,22 0-16,-22 0 0,0 0 0,21 0 16,-21 0-16,1 0 0,20 0 0,-21 0 15,0 21-15,22-21 0,-22 0 16,0 0-16,21 0 0,-21 0 0,1 0 15,20 0-15,-21 0 0,0 0 16,22 0-16,-22 0 0,0 0 0,21 0 16,-21 0-16,1 22 0,20-22 15,-21 0-15,0 0 0,0 0 16,22 0-16,-22 0 0,0 0 0,0 0 16,22 0-16,-22 0 0,0 0 15,0 0-15,0 0 0,0 0 0,1 0 16,20 0-16,-21 0 0,0 21 15,0-21-15,1 0 0,-1 0 0,21 0 16,-21 0-16,0 0 0,1 0 16,20 0-16,-21 0 0,0 0 0,0 0 15,1 0-15,-1 21 0,0-21 0,0 0 16,0 0-16,0 0 16,1 0-16,-1 0 31,0 0-16,0 0 1,0 0-16,0 0 16,1 0-16,-1 21 0,0-21 15,0 0-15,0 0 0,0 0 16,22 0-16,-22 0 0,0 0 0,21 0 16,1 0-16,-1 0 0,-21 0 15,22 0-15,-1 0 0,0 21 0,1-21 16,-1 0-16,0 0 0,1 0 0,20 0 15,-21 0-15,1 0 0,20 0 16,-20 0-16,-1 0 0,21 0 16,1 0-16,-22 0 0,22 0 15,-1 21-15,-20-21 0,20 0 0,-21 0 16,22 0-16,-1 0 0,-20 0 0,-1 0 16,22 0-16,-22 0 0,0 0 15,22 0-15,-22 0 0,0 0 0,22 0 16,-22 0-16,1 0 0,-1 0 15,0 22-15,22-22 0,-22 0 0,-21 0 16,22 0-16,-1 0 0,0 0 16,-21 0-16,22 0 0,-22 0 15,0 0-15,21 0 0,-20 0 0,-1 0 16,0 0-16,0 0 0,21 0 16,-20 0-16,-1 0 0,0 0 0,0 0 15,0 0-15,0 0 0,1 0 16,-1 0-16,0 0 0,0 0 0,0 0 15,0 0-15,1 0 0,-1 0 0,0 0 16,0 0-16,0 0 0,22 0 16,-22 0-16,0 0 0,0 0 0,0 0 15,0 0-15,1 0 0,20 0 16,-21 0-16,0 0 0,0 0 16,1 0-16,-1 0 0,0 0 15,0 0-15,0 0 0,0 0 0,1 0 16,-1 0-16,21 0 0,-21 0 0,0 0 15,1 0-15,-1 0 0,0 0 16,0 0-16,21 0 0,-20 0 0,-1 0 16,0 0-16,21 0 0,-21 0 15,1 21-15,20-21 0,-21 0 0,0 0 16,22 0-16,-1 0 0,-21 0 16,21 0-16,1 0 0,-1 0 0,0 0 15,1 0-15,-22 0 0,21 0 16,1 0-16,-1 0 0,0 0 15,1 0-15,-1 0 0,0 0 16,1 0-16,-1 0 0,0 0 0,1 0 16,-22 0-16,21 0 0,0 0 15,1 0-15,-1 0 0,0 0 0,1 0 16,-1 0-16,0 0 0,1 0 16,20 0-16,-20 0 0,-1 0 0,0 0 15,1 0-15,-1 0 0,21 0 0,-20 0 16,-1 0-16,0 0 0,1 0 15,-1 0-15,0 0 0,1 0 0,-1 0 16,-21 0-16,22-21 0,-1 21 16,0 0-16,1 0 0,-1 0 15,0 0-15,1 0 0,-1 0 0,21 0 16,-20-22-16,-1 22 0,22 0 16,-22 0-16,0 0 0,22 0 0,-22 0 15,22-21-15,-22 21 0,21 0 16,-20 0-16,20 0 0,1-21 0,-22 21 15,22 0-15,-1 0 0,1 0 16,-1-21-16,22 21 0,-22 0 0,1 0 16,20 0-16,-20-21 0,-1 21 0,22 0 15,-21 0-15,-1 0 0,1 0 16,-1-21-16,1 21 0,-1 0 16,1 0-16,-1 0 0,1-22 15,-1 22-15,1 0 0,20 0 0,-20 0 16,-1 0-16,1-21 0,-1 21 15,1 0-15,-1 0 0,-20 0 0,20 0 16,1 0-16,-22-21 0,21 21 0,1 0 16,-22 0-16,22 0 0,-1 0 15,1 0-15,-22 0 0,22 0 0,-1 0 16,-21-21-16,22 21 0,-1 0 16,-20 0-16,20 0 0,-20 0 15,-1 0-15,0 0 0,64-21 16,-64 21-16,1 0 0,-1 0 15,-21 0-15,22 0 0,-1 0 0,0 0 16,1 0-16,-22 0 0,21 0 16,-21-21-16,0 21 0,22 0 0,-22 0 15,0 0-15,0 0 16,-42 0 78,-21 0-94,21 0 15,-1 0-15</inkml:trace>
  <inkml:trace contextRef="#ctx0" brushRef="#br0" timeOffset="1732.07">12128 4784 0,'0'0'0,"0"-21"15,0 42 110,0 0-125,0 0 16,0 0-16,0 0 0,0 1 16,0-1-16,0 0 0,0 0 0,-21 21 15,21-20-15,0-1 16,0 0-16,0 0 0,0 0 0,0 0 15,0 22-15,-21-22 0,21 0 16,0 0-16,0 0 0,0 1 0,0-1 16,0 21-16,0-21 0,0 0 15,0 1-15,0-1 0,0 0 0,-21 0 16,21 0-16,0 0 0,0 1 16,0-1-16,0 0 0,0 0 0,0 0 15,0 0-15,0 1 0,0-1 16,-21 0-16,21 0 0,0 0 15,0 0-15,-21 1 0,21-1 16,0 0-16,0 0 16,0 0-16,0 0 0,0 1 15,0-1-15,0 0 16,0 0-16,0 0 31,0 0 63,0 1-78,0-1-1,0 0 1,0 0-1,0 0 17,0-42 77</inkml:trace>
  <inkml:trace contextRef="#ctx0" brushRef="#br0" timeOffset="3443.61">11980 6414 0,'-21'0'0,"0"0"16,0 0-16,0 0 31,-1 0-31,1 0 15,0 0 1,21 21-16,-21-21 0,0 21 16,21 0-1,-21-21-15,21 21 0,-22-21 0,22 21 16,-21 1 0,21-1-16,-21-21 0,21 21 15,-21 0-15,21 0 0,-21 0 0,21 1 16,0-1-16,0 0 15,0 0-15,0 0 16,0 0-16,0 1 0,0-1 16,0 0-16,0 0 15,0 0-15,0 0 0,0 1 16,0-1 0,21-21-16,0 21 15,0-21 1,0 0-16,1 0 15,-1 0 1,0 0-16,0 0 0,0 0 0,0 0 16,1 0-16,-1 0 15,0 0-15,0 0 16,0 0-16,0 0 0,1 0 16,-22-21-16,21 0 0,0 21 15,0-22-15,0 22 16,0-21-16,-21 0 15,22 0-15,-1 0 0,-21 0 16,0-1-16,0 1 16,0 0-16,0 0 0,0 0 15,0 0-15,0-1 0,0 1 16,0 0 0,0 0-16,0 0 15,-21 0-15,-1-1 16,1 1-16,21 0 15,-21 21-15,0-21 0,0 0 16,0 0-16,-1 21 16,1 0-16,0 0 15,0 0-15,0 0 0,0 0 16,-1 0-16,1 0 16,0 21-16,0-21 0,0 0 0,21 21 15,-21-21-15,-1 21 0,1 0 16,0-21-16,0 21 15,21 1-15,-21-1 16,21 0-16,-21-21 0,21 21 16,-22-21-16,22 21 0,-21 0 15,21 1-15,0-1 0,0 0 16,-21 0-16,21 0 16,0 0-16,0 1 0,0-1 15,0 0-15,0 0 16,0 0-16,0 0 15,0 1-15,21-22 0,0 0 16,-21 21-16,22 0 0,-1-21 0,0 0 16,0 21-1,0-21-15,0 0 0,1 0 16,-1 0-16,0 0 0,0 0 16,0 0-16,0 0 0,1 0 15,-1 0-15,0 0 0,0 0 0,0 0 16,0 0-16,1-21 0,-1 21 15,0-21-15,0 21 0,-21-21 16,21 21-16,-21-22 16,21 22-16,-21-21 0,22 21 0,-22-21 15,21 21-15,-21-21 0,0 0 0,0 0 16,0-1-16,21 1 16,-21 0-16,0 0 15,0 0-15,0 0 0,0-1 16,0 1-16,0 0 15,0 0-15,-21 0 0,0 21 16,21-21-16,-22-1 0,1 1 16,0 0-16,21 0 0,-21 21 15,0-21-15,21 0 0,-21 21 16,-1 0-16,1-22 16,0 22-16,0 0 0,0 0 15,0 0-15,-1 22 16,1-22-16,0 21 15,0 0-15,0 0 0,21 0 16,0 0-16,-21 1 0,-1-1 16,22 0-16,0 0 0,0 0 0,0 0 15,-21 1-15,21-1 0,0 0 16,0 0-16,0 0 0,0 0 16,0 1-1,21-22-15,1 0 16,-1 0-16</inkml:trace>
  <inkml:trace contextRef="#ctx0" brushRef="#br0" timeOffset="5568.92">14605 5101 0,'0'-21'15,"0"0"1,21 0 0,-21 0-16,0-1 15,0 1-15,0 0 16,0 0-16,21 0 0,-21 0 0,0-1 15,0 1-15,0 0 0,0 0 16,0 0-16,0 0 0,0-1 16,0 1-1,0 42 32,0 1-47,0-1 16,0 0-16,0 0 0,-21 0 0,21 0 15,0 22-15,-21-22 16,21 21-16,-21-21 0,21 22 0,0-1 16,0 0-16,-21-20 0,21 20 0,-22 0 15,22 1-15,0-22 0,0 21 16,0 0-16,0 1 0,-21-1 0,21-21 16,0 22-16,-21-1 0,21 0 15,0-21-15,0 22 0,0-22 0,-21 21 16,21-21-16,0 1 0,0-1 15,-21 0-15,21 0 0,0 0 0,0 0 16,0 1-16,0-1 0,0 0 31,-21-21 16,21-21-31,0 0-16,0-1 0</inkml:trace>
  <inkml:trace contextRef="#ctx0" brushRef="#br0" timeOffset="7571.69">14457 6435 0,'0'21'0,"-21"-21"32,21-21-1,0 0-31,0-1 16,21 1-16,-21 0 0,21 21 0,-21-21 15,21 0-15,-21 0 0,0-1 16,21 1-16,-21 0 0,21 21 15,-21 21 17,0 0-17,0 1-15,0-1 0,0 0 16,0 0-16,0 0 0,0 22 0,0-22 16,0 21-16,0 0 0,0-20 15,0 20-15,-21 0 0,21-21 16,-21 22-16,21-22 0,0 21 0,0-21 15,0 22-15,0-22 0,-21 0 0,21 0 16,0 0-16,-21 1 0,21-1 16,0 0-16,0 0 15,-21-21 1,-1 0 0,1 0-16,0 21 0,0-21 15,0 0-15,0 0 0,-1 0 0,1 0 16,0 0-16,-21 21 0,21-21 15,-22 0-15,22 0 0,-21 22 16,21-22-16,-22 0 0,22 0 0,0 21 16,0-21-16,0 0 0,-1 0 15,22 21 1,22-21 0,-1 0-1,0 0-15,21 0 0,-21 0 0,22 0 16,-1 0-16,22 0 0,-22 0 0,0 0 15,1 0-15,20 0 0,-21 0 16,1 0-16,-1 0 0,0 0 16,1 0-16,-22 0 0,0 0 0,0 0 0,0 0 15,1 0 1,-22-21 31,21 21-32</inkml:trace>
  <inkml:trace contextRef="#ctx0" brushRef="#br0" timeOffset="8335.25">16849 5186 0,'0'0'0,"0"-21"16,0 0 15,0-1-31,0 44 47,0-1-47,0 0 16,0 21-16,0-21 0,0 22 0,0-1 15,0 0-15,-22 1 0,22-1 16,-21 0-16,21 1 0,0-1 0,0 0 16,0-20-16,0 20 0,0-21 0,0 0 15,0 22-15,0-22 16,0 0-16,0 0 16</inkml:trace>
  <inkml:trace contextRef="#ctx0" brushRef="#br0" timeOffset="9116.44">16764 6583 0,'0'0'0,"-21"-21"31,21 0-16,0-1-15,-21 1 16,21 0-16,0 0 0,0 0 16,0 0-16,0-1 15,0 1-15,21 21 0,0-21 16,0 21-16,0 0 16,0 0-16,1 0 0,-1 0 15,0 0-15,0 0 0,0 21 0,0-21 16,-21 21-16,22 1 0,-1-1 15,-21 21-15,0-21 0,0 0 0,0 22 16,0-22-16,0 21 0,0 1 16,0-22-16,-21 21 0,21 0 0,-22 1 15,1-1-15,-21-21 0,21 22 0,0-1 16,-1 0-16,1-21 0,-21 22 0,21-1 16,0 0-16,-22 1 15,22-1-15,-21 0 0,21-20 0,-1-1 16,-20 21-16,21-21 0,0-21 0,0 21 0,-1-21 15,1 0 1,0-21-16,21 0 0,-21 0 16,21-21-16,0 20 0,0-20 0,-21 21 15,21-21-15,0-1 0,0 22 16,0 0-16,0-21 0,0 20 0,0 1 16,0 0-16,21 21 0,0-21 0,0 21 15,0 0-15,22 0 16,-22 0-16,0 0 0,0 0 0,0 0 15,22 21-15,-22 0 0,0-21 0,21 21 16,-20 1-16,-1-1 0,21-21 16,-21 21-16,0 0 0,22-21 15,-22 21-15,0-21 0,21 0 0,-20 0 16,-1 0-16,21 0 0,-21 0 0,0 0 16,1 0-16,-1 0 0,0 0 15,0 0-15,0 0 0,0 0 16,1-21-16,-1 21 15,0-21 1,0 21-16,-21-21 0,21 0 16,0 21-16,1-22 0,-1 1 0</inkml:trace>
  <inkml:trace contextRef="#ctx0" brushRef="#br0" timeOffset="9668.41">19664 5271 0,'0'-22'0,"0"44"0,21-65 0,-21 22 15,0 0-15,0 0 0,0 0 16,0-1-16,0 1 0,0 42 47,0 1-31,0-1-16,0 21 0,0 0 15,0 1-15,0-1 0,0 0 0,0 22 16,-21-22-16,21 22 0,0-22 15,-21 0-15,21 1 0,0-1 0,0 0 16,0-20-16,0 20 0,0-21 16,-22 0-16,22 0 0,0 1 15,-21-22 1,21 21-16</inkml:trace>
  <inkml:trace contextRef="#ctx0" brushRef="#br0" timeOffset="10419.29">19494 6498 0,'-21'0'0,"-21"0"16,42-21-16,0 0 0,0 0 16,0 0-16,0-1 15,0 1-15,21 21 0,0-21 0,0 21 16,1 0-16,-1 0 0,21 0 0,-21 0 16,22 0-16,-22 0 0,21 0 15,0 0-15,-20 0 0,20 0 0,-21 21 16,21 0-16,-20-21 0,-1 22 15,0-1-15,0 0 0,-21 0 16,0 0-16,0 0 0,0 1 0,0 20 0,-21-21 16,0 0-16,0 0 15,-22 22-15,22-22 0,-21 0 0,-1 0 16,1 0-16,0 1 0,21-1 16,-22-21-16,22 21 0,-21 0 0,21-21 15,-1 0-15,1 0 0,0 0 16,21-21-1,0 0-15,0 0 16,21 21-16,0 0 16,1 0-16,-1 0 0,0-22 15,0 22-15,21 0 0,-20 0 16,-1 0-16,0 0 0,21 0 16,-21 0-16,1 0 0,20 0 0,-21 0 15,0 22-15,0-22 0,1 21 16,-1-21-16,0 21 0,0-21 0,-21 21 15,0 0-15,0 0 0,0 1 16,0-1-16,0 0 16,-21 0-16,0 0 0,0 0 15,-1-21-15,-20 22 0,21-1 0,-21-21 16,20 21-16,-20 0 16,0 0-16,-1-21 0,1 21 0,-21-21 0,20 22 15,1-22-15,0 0 0,20 0 0,-20 0 16,21 0-16,0 0 0,0 0 15,-1 21-15,1-21 0,0 0 16,0 0-16,0 0 16,0 0-16,-1 0 15,1 0 17,0 0-32</inkml:trace>
  <inkml:trace contextRef="#ctx0" brushRef="#br0" timeOffset="11523.53">9991 4953 0,'0'0'0,"0"-21"0,0 0 15,0 0-15,-22-1 0,22 1 16,-21 0-16,21 0 0,-21 0 0,21 0 16,0-1-16,0 44 46,0-1-46,0 0 16,0 21-16,0-21 0,0 22 16,0-1-16,0 0 0,0 1 0,0-1 15,0 0-15,0 1 0,0-1 0,0 0 16,0 1-16,0-1 0,-21-21 16,21 22-16,-21-1 0,21-21 0,-21 21 15,21-20-15,0-1 0,-22 0 0,22 0 16,-21 0-16,21 0 0,0 1 31</inkml:trace>
  <inkml:trace contextRef="#ctx0" brushRef="#br0" timeOffset="12247.94">8763 6435 0,'-21'21'0,"42"-42"0,-63 63 16,42-21 0,21-21 15,0 21-31,0-21 0,0 0 16,0 0-16,22 0 0,-22 0 0,0 0 15,21 0-15,-20 0 0,-1 0 0,0 0 16,0 0-16,0 0 0,0 0 15,1 0-15,-1 0 16,0 0 0,0 0-1,0 0-15</inkml:trace>
  <inkml:trace contextRef="#ctx0" brushRef="#br0" timeOffset="12611.29">9588 6414 0,'0'-22'15,"0"1"-15,0 0 16,22 0-16,-22 0 16,21 21-16,-21-21 15,0 42 32,0 0-47,0 0 0,0 0 0,0 0 16,0 22-16,0-1 15,0-21-15,0 22 0,0-1 0,0 0 16,0 1-16,0-1 0,0 0 0,0-21 16,-21 22-16,21-1 0,-22 0 0,1-20 15,21 20-15,0-21 0,-21 0 0,21 0 16,-21-21-16,21 22 0,-21-22 0,21-22 31,0 1-31,0 0 0,0 0 16,-21 0-16,-1-22 0</inkml:trace>
  <inkml:trace contextRef="#ctx0" brushRef="#br0" timeOffset="13143.98">7387 4741 0,'0'0'0,"0"-21"16,0 0-16,0 42 31,0 0-15,0 1-16,0 20 0,0 0 0,0 1 15,0 20-15,0-21 0,0 1 16,0-1-16,0 0 0,0 1 0,0 20 16,0-42-16,0 22 0,0-1 0,0-21 15,0 0-15,0 1 0,0-1 16,0 0-16,0 0 0</inkml:trace>
  <inkml:trace contextRef="#ctx0" brushRef="#br0" timeOffset="13479.79">6138 6202 0,'0'21'15,"21"-21"1,1 21-16,-1-21 16,0 0-16,0 0 0,0 0 15,0 0-15,1 0 0,-1 0 16,0 0-16,0 0 0,0 0 15,0 0-15,1 0 0,-1 0 16,0 0-16,0 0 16</inkml:trace>
  <inkml:trace contextRef="#ctx0" brushRef="#br0" timeOffset="14147.41">7239 6392 0,'0'0'0,"-42"-21"16,20 0-1,1 21-15,21-21 0,-21 21 0,21-21 16,0 0-16,0-1 0,0 1 15,0 0-15,0 0 0,0 0 16,21 21-16,0-21 16,1 21-16,-1 0 0,0 0 15,0 0-15,0 0 0,0 0 0,1 21 16,-1-21-16,0 21 0,0 0 0,-21 0 16,0 0-16,21 22 0,-21-22 15,0 21-15,0 1 0,0-1 16,0 0-16,-21 1 0,21-1 0,-21 0 15,0 1-15,0-1 0,-1 0 0,22 1 16,-21-1-16,0-21 0,0 21 0,0-20 16,0 20-16,-1-21 0,1 0 15,0 0-15,0 1 0,0-1 0,-22 0 16,22 0-16,0-21 0,-21 0 0,-1 21 16,22-21-16,-21 0 0,21 0 0,-22 0 15,22-21-15,0 0 0,0 0 0,0 0 16,21-1-16,-21 1 0,21 0 15,-22 0-15,22-21 0,0 20 0,0 1 16,0 0-16,0 0 0,0 0 16,22 21-16,-1 0 0,0 0 15,0 0-15,0 0 0,22 0 0,-22 0 16,21 0-16,-21 21 0,22 0 0,-22 0 16,21-21-16,-21 21 0,0 1 0,22 20 15,-22-21-15,0 0 0,0 0 0,0-21 16,-21 22-16,22-1 0,-1 0 15,0 0-15,0-21 16,0 0-16,0 0 16,-21-21-16,22 0 0,-1 0 0,-21-1 15,0 1-15,21 0 0,-21 0 0,21-21 16,-21 20-16,0-20 0,0 0 16</inkml:trace>
  <inkml:trace contextRef="#ctx0" brushRef="#br0" timeOffset="14751.58">5419 4699 0,'0'-21'0,"0"42"0,-22-63 0,1 21 16,21-1-16,-21 22 0,21-21 16,-21 21-16,0 0 15,0 0-15,21 21 16,0 1-16,0-1 0,0 21 0,0 0 16,0 22-16,-22-22 15,22 22-15,0-22 0,0 22 0,0-22 16,-21 0-16,21 1 0,0-1 15,0 0-15,0-21 0,0 1 0,0-1 16,0 0-16,0 0 0,0 0 16,-21-21-1</inkml:trace>
  <inkml:trace contextRef="#ctx0" brushRef="#br0" timeOffset="15364.2">3619 6689 0,'22'0'0,"-1"0"15,-21 21 1,21-21-16,0 0 15,0 0-15,0 0 0,1 0 16,20 0-16,-21 0 0,0 0 16,0 0-16,1 0 0,-1 0 0,0-21 15,0 21-15,0 0 0,0 0 0,1-21 16,-1 21-16,0 0 16,0 0-16,0-22 0,0 22 15</inkml:trace>
  <inkml:trace contextRef="#ctx0" brushRef="#br0" timeOffset="16063.31">4847 6604 0,'0'21'0,"0"0"31,0-42 0,0 0-31,21 21 16,0 0-16,1 0 0,-1-21 0,0 21 16,0 0-16,0 0 0,0 0 0,1 0 15,-1 0-15,0 21 0,0 0 16,0-21-16,0 21 0,1 1 16,-1-1-16,-21 0 0,0 0 0,0 0 15,0 0-15,0 22 0,0-22 0,0 0 16,0 0-16,-21 0 0,-1 1 0,1-1 15,0 0-15,0 0 0,0 0 0,0-21 16,-1 21-16,1-21 0,0 0 16,0 0-16,0 0 15,21-21 32,21 21-47,0 0 16,0 0-16,0 0 15,1 0-15,-1 0 0,0 0 0,0 0 16,0 0-16,0 21 0,1 1 0,-1-22 16,0 21-16,0-21 0,0 21 0,0 0 15,-21 0-15,22 0 0,-22 1 16,0-1-16,0 0 0,0 0 16,0 0-16,0 0 0,-22 1 0,1-1 15,0 0-15,0 0 0,-21 0 0,20 0 16,1 1-16,-21-22 0,0 21 15,-1 0-15,1-21 0,0 0 0,-1 0 16,22 0-16,-21 0 0,-1 0 0,22 0 16,0 0-16,-21-21 0,21 21 15,21-21-15,-22 21 0,1-22 0,0 1 16,21 0-16,0 0 16,0 0-16,0 0 15,0-1-15,0 1 0,0 0 16,21 0-16,0 0 0</inkml:trace>
  <inkml:trace contextRef="#ctx0" brushRef="#br0" timeOffset="16873.88">5228 5313 0,'0'0'0,"0"21"47,0 0-47,0 0 0,0 1 16,0-1-16,0 0 0,0 0 16,0 21-16,0-20 0,-21-1 0,21 0 15,0 0-15,0 0 16,-21 0-16,21 1 0,-21-1 15,21 0 1</inkml:trace>
  <inkml:trace contextRef="#ctx0" brushRef="#br0" timeOffset="19171.02">2879 8615 0,'-22'0'15,"44"0"-15,-65-21 0,43 0 16,0-1 0,-21 22-1,42 0 32,0 0-31,1 0-16,-1 22 0,21-22 0,-21 0 15,22 0-15,-1 21 0,0-21 0,1 0 16,-1 0-16,0 21 16,22-21-16,-22 0 0,22 0 0,-1 21 15,-21-21-15,22 0 0,-1 0 0,1 21 16,-1 0-16,22-21 0,-21 0 0,-1 22 15,1-22-15,-1 21 0,22-21 0,-22 21 16,22-21-16,0 21 0,-1 0 16,1-21-16,0 21 0,-1 1 0,1-22 15,0 21-15,20 0 0,-20 0 0,0 0 16,-1 0-16,1-21 0,0 22 0,-1-1 16,1-21-16,0 21 0,-1 0 0,22-21 15,0 21-15,-21-21 0,21 0 16,-1 0-16,-20 0 0,21 21 15,0-21-15,0 0 0,-1 0 0,1 22 16,0-22-16,0 0 0,0 0 0,-22 0 16,22 21-16,0-21 0,-21 0 15,21 21-15,-1-21 0,1 0 0,0 21 16,0-21-16,0 0 0,0 0 0,-1 21 16,1-21-16,0 0 0,0 0 0,0 0 15,21 0-15,-21 0 0,-1 21 16,1-21-16,0 0 0,0 0 0,0 22 15,0-22-15,-1 0 0,1 0 0,0 0 16,0 21-16,-21-21 0,20 21 0,1-21 16,21 0-16,-21 0 15,0 21-15,21-21 0,-21 0 0,0 21 16,-1-21-16,22 0 0,-42 21 0,21-21 16,0 0-16,0 22 0,21-22 15,-43 0-15,22 0 0,0 21 0,0-21 16,0 0-16,-1 21 0,1-21 0,21 0 15,-21 21-15,0-21 0,21 0 0,-21 0 16,21 0-16,-21 21 0,-1-21 0,22 0 16,-21 0-16,0 0 0,21 0 0,-21 21 15,0-21-15,0 0 0,21 0 0,-22 0 16,1 0-16,0 0 0,0 22 16,0-22-16,21 0 0,-21 0 15,-1 0-15,22 0 0,-21 0 0,0 0 16,21 21-16,-21-21 0,0 0 0,21 0 15,0 0-15,-21 0 0,21 0 16,-22 0-16,22 0 0,-21 0 0,21 0 16,-21 21-16,0-21 0,21 0 15,-21 0-15,21 0 0,-21 21 0,-1-21 16,1 0-16,0 0 0,0 0 0,0 21 16,0-21-16,-1 0 0,1 0 15,0 0-15,0 0 0,0 0 16,0 21-16,-1-21 0,1 0 0,0 0 0,0 0 15,0 0-15,0 0 16,-1 0-16,-20 0 0,21 0 0,0 0 16,-22 0-16,22 0 0,-21 0 0,21 0 15,-22 0-15,22 0 0,-21 0 16,21 0-16,-22 0 0,1 0 0,0 0 16,-1 0-16,-20 0 0,21 0 0,-22 0 15,1 0-15,-1 0 0,1 0 16,-22 0-16,21 0 0,-20 0 0,-22 0 15,21 0-15,-21 0 0,22 0 16,-22 0-16,-21-21 0,21 21 0,0 0 16,0 0-16,1 0 15,-1-21-15,0 21 16,0-21 0,-21 0-1,0 0 1,0-1-1,0 1 1,-21 21 0,0-21-16,0 21 0,-1-21 0,1 21 15,0-21-15,0 0 0,-21 21 0,20-22 16,-20 1-16,0 0 0,21 21 16,-22-21-16,22 0 0,0 21 15,-21-21-15,20 21 0,1 0 0,0-22 16,0 22-16,0 0 15,21-21-15,-21 21 16,42 0 47,0 21-63,0-21 0,0 22 15,0-22-15,1 0 0,20 21 0,-21-21 16,0 21-16,22-21 0,-22 0 15,21 21-15,-21-21 0,22 0 16,-1 0-16,-21 21 0,21-21 0,-20 0 16,-1 0-16,21 21 0,-21-21 15,0 0-15,1 0 0,-1 0 0,0 0 16,0 0-16,-21 22 0,21-22 16,-21 21 15,-21-21-31,0 21 15,0 0-15,0-21 16,-1 21-16,1 0 0,0-21 16,-21 22-16,21-1 0,-1 0 15,-20 0-15,0 0 0,-1 0 16,1 1-16,0 20 0,-22-21 0,22 0 16,0 22-16,-1-22 0,1 0 15,21 0-15,-22 0 0,22 0 0,0 1 16,0-1-16,0 0 0,0-21 0,-1 21 15,22 0-15,-21-21 16,21 21-16,0 1 31,0-44 16</inkml:trace>
  <inkml:trace contextRef="#ctx0" brushRef="#br0" timeOffset="40320.47">4297 7705 0,'0'21'187,"21"-21"-187,0 0 16,0 0-16,0 0 0,1 21 15,-1-21-15,0 0 0,0 0 16,0 0-16,0 21 0,1-21 0,-1 0 16,0 0-16,0 0 0,0 0 15,0 0-15,1 21 0,20-21 0,-21 0 16,0 0-16,0 0 0,1 0 0,-1 22 15,0-22-15,21 0 0,-21 0 16,1 21-16,-1-21 0,0 0 0,0 0 16,0 21-16,0-21 0,1 0 0,-1 0 15,0 0-15,0 21 16,0-21-16,0 0 0,1 0 16,-1 0-16,0 21 15,0-21-15,0 0 0,0 0 16,1 0-16,-1 0 0,0 0 15,0 0-15,0 0 0,0 0 16,1 0-16,20 21 0,-21-21 16,0 0-16,0 0 0,1 0 0,20 0 15,-21 0-15,21 0 0,-20 0 0,20 0 16,-21 0-16,21 0 16,-20 22-16,20-22 0,-21 0 0,21 0 15,-20 0-15,-1 0 0,21 0 0,-21 21 16,0-21-16,1 0 0,-1 0 15,21 0-15,-21 0 0,0 0 0,1 0 16,-1 0-16,0 0 0,21 0 0,-21 0 16,1 0-16,20 0 0,-21 21 15,21-21-15,-20 0 0,20 0 0,-21 0 16,21 0-16,-20 0 0,20 0 0,-21 0 16,21 0-16,-20 21 0,20-21 15,-21 0-15,0 0 0,22 0 0,-22 0 16,21 0-16,-21 0 0,22 0 0,-22 21 15,21-21-15,-21 0 0,22 0 16,-22 0-16,21 0 0,-21 21 16,22-21-16,-22 0 0,21 0 0,-21 0 15,22 0-15,-22 0 0,21 0 0,-21 0 16,0 0-16,22 0 0,-22 0 16,0 0-16,21 0 0,-20 0 0,20 0 15,-21 0-15,21 0 0,-20 0 0,20 0 16,0 0-16,1 0 0,-1 0 15,0 0-15,1 0 0,-1 0 0,0 0 16,1 0-16,-22 0 0,21 0 0,0 0 16,-20 0-16,20 0 0,-21 0 15,0 0-15,22 0 0,-22 0 16,0 0-16,0 0 0,21 0 0,-20 0 16,-1 0-16,0 0 0,21 0 0,-21 0 15,1 0-15,-1 0 0,0 0 16,21-21-16,-21 21 0,1 0 0,-1 0 15,0 0-15,0 0 0,0 0 0,0 0 16,1 0-16,-1 0 0,21 0 16,-21 0-16,0 0 0,22 0 0,-22 0 15,21 0-15,-21 0 0,22 0 0,-22 0 16,21 0-16,-21 0 0,1 0 16,20 0-16,-21 0 0,0 0 15,0 0-15,1 0 63,-44 0-1,1-21-62,0 21 16,0 0-16,-21-21 0,20 21 15</inkml:trace>
  <inkml:trace contextRef="#ctx0" brushRef="#br0" timeOffset="42715.08">4678 7747 0,'0'0'0,"-64"0"16,43 0-16,0 0 0,0 0 15,0 0-15,-1 0 63,22 21-1,22-21-46,-1 21-16,-21 1 0,21-22 16,0 21-16,0-21 0,0 0 15,1 21-15,-1-21 16,0 0-16,0 0 0,0 0 16,0 21-16,1-21 0,20 0 15,-21 0-15,0 0 0,0 21 0,1-21 16,20 0-16,-21 0 0,0 0 15,22 0-15,-22 21 0,0-21 0,21 0 16,-21 0-16,1 0 0,-1 22 16,0-22-16,85 21 15,-85-21-15,21 0 0,-21 0 16,1 0-16,-1 0 0,0 0 16,0 0-16,21 0 0,-20 0 15,-1 21-15,0-21 0,0 0 0,21 0 16,-20 0-16,-1 0 0,0 21 15,0-21-15,0 0 0,0 0 0,1 0 16,-1 0-16,0 21 0,0-21 0,0 0 16,0 0-16,1 0 0,-1 0 15,0 0-15,0 0 0,0 0 16,0 0-16,22 0 0,-22 0 0,0 0 16,0 0-16,22 0 0,-22 0 15,0 0-15,21 0 0,-21 0 0,22 0 16,-22 0-16,21 0 0,-21 0 15,22 0-15,-22 0 0,21 0 16,-21 0-16,22 0 0,-1 0 0,-21 0 16,22 0-16,-1 0 0,-21 0 0,21 0 15,1 0-15,-22 0 0,21 0 16,1 0-16,-22 0 0,21 0 0,0 0 16,-20 0-16,20 0 0,-21 0 0,21 0 15,-20 0-15,-1 0 0,21 0 16,-21 0-16,0 0 0,1 0 0,-1 0 15,0 0-15,0 0 0,0 0 0,0 0 16,22 0-16,-22 0 0,0 0 16,21 0-16,-20 0 0,20 21 15,-21-21-15,21 0 0,1 0 0,-22 0 16,21 0-16,1 0 0,-22 0 16,21 0-16,0 0 0,-20 0 0,20 0 15,-21 0-15,21 0 0,-20 0 0,20 0 16,-21 0-16,21 0 0,-20 0 15,20 0-15,-21 0 0,21 0 0,-20 0 16,-1 0-16,21 0 0,-21 0 0,22 0 16,-22 0-16,0 0 0,0 0 15,21 0-15,-20 0 0,-1 0 0,0 0 16,0 0-16,21 0 0,-20 0 16,-1 0-16,0 0 0,0 0 0,0 0 15,22 0-15,-22 0 0,0 0 16,21 0-16,-21 0 0,1 0 0,-1 0 15,21 0-15,-21 0 0,0 0 0,22 0 16,-22 0-16,0 0 0,0 0 16,22 0-16,-22 0 0,0 0 0,0 0 15,21 0-15,-20 0 0,-1 22 0,0-22 16,0 0-16,0 0 0,0 0 16,1 0-16,-1 0 0,0 0 15,0 0-15,0 0 0,0 0 0,1 0 16,-1 0-16,0 0 15,0 0-15,0 0 0,0 0 16,1 0-16,-1 0 16,0 0-16,0 0 15,0 0-15,0 0 16,1 0 0,-1 0-16,0 0 62,-21-22-62,21 22 16,0 0 15,-21-21-15,0 0 15,-21 21-31,0-21 15,0 21-15,21-21 16,-21 21-16,-1 0 0,22-21 0,-21-1 16,0 22-16,0-21 0,0 21 15,0-21 1,-1 21-16,22-21 16,-21 21-16,0 0 15,0 0-15,0 0 31,0 0-31,42 21 94,-21 0-94,21-21 0,0 0 16,-21 21-16,21-21 0,0 0 15,-21 22-15,22-22 0,-1 0 0,0 21 16,0-21-16,0 0 16,-21 21-16,21-21 0,1 0 0,-22 21 15,21-21-15,0 0 0,0 0 16,0 0 0,-21 21 15,-21 0-16,0-21 1,0 22-16,0-22 0,-1 21 16,1-21-16,0 21 0,0-21 15,0 21-15,0-21 0,-22 21 16,22-21-16,0 21 0,0-21 0,-22 22 16,22-22-16,0 21 0,0-21 0,0 21 15,0-21-15,21 21 0,-22-21 0,1 0 16,0 21-16,0-21 15,0 21-15,0-21 0,21 22 16,-22-22-16,1 0 16,0 0-16,21 21 15,-21-21 17,21-21 14,0-1-46,0 1 16</inkml:trace>
  <inkml:trace contextRef="#ctx0" brushRef="#br0" timeOffset="45039.66">4445 7747 0,'0'0'0,"-21"0"16,0 0-1,21 21-15,-22-21 16,1 0-16,0 0 16,42 0 62,0 0-78,-21-21 15,22 21-15,20 0 0,-21 0 16,0-21-16,22 0 0,-22 21 0,21 0 16,-21-21-16,22 21 0,-22 0 0,0 0 15,0 0-15,21-22 0,-20 22 16,-1 0-16,0 0 15,-42 0 32,0 0-47,21 22 0,-22-22 16,1 0-16,0 0 16,0 0-16,21 21 0,-21-21 15,0 21-15,-22-21 0,22 21 0,0-21 16,0 0-16,0 0 0,-22 21 15,22-21-15,21 21 0,-21-21 0,0 0 16,0 0 0,21 22-16,-22-22 15,1 0-15,21 21 16,-21-21 0,21 21-16,-21-21 0,0 0 15,21 21 1,0 0 31,0 0-32,21 1-15,0-1 16,0 0-16,0 0 16,1 0-16,-1 0 0,0 1 15,0-1-15,0 0 0,0-21 16,1 21-16,-1 0 0,0 0 0,0 1 15,0-1-15,0-21 16,1 21-16,-22 0 0,21-21 16,0 0-16,-21 21 0,-21-21 62,0 0-46,-1 0-16,1-21 0,0 21 15,0-21-15,0 0 0,-22 21 0,22-21 16,0-1-16,0 1 0,0 0 0,0 0 16,-1 21-16,1-21 0,21 0 15,0-1-15,-21 1 0,21 0 16,0 0-16,0 0 16,0 0-16,0-1 15,0 1 1,0 0 15,21 0-31,0 21 16,1 0-1,-22-21-15,21 21 0,0 0 0,0-21 16,0 21-16,0-22 0,1 22 0,-1-21 16,0 21-16,0-21 0,0 21 15,22-21-15,-22 21 0,0-21 0,21 21 16,-21 0-16,1 0 0,-1-21 15,0 21-15,-21-22 16,21 22-16,0 0 16,-42 0 31,0 0-47,0 22 0,0-22 15,-1 21-15,1-21 0,-21 0 0,21 21 16,0-21-16,-1 0 0,1 21 0,0-21 15,0 0-15,0 0 0,0 21 16,-1-21-16,1 0 0,0 0 16,0 0-16,0 0 0,21 21 15,-21-21-15,21 22 32,0-1-32,0 0 15,0 0 1,21 0-16,-21 0 0,21 1 15,0-22-15,-21 21 0,21 0 16,0 0-16,-21 0 0,22 0 0,-1 1 16,-21-1-16,21 0 0,0 0 0,0 0 15,-21 0-15,21-21 16,1 22-16,-22-1 16,21-21-16,-21 21 0,0 0 15,0 0 1,0 0-1,0-42 32,-21 0-47,21 0 16,-22 0-16,22 0 0,-21-1 16,21 1-16,-21-21 0,0 21 0,21-22 15,-21 22-15,0 0 0,21-21 0,-22 21 16,1-1-16,21-20 15,-21 21-15,21 0 0,0 0 16,0-1 0,0 44 31,0-1-47,0 0 15,0 0-15,0 0 16,21 0-1,-21 1-15,21-22 16,-21 21-16,0 0 63,-21-21-63,0 0 0,0 21 15</inkml:trace>
  <inkml:trace contextRef="#ctx0" brushRef="#br0" timeOffset="48743.25">4424 11938 0,'-21'0'0,"21"21"0,-22-21 16,1 0-16,0 0 15,0 0-15,0 0 0,0 0 0,-1 0 16,1 0-1,21 21 32,21-21-47,22 0 16,-22 0-16,21 22 0,1-22 16,-1 0-16,0 21 0,22-21 15,-22 0-15,22 0 0,-1 21 0,1-21 16,20 0-16,-20 0 0,-1 0 15,1 0-15,-1 0 0,1 0 0,-1 0 16,1 0-16,-1 0 0,1 0 16,-22 0-16,0 0 0,22 0 0,-43 0 15,21 0-15,1 0 0,-22 0 16,0 0-16,0 0 0,0 0 0,1 0 16,-1 0-1,-21-21-15,0 0 16,0-1-1,-21 22-15,-1-21 0,1 0 0,0 21 16,0-21-16,-21 21 0,20-21 16,1 21-16,0 0 0,-21-21 0,21 21 15,-1 0-15,1-22 0,0 22 0,0-21 16,0 21-16,0 0 0,-1 0 16,1-21-16,0 21 31,42 0-16,22 21 1,-22 0-16,0-21 0,0 0 16,21 22-16,-20-22 0,20 21 0,0-21 15,1 0-15,-1 21 0,0-21 16,-21 0-16,22 21 0,-1-21 0,0 0 16,-20 0-16,-1 21 0,0-21 15,0 0-15,-21 21 0,0 1 16,-21-1-1,-21-21-15,20 21 0,-20-21 16,21 21-16,-43-21 0,22 21 16,0 0-16,-1 1 0,-20-1 0,21 0 15,-1 0-15,1 0 0,0 22 16,20-22-16,-20 0 0,21 0 16,0 0-16,0 0 0,-1 1 0,1-1 15,21 0-15,-21 0 0,21 0 16,21-21 15,0 0-15,1 0-16,-22-21 0,21 21 15</inkml:trace>
  <inkml:trace contextRef="#ctx0" brushRef="#br0" timeOffset="49787.58">7429 12319 0,'0'-21'47,"22"21"-47,-22-21 16,0 0-16,0-1 15,0 1-15,0 0 16,-22 0-1,1 21-15,0-21 0,0 21 0,0-21 16,0 21-16,-1 0 0,1 0 16,0 0-16,0 0 0,0 0 0,0 0 15,-1 0-15,1 0 0,0 0 16,0 21-16,0 0 0,0 0 0,-1-21 16,1 21-16,0 0 0,0 22 0,0-22 15,0 0-15,21 0 16,0 0-16,0 1 0,0-1 0,0 21 15,0-21-15,0 0 16,0 1-16,21-1 0,0-21 16,0 21-16,0-21 0,0 0 15,1 0-15,-1 0 0,0 0 16,0 0-16,21 0 0,-20-21 0,-1 21 16,0-21-16,21-1 0,-21 1 15,22 0-15,-22 0 0,21 0 0,1-22 16,-22 22-16,21-21 0,0 0 15,1-22-15,-22 22 0,21-22 0,-21 22 16,1-22-16,20 22 0,-21 0 16,0-1-16,-21 1 0,21 0 15,1 21-15,-22-22 0,21 22 0,-21 0 16,21-21-16,-21 20 0,0 1 16,0 0-16,0 0 0,0 0 0,0 0 15,-21 21 1,0 0-1,-1 0-15,22 21 0,-21 0 0,0 0 16,0 0-16,-21 22 0,20-1 16,1 0-16,0 1 0,0-1 0,0 0 15,0 22-15,-1-22 16,1 22-16,0-1 0,0-21 0,21 22 16,0-22-16,0 1 0,-21-1 0,21 0 15,0 1-15,0-1 0,0 0 16,0-21-16,0 22 0,0-22 0,0 0 15,21 0-15,0-21 0,-21 21 16,21-21-16,0 0 0,1 0 0,-1 0 16,21 0-16,-21 0 0,0 0 15,1 0-15,20 0 0,-21-21 0,0 0 16,22 0-16,-22 0 0,0 0 0,0-1 16,21 1-16,-20 0 0</inkml:trace>
  <inkml:trace contextRef="#ctx0" brushRef="#br0" timeOffset="50275.31">8064 12234 0,'0'22'15,"0"-1"-15,22-21 47,-1 0-47,0 0 16,0 0-16,0 0 0,-21-21 0,21 21 15,1-22-15,-1 1 0,0 21 16,0-21-16,-21 0 0,21 0 16,-21 0-16,0-1 15,0 1-15,-21 21 16,0-21-16,0 21 15,0 0-15,-1 0 16,1 0-16,0 0 16,0 21-16,21 0 0,-21-21 15,21 22-15,-21-1 0,21 0 0,0 21 16,0-21-16,0 1 0,0-1 16,0 21-16,0-21 0,0 0 15,0 1-15,0 20 0,0-21 0,21-21 16,0 21-16,-21 0 0,21 1 15,0-1-15,0-21 0,1 0 16,-1 0-16,0 0 16,0 0-16,0 0 0,0 0 15,1 0-15,-1-21 0,0-1 16,0 1-16,0 0 0,0 0 16</inkml:trace>
  <inkml:trace contextRef="#ctx0" brushRef="#br0" timeOffset="51100.06">8869 12002 0,'21'-22'16,"0"22"-16,0-21 15,0 21-15,1-21 0,-1 0 16,21 0-16,-21 0 0,22-1 0,-1 1 15,-21 0-15,21-21 0,1 21 0,-22-22 16,21 1-16,-21 0 0,1-1 16,-1 1-16,-21-22 0,0 22 15,0 0-15,0-1 0,0 22 16,0-21-16,0 21 0,0 0 0,-21-1 16,-1 1-16,1 21 0,0 0 15,0 0-15,0 0 0,0 0 16,-1 0-16,1 21 0,0 1 0,0-1 15,0 0-15,0 21 0,-1-21 16,1 22-16,0-1 0,-21 0 0,21 22 16,-1-22-16,-20 22 0,21-22 15,-21 22-15,20 20 0,-20-20 16,21 20-16,-21-20 0,-1 21 0,22-22 16,-21 22-16,21-22 0,-22 22 15,22-22-15,0 22 0,0-21 0,0 20 16,-1 1-16,1-22 0,0 22 15,0 0-15,0-22 0,0 22 0,-1-22 16,1 1-16,0 21 0,-21-22 0,21 1 16,-1-22-16,22 21 0,-21-20 15,21-1-15,0 0 0,0-20 0,0-1 16,0 0-16,0 0 0,0 0 0,21-21 16,1 0-16,-1 0 0,0 0 15,0 0-15,0-21 0,0 0 0,1 0 16,20 0-16,-21-1 0,21-20 15,1 21-15,-22-21 0,21-1 0,22 1 16,-22-22-16,0 22 0,1-21 16,-1 20-16,0-20 0,1-1 0,-1 1 15,-21-1-15,0 1 0,1-22 16,-22 22-16,0-1 0,0 1 0,0 20 16,-22-20-16,-20 20 0,21 1 0,-21 0 15,20 21-15,-20-1 0,21 1 16,-21 0-16,-1 21 0,1 0 0,21 0 15,-22 0-15,22 0 0,0 0 0,0 0 16,0 0-16,0 21 0,42-21 63,0 0-63,0 0 0,0 0 15,0 0-15,1 0 0,20 0 16,-21 0-16,21-21 0,1 21 0,-1 0 15,0-21-15,1 0 0,-1 21 0,22-21 16,-22-1-16,0 22 0</inkml:trace>
  <inkml:trace contextRef="#ctx0" brushRef="#br0" timeOffset="52632.09">9483 12086 0,'0'-21'16,"-22"21"-1,1 0-15,0 0 0,0 0 16,0 0-16,0 0 0,-1 0 16,-20 21-16,21-21 0,0 21 0,0 1 15,-1-1-15,-20 0 0,21 0 0,0 21 16,0-20-16,-1-1 0,22 0 16,0 21-16,0-21 0,0 1 0,0-1 15,0 0-15,0 0 0,22-21 31,-1 0-31,0 0 0,0 0 16,0 0-16,22 0 0,-22-21 16,0 21-16,0-21 0,0 0 0,0-1 15,1 1-15,-1 0 0,0 0 0,-21 0 16,0 0-16,0-1 0,0 1 16,21 21-16,-21-21 0,0 42 31,0 0-16,0 1-15,0-1 0,0 0 0,0 0 16,0 0-16,0 0 16,0 1-16,0-1 0,0 0 15,21-21-15,-21 21 16,21-21-16,1 0 0,-1 0 16,0 0-16,0 0 0,0 0 15,0-21-15,1 0 0,-1 21 16,0-21-16,0-1 0,0 1 15,-21 0-15,21 0 0,1 0 0,-22-22 16,0 22-16,0 0 0,0-21 16,21 21-16,-21-1 15,0 44 1,0-1 0,0 0-16,-21 0 0,21 0 15,0 0-15,0 1 0,-22-1 0,22 0 16,0 0-16,0 0 0,0 0 15,0 1-15,0-1 0,22-21 16,-1 0-16,0 0 0,0 0 16,0 0-16,0 0 15,1 0-15,-1 0 0,0-21 16,-21-1-16,21 22 0,0-21 16,0 0-16,1-21 0,-1 21 15,0-1-15,0-20 0,0 21 0,-21-21 0,21 20 16,1 1-16,-22 0 15,21 0-15,-21 0 0,0 42 32,0 0-32,0 0 15,-21 0-15,21 22 0,0-22 0,-22 0 16,22 0-16,-21 22 0,21-22 16,0 0-16,0 0 0,0 0 15,0 0-15,0 1 0,21-1 16,1-21-16,-1 0 0,0 0 15,0 0-15,0 0 0,0 0 0,1 0 16,-1 0-16,0 0 0,0-21 0,0-1 16,0 22-16,1-21 0,-1 0 15,0-21-15,21 21 0,-21-22 16,1 1-16,-1 0 0,21-22 0,-21 22 16,0-22-16,22 22 0,-22-22 15,0 22-15,0-21 0,0 20 16,1-20-16,-22 20 0,0-20 0,0 21 15,0-1-15,0 1 0,0 21 0,0 0 16,0-1-16,0 1 0,-22 21 16,1 21-1,0 1-15,0-22 0,0 42 0,21-21 16,0 21-16,-21-20 0,21 20 16,-22 0-16,22 1 0,0-1 0,0 0 15,0 1-15,0-1 0,0 21 16,0-20-16,0-1 0,0 0 15,0 1-15,0-1 0,0 0 0,0 1 16,0-22-16,0 21 0,0-21 16,0 1-16,0-1 0,22 0 0,-1-21 15,-21 21-15,21-21 0,0 0 0,0 0 16,0 0-16,1 0 0,20 0 16,-21 0-16,21 0 0,-20-21 0,20 0 15,0 0-15,1-1 0,-1 1 16,0-21-16,-21 0 0,22-1 15,-1 1-15,0-22 0,-20 22 0,20 0 16,-21-22-16,0 22 0,0-22 0,1 22 16,-1 0-16,-21-1 0,0 22 15,21-21-15,-21 21 0,0 0 0,0-1 16,0 1-16,0 0 16,-21 21-1,0 0-15,-1 21 0,1-21 0,21 21 16,-21 1-16,0 20 0,0-21 15,21 0-15,-21 22 0,21-1 16,-22-21-16,1 21 0,21 1 0,0-1 16,-21 22-16,21-22 0,-21 0 15,0 1-15,21-1 0,0-21 0,0 21 16,-21-20-16,21 20 0,0-21 16,0 0-16,0 0 0,0 1 15,0-1-15,21-21 0,0 0 16,0 0-16,0 0 0,0 0 15,1 0-15,-1 0 0,0 0 16,0 0-16,0-21 0,0-1 0,1 22 16,-1-21-16,0 0 15,0 0-15,0 0 0,0 0 0</inkml:trace>
  <inkml:trace contextRef="#ctx0" brushRef="#br0" timeOffset="52866.96">11070 11980 0,'0'0'0,"21"0"31,0 0-15,1 0-16,20-21 0,-21 21 0,21 0 15,-20 0-15,20-21 0,-21 21 16,21 0-16,-20 0 0,-1 0 0,0 0 15,0 0-15</inkml:trace>
  <inkml:trace contextRef="#ctx0" brushRef="#br0" timeOffset="53555.56">13208 11748 0,'0'0'0,"0"-22"16,0 1-16,0 0 16,0 0-1,0 42 32,0 0-47,0 0 0,0 1 16,0 20-16,0 0 0,0 22 15,-21-22-15,21 22 0,-21-1 0,-1 22 16,1-22-16,0 1 0,0 20 0,0-20 16,0-1-16,-1 22 0,1-21 15,0-1-15,-21 22 0,21-22 0,-1-20 16,1 20-16,0 1 0,0-22 0,0 0 15,0 1-15,21-22 0,-22 21 16,22-21-16,-21 0 0,21 1 16,0-1-16,-21-21 0,21 21 15,0-42 1,0 0 0,0-1-16,21 1 0,-21-21 15,21 21-15,1-22 0,-22 1 0,21 0 16</inkml:trace>
  <inkml:trace contextRef="#ctx0" brushRef="#br0" timeOffset="53932.35">13081 11980 0,'0'0'0,"-21"-42"0,21 21 0,0 0 0,0 0 16,-21 21-16,21-22 0,0 1 0,0 0 15,21 0-15,0 0 0,0 0 16,0 21-16,22-22 0,-1 1 0,0 0 16,22 0-16,-22 0 0,22 21 15,-22-21-15,21 21 0,-20 0 0,-1 0 16,0 0-16,1 0 0,-22 21 0,0 0 16,0 0-16,-21 0 0,0 0 15,0 22-15,-21-1 0,0-21 0,-21 22 16,-1-1-16,1 0 0,0 1 15,-22-1-15,22 0 0,-22-21 16,22 22-16,0-22 0,-1 0 0,1 0 16,0 0-16,20 1 0,1-22 0,0 0 15,0 21-15,42-42 32,0-1-32,0 22 15,1-21-15,20 0 0,0 21 0,1-21 16</inkml:trace>
  <inkml:trace contextRef="#ctx0" brushRef="#br0" timeOffset="54403.97">15557 11896 0,'0'0'0,"-84"0"15,41 0-15,22 0 16,0 0-16,0 0 0,0 0 0,42 0 47,0 0-47,0 0 0,22 0 0,-1 0 15,0 0-15,1 0 0,20-21 16,-21 21-16,22 0 0,-1 0 0,22 0 16,-21 0-16,20 0 0,-20 0 15,20 0-15,-20 0 0,-1 0 0,1 0 16,-22 0-16,1 0 0,-1 0 0,-21 0 15,0 0-15,0 0 0,-42 0 32,0 0-32,0 0 15,0 0-15,-22 0 0,22 0 16,-21 0-16,21 0 0,-22 0 0,1 0 16,21 0-16</inkml:trace>
  <inkml:trace contextRef="#ctx0" brushRef="#br0" timeOffset="54680">15367 12023 0,'-21'0'0,"42"0"0,-21 0 16,21 0 0,0 0-16,22 21 0,-1-21 15,0 0-15,22 0 0,-22 0 0,22 0 16,-1 0-16,1 0 0,-1 0 15,1 0-15,-1 0 0,1 0 0,-1 0 16,1 0-16,-22 0 0,0 0 0,1 0 16,-1 0-16,-21-21 0,0 21 15,0 0-15,1 0 0,-22-21 16,0-1 15,0 1-31,-22 21 0</inkml:trace>
  <inkml:trace contextRef="#ctx0" brushRef="#br0" timeOffset="55119.57">16383 11557 0,'0'0'0,"-21"0"0,0 0 31,21 21-31,0 0 0,0 1 16,0-1-16,0 0 16,0 0-16,21 0 0,0-21 0,0 21 15,0 1-15,22-22 0,-1 21 0,0-21 16,1 0-16,-1 0 0,0 0 16,1 0-16,-1 0 0,-21 0 0,21 0 15,1 0-15,-22 0 0,21 0 16,-21 0-16,1 0 0,-22 21 15,0 0 1,-22 0-16,1-21 16,-21 21-16,21 1 0,-22-1 15,1 0-15,0 21 0,-1-21 0,1 22 16,-21-22-16,20 21 0,1 1 16,-22-1-16,22 0 0,0-21 0,-1 22 15,1-1-15,0-21 0,21 0 0,-22 1 16,22-1-16,0 0 0,0-21 15,0 21-15,21 0 16,0-42 15</inkml:trace>
  <inkml:trace contextRef="#ctx0" brushRef="#br0" timeOffset="57027.36">18246 11515 0,'0'0'0,"-22"-21"0,1 21 15,21-22-15,0 44 47,0-1-47,0 0 0,21-21 16,1 21-16,-1 0 0,21 0 0,-21-21 16,22 22-16,-1-22 0,0 0 15,22 0-15,-22 0 0,0 0 0,22 0 16,-22 0-16,22 0 0,-22 0 15,22 0-15,-22-22 0,0 1 0,1 21 16,-1-21-16,-21 0 0,0 0 0,0 21 16,1-21-16,-1-1 0,-21 1 15,0 0-15,0 0 0,0 0 16,0 0-16,-21 21 16,-1 0-16,1 0 0,0 0 0,-21 21 15,21 0-15,-22 0 0,1 21 0,21-20 16,-22 20-16,-20 0 0,21 22 15,-1-22-15,-20 22 0,20-1 0,-20 1 16,21-1-16,-22 1 0,1-1 16,-1 1-16,22-1 0,-22-21 0,1 1 15,20-1-15,1 0 0,0 1 0,-1-22 16,1 0-16,21 0 0,0-21 16,0 0-16,21 21 0,-22-21 15,22-21-15,0 0 0,0 0 16,0 0-16,22 0 15,-1-22-15,-21 1 0,21 0 0,0-1 16,0 1-16,0 0 0,1 20 16,-1-20-16,0 21 0,0 0 0,0 0 15,0 21-15,1 0 0,-1 21 16,0-21-16,0 21 0,0 21 16,0-21-16,1 1 0,-1 20 0,-21-21 15,21 21-15,0-20 0,-21-1 16,21 0-16,0 0 0,1 0 0,-22 0 15,42 1-15,-21-22 0,0 0 0,22 0 16,-22 0-16,21 0 0,22 0 16,-22 0-16,0 0 0,22-22 15,-22 22-15,22-21 0,-22 0 0,0 0 16,1 0-16,-1 0 0,0-1 16,-21 1-16,22 0 0,-22 0 0,-21-21 15,21 20-15,-21 1 0,0 0 0,21 0 16,-21 0-16,0 0 15,-21 21 1,0 0-16,0 0 16,0 21-16,-1 0 0,22 0 0,-21 0 15,0 0-15,0 1 0,21 20 16,-21-21-16,0 0 0,21 0 0,0 22 16,-22-22-16,22 0 0,-21 0 15,21 0-15,0 1 0,0-1 16,0 0-16,0 0 0,21 0 15,1-21-15,-1 0 0,0 0 16,0 0-16,0 0 0,0 0 16,1 0-16,20 0 0,-21 0 0,0-21 15,22 0-15,-1 0 0,0 0 0,1-1 16,-1 1-16,0-21 0,-21 21 16,22-22-16,-1 1 0,-21 21 15,0-21-15,-21-1 0,0 22 0,0 0 0,0-21 16,0 20-1,0 1-15,-21 21 16,0 0-16,0 21 0,0 1 16,0-22-16,-1 21 0,22 0 0,0 0 15,0 0-15,0 0 0,0 1 16,0-1-16,22-21 16,-1 21-16,0 0 0,0 0 0,0-21 15,0 21-15,-21 1 0,22-22 16,-22 21-16,21 0 0,-21 0 15,0 0-15,0 0 0,0 1 16,0-1-16,0 0 16,0 0-16,0 0 15,21-21 1,0 0 0,0 0-16,0 0 0,22 0 15,-22 0-15,0 0 0,0-21 0,22 0 16,-22 0-16,0 21 0,21-43 15,-21 22-15,1 0 0,20-21 0,-21 21 16,0-22-16,0 22 0,1-21 16,-1 21-16,0-1 0,0 1 0,-21 0 15,21 21-15,-21-21 0,0 42 32,0 0-32,-21 0 15,21 1-15,-21-1 0,0 21 16,0-21-16,-1 0 0,22 1 15,-21-1-15,21 0 0,-21 0 0,21 0 16,0 0-16,0 1 0,0-1 0,0 0 16,0 0-16,0 0 15,21-21-15,0 0 0,1 21 0,-1-21 16,0 0-16,21 0 0,-21 0 16,1 0-16,-1 0 0,21 0 15,-21 0-15,0-21 0,22 21 0,-22-21 16,21 0-16,-21 0 0,1 0 15,-1-1-15,0 1 0,0-21 16,-21 21-16,0-22 0,0 1 0,0 0 16,0 21-16,0-22 0,0 22 15,-21 0-15,0 0 0,0 0 0,-1 21 16,1 0-16,0 0 0,0 0 0,-21 0 16,20 0-16,1 0 0,0 21 15,0-21-15,0 21 0,0 0 16,-1-21-16,22 21 0,0 0 0,-21-21 15,21 22-15,-21-1 0,0 0 16,21 0 0,-21-21-1,21 21-15,-21-21 0,-1 0 0,1 21 16,0-21-16,0 0 0,0 22 0,-22-22 16,22 0-16</inkml:trace>
  <inkml:trace contextRef="#ctx0" brushRef="#br0" timeOffset="80467.3">7726 3027 0,'0'0'0,"21"-21"16,-21 0-16,0-1 16,0 1-16,0 0 0,0 0 15,0 42 32,0 0-47,0 22 0,0-1 16,0 0-16,0 22 0,0-1 15,0 1-15,0-1 0,-21 1 0,21-1 16,-21 1-16,-1-22 0,22 0 16,0 1-16,-21-1 0,21-21 0,-21 0 15,21 1-15,21-44 31,0 1-31,-21 0 16,22-21-16</inkml:trace>
  <inkml:trace contextRef="#ctx0" brushRef="#br0" timeOffset="80868.07">8213 2900 0,'0'0'0,"21"-21"0,0-22 16,0 43-16,0-21 0,0 0 15,1 0-15,-22 0 0,-22 21 32,1 0-32,0 21 15,0 0-15,0 0 16,0 0-16,-1 1 0,1-1 0,0-21 16,21 21-16,0 0 0,0 0 15,0 0-15,21-21 16,0 22-16,22-1 15,-22-21-15,0 0 0,0 21 0,0-21 16,1 21-16,-1-21 0,0 21 16,-21 0-16,0 1 0,0-1 15,-21 0-15,-22 0 16,22 0-16,-21 0 0,0-21 0,20 22 16,-20-22-16,0 0 0,-1 0 15,22 0-15,0 0 0,0 0 16,0 0-16,21-22 15,0 1-15,21 0 16,0 0-16,0 0 0,22 0 0,-22-1 16,21 1-16,-21 0 0,22 0 15</inkml:trace>
  <inkml:trace contextRef="#ctx0" brushRef="#br0" timeOffset="81147.91">8805 2519 0,'0'0'0,"0"-21"0,0 42 47,0 0-31,0 0-16,0 0 0,0 1 0,0-1 16,0 21-16,-21-21 0,21 0 15,0 22-15,-21-22 0,0 21 0,0-21 16,-1 22-16,22-22 0,-21 0 15,21 0-15,-21 0 0,21 1 0,0-1 16,0 0-16,0 0 0,0 0 16,21-21 15,0-21-31</inkml:trace>
  <inkml:trace contextRef="#ctx0" brushRef="#br0" timeOffset="81372.28">8551 2836 0,'21'0'16,"1"0"0,20 0-16,0-21 0,22 0 15,-22 21-15,22-21 0,-1 0 0,-21 21 16,22-21-16,-1-1 15,-20 22-15,-1 0 0,-21-21 0,0 21 16,1 0-16,-1 0 0</inkml:trace>
  <inkml:trace contextRef="#ctx0" brushRef="#br0" timeOffset="83328.2">11112 3979 0,'0'22'16,"22"-1"-16,-1 0 0,0 0 15,0-21-15,0 21 0,0-21 0,22 0 16,-1 0-16,-21 0 0,22-21 15,-1 0-15,0 0 0,1 0 0,-1-1 16,0 1-16,1 0 0,-1-21 16,0 21-16,-21-1 0,1 1 0,-1 0 15,-21 0-15,21 0 0,-21 0 16,-21 21 0,0 21-16,-22 0 15,22 0-15,0 21 0,-21 1 0,20 20 16,-20-20-16,0 41 0,-1-20 0,1-1 15,-21 1-15,20-1 0,1-20 16,0-1-16,20 0 0,-20 1 0,21-22 16,0 21-16,0-42 0,21 21 15,0 0-15,0-42 32,0 0-32,0 0 0,0 0 0,21 0 15,0-22-15,0 22 0,-21-21 16,21-1-16,0 22 0,-21 0 15,22 0-15,-1 0 0,0 21 16,-21 21-16,21 0 16,0 0-16,-21 0 0,21 1 0,-21 20 15,0-21-15,0 0 0,22 22 16,-22-22-16,21 0 0,0 0 16,0 0-16,0-21 0,0 0 15,1 0-15,-1 0 0,0 0 0,21-21 16,1 21-16,-22-21 0,21 0 0,22 0 15,-22-22-15,0 22 0,1-21 16,-22-1-16,21 1 0,-21 0 16,0 21-16,1-22 0,-1 1 15,-21 0-15,0 20 0,0 1 0,0 0 16,-21 21 0,-1 0-16,1 0 0,-21 21 15,21 0-15,0 22 0,-1-22 16,1 21-16,0-21 0,0 22 0,21-1 15,0-21-15,0 22 0,0-22 16,0 0-16,0 21 0,21-21 0,0 1 16,0-22-16,1 21 0,-1 0 0,0-21 15,0 0-15,21 0 0,-20 0 16,-1 0-16,21 0 0,-21 0 0,22 0 16,-1-21-16,-21 0 15,21-1-15,1 1 0,-1-21 0,0 21 16,-20-22-16,-1 1 0,0 21 15,0-21-15,-21-1 0,0 1 0,0 21 16,0 0-16,0-1 0,0 1 16,-21 21-1,0 0-15,21 21 0,0 1 16,0-1-16,0 0 16,0 0-16,21 0 0,0 0 15,-21 1-15,21-22 0,-21 21 16,0 0-16,21 0 0,-21 0 0,22-21 15,-22 21-15,0 1 16,0-1-16,0 0 0,0 0 0,0 0 16,0 0-1,21-21-15,-21 22 0,21-22 0,0 0 16,0 0 0,0 0-16,1 0 15,-1 0-15,0-22 0,0 1 0,0 21 16,22-21-16,-22 0 0,0 0 15,0-22-15,21 22 0,-20 0 0,-1-21 16,0 21-16,0-1 0,0 1 16,0 0-16,-21 0 0,22 0 0,-44 21 47,1 0-47,21 21 0,-21 0 0,0 0 15,0 22-15,21-22 0,-21 0 16,21 0-16,-22 21 0,22-20 0,0-1 15,0 0-15,0 0 0,0 0 16,0 0-16,22-21 0,-1 0 16,0 0-16,0 0 0,0 0 0,22 0 15,-22 0-15,0-21 0,21 21 16,-21-21-16,22 0 0,-22 0 16,0 0-16,0-1 0,0 1 15,1-21-15,-1 21 0,-21-22 0,21 1 16,-21 0-16,0-1 0,0 1 15,0 21-15,-21-21 0,0 20 0,-1 22 16,1 0-16,0 0 0,0 0 0,-21 0 16,-1 22-16,22-1 0,-21 0 15,-1 0-15,-20 21 0,42 1 16,0-22-16,-22 0 0,22-21 16,21 21-16,-21 0 0,0-21 15,42 0 16,21-21-31,-21 0 0</inkml:trace>
  <inkml:trace contextRef="#ctx0" brushRef="#br0" timeOffset="84767.38">15960 3577 0,'0'-21'15,"-22"21"32,1-21-31,21 0-16,0 0 15,0-1-15,0 1 16,0 0-16,0 0 16,0 0-16,0 0 15,0-1-15,0 1 0,0 0 0,0 0 16,21 0-16,1 21 16,-1 0-1,0 0 1,0 0-16,0 0 15,0 0-15,1 0 16,-22 21-16,21 0 16,-21 0-16,21 0 0,-21 1 15,21-1-15,-21 0 16,0 0-16,0 21 0,0-20 16,0-1-16,0 0 0,0 0 0,-21 21 15,0-20-15,21-1 0,-21 21 16,-1-21-16,1 22 0,0-22 0,-21 21 15,21-21-15,-22 22 0,22-22 16,-21 21-16,21-21 0,-22 22 16,22-22-16,-21 0 0,21 21 0,-1-21 15,1-21-15,0 22 0,0-1 16,0-21-16,0 0 0,-1 0 16,22-21-1,-21-1-15,21 1 0,0 0 16,0-21-16,-21 21 0,21-1 0,0 1 15,0 0-15,0 0 0,0 0 16,0 0-16,0-1 16,21 22 187,0 0-203,1 0 15,-1 0 1,0 0 0,0 0-16,0 0 0,0 0 0,1 0 15,-1 0-15,0 0 0,0 0 16,0 0-16,0 0 16,1 0-16,20 0 0,-21 0 0,0 0 15,0 0-15,1 0 0,-1 22 16,0-1-16,0-21 0,0 21 0,0 0 15,1 0-15,-22 0 0,0 1 16,21-1-16,-21 0 0,0 21 0,0-21 16,0 1-16,0-1 0,-21 21 15,-1-21-15,-20 0 0,21 1 0,-21-1 16,20 0-16,1 0 16,-21-21-16,21 21 0,-22-21 0,22 0 15,0 0-15,0 0 0,0 0 0,0 0 16,-1 0-16,1 0 0,0 0 15,0 0-15,21-21 0,-21 21 16,21-21-16,-21 0 16,21 0-16,0-1 15,0 1-15,21 0 0,0 0 16,0 0-16,21-22 0</inkml:trace>
  <inkml:trace contextRef="#ctx0" brushRef="#br0" timeOffset="85324.06">16679 3006 0,'0'0'0,"0"-21"16,0-1 15,21 22 0,1 22-15,-22-1-16,0 0 0,21 21 16,-21-21-16,21 22 0,-21-1 15,0-21-15,0 22 0,0-1 0,0 0 16,0-21-16,0 1 0,0 20 16,0-21-16,0 0 0,0 0 15,-21-21 16,21-21-31,0 0 0,0 0 16,0 0-16,0-22 0,0 1 16,0 21-16,21-21 0,0-1 0,-21 1 15,21 0-15,0 20 0,1-20 16,-1 21-16,-21 0 0,21 0 0,0 21 16,0 0-16,-21-22 0,21 22 15,1 0 1,-22 22-16,0-1 0</inkml:trace>
  <inkml:trace contextRef="#ctx0" brushRef="#br0" timeOffset="85723.83">17103 3090 0,'63'0'0,"-126"0"0,190-21 0,-85 21 0,-21-21 16,0 21-16,-21-21 0,0 0 15,-21 21 1,0 0-16,0 21 16,0-21-16,-1 21 0,22 0 15,-21 0-15,0 22 16,0-22-16,0 21 0,0-21 0,-1 22 16,22-1-16,0-21 0,-21 0 15,21 22-15,0-22 0,0 0 16,0 0-16,21-21 15,1 0-15,-1 0 0,0 0 16,0 0-16,0-21 0,22 0 16,-22 0-16,21 0 0,-21-1 0,22-20 15,-22 0-15,21-1 0,-21 22 16,0-42-16,22 20 0,-22 1 16,0 0-16,-21-22 0,21 22 0,-21-22 15,21 22-15,-21 0 0,0-43 16,0 43-16,0-1 0,0 22 15,0 0-15,0 0 0,-21 21 16</inkml:trace>
  <inkml:trace contextRef="#ctx0" brushRef="#br0" timeOffset="86099.61">12171 3598 0,'21'0'0</inkml:trace>
  <inkml:trace contextRef="#ctx0" brushRef="#br0" timeOffset="92448.78">17505 3090 0,'21'0'31,"-21"22"16,0-1-47,0 0 15,0 0-15,0 0 16,0 0-16,0 1 0,0 20 0,0-21 16,0 0-16,0 22 0,0-22 15,0 0-15,0 0 0,0 0 0,0 0 16,0 1-16,21-22 0,-21 21 16,21-21-16,0 0 0,1 0 15,-1 0-15,0-21 16,21-1-16,-21 1 0,1 0 0,-1 0 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1-21T15:55:18.50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3323 4530 0,'0'0'0,"0"-424"16,0-20-16,0 63 0,0 42 16,0 64-16,0 63 0,0 43 15,0 42-15</inkml:trace>
  <inkml:trace contextRef="#ctx0" brushRef="#br0" timeOffset="1155.9">3619 423 0,'0'0'0,"22"-21"16,-22 0-16,0 0 31,0 42 0,0 0-31,0 0 0,0 1 16,0 20-16,0-21 0,0 43 16,0-22-16,-22 21 0,22 1 0,0-1 15,-21 22-15,21 0 0,-21-22 16,0 22-16,21 0 0,0-1 15,-21-20-15,21-1 0,-21 1 16,21-1-16,0-20 0,-22 20 0,22-21 16,0-20-16,0 20 0,0-21 0,0 0 15,0 0-15,0 1 16,0-44 0,0 1-1,-21 0-15,21 0 0,0-21 16,0 20-16,0-20 0,0 0 0,0-1 15,0 1-15</inkml:trace>
  <inkml:trace contextRef="#ctx0" brushRef="#br0" timeOffset="1611.84">3323 804 0,'0'0'0,"-21"0"0,0-21 0,0 0 0,-1 0 16,1 0-16,21 0 16,0-1-16,0 1 15,0 0-15,0-21 0,21 21 0,1-1 16,-1 1-16,21-21 0,0 21 16,22-22-16,-22 22 0,22-21 15,-1 21-15,22 0 0,-22-1 16,1 1-16,-1 0 0,-20 21 15,20 0-15,1 0 0,-22 21 16,0 0-16,1 1 0,-22 20 0,21-21 0,-21 21 16,-21 1-16,0-1 15,0 22-15,0-1 0,-21 1 0,-21-1 16,0 1-16,-1 20 0,1-20 16,-22-1-16,1 1 0,-1-22 15,22 22-15,-21-22 0,-1 0 0,22-21 16,-22 22-16,22-22 0,21 0 15,-22 0-15,22 0 0,0-21 16,0 0-16,0 22 0,21-44 63,21 1-63</inkml:trace>
  <inkml:trace contextRef="#ctx0" brushRef="#br0" timeOffset="2945.21">4000 1778 0,'0'0'0,"0"21"16,22-21 0,-22-21-1,21 0-15,0 21 0,0-21 16,0 0-16,0-1 16,1-20-16,-1 21 0,21-21 0,-21 20 15,22-20-15,-22 21 0,0-21 16,21-1-16,-21 22 0,-21 0 0,0-21 15,0 20-15,0 1 0,0 0 16,0 0-16,-21 21 16,0 0-1,0 0-15,0 0 16,21 21-16,0 0 0,-21 0 16,-1 1-16,22-1 15,0 0-15,-21 0 0,21 0 0,0 0 16,0 1-16,0-1 15,0 0-15,0 0 0,0 0 0,0 0 16,0 1-16,0-1 0,0 0 16,0 0-16,0 0 0,21 0 15,1-21-15,-22 22 0,21-1 0,0-21 16,0 0-16,0 0 16,0 0-16,1 0 0,-1 0 0,0 0 15,0 0-15,0 0 0,0-21 16,1 21-16,-22-22 0,21 22 15,0-21-15,0 21 0,0 0 16,-21-21-16,0 0 16,21 21-16,1-21 0,-1 0 0,0-1 15,-21 1-15,21 21 0,0-21 16,0 0-16,-21 0 0,22 0 16,-1 21-16,-21-22 15,0 1 16,0 0-15,21 21 0,-21-21-16,21 0 15,-21 0 17,21 21-32,-21-22 0,21 22 15,-21-21-15,0 0 16,22 21-1,-44 0 64,1 0 92,0 0-155,0 0 0</inkml:trace>
  <inkml:trace contextRef="#ctx0" brushRef="#br0" timeOffset="4256.52">4297 1651 0,'-21'0'31,"21"-21"0,0 0-31,21 21 16,0-21-16,-21-1 0,21 1 16,0 0-16,0 0 0,-21 0 15,22 0-15,-1-1 0,0-20 0,0 21 16,-21-21-16,0 20 0,21 1 15,-21 0-15,0 0 0,0 0 0,0 0 16,-21 21 0,0 0-1,0 0-15,0 21 0,-1 0 0,1 0 16,0 0-16,0 0 0,0 1 16,0-22-16,21 21 0,0 0 15,0 0-15,0 0 0,0 0 16,21-21-1,0 0-15,0 22 16,0-22-16,0 0 0,1 0 16,-1 0-16,0 21 15,0-21-15,0 21 0,0 0 16,-21 0-16,0 0 0,0 1 16,0 20-16,0-21 0,0 0 15,0 0-15,0 1 0,0-1 16,0 0-16,0 0 15,0 0-15,22-21 47,-1 0-31,0-21-16,0 0 0,0 0 16,0 0-16,1-1 0,20-20 15,-21 21-15,0 0 0,22-22 16,-22 22-16,0 0 0,21 0 0,-21-21 15,1 20-15,-1 1 0,0 0 16,-21 0-16,0 0 0,0 0 16,21 21-16,-21-22 15,-21 44 17,21-1-32,-21 0 15,21 0-15,0 0 0,0 0 16,0 1-16,-21 20 0,21-21 15,0 21-15,0-20 0,0-1 0,0 21 16,0-21-16,0 0 0,0 1 16,21-1-16,0-21 0,0 0 15,0 0-15,0 0 16,1 0-16,-22-21 0,21-1 0,0 1 16,0 0-16,-21 0 0,0 0 15,0 0-15,21-22 0</inkml:trace>
  <inkml:trace contextRef="#ctx0" brushRef="#br0" timeOffset="4608.31">5059 889 0,'0'0'0,"-21"21"15,21 0-15,-22 1 0,22-1 16,0 0-16,0 0 0,0 0 15,0 0-15,0 1 0,0-1 16,22-21-16,-1 0 16,0 0-16,0 0 15,0 0-15,0-21 16,-21-1-16,0 1 0,22 0 16,-22 0-16,0 0 0,0 0 15,0-1-15,0 1 0,-22 21 16,1 0-16,0 0 0,0 0 15,0 0-15,0 21 16,21 1-16,0-1 0,-22 21 16,22-21-16,0 0 0,0 22 0,0-22 15,0 0-15,0 0 16,0 0-16,0 1 0,22-22 0,-1 21 16,0-21-16</inkml:trace>
  <inkml:trace contextRef="#ctx0" brushRef="#br0" timeOffset="5068.06">5588 1249 0,'0'-21'16,"-21"21"-1,0 0-15,-1 21 16,1 0-16,0 0 15,0 0-15,0 1 0,0-1 0,21 21 16,-22-21-16,22 22 0,-21-22 16,21 21-16,-21 0 0,21-20 0,0 20 15,0-21-15,0 0 0,21 22 16,0-43-16,1 21 0,-1 0 0,0-21 16,0 0-16,0 0 0,22 0 15,-22-21-15,21 0 0,-21-1 16,22 1-16,-1 0 0,-21 0 0,0-21 15,22 20-15,-22-20 0,0 21 16,-21-21-16,0-1 0,0 1 0,0 21 16,0-22-16,0 22 15,-21-21-15,0 21 0,-1 21 0,-20-21 16,21 21-16,0 0 0,-22 0 16,22 0-16,-21 21 0,21 0 0,0-21 15,-22 21-15,22 0 0,21 0 16,-21 1-16,21-1 0,0 0 15,0 0-15,21-21 16,0 0-16,0 0 0,1 0 16,-1 0-16,21 21 0</inkml:trace>
  <inkml:trace contextRef="#ctx0" brushRef="#br0" timeOffset="5728.68">5948 1630 0,'0'0'15,"0"42"1,0-63 15,21 0-31,0 0 0,0 0 0,22-1 16,-22 1-16,0-21 0,21 21 16,-21-22-16,1 1 0,-1 0 0,21-1 15,-21 22-15,-21-21 16,21 21-16,-21 0 0,0-1 0,-21 22 31,0 22-31,0-1 0,0 0 16,0 0-16,-22 0 0,22 0 15,21 1-15,0-1 0,0 0 16,0 0-16,21 0 16,0-21-16,1 0 0,-1 0 15,0 21-15,21-21 0,-21 0 16,1 0-16,-1 22 0,0-22 15,0 21-15,0-21 0,-21 21 16,21-21-16,-21 21 0,0 0 16,0 0-16,0 1 0,0-1 15,0 0-15,0 0 16,22-21 0,-1 0-1,0 0-15,0 0 0,0-21 0,0 0 16,22 0-16,-22-1 0,21 1 15,-21 0-15,22 0 0,-22 0 0,21 0 16,-21-1-16,1-20 0,-1 42 16,0-21-16,0 0 0,-42 42 47,21 0-47,-21 0 0,0 0 15,21 1-15,0 20 0,-22-21 0,22 0 16,-21 22-16,21-22 0,0 0 15,0 0-15,0 0 0,0 0 16,21-21 0,1 0-16,-1-21 15,0 21-15,0-21 0,-21 0 16,21-21-16,0 20 0,1 1 0</inkml:trace>
  <inkml:trace contextRef="#ctx0" brushRef="#br0" timeOffset="6068.49">7027 1101 0,'0'0'0,"-21"0"16,0 0-16,0 0 0,0 0 0,21 21 15,-22 0-15,1 0 16,21 0-16,21-21 16,1 0-1,-1 0-15,0 0 0,0 0 0,21 0 16,-20 0-16,20-21 0,-21 0 15,0 0-15,0 0 0,1 0 16,-1-1-16,-21 1 0,0-21 16,0 21-16,0 0 0,0-1 0,-21 1 15,-1 0-15,1 0 0,0 21 16,0 0-16,0 0 0,0 0 16,-1 0-16,1 21 0,0 0 0,0 0 15,0 1-15,21-1 0,-21 0 16,21 0-16,0 0 0,0 0 0,0 1 15,21-1-15,0-21 16,0 0-16,0 0 0,0 0 0,22 0 16,-1-21-16</inkml:trace>
  <inkml:trace contextRef="#ctx0" brushRef="#br0" timeOffset="6824.59">7768 529 0,'0'-42'0,"0"84"0,0-105 15,0 42-15,0-1 16,0 1-16,0 42 16,0 1-16,-21-1 15,0 0-15,21 21 0,-21 1 0,-1-1 16,1 21-16,0-20 0,0 20 16,21 22-16,-21-22 0,0 1 15,-1-1-15,1 1 0,0-1 16,21 1-16,0-1 0,-21-20 0,21-1 15,0 0-15,-21 1 0,21-22 16,0 21-16,0-21 0,0 1 16,21-1-16,0-21 0,0 0 15,0 0-15,1 0 0,20-21 16,-21-1-16,21 1 0,-20 0 0,20 0 16,0 0-16,1-22 0,-22 22 15,21 0-15,0-21 0,-20 21 0,-1-1 16,0-20-16,0 42 0,0-21 15,0 0-15,1 21 0,-22 21 32,0 0-32,0 0 0,0 0 15,0 1-15,0-1 0,-22 0 0,22 0 16,0 0-16,0 0 0,0 1 16,0-1-16,22 0 15,-1-21-15,0 0 0,0 0 16,21 0-16,-20 0 0,20-21 0,-21 0 15,0-1-15,22 22 0,-22-21 16,0 0-16,0 0 0,0 0 16,0 0-16,-21-22 0,0 22 0,0 0 15,0 0-15,0 42 32,0 0-17,0 0-15,0 22 0,0-22 16,-21 21-16,21-21 0,0 22 0,-21-1 15,21 21-15,0-20 0,0-1 16,0 22-16,0-22 0,0 21 0,0-20 16,0-1-16,0 0 0,-21 1 15,21-1-15,0 0 0,0 1 0,-21-22 16,21 0-16,0 21 0,-21-20 16,-1-1-16,1 0 15,0-21-15,0 0 0,0 21 16,0-21-16,-1 0 15,1-21-15,21 0 16,0 0-16,0-1 0,0 1 16,0 0-16,0-21 0,0-1 0,0 1 15</inkml:trace>
  <inkml:trace contextRef="#ctx0" brushRef="#br0" timeOffset="7092.44">7578 847 0,'0'0'0,"-43"-21"16,1-1-16,21 22 0,0-21 0,21 0 15,0 0-15,0 0 0,21 0 16,21-1-16,0 1 0,1 21 0,20-21 16,-20 0-16,20 0 0,1 21 15,-1-21-15,1-1 0,-1 22 0,-21-21 16,22 21-16,-22 0 0,-21 0 15,22-21-15,-22 21 0,0 0 16,0 0-16,-42 0 31,0 21-31,0-21 0,-22 21 0,22 1 16</inkml:trace>
  <inkml:trace contextRef="#ctx0" brushRef="#br0" timeOffset="7756.53">3577 2223 0,'0'0'0,"-21"0"15,0-22-15,0 22 0,-1 0 16,1 0-16,0 0 0,0 0 0,-21-21 16,20 21-16,1 0 15,0 0-15,0 0 0,42 0 32,0 0-32,22 0 0,-1-21 15,21 21-15,22 0 0,-21 0 16,41 0-16,-20-21 0,21 21 0,21-21 15,21 21-15,0-21 0,0 21 16,22 0-16,-1-22 0,0 22 16,1 0-16,20 0 0,-20 0 0,-1 0 15,0 0-15,1 0 0,-1 0 16,0 0-16,-21 0 0,22 0 0,-22 22 16,0-1-16,-21-21 0,21 21 15,-21-21-15,0 21 0,0-21 16,-21 21-16,0-21 0,0 0 0,-22 0 15,-20 21-15,-1-21 0,1 0 16,-22 0-16,1 0 0,-22 0 0,0 0 16,0 0-16,-21-21 47,0 0-32</inkml:trace>
  <inkml:trace contextRef="#ctx0" brushRef="#br0" timeOffset="32220.43">17928 13102 0,'0'0'0,"-21"0"0,0 0 0,0 0 15,-1 0-15,1 0 0,42 0 47,1 0-47,-1 0 0,0 0 16,21 0-16,1 0 0,-1 0 0,21 0 16,1 0-16,-1 0 0,22 0 0,0 0 15,-22 0-15,22 0 0,0 0 16,-1 0-16,1 0 0,0 0 0,-1 0 15,1 0-15,-22 0 0,22 0 0,-21 0 16,-1 0-16,-21 0 0,1 0 16,-1 0-16,0 0 0,-20 21 0,20-21 15,-21 0-15,-21 22 0,21-22 16,0 0-16,-21 21 0,0 0 0,22-21 16,-1 0-16,0 21 0,0-21 31,-42 0 0,0 0-31,0 0 0,-1 0 0,-20 21 16,21-21-16,-21 0 0,-1 0 15,1 0-15,0 21 0,-1-21 0,-20 0 16,-1 22-16</inkml:trace>
  <inkml:trace contextRef="#ctx0" brushRef="#br0" timeOffset="32572.23">17653 13504 0,'0'22'0,"0"-44"0,-21 44 0,42-22 31,21 0-15,-21-22-16,22 22 0,-1 0 0,0-21 15,1 21-15,20 0 0,1-21 0,20 21 16,1-21-16,0 21 0,-1-21 16,1 0-16,21 21 0,-21-22 15,-1 22-15,1 0 0,0-21 0,-22 21 16,1 0-16,-1 0 0,-21 0 0,-20 0 16,20 0-16,-21 0 15,-21 21-15,21-21 0,-21 22 16,0-1-1,-21-21 17,0 0-32,-21 0 0,20 21 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1-21T15:55:57.91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2095 783 0,'0'0'0,"0"-21"0,0 0 16,-21 0-1,21 42 17,0 0-32,0 0 0,0 22 15,0-1-15,0 0 0,0 1 16,0-1-16,0 0 0,21 1 0,1-22 15,-1 21-15,21-21 0,-21 0 16,22-21-16,-1 22 0,-21-22 16,21 0-16,1 0 0,-1 0 0,0 0 15,1-22-15,-1 1 0,-21 0 16,22 0-16,-22 0 0,21 0 16,-21-22-16,-21 22 0,0-21 15,0-1-15,0 1 0,0 0 16,0 21-16,0-22 0,0 1 15,0 21-15,0-22 0,0 22 0,0 0 16,-21 0-16,21 42 31,0 0-31,0 0 16,-21 22-16,21-1 0,-21 0 16,21 22-16,-21-1 0,21 1 15,-22-1-15,22 1 0,-21-1 0,21 22 16,0-21-16,0 20 15,0-20-15,0 20 0,0 1 0,0-21 16,0-1-16,0 22 0,-21-22 16,0-20-16,21 20 0,-21-21 15,21 1-15,-21-1 0,21 0 0,-22-20 16,1 20-16,21-21 0,-21 0 16,0 0-16,0-21 15,0 0-15,-1 0 0,1 0 0,-21-21 16,0 0-16,20 0 0,-20 0 15,0 0-15,-1-22 0,1 22 16,0-21-16,-1 21 0,1-1 16,0 1-16,21 0 0,-1 0 15,1 21-15,0 0 0,21-21 0,-21 21 16,21 21 0,0 0-16,0 0 0,21 0 15,0 1-15,0 20 0,1-21 0,-1 21 16,0-20-16,0 20 0,0-21 15,0 21-15,1-20 0,-1-1 16,21 21-16,0-42 0,1 21 0,-1 0 16,0-21-16,22 0 0,-22 0 15,22 0-15,-22 0 0,22-21 16,-22 0-16,21 0 0,-20 0 16,-1-22-16,0 22 0,1 0 15,-1-21-15,-21 21 0,0-22 0,-21 1 16,0 21-16,0-22 0,0 22 15,0-21-15,0 21 0,0 0 0,0-1 16,0 44 15,0-1-31,0 0 0,0 21 16,0-21-16,-21 22 0,21-22 16,0 21-16,-21-21 0,21 22 0,0-22 15,0 21-15,0-21 16,-21 1-16,21-1 0,0 0 0,0 0 15,0 0-15,0-42 32,0 0-17,0 0-15,0 0 0,21-22 16,-21 22-16,21-21 0,-21 21 0,21-22 16,1 22-16,-1-21 0,0 21 15,0-1-15,21 1 0,-20 0 16,-1 0-16,0 21 0,0 0 0,0 0 15,0 0-15,1 0 0,-22 21 16,0 0-16,21 0 0,-21 1 16,0-1-16,0 21 0,0-21 15,21 0-15,-21 22 0,0-22 0,0 0 16,0 21-16,21-20 0,-21-1 16,21 0-16,0 0 0,1 0 15,-1-21-15,0 0 0,0 0 16,0 0-16,0 0 0,1-21 15,-1 21-15,21-21 0,-21 0 0,22 0 16,-22-1-16,21-20 0,-21 21 16,0 0-16,1 0 0,-1-1 15,0-20-15,-21 21 0,21 0 16,-21 0-16,0 42 47,-21 0-47,21 0 15,-21 21-15,21-20 0,-21-1 0,21 0 16,0 21-16,0-21 0,-22 1 16,22 20-16,0-21 0,-21 0 0,21 0 15,0 1-15,0-1 0,0 0 16,0 0 0,0-42-1,0 0 1,0 0-16,0-22 0,0 22 0,21-21 15,1 21-15,-1-22 16,0 22-16,0-21 0,0 21 0,0-22 16,1 22-16,-1 0 0,21 21 15,-21-21-15,0 21 0,1 0 0,-1 0 16,0 21 0,-21 0-16,21-21 0,-21 21 0,0 0 15,0 22-15,0-22 0,0 0 16,0 0-16,21 0 0,0 1 0,-21-1 15,22 0-15,-1 0 16,-21 0-16,21 0 0,0-21 0,0 22 0,0-22 16,1 0-16,-1 0 15,0 0-15,21 0 0,-21 0 0,1-22 16,20 22-16,-21-21 0,21 0 16,-20 0-16,-1 0 0,0 0 0,21-22 15,-21 22-15,1 0 0,-1 0 16,-21-22-16,21 22 0,0 0 15,-21 0-15,0 42 32,0 0-17,-21 0-15,21 1 0,-21-1 16,0 0-16,21 21 0,0-21 16,-22 1-16,22-1 0,0 0 0,0 21 15,0-21-15,0 1 16,0-1-16,22-21 0,-1 0 0,0 21 15,21-21-15,-21 0 0,1 0 16,20 0-16,-21 0 0,21 0 0,1-21 16,-22 21-16,21-21 0,-21-1 15,22 1-15,-22 0 0,21 0 0,-21 0 16,1 0-16,-1-1 0,0-20 16,-21 21-16,0-21 0,0 20 15,0-20-15,0 0 0,-21 21 16,0-22-16,-1 22 0,-20 0 0,21 0 15,-21 0-15,20 21 0,-20 0 16,21 0-16,-21 0 0,20 0 0,-20 21 16,0 0-16,21 0 0,-22 0 15,22 22-15,0-22 0,0 0 16,0 21-16,-1-21 0,22 1 0,-21-1 16,21 0-16,0 0 0,0 0 15,21-21 1,1 0-16,-1 0 0,0 0 15,0 0-15</inkml:trace>
  <inkml:trace contextRef="#ctx0" brushRef="#br0" timeOffset="927.99">5292 2011 0,'-22'0'16,"44"0"31,-1 21-32,21 0-15,-21 0 0,0 22 0,22-22 16,-22 21-16,21 1 0,-21-1 16,1 0-16,-1 1 0,-21-1 15,0 0-15,0 1 0,0-1 16,0-21-16,0 21 0,0-20 0,0-1 16,0-42 15,0-1-31,0 1 0,21 0 15,-21-21-15,21-1 0,0 1 0,-21 0 16,21-1-16,1 1 0,-1 0 16,0-1-16,0-20 0,0 21 15,0-1-15,1 22 0,-1-21 0,-21 21 16,21-1-16,0 1 16,-21 42 15,0 1-31,0-1 0,0 0 15,0 0 1,0 0-16,0 0 16,0 1-16,0-1 15</inkml:trace>
  <inkml:trace contextRef="#ctx0" brushRef="#br0" timeOffset="3952.76">6202 2180 0,'0'0'0,"21"0"0,0 0 15,-21-21-15,21 21 0,0-21 16,-21 0-16,22 0 0,-1 21 16,-21-22-16,0 1 15,0 0-15,-21 21 32,-1 0-32,1 0 0,0 0 0,0 0 15,0 0-15,0 21 0,-22 0 16,22 1-16,0-1 0,0 21 0,0-21 15,-1 22-15,22-1 0,0-21 16,0 21-16,0 1 0,0-1 0,0-21 16,22 22-16,-22-22 0,21 21 15,21-21-15,-21 0 0,22-21 16,-22 22-16,21-22 0,22 0 16,-22 0-16,21 0 0,-20 0 0,20 0 15,1-22-15,-1 22 0,-20-21 16,20 0-16,-21 0 0,22 0 0,-22 0 15,1-22-15,-1 22 0,-21 0 16,21 0-16,-20-22 0,-22 22 0,0-21 16,0 21-16,0 0 0,0-1 15,0 1-15,-22 0 0,1 0 16,0 21-16,0 0 0,0 0 0,0 0 16,-1 0-16,1 0 0,0 21 15,-21 0-15,21 0 0,-1 22 16,1-22-16,0 0 0,21 21 0,0 1 15,-21-22-15,21 0 0,0 21 16,0-20-16,0-1 0,0 0 16,21-21-16,-21 21 0,21-21 15,0 0-15,1 0 0,-1 0 16,0-21-16,21 0 0,-21 0 0,1-1 16,-1 1-16,0 0 0,0 0 15,0 0-15,-21 0 0,21-22 0,-21 22 16,22 0-16,-22 0 0,0 0 15,0-1 1,0 44 0,0-1-16,0 0 0,0 0 15,21 0-15,-21 22 0,0-22 16,21 0-16,-21 21 0,0-21 0,21 1 16,0-1-16,0 0 0,-21 0 15,22-21-15,-1 0 0,0 0 0,0 0 16,0 0-16,0 0 0,1 0 15,-1-21-15,21 0 0,-21 0 0,22-1 16,-22 1-16,21-21 0,-21 21 16,22-22-16,-22 1 0,0 0 0,21-22 15,-21 22-15,1-22 16,-1 1-16,0-22 0,0 22 0,-21-1 16,0-20-16,21 20 0,-21 1 15,21-1-15,-21 1 0,0 20 0,0 1 16,0 21-16,0 0 0,0-1 15,0 1-15,0 42 16,0 1-16,-21 20 0,0 0 16,0 1-16,0 20 0,0 22 0,21-22 15,-22 22-15,1-22 0,0 22 16,21-21-16,-21-1 0,21 1 0,-21-1 16,21-21-16,0 22 0,0-22 15,0 1-15,0-1 0,0-21 0,0 21 16,21-20-16,0-1 15,0 0-15,0 0 0,1-21 0,-1 0 16,0 0-16,0 0 0,21 0 16,-20 0-16,-1 0 0,21-21 0,-21 0 15,22 0-15,-22-1 0,21-20 16,-21 21-16,0-21 0,22 20 16,-22 1-16,0 0 0,-21 0 0,21 0 15,-21 0-15,21 21 0,-21 21 31,0 0-31,0 0 16,0 0-16,0 0 0,0 1 16,0-1-16,0 0 0,0 0 0,0 0 15,22 0-15,-22 1 0,21-1 16,0-21-16,0 0 0,0 0 16,0 0-16,1 0 15,-1-21-15,0 21 0,0-22 0,0 1 16,0 0-16,1 21 0,-1-42 15,0 21-15,0-1 0,-21 1 0,21 0 16,0-21-16,-21 21 0,22-1 0,-22 1 16,21 0-16,-21 0 0,0 42 31,0 0-15,0 0-16,0 22 0,0-22 15,0 0-15,0 21 0,0-20 16,0-1-16,-21 21 0,21-21 0,0 0 15,0 1-15,0-1 0,0 0 16,21-21-16,0 0 16,0 0-16,0 0 15,0 0-15,1 0 0,-1-21 0,0 0 16,21 21-16,-21-22 0,1 1 16,-1-21-16,0 21 0,0 0 15,-21-1-15,0 1 0,0-21 0,0 21 16,0 0-16,-21-1 0,0 1 15,0 0-15,-22 0 0,22 21 0,0 0 16,0 0-16,-22 0 0,22 0 16,0 0-16,0 0 0,42 0 47,0 0-47,0 0 0,1-21 15,20 0-15,-21 21 0,21-22 0,1 22 16,-1-21-16,-21 21 0,22 0 15,-1-21-15,0 21 0,-21 0 16,22 0-16,-22 0 0,21 0 0,-21 21 16,1-21-16,-1 21 0,-21 1 0,0-1 15,21 0-15,-21 0 16,21 0-16,-21 22 0,0-22 0,0 0 16,0 0-16,0 21 0,0-20 15,0-1-15,0 0 0,0 0 0,0 0 16,0 0-16,0 1 0,0-1 15,-21-21 17,21-21-17,-21-1-15,21 1 0,0 0 16,0 0-16,0 0 0,0-22 16,21 1-16,0 0 0,-21-1 0,42 1 15,-20 0-15,-1-1 0,21 1 16,0 0-16,1 21 0,-1-1 0,0 1 15,22 21-15,-22 0 0,1 0 16,-1 21-16,0 1 0,-21-1 0,1 21 16,-1 0-16,-21-20 0,0 20 15,0 0-15,0 1 0,0-22 0,0 21 16,-21 0-16,21-20 0,0-1 16,0 0-16,0 0 0,0 0 0,21-21 15,0 0-15,21 0 16,-21 0-16,1-21 15,20 21-15,0-21 0,-21 0 0,22 0 16,-1-1-16,-21 1 0,22 0 16,-22 0-16,0 0 0,21-22 0,-21 22 15,1 0-15,-22-21 0,21 21 16,-21-22-16,0 22 0,0 0 0,0-21 16,0 20-16,0 1 0</inkml:trace>
  <inkml:trace contextRef="#ctx0" brushRef="#br0" timeOffset="4173.64">9419 1461 0,'0'0'16,"-21"-22"-16,0 1 0,0 21 0,-1 0 0,1 0 15,21-21-15,-21 21 0,0 0 63,0 0-63,0 0 0,-1 0 15,1 0-15,0 21 0</inkml:trace>
  <inkml:trace contextRef="#ctx0" brushRef="#br0" timeOffset="4388.53">7662 1842 0,'0'0'0,"-106"42"15,85-42-15,42 0 32,1 0-32,-1-21 0,21 21 0,0-21 15,22-1-15,-22 22 0,22-21 0,-1 0 16,1 21-16,-22-21 15,22 0-15,-22 21 0,0-21 0,1-1 16,-1 22-16,-21-21 0</inkml:trace>
  <inkml:trace contextRef="#ctx0" brushRef="#br0" timeOffset="6709.24">12425 1545 0,'0'0'0,"0"-21"0,0 0 16,0-21-16,21 20 0,-21 1 0,0 0 15,0 0-15,0 0 0,0 0 16,0-1-16,-21 1 0,0 21 16,-22-21-16,22 21 0,-21 0 15,-1 0-15,1 0 0,-21 0 16,20 21-16,-20 0 0,20 1 15,-20-1-15,-1 21 0,22 0 16,-21 1-16,20 20 0,-20 22 0,20-22 16,1 22-16,0 0 0,-1-22 15,22 22-15,0-22 0,0 1 0,21-1 16,0 1-16,0-22 0,0 1 16,0-1-16,21 0 0,0 1 0,0-22 15,1 0-15,20 0 0,-21 0 16,21 0-16,-20-21 0,20 0 0,0 0 15,1 0-15,-1-21 0,0 0 16,22 0-16,-22 0 0,0 0 16,22-22-16,-22 22 0,22-21 0,-22 21 15,0-22-15,-20 22 0,-1-21 16,0 21-16,0-22 0,-21 22 0,0 0 16,0 0-16,0 0 0,0-1 15,-21 44 1,21-1-1,-21 0-15,21 0 0,-21 21 0,21-20 16,0 20-16,0-21 0,0 21 16,0 1-16,0-22 0,0 21 15,0-21-15,0 22 0,0-22 0,0 0 16,21 0-16,0-21 0,0 21 16,0-21-16,0 0 15,1 0-15,-1-21 0,21 0 0,-21 0 16,0 0-16,1 0 0,20-1 15,-21-20-15,0 21 0,0-21 0,1-1 16,-1 22-16,-21-21 0,0-1 0,0 22 16,0-21-16,0 0 0,0 20 15,-21-20-15,-1 21 0,1 0 0,0 0 16,0 21-16,0 0 0,0 0 16,-22 0-16,22 0 0,-21 0 0,21 21 15,-1 0-15,-20 0 0,21 21 16,0-20-16,0 20 0,-1 0 15,22-21-15,0 22 0,0-1 16,0 0-16,0-20 0,0 20 0,22-21 16,-1 0-16,0 0 0,0 1 15,0-1-15,22 0 0,-22-21 0,21 0 16,0 0-16,-20 0 0,20 0 16,0 0-16,-21-21 0,22 0 0,-1-1 15,-21 1-15,22 0 0,-1 0 16,-21 0-16,21-22 0,-20 22 0,-1 0 15,0-21-15,0-1 0,-21 22 16,0 0-16,0-21 0,0 21 16,0-1-16,0 1 0,0 42 31,0 1-31,0-1 0,0 0 16,0 0-16,0 21 0,0 1 15,0-22-15,0 21 0,0 1 0,0-22 16,0 21-16,0 0 0,0-20 15,21-1-15,0 0 0,1 0 0,-1 0 16,0 0-16,0-21 0,0 0 16,22 0-16,-22 0 0,0 0 15,21-21-15,1 0 0,-22 0 0,21 0 16,-21 0-16,22-22 0,-1 22 16,-21-21-16,0-1 0,22 1 0,-22 0 15,0-1-15,-21 22 0,0-21 16,21 0-16,-21 20 0,0 1 0,0 0 15,0 0-15,0 42 16,-21 0 0,21 0-16,-21 1 0,21 20 15,0-21-15,0 21 0,0-20 0,0 20 16,0 0-16,0-21 0,0 1 16,0 20-16,0-21 0,0 0 0,21 0 15,0 1-15,0-22 0,0 0 16,1 21-16,-1-21 0,0 0 0,21 0 15,-21 0-15,1-21 16,20-1-16,-21 1 0,0 21 0,22-21 16,-22 0-16,21-21 0,-21 20 0,0 1 15,1-21-15,-22 21 0,0-22 16,0 22-16,0 0 0,0-21 0,0 21 16,0-1-16,0 44 31,0-1-31,-22 0 15,22 0-15,-21 21 0,0-20 16,21-1-16,0 21 0,0-21 16,-21 0-16,21 1 0,0-1 0,0 0 15,-21 0-15,21 0 16,0-42 15,21 0-15,0 0-16,-21 0 0,21-22 0,0 22 15,1-21-15,-1 21 0,21-22 16,-21 1-16,22 0 0,-1 20 0,-21 1 16,21 0-16,1 0 0,-22 0 15,0 21-15,0 0 0,0 0 0,1 21 16,-22 0 0,0 0-16,0 0 0,0 1 0,0 20 15,0-21-15,0 0 0,0 0 16,0 22-16,0-22 0,0 0 0,0 0 15,0 0-15,0 1 0,0-1 16,21-21-16,0 21 16,0-21-16,21 0 0,-20 0 0,-1 0 15,0 0-15,0-21 0,21 21 16,-20-21-16,20-1 0,-21 22 0,21-21 16,-20 0-16,20 0 15,-21-21-15,21 20 0,-20-20 0,20 0 16,-21-1-16,0-20 0,0-1 15,1 1-15,-1-1 0,0-20 0,0 20 16,0-20-16,0 20 0,1 1 16,-1 20-16,0-20 0,-21 20 0,0 22 15,0-21-15,0 21 0,0 0 16,-21 42 15,0 0-31,-1 21 0,22-21 0,-21 22 16,0-1-16,21 22 0,0-22 15,-21 21-15,21 1 0,0-1 0,0-20 16,0 20-16,0 1 0,0-22 16,0 0-16,0 1 0,0-1 15,0 0-15,0-20 0,0 20 16,21-21-16,-21 21 0,0-20 0,0-1 16,0 0-16,0 0 0,0 0 15,0 0-15,0 1 0,21-1 16,0-21-16,1 0 15,-1 0-15,0 0 16,0-21-16,0-1 0,22 22 0,-22-21 16,0 21-16,21-21 0,-21 0 15,1 21-15,-1-21 0,21 0 16,-21-1-16,0 1 0,1 0 16,-22 0-16,0 0 0,0 0 0,21-1 15</inkml:trace>
  <inkml:trace contextRef="#ctx0" brushRef="#br0" timeOffset="6964.09">14986 1799 0,'0'0'16,"-42"0"-16,20 0 0,1 0 15,21-21-15,21 21 16,22-21-16,-1 0 0,0 21 15,22 0-15,-1-21 16,1 21-16,21-22 0,-22 22 0,1 0 16,-1-21-16,1 0 0,-1 21 15,-21 0-15,1 0 0,-22 0 0,0 0 16,0-21-16,0 21 0,-42 0 31,-21 0-31</inkml:trace>
  <inkml:trace contextRef="#ctx0" brushRef="#br0" timeOffset="7884.53">2455 2455 0,'0'0'0,"-42"0"0,0 0 0,20 22 0,-20-22 16,0 21-16,21-21 16,-22 21-16,22 0 0,0-21 15,-21 21-15,20-21 0,1 21 0,21 1 16,21-1 0,1-21-16,20 0 15,0 0-15,22 0 0,-1 21 16,22-21-16,0 0 0,-1 21 15,22 0-15,-21-21 0,21 0 0,-1 21 16,1-21-16,21 0 0,21 22 16,-21-22-16,22 0 0,-1 0 0,0 0 15,0 0-15,0 21 0,22-21 16,-1 0-16,0 0 0,1 0 16,-22 0-16,21 0 0,-21 0 15,22 21-15,-22-21 0,0 0 0,0 0 16,-21 21-16,21-21 0,0 0 15,-21 0-15,0 0 0,0 21 0,-21-21 16,0 0-16,0 0 0,-21 0 16,-22 0-16,22 0 0,-43 0 0,22 0 15,-43 0-15,21 0 0,-21 0 16,-42 0 15,0 0-31,21-21 16,0 0-1,0 0 1,21 21-16</inkml:trace>
  <inkml:trace contextRef="#ctx0" brushRef="#br0" timeOffset="8691.95">11515 3006 0,'-22'-21'0,"44"42"0,-65-42 15,43-1-15,-21 1 0,21 0 0,0 0 16,-21 0-16,0 21 15,21-21-15,-21 21 16,42 0 31,21 0-47,-21 0 16,22 0-16,-1 0 0,21 0 0,1 0 15,-1 0-15,22 0 0,21 21 16,0 0-16,0-21 0,21 21 0,-22-21 15,22 21-15,0-21 0,22 21 0,-1 1 16,0-22-16,21 21 16,-21-21-16,22 21 0,-1 0 0,0 0 15,22-21-15,-22 21 0,-21 1 16,22-1-16,-1 0 0,-21 0 0,0-21 16,1 21-16,-1 0 0,-21 1 15,-21-1-15,-1-21 0,-20 21 0,-21-21 16,-1 0-16,-21 21 0,-20-21 15,20 0-15,-63 0 47,0 0-47,-1 0 16,22-21-16,-21 21 0,0 0 16</inkml:trace>
  <inkml:trace contextRef="#ctx0" brushRef="#br0" timeOffset="26322.04">3471 4805 0,'21'0'0,"-21"-21"47,22 0-31,-22-1-16,0 1 15,0 0 1,0 0-16,-22 0 15,1 21-15,0-21 0,-21 21 16,21 0-16,-22-22 0,1 22 16,21 0-16,-22 0 0,1 0 15,0 0-15,21 0 0,-22 22 16,22-1-16,-21 0 0,21 0 0,-1 21 16,1 1-16,0-1 0,0 0 15,21 1-15,-21 20 0,21-20 16,0 20-16,0-21 0,0 22 0,0-22 15,21 1-15,0-1 0,-21 0 16,21-21-16,0 22 0,1-22 0,-1 0 16,0 0-16,21-21 0,-21 0 15,1 0-15,-1 0 0,0 0 0,21 0 16,-21 0-16,22-21 0,-22 0 16,21 0-16,-21 0 0,22-1 15,-1-20-15,-21 0 0,22-1 16,-22-20-16,21-1 0,0 1 15,-20-22-15,20 22 0,-21-22 0,0 22 16,0-22-16,22 21 0,-43 1 16,21-1-16,0 1 0,0 21 0,-21-22 15,21 22-15,-21-1 0,0 1 16,0 0-16,0-1 0,0 22 0,0 0 16,0 0-16,0 0 0,-21 42 31,0 21-31,0 1 0,0-1 15,0 21-15,-1 1 16,1-1-16,0 1 0,0 21 0,0-1 16,21-20-16,0 20 0,0 1 15,0-21-15,0-1 0,0 1 0,0-1 16,0-21-16,0 1 0,0-1 16,21 0-16,-21-20 0,21-1 0,0 0 15,0-21-15,22 0 0,-22 0 16,0 0-16,0 0 0,22 0 15,-22 0-15,21-21 0,-21 0 0,22-1 16,-22 1-16,0-21 0,21 21 16,-21-22-16,1 1 0,-1 0 15,0-1-15,-21 22 0,0-21 16,21 0-16,-21 20 0,0 1 0,0 0 16,-21 21-1,21 21-15,-21 0 16,0 1-16,-1-1 0,22 0 15,-21 21-15,0 1 0,21-22 0,0 21 16,0 0-16,0-20 0,0 20 16,0-21-16,0 21 0,0-20 0,0-1 15,21 0-15,0-21 16,1 0-16,-1 0 0,0 0 16,21 0-16,1 0 0,-1 0 15,0-21-15,22 0 0,-22-1 0,22-20 16,-1 21-16,1-21 0,-1-1 15,-21 1-15,22 0 0,-22-22 0,1 22 16,-1-22-16,0 22 0,-21-22 16,1 22-16,-1-21 0,0 20 0,-21 1 15,0 0-15,0-1 0,0 1 16,0 0-16,0 20 0,0 1 0,0 0 16,0 0-16,0 0 15,0 42 16,0 0-31,0 0 0,0 22 0,0-22 16,0 42-16,0-20 0,-21 20 16,21 1-16,-21 20 0,21 1 0,-22-22 15,22 22-15,0 0 0,-21-22 0,0 22 16,0-22-16,21 22 0,-21 0 16,0-1-16,-1 1 0,1 0 0,0-22 15,21 22-15,-21 0 0,0-22 16,0 22-16,21-22 0,0 1 0,-22 20 15,22-20-15,-21-1 0,21-20 16,0 20-16,0-20 0,0-1 0,0 0 16,0 1-16,0-22 0,0 0 15,21 0-15,-21 0 0,22 0 16,-1-21-16,0 0 0,0 0 16,0 0-16,0-21 0,1 0 15,-1 0-15,0-21 0,0 20 16,21-20-16,-20 0 0,-1-1 0,0-20 15,0 21-15,0-22 0,0 22 16,1-22-16,-22 1 0,0 20 0,0-20 16,0-1-16,0-20 0,0 20 15,-22 1-15,-20-1 0,21 1 16,-21 20-16,20 1 0,-20 0 0,21-1 16,-21 22-16,20 0 0,1 0 15,0 21-15,21-21 0,-21 21 16,21-21-16,-21 21 0,21-22 31,21 22-15,0 0-16,0-21 0,0 21 15,1-21-15,-1 0 0,0 21 0,0-21 16,21 0-16,-20-1 0,20 1 16</inkml:trace>
  <inkml:trace contextRef="#ctx0" brushRef="#br0" timeOffset="28010.07">5567 5017 0,'-21'-22'0,"21"1"16,0 0-16,0 0 15,0 0-15,-22 21 0,22-21 16,0-1-16,0 1 0,0 0 15,0 0-15,-21 21 0,21-21 16,-21 21-16,0 0 0,0 0 16,0 0-16,-1 0 0,1 0 15,0 21-15,0 0 0,0 0 16,0 22-16,-1-22 0,22 21 0,-21 0 16,0 1-16,21-1 0,-21 0 15,21-20-15,0 20 0,0-21 0,0 21 16,0-20-16,0-1 0,21 0 15,0-21-15,0 0 0,1 0 16,-1 0-16,0 0 0,0 0 0,0-21 16,0 0-16,1 21 0,-1-22 15,0 1-15,0-21 0,21 21 16,-20-22-16,-1 22 0,0-21 16,-21 0-16,0 20 0,21-20 0,-21 21 15,0 0-15,21 21 0,-21-21 16,0 42-1,0 0 1,0 0-16,0 0 0,0 0 0,0 1 16,0 20-16,0-21 0,0 21 15,0-20-15,0-1 0,0 21 0,0-21 16,21 0-16,1-21 0,-1 22 0,0-1 16,21-21-16,-21 0 15,1 0-15,-1 0 0,0 0 16,0 0-16,0 0 0,0-21 15,1-1-15,20 22 0,-21-21 0,0 0 16,-21 0-16,21 0 0,1 0 16,-1-22-16,-21 22 0,0-21 0,0 21 15,21-22-15,-21 22 0,21 0 0,-21 0 16,0 0-16,0-1 0,0 44 31,0-1-31,0 0 16,0 0-16,0 0 0,0 22 0,0-22 15,0 21-15,0-21 0,0 0 16,21 1-16,-21-1 0,21 21 16,1-21-16,-22 0 0,21-21 15,-21 22-15,21-22 16,0 0-16,0 0 0,0 0 16,1 0-16,-22-22 0,21 1 15,0 21-15,0-21 0,0 0 0,0 0 16,1-22-16,-1 22 0,-21 0 15,21-21-15,-21-1 0,21 22 0,-21-21 16,0 21-16,0-22 0,0 22 0,0 0 16,0 0-16,0 42 31,0 0-15,0 22-16,0-22 0,0 21 15,0-21-15,0 22 0,0-22 16,0 21-16,0-21 0,0 22 0,0-22 15,0 0-15,0 0 0,0 0 16,0 0-16,21 1 0,0-1 16,1-21-16,-1 0 0,0 0 0,0 0 15,0 0-15,0 0 0,1 0 16,-1 0-16,0-21 0,21 21 0,-21-22 16,1 1-16,-1 0 0,0 0 15,21 0-15,-21 0 0,-21-22 16,22 1-16,-1 0 0,0-1 0,0 1 15,-21-22-15,21 22 0,0-21 16,-21 20-16,22-20 0,-1 20 0,-21 1 16,21 0-16,0-1 0,-21 1 15,0 21-15,0 0 0,21 0 0,-21-1 16,0 44 0,0-1-1,0 0-15,0 0 0,0 0 0,0 22 16,0-22-16,-21 21 0,21 0 15,0 1-15,0-1 0,-21 0 0,21 1 16,0-1-16,-21 22 0,21-22 16,0 0-16,0-21 0,0 22 15,0-1-15,0-21 0,0 22 0,0-22 16,0 0-16,0 0 0,0 0 16,21 0-16,0-21 0,-21 22 0,21-22 15,0 21-15,1-21 16,-1 0-16,0 0 0,0 0 15,0 0-15,0-21 0,1 21 16,-1-22-16,21 1 0,-21 0 16,0-21-16,1 21 0,20-22 15,-21 1-15,21 0 0,-20-1 0,20-20 16,-21-1-16,0 22 0,22-22 16,-22 22-16,0 0 0,0-22 0,0 22 15,0 0-15,-21 20 0,22-20 16,-22 21-16,21-21 0,-21 20 0,0 1 15,0 0 1,-21 42 0,21 0-1,-22 1-15,1-1 0,21 21 0,0-21 16,-21 22-16,0-1 0,21-21 16,-21 21-16,21 22 0,0-22 0,-21 1 15,-1-1-15,22 0 0,-21 1 0,21-1 16,0 0-16,-21 1 0,21-1 15,-21-21-15,21 0 0,0 22 16,0-22-16,0 0 0,0 0 16,0 0-16,0 0 15,21-21-15,0 0 16,0 0-16,1 0 0,-1 0 16,0-21-16,0 21 0,0-21 0,0 0 15,1 21-15,-1-21 0,21 0 0,-21-1 16,0 1-16,1 0 0,-1 0 15,0-21-15,0 20 0,0 1 16,0 0-16</inkml:trace>
  <inkml:trace contextRef="#ctx0" brushRef="#br0" timeOffset="28227.94">7578 4805 0,'0'0'0,"-22"0"15,44 0 1,-1 0 0,21-21-16,0 21 0,1-21 0,-1-1 15,0 22-15,1-21 0,-1 0 16,0 21-16,22-21 0,-22 21 16,-21-21-16,22 21 0,-22 0 0,0-21 15,0 21-15,-21-22 16,21 22-16</inkml:trace>
  <inkml:trace contextRef="#ctx0" brushRef="#br0" timeOffset="30506.2">9737 4509 0,'21'-43'0,"-42"86"0,42-107 16,-21 43-16,0 0 0,0-22 15,0 22-15,0 0 0,0 0 0,-21 0 16,-1-22-16,1 43 0,0-21 0,0 0 16,21 0-16,-21 21 0,0-21 15,-1 21-15,1 0 0,0 0 16,0 0-16,0 21 16,0 0-16,-1 0 0,1 22 15,0-1-15,21 0 0,-21 1 16,0-1-16,0 0 0,-1 22 0,1-22 15,0 22-15,0-1 0,0 1 16,0-22-16,21 21 0,0 1 0,0-22 16,0 1-16,0-1 0,0 0 0,0 1 15,0-1-15,0-21 0,0 0 16,0 0-16,21 1 0,0-1 0,0 0 16,0-21-16,0 0 15,1 0-15,20 0 0,-21 0 0,0 0 0,22 0 16,-1 0-16,0-21 0,1 0 0,-1-1 15,21 1-15,-20-21 16,-1 21-16,0-22 0,1 22 0,-1-21 16,0 0-16,-20-1 0,-1 1 15,-21 21-15,0-22 0,0 22 0,0-21 16,0 21-16,0 0 0,-21 21 16,-1 21-1,1 0-15,21 0 0,-21 0 0,0 22 16,21-1-16,0 0 0,-21 1 15,0-1-15,21 0 0,0 1 16,0-22-16,0 21 0,0-21 0,0 22 16,0-22-16,0 0 0,21 0 15,0-21-15,0 0 0,0 0 16,0 0-16,22 0 0,-1 0 16,-21-21-16,22 0 0,-1 0 0,-21-1 15,21 1-15,1 0 0,-22-21 0,0 21 16,21-22-16,-20 1 0,-22 21 15,0-22-15,0 1 0,0 0 0,0-1 16,0 1-16,0 21 0,-22-21 16,1 20-16,0 1 0,0 21 0,-21-21 15,-1 21-15,22 0 0,-21 0 16,-1 0-16,1 0 0,0 21 16,21 0-16,-22 1 0,1-1 0,21 21 15,0-21-15,-1 22 0,22-22 16,0 21-16,0 0 0,0 1 0,0-22 15,0 21-15,22 1 0,20-22 0,-21 0 16,0 0-16,22 0 0,-22 0 16,0 1-16,21-22 0,-21 0 0,22 0 15,-1 0-15,-21 0 0,22 0 16,-1 0-16,-21 0 0,21-22 0,1 1 16,-1 0-16,-21 0 0,22 0 0,-22 0 15,0-1-15,0 1 16,0-21-16,0 21 0,1-22 0,-22 22 15,0-21-15,0 21 0,21 0 16,-21-1-16,0 1 0,21 21 16,-21 21-1,0 1-15,0-1 16,0 0-16,0 21 0,0-21 0,-21 22 16,21-1-16,-21-21 0,21 22 15,0-22-15,0 21 0,0-21 0,0 0 16,0 1-16,0-1 0,0 0 15,21-21-15,0 0 16,0 0-16,0 0 0,0 0 16,1 0-16,-1-21 0,0 21 0,21-21 15,-21-1-15,1 1 0,-1 0 16,0 0-16,21 0 0,-42-22 0,21 22 16,1-21-16,-22 21 0,21-22 15,-21 22-15,0 0 0,0 0 0,0 0 16,0 42 15,0 21-31,0-21 0,0 1 16,0 20-16,0-21 0,-21 0 15,21 22-15,0-22 0,0 0 0,0 0 16,0 0-16,0 0 0,21 1 16,0-22-16,-21 21 0,21-21 15,0 0-15,0 0 0,1 0 0,20 0 16,-21 0-16,0 0 0,22-21 0,-22 21 15,0-22-15,0 1 0,21 0 16,-20 0-16,-1 0 0,0 0 0,0-1 16,-21-20-16,0 21 0,21-21 15,-21 20-15,21-20 0,-21 21 16,0 0-16,0 0 0,0-1 0,0 44 31,0-1-31,0 0 0,0 0 16,0 21-16,0-20 15,-21 20-15,21-21 0,-21 0 0,21 22 16,-21-22-16,21 0 0,0 0 0,0 0 16,-21-21-16,21 21 0,-21-21 15,21 22-15,0-44 32,0 1-17,21 0-15,0 0 0,0 0 0,0-22 16,0 22-16,1-21 15,-1 0-15,0-1 0,0 22 0,21-21 0,-20 21 16,-1-1-16,0 1 0,21 21 16,-21 0-16,1 0 0,-1 21 15,0 1-15,-21-1 0,0 0 0,0 21 16,0-21-16,0 22 0,0-22 16,0 21-16,0-21 0,0 22 0,0-22 15,0 0-15,0 0 0,0 0 0,0 1 16,21-1-16,0-21 0,-21 21 15,21-21-15,1 0 0,-1 0 0,0 0 16,0 0-16,0 0 0,0 0 16,1 0-16,20 0 0,-21 0 0,0-21 15,22 0-15,-22-1 0,0 1 16,21-21-16,-21 21 0,1-22 16,20 1-16,0-64 0,-21 43 15,1 20-15,-1-20 0,0-1 0,0 22 16,-21-21-16,21 20 0,0 1 15,-21 21-15,0-22 0,0 22 0,0 0 16,0 0-16,0 42 31,-21-21-31,0 21 0,0 22 16,0-22-16,0 21 0,21-21 0,-22 22 16,1 20-16,21-21 0,0 1 0,0 20 15,-21-20-15,21-1 0,-21 21 16,21-20-16,-21-1 0,21-21 15,0 22-15,0-1 0,-21-21 0,21 0 16,0 0-16,0 22 0,-22-43 16,22 21-16,0 0 0,0 0 0,0 0 15,22-21 17,-1 0-32,0 0 0,0 0 0,0-21 15,0 0-15,1 21 16,-1-21-16,0 0 0,0 0 15,-21-1-15,21 1 0,0 0 0,1 0 0</inkml:trace>
  <inkml:trace contextRef="#ctx0" brushRef="#br0" timeOffset="30769.88">12319 4932 0,'-21'0'0,"42"0"0,0 0 47,0-21-47,0 21 0,22 0 0,-1-21 15,0 21-15,-20 0 0,20-22 16,0 1-16,-21 21 0,22 0 16,-1 0-16,-21 0 0,0 0 15,1 0-15,-1-21 0,0 21 0,0 0 16,-42 0 15,0 0-31</inkml:trace>
  <inkml:trace contextRef="#ctx0" brushRef="#br0" timeOffset="31380.53">14203 4847 0,'0'0'0,"-21"0"0,-1 0 16,1 0-16,0 0 0,42 0 47,22 0-32,-22 0-15,21 0 0,0 0 16,1 0-16,-1 0 0,22 0 0,-22 0 15,21 0-15,1 0 0,-1 0 16,-20 0-16,41 0 0,-20 0 0,-1 0 16,1 0-16,-1 0 0,1 0 0,-22 0 15,1 0-15,20 0 0,-42 0 16,22 0-16,-22 0 0,0 0 0,0 0 16,0 0-16,-42 0 31,0 0-31,0 0 15,-22 0-15,22 0 0,-21 0 0,0 21 16</inkml:trace>
  <inkml:trace contextRef="#ctx0" brushRef="#br0" timeOffset="31684.35">14266 4953 0,'-21'0'15,"21"21"17,42-21-32,-20 0 0,20 0 0,-21 0 15,21 0-15,1 0 0,20 0 16,-20 0-16,-1 0 0,21 0 0,-20 21 16,20-21-16,-20 0 0,20 0 15,-21 0-15,22 0 0,-22 0 0,22 0 16,-22 0-16,0 0 0,-20 0 0,20 0 15,-21 0-15,0 0 0,-21-21 47,0 0-31,-21 0-16</inkml:trace>
  <inkml:trace contextRef="#ctx0" brushRef="#br0" timeOffset="32153.08">15092 4551 0,'0'0'0,"-21"0"0,-1 0 16,22 21 15,22 0-15,-1 0-16,0-21 15,0 22-15,21-1 0,-20 0 0,20-21 16,0 21-16,22 0 0,-22 0 0,0-21 16,1 22-16,-1-1 0,0-21 15,1 21-15,-1-21 0,0 21 0,-20-21 16,-1 0-16,21 21 0,-21-21 16,-21 21-16,0 1 15,0-1-15,-21 0 16,0 0-16,0-21 0,0 21 15,-22 0-15,1 22 0,0-22 16,-1 0-16,1 21 0,0-20 0,-1-1 16,1 21-16,0-21 0,-1 0 15,1 22-15,0-22 0,-1 0 16,1 0-16,21 0 0,0 1 0,-1-22 16,1 21-16,0-21 0,21 21 15,21-42 16,0 21-31,1-21 16,-1-1-16,0 1 0,21 0 16,1 0-16</inkml:trace>
  <inkml:trace contextRef="#ctx0" brushRef="#br0" timeOffset="33036.05">16785 4720 0,'0'-21'0,"21"0"15,0 0 1,-21 0-16,0-1 0,0 1 0,0 0 15,22 0-15,-22 0 0,21 0 0,-21-1 16,0-20-16,0 21 16,21 0-16,-21 0 0,21-1 0,-21 1 15,21 0-15,-21 0 0,0 0 0,0 42 47,0 0-47,0 21 16,0-20-16,0 20 0,0-21 0,0 21 15,0 1-15,0-1 0,0 0 16,0 1-16,0 20 0,-21-20 0,21-1 16,0 0-16,-21 1 0,21 20 15,-21-21-15,21-20 0,0 20 0,0 0 16,0-21-16,-21 1 0,21-1 16,-22 0-16,22 0 0,0 0 15,-21 0-15,0 1 16,0-22-1,0 0-15,0 0 0,-1 0 16,1 0-16,0 0 0,0 0 16,0 0-16,0 0 0,-1 0 15,1 0-15,0 0 0,0 0 0,0 0 16,0 0-16,-1 0 0,22-22 16,-21 22-16,42 0 31,1 0-16,-1 0-15,21 0 0,0 0 16,1 0-16,-1 0 0,0 0 16,1 0-16,20 0 0,-20 0 0,20 0 15,-21 0-15,1 0 0,-1 0 16,0 0-16,1 0 0,-1 0 0,-21 0 16,0 0-16,1 0 0,-1 0 15,-42-21 32,-1 0-31,1 21-16</inkml:trace>
  <inkml:trace contextRef="#ctx0" brushRef="#br0" timeOffset="59420.08">2773 7874 0,'-21'0'16,"21"21"-16,0 0 31,0 1-15,0-1-1,0 0-15,0 0 16,21-21 0,-21 21-16,21-21 0,0 0 0,0 0 31,0 0-31,1 0 0,-1 0 15,0 0-15,0 0 0,0 0 16,0 0-16,1 0 0,-1-21 16,0 21-16,0-21 0,0 0 15,0 21-15,1-21 0,-1 21 0,0-22 16,0 22-16,0-21 16,-21 0 30,0 0 1,0 0-31,0 0 0,0-1-16,0 1 15,0 0 1,0 0-16,0 0 0,0 0 0,0-1 15,0 1-15,0 0 0,0 0 16,0 0-16,-21 21 0,0 0 16,0 0-16,0 0 15,-1 0-15,1 0 16,-21 0-16,21 21 0,0 0 0,-22 21 16,1-20-16,21-1 0,-22 21 15,1 0-15,21 1 0,-21-1 16,-1 22-16,22-22 0,-21 21 0,21 1 15,-1-22-15,1 22 0,0-22 16,0 22-16,21-22 0,0 0 0,0-21 16,0 22-16,0-22 0,21 0 15,0 0-15,0 0 0,22-21 0,-22 22 16,0-22-16,21 0 0,-20 0 0,20 0 16,-21 0-16,0 0 0,22 0 15,-22 0-15,0 0 0,0 0 16,-21-22 15,-21 22-15,0 0-16,0 0 0,-1 0 0,1 0 15,0 22-15,-21-1 0,21-21 16,-22 21-16,22 0 0,-21 0 0,-1 22 16,22-22-16,-21 21 0,21 0 15,-22 1-15,22-1 0,0 0 0,0 1 16,0-1-16,21-21 0,0 22 15,0-1-15,0-21 0,0 21 0,0-20 16,21-1-16,0 0 0,0-21 16,22 21-16,-22-21 0,21 0 15,0 0-15,1 0 0,20 0 0,-20 0 16,20 0-16,-21-21 0,22 0 16,-22 0-16,22-1 0,-22 1 0,22 0 15,-22-21-15,21 21 0,-20-22 16,-1 1-16,0 0 0,1 20 0,-1-20 15,-21 21-15,0-21 0,1 20 16,-1 1-16,0 0 0,-21 0 0,0 42 47,0 0-47,-21 22 16,0-22-16,-1 0 0,22 21 15,-21-21-15,0 22 0,0-1 0,0-21 16,21 22-16,-21-22 0,-1 0 0,22 0 15,-21 0-15,21 0 0,0 1 16,0-44 15,0 1-31,21-21 0,1 21 16,-1 0-16,0-22 0,0 22 16,0-21-16,0 21 0,1-1 15,20-20-15,-21 21 0,0 21 0,22-21 16,-22 21-16,0 0 0,0 0 15,0 0-15,0 21 0,1 0 16,-1 0-16,-21 22 0,21-22 16,-21 0-16,0 21 0,21-21 0,0 22 15,-21-22-15,21 0 0,1 0 0,-22 0 16,21 1-16,0-1 0,21-21 16,-21 0-16,1 21 0,-1-21 0,21 0 15,-21 0-15,0 0 0,22 0 0,-22-21 16,21 21-16,1-21 0,-22-1 15,21 1-15,-21 0 0,22 0 0,-22-21 16,0 20-16,21-20 0,-21 21 16,1-21-16,-1-1 0,-21 1 15,21 0-15,-21 20 0,21-20 0,-21 21 16,0-21-16,0 20 0,0 1 16,-21 21-16,0 0 0,0 0 15,-1 0-15,1 0 0,0 21 0,-21-21 16,21 22-16,-1-1 0,-20 0 15,21 21-15,0-21 0,0 22 0,-1-1 16,1 0-16,0-20 0,21 20 16,-21 0-16,21-21 0,0 1 0,0 20 15,0-21-15,0 0 0,0 0 0,21-21 16,0 22-16,0-22 0,1 0 16,-1 0-16,0 0 0,0 0 15,0 0-15,0 0 0,1-22 0,-1 1 16,0 21-16,0-42 0,0 21 15,0 0-15,1-22 0,-1 22 16,-21-21-16,0 21 0,21-22 0,0 22 16,-21 0-16,0 0 0,21 21 15,-21 21 1,0 0 0,0 0-16,0 22 0,0-22 0,21 0 15,-21 64 1,0-64-16,0 0 0,22 0 0,-1 0 15,0-21 1,0 0 0,0 0-1,0-21-15,1 0 0</inkml:trace>
  <inkml:trace contextRef="#ctx0" brushRef="#br0" timeOffset="60260.22">5292 8107 0,'0'0'0,"0"-42"0,0 20 15,21 1-15,-21-21 0,0 21 16,0 0-16,0-1 0,0 1 0,0 0 16,0 42-1,0 0 1,0 22-16,0-1 15,0 22-15,0-22 0,0 21 0,0 22 16,0-21-16,0-1 0,0 1 16,-21 20-16,21-20 0,0-1 0,0 1 15,-22-22-15,22 22 0,-21-22 0,21 0 16,0-21-16,0 22 0,0-22 16,0-42-1,0 0 1,21-1-16,-21 1 0,0 0 0,0-21 15,0 21-15,22-22 0,-22 22 16,21-21-16,-21 21 0,21-1 0,0-20 16,21 21-16,-20 0 0,-1 0 15,21 21-15,0 0 0,1 0 16,-1 0-16,-21 0 0,22 0 0,-1 0 16,0 21-16,1 0 0,-22 0 0,0 0 15,0 0-15,0 22 0,-21-22 16,0 21-16,0-21 0,0 22 0,-21-1 15,0-21-15,-21 22 0,20-22 16,-20 21-16,0-21 0,-1 0 0,-20 1 16,21-1-16,-1 0 0,-20 0 0,20 0 15,1-21-15,21 0 16,-21 0-16,20 0 0,1 0 0,0 0 0,21-21 31,0 0-31,21 0 16,0 0-16,1 21 0,20-22 15,-21 1-15,21 0 0,1 0 16,-1-21-16</inkml:trace>
  <inkml:trace contextRef="#ctx0" brushRef="#br0" timeOffset="60580.04">6667 8043 0,'0'0'0,"-21"22"16,0-1-16,0 0 0,0 0 15,0 21-15,21 1 0,-22-1 16,1 22-16,0-22 0,0 21 0,0-20 16,0 20-16,-1 1 0,22-1 15,-21-20-15,0 20 0,0 1 0,21-22 16,0 0-16,0 22 0,-21-22 0,21-21 15,0 22-15,-21-22 16,21 0-16,0 0 0,-22 0 0,22 0 16,0-42 15,0 0-31,0 0 16,22 0-16,-22 0 0,21-1 0</inkml:trace>
  <inkml:trace contextRef="#ctx0" brushRef="#br0" timeOffset="60963.81">6435 8996 0,'0'0'0,"0"21"0,21 0 15,0-21 1,-21 21-16,21-21 0,0 22 0,0-22 16,22 0-16,-22 0 15,0 0-15,21 0 0,-20 0 16,20 0-16,-21-22 0,21 1 0,-20 21 15,20-21-15,-21 0 0,0 0 0,0 0 16,-21-1-16,0 1 0,0 0 16,0 0-16,0 0 0,0 0 15,-21 21-15,0 0 16,-21 0-16,21 0 0,-22 21 16,22 0-16,-21 0 0,21 0 0,-1 0 15,-20 22-15,42-22 0,-21 0 16,21 0-16,0 22 0,0-22 15,0 0-15,0 0 0,0 0 0,0 0 16,21 1-16,-21-1 0,21-21 0,0 21 16,1-21-16,20 21 0,-21-21 15,0 0-15,22 0 0,-22 0 0,21 0 16,0 0-16,-20 0 0,20 0 0,-21 0 16,21 0-16,-20-21 0,-1 21 15,21-21-15</inkml:trace>
  <inkml:trace contextRef="#ctx0" brushRef="#br0" timeOffset="61520.01">7705 8890 0,'0'0'0,"0"-21"0,0 0 16,0 0 0,-22 21-16,1 0 0,0 0 15,0 0-15,0 0 0,-22 0 0,22 0 16,-21 21-16,0-21 0,20 21 15,-20 0-15,21 0 0,0 22 0,0-22 16,-1 21-16,1-21 0,0 0 0,21 22 16,-21-22-16,21 0 0,0 21 15,0-20-15,0-1 0,0 0 0,0 0 16,0 0-16,21-21 16,0 0-16,0 0 15,1 0-15,-1 0 0,0 0 16,0-21-16,0 0 0,0 21 0,1-21 15,20-22-15,-21 22 0,0 0 0,22-21 16,-22-1-16,21 1 0,-21-21 16,22-1-16,-22 22 0,21-22 0,-21 1 15,0-1-15,1 1 0,-1-1 0,0 1 16,0 20-16,0 1 0,-21 0 16,0-1-16,0 22 0,0 0 0,0 0 15,0 0-15,0 42 16,0 0-1,-21 21-15,0 1 0,21-1 0,-21 0 16,0 1-16,-1 20 0,22-20 16,0 20-16,-21 1 0,0-1 0,21-21 15,-21 22-15,21-22 0,0 22 0,0-22 16,0 0-16,0 1 0,0-22 16,0 21-16,0-21 0,0 1 0,0-1 15,0 0-15,21 0 0,0-21 16,0 0-16,1 0 15,-1 0-15,0 0 0,0-21 16,0 0-16,0 21 16</inkml:trace>
  <inkml:trace contextRef="#ctx0" brushRef="#br0" timeOffset="62008.74">8996 8848 0,'0'-21'16,"21"21"15,0 0-31,0 0 0,0 0 15,1 0-15,-1-22 0,0 22 0,21 0 16,-21 0-16,1 0 0,-1 0 16,21 0-16,-21 0 0,0 0 0,1 0 15,-1 0-15,0 0 16,0 0 0,0 0-16,0 0 15,-21 22 1,-21-1-1,0-21 1</inkml:trace>
  <inkml:trace contextRef="#ctx0" brushRef="#br0" timeOffset="62200.63">9165 8975 0,'0'0'0,"-21"21"16,21 0-1,21-21 1,0 0-1,0 0-15,1 0 0,-1 0 16,21 0-16,-21 0 0,0 0 0,1 0 16,-1 0-16,0 0 0,0 0 15,0 0-15,0 0 0,1 0 16,-22-21-16,21 21 0,0 0 16,0-21-16,0 0 0</inkml:trace>
  <inkml:trace contextRef="#ctx0" brushRef="#br0" timeOffset="64396.28">10922 8192 0,'0'-22'0,"0"44"0,-21-44 0,21 1 15,-21 21-15,21 21 47,0 1-47,0-1 0,0 0 16,0 0-16,21-21 15,0 0-15,0 0 0,0 0 0,22 0 16,-22 0-16,21 0 0,22 0 16,-22-21-16,0 21 0,22-21 0,-22 0 15,22-1-15,-22 1 0,21 0 0,-20-21 16,-22 21-16,21-1 16,-21 1-16,1-21 0,-22 21 0,0 0 15,0-1-15,0 1 0,0 0 0,0 0 16,-22 21-16,1-21 15,0 21-15,0 0 0,0 0 16,0 0-16,-1 0 0,1 21 0,0 0 16,0 0-16,0 0 0,0 22 15,-1-1-15,1 0 0,0 64 16,0-63-16,21 20 0,-21 1 16,21-1-16,0 1 0,0-22 0,-21 21 15,21 1-15,0-1 0,0-20 0,-22 20 16,22 1-16,0-22 15,-21 22-15,21-22 0,0 0 0,-21 1 16,0-22-16,0 21 0,21-21 0,-21 0 16,-1 1-16,1-1 0,0 0 15,0-21-15,0 0 16,0 0-16,-1 0 0,1 0 0,0-21 16,-21 0-16,21 21 0,-1-43 15,1 22-15,0 0 0,-21-21 0,21 20 16,-1-20-16,1 0 0,-21 21 0,21-22 15,21 22-15,-21 0 0,-1 0 16,22 42 15,0 0-31,0 0 16,22 0-16,-1 1 0,0 20 0,-21-21 16,21 0-16,0 0 0,0 1 15,1-1-15,20 0 0,-21 0 0,0 0 16,22 0-16,-22-21 0,21 22 0,0-22 15,1 0-15,-1 0 0,0 0 16,1 0-16,-1 0 0,0 0 0,1 0 16,20-22-16,-20 1 0,-1 0 0,21 0 15,-20-21-15,-1 20 0,22 1 16,-22-21-16,0 0 0,-21 20 16,22-20-16,-22 0 0,-21-1 0,0 22 15,0 0-15,0-21 0,0 21 16,0-1-16,-21 22 0,-22 0 15,22 0-15,0 0 0,0 0 0,-21 0 16,20 22-16,1-1 0,0-21 0,0 21 16,0 0-16,21 0 0,0 0 15,0 1-15,0-1 16,21 0-16,0-21 0,0 21 0,22-21 16,-22 21-16,0-21 0,0 21 15,0 1-15,0-22 0,1 21 0,-1 0 16,0-21-16,-21 21 0,0 0 15,0 0-15,21 1 0,-21-1 16,0 0-16,0 0 0,0 0 16,21 0-16,-21 1 15,21-22 1,1 0-16,-1 0 0,0 0 16,0 0-16,0 0 0,0 0 15,1-22-15,-1 1 0,0 21 16,0-21-16,0 0 0,0 0 15,1 0-15,-1-1 0,21 1 0,-21-21 16,0 21-16,1-22 0,-1 22 16,0-21-16,0 21 0,-21 0 0,0-1 15,21 1-15,-21 0 0,0 42 47,0 0-47,0 1 0,-21-1 0,0 21 16,21-21-16,0 0 0,-21 22 15,0-22-15,21 21 0,-22-21 0,22 1 16,0-1-16,0 21 0,0-21 0,0 0 16,0 1-16,0-1 0,0 0 15,0 0-15,22 0 16,-1-21-16,0 0 0,-21 21 0,21-21 16,0 0-16,0 0 0,1 0 0,20 0 15,-21 0-15,0 0 0,0-21 16,22 0-16,-22 21 0,0-21 0,21 0 15,-20 0-15,-1-1 0,21 1 0,-21-21 16,22 21-16,-22-22 0,0 22 16,0 0-16,0-21 0,0 21 15,1-1-15,-22 1 0,21 21 0,-21-21 16,0 0 0,0 42 15,-21 0-16,21 0-15,0 1 16,-22-1-16,22 0 0,-21 0 0,21 0 16,0 0-16,0 1 15,0-1-15,-21 0 0,21 0 0,0 0 16,0 0-16,0 1 16,0-1-16,0 0 15,21 0-15,-21 0 16,21-21-16,1 0 0,-1 21 15,0-21-15,0 0 0,0 22 16,0-22-16,1 0 16,-1 0-16,21 0 0,-21 0 0,0 0 15,22 0-15,-1 0 0,-21 0 0,22-22 16,-1 22-16,0-21 0,-21 21 16,22-21-16,-1 0 0,0 21 0,1-21 15,-1 0-15,-21-1 0,22 1 0,-1 21 16,0-21-16,-21 0 0,1 0 15,20-22-15,-21 22 0,0 0 0,-21 0 16,21-21-16,-21 20 0,0 1 16,0 0-16,0-21 0,0 21 0,0-1 0,0 1 15,-21 0-15,0 21 16,0 0-16,0 0 0,0 0 16,-1 0-16,1 0 0,0 0 0,-21 0 15,21 21-15,-1 0 0,1-21 16,0 43-16,21-22 0,0 0 0,-21 0 15,21 0-15,0 22 0,0-22 0,0 0 16,0 21-16,0-20 0,0-1 16,21 0-16,0 0 0,0 0 0,1 0 15,-1 1-15,0-22 0,21 21 0,-21-21 16,22 0-16,-22 0 0,21 0 16,-21 0-16,22 0 0,-1 0 0,0 0 15,-20 0-15,20 0 0,0-21 0,-21-1 16,22 22-16,-1-21 0,-21 0 15,22 21-15,-1-21 0,-21-21 16,0 20-16,22 1 0,-43 0 0,21-21 16</inkml:trace>
  <inkml:trace contextRef="#ctx0" brushRef="#br0" timeOffset="66436.72">1757 9631 0,'0'0'16,"0"-21"-16,0 42 62,0 0-46,21 0-16,-21 0 0,0 1 15,21-22-15,-21 21 0,21 0 16,0 0-16,-21 0 0,22 0 0,-1 1 16,0-1-16,0 0 0,0 0 15,0-21-15,1 21 0,-1 0 0,0 1 16,0-1-16,21 0 0,-20 0 0,20-21 16,0 21-16,1 0 0,-1-21 15,0 22-15,1-22 0,-1 0 0,0 21 16,22-21-16,-22 0 15,0 21-15,1-21 0,20 0 0,-20 0 16,-1 0-16,21 0 0,-20 0 16,-1 0-16,22 0 0,-22 0 0,21 0 15,1 0-15,-1 0 0,1-21 0,-1 21 16,22 0-16,0-21 0,-22 21 16,22-22-16,0 22 0,-1 0 0,1-21 15,0 0-15,-1 21 0,1 0 0,21-21 16,-22 21-16,1 0 0,21 0 15,-21-21-15,20 21 0,-20 0 16,21 0-16,0 0 0,-22 0 0,22 0 0,0 0 16,0 0-16,0 0 15,0 0-15,-1 0 0,1 0 0,0 0 16,0 0-16,0 0 0,0 0 0,-1 0 16,1 0-16,0 0 0,-21 0 0,21 0 15,-22 0-15,22 0 0,-21 0 16,-1 0-16,1 0 0,0 0 0,-1 0 15,1 0-15,0 0 0,-22 0 0,22 0 16,-22 0-16,1 21 0,-1 0 16,1-21-16,-22 21 0,22-21 0,-22 21 15,0-21-15,1 22 0,-1-1 16,0-21-16,1 21 0,-1 0 0,0-21 16,-20 21-16,20 0 0,0-21 15,-21 22-15,1-1 0,20 0 0,-21-21 16,0 21-16,22 0 0,-22 0 0,0-21 15,0 22-15,-21-1 0,21 0 0,0 0 16,1 0-16,-22 0 16,21 1-16,-21-1 0,21-21 0,-21 21 15,0 0-15,21-21 16,-21-21 46,21 0-46,-21 0-16,0-1 0,21 1 16,1 0-16,-22 0 0,21 0 15,0 0-15,0-1 0,0 1 0,0 0 16,1 0-16,-1 0 0,0 0 0,0-1 16,0 22-16,22-21 0,-22 0 0,21 21 15,-21-21-15,22 21 0,-1-21 16,0 21-16,22 0 0,-22-21 0,22-1 15,-1 22-15,1 0 0,-1 0 16,1-21-16,20 21 0,-20 0 0,20 0 16,-20 0-16,21 0 0,-1 0 15,-20 0-15,20 0 0,1 0 0,0 0 16,-1 0-16,1 21 0,0-21 0,21 22 16,-22-22-16,1 21 0,21-21 0,-22 21 15,1 0-15,0-21 0,-1 21 16,1 0-16,0-21 0,-22 22 0,22-1 15,21 0-15,-22-21 0,1 21 0,0 0 16,-1-21-16,-20 21 0,21-21 0,-1 22 16,1-1-16,0-21 0,-1 21 15,1-21-15,0 0 0,-1 21 16,1-21-16,-22 0 0,22 0 0,0 0 16,-22 0-16,1 0 0,-1 0 0,1 0 15,-1 0-15,1 0 0,-22 0 0,22 0 16,-22-21-16,0 0 0,1 0 15,-1 21-15,0-22 0,1 1 0,-22 0 16,21-21-16,-21 21 0,0-1 16,22 1-16,-22-21 0,0 21 0,0 0 0,-21-1 15,21 1-15,1 21 16,-22-21-16,21 21 47,-21 21-47,21-21 0,0 21 15,0-21-15,0 0 16,-21 22-16,0-1 31,-21-21-31,0 21 16,0-21-16,0 21 0</inkml:trace>
  <inkml:trace contextRef="#ctx0" brushRef="#br0" timeOffset="67604.05">4784 11451 0,'0'0'0,"0"21"0,0 1 16,0-1-16,21 0 0,0 0 16,0 0-16,0-21 15,0 0-15,1 0 0,-1 0 0,0 0 16,0 0-16,21-21 0,1 0 0,-22 0 16,21 21-16,1-43 15,-22 22-15,21 0 0,-21 0 0,22 0 16,-22 0-16,0-22 0,-21 22 0,0 0 15,0 0-15,0 0 0,-21-1 0,-22 1 16,22 0-16,-21 21 0,0 0 16,-1 0-16,-20 0 0,-1 21 0,1 0 15,20 1-15,-20-1 0,-22 21 16,43 0-16,-22 1 0,1-1 0,21 0 16,-1 1-16,1-1 0,21 0 0,21 1 15,0-22-15,0 21 0,0-21 16,21 22-16,0-22 0,21 21 0,-20-21 15,20 22-15,21-22 0,-20 21 16,-1-21-16,22 22 0,-22-22 0,21 21 16,-20-21-16,-1 22 0,-21-22 15,22 21-15,-22 1 0,-21-22 0,0 21 16,0 0-16,0-20 0,-43-1 0,22 21 16,-21-21-16,0 0 0,-1 1 15,1-1-15,-22 0 0,1 0 0,-1-21 16,1 21-16,-1-21 0,1 0 0,-1 0 15,1 0-15,-1 0 0,22 0 16,0-21-16,-1 0 0,1 0 0,0 0 16,21-1-16,-22 1 0,22 0 15,0 0-15,0 0 0,21 0 16,0-1-16,0-20 0,0 21 0,0 0 16,21 0-16,0-1 0,21 1 0,1 0 15,-1 21-15,0-42 0,22 21 0,-22-1 16</inkml:trace>
  <inkml:trace contextRef="#ctx0" brushRef="#br0" timeOffset="68384.78">5673 11451 0,'0'0'0,"42"0"0,-21-21 16,-21 0-16,-21 21 15,0 0-15,0 0 16,-22 21-16,22 0 0,0 0 0,21 1 15,-21 20-15,0 0 0,21 1 16,-22-1-16,22 21 0,0-20 0,0 20 16,0 1-16,0-22 0,-21 22 0,21-1 15,0-21-15,-21 22 0,21-22 16,-21 1-16,21 20 0,-21-21 0,0-20 16,21 20-16,-22-21 0,22 21 0,-21-20 15,21-1-15,-21 0 0,21 0 16,0-42 15,0 0-15,0 0-16,21-1 0,0 1 0,1 0 15,-1 0-15,0 0 0,0-22 0,0 22 16,22-21-16,-22 21 0,0-22 16,21 22-16,1 0 0,-22-21 0,21 42 15,-21-21-15,22-1 0,-22 22 0,0 0 16,0 0-16,0 0 0,-21 22 15,0-1 1,-21 0-16,0 0 0,0-21 16,0 21-16,-22 0 0,1 1 0,0-22 15,20 21-15,-20 0 0,0-21 16,-1 21-16,22-21 0,0 0 0,-21 0 16,21 21-16,-1-21 15,22 21-15,0 1 16,22-1-1,-1-21-15,0 21 0,0 0 0,0-21 16,0 21-16,22-21 0,-22 21 0,0-21 16,21 0-16,-20 0 0,20 0 15,0 0-15,1 0 0,-22 0 0,21 0 16,0 0-16,1-21 0,-1 0 16,0 21-16,1-21 0,-22 0 15,21 0-15,-21-1 0,1 1 0,-1 0 16,0-21-16,0 21 0,-21-1 15,0 1-15,0 0 0,0 0 16,0 42 0,0 0-16,0 0 15,0 1-15,0-1 0,0 21 16,0-21-16,-21 0 0,21 1 0,0-1 16,-21 0-16,21 0 0,0 0 0,0 0 31,21-42-16,0 0 1,0 0-16</inkml:trace>
  <inkml:trace contextRef="#ctx0" brushRef="#br0" timeOffset="68724.58">6498 11832 0,'0'0'0,"-21"0"0,0 0 16,0 0-16,-1 0 0,1 21 15,0 1-15,0-22 0,0 21 0,21 0 16,0 0-16,-21-21 0,21 21 16,0 0-16,0 1 0,21-22 15,0 0 1,0 0-16,0 0 0,0 0 0,1-22 16,-1 1-16,0 21 0,0-21 0,0 0 15,-21 0-15,0 0 0,0-1 16,0 1-16,0 0 0,0 0 15,-21 0-15,0 21 16,0 0-16,0 0 0,-1 0 16,1 21-16,0 0 0,0 0 15,21 0-15,0 1 0,0-1 16,0 0-16,0 21 0,0-21 16,0 1-16,0-1 0,21 0 0,-21 0 15,21 0-15,22 0 0,-22 1 0,21-22 16</inkml:trace>
  <inkml:trace contextRef="#ctx0" brushRef="#br0" timeOffset="69033.39">7197 12213 0,'0'21'0,"-22"22"16,1-43 0,0 21-16,0 0 0,0 0 0,-22 0 15,22 1-15,0 20 0,-21-21 16,21 21-16,-1 1 0,1-1 15,0 0-15,0 1 0,-21 20 0,20 1 16,1-1-16,0 1 0,0-1 0,0 22 16,-22-22-16,22 22 0,-21 0 0,0-1 15,20-20-15,-20 21 0,0-1 0,-1-20 16,1 20-16,0-20 0,21-22 16,-22 22-16,22-22 0,-21 0 0,21 1 15,21-22-15,-22 0 0,1-21 16,21-21-1,0 0-15,21-22 16,1 22-16,-1-21 0,0-22 0,0 22 0,21-21 16,-20-1-16,20-21 0</inkml:trace>
  <inkml:trace contextRef="#ctx0" brushRef="#br0" timeOffset="69317.24">6921 12531 0,'22'-43'0,"-44"86"0,44-107 0,-22 22 0,21 21 15,0 0-15,-21-1 0,21 22 0,0-21 16,0 0-16,1 0 0,20 21 16,-21-21-16,21 21 0,1 0 0,20 0 15,-20 0-15,-1 0 0,0 0 16,22 0-16,-43 21 0,21 0 0,-21 0 16,1 0-16,-22 22 0,0-22 15,0 0-15,0 0 0,0 22 0,-22-22 16,1 0-16,0 0 0,0 21 15,0-20-15,-22-1 0,22 0 0,-21 0 16,21 0-16,-22 0 0,22 1 0,-21-1 16,21-21-16,-22 21 0,22-21 0,0 21 15,0-21-15,21-21 16,0 0 0</inkml:trace>
  <inkml:trace contextRef="#ctx0" brushRef="#br0" timeOffset="69692.02">10118 12213 0,'-22'-21'0,"22"0"16,22 0-16,-1 0 15,0-1-15,0 1 0,0-21 0,0 21 16,22-22-16,-22 1 0,0 0 0,21-22 16,-20 22-16,-1 0 0,0-22 15,-21 22-15,21-1 0,-21 1 16,0 0-16,0-1 0,0 22 0</inkml:trace>
  <inkml:trace contextRef="#ctx0" brushRef="#br0" timeOffset="70720.11">10393 11388 0,'0'0'0,"0"21"0,-21 0 0,21 0 0,-22 22 16,22-1-16,0 0 0,-21 22 15,21-1-15,0 1 0,0-1 0,0 1 16,0 20-16,0-20 0,0-1 16,0 1-16,0-1 0,0-20 0,0 20 15,0-20-15,0-1 0,0 0 0,0 1 16,0-22-16,0 0 0,0 21 16,-21-21-16,0 1 0,0-1 0,0 0 15,-1-21-15,1 21 0,-21-21 16,21 0-16,-22 0 0,22 0 15,-21 0-15,21 0 0,-22 0 0,1-21 16,21 0-16,-21 0 0,20-1 0,1 1 16,0 0-16,0 21 0,21-21 15,21 42 1,0 0 0,22 0-16,-22 1 0,21-1 0,0 0 15,-20-21-15,20 21 0,0 0 0,1-21 16,-1 0-16,21 0 0,-20 0 15,-1 0-15,0 0 0,22-21 16,-22 21-16,1-21 0,20 0 0,-21 0 16,1-1-16,-22 1 0,21 0 15,-21 0-15,1-21 0,-1 20 0,-21 1 16,0 0-16,0-21 0,0 21 0,0-1 16,0 1-16,0 0 0,-21 21 15,21-21-15,-22 21 0,22 21 31,0 0-15,0 0 0,0 1-1,0-1 1,0 0-16,0 0 16,0 0-16,0 0 15,0 1-15,-21-1 0,21 0 16,-21 0-1,21 0 110,0-42 0,0 0-93,0 0 15,0 0 78,21-1-110</inkml:trace>
  <inkml:trace contextRef="#ctx0" brushRef="#br0" timeOffset="71580.49">10795 12361 0,'0'0'0,"21"-21"16,-21 0-16,0 0 0,0 0 15,0 0-15,0-1 16,-21 22-1,0 0 1,21 22-16,0-1 0,-21-21 16,21 21-16,-22 21 15,22-21-15,-21 1 0,21-1 0,-21 21 16,21-21-16,0 0 0,0 22 0,-21-22 16,21 0-16,-21 0 0,21 0 15,-21 1-15,42-44 47,0 1-47,0 0 16,0 0-16,0 0 0,1 0 15,-1-1-15,-21 1 0,21 0 0,0 0 16,0 0-16,0 0 0,-21-1 16,0 1-16,22 21 0,-1 0 15,0 21-15,-21 1 16,0-1-16,0 21 0,21-21 0,-21 0 15,0 1-15,21-1 0,-21 0 16,0 0-16,0 0 0,0 0 0,0 1 16,21-22-16,-21 21 0,22-21 0,-1 0 15,0 0-15,0 0 16,0 0-16,0 0 0,22 0 0,-22 0 16,0 0-16,0 0 0,0 0 0,1 0 15,-1-21-15,0 21 0,0 0 16,0 0-16,0 0 15,-21-22-15,22 22 32,-22-21 124,0 0-140</inkml:trace>
  <inkml:trace contextRef="#ctx0" brushRef="#br0" timeOffset="73077.17">11557 12488 0,'0'0'0,"0"-21"0,21 21 0,-21-21 15,0 0 1,0 0-16,0 0 15,-21 21 1,0 0-16,0 0 0,-1 0 0,1-22 16,0 22-16,-21 0 0,21 0 15,-1 0-15,1 22 0,0-22 16,-21 21-16,21 0 0,-1 0 0,22 0 16,-21 0-16,21 1 0,-21-1 15,21 21-15,0-21 0,0 0 0,0 1 16,0 20-16,0-21 0,0 0 0,21 0 15,0-21-15,1 22 0,-1-22 16,0 0-16,0 0 0,0 0 0,0 0 16,1 0-16,-1 0 0,0 0 0,0-22 15,0 1-15,0 21 0,1-21 16,-22 0-16,0 0 0,21 21 0,-21-21 16,21-1-16,-21 1 0,0 0 15,0 0-15,0 0 16,0 0-16,0 42 31,0 0-31,21 0 16,-21 0-16,0 22 0,21-22 0,-21 21 15,0 0-15,21 1 0,-21-1 0,22 22 16,-1-22-16,-21 21 0,0-20 16,21 20-16,-21 1 0,21-1 0,-21 1 15,0 20-15,0-20 0,0 21 0,0-22 16,-21 22-16,0-1 15,0-20-15,-1 21 0,1-22 0,-21 1 16,21-1-16,-22-21 0,1 22 0,0-22 16,-1 22-16,22-22 0,-21 0 0,21-20 15,-22-1-15,22 0 0,0 0 16,0-21-16,21-21 16,0 0-16,0 0 0,0-22 15,0 22-15,0-42 0,0 20 0,0-20 16,21-1-16,0 1 0,-21-22 15,21 22-15,1-22 0,-1 0 0,0 22 16,0-22-16,21 22 0,-20-1 16,-1 1-16,21-1 0,-21 1 15,22 20-15,-22-20 0,0 20 0,21 1 16,-21 0-16,1-1 0,20 1 0,-21 21 16,0-21-16,0-1 0</inkml:trace>
  <inkml:trace contextRef="#ctx0" brushRef="#br0" timeOffset="73475.94">12065 12404 0,'0'0'0,"0"-21"15,-21 21-15,0 0 16,-1 0-16,22 21 16,-21 0-16,21 0 15,-21 0-15,21 0 0,-21 22 0,21-1 16,0-21-16,0 22 0,0-22 15,0 21-15,0-21 0,0 0 0,0 1 16,21-1-16,0-21 0,0 0 0,1 21 16,-1-21-16,0 0 0,0 0 15,0 0-15,0-21 0,1 0 0,-1 21 16,0-22-16,0 1 0,0 0 16,0 0-16,-21-21 0,0 20 0,0 1 15,0-21-15,0 21 0,0 0 0,-21-22 16,0 22-16,0 0 0,0 0 15,0 0-15,-1 21 0,1 0 16,-21 0-16,21 0 0,0 0 0,-1 0 16,1 21-16,0 0 0,21 0 0,0 0 15,-21 0-15,21 1 0,0-1 16,0 0-16,0 0 0,21 0 16,0-21-16,0 0 0,22 0 0,-22 0 15,0 0-15,21 0 0,-20 0 16</inkml:trace>
  <inkml:trace contextRef="#ctx0" brushRef="#br0" timeOffset="73852.73">12361 12488 0,'0'0'0,"0"-21"15,0 0-15,0 0 0,0 0 0,0 0 16,0-1-16,0 1 16,21 21-16,1 0 0,-22-21 0,21 21 15,0 0-15,0 0 0,0 21 16,0 0-16,1-21 0,-1 22 15,0 20-15,0-21 0,-21 0 0,21 0 16,0 22-16,-21-22 0,0 0 0,0 21 16,0-20-16,0-1 0,0 0 15,0 0-15,0 0 0,0 0 16,0 1-16,0-1 16,0-42 15,0-1-31,0 1 0,22 0 15,-22-21-15,21 21 0,0-1 16,-21-20-16,21 0 0,0 21 0,0-22 16,-21 22-16,22-21 0,-1 21 15,0-1-15,0 1 0,0 0 0,0 0 16,1 0-16,20 21 0,-21 0 0,0 0 16,0 0-16,1 0 0,-1 0 15,-21 21-15,0 0 16</inkml:trace>
  <inkml:trace contextRef="#ctx0" brushRef="#br0" timeOffset="74207.52">13039 12573 0,'0'0'15,"0"21"-15,0 0 16,21-21-16,0 0 16,0 0-16,0 0 0,0-21 15,22 0-15,-22 21 0,0-21 0,21 21 16,-20-21-16,-1 0 0,0-1 15,0 1-15,0-21 0,0 21 0,-21 0 16,0-22-16,0 22 0,0 0 16,0 0-16,0 0 0,0-1 15,-21 22-15,0 0 0,0 0 16,0 22-16,0-1 0,-1 0 0,-20 0 16,21 21-16,0-20 0,0 20 15,-1-21-15,1 21 0,21-20 0,-21 20 16,21-21-16,0 21 0,0-20 0,0-1 15,0 0-15,21 0 0,0 0 16,1-21-16,-1 21 0,0-21 0,0 0 16,0 0-16,22 0 0,-22 0 0,0 0 15,21 0-15,-21 0 0,22-21 16,-22 21-16,0-21 0,21 0 16,-20 21-16,-1-21 0,21 0 0,-21-1 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1-21T16:02:09.72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11599 8996 0,'0'0'0,"-21"0"16,0 0 0,0 0-1,0 0-15,-1 0 16,1 0-16,0 0 15,0 0-15,0 0 0,0 0 16,21 21-16,-22-21 16,1 0-1,21 21 1,21-21 0,1 0-16,20 0 0,0 21 15,1-21-15,-1 0 0,21 0 0,22 0 16,0 0-16,-1 0 0,22 0 0,0 0 15,0 0-15,0 0 0,21 0 16,-21 0-16,21 0 0,0 22 0,0-22 16,0 21-16,-22 0 0,1-21 15,0 21-15,-21-21 0,-1 21 0,-20-21 16,-1 0-16</inkml:trace>
  <inkml:trace contextRef="#ctx0" brushRef="#br0" timeOffset="873.13">12721 8551 0,'0'0'0,"42"-42"0,22 21 0</inkml:trace>
  <inkml:trace contextRef="#ctx0" brushRef="#br0" timeOffset="1883.51">11980 9038 0,'-63'0'16,"42"-21"-16,-1 21 0,1 0 15,0 0-15,0 0 0,0 0 16,0 0-16,-1 0 0,22 21 47,0 0-47,22-21 15,-1 22-15,0-22 0,21 21 0,1-21 16,-1 21-16,21-21 16,1 0-16,-1 21 0,1-21 0,-1 0 15,22 21-15,-21-21 0,20 0 0,1 0 16,0 0-16,-1 0 0,22 0 16,-21 0-16,21 0 0,-22 0 0,1 0 15,-22 0-15,22 0 0,-21 0 16,-22 0-16,21 0 0,-20 0 0,-22 0 15,0 0-15,0 0 0,0 0 16,-42 0 0,0 0-1,-21-21-15,-1 21 0,1 0 16,0 0-16,-22-21 0,1 21 0</inkml:trace>
  <inkml:trace contextRef="#ctx0" brushRef="#br0" timeOffset="2183.4">11557 9186 0,'0'0'0,"-106"22"16,85-22-16,42 0 16,0 0-1,22 0-15,-1 0 0,21 0 0,1 0 16,-1 0-16,22 0 0,21 0 0,0 0 15,0 0-15,21 0 16,0 0-16,0 0 0,0 0 0,21 0 16,-21 0-16,0 0 0,-21 0 15,21 0-15,-43 0 0,22 0 0,-21 0 16,-22-22-16,1 22 0,-1 0 16,-20 0-16,-1-21 0,0 21 0,1 0 15,-22-21-15,0 21 0,0-21 0,-21 0 16,0 0-16,0-1 0,0 1 15</inkml:trace>
  <inkml:trace contextRef="#ctx0" brushRef="#br0" timeOffset="2640.15">13271 7895 0,'0'0'0,"0"-42"0,0 21 15,-21 0-15,21-1 0,0 1 16,-21 0-16,21 0 0,0 0 0,-21 21 16,0 0-1,21 21 1,0 21-16,0-21 16,0 22-16,0-1 0,0 22 0,0-1 15,-21 1-15,21-1 0,0 1 16,0-1-16,-22 1 0,1-1 15,21-21-15,0 1 0,0-1 0,-21 0 16,21 1-16,0-22 0,0 0 16,0 0-16,0 0 0,21-42 31,-21 0-15,0 0-16,21 0 0</inkml:trace>
  <inkml:trace contextRef="#ctx0" brushRef="#br0" timeOffset="2893">12954 7789 0,'0'0'0,"-21"0"0,21-21 16,21 0-16,0 0 15,21 21-15,-20-21 0,20 21 16,0-21-16,22-1 0,-22 22 0,22-21 15,-22 0-15,21 21 0,-20-21 16,-1 21-16,22 0 0,-22 0 0,-21-21 16,21 21-16,1 0 0,-22 0 15,0 0-15,0 0 0,-21 21 16,0 0 0,0 0-16,-42 0 0</inkml:trace>
  <inkml:trace contextRef="#ctx0" brushRef="#br0" timeOffset="3084.4">13123 8234 0,'0'0'0,"0"21"0,0 0 16,21-21-16,1 0 0,-1 0 16,21 21-16,-21-21 0,22 0 15,-22 0-15,21 0 0,-21 0 0,22 0 16,-1-21-16,-21 21 0,0 0 0,22-21 15,-22 0-15,0 21 16,0-21-16,0 21 0,0 0 0,1-21 16</inkml:trace>
  <inkml:trace contextRef="#ctx0" brushRef="#br0" timeOffset="3600.11">14160 8297 0,'22'0'0,"-1"0"0,-21-21 16,21 21-16,0-21 0,-21 0 16,0 0-16,21 0 0,-21-1 15,21 1-15,-21 0 0,0 0 16,0 0-16,-21 0 0,0 21 16,0 0-16,0 0 15,0 0-15,-22 21 0,22 0 0,0 0 16,-21 0-16,20 22 0,-20-22 15,21 21-15,-21 0 0,20 1 0,1-22 16,0 21-16,21 1 0,0-22 16,0 0-16,0 0 0,0 0 0,0 0 15,0 1-15,21-22 16,0 0-16,1 0 16,-1 0-16,0-22 15,0 1-15,0 21 0,22-21 16,-43 0-16,42-21 0,-42 20 0,21 1 15,0-21-15,0 21 0,1-22 16,-22 22-16,0-21 0,0 21 0,0 0 16,21 21-16,-21 21 15,0 21 1,0-21-16,0 0 0,0 22 16,0-1-16,0-21 0,0 22 0,0-22 15,0 0-15,0 21 0,0-21 16,21 1-16,-21-1 0,0 0 15,21 0-15,0-21 0,0 0 16,1 0-16,-1 0 16,0 0-16,0-21 0,0 0 15</inkml:trace>
  <inkml:trace contextRef="#ctx0" brushRef="#br0" timeOffset="3882.95">14774 7705 0,'0'0'0,"0"-21"16,0-1-16,21-41 16,-21 84-1,-21 0 1,21 0-16,-21 1 0,0 20 16,21-21-16,0 21 0,-21 22 0,0-22 15,-1 22-15,1-1 0,0 1 16,0-1-16,0 1 0,0-22 0,-1 22 15,1-22-15,0 0 0,21 1 16,0-1-16,-21-21 0,21 0 0,0 0 16,0 1-16,21-22 15,0 0 1,0 0-16,1-22 0,20 1 0</inkml:trace>
  <inkml:trace contextRef="#ctx0" brushRef="#br0" timeOffset="4321">14986 8255 0,'21'0'0,"-42"0"0,63-21 0,-21 0 16,-21 0-1,-21 21 17,0 0-32,0 21 0,0-21 15,0 21-15,-1 0 0,1 0 0,0-21 16,0 21-16,0 1 0,0-1 15,21 0-15,0 0 0,-22-21 16,22 21-16,0 0 16,22-21-16,-1 0 0,0 0 15,0 0-15,0 0 0,0 0 0,1 22 16,-1-22-16,0 0 0,0 0 16,0 0-16,0 21 0,1-21 0,-22 21 15,0 0 1,0 0-16,-22-21 0,1 21 15,0-21-15,0 22 0,0-22 0,0 0 16,-1 21-16,1-21 0,0 0 16,0 0-16,0 0 0,0 21 0,-1-21 15,1 0 1,0 0 0,21-21 30,0 0-46,21-1 16</inkml:trace>
  <inkml:trace contextRef="#ctx0" brushRef="#br0" timeOffset="4776.74">15409 8361 0,'0'0'0,"21"0"15,1 0 1,-1 0-16,0 0 16,0-21-16,21 0 0,-20 21 15,-1-22-15,0 22 0,21-21 16,-21 0-16,22 21 0,-22-21 0,0 0 16,0 0-16,0-1 0,1 22 0,-22-21 15,21 0-15,-21 0 16,-21 21-1,-1 0-15,1 0 16,0 0-16,-21 0 0,21 21 0,-22 0 16,1-21-16,0 21 0,-1 1 15,1-1-15,0 21 0,20-21 0,-20 0 16,21 1-16,-21 20 0,20-21 16,22 0-16,-21 0 0,21 1 0,0 20 15,0-21-15,0 0 16,0 0-16,0 1 0,21-22 0,1 21 15,-1-21-15,0 0 0,0 0 0,0 0 16,0 0-16,1 0 0,-1 0 16,21 0-16,-21 0 0,0 0 0,1 0 15,-1 0-15,0 0 0,0-21 16,0 21-16,-21-22 0,21 22 16,-21-21-16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1-21T16:02:53.075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5016 995 0,'0'0'0,"0"-21"0,22 0 16,-22-1-16,21 1 0,-21 0 16,21 0-16,-21-21 0,0 20 0,21 1 15,0-21-15,-21 21 0,21 0 16,-21-1-16,0 1 0,22 0 0,-1 0 16,-21 0-16,21 0 0,-21-1 15,0 1-15,21 0 16,-21 0-16,21 0 0,-21 0 15,-21 42 32,0 0-47,0 21 0,0-21 16,-1 22-16,1-1 0,0 22 16,-21-22-16,21 21 0,-22 22 0,22-21 15,-21 20-15,-1-20 0,1 20 16,21 1-16,-21-21 0,-1 20 15,1 1-15,0 0 0,-1-1 0,1-20 16,0-1-16,20 1 0,-20-1 16,21-20-16,0-1 0,0 0 0,-1 1 15,22-22-15,-21 0 16,21 0-16,0-42 31,0 0-15,0 0-16,21-22 0,1 22 15,-22-21-15,21-1 0,0 1 0,0 0 16,0-22-16,0 1 0,1-1 16,-1 1-16,21 20 0,-21-20 0</inkml:trace>
  <inkml:trace contextRef="#ctx0" brushRef="#br0" timeOffset="374.88">5080 445 0,'0'21'0,"0"-42"0,21 21 31,-21 21-15,0 0 0,0 21-16,21-21 0,-21 22 15,0-1-15,0 22 0,0-1 0,0 1 16,0 20-16,0 1 0,0-22 15,0 22-15,0 0 0,0-1 16,-21 1-16,21-21 0,0 20 16,-21-20-16,0 20 0,21-20 0,-21-22 15,21 22-15,0-22 0,0 0 16,-22-20-16,22 20 0,0-21 0,-21 0 16,21 0-16,0 1 0,0-1 15,0-42 16,0-1-31,-21 1 16,0 0-16,21-21 0,-21 21 16,21-1-16,0 1 0</inkml:trace>
  <inkml:trace contextRef="#ctx0" brushRef="#br0" timeOffset="1911.13">4530 1736 0,'0'0'0,"-22"0"0,22 21 16,22-21-1,-1 0-15,21 0 16,-21 0-16,22-21 0,-1 0 0,21-1 16,-20 1-16,20 0 15,-20 0-15,20 0 0,1-22 0,-1 22 16,1 0-16,-22 0 0,21 0 15,-20 0-15,-1 21 0,0-22 0,1 22 16,-22 0-16,0 0 0,0 0 16,-21 22-1,0-1-15,0 0 16,0 0-16,-21 0 0,0 22 0,21-1 16,-21 0-16,0 1 0,-1-1 15,22 0-15,-21 1 0,0-1 0,0 0 16,0 1-16,21-1 0,0-21 15,-21 0-15,21 0 0,-22 1 16,22-1-16,0-42 47,0-1-47,0 1 0,0-21 16,0 21-16,0-22 0,0 22 15,22-21-15,-1 21 0,-21-22 0,21 1 16,0 21-16,0-21 0,0 20 15,22 1-15,-22 0 0,21 0 0,-21 0 16,1 0-16,20 21 0,-21 0 16,0 0-16,0 0 0,1 0 0,-1 0 15,-21 21-15,21 0 16,-21 0-16,0 21 0,0-20 0,0 20 16,0 0-16,0-21 0,0 22 15,-21-1-15,21 0 0,-21-20 0,21 20 16,0-21-16,-22 0 0,22 0 15,0 1-15,0-1 0,22 0 16,-1-21-16,0 0 0,0 0 16,0 0-16,0 0 0,22-21 15,-22 0-15,21-1 0,1 1 0,-22 21 16,21-21-16,-21 0 0,22-21 16,-22 20-16,0 1 0,21 0 15,-21-21-15,-21 21 0,22-22 16,-22 22-16,0-21 0,21 21 0,-21-1 15,0 1-15,0 0 0,-21 21 32,-1 21-17,22 0-15,-21 1 0,21-1 0,0 21 16,-21-21-16,21 22 0,-21-22 16,0 21-16,21-21 0,0 0 0,-21 22 15,-1-22-15,22 0 0,0 0 0,-21 0 16,0 1-16,21-1 0,-21-21 15,21-21 17,0-1-17,0 1-15,21 0 0,0-21 16,-21 21-16,21-1 0,1-20 0,-22 21 16,21 0-16,0-22 0,0 22 15,0 0-15,0 0 0,1 0 16,-1 21-16,0 0 0,0 0 15,0 0 1,-21 21-16,0 0 0,0 0 0,0 0 16,0 1-16,0-1 0,0 0 15,0 0-15,0 0 0,0 0 16,0 1-16,0-1 0,0 0 16,0 0-16,0 0 0,21-21 0,-21 21 15,22-21-15,-1 0 0,0 0 16,21 0-16,-21 0 0,1 0 15,20-21-15,0 0 0,-21 0 16,22 0-16,-1 0 0,0-1 0,-20 1 16,20 0-16,-21 0 0,0-21 0,0 20 15,1 1-15,-1 0 16,0 0-16,-21 0 0,0 0 0,0-1 0,21 22 16,-21-21-1,0 42 1,0 1-1,0-1-15,0 0 0,0 0 16,0 21-16,0-20 0,-21-1 16,21 0-16,0 0 0,0 0 0,0 0 15,0 1-15,0-1 0,0 0 16,0 0-16,21-21 0,0 21 0,0-21 16,1 0-16,-1 0 15,0 0-15,0 0 0,0 0 16,0 0-16,1 0 0,-1 0 0,0-21 15,0 0-15,0 0 16,-21 0-16,21-1 0,1 1 0,-1-21 16,-21 21-16,21-22 0,-21 22 15,0-21-15,0 0 0,0 20 0,0-20 16,0 21-16,0-21 0,-21 20 0,0 1 16,-1 0-16,1 21 0,0-21 15,-21 21-15,21 0 0,-1 0 0,1 0 16,0 0-16,0 21 0,0 0 15,-22 0-15,22 1 0,0 20 0,0-21 16,0 21-16,21-20 16,-21-1-16,21 21 0,0-21 0,0 0 0,0 1 15,0-1-15,0 0 16,0 0-16,0 0 16</inkml:trace>
  <inkml:trace contextRef="#ctx0" brushRef="#br0" timeOffset="4915.85">7133 2074 0,'21'0'31,"0"-21"-31,1 21 16,-22-21-16,21 0 0,0 0 16,-21-22-16,21 22 0,0-21 15,0 0-15,1-1 0,-1 1 0,0-22 16,21 22-16,-21-21 0,22-1 16,-22 1-16,21-1 0,-21 1 0,1-1 15,20 1-15,-21-1 0,0 1 16,0 20-16,1-20 0,-22 20 0,0 1 15,0 21-15,0-21 0,0 20 16,0 1-16,-22 21 16,1 0-16,0 0 0,0 0 15,0 21-15,0 22 0,-1-22 16,1 42-16,0-20 0,0 20 16,21-20-16,-21 20 0,0 1 15,21-1-15,-22 22 0,22-22 0,0 1 16,0-1-16,-21 1 0,21-1 15,0-20-15,0 20 0,0-21 0,0 1 16,0-22-16,21 21 0,-21-21 16,22 22-16,-1-22 0,0-21 0,0 21 15,0 0-15,0-21 16,1 0-16,-1 0 0,0 0 0,21 0 16,-21-21-16,1 0 0,-1 0 15,21 0-15,-21-1 0,22-20 16,-22 0-16,21-1 0,0 1 0,1 0 15,-1-1-15,0 1 0,1 0 16,-1 21-16,-21-22 0,22 22 0,-22 21 16,0-21-16,0 21 0,0 0 15,0 0-15,1 0 0,-22 21 16,21 0-16,-21 0 0,0 1 16,0-1-16,0 0 0,0 0 0,0 0 15,0 0-15,0 1 16,0-44 46,0 1-62,0 0 0,0 0 16,0 0-16,0 0 0,0-1 16,-21 1-16,-1 0 15,1 21-15,0 0 16,0 0-16,0 0 0,0 0 15,-1 21-15,1 0 16,0 1-16,21-1 0,-21 21 0,0-21 16,0 22-16,-1-22 0,22 21 15,-21 0-15,0-20 0,21 20 16,-21-21-16,21 0 0,0 22 0,0-22 16,0 0-16,0 0 0,0 0 15,21-21-15,0 0 16,0 0-16,1 0 15,-1 0-15,0 0 0,0 0 0,0 0 16,0-21-16,1 0 0,20 0 16,-21-22-16,0 22 0,0-21 0,1 21 15,-1-22-15,0 1 0,-21 0 16,0 21-16,21-22 0,-21 22 16,0 0-16,0 0 0,0 0 0,0 42 31,0 0-16,0 0-15,0 0 0,0 22 16,0-22-16,0 21 0,0 0 0,0 1 16,0-22-16,0 21 0,0 1 15,0-22-15,0 0 0,21 21 0,0-21 16,1 1-16,-22-1 16,21-21-16,0 0 0,0 0 0,0 0 15,0 0-15,1 0 0,-1-21 16,21-1-16,-21 1 0,22 0 0,-22 0 15,21-21-15,-21-1 0,22 1 16,-22 0-16,21-1 0,-21-20 16,22-1-16,-22 1 0,0 20 0,0-20 15,0-1-15,0 1 0,1-1 16,-1 1-16,-21 21 0,21-22 0,-21 1 16,21 20-16,-21-20 0,0 20 15,21 1-15,-21 0 0,0 21 0,0-1 16,0 1-16,0 0 0,0 42 15,0 0 1,-21 22-16,0-22 0,0 21 16,21 22-16,-21-22 0,-1 22 0,1-1 15,0-21-15,0 22 16,21-1-16,-21 1 0,0-1 0,-1-20 16,1 20-16,21 1 0,0-1 15,0 1-15,0-22 0,0 0 0,0 1 16,0-1-16,0 0 0,0-20 15,0 20-15,21-21 0,1 0 0,-22 0 16,21-21-16,0 22 0,0-1 16,0-21-16,0 0 15,1 0-15,-1 0 0,0-21 16,-21-1-16,21 1 0,0 21 16,0-21-16,1 0 0,-1-21 15,21 20-15,-21 1 0,0-21 0,1 21 16,-1-22-16,21 22 0,-21-21 15,0 21-15,1 0 0,-22-1 0,21 1 16,0 21-16,-21-21 0,0 42 47,0 0-47,0 1 0,0-1 16,0 0-16,0 0 0,0 0 15,0 22-15,0-22 0,-21 0 0,21 0 16,-21 21-16,21-20 0,0-1 15,0 0-15,0 0 16,0 0-16,0 0 16,21-21-1,0 0-15,0 0 0,0-21 0,0 0 16,1 0-16,20 0 0,-21 0 0,0-1 16,0-20-16,1 21 0,-1-21 15,0-1-15,0 22 0,0-21 16,0 21-16,1-1 0,-22 1 0,0 0 15,21 0-15,0 21 16,-21 21 0,0 0-16,0 0 0,0 22 15,-21-22-15,0 0 0,21 21 0,-22-20 16,22 20-16,0-21 0,0 21 16,0-20-16,0-1 0,0 0 0,0 0 15,0 0-15,22 0 16,-1-21-16,0 0 15,0 0-15,0 0 16,0 0-16,1-21 0,-1 0 16,0 0-16,0 0 15,-21 0-15,0-1 0,0 1 0,0-21 16,0 21-16,0 0 0,0-22 16,-21 22-16,0 0 0,0 0 15,-1 21-15,1-21 0,0 21 16,0 0-16,0 0 0,0 0 0,-1 0 15,22-22 17,22 1-32,-1 21 0,0-21 15,0 0-15,21 0 0,1 21 16,-22-21-16,21-1 0,1 22 0,-1-21 16,0 21-16,1-21 0,-1 21 15,0 0-15,-21 0 0,22 0 0,-22 0 16,0 21-16,0 0 0,0 1 15,-21-1-15,0 0 0,0 0 16,0 0-16,0 22 0,0-22 0,0 21 16,0-21-16,0 22 0,0-22 15,0 21-15,0-21 0,0 0 0,0 1 16,0-1-16,0 0 0,0 0 16,0 0-16,0 0 0,-21-21 15,21 22-15,0-44 31,0 1-15,0 0-16,21 0 0,-21 0 16,22-22-16,-1 22 0,0-21 0,0 0 15,21-1-15,-20 22 0,20-21 16,-21 21-16,21-22 0,-20 22 16,20 0-16,-21 0 0,21 0 0,-20 21 15,-1 0-15,0 0 0,0 0 16,0 0-16,-21 21 15,0 0-15,0 0 0,0 0 16,0 0-16,-21 22 0,21-22 16,-21 21-16,0-21 0,21 1 0,0-1 15,0 21-15,-21-21 0,21 0 16,0 1-16,0-1 0,0 0 16,21-21-1,0 0-15,0 0 16,0 0-16,0 0 0,22 0 0,-22 0 15,21-21-15,1 0 0,-1 21 0,-21-22 16,21 1-16,1 0 0,-1 0 16,0-21-16,-20 20 0,20 1 0,-21-21 15,0 21-15,0 0 0,1-22 16,-1 22-16,-21 0 0,21 21 0,-21-21 16,0 0-16,-21 21 15,0 21 1,-1 0-16,1 0 0,0 0 15,0 0-15,21 1 0,-21-22 16,21 21-16,0 0 0,0 0 16,0 0-16,0 0 0,0 1 15,21-1-15,0-21 0,-21 21 16,21 0-16,0 0 0,1 0 16,-22 1-16,21-22 0,-21 21 15,0 0-15,0 0 0,0 0 16,-21 0-1,-1-21 1,1 0-16,0 0 0,0 0 16,0 0-16,0 0 0,-1 0 15,1 0-15,0-21 16,0 21-16,0-21 0,0 0 0,-1 21 16,22-21-16,-21 0 0</inkml:trace>
  <inkml:trace contextRef="#ctx0" brushRef="#br0" timeOffset="5311.1">10414 910 0,'-21'21'16,"42"-42"-16,-42 64 0,0-22 16,-1-21-16,22 21 0,0 0 0,0 0 15,22-21 17,-1 0-32,0 0 0,0-21 15,-21 0-15,0 0 16,0 0-16,0-1 15,0 1 1,-21 21-16,0 0 0,0 0 16,-1 0-1,1 0-15,21 21 16,0 1 0,-21-22-1</inkml:trace>
  <inkml:trace contextRef="#ctx0" brushRef="#br0" timeOffset="5610.92">9059 1143 0,'-21'0'0,"42"0"0,-63 0 0,42 21 15,21-21 1,21 0 0,-20 0-16,-1 0 15,21 0-15,0 0 0,1 0 0,-22 0 16,21 0-16,-21-21 0,22 21 16,-22 0-16,21 0 0,-21 0 0,1 0 31,-44-21 0,-20 21-31,21 0 0,0 0 16</inkml:trace>
  <inkml:trace contextRef="#ctx0" brushRef="#br0" timeOffset="5902.75">7324 1143 0,'0'0'0,"-22"21"0,-20-21 15,21 0-15,0 0 0,42 0 32,21 0-32,-21 0 0,22-21 15,-22 21-15,21 0 0,1 0 16,-1-21-16,0 21 0,1 0 0,-22 0 15,21 0-15,-21-21 0,0 21 16,1 0-16,-44 0 31,1 0-15</inkml:trace>
  <inkml:trace contextRef="#ctx0" brushRef="#br0" timeOffset="6810.65">3662 2540 0,'21'0'31,"-21"-21"-31,21 21 0,0 0 16,0 0-16,1 0 16,-1 0-16,0 0 15,21 0-15,-21 0 0,1 0 16,-1 0-16,0 0 0,21 0 15,-21 0-15,22 0 0,-22 0 0,21 0 16,1 0-16,-1 0 0,21 0 16,1 21-16,-1 0 0,1-21 0,-1 21 15,22-21-15,0 22 0,-1-22 16,22 21-16,0-21 0,0 21 0,0-21 16,21 21-16,0-21 0,0 0 15,0 0-15,0 0 0,0 21 16,21-21-16,-21 0 0,21 0 0,21 0 15,-20 0-15,-1 0 0,0 0 16,21 0-16,-21 0 0,22 0 0,-1 0 16,-21 0-16,22 0 0,-22 0 15,21 0-15,-21 0 0,0 0 0,22 21 16,-22-21-16,0 0 0,0 0 0,0 0 16,-21 0-16,22 0 0,-1 22 15,0-22-15,-21 0 0,0 0 0,0 0 16,-21 0-16,21 21 0,-21-21 15,-1 0-15,-20 0 0,21 0 0,-21 0 16,-22 0-16,1 0 0,-1 0 0,-21 0 16,1 0-16,-22 0 15,0 0-15,-42 0 32,0 0-32,-22-21 0,22 21 15,-21-22-15,0 22 0,-22 0 0</inkml:trace>
  <inkml:trace contextRef="#ctx0" brushRef="#br0" timeOffset="7758.32">4826 2561 0,'0'0'16,"-21"0"-16,0 0 0,-1-21 0,1 21 15,0 0 1,0 0-16,0 0 16,0 0-16,-1 0 15,1 0-15,42 0 47,1 21-47,-1-21 16,21 0-16,-21 0 0,22 0 15,-1 0-15,0 0 0,1 0 0,20 21 16,1-21-16,-1 0 0,1 0 16,20 0-16,1 0 0,0 0 15,20 0-15,1 0 0,0 0 16,0 0-16,21 22 0,-21-22 0,21 0 16,0 0-16,0 21 0,0-21 15,-21 0-15,21 0 0,0 21 0,-22-21 16,22 0-16,0 0 0,0 21 0,0-21 15,0 0-15,0 0 0,0 0 16,0 0-16,0 0 0,-21 0 0,21 0 16,0 0-16,-21 0 0,21 0 15,-21 0-15,-21 0 0,20 0 0,-20 0 16,0 0-16,-22 0 0,22 0 0,-22 0 16,1 0-16,-22 0 15,22 0-15,-22 0 0,0 0 0,22 0 16,-22 0-16,1-21 0,-1 21 15,0 0-15,-21 0 0,22-21 0,-1 21 16,-21 0-16,22 0 0,-22 0 0,21 0 16,-21-21-16,22 21 0,-22 0 15,0 0-15,21 0 0,-21 0 0,22 0 16,-22 0-16,0 0 0,0 0 16,0 0-16,1 0 0,-1 0 0,0 0 15,0 0-15,-21 21 0,21-21 16,0 0-1,-21-21 17,0-1-17,-21 22-15</inkml:trace>
  <inkml:trace contextRef="#ctx0" brushRef="#br0" timeOffset="15254.01">13547 1820 0,'0'0'0,"-22"0"16,1 0-16,0 0 16,0 0-1,21-21 1,0 0 0,0 0-16,21 21 0,0-21 15,0-22-15,1 22 0,-1 0 0,21 0 16,-21 0-16,0 0 0,22-1 15,-22 1-15,21 0 0,-21 21 16,1 0-16,20-21 0,-21 21 0,0 0 16,0 21-16,-21 0 15,22 0-15,-22 1 0,0-1 16,0 21-16,0 0 0,0 1 0,0-22 16,0 21-16,0 1 0,0-1 15,0-21-15,-22 21 0,22-20 0,-21-1 16,21 0-16,0 0 0,0 0 15,0 0-15,0-42 47,0 0-47,0 0 16,0 0-16,0 0 0,21-1 0,1 1 16,-22-21-16,21 21 0,0-22 15,0 1-15,0 0 0,0 21 0,1-22 16,-1 22-16,21 0 0,-21 0 15,0 21-15,1 0 0,-1 0 0,0 0 16,0 0-16,0 0 0,0 21 16,-21 0-16,0 21 0,22-20 0,-22 20 15,0 0-15,21-21 0,-21 22 16,0-1-16,0-21 0,0 22 0,0-22 16,0 0-16,0 0 15,0 0-15,0 0 0,21-21 16,0 0-1,0 0 1,0 0-16,-21-21 0,22 0 16,-1 0-16,-21 0 0,21 0 0,0-1 15,0-20-15,0 0 0,1-1 16,-1 1-16,0 0 0,21-1 0,-21 22 16,1-21-16,-1 21 0,-21 0 15,21 21-15,0 0 0,0 0 16,0 0-16,-21 21 0,0 0 15,0 0-15,22 0 0,-22 22 16,21-22-16,-21 21 0,0-21 16,0 22-16,21-22 0,-21 0 0,0 0 15,0 0-15,21 0 0,0 1 16,0-1-16,1-21 0,-1 21 16,0-21-16,0 0 0,0 0 15,22 0-15,-22 0 0,21-21 0,0 21 16,-20-21-16,20-1 0,0 22 15,1-42-15,-22 21 0,21 0 0,-21-22 16,22 22-16,-22-21 0,0 21 16,0-22-16,-21 22 0,0-21 0,0 21 15,0 0-15,0-1 16,-21 22 0,0 0-16,0 0 0,-1 22 15,22-1-15,-21 0 0,0 0 0,0 0 16,21 22-16,0-22 0,0 21 15,0-21-15,0 22 0,0-22 0,0 0 16,0 0-16,0 0 0,0 0 16,21 1-16,-21-1 0,21-21 0,0 0 15,1 21-15,-1-21 0,0 0 0,0 0 16,21 0-16,-20 0 0,-1 0 16,21-21-16,-21 0 0,22 21 0,-22-22 15,21 1-15,-21-21 16,22 21-16,-22-22 0,0 22 0,0-21 15,0-22-15,0 22 0,1 0 16,-1-1-16,-21-20 0,21 21 0,-21-1 16,0 1-16,0 0 0,0 20 15,0 1-15,0 0 0,0 0 0,0 0 16,0 42 15,0 0-31,0 0 0,0 0 0,0 22 16,0-1-16,0-21 0,-21 22 15,21-1-15,-21 0 0,21 1 16,-22-1-16,22 21 0,0-20 16,0-22-16,0 21 0,0 1 0,0-22 15</inkml:trace>
  <inkml:trace contextRef="#ctx0" brushRef="#br0" timeOffset="15827.68">16002 2032 0,'0'0'0,"21"0"16,0 0-16,22 0 15,-22 0-15,0 0 0,21 0 0,1-21 16,-22 21-16,21-21 0,0 0 15,1 21-15,-1-22 0,-21 1 0,22 0 16,-22 0-16,0 0 0,0 0 16,0-1-16,0-20 0,-21 21 0,0 0 15,0 0-15,0-1 0,0 1 16,0 0-16,0 0 16,-21 0-16,0 21 15,0 0-15,0 0 16,0 0-16,-1 21 0,1 0 0,0 0 15,0 0-15,0 1 0,0 20 16,-1-21-16,1 0 0,21 22 0,0-22 16,-21 0-16,21 21 0,0-21 15,0 1-15,0-1 0,0 0 16,0 0 0,21-21-16,0 0 15,1 0-15,-1 0 0,0 0 0,0-21 16,0 0-16,0 0 15,1-1-15,-1 1 0,0 0 16,0 0-16,0 0 0,-21 0 16,21-22-16,1 22 0,-22 0 0,0 0 15,21 0-15,-21 42 32,0 0-17,0 0-15,0 0 0,0 0 0,0 1 16,0-1-16,0 0 0,0 0 15,0 0-15,0 0 0,21-21 16,-21 22 0,21-22-16,0 0 0,0 0 15,1 0-15,-1 0 0,0 0 16,0 0-16,0 0 0,0-22 0,1 1 16,-1 21-16,0-21 0,0 0 15,-21 0-15,21 0 0,-21-1 16,0 1-16</inkml:trace>
  <inkml:trace contextRef="#ctx0" brushRef="#br0" timeOffset="16160.02">15811 1503 0,'0'0'0,"-21"0"16,0 0-16,63-21 15,-20 21-15,-1 0 16,21 0-16,-21 0 0,22-21 16,-1 21-16,21 0 0,-20 0 0,20-22 15,-20 22-15,20 0 16,-21 0-16,1 0 0,-22-21 0,21 21 15,-21 0-15,1 0 0,-1 0 16,0 0-16,0 0 47</inkml:trace>
  <inkml:trace contextRef="#ctx0" brushRef="#br0" timeOffset="16566.77">15896 1947 0,'0'22'32,"0"-1"-32,21-21 15,0 21-15,1-21 16,-1 0-16,0 0 0,0 0 16,0 0-16,0 0 0,1 0 15,-1 0-15,0 0 0,0-21 16</inkml:trace>
  <inkml:trace contextRef="#ctx0" brushRef="#br0" timeOffset="18642.61">18246 1926 0,'0'0'0,"21"0"16,0 0-16,0 0 15,0 0-15,0 0 0,1 0 0,-1 0 16,-21-21-16,21 21 0,-21-21 15,21 21-15,-21-21 0,0 0 0,0-1 16,0 1 0,0 0-16,-21 21 0,0-21 0,0 21 15,-1 0-15,-20-21 0,21 21 16,0 0-16,0 0 0,-22 0 16,22 0-16,0 0 0,-21 21 15,20 0-15,1 0 0,0-21 16,0 21-16,0 22 0,0-22 0,-1 0 15,22 0-15,0 0 0,0 1 16,0-1-16,0 0 0,0 0 0,0 0 16,0 0-1,22-21-15,-1 0 16,0 0-16,0 0 16,0 0-16,0 0 0,1-21 0,-1 21 15,0-21-15,21 0 0,-21 0 16,1 0-16,20-1 0,-21 1 0,0 0 15,0-21-15,22 21 0,-22-22 16,0 1-16,0 0 0,-21-1 16,21 1-16,1 0 0,-1-1 15,-21 1-15,21 21 0,-21-22 0,21 22 16,-21-21-16,0 21 16,0 0-16,0 42 31,0 0-31,-21 0 0,0 21 15,0-20-15,-1 20 0,1 0 16,0 1-16,21-1 0,-21 0 0,0 1 16,21-1-16,-21 0 0,21 1 15,0-1-15,0-21 0,0 21 16,0-20-16,0-1 0,21 0 16,0-21-16,0 21 0,0 0 0,22-21 15,-22 0-15,21 0 0,-21 0 16,22 0-16,-22 0 0,21 0 0,0 0 15,1-21-15,-22 21 0,21-21 16,-21 0-16,22 0 0,-22-1 0,0 1 16,0 0-16,0 0 0,1 0 15,-22 0-15,0-22 0,0 22 0,0 0 16,0 0-16,0 0 0,0-1 16,-22 22-16,1 0 0,0 0 15,0 0-15,0 0 16,0 22-16,-1-1 0,1 0 0,0 0 15,0 0-15,0 0 0,0 22 16,-1-22-16,1 0 0,21 0 0,0 22 16,0-22-16,0 0 15,0 0-15,0 0 16,21-21 0,1 0-16,-1 0 15,-21-21-15,21 21 0,0-21 16,0 0-16,0 21 0,-21-21 0,22-1 15,-1 1-15,0 0 0,-21-21 16,21 21-16,0-1 0,-21 1 16,21 21-16,-21-21 0,22 21 31,-1 21-31,-21 0 16,0 1-16,0-1 15,0 0-15,0 0 0,0 0 0,0 0 16,0 1-16,21-1 15,0-21-15,0 0 16,0 0 0,1 0-16,-1 0 0,0 0 15,0-21-15,0-1 0,0 22 16,22-21-16,-22 0 0,0-21 0,0 21 16,0-1-16,1-20 0,-1 0 15,0 21-15,-21-22 0,0 1 0,21 0 16,-21-1-16,0 1 0,0 0 15,21 20-15,-21-20 0,0 21 0,0 0 16,0 0-16,0-1 16,-21 44-1,0-1 1,21 0-16,0 0 0,0 0 0,-21 22 16,21-22-16,-21 21 0,21 0 15,0 1-15,0-1 0,-22 0 16,22 1-16,0-1 0,0-21 15,0 22-15,0-1 0,0-21 0,0 0 16,0 0-16,0 1 0,0-1 16,22 0-16,-1-21 0,0 21 0,0-21 15,0 0-15,0 0 16,1 0-16,20 0 0,-21 0 0,0 0 16,22-21-16,-22 0 0,21 0 15,-21-1-15,0 1 0,22 0 0,-22 0 16,0 0-16,0 0 0,0-22 15,-21 22-15,0 0 0,0 0 0,0 0 16,0-1-16,0 1 16,-21 21-1,0 0-15,0 0 0,0 21 16,0 1-16,-1-1 0,22 0 0,-21 0 16,0 0-16,0 0 0,21 1 15,0-1-15,-21 0 0,21 0 0,-21 0 16,21 0-16,0 1 0,0-1 15,0 0 1,21-21 0,0 0-16,0 0 15,0 0-15,-21-21 0,21 21 16,1-21-16,-1-1 0,0 22 16,-21-21-16,21 0 0,0 0 15,0 0-15,1 0 0,-1-1 0,-21 1 16,21 0-16,0 21 15,0 0-15,-21 21 16,0 0 0,0 1-16,0-1 0,0 0 15,0 0-15,0 0 0,21 0 16,1 1-16,-22-1 0,21-21 16,0 21-1,0-21-15,0 0 0,0 0 16,1 0-16,-1 0 15,0-21-15,-21 0 16,21 21-16,-21-22 0,0 1 16,0 0-16,0 0 0,0 0 0,0 0 15,0-1-15,0 1 0,0 0 16</inkml:trace>
  <inkml:trace contextRef="#ctx0" brushRef="#br0" timeOffset="18946.43">19473 1524 0,'0'0'15,"-42"0"-15,21 0 0,0 0 0,-1 0 16,1 0-16,21-21 16,43 0-1,-22 21-15,0 0 16,21 0-16,1-21 0,-1 21 15,21 0-15,-20-22 0,-1 22 0,22 0 16,-22 0-16,0-21 0,1 21 16,-1 0-16,0 0 0,-21 0 15,1 0-15,-1 0 0,-42 0 63,-1 0-63</inkml:trace>
  <inkml:trace contextRef="#ctx0" brushRef="#br0" timeOffset="47095.2">2201 3704 0,'-21'0'32,"21"-21"-17,0 0 1,0 0 0,0 0-16,0-1 0,0 1 15,0 0-15,21 0 16,-21 0-16,0 0 0,0-1 15,0 44 32,0-1-31,0 0-16,0 0 0,0 21 16,0-20-16,0 20 0,0-21 0,-21 21 15,21 1-15,0-1 0,-21 0 16,21 1-16,-21 20 0,21-20 0,0 20 15,0-21-15,0 22 0,0-22 16,0 22-16,-21-22 0,21 0 16,0 1-16,-22-1 0,22-21 0,0 22 15,0-22-15,0 21 0,0-21 16,0 0-16,0 1 0,0-44 62,0 1-46</inkml:trace>
  <inkml:trace contextRef="#ctx0" brushRef="#br0" timeOffset="47542.94">2730 4276 0,'0'0'16,"0"21"-16,0 0 0,-21 0 0,21 0 15,0 1 1,21-22 15,1 0-31,-1-22 16,0 1-1,-21 0-15,0 0 0,0 0 16,0 0-16,0-1 16,0 1-16,-21 21 0,0 0 15,-1 0 1,1 0-1,21 21-15,0 1 0,0-1 16,-21 0-16,21 0 16,0 0-1,21-21 17,0-21-32,1 21 0</inkml:trace>
  <inkml:trace contextRef="#ctx0" brushRef="#br0" timeOffset="48969.94">5101 4255 0,'21'0'16,"0"0"31,-21-22-32,0 1-15,0 0 16,0 0-1,-21 0-15,0 21 0,21-21 16,-21-1-16,0 22 0,0-21 0,-1 0 0,1 21 16,0 0-16,0 0 15,0 0-15,0 0 0,-1 21 0,1 0 16,0-21-16,0 22 0,0 20 16,0-21-16,-1 0 0,1 22 0,0-22 15,21 21-15,0 0 0,-21-20 16,21 20-16,0-21 0,0 21 0,0-20 15,0-1-15,0 0 0,21 0 16,0-21-16,0 0 0,1 0 16,-1 0-16,0 0 0,0 0 15,0-21-15,0 0 0,1 21 16,-1-21-16,0-1 0,0 1 0,0 0 16,0 0-16,1 0 0,-22 0 15,0-22-15,0 22 0,21 0 16,-21 0-16,0 0 15,0 42 1,21-21 0,-21 21-16,0 0 0,0 0 0,0 0 15,0 1-15,0-1 0,0 0 16,0 0-16,21 0 0,-21 0 0,21 1 16,0-1-16,1-21 15,-1 0-15,0 0 16,0 0-16,0 0 0,0 0 0,1 0 15,-1 0-15,0 0 0,21-21 16,-21-1-16,1 1 0,-1 0 0,0 0 16,21 0-16,-21 0 0,-21-22 15,22 22-15,-22-21 0,21-1 0,-21 1 16,0 0-16,0-1 0,0 1 16,0 0-16,0-1 0,-21-20 0,-1 21 15,1-1-15,21 1 0,-21 21 16,0-22-16,0 1 0,0 21 0,-22 0 15,22-22-15,0 43 0,0-21 16,-22 0-16,22 21 0,-21 0 16,21 0-16,-22 0 0,1 21 15,0 0-15,-1 1 0,-20-1 0,21 0 16,-1 21-16,-20-21 0,20 22 16,1-1-16,0 0 0,21 1 0,-22 20 15,22 1-15,0-22 0,0 22 16,0-1-16,21 1 0,0-1 15,0-21-15,0 22 0,0-22 0,0 1 16,0-1-16,0 0 0,21 1 0,0-1 16,0-21-16,21 21 0,-20-20 15,20 20-15,-21-21 0,21-21 16,1 21-16,-22 0 0,21-21 0,1 0 16,-1 0-16,0 0 0,-21 0 15,22-21-15,-1 0 0,-21 21 0,22-21 16,-22 0-16,0 0 0,21 21 15,-21-22-15,1 1 0,-22 0 0,21 0 16</inkml:trace>
  <inkml:trace contextRef="#ctx0" brushRef="#br0" timeOffset="49575.02">6371 3810 0,'0'0'0,"0"-21"16,-21 0 0,0 21-1,21 21 1,-21 0 0,21 0-16,0 0 0,0 22 0,0 20 15,-22-20-15,22 20 0,0 1 16,0-1-16,0 1 0,0-22 0,0 21 15,-21-20-15,21 20 0,-21-20 0,21-22 16,0 21-16,0-21 0,0 0 16,0 1-16,0-1 0,0 0 15,0-42 17,0 0-17,0-1-15,0 1 0,0 0 16,0 0-16,0 0 0,0-22 0</inkml:trace>
  <inkml:trace contextRef="#ctx0" brushRef="#br0" timeOffset="50230.4">6181 3979 0,'-22'0'0,"44"0"0,-44-21 0,22 0 16,0 0-1,0 0-15,22 0 16,-1 21-16,0-22 0,0 1 16,21 21-16,-20-21 0,20 21 0,0 0 15,1-21-15,-1 21 0,0 0 16,1 0-16,-1 0 0,0 0 0,1 21 16,-22 0-16,0 0 0,0 1 15,-21-1-15,0 21 0,0 0 0,0 1 16,-21-1-16,0-21 0,0 22 15,-22-1-15,22 0 0,-21 1 0,-1-22 16,22 21-16,-21-21 0,21 0 16,-22 1-16,22-1 0,0-21 15,21 21-15,-21-21 0,21-21 32,0 0-17,21-1-15,21 1 16,-20 0-16,-1 21 0,21-21 0,-21 0 15,22 21-15,-1 0 0,-21 0 16,21 0-16,1 0 0,-1 0 0,0 0 16,-20 0-16,20 21 0,0-21 15,-21 21-15,1 0 0,-1 0 0,0 1 16,-21-1-16,0 21 0,0-21 16,0 0-16,0 1 0,0 20 0,-21-21 15,0 0-15,-1 0 0,-20 22 16,21-22-16,-21 0 0,20 0 15,-20 0-15,0-21 0,-1 22 0,22-1 16,-21-21-16,0 0 0,-1 0 16,1 0-16,21 0 0,0 0 0,-22 0 15,22 0-15,0 0 0,0 0 16,0-21-16,-1-1 0,1 22 16,21-21-16,0 0 15,0 0 16,21 21-31,1 0 16,-1-21-16,0 21 0</inkml:trace>
  <inkml:trace contextRef="#ctx0" brushRef="#br0" timeOffset="51179.27">7175 4466 0,'0'0'0,"0"21"0,22-21 16,-1 0-16,0-21 16,0 21-1,0-21-15,-21 0 0,21 0 0,1 21 16,-1-21-16,-21-22 0,21 22 0,0 0 15,0 0-15,-21 0 0,0-1 16,0 1-16,0 0 0,0 0 0,0 0 16,-21 21-1,0 0-15,0 21 16,0 0-16,-1 0 0,22 22 16,-21-22-16,0 0 0,21 21 15,0 1-15,0-22 0,0 21 16,0-21-16,0 22 0,0-22 0,0 0 15,0 0-15,0 0 0,21-21 16,0 21-16,-21 1 0,22-22 0,-1 0 16,0 0-16,0 0 0,0 21 0,0-21 15,1 0-15,-1 0 0,21 0 16,-21 0-16,0-21 0,22 21 0,-22-22 16,21 1-16,-21 21 0,1-21 15,20 0-15</inkml:trace>
  <inkml:trace contextRef="#ctx0" brushRef="#br0" timeOffset="52094.26">8213 3683 0,'0'-21'0,"0"42"0,-22-42 16,1 21-1,0 0-15,0 0 0,21 21 16,0 0-16,-21 0 0,0 22 15,21-22-15,-22 21 0,22 22 0,-21-22 16,0 22-16,21-1 0,-21 22 16,0-22-16,21 1 0,-21-1 0,-1 22 15,1-22-15,21 1 16,0 21-16,-21-22 0,21 22 0,-21-22 16,21 22-16,0 0 0,0-22 0,-21 22 15,21-22-15,-21 1 0,21-1 16,-22 1-16,22-1 0,0-20 0,-21-1 15,21 0-15,0 1 0,0-22 0,0 0 16,0 0-16,0 0 0,0 0 16,21-21-16,1 0 0,-1 0 15,0 0-15,0-21 0,0 0 0,-21 0 16,21-21-16,22 20 0,-22-20 16,0 0-16,0-1 0,0 1 0,1 0 15,-1-22-15,0 22 16,0-22-16,-21 1 0,0-1 0,0 1 15,0-1-15,0 1 0,-21 21 0,0-22 16,0 22-16,-1-1 0,-20 1 16,21 21-16,0 0 0,0 0 15,-1 21-15,1 0 0,0 0 0,0 0 16,42 0 15,0 0-31,0 0 0,1-22 16,-1 22-16,0-21 0,21 21 15,-21-21-15,22 0 0,-22 0 0,21 0 16,-21-1-16,22 1 0,-22-21 16,0 21-16,21 0 0,-20-22 0,-1 22 15,0-21-15,0 21 0,-21-1 16,0 1-16,21 21 0,-21-21 16,0 42-1,0 0-15,-21 1 16,21 20-16,0-21 0,-21 21 15,21 1-15,-21-22 0,21 21 0,0 1 16,0-22-16,0 21 0,0-21 16,0 22-16,0-22 0,0 0 0,0 0 15,21-21-15,0 0 16,0 0-16,0 0 0,1 0 16,-1 0-16,0 0 0,0-21 0,0 21 15,0-21-15,22 0 0,-22-1 16,-21 1-16,21-21 0,-21 21 0,21 0 15,-21-22-15,0 1 0,0 21 0,-21-22 16,0 22-16,0-21 0,0 21 16,-22 0-16,22-1 0,0 22 0,0 0 15,-22 0-15,22 0 0,0 0 16,0 0-16,21 22 0,-21-22 0,21 21 16,0 0-16,-21-21 0,21 21 15,0 0-15,0 0 16,21-21-16,0 22 0,0-22 15,0 0-15,22 0 16</inkml:trace>
  <inkml:trace contextRef="#ctx0" brushRef="#br0" timeOffset="52474.39">8742 4382 0,'0'-22'0,"0"1"16,21 0-16,-21 0 15,21 21-15,0-21 16,0 21-16,1-21 16,-1 21-16,0 0 0,0 0 15,0 21-15,0 0 0,1 0 16,20 0-16,-21 0 0,0 1 0,-21-1 16,21 0-16,-21 0 0,0 0 15,0 22-15,0-22 0,0 0 0,0 0 16,0 0-16,-21 0 0,0 1 0,0-1 15,0 0-15,0-21 16,-1 0-16,22-21 31,0 0-31,0-1 16,0 1-16,22 0 0,-1-21 0,-21 21 16,21-22-16,0 22 0,0 0 15,0-21-15,1 20 0,-1 1 0,0 0 16,0 0-16,0 21 0,0-21 0,-21 0 15,22 21-15,-1 0 16</inkml:trace>
  <inkml:trace contextRef="#ctx0" brushRef="#br0" timeOffset="52867.16">9356 4509 0,'0'0'0,"21"0"0,0 0 16,0 0-16,0 0 16,0 0-16,1 0 0,-1-22 15,0 22-15,21-21 0,-21 0 16,1 21-16,-1-21 0,0 0 0,0 0 16,0-1-16,0 1 0,-21 0 0,22 21 15,-22-21-15,0 0 0,0 0 16,-22-1-16,1 22 0,0 0 15,0 0-15,0 0 16,0 0-16,-22 0 0,22 0 0,0 0 16,-21 22-16,-1-1 0,22 21 0,-21-21 15,21 22-15,-1-22 0,1 21 16,21-21-16,0 22 0,0-22 0,0 0 16,0 0-16,0 21 0,0-20 15,21-1-15,1-21 0,-1 21 0,0-21 16,0 0-16,0 21 0,0-21 0,1 0 15,20 0-15,-21 0 0,0 0 16,0 0-16,1 0 0,-1-21 0,21 21 16,-21-21-16</inkml:trace>
  <inkml:trace contextRef="#ctx0" brushRef="#br0" timeOffset="55027.08">10562 4191 0,'0'0'0,"21"-21"0,0 21 15,22 0-15,-22-21 0,0 0 16,21-1-16,1 1 0,-22 0 0,21 0 15,-21 0-15,22 0 0,-22-22 0,21 22 16,-21 0-16,1-21 16,-1 20-16,0-20 0,-21 0 0,0 21 15,0-22-15,0 22 0,0 0 16,0-21-16,0 20 0,0 1 0,-21 21 16,0-21-16,-22 21 0,22 0 0,-21 0 15,-1 0-15,1 0 0,0 21 16,-1-21-16,1 21 0,0 1 0,-1-1 15,1 0-15,0 0 0,-1 0 16,22 0-16,-21 1 0,21-1 0,0 0 16,-1 0-16,22 21 15,0-20-15,0-1 0,0 0 0,0 21 0,22-21 16,-1 1-16,0 20 16,0-21-16,21 0 0,-20 22 0,-1-22 15,21 0-15,-21 21 0,22-21 0,-22 1 16,0 20-16,0-21 0,-21 0 15,0 22-15,0-22 0,0 21 0,0-21 16,0 0-16,-42 1 0,21 20 16,-1-21-16,1 0 0,-21 0 0,21 1 15,-22-22-15,22 21 0,-21 0 0,21-21 16,-22 0-16,22 0 0,-21 0 16,0 0-16,20 0 0,-20 0 0,0-21 15,21 21-15,-1-21 0,-20-1 16,21 1-16,0 0 0,0 0 15,-1-21-15,1 20 0,0-20 0,0 21 16,21-21-16,-21 20 0,21-20 16,0 21-16,0 0 0,21 0 15,0 21-15,0 0 16,0 21-16,1 0 0,-1 0 16,0 0-16,0 22 0,0-22 15,0 0-15,1 21 0,-1-21 0,0 1 16,0 20-16,0-21 0,0 0 0,1 0 15,20 1-15,-21-1 16,0 0-16,0-21 0,22 21 0,-22-21 16,0 0-16,0 0 0,22 0 0,-22 0 15,0 0-15,0 0 0,21 0 16,-20-21-16,-1 21 0,0-21 0,21 0 16,-21-1-16,1 1 0,-1 0 15,21 0-15,-21 0 0,0 0 0,1-1 16,-1 1-16,0 0 0,0 0 15,-21 0-15,0 0 0,21 21 0,-21 21 47,0 0-47,-21 0 0,21 0 16,0 22-16,0-22 0,0 0 16,0 0-16,-21 0 0,21 0 15,0 1-15,0-1 0,0 0 0,0 0 16,21-21-16,0 0 0,0 0 15,1 0-15,-1 0 16,0 0-16,0 0 0,0 0 0,0-21 16,1 0-16,-1 21 0,0-21 15,0-1-15,-21 1 0,21 0 0,0 0 16,1 0-16,-22 0 0,0-1 0,21 1 16,-21 0-16,0 0 15,21 0-15,-21 0 0,0 42 31,0 0-15,0 0-16,-21 0 0,21 0 16,0 22-16,0-22 0,0 0 15,0 0-15,0 0 0,0 1 16,0-1-16,0 0 0,21-21 16,0 0-1,0 0-15,0 0 0,1 0 0,-1 0 16,0 0-16,0 0 15,0-21-15,-21 0 0,21 21 16,1-22-16,-1 1 0,-21 0 0,0 0 16,21 0-16,-21 0 0,21-1 15,-21-20-15,0 21 0,0 0 16,0 0-16,0 42 31,0 0-31,0 0 0,0 0 16,0 22-16,0-22 0,0 0 15,0 0-15,0 0 0,0 0 0,0 22 16,0-22-16,21-21 0,-21 21 0,21 0 16,1 0-16,-1 1 15,0-22-15,0 0 16,0 0-16,0 0 16,1-22-16,-1 1 0,0 0 15,0 21-15,0-42 0,0 21 0,1-1 16,-1-20-16,0 0 0,21-1 15,-21 1-15,1-21 0,-1-1 16,0 1-16,21-1 0,-42 1 0,21-1 0,1 1 16,-1 20-16,0-20 0,0 20 15,0 1-15,-21 0 0,0 21 0,21-1 16,-21 1-16,0 0 0,0 0 16,-21 21 15,0 0-31,21 21 0,-21 0 15,21 0-15,-21 1 0,21 20 0,-21-21 16,21 21-16,-22 1 0,22-1 16,-21 0-16,21 1 0,0 20 0,0-20 15,0-1-15,0 0 0,0 22 16,0-22-16,0-21 0,0 22 0,0-1 16,0 0-16,0-21 0,0 22 0,21-22 15,1 0-15,-22 0 0,21 0 16,0 1-16,0-1 0,0 0 0,0-21 15,1 0-15,-1 21 0,21-21 16,-21 0-16,0 0 0,22 0 16,-22 0-16,0 0 0,21-21 0,-20 21 15,-1-21-15,0 0 0,21 21 16,-21-22-16,1-20 0,-1 21 0,0 0 16,0 0-16,-21-43 0,21 22 15,-21 21-15,0-1 0,21 1 16,-21 0-16,0 0 0,-21 21 15,0 0 1,0 0-16,21 21 0,-21 0 0,0 0 16,21 1-16,-22-1 0,22 0 15,0 0-15,0 0 0,0 22 0,0-22 16,0 0-16,0 0 0,0 0 16,0 0-16,0 1 15,22-22-15,-22 21 0,42-21 0,-21 0 16,0 0-16,0 0 0,1 0 0,20 0 15,-21 0-15,0 0 0,22 0 16,-22 0-16,0 0 0,0-21 0,21 21 16,-20-22-16,-1 1 0,0 0 0,21 21 15,-21-21-15,1-21 0,-1 20 16,-21 1-16,21-21 0</inkml:trace>
  <inkml:trace contextRef="#ctx0" brushRef="#br0" timeOffset="55286.93">12234 4022 0,'21'0'16,"1"0"-16,-1 0 15,0 0-15,21-21 0,-21 21 16,22-22-16,-1 22 0,0-21 16,-20 21-16,20 0 0,-21-21 0,0 21 15,22-21-15,-22 21 0,0 0 16,-21-21-16</inkml:trace>
  <inkml:trace contextRef="#ctx0" brushRef="#br0" timeOffset="55626.74">11747 3874 0,'0'0'0,"-21"0"0,0 42 16,21-21-16,0 0 15,-21-21-15,21 21 0,21-21 32,0 0-32,0 0 0,1 0 15,-1-21-15,-21 0 0,21 0 16,-21 0-16,0 0 16,0-1-16,0 1 15,-21 21-15,0 0 16,-1 0-1,1 21-15,0 1 0,21-1 16,0 0-16,0 0 16,0 0-16,0 0 0,0 1 15</inkml:trace>
  <inkml:trace contextRef="#ctx0" brushRef="#br0" timeOffset="56806.44">11747 5969 0,'0'21'16,"0"0"-1,0 1-15,22-22 31,-1 0-31,-21-22 16,21 22 0,-21-21-16,0 0 0,0 0 0,0 0 15,0 0-15,0-1 0,0 1 16,-21 0-16,0 0 0,-1 0 0,1 0 16,0-1-16,0 22 15,0 0-15,0 0 0,-1 0 0,1 22 16,0-1-16,0 0 0,0 21 15,21-21-15,0 22 0,-21-1 16,21 0-16,-22 1 0,22-22 0,0 21 16,0-21-16,0 22 0,0-22 15,0 0-15,0 0 0,22 0 16,-1-21-16,0 0 16,0 0-16,0 0 0,0 0 0,-21-21 15,22 0-15,-1 21 0,0-21 0,0 0 16,0 0-16,0-1 0,1 1 15,-1-21-15,0 21 0,-21 0 0,0-1 16,0-20-16,21 42 0,-21-21 16,0 0-16,0 42 31,0 0-31,0 0 0,0 0 0,0 1 16,0 20-16,0-21 0,0 0 0,0 0 15,0 22-15,21-22 0,-21 0 16,21-21-16,1 21 0,-1 0 0,0-21 15,21 0-15,-21 0 16,1 0-16,-1 0 0,0 0 0,0 0 16,21-21-16,-20 0 0,20 0 0,-21 0 15,0 0-15,22-1 0,-22-20 16,0 21-16,0-21 0,0-1 0,0-20 16,-21 20-16,22 1 15,-22-21-15,0-1 0,0 22 0,0-22 0,-22 22 16,-20 0-16,21-1 0,0 1 15,-22 0-15,1 20 0,0 1 16,-1 0-16,-20 0 0,21 21 0,-22 0 16,1 0-16,-1 0 0,1 21 15,-1 21-15,1-20 0,-1 20 0,1 21 16,-1 1-16,-21-1 0,22 22 16,-1 0-16,22-1 0,0 1 0,-1 0 15,22-1-15,21 1 16,0 0-16,0-1 0,43-20 0,-22-1 0,0 1 15,21-22-15,1 1 0,-1-1 16,0 0-16,1-21 0,20 1 0,-21-1 16,1-21-16,20 0 0,-20 0 15,20 0-15,-21 0 0,22 0 16,-22 0-16,22-21 0,-22-1 0,0 1 16,1 0-16,-1 0 0,0 0 0,-20-22 15,20 1-15,-21 21 0</inkml:trace>
  <inkml:trace contextRef="#ctx0" brushRef="#br0" timeOffset="58374.56">13293 5334 0,'0'0'0,"0"-21"15,105 21-15,-83 0 16,-44-21-16,1 21 16,0 21-1,21 0-15,-21 0 0,21 0 0,0 1 16,-21-1-16,0 21 0,-1-21 0,1 22 15,21-1-15,-21 0 0,0 1 16,0-1-16,21 0 0,-21 1 0,-1-1 16,-20-21-16</inkml:trace>
  <inkml:trace contextRef="#ctx0" brushRef="#br0" timeOffset="58442.52">13081 5969 0,'0'0'0,"0"-21"31,0 0-31,0 0 0,0-1 16</inkml:trace>
  <inkml:trace contextRef="#ctx0" brushRef="#br0" timeOffset="58966.63">13081 5376 0,'0'0'0,"0"-21"15,21 21 1,21-21-16,-20 21 15,20 0-15,-21-21 0,21 21 16,1 0-16,-1 0 0,0 0 16,1 0-16,-1 0 0,0 0 0,-20 0 15,-1 21-15,0 0 0,0 0 16,-21 22-16,0-22 0,0 0 0,0 0 16,-21 22-16,0-22 0,-22 0 0,22 0 15,-21 0-15,0 0 0,20 1 16,-20-1-16,21 0 0,0-21 0,0 0 15,-1 0-15,44-21 32,-1 21-32,0-21 0,0 21 15,0 0-15,22 0 0,-22 0 16,21 0-16,-21 0 0,22 0 0,-1 0 16,-21 0-16,21 0 0,-20 21 15,-1 0-15,0 0 0,0-21 0,-21 21 16,0 0-16,0 1 0,0-1 15,0 0-15,-21 0 0,0 21 0,-22-42 16,1 22-16,0-1 0,21 0 0,-43 0 16,22-21-16,-1 21 15,1-21-15,0 0 0,-1 21 0,22-21 0,-21 0 16,21 0-16,0 0 0,-1 0 16,1 0-16,42 0 46,1-21-46,20 21 0,-21-21 0</inkml:trace>
  <inkml:trace contextRef="#ctx0" brushRef="#br0" timeOffset="59354.41">13885 5842 0,'21'0'0,"1"0"0,-1 0 16,0 0-16,0 0 16,0 0-16,0 0 0,1 0 15,-1-21-15,21 0 0,-21 21 0,22-21 16,-22-1-16,0 1 0,21 0 16,-21 21-16,1-21 0,-22 0 0,0 0 15,0-1-15,0 1 0,0 0 0,0 0 16,-22 21-16,1-21 15,0 21-15,0 0 0,-21 0 0,20 21 16,-20 0-16,21 0 16,-21 0-16,20 1 0,-20 20 0,21 0 15,0-21-15,0 22 0,21-1 16,0 0-16,-22 1 0,22-1 0,0-21 16,0 22-16,0-22 0,0 0 0,22-21 15,-1 0-15,0 21 0,21-21 16,-21 0-16,22 0 0,-1 0 0,0 0 15,1 0-15,-1 0 0,0-21 0,1 0 16,-1 0-16</inkml:trace>
  <inkml:trace contextRef="#ctx0" brushRef="#br0" timeOffset="59622.39">14817 5271 0,'0'0'15,"0"-22"-15,0 1 0,0 0 0,0 0 0,0 0 16,0 42 0,0 0-1,0 21-15,0-20 0,-22 20 16,1 0-16,0 1 0,21 20 0,-21-21 16,0 22-16,0-1 0,-1 1 15,1-1-15,0 1 0,0-1 16,0 1-16,0-1 0,-1 1 0,-20-1 15,21 22-15,0-21 0,0 20 16,-1 1-16,-20 0 0,21-22 0,0 1 16,-22-1-16,1 1 0</inkml:trace>
  <inkml:trace contextRef="#ctx0" brushRef="#br0" timeOffset="60247.12">14351 7070 0,'21'-21'15,"0"-1"-15,0 1 0,1 0 0,-1-21 0,21 21 16,0-22-16,-20 1 0,-1 0 0,21-22 15,-21 1-15,22 20 0,-22-20 16,0-1-16,0 1 0,-21-1 16,0 22-16,0-22 0,0 22 0,0 21 15,0-21-15,0 20 0,-21 1 16,0 0-16,-22 21 0,22 0 0,0 0 16,0-21-16,-21 21 0,20 0 0,1 0 15,0 0 1,42-21-1,0 21 1,22-21-16,-22 21 0,0-22 16,21 1-16,-20 21 0,20-21 0,-21 0 15,21 0-15,1 0 16,-1-1-16,-21 1 0,22 0 0,-22 21 16,21-21-16,-21 0 0,0 0 0,1 21 15,-22-22-15,0 44 47,0-1-47,-22 0 0,22 0 0,0 0 16,-21 0-16,21 1 0,0-1 0,0 0 15,0 0-15,0 0 16,21 0-16,1-21 0,-1 22 0,0-22 16,0 0-16,0 0 15,0 0-15,1 0 0,-1 0 16,0 0-16,21 0 0,-21 0 0,1-22 15,-1 1-15,0 21 0,-21-21 16,0 0-16,21 0 0,-21 0 0,0-1 16,0-20-16,0 21 0,-21 0 0,0 0 15,0-22-15,-1 43 0,1-21 16,0 0-16,0 21 0,-21 0 0,20 0 16,1 0-16,0 0 0,0 0 15,-21 0-15,42 21 0,-22-21 0,1 21 16,21 0-16,-21-21 0,21 22 15,0-1-15,0 0 16,21-21-16,0 0 0,1 0 16,-1 0-16,21 0 0</inkml:trace>
  <inkml:trace contextRef="#ctx0" brushRef="#br0" timeOffset="60641.93">15536 5779 0,'0'-22'15,"0"1"-15,0 0 16,0 0 0,21 21-1,1-21-15,-1 21 0,0 0 16,0 0-16,0 0 16,0 0-16,-21 21 0,22-21 0,-22 21 15,21 0-15,-21 0 0,0 1 16,0-1-16,0 0 0,0 21 0,0-21 15,0 1-15,0-1 0,0 0 16,-21 0-16,21 0 16,0-42 15,0 0-15,0 0-16,0 0 0,0-1 15,21 1-15,-21 0 16,0 0-16,21 0 0,-21 0 15,21-1-15,-21 1 16,21 21-16,0 0 16,1 0-16,-1 0 15,0 0-15,0 0 0</inkml:trace>
  <inkml:trace contextRef="#ctx0" brushRef="#br0" timeOffset="61003.24">16087 5906 0,'0'21'16,"-22"-21"0,22-21-1,22 21-15,-1-22 16,0 22-16,0-21 0,0 0 16,0 21-16,1-21 0,-1 0 0,0 0 15,21-1-15,-21 1 0,-21 0 16,22 0-16,-22 0 0,21 0 0,-42 21 31,-1 0-31,1 0 16,0 21-16,-21 0 0,21 21 0,-22-21 15,22 1-15,0 20 0,0-21 16,0 21-16,-1-20 0,22-1 16,0 21-16,-21-21 0,21 0 0,0 1 15,0-1-15,0 0 16,21-21-16,1 0 0,-1 0 0,0 0 15,0 0-15,21 0 0,-20 0 0,-1 0 16,0 0-16,21 0 0,-21-21 16,1 21-16,-1-21 0,0-1 0,0 22 15</inkml:trace>
  <inkml:trace contextRef="#ctx0" brushRef="#br0" timeOffset="63322.41">17484 5271 0,'0'-22'0,"0"1"15,21 0-15,-21 0 0,0 0 0,21 0 16,-21-1-16,0-20 0,0 21 16,0 0-16,0 0 0,-21 21 31,0 0-31,-1 21 0,1 0 16,0 21-16,0-21 0,0 22 15,0 20-15,21-20 0,-43-1 0,22 0 16,0 22-16,0-22 0,0 22 15,-22-22-15,22 0 0,0 1 16,0-1-16,0 0 0,-1 1 16,22-22-16,0 0 0,0 0 0,-21 0 15,21-42 17,21 0-32,-21 0 15,0 0-15,0-1 0,0 1 16,22 0-16,-22-21 0</inkml:trace>
  <inkml:trace contextRef="#ctx0" brushRef="#br0" timeOffset="63546.28">16976 5313 0,'21'0'94</inkml:trace>
  <inkml:trace contextRef="#ctx0" brushRef="#br0" timeOffset="65518.72">17526 5334 0,'-21'0'16,"0"0"-16,21-21 15,0 0 1,0 0-16,0-1 16,21 1-16,0 0 15,0 0-15,0 21 0,0-21 16,1 0-16,-1 21 0,0 0 0,0 0 15,0 0-15,0 0 16,-21 21-16,0 0 16,0 0-1,0 0-15,0 0 0,0-42 63,0 0-48,0 0-15,0 0 16,-21 0-16,0 21 0,21-22 16,-21 22-16,0 0 0,0-21 0,-1 21 15,1 0-15,0 0 16,0 0-16,0 0 0,0 21 0,-1 1 16,-20-1-16,21 21 0,-21-21 15,20 22-15,-20-22 0,21 21 0,-21 0 16,20 22-16,1-22 0,0 1 15,0-1-15,21 0 0,0 1 16,0-1-16,0 0 0,21 1 0,0-22 16,0 0-16,1 0 0,-1 0 15,21 0-15,-21 1 0,22-22 0,-1 0 16,-21 0-16,21 0 0,1 0 16,-1 0-16,-21 0 0,22 0 0,-1-22 15,0 1-15,1 0 0,-22 0 0,21 0 16,0 0-16,-20-22 15,20 1-15,-21 0 0,21-1 0,-20 1 0,-1-22 16,0 22-16,21-21 16,-21-1-16,1 22 0,-1-22 0,0 22 15,0-22-15,0 22 0,-21 0 16,0-1-16,0 22 0,0 0 0,0 0 16,0 0-16,0 42 15,0 0 1,0 21-16,-21-20 0,0 20 15,0 0-15,0 1 0,21-1 0,-22 21 16,1-20-16,0-1 0,21 22 16,-21-22-16,0 0 0,21 22 0,0-22 15,0 0-15,0 22 0,0-43 0,0 21 16,0 1-16,0-22 16,0 21-16,21-21 0,0 1 0,0-22 15,22 21-15,-22-21 0,21 0 16,0 0-16,-20 0 0,20 0 0,0 0 15,1 0-15,20-21 0,-21-1 0,1 1 16,-1 0-16,0 0 0,1 0 16,-22-22-16,0 22 0,0-21 15,0 21-15,-21-22 0,0 1 0,0 21 16,0-21-16,0 20 0,0 1 0,-21 0 16,0 0-16,0 21 0,0 0 15,0 0-15,-1 0 0,1 0 0,0 21 16,-21 0-16,21 0 0,-1 22 15,-20-22-15,21 21 0,0 1 16,0-1-16,-1-21 0,1 21 16,21-20-16,0 20 0,0-21 0,0 0 15,0 0-15,0 1 0,21-22 16,1 0-16,-1 0 0,21 0 16,-21 0-16,0 0 0,1-22 15,20 22-15,-21-21 0,0 0 0,0 0 16,1 0-16,-1 0 0,0-1 15,0 1-15,-21 0 0,0-21 16,0 21-16,0-1 0,0 1 0,0 0 16,0 42 15,0 0-31,0 1 0,0 20 16,0-21-16,0 21 0,0-20 0,0 20 15,0-21-15,0 0 0,0 0 16,0 1-16,0-1 0,21 0 0,0-21 15,1 0-15,-22 21 0,21-21 16,0 0-16,0 0 0,0 0 0,22 0 16,-22-21-16,0 21 0,0-21 0,21 0 15,-20-1-15,-1 1 16,21-21-16,-21 21 0,22-22 0,-22 1 16,21 21-16,-21-21 0,-21-1 15,0 22-15,0-21 0,0 21 0,0-1 16,0 44 15,0-1-31,0 21 0,0-21 16,0 22-16,0-22 0,0 21 15,0-21-15,0 22 0,0-22 0,0 0 16,0 21-16,0-21 0,21 1 16,-21-1-16,0 0 0,22-21 0,-22 21 15,-22-21 16,1 0-31,21-21 0,-21 21 16,0-21-16,0 0 0,21-1 16,-21 22-16,-1-21 0,1 0 0,0 0 15,0 21-15,0 0 0,0 0 16,-1 0-16,22 21 16,0 0-16,0 0 15,0 1-15,0-1 16,22-21-16,-1 21 0,0 0 0,0-21 0,21 21 15,-20-21-15,-1 0 0,21 0 16,-21 0-16,22 0 0,-1 0 16,0 0-16,1 0 0,-1 0 0,0 0 15,1-21-15,-1 0 0,0 21 16,1-21-16,-1 0 0,0-1 0,-21-20 16,22 21-16,-1-21 0,0 20 15,-20-20-15,-1 21 0,0-21 0,0 20 16,-21 1-16,0 0 0,0 0 0,-42 21 31,21 0-31,-1 0 0,1 21 0,0 21 16,0-20-16,21-1 15,0 0-15,0 21 0,0-21 0,0 22 0,0-22 16,0 0-16,0 21 16,21-20-16,-21-1 0,21 0 0,0 0 15,-21 0-15,0 0 0,0 1 16,0-1-16,0 0 15,-21-21-15,0 0 16,0 0-16,0 0 0,-22 0 16,22 0-16,0 0 0,0 0 0,-21 0 15,20 0-15,-20 0 0,21 0 0,0 0 16</inkml:trace>
  <inkml:trace contextRef="#ctx0" brushRef="#br0" timeOffset="66682.82">14393 7916 0,'0'0'0,"21"0"0,1 0 16,-1 0-16,0 0 15,0 0-15,-21-21 16,21 21-16,-21-21 0,21 21 0,-21-21 16,0 0-16,22 21 0,-22-21 15,0-1-15,0 1 0,0 0 16,0 0-16,-22 21 0,1-21 15,0 21-15,0 0 0,-21 0 16,20 0-16,-20 0 0,21 0 0,-21 21 16,-1 0-16,1 0 0,21 22 15,-22-22-15,22 21 0,0 0 0,0 1 16,21-22-16,-21 21 0,21 1 0,0-22 16,0 21-16,0-21 0,0 0 15,21 1-15,0-22 0,0 0 0,0 0 16,1 0-16,-1 0 0,0 0 15,0 0-15,0 0 0,22-22 16,-22 1-16,0 0 0,21 0 0,-21 0 16,1 0-16,-1-1 0,0 1 15,0-21-15,0 21 0,-21 0 0,0-1 16,0 1-16,0 0 0,0 0 0,0 42 31,0 0-15,-21 0-16,21 1 0,0-1 15,-21 21-15,21-21 0,0 22 0,0-22 16,0 0-16,0 0 0,0 21 0,21-20 16,0-1-16,0-21 0,1 21 15,-1 0-15,21-21 0,-21 0 16,0 0-16,22 0 0,-22 0 0,21 0 16,-21 0-16,22 0 0,-22-21 15,21 0-15,-21 0 0,22-1 0,-22 1 16,0-21-16,0 21 0,0-22 15,1 1-15,-22 21 0,0-21 0,0-1 16,0 1-16,0 0 0,0-22 0,-22 22 16,1-1-16,-21 1 0,21 0 15,-22-1-15,22 22 0,-21 0 0,0-21 16,-1 42-16,-20 0 0,20 0 16,-20 0-16,-1 21 0,1 0 0,-1 21 15,-20 1-15,20-1 16,1 22-16,-1-1 0,1 22 0,20-22 15,1 22-15,21 0 0,0-22 0,0 22 16,21-22-16,0 1 0,0-1 16,21 1-16,0-22 0,0 0 0,21 1 15,1-22-15,-1 21 0,0-21 16,22 1-16,-22-1 0,22-21 0,-1 21 16,1-21-16,-1 0 0,1 0 0,-1 0 15,1 0-15,-1 0 0</inkml:trace>
  <inkml:trace contextRef="#ctx0" brushRef="#br0" timeOffset="67146.55">15769 7684 0,'0'0'0,"21"-22"0,0 22 0,-21-21 16,22 0-16,-22 42 31,0 0-31,0 1 16,-22 20-16,22 0 0,0 1 0,0-1 16,-21 21-16,21-20 15,-21 20-15,21-20 0,0 20 0,-21-21 16,0 1-16,21-1 0,-21 0 0,21-20 15,0-1-15,0 0 0,0 0 16,0-42 15,0 0-31,0 0 0,0-1 16,0 1-16</inkml:trace>
  <inkml:trace contextRef="#ctx0" brushRef="#br0" timeOffset="67646.25">15727 7789 0,'0'-42'0,"0"84"0,0-105 0,0 42 16,0 0-16,0-1 0,0 1 0,0 0 16,21 21-16,0-21 15,0 21-15,0-21 0,1 21 0,20-21 16,0 21-16,22 0 0,-22 0 16,22 0-16,-22 0 0,21 21 0,-20 0 15,-22 0-15,21 0 0,-21 0 16,-21 1-16,0 20 0,0-21 0,0 0 15,-42 22-15,21-22 0,-21 0 0,-22 21 16,22-21-16,-22 1 0,22 20 16,0-21-16,-1-21 0,22 21 15,-21 0-15,21-21 0,-1 0 16,44-21 0,-1 0-1,21 21-15,-21 0 0,22-21 0,-1 21 16,0 0-16,1 0 0,20 0 0,-21 21 15,1 0-15,-1-21 0,0 43 16,1-22-16,-1 0 0,-21 0 0,0 0 16,-21 22-16,0-22 0,0 0 15,0 0-15,-21 0 0,0 0 0,-21 1 16,-1-1-16,1 0 0,0 0 0,-1 0 16,-20-21-16,21 21 15,-1-21-15,1 0 0,0 0 0,-1 0 16,1 0-16,21 0 0,0 0 15,-1 0-15,1 0 0,21-21 0,-21 21 16,21-21-16,0 0 0,21 0 16,0 21-16,1-21 15,-1-1-15,21 22 0,0-21 0,1 0 16,-1 0-16</inkml:trace>
  <inkml:trace contextRef="#ctx0" brushRef="#br0" timeOffset="67998.94">16573 8213 0,'0'21'16,"22"-21"15,-22-21-31,21 21 0,0-21 16,0 21-16,0-22 0,22 1 15,-22 0-15,0 21 0,0-21 0,0 0 16,0 0-16,1 21 0,-22-22 0,0 1 15,-22 21 1,1 0-16,0 0 16,-21 21-16,21 1 0,-1 20 15,-20-21-15,21 21 0,0-20 16,0 20-16,21-21 0,0 21 0,0-20 16,0-1-16,0 21 0,0-21 15,0 0-15,21 1 0,21-22 16,-21 0-16,0 0 15,1 0-15,20 0 0,-21 0 0,21-22 16,-20 1-16,20 0 0,-21 0 0,21 0 16,1 0-16,-1-1 0</inkml:trace>
  <inkml:trace contextRef="#ctx0" brushRef="#br0" timeOffset="68858.42">17357 7747 0,'0'0'0,"0"-21"16,0-43-16,0 43 15,0 0-15,0 0 0,-22 21 16,1 21 0,21 0-16,0 0 0,-21 22 0,0-1 15,0 0-15,21 1 0,-21 20 0,-1 1 16,22-1-16,-21 1 0,0-1 16,0 1-16,0-1 0,0 1 0,-1-1 15,1 1-15,21-1 0,-21 1 16,0-1-16,0 22 0,0-22 15,-1 22-15,1-21 0,-21 20 0,21-20 0,0 20 16,-1-20-16,-20-1 16,21 1-16,0-1 0,-22 1 0,43-22 15,-21 1-15,21-22 0,0 0 0,0 0 16,0 0-16,21-21 16,1 0-16,-1-21 0,0 0 15,0 0-15,0 0 0,22-22 0,-22 22 16,21-21-16,-21-1 0,22 1 15,-1 0-15,-21-1 0,21-20 0,-20 21 16,-1-22-16,0 1 0,0 20 0,-21-20 16,0 20-16,0-20 0,0 21 15,0-1-15,-21 22 0,21-21 0,-42 21 16,20-1-16,1 1 0,0 0 16,0 21-16,0-21 0,0 21 15,-1-21-15,22 0 16,0-1-1,22 22-15,-22-21 0,42 21 16,-21-21-16,0 21 0,22-21 0,-1 0 16,0 0-16,1-1 0,-1 1 15,0 0-15,-21 0 0,22 0 0,-1 0 16,0-1-16,-20 1 0,-1 21 16,21-21-16,-42 0 0,21 21 15,-42 21 1,0 0-1,0 0-15,0 1 0,21-1 16,-22 0-16,22 0 0,-21 0 0,21 0 16,0 1-16,0-1 0,0 0 15,0 0-15,21-21 16,1 21-16,-1-21 0,0 0 16,0 0-16,0 0 0,0 0 15,1-21-15,-1 21 0,0-21 0,0 0 16,0 21-16,0-21 0,-21-1 0,0 1 15,22 0-15,-22 0 16,0-21-16,0 20 0,0 1 0,0 0 16,0-21-16,-22 21 0,1 21 15,21-22-15,-21 22 0,0 0 0,0 0 16,0 0-16,-1 0 0,1 22 0,0-22 16,0 21-16,0 0 0,21 0 15,0 0-15,-21-21 0,21 21 0,0 1 16,0-1-16,21 0 15,0-21-15,0 0 0,0 0 16,0 0-16,22 0 0,-22-21 0</inkml:trace>
  <inkml:trace contextRef="#ctx0" brushRef="#br0" timeOffset="69226.72">17907 8213 0,'0'-43'15,"0"22"1,0 0-16,21 0 15,0 0-15,0 21 16,1 0-16,-1 0 0,0 0 16,0 0-16,0 21 15,-21 0-15,21 21 0,-21-20 16,22-1-16,-22 0 0,0 21 16,0-21-16,0 1 0,0-1 15,0 21-15,0-21 0,0 0 16,0 1-16,-22-22 0,22 21 15,-21-21-15,21-21 32,0-1-17,0 1-15,0 0 0,0 0 0,21 0 16,1 0-16,-22-22 0,21 22 16,0 0-16,0 0 0,0-22 0,0 22 15,1 0-15,-1 0 0,0 21 16,0 0-16,0 0 0,0 0 15,1 0-15,-1 0 0,0 0 16,0 0-16</inkml:trace>
  <inkml:trace contextRef="#ctx0" brushRef="#br0" timeOffset="69574.52">18457 8319 0,'21'0'16,"1"0"-1,-1 0-15,0-22 0,0 22 0,0-21 16,0 0-16,22 21 0,-22-21 0,0 0 16,21 0-16,-20 21 0,-22-22 15,21 1-15,-21 0 0,0 0 16,0 0-16,0 0 16,-21 21-16,-1 0 15,1 21-15,0 0 0,-21-21 0,21 21 16,-22 21-16,22-20 0,-21-1 15,21 0-15,-1 21 0,1-21 0,21 1 16,0-1-16,0 0 0,0 0 0,0 0 16,0 0-16,0 1 0,21-1 15,1-21-15,-1 0 0,21 21 0,-21-21 16,22 0-16,-1 0 0,-21 0 0,21 0 16,1 0-16,-1 0 15,-21-21-15,22 0 0,-22 21 0,0-22 16,0 1-16,21 21 0,-42-21 0</inkml:trace>
  <inkml:trace contextRef="#ctx0" brushRef="#br0" timeOffset="70246.28">19854 7514 0,'0'0'0,"0"-63"16,0 42-1,0-1-15,21 1 0,-21 0 16,0 0-16,0 0 0,0 0 15,0 42 1,0 21 0,0-21-16,0 22 0,0-1 0,0 21 15,0 1-15,-21-22 0,21 22 16,-21-1-16,21-20 0,0 20 0,-21-21 16,21 22-16,-21-22 0,21 1 15,-21-22-15,21 21 0,0-21 0,0 0 16,0 1-16,-22-22 15,1-22 17,21 1-32,0 0 0,0 0 0</inkml:trace>
  <inkml:trace contextRef="#ctx0" brushRef="#br0" timeOffset="70814.96">19431 7535 0,'0'22'0,"0"-44"0,-21 1 0,21 0 0,0 0 0,0 0 16,0 0-16,0-1 0,0 1 16,0 0-16,21 0 0,0-21 0,21 20 15,-20 1-15,20 0 0,0 21 16,22-21-16,-22 0 0,22 21 16,-22 0-16,21 0 0,1 0 0,-22 21 15,1 0-15,20 21 0,-21-20 16,-20 20-16,20 21 0,-21-20 0,0 20 15,0-20-15,-21 20 0,0-21 16,0 1-16,0 20 0,0-20 0,0-1 16,0 0-16,-21-21 0,21 1 15,-21 20-15,21-21 0,0 0 16,-21-21 0,21-21-1,0 0-15,0 0 16,0 0-16,0-22 0,21 22 15,-21-21-15,21-1 0,0 1 0,1 0 16,-1-1-16,21-20 0,-21 21 0,22-22 16,-1 22-16,-21-22 0,21 22 15,1 21-15,-22-22 0,21 43 0,-21 0 16,22 0-16,-22 0 0,0 22 16,0-1-16,0 21 0,-21 0 0,0 22 15,22-22-15,-22 22 0,0-22 16,0 22-16,0-1 0,-22 1 0,1-22 15,21 21-15,-21-20 0,0 20 0,0-20 16,0-1-16,-1-21 16,1 21-16,0-20 0,0-1 0,0 0 15,0 0-15,21 0 0,0-42 32,21 0-17,-21 0-15,21 0 0,0-1 16</inkml:trace>
  <inkml:trace contextRef="#ctx0" brushRef="#br0" timeOffset="71190.84">20870 7874 0,'21'21'16,"1"-21"-1,-1 0-15,0 0 16,0 0-16,0 0 15,0-21-15,1 21 0,-1-21 0,0 0 16,0 21-16,0-21 0,0-1 16,1 1-16,-1 21 0,0-21 0,-21 0 15,0 0-15,0 0 0,-42 21 32,20 0-32,1 0 0,0 21 0,0 0 15,0 0-15,-22 0 0,22 22 16,0-22-16,0 21 0,0-21 15,0 22-15,-1-22 0,22 21 0,0-21 16,0 0-16,0 1 0,0-1 16,22 0-16,-22 0 0,21 0 0,21-21 15,-21 0-15,0 0 0,1 0 16,20 0-16,-21 0 0,21 0 0,1-21 16,-22 0-16,21 0 0,1 0 0,-22-1 15,21 1-15,0 0 0,-20 0 16</inkml:trace>
  <inkml:trace contextRef="#ctx0" brushRef="#br0" timeOffset="71452.69">21738 7514 0,'0'0'0,"0"-42"0,0 0 15,0 20-15,0 1 0,0 0 16,0 0-16,0 42 16,-21 0-1,0 22-15,21-22 0,0 21 0,-21 0 16,-1 1-16,22-1 0,-21 0 0,21 1 15,-21-1-15,21 22 0,0-22 16,0 0-16,-21 1 0,21-1 0,-21-21 16,21 21-16,0-20 0,0-1 15,0 0-15,0 0 0,0 0 16,21-42 15,0 0-31,0 0 0,-21 0 16,21-1-16,22-20 0,-22 0 0</inkml:trace>
  <inkml:trace contextRef="#ctx0" brushRef="#br0" timeOffset="72203.25">21992 7451 0,'21'-21'0,"-42"42"0,42-64 0,-21 22 0,0 0 16,0 42 0,0 22-16,0-22 0,-21 21 15,0-21-15,21 22 0,-21 20 0,21-21 16,-21 1-16,-1-1 15,22 22-15,-21-22 0,21 0 0,0 1 16,-21-1-16,21 0 0,0-21 16,0 1-16,0-1 0,0 0 0,0 0 15,21-21 17,0-21-32,1 0 0,-1 0 15,-21-1-15,21 1 0,0-21 16,0 21-16,0 0 0,1-1 0,-22 1 15,0 0-15,21 0 0,0 21 16,-21 21 0,0 0-16,0 0 15,0 1-15,21-1 0,-21 0 0,0 0 16,0 0-16,21 0 0,-21 1 16,0-1-16,0 0 0,21-21 0,1 21 15,-1-21-15,0 0 16,0 0-16,0 0 0,0 0 15,1 0-15,-1-21 0,0 21 0,0-21 16,0 0-16,-21-1 0,21 1 16,1 21-16,-22-42 0,21 21 15,-21 0-15,0-1 0,21 22 16,-21-21-16,0 42 31,0 1-31,0-1 16,0 0-16,0 0 0,0 0 0,0 0 15,0 1-15,0-1 16,21-21 0,0 0-16,0 0 0,1 0 15,-1 0-15,0 0 0,0 0 16,0-21-16,0 21 0,1-22 0,-1 1 16,0 21-16,-21-21 0,0 0 15,0-21-15,0 20 0,0 1 16,0 0-16,0 0 0,-21-21 0,0 20 15,21 1-15,-22 21 0,1-21 16,0 21-16,0 0 0,-21 0 0,20 0 16,1 0-16,0 21 0,0-21 0,0 21 15,0 1-15,-1-1 0,1 0 16,21 0-16,0 0 0,0 0 16,0 1-16,43-1 15,-22-21-15,0 0 0,21 0 0,-21 0 16,22 0-16,20 0 0,-20 0 0</inkml:trace>
  <inkml:trace contextRef="#ctx0" brushRef="#br0" timeOffset="72734.8">23199 7789 0,'0'-42'16,"-22"42"-1,1 0-15,0 0 0,0 0 16,0 0-16,0 0 0,-1 21 15,-20 0-15,21 1 0,0-1 0,21 0 16,-21 0-16,-1 0 0,22 0 0,0 22 16,0-22-16,0 0 0,0 0 15,0 0-15,0 1 0,0-1 0,0 0 16,22 0-16,-1-21 16,0 0-16,0 0 15,0 0-15,0 0 0,1 0 16,-1-21-16,0 0 0,-21 0 15,21-1-15,0 1 0,0 0 0,1 0 16,-1-21-16,0-1 0,-21 1 0,21 0 16,0-1-16,0-20 0,1 20 15,-1-20-15,0 21 0,-21-22 0,21 1 16,0-1-16,0 22 0,-21-1 16,0 1-16,0 21 0,0 0 15,0 0-15,0 42 16,-21 0-16,21 0 15,-21 21-15,0 1 0,0-1 16,0 0-16,-1 1 0,1 20 0,0 1 16,0-1-16,0-20 0,0 20 0,21 1 15,-22-1-15,22-21 0,-21 22 16,21-22-16,0 1 0,0-1 0,0-21 16,0 21-16,21-20 0,1-1 15,-1 0-15,0-21 0,0 0 0,21 0 16,-20 0-16,20 0 0,-21 0 0,21 0 15,-20 0-15,20-21 16,-21 0-16,21-1 0,-20 1 0,-1 0 16</inkml:trace>
  <inkml:trace contextRef="#ctx0" brushRef="#br0" timeOffset="72887.71">21399 7557 0,'0'0'0,"-63"0"0</inkml:trace>
  <inkml:trace contextRef="#ctx0" brushRef="#br0" timeOffset="72990.67">21251 7557 0,'43'0'0,"-22"0"0,0 0 15,21 0-15,1 0 0,20 0 0,-21-22 16,22 22-16,-1 0 0,-20 0 15,20 0-15,-20-21 0,20 21 0,-42 0 16,22 0-16,-22 0 0,0 0 16,0 0-16</inkml:trace>
  <inkml:trace contextRef="#ctx0" brushRef="#br0" timeOffset="73638.92">16510 10732 0,'0'0'0,"0"21"0,21-21 15</inkml:trace>
  <inkml:trace contextRef="#ctx0" brushRef="#br0" timeOffset="74364.03">16637 10668 0,'0'0'16,"0"-21"-16,21 0 15,-21 0-15,0-1 0,0 1 16,0 0-16,0 0 0,0-21 15,-21 20-15,21 1 0,-21 0 16,0 0-16,-1 21 0,-20 0 16,21 0-16,-21 0 0,20 0 0,-20 0 15,0 21-15,-1 0 0,1 0 16,0 1-16,21-1 0,-22 21 0,22-21 16,0 0-16,0 22 0,0-22 15,-1 0-15,22 21 0,0-20 0,0-1 16,0 0-16,0 0 0,22-21 15,-1 0-15,0 0 16,21 0-16,-21 0 0,22 0 0,-1-21 16,-21 21-16,22-21 0,-1 0 0,0-1 15,-21 1-15,22 0 16,-22 0-16,21 0 0,-21 0 0,1-1 16,-22 1-16,21 0 0,-21 0 15,21 0-15,-21 0 0,0 42 16,0 0-1,0 0-15,0 21 0,0-20 16,0 20-16,-21-21 0,21 21 0,0 1 16,0-22-16,0 0 0,0 21 0,0-20 15,21-1-15,-21 0 0,21 0 16,0-21-16,0 0 0,1 21 0,-1-21 16,21 0-16,-21 0 0,0 0 15,22 0-15,-22-21 0,0 0 16,21 21-16,-20-21 0,20 0 0,-21-1 15,21 1-15,-20-21 0,20 21 16,-21-22-16,0 22 0,-21-21 0,0 0 16,0-1-16,0-20 0,0 20 0,0-20 15,0 21-15,-21-1 0,0-20 16,-21 20-16,20 1 0,-20 0 0,0-1 16,-1 1-16,-20 21 0,-1 0 15,1 0-15,-22-1 0,1 22 16,-1 0-16,0 0 0,-21 22 0,22-1 15,-22 0-15,21 21 0,22 1 0,-22-1 16,22 21-16,20 1 0,1 21 16,0-1-16,-1 1 0,22 0 15,0-1-15,0-20 0,21 20 0,0 1 16,0-21-16,0-1 0,21 1 0,0-1 16,21-21-16,1 1 0,-22-1 15,42-21-15,-20 22 0,20-22 16,-20-21-16,20 21 0,1-21 0,-1 0 0,1 0 15,-1 0-15,-21 0 0,22-21 16,-22 0-16,1-1 0,20 1 0,-21 0 16</inkml:trace>
  <inkml:trace contextRef="#ctx0" brushRef="#br0" timeOffset="74778.78">17759 10456 0,'0'-21'0,"-21"0"16,42 21 15,0 0-31,0-21 16,21 21-16,-20 0 0,20 0 0,0 0 15,22-21-15,-22 21 0,22 0 16,-22 0-16,21-21 0,-20 21 0,20 0 15,-20 0-15,-22 0 0,21 0 16,-21 0-16,-42 0 47,0 21-47,-21-21 0</inkml:trace>
  <inkml:trace contextRef="#ctx0" brushRef="#br0" timeOffset="75018.67">18246 10372 0,'0'0'0,"-22"0"15,1 0 1,0 0 0,21 21-1,-21 0-15,0 0 0,21 22 0,0-1 16,0 0-16,-21 1 0,-1-1 16,22 0-16,-21 22 0,0-22 15,21 0-15,0 22 0,-21-22 0,21 1 16,-21-22-16,21 21 0,-21-21 15,21 0-15,0 1 0,0-1 0,0 0 16,0 0-16,0-42 31,0 0-31</inkml:trace>
  <inkml:trace contextRef="#ctx0" brushRef="#br0" timeOffset="75127.62">18267 10964 0,'0'0'0,"21"0"0,0 0 0</inkml:trace>
  <inkml:trace contextRef="#ctx0" brushRef="#br0" timeOffset="75663.21">18478 10964 0,'22'0'16,"-1"0"-16,0-21 0,0 21 0,0 0 15,0-21-15,-21 0 0,22 0 16,-22 0-16,0-1 15,0 1 1,0 0-16,-22 21 0,1 0 0,21-21 16,-21 21-16,0 0 0,0 0 15,0 0-15,-1 0 0,1 21 0,0 0 16,0 0-16,0 1 0,0-1 16,-1 21-16,1-21 0,21 0 0,0 22 15,0-22-15,0 0 0,0 0 0,0 22 16,0-22-16,21-21 0,1 21 15,-1 0-15,0-21 0,0 0 0,21 21 16,1-21-16,-1 0 0,-21 0 16,22 0-16,-1 0 0,0-21 0,22 21 15,-22-21-15,-21 0 0,22 21 16,-1-21-16,0-1 0,-21 1 16,1 0-16,-1 0 0,-21 0 0,0 0 15,0-1-15,0 1 0,0 0 0,0 0 16,0 0-16,0 0 0,-21 21 15,-1 0-15,1 0 16,21 21-16,0 0 16,0 0-16,0 0 0,0 0 15,0 22-15,0-22 0,0 0 0,0 0 16,0 0-16,21 1 0,-21-1 16,0 0-16,0 0 0,0 0 0,0 0 15,22-21-15,-22 22 0,0-1 16,-22-21 15,1 0-15,21-21-1,0-1 1,0 1-16,0 0 0,0 0 0,0-21 16</inkml:trace>
  <inkml:trace contextRef="#ctx0" brushRef="#br0" timeOffset="75976.03">19664 10435 0,'0'0'0,"21"-42"0,0 21 0,0 0 15,0-1-15,-21 1 0,0 0 0,0 42 32,-21 0-32,0 1 0,0 20 0,0 0 15,0-21-15,21 22 0,-22 20 16,1-20-16,0-1 0,21 0 0,0 1 15,0-1-15,-21 0 0,21 1 0,0-1 16,0-21-16,-21 21 0,21 1 16,0-22-16,0 0 0,0 21 0,0-20 15,0-1-15,0 0 0,0 0 16,0 0-16,0 0 0,0 1 16,21-44 15,0 1-31,0 0 15,0 0-15,-21 0 0,0 0 16,22 21-16</inkml:trace>
  <inkml:trace contextRef="#ctx0" brushRef="#br0" timeOffset="76222.89">19452 10859 0,'-21'0'15,"42"0"-15,-63 0 0,21-22 16,-1 22-16,22-21 0,0 0 15,22 0 1,-1 21-16,0 0 0,0-21 16,21 21-16,-20 0 0,-1 0 15,0 0-15,21 0 0,-21-21 0,22 21 16,-22 0-16,21 0 0,-21-22 16,1 22-16,20 0 0,-21 0 0,0 0 15,-21-21-15,21 21 16,-42 0-1,0 0-15,0 0 0,0 0 16</inkml:trace>
  <inkml:trace contextRef="#ctx0" brushRef="#br0" timeOffset="77774.56">13377 12637 0,'0'21'16,"-21"-21"-16,21 21 0,21-42 47,-21 0-47,21 21 15,1-22-15,-22 1 0,21 21 16,0-21-16,-21 0 0,0 0 0,0 0 16,0-1-16,0 1 0,0-21 15,0 21-15,-21 0 0,0-22 0,-1 22 16,1 0-16,0 0 0,-21 21 0,21 0 16,-22 0-16,1 21 0,0 0 15,-1 0-15,22 0 0,-21 22 0,21-22 16,-22 21-16,22 1 0,0-1 15,0-21-15,21 21 0,0 1 16,0-22-16,0 0 0,0 0 0,0 0 16,0 1-16,21-22 0,0 0 15,0 0-15,0 0 0,1 0 0,-1 0 16,0 0-16,21 0 0,-21-22 16,22 1-16,-22 0 0,0 0 0,21 0 15,-20 0-15,-1-1 0,0 1 0,0 0 16,-21-21-16,0 21 0,0-1 15,0 1-15,0 0 0,0 0 0,0 42 32,0 0-17,0 22-15,0-22 0,0 0 16,0 21-16,0-21 0,0 1 16,0 20-16,0-21 0,0 0 0,0 0 15,0 22-15,0-22 0,21-21 16,0 21-16,1 0 0,-1-21 0,0 0 15,0 0-15,0 0 0,0 0 0,22 0 16,-22 0-16,21-21 0,-21 0 16,22 0-16,-22 0 0,21-1 0,-21 1 15,1 0-15,-1-21 0,0 21 16,0-22-16,-21 22 0,0-21 0,0-1 16,0 1-16,0 0 0,-21-1 15,0 1-15,-22 0 0,22-1 0,-21 1 16,21 0-16,-22-1 0,1 22 15,-21-21-15,20 42 0,-20-21 16,-1 21-16,1 0 0,-22 21 0,0 0 16,1 0-16,20 22 0,-20 20 15,20-21-15,-21 22 0,22-1 0,21 1 16,-1-1-16,1 22 0,0-21 0,20 20 16,1-20-16,21-1 0,0 1 15,0-1-15,0-20 0,21 20 0,1-21 16,-1 1-16,21-22 15,0 21-15,1-21 0,-1 1 0,0-1 0,22-21 16,-22 21-16,22-21 0,-1 0 0,1 0 16,-1 0-16,1-21 15,-1 21-15,1-21 0,-1-1 0,1 1 16,-1-21-16,1 21 0</inkml:trace>
  <inkml:trace contextRef="#ctx0" brushRef="#br0" timeOffset="78462.17">15536 12594 0,'0'-21'0,"0"42"0,-21-21 32,0 21-32,-21 22 15,20-22-15,1 42 0,0-20 16,-21-1-16,21 22 0,-22-22 0,22 0 16,-21 22-16,21-22 0,-22 0 0,22 1 15,-21-22-15,21 21 0,-1-21 16,1 1-16,0-1 0,0 0 0,21 0 15,-21-21-15,21-21 32,21 21-32,21-21 0,-21 0 0,1-1 15,20-20-15,-21 21 0,21-21 16,1-1-16,-1-20 0,0 20 0,1-20 16,-1 21-16,0-22 0,1 22 15,-1-22-15,-21 22 0,22 21 0,-22 0 16,0-1-16,0 1 0,0 21 0,0 0 15,-21 21-15,0 22 16,0-1-16,0 0 0,0 1 0,0-1 16,0 22-16,0-22 0,-21 21 15,21-20-15,-21-1 0,0 0 16,21 1-16,0-1 0,-21-21 0,0 0 16,21 1-16,-22-1 0,22 0 15,-21-21 1,0 0-16,0 0 0,0-21 15,0 21-15</inkml:trace>
  <inkml:trace contextRef="#ctx0" brushRef="#br0" timeOffset="79662.53">15071 13039 0,'-22'0'0,"44"0"0,-65 0 16,64 0-1,1 21-15,20-21 16,0 0-16,1 21 0,-1-21 0,21 0 15,1 0-15,-1 0 0,22 0 16,0 0-16,-1 0 0,1-21 0,0 21 16,21-21-16,-1 0 0,-20-1 15,0 1-15,-1 0 0,-20 0 0,-1 0 16,1-22-16,-22 22 0,-21 0 16,1-21-16,-1-1 0,-21 22 0,0-21 15,0 21-15,0-22 0,0 22 0,-21 0 16,21 0-16,-22 0 15,1 21-15,0 0 0,0 0 0,0 21 16,0 0-16,21 21 0,-22 1 16,1-1-16,0 22 0,0-22 15,0 21-15,0 1 0,-1-1 0,1 1 16,-21-1-16,21 1 0,0-1 16,-22 1-16,22-1 0,0 1 0,0-1 15,-22 1-15,22-1 0,0 1 0,0-1 16,0-20-16,0 20 0,-1-20 15,22 20-15,0-21 0,0-20 0,0 20 16,0-21-16,0 0 0,0 0 16,22 1-16,20-22 0,-21 0 15,21 0-15,1 0 0,-1-22 0,0 1 0,-20 0 16,20 0-16,0-21 0,1 20 16,-22-20-16,21 0 0,-21-1 15,0 1-15,1-21 0,-1 20 0,-21-20 16,0-1-16,0 1 0,0 20 15,0-20-15,0 21 0,-21-22 0,-1 22 16,-20 21-16,21-22 0,-21 22 0,20 0 16,1 0-16,-21 21 0,21 0 15,0 0-15,42 0 32,0 0-32,0 0 0,21-21 15,1 21-15,-1 0 0,22-22 0,-22 1 16,21 21-16,1-21 0,-1 0 15,22 0-15,-21 0 0,-1-1 0,22-20 16,-22 21-16,1 0 0,-22-22 16,22 1-16,-43 21 0,21-21 0,-21-1 15,-21 22-15,0-21 0,0 21 0,0-1 16,0 1-16,-21 21 16,0 0-16,0 0 0,0 0 0,-1 0 15,1 0-15,0 43 0,0-22 16,0 21-16,0 0 0,-1 1 0,1-1 15,21 22-15,0-22 0,-21 21 16,21-20-16,0-1 0,0 0 16,0-20-16,0 20 0,0-21 0,0 0 15,0 0-15,21-21 0,-21 22 16,21-22-16,1 0 0,-1 0 0,0 0 16,0 0-16,0 0 0,0 0 0,22-22 15,-22 22-15,0-21 0,0 0 16,22 0-16,-22 0 0,0 0 0,0-1 15,0 1-15,-21 0 0,21 0 0,1 21 16,-22 21 15,0 0-31,0 0 16,0 1-16,0-1 0,-22 0 0,22 0 16,0 0-16,0 0 0,0 1 15,0-1 1,22-21-16,-1 0 15,0 0-15,0 0 0,0 0 16,0-21-16,1 21 0,-1-22 0,0 1 16,0 0-16,0 0 0,0 0 0,1 21 15,-1-21-15,0-1 0,0 1 16,0 21 0,-21 21-1,0 1-15,0-1 16,0 0-16,21-21 0,-21 21 15,0 0-15,22-21 16,-1 21-16,0-21 16,0 0-16,0 0 0,0 0 0,1 0 15,-1 0-15,-21-21 16,0 0-16,0 0 0,0 0 16</inkml:trace>
  <inkml:trace contextRef="#ctx0" brushRef="#br0" timeOffset="79875.42">17145 12891 0,'0'0'16,"-42"0"-16,20-22 0,1 22 0,21-21 31,21 0-15,1 21-16,20 0 15,-21 0-15,0 0 0,22-21 0,-22 21 16,21 0-16,-21 0 0,22-21 16,-22 21-16,0 0 0,21-21 15</inkml:trace>
  <inkml:trace contextRef="#ctx0" brushRef="#br0" timeOffset="80319.64">19240 12679 0,'64'-64'16,"-64"43"-16,21 0 0,0 0 0,-21 0 15,0 0-15,0 42 31,-21 0-31,0 21 0,21 1 16,-21-1-16,0 0 0,-1 22 16,1-22-16,0 22 0,21-1 15,-21-21-15,0 1 0,21-1 0,-21 0 16,-1 1-16,22-22 0,-21 0 16,21 0-16,0 0 0,0 1 0,-21-22 15,0 0-15</inkml:trace>
  <inkml:trace contextRef="#ctx0" brushRef="#br0" timeOffset="80874.84">18923 12827 0,'-21'-63'0,"42"126"0,-42-169 0,21 43 16,0 20-16,0 1 15,0 0-15,0-1 0,0 1 0,0 21 16,21-21-16,0 20 0,0 1 15,22 0-15,-1 0 0,0 21 0,1 0 16,20 0-16,1 0 0,20 21 16,-20 0-16,-1 22 0,22-22 0,-22 21 15,1 0-15,-22 1 0,1-1 0,-1 22 16,0-22-16,-21 0 0,-21 22 16,0-22-16,0 0 0,0 22 15,-21-22-15,0-21 0,0 22 16,-21-1-16,20-21 0,1 0 0,-21 1 15,21-1-15,0 0 0,-1-21 0,1 0 16,0 21-16,21-42 31,0 0-31,0 0 16,21-1-16,0 1 0,22-21 0,-22 21 16,21-22-16,-21 1 0,22-21 15,-1-1-15,22 22 0,-22-22 0,0 1 16,1 20-16,-1 1 0,21 0 15,-41 21-15,20-1 0,0 1 0,-21 21 16,1 0-16,-22 21 0,0 22 16,0-22-16,0 21 0,0 1 0,-22-1 15,1 0-15,0 22 0,0-22 16,0 22-16,0-22 0,-1 0 0,1 1 16,0-1-16,0-21 0,0 0 15,21 22-15,0-22 0,-21 0 0,21 0 16,-22-21-16,22 21 15,0-42 17,0 0-32,22 0 0</inkml:trace>
  <inkml:trace contextRef="#ctx0" brushRef="#br0" timeOffset="81226.64">20278 13081 0,'0'21'15,"21"-21"-15,0 0 0,0 0 16,0 0-16,22 0 0,-22 0 16,0 0-16,21 0 0,1 0 15,-1-21-15,0 21 0,1-21 0,-1 21 16,0-21-16,-21 0 0,1-1 16,-1 1-16,0 0 0,-21 0 0,0 0 15,0 0-15,0-22 0,0 22 0,-21 0 16,0 0-16,-1 0 15,1 21-15,0 0 0,0 0 0,-21 21 16,20 0-16,-20 0 0,21 21 16,-21-20-16,20 20 0,1 0 0,-21 1 15,21-1-15,21-21 0,0 21 0,-21-20 16,21 20-16,0-21 0,0 0 16,0 0-16,21 1 0,0-22 0,0 21 15,0-21-15,0 21 0,1-21 16,20 0-16,-21 0 0,21 0 15,1 0-15,-22 0 0,21-21 0,1 0 0,-1-1 16,0 1-16</inkml:trace>
  <inkml:trace contextRef="#ctx0" brushRef="#br0" timeOffset="81491.02">21463 12658 0,'0'0'0,"21"-64"0,0 22 15,0 0-15,-21-1 0,0 22 16,0 0-16,0 0 0,-21 21 15,0 21-15,0 0 0,0 0 16,0 0-16,-1 22 0,1-1 16,21 0-16,-21 22 0,0-22 15,0 22-15,0-1 0,-1 1 0,22-22 16,-21 22-16,0-22 0,0 0 16,0 1-16,21-1 0,-21 0 0,-1-21 15,22 1-15,-21-1 0,21 0 16,0 0-16,21-42 31,1 0-31,-1 0 16,0-1-16</inkml:trace>
  <inkml:trace contextRef="#ctx0" brushRef="#br0" timeOffset="82199.13">21802 12531 0,'0'0'0,"42"-43"0,-21 1 16,0 21-16,0 0 0,-21 42 15,0 0 1,-21 21-16,0 1 0,0-1 0,0 22 16,0-22-16,-1 21 0,-20 1 0,21-1 15,0 1-15,0-22 0,-22 22 16,22-22-16,0 0 0,0 1 0,0-22 16,21 21-16,0-21 0,-22 1 15,22-1-15,22-42 31,-1-1-31,0 1 16,0 0-16,0 0 0,0 0 16,1 0-16,20-22 0,-21 22 0,0 0 15,0 0-15,1 21 16,-22 21 0,0 0-16,0 0 0,0 0 15,0 1-15,0-1 0,0 0 16,0 0-16,0 0 0,0 0 15,21-21 1,0 22-16,0-22 0,0 0 16,0 0-16,1 0 0,-1 0 15,21 0-15,-21-22 0,0 22 0,1-21 16,20 0-16,-21 21 0,0-21 16,0 0-16,1 0 0,-22-1 15,21 22-15,-21-21 0,21 21 0,-21-21 16,0 42-1,0 0-15,0 1 16,0-1-16,-21 0 16,21 0-16,-21-21 0,21 21 15,0 0-15,21-21 16,0 0 0,0 0-16,21 0 0,-20 0 0,-1 0 15,0 0-15,0-21 0,-21 0 16,21 21-16,-21-21 0,21 0 15,-21 0-15,0-1 0,0 1 0,0-21 16,0 21-16,0 0 0,0-1 16,0 1-16,-21 0 0,0 21 0,0 0 15,0 0-15,0 0 0,-1 0 16,22 21-16,-21-21 0,0 21 16,21 1-16,0-1 0,0 0 0,0 0 15,21 0 1,0-21-16</inkml:trace>
  <inkml:trace contextRef="#ctx0" brushRef="#br0" timeOffset="82771.32">22923 12975 0,'0'0'0,"0"-21"0,0 0 0,0 0 15,-21 21 1,0 0-16,0 0 15,0 0-15,0 21 0,-1 0 16,1 0-16,0 0 0,0 1 0,0-1 16,0 0-16,-1 0 0,1 0 0,0 22 15,21-22-15,0 0 16,0 0-16,0 0 0,0 0 16,0 1-16,21-22 15,0 0 1,1 0-16,-1 0 0,0 0 0,21 0 15,-21-22-15,1 22 0,-1-21 16,21 0-16,-21 0 0,0 0 0,22 0 16,-22-22-16,0 22 0,0-21 0,0-1 15,1-20-15,-1 21 0,0-22 16,0 22-16,0-22 0,0 1 0,1 20 16,-1 1-16,-21 0 15,0-1-15,21 22 0,-21 0 0,0 0 16,-21 21-1,0 21-15,21 0 0,-22 22 16,1-22-16,0 21 0,0 0 16,0 22-16,-22-22 0,22 22 0,0-1 15,0-20-15,0 20 0,21-21 0,-21 22 16,21-22-16,0 1 0,0-1 16,0-21-16,0 21 0,0-20 0,0-1 15,21 0-15,-21 0 0,21 0 16,21 0-16,-21-21 0,1 0 0,-1 0 15,21 0-15,0 0 0,-20 0 16,20 0-16,-21 0 0,21 0 16,-20 0-16,20-21 0,-21 0 0,0 21 15,0-21-15,1 0 0,-22 0 16,0-1-16</inkml:trace>
  <inkml:trace contextRef="#ctx0" brushRef="#br0" timeOffset="83034.48">20870 12721 0,'0'0'0,"-63"0"0,-64-21 15,127 0 1,21 21-16,0 0 0,43 0 15,-22 0-15,21 0 0,1 0 0,-1 0 16,22 0-16,-21 0 0,20 0 16,1 0-16,-22 21 0,1-21 0,-1 21 15,-20-21-15,-1 0 0,0 21 0,-20-21 16,-22 22 0</inkml:trace>
  <inkml:trace contextRef="#ctx0" brushRef="#br0" timeOffset="84250.92">11112 14711 0,'0'-21'31,"0"0"-31,0-1 0,0 1 16,0 0-16,0 0 0,0 0 15,0 0-15,0-1 0,0-20 0,0 21 16,0 0-16,-21-22 0,21 22 0,-21 0 16,0 21-16,21-21 0,-21 21 15,0 0-15,-1 0 0,1 0 0,0 21 16,0-21-16,0 21 0,0 0 0,21 22 15,-22-22-15,1 0 16,0 21-16,21-20 0,-21-1 0,21 21 16,0-21-16,0 0 0,0 1 0,0-1 15,21-21 1,0 0 0,0-21-16,1 21 0,-1-22 0,0 1 15,21 0-15,-21 0 16,1 0-16,-1 0 0,0 21 0,-21-22 15,0 1-15,21 21 16,-21 21 0,0 1-16,21-1 0,-21 0 15,0 0-15,0 0 0,0 0 16,0 1-16,0-1 0,21-21 16,-21 21-16,22 0 0,-22 0 0,21-21 15,0 21-15,0-21 0,0 0 16,0 0-16,1 0 0,-1-21 15,0 0-15,0 21 0,0-21 0,0 0 16,1 0-16,-1-1 0,-21 1 0,21 0 16,-21 0-16,21 0 0,-21-22 15,0 22-15,0-21 0,0 0 0,0-1 16,-21 22-16,0-21 0,0-1 0,-1 1 16,1 0-16,-21-1 0,21 1 15,-22 21-15,1 0 0,0 0 16,-1-1-16,1 22 0,-21 0 0,-1 0 15,1 0-15,-1 22 0,1 20 16,20-21-16,-20 43 0,-1-22 0,22 21 16,0 1-16,20 21 0,-20-22 15,21 22-15,0-22 0,0 22 0,21-22 16,0 1-16,0 21 0,0-43 0,0 21 16,0 1-16,21-22 0,0 1 15,0-1-15,21-21 0,-20 21 16,20-20-16,0 20 0,22-21 0,-22 0 15,0 0-15,1-21 0,20 22 0,-20-1 16,-1-21-16,-21 21 0,21-21 16,1 0-16,-22 0 0,21 0 0,-21 0 15</inkml:trace>
  <inkml:trace contextRef="#ctx0" brushRef="#br0" timeOffset="85530.37">12933 14309 0,'0'0'16,"0"-21"-16,0-1 0,0-20 0,0 21 16,21 21-16,-21-21 0,21 0 0,-21-1 15,21 22-15,-21 22 16,-42-1 0,21 0-16,0 21 0,-1 1 15,1-1-15,-21 0 0,21 22 0,-22-1 16,22-20-16,-21 20 0,21-21 15,0 1-15,-22-1 0,22 0 16,0 1-16,0-22 0,-22 0 16,22 21-16,21-20 0,-21-22 0,21 21 15,-21-21-15,21-21 32,21-1-32,0 1 0,0 0 15,1 0-15,20-21 0,-21-1 16,21 1-16,1 0 0,-1-22 0,0 1 15,22-1-15,-22 1 0,1 20 16,-1-20-16,0 20 0,-21 1 0,1 21 16,-1-21-16,0 42 15,0 0-15,-21 42 16,0-21-16,0 21 16,0 1-16,0 20 0,0 1 0,0-22 15,0 22-15,0-1 0,0-21 16,0 22-16,0-22 0,21 1 0,-21-1 15,0-21-15,0 21 0,0-20 16,0-1-16,0 0 0,0 0 0,0 0 16,0 0-16,-21-21 15,0 0-15,0 0 16,0 0-16,-22-21 0</inkml:trace>
  <inkml:trace contextRef="#ctx0" brushRef="#br0" timeOffset="86787.69">12552 14796 0,'0'0'0,"21"0"31,0 0-31,21 0 0,-20 0 16,41 0-16,-21 0 0,22 0 0,-1 0 16,1 0-16,-1 0 0,22-22 15,0 22-15,-1-21 0,-20 0 0,21 0 16,-22 0-16,1 0 0,-1-1 15,-21 1-15,1 0 0,-1 0 16,0 0-16,-20-22 0,-1 22 16,0 0-16,-21 0 0,21-21 0,-21 20 15,0 1-15,0 0 16,-21 21-16,0 0 0,0 0 16,-1 21-16,1 22 0,0-22 15,0 21-15,0 0 0,0 22 0,-1-22 16,1 22-16,0-1 0,0 1 15,0-1-15,0 1 0,-22-1 16,22 22-16,-21-22 0,-1 22 0,22 0 16,-21-1-16,0 1 0,-1 0 15,1-1-15,0 22 0,20-21 0,-20 0 16,21-1-16,-21 1 0,20-22 16,1 22-16,21-43 0,0 22 0,0-22 15,0 1-15,0-22 0,0 0 0,21 0 16,1-21-16,-1 0 0,0 0 15,21 0-15,-21-21 0,22 0 0,-1-22 16,0 22-16,1-21 0,-1 0 16,-21-1-16,22 1 0,-22-22 0,0 22 15,0-21-15,-21-1 0,0 1 0,0 20 16,0-20-16,0-1 0,0 22 16,0-22-16,-21 22 0,0-21 0,0 20 15,-1 1-15,1 21 0,0-22 16,0 22-16,21 0 15,-21 21-15,0-21 16,21 0 0,21 0-16,21 21 15,-21-22-15,22 1 0,-22 0 16,21 0-16,22 0 0,-22-22 0,21 22 16,1-21-16,-1 0 0,22-1 15,-21 22-15,-1-21 0,1-1 0,-1 1 16,-21 0-16,1-1 0,-22 1 15,0 0-15,0-1 0,-21 22 16,0-21-16,0 21 0,0 0 0,0-1 16,-21 22-1,0 0-15,0 22 16,0-1-16,-1 21 0,1 0 16,0 1-16,0-1 0,0 0 0,0 1 15,21 20-15,-22-20 0,1 20 16,0-21-16,21 1 0,0 20 0,0-20 15,0-22-15,0 21 0,0-21 0,0 0 16,0 1-16,21-1 0,-21 0 16,21-21-16,1 0 0,-1 0 0,21 0 15,-21 0-15,0 0 0,1-21 16,20 0-16,-21 21 0,0-22 16,0 1-16,1-21 0,20 21 15,-21 0-15,0-22 0,0 22 0,-21-21 16,22 21-16,-1-1 0,-21 1 0,0 0 15,21 21 1,-21 21 0,0 0-16,0 1 0,0-1 15,0 0-15,0 0 0,0 0 0,0 0 16,0 1-16,0-1 0,0 0 0,0 0 16,0 0-1,21-21-15,0 0 16,0 0-16,1 0 15,-1-21-15,0 0 0,0 0 16,0 0-16,0-1 0,1 1 16,-1 0-16,0 0 0,0 0 15,0 0-15,0-1 0,1 22 16,-1 0-16,-21 22 16,0-1-16,0 0 0,0 0 15,0 0-15,0 0 0,0 1 16,0-1-16,0 0 0,0 0 0,21 0 15,-21 0 1,21-21-16,0 0 16,0 0-16,1 0 0,-1-21 15,0 0-15,-21 0 16,0 0-16,0 0 0,0-1 0,0 1 16,0 0-16</inkml:trace>
  <inkml:trace contextRef="#ctx0" brushRef="#br0" timeOffset="86995.15">14118 14817 0,'0'0'0,"-106"0"15,85 0-15,0 0 16,42 0 0,21 0-16,-20 0 15,20 0-15,0 0 0,22 0 0,-22 0 16,22 0-16,-22 0 0,21 0 15,-20 0-15,20-21 0,-20 21 0,-1 0 16,-21 0-16,21 0 0,-20-22 16,-1 22-16,0-21 0</inkml:trace>
  <inkml:trace contextRef="#ctx0" brushRef="#br0" timeOffset="88979.05">16023 15304 0,'0'-22'47,"21"1"-47,0 0 15,1-21-15,-1 21 0,0-1 16,0 1-16,0-21 0,0 21 15,1-22-15,-1 22 0,0-21 16,21 21-16,-21-22 0,22 22 16,-22 0-16,0 0 0,0 21 0,0 0 15,1 0-15,-1 0 0,0 0 0,0 0 16,-21 21 0,0 0-16,0 0 0,0 1 15,0-1 1,0-42 31,0-1-47,0 1 15,-21 0 1,0 21-16,0 0 0,-1 0 16,1 0-1,0 0-15,0 21 0,0 0 0,0-21 16,-1 22-16,1 20 0,21-21 0,0 21 15,-21-20-15,21 20 0,0 0 16,-21 1-16,21-1 0,0-21 0,0 21 16,0-20-16,0 20 0,21-21 15,0 0-15,0-21 0,1 21 0,-1 1 16,21-22-16,-21 0 0,22 0 16,-22 0-16,21 0 0,0-22 0,1 1 15,-1 0-15,0 0 0,1-21 0,-1 20 16,0-20-16,1 0 15,-22-1-15,21 1 0,1 0 0,-22-22 16,21 22-16,-21 0 0,22-22 16,-22 22-16,0-22 0,21 22 0,-21 0 15,1-22-15,-1 43 0,-21-21 16,0 20-16,21 1 0,-21 0 0,0 42 31,-21 0-31,0 22 0,-1-22 0,1 21 16,0 22-16,0-22 0,-21 0 15,20 22-15,1-22 0,0 22 0,21-22 16,0 22-16,-21-22 0,21 0 0,0 1 16,0-1-16,0 0 0,21-21 15,0 1-15,0-1 0,22 0 16,-22 0-16,21 0 0,1-21 0,-1 0 16,0 0-16,22 0 0,-22 0 15,0 0-15,22-21 0,-1 0 0,-20 21 16,-1-21-16,22 0 0,-22-22 15,-21 22-15,21 0 0,-20-21 0,-1-1 16,0 1-16,-21 21 0,0-22 16,0 1-16,0 21 0,0-21 0,0 20 15,-21 22-15,0 0 0,-1 0 0,1 0 16,-21 0-16,21 0 0,0 22 16,-22 20-16,22-21 0,0 21 15,-21-20-15,20 20 0,1 0 0,0 1 16,0-22-16,21 21 0,0-21 15,0 22-15,0-22 0,0 0 0,0 0 16,0 0-16,21-21 16,0 0-16,0 0 0,1 0 0,-1 0 15,21 0-15,-21 0 0,22-21 16,-22 0-16,0 0 0,0 0 0,21-1 16,-20 1-16,-1 0 0,0 0 15,-21-21-15,21 20 0,0-41 16,-21 42-16,21 0 0,-21-1 15,0 1-15,0 42 16,0 1-16,0-1 16,0 0-16,0 0 15,-21 0-15,21 0 0,-21 22 0,21-22 16,0 0-16,0 21 0,0-20 0,0-1 16,0 0-16,21 0 15,0 0-15,1-21 0,-1 0 0,21 0 16,-21 0-16,22 0 0,-1 0 15,-21 0-15,21 0 0,1 0 0,-1-21 16,0 0-16,1 0 0,-22 0 0,21-1 16,1-20-16,-1 21 15,-21-21-15,0-1 0,0 22 0,1-64 16,-22 43 0,0 21-16,0 0 0,-22 0 0,1 21 15,0 0-15,0 0 0,0 0 16,0 0-16,-1 21 0,22 0 0,0 0 15,-21 0-15,21 0 0,0 22 0,0-22 16,0 0-16,0 21 0,0-20 16,0-1-16,0 21 0,0-21 15,0 0-15,0 1 0,0-1 0,0 0 16,0 0-16,0 0 16,0-42 15,-21 0-16,21 0-15,-21 0 0,21-1 16,0 1-16,-21 0 0,21 0 0,-21 0 16,-1 21-16,1 21 31,21 21-31,0-21 0,0 1 16,0-1-16,0 0 0,0 0 15,21 0-15,1 0 0,-1-21 16,0 0-16,0 22 0,21-22 0,-20 0 15,20 0-15,0 0 0,1 0 16,-1-22-16,0 22 0,1-21 16,-22 21-16,21-21 0,0 0 15,1 0-15,-22 0 0,21-1 0,-21-20 16,1 21-16,-1-21 0,-21-1 0,0 1 16,0 21-16,0-22 0,0 22 15,0 0-15,0 0 0,0 0 0,-21 42 31,21 0-31,0 21 16,0-20-16,0-1 0,0 21 16,0 0-16,0-20 0,0 20 15,0-21-15,0 21 0,0-20 0,0 20 16,0-21-16,-22 0 0,22 0 16,-21 1-16,0-1 0,-21 0 15,21 0-15,-1-21 0,-20 21 16,21-21-16,-21 0 0,-1 0 0,1 0 15,-22 0-15,22 0 0,-43 0 0,22 0 16,-22 0-16</inkml:trace>
  <inkml:trace contextRef="#ctx0" brushRef="#br0" timeOffset="90117.58">4678 16193 0,'-21'21'0,"42"-42"0,-42 63 16,21-21-16,0 0 15,21-42 16,-21 0-31,0 0 16,0 0-16,0-1 0,0 1 16,0 0-16,-21 0 0,21 0 15,-43 0-15,22-1 0,0 22 16,-21 0-16,-1 0 0,22 0 0,-21 22 16,-1-1-16,1 0 0,21 0 15,-21 21-15,20 1 0,-20-1 0,21 0 16,0 1-16,0-1 15,21 0-15,0 1 0,0-22 0,0 21 16,0-21-16,0 1 0,0-1 16,0 0-16,21-21 0,0 0 0,0 0 15,0 0-15,0 0 0,1-21 16,-1 0-16,21-1 0,-21 1 0,0 0 16,1 0-16,-1 0 0,0-22 15,0 22-15,-21 0 0,0 0 0,0 0 16,0-22-16,0 22 0,0 0 15,0 0-15,-21 42 32,21 0-32,0 0 0,0 1 15,0-1-15,0 21 0,0-21 0,0 22 16,21-22-16,-21 0 0,21 0 16,0 0-16,1 0 0,-1 1 0,0-22 15,0 0-15,0 0 0,22 0 16,-22 0-16,0 0 0,21-22 0,-21 22 15,22-21-15,-22-21 0,21 21 16,-21 0-16,22-22 0,-22 22 0,0-21 16,0-1-16,-21 1 0,0 0 15,0-1-15,0-20 0,0 21 0,-21-1 16,0-20-16,-21 20 0,20 1 16,-20 0-16,0-1 0,-1 1 15,1 21-15,-21-21 0,20 42 0,-20-22 16,-1 22-16,-20 0 0,20 0 15,1 22-15,-22-1 0,21 0 0,-20 42 16,20-20-16,1 20 0,-1 22 16,1 0-16,20-1 0,1 1 0,21 0 15,0 20-15,21-20 0,0 0 16,0-1-16,21-20 0,0-1 0,21 1 16,-20-1-16,20-20 0,21-22 15,-20 21-15,20-21 0,1 1 16,-1-22-16,1 0 0,-1 0 15,1 0-15,-1 0 0,1-22 0,-1 1 16,-20 0-16,20 0 0,-21 0 16,22-22-16</inkml:trace>
  <inkml:trace contextRef="#ctx0" brushRef="#br0" timeOffset="90716.87">6350 16002 0,'0'0'0,"21"-21"0,-21 0 0,21 0 16,-21-1-16,0 44 31,-21-1-31,0 21 16,0 0-16,0 1 0,-1-1 0,1 0 15,0 22-15,0-22 0,0 1 0,0 20 16,21-21-16,-22 1 0,1-1 15,0 0-15,21 1 0,0-22 0,-21 21 16,21-21-16,0 1 0,21-22 31,0 0-31,-21-22 0,21 1 16,1 0-16,-1-21 0,0 21 0,0-22 16,0 1-16,0 0 0,1-22 15,-1 22-15,0-1 0,-21-20 16,0 42-16,21-22 0,-21 22 15,21 0-15,0 21 0,1 21 16,-22 0-16,21 22 0,-21-22 16,21 21-16,-21 1 0,21-1 15,-21 0-15,21 1 0,-21-22 0,0 21 16,0-21-16,0 22 0,0-22 16,0 0-16,0 0 0,0 0 0,0 0 15,-21-21 1,0 0-16,0 0 15,0 0-15,-1 0 0</inkml:trace>
  <inkml:trace contextRef="#ctx0" brushRef="#br0" timeOffset="91774.45">5990 16552 0,'0'0'0,"21"0"31,0 0-31,1 0 16,-1 22-16,0-22 0,21 0 0,1 0 15,-1 0-15,0-22 0,22 1 16,-1 0-16,1 0 0,-1 0 0,22-22 16,-22 22-16,1-21 0,-1 21 15,1 0-15,-22-22 0,1 22 0,-22-21 16,0 21-16,0-1 0,0 1 16,-21-21-16,0 21 0,0 0 15,0-22-15,0 22 0,0 0 0,-21 21 16,0 0-16,0 0 15,0 21-15,-1 21 0,1 1 16,0-1-16,0 0 0,-21 22 0,20-1 16,-20 1-16,21 21 0,-21-22 15,20 22-15,-20-22 0,21 22 0,0-22 16,0 22-16,21-21 0,-22 20 16,22-20-16,0-1 0,0 1 0,0-1 15,0 1-15,0-22 0,0 22 16,22-22-16,-22 0 0,21 1 15,-21-22-15,21 0 0,-21 0 16,21-21-16,0 0 0,0 0 16,1-21-16,-1-21 0,21 20 0,-21-20 15,0 0-15,22-1 0,-22 1 16,0-21-16,0 20 0,0-20 0,-21 20 16,0 1-16,0-21 0,0 20 15,-21 1-15,0 0 0,0-1 0,-21 22 16,20-21-16,-20 21 0,0-1 15,21 1-15,-22 21 0,22 0 0,0 0 16,-21 0-16,20 0 16,44 0 15,-1 0-31,21 0 0,-21 0 16,22 0-16,-1-21 0,0 0 0,22 0 15,-22 0-15,22-22 0,-1 22 16,1 0-16,-1-21 0,-21-1 0,22 22 15,-22-21-15,1 21 0,-22-1 0,21-20 16,-21 21-16,-21 0 0,0-22 16,0 22-16,0 0 0,0 0 0,0 0 15,-21 21 1,21 21 0,0 0-16,-21 0 0,21 0 15,0 22-15,0-22 0,0 21 0,0 1 16,0-22-16,-21 21 0,21 0 0,0 1 15,0-1-15,0 0 0,0 1 16,0-1-16,0-21 0,0 0 0,0 1 16,21-1-16,0 0 0,0-21 15,0 0-15,1 0 0,-1 0 16,0 0-16,0-21 0,0 0 16,0-1-16,1 1 0,-1 0 15,-21 0-15,21 0 0,-21 0 0,0-1 16,0 1-16,21 21 15,-21-21-15,21 21 16,-21 21 0,21-21-1,-21 21-15,22 1 0,-22-1 0,21 0 16,-21 0-16,21-21 16,0 21-16,-21 0 0,21-21 0,0 22 15,1-22-15,-1 0 16,0 0-16,0 0 15,0 0 1,0 0 0,-21-22-16,22 1 15,-1 0-15,0 0 16</inkml:trace>
  <inkml:trace contextRef="#ctx0" brushRef="#br0" timeOffset="91918.37">7281 16447 0,'0'0'0,"-21"0"0,0 0 0,0 0 16</inkml:trace>
  <inkml:trace contextRef="#ctx0" brushRef="#br0" timeOffset="92031.32">7937 5017 0,'0'0'0,"0"-254"0,22 21 0,-1 21 0</inkml:trace>
  <inkml:trace contextRef="#ctx0" brushRef="#br0" timeOffset="92250.72">8975 16764 0,'0'0'0,"-22"-42"0,-20-1 0</inkml:trace>
  <inkml:trace contextRef="#ctx0" brushRef="#br0" timeOffset="92446.6">8996 16468 0,'63'-43'16,"-126"86"-16,169-107 0,-85 43 15,-21-21-15,21-22 0,0 43 16,21 0-16,1 0 0,-22 0 0,0-1 15,-21 1-15,0 0 0,0 0 16,0 0-16,-21 21 0,0-21 16,-22 21-16,22 0 0,0 0 15,0 0-15,0 0 0,-22 0 0,22 0 16,0 21-16,-21-21 0,21 21 16,-22 0-16,22 0 0,0-21 15,-21 21-15,20 1 0,1-1 0,42 0 16,-63 0-16</inkml:trace>
  <inkml:trace contextRef="#ctx0" brushRef="#br0" timeOffset="92929.84">8826 16531 0,'22'0'15,"-1"0"-15,0 0 0,21 0 16,-21 0-16,22 0 0,-22 21 0,0-21 16,21 0-16,-20 22 0,-22-1 15,21-21-15,-21 21 0,0 0 16,0 0-16,-21 0 15,-1 1-15,1-22 0,-21 21 16,21 0-16,-22-21 0,1 21 0,21-21 16,-21 0-16,-1 0 0,22 0 15,-21 0-15,-1 0 0,1 0 0,0 0 16,21-21-16,-22 0 0,1 21 16,21-21-16,-22-1 0,22 1 0,0 0 15,-21 0-15,21 0 0,-1 21 0,1-21 16,21 42 15,21 0-15,1-21-16,-1 42 0,21-21 15,-21 1-15,22-1 0,-22 0 0,21 21 16,-21-21-16,22 1 0,-1-1 16,-21-21-16,21 21 0,1 0 0,-1-21 15,0 0-15,-20 0 0,20 0 16,0 0-16,1 0 0,20 0 0,-21-21 15,-20 21-15,20-21 0,0 0 0,1-1 16,-22 1-16,21 0 0,-21 0 16,0 0-16,22 0 0,-43-1 0,21 1 15,-21 0-15,0 0 16,21 0-16,-21 0 0,0-1 0,0 1 16,0 0-1</inkml:trace>
  <inkml:trace contextRef="#ctx0" brushRef="#br0" timeOffset="93494.51">10096 16743 0,'0'0'16,"-21"0"30,0 0-14</inkml:trace>
  <inkml:trace contextRef="#ctx0" brushRef="#br0" timeOffset="109655.05">7345 16277 0,'-21'0'31,"21"21"-31,0 1 47,21-22-32,0 0 1,0 0-16,0 21 16,0-21-16,1 0 0,20 0 0,-21 0 15,21 0-15,-20 0 0,20 0 16,-21 0-16,0 0 0,22 0 0,-22 0 16,0 0-16,0 0 0,0 0 15,0 21-15,1-21 0,-1 0 16,0 0-1</inkml:trace>
  <inkml:trace contextRef="#ctx0" brushRef="#br0" timeOffset="110147.28">7747 16743 0,'0'21'15,"21"-42"17,0 0-17,0 0-15,-21-1 0,22 22 16,-22-21-16,0 0 0,0 0 15,0 0 1,0 0-16,-22 21 31,1 0-31,0 0 16,21 21-16,-21 0 16,21 0-16,0 0 0,0 22 15,0-22-15,0 0 0,0 0 16,0 0-16,0 0 0,0 1 15,0-1-15,0 0 0,21 0 16,-21 0-16,21-21 16,0 0-16,1 0 15,-1 0-15,0-21 16</inkml:trace>
  <inkml:trace contextRef="#ctx0" brushRef="#br0" timeOffset="110483.17">8043 16658 0,'21'21'62,"1"-21"-62,-22 22 16,0-1-16,21-21 0,0 21 0,-21 0 15,21 0-15,-21 0 0,0 1 16,0-1-16,0 0 0,0 0 0,0 0 16,0 0-16,0 1 15,0-1-15,-21-21 0,21-21 32,0-1-17,0 1-15,0-21 0,0 21 16,0 0-16,21-1 0,-21-20 15,0 0-15,21 21 0,0-22 0,-21 22 16,22 0-16,-1-21 0,0 20 0</inkml:trace>
  <inkml:trace contextRef="#ctx0" brushRef="#br0" timeOffset="111294.7">9250 16235 0,'0'0'0,"21"-21"0,0 0 0,0-1 16,-21 1-16,0 0 15,21 21-15,-21-21 0,0 0 16,0 0-16,0-1 16,-21 22-16,21-21 0,-21 21 15,0-21-15,0 21 0,-22 0 16,22 0-16,0 0 16,0 0-16,0 0 0,21 21 15,-21 0-15,-1 1 0,1-1 0,0 21 16,21-21-16,0 22 0,0-22 15,0 21-15,0 0 0,0-20 0,0 20 16,0-21-16,0 21 0,0-20 16,0 20-16,0-21 0,0 0 15,0 0-15,0 1 0,0-1 0,0 0 16,-21 0-16</inkml:trace>
  <inkml:trace contextRef="#ctx0" brushRef="#br0" timeOffset="112710.89">9567 16447 0,'0'0'0,"0"-22"16,0 1-16,0 0 16,0 0-16,-21 21 46,21 21-46,-21 0 0,21 0 0,0 1 16,0-1-16,0 0 0,0 0 16,0 21-16,-21-20 0,21 20 0,0 0 15,0-21-15,-21 22 0,21-22 16,0 21-16,0-21 0,0 22 0,0-22 16,0 0-16,0 0 0,0 0 15,21-21-15,0 0 16,0 0-16,0 0 0,0-21 15,1 0-15,-1 0 16,21 21-16,-21-21 0,0 0 0,1-1 16,-1-20-16,0 21 0,-21 0 15,21 0-15,0-1 0,0 1 0,-21-21 16,22 21-16,-22 0 0,21-1 16,-21 1-16,21 21 15,-21 21 16,0 1-31,-21-1 16,21 0-16,0 0 0,0 21 16,-21-20-16,21-1 0,0 21 0,0-21 15,0 0-15,0 1 0,0-1 16,0 0-16,0 0 0,0 0 16,21 0-16,0-21 0,0 0 15,0 0-15,0 0 0,1-21 16,-1 0-16,21 0 0,-21 21 0,0-21 15,1-22-15,-1 22 0,0 0 16,0 0-16,0 0 0,-21 0 0,0-1 16,21 1-16,-21 0 0,22 21 0,-22-21 15,21 21-15,-21 21 47,0 0-47,0 0 0,0 1 16,0-1-16,0 0 0,0 0 0,0 21 15,0-20-15,0-1 0,0 0 16,0 0-16,0 0 0,0 0 0,21 1 16,0-22-1,0 0-15,0 0 0,1-22 16,-1 22-16,0-21 0,0 0 16,21 0-16,-20 0 0,20-22 0,-21 22 15,21 0-15,-20-21 0,-1 21 0,21-22 16,-21 1-16,0 0 0,1 20 15,-1-20-15,-21 0 0,0-1 16,21 1-16,-21 0 0,21-1 16,-21 22-16,0-21 0,0 21 0,0 0 15,0-1-15,0 1 0,0 42 32,0 1-32,0-1 15,-21 21-15,0-21 0,21 22 16,0-1-16,0-21 0,0 21 0,-21 1 15,21-1-15,0 0 0,0-20 16,0 20-16,0 0 0,0-21 0,0 22 16,0-22-16,0 0 0,21 0 0,0 0 15,0 1-15,0-1 16,0-21-16,1 0 0,20 21 0,-21-21 16,21 0-16,-20 0 0,20 0 15,-21 0-15,21 0 0,-20-21 0,20 21 16,-21-21-16,0-1 0,0 22 0,1-21 15,-1 0-15,0 21 0,-21-21 16,0 0-16,0 0 0,0-1 16,0 1-16,0 0 0,0 0 0,0 0 15,0 0 1,-21 21-16,0 0 16,-1 0-16,1 21 0,21 0 15,-21 0-15,21 0 16,0 0-16,-21 1 0,21-1 0,0 0 15,0 0-15,0 0 0,0 0 16,0 22-16,21-22 0,0 0 16,0 0-16,-21 0 0,22-21 15,-1 0-15,0 0 0,0 0 0,0 0 16,0 0-16,1 0 0,-1 0 0,21 0 16,-21-21-16,22 0 0,-22 21 15,0-21-15,0 21 0,0-21 0,0 0 16,-21-1-16,22 1 15,-22 0-15</inkml:trace>
  <inkml:trace contextRef="#ctx0" brushRef="#br0" timeOffset="113002.96">10774 16447 0,'0'0'0,"0"-22"0,21 1 31,0 21-31,0 0 0,0-21 16,22 21-16,-1-21 16,0 21-16,-20-21 0,20 21 0,0 0 15,-21 0-15,22 0 0,-22 0 0,0 0 16,-21-21-16,21 21 15,-42 0 17,0 0-32,0 0 15</inkml:trace>
  <inkml:trace contextRef="#ctx0" brushRef="#br0" timeOffset="113314.78">10308 16066 0,'-21'0'0,"42"0"0,-63 0 16,21 21-16,-1 0 0,1 0 0,0-21 16,0 21-16,0 0 0,21 1 15,0-1-15,0 0 0,21-21 31,0 0-31,0-21 16,0 0-16,1-1 16,-22 1-16,21 21 0,-42 0 31,-1 0-31,1 21 31,0-21-31,0 0 0</inkml:trace>
  <inkml:trace contextRef="#ctx0" brushRef="#br1" timeOffset="130706.51">13864 3979 0,'-21'0'16,"0"0"-16,0 0 0,-1 0 15,1-21 1,0 21-16,0 0 16,0 0-1,0 0 1,21 21 0,-22-21-16,22 22 31,22-22-31,-1 0 15,21 0-15,-21 0 0,22 0 16,20 21-16,-21-21 0,43 0 0,-21 0 16,20 0-16,22 0 0,0 21 0,-21-21 15,20 0-15,-20 0 0,21 21 16,0-21-16,0 21 0,-1-21 16,-20 0-16,21 21 0,-21-21 0,20 0 15,-20 0-15,-21 22 0,-1-22 16,1 0-16,-1 0 0,-21 0 15,1 0-15,-22 0 0,21 0 0,-21 0 16,-42 0 31,0 0-31,0 0-1,0 0-15,0 0 0,-1 0 16,1 0-16,0 0 0,-21 0 0,21 0 15</inkml:trace>
  <inkml:trace contextRef="#ctx0" brushRef="#br1" timeOffset="131104.29">14372 4170 0,'0'0'0,"-63"0"0,20 0 15,22 0-15,-21 0 0,-1 0 16,22 0-16,-21 0 0,21 0 0,0 0 16,-1 0-1,44 0 1,-1 0-16,21 0 16,-21 0-16,43 0 0,-1 0 15,1 0-15,-1 0 0,22 0 16,0 0-16,-1 0 0,1 0 0,21 0 15,-22 0-15,22 0 0,-21 0 0,0 0 16,20 0-16,-41 0 0,21 0 16,-22 0-16,1 0 0,-1 0 0,-21 0 15,1 0-15,-22 0 0,0-21 16,0 21-16,0 0 0,-21 21 62,0 0-46</inkml:trace>
  <inkml:trace contextRef="#ctx0" brushRef="#br1" timeOffset="132538.24">12361 16764 0,'0'0'0,"0"-21"0,-21 21 0,0-21 0,0 21 0,0-21 16,-1-1-16,1 1 15,0 21-15,0 0 0,0 0 16,0-21-16,-1 21 0,1 0 16,0 0-1,21 21 1,21-21-16,22 21 15,-22-21-15,21 22 0,22-22 16,-22 21-16,21-21 0,1 21 0,-1-21 16,1 21-16,-1-21 0,1 0 15,-1 21-15,1-21 0,-1 0 16,1 0-16,-1 21 0,-20-21 0,-1 0 16,0 0-16,1 0 0,-22 0 15,0 0-15,0 0 0,0 0 16,1 0-16,-44 22 47,1-22-47,0 0 0,0 0 15,0 0-15,0 0 0,-1 0 0,-20 21 16,21-21-16,-21 0 0,-1 0 0,22 21 16</inkml:trace>
  <inkml:trace contextRef="#ctx0" brushRef="#br1" timeOffset="132843.13">12509 16912 0,'-42'0'0,"84"0"0,-105 0 0,42 0 16,0 0-16,-1 0 15,44 0 1,-1 0 0,21 0-16,-21 0 0,22 0 0,-1 0 15,0 0-15,22 0 0,-22 0 16,22 0-16,-22 0 0,21 0 0,1 0 15,-22 0-15,22 0 0,-1 0 16,-20 0-16,-1 0 0,0 0 16,1 0-16,-1 0 0,-21 0 15,21 0-15,-20 0 0,-1 0 0,0 0 16,0 0 0,-21-21 15,0 0-16,-21 21-15</inkml:trace>
  <inkml:trace contextRef="#ctx0" brushRef="#br1" timeOffset="134890.75">16997 3323 0,'0'-21'15,"0"0"-15,21 21 16,-21-21-16,21 21 0,-21-21 0,0-1 16,21 1-16,-21 0 15,0 0-15,0 0 16,0 0 0,0-1-16,0 1 0,-21 21 15,0-21-15,0 21 16,0 0-16,-1 0 0,1 0 15,0 0-15,0 0 0,0 0 16,0 0-16,-1 21 0,1 0 0,0 1 16,-21 20-16,21-21 0,-1 21 15,-20 1-15,21-1 0,0 22 0,0-22 16,-1 0-16,1 22 0,0-22 16,21 0-16,0 1 0,-21-1 0,21 22 15,0-43-15,0 21 0,0 0 16,0-20-16,21 20 0,0-21 15,0 0-15,1 22 0,-1-43 0,21 21 16,-21 0-16,22-21 0,-22 0 16,21 0-16,-21 0 0,22 0 0,-22-21 15,21 0-15,0 21 0,1-22 16,-1 1-16,0-21 0,22 21 0,-22 0 16,1-22-16,-1 22 0,-21-21 15,21 21-15,-20-22 0,-1 1 0,0-22 16,-21 22-16,0 0 15,0-22-15,0 1 0,0 20 0,-21-20 0,0 21 16,-1-1-16,1 1 16,-21 21-16,21 0 0,-22-1 0,1 1 15,21 21-15,-21 0 0,-1 0 16,1 21-16,0 1 0,20-1 0,-20 0 16,21 21-16,-21 1 0,20-1 15,1 0-15,0 22 0,0-22 0,0 0 16,21 1-16,0-1 0,0-21 15,0 22-15,0-22 0,0 0 0,21 0 16,21 0-16,-21 0 0,22-21 16,-22 0-16,21 22 0,1-22 0,-1 0 15,0 0-15,22 0 0,-22 0 0</inkml:trace>
  <inkml:trace contextRef="#ctx0" brushRef="#br1" timeOffset="136271.35">17822 3641 0,'-21'-21'15,"0"21"1,21-22-16,-21 22 0,21 22 47,-21-22-47,21 21 0,0 0 15,0 0-15,0 0 0,0 0 0,0 1 16,0-1-16,-22-21 0,22 21 16,0 0-16,-21 0 0,21 0 0,0 1 15,0-44 32,0 1-31,0 0-16,21 0 15,-21-21-15,22 20 0,-22 1 0,21-21 16,0 21-16,0 0 0,-21-22 16,21 22-16,0 0 0,1 21 15,-1-21-15,0 21 0,0 0 0,0 0 16,-21 21-16,21 0 16,1 21-16,-22-20 0,0-1 15,0 0-15,0 0 0,0 0 16,0 22-16,0-22 0,21-21 0,-21 21 15,21 0-15,-21 0 0,21-21 16,0 21-16,0-21 0,1 0 16,-1 0-16,0 0 0,0 0 15,21 0-15,-20-21 0,20 0 0,-21 0 16,21 0-16,-20 0 0,20-1 16,0 1-16,-21-21 0,22 0 15,-22-1-15,21 1 0,-21-22 0,1 22 16,-1-21-16,0-1 0,0 1 15,-21 20-15,0 1 0,21 0 0,-21-1 16,21 1-16,-21 21 0,0 0 16,0-1-16,0 44 31,-21 20-31,0-21 0,0 0 16,21 22-16,-21-1 15,0 0-15,21 1 0,-22-1 0,1 21 16,21-20-16,-21-1 0,21 0 15,-21 1-15,21-1 0,-21-21 0,21 22 16,0-22-16,0 21 0,0-21 16,0 0-16,21 1 0,0-1 0,0-21 15,0 21-15,1 0 0,-1-21 16,0 0-16,0 0 0,21 0 0,-20 0 16,-1 0-16,0 0 0,0 0 0,0-21 15,0 21-15,22-21 0,-22 0 16,0-1-16,-21 1 0,21 0 0,0 0 15,-21 0-15,22 0 0,-22-1 16,0 1-16,0 0 16,0 42-1,0 0 1,0 1-16,0-1 16,0 0-16,0 0 15,0 0-15,21-21 16,0 0-16,0 0 15,0 0-15,0 0 16,1 0-16,-1 0 0,0-21 0,21 21 16,-21-21-16,1 0 0,-1 0 15,0-1-15,0 1 0,0 0 16,0 0-16,1 0 0,-22 0 0,0-1 16,0 1-16,21 21 15,-21 21 16,0 1-31,0-1 16,0 0-16,0 0 0,0 0 16,0 0-16,0 22 0,0-22 0,0 21 15,0 1-15,0-1 0,0 0 16,0 1-16,0 20 0,0 1 0,0-22 16,0 21-16,0 1 0,0-1 0,0 1 15,0-1-15,-21 1 16,21-1-16,0-20 0,0 20 0,-22-20 15,1-1-15,0 0 0,0 1 0,0-1 16,0-21-16,-1 0 0,1 0 16,0 1-16,0-22 0,0 0 0,0 0 15,-1 0-15,1-22 0,21 1 16,0 0-16,-21-21 0,21-1 0,0 1 16,0-21-16,0-1 0,0 1 0,21-1 15,-21-21-15,21 1 0,1 20 16,-1-20-16,0 41 0,0-20 0,0 20 15,0 1-15,22 0 0,-22-1 16,0 22-16,21 0 0,-20 0 16,20 0-16,0 0 0,-21-1 15,22 1-15,-1 0 0,0 0 0,1 0 16,-1 0-16</inkml:trace>
  <inkml:trace contextRef="#ctx0" brushRef="#br1" timeOffset="137162.7">21315 3006 0,'0'0'0,"21"-43"0,0 22 0,-21 0 16,0 0-16,0 0 0,0 0 16,-21-1-16,0 22 0,0 0 15,-1 0-15,1 0 0,-21 0 0,21 0 16,-22 22-16,22-1 0,-21 0 16,21 0-16,-22 0 0,22 22 0,-21-1 15,-22 43-15,43-43 0,0 21 16,-21-20-16,21 20 0,-1 1 15,1-1-15,0-20 0,21 20 0,-21-21 16,21 1-16,0-1 16,0 0-16,21-20 0,0 20 0,0-21 15,1 0-15,-1-21 0,21 21 16,-21 1-16,0-22 0,22 0 0,-1 0 16,-21 0-16,22 0 0,-22 0 15,21-22-15,0 1 0,-20 0 0,20 0 16,0 0-16,22 0 0,-22-22 15,0 1-15,1 21 0,-1-43 0,0 22 16,-20-22-16,20 22 0,-21-21 16,-21-1-16,0 22 0,0-22 0,0 22 15,0-22-15,0 22 0,-21 0 16,0-1-16,0 22 0,-22-21 16,1 21-16,0 0 0,-1-1 15,1 22-15,0 0 0,-1 0 0,1 0 16,0 22-16,-1-1 0,1 21 15,0-21-15,-1 22 0,-20 41 0,20-41 16,1 20-16,21 1 0,0-1 16,0 1-16,21-1 0,0-21 0,0 22 15,0-22-15,0 1 0,21-1 16,21-21-16,-21 21 0,22-20 0,-1-1 16,0-21-16,1 21 0,-1-21 15,0 0-15,22 0 0,-22 0 16,22 0-16,-22 0 0,21 0 0,-20-21 15,20 0-15,-20-1 0,-1 1 16,0 0-16,-21 0 0,22-21 0,-22 20 16,0-20-16,0 21 0,-21 0 15,0-22-15,0 22 0,21 0 16</inkml:trace>
  <inkml:trace contextRef="#ctx0" brushRef="#br1" timeOffset="138182.18">21738 3704 0,'0'0'0,"0"21"15,0 1-15,-21-1 0,0 0 16,21 0-16,0 0 16,0-42 31,0 0-32,21 0-15,0 0 0,0-22 0,0 22 16,1-21-16,-1 21 0,0-1 15,0-20-15,21 21 0,-20 0 0,-1 0 16,0 21-16,0-22 16,-21 44-16,21-1 15,-21 0-15,0 0 0,0 21 0,0-20 16,0-1-16,21 0 0,-21 21 16,0-21-16,0 1 0,0-1 15,22 0-15,-1-21 0,-21 21 16,21-21-16,0 0 0,0 0 15,0 0-15,1 0 16,-1 0-16,0 0 0,0 0 0,0-21 16,0 0-16,1 21 0,-1-21 15,0-22-15,0 22 0,0 0 16,22-21-16,-22 20 0,0-20 0,21 21 0,-21 0 16,1 0-16,-1-1 15,0 1-15,0 0 0,0 21 0,0 0 16,-21 21-1,0 0 1,0 1-16,0-1 16,0 0-1,0-42 17,0 0-17,0-1-15,0 1 16,0 0-16,0 0 15,-21 21 17,0 0-32,0 0 0,0 0 0,21 21 15,-21 0-15,-1 0 16,1 1-16,0-1 0,0 21 0,0-21 16,0 0-16,-1 1 0,1 20 15,21-21-15,0 0 0,-21 0 0,21 1 16,0-1-16,0 0 0,0 0 0,0 0 15,21-21-15,0 21 0,1-21 16,20 22-16,-21-22 0,21 0 0,-20 0 16,20 0-16,0 0 0,-21 0 15,22 0-15,-1 0 0,0 0 16,1 0-16,-1 0 0,22-22 16,-43 22-16,21-21 0,0 0 0,1 0 15,-22 0-15,0-22 0,0 22 16,0-21-16,1 21 0,-22-22 0,21 1 15,-21 0-15,0-1 0,0 22 16,0 0-16,0 0 0,0 0 0,0 0 16,-21 42-1,-1 0-15,1 0 0,0 0 16,0 22-16,0-22 0,0 21 16,21 0-16,-22-20 0,22 20 15,-21-21-15,21 0 0,0 22 0,0-22 16,0 0-16,21 0 15,1 0-15,-1-21 0,0 0 0,21 21 16,-21-21-16,1 0 0,20 0 16,-21 0-16,0 0 0,0 0 0,1 0 15,-1 0-15,0 0 16,-21-21-16,0 0 16,0 0-16,0 0 0,-21 21 15,21-21-15</inkml:trace>
  <inkml:trace contextRef="#ctx0" brushRef="#br1" timeOffset="138907.09">24659 3493 0,'0'0'0,"0"-22"0,0 1 0,0 0 16,0 0-16,0 0 0,0 0 15,0-1-15,0 1 0,0 0 0,0 0 16,0 42 15,0 0-15,0 22-16,0-22 0,0 21 0,0 0 16,0 1-16,0-1 0,0 0 15,-21-20-15,0 20 0,21-21 0,0 21 16,0-20-16,-21-1 0,21 0 15,0 0-15,0-42 47,0 0-47,0 0 16,0-1-16,0 1 0,21 0 16</inkml:trace>
  <inkml:trace contextRef="#ctx0" brushRef="#br1" timeOffset="139270.88">24659 3027 0,'0'0'0,"-21"0"15,0 0-15,0 0 0,-1 42 16,1-21-16,0-21 0,0 0 0,21 22 16,-21-1-16,21 0 15,21-21 16,0 0-31,0 0 0,22 0 0,-1 0 16,-21-21-16,21 21 0,-20-21 0,83-1 16,-62 1-16,-1 0 0,-21 0 15,-21 0-15,0 0 0,0-1 16,-21 1-16,0 21 16,0 0-16,-22 0 0,22 0 0,-21 0 15,21 0-15,0 0 0,-22 21 16,22 1-16,0-1 0,0 0 0,0 0 15,21 0-15,0 0 0,0 1 16,0-1-16,0 0 0,0 21 16,0-21-16,21 1 0,21-1 15,-21 0-15,0 0 0,22 0 0,-22-21 16,21 0-16</inkml:trace>
  <inkml:trace contextRef="#ctx0" brushRef="#br1" timeOffset="139742.38">25252 3387 0,'0'21'16,"0"0"-1,-21 0-15,21 0 16,-22 1-16,22-1 16,0 0-16,0 0 0,0 0 0,0 0 15,0 1-15,0-1 0,0 0 16,0 0-16,0 0 0,0 0 0,-21 1 15,21-1-15,0 0 0,-21 0 16,0-21 15,0-21-15,21 0-16,0 0 0,0-1 16,0-20-16,0 21 0,0-21 15,21-1-15,0 22 0,0-21 16,0-22-16,1 43 0,-1-21 15,21-1-15,0 22 0,1 0 0,-1 0 16,0 21-16,1 0 0,-1 0 16,0 0-16,1 21 0,-1 0 0,0 22 15,-20-22-15,-1 21 0,-21 0 16,0 1-16,0-22 0,0 21 0,0 1 16,0-22-16,-21 21 0,-1-21 15,1 0-15,0 1 0,0-1 0,21 0 16,-21-21-16,0 21 15,-1-21-15,1 0 0,21 21 0,-21-21 0</inkml:trace>
  <inkml:trace contextRef="#ctx0" brushRef="#br1" timeOffset="140059.23">26903 3112 0,'0'0'0,"21"21"0,0-21 0,-21-43 0,21 22 16,-21 0-16,0-21 0,43 21 15,-43-22-15</inkml:trace>
  <inkml:trace contextRef="#ctx0" brushRef="#br1" timeOffset="140102.2">27009 2836 0,'-22'43'16,"44"-86"-16</inkml:trace>
  <inkml:trace contextRef="#ctx0" brushRef="#br1" timeOffset="140263.1">26839 3535 0,'0'42'16,"0"-21"-16,0 22 0,-21-22 16,0 21-16,21-21 0,-21 1 0,21-1 15,0 0-15,0 0 0,-21 0 16,-1-21 15,1 0-15,21-21-16,-21 0 0,0 0 15,0 0-15,0 21 0</inkml:trace>
  <inkml:trace contextRef="#ctx0" brushRef="#br1" timeOffset="140911.74">26352 3598 0,'-21'-21'0,"169"106"0,-275-149 0,85 43 0,42 0 0,-21 21 16,42 0-1,0 0-15,0 0 16,22 0-16,-22 0 0,21 0 16,22 0-16,-1-21 0,1 21 0,-1-21 15,22 0-15,0-1 16,20-20-16,-20 21 0,0-21 0,-1 20 16,1-20-16,-21 0 0,-1 21 15,-21-22-15,1 1 0,-22 21 0,21-22 16,-42 22-16,0-21 0,0 21 15,0 0-15,0-1 0,0 1 0,-21 0 16,0 0-16,0 21 16,0 0-16,-1 0 15,1 42-15,21-21 0,0 22 16,-21-1-16,21 0 0,0 1 16,0 20-16,-21 1 0,21-1 0,-21-20 15,0 20-15,21-21 16,0 22-16,-22-22 0,1 1 0,21-22 15,-21 21-15,21-21 0,0 0 16,-21 1-16,0-1 0,0-21 16,21-21 15,0-1-31,0 1 16,0 0-16,0 0 0,21-21 15,0 20-15,0-20 0,0 21 0,0-21 16,1-1-16,20 22 0,0 0 15,1 0-15,-1 0 0,0 21 0,1 0 16,-1 0-16,0 0 16,-21 21-16,1 0 0,-1 21 0,-21-21 15,0 22-15,0-22 0,0 0 16,0 21-16,0-20 0,-21 20 0,-1-21 16,1 0-16,0 0 0,21 1 15,-21-22-15,0 21 0,21 0 0,-21-21 16,21 21-1,0-42 17,0 0-32,0 0 15,0-1-15,21 1 16,0 0-16,0 0 0,0 0 16,0 21-16</inkml:trace>
  <inkml:trace contextRef="#ctx0" brushRef="#br1" timeOffset="141326.82">28067 3556 0,'21'0'31,"0"0"-15,0 0-16,1 0 0,-1-21 15,0 21-15,0-21 16,0 0-16,0 21 0,1-22 0,-1 1 15,0 0-15,0 0 0,-21 0 16,0 0-16,0-1 0,0 1 16,0 0-16,0 0 0,-21 21 15,0 0-15,0 0 0,-1 0 0,1 0 16,0 0-16,-21 21 0,21 21 16,-22-20-16,1-1 0,21 21 0,-22 0 15,22 1-15,0-1 0,0-21 16,0 22-16,0-22 0,21 21 0,0-21 15,0 0-15,0 1 0,0-1 16,0 0-16,21-21 0,0 21 16,0-21-16,0 0 0,22 0 15,-22 0-15,21 0 0,-21 0 0,22 0 16,-1-21-16,-21 21 0,21-21 0,-20 0 16,20-1-16,-21 1 0,0 0 15,0 0-15,-21 0 0,0-22 0,0 22 16,0 0-16,0 0 0</inkml:trace>
  <inkml:trace contextRef="#ctx0" brushRef="#br1" timeOffset="141814.54">11832 3112 0,'0'0'0,"-317"-43"16,-1-20-16,64 20 0,42 22 15,64-21-15,21 42 0,21-21 0,43 21 16,-1 0-16,22 0 0,21 21 16,0 0-16,0 0 0,21 22 15,-22-1-15,22 0 0,0 22 0,0-1 16,0 1-16,0-1 0,0 22 15,0-22-15,0 1 0,0-1 16,0 1-16,0-22 0,0 1 0,0-1 16,0 0-16,0 1 0,0-22 15,0 0-15,0 0 0,0 0 16,0-42 15,0 0-31,0-21 16</inkml:trace>
  <inkml:trace contextRef="#ctx0" brushRef="#br1" timeOffset="143350.12">27220 2900 0,'0'-21'31,"-21"0"0,0 21-15,0 0-16,0 0 16,-1 0-16,1 0 0,0 21 15,0 0-15,0 0 16,0-21-16,21 21 0,-22 0 0,1 1 16,0-1-16,0 0 0,0 0 15,0 21-15,-1 1 0,1-1 0,0 0 16,0 1-16,0-1 0,0 0 15,-1 1-15,1-1 0,0 0 16,21 1-16,0-1 0,0-21 16,0 0-16,0 22 0,0-22 0,0 0 15,0 0 1,21 0 0,0-21-16,1 0 15,-1 0-15,0 0 16,0 0-16,0 0 0,-21-21 15,21 0-15,22 21 0,-22-21 16,21 0-16</inkml:trace>
  <inkml:trace contextRef="#ctx0" brushRef="#br1" timeOffset="143911.16">29400 3366 0,'0'-22'0,"0"44"0,0-86 0,0 43 0,22-21 15,-22 20-15,21 1 0,-21 0 16,0 0-16,21 0 0,-21 0 0,21-1 16,-21 1-16,21 21 15,-21-21-15,0 42 31,0 0-15,0 22-16,0-1 0,0 22 16,0-1-16,-21 1 0,0-1 0,0 22 15,21-22-15,-21 22 0,-1 0 16,1-1-16,0 1 0,0-22 0,0 22 16,-22 0-16,22-1 0,0-20 15,-21-1-15,21 1 0,-1-1 0,-20-20 16,21-1-16,0 0 0,0 1 15,-1-1-15,1-21 0,21 0 0,-21 1 16,21-44 0,0 1-1,0 0-15,0-21 16,0 21-16,21-22 0,0 1 16,-21 0-16</inkml:trace>
  <inkml:trace contextRef="#ctx0" brushRef="#br1" timeOffset="144254.54">29189 3598 0,'0'0'16,"0"-63"-16,0 21 0,0-1 0,0 22 0,0-21 15,21-1-15,-21 22 0,21-21 16,-21 21-16,21 0 0,0-1 16,1-20-16,-1 21 0,0 0 0,21 0 15,-21-1-15,22 22 0,-1-21 16,0 0-16,1 21 0,-1 0 15,0 0-15,1 0 0,-1 0 16,0 21-16,-20 0 0,-1 1 0,-21 20 16,0 0-16,0 1 0,0-1 15,-21 21-15,-22-20 0,22-1 0,0 0 16,-21 1-16,-1-1 0,22-21 16,0 0-16,-21 22 0,20-22 0,1-21 15,0 21-15,0-21 16,21 21-16,0-42 47,21 21-47,0-21 0,0 0 15,1 21-15</inkml:trace>
  <inkml:trace contextRef="#ctx0" brushRef="#br1" timeOffset="144663.03">29993 3260 0,'0'0'0,"0"-21"0,0-1 16,0 1 0,0 0-16,21 21 0,0 0 15,1-21-15,-1 21 16,0 0-16,0 0 0,21 0 0,1 0 16,-22 0-16,21 0 0,1 21 15,-22 0-15,21 0 0,-21 1 0,0 20 16,-21 0-16,0 1 0,0-1 15,0-21-15,0 21 0,-21 1 0,0-22 16,0 21-16,0-21 0,-22 1 16,22-1-16,0 0 0,0-21 0,0 0 15,0 0 1,21-21 0,0 0-16,0-1 0,0 1 15,21 0-15,0 0 0,-21-21 16,21 20-16,0-20 0,0 0 15,1 21-15,-1-22 0,0 1 0,0 21 16,0-22-16,0 22 0,1 0 16,-1 21-16,0-21 0,0 21 15,0 0-15,0 0 0,1 21 16,-1-21 0,-21 21-16</inkml:trace>
  <inkml:trace contextRef="#ctx0" brushRef="#br1" timeOffset="145110.35">30882 3154 0,'0'0'0,"-21"0"15,0 0 1,0 21-16,-1 0 0,1 0 0,0 1 15,0 20-15,0-21 0,0 21 16,-1 1-16,1-22 0,0 21 0,0-21 16,21 22-16,0-22 0,0 0 15,0 0-15,0 0 0,0 1 16,0-1-16,21-21 16,0 0-16,22 0 0,-22 0 0,0 0 15,0 0-15,21 0 0,-20-21 16,20-1-16,-21 1 0,0 0 15,0 0-15,1 0 0,-1 0 0,-21-22 16,0 22-16,0-21 0,0-1 16,0 1-16,0 21 0,-21-21 0,-1 20 15,22 1-15,-21 0 0,0 21 16,0 0-16,0 0 0,0 0 0,-1 0 16,1 0-16,0 0 15,0 21-15,0 0 0,0-21 0,21 22 16,-22-1-16,22 0 0,0 0 15,0 0-15,0 0 16,22-21-16,-1 0 0,21 0 0,-21 0 16</inkml:trace>
  <inkml:trace contextRef="#ctx0" brushRef="#br1" timeOffset="147169.51">31538 3217 0,'21'-21'0,"-42"42"0,42-63 0,1 42 15,-22-21-15,0 0 0,-22 0 32,1 21-32,0 0 0,-21 0 0,21 0 15,-22 0-15,22 21 0,-21 0 16,21 0-16,-22 0 0,22 22 0,-21-22 16,21 21-16,-22 0 0,22-20 15,0 20-15,21-21 0,0 21 0,0-20 16,0-1-16,0 0 0,0 0 15,21 0-15,0-21 0,0 0 0,1 0 16,20 0-16,0 0 0,-21 0 16,22 0-16,-22-21 0,21 21 15,-21-21-15,1 0 0,-1 21 0,0-21 16,-21-1-16,0 1 16,0 0-16,21 0 0,-21 0 0,0 0 15,0-1-15,0 1 16,0 42-1,0 1 1,0-1-16,0 0 0,0 0 0,-21 21 16,21 1-16,0-22 0,0 21 15,0 1-15,0-1 0,0 0 16,0 1-16,0 20 0,-21-21 0,21 22 16,0-1-16,0-20 0,-21 20 15,21 1-15,0 20 0,-22-20 16,22-1-16,0 1 0,-21-1 15,0 1-15,0-1 0,0 22 0,0-21 16,-22-1-16,22 1 0,0-22 16,-21 21-16,-1-20 0,22-1 0,-21 0 15,-1-20-15,22-1 0,-21 0 16,21 0-16,-22-21 0,22 0 0,0 0 16,-21 0-16,21-21 0,-1 0 0,1 0 15,0-1-15,-21-20 16,21 0-16,-1-22 0,1 22 0,0-22 15,21 1-15,0-1 0,0 1 16,0-1-16,21 1 0,22-1 0,-1 1 0,0-1 16,22 1-16,-22-22 15,43 22-15,-22-1 0,22-20 0,-22 20 16,22 1-16,0-22 0,-1 21 16,-20-20-16,21 20 0,-22 1 15,1-1-15,-22 22 0,0 0 0,1-1 16,-22 1-16,0 21 0,-21 0 15,0-1-15,-21 22 16,0 0-16,-1 0 16,1 22-16,0-1 15,21 0-15,-21 0 0,21 0 0,0 0 16,0 1 0,0-1-16,0 0 0,0 0 0,0 0 15,0 0-15,21 1 16,0-1-16,0-21 0,-21 21 15,22-21-15,-22 21 0,21-21 0,-21 21 16,0 0 0,21-21-16,-21 22 0,0-1 15,21-21 1,-21 21-16,21-21 16,0 0-16,1 0 15,-1 0-15,0 0 16,0 0-16,0-21 0,0 0 0,22 21 15,-22-22-15,21 1 0,-21 0 16,22 0-16,-22-21 0,21 20 0,-21-20 16,22 0-16,-22 21 0,0-22 15,0 22-15,-21 0 0,0 0 16,0 0-16,0-1 0,-21 22 16,0 0-1,-21 22-15,20-22 0,1 21 16,0 21-16,-21-21 0,21 0 0,-1 22 15,1-22-15,0 0 0,0 0 16,21 22-16,-21-22 0,21 0 16,0 0-16,0 0 15,0 0-15,21-21 16,0 0-16,0 0 0,0 0 16,1 0-16,-1 0 0,0-21 15,0 21-15,0-21 0,0 0 0,1 21 16,-1-21-16,-21 0 0,21-1 15,0 1-15,-21 0 0,21 0 16,-21 0-16,0 0 0,0 42 31,0 0-15,0 0-16,0 0 16,0 0-16,0 1 0,0-1 15,0 0-15,0 0 0,21 0 16,1-21-16,-1 0 0,0 21 15,0-21-15,0 0 0,22 0 16,-22 0-16,0 0 0,0 0 0,0-21 16,0 21-16,1-21 0,-1 0 15,-21 0-15,0 0 0,21 21 16,-21-43-16,21 22 0,-21 0 0,0 0 16,0 0-16,0-1 15,0 1-15,0 42 31,0 1-31,0 20 16,-21-21-16,21 0 0,-21 0 0,21 22 16,-21-22-16,21 0 0,0 0 15,0 0-15,-22 1 0,22-1 16,-21 0-16,21-42 62,0 0-62,0-1 0,0 1 16,21-21-16,1 21 0,-1 0 16,-21-1-16,21-20 0,0 21 15,0 0-15,22 0 0,-22-1 16,0 1-16,0 21 0,21 0 0,-20 0 16,-1 0-16,0 0 0,0 0 15,-21 21-15,21 1 16,-21-1-16,0 0 0,0 0 0,0 0 15,0 0-15,0 1 16,0-1-16,0 0 0,-21 0 16,0-21 15,0 0-31,21-21 16,0 0-1,0 0-15,0-1 16,0 1-16,21 0 0,0 0 0,0 0 15,22-22-15,-22 22 0,21 0 16,-21-21-16,22 21 16,-1 21-16,0-22 0,1 22 0,-1 0 15,-21 0-15,0 0 0,22 0 0,-43 22 16,21-1-16,-21 0 0,0 0 16,0 0-16,0 0 15,0 1-15,-21-1 0,-1 0 16,1 0-16,-21 0 0,21 0 15,0 1-15,-1-1 0,-20-21 0,21 21 16,0-21-16,21 21 16,-21-21-16,42 0 31,0 0-31,0 0 16,0 0-16</inkml:trace>
  <inkml:trace contextRef="#ctx0" brushRef="#br1" timeOffset="152661.93">21018 5694 0,'0'0'0,"-21"0"31,21 21-31,-21-21 16,0 0-16,0 0 15,-22 0-15,22 21 0,0-21 0,0 0 16,0 0-16,0 0 0,-1 0 16,1 21-16,0-21 0,0 0 0,0 0 15,0 0-15,21 22 32,21-22-17,0 0-15,21 0 16,-21 0-16,22 0 0,20 0 15,-20 0-15,20 0 0,1 0 0,-1 0 16,1 0-16,-1 0 0,1 0 16,20-22-16,-20 22 0,-1 0 0,1 0 15,-1 0-15,-20 0 0,20 0 16,-21 0-16,-20 0 0,-1 0 0,0 0 16,0 0-16,0 0 15,-42 0 16,0 0-15,0 0-16,0 0 0,-1 0 16,1 0-16,0 0 0,0 0 15,-21 0-15,20 0 0,-20 0 0,21 0 16,-21 0-16,-1 0 0,22 0 16,-21 0-16</inkml:trace>
  <inkml:trace contextRef="#ctx0" brushRef="#br1" timeOffset="153001.73">20659 5884 0,'0'0'0,"-64"0"16,-63 22-16,106-22 15,0 0-15,0 0 0,42 0 32,0 0-32,0 0 0,21 0 15,22 0-15,-22 0 0,22 0 0,-1 0 16,1 0-16,20 0 0,-20 0 15,-1 0-15,22 0 0,-21 0 0,20 0 16,-20 0-16,20 0 0,-20 0 16,21 0-16,-22 0 0,-21 0 0,22 0 15,-22 0-15,1 0 0,-22 0 16,21 0-16,-21 0 0,0 0 16,-21-22 15,-21 22 0,21-21-31,-21 21 0,21-21 0,-21 21 16,0-21-16</inkml:trace>
  <inkml:trace contextRef="#ctx0" brushRef="#br1" timeOffset="153574.4">21696 5376 0,'0'0'0,"-21"-21"0,21 0 16,-22 21-16,22-21 15,0 42 32,22-21-47,-1 21 0,-21 0 16,21-21-16,0 22 0,0-1 0,22-21 15,-22 21-15,0-21 0,21 21 16,1 0-16,-22-21 0,21 0 0,0 0 16,-20 21-16,20-21 15,0 0-15,-21 0 0,22 0 0,-22 22 16,0-22-16,0 0 0,0 0 16,-21 21-16,0 0 0,0 0 15,0 0 1,-21 0-16,0-21 0,0 22 15,0-1-15,0 0 0,-22 0 16,22 0-16,-21 0 0,21 22 0,-22-22 16,1 0-16,0 21 0,-1-20 15,-20 20-15,20-21 0,-20 21 0,21-20 16,-22 20-16,22-21 0,-1 0 16,1 22-16,0-22 0,-1 0 15,1 0-15,21 0 0,0 0 16,0-21-16,-1 22 0,1-1 0,0-21 15,0 21 1,21-42 47,0 0-48</inkml:trace>
  <inkml:trace contextRef="#ctx0" brushRef="#br1" timeOffset="155102.54">24130 13272 0,'0'0'16,"-21"-22"-16,0 22 0,-1 0 0,1 0 15,0-21-15,0 21 0,0 0 16,0-21-16,-1 21 0,1 0 15,0 0-15,-21 0 0,-1 0 16,22 0-16,0 0 16,0 0-16,0 0 0,0 0 0,-1 0 15,1 0 1,21 21-16,0 0 31,0 1 0,0-1 63,0 0-78,0 0-1,0 0 1,0 0-16</inkml:trace>
  <inkml:trace contextRef="#ctx0" brushRef="#br1" timeOffset="155867.07">21188 15071 0,'0'0'0,"-21"0"15,-1 0-15,1-21 0,0 21 0,-21 0 16,21-22-16,-1 22 0,1 0 16,0 0-16,0 0 0,0 0 0,0 0 15,21-21 1,21 21 0,0 0-1,0 0-15,21-21 0,1 21 16,-22 0-16,42 0 0,-20 0 0,-1 0 15,22 0-15,-1 0 0,1 0 16,-1 0-16,1 0 0,20 0 0,-20 0 16,-1 0-16,1 0 0,-1 0 15,1 0-15,-22 0 0,0 0 16,-20 0-16,20 0 0,-21 0 0,0 0 16,0 0-1,-42 0 16,0 0-31,0 0 16,0 0-16,0 0 0,-1 0 16,1 0-16</inkml:trace>
  <inkml:trace contextRef="#ctx0" brushRef="#br1" timeOffset="156217.87">21082 15050 0,'0'0'0,"-21"0"0,21 21 47,21-21-31,0 0-16,0 0 15,0 0-15,22 21 0,-1-21 16,0 0-16,1 0 0,20 0 0,-20 0 15,20 0-15,1 0 0,-1 0 16,-21 0-16,22 0 0,-22-21 0,1 21 16,-1 0-16,0 0 0,-21 0 15,1 0-15,-1 0 0,0 0 0,0 0 16,0 0-16,-21-21 31,0-1 0,0 1-31</inkml:trace>
  <inkml:trace contextRef="#ctx0" brushRef="#br1" timeOffset="156746.07">21886 14669 0,'-21'-22'0,"21"1"15,-21 21 1,21 21 15,0 1-31,0-1 16,0 0-16,21 0 0,0 0 16,-21 0-16,21 1 0,22-1 15,-22 0-15,0-21 0,0 21 0,22 0 16,-1-21-16,-21 21 0,21-21 15,1 0-15,20 0 0,-20 0 0,-1 22 16,0-22-16,1 0 0,-1 0 0,-21 0 16,21 0-16,-20 0 0,-22 21 15,0 0 1,-22 0 0,1-21-16,-21 21 0,21 0 15,-22 1-15,1-22 0,21 21 16,-21 0-16,-1 21 0,1-21 15,0 1-15,-22-1 0,22 21 0,-22-21 16,22 22-16,-22-1 0,1-21 16,21 21-16,-22-20 0,22 20 0,-1-21 15,1 0-15,21 0 0,-21 1 0,42-1 16,-22 0-16,22 0 0,-21-21 16,42 0 46,-21-21-62,22 21 16,-22-21-16,21 21 0</inkml:trace>
  <inkml:trace contextRef="#ctx0" brushRef="#br1" timeOffset="159242.68">30628 7112 0,'0'0'16,"21"0"-16,-21-21 0,0 0 16,21 0-16,1-1 0,-22 1 15,0 0 1,0 0-16,0 0 16,0 0-1,0-1 16,0 44 1,21-22-32,-21 21 0,21 0 15,-21 0-15,0 0 0,0 22 0,0-22 16,0 21-16,0 22 0,0-22 16,0 21-16,0-20 0,0 20 0,0 1 15,0-1-15,0 1 0,0-1 16,0 1-16,-21-1 0,21-20 0,-21 20 15,-1 1-15,22-1 16,0 1-16,0-1 0,-21-21 0,21 1 16,-21 20-16,21-42 0,-21 22 15,21-1-15,0-21 0,-21 0 0,21 1 16,0-1-16,0 0 0,0 0 16,0-42 15,0 0-31,0 0 15,0-1-15,0-20 0,21 21 16,-21-21-16,21-1 0,0 1 16,-21 0-16</inkml:trace>
  <inkml:trace contextRef="#ctx0" brushRef="#br1" timeOffset="160187.14">30882 6964 0,'0'0'0,"0"-21"31,21 21 0,0 0-31,1 0 0,20 0 16,21 0-16,-20 0 0,20-21 0,1 21 16,20 0-16,-20 0 0,21 0 15,-22 0-15,1 0 0,-1 0 16,1-22-16,-1 22 0,-21 0 0,1 0 16,-1 0-16,-21 0 0,0 0 15,22 0-15,-22 0 0,0 0 0,0 0 16,0 0-16,1 0 15,-1 0-15,0 0 0,0 0 16,0 0-16,0 0 0,1 0 16,-1 0-16,0 0 0,-21 22 15,21-22-15,0 21 16,-21 0-16,0 0 16,0 0-16,0 0 15,0 1-15,0 20 0,0-21 0,0 21 16,0 1-16,0-1 0,0 0 15,-21 1-15,21-1 0,-21 0 0,21 1 16,-21 20-16,21-20 16,0-1-16,-21 0 0,-1 1 0,1 20 15,21-21-15,-21 1 0,0-1 16,0 0-16,0 1 0,-1-1 0,1 0 16,21 1-16,-21-1 0,0 0 15,21-20-15,-21 20 0,21-21 0,0 21 16,0-20-16,-21-1 0,21 0 15,-22 0-15,22 0 0,-21 0 0,21 1 16,0-1-16,0 0 16,-21 0-16,21 0 0,-21 0 15,21 1 1,0-1 0,-21-21-16,0 0 15,21 21 1,-22-21-1,1 0-15,0 0 0,0 0 16,0 0-16,0 0 0,-22 0 16,1 0-16,0 0 0,-1 0 0,1 0 15,-22 0-15,1-21 0,-1 21 16,1 0-16,-1 0 0,1-21 0,-1 21 16,22 0-16,-21 0 0,-1 0 15,22 0-15,-1 0 0,1 0 16,0 0-16,-1 0 0,22 0 0,-21 0 15,21 0-15,-22 0 0,22 0 16,-21 0-16,21 0 0,0 0 0,-1 0 16,1 0-16,0 0 0,21-22 15,0 1 1,0 0 0,0 0-16,21 0 0,0 0 0,1-1 15,-1-20-15,21 21 0,-21 0 0</inkml:trace>
  <inkml:trace contextRef="#ctx0" brushRef="#br1" timeOffset="160614.41">31157 7557 0,'0'0'0,"0"-22"0,-42 22 15,21 0-15,42 0 47,0 0-47,0-21 16,22 21-16,-1 0 0,0 0 0,22 0 15,-22 0-15,22 0 0,-1 0 16,-21 0-16,22 0 0,-22 0 0,22 0 16,-22 0-16,0 0 0,1 0 15,-22 0-15,21 0 0,-21 0 0,1 0 16,-1 0 0,-42 0 15,-1 0-16,1 0-15,21 21 16,-21-21-16,0 0 0,-21 0 0,20 22 16</inkml:trace>
  <inkml:trace contextRef="#ctx0" brushRef="#br1" timeOffset="160925.22">31348 7684 0,'0'0'0,"-21"21"15,42-21 17,0 0-32,0 0 15,21 0-15,-20 0 0,20 0 16,0 0-16,1 0 0,-1 0 16,0 0-16,1 0 0,-22 0 0,21 0 15,-21 0-15,0 0 0,22 0 16,-22 0-16,0 0 0,0 0 15,-42 0 48,0 0-63,0 0 16,0 0-16,-1 0 0,1 0 15</inkml:trace>
  <inkml:trace contextRef="#ctx0" brushRef="#br1" timeOffset="161190.07">31369 7853 0,'0'0'0,"21"0"16,0 0 0,0 0-16,1 0 0,-1 0 15,21 0-15,-21 0 0,22 0 16,-22 0-16,0 0 0,21 0 15,-21 0-15,1 0 0,-1 0 0,0 0 16,0 0-16,0 0 16,0 0-16,1 0 15,-44 0 32,1 0-47,0 0 0,0 0 16</inkml:trace>
  <inkml:trace contextRef="#ctx0" brushRef="#br1" timeOffset="161426.94">31369 7959 0,'0'21'15,"21"-21"-15,0 0 16,0 0-16,22 0 0,-22 0 15,0 0-15,21 0 0,-20 0 0,20 0 16,0 0-16,-21 0 0,22 0 16,-22 0-16,0 0 0,0 0 0,0 0 15,1 0-15</inkml:trace>
  <inkml:trace contextRef="#ctx0" brushRef="#br1" timeOffset="161650.81">31284 8192 0,'0'0'0,"21"21"0,1 0 16,-1-21-16,0 0 15,0 0-15,0 0 0,22 0 0,-22 0 16,0 0-16,0 0 15,0 0-15,0 0 0,1 0 0,-1 0 16,0 0-16,-21-21 16,21 21-16,-21-21 15</inkml:trace>
  <inkml:trace contextRef="#ctx0" brushRef="#br1" timeOffset="165911.04">23961 5080 0,'0'21'15,"0"0"-15,0 1 0,-22 20 0,22 0 16,-21-21-16,0 22 0,0 20 16,21-20-16,-21-1 0,0 0 15,-1 1-15,22-1 0,0 0 0,-21-21 16,21 1-16,0 20 0,-21-21 15,21 0-15,0-42 47,0 0-47,21 0 0,0 0 16,-21-22-16,22 22 0,-1-21 16,0 21-16</inkml:trace>
  <inkml:trace contextRef="#ctx0" brushRef="#br1" timeOffset="166574.67">23982 5080 0,'0'-21'16,"0"0"-16,0 0 15,0-1-15,0 1 16,21 0-1,0 0-15,0 21 0,0-21 0,1 21 16,20-21-16,-21 21 0,21 0 16,1-22-16,-1 22 0,0 0 0,1 0 15,-22 22-15,21-1 0,-21 0 16,1 0-16,-1 21 0,-21-20 16,0 20-16,0 0 0,0-21 0,-21 22 15,-1-1-15,-20-21 0,21 22 16,-21-22-16,20 0 0,-20 0 0,21 0 15,-21 0-15,20-21 0,1 0 16,21 22-16,-21-22 16,21-22-1,0 1 1,0 0-16,21 0 16,0 21-16,1-21 0,-1 21 15,0 0-15,0 0 0,43 0 16,-43 0-16,21 0 0,-21 0 15,22 0-15,-22 0 0,21 21 16,-21 0-16,0 0 0,-21 0 0,0 1 16,0-1-16,0 0 0,0 0 15,0 0-15,-21 0 0,0 1 0,0 20 16,-21-21-16,-1 0 0,22 0 16,-21 1-16,-1-1 0,1 0 15,21 0-15,-21 0 0,20-21 0,-20 0 16,21 21-16,0-21 0,0 0 15,-1 0-15,1 0 0,0 0 0,0 0 16,21-21-16,-21 0 0,0 21 16,-1-21-16,22 0 0,-21 21 0,21-21 15,-21 21-15,21-22 0,0 1 32,21 21-17,0-21-15,1 0 16,-1 21-16,0 0 0,21-21 0</inkml:trace>
  <inkml:trace contextRef="#ctx0" brushRef="#br1" timeOffset="167031.44">24723 5482 0,'-22'21'15,"44"-21"32,-1 0-47,0 0 0,0 0 16,0-21-16,22 21 0,-22-21 0,21 0 16,-21 21-16,0-21 0,1 21 15,-1-21-15,0 21 0,0-22 0,-21 1 16,21 21-16,-21-21 0,0 0 15,-21 21 1,0 0-16,0 0 0,0 0 16,-1 0-16,1 21 0,0 0 0,21 0 15,-21 1-15,0-1 0,0 0 16,21 0-16,0 21 0,0-20 0,0 20 16,0-21-16,0 0 15,0 22-15,0-22 0,0 0 0,0 0 16,0 0-16,0 0 0,21-21 15,0 22-15,0-22 0,0 0 16,0 0-16,1 0 0,-1 0 16,0 0-16,0 0 0,0 0 0,22-22 15,-22 1-15,0 0 0,0 0 16,21-21-16,-20 20 0,-1-20 0</inkml:trace>
  <inkml:trace contextRef="#ctx0" brushRef="#br1" timeOffset="168055.4">25590 4932 0,'0'0'0,"22"-21"0,-22 0 15,21-1-15,-21 1 16,0 42 15,0 1-31,0-1 0,-21 0 0,-1 0 16,1 21-16,21 1 0,-21-1 15,0 0-15,21 22 0,-21-22 16,0 22-16,-1-22 0,1 22 0,21-1 16,-21 1-16,0-1 0,21 1 15,-21-1-15,0 1 0,21-1 0,-22 1 16,1-1-16,0 22 0,0-43 16,0 22-16,0-1 0,-1 1 0,22-1 15,-21-21-15,0 1 0,21 20 16,-21-20-16,21-22 0,0 21 0,0-21 15,0 0-15,0 1 0,0-1 0,0 0 16,0 0 0,21-21-16,0 0 0,0 0 15,1 0-15,-1 0 16,0-21-16,0 21 0,-21-21 0,21 0 16,0-1-16,1 1 0,-1 0 0,0 0 15,0 0-15,0-22 0,-21 22 16,0-21-16,21 0 0,-21 20 0,0-20 15,0 0-15,0-1 0,0 1 16,0 0-16,0-1 0,-21 1 0,0 0 16,0-1-16,21 1 0,-21 21 15,0 0-15,-1 0 0,22-1 0,-21 1 16,0 21-16,0 0 16,0 0-16,42-21 46,0 21-46,0-21 0,0 21 16,1-21-16,20 21 0,-21-21 16,21-1-16,1 1 0,-22 0 0,21 0 15,1 0-15,-1-22 0,-21 22 16,21 0-16,1-21 0,-22 21 0,0-1 16,0 1-16,0 0 0,-21 0 15,0 0-15,22 0 0,-22 42 47,0 0-31,-22 0-16,22 0 0,0 22 15,0-22-15,0 0 0,0 0 16,0 0-16,0 22 0,0-22 16,0 0-16,0 0 0,0 0 0,0 0 15,22 1-15,-1-22 16,0 0-16,0 0 0,0 0 15,0 0-15,1 0 0,-1 0 16,0-22-16,0 22 0,0-21 0,-21 0 16,21 0-16,1 0 0,-22 0 15,21-22-15,-21 22 0,0-21 0,0 21 16,0-22-16,0 22 16,0 0-16,-21 0 0,-1 0 0,1-1 15,0 22-15,0 0 16,0 0-16,0 0 0,-1 0 15,1 0-15,0 0 0,0 0 0,0 0 16,0 0-16,-1 0 0,22 22 16,0-1-16,-21-21 0,21 21 15,0 0 1,21-21-16,1 0 0,-1 0 16,0 0-16,0 0 0,0 21 15,0-21-15</inkml:trace>
  <inkml:trace contextRef="#ctx0" brushRef="#br1" timeOffset="168498.13">26352 5461 0,'0'-21'0,"0"-21"16,0 20 0,0 1-16,0 0 15,22 21 1,-1 0-16,0 0 0,0 0 15,0 0-15,0 0 16,1 0-16,-1 0 0,0 0 16,-21 21-16,0 0 0,21-21 0,-21 22 15,0-1-15,0 0 0,0 21 16,0-21-16,0 1 0,0-1 0,0 0 16,0 21-16,0-21 0,0 1 15,-21-1-15,21 0 0,-21 0 0,21 0 16,-21-21-16,-1 0 15,22 21-15,-21-21 16,21-21 0,0 0-16,0 0 0,0 0 15,0 0-15,0-1 16,0-20-16,21 21 0,-21-21 0,22 20 16,-1 1-16,0 0 0,-21-21 15,21 42-15,0-21 0,0-1 0,1 1 16,-1 21-16,0-21 0,0 21 15,0-21-15,0 21 0,1 0 16,-1 0-16,0 0 16,0 0-16</inkml:trace>
  <inkml:trace contextRef="#ctx0" brushRef="#br1" timeOffset="168906.22">26966 5503 0,'0'0'0,"-21"0"0,0 22 16,42-22 15,0 0-31,0 0 16,22 0-16,-22 0 0,0-22 0,21 22 16,-20-21-16,20 21 0,-21-21 15,21 0-15,-20 0 0,-1 0 0,0-1 16,0 1-16,-21 0 0,21 21 15,-21-21-15,-42 21 32,21 0-32,0 0 0,-1 0 15,1 21-15,0 0 0,0 0 16,0 1-16,0-1 0,-1 0 0,1 21 16,0-21-16,21 1 0,0 20 15,-21-21-15,21 0 0,-21 22 0,21-22 16,0 0-16,0 0 0,0 0 15,0 0-15,0 1 0,0-1 16,21-21-16,0 0 16,0 0-16,0 0 0,1 0 15,-1 0-15,0 0 0,0 0 16,21-21-16,-20-1 0,20 1 16</inkml:trace>
  <inkml:trace contextRef="#ctx0" brushRef="#br1" timeOffset="170674.73">28469 5228 0,'0'0'0,"-21"-21"0,0 0 16,0 21-16,-1 0 15,1 0-15,0 21 16,0 0-16,21 0 16,-21 1-16,0-1 0,21 0 0,-22 0 15,1 21-15,21-20 0,-21-1 16,21 21-16,0-21 0,0 22 0,-21-22 16,21 21-16,0-21 0,0 0 15,0 22-15,0-22 0,0 0 0,0 0 16,21 0-16,0 1 0,0-1 15,1 0-15,-1-21 0,21 0 16,-21 0-16,0 0 16,1 0-16,-1 0 0,21 0 0,-21 0 15,0-21-15,22 0 0,-22-22 16,0 22-16,0-21 0,22-1 0,-22 1 16,21 0-16,-21-1 0,0-20 15,22 21-15,-22-1 0,21 1 0,-21 0 16,1-22-16,-1 22 0,0-1 15,0 1-15,0 0 0,0-1 0,-21 22 16,0 0-16,0-21 0,0 21 16,-21 21 15,21 21-15,-21 21-16,0-21 0,0 0 0,0 22 15,-1-1-15,22-21 0,-21 22 16,0-1-16,21 0 0,0-21 0,0 22 15,-21-1-15,21 0 0,-21-20 16,21 20-16,0-21 0,0 21 0,0-20 16,0 20-16,0-21 0,0 0 15,0 0-15,0 1 0,0-1 0,0 0 16,21 0-16,0-21 0,0 21 16,0-21-16,1 21 0,-1-21 15,0 0-15,0 0 0,21 0 0,-20 0 16,20-21-16,-21 0 0,21 21 0,-20-21 15,20 0-15,-21 0 0,21-1 16,-20 1-16,-1 0 0,-21 0 16,0 0-16,21 21 0,-21-21 15,0-1-15,0 1 0,0 0 0,0 0 16,0 0 0,-21 21-16,0 0 0,-1 0 15,1 0-15,0 0 16,0 0-16,0 0 0,0 0 0,-1 0 15,1 21-15,0-21 0,0 21 16,0 0-16,21 0 0,-21 1 16,-1-1-16,1 0 0,21 0 0,0 0 15,0 0-15,0 1 0,0-1 16,0 0-16,0 0 0,0 0 0,0 0 16,0 1-16,0-1 15,21-21-15,1 0 0,-1 0 16,0 0-16,0 0 15,0 0-15,0 0 0,1-21 16,-1-1-16,0 1 16,0 0-16,0 0 0,0 0 15,22-22-15,-22 22 0,0 0 16,0-21-16,0 21 0,1-1 0,-1 1 16,-21 0-16,21 21 15,-21 21 16,0 0-15,0 1-16,0-1 0,0 0 16,0 0-16,-21 0 0,21 0 0,0 1 15,0-1-15,-21 0 0,21 0 16,0 0-16,0 0 0,0 1 16,0-1-16,21-21 15,0 0-15,0 21 0,0-21 16,22 0-16,-22 0 15,0 0-15,0 0 0,21 0 0,-20-21 16,20 21-16,-21-43 0,21 22 16,1 0-16,-1 0 0,-21 21 0,22-21 15,-22-22-15,0 22 0,0 0 0,0 0 16,0 0-16,1 0 0,-22-1 0,0 1 16,0 0-16,-22 21 15,1 0 1,0 21-16,0-21 0,0 21 15,0 1-15,-1-1 0,22 0 16,0 0-16,-21 0 16,21 0-16,0 1 0,0-1 0,0 0 15,0 0-15,0 0 16,21 0-16,-21 1 16,0-1-16,22-21 0,-22 21 15,21-21-15,-21 21 0,21-21 0,-21 21 16,0 0-1,-21-21 32,0 0-47,-1 0 0,1 0 16,0 0-16,0 0 16,21-21-16,-21 21 0,0 0 15,42 21 48,0-21-48,0 0-15,0 0 16,0 0-16,1 22 0,-1-22 0,0 0 16,0 0-16,21 0 0,-20 0 15,-1 0-15,21 0 0,-21 0 0,22 0 16,-22 0-16,0 0 15,21-22-15,-21 22 0,22-21 0,-1 0 16,-21 21-16,22-21 0,-22 0 16,21-22-16,-21 22 0,0 0 15,1 0-15,-1-21 0,0 20 0,-21 1 16,0-21 0,-42 21-16</inkml:trace>
  <inkml:trace contextRef="#ctx0" brushRef="#br1" timeOffset="170966.08">30459 5757 0,'21'64'16,"-42"-128"-16,63 149 15,-42-64-15,21-21 0,0 21 16,-21 1-16,0-1 16,0 0-16,0 0 15,0 0 1,-21-21-1,21 21-15,-21-21 0,0 0 16,0 0-16,0 22 16,-1-22-16,1 0 47,0 0-32,0 0 1,0-22-16,0 22 0,-1-21 15,1 21-15,0 0 0</inkml:trace>
  <inkml:trace contextRef="#ctx0" brushRef="#br1" timeOffset="172862.69">24003 14817 0,'21'-21'0,"-42"42"0,84-42 0,-41-1 16,-1 1-16,0 0 0,0 0 15,0 0-15,22 0 0,-22-1 0,0 1 16,0 0-16,0 0 0,0 0 0,1 21 16,-1-21-16,0-1 0,-21 1 15,-21 42 17,0 1-32,-1-1 15,-20 0-15,21 21 0,0-21 0,-22 22 16,22-1-16,0 0 0,-21 1 15,21-1-15,-1 22 0,1-22 0,-21 0 16,21 22-16,0-22 0,-22 0 16,22 22-16,0-22 0,0-21 0,0 22 15,-1-22-15,22 21 0,0-21 16,-21 1-16,21-1 0,21-42 31,1-1-31,-1 1 16,0-21-16,0 21 0,0-22 15,0 1-15,22 0 0,-22-1 16,21 1-16,-21-21 0,22 20 0,-22 1 16,21-22-16,-21 22 0,22-21 15,-22 20-15,21-20 0,-21 20 0,1-20 16,20 21-16,-21 20 0,0-20 16,-21 21-16,0 0 0,21 21 0,-21 21 15,0 0 1,0 0-16,0 22 0,0 20 0,0-21 15,0 1-15,-21-1 0,21 22 16,0-22-16,0 0 0,-21 1 0,21 20 16,-21-21-16,21 1 0,0-22 15,0 21-15,0 1 0,0-22 16,0 0-16,0 0 0,0 0 0,0 0 16,0-42 30,0 0-30,-21 0-16,0 21 0,21-21 16</inkml:trace>
  <inkml:trace contextRef="#ctx0" brushRef="#br1" timeOffset="174230.38">24130 15050 0,'-21'0'15,"42"0"-15,-63 0 16,42-22-1,21 22-15,0 0 0,0 0 16,21 0-16,1-21 0,20 21 16,1 0-16,-1-21 0,22 21 0,0-21 15,-1 21-15,1-21 0,0 0 16,-22-1-16,22 1 0,-22 0 0,1 0 16,-1 0-16,-20 0 0,-1-22 15,0 22-15,-21-21 0,22-1 0,-22 22 16,0-21-16,-21 21 15,0-22-15,0 22 0,0 0 0,0 0 16,0 0-16,-21 21 16,0 0-16,0 0 15,-1 21-15,1 0 0,0 21 16,0-20-16,0 20 0,0 0 0,-1 1 16,1-1-16,0 0 0,0 22 0,0-22 15,-22 22-15,22-1 0,0 1 16,-21-1-16,21 22 0,-22-22 15,22 22-15,-21-22 0,21 1 0,-22 21 16,22-22-16,-21 1 0,21-1 0,-1 1 16,1-1-16,-21 1 0,21-1 15,0 1-15,-1-22 0,1 21 16,0-20-16,0-1 0,21 0 0,0-20 16,0-1-16,0 0 0,0 0 15,0 0-15,21-21 0,0 0 16,0 0-16,22 0 0,-22 0 0,21 0 15,1-21-15,-1 21 0,-21-21 16,21 0-16,1-22 0,-1 22 16,-21-21-16,0 21 0,22-22 0,-22 1 15,0-21-15,0 20 0,0-20 0,-21-1 16,0 1-16,22 20 0,-22-20 16,0 21-16,0-22 0,0 22 15,0-1-15,0 1 0,-22 21 0,1 0 16,0 0-16,21-1 0,0 1 15,-21 21-15,21-21 0,-21 21 16,42 0 0,0 0-16,0-21 15,0 21-15,22 0 0,-1-21 0,0 0 16,1 21-16,20-22 0,-20 1 16,20 0-16,1 0 0,-1 0 15,1 0-15,-1-1 0,-21 1 0,1-21 16,-1 21-16,0-22 0,-20 22 15,20-21-15,-21 0 0,-21-1 16,0 1-16,21 21 0,-21-22 0,0 1 16,21 21-16,-21-21 0,0 20 0,0 1 15,-21 42 17,0 1-32,0 20 0,0-21 15,0 21-15,-1 1 0,1-1 0,0 0 16,21 1-16,-21-1 15,0-21-15,21 22 0,-21-1 0,21 0 16,0 1-16,0-22 0,0 21 0,0-21 16,0 0-16,21 1 0,0-1 15,0 0-15,0 0 0,0-21 0,1 0 16,-1 0-16,0 0 0,0 0 16,0 0-16,22 0 0,-22 0 0,0-21 15,21 21-15,-21-21 0,22 0 16,-22-1-16,21 1 0,-21 0 0,1 0 15,20 0-15,-21 0 0,0-1 16,0 1-16,1 0 0,-22 0 0,0 0 16,21 0-16,0 21 15,-21 21 1,0 0-16,-21 0 16,0 0-16,21 0 15,-22 1-15,22-1 0,0 0 0,0 21 16,0-21-16,0 1 15,0-1-15,0 0 16,22-21-16,-1 0 0,0 0 16,0 0-16,0-21 0,0 21 15,22-21-15,-22-1 0,0 1 0,0 0 16,0 0-16,1 0 0,-1-22 16,0 22-16,0 0 0,0-21 15,0 21-15,1 21 0,-22-22 16,0 1-16,0 42 15,0 1-15,0-1 16,0 0-16,0 0 0,0 0 16,0 22-16,-22-22 0,22 0 0,0 0 15,0 0-15,0 0 16,22-21-16,-1 0 0,0 22 16,0-22-16,0 0 0,0 0 15,1 0-15,-1 0 0,0-22 0,0 22 16,0-21-16,-21 0 0,21 0 15,-21 0-15,0 0 0,0-22 16,0 22-16,0 0 0</inkml:trace>
  <inkml:trace contextRef="#ctx0" brushRef="#br1" timeOffset="174479.24">25781 14796 0,'0'0'0,"-42"0"0,-1 0 0,1 0 16,21 0-16,0 0 0,-1 0 0,44 0 31,-1 0-15,21 0-16,0 0 0,22 0 0,-22 0 16,22 0-16,-1-22 0,1 22 0,-22 0 15,22 0-15,-22 0 0,0 0 16,-21 0-16,1 0 0,-1 0 15,0 0-15,-21-21 0</inkml:trace>
  <inkml:trace contextRef="#ctx0" brushRef="#br1" timeOffset="176295.2">27453 14774 0,'21'0'31,"-21"-21"-31,21 21 15,1-21-15,-1 21 0,0-21 16,0 0-16,0 21 16,-21-21-1,-21 42 1,0-21-16,0 42 16,0-21-16,-1 0 0,1 22 15,0-22-15,0 21 0,0 1 0,0-22 16,-1 21-16,1 0 0,21 1 15,0-1-15,0-21 0,0 22 0,0-22 16,21 0-16,1 0 0,-1 0 16,0 0-16,0-21 0,0 0 0,22 0 15,-1 0-15,0 0 0,1 0 16,-1-21-16,0 21 0,1-42 16,20 21-16,-21 0 0,1-22 0,-1 22 15,0-21-15,1-1 0,-22 1 16,21-21-16,-21 20 0,1-20 0,-1-1 15,0 1-15,0 20 0,0-20 16,-21-1-16,0 22 0,21 0 0,-21-1 16,0 1-16,0 21 0,0 0 15,0 42 1,-21 0-16,0 0 0,0 22 16,0-22-16,0 21 0,-1 0 0,1 1 15,0 20-15,0-20 0,0-1 16,0 0-16,21 1 0,0-1 15,-22 0-15,22 1 0,0-1 0,0-21 16,0 21-16,22 1 0,-1-22 16,0 21-16,0-21 0,21 1 0,1 20 15,-1-21-15,0 0 0,1 0 16,-1-21-16,22 22 0,-22-22 0,0 0 16,1 0-16,-1 0 0,0 0 15,-21-22-15,22 1 0,-22 0 0,0 0 16,0 0-16,0-22 0,1 22 15,-22-21-15,0 21 0,0-22 0,0 22 16,0-21-16,0 21 0,0 0 16,0-1-16,-22 22 0,1 0 15,-21 0-15,21 0 0,0 0 16,-1 22-16,1-22 0,-21 21 16,21 21-16,0-21 0,-1 0 0,1 22 15,21-22-15,0 0 0,0 21 16,-21-20-16,21-1 0,0 0 0,0 0 15,0 0-15,0 0 0,21-21 16,0 0-16,1 0 0,-1 0 16,0 0-16,0 0 0,0 0 0,0 0 15,1-21-15,-22 0 0,21 0 16,0 0-16,0 0 0,0-1 16,-21 1-16,21-21 0,1 21 15,-22 0-15,21-1 0,0 1 0,-21 0 16,21 21-1,-21 21 1,0 0-16,0 1 0,-21-1 16,0 0-16,21 0 0,0 0 15,0 0-15,-21 1 0,21-1 0,0 0 16,0 0-16,0 0 16,21 0-16,0-21 15,21 0-15,-21 0 16,22 0-16,-22 0 0,21 0 15,1 0-15,-1-21 0,0 0 0,1 0 16,-22 0-16,21 0 0,0-1 16,-20-20-16,-1 21 0,21 0 0,-21-22 15,-21 22-15,21 0 0,-21 0 16,22 21-16,-22-21 0,-22 21 16,1 0-1,0 21-15,0-21 0,21 21 0,-21 0 16,21 0-16,-21 1 0,-1-1 15,22 0-15,0 0 0,0 0 16,0 0-16,0 1 16,0-1-16,22-21 0,-22 21 15,21 0-15,0-21 0,-21 21 16,21-21-16,-21 21 16,21-21-1,-21-21 1,0 0-16,0 0 15,0 0-15,-21 0 16,0-1-16,0 1 0,0 21 0,21-21 16,-22 0-16,1 21 15,0 0-15,0 0 0,0 0 0,0 0 16,21 21-16,-22-21 16,22 21-16,0 0 0,0 1 15,0-1-15,0 0 0,22-21 16,-22 21-16,21 0 0,0-21 0,0 21 15,21-21-15,-20 0 0,-1 0 16,21 0-16,0 0 0,-20 0 0,20 0 16,0 0-16,1-21 0,20 21 15,-21-21-15,1 0 0,-1 0 0,0 0 16,-20-22-16,20 22 0,0 0 0,-21-21 16,1 20-16,-1-20 15,0 21-15,0-21 0,-21 20 0,21 1 16,-21 0-16,0 0 0,-21 21 31,0 0-31,21 21 0,-21 0 16,21 0-16,-21 1 0,-1-1 0,22 0 15,0 0-15,0 21 0,0-20 16,0-1-16,0 0 0,22 21 0,-1-21 16,0 1-16,0-1 0,-21 0 15,21 0-15,-21 0 0,-21-21 47,-21 0-47,21 0 0,-1 0 0,-20 0 16,21 0-16,0 0 0,-22 0 15,22 0-15,-21-21 0,21 21 0,-22-21 16,22 21-16,-21-21 0,0 21 16,-1-21-16,22-1 0,-21 22 0</inkml:trace>
  <inkml:trace contextRef="#ctx0" brushRef="#br1" timeOffset="182888.35">24490 7493 0,'-21'0'0,"-1"-21"16,1 21-1,0-21-15,0 21 16,0 0-16,0 0 0,-1 0 15,1 0-15,0 0 16,0 0-16,0 0 0,0 0 0,-1 0 16,1 0-16,0 0 0,0 0 15,0 0-15,0 0 0,-1 0 16,1 0-16,21 21 31,21-21-15,1 0-16,-1 0 0,0 0 15,21 0-15,1 0 0,-1 0 0,0 0 16,1 0-16,-1 0 16,0 0-16,1 0 0,20 0 0,-21 0 15,22 0-15,-22 0 0,1 0 16,20 0-16,-42 0 0,22 0 0,-22 0 16,0 0-16,0 0 0,-42 0 46,0 0-30,0 0-16,-1 0 0,1 0 16,-21 0-16,21 0 0,0 0 0,-1 0 15,-20 0-15,21 21 0</inkml:trace>
  <inkml:trace contextRef="#ctx0" brushRef="#br1" timeOffset="183189.18">24278 7620 0,'-21'0'0,"42"0"0,-84 21 15,41-21-15,-20 0 0,21 21 16,-21-21-16,20 0 0,22 22 16,-21-22-16,42 0 15,1 0 1,-1 0-16,0 0 0,0 0 0,21 0 16,1 0-16,-1 0 0,0 0 15,1 0-15,-1 0 0,0 0 0,1 0 16,-1 0-16,0 0 15,1 0-15,-22 0 0,21 0 0,1 0 16,-1 0-16,-21 0 0,21 0 16,-20 0-16,-1 0 0,0 0 0,0 0 15,0 0-15,-21-22 16,0 1 0,0 0-16,-21 0 15,0 21-15</inkml:trace>
  <inkml:trace contextRef="#ctx0" brushRef="#br1" timeOffset="183774.84">24786 7091 0,'-21'0'15,"0"0"1,21 21 0,0 0-1,0 0 1,0 1-16,0-1 0,21 0 0,0 0 16,0 0-16,0 0 0,1 1 15,20-1-15,-21 0 0,0 0 0,22 0 16,-22-21-16,21 21 0,-21 1 15,0-22-15,22 21 0,-22-21 0,0 0 16,0 21-16,0-21 0,1 0 16,-1 0-1,-21 21-15,0 0 63,0 0-63,0 1 15,0-1-15,-21-21 0,-1 21 16,1 0-16,0 0 0,-21 0 16,-1 1-16,22-1 0,-42 0 0,20 21 15,1-21-15,-21 1 0,20 20 16,-20-21-16,20 21 0,1-20 0,0-1 16,-1 0-16,22 0 0,-21 0 15,21 0-15,21 1 0,-21-1 0,-1-21 16,22 21-16,-21-21 15,0 0 17,0 0-32,0 0 15,0 0 1,-1 0-16</inkml:trace>
  <inkml:trace contextRef="#ctx0" brushRef="#br1" timeOffset="206582.74">26141 7535 0,'0'0'0,"0"-21"16,0 0-1,0 0 1,0 0-16,21 0 16,0-1-16,-21 1 15,21 21-15,-21-21 0,0 0 16,0 0-16,21 0 0,-21-1 16,22 1-16,-22 42 31,0 1-16,0-1-15,0 21 0,-22-21 16,1 22-16,21-22 0,-21 21 16,0-21-16,0 22 0,21-1 0,-21-21 15,-1 21-15,1-20 0,21-1 0,0 0 16,0 0-16,-21 0 0,21 0 16,-21-21-1,42 0 16,0-21-15,-21 0-16,21 0 0,1 0 16,-1 0-16,0-1 0,0 1 0,0 0 15,0-21-15,1 21 0,-1-1 16,-21-20-16,21 21 0,0 0 0,0 0 16,-21-1-16,0 1 0,21 21 15,1 0-15,-1 0 16,-21 21-16,0 1 0,0-1 15,0 0-15,0 0 0,0 21 16,0-20-16,0 20 0,0-21 16,0 0-16,0 0 0,0 22 15,0-22-15,0 0 0,0 0 16,0 0-16,21-21 47,0 0-47,0-21 0,0 0 15,1 21-15,-1-21 0,0 0 0,-21 0 16,21-1-16,0 1 0,0 0 0,1 0 16,-1 0-16,0 0 0,0-1 15,0 1-15,0 21 16,1 0 0,-1 21-1,-21 1-15,0-1 0,0 0 0,0 0 16,0 0-16,0 0 0,0 1 15,0-1-15,0 0 0,0 0 0,0 0 16,21 0-16,0 1 0,0-1 0,0 0 16,1-21-16,-1 0 15,0 0-15,0 0 0,21 0 0,-20 0 16,-1 0-16,21 0 0,-21 0 16,22 0-16,-22-21 0,0 21 15,0-21-15,21-1 0,-20 1 0,-1 0 16,-21 0-16,21 0 0,-21 0 15,21-1-15,-21 1 0,0 0 0,0 0 16,0 0-16,0 0 0,0-1 16,0 1-16,-21 21 15,0 0-15,0 0 0,-1 0 0,1 21 16,0-21-16,0 22 0,-21-1 16,20 0-16,1 0 0,0 21 0,0-20 15,0-1-15,21 0 0,0 0 16,-21 0-16,21 0 0,0 1 15,21-22 1,0 0 0,0 0-16,0 0 0,0 0 0,1-22 15,-1 22-15,0-21 0,0 0 0,0 0 16,0 0-16,1 0 16,-1-1-16,-21 1 0,0 0 0,21 0 15,-21 42 16,0 0-31,0 0 0,-21 1 16,21-1-16,0 0 0,0 0 16,0 0-16,0 0 0,0 1 15,0-1-15,21-21 16,0 0-16,0 0 16,0 0-16,1 0 0,-1 0 15,21 0-15,-21-21 0,0 21 16,22-22-16,-22 1 0,21 21 0,-21-21 15,1 0-15,-1 0 0,0 0 0,0-1 16,0 1-16,-21 0 0,0 0 16,21 21-16,-21-21 0,0 42 31,0 0-15,-21 0-16,21 0 0,0 1 15,0-1-15,0 0 0,0 0 16,0 0-16,0 0 15,21-21-15,1 0 0,-1 0 16,0 0-16,0 0 0,21 0 16,-20 0-16,20 0 0,0 0 0,1 0 15,-1-21-15,0 0 0,1 21 16,-22-21-16,21 0 0,-21 0 0,0-1 16,1 1-16,-1 0 0,0 0 0,-21 0 15,0 0-15,0-1 16,0 44-1,-21-1 1,0 0-16,21 0 0,-22 0 16,1 0-16,21 1 0,-21-1 15,0 0-15,21 0 16,0 0-16,-21-21 0,21 21 0,-21-21 16,21 22-1,0-44 16,0 1-31,0 0 16,0 0-16,0 0 0,21 0 16,0-1-16,0 1 0,43-63 15,-22 62 1,-21 1-16,0 0 0,22 21 16,-22 0-16,0 0 0,21 0 15,-21 0-15,1 0 0,-1 0 0,0 0 16,0 21-16,0 0 0,-21 1 15,0-1-15,0 21 0,0-21 16,0 0-16,0 1 0,0-1 0,-21 0 16,0 0-16,0 0 15,21 0-15,-21 1 0,-1-22 16,1 0 0,21-22 15,0 1-31,-21 0 15</inkml:trace>
  <inkml:trace contextRef="#ctx0" brushRef="#br1" timeOffset="206779.79">27686 7091 0,'-21'-21'0,"42"42"0,-63-42 15,20 21-15,22-21 16,-21 21-16,21 21 47,0 0-47</inkml:trace>
  <inkml:trace contextRef="#ctx0" brushRef="#br1" timeOffset="208814.6">26204 8340 0,'0'-21'0,"0"42"0,0-64 15,0 65 17,0-1-32,0 21 15,-21-21-15,21 22 0,-21-22 0,21 21 16,0-21-16,-21 22 0,0-22 16,-1 21-16,22-21 0,-21 0 15,21 1-15,-21-1 0,21 0 0,-21-21 16,21 21-16,0-42 15,0 0 1,21 0-16,0-1 16,0 1-16,1 0 0,-1-21 0,21 21 15,22-64-15,-43 43 16,0 20-16,-21 1 0,21 21 16,0 0-16,0 0 15,1 0-15,-22 21 0,0 1 16,0-1-16,0 21 0,0-21 0,0 22 15,0-22-15,0 21 0,0-21 16,0 0-16,0 22 0,0-22 0,0 0 16,0 0-16,21-21 31,0 0-31,0 0 0,0-21 0,-21 0 16,21 0-16,1 0 15,-1-1-15,0 1 0,21 0 0,-21 0 16,1 0-16,-1 0 0,0-1 15,-21 1-15,21 0 0,0 21 16,-21 21 0,0 0-1,0 1-15,0-1 0,0 0 0,0 21 16,0-21-16,0 1 0,0 20 16,0-21-16,0 0 0,21 22 0,-21-22 15,22 0-15,-1 0 0,0-21 16,0 21-16,21-21 15,-20 0-15,-1 0 0,21 0 0,-21 0 16,22 0-16,-1-21 0,-21 0 16,21 0-16,-20 0 0,20-1 15,-21 1-15,0 0 0,0 0 0,-21-21 16,0 20-16,0 1 0,0 0 0,0 0 16,0 0-16,0 0 0,0-1 0,-21 22 31,0 22-31,21-1 15,-21 21-15,0-21 16,0 0-16,21 1 0,-22 20 16,22-21-16,0 0 0,0 22 0,0-22 15,0 0-15,0 0 0,0 0 16,0 0-16,22 1 0,-1-22 0,0 0 16,0 0-16,0 0 0,22 0 15,-22 0-15,0 0 0,0-22 16,21 22-16,-20-21 0,20 0 0,-21 0 15,0 0-15,22-22 0,-22 22 16,0-21-16,0 21 0,0-22 0,22 1 16,-43 21-16,21-21 0,0 20 0,0-20 15,-21 21-15,21 0 0,-21 0 16,-21 21 15,0 0-31,0 21 0,21 0 0,-21 0 16,-1 21-16,22-20 0,-21-1 15,21 21-15,0-21 0,0 22 0,0-1 16,0-21-16,0 21 0,0-20 0,0-1 16,0 0-16,0 0 0,0 0 15,0 0-15,21 1 0,1-22 0,-1 0 16,0 0-16,21 0 0,-21 0 16,1 0-16,20-22 0,-21 1 0,21 0 15,-20 0-15,20 0 0,-21 0 0,21-22 16,-20 22-16,-1-21 15,0-1-15,21 1 0,-21 0 0,-21-1 16,22 22-16,-1-21 0,-21 0 16,0 20-16,0 1 0,0 0 0,0 42 31,-21 22-15,21-22-16,-22 0 0,1 21 0,21-21 15,-21 22-15,0-1 0,21-21 16,0 22-16,-21-1 0,0-21 0,21 21 15,-22-20-15,22 20 0,0-21 16,0 0-16,0 0 0,0 1 16,0-44 15,22 1-31,-1 0 16,-21 0-16,21 21 0,0-21 0,0 0 15,-21-1-15,21 1 0,1 0 16,-1 21-16,0 0 15,0 0 1,-21 21-16,0 0 0,0 1 0,0-1 16,21 0-16,-21 0 0,0 0 15,0 0-15,0 1 16,21-1-16,-21 0 0,22-21 16,-1 0-1,0 0-15,0 0 16,0 0-16,0-21 0,1 0 15,-1 21-15,21-22 0,-21 1 16,0 0-16,1 0 0,-1 0 0,0 0 16,-21-22-16,21 43 0,-21-21 15,21 0-15,-21 42 32,-21 0-17,0 0-15,21 1 0,0-1 0,-21 0 0,21 0 16,-21 0-16,21 0 0,0 1 15,0-1-15,0 0 16,0 0-16,0 0 0,21-21 16,0 0-16,0 0 15,0 0-15,0 0 0,1 0 0,-1 0 16,0-21-16,0 0 0,0 21 16,0-21-16,1 0 0,-1-22 15,-21 22-15,0 0 0,21-21 0,-21 20 16,0 1-16,0-21 0,0 21 0,0 0 15,0-1 1,-21 22-16,0 0 0,-1 0 16,1 0-16,0 0 0,0 0 15,0 0-15,0 0 0,21 22 16,-22-22-16,22 21 0,22-21 31,20 0-15</inkml:trace>
  <inkml:trace contextRef="#ctx0" brushRef="#br1" timeOffset="209432.89">29358 8763 0,'0'-42'16,"-21"21"-1,0 21-15,0-22 0,-1 1 16,1 21-16,0-21 0,0 21 0,0 0 15,0 0-15,-1 0 16,1 0-16,0 21 16,-21 22-1,42-22-15,0 0 0,0 0 0,-21 0 16,-1 22-16,22-22 0,0 0 0,-21 0 16,21 21-16,0-20 0,0-1 15,0 0-15,0 0 0,21-21 16,1 0-1,-1 0-15,0 0 0,0 0 16,0 0-16,0 0 0,1-21 0,-1 0 16,21 21-16,-21-21 0,0-22 15,22 22-15,-22-21 0,0 21 0,21-22 16,-20 1-16,-1 0 0,21-1 16,-21-20-16,0 20 0,1 1 0,20 0 15,-21-22-15,0 22 0,-21 0 16,21 20-16,-21-20 0,22 21 0,-22 0 15,-22 63 17,1-21-32,0 0 15,21 22-15,0-1 0,-21 0 16,0 1-16,0 20 0,21-20 0,0-1 16,-22 21-16,22-20 0,-21-1 15,21 22-15,0-22 0,-21-21 0,21 21 16,0 1-16,0-22 0,0 0 0,0 21 15,0-20-15,0-1 16,21 0-16,0-21 0,1 0 0,-1 0 16,0 0-16,0 0 0,0 0 15,22 0-15,-22 0 0,21 0 0,0-21 16,-20 0-16,20 21 0,0-22 16,-21 1-16,22 0 0,-22 0 15,0 0-15,0 0 0</inkml:trace>
  <inkml:trace contextRef="#ctx0" brushRef="#br1" timeOffset="209778.64">27559 8488 0,'0'0'15,"0"-21"-15,0 0 0,21 21 32,0-22-32,0 22 0,1 0 0,-1 0 15,21 0-15,-21 0 0,0 0 16,22 0-16,-22 0 0,21 0 0,-21 0 15,1 0-15,-1 0 0,0 0 0,0 0 16,-21-21 15,0 0-15,-21 21-16</inkml:trace>
  <inkml:trace contextRef="#ctx0" brushRef="#br1" timeOffset="213386.29">24172 12637 0,'0'0'16,"-21"0"-16,0 0 0,0 0 16,0 0-16,-1 0 15,1 0-15,0 0 16,42 0 15,22 0-31,-22 0 0,21 0 16,0 0-16,22 0 0,-22 0 15,22 0-15,-1 0 0,1 0 0,-1 0 16,1 0-16,-1 0 0,-20 0 16,20 0-16,-42 0 0,22 21 0,-22-21 15,0 0-15,0 21 0,-21 0 16,0 0 0,0 0-16,0 1 15,0-1 1,-21-21-16,21 21 15,-21-21-15,0 0 0,-1 0 16,1 0-16,0 0 0,-21 0 0,21 0 16,-22 0-16,1 0 0,0 0 15,-22 0-15,22 0 0</inkml:trace>
  <inkml:trace contextRef="#ctx0" brushRef="#br1" timeOffset="213682.12">24066 12827 0,'-21'0'16,"275"-21"-16,-487 42 0,191-21 0,21 0 0,0 0 0,21 21 15,0 0 17,21-21-32,0 0 15,21 0-15,1 0 0,-1 0 16,0 22-16,1-22 0,20 0 0,1 0 16,-1 0-16,-20 0 0,20 0 15,1 0-15,-1 0 0,-21 0 16,22 0-16,-22 0 0,1 0 15,-22 0-15,21 0 0,-21 0 0,0 0 16,-21-22 31,0 1-47,-21 0 16,21 0-16,0 0 0,0 0 15</inkml:trace>
  <inkml:trace contextRef="#ctx0" brushRef="#br1" timeOffset="214109.87">24850 12340 0,'0'0'0,"0"21"31,0 1-31,0-1 16,0 0-16,0 0 15,21 0-15,0 0 0,0-21 0,0 22 16,0-1-16,1-21 0,-1 21 16,0-21-16,21 0 0,-21 21 0,22-21 15,-22 0-15,21 0 0,-21 0 16,1 0-16,20 0 0,-21 0 16,0 0-16,-21 21 15,0 0 1,-21 1-16,0-1 15,-21 0-15,20 0 0,-20 0 16,0 22-16,-1-22 0,-20 21 0,21 0 16,-22 1-16,1-1 0,20-21 15,-20 22-15,20-1 0,-20-21 0,21 21 16,-1-20-16,22-1 0,-21 0 16,21 0-16,-1 0 0,22 0 15,-21-21-15,21 22 16,21-22 15,1 0-31,-1-22 0,0 22 0,0-21 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1-21T16:32:03.52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2371 931 0,'0'22'0,"0"-1"31</inkml:trace>
  <inkml:trace contextRef="#ctx0" brushRef="#br0" timeOffset="1963.95">2879 741 0,'0'0'0,"-22"0"15,1 0 17,0 0-17,42 0 16,0 0-15,1 0-16,20 0 0,-21 0 16,43 0-16,-22 21 0,21-21 0,-20 0 15,20 0-15,170 0 16,-169 0-16,20 0 16,-20 0-16,20 0 0,-20 0 0,-1 0 15,1 0-15,-22 0 0,1 0 16,20 0-16,-42 0 0,22 0 15,-22 0-15,21 0 0,-21 0 0,-42 0 47,0 21-31,0-21-16,0 0 0,-22 0 0,1 21 16,21-21-16</inkml:trace>
  <inkml:trace contextRef="#ctx0" brushRef="#br0" timeOffset="2280.77">3683 889 0,'0'0'0,"-21"0"15,0-21-15,-1 21 16,1 0 0,21 21-1,-21 0-15,0 0 0,0 22 16,21-22-16,-21 21 0,-1 1 15,1 20-15,0 1 0,0-22 16,0 43-16,-22-22 0,22 1 0,-21 20 16,21 1-16,0-22 0,-22 22 15,22-21-15,0-1 0,0 1 0,0-22 16,-1 0-16,22 1 0,0-22 16,-21 0-16,21 0 0,0-42 31,21 0-31,-21-22 15,22 22-15,-1-21 16,0 0-16,0-1 0</inkml:trace>
  <inkml:trace contextRef="#ctx0" brushRef="#br0" timeOffset="2687.53">3641 1630 0,'0'0'0,"0"21"0,0 0 0,0 0 16,0 1 0,21-22-1,0 0-15,0 0 0,0 0 16,22-22-16,-1 22 0,0-21 0,1-21 16,-1 21-16,21 0 0,-20-1 15,-1-20-15,0 21 0,1-21 0,-1 20 16,-21 1-16,0 0 0,-21 0 15,0-21-15,-21 20 16,0 22-16,0 0 0,-21 0 0,20 0 16,-20 0-16,0 22 0,-1-1 15,1 0-15,0 0 0,21 0 16,-22 22-16,1-1 0,21 0 16,-22 1-16,22 20 0,0-21 0,0 1 15,21-1-15,0 0 0,0 1 16,0-22-16,0 21 0,0-21 0,0 1 15,0-1-15,21-21 0,0 21 16,0-21-16,1 0 0,-1 0 0,0 0 16,21-21-16,-21 21 0,22-21 15,-1-1-15,0 1 0</inkml:trace>
  <inkml:trace contextRef="#ctx0" brushRef="#br0" timeOffset="3084.95">4762 1482 0,'0'0'0,"22"0"0,-22-21 16,-22 21 0,1 0-16,0 0 15,0 0-15,-21 21 0,20 0 16,1-21-16,-21 21 0,21 0 0,0 0 16,-1 1-16,22-1 0,0 0 15,0 0-15,0 0 0,0 0 16,0 1-16,22-22 0,-1 21 15,0 0-15,0-21 0,21 21 16,-20 0-16,-1-21 0,0 21 16,21 1-16,-21-1 0,1-21 0,-1 21 15,-21 0-15,0 0 0,0 0 16,0 1-16,-21-1 0,-22 0 16,1 0-16,21-21 0,-22 21 15,1 0-15,-21-21 0,20 22 0,1-22 16,0 0-16,-1 0 0,22 21 15,0-21-15,-21 0 0,20 0 0,1 0 16,21-21 0,21-1-16,1 1 15,-1 0-15,0 0 0,21 0 16,1-22-16,-1 22 0,21-21 16</inkml:trace>
  <inkml:trace contextRef="#ctx0" brushRef="#br0" timeOffset="3423.76">5609 868 0,'0'0'0,"21"-21"0,-21 0 16,0 42 15,-21 0-31,0 0 0,21 21 16,-21-20-16,0 20 0,-1 21 15,1-20-15,21 20 0,-42 1 16,21-1-16,0 1 0,-1-1 0,-20 1 16,21 20-16,-43 43 15,43-42-15,21-43 0,-21 22 0,21-22 16,0 1-16,0-1 0,0-21 16,0 0-16,0 0 0,0 1 0,0-1 15,21-21-15,0 0 16,1 0-16,-1 0 0,0 0 0,0-21 15,0-1-15,0 1 0,1 0 16,-1 0-16,0-21 0,0 20 0,-21-20 16,21 21-16,-21-21 0</inkml:trace>
  <inkml:trace contextRef="#ctx0" brushRef="#br0" timeOffset="3604.56">5228 1630 0,'0'0'16,"-21"0"-16,-21 0 0,20 0 15,44 0 1,-1 0 0,0-21-16,0 21 0,21-21 0,-20 21 15,20-22-15,0 1 16,1 21-16,20-21 0,-21 0 0,1 0 16,20 0-16,-20-1 0,-1 1 15,21 0-15</inkml:trace>
  <inkml:trace contextRef="#ctx0" brushRef="#br0" timeOffset="3948.37">6773 995 0,'0'0'15,"-21"0"-15,21-21 0,-21 21 0,0 0 16,0 0 0,-1 21-16,1 0 15,21 21-15,-21 1 0,0-1 0,0 0 16,0 1-16,21 20 0,-22-20 16,1 20-16,-21-21 0,21 22 0,0-1 15,-1 1-15,1-22 0,0 22 16,0-22-16,0 0 0,0 1 0,-1-22 15,1 21-15,21-21 0,-21 1 16,21-44 15,0 1-31,0 0 0,21 0 16,0-21-16</inkml:trace>
  <inkml:trace contextRef="#ctx0" brushRef="#br0" timeOffset="4223.21">6456 1080 0,'0'0'0,"0"-43"0,21 22 0,-21 0 16,21 21 0,-21 21-16,21 0 15,-21 0-15,21 22 0,1-1 16,-1 0-16,0 1 0,0 20 16,0-20-16,0 20 0,1 1 15,-1-1-15,21 1 0,-21-22 0,0 21 16,1 1-16,-22-22 0,21 1 15,0-1-15,0 0 0,0 1 0,-21-22 16,21 0-16,-21 0 0,22 0 16,-1-42 15,-21 0-31,21 0 0,-21-22 16,21 1-16,0 0 0,0-1 0</inkml:trace>
  <inkml:trace contextRef="#ctx0" brushRef="#br0" timeOffset="4496.05">7578 995 0,'0'0'0,"0"-21"0,0 0 0,0-1 16,-22 1-16,1 21 0,0 0 16,0 21-16,0 1 0,-22-1 15,22 21-15,0 0 0,-21 1 0,21-1 16,-22 22-16,22-1 15,-21 22-15,21-22 0,-1 1 0,-20 20 0,21-20 16,0-1-16,0 1 0,-1-22 16,1 22-16,21-43 0,0 21 15,0-21-15,0 1 0,0-1 0,0 0 16,21-21 0,1 0-1,-1-21-15,21 0 0,-21-1 16,22-20-16</inkml:trace>
  <inkml:trace contextRef="#ctx0" brushRef="#br0" timeOffset="5151.67">8445 1016 0,'0'0'0,"0"-21"0,0-21 16,0 20-16,0 1 15,-21 21-15,0 0 0,0 0 16,0 0-16,0 0 0,-1 21 16,1-21-16,0 43 0,-21-22 0,21 21 15,-1 1-15,-20-1 0,21 21 16,-21-20-16,20 20 0,-20 1 0,21-22 16,0 22-16,-22-1 0,22 1 15,0-1-15,21-21 0,0 22 0,0-22 16,0 1-16,0-1 15,0-21-15,21 0 0,0 0 0,1 1 16,-1-1-16,21-21 0,-21 0 16,22 0-16,-1 0 0,0-21 0,-21 21 15,22-22-15,-22 1 0,21-21 0,-21 21 16,1 0-16,-1-22 0,-21 1 16,0 21-16,0-22 0,0 22 0,0 0 15,0 0-15,0 0 0,-21 0 16,-1 21-16,1 0 0,0 0 0,0 0 15,0 0-15,-22 0 0,22 0 16,0 0-16,42-22 47,0 22-47,1 0 0,-1 0 0,0 0 16,0 0-16,0 0 15,0 0-15,1 0 0,-22 22 0,0 20 16,0-21-16,0 0 15,0 22-15,0-1 0,0 0 0,-22 1 16,22-1-16,-21 0 0,0 1 16,0 20-16,0-21 0,-22 1 0,22 20 15,0-20-15,0-1 0,0 0 16,21 1-16,-21-1 0,-1-21 0,22 21 16,-21-20-16,21 20 0,0-21 15,0 0-15,0 0 0,0 1 16,-21-22-1,21-22 1,-21 22-16</inkml:trace>
  <inkml:trace contextRef="#ctx0" brushRef="#br0" timeOffset="5877.26">3725 2223 0,'0'0'0,"-84"0"15,41 0-15,22 0 0,-21 0 16,-1 0-16,1 0 0,21 0 15,-21 0-15,20 0 0,-20 0 0,21 0 16,0 0-16,0 0 0,-1 0 16,1 0-16,21 21 0,21-21 31,1 0-31,-1 0 16,21 0-16,22 0 0,-22 0 15,43 0-15,-22 0 0,22 0 0,21 0 16,-1 0-16,1 0 0,21 0 15,0 0-15,43 0 0,-22 0 0,21 0 16,0 0-16,1 0 0,-1 0 16,22 0-16,-22 0 0,21 21 0,-20-21 15,20 0-15,1 0 0,-22 0 16,22 0-16,-22 0 0,-21 0 0,21 0 16,-20 0-16,-1 0 0,-21 0 15,0 0-15,0 0 0,-21 0 16,-22 0-16,1 0 0,-22 0 15,1 0-15,-1 0 0,-20 0 0,-22 0 16,0 0-16,0 0 0,0 0 0,1 0 16</inkml:trace>
  <inkml:trace contextRef="#ctx0" brushRef="#br0" timeOffset="7612.14">4445 3450 0,'0'-21'0,"0"0"16,0 0-16,-21 0 16,21-1-16,0 1 15,0 0-15,0 0 16,0 42 15,0 0-15,0 0-16,0 1 0,0 20 15,21 0-15,-21 1 0,0-1 16,0 0-16,0 22 0,0-22 0,0 22 16,0-1-16,0 1 0,0-1 15,0 1-15,0-1 0,0 1 0,0-1 16,-21-21-16,0 1 0,21-1 15,-22 0-15,22 1 0,0-22 0,0 0 16,0 0-16,0 0 0,-21-21 31,21-21-15,0 0 0,0 0-16,0-21 0,0 20 15,0-20-15,0 0 0,0-1 0</inkml:trace>
  <inkml:trace contextRef="#ctx0" brushRef="#br0" timeOffset="7995.92">4191 3535 0,'0'0'0,"0"-21"0,0 0 0,0-22 16,0 22-16,0 0 0,0 0 15,0-22-15,0 22 0,21-21 16,0 21-16,22-22 0,-1 22 0,0 0 16,1-21-16,20 21 0,1 21 15,-22-22-15,21 22 0,-20 0 16,20 0-16,-20 22 0,-1-1 0,-21 21 16,21 0-16,-42 1 0,0-1 15,0 22-15,0-1 0,0-21 0,-21 22 16,0-22-16,-21 22 15,-1-22-15,1 0 0,0 1 0,-1-1 16,1 0-16,0-20 0,21 20 0,-22-21 16,22 21-16,0-20 0,0-1 15,0 0-15,-1-21 0,22 21 16,0 0-16,-21-21 0,21 21 16,21-21-1,1-21-15,-1 21 16,0 0-16</inkml:trace>
  <inkml:trace contextRef="#ctx0" brushRef="#br0" timeOffset="9899.45">4741 4487 0,'0'-21'32,"21"21"-17,1-21-15,-1 0 0,0 0 16,0 0-16,-21-1 0,21 1 15,0-21-15,1 21 0,20-22 16,-21 22-16,-21-21 0,21 21 0,0-22 16,-21 22-16,0 0 0,0 0 15,0 0-15,-21 21 32,0 21-32,0-21 0,0 21 0,21 0 15,-21 22-15,-1-22 0,1 0 16,21 0-16,0 0 0,0 22 0,-21-22 15,21 0-15,0 0 16,0 0-16,0 0 0,0 1 16,0-1-16,0 0 15,21-21 298,-21-21-173,21 0-140,1-1 0,-1 1 16,0 0-16,-21 0 16,21-21-16,0 20 0,-21 1 15,0 0-15,21-21 0,-21 21 0,22-22 16,-22 22-16,0 0 0,0 0 16,0 0-16,0-1 0,0 44 171,-22-1-155,22 0 0,-21 0-16,0 0 15,0-21-15,21 21 16,0 1-16,-21-1 0,21 0 16,-21 0-16,21 0 31,21-21-16,0 0 1,0-21-16,0 0 0,0 21 16,1-21-1,-1 21 1,0 0 0,-21 21-1,0 0-15,0 0 16,0 0-16,0 1 15,0-1-15,0 0 0,0 0 0,0 0 16,0 0-16,0 1 0,0-1 16,0 0-16,0 0 15,0 0 1,21-21 171,0 0-187,0 0 16,1 0-16,-1-21 16,0 0-16,0 21 0,0-21 0,0 0 15,1-1-15,-1 1 0,0 0 16,0 0-16,0 0 0,0 0 0,1-1 16,-22 1-16,0 0 0,0 0 15,0 0-15,0 0 16,-22 42-1,22 0 1,0 0-16,0 21 16,0-20-16,0-1 0,-21 0 0,21 21 15,0-21-15,0 1 0,0-1 16,0 0-16,0 0 0,0 0 16,0 0-1,21-21-15,1 0 0,-1 0 16,0-21-16,0 0 15,0 0-15,-21 0 0,21 0 16</inkml:trace>
  <inkml:trace contextRef="#ctx0" brushRef="#br0" timeOffset="10231.62">5567 3916 0,'0'0'0,"-21"-21"0,-1 0 15,1 21-15,0 0 16,0 0-16,21 21 15,-21-21-15,21 21 0,0 0 0,0 0 16,0 0-16,0 1 16,21-22-1,0 0-15,0 0 16,0 0-16,22 0 0,-22-22 0,0 1 16,0 21-16,-21-21 0,21 0 15,-21 0-15,0 0 16,-21 21-16,0-22 15,-21 22-15,21 0 0,-1 0 16,1 0-16,0 0 0,0 22 16,0-22-16,21 21 0,-21-21 0,21 21 15,0 0-15,0 0 0,0 0 16,0 1-16,0-1 0,0 0 0,21 0 16,-21 0-16,21-21 0,21 21 15,-21-21-15</inkml:trace>
  <inkml:trace contextRef="#ctx0" brushRef="#br0" timeOffset="10647.86">6032 4043 0,'0'0'16,"0"-21"-16,-21 21 16,0 0-16,0 21 15,0 0-15,0 0 0,-1 0 16,1 1-16,0-1 0,0 0 0,21 21 15,0-21-15,-21 22 0,21-22 16,0 21-16,0 1 0,0-22 16,0 0-16,0 21 0,0-21 0,0 1 15,21-1-15,0-21 0,0 21 16,0-21-16,22 0 0,-22 0 0,21 0 16,-21 0-16,1 0 0,20-21 15,-21 21-15,21-21 0,-20-1 0,-1 1 16,0 0-16,0 0 0,-21-21 15,0-1-15,0 22 0,0-21 0,0-1 16,0 1-16,-21 0 0,0-1 16,-22 22-16,22-21 0,0 21 0,0 0 15,0 21-15,0 0 0,-1 0 16,1 0-16,0 0 0,0 21 0,0-21 16,0 21-16,21 0 0,0 0 15,0 22-15,0-22 0,0 0 16,0 0-16,0 0 0,21 0 0,0-21 15,0 22-15,0-1 0,22-21 16</inkml:trace>
  <inkml:trace contextRef="#ctx0" brushRef="#br0" timeOffset="11291.49">6498 4551 0,'0'0'0,"0"-21"47,21 0-47,0 21 0,1-43 0,-1 22 15,21 0-15,-21-21 0,22-1 16,-1 1-16,-21 0 0,21-1 0,1 1 16,-22 0-16,0 20 0,0-20 15,0 21-15,-21-21 0,0 20 16,-21 22-16,-21 0 15,21 22-15,0-22 0,-22 21 16,22 0-16,0 21 0,0-21 16,0 1-16,21-1 0,0 0 0,0 0 15,0 0-15,0 0 0,21 1 16,0-22-16,0 21 0,0 0 16,22 0-16,-22-21 0,0 21 0,0 0 15,-21 1-15,21-22 0,-21 21 16,0 0-16,0 0 0,0 0 0,0 0 15,0 1-15,0-1 16,0 0-16,0 0 16,21-21 15,1 0-31,-1 0 0,0-21 0,0 0 16,21 21-16,-20-21 0,-1-1 15,21 1-15,-21 0 0,0-21 0,1 21 16,-1-1-16,0-20 0,0 21 15,0 0-15,0 0 0,-21-1 16,0 44 0,0-1-1,0 0-15,0 0 0,0 0 16,0 0-16,-21 22 0,21-22 16,0 0-16,0 0 0,-21-21 0,21 21 15,0 1-15,0-1 16,21-21-1,0 0-15,1 0 16,-1-21 0,0 21-16</inkml:trace>
  <inkml:trace contextRef="#ctx0" brushRef="#br0" timeOffset="11624.29">7599 3937 0,'0'0'0,"0"-21"15,-21 0-15,-1 21 0,1 0 0,0 0 16,0 0-16,0 0 16,0 21-16,-1 0 0,1 0 0,21 0 15,0 1-15,0-1 0,0 0 16,0 0-16,0 0 0,0 0 16,21 1-16,1-22 15,-1 0-15,21 0 0,-21 0 0,0-22 16,1 1-16,-1 0 0,0 0 15,-21 0-15,21 0 0,-21-1 0,0 1 16,0 0-16,0 0 0,0 0 0,0 0 16,-21-1-16,0 1 0,0 21 15,-1 0-15,1 0 0,0 0 16,0 0-16,0 0 16,0 0-16,-1 21 0,22 1 15,0-1-15,0 0 16</inkml:trace>
  <inkml:trace contextRef="#ctx0" brushRef="#br0" timeOffset="12832.4">8234 3429 0,'0'0'15,"21"-21"-15,0 0 0,0-22 0,-21 22 16,21 0-16,-21-21 0,22 21 16,-22-1-16,0 1 0,0 0 15,0 0-15,0 42 32,0 0-32,-22 22 15,22-22-15,-21 21 0,0 0 16,0 22-16,0-22 0,0 22 0,-22-1 15,22 1-15,-21-1 0,21 1 16,-22-1-16,22 1 0,0 20 0,0-20 16,0-1-16,-1 1 0,1-1 0,21 1 15,-21-22-15,21 22 0,0-22 16,0 0-16,0 1 0,0-22 16,0 21-16,0-21 0,21 1 15,0-1-15,1-21 0,-1 0 0,0 0 16,0 0-16,0 0 0,0 0 0,1 0 15,20-21-15,-21-1 0,21 1 16,-20 0-16,20-21 0,0 21 0,-21-22 16,22 1-16,-1 0 0,-21-1 15,22 1-15,-22 21 0,0-22 0,0 1 16,0 21-16,0 0 16,1 0-16,-22-1 0,0 44 31,0-1-31,0 0 15,0 21-15,0-21 0,0 1 0,0-1 16,0 0-16,0 21 0,0-21 16,0 1-16,21-1 0,-21 0 0,21-21 15,-21 21-15,21-21 0,0 0 16,0 0-16,1 0 0,-1 0 0,0 0 16,0 0-16,21 0 0,-20 0 0,20-21 15,-21 0-15,0 0 0,22-1 16,-22 1-16,0 0 0,0 0 15,0 0-15,0-22 0,1 22 0,-22-21 16,0 21-16,21 0 0,-21-1 16,21 1-16,-21 0 0,0 0 15,0 42 17,0 0-32,0 0 0,0 1 15,0-1-15,0 0 0,0 0 0,0 21 16,0-20-16,0 20 0,0 0 15,0-21-15,-21 22 0,21-1 0,-21 0 16,21 1-16,0-1 0,-22 22 16,1-22-16,0 21 0,21 1 0,-21-1 15,0 22-15,21-21 0,-21-1 0,-1 22 16,1-22-16,21 1 16,-21 20-16,0-20 0,21-1 0,-21 22 15,0-21-15,-1-1 0,1 1 0,21-1 16,-21 1-16,0-22 0,0 0 15,0 22-15,-1-43 0,1 21 0,0-21 16,0 22-16,21-22 0,-21-21 0,0 21 16,-1-21-1,1 0-15,21-21 16,0 0-16,0 0 0,0-1 0,0-20 16,0 0-16,21-1 0,1 1 15,-1-21-15,0-1 0,0 1 16,0-1-16,0 1 0,1-1 0,20-21 15,-21 22-15,21-22 0,-20 22 16,20-22-16,0 22 0,-21-1 0,22 1 16,-22-1-16,21 22 0,1-1 0,-22-20 15,0 21-15,21 20 0,-21-20 16,1 0-16,20-1 0,-21 1 0</inkml:trace>
  <inkml:trace contextRef="#ctx0" brushRef="#br0" timeOffset="13219.17">8149 3725 0,'0'0'0,"-21"0"0,42 0 16,21 0 0,-20 0-16,20 0 0,0 0 15,1-21-15,-1 21 0,21 0 0,-20 0 16,20 0-16,1 0 0,-1 0 16,-20 0-16,20 0 0,1 0 15,-22 0-15,0 0 0,1 0 0,-1 0 16,-21 0-16,0 0 0,0 0 15,-21 21 32,0 1-31,0-1 0</inkml:trace>
  <inkml:trace contextRef="#ctx0" brushRef="#br0" timeOffset="13815.75">10181 4149 0,'-42'0'16,"21"0"-16,-1 0 0,1 0 15,0 0-15,0 0 0,-21 0 16,20 0-16,1 0 0,0 0 16,21 21-1,21-21 1,22 0-16,-1 0 0,21 0 0,1 0 15,-1 0-15,22 0 0,0 0 0,-1 0 16,1 0-16,21 0 0,-21 0 16,20 0-16,1 0 0,-21 0 0,21 0 15,-22 0-15,1 0 0,-21 0 16,-1 21-16,1-21 0,-1 0 0,-21 0 16,1 0-16,-22 0 0,0 0 15,0 0-15,0 0 16,-21 21-16,-42-21 15,21 0-15,0 0 16,0 0-16,-1 0 0,1 0 0,-21 0 16,21 0-16,-22 0 0,22 0 15,-21 0-15,0 0 0,-22 0 0</inkml:trace>
  <inkml:trace contextRef="#ctx0" brushRef="#br0" timeOffset="14143.57">10223 4297 0,'0'0'0,"-63"0"0,-43 0 16,85 0-16,0 0 0,0 0 15,42 0 1,0 0-16,21 0 16,1 0-16,-1 0 0,21 0 0,1 0 15,-1 0-15,1 0 0,-1 0 16,22 0-16,-21 0 0,20 0 0,1 0 15,0 0-15,-1 0 0,1 0 0,0 0 16,-1 0-16,1 0 0,-22 0 16,1 0-16,-22 0 0,22 0 0,-22 0 15,0 0-15,-20 0 16,-1 0-16,0 0 0,0 0 0,0 0 16,-21-21-1,0 0 1,0-1-16,0 1 0,0 0 15,0 0-15</inkml:trace>
  <inkml:trace contextRef="#ctx0" brushRef="#br0" timeOffset="14611.29">11663 3895 0,'0'0'15,"-21"-21"-15,-1 21 0,1 0 16,0-22-16,21 44 47,0-1-32,0 0-15,21 0 0,0 0 0,1 0 16,-1 1-16,21-1 0,-21 0 16,22 0-16,-22 0 0,21-21 0,0 21 15,1 1-15,-1-1 0,0-21 0,1 21 16,20-21-16,-20 0 0,-1 0 15,-21 0-15,21 0 0,1 0 0,-22 0 16,0 0-16,0 0 16,0 0-16,-21-21 15,-21 21 1,0 0-16,-21 0 16,21 0-16,-22 0 0,1 21 15,0-21-15,-22 42 0,1-21 0,-1 1 16,1 20-16,-1 0 0,1 1 0,-1-1 15,22 0-15,-22-21 0,22 22 16,0-1-16,-1-21 0,1 22 16,21-22-16,0 0 0,-22 0 0,22 0 15,21 0-15,-21-21 0,21 22 0,-21-22 16,0 0-16,-1 0 16,1 0-1,21-22-15,-21 22 0,0-21 0</inkml:trace>
  <inkml:trace contextRef="#ctx0" brushRef="#br0" timeOffset="15879.45">2413 3704 0,'0'0'15,"21"0"17,0-21-32,22 0 15,-22 0-15,0 0 0,21-1 16,1 1-16,-22 0 0,21-21 0,-21 21 15,22-22-15,-22 1 16,0 21-16,0-22 0,-21 22 0,0 0 16,0-21-16,21 42 0,-21-21 15,0-1-15,0 44 16,0-1 0,0 21-16,-21-21 0,21 22 15,0-1-15,0 21 0,-21-20 0,21-1 16,-21 22-16,21-22 0,-21 21 15,21-20-15,-22 20 0,22 1 16,-21-22-16,0 22 0,21-22 0,-21 21 16,21-20-16,-21-1 0,21 0 15,-21-20-15,21 20 0,-22-21 16,22 0-16,0 0 0,0 1 16,-21-1-16,0-21 0,0 0 15,0 0-15,0 0 16,-1 0-16,1 0 0,0 0 0,-21 0 15,21 0-15,-22 0 0,22 0 16,-21 0-16,21 0 0,-22 0 0,22 0 16,0 0-16,0 0 0,0 0 15,-1 0-15,44 0 47,-1 0-47,21 21 0,-21-21 0,22 0 0,-1 0 16,0 0-16,1 0 15,-1 0-15,21 0 0,-20 0 0,-1 0 16,22 0-16,-22 0 0,0-21 16,-21 21-16,22-21 0,-22 21 0,0 0 15,0 0-15,-21-22 16,21 22-16,-21-21 16,0 0-1,0 0 1,0 0-16</inkml:trace>
  <inkml:trace contextRef="#ctx0" brushRef="#br0" timeOffset="16280.43">3196 3874 0,'0'0'0,"0"21"47,0 0-47,0 0 15,0 0-15,0 0 16,21 1 0,0-22-16,1 0 0,-1 0 15,0 0-15,0-22 16,-21 1-16,21 21 0,-21-21 15,21 21-15,-21-21 0,0 0 16,0 0-16,0-1 16,-21 22-1,0 0 1,0 0-16,0 0 0,21 22 16,-21-1-16,-1 0 15,22 0-15,0 0 16,0 0-1,22-21-15,-1 0 0,0 0 16,21 0-16</inkml:trace>
  <inkml:trace contextRef="#ctx0" brushRef="#br0" timeOffset="19164.88">13441 3239 0,'0'0'0,"0"21"31,0 0-15,0 0-16,0 0 15,21 0-15,-21 1 0,21-1 0,0 0 16,0 0-16,22-21 0,-22 21 16,21-21-16,1 0 0,-1 0 0,0 0 15,22 0-15,-1 0 0,1 0 16,-1-21-16,1 0 0,20 0 0,-20 0 16,-1-1-16,-20 1 0,20-21 15,-42 21-15,22 0 0,-22-1 0,0-20 16,-21 21-16,0 0 0,0 0 15,0-1-15,-21 22 16,0 0 0,0 0-16,-1 0 0,-20 22 0,0-1 15,21 21-15,-22-21 0,1 43 16,0-22-16,-22 0 0,22 22 0,-22-1 16,22 1-16,-22-1 0,1 1 15,21-1-15,-22 1 0,22-1 0,-22 1 16,22-22-16,0 22 0,-1-22 15,22 0-15,-21 1 0,21-22 0,-1 0 16,22 0-16,0 0 0,-21-21 16,21-21 15,0 0-31,0 0 0,21-21 16,-21 20-16,22-20 0,-1 21 0,-21-21 15,21 20-15,0 1 0,0 0 16,0 0-16,1 21 15,-1 0-15,0 21 16,-21 0-16,21 0 0,-21 1 16,21-1-16,-21 0 0,0 21 15,21-21-15,1 1 0,-22-1 0,21-21 16,0 21-16,0 0 0,0-21 16,0 0-16,1 0 0,-1 0 0,21 0 15,-21 0-15,22 0 0,-1 0 16,0-21-16,1 0 0,-1 0 15,0 21-15,1-43 0,-1 22 0,0 0 16,-21 0-16,22-22 0,-22 22 16,0 0-16,0-21 0,0 21 0,-21-1 15,0 1-15,0 0 0,0 0 16,0 0-16,0 0 0,-21 42 31,0 0-15,0 0-16,0 21 15,21-20-15,-21-1 0,21 0 16,-22 21-16,22-21 0,-21 22 0,21-22 16,0 0-16,0 21 0,0-20 15,0-1-15,0 0 0,21 0 16,1-21-16,-1 0 0,0 21 16,0-21-16,0 0 0,0 0 0,22 0 15,-22 0-15,21-21 0,-21 21 16,22-21-16,-1 0 0,0 0 0,-20-1 15,20-20-15,0 21 16,-21-21-16,1 20 0,-1 1 0,0-21 0,0 21 16,-21 0-16,0-1 0,0 1 15,-21 21 17,0 0-32,0 0 0,21 21 0,0 1 15,0-1 1,0 0-16,0 0 0,21 0 15,0 0-15,0-21 16,0 22-16,0-1 0,-21 0 16,22 0-16,-22 0 0,0 0 15,0 1-15,0-1 0,0 0 16,0 0-16,0 0 0,0 0 16,0 1-16,0-1 15,21 0 1,0-21-16,0 0 15,0 0-15,0 0 0,1 0 0,20 0 16,-21 0-16,21-21 0,1 0 16,-22-1-16,21-20 0,1 21 0,-1-21 15,0-1-15,1 22 0,-1-21 16,-21 21-16,21-22 0,-20 22 0,-1 0 16,-21 0-16,0 0 0,-21 42 31,-1 0-31,1 0 15,0 0-15,0 0 16,0 22-16,0-1 0,-1-21 0,22 22 0,0-1 16,0-21-16,0 0 15,0 22-15,0-22 0,0 0 0,22 0 16,-1 0-16,0-21 16,0 0-16,0 0 0,22 0 0,-22 0 15,21 0-15,-21 0 0,0 0 16,22-21-16,-22 0 0,0 0 0,21 0 15,-20-1-15,-1-20 0,0 21 16,0-21-16,-21-1 0,0 1 0,21-22 16,-21 22-16,0 0 0,0 21 15,0-22-15,0 22 0,0 0 0,0 0 16,-21 0-16,0 21 0,0 0 16,0 0-16,-1 0 15,-20 0-15,21 21 0,0 0 0,0-21 16,-1 21-16,1 0 0,0-21 15,0 21-15,0-21 0,0 22 0,-1-22 16,-20 21-16,21-21 0,0 21 16</inkml:trace>
  <inkml:trace contextRef="#ctx0" brushRef="#br0" timeOffset="20339.98">2244 5927 0,'0'0'0,"-22"0"0,-20 0 0,21 0 0,0 0 16,0 0-16,21-21 15,-22 21-15,22-22 0,0 1 16,0 0-16,0 0 15,0 0-15,0 0 16,22-1-16,-22 1 16,21 21-16,21-21 0,-21 0 0,0 21 15,1 0-15,20 0 0,-21 0 16,0 0-16,0 0 0,1 21 0,-1 0 16,0 22-16,0-22 0,-21 21 15,0 0-15,0 22 0,0-22 16,-21 22-16,0-22 0,-22 22 0,1-1 15,0 1-15,-1 20 0,-20-20 16,21-1-16,-22 1 0,22-1 16,-22-20-16,22-1 0,-22 0 0,22-21 15,0 22-15,-1-22 0,1-21 16,0 0-16,21 0 0,-22 0 16,22-21-16,21 0 15,0-1-15,0-20 0,0 21 0,0-43 16,0 22-16,21-21 0,0 20 15,1 1-15,-1-22 0,0 43 16,21-21-16,-21 21 0,1 0 0,-1-1 16,0 22-16,0 0 0,0 0 15,0 0-15,1 22 0,-1 20 16,0-21-16,-21 21 0,21 1 0,0-1 16,-21 0-16,0 1 15,21-1-15,1 0 0,-22 1 0,21-22 16,-21 21-16,0-21 0,21 1 15,-21-1-15,21 0 0,0 0 16,0-21-16,1 0 16,-1 0-16,0 0 0,0 0 15,-21-21-15,21 0 0,22 0 0,-22-1 16,0 1-16,0-21 0,0 21 16,22 0-16</inkml:trace>
  <inkml:trace contextRef="#ctx0" brushRef="#br0" timeOffset="20639.32">2646 6371 0,'0'21'47,"21"-21"-47,-21 22 16,21-1-16,0-21 16,0 0-16,1 0 15,-1 0-15,0-21 0,0-1 16,0 22-16,-21-21 0,0 0 15,0 0-15,0 0 0,0 0 16,0-1-16,0 1 16,-21 21-16,0 0 15,0 0-15,0 0 0,-1 0 16,22 21-16,0 1 16,0-1-1,22-21 1,-1 0-1,0 0-15</inkml:trace>
  <inkml:trace contextRef="#ctx0" brushRef="#br0" timeOffset="26531.63">4487 5630 0,'0'0'0,"-21"0"0,0-21 0,0 21 16,0 0-16,-1 0 15,1 0-15,0 21 16,21 1-16,0-1 15,0 0-15,0 0 0,0 21 16,0-20-16,21-1 0,0-21 16,1 21-16,-1 0 0,21 0 0,-21-21 15,22 0-15,-22 21 0,21-21 16,0 0-16,1 0 0,-1 0 16,-21-21-16,22 0 0,-1 21 15,0-21-15,-21 0 0,22 0 0,-22-22 16,21 22-16,-21 0 0,1-21 15,20 20-15,-21-20 0,0 21 0,0 0 16,-21-22-16,0 22 0,22 0 16,-22 0-16,0 0 0,0 0 0,0-1 15,0 44 17,-22-1-32,22 0 0,-21 0 0,0 21 15,0 1-15,0-1 0,0 22 16,-1-1-16,1 1 0,0-1 15,0 1-15,0-1 0,0 1 16,21-1-16,0-21 0,-22 22 0,22-1 16,-21-20-16,21-1 0,-21 22 15,21-22-15,0 0 0,0-21 0,-21 22 16,0-22-16,0 21 0,21-21 16,-22 1-16,1-1 0,0-21 0,21 21 15,-21-21-15,0 0 0,0 0 16,-1 0-16,1 0 0,0-21 15,0 21-15,0-21 0,0-1 0,-22 1 16,22 0-16,0-21 0,-21 21 16,-1-1-16,22-20 0,-21 21 15,21 0-15,-1 0 0,1-1 0,0 1 16,21 42 15,0 1-31,0-1 0,21 0 16,0 21-16,1-21 0,20 1 0,-21-1 15,21 21-15,-20-21 0,20 0 16,0-21-16,1 22 0,-1-1 16,0-21-16,1 0 0,-1 0 15,21 0-15,-20 0 0,20-21 0,-20-1 16,20 1-16,1 0 0,-22 0 0,0-21 16,1 20-16,-1-20 0,0 21 15,1-21-15,-22 20 0,0-20 16,0 21-16,0-21 0,-21 20 15,0 1-15,0 0 0,0 0 0,0 0 16,0 42 0,0 0-1,-21 21-15,21-20 0,-21 20 16,0 0-16,21 1 0,0-1 0,0-21 16,-21 21-16,-1 1 0,22-22 15,0 0-15,0 0 0,0 0 0,0 1 16,-21-22-16,21-22 47,0 1-47,0 0 0,21 0 0,-21 0 15,0-22-15,22 22 0,-1-21 16,0 21-16,-21-22 0,21 22 0,0-21 16,-21 21-16,21 0 0,1 21 15,-22-22-15,21 22 0,0 0 0,0 0 16,0 0-16,0 22 15,1-1 1,-1 0-16,-21 0 0,21 21 16,0-20-16,0-1 0,0 0 0,1 21 15,-1-21-15,0 1 0,21-1 16,-21 0-16,1 0 0,20 0 0,-21 0 16,0-21-16,22 22 0,-22-22 0,21 0 15,-21 0-15,0 0 0,22 0 16,-22 0-16,0-22 0,0 22 0,0-21 15,1 0-15,-1 0 0,-21-21 16,21 20-16,-21-20 0,21 21 0,-21-21 16,0-1-16,0 22 0,0 0 15,0-21-15,0 20 16,0 1-16,0 42 16,0 1-16,0 20 15,0-21-15,-21 21 16,0-20-16,21 20 0,-21 0 0,-1 1 15,1-22-15,21 21 0,0-21 16,-21 0-16,21 1 0,-21-1 0,21 0 16,0-42 15,21 21-15,0-21-16,-21-1 0,21 1 0,1 0 15,-1-21-15,-21 21 0,21-1 16,0 1-16,0 0 0,-21 0 15,21 0-15,1 21 16,-1 0-16,-21 21 16,0 0-16,0 0 15,0 0-15,0 1 0,0-1 0,0 0 16,0 0-16,21 0 0,-21 0 16,21 1-16,-21-1 0,21 0 0,0 0 15,1 0-15,-1-21 16,0 0-16,0 0 0,0 0 0,22 0 15,-22 0-15,0 0 0,0 0 0,21-21 16,-20 21-16,-1-21 16,0 0-16,21 0 0,-21-1 0,1 1 15,-1 0-15,0 0 0,-21 0 16,21-22-16,-21 22 0,21 0 0,-21 0 16,0 0-1,0 42 1,0 0-16,0 0 0,0 0 15,0 1-15,0-1 0,0 0 0,0 21 16,0-21-16,0 1 0,0-1 16,0 21-16,0-21 0,0 0 0,0 1 15,0-1-15,0 0 16,21-21-16,1 21 16,-1-21-16,0 0 0,0 0 0,21 0 15,-20 0-15,-1 0 0,21-21 16,-21 0-16,22 0 0,-22-1 0,0 1 15,0 0-15,21 0 0,-20-21 16,-1 20-16,-21-20 0,0 0 0,0-1 16,0 1-16,0 0 0,0-1 15,0 22-15,0-21 0,-21 21 0,-1 0 16,1 21-16,0 0 0,0 0 16,0 0-16,-22 0 0,1 0 0,21 21 15,-21 0-15,20 0 0,-20 0 16,21 22-16,0-1 0,0 0 15,-1-21-15,22 22 0,0-1 16,0-21-16,0 22 0,0-22 0,0 0 16,22 0-16,-1 0 0,21 0 0,-21-21 15,22 0-15,-1 0 0,0 0 16,-21 0-16,22 0 0,-1 0 0,-21 0 16,22-21-16,-22 0 0,21 21 15,-21-21-15,0 0 0,1 0 0,-1-22 16,0 22-16,0 0 0,0 0 15,-21 0-15,0-1 0,21 1 0,-21 0 16,22 21-16,-22 21 31,0 0-15,0 1-16,0 20 0,0-21 0,0 0 16,0 22-16,0-22 0,0 0 15,0 0-15,0 0 0,0 0 0,21 1 16,-21-1-16,0 0 0,21-21 15,0 0-15,0 21 0,0-21 16,1 0-16,-1 0 0,0 0 0,0-21 16,21 21-16,-20-21 0,-1 0 15,0-1-15,21 1 0,-21 0 0,1 0 16,-1 0-16,21-22 16,-21 22-16,0 0 0,1-21 0,-1 21 15,-21-1-15,21 1 16,0 21-16,-21 21 15,0 1 1,0-1-16,0 0 0,0 0 0,0 0 16,0 22-16,0-22 0,0 0 15,0 0-15,0 0 0,0 0 0,0 1 16,0-1-16,21 0 0,0 0 0,1-21 16,-1 21-16,21-21 15,-21 0-15,22 21 0,-22-21 0,21 0 0,0 0 16,1 0-16,-22 0 15,21 0-15,1 0 0,-22-21 0,21 0 16,-21 21-16,22-21 0,-22 0 0,0 0 16,0-1-16,0 1 0,0-21 15,-21 21-15,0-22 0,0 22 0,0-21 16,0 21-16,0 0 0,0-1 16,-21 1-16,0 21 0,0 0 15,0 0-15,0 0 0,-1 0 16,1 0-16,0 21 0,0 1 0,0-1 15,0 21-15,-1-21 16,22 0-16,0 1 0,-21 20 0,21-21 0,-21 0 16,21 0-16,0 1 0,0-1 15,0 0-15,21-21 16,0 0-16,1 0 16,-1 0-16,0 0 15,0 0-15,0-21 0,0 21 16,1-21-16,-22-1 0,21 1 15,0 0-15,-21 0 0,0 0 0,21 0 16,-21-1-16,21 1 0,0 0 0,-21 0 16,0 0-16,22 21 15,-22 21 1,0 0-16,0 0 0,0 0 16,0 1-16,0-1 0,0 0 15,0 0-15,0 0 0,0 0 16,21-21-16,-21 22 0,21-1 0,0-21 15,0 21-15,0-21 0,1 0 16,-1 0-16,0 0 0,0 0 16,21 0-16,-20 0 0,-1 0 0,21-21 15,-21 0-15,22 21 0,-22-22 16,0 1-16,21 0 0,-21-21 0,1 21 16,-1-22-16,0 1 0,0 0 15,0-1-15,0-20 0,-21 20 0,0-20 16,22-1-16,-22 22 0,21-21 15,-21-1-15,0 22 0,0-22 16,0 22-16,0 0 0,21-1 0,-21 1 16,0 21-16,0 0 0,0-1 15,21 22-15,-21 22 16,0-1-16,0 0 16,-21 21-16,0 1 0,21-1 0,-21 0 15,-1 1-15,22-1 0,-21 0 16,21 22-16,-21-22 0,0 22 0,21-22 15,0 21-15,0-20 16,0 20-16,-21-20 0,21-1 0,0 0 16,0 1-16,0-22 0,0 21 0,0-21 15,21 0-15,0 1 0,0-1 16,0-21-16,1 0 0,-1 0 16,0 0-16,0 0 0,0 0 15,0 0-15,1-21 0,-1-1 0,0 1 16,0 0-16,0 0 0,0-21 15,-21 20-15,22-20 0,-1 21 0,0-21 16,0 20-16,-21-20 0,0 21 0,21 0 16,0 21-16,-21-21 15,0 42 1,0 0-16,0 0 16,0 0-16,0 0 0,0 1 0,0 20 15,0-21-15,0 0 0,0 0 16,0 1-16,0-1 0,0 0 0,0 0 15,0 0-15,22 0 0,-1-21 16,0 0-16,0 22 0,0-22 16,0 0-16,1 0 0,20 0 0,-21 0 15,21-22-15,-20 22 0,20-21 16,-21 0-16,21 0 0,-20 0 0,20 0 16,-21-1-16,0 1 0,0-21 15,1 21-15,-1 0 0,0-1 16,-21 1-16,0 0 0,0 42 31,0 0-15,0 1-16,0-1 0,-21 0 15,21 0-15,-21 0 0,21 0 0,0 22 16,0-22-16,0 0 16,0 0-16,0 0 0,0 1 15,21-22 1,0 0-16,0 0 0,0 0 15,0 0-15,1 0 16,-1 0-16,0-22 0,0 1 16,-21 0-16,21 0 0,-21-21 15,0 20-15,0 1 16,0 0-16,0 0 0,0 0 0,0 0 16,0-1-16,-21 1 0,0 21 15,0 0-15,0 0 0,-1 0 16,1 0-16,21-21 47,21 21-47,22 0 0,-22-21 0,0 0 15,0 21-15,22-21 0,-22 21 16,21 0-16,-21 0 0,0 0 0,22 0 16,-22 0-16,0 0 0,0 0 15,0 21 1,-21 0-16,0 0 0,22-21 0,-22 21 15,0 0-15,0 1 0,0-1 16,0 0-16,0 21 0,0-21 0,21 1 16,-21-1-16,21 0 0,-21 21 15,0-21-15,21 1 0,0-1 0,-21 0 16,21 0-16,-21 0 0,0 0 16,0 1-1,-21-22 16,21-22-31,-21 1 16,21 0-16,0 0 0,0 0 16,0 0-16,21-1 0,0-20 15,1 21-15,20-21 0,-21-1 0,21-20 16,22 20-16,-22 1 0,1 0 16,20-1-16,-21 22 0,22 0 15,-22 0-15,1 0 0,-1 21 16,0 0-16,-21 0 0,1 0 0,-1 21 0,0-21 15,-21 21-15,0 21 0,0-20 16,0 20-16,0 0 0,0-21 16,0 22-16,-21-1 0,21-21 15,-21 22-15,-1-22 0,22 0 0,0 21 16,-21-21-16,0 1 0,21-1 16,-21-21-16,21 21 15,-21-21 1,0-21-1,21 0-15,-22-1 0,22-20 16,0 21-16,0-21 0</inkml:trace>
  <inkml:trace contextRef="#ctx0" brushRef="#br0" timeOffset="26752.15">10964 6117 0,'0'0'0,"-21"-21"0,0 21 15,0 0-15,0 0 0,-1 0 63</inkml:trace>
  <inkml:trace contextRef="#ctx0" brushRef="#br0" timeOffset="26981.01">9186 6244 0,'0'0'0,"-148"21"16,127 1-1,0-22-15,42 0 0,0 0 16,21 0-16,1 0 0,-1 0 16,22 0-16,-1 0 0,-21-22 15,22 22-15,-1 0 0,1 0 16,-1-21-16,1 21 0,-22-21 0,-21 21 16,22 0-16,-22 0 0,-21-21 0</inkml:trace>
  <inkml:trace contextRef="#ctx0" brushRef="#br0" timeOffset="29323.96">12806 5969 0,'0'0'0,"0"-21"0,0-64 15,0 64-15,0 0 16,0 0-16,-21 0 0,-1 21 15,1-22-15,21 1 0,-21 21 16,0 0-16,0 0 0,0 0 16,-1 0-16,1 0 0,-21 21 15,21 22-15,-22-22 0,1 21 0,0 1 16,-1-1-16,1 0 0,21 1 16,-21 20-16,-1-21 0,1 22 15,21-1-15,-22 1 0,22-1 0,0 1 16,0-22-16,0 22 0,21-22 15,0 0-15,0 1 0,0-1 0,0-21 16,0 0-16,21 1 0,0-1 16,0 0-16,22-21 0,-22 0 0,21 0 15,-21 0-15,22 0 0,-1 0 16,0 0-16,1-21 0,-22 0 0,21-1 16,0 1-16,1 0 0,-1 0 15,-21-21-15,22-1 0,-22 22 16,21-21-16,-21-1 0,0 22 0,1-21 15,-22 21-15,0 0 0,0-1 16,0 44 15,-22 20-31,22-21 0,-21 0 0,0 22 16,0-1-16,21 0 0,0-21 16,0 22-16,-21-22 0,21 21 0,0-21 15,0 1-15,0-1 0,0 0 16,0 0-16,21 0 0,0-21 15,0 0-15,0 0 0,22 0 16,-22 0-16,21 0 0,-21 0 16,22-21-16,-1 21 0,-21-21 0,22 0 15,-22 0-15,21-1 0,-21-20 16,0 21-16,1-21 0,-1-1 0,-21 22 16,0-21-16,0-1 0,0 1 15,0 0-15,0-1 0,-21 1 0,21 21 16,-22 0-16,1 0 0,0 21 15,-21 0-15,21 0 0,-1 0 0,1 0 16,-21 0-16,21 0 0,-22 21 16,22 21-16,0-21 0,-21 22 0,21-1 15,-1-21-15,1 21 0,0 1 16,0-1-16,21 0 0,0-20 16,0 20-16,0-21 0,0 0 0,0 22 15,21-22-15,0 0 16,0-21-16,22 0 0,-22 21 0,0-21 15,21 0-15,-20 0 0,20 0 16,0 0-16,-21-21 0,22 21 0,-1-21 16,0 0-16,1-1 0,-1 22 15,-21-21-15,22-21 0,-22 21 0,0 0 16,0-22-16,0 22 0,0-21 16,-21 21-16,0-1 0,22 1 0,-22 0 15,0 0-15,0 42 31,0 0-15,-22 22-16,1-22 0,21 0 16,0 21-16,0-21 0,-21 22 0,21-22 15,0 0-15,0 21 0,0-20 16,0-1-16,0 0 0,0 0 0,21-21 16,0 21-16,1-21 15,20 0-15,-21 0 0,0 0 0,22 0 16,-22 0-16,21 0 0,0 0 15,-20 0-15,20-21 0,-21 0 0,21 0 16,-20 21-16,-1-43 0,0 22 16,21 0-16,-42 0 0,21-21 15,-21 20-15,22-20 0,-22 21 0,0 0 16,0 0-16,0-1 0,0 44 31,-22-1-15,22 0-16,-21 0 0,21 0 0,0 22 15,0-22-15,0 0 0,0 0 0,0 21 16,0-20-16,0-1 16,21 0-16,-21 0 0,22-21 0,-1 0 15,0 21-15,0-21 0,0 0 16,0 0-16,1 0 0,-1 0 0,21 0 16,-21-21-16,22 0 15,-22 21-15,0-21 0,0 0 0,0-1 16,0 1-16,1 0 0,-1 0 0,-21-21 15,21 20-15,-21-20 0,0 21 16,0 0-16,0 0 0,0-1 0,0 44 31,0-1-31,-21 0 16,0 21-16,-1-21 0,22 1 16,-21 20-16,0-21 0,0 0 0,21 0 15,-21 1-15,21-1 0,-21 0 16,21 0-16,-22-21 0,22 21 15,0-42 17,22 0-32,-1 0 15,0 0-15,0-1 16,0 1-16,0 0 0,1 0 16,-1 0-16,0 0 0,0-1 0,0 22 15,0-21-15,1 21 16,-22 21-1,0 1-15,0-1 0,0 0 16,0 0-16,0 0 0,0 0 16,21 1-16,0-1 0,-21 0 15,21 0-15,0-21 0,0 21 0,1-21 16,-1 0-16,0 0 0,21 0 16,-21 0-16,1 0 0,20 0 0,-21 0 15,0 0-15,22 0 0,-22-21 16,0 0-16,0 0 0,0 0 0,0-1 15,1-20-15,-1 21 0,0-21 16,0-1-16,0-20 0,0 20 0,-21-20 16,22 21-16,-1-22 0,0 22 0,0-1 15,-21-20-15,0 42 0,0-22 16,21 22-16,-21 0 0,0 0 16,0 0-16,0 42 15,-21 0 1,0 0-16,21 0 0,-21 22 15,0-1-15,-1 0 0,1 1 0,0 20 16,0-20-16,0 20 0,21-21 16,0 22-16,-21-22 0,21 1 0,0-1 15,0 0-15,0-21 0,0 22 0,0-22 16,0 0-16,0 0 0,0 0 16,21 1-16,0-22 0,0 0 15,0 0-15,0 0 16,1 0-16,-1 0 15,0 0-15,0-22 0,0 1 0,0 0 16,1 0-16,-1 0 16,-21 0-16,0-22 0,21 22 0,-21 0 15,0-21-15,21 20 0,-21-20 16,0 21-16</inkml:trace>
  <inkml:trace contextRef="#ctx0" brushRef="#br0" timeOffset="29548.37">14859 6414 0,'0'0'0,"-21"0"0,42 0 47,0 0-47,0 0 0,22 0 0,-1 0 16,0 0-16,1 0 0,20 0 16,-21 0-16,22 0 0,-22 0 0,1 0 15,-1 0-15,-21 0 0,0 0 16,0 0-16,1 0 0,-44 0 31,1 0-31,0 0 0,0 0 16</inkml:trace>
  <inkml:trace contextRef="#ctx0" brushRef="#br0" timeOffset="30543.87">16489 6519 0,'-43'-21'16,"22"21"-16,0-21 0,0 21 0,0 0 15,0-21-15,-1 21 16,1 0-16,0-21 0,0 21 0,0-21 16,0 21-16,-1 0 15,1 0 1,42 0 0,22 0-16,-1 0 0,0 0 15,22 0-15,21 0 0,-1 0 16,1 0-16,0 0 0,-1 0 0,22 0 15,-21 0-15,21 0 0,-1 0 16,-20 0-16,0 0 0,-1 0 0,1 0 16,-21 0-16,-22 0 0,0 0 15,1 0-15,-22-22 0,21 22 16,-42-21-16,0 0 16,0 0-16,-21 21 15,0-21-15,0 21 0,-22 0 16,1 0-16,0-21 0,-22 21 0,22-22 15,-1 22-15,-20 0 0,21 0 16,-1 0-16,1 0 0,0-21 0,20 21 16,-20 0-16,21 0 0,0 0 15,0 0-15,42 0 47,0 0-47,0 0 0,0 0 16,22 0-16,-1 0 0,0 0 15,1 0-15,-1 0 0,0 0 0,22 0 16,-22 0-16,0 0 0,22 0 16,-22 0-16,1 0 0,-1 0 0,0 0 15,-21 0-15,1 0 0,-1 0 16,0 0-16,-42 21 16,0-21-1,-1 22-15,-20-1 0,21 0 0,-21 21 16,-1 1-16,1-22 0,-22 21 15,22 0-15,0 1 0,-1-1 0,1-21 16,0 22-16,-1-1 16,1-21-16,0 0 0,-1 0 0,22 22 15,0-22-15,-21-21 0,21 21 16,21 0-16,-22-21 0,22 21 16,22-21 46,-22-21-62,21 0 0,0 21 16,21-21-16</inkml:trace>
  <inkml:trace contextRef="#ctx0" brushRef="#br0" timeOffset="33728.4">19092 5546 0,'0'0'0,"21"0"0,-21-21 15,22 21-15,-22-22 16,21 1-16,-21 0 0,21 0 15,0 0 1,-21 0-16,21-1 16,0 1-1,-21 0-15,0 0 0,0 0 16,0 0-16,0-1 16,-21 22 15,0 22-31,0-22 0,0 42 0,-22-21 15,22 21-15,-21 1 0,0-1 16,-1 22-16,22-1 0,-21 1 0,-1-1 16,1 1-16,21-1 0,0 1 15,-22-22-15,22 21 0,0 1 0,21-22 16,0 1-16,0-1 0,0 0 16,0 1-16,0-22 0,0 21 15,21-21-15,22 0 0,-22 1 16,0-1-16,21 0 0,1-21 0,-22 0 15,21 0-15,0 0 0,-20 0 16,20 0-16,0-21 0,1 21 0,20-21 16,-21-1-16,1 1 0,-1-21 15,22 21-15,-22 0 0,21-22 0,-20 1 16,-1 0-16,0-1 0,1 1 16,-22 0-16,21-22 0,-21 1 0,1-1 15,-1 22-15,0-22 0,-21 1 16,0-1-16,0 22 0,0 0 0,0-22 15,0 22-15,-21 21 16,0-22-16,-1 22 0,1 0 0,0 0 16,-21 0-16,-1 21 0,22 0 15,-21 0-15,-22 21 0,22 0 0,-21 0 16,20 21-16,-20 1 0,-1-1 16,22 22-16,0-1 0,-1 1 0,1-1 15,0 1-15,20-1 0,1 1 16,0-1-16,21-21 0,0 22 0,0-22 15,0 1-15,21-22 16,0 21-16,1-21 0,20 0 0,-21 1 0,21-1 16,-20-21-16,20 0 15,0 0-15,1 0 0,20 0 0,-21 0 16,1 0-16,20 0 0,-20-21 16,20-1-16,-21 1 0,22 0 0,-22 0 15,1 0-15,-1 0 0,0-1 16,1 1-16,-22-21 0,0 21 0,0 0 15,0-1-15,0 1 0,-21 42 32,0 1-17,0-1-15,0 0 0,0 0 16,0 21-16,0-20 0,0-1 16,-21 21-16,21-21 0,-21 0 0,0 1 15,0-1-15,21 0 0,0 0 16,-21-21-16,21 21 15,0-42 1,0 0 0,0 0-16,0 0 0,0-1 15,21 1-15,0 0 0,0 0 16,0 0-16,0-22 0,22 22 0,-22-21 16,21 21-16,1-22 0,-22 22 15,21 0-15,0 21 0,1-21 0,-1 21 16,0 0-16,-20 0 15,20 0-15,-21 0 0,-21 21 0,0 0 16,0 0-16,0 1 0,0-1 16,0 0-16,0 0 0,0 0 0,0 22 15,-21-22-15,21 0 0,-21 0 16,21 0-16,0 0 0,0 1 0,0-1 16,0 0-16,21-21 15,0 0-15,0 21 0,0-21 0,1 0 16,20 0-16,-21 0 0,21 0 15,1 0-15,-22-21 0,21 0 0,1 21 16,-1-21-16,-21-1 0,21 22 16,-20-21-16,20 0 0,-21 0 15,0 0-15,0 0 0,1-1 0,-1 1 16,-21 0-16,0 0 0,0 0 16,21 0-16,-21-1 0,0 1 0,0 0 15,0 0 1,-21 21 15,0 0-31,-1 0 16,1 0-16,0 21 0,0 0 0,0-21 15,0 21-15,-1 1 0,22-1 16,-21 21-16,0-21 0,21 0 16,-21 1-16,21-1 0,0 0 0,0 0 15,0 0-15,0 0 0,0 1 16,0-1-16,21-21 0,0 21 0,0-21 15,22 21-15,-22-21 16,0 0-16,0 0 0,0 0 0,22 0 16,-22 0-16,0 0 0,0-21 15,0 21-15,1 0 0,-1-21 0,0 21 16,-21-21-16,21 21 16,-21-22-16,21 22 0</inkml:trace>
  <inkml:trace contextRef="#ctx0" brushRef="#br0" timeOffset="38727.11">1905 7874 0,'0'0'0,"-42"21"16,20-21-1,1 0-15,0 0 16,0 0-16,21-21 31,0 0-15,21 0-16,0 0 0,0 21 15,1-22-15,20 1 0,-21 21 16,21-21-16,-20 21 0,20 0 16,-21 0-16,21 0 0,1 0 0,-22 0 15,21 21-15,-21 0 0,1 1 16,-1-1-16,-21 21 0,0 0 0,0 1 16,0-1-16,-21 0 0,-1 1 15,-20-1-15,21 22 0,-21-22 16,-1-21-16,1 21 0,21 1 0,-22-22 15,1 0-15,21 0 0,-21-21 16,20 21-16,1-21 0,0 0 16,0 0-16,21-21 15,0 0 1,0 0-16,0 0 0,21 0 16,21-1-16,-20 1 0,-1 0 15,21 21-15,0-21 0,-20 21 0,20 0 16,-21 0-16,21 0 0,1 0 15,-22 21-15,0 0 0,0 0 0,0 1 16,-21-1-16,0 21 0,0-21 16,0 22-16,-21-22 0,0 21 15,-21-21-15,21 22 0,-22-22 0,22 21 16,-21-21-16,-1 0 16,1 1-16,0-22 0,-1 21 0,1-21 15,0 0-15,-1 0 0,22 0 16,-21 0-16,21 0 0,-22-21 15,22 21-15,0-22 0,0 1 0,-21 21 16,20-21-16,1 0 16,21 0-16,-21 21 0,0-21 15,42-1 17,0 22-32,0 0 0,1-21 0,20 0 15</inkml:trace>
  <inkml:trace contextRef="#ctx0" brushRef="#br0" timeOffset="38923.15">2709 8340 0,'21'0'0,"-42"0"0,42 21 15,-21 0 1,0 0 15,22-21-15</inkml:trace>
  <inkml:trace contextRef="#ctx0" brushRef="#br0" timeOffset="42151.36">3979 8192 0,'0'0'0,"-21"0"16,21-22 46,21 22-62,0-21 0,1 0 16,20 0-16,0-21 0,1 20 0,-1-20 16,21 0-16,-20 21 0,20-22 15,-20 1-15,-1 21 0,0-22 0,1 22 16,-22-21-16,0 21 0,-21 0 15,0-1-15,0 1 0,-21 0 0,-22 21 16,1 0-16,21 0 0,-43 0 16,22 0-16,0 0 0,-1 0 15,1 21-15,0 0 0,-1 1 16,-20-1-16,21 21 0,-1 0 0,22-20 16,-21 20-16,21 21 0,-1-20 15,22-1-15,0 0 0,0 22 0,0-22 16,22-21-16,-1 22 0,0-22 15,0 21-15,21-21 0,-20-21 0,20 22 16,0-22-16,-21 0 0,22 0 16,-22 0-16,0 0 0,0 0 0,0 0 15,1 0-15,-44 0 32,1 0-32,-21 0 0,21 21 15,-22-21-15,22 21 0,-21 0 0,21 0 16,-22 22-16,1-22 0,21 0 15,0 21-15,0 1 0,-1-22 0,22 21 16,0 0-16,0-20 0,0 20 16,0-21-16,22 21 0,20-20 0,-21-1 15,0-21-15,22 21 0,-22-21 16,21 0-16,0 0 0,1 0 16,-1-21-16,0 0 0,1 21 0,-1-43 15,0 22-15,1 0 0,-1 0 16,0-22-16,1 22 0,-1 0 15,-21-21-15,22 21 0,-43-22 0,21 22 16,0 0-16,-21 0 0,0 0 16,0-1-16,0 44 31,0-1-31,0 0 0,-21 0 0,21 0 16,-21 22-16,21-22 0,0 0 15,0 21-15,-22-21 0,1 1 0,21 20 16,0-21-16,-21 0 0,0-21 15,21 21-15,-21-21 0,21-21 47,21 0-47,0 21 0,0-21 16,0-21-16,1 20 0,20 1 0,-21 0 16,0 0-16,0-21 0,22 42 15,-22-22-15,0 1 0,0 21 0,0 0 16,1 0-16,-1 21 15,0 1-15,-21-1 0,21 0 16,-21 0-16,0 0 0,0 0 16,21 22-16,0-22 0,-21 0 0,22 21 15,-1-20-15,0-1 0,-21 0 16,21 0-16,21-21 0,-20 21 16,-1-21-16,21 0 0,-21 0 0,22 0 15,-1 0-15,0-21 0,1 21 16,-1-21-16,0 0 0,22 0 0,-22-1 15,-21 1-15,22-21 0,-1 21 16,-21 0-16,0-22 0,0 22 0,1-21 16,-22 21-16,0-22 0,0 22 15,0-21-15,0 21 0,-22-1 0,1 1 16,0 0-16,0 21 0,0 0 16,0 0-16,-22 0 0,1 21 0,21 0 15,-22 1-15,1 20 0,21-21 16,-21 0-16,20 22 0,-20-1 15,21-21-15,21 21 0,0-20 0,0 20 16,0-21-16,0 0 0,0 0 16,0 1-16,21-1 0,0-21 0,0 0 15,1 0-15,-1 0 0,21 0 16,43-43 0,-64 22-16,21 0 0,-21 0 0,1 0 15,-1 0-15,0-1 0,0-20 0,0 21 16,-21 0-16,0 0 0,0-22 15,0 22-15,0 0 0,0 42 32,0 0-17,0 0-15,-21 1 0,21-1 0,0 21 16,0-21-16,0 22 0,0-1 16,0-21-16,0 21 0,21-20 0,0-1 15,1 0-15,-1 0 0,0 0 16,0-21-16,21 0 0,-20 0 0,20 0 15,-21 0-15,21 0 0,-20 0 16,20-21-16,0 0 0,-21 0 0,22-22 16,-1 22-16,-21-21 0,22 0 15,-1 20-15,0-41 0,-21 21 0,22-1 16,-22-20-16,21 20 0,-21-20 16,1-1-16,-22 1 0,0-1 15,0 1-15,0 21 0,0-1 0,0 1 16,0 21-16,0 0 0,-22 42 15,22 0 1,-21 21-16,0 1 0,21-1 16,-21 21-16,0-20 0,0 20 0,21-20 15,-22 20-15,1 1 0,0-22 16,21 21-16,-21-20 0,0 20 0,21-20 16,0-1-16,-21 0 15,21-21-15,-22 22 0,22-22 0,0 0 0,0 0 16,0-42 15,0 0-31,0 0 0,22 0 16,-1-1-16,0-20 0,0 21 15,0 0-15,0-22 0,1 22 0,20 0 16,-21-21-16,21 21 0,-20 21 16,20-22-16,0 22 0,-21-21 0,22 21 15,-1 0-15,0 0 0,-20 21 16,20 1-16,-21-1 0,0 0 0,0 0 15,-21 0-15,0 0 0,0 22 0,0-22 16,0 0-16,0 21 16,0-20-16,-21-1 0,0 0 0,0 0 15,0 0-15,0 0 0,-1-21 16,1 0-16,-21 22 0,21-22 0,0 0 16,-1 0-16,1 0 0,0 0 0,0-22 15,0 22-15,21-21 0,-21 0 16,21 0-16,-22 0 0,22 0 0,0-1 15,0 44 17,0-1-17,0 0-15,0 0 0,22 0 16,-1 0-16,0 1 0,0-22 0,0 21 16,0 0-16,1-21 0,20 0 15,-21 21-15,21-21 0,1 0 0,-1 0 16,0 0-16,1 0 0,-1 0 15,0-21-15,1 0 0,-1 0 0,0 21 16,1-43-16,-1 22 0,0 0 16,-20-21-16,20-1 0,-21 22 0,0-21 15,22-1-15,-22-20 0,0 21 16,0-1-16,0 1 0,-21-22 0,0 22 16,21-21-16,-21 20 0,0 22 0,0-21 15,0 21-15,0-1 16,0 1-16,0 42 15,0 1 1,-21-1-16,0 0 0,21 21 0,-21-21 16,0 22-16,21-1 0,-21 0 15,21 1-15,0-1 0,-22 0 0,22 1 16,0 20-16,0-20 0,0-1 16,0 0-16,0 1 0,0-22 0,0 21 15,22-21-15,-1 22 0,0-22 0,0 0 16,0-21-16,0 21 0,1-21 15,20 0-15,-21 0 0,21 0 0,-20 0 16,20-21-16,0 21 16,1-21-16,-22 0 0,21-1 0,-21 1 15,22-21-15,-22 21 0,0-22 0,0 1 16,0 21-16,0-21 0,-21 20 16,0 1-16,0 0 0,0 0 0,0 0 15,-21 21 1,0 0-16,0 21 0,0-21 15,0 21-15,-1 0 0,22 0 16,0 1-16,-21 20 0,21-21 0,0 0 16,0 22-16,0-22 0,0 0 0,21 21 15,-21-21-15,22 1 16,-1-1-16,0 0 0,21 0 0,1 0 16,-22 0-16,21-21 0,0 22 15,1-22-15,20 0 0,-20 21 0,-1-21 16,21 0-16,-20 0 0,-1 0 0,0 0 15,22 0-15,-22-21 0,-21 21 16,22-22-16,-1 1 0,-21 0 0,0 0 16,1-21-16,-1 20 0,0-20 15,-21 0-15,0 21 0,0-22 0,0 1 16,0 0-16,0-1 0,0 22 16,0 0-16,-21 0 0,21 0 0,0-1 15,-21 22-15,-1 0 0,1 0 0,0 0 16,0 22-16,0-1 15,0 0-15,-1 0 0,1 0 0,-21 22 16,21-22-16,0 21 0,-1 0 16,1 1-16,0-22 0,21 21 0,0-21 15,0 22-15,0-22 0,0 0 0,0 0 16,0 0-16,0 1 0,21-22 16,0 0-16,1 0 0,-1 0 15,0 0-15,0 0 0,0-22 16,22 22-16,-22-21 0,0 0 15,21 0-15,1 0 0,-22 0 0,21-22 16,-21 1-16,22 0 0,-22-1 16,21 1-16,-21 0 0,0-1 0,1-20 15,-1-1-15,0 22 0,-21-22 16,0 1-16,21-1 0,0 22 0,-21 0 16,0-1-16,0 1 0,21 21 15,-21 0-15,0 42 16,0 21-1,0-21-15,0 22 0,0 20 0,-21-20 16,21-1-16,-21 21 0,21 1 0,-21-22 16,21 22-16,-21-1 0,0 1 15,21-1-15,0-20 0,0 20 16,-22-21-16,22 1 0,0-1 16,0-21-16,0 0 0,0 1 0,0-1 15,0 0-15,22-21 0,-1 0 16,0 0-16,0 0 0,0 0 15,0-21-15,1 0 0,-1-1 0,0 1 16,0-21-16</inkml:trace>
  <inkml:trace contextRef="#ctx0" brushRef="#br0" timeOffset="42580.11">10393 8551 0,'-43'0'15,"43"22"1,22-22 0,-1 0-16,21 0 0,-21 0 0,0 0 15,22 0-15,-22 0 0,21 0 16,1 0-16,-22 0 0,21 0 0,0 0 15,-20 0-15,-1 0 0,0 0 0,0 0 16,-42 0 15,0 0-15,0 0-16,-1 0 0</inkml:trace>
  <inkml:trace contextRef="#ctx0" brushRef="#br0" timeOffset="42752.01">10393 8721 0,'0'21'0,"0"0"0,0 0 32,21-21-17,0 0-15,0 0 0,0 0 0,1 0 16,-1 0-16,21 0 0,-21 0 16,0 0-16,22 0 0,-22 0 0,0 0 15,0 0-15,22-21 0,-22 0 16,0 21-16,21-21 0</inkml:trace>
  <inkml:trace contextRef="#ctx0" brushRef="#br0" timeOffset="43315.69">12065 8149 0,'0'0'0,"0"-21"15,0-42-15,0 20 16,0 22-16,0 0 0,0-21 0,0 20 16,0 1-16,-21 0 0,21 0 15,0 0-15,-21 21 31,21 21-31,-22 0 0,22 21 0,0 1 16,0-1-16,-21 22 0,21-1 0,0 1 16,0-1-16,-21-21 0,0 22 15,21-1-15,-21 1 0,0-22 0,-1 22 16,1-22-16,21 0 0,-21 1 16,0-1-16,0-21 0,21 0 0,0 22 15,0-22-15,-21 0 16,21-42 15,21 0-15,0 0-16,-21-1 0,21-20 0,0 21 15,0-21-15,-21 20 0,22-20 0</inkml:trace>
  <inkml:trace contextRef="#ctx0" brushRef="#br0" timeOffset="43575.54">11917 8128 0,'0'0'0,"0"-21"0,-21 21 0,21-21 16,0 0 0,0-1-16,21 22 0,0 0 0,21-21 15,-21 21-15,22-21 16,-1 21-16,0 0 0,22-21 0,-22 0 16,22 21-16,-22 0 0,0 0 15,1-21-15,-1 21 0,-21 0 0,22 0 16,-22 0-16,0 0 15,-21 21 17,-21-21-32,21 21 0,-21-21 0,-1 21 15,1-21-15,0 21 0,-21 0 16,-1 1-16</inkml:trace>
  <inkml:trace contextRef="#ctx0" brushRef="#br0" timeOffset="43771.43">11896 8467 0,'0'0'0,"0"21"0,-22 21 16,44-42 15,-1 0-31,0 0 0,0 0 0,0 0 16,22 0-16,-22 0 0,21 0 16,-21 0-16,22 0 0,-22-21 0,0 21 15,0 0-15,21 0 0,-20-21 16,-1 21-16,0 0 15,0-21-15,0 21 0,0 0 16</inkml:trace>
  <inkml:trace contextRef="#ctx0" brushRef="#br0" timeOffset="44391.94">12890 8615 0,'22'0'16,"-1"0"-16,-21-21 0,0 0 16,0-1-1,0 1-15,0 0 16,0 0-16,0 0 0,-21 0 0,21-1 16,-22 1-16,1 0 0,21 0 15,-21 21-15,0 0 0,0 0 16,0 0-16,-1 0 15,1 21-15,0 0 0,0 0 0,0 1 16,0-1-16,-1 0 0,1 21 16,0-21-16,-21 22 0,21-1 0,-1 0 15,1 1-15,21-22 0,0 21 0,-21 1 16,21-22-16,0 0 16,0 0-16,0 0 0,0 0 0,0 1 15,21-22-15,0 0 16,1 0-16,-1 0 0,0 0 0,0-22 15,0 22-15,0-21 0,22 0 0,-22 0 16,21 0-16,-21-22 0,22 22 16,-22 0-16,0-21 0,0 21 0,0-22 15,1 22-15,-1-21 0,0-1 16,-21 22-16,0-21 0,0 21 0,0 0 16,21-1-16,-21 1 0,0 0 15,0 42 1,0 0-1,0 1-15,0 20 0,0-21 16,0 0-16,-21 22 0,21-22 0,0 21 16,0-21-16,0 0 0,0 22 15,0-22-15,0 0 0,0 21 0,0-20 16,0-1-16,0 0 0,0 0 16,21-21-1,0 0-15,0 0 0,1 0 16,-1-21-16,0 0 15,0 21-15,0-21 0</inkml:trace>
  <inkml:trace contextRef="#ctx0" brushRef="#br0" timeOffset="44719.76">13758 7853 0,'0'0'0,"0"-21"15,0 0-15,0 42 16,0 0 0,-21 0-16,0 21 0,0-20 15,21 41-15,-21-21 0,-1 1 16,1 20-16,0 1 0,21-22 0,-21 22 16,0-1-16,21-21 0,-21 1 15,-1 20-15,22-20 0,0-1 16,-21 0-16,0 1 0,0-1 0,21-21 15,0 21-15,-21-20 0,21-1 0,-21 0 16,21 0-16,0 0 0,0-42 47,0 0-47,0 0 16,0 0-16,21-1 0</inkml:trace>
  <inkml:trace contextRef="#ctx0" brushRef="#br0" timeOffset="45187.86">14033 8488 0,'0'0'15,"22"0"-15,20-21 0,0 21 0,-21-21 0,1-1 16,20 1-16,-21 0 16,-21 0-16,-21 21 15,-21 0 1,20 0-16,1 0 0,-21 21 15,21-21-15,-22 21 0,22 0 16,-21 1-16,21-1 0,0-21 0,-22 21 16,43 0-16,-21 0 15,21 0-15,0 1 0,0-1 16,21 0-16,0-21 16,1 21-16,-1-21 0,0 21 0,0-21 15,0 21-15,0 1 0,1-22 16,-1 21-16,0 0 0,0-21 0,0 21 15,-21 0-15,0 0 0,0 1 16,0-1-16,0 0 0,-21 0 16,0-21-16,0 21 0,0-21 15,-1 0-15,1 0 16,0 0-16,0 21 0,0-21 0,0 0 0,-22 0 16,22 0-16,0 0 15,0 0-15,0-21 0,-1 21 16,1-21-1,21 0 1,0 0 0,21 0-16,22-1 0,-22 22 15,0-21-15</inkml:trace>
  <inkml:trace contextRef="#ctx0" brushRef="#br0" timeOffset="45595.63">14520 8678 0,'0'0'0,"43"0"16,-22 0-16,0 0 15,0 0-15,0-21 0,0 21 16,22 0-16,-22-21 0,0 21 0,21-21 16,-20 0-16,20 21 0,0-21 15,-21-1-15,1 1 0,-1 0 0,0 0 16,0 0-16,-21 0 0,21-1 0,-21 1 15,0-21-15,0 21 0,-21 0 16,0-1-16,0 22 0,0 0 16,-1 0-16,1 0 15,0 0-15,-21 22 0,21-22 0,-1 21 16,-20 21-16,21-21 0,0 0 16,0 22-16,-22-1 0,22-21 0,0 22 15,0-1-15,21 0 0,0 1 0,0-1 16,0 0-16,0-21 0,0 22 15,0-22-15,0 21 0,21-21 0,0-21 16,0 22-16,22-1 0,-22-21 16,0 0-16,0 0 0,21 0 0,-20 0 15,20-21-15,-21-1 0,21 1 0,-20 0 16,20 0-16,-21 0 16,0 0-16,22-1 0,-22 1 0</inkml:trace>
  <inkml:trace contextRef="#ctx0" brushRef="#br0" timeOffset="46468.12">16150 8594 0,'0'0'16,"-21"0"-16,0 0 0,0 0 0,-22-21 16,22 21-16,0 0 0,0 0 0,0 0 15,-1 0-15,44 0 31,-1 0-31,0 0 0,21 0 16,22 0-16,-22 0 0,22 0 16,20 0-16,-20 0 0,20 0 0,-20 0 15,21 0-15,-1 0 0,-20 0 16,-1 0-16,1 0 0,-1 0 16,1 0-16,-1 0 0,-20 0 0,-1 0 15,-21 0-15,21 0 0,-20 0 16,-1 0-16,0 0 0,0 0 0,0 0 15,-21-22-15,0 1 16,0 0-16,-21 21 16,0-21-1,0 21-15,-22 0 0,22-21 0,-21 21 16,0-21-16,-1 21 0,1 0 0,0 0 16,20 0-16,-20-22 0,21 22 15,0 0-15,0 0 0,-1 0 16,44 0 15,-1 0-31,0 0 16,0 0-16,0 0 0,22 0 0,-1 0 15,-21 22-15,21-22 0,1 0 16,-1 0-16,0 21 0,1-21 0,-22 21 16,21-21-16,-21 0 0,1 21 0,-1-21 15,-21 21-15,0 0 16,0 1-16,-21-1 0,-1 0 15,1 0-15,0 0 0,-21-21 16,-1 21-16,1 1 0,0-1 16,-1 0-16,1 0 0,0-21 0,-1 21 15,1 0-15,0-21 0,-1 22 16,22-22-16,-21 0 0,21 21 0,-22-21 16,22 0-16</inkml:trace>
  <inkml:trace contextRef="#ctx0" brushRef="#br0" timeOffset="50515.89">18627 8170 0,'0'-21'110,"21"21"-95,0 0-15,-21-21 0,21 21 16,-21-21-16,21 21 0,0-21 16,-21 0-1,22 21 1,-22-22 0,0 1-1,0 0 1,0 0-1,21 21-15,-21-21 16,0 0 0,0 42 93,0 0-93,0 0-1,21-21 17,0 0-32,0 0 0,22-21 15,-22 0-15,21 0 0,-21-1 16,0 1-16,1 0 0,20 0 0,-21 0 15,0 0-15,0-1 0,-21 1 16,22 0-16,-22 0 0,0-21 0,0 20 16,0 1-1,0 0-15,-22 21 16,1 0 0,0 0-16,0 21 0,0 22 0,0-22 15,-1 21-15,1-21 0,0 43 16,0-22-16,0 22 0,0-22 0,-1 21 15,1 1-15,0-1 0,0-20 0,0 20 16,0 1-16,-1-22 0,1 0 16,0 1-16,0-1 0,0-21 0,21 22 15,0-22-15,-21 0 16,-1 0-16,1 0 0,21 0 16,-21-21-16,0 0 15,0 0-15,0-21 16,-1 0-16,1 0 15,21 0-15,0 0 0,-21-1 16,21 1-16,-21 0 0,21 0 0,-21 21 16,21-21-16,0 42 31,0 0-15,21-21-16,0 21 0,-21 0 0,21 1 15,0-1-15,1 0 0,20-21 16,-21 21-16,21 0 0,-20-21 15,20 0-15,0 21 0,1-21 0,-1 0 16,0 0-16,1 0 0,-1 0 16,21 0-16,-20-21 0,20 0 0,1 0 15,-1 21-15,-20-21 0,20 0 16,-21-1-16,1 1 0,-1 0 0,-21 0 16,0-21-16,1 20 0,-22 1 0,0-21 15,0 21-15,0 0 0,0-22 16,0 22-16,0 0 0,-22 21 15,1 0-15,0 0 16,0 0-16,0 21 16,0-21-1,21 21-15,0 0 172,-22 1-172,22-1 0,0 0 16,-21 0-16,21 0 0,-21 0 0,0 1 15,21-1-15,-21 0 0,0 0 16,21 0-16,0 0 0,-22-21 0,22 22 16,-21-1-16,21-42 47,21 21-47,1-22 15,-1 1-15,0 0 0,0 0 0,21 0 16,-20-22-16,20 22 15,0 0-15,1 0 0,-22 0 0,21 0 16,-21-1-16,0 22 0,1 0 16,-1 0-16,0 0 0,-21 22 15,0-1-15,0 0 16,0 0-16,0 21 0,0-20 0,0-1 16,0 0-16,0 0 0,0 0 0,21 0 15,0 1-15,0-1 0,1-21 16,-1 21-16,0-21 0,0 0 0,21 0 15,-20 0-15,20 0 0,0 0 16,1 0-16,-22 0 0,21 0 0,0 0 16,1-21-16,-1 21 0,0-21 15,1-1-15,-1 1 0,-21 0 16,22 0-16,-22 0 0,0 0 16,0-22-16,-21 22 0,0-21 0,0 21 15,0-1-15,0 1 0,0 0 0,-21 21 16,0 0-16,0 0 15,-22 0-15,22 21 0,-21 0 0,21 1 16,-22-1-16,1 0 0,0 0 16,20 0-16,-20 0 0,21 1 0,0-1 15,21 0-15,0 0 0,0 0 16,0 0-16,21-21 16,0 0-16,21 0 15,-20 0-15,-1 0 0,21 0 16,-21-21-16,22 21 0,-22-21 0,0 21 15,0-21-15,0 0 0,0 0 16,1 21-16,-1-22 0,-21 1 0,21 21 16,-21-21-16,21 21 15,-21 21 32,-21 0-47,21 1 16,-21-1-16,21 0 15,0 0-15,0 0 0,0 0 16,0 1-16,0-1 0,0 21 16,0-21-16,0 22 0,0-1 0,0 0 15,0-21-15,0 22 0,0-22 0,-21 21 16,21-21-16,0 1 0,-22-1 16,22 0-16,0 0 0,0 0 0,0 0 15,-21-42 79,21 42 31,0 1-125,0-1 0,0 0 0,0 0 16,0 0-16,0 0 15,0 1-15,0 20 0,0-21 16,0 0-16,0 0 0,0 1 0,0-1 15,-21 21-15,21-21 0,-21 22 0,21-22 16,0 0-16,-21 21 0,21-21 16,-21 22-16,21-22 0,0 0 0,0 0 15,0 0-15,-22-21 0,22 22 0,0-1 16,-21-21 15,21-21 94,0-1 219,0 1-188,-21 21-156,0-21 16,0 21-16,0-21 0,-1 0 15,1 21-15,0-21 16,0 21-16,21-22 0,0 1 16,-21 21-16,21-21 0,-21 0 15,21 0-15,0 0 0,0-22 16,0 22-16,0 0 0,0 0 0,0 0 16,0-1-16,21-20 0,0 21 15,0 0-15,-21 0 0,21-1 0,0 22 16,-21-21-16,0 0 0,22 21 15,-22-21 1,21 21-16,-21-21 359,0 0-343,0-1-16,21 1 16,0 0-16,0 0 0,0 0 15,1 0-15,20-22 0,0 1 0,1 0 16,-22-1-16,42 1 0,-20 0 16,-1-1-16,0 1 0,1 0 0,-1-1 15,0 22-15,-21-21 0,1 21 16,-1-1-16,-21 1 0,0 0 15,0 0-15</inkml:trace>
  <inkml:trace contextRef="#ctx0" brushRef="#br0" timeOffset="50987.62">21061 8297 0,'0'0'0,"0"-21"15,0 0-15,21 0 0,-21 0 16,21 0-16,-21-1 16,0 1-16,0 0 15,0 42 1,-21 0 0,0 1-16,0-1 0,-22 0 15,22 21-15,0 1 0,0-22 0,0 21 16,-1-21-16,1 22 0,21-22 0,0 21 15,0-21-15,0 0 0,0 1 16,21-22-16,1 0 16,-1 0-16,0 0 0,0 0 0,0 0 15,0 0-15,22 0 0,-22-22 16,0 1-16,0 21 0,0-21 0,1 0 16,-1 0-16,0-22 0,-21 22 15,0 0-15,0-21 0,0 21 0,0-1 16,0-20-16,0 21 0,-21 0 15,0 21-15,-1 0 0,1-21 0,0 21 16,0 0-16,0 0 16,0 21-16,-1 0 0,1-21 0,0 21 15,0 0-15,21 0 0,0 1 16,0-1 0,21-21-16,0 0 0,0 0 15,1 0-15,20 0 0</inkml:trace>
  <inkml:trace contextRef="#ctx0" brushRef="#br0" timeOffset="51343.42">21294 8319 0,'0'0'0,"0"-22"0,21-20 16,-21 21-16,21 0 15,-21 0 1,21-1-16,-21 1 0,21 21 16,0 0-16,1 0 0,-1 0 15,0 0-15,0 0 0,21 0 0,-20 0 16,-1 21-16,0 1 0,21-1 15,-21 0-15,-21 21 0,22-21 0,-22 1 16,0 20-16,0-21 0,0 0 16,0 0-16,0 1 0,0-1 0,-22 0 15,22 0-15,-21-21 16,0 0-16,21-21 16,0 0-1,0 0 1,0-1-16,0 1 0,21-21 15,0 21-15,-21 0 0,22-22 16,-1 22-16,-21-21 0,21 21 0,0-22 16,0 22-16,0 0 0,1 0 15,-1 21-15,0 0 0,0 0 16,0 0-16,0 0 16</inkml:trace>
  <inkml:trace contextRef="#ctx0" brushRef="#br0" timeOffset="51699.73">21971 8297 0,'0'0'0,"0"22"16,21-22 15,0 0-31,0 0 16,1 0-16,-1 0 0,0-22 0,0 1 15,0 21-15,0-21 0,22 0 16,-22 0-16,0 0 0,-21-1 0,21 1 15,-21 0-15,0 0 0,0 0 16,0 0-16,0-1 0,-21 22 16,0 0-16,0 0 15,0 22-15,-1-22 0,-20 42 0,21-21 16,0 0-16,0 22 0,-1-22 16,1 21-16,0-21 0,21 22 15,-21-22-15,21 21 0,0-21 16,0 0-16,0 1 0,0-1 0,21-21 15,0 21-15,0-21 0,1 21 16,-1-21-16,0 0 0,0 0 0,0 0 16,0 0-16,22 0 0,-22-21 0,0 0 15,0 0-15,0 21 0,-21-22 16,22 1-16</inkml:trace>
  <inkml:trace contextRef="#ctx0" brushRef="#br0" timeOffset="52168.63">23029 7662 0,'0'0'0,"21"-21"0,64-42 16,-64 20-1,0 22-15,1-21 0,-1 21 0,-21 0 16,0-1-16,0 1 0,0 42 31,-21 1-31,-1 20 16,1 0-16,-21 1 0,21 20 0,-22 1 15,1-1-15,0 1 0,-1 20 16,-20-20-16,21 20 0,-22 1 0,1-21 16,20 20-16,1-20 0,-22-1 15,22 1-15,0-22 0,-1 22 0,1-22 16,21 0-16,-21 1 0,20-22 16,1 21-16,21-21 0,0 0 15,21-42 1,1 21-1,-1-21-15,0 0 0,21-21 0,1 20 16,-1-20-16,0 0 0,1 21 16,20-22-16</inkml:trace>
  <inkml:trace contextRef="#ctx0" brushRef="#br0" timeOffset="52580.39">23453 8022 0,'0'0'0,"63"-21"0,-21-21 16,22-1-16,-22 22 0,-21 0 15,22 0-15,-22 0 0,-63 21 32,20 0-32,-20 0 0,0 21 0,-1-21 15,1 21-15,0 0 0,-1 0 16,1 1-16,0-1 0,21 0 0,-1 0 16,1 0-16,21 0 0,0 1 15,0-1-15,21 0 0,1 0 16,-1 0-16,21-21 0,0 21 15,1 1-15,-1-22 0,0 21 16,1 0-16,-1 0 0,0 0 0,1 0 16,-22 1-16,21-1 0,-42 0 15,0 0-15,0 0 0,0 0 0,0 1 16,-21-1-16,-21-21 16,21 21-16,-22-21 0,22 0 0,-21 0 15,-1 0-15,1 0 0,0 0 16,-1 0-16,1 0 0,0 0 0,21 0 15,-22 0-15,22 0 0,0 0 16,0 0-16,21-21 16,21 21-1,0-21-15,0-1 16,22 22-16,-1-21 0,0 0 0</inkml:trace>
  <inkml:trace contextRef="#ctx0" brushRef="#br0" timeOffset="53411.91">24363 7684 0,'0'0'0,"0"-22"0,0 1 15,0 0-15,0 42 32,0 0-32,0 1 15,0-1-15,0 21 16,0 0-16,0-20 0,-21 20 0,21 21 15,-22-20-15,1-1 0,0 22 16,0-22-16,0 0 0,-22 22 0,22-22 16,0 0-16,0 1 0,0-1 15,0-21-15,-1 0 0,22 22 0,0-22 16,-21-21-16,21 21 0,-21-21 0,21-21 31,21 0-15,0 0-16,-21-1 0,43 1 15,-22 0-15,0-21 0,0-1 0,22 22 16,-22-21-16,21 0 16,-21 20-16,0 1 0,22 0 0,-22 0 15,21 21-15,-21 0 0,1 0 16,-1 0-16,0 0 0,0 0 0,0 0 16,0 0-16,-21 21 0,0 0 0,0 0 15,0 1-15,-21-1 16,0-21-16,0 21 0,0 0 0,0-21 15,-1 0-15,1 21 0,-21-21 16,21 0-16,0 0 0,-1 0 0,1 0 16,0 0-16,0 0 15,21 21 17,0 1-17,0-1-15,0 0 0,0 0 16,21 0-16,0-21 15,0 21-15,1-21 0,-1 0 0,0 0 16,21 0-16,-21 0 0,22 0 16,-22 0-16,21 0 0,1 0 0,-22 0 15,21 0-15,-21 0 0,22-21 16,-22 0-16,0 0 0,0 0 0,0 0 16,0-1-16,1 1 0,-1 0 15,-21 0-15,0 0 0,21 0 0,-21 42 47,0 0-47,-21 0 0,21 0 0,0 22 16,0-22-16,0 0 0,0 0 15,0 0-15,0 0 0,0 1 0,0-1 16,0 0-16,21-21 16,0 0-1,0 0-15,0 0 0,1 0 16,-1-21-16,0 0 0,0-1 15,0 1-15,0 0 0,1-21 16,-1 21-16,0-22 0</inkml:trace>
  <inkml:trace contextRef="#ctx0" brushRef="#br0" timeOffset="53728.73">25252 7853 0,'0'-21'16,"0"42"-16,0-63 0,-21 20 0,-1 1 0,1 21 15,0 0-15,0 0 0,-21 0 16,20 0-16,1 21 0,0 1 0,21-1 15,-21 0-15,21 0 16,21-21-16,-21 21 16,21-21-16,0 0 0,1 0 15,20 0-15,-21 0 0,0 0 0,0 0 16,1 0-16,-1-21 0,-21 0 16,21 0-16,-21 0 15,0-1-15,0 1 16,0 0-16,-21 0 0,0 0 0,-1 21 15,1 0-15,0 0 0,0 0 16,0 0-16,0 0 0,-1 0 0,1 0 16,0 21-16,0 0 0,21 0 0,0 0 15,0 1-15,0-1 0,0 0 16,21 0-16,0 21 0,0-20 0,22-1 16,-22 0-16,0 0 15,21 0-15</inkml:trace>
  <inkml:trace contextRef="#ctx0" brushRef="#br0" timeOffset="54071.54">25400 8065 0,'-21'21'63,"0"0"-63,21 0 0,-22 0 16,22 0-16,0 22 0,0-22 15,-21 21-15,21-21 0,0 22 0,-21-1 16,21 0-16,0 1 0,0-1 15,0 0-15,-21 22 0,21-22 0,-21 22 16,21-1-16,-21 22 0,21-22 16,-22 1-16,1 21 0,0-22 0,0 1 15,0 20-15,21-20 0,-43 20 16,22-20-16,0 21 0,0-22 0,-21 1 16,20-1-16,1 1 0,0-1 15,0 1-15,0-1 0,0-21 0,21 1 16,-22-1-16,22-21 0,0 22 15,0-22-15,0 0 0,0-42 32,22 0-32,-1-1 0,-21 1 15,21-21-15,0 0 0,0-1 0,0-20 16</inkml:trace>
  <inkml:trace contextRef="#ctx0" brushRef="#br0" timeOffset="54363.37">25400 8615 0,'0'0'16,"21"-42"-16,-21 20 0,21-20 0,0 21 15,-21 0-15,22 0 0,-1-1 0,0 1 16,21 21-16,-21-21 0,22 0 16,-22 21-16,21 0 0,1 0 0,-22 0 15,21 0-15,-21 0 16,0 0-16,1 21 0,-1 0 0,-21 0 15,0 1-15,0-1 0,0 0 16,-21 0-16,-1 0 0,1 0 16,0 1-16,0-1 0,-21-21 0,20 21 15,1-21-15,0 0 0,0 21 16,0-21-16,0 0 0,-1 21 0,1-21 16,0 0-16,0 0 15</inkml:trace>
  <inkml:trace contextRef="#ctx0" brushRef="#br0" timeOffset="56099.79">1820 10245 0,'0'0'0,"43"-64"16,-43 43-16,0 0 16,0 0-16,0 0 15,0 42 17,-22 0-17,22 0-15,-21 21 0,0 1 16,21 20-16,-21 1 0,0-22 0,0 22 15,-22-1-15,22 1 0,-21-1 16,21 1-16,-22-22 0,22 0 16,-21 1-16,21-1 0,-22-21 0,22 21 15,0-42-15,21 22 0,-21-22 16,21-22 0,0 1-1,21 0-15,0 21 0,0-21 16,0 0-16,22 0 0,-22 21 15,0-22-15,21 22 0,-20 0 0,20 0 16,-21 0-16,21 0 0,1 0 16,-22 0-16,21 0 0,-21 0 0,1 0 15,-1 0-15,0-21 0,0 21 16,0 0-16,0 0 0,1-21 0,-1 0 16,0 0-16,-21 0 15,21-1-15,-21 1 0,0 0 0,0 0 16,0 0-16,0 0 0,0-22 15,0 22-15,0 0 0,0-21 0,0 20 16,0 1-16,-21 21 16,0 0-16,0 21 15,-1 22-15,1-22 16,0 21-16,21 1 0,-21 20 0,0-21 16,0 1-16,-1 20 0,22-20 15,-21-1-15,0 0 0,0 1 0,21-1 16,0 0-16,0-21 0,-21 22 15,21-22-15,0 0 0,-21 0 16,21 0-16,0-42 47,21 21-47,0-21 16,-21 0-16,21 0 0,0 0 15</inkml:trace>
  <inkml:trace contextRef="#ctx0" brushRef="#br0" timeOffset="56459.7">2392 10795 0,'0'21'16,"0"0"-1,0 1-15,0-1 0,0 0 16,0 0-1,21-21 1,0 0-16,0 0 16,0 0-16,1 0 0,-1-21 0,0 0 15,0 0-15,0-1 16,-21 1-16,0 0 16,0 0-16,-21 21 15,0 0 1,0 0-16,0 0 0,-1 0 15,1 21-15,0 0 16,0 0-16,0 1 0,0-22 0,21 21 16,-22-21-16,22 21 15,22-21 17</inkml:trace>
  <inkml:trace contextRef="#ctx0" brushRef="#br0" timeOffset="57277.24">4784 10181 0,'0'0'0,"0"-21"0,21 0 0,-21 0 15,0 0 1,-21 42 0,-1 0-16,22 0 15,-21 21-15,-21 22 0,21-22 0,0 43 16,-1-22-16,-20 22 0,21-21 15,-21 20-15,-1-20 0,1 20 0,21-20 16,-22-1-16,1 1 0,21-1 16,-21-20-16,20 20 0,1-42 0,0 22 15,21-22-15,-21 0 0,21-42 32,0-21-17,21 20-15,0-20 0,0 0 16,-21-1-16,22 1 0,-1 0 0,0-22 15,0 22-15,-21-22 0,21 1 16,0-22-16</inkml:trace>
  <inkml:trace contextRef="#ctx0" brushRef="#br0" timeOffset="57535.08">4551 10245 0,'0'0'0,"21"-43"0,21 1 0,-21 21 16,1-21-16,-1 20 0,0 22 16,-21-21-16,21 21 0,0 0 0,-21 21 15,0 1-15,21-1 16,-21 21-16,0 0 0,0 22 0,0-22 15,0 43-15,0-22 0,0 1 16,-21 21-16,21-22 0,-21 1 16,21-1-16,0 1 0,-21-1 15,21 1-15,-21-22 0,21 0 0,0 1 16,0-1-16,0-21 0,0 21 16,-21-20-16,21-1 0,0 0 15,-22-21 1,22-21-1,0 0-15,0-1 0,-21 1 0,0-21 16,0 21-16,21 0 0</inkml:trace>
  <inkml:trace contextRef="#ctx0" brushRef="#br0" timeOffset="59260.19">4254 10943 0,'0'0'0,"-21"0"0,-21 43 15,21-22-15,21 0 16,0 0-16,21-21 15,21 0-15,-21 0 16,22 0-16,-1 0 0,22-21 0,-1 21 16,1-21-16,20 0 0,-20-1 15,20 1-15,-20 0 0,-1-21 0,1 21 16,-1-1-16,-20 1 0,-1 0 16,-21 21-16,0-21 0,1 0 0,-1 21 15,-21 21 16,0 0-31,-21-21 0,21 21 0,-22 22 16,22-22-16,0 0 0,0 0 16,-21 21-16,21-20 0,-21 20 0,21-21 15,0 0-15,0 22 0,-21-22 16,21 0-16,-21 0 0,21 0 0,0 0 16,0-42 15,0 0-31,0 0 15,0 0-15,0 0 0,0-1 16,21-20-16,0 21 0,-21-21 16,21 20-16,0-20 0,-21 21 15,22 0-15,-1 0 0,0-1 0,0 22 16,0 0-16,0 0 16,1 22-16,-22-1 0,0 0 15,0 0-15,0 0 0,21 22 0,-21-1 16,21-21-16,-21 21 15,0-20-15,0-1 0,0 21 0,21-21 16,0 0-16,0-21 0,-21 22 16,22-1-16,-1-21 0,0 0 0,0 0 15,21 0-15,-20 0 0,20 0 16,0-21-16,-21 21 0,22-22 16,-1 1-16,0 0 0,1 0 0,-22 0 15,21 0-15,-21-1 0,1-20 16,-1 21-16,0 0 0,0-22 0,-21 22 15,0-21-15,21 21 0,-21 0 16,0-1-16,0 44 31,0-1-31,0 0 0,-21 21 16,0-21-16,21 1 0,-21 20 0,0-21 16,21 0-16,-22 22 0,1-22 15,21 0-15,0 0 0,-21 0 0,0 0 16,21 1-1,-21-22-15,21-22 32,0 1-32,21 21 0,0-21 0,0-21 15,0 21-15,1-1 0,-1 1 0,0-21 16,0 21-16,0 0 0,0-1 16,1 1-16,-1 0 0,21 0 0,-21 21 15,0 0-15,1 0 0,-1 0 16,-21 21-16,21-21 0,-21 21 15,0 0-15,0 1 0,0 20 16,0-21-16,0 0 0,0 22 16,0-22-16,0 21 0,0-21 0,21 22 0,-21-22 15,0 0-15,0 0 16,0 0-16,21 0 0,0-21 0,1 22 16,-1-22-16,0 0 0,0 0 15,0 0-15,0 0 0,1 0 0,20-22 16,-21 1-16,21 21 0,-20-21 0,-1 0 15,21 0-15,-21-22 0,0 22 16,1 0-16,-1-21 0,0 21 0,0-22 16,-21 22-16,0 0 0,0-21 15,0 20-15,21 1 0,-21 42 47,0 1-47,0-1 0,0 0 0,0 21 16,-21-21-16,21 1 0,0 20 15,0-21-15,0 21 0,0-20 0,0 20 16,0-21-16,0 0 0,21 0 16,0 1-16,1-22 0,-1 0 15,21 0-15,-21 0 0,0 0 0,22 0 16,-22 0-16,21-22 0,-21 1 16,1 0-16,20 21 0,-21-21 0,0 0 15,0-22-15,-21 22 0,0 0 16,22-21-16,-22-1 0,0 22 0,0-21 15,0 0-15,0-1 0,-22 22 16,1-21-16,21 21 0,-21-1 16,0 1-16,0 0 0,0 21 0,-1 0 15,1 0-15,0 21 16,0 0-16,0 1 0,0-1 0,-1 21 16,1-21-16,0 22 0,0-1 0,21-21 15,0 21-15,0 1 0,0-22 16,0 21-16,0-21 0,0 1 0,21 20 15,0-42-15,22 21 16,-22 0-16,21-21 0,-21 0 0,22 0 16,-1 0-16,0 0 0,1 0 0,-1 0 15,0 0-15,1-21 0,-1 0 16,21 0-16,-20 0 0,-1-1 0,0 1 16,1-21-16,-1 21 0,0-22 15,-20 1-15,20 0 0,-21-1 0,21 1 16,-20-21-16,-1-1 0,-21 1 0,21 20 15,-21-20-15,0-1 0,0 22 16,0-22-16,21 43 0,-21-21 0,0 21 16,0 0-16,-21 63 31,21-21-31,0 21 16,-21 1-16,21-1 0,-21 0 0,-1 1 15,22 20-15,0-20 0,0 20 16,-21-21-16,21 1 0,0 20 0,-21-20 15,21-1-15,0 0 0,0 1 0,0-22 16,0 21-16,0-21 0,0 0 16,0 1-16,0-1 0,0 0 0,21-21 15,0 0 1,1 0-16,-1 0 16,0 0-16,-21-21 0,0 0 0,21-1 15,-21 1-15,21 0 0,-21 0 16,0-21-16,0 20 0,0-20 15,0 0-15</inkml:trace>
  <inkml:trace contextRef="#ctx0" brushRef="#br0" timeOffset="59471.07">7641 10837 0,'0'0'0,"-21"0"0,0 0 16,21 22-16,21-22 31,0 0-31,0 0 0,22 0 15,-22 0-15,21 0 0,0-22 0,22 22 16,-22 0-16,1-21 0,-1 21 0,-21 0 16,21 0-16,-20-21 15,-1 21-15,0 0 0,-21-21 16</inkml:trace>
  <inkml:trace contextRef="#ctx0" brushRef="#br0" timeOffset="61888.02">8234 11176 0,'42'0'16,"-21"0"-16,0 0 0,1 0 0,-1-21 15,0 21-15,0-21 16,21 0-16,-20-1 0,-1 1 0,0 0 15,0 0-15,0 21 0,0-21 16,-21 0-16,0-1 0,22-20 0,-22 21 16,0 0-16,0 0 15,0-1-15,0 1 0,-22 0 0,1 0 16,21 0-16,-21 0 0,0 21 0,0 0 16,0 0-16,-1 0 0,1 21 15,0 0-15,21 0 0,-21 0 0,0 0 16,0 22-16,-1-1 0,22-21 15,-21 22-15,0-1 0,21 0 0,0-21 16,-21 22-16,21-22 0,0 0 16,0 0-16,0 0 0,21-21 15,0 0 1,0 0-16,1-21 0,-1 21 16,0-21-16,21 0 0,-21 0 15,1 0-15,20-1 0,-21 1 16,21 0-16,-20 0 0,-1 0 0,0-22 15,0 22-15,0 0 0,-21 0 16,0 0-16,0 0 16,0 42-1,0 0-15,-21 0 0,21 0 16,-21 0-16,21 1 0,0 20 0,0-21 16,0 21-16,0 1 0,0-22 15,0 21-15,0-21 0,0 1 16,0-1-16,21 0 0,0 0 0,0-21 15,1 0-15,-1 0 0,21 0 16,-21 0-16,0 0 0,22 0 0,-22-21 16,21 0-16,1 0 0,-22-1 15,21-20-15,0 21 0,-20-21 0,20 20 16,0-20-16,-21 0 0,22-1 16,-22 1-16,0 0 0,21-22 0,-20 22 15,-1-22-15,0 1 0,-21 21 0,0-22 16,21 22-16,-21-1 0,0 22 15,0-21-15,21 21 0,-21 42 32,-21 21-32,0 1 15,21-1-15,-21 0 0,0 1 16,21 20-16,-22-21 0,1 22 0,0-22 16,0 22-16,0-22 0,21 22 0,0-22 15,-21 0-15,21 1 0,0-1 16,0 0-16,0-21 0,0 1 0,0 20 15,0-21-15,0 0 0,21-21 16,-21 21-16,21-21 0,0 0 0,0 0 16,0 0-16,1 0 0,-1 0 15,0 0-15,0-21 0,0 0 0,22 0 16,-22 0-16,21 0 0,-21-1 0,22-20 16,-22 21-16,21 0 15,-21-22-15,0 22 0,1 0 0,-1 0 16,-21 0-16,0 0 0,0-1 0,21 22 15,-21 22 1,0-1-16,0 0 16,0 0-16,-21 0 0,21 22 15,-21-22-15,21 21 0,0-21 0,0 22 16,0-22-16,0 0 0,0 21 0,0-21 16,0 1-16,0-1 15,21-21-15,0 0 16,0 0-16,21 0 0,-20 0 0,-1 0 15,21 0-15,-21-21 0,22 21 16,-22-22-16,21 1 0,0 0 0,-20 0 16,20 0-16,-21 0 0,21-22 15,-20 22-15,20-21 0,-21 21 0,0-1 16,0-20-16,-21 21 0,0 0 16,0 42 15,0 0-31,-21 0 0,21 0 15,0 22-15,-21-22 0,21 0 16,0 0-16,-21 0 0,21 1 0,0-1 16,0 0-16,0 0 0,0 0 15,21-21-15,0 0 16,0 0-16,1 0 0,-1 0 16,0 0-16,0-21 0,0 21 15,0-21-15,1 0 0,-1 21 0,-21-21 16,0-1-16,0 1 0,0 0 15,0 0-15,0-21 0,0 20 0,0 1 16,0 0-16,-21 0 0,-1 0 16,1 0-16,21-1 0,-21 22 0,0 0 15,0-21-15,0 21 16,42 0 15,0 0-15,0 0-16,0 0 0,0-21 0,1 21 15,20 0-15,-21 0 0,21-21 0,-20 21 16,20 0-16,0-21 0,-21 21 16,22 0-16,-1 0 0,-21 0 0,0 0 15,1 21-15,-1 0 0,-21 0 16,21 0-16,-21 1 0,0-1 16,0 0-16,0 0 0,0 0 0,0 0 15,0 1-15,0 20 16,-21-21-16,21 0 0,-21 0 0,21 1 15,-22-1-15,22 0 0,0 0 0,-21-21 16,0 21-16,0-21 16,21 21-16,0 1 0,-21-22 15,21-22 17,0 1-32,0 0 0,21 0 0,0 0 15,0 0-15,-21-1 0,43-20 16,-22 21-16,0-21 0,0-1 0,21 22 15,-20 0-15,20-21 0,-21 20 16,0 1-16,22 21 0,-22 0 16,0 0-16,0 0 0,-21 21 15,0 1 1,0-1-16,0 0 0,0 0 0,0 0 16,0 22-16,-21-22 0,21 0 0,-21 0 15,21 21-15,0-20 0,0-1 16,0 0-16,0 0 0,0 0 15,21-21-15,-21 21 16,21-21-16,0 0 0,0 0 0,1 0 16,-1 0-16,21 0 0,-21 0 0,0 0 15,1-21-15,20 0 0,-21 21 16,21-21-16,-20 0 0,-1 0 16,21-22-16,-21 22 0,22-21 0,-22 21 15,0-22-15,0 22 0,0-21 16,0-1-16,-21 22 0,0-21 0,0 21 15,0 0-15,0-1 0,-21 22 32,0 0-32,0 22 0,0-1 15,21 0-15,0 0 0,-21 0 0,21 0 16,0 1-16,0-1 0,0 0 0,0 0 16,21 0-16,-21 0 15,21 1-15,0-22 0,0 21 0,0 0 16,1 0-1,-1 0-15,-21 0 0,0 1 16,0-1-16,0 0 0,0 0 16,0 0-16,-21 0 15,-1-21-15,1 0 16,0 0-16,0 0 0,0 0 16,0 0-16,21-21 15,-22 21-15,1-21 0,0 0 0,0 21 16,0-21-16,0-22 0,-1 22 15,1 0-15</inkml:trace>
  <inkml:trace contextRef="#ctx0" brushRef="#br0" timeOffset="62259.8">10626 10224 0,'-22'0'16,"44"0"-16,-65 0 0,22 21 0,0 0 15,21 0 1,0 0-16,42 0 16,-21-21-16,1 0 15,-1 0-15,0 0 0,0 0 0,0 0 16,0-21-16,-21 0 0,22 21 15,-22-21-15,0 0 0,0 0 16,0-1-16,-22 1 16,1 21-16,0 0 0,0-21 0,0 21 15,0 0-15,-1 0 0,1 0 16,0 0-16,0 0 0,21 21 16,0 0-16,-21-21 15,21 22-15,-21-22 0,-1 21 16,1-21-16,0 21 15</inkml:trace>
  <inkml:trace contextRef="#ctx0" brushRef="#br0" timeOffset="62556.23">9186 10647 0,'0'0'15,"-21"0"-15,42 0 16,0 0-16,1 0 0,-1 0 16,21 0-16,-21 0 0,22 0 0,-1 0 15,-21-21-15,21 21 16,1 0-16,-22 0 0,21 0 0,-21 0 16,1 0-16,-22-21 15,-22 21 63</inkml:trace>
  <inkml:trace contextRef="#ctx0" brushRef="#br0" timeOffset="64148.76">12721 11007 0,'0'-21'16,"-21"21"-16,0 0 0,0 0 15,-1 0-15,1 0 16,0 0-16,0 0 0,0 0 15,42 0 17,21 0-32,-21 0 0,43 0 15,-22 0-15,22 0 0,20 0 16,-20 0-16,21 0 0,20 0 0,-20 0 16,0 0-16,21 0 0,-22 0 15,-20 0-15,20 0 0,-20 0 16,-1 0-16,1 0 0,-1 0 0,-20 0 15,-22 0-15,0 0 0,0 0 16,0 0-16,-21-22 31,-21 22-31,0 0 0,0-21 16,0 0-16,0 21 0,-1 0 0,1-21 16,0 21-16,0 0 0,0-21 15,0 21-15,-22-21 0,22 21 0,0 0 16,0 0-16,0 0 0,-1 0 15,1 0-15,42 0 32,1 0-32,-1 0 15,0 0-15,0 0 0,21 0 0,-20 0 16,20 0-16,-21 0 0,21 0 16,-20 0-16,20 0 0,-21 0 0,0 0 15,22 0-15,-22 0 0,-21 21 16,0 0-1,0 0-15,-21 0 0,21 0 0,-43 1 16,22-1-16,0 0 0,-21 0 16,20 21-16,-20 1 0,0-22 0,-1 21 15,1 1-15,21-22 0,-21 21 0,-1-21 16,1 22-16,21-22 0,-22 0 16,22 0-16,0 0 0,-21 0 15,21 1-15,-1-22 16</inkml:trace>
  <inkml:trace contextRef="#ctx0" brushRef="#br0" timeOffset="66708.88">15579 10414 0,'0'0'0,"21"-42"0,0 21 0,0-1 16,0 1-16,-21 0 0,0 0 0,0 0 16,0 0-16,0-1 15,0 1-15,-21 21 0,0 0 16,0 0-16,-22 0 0,22 0 16,0 0-16,-21 0 0,21 0 15,-22 21-15,22 1 0,-21 20 0,-1 21 16,1 1-16,21-1 0,-21 1 15,-1 21-15,1-1 0,0-20 0,20 20 16,-20-20-16,21-1 0,0 1 16,21-1-16,0-20 0,0 20 0,0-42 15,0 22-15,21-22 0,0 0 16,21 0-16,-20 0 0,20-21 0,0 0 16,1 0-16,-1 0 0,21-21 15,-20 0-15,-1 0 0,0 0 16,1 0-16,20-1 0,-20 1 0,-22 0 15,21-21-15,-21 21 0,0-22 16,1 22-16,-1-21 0,-21 21 0,21-1 16,-21 1-16,0 0 0,0 42 31,0 0-31,0 1 16,0 20-16,-21-21 0,21 0 15,-21 22-15,21-22 0,0 21 0,0-21 16,0 0-16,0 1 0,0-1 15,0 0-15,21-21 16,0 0 0,0 0-16,0 0 0,0-21 15,1 21-15,-1-21 0,0-1 0,0 1 16,0 0-16,0 0 0,-21 0 16,0 0-16,0-1 0,0 1 0,0 0 15,0 0-15,0 0 0,-21 0 16,0-1-16,0 1 0,0 21 15,0 0-15,-1 0 0,1 0 0,21-21 16,-21 21-16,42 0 47,0-21-47,1 21 0,-1-21 0,21 21 16,-21-21-16,22 21 0,-1 0 15,0 0-15,1-22 0,-1 22 0,0 0 16,1 0-16,-1 0 0,-21 22 0,21-22 15,-20 21-15,-1 0 0,-21 21 16,0-21-16,0 1 0,0-1 0,0 21 16,0-21-16,0 22 0,-21-22 15,-1 0-15,1 0 0,0 0 0,21 0 16,-21 1-16,21-1 0,-21-21 16,21 21-16,0-42 31,0 0-31,0-1 15,21 1-15,0 0 0,0 0 16,0-21-16,1 20 0,20-20 16,-21 21-16,0-21 0,22 20 0,-22-20 15,21 21-15,0 0 0,-20 0 0,-1 21 16,21 0-16,-21 0 16,-21 21-16,0 0 15,0 0-15,0 0 0,0 22 16,0-22-16,-21 0 0,21 0 0,0 21 15,-21-20-15,21-1 0,0 0 16,0 0-16,0 0 0,0 0 16,21-21-16,0 0 15,0 0-15,22 0 16,-22 0-16,0 0 0,0-21 0,0 21 16,22-21-16,-22 0 0,0 0 15,21 0-15,-20-22 0,20 22 0,-21 0 16,21-21-16,-20-1 0,20 1 0,-21 0 15,21-22-15,-20 1 0,-1 20 16,0-20-16,0-1 0,-21 1 0,0 20 16,21-20-16,-21 42 0,21-22 15,-21 22-15,0 0 0,0 0 0,-21 42 32,0 0-32,0 22 0,0-1 15,0 0-15,-1 1 0,1 20 0,0 1 16,0-22-16,0 21 0,0-20 15,-1 20-15,1-20 0,0-1 0,21 0 16,0 1-16,-21-1 0,21 0 16,0-21-16,0 22 0,0-22 0,0 0 15,0 0-15,0 0 0,21-21 16,0 22-16,0-22 0,1 0 0,-1 0 16,0 0-16,0 0 0,21 0 0,-20-22 15,20 22-15,-21-21 16,21 0-16,-20 0 0,20 0 0,-21 0 15,21-1-15,-20-20 0,-1 21 16,0 0-16,-21-22 0,0 22 0,21-21 16,-21 21-16,0 0 0,0-1 0,-21 22 31,0 0-31,0 0 0,-1 22 16,22-1-16,0 0 15,0 0-15,0 0 0,0 0 16,0 1-16,0-1 0,22 0 15,-1 0-15,-21 0 0,21 0 0,0 1 16,-21-1-16,21 0 16,-21 0-16,21-21 0,-21 21 15,22-21 1,-1 0-16,0 0 16,0 0-16,0 0 0,22-21 0,-22 21 15,21-21-15,-21 0 0,22 0 0,-22 21 16,21-22-16,-21 1 0,0 0 15,22 0-15,-22 0 0,0 0 0,-21-1 16,0 44 15,-21-22-31,0 21 0,21 0 16,-21 0-16,-1 0 0,22 0 16,0 1-16,-21 20 0,21-21 0,-21 0 15,21 0-15,0 1 16,0-1-16,0 0 15,21-21-15,0 0 0,1 0 16,-1 0-16,0 0 0,0 0 0,0-21 16,0 0-16,22 21 0,-22-22 0,0 1 15,0 21-15,0-21 0,1-21 16,-1 21-16,0-1 0,-21 1 0,0-21 16,0 21-16,0-22 0,0 1 15,0 21-15,0-21 0,0 20 0,-21-20 16,0 21-16,-1 21 15,1 0-15,0 0 0,-21 0 16,21 0-16,-1 21 0,1-21 0,0 42 16,0-20-16,0-1 0,0 0 15,21 0-15,0 21 0,0-20 0,0-1 16,0 0-16,0 0 0,21 0 0,-21 0 16,21 1-16,21-22 15,-21 21-15,22-21 0,-22 0 0,21 0 0,1 0 16,-1 0-16,0 0 0,1 0 15,-1 0-15,0-21 0,1-1 0,-1 22 16,0-21-16,-21 0 0,22 0 16,-22 0-16,21-22 0,-21 22 15,1-21-15,-1 0 0,0-1 0,0 1 16,0-22-16,-21 22 0,21-21 16,1-1-16,-22 22 0,0-1 0,0 1 15,21 0-15,-21 21 0,0-1 16,0 65-1,-21-22 1,-1 21-16,22 1 0,-21-1 0,0 0 16,0 22-16,0-22 0,0 22 15,-1-22-15,1 21 0,21-20 0,0-1 16,-21 22-16,21-22 0,-21 0 0,21 1 16,0-22-16,0 21 15,0-21-15,0 0 0,0 1 0,0-1 16,21 0-16,0-21 0,0 0 0,1 0 15,-1 0-15,0 0 0,0 0 16,0 0-16,0 0 0,1-21 0,-1 0 16,0-1-16,0 1 0,0 0 15,0 0-15,-21 0 0,22 0 0,-22-1 16,21-20-16,-21 21 0,0 0 0</inkml:trace>
  <inkml:trace contextRef="#ctx0" brushRef="#br0" timeOffset="66992.72">17166 10647 0,'0'0'0,"-63"0"0,-43 0 15,85 0-15,21-21 16,21 21-16,0-21 15,0 21-15,21 0 0,1 0 16,-1 0-16,0 0 0,1 0 0,20 0 16,-20 0-16,-1 0 0,-21 0 15,21 0-15,-20 0 0,-1 0 16</inkml:trace>
  <inkml:trace contextRef="#ctx0" brushRef="#br0" timeOffset="73555.36">20278 10520 0,'-22'0'47,"1"0"0,21 21 15,-21-21-62,21 21 16,-21 0-1,21 1-15,0-1 16,21-21 31,0 0-47,0 0 15,1 0-15,-1 0 0,21-21 16,-21-1-16,0 22 0,22-21 0,-22 0 16,0 0-16,21 0 0,-20 0 15,-1-1-15,0 1 0,-21 0 0,0 0 16,0 0-16,0 0 0,0-1 16,0 1-16,-21 0 0,0 0 0,-1 21 15,1-21-15,-21 21 16,21 0-16,0 0 0,-1 21 0,1 0 15,-21 0-15,21 0 0,-22 22 16,22-1-16,0 0 0,0 1 16,0-22-16,0 21 0,21 1 0,-22-1 15,22-21-15,0 0 0,0 22 16,0-22-16,22 0 0,-1 0 16,0-21-16,0 0 0,0 0 15,22 0-15,-22 0 0,21 0 0,-21 0 16,22 0-16,-22 0 0,0-21 15,0 21-15,-21-21 16,0 0-16,-21 21 16,-21 0-16,20 0 0,1 21 15,-21 0-15,0 0 0,20 0 16,-20 0-16,21 1 0,-21 20 16,20 0-16,1-21 0,-21 22 0,42-1 15,-21 0-15,21-20 0,-21 20 16,21-21-16,0 0 0,0 0 0,0 1 15,0-1-15,21 0 0,0-21 16,0 0-16,0 0 0,0 0 0,1 0 16,-1-21-16,0 0 0,0-1 15,0 1-15,0 0 0,1 0 0,-1 0 16,21-22-16,-21 22 0,22-21 0,-1 21 16,0-22-16,1 1 0,-1 21 15,21-21-15,-20 20 0,-1 1 16,0 0-16,1 0 0,-1 21 15,0 0-15,-20 0 0,-1 0 0,0 21 16,0 0-16,-21 0 0,0 1 16,0-1-16,0 0 0,0 0 0,0 0 15,0 22-15,-21-22 0,0 0 16,0 0-16,-1 21 0,1-20 0,0-1 16,0 0-16,0 0 0,0-21 15,21 21-15,-22-21 0,22 21 16,-21-21-16,42-21 31,1 0-31,-1 0 0,0 0 16,0 0-16,0-1 0,22 1 15,-22 0-15,0-21 0,21 21 0,-21-22 16,22 22-16,-22 0 0,0 0 16,0 0-16,-21-1 0,-21 44 31,0-1-31,0 0 15,0 0-15,-1 0 0,1 0 16,0 1-16,0-1 0,21 0 0,-21 21 16,21-21-16,0 1 0,0 20 0,0-21 15,0 0-15,0 0 0,21 1 16,-21-1-16,42-21 0,-21 21 16,1-21-16,20 0 0,0 0 15,1 0-15,-1 0 0,0 0 0,1 0 16,-1-21-16,0 21 0,1-21 0,-22-1 15,21 1-15,-21 0 0,0 0 16,1 0-16,-1 0 0,-21-1 0,21-20 16,-21 21-16,0-21 0,0 20 15,0 1-15,0 0 0,0 0 0,0 0 16,-21 21 0,0 0-16,-1 0 0,1 0 0,21 21 15,-21 0-15,0 0 0,0 0 16,0 1-16,21-1 0,0 21 15,0-21-15,0 22 0,0-22 0,0 0 16,0 0-16,0 21 0,0-20 16,21-1-16,0 0 0,21-21 15,-21 0-15,1 0 0,20 0 16,-21 0-16,21 0 0,1 0 0,-22 0 16,21-21-16,-21 21 0,22-21 15,-22-1-15,0 1 0,0 21 0,0-21 16,1-21-16,-1 21 0,0-1 0,0 1 15,0 0-15,0-21 16,1 21-16,-1-1 0,0 1 0,0 21 16,0 0-1,0 0-15,-21 21 32,0 1-32,0-1 15,0-42 32,0-1-47,0 1 16,0 0-16,0 0 15,0 0-15,0 0 16,-21 21 15,0 21-31,0-21 16,0 21-16,21 0 0,-21 0 15,-1 22-15,1-22 0,0 0 0,21 0 16,0 21-16,-21-20 0,21-1 16,0 21-16,0-21 0,0 0 0,0 1 15,0-1-15,0 0 0,21-21 0,-21 21 16,21-21-16,0 0 0,1 0 16,20 0-16,-21 0 0,0 0 0,0 0 15,1 0-15,20 0 16,-21-21-16,0 21 0,0-21 0,1 0 15,-1-1-15,21 1 0,-21 0 16,-21-21-16,21 21 0,1-22 0,-1 22 16,0-21-16,-21 21 0,21-1 0,0 1 15,-21 0-15,0 42 47,0 0-47,-21 22 0,21-22 0,0 0 16,-21 0-16,21 22 0,-21-22 15,21 0-15,0 0 0,0 0 0,0 0 16,0 1-16,0-1 16,21-21-16,0 21 0,0-21 15,0 0-15,1 0 0,-1 0 16,0 0-16,0-21 0,0 0 16,0 21-16,1-22 0,-1 1 0,0 0 15,0 0-15,21 0 0,-20 0 16,-1-22-16,21 22 0,-21 0 0,0 0 15,22 0-15,-43-1 0,21 1 0,-21 0 16,21 21-16,-21 21 16,0 0-1,0 1-15,-21-1 0,0 0 16,21 0-16,-21 0 0,21 22 16,-22-22-16,22 0 0,-21 0 15,21 21-15,0-20 0,0-1 16,0 0-16,0 0 0,21-21 15,1 0-15,-1 21 0,0-21 0,0 0 16,0 0-16,0 0 0,22 0 0,-22 0 16,0-21-16,0 0 0,0 0 15,1 0-15,-1-1 0,0 1 0,0-21 16,0 21-16,0-22 0,1 1 16,-1 0-16,0-22 0,0 22 15,0-22-15,0-20 0,1 20 0,-1 1 16,0-22-16,0 22 0,-21-1 15,21 1-15,-21 20 0,0 1 16,0 0-16,0 20 0,0 1 0,-21 21 31,0 21-31,0 1 16,21-1-16,-21 21 0,-1 0 0,1 22 16,21-22-16,-21 22 0,0-1 15,21 1-15,-21-22 0,21 22 0,0-1 16,0-21-16,0 22 0,0-22 15,0 1-15,0-1 0,0 0 0,0 1 16,0-1-16,0-21 16,0 21-16,0-20 0,0-1 0,21 0 15,0-21-15,0 21 0,0-21 16,1 0-16,-1-21 16,0 0-16,0 21 0,0-21 15,0-1-15,1 1 0,-1 0 16,0 0-16,0-21 0,0 20 0,22 1 15,-22-21-15,0 21 0,0 0 16,-21-1-16,21 1 0,0 21 0,-21-21 16,0 42-1,0 0 1,0 1-16,0-1 0,0 21 16,0-21-16,0 0 15,0 1-15,0-1 0,0 0 0,0 0 16,0 0-16,0 0 15,0 1-15,22-22 0,-1 0 16,0 0-16,0 0 16,0 0-16,0 0 0,22 0 0,-22 0 15,0-22-15,0 22 0,0-21 16,1 0-16,-1 0 0,0 0 0,21 0 16,-21-1-16,1 1 0,-22 0 0,21 0 15,0 0 1,-21 42 15,0 0-31,-21 0 0,21 0 0,-21 1 16,21-1-16,-22 0 15,22 0-15,0 0 0,0 0 0,0 1 16,22-1 0,-1-21-16,0 0 15,0 0-15,0 0 0,0 0 16,1 0-16,-1 0 0,-21-21 15,21 21-15,0-22 0,-21 1 0,0 0 16,0 0-16,0 0 0,0 0 16,0-1-16,0 1 0,0 0 15,0 0-15,-21 0 16,0 21-16,0 0 0,-1 0 16,1 0-16,0 0 15,42 0 32,0 0-47,1 0 0,-1 0 0,0 0 16,0-21-16,0 21 0,0 0 15,1-22-15,-1 22 0,0 0 16,21 0-16,-21-21 16,1 21-16,-1 0 0,0 0 0,0 0 15,0 21 1,-21 1-16,0-1 15,0 0-15,0 0 0,0 0 16,0 0-16,0 1 0,0-1 16,0 0-16,0 0 0,0 0 0,-21 0 15,21 1-15,0-1 0,0 0 16,-21 0 0,21-42 30,0 0-46,21 0 0,-21-1 16,21 22-16,0-42 0,-21 21 0,22 0 16,-1 0-16,0-22 0,21 22 15,-21-21-15,22 21 0,-22-22 0,21 22 16,1 0-16,-22 0 0,21 0 16,-21 21-16,0 0 0,1 0 0,-1 0 15,0 0-15,-21 21 16,0 0-16,0 0 15,-21 21-15,0-20 0,21-1 0,-22 0 16,22 0-16,0 0 16,0 22-16,0-22 0,0 0 0,22 0 15,-1 0-15,0-21 16,0 0-16,0 0 0,22 0 0,-22 0 16,0 0-16,21 0 0,-21 0 15,1 0-15,-1-21 0,0 21 0,0-21 16,-21 0-16,21 0 0,0-1 15,-21 1-15,22 0 0,-22 0 0,0 0 16,21 0-16,-21-1 0,0-20 0,0 21 16,0 0-16,0 0 0,0-22 15</inkml:trace>
  <inkml:trace contextRef="#ctx0" brushRef="#br0" timeOffset="73979.08">24469 10181 0,'-22'0'0,"44"0"0,-65 21 16,22-21-16,0 22 15,0-1-15,21 0 16,21-21 0,0 0-16,0 0 15,22 0-15,-22 0 16,0 0-16,0 0 0,0 0 0,0 0 16,-21-21-16,22 21 15,-22-21-15,0-1 0,0 1 16,0 0-1,-22 21-15,1 0 16,0 0 0,0 21-1,21 0-15,-21 1 16,0-22-16,21 21 16,-22-21-16,1 0 0,21 21 15,-21-21-15</inkml:trace>
  <inkml:trace contextRef="#ctx0" brushRef="#br0" timeOffset="74291.89">23156 10520 0,'-42'0'0,"84"0"0,-105 0 0,63 21 16,0 0-16,21-21 15,0 0-15,0 0 16,0 0-16,22 0 0,-22 0 16,21 0-16,1 0 0,-1 0 0,0 0 15,1 0-15,-1 0 0,-21 0 16,21 0-16,-20 0 0,-1 0 0,0 0 16,-42 0 46,0 0-62,-1 21 16,-20-21-16</inkml:trace>
  <inkml:trace contextRef="#ctx0" brushRef="#br0" timeOffset="77867.71">1587 12404 0,'22'0'32,"-1"0"-32,21 0 0,0 0 15,1 0-15,-1 0 0,0 0 16,22 0-16,-22 0 0,22 0 0,-22 0 15,22 0-15,-22 0 0,0 0 16,1 21-16,-22-21 0,0 0 16,0 0-16,0 0 0,-21 21 15,21-21-15,-42 0 32,0 0-32,0 0 15,0 0-15,-22 0 0,22 0 16</inkml:trace>
  <inkml:trace contextRef="#ctx0" brushRef="#br0" timeOffset="78411.39">1693 12467 0,'0'0'16,"-21"0"-16,21 21 0,-21-21 0,0 22 0,0-1 15,-1-21-15,22 21 0,-21 0 16,0 0-16,21 0 0,-21 1 16,0 20-16,0-21 0,21 0 0,-22 0 15,22 22-15,-21-22 0,0-21 16,21 21-16,0 0 0,21-21 47,0-21-47,1 21 15,-1-21-15,21 0 0,-21 21 16,22-21-16,-22 21 0,21 0 16,0-22-16,-20 22 0,20 0 0,-21 0 15,21 0-15,-20 0 0,20 0 16,-21 0-16,0 0 0,22 22 16,-22-1-16,0-21 0,-21 21 0,21 0 15,-21 21-15,21-20 16,-21-1-16,0 21 0,0-21 0,0 22 15,0-1-15,-21-21 0,0 21 16,0-20-16,-22 20 0,22-21 0,0 0 16,-21 0-16,21 1 0,-22-22 15,22 21-15,0-21 0,-21 0 16,20 0-16,-20 0 0,21 0 0,0 0 16,0 0-16,-1 0 0,1 0 15,0 0-15,0 0 16,21-21-1,0-1 1,21 22-16,0-21 0,0 21 16</inkml:trace>
  <inkml:trace contextRef="#ctx0" brushRef="#br0" timeOffset="78747.25">2688 12975 0,'0'0'16,"0"21"-16,0 1 0,0-1 0,0 0 15,0 0-15,0 0 16,21-21 15,0 0-15,1-21-16,-22 0 0,21 21 15,-21-21-15,0 0 0,0-1 16,0 1-16,-21 0 16,-1 21-1,1 0-15,0 0 0,0 0 16,0 0-16,21 21 16,0 0-16,21-21 31</inkml:trace>
  <inkml:trace contextRef="#ctx0" brushRef="#br0" timeOffset="79225.98">4657 12213 0,'0'0'16,"21"-21"-16,-21 0 16</inkml:trace>
  <inkml:trace contextRef="#ctx0" brushRef="#br0" timeOffset="79443.86">4635 12234 0,'-21'43'15,"0"-22"-15,0 64 16,0-43-16,21 0 0,-21 1 0,-1 20 16,1 1-16,21-1 0,-21 1 15,0-1-15,21 1 0,-21-1 0,0-21 16,-1 22-16,1-22 0,21 1 16,-21-22-16,21 0 0,-21 0 0,21 0 15,0 0-15,-21-21 0,21-21 31,0 0-15,0 0-16,0 0 0,0 0 0,0-1 0,0 1 16,0-21-16,0 21 15,0-22-15,0 22 0,-21-21 0,21 0 16</inkml:trace>
  <inkml:trace contextRef="#ctx0" brushRef="#br0" timeOffset="80711.42">4233 12510 0,'-21'-22'0,"42"44"0,-42-65 15,21 22-15,0 0 0,0 0 16,0 0-16,21-1 0,0 1 0,22 0 16,-22 0-16,21 0 0,22 0 15,-22-22-15,22 22 0,-1 0 16,1 21-16,-1-21 0,-21 21 0,22 0 16,-22 0-16,22 0 0,-22 21 15,-21 0-15,22 0 0,-22 22 16,-21-1-16,0-21 0,0 21 0,0 1 15,0-1-15,0 0 0,-21 1 16,-1-1-16,-20 0 0,0-20 0,-1 20 16,1 0-16,0-21 0,-1 1 15,1-1-15,0 0 0,21 0 0,-22-21 16,22 0-16,0 0 0,0 0 16,0 0-16,-1-21 0,22 0 15,0 0 1,22 21-1,-1 21 1,-21 0-16,21 0 0,0 0 0,-21 0 16,21 22-16,0-22 0,1 0 15,-1 21-15,0-20 0,0-1 0,0 0 16,0 0-16,1 0 0,20-21 16,-21 21-16,21-21 0,-20 0 0,20 0 15,-21 0-15,21 0 0,1 0 16,-22 0-16,21-21 0,-21 0 0,22 0 15,-22 21-15,21-21 0,-21-22 16,1 22-16,-1 0 0,0-21 16,0 21-16,0-22 0,-21 22 15,21-21-15,-21-1 0,0 22 0,0 0 16,0 0-16,0 0 0,0 42 31,0 0-31,0 0 16,0 22-16,0-22 0,0 21 0,0 0 15,0-20-15,0 20 0,0 0 16,0-21-16,0 1 0,0 20 0,0-21 16,0 0-16,22-21 15,-1 0-15,0 0 0,21 0 16,-21 0-16,1 0 0,20-21 16,-21 21-16,21-21 0,-20 0 15,20 0-15,-21-1 0,0 1 0,22 0 16,-22-21-16,0 21 0,-21-22 15,0 22-15,21-21 0,-21 21 0,0-22 16,0 22-16,21 21 0,-21-21 16,0 42-1,0 0 1,0 0-16,-21 22 0,0-22 0,21 21 16,-21-21-16,21 22 15,0-22-15,0 21 0,0-21 0,0 1 0,0-1 16,0 0-16,21 0 15,0 0-15,0 0 0,0-21 0,22 0 16,-22 0-16,0 0 0,21 0 16,-20 0-16,20 0 0,0 0 0,-21-21 15,22 21-15,-22-21 0,21 0 16,-21 0-16,1-22 0,-1 22 0,0 0 16,0-21-16,-21-1 0,21 1 15,-21 0-15,0 21 0,0-22 0,0 22 16,0-21-16,0 21 0,0 42 31,0 21-31,0-21 16,0 22-16,-21-22 0,21 21 15,0 0-15,-21 1 0,0-22 0,21 21 16,-21-21-16,-1 22 0,22-22 16,0 0-16,0 0 0,-21 0 0,21 1 15,-21-22-15,21 21 16,0-42-1,0-1 1,0 1-16,0-21 0,21 21 16,0 0-16,1-22 0,-1 1 15,0 0-15,0-1 0,21 1 16,-20 0-16,20-1 0,21 22 16,-20-21-16,-1 42 0,22-21 0,-22 21 15,0 0-15,1 0 0,-1 21 0,-21 0 16,21 0-16,-20 21 0,-22-20 15,0 20-15,0 0 0,0-21 0,0 22 16,0-1-16,-22 0 0,22-20 16,-21 20-16,0-21 0,0 0 0,0 0 15,21 1-15,-21-1 0</inkml:trace>
  <inkml:trace contextRef="#ctx0" brushRef="#br0" timeOffset="81187.14">8191 12361 0,'22'0'15,"-22"22"-15,0-1 0,21 0 0,-21 0 16,0 0-16,0 22 0,21-22 16,-21 21-16,21 0 0,-21 22 0,21-22 15,0 1-15,1-1 0,-22 21 16,0-20-16,21-1 0,-21 0 16,21 1-16,-21-1 0,0-21 15,0 22-15,21-22 0,-21 0 0,0 0 16,0 0-16,21-21 0,0 0 31,-21-21-31,22 0 0,-22 0 16,21 0-16,0-1 0,-21-20 15,21 0-15,0-1 0</inkml:trace>
  <inkml:trace contextRef="#ctx0" brushRef="#br0" timeOffset="81443.5">8826 12467 0,'0'0'16,"22"-63"-1,-44 63 1,1 21-16,-21 0 16,21 0-16,-22 0 0,1 22 0,0-1 15,-22 0-15,22 1 0,0-1 16,-22 22-16,22-22 0,-1 21 0,1-20 16,-21 20-16,20-20 0,22-1 15,-21-21-15,21 0 0,-22 22 0,22-43 16,21 21-16,0 0 0,21-21 31,0 0-15,1-21-16,-1 21 15,0-21-15,0-1 0,21 22 0,-20-21 16</inkml:trace>
  <inkml:trace contextRef="#ctx0" brushRef="#br0" timeOffset="82486.1">8657 13166 0,'0'21'16,"21"-21"-1,0 0 1,1 0-16,-1 0 16,0-21-16,0 0 0,0-1 0,22 1 15,-22 0-15,21-21 0,0 21 16,-20-22-16,20 1 0,0-22 15,1 22-15,-22-21 0,21 20 0,-21-20 16,0 20-16,1-20 0,-1 21 16,0-1-16,-21 1 0,0 0 0,0-1 15,0 22-15,0 0 0,0 42 32,0 21-32,-21-20 0,0 20 15,-1 0-15,22 1 16,-21-1-16,0 0 0,21 1 0,-21 20 15,0-21-15,21 22 0,-21-22 16,21 1-16,0-1 0,0 0 0,0-21 16,0 22-16,0-22 0,0 0 15,0 0-15,21 0 0,0-21 16,0 0-16,0 0 0,0 0 0,1 0 16,-1 0-16,0-21 0,0 0 15,21 21-15,-20-21 0,-1 0 0,-21 0 16,21-1-16,0 1 0,0 0 15,-21 0-15,0 0 0,21 0 0,-21-1 16,22 1-16,-22 42 31,0 1-31,0-1 16,0 0-16,0 21 0,0-21 0,0 1 16,0-1-16,0 0 0,0 0 15,0 0-15,0 0 0,0 1 0,0-1 16,21-21-16,0 21 0,0-21 15,0 0-15,0 0 0,1 0 16,20 0-16,-21-21 0,0 21 0,22-21 16,-22-1-16,0 1 0,0 0 15,0 0-15,-21 0 0,21-22 0,1 22 16,-22-21-16,0 0 16,21 20-16,-21-20 0,21 21 0,0 0 15,-21 0-15,0-1 0,0 44 31,0-1-15,0 0-16,0 0 0,0 0 16,0 22-16,0-22 0,0 21 0,0-21 15,0 22-15,0-1 0,0-21 16,0 21-16,0 1 0,0-1 0,0 22 16,0-22-16,-21 0 0,21 22 15,-21-1-15,21 1 0,-21-1 0,21 1 16,-22 20-16,1-20 0,0 21 15,0-22-15,0 22 0,0-1 16,-1-20-16,1 21 0,0-1 0,21-20 16,-21-1-16,0 1 0,21-22 0,-21 0 15,21 1-15,0-22 0,-22 0 16,1-21-16,0 0 16,21-21-16,0 0 0,0 0 15,0-22-15,0 1 0,0 0 16,0-1-16,0 1 0,0-22 0,0 22 15,0-21-15,0 20 0,0-20 16,0-1-16,0 22 0,21-22 16,0 22-16,1-21 0,-1 20 0,0 1 15,0-22-15,0 22 0,22 0 16,-22-22-16,0 22 0,21 0 0,-21-22 16,1 22-16,20-22 0,-21 22 0,21-22 15,-20 22-15</inkml:trace>
  <inkml:trace contextRef="#ctx0" brushRef="#br0" timeOffset="84127.62">10626 12531 0,'0'21'0,"0"0"15,0 0-15,21 0 0,0-21 16,0 0-16,0 22 15,0-22-15,1 0 0,20 0 0,-21 0 16,21 0-16,1-22 0,-1 22 16,22-21-16,-22 0 0,0 0 0,22 0 15,-22 0-15,0-1 0,1 1 16,-22 0-16,0-21 0,0 21 0,0-1 16,-21-20-16,0 21 0,0 0 15,0 0-15,0-1 0,0 1 0,-21 21 16,0 21-1,0 1-15,0-1 0,0 21 16,21 0-16,-22 1 0,1-1 0,0 0 16,21 22-16,-21-22 15,0 22-15,0-1 0,21-20 0,0 20 16,-22-21-16,22 1 0,-21-1 16,21 0-16,0 1 0,0-22 0,0 0 15,-21 0-15,21 0 0,0 1 16,-21-22-16,0 0 0,0 0 15,-1 0-15,1 0 0,0-22 16,0 1-16,0 21 16,0-21-16,-1 0 0,22 0 0,-21 21 15,0-21-15,21-1 0,-21 22 16,21 22 15,0-1-15,21 0-16,-21 0 0,21 0 0,0-21 15,1 21-15,20 1 0,0-22 16,-21 0-16,22 0 0,20 0 0,-20 0 16,-1 0-16,21 0 0,-20 0 15,-1 0-15,22 0 0,-22-22 0,-21 22 16,21-21-16,1 21 0,-22-21 16,0 0-16,0 0 0,0 0 15,1-1-15,-22 1 0,0-21 0,0 21 16,0 0-16,0-22 0,0 22 15,0 0-15,0 0 0,-22 21 16,1 0-16,0 0 16,0 21-16,21 0 0,-21 0 15,0 22-15,21-22 0,0 21 16,-22-21-16,1 22 0,21-22 0,0 21 16,0-21-16,0 0 0,0 1 15,0-1-15,0 0 0,21-21 0,-21 21 16,22-21-16,-1 0 0,21 0 15,-21 0-15,0 0 0,22 0 16,-22 0-16,21-21 0,1 21 0,-22-21 0,21 21 16,0-21-16,1-1 15,-1 1-15,22-21 0,-43 21 0,21-22 16,0 22-16,-20-21 0,-1 0 16,0 20-16,-21-20 0,0 21 0,0 0 15,0 0-15,0-1 0,-21 22 16,0 0-16,-1 22 15,1-1-15,0 21 0,0-21 16,21 0-16,0 22 0,0-22 0,0 21 16,0-21-16,0 22 0,0-22 0,0 0 15,0 21-15,0-20 0,0-1 16,0 0-16,21-21 0,-21 21 0,0 0 16,21-21-16,-42 0 31,0 0-31,0 0 15,0-21-15,-1 0 16,1 21-16,0-21 0,21 0 16,-21 21-16,21 21 47,0 0-47,21 0 0,-21 0 15,21-21-15,0 21 0,1-21 0,-1 0 16,0 22-16,0-22 0,21 0 15,-20 0-15,20 0 0,-21 0 16,21 0-16,1 0 0,-1-22 16,0 22-16,1-21 0,-22 0 0,21 21 15,-21-21-15,22 0 0,-22 0 0,0-22 16,21 22-16,-20-21 0,-1-1 16,0 1-16,0-21 0,-21 20 0,21 1 15,0-22-15,1 22 0,-1-21 16,0 20-16,0 22 0,0-21 0,-21 21 15,0-1-15,21 1 0,-21 42 32,-21 1-32,0-1 15,21 0-15,-21 21 0,0-21 16,0 22-16,-1-1 0,1 0 0,21 1 16,-21 20-16,0-20 0,0-1 15,21 0-15,0 1 0,-21-1 0,21 0 16,-22-21-16,22 22 0,0-22 15,0 21-15,0-21 0,0 1 16,0-1-16,22-21 16,-1 0-16,0 0 15,0 0-15,0 0 0,0 0 16,1 0-16,-22-21 16,21-1-16,-21 1 15,21 21-15,-21-21 0,0 0 16,0 0-16,0-22 0,0 22 0</inkml:trace>
  <inkml:trace contextRef="#ctx0" brushRef="#br0" timeOffset="84315.51">12509 12869 0,'0'0'0,"-21"0"0,0 0 0,0 0 0,42 0 31,0 0-16,22 0-15,-22 0 0,0 0 0,21 0 16,-21 0-16,22-21 0,-22 21 16,21 0-16,-21 0 0,1 0 0,-1-21 15,-21 0-15</inkml:trace>
  <inkml:trace contextRef="#ctx0" brushRef="#br0" timeOffset="84361.49">12848 12806 0,'-21'0'0</inkml:trace>
  <inkml:trace contextRef="#ctx0" brushRef="#br0" timeOffset="86207.23">13314 13187 0,'0'0'0,"0"21"15,0 0 1,21-21 15,0 0-31,0 0 16,-21-21-16,21 21 15,1-21-15,-22 0 0,21 0 0,0-1 16,-21 1-16,21 0 0,0-21 0,0 21 16,-21-22-16,22 1 0,-1 0 15,0-22-15,0 22 0,21-22 0,-20 22 16,-1 0-16,21-1 15,-21 1-15,0 21 0,22 0 0,-22-1 16,0 22-16,0 0 16,-21 22-16,0-1 15,0 0-15,0 0 16,0 0-16,0 0 0,0 1 0,0-1 16,0-42 30,0-1-30,0 1-16,0 0 16,0 0-16,0 0 0,0 0 15,-21-1-15,0 22 32,0 22-32,0-1 15,21 0-15,-22 0 0,1 0 16,0 22-16,0-1 0,0 0 0,0 1 15,-1-22-15,22 21 0,0 0 16,-21 1-16,21-1 0,0 0 0,0 1 16,0-22-16,21 21 0,1-21 15,-1 1-15,0-1 0,0 0 0,21 0 16,-20 0-16,20-21 0,0 0 16,1 21-16,-1-21 0,21 0 15,-20 0-15,20 0 0,-20 0 0,20-21 16,1 21-16,-22-21 0,21 0 15,-20 0-15,-1 0 0,0-1 0,-20 1 16,20-21-16,-21 21 0,0-22 0,-21 1 16,0 0-16,0-1 0,0 1 15,0 0-15,0 21 0,0-1 0,0 1 16,0 0-16,-21 21 16,0 0-16,0 0 0,0 21 0,-1 0 15,1 1-15,-21 20 16,0-21-16,20 21 0,-20 1 0,0-1 15,21 0-15,-22 1 0,22-1 16,0-21-16,21 22 0,0-22 0,0 0 16,0 0-16,0 0 0,0 0 0,21-21 15,0 0-15,0 0 16,1 0-16,-1 0 0,0 0 0,21-21 16,-21 21-16,1-21 0,20 0 15,-21 0-15,0 0 0,0-1 0,22 1 16,-22 0-16,0-21 0,0-1 15,0 22-15,-21-21 0,22 0 0,-22-1 16,21 22-16,-21-21 0,0 21 16,0-1-16,0 44 15,0-1 1,0 0-16,0 0 0,0 0 16,0 22-16,0-22 0,0 21 0,0-21 15,0 22-15,-21-22 0,21 0 16,0 21-16,0-21 0,0 1 0,0-1 15,0 0-15,21 0 16,-21 0-16,21-21 0,0 0 0,0 0 16,0 0-16,1 0 0,-1 0 0,0 0 15,21 0-15,-21-21 0,1 21 16,20-21-16,-21 0 0,21 0 16,-20-1-16,20 1 0,0 0 0,-21-21 15,1 21-15,-1-22 0,0 1 16,0 21-16,-21-22 0,0 22 15,0 0-15,0 0 0,0 0 0,-21 21 16,0 0 0,21 21-16,-21-21 0,21 21 15,-22 0-15,22 22 0,0-22 0,0 0 16,0 0-16,0 21 0,0-20 16,0-1-16,22 0 0,-22 0 15,21 0-15,-21 0 16,0 1-16,0-1 0,0 0 15,-21-21 17,-1 0-17,1 0-15,0 0 32,0 0-17,21 21 1,0 0-16,21-21 15,0 21-15,0-21 16,1 0-16,20 0 0,0 0 16,-21 0-16,22 0 0,-1 0 15,0 0-15,22 0 0,-22 0 0,1 0 16,20 0-16,-21-21 0,1 0 0,-1 21 16,0-21-16,1 0 0,-22 0 15,21-1-15,-21 1 0,1-21 0,-1 21 16,-21-22-16,0 1 0,0 21 15,21-21-15,-21 20 0,0-20 0,0 21 16,-21 21 0,0 0-16,-1 21 0,1 0 15,0 0-15,0 22 0,21-22 16,0 21-16,-21 1 0,21-22 16,-21 21-16,21-21 0,0 0 0,0 1 15,0-1-15,0 0 0,0 0 16,21-21-16,0 21 0,0-21 0,0 0 15,0 0-15,1 0 16,-1 0-16,0 0 0,0 0 0,0 0 16,0 0-16,1 0 0,-1 0 15,0 0 1,0 0-16,0 0 0,0 0 0</inkml:trace>
  <inkml:trace contextRef="#ctx0" brushRef="#br0" timeOffset="87036.27">17103 13081 0,'0'0'0,"-22"0"0,1 0 16,0 0-1,21-21-15,0 0 16,-21 21 0,21-21-16,-21 21 15,0 0 1,-1 0-1,44 0 1,-1 0 0,0 0-16,21 0 0,1 0 0,-1 0 15,21 0-15,1 0 0,-1 0 16,22 0-16,0 0 0,-1 0 16,1 0-16,-21 0 0,20 0 0,-20 0 15,-1 0-15,1 0 0,-22 0 16,0 0-16,1 0 0,-1 0 0,-21-22 15,0 22-15,-21-21 0,0 0 16,0 0-16,0 0 16,-21 21-16,0-21 0,0 21 15,-21-22-15,20 22 0,1 0 0,-21-21 16,21 21-16,-22 0 0,22-21 16,-21 21-16,21 0 0,0 0 0,-1 0 15,1 0-15,0 0 0,42 21 47,0-21-47,1 0 16,-1 0-16,21 0 0,-21 0 0,22 0 15,-22 0-15,21 0 0,0 0 16,1 0-16,-22 0 0,21 0 0,1 0 16,-1 0-16,-21 0 0,21 0 15,-20 0-15,-44 21 31,1 1-31,-21-1 0,21 0 16,-22 0-16,1 0 16,0 0-16,-1 22 0,1-1 0,0-21 15,-1 22-15,1-22 0,0 21 16,21 0-16,-22-20 0,22-1 0,-21 0 16,21 0-16,-1 0 0,22 0 0,-21 1 15,21 20 16,21-63-15,1 21-16,-1-21 0</inkml:trace>
  <inkml:trace contextRef="#ctx0" brushRef="#br0" timeOffset="89411.72">19833 12213 0,'0'0'0,"-21"0"16,0 21 0,0 1-1,21-1-15,0 0 16,21-21 0,0 0-16,0 0 0,21 0 0,-20 0 15,20 0-15,0 0 0,1-21 16,-1 0-16,21-1 0,-20 1 0,20 0 15,-20 0-15,-1 0 0,0 0 16,-21-1-16,1 1 0,-1 0 0,-21 0 16,0 0-16,0 0 15,0-1-15,-21 22 0,-1 0 16,1 0-16,0 22 16,0-1-16,0 0 0,0 21 0,-1 1 15,22-1-15,-21 21 0,0-20 16,0 20-16,21-20 0,-21 20 15,0-21-15,21 22 0,-22-1 16,1-20-16,21 20 0,-21-20 0,0-1 16,21 0-16,-21 1 0,21-22 15,0 0-15,-21 0 0,21 0 0,-22 0 16,1-21 0,21-21-16,0 0 15,-21 0-15,21 0 0,-21-22 16,21 22-16,0 0 0,0-21 0,-21 21 15,0-22-15,21 22 0,-22 0 16,1 0-16,0 0 16,0 21-16,0 0 15,21 21-15,-21 0 0,21 0 16,-22 21-16,22-20 0,0 20 0,0-21 16,0 21-16,22-20 0,-1 20 15,0-21-15,0 0 0,21 0 0,-20 1 16,20-1-16,0-21 0,-21 0 15,22 0-15,20 0 0,-20 0 0,-1 0 16,21 0-16,1-21 0,-22-1 16,22 1-16,-1 0 0,1 0 0,-22 0 15,0 0-15,1-22 0,-1 22 16,-21 0-16,0-21 0,1 20 16,-22-20-16,0 21 0,0 0 0,0 0 15,0-1-15,0 1 0,-22 21 16,1 21-1,0 1-15,0-1 16,0 21-16,0-21 0,-1 22 0,1-22 16,0 21-16,0 0 0,0-20 15,21 20-15,0-21 0,0 0 0,0 0 16,0 1-16,0-1 0,21-21 16,0 0-16,0 0 0,22 0 0,-22 0 15,21 0-15,0 0 16,1 0-16,-1-21 0,0-1 0,1 1 15,-1 0-15,0 0 0,1 0 16,20 0-16,-20-22 0,-22 22 0,21-21 16,-21 21-16,0-22 0,1 22 15,-22 0-15,0 0 0,0 0 0,-22 42 32,1-21-32,0 21 0,21 21 15,-21-21-15,0 1 0,0 20 0,21 0 16,0-21-16,0 22 0,0-22 15,0 0-15,0 0 0,0 0 0,0 1 16,0-1-16,0 0 16,21 0-16,0-21 0,-21 21 15,0-42 17,0 0-32,0 0 15,-21 21-15,0-21 0,-1-1 0,22 1 16,-21 21-1,0 0-15,21 21 16,0 1 0,0-1-16,0 0 0,0 0 15,21 0-15,0-21 0,1 21 16,-1-21 0,0 0-16,21 0 0,-21 0 0,22 0 15,-1 0-15,0-21 0,1 0 16,-22 0-16,21 21 0,1-21 0,-1 0 15,-21-22-15,21 22 0,-20-21 16,20 21-16,-21-22 0,21-63 16,1 64-16,-22 0 0,0-1 15,0-20-15,0 21 0,1-1 0,-1 1 16,-21 0-16,0-1 0,21 22 16,-21-21-16,0 21 0,0 42 15,0 0 1,-21 0-16,0 21 0,-1-20 15,1 20-15,0 0 0,0 1 0,0-1 16,0 21-16,21-20 0,-22-1 16,1 0-16,21 1 0,-21-1 0,21 0 15,0 1-15,0-22 0,0 21 16,0-21-16,0 1 0,21-22 0,0 21 16,1 0-16,-1-21 0,0 0 15,0 0-15,0 0 0,0 0 16,1 0-16,-1 0 0,0-21 15,-21 0-15,21-1 0,-21 1 16,0 0-16,0 0 0</inkml:trace>
  <inkml:trace contextRef="#ctx0" brushRef="#br0" timeOffset="89591.62">21759 12658 0,'0'0'0,"-42"-21"0,21 21 0,-22-22 0,22 22 16,42 0 15,1 0-31,-1 0 16,21 0-16,-21 0 0,22 0 15,-1 0-15,0-21 0,1 21 0,-1 0 16,0 0-16,1-21 16,-1 21-16,0 0 0</inkml:trace>
  <inkml:trace contextRef="#ctx0" brushRef="#br0" timeOffset="89863.46">22564 12467 0,'0'-21'0,"0"42"0,0-63 16,0 21-16,0 0 0,-22 21 15,1 0 1,0 0-16,0 21 16,21 0-16,0 0 0,-21 21 0,21-20 15,-21 20-15,-1 0 16,22 1-16,0-1 0,0 0 0,-21-21 15,21 22-15,-21-1 0,0 0 16,21-20-16,0-1 0,-21 21 0,21-21 16,-21 0-16,42-21 31,0 0-15,-21-21-16,21 0 0,-21 0 15,21 0-15,-21 0 0,21-1 0</inkml:trace>
  <inkml:trace contextRef="#ctx0" brushRef="#br0" timeOffset="90107.32">22415 12700 0,'0'-42'0,"0"190"0,0-254 0,22 21 0,-22 43 16,21 0-16,-21-1 16,0 22-16,0 0 0,21 0 0,-21 0 15,21 0-15,0 21 0,0 21 16,1 0-16,-1 21 16,-21-21-16,21 22 0,0-1 0,0-21 15,22 22-15,-22-1 0,0 0 16,-21 1-16,21-1 0,0 0 0,-21-21 15,0 1-15,0 20 0,0-21 16,21 0-16,-21 0 0,22-21 31,-1-21-15,0 0 0,0 0-16,-21 0 0,42 0 0,-20-1 15,-1-20-15,0 0 0</inkml:trace>
  <inkml:trace contextRef="#ctx0" brushRef="#br0" timeOffset="90344.19">23326 12298 0,'0'0'0,"0"-21"0,-22 42 31,1 0-31,0 0 0,0 0 0,-21 1 16,20 20-16,1-21 0,0 21 15,-21 1-15,-22 84 16,22-85-16,21 0 15,0 1-15,-1-1 0,1-21 0,21 22 16,0-22-16,-21 0 0,21 0 16,0 0-16,0 0 15,21-21 1,0 0-16,1-21 0,-1 0 0,21 21 16,0-21-16,1 0 0</inkml:trace>
  <inkml:trace contextRef="#ctx0" brushRef="#br0" timeOffset="90963.35">23728 12404 0,'0'0'0,"21"-43"0,0 22 0,0 0 15,-21 0-15,0 0 0,0 0 16,-42 21 0,21 0-16,0 21 0,-1 0 15,1 0-15,-21 0 0,0 22 0,20-1 16,-20-21-16,21 21 0,-21 1 15,20-1-15,-20 22 0,21-22 0,0 0 16,0 1-16,21-1 0,0 0 16,0-21-16,0 22 0,0-22 0,0 0 15,21 0-15,0-21 0,21 21 16,-21-21-16,1 0 0,20 0 16,0 0-16,-21 0 0,22 0 0,-22-21 15,0 0-15,21 21 0,-20-21 16,-22 0-16,21 0 0,-21-1 0,0 1 15,0 0-15,0-21 0,0 21 16,0-1-16,0 1 0,0 0 0,-21 0 16,21 0-16,-22 0 15,1 21 1,0 21 15,21 0-15,0 0-16,-21 0 15,21 22-15,0-22 0,0 21 0,0-21 16,-21 22-16,21-1 0,0 0 16,-21 1-16,21-1 0,0 0 0,0 1 15,0 20-15,0-21 0,0 22 16,-22-22-16,22 22 0,0-22 0,-21 22 16,21-1-16,-21-21 0,21 22 0,0-22 15,-21 1-15,0-1 0,21-21 16,-21 21-16,21-20 0,-22-1 0,1 0 15,0-21 1,21-21 0,0 0-16,0-1 0,0 1 15,0 0-15,21-21 0,0 21 16,22-22-16,-1 1 0,-21-22 0,22 22 16,20 0-16</inkml:trace>
  <inkml:trace contextRef="#ctx0" brushRef="#br0" timeOffset="91275.17">24278 12848 0,'0'0'0,"21"-21"0,-21 0 0,0 0 15,-21 21-15,21-21 0,-21 21 16,21 21-16,0 0 16,0 0-16,0 0 15,21-21 1,0 0-16,0 0 0,1 0 0,-1 0 15,0 0-15,0-21 16,0 21-16,-21-21 0,21 0 16,-21 0-16,0-1 0,0 1 15,-21 0-15,0 21 16,-21 0 0,42 21-16,-21-21 0,-1 21 0,22 1 15,-21-1-15,21 0 0,0 0 16,21-21-1,22 0 1</inkml:trace>
  <inkml:trace contextRef="#ctx0" brushRef="#br0" timeOffset="91707.92">25231 12213 0,'0'0'15,"0"-21"-15,0 0 16,21 21-1,0 21 1,0 0-16,-21 0 0,21 1 16,0 20-16,-21 0 0,22 1 15,-1-1-15,0 0 0,-21 1 0,21-1 16,0 21-16,0-20 0,-21 20 16,22-20-16,-22-1 0,21 0 15,-21 1-15,21-22 0,-21 21 0,0-21 16,0 0-16,0 1 0,0-1 15,-21-21 17,21-21-32,0-1 15,0 1-15,0 0 0,0-21 16,0 21-16,21-22 0,0 1 0</inkml:trace>
  <inkml:trace contextRef="#ctx0" brushRef="#br0" timeOffset="91975.18">25887 12319 0,'0'0'0,"21"-21"0,-21 0 16,-21 21 0,0 0-16,-1 21 0,1 0 15,-21 21-15,0-20 0,-1-1 16,1 21-16,0 0 0,-22 1 0,1-22 16,20 21-16,-20 1 0,-1-1 15,22 0-15,-22 1 0,22-22 0,0 0 16,-1 21-16,1-21 0,21-21 15,0 22-15,21-1 16,-21-21-16,42 0 31,0 0-31,21-21 0,-21 21 16,22-22-16,-22 22 0,21-21 16,1 0-16,-1 0 0,0 0 0,1 0 15</inkml:trace>
  <inkml:trace contextRef="#ctx0" brushRef="#br0" timeOffset="92776.33">26014 12404 0,'63'-64'15,"-126"128"-15,147-128 0,-84 85 16,0 1 0,0-1-16,-21 0 15,0 21-15,0 1 0,21-22 0,0 21 16,-42 43-16,42-64 15,-22 21-15,22 1 0,0-22 0,0 21 16,0-21-16,0 0 0,0 1 16,0-1-16,0 0 0,0 0 0,0-42 47,0 0-32,0-22-15,0 22 0,0 0 0,0-21 16,0 21-16,0-22 0,22 1 15,-1 0-15,-21-1 0,42 1 16,-21 21-16,0-22 0,1 1 0,20 0 16,-21 21-16,0-1 0,22 1 15,-22 0-15,0 0 0,0 0 0,0 21 16,0 0-16,1 0 0,-1 0 16,0 21-16,-21 0 0,0 0 0,21 22 15,-21-22-15,0 21 0,0-21 16,0 22-16,0-1 0,0 0 0,0 1 15,0-22-15,-21 21 0,0 0 16,21-20-16,0-1 0,-21 21 16,21-21-16,-22 0 0,22 1 15,0-44 17,0 1-32,0 0 15,0-21-15,0 21 16,0-1-16,0-20 0,22 0 0,-1 21 15,0-22-15,0 1 0,0 0 16,0 20-16,22-20 0,-22 0 0,21-1 16,-21 22-16,1 0 0,20-21 0,-21 42 15,0-21-15,0 21 0,1 0 16,-1 0-16,0 0 0,0 21 16,-21 21-16,21-21 15,-21 22-15,0-22 0,0 21 0,0 0 16,0 1-16,0-1 0,0 22 15,-21-22-15,0 0 0,0 1 0,0-1 16,21-21-16,-22 21 0,1-20 16,0 20-16,21-21 0,0 0 0,0 0 15,-21 1-15,0-22 0,21 21 16,0-42 15,0-1-15,0 1-16,0 0 0,0 0 15,21 0-15,0-22 0,0 1 16,0 21-16</inkml:trace>
  <inkml:trace contextRef="#ctx0" brushRef="#br0" timeOffset="93165.11">27390 12277 0,'0'0'0,"21"0"0,-21-21 16,0-1-1,0 44 17,0-1-17,-21 21-15,-1-21 16,1 22-16,0-1 0,-21 0 0,21 1 16,-22-1-16,22 0 0,-21 22 0,-1-22 15,22 0-15,0 1 0,0-1 16,21 0-16,0-20 0,0 20 0,0-21 15,0 0-15,21 0 0,0 1 16,0-22-16,1 0 0,20 21 0,0-21 16,-21 0-16,22 0 0,-1 0 15,0 0-15,-20-21 0,20-1 0,-21 22 16,21-21-16,-20 21 16,-1-21-16,0 21 0,-21-21 15,21 21-15</inkml:trace>
  <inkml:trace contextRef="#ctx0" brushRef="#br0" timeOffset="106679.54">1524 14266 0,'0'0'15,"21"0"-15,-21-21 0,21 21 16,0-21-16,1 0 0,-1 21 0,0-21 15,0 0-15,0 21 0,0-22 16,-21 1-16,0 0 31,-21 21-31,0 0 16,0 0-16,0 21 0,-22-21 16,22 21-16,-21 1 0,21-1 0,-22 21 15,1-21-15,0 22 0,-1 20 16,1-21-16,21 22 0,-21-1 15,20 1-15,1-1 0,0 1 0,21-1 16,0-20-16,0 20 0,0-20 16,0 20-16,21-21 0,-21 1 15,21-22-15,22 21 0,-22-21 16,21 1-16,1-1 0,-22 0 16,21-21-16,0 0 0,1 0 0,-1 0 15,0-21-15,1 0 0,-1-1 16,-21-20-16,22 21 0,-22 0 15,0-22-15,-21 22 0,0-21 0,0 21 16,0-22-16,0 22 0,0-21 16,-21 21-16,-22 0 0,22-1 0,0 22 15,0 0-15,0 0 16,-22 0-16,22 0 0,0 22 16,-21-1-16,21 0 0,-1 0 0,1 21 0,-21-20 15,21 20-15,0 0 16,-1-21-16,22 22 0,0-22 15,0 21-15,0-21 0,0 1 0,0-1 16,22-21-16,20 0 16,0-21-16,1-1 0,-1 1 0</inkml:trace>
  <inkml:trace contextRef="#ctx0" brushRef="#br0" timeOffset="106995.38">2349 14753 0,'-21'0'0,"0"21"16,21 1-16,-21-22 0,21 21 0,0 0 15,0 0 1,21-21 0,0 0-16,0 0 0,1 0 15,-1-21-15,0 21 0,0-21 0,0 0 16,0-1-16,1 1 0,-1 0 15,-21 0-15,0 0 0,-21 0 16,-1 21 0,1 0-16,0 0 0,0 0 0,0 0 15,0 0-15,-1 21 16,1 0-16,21 0 0,0 0 16,0 0-16,0 1 0,0-1 15,21-21 1,22 0-16</inkml:trace>
  <inkml:trace contextRef="#ctx0" brushRef="#br0" timeOffset="107523.07">4678 14055 0,'0'-21'15,"0"42"-15,21-85 0,-21 43 0,0 0 16,0 0-16,0 42 31,-21 21-31,0-21 0,-1 22 0,22-1 16,0 22-16,-21-1 0,0 22 15,21-22-15,-21 22 0,0-22 0,21 1 16,-21 21-16,-1-22 16,1 1-16,0-22 0,0 21 0,0-20 15,21-1-15,-21 0 0,-1-20 16,1-1-16,21 0 0,0 0 0,0 0 16,0-42-1,0 0 1,0 0-16,0-22 0,0 22 15,21-21-15,-21 21 0,22-22 0,-22 1 16</inkml:trace>
  <inkml:trace contextRef="#ctx0" brushRef="#br0" timeOffset="108052.22">4360 14351 0,'0'0'0,"0"-21"0,0-21 16,-21 20-16,21-20 0,0 21 15,0 0-15,0 0 0,0-1 0,21-20 16,0 21-16,22 0 0,-22 0 15,42-22-15,-20 22 0,20-21 0,-20 21 16,20-1-16,1 1 0,-1 0 16,1 21-16,-22 0 0,0 0 0,1 0 15,-22 21-15,21 22 0,-21-22 16,-21 42-16,0-20 0,0-1 0,0 21 16,-21 1-16,0-1 0,0 1 15,-22-1-15,22-20 0,-21 20 0,0-20 16,-1-1-16,1 0 15,0-21-15,20 1 0,-20-1 0,21-21 16,0 0-16,0 0 0,-1 0 16,22-21-1,0-1-15,0 1 0,0 0 16,0 0-16,0-21 0,0 20 16,0 1-16,22 21 15,-22 21-15,21 1 0,0 20 16,-21-21-16,0 21 0,21 1 15,-21-1-15,21 0 0,-21 1 0,0-22 16,0 21-16,21-21 16,1 22-16,-1-22 0,-21 0 0,21 0 15,0-21-15,0 21 0,22-21 16,-22 0-16,0 0 0,0 0 0,21 0 16,-20-21-16,-1 21 0,0-21 15,0 0-15,0 21 0,0-21 0,1 0 16,-1-1-16,-21 1 15,0 0-15,21 21 0,-21-21 16,21 0-16,-21 0 0,0-1 0,21 1 16,0 0-16,-21 0 0</inkml:trace>
  <inkml:trace contextRef="#ctx0" brushRef="#br0" timeOffset="108428">5334 14626 0,'0'0'0,"0"21"0,0 1 16,0-1-16,-21 0 0,21 0 0,0 0 15,0 0-15,0 1 16,21-22 0,0 0-16,0 0 0,0 0 15,1 0-15,-1-22 0,0 1 0,21 21 16,1-21-16,-22 0 0,21 0 0,-21 0 16,22-1-16,-22-20 0,0 21 15,-21 0-15,0 0 0,0-1 0,0 1 16,0 0-16,-21 21 15,0 0-15,-1 0 0,1 0 16,-21 0-16,21 21 0,0 0 16,-22 1-16,22-1 0,0 21 0,-21 0 15,20-20-15,1 20 0,0 0 16,21-21-16,0 22 0,0-1 0,0-21 16,0 22-16,0-22 0,0 0 15,21 0-15,0 0 0,22 0 0,-1-21 16,0 0-16,1 22 0,20-22 0,-20 0 15,20 0-15,1 0 0,-1-22 16,-21 22-16,22-21 0,-22 0 0,22 0 16,-22 0-16,0 0 15</inkml:trace>
  <inkml:trace contextRef="#ctx0" brushRef="#br0" timeOffset="108719.83">6308 14796 0,'21'-22'0,"-85"107"0,107-148 0,-1-1 16,-42 43-16,21-21 0,-21 20 0,0 1 15,0 0-15,0 0 0,0 0 0,0 42 31,0 0-31,0 21 0,0-20 16,0 20-16,0-21 0,-21 21 16,21 1-16,-21-1 0,21 0 15,0 22-15,0-22 0,0 22 0,-21-1 16,21 1-16,0-1 0,-22 1 16,22 20-16,0-20 0,0 21 0,-21-22 15,21 22-15,-21-1 0,21-20 16,-21 21-16,21-22 0,0 1 0,0-1 15,-21 1-15,21-1 0,-21-21 16,21-20-16,0 20 0,0-21 0,0 0 16,0-42-1,0 0 1,0-21-16,21 20 0,-21-20 0,21 0 16,0-1-16,-21 1 0</inkml:trace>
  <inkml:trace contextRef="#ctx0" brushRef="#br0" timeOffset="109036.18">6350 15007 0,'0'0'15,"0"-63"-15,-21-1 0,21 22 0,0-22 0,0 22 16,0-21-16,21 20 0,21 1 16,-21 0-16,22 20 0,-1-20 0,0 21 15,22 0-15,-22 0 0,22-1 16,-22 22-16,22 0 0,-22 0 0,0 22 15,1-1-15,-22 0 0,-21 0 16,0 21-16,0-20 0,-21 20 16,-1-21-16,-20 21 0,0 1 0,-1-22 15,1 21-15,0-21 0,-1 1 16,-20-1-16,21 0 0,-1 0 0,1 0 16,21-21-16,0 21 0,-1-21 15,22 22-15,22-22 16,-1 0-1,0 0-15,0-22 0,21 22 0,1-21 16,-1 0-16,0 21 0,22-21 0</inkml:trace>
  <inkml:trace contextRef="#ctx0" brushRef="#br0" timeOffset="109507.92">7345 14542 0,'0'0'0,"0"-43"0,0 22 0,0 0 0,0 0 16,0 0-16,0-1 15,-21 22-15,-1 0 0,1 0 16,0 22-16,21-1 0,-21 0 16,0 0-16,0 0 0,-1 0 0,1 22 15,0-1-15,21-21 0,0 22 16,-21-1-16,21-21 0,0 21 0,0-20 16,0 20-16,0-21 0,0 0 0,21 0 15,-21 1-15,21-22 0,0 21 16,22-21-16,-22 0 0,0 0 15,0 0-15,22 0 0,-22 0 16,21 0-16,-21-21 0,0 21 0,1-22 16,-1 1-16,0 0 0,0 0 0,-21 0 15,0 0-15,0-22 0,0 1 16,0 21-16,0-22 0,-21 1 0,0 0 16,0 21-16,-1-22 0,1 43 15,0-21-15,-21 21 0,21 0 16,-1 0-16,1 21 0,0 0 15,0 22-15,-21-22 0,42 21 0,-22 1 16,22-1-16,-21-21 0,21 21 0,0-20 16,0 20-16,0-21 15,0 0-15,21 0 0,1-21 0,-1 22 16,0-22-16,0 0 0,0 0 16,0 0-16,1 0 0,-1 0 0,21 0 15,-21-22-15,0 22 0,1-21 0,20 0 16,-21 0-16,0 0 0,22 0 15</inkml:trace>
  <inkml:trace contextRef="#ctx0" brushRef="#br0" timeOffset="109843.23">7599 14774 0,'63'-63'16,"-63"21"-16,-63 147 16,147-232-16,-62 106 0,-1 0 0,-21 0 15,21 0-15,0 21 0,0-21 16,0 21-16,1 0 0,20 0 0,-21 0 16,21 0-16,-20 0 0,20 0 15,0 0-15,-21 0 0,22 21 16,-22 0-16,0 0 0,0 0 0,-21 0 15,0 22-15,0-22 0,0 21 16,0 1-16,0-22 0,-21 21 0,0-21 16,0 22-16,0-22 0,-1 0 0,1 0 15,0 0-15,21 0 0,0 1 16,-21-22-16,21-22 31,0 1-15,21 0-16,-21 0 0,21 0 0,0 0 15,1-22-15,-22 1 0,21 0 16,0-1-16,0 1 0,21-22 0,-20 22 16,-1 0-16,0-1 0,0 22 15,21-21-15,-20 21 0,-22 0 0,21-1 16,0 1-16,0 0 16,-21 0-16,21 21 0</inkml:trace>
  <inkml:trace contextRef="#ctx0" brushRef="#br0" timeOffset="110184.03">8848 14012 0,'0'0'0,"0"-21"32,-22 21-32,1 21 15,21 1 1,0-1-16,0 0 0,0 0 15,-21 21-15,0-20 0,21 20 0,0 21 16,-21-20-16,21-1 0,-21 22 16,-1-1-16,22-21 0,-21 22 0,21-22 15,-21 1-15,21 20 0,-21-42 0,21 22 16,0-1-16,0-21 16,0 21-16,0-20 0,0-1 0,0 0 15,21 0-15,0-21 0,0 0 16,1 0-16,-1 0 0,0 0 15,0 0-15,0 0 0,0 0 16,1-21-16,-22 0 0,21 21 16,0-21-16,0-1 0,0 1 0,0 0 15,1 0-15</inkml:trace>
  <inkml:trace contextRef="#ctx0" brushRef="#br0" timeOffset="110471.87">8572 14499 0,'0'0'0,"0"-21"15,22 21 1,-1 0-16,0-21 0,21 21 16,1 0-16,-1 0 0,21-21 0,-20 21 15,20 0-15,1 0 0,-1-21 16,-20 21-16,20 0 0,-21 0 0,-20-22 15,20 22-15,-21 0 0,0 0 16,0 0-16</inkml:trace>
  <inkml:trace contextRef="#ctx0" brushRef="#br0" timeOffset="111556.57">11896 14753 0,'0'0'0,"0"-21"15,-22 21-15,1 0 16,0 0-16,21-21 0,-21 21 16,0 0-16,0 0 0,-1 0 31,1 0-31,0 0 0,63 0 47,-20 0-47,20 0 0,-21 0 15,43 0-15,-22 21 0,21-21 16,22 21-16,0-21 0,-1 0 0,1 0 16,0 21-16,-1-21 0,22 0 15,0 0-15,21 0 0,-21 0 16,21 22-16,-21-22 0,0 0 0,-1 0 16,-20 0-16,21 0 0,-21 0 15,-22 0-15,22 0 0,-22 0 0,-20 0 16,20 0-16,-21 0 0,-20 0 15,-1 0-15,0 0 0,-21-22 16,-21 1 0,0 21-16,-22-21 0,22 21 15,0-21-15,-21 0 0,20 21 16,-20-21-16,21-1 0,0 22 0,-22-21 16,22 21-16,0 0 0,-21-21 15,21 21-15,-1 0 0,-20 0 0,21 0 16,0-21-16,0 21 15,-1 0-15,44 0 47,-1 0-47,0 21 0,0-21 16,0 0-16,22 21 0,-22-21 16,0 21-16,21-21 0,-21 0 0,22 22 15,-1-22-15,-21 0 0,0 0 0,22 0 16,-22 0-16,0 0 0,0 0 15,-21 21-15,0 0 32,-21 0-32,0 0 15,-21-21-15,20 21 16,1 22-16,-21-22 0,0 0 0,20 21 16,-20-20-16,0 20 0,-1-21 0,1 21 15,0-20-15,21 20 0,-22-21 16,1 0-16,21 0 0,0 1 0,-1-1 15,1 0-15,0-21 0</inkml:trace>
  <inkml:trace contextRef="#ctx0" brushRef="#br0" timeOffset="115135.71">15303 14753 0,'0'-21'16,"0"0"-1,0 0 1,0 0-1,0-1-15,0 1 16,0 0 0,0 0-16,0 0 15,0 0-15,22-1 16,-1 22-16,0 0 16,0 0-16,0 0 0,0 0 0,22 0 15,-1 0-15,-21 22 0,22-1 16,-1 0-16,-21 21 0,21-21 0,-20 22 15,20-22-15,-21 21 0,0-21 16,-21 22-16,0-1 0,0-21 0,0 22 16,0-22-16,0 21 0,-21-21 15,0 22-15,0-22 0,21 0 16,-21 0-16,-1 0 0,1-21 0,0 21 16,21-42 15,0 0-31,0 0 15,0 0-15,21 0 0,0-22 0,1 22 16,-1 0-16,-21-21 0,21 20 16,0-20-16,0 0 0,0 21 15,1-1-15,-1-20 0,-21 21 0,0 0 16,21 0-16,0 21 16,-21-22-16,21 22 15,0 0 1,1 0-1,-1 0-15</inkml:trace>
  <inkml:trace contextRef="#ctx0" brushRef="#br0" timeOffset="115492.01">16065 14796 0,'0'21'0,"0"-42"0,0 63 0,0-21 16,0 0-16,0 0 16,0 1-16,22-22 15,-1 0 1,0 0-16,21 0 0,-21 0 0,1-22 15,20 22-15,0-21 16,-21 21-16,22-21 0,-1 0 0,-21 21 16,0-21-16,1 0 0,-22-1 0,0 1 15,0 0-15,0 0 16,0 0-16,-22 0 0,1 21 16,0 0-16,0 0 0,-21 0 15,20 0-15,1 0 0,0 21 0,21 0 16,-21 0-16,21 0 0,-21 0 15,21 1-15,0-1 0,0 21 0,0-21 16,0 0-16,0 1 16,0-1-16,0 0 0,21-21 15,0 21-15,0-21 0,0 0 16,1 0-16,-1 0 0,21 0 16,-21 0-16,0 0 0,22-21 0,-1 0 15,-21 0-15,22-1 0,-22 1 16</inkml:trace>
  <inkml:trace contextRef="#ctx0" brushRef="#br0" timeOffset="116659.35">16954 14245 0,'0'-63'16,"0"126"-16,0-147 15,-21 105 1,21 21-16,0-21 15,0 22-15,-21-1 0,0 21 0,0 1 16,0-22-16,-1 22 0,22-1 16,-21 1-16,-21-1 0,21 1 0,0-1 15,-1 22-15,-20-22 0,21 22 16,-21 0-16,20-22 0,1 22 0,0-22 16,0 1-16,21-1 0,0 1 0,-21-22 15,21 1-15,0-1 0,0 0 16,0-21-16,0 1 0,0 20 0,0-21 15,0 0 1,21-21-16,0 0 0,0 0 16,0 0-16,1-21 0,-1 0 0,21 0 15,-21 0-15,0-22 0,1 22 16,-1 0-16,21-21 0,-21-1 0,0 1 16,-21 0-16,22-1 0,-22 1 15,0 0-15,0-1 0,0 1 0,0 0 16,-22 20-16,22-20 0,-21 0 0,0 21 15,-21-1-15,21 1 0,-22 0 16,22 0-16,0 0 0,-21 0 0,20 21 16,1-22-1,21 1 1,21 21-16,1 0 16,-1-21-16,0 21 0,0-21 0,21 0 15,-20 21-15,20-21 0,0-1 0,-21 1 16,22 0-16,-22 0 0,21 0 15,-21 0-15,22-1 0,-22 1 0,0 0 16,0 21-16,0-21 0,-21 0 16,22 21-16,-1 21 47,-21 0-47,0 0 15,0 0-15,21 1 0,-21-1 16,21 0-16,-21 0 0,0 0 0,0 0 15,21-21-15,0 22 0,1-22 16,-1 0-16,0 0 16,0 0-16,0 0 0,0 0 15,1 0-15,20 0 0,-21 0 0,21-22 16,-20 22-16,-1-21 0,21 0 0,-21 0 16,0 0-16,1 0 0,-1-1 15,-21 1-15,0 0 0,0 0 16,0 0-16,0 0 0,0-1 0,0 1 15,-21 42 17,-1 1-32,22-1 0,-21 0 15,0 0-15,21 0 0,0 0 16,0 1-16,-21-1 0,21 0 0,0 0 16,0 0-16,0 0 0,0 1 0,21-22 15,-21 21-15,21-21 16,0 0-16,1 0 0,-1 0 0,0 0 15,0 0-15,0 0 0,22-21 16,-22-1-16,21 22 0,0-21 0,-20 0 16,-1 0-16,21 0 0,-21 0 15,0-1-15,1-20 0,-22 21 16,0 0-16,0-22 0,0 22 0,0 0 16,0 0-16,-22 42 31,22 0-31,-21 0 0,21 1 15,0-1-15,0 0 0,0 0 0,0 0 16,0 22-16,0-22 0,21 0 16,-21 0-16,22 0 0,-22 0 0,0 1 15,0-1-15,0 0 16,-22-21 0,1 21-16,0-21 0,0 0 15,0 0 1,21-21-16,0 0 15,0 0-15,0-1 0,0 1 0,0 0 16,21-21-16,0 21 0</inkml:trace>
  <inkml:trace contextRef="#ctx0" brushRef="#br0" timeOffset="117156.06">18394 14139 0,'0'0'0,"0"-21"0,0 42 31,0 1-31,-21-1 16,21 0-16,-22 0 0,1 21 15,21 1-15,-21-1 0,0 0 0,0 1 16,21-1-16,0 22 0,-21-22 16,21 0-16,-22 1 0,22-1 0,0-21 15,0 21-15,0-20 0,0 20 0,0-21 16,0 0-16,0 0 0,0 1 15,0-1 1,0-42 15,0-1-31,0 1 0,0-21 16,0 21-16,0 0 0,22-22 16,-1 1-16,0 21 0,21-22 0,-21 22 15,1 0-15,20 0 0,0 0 16,-21 0-16,22 21 0,-1 0 0,0 0 15,-20 21-15,20 0 0,-21 0 16,21 0-16,-20 0 0,-22 22 0,0-22 16,21 21-16,-21-21 0,0 1 15,0 20-15,0-21 0,-21 0 0,21 0 16,-22-21-16,1 22 0,21-1 16,-21 0-16,0-21 15,42 0 16,0-21-31,0 0 16,22 21-16,-22-22 0</inkml:trace>
  <inkml:trace contextRef="#ctx0" brushRef="#br0" timeOffset="117767.71">19304 14796 0,'0'0'0,"-21"0"0,-22 0 16,22 0 0,42 0-1,1 0-15,-1 0 16,21 0-16,-21 0 0,22 0 16,-1 0-16,0 0 0,22 0 0,-22 0 15,22 0-15,-1 0 0,1-22 16,-22 22-16,21 0 0,1 0 0,-22-21 15,22 21-15,-22 0 0,0 0 16,1 0-16,-22-21 0,21 21 0,-21 0 16,-21-21 15,-21 21-31,-21-21 16,21 21-16,0 0 0,-1 0 15,1-21-15,0-1 0,0 22 16,0 0-16,21-21 0,-21 21 15,21-21-15,-22 21 0,22-21 16,0 0 15,22 21-31,-1 0 16,0 0-16,0 0 16,0 0-16,0 0 0,1 0 15,-1 0-15,-21 21 16,21-21-16,-21 21 0,0 0 0,0 0 15,0 1-15,0-1 16,0 0-16,-21 0 0,0 0 0,-1 22 16,1-22-16,0 0 0,0 0 15,0 0-15,0 0 0,-1-21 0,1 22 16,0-1-16,21 0 0,-21 0 16,21 0-1,21-21 16,0 0-31</inkml:trace>
  <inkml:trace contextRef="#ctx0" brushRef="#br0" timeOffset="118727.97">20849 14224 0,'0'21'16,"0"0"0,-21 1-16,21-1 0,0 0 15,0 0-15,0 0 0,0 0 16,0 1-16,0-1 0,0 0 0,21-21 16,0 21-16,22-21 0,-22 0 15,21 0-15,-21 0 0,22 0 0,-1 0 16,0-21-16,1 21 0,-1-21 0,21 0 15,-20 21-15,-1-22 16,-21 1-16,22 0 0,-22 0 0,-21 0 0,0 0 16,0-1-16,0 1 15,0 0-15,0 0 0,-21 0 16,-1 21-16,1 0 0,21-21 16,-21 21-16,0 0 0,0 0 0,21 21 15,-21 0-15,-1 0 0,1 0 16,0 22-16,21-1 0,-21 21 0,0-20 15,21 20-15,-21-20 0,-1 20 16,22-21-16,0 1 0,-21-1 0,0 0 16,0 1-16,21-1 0,0 0 0,-21-20 15,0 20-15,-1-21 0,22 0 16,0 0-16,-21 1 0,0-1 16,0 0-16,0 0 0,0-21 15,-1 21-15,1-21 0,0 0 16,0 0-16,0 0 0,0 0 15,-1 0-15,1-21 0,0 21 0,0-21 16,0 0-16,21 0 16,-21 21-16,21-22 0,0 1 0,0 0 15,0 0-15,0 0 16,21 21-16,0-21 16,21 21-16,-21-22 0,1 22 0,20 0 15</inkml:trace>
  <inkml:trace contextRef="#ctx0" brushRef="#br0" timeOffset="119439.09">21230 14880 0,'21'0'15,"0"0"1,1 0 0,-1 0-1,0 0-15,-21-21 0,21 21 0,0-21 16,22 21-16,-22-21 0,0 21 15,0-21-15,0-1 0,0 1 0,1 0 16,-22 0-16,0 0 0,0 0 16,0-1-16,0 1 0,0 0 15,-22 21 1,1 0-16,0 0 0,0 21 16,21 0-16,-21 1 0,0-1 15,-1 0-15,1 21 0,0-21 0,21 1 16,0 20-16,-21-21 0,21 0 0,-21 0 15,21 22-15,0-22 0,0 0 16,0 0-16,0 0 0,0 1 16,21-22-1,0 0-15,0 0 0,0 0 16,1 0-16,-1 0 0,0 0 16,21 0-16,-21-22 0,1 22 15,20-21-15,-21 0 0,21 0 0,1 0 16,-1 0-16,0-1 0,1 1 15,-1-21-15,43 0 0,-64-1 16,0 22-16,0-21 0,0 21 16,-21-1-16,0 1 0,-21 21 15,0 0 1,0 0-16,0 21 0,0-21 0,-1 22 16,1-1-16,0 21 0,0-21 15,21 0-15,0 1 0,0-1 0,0 0 16,0 0-16,0 0 0,0 0 15,21 1-15,0-1 0,0 0 16,-21 0-16,22-21 0,-1 21 0,-21 0 16,21-21-16,-21 22 15,-21-22 1,0 0 0,-22 0-16,22 0 0,0 0 15,0 0-15,0 0 0,-1 0 0,-20 0 16,21 0-16,21-22 0,-21 22 15,0 0-15,21-21 16,21 21-16,0-21 16,0 0-16,0 21 15,22-21-15,-22 0 0,21-1 0</inkml:trace>
  <inkml:trace contextRef="#ctx0" brushRef="#br0" timeOffset="119731.92">22288 14542 0,'0'0'0,"43"-127"16,-43 84-1,21 22-15,-21-21 0,21 21 0,0-1 16,-21 1-16,0 0 0,21 21 16,-21 21-1,0 22-15,0-22 16,0 21-16,0 0 0,-21 1 16,0-1-16,0 22 0,21-22 15,-21 0-15,0 22 0,-1-22 0,1 0 16,21 1-16,0-1 0,-21-21 0,21 22 15,0-22-15,0 0 0,0 0 16,0 0-16,0 0 0,0 1 16,21-22-16,0 0 15,1 0-15,-1 0 0,0-22 16,0 1-16,0 0 16,0 0-16,-21 0 0,0 0 0,22-1 15,-22 1-15</inkml:trace>
  <inkml:trace contextRef="#ctx0" brushRef="#br0" timeOffset="119887.84">22246 14647 0,'0'0'0,"-21"0"0,0 0 0,0-21 15,21 0 1,21 21 0,0 0-16,0-21 0,21 21 0,1-21 15,-1 21-15,0 0 0,22 0 16,-1-21-16,1 21 0,-1 0 0,22-22 15,-21 22-15</inkml:trace>
  <inkml:trace contextRef="#ctx0" brushRef="#br0" timeOffset="121027.69">23368 14499 0,'0'0'0,"0"-21"0,-21-21 16,0 42-1,21-21-15,-22 21 0,1-22 0,0 22 16,0 22-1,0-1-15,0 0 0,-1 0 0,1 0 16,21 22-16,-21-1 0,0-21 16,0 21-16,0 1 0,-1-1 0,1 0 15,21 1-15,0-22 0,-21 21 16,21-21-16,0 22 0,0-22 0,0 0 16,0 0-16,0 0 15,21-21-15,0 0 16,1 0-16,-1 0 0,0 0 0,0 0 15,21 0-15,-20 0 0,20-21 0,-21 0 16,21 0-16,-20 0 0,-1 0 16,21-1-16,-21 1 0,0-21 0,1 0 15,-22-1-15,0 22 0,0-21 16,0-1-16,0 1 0,0 0 0,0 21 16,0-1-16,-22 1 0,1 0 15,0 21-15,-21 0 0,21 0 0,-22 21 16,22 0-16,-21 1 0,21-1 15,-22 21-15,1 0 0,21-20 16,-22 20-16,22 0 0,0 1 0,21-22 16,0 21-16,0-21 0,0 22 15,0-22-15,0 0 0,0 0 0,21 0 16,0-21-16,1 21 0,20-21 16,-21 0-16,0 0 0,22 0 0,-22 0 15,0 0-15,21 0 0,-21 0 0,1 0 16,-1-21-16,21 0 0,-21 21 15,0-21-15,1 0 0,-22 0 0,21-1 16,0 1-16,-21 0 0,21 21 16,0-21-16,0 0 0,-21 42 31,0 0-31,0 0 16,0 0-16,0 1 0,0-1 0,0 0 15,0 0-15,0 0 16,0 0-16,0 1 15,22-22 1,-1 0 0,0 0-16,0-22 0,0 22 0,22-21 15,-22 0-15,0 21 0,0-21 16,0 0-16,22 0 0,-22-1 16,0 1-16,0 0 0,0 21 0,0-21 15,-21 42 16,0 0-31,0 0 16,-21 1-16,21-1 0,-21 0 0,0-21 16,21 21-16,0 0 0,0 0 15,0 1 1,21-22-16,21 0 0,-20 0 16,-1 0-16,0 0 0,0 0 15,0-22-15,0 22 0,1-21 16,20 0-16,-21 0 0,0 0 0,0 0 15,1-1-15,-1-20 0,0 21 16,0-21-16,0-1 0,0-20 0,1 20 16,-1-20-16,-21 21 0,21-22 15,-21 1-15,21 20 0,-21-20 0,0 20 16,0 22-16,0-21 0,0 21 16,-21 21-1,21 21 1,-21 21-16,0 1 0,21-1 0,-22 0 15,1 1-15,0 20 0,21-21 16,-21 22-16,21-22 0,-21 1 0,21 20 16,0-21-16,0-20 0,0 20 15,0 0-15,0-21 0,0 1 16,0-1-16,0 0 0,0 0 0,21-21 16,0 0-1,0 0-15,0 0 0,1 0 16,-1 0-16,0-21 0,-21 0 0,21 0 15,0-1-15,0 1 0,1 0 16,-1 0-16</inkml:trace>
  <inkml:trace contextRef="#ctx0" brushRef="#br0" timeOffset="121216.09">24193 14669 0,'0'0'0,"-21"0"16,-21 21-1,63-21 1,0 0-16,22 0 16,-22 0-16,21 0 0,0 0 15,1 0-15,20 0 0,-20 0 0,-1-21 16,21 21-16,-20-22 0,-1 22 16,22 0-16</inkml:trace>
  <inkml:trace contextRef="#ctx0" brushRef="#br0" timeOffset="121698.82">25231 14626 0,'0'21'15,"0"1"-15,21-22 16,0 0-16,21 21 0,-21-21 15,22 0-15,-1 0 0,0 0 16,1 21-16,-1-21 0,22 0 0,-22 0 16,0 0-16,1 0 0,-1 0 15,0 0-15,-21 0 0,1-21 16,-22 0-16,0-1 0,0 1 16,-22 0-16,22 0 15,-42 0-15,21 0 0,0 21 0,0-22 16,-22 22-16,22 0 0,21-21 15,-21 21-15,42 21 32,0-21-17,0 0-15,1 22 0,-1-22 0,0 21 16,0 0-16,0-21 0,-21 21 16,0 0-16,0 0 0,0 22 15,-21-22-15,0 0 16,0 0-16,-22 0 0,1 1 0,0-1 15,-1 0-15,1 0 0,0 0 0,-1-21 16,1 21-16,21-21 0,0 22 16,0-22-16,42 0 15,21-22 1</inkml:trace>
  <inkml:trace contextRef="#ctx0" brushRef="#br0" timeOffset="122623.92">26564 14182 0,'-21'0'16,"21"21"15,21-21-31,0 0 0,0 0 0,22 0 16,-22 0-16,21 0 15,1 0-15,-1 0 0,0 0 0,1-21 16,-1 0-16,-21 21 0,0-22 15,0 22-15,-21-21 0,0 0 0,0 0 16,0 0 0,-21 21-16,0 0 0,0 0 0,0 0 15,0 0-15,-1 0 0,1 21 16,0 0-16,-21 0 0,21 22 0,-1-1 16,1 0-16,-21 1 0,21-1 15,0 0-15,-1 1 0,-20-1 0,21 0 16,0 1-16,0-1 0,21-21 0,0 21 15,0-20-15,0-1 16,0 0-16,0 0 0,21 0 16,0-21-16,0 0 0,0 0 15,0 0-15,22 0 0,-1 0 0,-21 0 16,22 0-16,-1-21 0,0 0 0,1 21 16,-1 0-16,-21-21 0,21 21 15,-20 0-15,-1 0 0,-42 0 47,-1 0-31,1 0-16,0 0 15,0 0 1,0 0-16,0 0 0,-1 0 0,1 0 16,-21 0-16,21 21 0,-22-21 0,1 21 15,0 0-15,-1 0 0,1 22 16,0-22-16,21 0 0,-22 0 0,22 0 15,0 1-15,0-1 0,21 0 16,0 0-16,0 0 0,21-21 16,0 0-16,0 0 15,22 0-15,-1 0 0,0 0 16,1 0-16,20 0 0,-21 0 0,22-21 0,-1 21 16,-20-21-16,20 0 15,-20 21-15,20-21 0,-21-1 0,22 1 16,-22 0-16,1 0 0</inkml:trace>
  <inkml:trace contextRef="#ctx0" brushRef="#br0" timeOffset="122915.75">27961 14139 0,'0'-21'15,"0"42"-15,-21-42 16,0 42-16,21 1 15,-21-1-15,-1 0 0,1 21 16,0 1-16,0-1 0,0 0 16,0 1-16,-1 20 0,1-21 0,0 22 15,0-22-15,21 1 0,0-22 16,0 21-16,-21 0 0,21-20 0,0-1 16,-21 0-16,21 0 0,0 0 15,0 0-15,0-42 47,21 0-47,-21 0 0,21 0 0,0 0 16</inkml:trace>
  <inkml:trace contextRef="#ctx0" brushRef="#br0" timeOffset="123391.47">27813 14330 0,'0'-21'0,"0"42"0,0-63 16,0-1-16,0 22 0,0 0 15,21 0-15,0 21 0,-21-21 0,21-1 16,22 1-16,-22 21 0,0-21 16,21 21-16,1 0 0,-1 0 0,0 0 15,1 0-15,-22 0 0,21 0 16,1 21-16,-22-21 0,0 21 0,0 22 16,-21-22-16,0 0 0,0 21 15,0-20-15,-42-1 0,21 0 16,-22 21-16,1-21 0,0 1 0,-22-1 15,22 0-15,-22 0 0,22-21 16,0 21-16,-1-21 0,1 0 0,0 21 16,-1-21-16,22 0 0,0 0 15,0 0-15,0 0 0,-1 0 0,22-21 16,22 21 15,-22 21-15,0 1-16,21-1 0,0 0 0,-21 21 0,21-21 15,0 22-15,-21-1 0,21-21 16,1 22-16,-22-22 0,21 0 16,0 0-16,0 0 0,0 0 0,0 1 15,1-22-15,-1 21 0,21-21 16,-21 21-16,22-21 0,-1 0 0,-21 0 16,21 0-16,1 0 0,-22 0 15,0 0-15,0 0 0,0-21 0,1 0 16,-1 21-16,-21-22 0,21 22 0,0-21 15,0 0-15</inkml:trace>
  <inkml:trace contextRef="#ctx0" brushRef="#br0" timeOffset="123716.29">28829 14626 0,'-21'0'0,"0"21"0,-1 1 16,1-22-16,0 21 0,0-21 15,21 21-15,-21 0 0,0-21 0,21 21 16,0 0-16,0 1 16,21-22-1,0 0-15,0 0 16,0 0-16,0 0 0,1 0 0,-1 0 16,0 0-16,-21-22 0,0 1 0,0 0 15,0 0-15,0 0 16,0 0-16,0-1 0,-21 22 15,0 0-15,-1 0 0,1 0 16,0 0-16,0 22 16,21-1-16,0 0 15,21-21 1,0 0-16,0 0 16,22 0-16</inkml:trace>
  <inkml:trace contextRef="#ctx0" brushRef="#br0" timeOffset="124016.12">29549 14288 0,'0'0'16,"21"-43"-16,0 1 0,-21 21 0,21 0 16,-21-1-16,21 1 0,-21 42 15,0 1 1,0-1-16,-21 0 0,0 21 0,0 1 15,-22-1-15,22 0 0,0 1 16,0 20-16,0-21 0,0 1 16,-1-22-16,1 21 0,21 1 15,0-22-15,-21 0 0,21 0 0,-21 0 16,21 0-16,-21 1 0,21-1 16,0 0-16,21-21 31,0-21-16,0 0-15,0 21 0</inkml:trace>
  <inkml:trace contextRef="#ctx0" brushRef="#br0" timeOffset="124278.97">29803 14288 0,'0'-43'0,"0"86"0,21-128 0,-21 64 15,21 0-15,-21-1 0,0 1 0,0 42 31,0 1-31,0-1 0,0 0 16,0 21-16,0 1 0,0-1 16,-21 0-16,0 1 0,-1-1 0,1 0 15,21 1-15,-21-1 0,21 0 0,-21 1 16,21-22-16,0 0 0,0 0 16,-21 0-16,21 0 0,0 1 0,-21-22 15,21 21-15,-22-21 16,1-21-1,21-1 1,-21 22-16,21-21 0</inkml:trace>
  <inkml:trace contextRef="#ctx0" brushRef="#br0" timeOffset="124651.75">29464 14542 0,'0'0'0,"0"-22"0,-21 22 0,21-21 16,21 21-1,0 0 1,0 0-16,0 0 0,22 0 0,-22 0 15,21 0-15,1 0 0,-1 0 16,0 0-16,1-21 0,-22 21 0,21-21 16,0 21-16,-20-21 15,-1 0-15,0 21 0,0-22 0,-21 1 16,0 0-16,0 0 0,0 0 16,0 0-16,-21-1 0,0 1 15,0 21-15,21-21 0,-22 21 16,22-21-16,22 21 15,-1 0 1,0 0-16,21 0 0,1 0 0,-22 0 16,21 0-16,0 0 0,-20 0 15,20 0-15,0 0 0,-21 0 0,22 0 16,-22 0-16,21 0 16,-21 0-16,1 0 0,-44 0 46,22-21-46,-21 21 0,0 0 16</inkml:trace>
  <inkml:trace contextRef="#ctx0" brushRef="#br0" timeOffset="124851.63">30332 14182 0,'-43'21'15,"86"-42"-15,-107 63 0,43-21 16,0-21-16,21 21 0,-21 22 16,0-22-16,21 0 0,-22 21 0,1-20 15,0 20-15,21 0 16,-21-21-16,21 22 0,-21-1 0,0-21 0,21 22 15,0-22-15,-22 0 16,22 0-16,-21 0 0,21 0 16,0 1-16,21-22 31,1 0-15,-1-22-16,0 22 0,21-21 0,-21 0 15</inkml:trace>
  <inkml:trace contextRef="#ctx0" brushRef="#br0" timeOffset="125563.23">30480 14436 0,'0'0'0,"21"-43"0,21-20 16,-42 42-16,22 21 0,-22 21 31,-22 0-15,1 0-16,21 22 0,-21-22 0,0 21 15,0 0-15,0-20 0,-1 20 16,22 0-16,-21 1 0,21-22 0,-21 21 15,0-21-15,21 0 0,0 1 16,0-1-16,0 0 0,0 0 16,0-42 15,0 0-15,0 0-16,0-1 0,0 1 0,21 0 15,0-21-15,0 21 0,1-22 16,-1 1-16,0 0 0,0 20 0,0-20 15,0 0-15,1 21 0,20-22 16,-21 43-16,0-21 0,0 21 16,1 0-16,-1 0 15,-21 21-15,0 0 0,0 1 16,0 20-16,0-21 0,0 21 0,0-20 16,0 20-16,0-21 0,0 21 15,0-20-15,-21-1 0,21 0 0,-22 0 16,22 0-16,0 0 15,0 1-15,0-1 0,0-42 63,22-1-63,-1 1 16,0 21-16,0-42 0,0 21 15,0 0-15,1-1 0,20-20 0,-21 21 16,0-21-16,0 20 0,22 1 15,-22 0-15,-21 0 0,21 0 0,0 21 16,-21 21 0,0 0-16,0 0 0,0 0 15,0 22-15,0-1 0,-21-21 16,0 22-16,0-1 0,0-21 0,-1 21 16,1-20-16,21-1 0,-21 0 15,21 0-15,-21 0 0,21 0 0,0 1 16,21-44 31,-21 1-47,42 0 15,-20 0-15</inkml:trace>
  <inkml:trace contextRef="#ctx0" brushRef="#br0" timeOffset="125889.04">31475 14436 0,'0'0'0,"21"-21"0,-21-1 15,0 1 1,-21 21 0,0 21-16,-1 1 15,1-1-15,0 21 0,0-21 0,-21 22 16,20-22-16,1 21 0,0-21 16,0 22-16,21-1 0,-21-21 0,21 21 15,-21-20-15,21 20 0,0-21 16,0 0-16,0 0 0,0 1 15,0-1-15,0 0 0,21 0 16,0-21-16,0 0 0,0 21 16,0-21-16,1 0 0,-1 0 15,0 0-15,0 0 0,21 0 0,-20 0 16,-1-21-16,0 21 0,21-21 16,-21 21-16,1-21 0,-1 0 0,0 21 15,-21-22-15,21 22 16,-21-21-16</inkml:trace>
  <inkml:trace contextRef="#ctx0" brushRef="#br0" timeOffset="127835.26">931 16108 0,'21'0'0,"1"0"16,-1 0 15,-21 21-31,0 0 15,0 0-15,21-21 0,0 22 0,0-22 16,0 0-16,1 21 0,20-21 16,-21 0-16,21 0 0,1 0 15,-1 0-15,0-21 0,1 21 16,-22-22-16,21 1 0,1 21 16,-22-21-16,21 0 0,-21 0 0,0 21 15,1-21-15,-1-1 0,-21 1 16,0 0-16,0 0 15,0 0-15,0 0 16,-21 21-16,-1 0 16,1 21-16,0 0 0,21 21 0,-21 1 15,0-1-15,21 0 0,-21 22 16,-1-1-16,1 1 0,0-1 16,-21 1-16,21 20 0,-1-20 0,-20-22 15,21 22-15,0-22 16,21 0-16,0 1 0,-21-1 15,21-21-15,0 0 0,0 1 16,-22-22 0,22-22-1,-21 1-15,21 0 16,0 0-16,0 0 0,0 0 16</inkml:trace>
  <inkml:trace contextRef="#ctx0" brushRef="#br0" timeOffset="128087.63">1016 16531 0,'0'0'0,"-64"43"15,43-43-15,21 21 16,0 0 0,21-21-16,22 0 15,-22 0-15,21 0 0,22 0 16,-22 0-16,22 0 0,-22 0 15,21 0-15,1 0 0,-22 0 0,1 0 16,-1 0-16,0 0 0,-21 0 16,1 0-16</inkml:trace>
  <inkml:trace contextRef="#ctx0" brushRef="#br0" timeOffset="128419.44">2032 16531 0,'0'21'16,"0"1"0,-21-22-1,21 21-15,0 0 31,21-21-15,0 0-16,0 0 16,0 0-1,-42 0 17,0 0-32,0 0 15,0 0-15,0 0 16,-1 0-16,65 0 31,-22 0-15,21 0-16</inkml:trace>
  <inkml:trace contextRef="#ctx0" brushRef="#br0" timeOffset="129135.54">3895 16150 0,'21'-21'0,"-42"42"0,63-84 0,-21 42 0,0-1 15,0-20-15,1 0 0,-22 21 16,0-1-16,21-20 0,-21 21 0,0 0 16,0 0-16,-21 21 15,-1 0 1,1 0-16,0 21 16,21 21-16,-21-21 0,21 43 0,-21-22 15,21 22-15,0-1 0,-21 1 16,21-1-16,-22 1 0,22-1 0,0-21 15,-21 22-15,0-1 0,0 1 16,0-22-16,21 1 0,-21-1 16,21 0-16,-22-21 0,22 1 0,0-1 15,0 0-15,-21-21 32,21-21-17,0 0-15,0-1 0,0 1 16,0 0-16,0-21 0,0 21 15,0-1-15</inkml:trace>
  <inkml:trace contextRef="#ctx0" brushRef="#br0" timeOffset="129639.49">3662 16298 0,'0'0'0,"-21"-21"0,21-21 0,0 21 16,0 0-16,0-1 0,0 1 0,0-21 15,0 21-15,42-22 0,-21 22 16,0-21-16,22 21 0,-1 0 0,0-22 15,22 22-15,-22 0 16,22 0-16,-1 0 0,1-1 0,-1 22 16,1 0-16,-22 0 0,21 22 15,-20-1-15,-22 0 0,21 21 0,-42 1 16,0-1-16,0 21 0,0-20 16,0 20-16,-42-20 0,21 20 0,-22-21 15,1 1-15,21-1 0,-21 0 16,-1 1-16,1-22 0,21 0 15,-22 0-15,22 0 0,0 1 0,0-22 16,0 0-16,0 0 16,21-22-1,0 1-15,0 0 16,0 0-16,0 0 0,0 0 16,0 42-1,0 0 1,21 0-16,-21 0 0,0 22 15,0-22-15,0 21 0,0 0 0,0 1 16,0-1-16,21-21 0,-21 22 16,21-22-16,-21 0 0,21 0 0,0 0 15,-21 0-15,22-21 16,-1 0-16,0 0 0,0 0 0,0 0 16,0 0-16,1 0 0,-1 0 15,0 0-15,0-21 0,0 0 16,-21 0-16,21 0 0,-21 0 15,22-1-15,-1 1 0</inkml:trace>
  <inkml:trace contextRef="#ctx0" brushRef="#br0" timeOffset="129984.31">4445 16637 0,'0'0'0,"0"21"0,-21 22 15,21-22 1,0 0-1,21-21-15,0 0 0,0 0 0,0 0 16,1 0-16,-1-21 0,0 0 16,21 21-16,-21-22 0,1 1 0,-1 0 15,0 0-15,0 21 0,0-21 16,-21 0-16,0-1 0,0 1 0,0 0 16,-21 21-16,0 0 15,0 0-15,0 0 0,-1 0 0,1 0 16,0 0-16,-21 21 0,21 0 15,-1 1-15,1 20 0,0-21 16,0 21-16,0-20 0,21 20 16,0 0-16,-21-21 0,21 22 0,0-22 15,0 0-15,0 0 0,0 0 16,21-21-16,0 22 16,0-22-16,21 0 0,-20 0 0,-1 0 15,21-22-15,0 1 0</inkml:trace>
  <inkml:trace contextRef="#ctx0" brushRef="#br0" timeOffset="131720.81">4995 16955 0,'0'21'16,"-21"0"-1,21-42 32,0 0-47,21-1 0,0 1 16,1 0-16,-1-21 0,0 21 0,21-22 16,-21 1-16,22 0 0,-22-1 15,21 1-15,-21 0 0,22 20 0,-22-20 16,-21 0-16,0 21 0,0-22 15,0 22-15,0 0 0,-21 21 16,0 0-16,-1 21 16,1-21-16,0 21 0,0 0 0,0 1 15,0-1-15,-1 0 0,22 0 16,0 0-16,0 0 0,0 1 16,22-1-1,-1-21-15,0 0 0,0 21 0,0-21 16,0 21-16,1 0 0,-1-21 15,0 21-15,-21 1 0,0-1 0,0 0 16,21 0-16,-21 0 0,0 0 16,0 1-16,0-1 0,0 0 0,-21 0 15,21 0-15,0 0 16,21-42 15,0 0-31,0 21 0,1-21 0,20 0 16,-21-22-16,21 22 15,-20-21-15,20 21 0,0-22 0,1 1 16,-22 0-16,21 21 0,-21-22 16,0 1-16,1 21 0,-22 0 0,0-1 15,0 1-15,-22 21 16,1 0-16,0 0 0,0 21 0,-21 1 16,20-1-16,-20-21 0,21 21 15,0 0-15,0 0 0,21 0 0,0 1 16,0-1-16,0 0 0,21-21 15,21 0-15,-21 21 16,0-21-16,1 0 0,20 21 16,-21-21-16,0 21 0,0 1 15,1-22-15,-22 21 0,0 0 0,0 0 16,0 0-16,0 0 0,0 1 16,0-1-16,0 0 0,0 0 0,0 0 15,0 0-15,0 1 16,21-22-1,0 0-15,0 0 0,0 0 16,0 0-16,22-22 0,-22 1 0,0 21 16,21-21-16,-20 0 0,20 0 15,-21 0-15,21-1 0,-20 1 0,20 0 16,-21-21-16,21 21 16,-20-1-16,-1 1 0,0 0 0,-21 0 15,0 0-15,21 0 0,-21-1 16,0 44 46,-21-22 454,0 0-516</inkml:trace>
  <inkml:trace contextRef="#ctx0" brushRef="#br0" timeOffset="132967.09">6223 16595 0,'21'-21'47,"-21"-1"-32,0 1-15,21 0 16,-21 0-16,0 0 16,0 0-1,0 42 16,0 0-15,0 0-16,0 21 0,-21-20 0,21 20 16,-21-21-16,21 21 0,-21 1 15,21-1-15,0 0 0,0-20 0,0 20 16,0-21-16,0 0 0,0 0 16,0 1-16,21-22 0,0 21 0,0-21 15,0 0-15,1 0 0,-1 0 16,21 0-16,-21 0 0,0-21 0,1-1 15,-1 22-15,21-21 0,-21 0 16,0 0-16,-21-21 0,22 20 16,-1 1-16,-21-21 0,21 21 15,-21 0-15,0-1 0,0 1 0,21 0 16,-21 0-16,0 42 31,0 0-31,0 0 16,0 1-16,0 20 0,-21-21 0,21 0 15,0 22-15,0-22 0,0 0 16,0 0-16,0 0 0,0 0 0,21 1 16,0-22-16,0 21 0,22-21 15,-22 0-15,0 0 0,21 0 0,-20 0 16,20 0-16,0-21 0,-21 21 16,22-22-16,-22 1 0,21 0 15,-21 0-15,1 0 0,-1 0 0,0-22 16,0 22-16,0-21 0,-21 21 15,0-22-15,0 22 0,21 0 0,-21 0 16,0 0-16,0-1 0,0 44 31,0-1-31,0 0 0,0 0 16,-21 21-16,21-20 0,-21 20 0,0 0 16,21-21-16,0 1 0,-21 20 15,0-21-15,21 0 0,0 0 16,0 1-1,0-44 1,0 1 0,0 0-16,0 0 0,21-21 15,0 20-15,21-20 0,-21 21 0,1-21 16,-1-1-16,21 22 0,-21 0 16,22 0-16,-22 0 0,21-1 0,0 22 15,-20 0-15,-1 0 0,21 22 16,-21-1-16,0 21 0,1-21 0,-1 22 15,-21-1-15,0 0 0,0 1 16,0-1-16,0-21 0,0 21 16,0 1-16,0-22 0,0 0 15,-21 0-15,21 0 0,-22 1 0,22-1 16,22-21 0</inkml:trace>
  <inkml:trace contextRef="#ctx0" brushRef="#br0" timeOffset="133371.88">9017 16214 0,'0'0'15,"0"-21"-15,0-1 0,0-20 0,0 21 16,0-21-16,0 20 0,21 1 0,-21 0 16,21 0-16,-21 0 0,0 0 15,0 42-15,0 0 16,0 21-16,-21 1 0,0-1 15,0 0-15,0 22 0,-1-1 16,1 1-16,0-1 0,-21 1 0,21-1 16,-22 1-16,1-1 0,21-20 15,-22 20-15,22-21 0,0 1 0,0-22 16,0 0-16,0 0 0,-1 0 16,1 1-16,0-22 0,0 0 15,0 0-15,0-22 16,-1 1-16</inkml:trace>
  <inkml:trace contextRef="#ctx0" brushRef="#br0" timeOffset="134099.22">8191 16616 0,'0'0'0,"-21"-21"0,0 0 15,42 21 17,22 0-32,-22 0 0,21-22 15,0 22-15,22-21 0,21 21 0,-1-21 16,1 0-16,21 0 0,0 0 15,-1-1-15,1 1 0,0 0 0,-21-21 16,-1 21-16,1-22 0,-21 22 16,-22-21-16,21-1 0,-41 1 0,20 0 15,-21-1-15,-21 22 0,0-21 16,0 21-16,0 0 0,0-1 0,-21 22 16,0 0-16,0 0 15,-1 0-15,1 43 0,-21-22 0,21 21 16,0 1-16,-22 20 0,22 1 0,0-1 15,-21 1-15,20-1 0,1 1 16,0-1-16,-21-21 0,21 22 0,-1-1 16,1-20-16,21-1 0,-21 0 15,0 1-15,21-22 0,-21 0 0,21 0 16,0 0-16,0-42 31,0 0-15,21-21-16,0 21 0,0-1 15,0-20-15,1 21 0,-1 0 0,0-22 16,0 22-16,0 21 0,0-21 16,1 21-16,-1 0 0,0 0 0,-21 21 15,0 22 1,0-22-16,0 0 0,0 0 0,21 21 16,-21-20-16,0-1 0,21 0 15,-21 0-15,0 0 0,21 0 0,1-21 16,-1 0-16,0 0 0,0 0 15,21 0-15,-20 0 0,20 0 0,-21 0 16,21-21-16,1 0 16,-22 0-16,21 0 0,1 0 0,-22-1 15,0-20-15,21 21 0,-21-21 16,-21 20-16,0-20 0,22 21 0,-22 0 16,0 0-16,0-1 0,-22 44 15,1-22 1,0 42-16,0-21 0,21 0 0,-21 22 15,0-1-15,-1-21 0,22 21 16,0-20-16,0 20 0,0-21 0,0 0 16,0 0-16,22 1 15,20-1-15,-21-21 0,0 0 0,22 0 16,-1 0-16,0 0 16,1 0-16,-1 0 0,0-21 0,1-1 15</inkml:trace>
  <inkml:trace contextRef="#ctx0" brushRef="#br0" timeOffset="136412.18">11007 16658 0,'0'0'0,"-43"0"0,-63 0 16,64 21-16,0-21 0,-1 0 0,22 0 16,0 0-16,0 22 0,42-22 31,0-22-31,22 22 0,-1-21 16,21 0-16,1 0 0,-1 0 0,22-22 15,0 22-15,-22-21 0,22 0 16,0-1-16,-22-20 0,1 20 15,-1-20-15,1-1 0,-22 1 0,-21-1 16,0 1-16,0 21 0,-21-22 0,0 22 16,0-22-16,0 22 0,0 0 15,-21 20-15,0 1 0,0 0 16,0 21-16,0 0 0,-22 0 0,22 21 16,-21 22-16,-1-1 0,1 21 15,21 1-15,-21 21 0,-1 20 0,1-20 16,0 21-16,-1 0 0,-20 0 15,20-1-15,-20 1 0,21 0 0,-1 0 16,-20-21-16,20 20 0,1-20 16,21 0-16,-21-22 0,20 22 15,1-22-15,0 1 0,21-1 0,0-20 16,0-1-16,0-21 0,21 0 16,0 1-16,22-22 0,-22 0 15,21 0-15,22-22 0,-22 1 0,22 0 16,-22 0-16,21-21 0,-20-1 15,-1 22-15,0-21 0,-20-1 0,-1 1 16,0 0-16,-21-1 0,0-20 16,0 21-16,0-1 0,-21 1 0,0 0 15,-22-1-15,1 1 0,0 0 16,-1 20-16,1 1 0,-22 0 0,22 21 16,0 0-16,-1 0 0,1 0 15,21 0-15,0 0 0,0 0 0,42 0 31,0 0-31,0 0 0,21 0 16,22 0-16,-22-21 0,22 0 16,-1 21-16,1-21 0,20-1 0,-20 1 15,21 0-15,-22 21 0,22-21 16,-22 0-16,1 0 0,-1-1 0,1 1 16,-1 0-16,1 0 0,-22 21 15,-21-21-15,22 0 0,-22-1 0,0 22 16,-21-21-16,0 0 0,0 0 15,0 0-15,0 0 0,-21 21 16,0-22-16,-1 22 0,-20 0 0,21 0 16,0 22-16,-22-1 15,22 0-15,-21 0 0,21 0 0,0 22 16,-1-1-16,1 0 0,0 1 16,0-22-16,21 21 0,-21 0 0,21-20 15,0 20-15,0-21 0,0 0 16,21-21-16,0 0 0,0 0 15,0 0-15,1 0 0,20 0 16,-21-21-16,0 0 0,22 0 0,-22 0 16,0-1-16,0 1 0,0-21 15,0 21-15,1 0 0,-1-22 0,-21 22 16,0 0-16,21 0 0,-21 0 16,0-1-16,21 22 0,-21 22 31,0-1-31,0 0 0,0 21 15,0 1-15,-21-22 0,21 21 0,0 0 16,-21-20-16,21 20 0,0-21 16,0 0-16,0 0 0,0 1 0,21-1 15,0 0-15,0-21 0,0 0 16,1 0-16,-1 0 0,0 0 0,0-21 16,0 0-16,0 21 0,1-22 15,20 1-15,-42 0 0,21 0 0,0 0 16,0 0-16,1-22 0,-22 22 15,21-21-15,-21 21 0,21-22 16,0 22-16,-21 0 0,21 0 16,-21 42-1,0 0-15,0 0 0,0 0 16,0 1-16,0 20 0,0-21 16,0 0-16,0 22 0,0-22 0,0 0 15,0 0-15,0 0 0,0 0 16,21-21-16,1 0 15,-1 0-15,0 0 0,0 0 16,21-21-16,-20 21 0,-1-21 16,21 0-16,0 0 0,-20-22 0,20 22 15,0-21-15,-21 21 0,1-22 16,20 1-16,43-106 16,-64 84-16,0 1 0,0 21 15,21-22-15,-20 22 0,-1-1 0,0 1 16,-21 0-16,0 21 0,0 42 31,0 21-31,-42-21 0,20 22 16,1-1-16,-21 21 0,21-20 15,-22 20-15,22-20 0,-21 20 0,21 1 16,0-22-16,-1 21 0,1-20 16,0-1-16,21 0 0,0 1 0,0-1 15,0-21-15,0 0 0,0 1 16,21-1-16,0 0 0,1-21 0,-1 0 15,0 0-15,0 0 0,21 0 16,-20 0-16,-1 0 0,0 0 0,21-21 16,-21 0-16,22-1 0,-22 1 15,21 0-15,1 0 0,-22 0 0,21-22 16,0 1-16,-20 21 0,20-21 16,-21 20-16,0-20 0,-21 21 0,0 0 15,-21 21 1,0 0-16,0 21 15,0 0-15,-1 0 0,1 22 16,0-22-16,21 0 0,0 21 16,-21-21-16,21 1 0,0 20 0,0-21 15,0 0-15,0 0 0,0 1 16,21-1-16,0 0 0,0-21 16,1 0-16,-1 21 0,0-21 15,0 0-15,0 0 0,0 0 0,22 0 16,-22 0-16,21 0 0,1 0 15,-22-21-15,21 0 0,-21 21 0,22-21 16,-22-1-16,0 22 0,0-21 16,0-21-16,0 21 0,-21 0 15,22-1-15,-22-20 0,0 21 0,0-21 16,0 20-16,0 1 0,0 0 16,-22 21-16,1 0 0,0 0 0,0 0 15,-21 0-15,20 21 16,1 0-16,0 1 0,-21-1 15,21 21-15,-1-21 0,-20 22 0,21-1 16,0-21-16,21 21 0,-21 1 16,21-22-16,0 0 0,0 0 15,21-21 1,0 0-16,0 0 0,0 0 16,0 0-16,1-21 0,20 21 15,-21-21-15,0 0 0,22 0 0,-22-1 16,0-20-16,0 0 0,21-1 15,-20 1-15,-1 0 0,0-22 16,0 1-16,21-1 0,-20 1 16,-1-1-16,42-84 0,-42 85 0,1-22 15,-1 21-15,0 22 0,0 0 16,-21-1-16,0 22 0,0 0 16,-21 42-1,0 22-15,0-22 0,-1 21 16,1 22-16,0-22 0,-21 21 0,21 1 15,-22-1-15,-20 86 16,-1-1-16,43-85 0,0 1 16,0-1-16,21 1 0,0-22 15,0 0-15,0 1 0,0-1 0,0-21 16,0 0-16,21 1 0,0-1 16,0 0-16,0-21 0,1 0 0,-1 0 15,0 0-15,0 0 0,0 0 16,0 0-16,1-21 0,-1 0 0,0-1 15,0 1-15,0 0 0,0 0 0,1-21 16,-1-1-16,-21 1 16</inkml:trace>
  <inkml:trace contextRef="#ctx0" brushRef="#br0" timeOffset="136634.63">12700 16320 0,'0'0'0,"-42"0"0,-22 0 16,64-22 0,-21 22-1,21-21 1</inkml:trace>
  <inkml:trace contextRef="#ctx0" brushRef="#br0" timeOffset="137135.78">14901 16362 0,'21'0'16,"1"0"-16,-1 0 15,0 0-15,0 0 16,0 0-16,0 0 0,1-21 0,-1 21 15,21 0-15,-21 0 0,22-21 16,-1 21-16,-21 0 0,21-22 0,1 22 16,-22 0-16,0 0 0,0-21 15,0 21-15,1 0 0,-1 0 0,0 0 16,-21 21 0,0 1-1,-21-22-15,0 21 16,-1-21-16,1 0 0,0 21 0,0-21 15,0 0-15</inkml:trace>
  <inkml:trace contextRef="#ctx0" brushRef="#br0" timeOffset="137363.85">15261 16383 0,'-42'0'16,"21"0"15,105 0-31,-105 0 0,-64 0 0,64 0 0,21 21 0,-21 0 16,0 1-16,21-1 0,-21 0 15,0 0-15,21 21 0,-22 1 0,1-1 16,0 0-16,0 22 15,21-22-15,-21 22 0,0-22 0,-1 0 16,1 1-16,21-22 0,0 21 16,0-21-16,0 1 0,-21-1 0,21 0 15,21-21 1,0-21 0,1 0-16,-1-1 0,21 1 15,-21 0-15,22 0 0,-1 0 0</inkml:trace>
  <inkml:trace contextRef="#ctx0" brushRef="#br0" timeOffset="137667.82">16023 16468 0,'21'0'0,"-42"0"0,63 0 16,-42-21-16,-42 21 15,21 0-15,0 0 16,-22 21-16,22 0 0,-21 0 15,0 0-15,20 0 0,-20 22 16,0-1-16,-1 0 0,1 1 0,21-1 16,0 0-16,-22 1 0,43-1 0,0 0 15,0-20-15,0 20 0,0-21 16,0 21-16,22-20 0,-1-1 0,21-21 16,-21 21-16,22 0 15,-22-21-15,21 0 0,0 0 0,1 0 16,-1 0-16,0 0 0,1 0 15,-1-21-15,0 0 0,1 21 0,-1-21 16,-21-1-16,22 1 0,-1 0 16,0 0-16</inkml:trace>
  <inkml:trace contextRef="#ctx0" brushRef="#br0" timeOffset="138467.1">16997 16806 0,'21'0'62,"0"0"-62,0 0 16,0 0-16,1 0 0,20 0 15,0 0-15,1 0 0,20 0 0,1 0 16,-1 0-16,22 0 0,-1 0 16,-20 0-16,21 0 0,-1 0 0,1-21 15,0 21-15,-22 0 0,22 0 16,-22-21-16,1 21 0,-1 0 16,-20 0-16,-1-21 0,0 21 15,-21 0-15,-21-21 0,0 0 16,0-1-16,-21 22 15,0 0-15,0-21 0,-21 21 16,-1 0-16,22 0 0,-21-21 0,-1 21 16,1 0-16,21 0 0,-21 0 15,20-21-15,1 21 0,0 0 0,0 0 16,42 0 31,0 0-47,0 0 0,22 0 15,-22 0-15,0 0 0,21 0 16,-20 0-16,20 0 0,-21 0 16,21 0-16,-20 0 0,-1 0 0,0 0 15,0 0-15,-21 21 32,-21 0-32,-21 0 15,20 1-15,1 20 0,-21-21 0,21 21 16,-22 1-16,1-1 0,21 0 0,-21-20 15,20 20-15,-20 0 0,21-21 16,-21 1-16,20 20 0,1-21 16,0 0-16,0-21 0,0 21 15,21 1-15</inkml:trace>
  <inkml:trace contextRef="#ctx0" brushRef="#br0" timeOffset="141411.79">19537 16150 0,'21'0'0,"0"-21"0,0 21 16,0 0-16,-21-21 16,0 42-1,0 0-15,0 0 16,0 1-16,0-1 0,0 0 16,0 0-16,0 0 15,0 0-15,22-21 0,-1 0 0,0 0 16,0 0-16,0 0 0,22 0 15,-22 0-15,21-21 0,-21 0 0,22 0 16,-22 0-16,21 0 0,-21-1 16,0 1-16,1-21 0,-1 21 0,0 0 15,-21-22-15,0 22 0,0-21 16,0 21-16,0-1 0,0 1 0,0 0 16,0 0-16,0 42 15,0 0 1,0 22-16,-21-1 0,21 0 15,-21 22-15,21-22 0,-22 22 0,22-1 16,0-21-16,0 22 0,0-22 16,0 1-16,-21-1 0,21 0 0,0-21 15,0 22-15,0-22 0,0 0 16,0 0-16,0 0 0,0 1 16,-21-1-16,21 0 0,-21-21 15,0 21-15,0-21 0,-1 0 16,1 0-16,0 0 0,0-21 15,0 0-15,0 0 0,-1-1 16,22 1-16,-21 0 0,21 0 0,-21 0 16,0 0-16,21-1 15,0 44 17,0-1-32,0 0 0,0 0 0,0 21 15,0-20-15,0 20 0,0-21 16,21 0-16,0 22 0,0-22 0,1 0 15,-1 0-15,21-21 0,-21 21 16,22-21-16,-22 0 0,21 0 0,0 0 16,-20 0-16,20-21 0,0 21 15,1-21-15,-1 0 0,0 0 0,1-1 16,-1 1-16,-21 0 0,21 0 16,-20-21-16,-1 20 0,-21-20 15,0 21-15,21 0 0,-21-22 16,0 22-16,0 0 0,0 0 0,-21 21 31,0 0-31,-1 0 0,1 21 0,0 0 16,0 0-16,21 22 0,-21-22 15,0 0-15,21 21 0,-22-20 0,22 20 16,0-21-16,0 0 0,0 0 16,0 1-16,22-1 0,-1-21 0,0 21 15,0-21-15,21 0 0,-20 0 16,20 0-16,0 0 0,1 0 0,-1 0 15,0-21-15,22 0 16,-22 21-16,0-22 0,-20 1 0,20 0 16,-21 0-16,0 0 0,0 0 15,-21-1-15,22 1 0,-22 0 0,0 0 16,0 0-16,0 0 16,-22 21-16,1 0 0,0 0 15,0 0-15,21 21 0,-21 0 16,21 0-16,0 0 0,0 0 0,0 22 15,0-22-15,0 21 0,0-21 16,0 1-16,0 20 0,0-21 0,0 0 16,0 0-16,0 1 15,0-1-15,0-42 32,-21-1-17,-1 22-15,22-21 0,-21 0 16,0 21-16,0-21 0,0 0 0,0 21 15,-1 0-15,1 0 16,0 0 0,21 21-16,0 0 0,0 0 15,0 0-15,0 1 0,21-22 0,-21 21 16,21 0-16,22-21 0,-22 0 16,21 0-16,-21 0 0,22 0 15,-1 0-15,0 0 0,22-21 16,-22 21-16,1-21 0,-1-1 0,0 1 15,1 0-15,-1 0 0,0 0 16,-21-22-16,22 22 0,-22-21 0,0 0 16,0-22-16,0 22 0,1-1 15,-22 1-15,21-21 0,0 20 0,-21 1 16,21-22-16,-21 43 0,0-21 16,0 21-16,21 0 0,-21 42 15,0 0 1,0 21-16,0 1 0,-21-22 15,0 21-15,21 0 0,-21 1 16,0 20-16,-1-20 0,1-1 0,21 21 16,-21-20-16,21-1 0,-21 0 15,21 1-15,0-22 0,0 0 0,0 21 16,0-20-16,0-1 16,0 0-16,21-21 15,0 0-15,0 0 16,1 0-16,-22-21 0,21 0 15,-21-1-15,21 1 16,-21 0-16,0 0 0,0-21 0</inkml:trace>
  <inkml:trace contextRef="#ctx0" brushRef="#br0" timeOffset="141579.71">21315 16574 0,'0'0'0,"-43"0"0,22 0 0,-21 0 15,21 0-15,42 0 31,0 0-31,21 0 16,1 0-16,-1 0 0,22 0 16,-22 0-16,21 0 0,1 0 0,-22 0 15,22 0-15,-22 0 0,0 0 16,1-22-16,-22 22 0</inkml:trace>
  <inkml:trace contextRef="#ctx0" brushRef="#br0" timeOffset="142071.43">22140 16362 0,'0'0'0,"0"-21"0,0-22 16,-21 43 0,0 0-16,21 22 15,-21-1-15,0 0 0,-1 0 0,1 21 16,0 1-16,21-1 0,-21 0 16,0 1-16,0-1 0,-1 0 0,22 1 15,-21-1-15,0 0 0,21 1 16,-21-22-16,21 21 0,-21-21 15,21 1-15,0-1 0,0 0 16,21-42 15,0 0-31,-21-1 0,21 1 16,-21 0-16,21-21 0,-21-1 16,0 22-16,0-42 0,0 20 0,22 1 15,-1 0-15,-21-22 0,21 22 16,0-22-16,-21 22 0,21 0 0,0 21 15,-21-1-15,22 1 0,-1 21 16,-21 21-16,21 1 0,-21-1 16,21 21-16,0 0 0,-21 1 15,21-1-15,1 0 0,-1 1 16,-21 20-16,21-20 0,0-1 16,0 0-16,-21 1 0,21-1 0,1-21 15,-22 0-15,0 0 0,21 1 16,-21-1-16,21 0 0,-21-42 31,21 0-31,-21-1 16,21 1-16,0-21 0,-21 21 15,22-22-15,-1 1 0,0 0 0,21-22 16</inkml:trace>
  <inkml:trace contextRef="#ctx0" brushRef="#br0" timeOffset="142280.64">22796 16256 0,'-105'148'0,"210"-296"0,-83 127 16,-1 0-16,-21 0 0,-21 42 31,-22 0-31,22 21 0,-21-21 0,-1 22 16,1-1-16,0 0 0,-1 1 15,1-1-15,21 0 0,-21 1 0,20-1 16,-20 0-16,21 1 0,0-1 16,0 0-16,-1 1 0,1-1 0,21-21 15,0 0-15,0 1 0,0-1 16,0 0-16,0 0 0,21-21 31,22 0-31,-22 0 0</inkml:trace>
  <inkml:trace contextRef="#ctx0" brushRef="#br0" timeOffset="142807.32">23389 16298 0,'0'0'16,"21"-42"-16,0 0 15,-42 42-15,-21 0 16,21 0-16,-22 21 0,1 0 0,-21 21 16,20-20-16,-20 20 0,20 0 0,-20 22 15,21-22-15,-22 0 0,22 22 16,-1-22-16,22 22 0,0-22 16,21 0-16,0 1 0,0-22 15,0 21-15,21-21 0,0 1 0,1-1 16,-1-21-16,21 0 0,-21 21 15,0-21-15,22 0 0,-22 0 0,0 0 16,0 0-16,-21-21 0,0 0 16,0-1-16,0 1 0,0 0 15,0-21-15,0 21 0,-21-1 16,21-20-16,0 21 0,-21 0 16,21 0-16,0-1 0,21 44 46,-21-1-46,0 21 0,0-21 16,21 0-16,-21 22 0,0-1 16,0-21-16,0 22 0,-21-1 0,0 0 15,0 1-15,0-1 0,-1 0 16,-20 1-16,0-1 0,21-21 0,-22 21 16,22-20-16,0 20 0,0-21 15,0 0-15,-1-21 0,22 21 16,-21 1-16,42-22 31,22-22-31,-22 22 16,21-21-16,1 0 0,-1-21 0,0 21 15,1-1-15</inkml:trace>
  <inkml:trace contextRef="#ctx0" brushRef="#br0" timeOffset="143075.17">23474 16828 0,'0'0'0,"21"-43"0,0 22 0,0 21 16,-21-21-16,0 42 15,0 0-15,0 0 16,-21 1-16,21-1 16,0 0-16,-21 0 0,21 0 0,0 0 15,21-21 17,0-21-32,-21 0 15,0 0-15,0 0 0,0 0 16,0-1-16,0 1 0,0 0 15,0 0-15,0 0 16,-21 21 0,0 21-1,42-21 1</inkml:trace>
  <inkml:trace contextRef="#ctx0" brushRef="#br0" timeOffset="143390.99">24447 16235 0,'0'0'0,"0"-21"0,22 0 16,-1 21-16,-21 42 15,0-21 1,21 0-16,-21 22 0,21-1 15,-21 0-15,0 1 0,21-1 16,0 0-16,1 1 0,-1-1 0,0-21 16,0 21-16,0 1 0,-21-22 15,21 21-15,1-21 0,-22 1 0,21-22 16,-21 21-16,0-42 31,0-1-15,21 1-16,0 0 0,0 0 15,0-21-15,1 20 0</inkml:trace>
  <inkml:trace contextRef="#ctx0" brushRef="#br0" timeOffset="143611.87">25104 16341 0,'21'-43'0,"-169"255"0,275-381 0,-85 105 0,-42 22 16,0 21-16,-21 21 16,0 0-16,-1 21 0,-20 0 15,0 0-15,-1 0 0,1 1 0,-21 20 16,20 0-16,-20 1 0,20-1 15,-20 0-15,21-21 0,-1 22 0,1-1 16,0 0-16,-1 1 0,22-22 16,-21 0-16,21 0 0,21 0 0,0 1 15,-22-1-15,44-21 32,-1 0-17,21-21-15,-21-1 0,22 1 0</inkml:trace>
  <inkml:trace contextRef="#ctx0" brushRef="#br0" timeOffset="144339.14">25188 16320 0,'0'0'0,"21"-22"0,1 1 0,-1 21 16,-21 21 0,0 1-1,0-1-15,0 0 0,0 21 0,0-21 16,0 22-16,0-1 15,0 0-15,0-20 0,0 20 0,0 0 16,0-21-16,0 22 0,0-22 16,0 0-16,0 0 0,0 0 0,-21 1 15,21-1 1,-22-21-16,1 0 16,21-21-16,0-1 15,0 1-15,0 0 0,0 0 0,0 0 16,0 0-16,0-22 15,0 22-15,21-21 0,1-1 0,-1 1 0,0 0 16,21-1-16,1 1 0,-22 0 16,21 21-16,0-22 0,1 22 15,-1 0-15,-21 0 0,22 0 16,-22 21-16,0 0 0,0 0 0,0 21 16,-21 21-16,21-21 0,-21 0 15,0 22-15,0-22 0,0 21 0,-21 1 16,0-1-16,0-21 0,21 21 15,-21 1-15,0-22 0,-1 0 0,22 21 16,-21-20-16,21-1 0,0 0 16,-21-21-1,21-21 17,0 0-32,0-1 0,0 1 15,0 0-15,21 0 0,0-21 0,1 20 16,20-20-16,-21 0 0,21-1 15,1 1-15,20 0 0,-20-1 16,-1 22-16,21-21 0,-20 21 0,-22 0 16,21 21-16,-21 0 0,1 0 15,-22 21-15,0 0 0,0 21 16,0-21-16,-22 22 0,1-22 16,0 21-16,0 1 0,0-1 0,0-21 15,-1 21-15,1 1 0,0-1 16,0 0-16,0-20 0,21 20 15,-21 0-15,21-21 0,-22 1 16,1-1-16,21 0 0,0 0 0,-21 0 16,0-21-16,21 21 15,0-42 1,0 0 0,21 21-16</inkml:trace>
  <inkml:trace contextRef="#ctx0" brushRef="#br0" timeOffset="144755.9">26712 16256 0,'0'0'0,"-21"21"63,0 22-63,0-22 0,0 0 0,-1 21 15,1-21-15,0 22 0,0-1 16,0-21-16,0 22 0,-1-1 0,1 0 16,0 1-16,0-1 0,21-21 15,-21 21-15,21-20 0,0-1 0,0 0 16,0 0-16,21 0 16,0 0-16,0 1 0,0-22 0,22 0 15,-22 0-15,21 0 0,1 0 16,-1 0-16,-21 0 0,21 0 15,1 0-15,-1-22 0,0 22 0,1 0 16,-22-21-16,0 21 0,0 0 16,0 0-16,1 0 0,-22-21 15,-22 21 32,1 0-47,0 0 0,0 0 0,0 0 16,0 0-16,-22 0 15</inkml:trace>
  <inkml:trace contextRef="#ctx0" brushRef="#br0" timeOffset="149306.87">23770 15685 0,'-21'0'16,"0"0"-1,0 0 1,-1 0-16,22 21 16,22-21 15,-1-21-31,21 21 15,-21-22-15,0 1 0,22 21 0,-22-21 16,0 0-16,21 0 0,-20 0 16,-1-22-16,0 22 0,0 0 15,0 0-15,-21-22 0,0 22 16,21 0-16,-21-21 0,0 21 0,0-1 16,0 1-1,-21 42-15,0 1 16,0-1-16,0 0 0,0 21 15,-1 1-15,-20-1 0,21 0 0,0 1 16,-22 20-16,22-21 0,0 1 16,-21 20-16,21-20 0,-22 20 0,22-21 15,0 22-15,0-22 0,0 1 0,21-22 16,0 21-16,0-21 0,0 0 16,0 1-16,0-1 0,0 0 15,21-21 1,0 0-1,0 0-15,-21-21 16,21 0-16,-21-1 0,21 1 0,-21 0 16,0-21-16,0 21 0,0-22 15,0 22-15,0-21 0,-21 21 0,0-22 16,21 22-16,-21 0 0,21 0 16,-21 21-16,21-21 0,21 21 46,0 0-46,0 0 16,0 0-16,1 0 0,-1 0 16,21-22-16,-21 22 0,22 0 0,-22 0 15,21 0-15</inkml:trace>
  <inkml:trace contextRef="#ctx0" brushRef="#br0" timeOffset="150877.59">24257 15706 0,'0'0'16,"21"0"-16,-21-21 0,0-1 0,0 1 15,0 0 1,-21 21 0,0 0-1,0 21-15,-1 0 0,1 1 0,0-1 16,0 0-16,0 21 0,21-21 16,-21 1-16,-1 20 0,22-21 0,-21 0 15,21 0-15,0 1 0,0-1 16,0 0-16,21-21 15,1 0-15,-1 0 16,0 0-16,0 0 0,-21-21 0,21 0 16,0 21-16,1-22 0,-1 1 15,0 21-15,0-21 0,-21 0 0,21 0 16,-21 0-16,21-1 0,-21 1 16,22 21-16,-22-21 0,0 42 46,0 0-46,0 1 0,0-1 16,-22 0-16,22 0 0,0 0 16,0 0-16,0 1 0,0-1 0,0 0 15,22-21 1,-1 0-16,0 0 0,0 0 16,0 0-16,0 0 0,1-21 15,-1 0-15,0 21 0,0-22 0,-21 1 16,21 21-16,0-21 0,1 0 15,-1 0-15,-21 0 0,21 21 16,-21-22-16,21 1 0,-21 42 31,0 1-15,0-1-16,0 0 0,-21 0 0,21 0 16,-21 0-16,21 1 0,-21-1 15,21 0-15,0 0 0,0 0 16,21-21-16,0 0 15,0 0-15,0 0 0,0 0 16,64-21 0,-64 21-16,22-21 0,-22 0 15,21 0-15,-21-1 0,0 1 0,1 0 16,-1 0-16,0-21 0,0 20 16,0-20-16,0 21 0,1-21 0,-22-1 15,0 22-15,21-21 0,-21 21 16,0-1-16,0 1 0,-21 21 31,-1 0-31,1 21 0,0 1 16,0-1-16,-21 21 0,20-21 15,1 22-15,0-1 0,0-21 0,21 21 16,0 1-16,-21-22 0,21 21 16,0-21-16,0 22 0,0-22 15,0 0-15,21 0 0,0-21 0,0 21 16,0 1-16,1-22 0,-1 0 15,21 0-15,0 0 0,-20 0 0,20 0 16,-21 0-16,21 0 0,-20-22 16,20 1-16,-21 0 0,21 0 0,-20 0 15,-1 0-15,0-1 0,0 1 16,-21 0-16,0 0 0,0 0 0,0 0 16,0-1-16,0 44 46,-21-22-46,21 21 0,-21 0 16,21 0-16,0 0 0,0 0 16,0 1-16,0-1 0,0 0 15,21-21 1,0 0-16,0 21 0,22-21 16,-22 0-16,21 0 0,-21 0 15,22 0-15,-1 0 0,0 0 0,-21-21 16,22 21-16,-1-21 0,0 0 15,-20 21-15,-1-22 0,21 1 0,-21 0 16,-21 0-16,21 0 0,-21 0 16,0-1-16,0 1 15,0 0-15,0 0 0,0 0 16,-21 21-16,0 0 0,0 0 16,0 0-16,0 0 0,-1 0 15,1 0-15,0 21 0,21 0 16,-21 0-16,0-21 0,0 21 0,21 1 15,0 20-15,-22-21 0,22 0 16,0 0-16,0 1 0,0-1 16,22-21-1,-1 0-15,0 0 0,0 0 16,0 0-16,0 0 16,1-21-16,-1 21 0,0-22 15,0 1-15,0 0 0,0 0 0,1 0 16,-22-22-16,21 22 0,0-21 15,0 21-15,21-22 0,-20 1 0,-1 21 16,0-21-16,0-1 0,-21 22 16,21 0-16,-21 0 0,21 0 0,-21-1 15,0 44 1,-21-1 0,0 0-16,0 21 0,0 1 15,0-22-15,-1 21 0,1 0 16,0 1-16,0-1 0,0 22 15,21-22-15,0 0 0,0-21 0,0 22 16,0-1-16,0-21 0,0 0 16,0 1-16,21-1 0,0 0 0,0-21 15,0 0-15,1 0 0,-1 0 16,0 0-16,0 0 0,0 0 0,0 0 16,1-21-16,20 21 0,-21-21 15,0-1-15,0 1 0,-21 0 16,22-21-16,-1 21 0,-21-1 0</inkml:trace>
  <inkml:trace contextRef="#ctx0" brushRef="#br0" timeOffset="151343.32">24807 15494 0,'-21'0'15,"0"0"-15,0 0 16,0 0 0,21-21-1,0 0 1,21 0-16,-21-1 16,21 1-16,-21 0 15,-21 21 16,0 0-31,-1 21 16,22 0-16,-21 1 16,0-1-16,21 0 0,0 0 15</inkml:trace>
  <inkml:trace contextRef="#ctx0" brushRef="#br0" timeOffset="169563.98">23537 4276 0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1-21T16:34:56.53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2032 1630 0,'0'-21'0,"0"0"47,21 21-47,-21-22 15,21 22-15,-21-21 16,0 0-16,0 0 16,21 0-16,1 0 15,-22-1-15,0 1 16,0 0-16,0 0 0,0 0 16,0 0-1,0 42 48,0 0-63,0 0 0,0 21 15,0-20-15,0 20 0,0 0 16,0 22-16,0-22 0,-22 22 16,22-1-16,-21-21 0,21 22 0,0-22 15,0 22-15,0-22 0,0-21 16,-21 22-16,21-1 0,0-21 15,0 0-15,0 0 0,0 1 0,0-1 16,0 0-16,0 0 16,-21-21 15,0 0 0,21-21-31,0 0 16,0 0-16,-21 21 0,21-22 15</inkml:trace>
  <inkml:trace contextRef="#ctx0" brushRef="#br0" timeOffset="432.74">2582 1969 0,'0'21'0,"0"0"16,0 0-1,21-21 16,1-21-15,-1 21-16,-21-21 0,0 0 16,0-1-1,0 1-15,0 0 0,-21 21 16,21-21-16,-22 21 16,1 0-16,0 0 0,0 0 15,21 21-15,-21 0 16,21 0-16,0 1 15,0-1-15,0 0 0,0 0 16,21-21 0,0 0-16,0 0 0,0 0 15,1 0-15,-1 0 0,0-21 16,21 0-16</inkml:trace>
  <inkml:trace contextRef="#ctx0" brushRef="#br0" timeOffset="1013.42">4466 1058 0,'0'0'0,"0"-42"0,0 21 15,0-21-15,0 20 0,0 1 0,0-21 16,0 21-16,0 0 16,-21 42-1,0 0-15,0 0 0,-1 21 0,-20 22 16,21-22-16,0 22 0,0 20 15,-22-20-15,22 21 0,-21-1 16,-1 1-16,22 0 0,-21-1 16,0 1-16,-1 0 0,22-22 15,-21 1-15,21-22 0,-1 0 0,1 1 16,0-1-16,21-21 0,-21 0 16,42-42 15,0 0-31,0 0 0,-21 0 0,22-22 15,-1 1-15,0-22 0,21 22 16,-21-43-16</inkml:trace>
  <inkml:trace contextRef="#ctx0" brushRef="#br0" timeOffset="1272.3">4339 1058 0,'0'0'0,"21"-42"16,43-21-16,-43 63 15,0 0 1,-21 42-16,0-21 0,0 21 15,0 22-15,0-22 0,0 22 16,0-1-16,0 1 0,0 20 0,0-20 16,0 21-16,0-1 0,0-20 15,-21-1-15,0 1 0,0-1 16,21-20-16,0-1 0,-22 0 0,1 1 16,0-22-16,21 0 0,0 0 15,-21 0-15,21 0 0,-21 1 16,0-44-1,-1 1-15,22 0 16,-21 0-16,0 0 16</inkml:trace>
  <inkml:trace contextRef="#ctx0" brushRef="#br0" timeOffset="1452.19">3916 1799 0,'0'0'0,"-21"0"15,21 21-15,21-21 31,21 0-31,-21 0 16,0 0-16,1 0 16,20 0-16,0-21 0,-21 0 0,22 21 15,-1-21-15,-21 0 0,22 0 16,-1-1-16,-21 1 0,0 0 0,22 21 16,-22-21-16</inkml:trace>
  <inkml:trace contextRef="#ctx0" brushRef="#br0" timeOffset="1952.41">4974 1757 0,'0'0'16,"21"0"-16,0 0 0,1-21 16,-1 21-16,0-21 0,0-1 0,0 1 15,-21 0-15,21 0 0,1 0 16,-1 0-16,-21-1 0,0 1 15,0 0-15,0 0 0,-21 21 16,-1 0 0,-20 0-16,21 21 0,0 0 0,-22 0 15,22 1-15,0-1 0,-21 21 16,21-21-16,-1 0 0,22 1 0,0-1 16,0 0-16,0 0 0,0 0 15,0 0-15,0 1 0,22-22 16,20 21-16,-21-21 15,0 0-15,0 21 0,22-21 0,-22 21 16,0-21-16,0 21 0,0-21 16,1 21-16,-1 1 0,-21-1 15,0 0-15,0 0 16,-21 0-16,-1-21 0,1 21 16,-21 1-16,21-22 0,-22 21 0,1-21 15,0 0-15,-1 0 0,22 0 16,-21 0-16,0 0 0,20 0 0,-20 0 15,21 0-15,0 0 0,0 0 16,-1 0-16,22-21 0,0-1 31,0 1-31,22 21 16,20-21-16,-21 0 0,0 21 16,22-21-16,-1 21 0</inkml:trace>
  <inkml:trace contextRef="#ctx0" brushRef="#br0" timeOffset="2448.13">5800 1630 0,'0'0'0,"42"-21"0,-21-22 16,21 22-16,-20 0 0,-1-21 15,0 21-15,-21-1 0,-21 22 31,-22 0-31,22 0 0,-21 22 16,0-1-16,20 0 0,-20 0 16,0 0-16,-1 0 0,22 22 0,-21-22 15,21 21-15,0-21 0,-1 22 16,1-22-16,21 0 0,0 0 0,0 0 16,0 1-16,0-1 15,21-21-15,1 0 0,-1 21 16,21-21-16,-21 0 0,0 0 15,22 0-15,-22 0 0,21 21 0,-21-21 16,1 21-16,-1-21 0,0 21 16,-21 1-16,0-1 15,0 0-15,-21-21 0,0 21 16,-22 0-16,22 0 0,-21-21 16,-1 22-16,1-22 0,0 21 0,-1-21 15,1 21-15,21-21 0,-21 0 16,-1 0-16,22 0 0,0 0 0,-21 0 15,20 0-15,1 0 16,42-21 15,-21 0-15,22 21-16,-1-22 0,21 22 16,-21-21-16</inkml:trace>
  <inkml:trace contextRef="#ctx0" brushRef="#br0" timeOffset="2847.9">5927 1969 0,'21'0'16,"0"0"-16,0 0 16,0 0-16,0 0 15,1-22-15,20 22 0,-21-21 16,0 0-16,0 0 0,22 0 0,-22 0 15,0-22-15,0 22 0,0 0 16,1 0-16,-22-22 0,0 22 0,0 0 16,0 0-16,0 0 15,-22 21-15,1 0 16,-21 21-16,21-21 0,0 21 16,-1 0-16,1 22 0,0-22 15,0 21-15,0-21 0,21 22 0,-21-22 16,21 21-16,0 0 0,-22-20 15,22-1-15,0 21 0,0-21 16,0 0-16,0 1 0,0-1 0,0 0 16,22-21-16,-1 21 0,0-21 15,0 0-15,0 0 16,0 0-16,1 0 16,-1 0-16,0-21 0,0 21 0,-21-21 15,21 0-15,0-1 0</inkml:trace>
  <inkml:trace contextRef="#ctx0" brushRef="#br0" timeOffset="3248.05">6413 1863 0,'0'-21'16,"0"-1"0,0 1-16,0 0 15,22 21-15,-1 0 0,0 0 16,0 0-16,21 0 0,-20 0 15,20 0-15,-21 0 0,21 21 16,-20-21-16,-1 43 0,0-22 0,0 0 16,0 0-16,-21 21 0,21-20 15,-21 20-15,0-21 0,0 21 0,0-20 16,0 20-16,-21-21 0,0 0 16,0 0-16,21 1 0,0-1 15,-21 0-15,21-42 31,0 0-31,0-1 0,0 1 16,21 0-16,-21-21 0,21-1 16,0 1-16,0 0 0,1-1 0,-1-20 15,0 21-15,21-1 0,-21 1 16,1 0-16,-1 20 0,0 1 0,0 0 16,0 0-16,0 21 15,1 0-15,-22 21 31</inkml:trace>
  <inkml:trace contextRef="#ctx0" brushRef="#br0" timeOffset="5177.1">7006 2244 0,'0'0'0,"21"0"15,0 0-15,1 0 16,-1 0-16,0 0 16,-21-21-16,21 21 0,0-22 15,0 22-15,1-21 0,-1 0 16,0 0-16,0-21 0,0 20 0,0-20 16,1 0-16,-1-1 0,0 1 15,0-21-15,0 20 0,0-20 16,22-1-16,-22 1 0,0-1 0,0 1 15,22-1-15,-22 22 0,0-22 16,0 22-16,-21-21 0,0 41 0,0-20 16,0 21-16,-21 42 15,0 0 1,0 22-16,-1-1 0,1 0 16,0 1-16,0 20 0,21 1 15,-21-1-15,0 22 0,-1-22 16,1 1-16,21-1 0,-21 1 15,0-1-15,21 1 0,-21-1 0,21-20 0,0-1 16,0 0-16,0-21 16,0 22-16,0-22 0,0 0 0,0 0 15,21-21-15,0 21 0,0-21 16,0 0-16,1 0 0,20 0 0,-21 0 16,21 0-16,-20-21 0,20 21 0,-21-21 15,21 0-15,-20 0 0,-1 0 16,21-1-16,-21-20 0,0 21 0,1-21 15,-1-1-15,-21 22 0,21-21 16,0 21-16,-21-22 0,0 22 16,21 0-16,-21 0 0,21 21 15,-21 21 1,0 0 0,0 0-16,0 0 0,0 1 0,0 20 15,0-21-15,0 21 0,0-20 16,0-1-16,0 21 0,0-21 0,0 0 15,0 1-15,0-1 0,0 0 16,22-21-16,-1 0 16,0 0-16,0 0 0,0 0 15,0 0-15,1 0 0,-1 0 0,0-21 16,21 0-16,-21-1 16,1 1-16,-1 0 0,0 0 0,0 0 15,0 0-15,0-22 0,1 22 16,-1 0-16,-21-21 0,21 42 0,-21-22 15,21 1-15,-21 42 16,0 1 0,0-1-16,0 0 15,-21 0-15,21 0 0,-21 22 0,21-22 16,0 0-16,0 0 0,0 0 16,0 0-16,0 1 0,0-1 15,21-21-15,0 21 16,0-21-16,0 0 15,1 0-15,-1 0 0,-21-21 16,21 21-16,0-21 0,0 21 16,-21-22-16,0 1 0,21 0 0,-21 0 15,0 0-15,0 0 0,0-1 16,0 1-16,-21-21 0,21 21 0,-21 0 16,0-1-16,0 1 0,0 21 15,-1 0-15,1 0 16,21-21 15,21 0-15,1 21-16,-1-21 0,21 0 15,0-1-15,-20 1 0,20 21 16,21-21-16,-20 0 0,-1 21 0,0 0 16,1 0-16,-1 0 0,0 0 15,1 0-15,-22 0 0,0 21 0,0 0 16,0 0-16,-21 22 0,22-22 15,-22 21-15,0-21 0,0 1 0,0 20 16,0-21-16,0 21 0,0-20 16,0-1-16,0 0 0,0 0 0,-22 0 15,22 0-15,0 1 0,-21-22 0,21 21 16,0 0-16,0-42 47,0 0-32,0-1-15,21 1 16,1-21-16,-22 21 0,21-22 0,21 22 16,-21-21-16,0-22 0,1 22 15,20 0-15,-21-1 0,21 22 0,-20-21 16,-1 21-16,21 0 0,-21-1 16,22 22-16,-22 0 0,0 0 0,0 0 15,0 22-15,0-1 0,-21 0 16,0 0-16,0 21 0,0-20 0,0 20 15,0-21-15,0 21 16,0-20-16,0 20 0,0-21 0,0 0 16,0 22-16,0-22 0,0 0 0,0 0 15,0 0-15,0 0 16,22-21-16,-1 22 16,0-22-16,0 0 0,0 0 15,22 0-15,-1 0 0,-21-22 0,21 1 16,1 21-16,-1-21 0,0 0 15,1-21-15,-1 20 0,0 1 0,1-21 16,-1 0-16,0-1 0,-20 1 16,-1 0-16,0 20 0,0-20 15,-21 21-15,21-21 0,-21 20 16,0 1-16,-21 21 16,0 0-16,0 0 0,0 21 15,-1 1-15,-20-1 0,21 0 0,21 0 16,-21 0-16,21 0 0,0 1 15,0 20-15,0-21 0,0 0 16,21 0-16,-21 1 0,21-1 16,0 0-16,0-21 0,1 21 0,-1 0 15,0 0-15,0 1 16,-21-1 0,0 0-16,0 0 15,-21-21 1,0 0-16,0 0 15,-1 0-15,1 0 0,0 0 16,-21 0-16,21 0 0,-1 0 0,-20 0 16,0-21-16,21 21 0,-22-21 15,1 0-15,21-1 0,-22 1 0</inkml:trace>
  <inkml:trace contextRef="#ctx0" brushRef="#br0" timeOffset="5562.88">8996 889 0,'0'0'15,"-21"0"-15,-1 21 16,22 0-16,-21 1 0,21-1 15,0 0-15,21-21 16,1 21-16,-1-21 0,0 0 16,0 0-1,0 0-15,0 0 0,1-21 0,-1 21 16,-21-21-16,0 0 16,0-1-16,0 1 15,-21 0-15,-1 21 0,1 0 16,0 0-16,0 0 0,0 0 15,0 0-15,-1 0 0,22 21 0,-21-21 16,21 21-16,-21 1 0,0-22 16,21 21-16,0 0 0,-21 0 15,0 0-15,-1 0 16</inkml:trace>
  <inkml:trace contextRef="#ctx0" brushRef="#br0" timeOffset="5856.23">7599 1397 0,'0'0'0,"-21"0"16,-1 0-16,22 21 0,22-21 31,-1 0-31,0 0 15,0 0-15,21 0 0,-20-21 16,20 21-16,-21 0 0,21 0 0,-20 0 16,20 0-16,-21-21 0,0 21 15,0 0-15,1 0 0,-1 0 0,-42 0 63,-1 21-63</inkml:trace>
  <inkml:trace contextRef="#ctx0" brushRef="#br0" timeOffset="6992.44">2159 3302 0,'0'0'0,"-21"0"0,0 0 16,-1 0-16,22-21 15,0 0-15,0 0 16,0-1-16,0 1 0,0 0 16,0 0-16,0 0 15,0 0-15,0-1 0,22 1 16,-1 21-16,0 0 0,0 0 15,0 0-15,0 0 0,1 21 16,-1 1-16,0-1 0,0 21 0,0 0 16,-21 1-16,0-1 0,0 22 15,0-22-15,0 0 0,0 22 16,-21-22-16,0 22 0,0-22 0,-22 0 16,22 1-16,0-22 0,-21 21 15,21-21-15,-22 0 0,1 1 0,21-1 16,-22 0-16,1 0 15,0 0-15,21-21 0,-22 0 16,22 0-16,0 0 0,0 0 0,0 0 16,-1-21-16,22 0 0,0 0 15,0 0-15,-21-22 0,21 22 0,0-21 16,0 21-16,0-22 0,21 22 16,-21-21-16,22 21 0,-1-1 15,0 22-15,0 0 0,0 0 0,0 0 16,1 0-16,-1 0 0,0 22 15,0-1-15,0 21 0,0-21 16,1 0-16,-1 22 0,-21-22 0,0 0 16,21 0-16,-21 22 15,21-22-15,-21 0 0,21-21 0,-21 21 16,0 0-16,0 0 16,21-21-16,1-21 31,-1 21-31,0-21 15</inkml:trace>
  <inkml:trace contextRef="#ctx0" brushRef="#br0" timeOffset="7268.28">2984 3810 0,'0'0'0,"22"0"16,-1 0-16,-21-21 31,0 0-31,0 0 31,0 42 1,0 0-17,0 0 1,0 0-1,21-21 1</inkml:trace>
  <inkml:trace contextRef="#ctx0" brushRef="#br0" timeOffset="8299.89">4868 3747 0,'21'-22'0,"-21"-41"15,0 42 1,-21 0-16,0-1 0,0 22 15,0-21-15,0 21 0,-22 0 16,22 0-16,-21 0 0,-1 0 0,22 0 16,-21 0-16,0 21 0,-1 1 15,22-1-15,-21 0 0,21 21 0,-1-21 16,1 22-16,0-1 0,0 0 16,21 1-16,0-1 0,0 0 0,0-20 15,0-1-15,21 0 0,0 0 16,0 0-16,1-21 0,-1 0 0,21 0 15,-21 0-15,22 0 16,-22-21-16,21 0 0,-21 0 0,22 0 16,-1-1-16,-21-20 0,0 21 15,22 0-15,-22-22 0,0 22 0,0-21 16,-21 0-16,0 20 0,0-20 16,0 21-16,0 0 0,0 0 0,0-1 15,0 1-15,0 42 16,0 1-1,0-1-15,0 0 0,0 21 16,0-21-16,0 22 0,0-22 0,0 21 16,0-21-16,21 22 0,0-22 15,1 0-15,-22 21 0,21-20 16,0-1-16,21 0 0,-21 0 16,1 0-16,-1-21 0,21 0 0,-21 0 15,22 0-15,-22 0 0,21 0 16,-21-21-16,22 0 0,-22 0 0,21 0 15,0-1-15,-20 1 0,20-21 16,-21 21-16,0-22 0,0 1 0,1 0 16,-22-1-16,0 1 0,0-21 15,0-1-15,0 22 0,0-22 0,-22 1 16,1 20-16,0-20 0,-21 21 16,21-1-16,-22 1 0,1 0 0,0 20 15,-1 1-15,-20 0 16,20 21-16,-20 0 0,-22 0 0,22 0 15,-22 21-15,0 0 0,1 22 16,20-1-16,-20 0 0,-1 43 0,21-21 16,1 20-16,-1 1 0,22 0 15,-21-1-15,20 1 0,22 0 0,-21 20 16,21-20-16,-1-21 0,22 20 16,0-20-16,0-1 0,0 1 0,22-22 15,-1 0-15,21-20 0,-21 20 16,43-21-16,-22 0 0,22-21 15,-1 0-15,1 21 0,20-21 16,-20 0-16,20 0 0,-20-21 0,-1 21 16,1-21-16,-1 0 0,1 0 0,-22 0 15,1-1-15,-1 1 0</inkml:trace>
  <inkml:trace contextRef="#ctx0" brushRef="#br0" timeOffset="10344.82">6604 3344 0,'0'0'0,"0"-21"0,0 0 0,0 42 31,-21 0-31,0 22 0,-1-1 16,1 0-16,0 22 0,-21-22 15,21 22-15,-1-22 0,-20 22 0,21-1 16,-21-21-16,20 22 0,-20-22 16,0 1-16,21-1 0,-22 0 0,22 1 15,0-22-15,0 0 0,21 0 16,-21-21-16,21-21 15,0 0 1,0 0-16,0-22 0,0 22 16,21-21-16,0 21 0,-21-22 0,21 1 15,0 0-15,-21-1 0,21 1 16,1 0-16,-1 20 0,-21 1 16,21 0-16,0 21 0,0 0 15,0 21-15,-21 0 0,22 1 16,-1 20-16,0 0 0,0-21 0,0 22 15,0-1-15,1 0 0,-1 1 16,0-1-16,21 0 0,-21-20 16,1-1-16,20 0 0,0 0 0,-21 0 0,22-21 15,-1 0-15,0 0 16,1 0-16,-1 0 0,0-21 0,1 0 16,20 0-16,-20 0 0,-1-22 15,0 22-15,-21-21 0,22-1 0,-1 1 16,-21 0-16,0-1 0,22 1 15,-43-21-15,0-1 0,21 1 0,-21-1 16,0 1-16,0-22 0,-21 21 16,0 1-16,-1 21 0,1-1 0,0 1 15,-21 0-15,-1 20 16,1 1-16,0 21 0,-22 0 0,22 0 0,-22 21 16,22 1-16,-21 20 0,20 0 15,1 22-15,0-1 0,20 1 16,-20 20-16,21-20 0,21 21 15,0-22-15,0 22 0,21 105 16,0-147-16,0-1 16,22 21-16,-22-41 0,42 20 0,-20-21 15,20 0-15,-20 0 0,20 1 16,1-22-16,-1 0 0,-21 0 0,22 0 16,-1-22-16,1 1 0,-22 21 15,22-21-15,-1-21 0,-20 21 16,20-1-16,-21-20 0,1 21 0,-1-21 15,-21-1-15,0 1 0,-21 0 16,0-1-16,0 1 0,0 21 0,0-22 16,-21 22-16,-21-21 0,21 42 15,0-21-15,-1 21 0,1 0 0,-21 0 16,21 21-16,0 0 0,-1 0 16,-20 22-16,21-22 0,0 21 0,0 0 15,21 1-15,-22-1 0,22 0 16,-21 1-16,21-1 0,0-21 0,0 22 15,0-22-15,0 0 0,21 0 16,1-21-16,-1 0 16,0 0-16,0 0 0,0 0 15,0-21-15,1 21 0,-1-21 0,21 0 16,-21-1-16,0 1 0,1 0 16,-1-21-16,0 21 0,-21-22 0,21 1 15,0 21-15,-21-22 0,0 22 0,0-21 16,21 21-16,-21 0 0,0-1 15,0 44 1,0-1 0,0 21-16,0-21 0,0 22 0,0-22 15,0 21-15,0 0 0,0-20 16,0 20-16,0-21 0,0 21 16,0-20-16,22-1 0,-1 0 15,0-21-15,0 0 0,0 0 16,22 0-16,-22 0 0,0 0 15,21 0-15,-21-21 0,22 0 0,-22-1 16,21 1-16,1 0 0,-22 0 0,21-21 16,-21-1-16,22 22 15,-1-21-15,-21-1 0,21-20 0,-20 21 0,-1-1 16,0-20-16,0-1 16,-21 1-16,0-1 0,0 22 0,0-22 0,0 22 15,0 0-15,0 21 0,0-1 16,0 1-16,0 42 15,-21 1 1,21-1-16,-21 21 0,0 0 0,21 22 16,0-22-16,-22 22 0,1-22 15,21 22-15,-21-22 0,21 0 0,0 1 16,0-1-16,0 0 0,0 1 16,0-1-16,0 0 0,0 1 0,0-22 15,0 0-15,0 21 0,21-21 16,-21 1-16,21-22 0,1 21 0,-1 0 15,0-21-15,0 0 0,0 0 16,0 0-16,1 0 0,-1 0 0,0 0 16,21-21-16,-21 0 0,22-1 15,-22 1-15,21 0 0,1 0 16,-22-21-16,21 20 0,-21-20 0,22 0 16,-22 21-16,0-22 0,0 1 15,-21 21-15,0 0 0,0-22 0,0 22 16,-21 21-1,0 0-15,0 0 0,-1 0 0,1 21 16,-21 0-16,21 1 0,-22-1 16,22 0-16,-21 21 0,21 1 0,-22-22 15,22 21-15,0 0 0,0-20 16,21 20-16,0-21 0,0 0 16,0 0-16,0 1 15,21-22-15,0 0 0,0 0 16,22 0-16,-22-22 0,0 22 0,0-21 15,0 0-15,22 0 0,-22 0 16,0 0-16,0-1 0,0 1 0,1 0 16,-1 0-16,0 0 0,0-43 15,0 64-15,-21 21 32,0 1-17,0-1-15,0 21 0,0-21 0,0 0 16,0 1-16,0-1 15,21 0-15,-21 0 0,22 0 0,-1-21 16,-21 21-16,21-21 0,0 0 16,0 0-16,0 0 0,1 0 0,-1 0 15,0 0-15,0 0 0,0-21 16,0 21-16,22-21 0,-22 0 0,0 0 16,0 21-16,0-21 0,-21-22 0,22 22 15,-22 0-15</inkml:trace>
  <inkml:trace contextRef="#ctx0" brushRef="#br0" timeOffset="10585.71">8297 3535 0,'0'0'15,"-84"21"1,105-21-16,0 0 15,21 0-15,1-21 0,-1 21 16,21-21-16,-20 0 0,20-1 0,22 22 16,-22-21-16,1 0 0,-1 21 15,-20-21-15,20 21 0,-42 0 0,22 0 16,-22 0-16</inkml:trace>
  <inkml:trace contextRef="#ctx0" brushRef="#br0" timeOffset="11140.23">9969 3133 0,'0'0'0,"0"-21"0,0 42 31,0 21-31,-21 0 15,21 1-15,-21 20 0,21 1 0,0-1 16,-21 1-16,21 20 0,0-20 16,-21-1-16,0 1 0,-1-1 0,22-20 15,-21 20-15,21-20 0,-21-22 16,21 21-16,-21-21 0,21 0 16,0 1-16,0-1 0,0-42 31,0-1-16,0 1-15,0-21 16,0 21-16,0 0 0</inkml:trace>
  <inkml:trace contextRef="#ctx0" brushRef="#br0" timeOffset="11468.04">9758 3281 0,'0'-21'15,"0"-22"-15,21 22 16,21 0-16,-21 0 0,22 21 16,-1-21-16,22 0 0,-22-1 0,21 1 15,1 21-15,-22-21 0,22 21 16,-22 0-16,0 0 0,1 0 0,-22 21 16,0 0-16,-21 1 0,0 20 15,0 0-15,0 1 0,-21-1 0,0 21 16,-22-20-16,22-1 0,-21 0 15,0 1-15,-1-1 0,1 0 0,21-20 16,-22 20-16,22-21 0,0 0 16,0 0-16,0-21 0,21 22 15,-21-22-15,21 21 16,21-21 0,0 0-1,0 0-15</inkml:trace>
  <inkml:trace contextRef="#ctx0" brushRef="#br0" timeOffset="12345.28">10287 4085 0,'0'21'0,"0"-42"0,-21 42 0,21 1 16,0-44-1,21 1 1,0 0-16,0 0 15,22 0-15,-22-22 0,21 22 0,0-21 16,1 21-16,-22-22 0,21 1 16,1 0-16,-22-1 0,0 1 0,0 21 15,-21 0-15,0 0 0,0-1 16,0 1-16,-21 21 16,0 21-16,-22-21 0,22 22 15,0-1-15,0 0 0,0 0 0,0 0 16,21 0-16,0 1 15,0-1-15,0 0 0,0 0 16,21-21-16,0 21 0,0-21 16,-21 21-16,21-21 0,0 22 15,-21-1-15,22 0 0,-22 0 16,0 0-16,0 0 0,0 1 16,0-1-16,0 21 0,0-21 0,0 0 15,0 1-15,0-1 0,0 0 16,21-21-16,0 0 15,0 0-15,0 0 16,0 0-16,1 0 0,20-21 0,-21 0 16,0-1-16,22 22 0,-22-21 15,21-21-15,-21 21 0,22 0 16,-22-22-16,21 22 0,-21 0 0,0-21 16,1 20-16,-22 1 0,0 0 15,0 0-15,21 0 0,-42 42 31,21 0-15,0 0-16,-22 0 0,1 1 16,21-1-16,-21 0 0,21 21 0,0-21 15,0 1-15,0 20 0,0-21 16,0 0-16,0 0 0,0 1 0,0-1 16,21-21-16,0 21 0,1-21 15,-1 0-15,21 0 0,-21 0 16,0 0-16,22 0 0,-22-21 0,21 21 15,-21-21-15,1-1 0,20 1 16,-21 0-16,0 0 0,0-21 0,1 20 16,-1-20-16,-21 21 0,0-21 15,0-1-15,0 22 0,0-21 0,0-1 16,0 22-16,-21 0 0,-1 0 16,1 0-16,0 21 0,-21 0 0,21 0 15,-1 0-15,-20 0 0,21 21 0,-21 0 16,20 0-16,1 0 0,0 1 15,0-1-15,0 0 0,21 0 16,0 0-16,0 0 0,0 1 16,0-1-16,21 0 0,0 0 15,0-21-15,22 0 0,-22 0 16,0 0-16,21 0 0,-21 0 0,22 0 16,-1 0-16,-21 0 0,22-21 0,-22 21 15,21-21-15</inkml:trace>
  <inkml:trace contextRef="#ctx0" brushRef="#br0" timeOffset="12999.91">11705 3831 0,'21'-21'15,"-42"42"-15,63-63 0,-42 21 0,22 0 16,-1-1-16,-21 1 16,0 42 15,0 1-31,0-1 16,0 0-16,0 0 0,0 0 0,0 22 15,0-22-15,0 21 0,0-21 0,0 22 16,0-22-16,0 0 0,0 0 15,0 0-15,0 0 0,0 1 0,0-1 16,21-21-16,0 0 0,0 0 16,0 0-16,1 0 0,-1 0 15,0 0-15,0-21 0,0 21 16,0-22-16,1 1 0,-1 0 16,0 0-16,0-21 0,0 20 0,0-20 15,1 21-15,-1-21 0,0 20 16,0-20-16,0 21 0,0 0 0,1-22 15,-1 22-15,0 21 0,0-21 16,0 21 0,-21 21-16,0 0 0,0 1 15,0-1-15,-21 21 0,21-21 16,0 0-16,0 22 0,-21-22 16,21 0-16,0 0 0,0 22 0,0-22 15,0 0-15,0 0 16,0 0-16,21-21 15,0 0-15,0 0 0,1 0 16,-1 0-16,0 0 0,0 0 16,0-21-16,22 0 0,-22 0 0,0 0 15,0-1-15,0 1 0,0-21 16,1 21-16,-1 0 0,0-22 0,-21 22 16,0 0-16,21 0 0,-21 0 15,0 42 1,0 0-1,-21 0-15,21 0 0,-21 0 0,0 22 16,-1-22-16,22 0 0,0 0 16,0 22-16,0-22 0,-21 0 15,21 0-15,0 0 16,0 0-16,21-21 16,1 0-1,-22-21 1,0 0-16,21 21 0,-21-21 0,0 0 15,21 0-15</inkml:trace>
  <inkml:trace contextRef="#ctx0" brushRef="#br0" timeOffset="13312.73">12827 3450 0,'0'0'0,"-21"0"15,-22 0 1,22 0-16,0 0 0,0 21 0,0-21 0,21 22 15,21-22 17,0 0-32,0 0 0,0 0 15,1 0-15,-1-22 0,0 22 0,0-21 16,0 21-16,-21-21 0,0 0 16,-21 0-1,0 21 1,0 0-16,0 0 0,-1 0 15,1 21-15,0-21 0,0 21 16,21 0-16,-21 0 0,21 1 16,0-1-16,0 0 15,0 0-15,21-21 0,0 21 0,0-21 16,0 0-16,22 21 0</inkml:trace>
  <inkml:trace contextRef="#ctx0" brushRef="#br0" timeOffset="13956.36">13610 3852 0,'0'0'0,"0"-21"31,0 0-31,-21 0 16,21 0-1,-21 0-15,0-1 0,21 1 16,0 0-16,0 0 0,-22 21 15,1-21-15,0 21 0,0 0 16,0 0-16,0 0 0,-1 0 16,1 0-16,0 0 0,-21 21 0,21 0 15,-1 21-15,1-20 0,-21 20 16,21 0-16,0 1 0,-1-1 0,1 0 16,0 1-16,21-1 0,-21 0 0,21-21 15,0 1-15,0-1 16,0 0-16,21 0 0,0-21 0,0 0 15,1 0-15,-1 0 0,21 0 16,-21 0-16,0-21 0,22 0 0,-1 0 16,-21-1-16,0-20 0,22 21 15,-22-21-15,21 20 0,-21-20 0,1 0 16,20-1-16,-21-20 0,0 21 16,0-22-16,22 1 0,-22-1 0,0 1 15,0-22-15,0 21 0,1 1 16,-1-1-16,-21 1 0,21 21 0,-21-1 15,0 22-15,0-21 0,0 21 16,-21 21 0,0 21-16,-1 0 0,22 0 15,-21 21-15,0 1 0,0-1 16,21 22-16,-21-1 0,21 1 0,-21-1 16,-1 1-16,22-1 0,0-21 15,0 22-15,-21-22 0,21 22 0,-21-22 16,21 0-16,-21 1 0,21-1 15,0-21-15,0 22 0,0-22 0,0 0 16,0 0-16,0 0 0,0 0 16,21-21-1,0 0 1,0-21-16,1 0 0,-22 0 0,21 0 16,0 0-16,0-1 0,0 1 0</inkml:trace>
  <inkml:trace contextRef="#ctx0" brushRef="#br0" timeOffset="14336.65">13906 3852 0,'0'0'0,"0"22"15,22-22 1,-1 0-16,0 0 16,0 0-16,0 0 0,0 0 15,1 0-15,-1-22 0,0 22 0,21-21 16,-21 21-16,1-21 0,-1 21 0,0-21 15,-21 0-15,21 0 16,-21-1-16,0 1 0,0 0 0,0 0 16,-21 0-16,0 21 15,0 0-15,-1 0 0,1 0 16,-21 0-16,21 0 0,0 21 16,-1 0-16,1 0 0,0 0 15,0 1-15,21-1 0,-21 21 0,21-21 16,-21 0-16,21 22 0,-22-22 0,22 0 15,0 21-15,0-20 16,0-1-16,0 0 0,0 0 16,0 0-16,22-21 0,-1 21 15,0-21-15,0 0 16,0 0-16,0 0 0,1 0 0,-1 0 16,0-21-16,0 21 0,0-21 15</inkml:trace>
  <inkml:trace contextRef="#ctx0" brushRef="#br0" timeOffset="14777.4">14499 3768 0,'0'0'0,"0"-21"15,0-1-15,21 22 16,-21-21-16,0 0 0,21 21 16,1 0-16,-1-21 15,0 21-15,0 0 0,0 0 16,0 0-16,1 21 0,-1 0 15,0 0-15,0-21 0,-21 22 16,0-1-16,0 21 0,0-21 0,0 0 16,0 1-16,0 20 0,0-21 0,0 21 15,0-20-15,0-1 0,-21 0 16,21 0-16,-21 0 0,21 0 0,0 1 16,-21-22-16,-1 21 15,22-42 16,0-1-31,0 1 0,0 0 16,22 0-16,-1 0 0,-21-22 16,21 22-16,0-21 0,0 0 0,0 20 15,1-20-15,20 0 0,-21-1 16,0 22-16,0-21 0,1 21 16,-1 0-16,-21-1 0,21 22 0,-21-21 15,21 21-15,0 0 16,-21 21-1,-21 1 1,0-22-16,0 21 16,0 0-16</inkml:trace>
  <inkml:trace contextRef="#ctx0" brushRef="#br0" timeOffset="19164.03">1503 5800 0,'0'0'0,"-21"0"16,-1 0-16,1-21 16,0 21-16,0-22 0,21 1 15,0 0 1,0 0-16,0 0 0,0 0 15,21 21-15,21-22 0,-20 1 16,-1 0-16,21 0 0,0 21 16,-20 0-16,20 0 0,-21 0 15,21 0-15,-20 0 0,-1 0 0,0 21 16,-21 0-16,0 22 0,0-22 16,0 0-16,0 21 0,-21 1 15,0-22-15,-22 21 0,22 0 0,-21-20 16,-1 20-16,1-21 0,0 0 15,-1 0-15,1 1 0,0-1 16,21-21-16,-1 0 0,1 0 16,21-21-1,43-1-15,-22 22 16,0-21-16,21 0 0,1 21 16,-1 0-16,0 0 0,1 0 15,-1 0-15,-21 0 0,21 0 0,1 21 16,-1 0-16,-21 1 0,0-1 15,1 0-15,-1 21 0,-21-21 16,0 1-16,0 20 0,-21-21 0,-1 0 16,1 22-16,-21-22 0,21 0 15,-22 0-15,1 0 0,0 0 0,-22 1 16,22-22-16,-22 0 16,22 0-16,-21 0 0,20 0 15,1 0-15,0-22 0,20 1 0,-20 21 16,21-21-16,0 0 0,21 0 15,0 0-15,0-1 16,21 1-16,21 0 0,1 21 16,-1-21-16,0 0 0,22 0 15</inkml:trace>
  <inkml:trace contextRef="#ctx0" brushRef="#br0" timeOffset="19432.39">2455 6033 0,'0'21'0,"0"-42"0,21 42 0,1-21 16,-1 0-16,0 0 15,0 0-15,0 0 0,0-21 16,1 21-16,-22-22 0,21 1 16,0 0-16,-21 0 0,0 0 15,-21 21 1,0 0-16,-1 0 0,1 0 15,0 0-15,0 0 0,0 0 0,0 0 16,-1 21-16,22 0 0,0 0 16,22-21 15</inkml:trace>
  <inkml:trace contextRef="#ctx0" brushRef="#br0" timeOffset="19925.62">4127 5313 0,'0'0'16,"0"-42"-16,22 20 15,-22 1-15,0 0 0,0 42 16,0 0-1,0 1-15,-22 20 0,22 0 16,0 1-16,0 20 0,-21 1 16,0 20-16,21-20 0,-21-1 0,21 22 15,-21-22-15,0 1 0,-1-1 16,1 1-16,0-22 0,21 1 0,-21 20 16,0-42-16,0 22 0,-1-1 15,1-21-15,0 0 0,21 0 0,0 1 16,-21-22-16,0 0 15,21-22 1,0 1-16,0 0 16,0 0-16,0 0 0,0-22 15,0 22-15,21-21 0</inkml:trace>
  <inkml:trace contextRef="#ctx0" brushRef="#br0" timeOffset="20220.45">3831 5609 0,'-21'-42'15,"42"84"-15,-42-105 0,21 20 0,0 22 0,0-21 16,0 21-16,0-22 0,21 22 16,0-21-16,22 21 0,-22-22 15,21 22-15,0 0 0,22 0 16,-22 0-16,22 21 0,-22 0 0,22 0 16,-22 21-16,0 21 0,1-21 0,-22 22 15,0-1-15,-21 22 16,0-22-16,-21 21 0,0-20 0,-1 20 15,-20-20-15,0 20 0,-1-21 16,1 1-16,0-1 0,-1-21 0,22 22 16,-21-22-16,21 0 0,-22 0 15,22 0-15,42-21 32,1 0-32,-1 0 15,0 0-15</inkml:trace>
  <inkml:trace contextRef="#ctx0" brushRef="#br0" timeOffset="22804.75">4932 6075 0,'0'-21'15,"0"42"-15,21-63 0,-21 20 0,21 1 0,-21 0 16,0 0-16,0 0 0,0 0 16,-21-1-16,0 1 0,0 0 0,-1 21 15,1 0-15,0 0 0,0 0 16,-21 0-16,20 0 0,-20 0 0,21 42 15,0-20-15,-22-1 0,22 21 16,0-21-16,0 22 0,0-1 0,21-21 16,-21 21-16,21-20 0,0-1 15,-22 21-15,22-21 0,0 0 0,0 1 16,22-22-16,-1 0 16,0 0-16,21 0 15,-21 0-15,1 0 0,-1-22 16,21 22-16,-21-21 0,22 0 0,-22 0 15,21 0-15,-21 0 0,22-1 16,-22 1-16,0-21 0,0 21 0,0 0 16,-21-22-16,21 22 0,-21 0 15,22 0-15,-22 0 0,0-1 0,0 44 47,0-1-47,0 0 16,0 0-16,0 0 31,0 0 32,0 1-48,0-1-15,0 0 16,0 0-16,0 0 0,0 0 15,0 1-15,0-1 0,0 0 0,0 0 16,0 0-16,0 0 16,0 1-16,0-1 0,0 0 15,21-21-15,0 0 16,0 0-16,0 0 0,0 0 16,1 0-16,20-21 0,-21 21 15,21-21-15,-20-1 0,20 1 0,-21 0 16,21 0-16,1 0 0,-1 0 15,0-22-15,-20 22 0,83-85 16,-83 64-16,-22 0 16,0 20-16,0 1 0,0 0 0,0 0 15,0 0-15,-22 21 0,1 0 16,0 0-16,0 0 0,0 21 16,0 0-16,-1-21 0,1 21 15,21 0-15,0 1 0,0-1 16,0 0-16,21 0 15,22 0-15,-22-21 0,0 21 16,0 1-16,0-22 0,1 21 16,-1-21-16,0 21 0,0 0 0,-21 0 15,21 0-15,-21 1 0,0-1 16,0 0-16,0 0 0,0 0 16,0 0-16,0 1 15,21-1 1,1-21-16,-22 21 0,21-21 15,0 0-15,21 0 0,-21 0 16,1 0-16,20 0 0,-21 0 0,21 0 16,1-21-16,-22 0 0,21-1 15,1 22-15,-22-21 0,21 0 0,0 0 16,1 0-16,-22 0 0,0-22 16,0 22-16,0 0 0,-21-21 0,22 20 15,-22 1-15,0 0 0,0 0 16,0 0-16,-22 21 0,1 0 15,0 0-15,0 0 0,0 21 16,-22-21-16,22 21 0,0 0 0,0 22 16,0-22-16,-22 0 0,22 0 15,0 21-15,0-20 0,0-1 16,21 0-16,0 0 0,0 0 0,0 0 16,0 1-16,0-1 15,21-21 1,0 0-16,0 0 0,0-21 15,1 21-15,-1-22 0,0 1 0,0 21 16,0-21-16,0 0 0,1 0 16,-1 0-16,-21-22 0,21 22 0,-21 0 15,21 0-15,-21-22 0,0 22 16,21 21-16,-21-21 0,0 42 31,0 0-31,0 1 16,0-1-16,0 0 0,0 0 0,0 0 15,0 22-15,0-22 0,0 0 16,0 0-16,0 0 0,0 22 0,0-22 16,21 0-16,1 0 0,-1 0 15,0 0-15,0-21 0,21 22 0,-20-22 16,20 0-16,-21 0 0,21 0 16,-20 0-16,20 0 0,0-22 0,-21 1 15,1 0-15,20 21 16,-21-42-16,0 21 0,0-1 0,1 1 15,-1-21-15,-21 0 0,21-1 0,0 1 16,0-22-16,0 1 0,-21 21 16,22-22-16,-1 1 0,0-1 0,-21 1 15,21 20-15,0 1 0,-21 0 16,21 20-16,-21-20 0,0 21 16,0 42-1,0 0-15,-21 22 0,0-22 16,0 21-16,21 22 0,-21-22 15,0 0-15,-1 22 0,22-22 0,-21 22 16,0-22-16,21 0 16,-21 22-16,21-22 0,0 0 0,-21-20 15,21 20-15,0 0 0,0-21 0,0 1 16,0 20-16,0-21 0,21-21 16,-21 21-16,21 0 0,0-21 0,22 0 15,-22 0-15,0 0 0,21 0 16,-21-21-16,22 0 0,-1 0 0,-21 0 15,22 0-15,-1-1 0,-21 1 16,21-21-16,1 21 0,-22-22 16,21 1-16,-21 0 0,1-22 0,-1 22 15,0-22-15,-21 22 0,0-21 0,21-1 16,-21 22-16,0-1 0,21 1 16,-21 21-16,0 0 0,0 0 15,-21 42 1,0 0-16,0 0 15,0 21-15,-1 1 0,22-1 0,-21 0 16,0 1-16,21-1 0,-21 0 16,21 22-16,0-22 0,0-21 0,-21 22 15,21-1-15,0-21 0,0 22 16,0-22-16,0 0 0,0 0 0,21 0 16,-21 0-16,21-21 0,0 22 15,22-22-15,-22 0 0,0 0 16,21 0-16,1 0 0,-22 0 0,21 0 0,0 0 15,1 0-15,-1 0 16,0-22-16,1 22 0,-22-21 0,21 0 16,-21 0-16,1 0 0,-1 0 15,0-1-15,-21-20 16,0 21-16,0 0 0,0 0 0,0-1 16,-21 1-16,0 21 15,-1 0-15,1 0 0,0 21 16,21 1-16,-21-22 0,21 21 15,-21 0-15,0 0 0,21 0 0,0 0 16,0 1-16,0-1 0,-22 0 16,22 0-16,0 0 0,0 0 15,0 1-15,0-1 0,0 0 16,0 0-16,22-21 0,-1 0 16,0 0-16,0 0 0,0 0 0,0 0 15,22 0-15,-1 0 0,-21 0 16,22-21-16,-1 0 0,0 21 0,-21-21 15,22-1-15,-1 1 0,-21 0 16,22-21-16,-22 21 0,0-22 0,0 1 16,0 0-16,22-22 0,-22 22 15,0-22-15,0 1 0,0-1 16,0-20-16,-21 20 0,22 22 0,-1-22 16,0 22-16,-21 0 0,0-1 15,0 22-15,0 0 0,0 0 0,-21 42 31,0 0-31,-1 21 16,1-20-16,0 41 0,0-21 16,0 22-16,0-1 0,-1 1 0,1 21 15,0-22-15,0 1 0,0-22 16,21 21-16,0-20 0,0 20 0,0-20 16,0-22-16,0 21 0,0-21 15,0 0-15,21 1 0,0-1 0,0-21 16,0 0-16,1 0 0,-1 0 15,21 0-15,-21 0 0,0 0 0,22 0 16,-22-21-16,0-1 0,0 22 16,22-21-16,-22 0 0,0 0 15,-21 0-15,21 0 0,-21-1 16</inkml:trace>
  <inkml:trace contextRef="#ctx0" brushRef="#br0" timeOffset="24449.17">5630 7959 0,'21'0'0,"-42"0"0,64 0 31,-22 0-15,-21-21-16,0-1 16,21 1-16,-21 0 15,21 21-15,-21-21 0,0 0 16,0 0-16,0-1 0,0 1 16,-21 0-16,-21 0 0,20 0 0,1 0 15,0 21-15,-21-22 0,21 22 0,-22 0 16,22 0-16,-21 0 0,21 0 15,-1 22-15,-20-22 0,21 21 0,0 21 16,0-21-16,21 22 0,0-22 0,0 21 16,0 0-16,0 1 0,0-1 15,0-21-15,0 0 0,0 22 16,0-22-16,21 0 0,0-21 16,0 0-16,0 0 0,0 0 0,1 0 15,-1-21-15,0 21 0,21-21 16,-21 0-16,1-1 0,20-20 0,-21 21 15,0 0-15,22 0 0,-22-22 0,0 22 16,0 0-16,-21 0 0,0 0 16,0-1-16,0 1 0,0 42 31,0 1-31,0-1 16,0 0-16,0 0 0,0 21 0,0-20 15,0 20-15,0-21 0,0 0 16,0 22-16,0-22 0,0 0 0,21-21 15,0 21-15,1-21 0,-1 0 16,0 0-16,0 0 0,0-21 0,0 21 16,22-21-16,-22 0 0,0-1 0,21 1 15,-20-21-15,20 21 0,-21-22 16,0 22-16,0-21 0,22 21 16,-22-22-16,-21 1 0,21 0 0,-21-1 0,0 1 15,0 0-15,0-1 0,0 1 16,-21-21-16,0 20 0,0 1 15,-1 0-15,-20-1 0,0 1 0,-1 21 16,-20-22-16,-1 22 0,1 0 0,-1 21 16,1 0-16,-22 0 0,22 0 15,-1 21-15,-20 22 0,20-1 0,22 0 16,-22 22-16,22-1 0,-22 22 0,43-22 16,-21 22-16,0 84 0,20-84 15,22 0-15,0-22 0,0 22 16,0-43-16,22 22 0,-1-22 0,21 0 15,-21-20-15,22 20 0,-1-42 0,0 21 16,22 0-16,-22-21 0,22 0 16,-1 0-16,1 0 0,-1 0 15,-21-21-15,22 0 0,-1 21 0,-20-21 16,20 0-16,-20-1 0,20-20 0,1 21 16,-22 0-16</inkml:trace>
  <inkml:trace contextRef="#ctx0" brushRef="#br0" timeOffset="24721.22">7239 7345 0,'0'0'0,"0"-21"0,-21 21 16,0 0 0,-1 21-16,1 0 0,0 0 0,0 0 15,0 22-15,21-1 0,-21 0 16,-1 1-16,1-1 0,21 0 0,0 1 15,-21 20-15,0-20 0,21-1 0,0 0 16,-21 1-16,0-1 0,-1 0 16,22 1-16,0-22 0,-21 0 0,21 0 15,-21 0-15,21 0 0,0-42 32,21 0-32,-21 0 0,21 0 15,1 0-15,-22-22 0</inkml:trace>
  <inkml:trace contextRef="#ctx0" brushRef="#br0" timeOffset="24968.18">6921 7472 0,'-21'-42'0,"42"84"0,-42-127 15,21 43-15,0 0 0,-21 20 0,21-20 16,0 21-16,0 0 0,0 0 0,21-1 16,0 1-16,1 0 0,20 21 15,0-21-15,1 0 0,-1 21 0,0-21 16,22 21-16,-22-22 0,22 22 0,-22 0 15,21 22-15,-20-1 0,-22 21 16,21 0-16,-21 1 0,-21-1 16,0 22-16,-21-1 0,0-21 0,-21 22 0,-1-1 15,1-20-15,-21-1 16,20 0-16,-20 1 0,20-22 0,1 0 16,-21 0-16,20 0 0,1 1 0,0-1 15</inkml:trace>
  <inkml:trace contextRef="#ctx0" brushRef="#br0" timeOffset="25031.76">7133 7768 0,'85'0'16</inkml:trace>
  <inkml:trace contextRef="#ctx0" brushRef="#br0" timeOffset="27032.22">7726 8065 0,'0'0'0,"21"0"0,0-22 16,0 1-16,0 0 0,22 0 15,-22 0-15,-21 0 0,21-1 0,0 1 16,-21 0-16,0-21 0,0 21 16,0-1-16,0 1 0,0-21 0,-21 21 15,0 0-15,0-1 0,0 22 16,-1 0-16,1 0 0,-21 0 0,21 0 15,0 22-15,-22-1 0,22 0 0,0 0 16,0 21-16,-22 1 16,22-1-16,21 0 0,-21 1 0,21-1 0,-21 0 15,21 1-15,0-1 16,0-21-16,0 0 0,0 1 0,0-1 16,21-21-1,0 0-15,0-21 16,1 21-16,-1-22 0,0-20 15,0 21-15,21 0 0,-20-22 0,-1 22 16,21-21-16,-21 21 0,0-22 0,1 22 16,-1-21-16,0 21 0,0-22 15,-21 22-15,0 0 0,0 0 16,0 42 0,0 0-16,0 0 15,0 1-15,0 20 16,0-21-16,0 21 0,0-20 0,0 20 15,0 0-15,0-21 0,0 22 16,0-22-16,21 0 0,-21 0 0,21 0 16,1 1-16,-22-1 0,21-21 0,0 0 15,0 0-15,0 0 0,0 0 16,22 0-16,-22-21 0,0-1 0,0 1 16,22 0-16,-22-21 0,21 21 15,-21-22-15,0 22 0,22-21 16,-22 21-16,0-22 0,0 1 15,-21 0-15,0 20 0,0-20 0,0 21 16,0-21-16,0 20 0,0 1 0,-21 21 16,0 0-16,0 0 15,0 21-15,-1 1 0,1-1 0,21 0 16,-21 0-16,21 0 0,0 0 16,-21 1-16,21-1 0,0 0 0,0 0 15,0 0-15,21-21 0,0 21 16,0 1-16,-21-1 0,22-21 0,-1 21 15,0 0-15,0 0 0,-21 0 16,0 1-16,21-1 0,0 0 16,-21 0-16,22 0 0,-22 0 0,0 1 15,21-1-15,0 0 0,0-21 16,0 0-16,0 21 0,22-21 0,-22 0 16,21 0-16,-21 0 0,22-21 15,-1 0-15,0 21 0,1-21 0,-1-1 16,-21 1-16,22-21 0,-1 21 15,0 0-15,-21-22 0,1 22 0,-1-21 16,0 21-16,-21-22 0,0 1 0,0 21 16,0 0-16,0-22 0,-21 22 15,0 0-15,-1 21 0,1 0 0,-21-21 16,21 21-16,0 0 16,-22 0-16,1 21 0,21 0 0,-22 0 15,22 0-15,-21 22 0,21-22 0,0 21 16,-1-21-16,1 22 0,0-1 15,0-21-15,21 22 0,0-22 0,0 0 16,0 0-16,0 0 0,21 0 16,0-21-16,0 0 0,1 0 0,20 0 15,-21 0-15,0 0 0,22-21 16,-22 0-16,21 0 0,-21 0 0,22 0 16,-22-1-16,0 1 0,0 0 15,21-21-15,-20 21 0,-22-1 0,21 1 16,-21-21-16,21 21 0,-21 0 15,0-1-15,0 1 0,0 0 16,0 42 0,0 0-1,0 22-15,0-22 0,0 0 16,0 21-16,0-20 0,0 20 0,0-21 16,0 21-16,0-20 0,0-1 15,21 0-15,0-21 0,0 21 0,1-21 16,-1 0-16,0 0 0,0 0 15,0 0-15,0-21 0,1 21 0,-1-21 16,0 0-16,0-1 0,21 1 0,-42 0 16,22 0-16,-1 0 15,0 0-15,0-22 0,-21 22 0,0 0 16,0 0-16,21-22 0,-21 22 16,0 0-16,21 21 0,-21-21 0,0 42 31,0 0-31,0 0 0,0 1 15,0-1-15,-21 21 0,0-21 0,0 0 16,21 22-16,0-22 0,0 0 16,-21 0-16,21 0 0,0 1 0,0-1 15,-21-21 1,21-21 15,0-1-31,0 1 16,21 0-16,-21 0 0,21 0 0,-21 0 15,21-1-15,0 1 0,0-21 16,1 21-16,-1-22 0,0 22 0,0 0 16,0 0-16,22 0 0,-22 21 15,0 0-15,21 0 0,-21 0 0,1 0 16,-22 21-16,21 0 0,0 0 0,0 0 16,-21 1-16,0-1 0,21 21 15,-21-21-15,21 0 0,-21 22 0,0-22 16,0 0-16,0 0 15,0 0-15,0 1 0,0-1 0,-21-21 32,0 0-17,21-21-15,0-1 0,0 1 16,0 0-16,0 0 0,21 0 16,0-22-16,1 22 0,-1-21 0,21 0 15,-21-1-15,22 22 0,-22-21 16,21-1-16,0 22 0,1 0 0,-22 0 15,21 21-15,-21 0 0,22 0 0,-22 0 16,0 21-16,-21 0 16,21 0-16,-21 22 0,0-22 0,0 0 15,0 21-15,0-20 0,0 20 16,0-21-16,0 21 0,0-20 0,0-1 16,0 0-16,0 0 0,-21 0 0,21 0 15,0-42 32,0 0-47,0 0 0,0 0 16,21 0-16,0-1 0</inkml:trace>
  <inkml:trace contextRef="#ctx0" brushRef="#br0" timeOffset="27416">10647 7747 0,'0'0'0,"21"0"15,-21 21 1,21-21-1,0 0 1,0 0-16,1 0 16,-1 0-16,0 0 0,21 0 0,-21 0 15,1-21-15,20 21 0,0-21 16,-21 0-16,22 21 0,-22-21 0,0-1 16,-21 1-16,0 0 15,0 0-15,0 0 0,0 0 16,-21 21-16,-21 0 0,20 0 15,-20 0-15,21 0 0,-21 21 16,-1 0-16,22 0 0,-21 0 0,-1 0 16,22 1-16,0 20 0,-21-21 0,21 21 15,-1-20-15,22 20 0,0-21 16,-21 21-16,21-20 0,0 20 0,0-21 16,0 0-16,0 0 0,0 1 15,0-1-15,0 0 0,21-21 0,1 0 16,-1 0-16,0 0 0,0 0 0,0 0 15,22 0-15,-22 0 0,21-21 16,0 0-16,1-1 0,20 1 0,-20 0 16,20-21-16,-21 21 15,22-1-15</inkml:trace>
  <inkml:trace contextRef="#ctx0" brushRef="#br0" timeOffset="28444.41">11811 7027 0,'0'0'15,"21"-42"-15,-21-21 0,0 41 0,0-20 16,0 21-16,0 0 0,0 0 0,0-1 16,-21 22-1,0 22-15,0-1 0,21 0 0,-22 21 16,1 1-16,0-1 0,21 0 16,-21 22-16,0 20 0,0-20 15,-1 21-15,1-22 0,0 22 0,0-22 16,0 22-16,0-43 0,-1 22 15,22-1-15,-21-20 0,0-1 0,0 0 16,0 1-16,21-22 0,0 21 16,-21-21-16,21 0 0,-22-21 0,22 22 15,22-44 1,-1 1 0,0 21-16,0-21 0,0 0 0,0-21 15,1 20-15,-1 1 0,0 0 16,0 0-16,0 21 0,0-21 0,1 21 15,-1 0 1,0 21 15,0-21-15,0 0-16,0 0 16,1 0-16,-1 0 0,0 0 15,0 0-15,0-21 0,22 0 16,-22 21-16,0-22 0,0 1 0,0 21 15,0-21-15,1 0 0,-22 0 16,0 0-16,0-1 0,0 1 0,0 0 16,-22 21-16,1 0 15,0 0-15,0 0 16,0 21-16,0-21 0,-1 21 0,-20 1 16,21-1-16,21 21 0,-21-21 15,0 0-15,-1 22 0,22-22 0,-21 21 16,21-21-16,0 1 0,0-1 0,0 0 15,0 0-15,0 0 0,0 0 16,0 1-16,21-22 0,1 21 16,-1-21-16,0 0 15,0 0-15,0 0 0,0 0 0,1 0 16,-1-21-16,0 21 0,0-22 0,0 1 16,22 0-16,-22 0 0,0 0 15,21 0-15,-21-1 0,1-20 16,20 21-16,-21 0 0,-21-22 15,21 22-15,0 0 0,-21 0 0,0 0 16,0 0-16,22-1 0,-1 22 16,0 0 15,-21 22-31,21-1 0,-21 0 16,0 0-16,0 0 0,0 0 0,21 1 15,-21-1-15,0 21 0,0-21 0,0 0 16,0 22-16,0-22 15,0 21-15,-21-21 0,21 1 0,0-1 16,-21 0-16,0 0 16,21 0-16,-21-21 0,21-21 31,0 0-15,0 0-16,0 0 0,21-1 0,0 1 15,-21-21-15,21 21 0,21-22 16,-20 22-16,-1-21 0,0 21 0,21-22 15,-21 22-15,1 0 0,-1 0 16,0 0-16,0 0 0,0-1 16,-21 1-16,0 0 31,0 0-15</inkml:trace>
  <inkml:trace contextRef="#ctx0" brushRef="#br0" timeOffset="28741.24">11472 7112 0,'-42'0'0,"84"0"0,-105 0 0,20-21 0,86 21 31,-1 0-31,0 0 15,1 0-15,20-21 0,1 21 0,-1 0 16,22 0-16,-22-21 0,22 21 16,0 0-16,-1 0 0,1-22 0,-21 22 15,-1 0-15,1 0 0,-22 0 16,0 0-16,-21 0 0,1 0 0,-1 0 16,-21-21-1,-21 21 1,-1 0-16,1 0 15</inkml:trace>
  <inkml:trace contextRef="#ctx0" brushRef="#br0" timeOffset="41584.64">3895 6583 0,'0'0'0,"-22"0"16,1 0-16,0 0 0,0-21 15,0 21-15,0 0 16,-1 0 0,1 0-16,0 0 15,42 0 63,0 0-78,1 0 16,20 0-16,-21 0 0,0 0 0,22 0 16,-1 0-16,0 0 0,1 0 15,-1 0-15,0 0 0,1 0 0,20 0 16,-21 0-16,22 0 0,21 0 15,-22 21-15,22-21 0,-22 0 16,22 0-16,0 21 0,-22 0 0,22-21 16,-22 21-16,1-21 0,-1 22 15,1-22-15,-1 21 0,1-21 16,-22 21-16,22-21 0,-22 0 16,21 21-16,-20-21 0,-1 0 0,-21 0 15,22 21-15,-22-21 0,21 0 16,-21 0-16,0 0 15,-42 0 32,0 0-47,0 0 16,0 0-16,0 0 0,-1-21 16,-20 21-16,0 0 0,-1 0 15</inkml:trace>
  <inkml:trace contextRef="#ctx0" brushRef="#br0" timeOffset="42164.31">3789 6562 0,'0'0'0,"-21"0"0,-1 0 16,1 0-1,42 0 32,22 0-47,-22 21 16,0-21-16,21 0 0,1 0 0,-1 21 15,0-21-15,1 0 16,20 0-16,-20 0 0,41 0 0,-20 0 16,20 0-16,1 0 0,0 0 15,-22 0-15,22 0 0,0 0 0,-22 0 16,1 0-16,-1 0 0,1 0 15,-22 0-15,21 0 0,-20 0 0,-1 0 16,0 0-16,1 0 0,-22 0 16,0 0-16,21 0 0,-20 0 15,-1 0-15,-42 0 94,-1 0-78,1 0-16,0 0 15</inkml:trace>
  <inkml:trace contextRef="#ctx0" brushRef="#br0" timeOffset="42724.98">3810 6414 0,'0'0'0,"-64"0"16,43 0 0,21 21-16,43 0 15,-22-21 1,21 0-16,0 0 0,1 21 15,-1-21-15,0 0 0,22 21 16,-1-21-16,1 21 0,21-21 0,-22 0 16,22 22-16,21-22 0,-22 0 15,1 21-15,0-21 0,-1 0 0,-20 0 16,-1 21-16,22-21 16,-43 0-16,22 0 0,-1 0 0,1 0 15,-22 0-15,0 0 0,1 0 16,-1 0-16,0 0 0,-20 0 0,-1 0 15,0 0-15,0 0 0,0 0 16,-42 0 15,0 0-31,0 0 16,0 0-16,-1 0 0,1 0 0,0 0 16,-21 0-16,21 0 0,-22 0 15,1 0-15,0 0 0,-1 0 0</inkml:trace>
  <inkml:trace contextRef="#ctx0" brushRef="#br0" timeOffset="43192.72">3852 6646 0,'-21'0'16,"21"22"-1,0-1 17,21-21-32,0 21 0,1-21 0,20 0 15,-21 0-15,21 21 0,1-21 16,20 0-16,-20 0 0,20 0 0,22 21 15,-22-21-15,22 0 0,21 0 16,-22 0-16,1 0 0,21 21 0,-21-21 16,-22 0-16,22 0 0,-1 0 15,-20 0-15,-1 0 0,1 0 16,-22 0-16,1 22 0,-1-22 0,0 0 16,-21 0-16,1 0 0,-1 0 15,0 0-15,-42 0 47,0 0-47,-1 0 0,1 0 16,0 0-16,0 0 15,0-22-15,0 22 0,-22-21 0,22 21 16,-21 0-16,21-21 0</inkml:trace>
  <inkml:trace contextRef="#ctx0" brushRef="#br0" timeOffset="43596.48">4043 6498 0,'21'21'15,"0"-21"1,0 0-16,0 0 0,22 22 16,20-22-16,1 0 0,-1 0 0,22 0 15,0 0-15,-1 21 16,1-21-16,0 0 0,-1 0 0,64 0 16,-84 0-16,-1 0 15,1 0-15,-22 0 0,22 0 0,-22 0 16,22 0-16,-22 0 0,0 0 15,1 0-15,-22 0 0,21 0 0,-21 0 16,0 0-16,1 0 0,-44 0 47,1 0-47,0 0 16,-21 0-16,21 0 0,-22 0 0,1 0 15,0 0-15,20 0 0</inkml:trace>
  <inkml:trace contextRef="#ctx0" brushRef="#br0" timeOffset="43939.66">4191 6668 0,'0'21'15,"21"-21"1,21 0-16,-20 21 0,41-21 16,-21 0-16,22 0 0,-1 0 0,22 0 15,-21 0-15,20 0 0,-20 21 16,20-21-16,-20 0 0,-1 0 0,1 0 16,-1 0-16,1 0 0,-1 0 15,-20 0-15,20 0 0,-20 0 0,-1 0 16,0 0-16,1 0 0,-22 0 15,21 0-15,-21 0 0,0 0 16,1 0-16,-44 0 47,1-21-47</inkml:trace>
  <inkml:trace contextRef="#ctx0" brushRef="#br0" timeOffset="62864.39">22860 2244 0,'0'-21'0,"0"-1"32,0 1-17,-21 21 1,21-21-16,0 0 16,0 0-1,0 0 1,0-1-1,-21 22 1,-1 0 0,22 22-16,-21-22 0,21 21 15,-21 21-15,21-21 0,-21 22 16,0-1-16,21 21 0,-21-20 16,-1 20-16,22 1 0,-21-1 0,0 1 15,0-1-15,0-20 0,21 20 16,-21-21-16,-1 22 0,1-22 0,0 1 15,0-1-15,0 21 0,0-20 16,21-22-16,-22 21 0,1 1 16,21-22-16,0 21 0,-21-21 0,21 0 15,-21 1-15,21-1 16,0-42 15,0-1-31,0 1 0,0 0 0,0-21 16,-21 21-16,21-22 0</inkml:trace>
  <inkml:trace contextRef="#ctx0" brushRef="#br0" timeOffset="63613.08">22225 2561 0,'0'0'0,"0"-21"0,-21 0 0,-22-64 15,43 43 1,0 21-16,0 0 0,0-1 0,0-20 16,0 21-16,0 0 0,0 0 15,0-1-15,22 1 0,-1-21 16,21 21-16,-21 0 0,22-1 0,-1 1 16,21 21-16,1-21 15,-1 0-15,22 0 0,-21 0 0,-1 21 16,1 0-16,-1 0 0,-21 0 15,1 21-15,-1 0 0,-21 21 0,0 1 16,1-22-16,-1 42 0,-21-20 16,0 20-16,0 1 0,0-1 0,0 1 15,0-1-15,0 1 0,0-1 16,0 1-16,0-22 0,0 21 0,0-20 16,0-1-16,0-21 0,0 22 15,0-22-15,-21 21 0,21-21 0,0 0 16,0 1-16,0-1 15,0-42 17,0-1-17,0 1-15,0 0 0,0 0 0,21-21 16,0-1-16,0 1 0,0 0 16,0-1-16,1 1 0,-1-22 0,0 1 15,0 21-15,0-22 0,22 1 16,-22 20-16,21-20 0,0 20 15,-20 1-15,20 21 0,0-21 0,1-1 16,-1 22-16,0 0 0,1 0 16,-1 21-16,-21 0 0,21 0 0,-20 0 15,-1 21-15,0 0 16,-21 21-16,0-20 0,0 20 0,0 0 16,0 22-16,0-1 0,0 1 15,0-1-15,0 1 0,0-1 0,-21 1 16,0-22-16,21 22 0,-22-1 15,1-21-15,21 1 0,-21 20 0,21-20 16,0-1-16,-21 0 0,21-21 16,0 22-16,0-22 0,0 21 0,-21-21 15,21 1-15,0-44 47,0 1-31,21 0-16,0 0 0,0 0 0</inkml:trace>
  <inkml:trace contextRef="#ctx0" brushRef="#br0" timeOffset="64618.04">24405 3027 0,'0'0'0,"21"-21"0,-21 0 16,0-1-16,0 1 0,0 0 15,0 0-15,0 0 0,0 0 16,0-1-16,0 1 0,-21 0 0,0 0 16,0 21-16,0 0 0,-1 0 15,1 0-15,0 0 0,0 0 0,0 0 16,0 21-16,-1 0 0,1 0 16,0 22-16,-21-22 0,21 21 0,-1 1 15,1-1-15,0 0 0,0 1 16,0-1-16,21-21 0,-21 21 0,21 1 15,0-22-15,0 21 0,0-21 16,0 1-16,21-1 0,0-21 0,0 21 16,0-21-16,0 0 15,1 0-15,-1 0 0,0 0 0,0-21 16,0 0-16,22-1 0,-22 1 16,0-21-16,0 21 0,0-22 0,0 1 15,1 21-15,-1-21 0,0-1 16,-21 1-16,21 21 0,-21 0 0,21-22 15,-21 22-15,0 0 0,0 0 16,21 21 0,-21 21-1,0 0-15,0 0 16,0 22-16,22-22 0,-22 0 0,0 21 16,0-21-16,0 22 15,21-22-15,0 21 0,-21-21 0,0 22 16,21-22-16,0 21 0,-21-21 15,21 1-15,1-1 0,-22 0 0,21 0 16,0-21-16,-21 21 0,21-21 16,0 0-16,0 0 0,1 0 15,-1-21-15,0 0 0,0 0 16,-21 0-16,21-22 0,0 22 16,1-21-16,-22-1 0,21 1 0,0 0 15,0-1-15,-21 22 0,21-21 16,0 0-16,1 20 0,-22-20 0,21 21 15,-21 0-15,21 21 16,-21-21-16,0-1 0,21 22 16,0 22-1,-21-1 1,0 0-16,0 0 16,0 0-16,0 22 0,0-22 0,0 21 15,0-21-15,0 22 0,0-1 16,0-21-16,0 21 0,0 1 0,0-22 15,0 0-15,0 21 0,0-20 16,0-1-16,0 0 16,21-21-16,1 0 0,-1 0 15,0 0-15,0 0 0,0-21 16,0 21-16,1-21 0,-1-22 16,0 22-16,0 0 0,0-21 15,0 20-15,1-20 0,-1 0 0,0 21 16,-21-22-16,21 22 0,0-21 15,0 21-15,1-1 0,-22 1 0,0 0 16,21 0-16,0 21 16,-21-21-16,0 42 47,0 0-47,21-21 15,-21 21-15,21-21 0,0 21 16,1-21-16,-1 0 0</inkml:trace>
  <inkml:trace contextRef="#ctx0" brushRef="#br0" timeOffset="65583.57">25781 3154 0,'0'0'0,"0"21"16,21-21-1,0 0-15,0 0 16,1 0-16,20-21 0,-21 21 16,0-21-16,22 0 0,-1 21 0,-21-22 15,21 1-15,-20 0 0,-1 0 0,0 21 16,0-42-16,0 20 0,0 1 16,-21 0-16,0 0 0,0 0 0,0 0 15,0-1-15,-21 22 16,0 0-16,0 0 0,0 0 15,0 0-15,-1 0 0,-20 22 16,21-1-16,-21 0 0,20 0 0,-20 0 16,21 0-16,-21 22 15,20-22-15,1 21 0,0-21 0,0 22 16,21-1-16,0-21 0,0 22 16,0-22-16,0 21 0,0-21 0,21 0 15,21 1-15,-20-1 0,-1 0 0,0-21 16,21 21-16,-21-21 0,22 0 15,-22 0-15,21 0 0,-21 0 0,22 0 16,-22 0-16,0 0 0,21-21 16,-20 21-16,-1-21 0,21 0 0,-21-1 15,0-20-15,22 21 0,-22-21 16,21 20-16,-21-20 0,1 0 16,-1-1-16,0 22 0,0-21 15,-21 21-15,21 0 0,-21-1 0,0 1 0,0 0 16,0 42 15,0 0-31,0 1 16,-21-1-16,21 0 0,-21 0 15,21 0-15,0 22 0,0-22 0,-21 0 16,21 21-16,-21-21 0,21 1 16,0 20-16,0-21 0,0 0 0,-22 0 15,22 1-15,-21-1 16,21 0-16,0-42 47,0 0-32,0-1-15,0 1 0,0-21 16,0 21-16,21-22 0,1 1 0,-1 21 16,0-21-16,0-1 0,0 1 15,0 21-15,22-22 0,-22 22 0,21-21 16,1 21-16,-1 0 0,0 21 15,1-22-15,-1 22 0,0 0 0,-21 0 16,22 0-16,-1 22 0,-21-22 16,0 21-16,22 0 0,-43 0 0,0 21 15,0-20-15,0 20 16,0-21-16,0 21 0,0 1 0,-21-1 16,-1 0-16,22-20 0,-21 20 0,0-21 15,21 21-15,0-20 0,0-1 16,-21 0-16,21 0 0,-21 0 15,21 0 1,0-42 47,-21 21-63,21-21 0</inkml:trace>
  <inkml:trace contextRef="#ctx0" brushRef="#br0" timeOffset="66243.98">28279 2307 0,'0'0'0,"0"-21"0,0-21 15,0 21-15,0-1 0,0 1 16,0 0-16,0 0 16,-22 42-1,1 0 1,21 0-16,-21 22 0,0-1 16,0 0-16,0 43 0,-1-21 15,-20-1-15,21 22 0,0-1 0,0-20 16,-1 21-16,1-22 0,0 1 15,0-1-15,21-21 0,0 22 0,-21-22 16,21 1-16,-21-1 0,21-21 16,0 21-16,-22-20 0,22-1 0,0 0 15,0-42 32,0 0-47,0-1 0,0-20 0,0 21 16,0-21-16,0-1 0,0 1 15</inkml:trace>
  <inkml:trace contextRef="#ctx0" brushRef="#br0" timeOffset="66632.78">27834 2477 0,'0'0'0,"0"-22"0,0-41 15,0 42-15,0-22 16,21 22-16,0-21 0,1 21 0,-1-22 15,21 1-15,-21 21 0,22-21 16,-1 20-16,0-20 0,22 21 0,-22 0 16,0 0-16,22-1 15,-22 1-15,1 21 0,20 0 0,-21 0 16,1 0-16,-1 0 0,0 21 16,1 22-16,-22-22 0,-21 21 0,0 22 15,0-22-15,0 0 0,-21 22 16,0-1-16,-1-20 0,-20 20 0,0-20 15,-1 20-15,1-21 0,0 1 16,-22-1-16,22-21 0,0 22 0,-1-22 16,1 0-16,0 0 0,-1 0 15,22-21-15,0 21 0,0 1 0,0-22 16,-1 0-16,1 0 16,42 0 15,22 0-16,-22 0-15,0 0 0,0 0 16</inkml:trace>
  <inkml:trace contextRef="#ctx0" brushRef="#br0" timeOffset="67084.52">28384 2921 0,'0'-21'31,"0"0"-31,0 0 16,22-1-1,-1 22-15,0 0 0,0 0 16,0 0-16,0 0 0,1 22 16,-1-22-16,0 21 0,0 0 0,0 0 15,0 0-15,-21 22 0,0-22 16,0 21-16,0 0 0,0-20 0,0 20 15,0 0-15,0-21 0,-21 22 16,0-22-16,0 0 0,21 0 0,0 0 16,-21-21-16,21 22 0,-21-22 15,21-22 17,0 1-32,0 0 0,0 0 0,21-21 15,0 20-15,0-20 0,0 21 16,-21-21-16,21-1 0,1 1 0,-1 21 15,0-22-15,0 22 0,0 0 16,-21-21-16,21 42 0,-21-21 0,22-1 16,-1 22-1,0 0 1,0 0 0,0 0-16,0 0 0</inkml:trace>
  <inkml:trace contextRef="#ctx0" brushRef="#br0" timeOffset="67544.55">29295 2879 0,'0'0'0,"0"-21"0,0-1 16,0 1-16,0 0 16,0 0-1,-22 21 1,1 0-16,0 21 15,0 0-15,0 0 0,0 1 0,-1 20 16,-20-21-16,21 21 0,-21-20 16,20 20-16,1 0 0,0-21 15,0 22-15,21-22 0,-21 21 0,21-21 16,0 22-16,0-22 0,0 0 16,21-21-16,0 21 0,0 0 0,0-21 15,1 0-15,20 0 0,-21 0 16,21 0-16,-20 0 0,20 0 0,-21-21 15,21 0-15,-20 0 0,-1 0 16,21-22-16,-21 22 0,-21-21 0,21 21 16,1-22-16,-22 1 0,0 0 15,0-1-15,0 1 0,0 0 0,0 21 16,0-22-16,0 22 16,-22 0-16,1 21 0,0 0 0,0 0 15,0 0-15,0 0 0,-22 0 16,22 0-16,0 0 0,0 21 0,-22 0 15,22 0-15,0 1 0,21-1 16,0 0-16,0 0 16,0 0-16,21-21 0,0 0 15,1 21-15</inkml:trace>
  <inkml:trace contextRef="#ctx0" brushRef="#br0" timeOffset="67980.5">29739 2900 0,'0'0'0,"0"-21"16,21 0 0,-21-1-16,0 1 0,-21 42 47,21 1-47,-21-1 0,21 0 15,0 0-15,-21 21 0,0 1 0,21-22 16,-22 21-16,22 22 0,-21-22 15,21 22-15,-21-22 0,0 21 16,21 1-16,-21-22 0,0 22 16,21-1-16,-22-20 0,1 20 0,0 1 15,21-22-15,-21 21 0,0 1 0,0-22 16,21 22-16,-22-22 0,1 22 16,0-22-16,21 0 0,-21 1 0,0-1 15,0 0-15,21-21 0,-22 1 16,1-1-16,21 0 0,-21 0 0,0-21 15,0 21-15,0-21 16,-1 0-16,1 0 0,0 0 0,0-21 16,-21 21-16,20-21 0,1 0 15,0 0-15,0-1 16,0 1-16,0 0 0,-22 0 0,22 0 16,0 0-16,21-22 0,0 22 15,0-21-15,0 21 0,0-22 0,0 1 16,21 0-16</inkml:trace>
  <inkml:trace contextRef="#ctx0" brushRef="#br0" timeOffset="68364.8">29845 2625 0,'0'0'0,"-21"0"16,0 0-16,-1 0 0,22 21 31,22-21-15,-1 0-16,0 0 16,0 0-16,0 0 0,0 0 15,-21-21-15,0 0 16,0-1-16,-21 1 31,0 21-31,0 0 0,0 0 0,0 0 16,-1 0-16,1 21 15,21 1-15,0-1 0,-21 0 16,21 0-16,0 0 16,0 0-16,0 1 0,0-1 15,21-21-15,-21 21 0,21-21 16,1 0-16,-1 21 0,0-21 0</inkml:trace>
  <inkml:trace contextRef="#ctx0" brushRef="#br0" timeOffset="68752.58">30099 3048 0,'-21'21'0,"42"-21"31,0 0-15,0 0-16,0 0 0,1 0 16,20-21-16,-21 21 0,0-21 0,0 0 15,1 0-15,-22-1 16,0 1-16,0 0 16,0 0-16,-22 21 15,-20 0-15,21 0 0,0 0 16,0 0-16,-22 21 0,22-21 15,-21 21-15,21 0 0,-22 1 0,22-1 16,0 0-16,0 0 0,0 0 16,21 0-16,0 1 0,0-1 15,0 0-15,0 21 0,0-21 16,21 1-16,0-1 0,-21 0 16,21-21-16,0 21 0,0-21 15,1 0-15,-1 0 0,0 0 16,0 0-16,0 0 0,0 0 0,1 0 15,-1 0-15,21 0 0</inkml:trace>
  <inkml:trace contextRef="#ctx0" brushRef="#br0" timeOffset="69447.77">30797 2879 0,'0'-21'15,"0"-1"-15,-21 22 32,0 0-17,0 0-15,21 22 16,0-1-16,-21 0 0,21 0 0,-21 21 16,-1-20-16,22-1 0,0 21 15,-21-21-15,21 22 0,-21-22 0,21 21 16,0-21-16,0 0 0,0 1 15,0-1-15,0 0 0,0 0 16,0 0-16,21 0 0,0-21 0,1 0 16,-1 0-16,0 0 0,21 0 15,-21 0-15,1 0 0,20 0 0,-21-21 16,21 0-16,-20 0 0,20 0 16,0 0-16,-21-22 0,22 1 15,-1 21-15,0-22 0,1-20 16,-1 21-16,0-1 0,-20-20 0,20-1 15,0 22-15,-21-22 0,1 1 16,-1-1-16,0 22 0,0-21 0,-21 20 16,0 1-16,0 21 0,0-22 15,0 22-15,0 0 0,0 0 16,0 0-16,0 42 31,0 0-31,-21 0 0,0 22 16,21-1-16,-21 0 15,-1 1-15,1-1 0,21 0 0,-21 22 16,0-22-16,0 0 0,0 22 16,21-22-16,-22 1 0,1-1 15,21 0-15,-21 1 0,21-22 0,-21 21 16,21-21-16,-21 22 0,21-22 16,0 21-16,0-21 0,0 0 0,0 1 15,0-1-15,0 0 0,21 0 16,0 0-16,0-21 0,0 21 15,1-21-15,-1 0 0,0 0 16,0 0-16,0 0 16,0-21-16,1 0 0,-1 21 15,-21-21-15,21 0 0,0 0 16,0-1-16,0 1 0,1-21 0,-1 21 16,0 0-16</inkml:trace>
  <inkml:trace contextRef="#ctx0" brushRef="#br0" timeOffset="69772.1">31073 2752 0,'0'0'0,"21"-21"15,0 21 1,21 0-16,-21-22 0,22 22 16,-22-21-16,21 21 0,1 0 15,-1-21-15,21 21 0,-20 0 0,-1-21 16,0 21-16,-20 0 0,20 0 16,-21 0-16,0 0 0,0 0 0,1 0 15,-44 0 16,1 0-15,0 0-16,0 0 0,-21 0 16</inkml:trace>
  <inkml:trace contextRef="#ctx0" brushRef="#br0" timeOffset="70628.61">22204 3789 0,'0'0'0,"-43"0"16,22 0-16,21 21 31,21-21-15,22 0-16,-22 0 15,21 0-15,1 0 0,20 0 0,1 0 16,-1 0-16,22 0 0,21 0 16,-22 0-16,22 0 0,0 0 0,21 21 15,0-21-15,0 0 16,21 0-16,0 0 0,-21 21 0,21-21 16,1 0-16,-22 22 0,21-22 0,0 0 15,-21 21-15,21-21 0,-21 0 16,0 0-16,0 0 0,-21 0 0,0 0 15,0 0-15,-1 0 0,1 0 16,-21 0-16,0 0 0,-22 0 0,22 0 16,-43 0-16,0 0 0,1 0 15,-1 0-15,-21 0 0,0 0 16,1 0-16,-65 0 31,22 0-15,0 0-16,-21 0 0,-1-21 15,1 21-15,0 0 0</inkml:trace>
  <inkml:trace contextRef="#ctx0" brushRef="#br0" timeOffset="71089.99">22542 3937 0,'22'0'15,"-1"0"-15,0 0 0,0 0 0,21 0 16,1 0-16,-1 21 0,22-21 16,-1 0-16,1 0 0,20 0 15,1 0-15,0 0 0,20 0 16,22 0-16,0 0 0,0 0 0,22 0 16,-22 0-16,21 0 0,0 0 0,0 0 15,-21 0-15,21 0 0,-21 0 16,0 0-16,0 0 0,-21 0 0,0 0 15,0 0-15,-22 0 0,1 0 16,-21 0-16,20 0 0,-20 0 0,-22 0 16,22 0-16,-22-21 0,0 21 15,1 0-15,-1 0 0,-21 0 0,0 0 16,0-21-16,1 21 0,-1 0 16,-21-21-16,0 0 0</inkml:trace>
  <inkml:trace contextRef="#ctx0" brushRef="#br0" timeOffset="71960.23">28384 3874 0,'0'0'0,"-42"0"15,21 0-15,-21 0 0,20 0 0,-20 0 16,21 0-16,0 0 0,0 0 16,-1 0-16,1 0 0,42 0 31,22 0-31,-1 0 16,0 0-16,1 0 0,20 0 15,1 0-15,20 0 0,1 0 0,21 0 16,0 0-16,21 0 0,-21 21 15,21-21-15,0 0 0,0 21 0,21-21 16,-21 0-16,0 0 16,0 21-16,0-21 0,-21 0 0,-1 0 15,1 0-15,-21 21 0,0-21 16,-1 0-16,1 0 0,-22 0 16,1 0-16,-1 0 0,-20 0 0,20 0 15,-42 0-15,22 0 0,-22 0 16,0 0-16,0 0 15,-42 0 17,0 0-32,0 0 0,-22 0 15,22 0-15,-21 0 0,21 0 16,-22 0-16,1 0 0,0 0 16,-1 0-16,1 0 0,-21 0 15</inkml:trace>
  <inkml:trace contextRef="#ctx0" brushRef="#br0" timeOffset="72560.42">28088 4022 0,'0'21'32,"21"-21"-17,0 0-15,1 0 16,-1 0-16,0 0 0,0 21 15,21-21-15,1 0 0,-1 0 16,22 21-16,-1-21 0,1 0 16,20 0-16,1 0 0,0 0 0,20 0 15,1 0-15,0 21 0,21-21 16,-21 0-16,0 22 0,21-22 0,0 0 16,0 0-16,0 0 0,0 0 15,0 21-15,0-21 0,-21 0 0,-1 0 16,1 0-16,0 21 0,0-21 15,-21 0-15,20 0 0,-41 0 0,21 0 16,-22 0-16,-21 0 0,1 0 16,-1 0-16,-21 0 0,0 0 15,1 0-15,-1 0 16,-42 0 93,-1 0-109,1 0 16,0 0-16</inkml:trace>
  <inkml:trace contextRef="#ctx0" brushRef="#br0" timeOffset="78476.89">23728 4741 0,'0'-21'0,"0"0"16,0 0-16,0 0 15,0 0 1,0-1-16,0 44 31,0-1-15,0 0-16,0 0 0,0 21 16,0 22-16,0-22 0,0 22 0,-21-22 15,21 22-15,-22-1 0,1 1 16,0-22-16,21 21 0,-21 1 0,0-22 15,0 22-15,-1-1 0,1-20 16,0-1-16,0 0 0,0 1 0,0-1 16,21 0-16,-22-21 0,1 1 15,21-1-15,0 0 0,0 0 16,-21-21 0,21-21-1,0 0-15,0 0 16</inkml:trace>
  <inkml:trace contextRef="#ctx0" brushRef="#br0" timeOffset="78896.64">23326 4890 0,'0'0'0,"-22"-22"0,1 1 16,21-21-16,0 21 0,-21 0 0,21-1 15,0-20-15,0 21 0,0 0 16,0 0-16,0-22 0,0 22 0,21 0 16,0 0-16,1 0 0,20-1 15,0 1-15,1 0 0,20 21 0,1-21 16,-1 21-16,1 0 0,-1 0 16,1 0-16,-1 0 0,1 21 0,-22 0 15,0 0-15,1 1 16,-22 20-16,0-21 0,-21 21 0,0 22 0,0-22 15,-21 1-15,0 20 16,-1-21-16,-20 1 0,0 20 0,-1-20 16,1-1-16,21-21 0,-21 21 15,-1-20-15,1 20 0,21-21 0,-22 0 16,22 0-16,0-21 0,21 22 0,-21-22 16,0 0-16,21 21 15,21-21 32,0 0-47,0 0 0</inkml:trace>
  <inkml:trace contextRef="#ctx0" brushRef="#br0" timeOffset="79352.38">23855 5313 0,'21'0'32,"0"-21"-32,0 0 0,0-1 15,1 22-15,-1-21 0,21 21 16,-21 0-16,0 0 0,22 0 0,-22 0 16,0 0-16,21 0 15,-20 0-15,20 0 0,-21 21 0,0 1 16,0-1-16,1 21 0,-1-21 0,0 0 15,-21 22-15,0-1 0,0-21 16,0 22-16,0-22 0,0 21 0,0-21 16,-21 22-16,0-22 0,21 0 15,-22 0-15,1 0 0,0-21 16,21-21 0,0 0-16,0 0 15,0 0-15,0-1 0,0 1 16,0 0-16,0 0 0,0 0 0,0-22 15,0 22-15,0-21 0,21 21 0,0-22 16,1 22-16,-1-21 16,0 21-16,0 0 0,0-1 0,0 1 15,1 0-15,-1 21 0,0 0 16,0 0-16,0 0 16,0 0-1,-21 21-15,22-21 0,-22 21 16</inkml:trace>
  <inkml:trace contextRef="#ctx0" brushRef="#br0" timeOffset="79828.11">24934 5292 0,'0'0'0,"21"0"0,-21-21 15,0-1 1,-21 22 15,0 0-31,0 22 16,0-1-16,0 0 0,-1 0 0,1 0 15,0 0-15,21 1 0,-21-1 0,21 21 16,-21-21-16,21 0 16,0 1-16,0-1 0,0 0 0,0 0 15,0 0-15,21-21 0,21 21 16,-21-21-16,1 0 0,20 0 0,-21 0 15,21 0-15,1 0 0,-1 0 0,0-21 16,-20 21-16,20-21 0,0 0 16,-21 21-16,1-21 0,-1 0 0,0-1 15,21-20-15,-42 21 16,0-21-16,0 20 0,0 1 0,0 0 16,0-21-16,-21 21 0,0-1 15,21 1-15,-21 0 0,0 0 0,-1 0 16,1 21-16,0 0 0,0 0 15,0 0-15,0 0 0,-1 0 16,1 0-16,0 21 0,21 0 0,0 0 16,-21 0-16,21 1 0,-21-1 15,21 0-15,0 0 0,0 0 16,21-21-16,0 21 0,0-21 16,22 0-16</inkml:trace>
  <inkml:trace contextRef="#ctx0" brushRef="#br0" timeOffset="80253.38">25527 5334 0,'0'0'16,"0"-21"-16,0 0 15,0 42 32,0 0-47,0 0 16,0 0-16,0 22 0,0-22 0,0 21 15,0 1-15,0-1 0,0 21 0,0-20 16,0 20-16,0-20 0,0 20 16,0 1-16,-21-22 0,21 21 0,-21 1 15,21-1-15,0 1 0,-22-1 16,1 1-16,21-1 0,-21-20 16,0 20-16,0 1 0,0-22 0,-1 22 0,1-22 15,0 0-15,0 1 16,0-22-16,0 0 0,-1 21 0,1-42 15,0 21-15,0 1 0,0-22 0,0 0 16,-1 0-16,1 0 0,0 0 16,0 0-16,-21 0 0,20 0 0,1-22 15,0 1-15,-21 0 0,21 21 0,-1-21 16,1 0-16,21 0 0,-21-1 16,21 1-16,-21 0 0,21 0 0,0 0 15,0 0-15,0-1 0,0-20 0,21 21 16,0-21-16,0-1 0,22 1 15,-22 0-15,21-1 0</inkml:trace>
  <inkml:trace contextRef="#ctx0" brushRef="#br0" timeOffset="80476.13">25675 5122 0,'0'0'0,"0"-21"0,-21 0 16,21 0 0,-21 21-16,0 0 0,21 21 47,21 0-32,0-21-15,0 21 0,0 1 16</inkml:trace>
  <inkml:trace contextRef="#ctx0" brushRef="#br0" timeOffset="80840.92">25887 5461 0,'0'0'0,"42"0"16,-21 0-1,0 0 1,1-21-16,-1 21 0,0-21 15,0 0-15,0 21 0,0-22 16,-21 1-16,0 0 0,22 0 0,-22 0 16,0 0-16,0-1 15,-22 22 1,1 0-16,0 0 0,0 0 0,0 22 16,0-22-16,-1 21 0,1 0 15,0 0-15,0 0 0,0 0 0,21 1 16,-21 20-16,21-21 15,-22 0-15,22 22 0,0-22 0,0 0 16,0 0-16,0 0 0,0 0 16,22 1-16,-1-1 0,0 0 0,0-21 15,0 0-15,0 0 0,1 0 0,20 0 16,-21 0-16,21 0 0,-20 0 16,20-21-16,-21 0 0,21 21 0,-20-22 15,20 1-15</inkml:trace>
  <inkml:trace contextRef="#ctx0" brushRef="#br0" timeOffset="81408.46">26628 5313 0,'0'0'0,"21"-21"0,-21-22 15,0 22 1,-21 21-16,-1 0 16,1 0-16,0 0 0,0 21 0,0 1 15,0-1-15,-1 0 16,22 21-16,0-21 0,-21 1 0,21 20 15,-21-21-15,21 21 0,0 1 16,0-22-16,0 0 0,0 21 0,0-20 16,0-1-16,0 0 0,21 0 15,0 0-15,1-21 0,-1 0 0,0 0 16,0 0-16,21 0 0,-20 0 16,20 0-16,-21 0 0,21-21 15,-20 21-15,20-21 0,0-21 0,1 20 16,-22 1-16,21-21 0,0 0 15,1-1-15,-22 1 0,21 0 0,1-1 16,-22-20-16,21 20 0,-21-20 16,0 21-16,22-22 0,-22 22 0,-21-22 15,21 22-15,-21 0 0,21 20 16,-21-20-16,0 21 0,0 0 0,-21 42 31,0 0-15,0 21-16,21 1 0,-21-1 15,-1 0-15,1 1 0,21 20 16,-21-20-16,0 20 0,21-21 0,0 22 16,-21-22-16,0 22 0,21-22 15,0 0-15,-22 1 0,22-1 0,0 0 16,0-20-16,0 20 0,0-21 16,0 0-16,22 0 0,-1 1 0,0-22 15,0 21-15,0-21 0,0 0 16,1 0-16,-1-21 15,-21-1-15,21 22 0,-21-21 0,21 0 16,-21-21-16,0 21 0,0-1 16,0-20-16,0 0 0</inkml:trace>
  <inkml:trace contextRef="#ctx0" brushRef="#br0" timeOffset="81596.35">26924 5292 0,'0'0'0,"-21"0"0,0 0 0,-1 0 15,65 0 1,-22 0-16,0 0 16,21-21-16,1 21 0,-1 0 0,0 0 15,1-22-15,-1 22 0,0 0 16,-20-21-16,20 21 0,-21 0 16,21 0-16,-20-21 0,-1 21 0,0 0 0,0 0 15,0-21-15</inkml:trace>
  <inkml:trace contextRef="#ctx0" brushRef="#br0" timeOffset="82312.31">28533 5207 0,'0'0'0,"21"-21"31,0 21-15,0-21-16,0 0 0,0 21 15,22-22-15,-22 1 0,21 21 0,1-21 16,-1 0-16,-21 0 0,21 0 16,-20-1-16,-1 1 0,0 0 0,0 0 15,-21 0-15,0 0 0,0-1 16,0 1-16,-21 0 0,0 21 0,0-21 15,-22 21-15,22 0 0,-21 0 16,21 0-16,-22 0 0,1 0 0,0 21 16,20-21-16,-20 21 0,21 0 15,0 1-15,0 20 0,-1-21 0,22 0 16,0 22-16,0-1 0,0-21 16,0 21-16,0 1 0,0-1 15,22 0-15,-1-20 0,0 20 16,0 0-16,21-21 0,-20 22 0,-1-1 15,21-21-15,-21 22 0,0-22 16,1 21-16,-1-21 0,-21 0 0,0 1 16,0-1-16,0 0 0,-43 0 15,22 0-15,-21-21 0,0 21 0,-1-21 16,1 22-16,0-22 0,-22 0 16,22 0-16,-22 0 0,22 0 0,0 0 15,-1 0-15,1-22 0,0 1 0,20 21 16,-20-21-16,21 0 0,0 0 15,21 0-15,0-1 0,0 1 16,0 0-16,0 0 16,0 0-16,0 0 0,21 21 0,0-22 15,0 22-15,0-21 0,1 21 16,20 0-16,-21-21 0</inkml:trace>
  <inkml:trace contextRef="#ctx0" brushRef="#br0" timeOffset="82632.28">29337 4826 0,'0'0'0,"0"-21"0,0 0 0,0 0 16,0-1-16,0 65 31,-21-22-31,21 21 0,0 1 15,-21 20-15,-1 1 0,1-22 16,21 21-16,0 1 0,-21-1 0,21 1 16,-21-22-16,0 22 0,21-22 0,0 0 15,0 1-15,-21-1 0,21 0 16,0-20-16,0-1 0,-22 0 16,22 0-16,0 0 0,-21-21 31,0 0-16,21-21-15,-21 21 0,21-21 0,0 0 16</inkml:trace>
  <inkml:trace contextRef="#ctx0" brushRef="#br0" timeOffset="82840.3">28871 5419 0,'0'0'16,"-21"0"-16,0 0 0,0 0 15,21-21 1,42 21 0,-21-22-16,0 22 0,22 0 15,-1 0-15,0-21 0,1 21 0,-1 0 16,0 0-16,-20 0 0,20 0 16,0-21-16,-21 21 0,1 0 0,-1 0 15,0 0-15</inkml:trace>
  <inkml:trace contextRef="#ctx0" brushRef="#br0" timeOffset="83285.59">29337 5419 0,'0'0'0,"-21"0"16,0 0-16,21-21 16,0-1-16,0 1 15,21 21 1,0-21-16,0 0 0,0 21 0,0 0 15,1 0-15,-1 0 0,21 0 16,-21 0-16,0 0 0,1 0 0,-1 0 16,0 21-16,0 0 0,0 0 15,-21 1-15,0-1 0,0 21 16,0-21-16,0 22 0,0-22 0,0 21 16,0 0-16,0-20 0,0 20 15,-21-21-15,0 0 0,21 0 0,-21 1 16,21-1-16,0-42 31,0-1-15,0 1-16,0 0 0,0 0 0,0 0 15,0-22-15,0 22 0,0-21 16,0 21-16,0-22 0,21 22 0,0-21 16,0 21-16,-21 0 0,0-1 15,21 1-15,1 21 0,-1 0 31,0 0-31,0 0 16,0 0 0,0 21-16</inkml:trace>
  <inkml:trace contextRef="#ctx0" brushRef="#br0" timeOffset="83764.89">29972 5376 0,'0'0'0,"0"-21"0,0 0 16,0 0-1,0 42 17,-21-21-32,21 21 15,0 0-15,0 1 0,-21 20 16,-1-21-16,1 21 0,21-20 16,-21 20-16,21-21 0,-21 21 0,21-20 15,-21-1-15,21 0 0,0 0 16,0 0-16,0 0 0,0 1 0,21-22 15,0 0-15,0 0 0,0 0 16,1 0-16,-1 0 0,21 0 16,-21-22-16,22 22 0,-22-21 0,0 0 15,21 0-15,-21 0 0,1-22 16,-1 22-16,0-21 0,0 21 0,0-22 16,0 22-16,-21-21 15,0 21-15,22 0 0,-22-22 0,0 22 16,0 0-16,0 42 31,-22 0-15,22 0-16,-21 1 0,0-1 0,21 0 15,0 0-15,0 21 0,-21-20 16,21-1-16,0 21 0,0-21 0,0 0 16,0 1-16,0-1 0,0 0 15,0 0-15,0 0 0,21-21 0,-21 21 16,21-21-16,0 0 0,1 0 15,-1 0-15,0 0 16,0 0-16,0 0 0</inkml:trace>
  <inkml:trace contextRef="#ctx0" brushRef="#br0" timeOffset="84033.27">30649 5482 0,'0'-21'0,"0"42"0,0-84 0,0 42 15,0-1-15,0 1 0,0 0 16,0 0-16,-21 21 31,0 21-31,0 0 16,0 0-16,-1 1 0,22 20 15,-21-21-15,0 21 0,21-20 0,0 20 16,-21 0-16,21-21 0,0 22 16,0-22-16,0 0 0,0 0 0,0 0 15,0 1-15,0-1 0,21-21 16,0 0-16,0 0 0,1 0 0,-1 0 15,0 0-15,21 0 16,-21 0-16,1-21 0,-1-1 0,0 1 16,0-21-16,0 21 0</inkml:trace>
  <inkml:trace contextRef="#ctx0" brushRef="#br0" timeOffset="85116.2">31221 4741 0,'0'0'0,"0"-42"0,0 21 0,-21 0 16,21 0-16,-22 21 16,1 0-16,0 0 15,21 21-15,-21 0 16,21 0-16,-21 21 0,21 1 16,0-1-16,0 22 0,-21-22 0,-1 21 15,1 1-15,21-22 0,-21 22 16,0-1-16,0-20 0,21-1 0,-21 0 15,21 1-15,-22-1 16,22 0-16,-21 1 0,21-22 0,0 21 16,0-21-16,0 0 0,0 1 15,0-1-15,0 0 0,21-21 16,1 0-16,-1 0 16,0 0-16,0 0 0,0-21 15,0 0-15,1-1 0,-1 1 16,0 0-16,0 0 0,0-21 0,0 20 15,1 1-15,-1 0 0,0 0 16,0 0-16,-21 0 0,0-1 0,21 22 16,-21 22 15,-21-1-31,21 0 16,-21 0-16,21 0 0,-21 22 0,21-22 15,0 0-15,0 21 0,0-21 16,0 1-16,0-1 0,0 0 0,0 0 15,21 0-15,0-21 0,0 21 16,0-21-16,1 0 0,-1 0 16,0 0-16,0 0 0,0-21 15,0 21-15,1-21 0,-1 0 16,0 0-16,0 0 0,0-22 0,-21 22 16,21 0-16,1-21 0,-22 20 15,21 1-15,-21 0 0,0 0 16,0 0-16,0 0 0,0 42 31,0 0-31,0 0 0,-21 0 0,21 0 16,0 1-16,0 20 0,-22-21 15,22 0-15,0 0 0,0 22 0,0-22 16,0 0-16,0 0 0,0 0 16,0 1-16,22-22 0,-1 21 15,0-21 1,0 0-16,0 0 15,0-21-15,-21-1 16,0 1-16,0 0 0,22 0 0,-22 0 16,21 0-16,0-22 0,-21 22 15,21-21-15,0 21 0,0-1 0,1-20 16,-1 21-16,0 0 0,0 0 16,0 21-16,0-22 0,1 22 0,-1 0 15,0 0-15,0 0 16,0 0-16,0 22 0,-21-1 15,0 0-15,0 0 0,0 0 16,0 22-16,0-22 0,0 21 0,0-21 16,0 0-16,0 22 0,0-22 15,0 0-15,0 0 0,0 0 16,0 1 0,0-44 15,0 1-31,0 0 0,0 0 15,0 0-15,0 0 0,0-22 16,22 22-16,-1 0 0,0 0 0,-21-22 16,21 22-16,0 0 0,0 0 15,1 0-15,-1 21 0,0 0 16,0-21-16,0 21 16,0 0-16,1 0 15,-1 0-15,0 0 16,0 0-16</inkml:trace>
  <inkml:trace contextRef="#ctx0" brushRef="#br0" timeOffset="85566.13">32448 5503 0,'-21'0'0,"42"0"0,-42 22 16,21-1 15,21-21-31,1 0 0,-1 0 15,0 0-15,0 0 16,21 0-16,-20 0 0,-1 0 0,0-21 16,21 21-16,-21-22 0,1 1 15,-1 21-15,21-21 0,-21 0 16,-21 0-16,21 0 0,-21-1 0,0 1 16,-21 21-1,0 0 1,0 0-16,21 21 0,-42-21 15,20 22-15,1-1 0,0 0 0,0 0 16,0 0-16,-22 0 0,22 1 16,21 20-16,-21-21 0,0 21 15,21-20-15,0-1 0,-21 21 16,21-21-16,0 0 0,0 1 16,0-1-16,21 0 0,0 0 0,0 0 15,0 0-15,1-21 0,-1 0 16,0 0-16,21 0 0,-21 0 0,22 0 15,-22 0-15,0 0 0,21 0 16,-20 0-16,-1-21 0,0 21 0,0-21 16,0 0-16,0 0 0,1 21 15,-22-21-15,0-22 0,21 22 16,-21 0-16,0 0 0</inkml:trace>
  <inkml:trace contextRef="#ctx0" brushRef="#br0" timeOffset="85940.67">30903 4932 0,'0'0'0,"-21"-21"16,21 0 0,21 21-16,0 0 15,22-22-15,-1 22 0,0 0 0,1 0 16,-1-21-16,22 21 0,-22 0 16,0 0-16,1 0 0,-1 0 0,-21 0 15,21 0-15,-20 0 0,-1 0 16,0 0-16,0 0 31,0 0-15,-21 21 15,-21 1-31,0-22 0</inkml:trace>
  <inkml:trace contextRef="#ctx0" brushRef="#br0" timeOffset="86732.72">24278 6033 0,'0'0'0,"-42"21"0,21-21 15,-22 0-15,22 0 0,0 0 16,0 0-16,0 0 0,-1 0 16,44 21 15,-1-21-16,21 0-15,-21 0 0,22 21 16,20-21-16,-21 0 0,22 0 0,21 0 16,-1 21-16,1-21 0,0 0 15,-1 0-15,22 21 0,-21-21 0,-1 0 16,22 0-16,-21 0 0,21 0 16,0 0-16,-1 0 0,1 0 15,0 0-15,-21 0 0,21 0 0,-22 0 16,-20 0-16,20 0 0,-20 0 15,-22 0-15,1 0 0,-1 0 0,-21 0 16,0 0-16,0 0 0,1 0 16,-44 0 15,1 0-31,0 0 0,0 0 16,-21 0-16,20 0 0,-41 0 0,21 0 15,-1 0-15,-20 22 0,-22-22 16,22 0-16</inkml:trace>
  <inkml:trace contextRef="#ctx0" brushRef="#br0" timeOffset="87109.04">24447 6265 0,'0'0'0,"-42"0"0,-21 0 0,20 0 0,22 0 0,-21 0 16,21 0-16,-1 0 0,1 0 15,42 0 1,1 0-16,20 0 0,-21 0 16,43 0-16,-22 0 0,21 0 15,1 0-15,21 0 0,-22 0 16,22-21-16,21 21 0,-22 0 16,1 0-16,21 0 0,-22 0 0,1 0 15,21 0-15,-21 0 0,-1 0 0,22 0 16,-21 0-16,-1 0 0,1 0 15,0 0-15,-22 0 0,1 0 0,-1 0 16,1 0-16,-22 0 0,0 0 16,1 0-16,-1 0 0,-21 0 0,0 0 15,1 0 1,-1 0 0,-21-21 15</inkml:trace>
  <inkml:trace contextRef="#ctx0" brushRef="#br0" timeOffset="87747.76">28765 6223 0,'22'0'0,"-44"0"31,1 0-31,0 0 0,0 0 16,0 0-16,0 0 0,-1 0 0,1 0 15,0 0-15,0 0 0,0 0 16,0 0-16,42 0 31,0 0-31,21 0 0,1 0 16,-1 0-16,21 0 0,22 21 16,0-21-16,-1 0 0,22 0 15,-21 0-15,21 0 0,0 21 0,-1-21 16,1 0-16,0 0 0,0 0 15,0 22-15,0-22 0,-1 0 0,-20 0 16,-21 21-16,-1-21 0,1 0 16,-22 0-16,0 0 0,-21 0 0,1 0 15,-1 0-15,-42 0 16,-1 0 0,1 0-16,-21 0 0,21 0 15,-22 0-15,22 0 0,-21 0 0,0 0 16,-22 0-16,22 0 0,-22 0 15,1 0-15</inkml:trace>
  <inkml:trace contextRef="#ctx0" brushRef="#br0" timeOffset="88064.58">28914 6371 0,'0'0'0,"-43"0"0,22 0 0,0 21 0,-21-21 16,84 0 15,-21 0-31,43 0 0,-22 0 0,21 0 16,1 0-16,21 0 0,-22 0 15,22 0-15,-1 0 0,1 0 16,0 0-16,-1 0 0,1 0 16,0 0-16,-1 0 0,1 0 0,0 0 15,-22 0-15,1 0 0,-1 0 16,-20 0-16,-1 0 0,0 0 0,-21 0 15,1 0-15,-44 0 32,1 0-17,-21 0-15,0-21 0,-1 21 0,22 0 16,-21-21-16,-1 21 0</inkml:trace>
  <inkml:trace contextRef="#ctx0" brushRef="#br0" timeOffset="89052.33">19939 4466 0,'0'0'0,"0"21"0,-21-21 16,0 0 0,42 0 15,0 0-31,21-21 15,-21 21-15,22-21 0,-1 0 0,0 0 16,22 0-16,-1-1 0,22 1 16,-21-21-16,20 21 0,1-22 0,21 1 15,-22 0-15,1-1 16,0 22-16,-1-21 0,-20 0 0,-1 20 16,1 1-16,-1-21 0,-20 21 15,20 21-15,-42-21 0,22-1 0,-22 22 16,0 0-16,0 0 0,-21-21 15,-21 21 17,0 0-17,0 21-15,-22-21 0</inkml:trace>
  <inkml:trace contextRef="#ctx0" brushRef="#br0" timeOffset="89460.1">19981 4572 0,'-21'0'16,"42"0"-16,-63 21 0,21-21 0,0 0 0,42 0 31,0 0-15,0 0-16,0-21 0,22 0 0,-1 21 15,0-21-15,1 0 16,20-1-16,1 1 0,-1-21 0,22 21 16,-22-22-16,22 1 0,0 0 15,20-1-15,-20 1 0,0 0 0,-1-1 16,1 1-16,0 0 0,-1-1 16,1 1-16,-21 21 0,-1 0 0,-21 0 15,1-1-15,-1 1 0,-21 21 16,0 0-16,1 0 0,-22-21 0,21 21 15,0 0 1,0-21 0,0 21-1,-42 0 17,0 0-32,0 0 15</inkml:trace>
  <inkml:trace contextRef="#ctx0" brushRef="#br0" timeOffset="90052.85">21653 3747 0,'0'0'16,"0"-22"0,-21 1-16,0 21 0,-21 0 15,21 0-15,-1-21 16,1 21-16,-21 0 0,21 0 0,-22 0 15,22 0-15,-21 0 0,21 0 16,-22 0-16,22 0 0,-21 0 0,21 21 16,0-21-16,-1 0 0,1 0 15,21 21-15,21-21 32,1 0-32,-1 0 15,21 0-15,-21 0 0,22 0 16,-22 0-16,21 0 0,0 0 15,1 0-15,20 0 0,-20 0 16,-1 0-16,0 0 0,1 0 0,-1 0 16,0 0-16,1-21 0,-22 21 15,21 0-15,-21 0 0,0 0 16,-42 0 15,21 21-15,-21 1-16,0-1 0,0 0 0,0 0 15,-1 0-15,-20 22 0,21-22 16,0 21-16,-22 22 0,22-22 0,-21 0 16,21 1-16,-22-1 15,22 0-15,0 1 0,0-22 0,-21 0 16,42 21-16,-22-21 0,1-21 16,21 22-16,0-1 0,-21-21 15,0 0 32</inkml:trace>
  <inkml:trace contextRef="#ctx0" brushRef="#br0" timeOffset="106776.89">22225 8128 0,'-21'0'16,"0"0"-1,21-21 1,-22 21-16,1 0 16</inkml:trace>
  <inkml:trace contextRef="#ctx0" brushRef="#br0" timeOffset="107192.23">22183 8086 0,'21'-21'16,"0"21"-1,-21-22 1,21 22 0</inkml:trace>
  <inkml:trace contextRef="#ctx0" brushRef="#br0" timeOffset="108296.4">22183 8086 0,'21'0'15,"-21"-21"-15,21 21 16,-21-22-16,21 1 15,-21 0 1,21 21-16,-21-21 0,0 0 31,0 42 1,-21 0-32,0 0 0,0 0 15,21 22-15,-21-1 0,-1 0 16,1 1-16,0-1 0,-21 0 0,21 22 15,-1-22-15,-20 1 16,0-1-16,21 0 0,-22 1 0,22-22 16,0 21-16,-21-21 0,20 0 0,1 1 15,0-1-15,21 0 0,-21-21 16,21-21 15,0 0-31,0-1 0,21 1 0,-21 0 16,21 0-16,0-21 0,1 20 15,-1-20-15,0 21 0,0 0 0,0 0 16,0-1-16,1 1 0,-22 0 16,21 21-16,0 0 0,-21 21 15,21 0-15,-21 1 0,21 20 16,-21-21-16,0 0 0,0 22 16,0-22-16,21 0 0,-21 21 0,22-21 15,-22 1-15,21-1 0,0 0 16,-21 0-16,21-21 0,0 0 0,22 0 15,-22 0-15,0 0 0,21 0 16,1 0-16,-1-21 0,0 0 0,1-22 16,20 22-16,-21 0 0,22-21 15,-22 21-15,1-22 0,-22 1 0,21-22 16,-21 22-16,0-21 0,1 20 16,-1-20-16,-21-1 0,0 1 15,0-1-15,0 22 0,0-22 0,0 22 16,-21 0-16,-1-1 0,1 1 15,-21 21-15,21 0 0,-22 0 0,1 21 16,0 0-16,-1 0 0,1 21 16,0 0-16,-22 0 0,22 21 0,0 1 15,20-1-15,-20 0 0,21 22 16,0-1-16,0 1 0,21-22 0,0 22 16,0-22-16,0 0 0,0 1 15,21-22-15,0 21 0,21-21 0,-21 1 16,1-1-16,20-21 15,-21 21-15,21-21 0,1 0 0,-22 0 16,21 0-16,-21 0 0,1 0 0,20 0 16,-21 0-16,0 0 0,22 0 15,-22-21-15,0 21 0</inkml:trace>
  <inkml:trace contextRef="#ctx0" brushRef="#br0" timeOffset="108656.65">22902 8446 0,'0'0'0,"0"21"16,0 0 0,21-21-16,1 0 0,-1 0 15,0 0-15,0 0 16,0-21-16,0 0 0,1 21 0,20-22 16,-42 1-16,21 21 0,0-21 15,-21 0-15,0 0 0,0 0 0,0-1 16,0 1-16,0 0 0,0 0 15,-21 21-15,0 0 0,0 0 16,0 0-16,-1 0 0,1 0 0,0 21 16,0 0-16,0 0 0,0 1 15,-1 20-15,1-21 0,0 21 0,0-20 16,0 20-16,21-21 0,0 0 16,0 0-16,0 1 0,0-1 15,0 0-15,0 0 0,21-21 0,0 21 16,0-21-16,0 0 0,1 0 15,-1 0-15,21 0 0,-21 0 0,0 0 16,22-21-16,-22 21 0,0-21 16,21 0-16,-20 0 0</inkml:trace>
  <inkml:trace contextRef="#ctx0" brushRef="#br0" timeOffset="109060.43">23834 8213 0,'0'0'0,"-22"0"31,1 0-31,-21 0 0,0 0 16,-1 21-16,22 0 0,-21-21 0,-1 21 15,1 0-15,21-21 0,0 22 16,0-1-16,-1 0 0,1 0 16,21 0-16,0 0 15,0 1-15,21-22 0,1 21 0,-1-21 16,0 21-16,0-21 0,21 21 15,-20-21-15,-1 21 0,0-21 0,0 21 16,0-21-16,0 22 0,1-22 0,-22 21 16,0 0-16,0 0 15,0 0-15,-22-21 16,1 0-16,-21 21 0,21-21 16,-22 22-16,1-22 0,21 0 0,-21 0 15,-1 0-15,1 0 0,21 0 0,0 0 16,-22 0-16,22 0 0,0-22 15,0 1-15,21 0 16,21 0 0,0 21-1,0 0-15,0 0 0,22-21 16,-1 21-16</inkml:trace>
  <inkml:trace contextRef="#ctx0" brushRef="#br0" timeOffset="109308.28">24193 8340 0,'0'0'0,"22"-21"16,-22-1-16,-22 22 31,22 22-31,-21-1 0,21 0 16,-21 0-16,21 21 0,-21-20 0,21-1 15,0 21-15,0-21 0,-21 0 16,21 1-16,-21-1 0,21 0 0,0 0 15,0 0-15,0 0 16,0-42 15,0 0-31,21 0 16,0 0-16</inkml:trace>
  <inkml:trace contextRef="#ctx0" brushRef="#br0" timeOffset="109608.64">24299 8107 0,'0'0'0,"0"-21"0,0 0 16,0-1-16,-21 22 16,0 0-1,42 0 32,0 0-47,0 0 0,1 0 0,-1-21 16,0 0-1,-21 0-15,0 0 16,-21 21-16,0-21 16,-1 21-16,1 0 0,0 0 0,0 0 15,0 0-15,0 21 16,-1 0-16,22 0 0,0 0 16,0 0-16,0 1 15,0-1-15,0 0 0,0 0 16,22 0-16,-1 0 0</inkml:trace>
  <inkml:trace contextRef="#ctx0" brushRef="#br0" timeOffset="110341.22">24998 8382 0,'0'-21'16,"0"0"-16,0 0 15,0-1-15,-21 1 16,21 0-16,-22 0 0,22 0 16,-21 21-16,0-21 0,0 21 15,0 0-15,0 0 0,-1 21 16,-20 0-16,0 0 0,21 0 0,-22 0 16,1 22-16,0-22 0,20 21 15,1-21-15,-21 22 0,21-22 0,21 0 16,0 0-16,0 0 0,0 1 0,0-1 15,21-21 1,0 0-16,21 0 0,-20 0 0,20 0 16,-21-21-16,21 21 0,1-22 15,-22 1-15,21 0 0,-21 0 16,22 0-16,-22 0 0,0-1 0,0 1 16,0 0-16,-21 0 0,22 0 15,-22 0-15,21-1 0,-21 1 16,0 42-1,0 1 1,0-1-16,0 0 0,0 0 16,-21 0-16,-1 22 0,22-22 0,-21 21 15,21 0-15,-21 1 0,21-1 0,-21 0 16,0 1-16,21 20 0,0-20 16,0 20-16,-21 1 0,-1-22 15,22 21-15,-21-20 0,0 20 0,21 1 16,-21-22-16,0 22 0,0-22 15,-22 21-15,22-20 0,0 20 0,-21-20 16,20 20-16,-20-21 0,21 1 0,-21-1 16,-1-21-16,22 22 0,0-22 15,-21 0-15,20-21 0,1 21 0,-21-21 16,21 0-16,0 0 0,-22 0 0,22 0 16,0-21-16,-21 0 0,20 0 15,1-1-15,0-20 0,0 0 0,21-22 16,0 22-16,0-22 0,0 1 15,0 21-15,21-22 0,-21 22 0,21-1 16,0 1-16,1 0 0,-1-1 16,0 22-16,0-21 0,-21 21 15,21 0-15,0-1 0,1 1 0,-1 21 16,0-21-16,0 0 0,21 21 0,-20-21 16,20 0-16,-21-1 0,21 1 15,22 0-15</inkml:trace>
  <inkml:trace contextRef="#ctx0" brushRef="#br0" timeOffset="110836.69">25463 8382 0,'0'0'15,"0"-21"-15,0 0 16,0 42 15,0 0-31,0 0 0,0 0 16,0 1-16,0-1 0,0 0 15,0 0-15,0 0 0,-21 0 0,21 1 16,-21-1 0,21 0-16,-21-21 0,0 0 15,0 0 16,21-21-31,0 0 16,0-1-16,0 1 0,21-21 16,0 21-16,0 0 0,0-1 15,0-20-15,22 21 0,-22 0 16,21 0-16,-21-1 0,22 1 0,-1 21 16,0 0-16,-20 0 0,20 0 0,0 0 15,-21 0-15,1 21 0,-1 1 16,0-1-16,-21 0 0,0 21 15,0-21-15,0 22 0,0-22 16,-21 21-16,0-21 0,-1 1 0,1-1 16,21 0-16,-21 0 0,0 0 0,0 0 15,0 1-15,21-1 16,-22-21-16,1 0 0</inkml:trace>
  <inkml:trace contextRef="#ctx0" brushRef="#br0" timeOffset="114352.39">18859 10520 0,'0'0'0,"0"-21"0,0 0 0,0-1 0,-21 1 16,21 0-16,0 0 0,0 0 16,0 0-16,0-1 0,0 1 15,0 42 1,0 1 0,0 20-16,0-21 0,0 21 15,0 22-15,0-22 0,0 22 0,0-1 16,0-20-16,-21 20 0,0 1 0,0-1 15,21-21-15,-21 22 0,-1-22 16,22 22-16,0-22 0,-21 0 16,21 1-16,-21-22 0,21 21 15,0-21-15,0 1 0,0-1 0,0 0 16,0-42 15,0 0-31,0-1 0,0 1 16</inkml:trace>
  <inkml:trace contextRef="#ctx0" brushRef="#br0" timeOffset="115072.05">18775 10478 0,'0'0'0,"0"-22"0,21 1 0,-21-21 0,0 21 16,0 0-16,21-1 0,-21 1 16,0 0-16,21 21 0,0-21 15,1 21 1,-1 0-16,0 0 0,0 0 16,0 0-16,22 21 0,-22 0 15,0 22-15,0-1 0,0 0 0,22 1 16,-22-1-16,0 21 0,-21-20 15,0-1-15,21 22 0,-21-22 16,0 0-16,0 1 0,0-1 0,0 0 16,0 1-16,0-22 0,0 0 15,-21 21-15,21-21 0,0 1 16,-21-1-16,0-21 16,21-21 15,0-1-31,0 1 0,0 0 0,0 0 15,0 0-15,0 0 0,0-22 0,21 1 16,-21 21-16,21-22 16,0 1-16,0 0 0,0-22 0,1 22 15,-1 0-15,21-22 0,0 22 16,1-1-16,-22 1 0,21 0 0,1-1 16,-1 22-16,0 0 0,1 0 15,-22 21-15,21 0 0,-21 0 0,0 0 16,-21 21-16,0 21 15,0-20-15,0 20 0,0 21 16,0-20-16,0-1 0,-21 22 16,21-22-16,-21 21 0,0 1 15,21-22-15,-21 1 0,0 20 0,21-21 0,-22 22 16,1-22-16,0 1 16,21-1-16,-21 0 0,21 1 0,-21-1 15,21-21-15,-21 21 0,-1-20 0,22-1 16,-21 0-16,21 0 0,0 0 15,-21-21-15,0 0 16,0 0 0,0 0-1,21-21-15,0 0 0,0 0 16,0 0-16,21-1 16,0 1-16</inkml:trace>
  <inkml:trace contextRef="#ctx0" brushRef="#br0" timeOffset="115476.16">20701 10626 0,'0'0'0,"-21"-21"0,21-1 16,0 1-16,0 0 16,0 42 15,0 0-31,0 1 16,0-1-16,0 21 0,0 0 15,-21 1-15,21-1 0,-22 0 0,1 22 16,0-22-16,21 1 0,-21-1 15,0 0-15,21 1 0,-21-1 0,-1 0 16,22-21-16,0 1 0,0-1 0,-21 0 16,21 0-16,0 0 0,-21-21 15,21 21-15,0-42 47,0 0-47,0 0 0,0 0 16</inkml:trace>
  <inkml:trace contextRef="#ctx0" brushRef="#br0" timeOffset="115779.98">20193 10922 0,'0'0'0,"-21"0"0,0 0 16,42-21 15,21 21-31,-21 0 0,22 0 16,-1 0-16,21 0 0,1 0 0,-22 0 15,22-21-15,-1 21 0,1 0 0,-1 0 16,-20 0-16,-1 0 0,0 0 16,1 0-16,-22 0 0,0 0 0,0 0 15,0 0 48,0 0-63</inkml:trace>
  <inkml:trace contextRef="#ctx0" brushRef="#br0" timeOffset="116112.57">21696 10583 0,'0'0'0,"-43"0"0,22 0 0,0 0 16,0 0-16,21-21 16,21 21-1,0 0-15,0 0 16,22 0-16,-1 0 0,0 0 15,1 0-15,-1-21 0,22 21 0,-22 0 16,0 0-16,1 0 0,20-21 16,-21 21-16,-20 0 0,20 0 0,-21 0 15,0 0-15,0 0 0,-42 0 32,0 0-32,0 0 0,0 0 0,0 0 15,-1 0-15,1 0 16,0 0-16,-21 0 0,21 0 0</inkml:trace>
  <inkml:trace contextRef="#ctx0" brushRef="#br0" timeOffset="116380.42">21929 10541 0,'0'21'16,"-22"-21"-1,1 21-15,21 1 0,-21-1 0,21 0 16,0 0-16,-21 0 0,0 22 0,21-22 15,-21 21-15,21 0 0,0 1 16,-22-1-16,22 0 0,-21 1 16,0-1-16,21-21 0,0 22 15,-21-1-15,21-21 0,-21 21 0,0-20 16,21-1-16,-22 0 0,22 0 0,0 0 16,-21-21-16,21 21 15,21-42 1,1 21-1,-1-21-15,0 0 0,0 0 0</inkml:trace>
  <inkml:trace contextRef="#ctx0" brushRef="#br0" timeOffset="117392.5">22056 10986 0,'0'0'0,"21"-22"0,21-20 16,-21 42-16,-21-21 15,0 0-15,21 21 16,-21 21 15,-21 0-31,0 0 0,21 0 0,0 22 16,0-22-16,-21 0 0,21 21 15,0-20-15,-21 20 0,21-21 0,0 0 16,0 0-16,0 1 16,0-1-16,0 0 0,0 0 0,21-21 0,0 21 15,0-21-15,0 0 16,1 0-16,-1 0 15,0 0-15,0-21 0,0 0 16,0 0-16,-21 0 0,22-1 16,-1 1-16,-21-21 0,21 21 0,0-22 15,-21 22-15,0-21 0,21 21 0,-21-22 16,21 22-16,-21 0 0,0 0 16,0 42 15,0 0-31,0 22 15,-21-22-15,21 0 0,-21 0 0,21 0 16,0 22-16,0-22 16,0 0-16,0 21 0,0-21 0,0 1 15,0-1-15,0 0 0,0 0 16,0 0-16,21-21 0,0 0 16,1 21-16,-1-21 0,0 0 15,0 0-15,0 0 0,22 0 0,-22 0 16,0-21-16,21 21 0,-21-21 15,1 0-15,20 0 0,-21 0 0,0-1 16,0 1-16,1-21 16,-1 21-16,0-22 0,0 22 0,-21 0 15,0 0-15,0 0 0,0 0 0,0-1 16,-21 22 0,0 0-1,0 22-15,-1-1 16,1 0-16,0 0 0,21 0 0,0 0 15,-21 22-15,21-22 0,-21 0 0,21 0 16,0 0-16,-21 1 0,21-1 16,0 0-16,0 0 0,0 0 0,0 0 15,21-21-15,0 0 0,0 22 16,0-22-16,0 0 0,22 0 16,-22 0-16,21 0 0,-21 0 0,22 0 15,-22-22-15,21 22 16,1-21-16,-1 0 0,-21 0 0,21 0 15,1 0-15,-22-1 0,0 1 0,21-21 16,-20 21-16,-22-22 0,21 22 16,-21 0-16,0 0 0,0 0 0,0 0 15,-21 21 1,-1 0-16,1 0 16,21 21-16,-21 0 0,21 0 15,0 0-15,0 0 0,0 1 16,0-1-16,0 0 0,21 0 0,-21 0 15,21 0-15,1 1 0,-22-1 16,21 0-16,0 0 0,-21 0 16,21 0-16,-21 1 15,0-1 1,0 0-16,-21-21 0,0 0 16,0 0-16,-1 0 0,1 0 0,-21 0 15,21 0-15,0 0 0,-22 0 16,22 0-16,0 0 0,0 0 0,21-21 15,0 0-15,0-1 16</inkml:trace>
  <inkml:trace contextRef="#ctx0" brushRef="#br0" timeOffset="119256.35">23961 11197 0,'0'0'0,"21"0"0,42 21 15,-42-21 1,1 0-16,-1 0 0,0 0 15,0 0-15,-21-21 0,0 0 16,21 21-16,-21-21 0,0 0 16,0 0-16,0-1 15,0 1-15,0 0 0,0 0 16,0 0-16,-21 0 0,21-1 0,-21 22 16,0-21-16,0 21 15,-1 0-15,1 0 0,0 0 0,0 0 16,0 0-16,0 21 0,-1 1 15,-20-1-15,21 0 0,0 0 0,-22 21 16,22-20-16,0 20 0,0-21 16,0 21-16,21-20 0,-21-1 15,21 21-15,0-21 0,0 0 0,0 1 16,21-1-16,0-21 16,0 21-16,0-21 0,22 0 0,-22 0 15,0 0-15,0 0 0,0-21 0,22 0 16,-22 21-16,0-22 0,0 1 15,0 0-15,0 0 0,1-21 0,-1 20 16,0-20-16,-21 21 0,21-21 16,0-1-16,0 1 0,22 0 0,-22-1 15,0 1-15,0 0 0,0-1 0,1 1 16,-1 0-16,0-1 16,-21 22-16,0-21 0,0 21 0,0-1 15,-21 22 1,0 22-1,-1 20-15,1-21 0,0 21 16,0-20-16,0 20 0,0 0 0,-1 1 16,1-1-16,0 0 0,21 1 0,0-1 15,-21 0-15,21 1 0,0-22 16,0 21-16,0 0 0,0-20 0,0-1 16,0 0-16,21 0 0,0 0 15,0 0-15,1-21 0,-1 0 0,21 22 16,-21-22-16,22 0 0,-22 0 15,21 0-15,0 0 0,1-22 16,-1 1-16,0 0 0,22 21 0,-22-21 16,1 0-16,-1-22 0,0 22 0,-21 0 15,22-21-15,-22 21 0,0-22 16,-21 22-16,0 0 0,0-21 0,0 20 16,0 1-16,-21 21 15,0 0-15,0 0 0,-1 0 16,-20 21-16,0 1 0,21-1 0,-22 0 15,22 0-15,-21 0 16,21 22-16,-22-22 0,22 21 0,0-21 16,0 0-16,21 1 0,-21-1 0,21 0 15,0 0-15,0 0 0,0 0 16,21-21-16,0 0 16,21 0-16,-21 0 0,1 0 15,-1-21-15,0 21 0,0-21 0,21 0 16,-20 0-16,-1 21 0,0-21 0,0-1 15,0-20-15,0 21 0,1 0 16,-1 0-16,0-1 0,-21 1 0,0 0 16,0 0-16,0 0 0,21 21 15,-21 21 1,-21 0 0,21 0-16,0 0 15,0 1-15,0-1 0,-21 0 0,21 0 0,0 0 16,0 0-16,0 1 15,0-1-15,0 0 0,21 0 0,0-21 16,-21 21-16,21-21 0,0 0 0,1 0 16,-1 0-16,0 0 0,21 0 15,-21 0-15,1 0 0,-1 0 0,0-21 16,0 21-16,0-21 0,0 0 16,1 0-16,-1-1 0,-21 1 0,21 0 15,-21 0-15,21 0 0,-21-22 0,21 22 16,-21 0-16,0 0 15,0 0-15,0 42 32,0 0-32,0 0 15,0 0-15,0 1 0,0-1 0,0 0 16,0 0-16,0 0 0,0 0 16,21-21-16,1 0 0,-1 22 15,0-22-15,21 0 0,-21 0 16,22 0-16,-22 0 0,21 0 0,-21-22 15,22 22-15,-22-21 0,0 0 0,0 21 16,0-21-16,1 0 0,-22 0 16,21-1-16,-21 1 0,0 0 15,0 0-15,0 0 0,0 0 0,0-1 16,0 1-16,0 0 0,0 0 16,0 42 15,0 0-31,0 0 0,-21 1 0,21-1 15,-22 0-15,1 0 0,21 21 0,-21-20 16,21 20-16,0-21 0,0 21 16,0 1-16,-21-22 0,21 21 0,0 1 15,0-1-15,0-21 0,0 21 0,0 1 16,0-1-16,0 0 0,0-20 16,0 20-16,0 0 0,-21 1 15,21-1-15,0-21 0,0 21 0,-21 1 16,-1-1-16,1-21 0,21 22 15,-21-22-15,0 21 0,0-21 0,21 0 16,-21 1-16,-1-1 0,1 0 16,0-21-16,0 0 15,0 0-15,0 0 0,-1 0 16,1 0-16,0 0 31,21-21-31,-21 21 16,21-21-16,0-1 0,0 1 15,-21 21-15,0-21 0</inkml:trace>
  <inkml:trace contextRef="#ctx0" brushRef="#br0" timeOffset="120078.38">18944 11769 0,'0'0'0,"-21"21"0,0-21 0,0 0 16,-1 0 0,22 21-1,22-21 1,20 0-16,0 0 15,1 0-15,20 0 0,1 0 0,-1 0 16,22 0-16,-1 0 0,1 0 16,21 0-16,-21 0 0,-1 0 15,1 0-15,0 0 0,-1 0 0,-20 0 16,20 0-16,-20 0 0,-22 0 16,1 0-16,-1 0 0,0 0 0,-21 0 15,1 0-15,-1 0 16,0 0 15,0 0 0,0 0-15,0 0-16,1 0 0,-1 0 16,0 0-16</inkml:trace>
  <inkml:trace contextRef="#ctx0" brushRef="#br0" timeOffset="121448.87">22204 11853 0,'0'0'0,"-21"0"0,-1-21 31,1 21-31,0 0 16,0 0-1,0 0-15,0 0 16,-1 0-16,1 0 15,0 0 1,0 0 0,21-21 31,21 21-47,0 0 0,0 0 15,1 0-15,-1 0 31,0 0-31,0 0 16,0 0 0,0 0-16,1 0 15,20 0-15,-21 0 0,21 0 16,1 0-16,20 0 0,1 0 0,20 0 16,1 0-16,21 0 0,0 0 0,0 0 15,21 0-15,-22 0 0,22 0 16,-21 21-16,21-21 0,-21 0 0,0 0 15,0 0-15,-22 21 0,1-21 16,-21 0-16,-1 0 0,1 22 0,-22-22 16,0 21-16,1-21 0,-1 0 15,-21 0-15,21 21 0,-20-21 0,-1 0 16,0 0 0,-42-21 468</inkml:trace>
  <inkml:trace contextRef="#ctx0" brushRef="#br0" timeOffset="122084.02">27411 11324 0,'0'0'0,"-21"-21"0,-22 0 15,22 21 1,42 0 15,22 0-31,-22 0 16,21 0-16,0 0 0,1 0 16,20 0-16,-20 0 0,20 0 0,1 0 15,-1 0-15,1 0 0,-1 0 16,-21 0-16,22 0 0,-22 0 0,1 0 15,-22 0-15,0 0 0,0 0 0,0 0 16,-42 0 15,0 0-31,0 0 0,0 0 16,-1 0-16,-20 0 0,21 0 16,-21 0-16,-1 21 0,22-21 15</inkml:trace>
  <inkml:trace contextRef="#ctx0" brushRef="#br0" timeOffset="122653.69">27601 11345 0,'0'0'0,"-21"0"16,-42 0-16,41 0 16,44 0 15,-1 0-31,21 0 16,-21 0-16,22 0 0,-1 0 0,21 0 15,-20 0-15,20 0 0,1 0 16,-1 0-16,-20 0 0,20 0 15,-21 0-15,1 0 0,-22 0 0,0 0 16,0 0-16,0 0 0,-21-21 16,22 21-16,-22-21 0,0 0 15,0 0-15,0 0 16,-22-1-16,22 1 0,-21 0 16,21 0-16,-21 0 0,21 0 15,0-1-15,0 1 0,0 0 16,-21 0-16,0 21 31,42 21 16,0-21-47,0 0 0,0 0 16,1 0-16,-1 0 0,0 0 0,0 21 15,0-21-15,0 21 0,22-21 16,-22 0-16,0 22 0,0-22 0,-21 21 15,21-21-15,-21 21 0,0 0 0,0 0 16,0 0-16,0 22 16,-21-22-16,0 0 0,-21 21 0,21-20 15,-22 20-15,-20 0 0,20 1 16,1-1-16,-21-21 0,20 21 0,-20 1 16,20-22-16,1 0 15,21 0-15,-21 0 0,20 1 0,22-1 16,43-21-1,-22 0-15,21 0 16,1-21-16,20-1 0,-21 1 0,22 0 16,-22 0-16</inkml:trace>
  <inkml:trace contextRef="#ctx0" brushRef="#br0" timeOffset="123284.3">29422 10922 0,'0'0'0,"-22"0"0,1 0 16,0 0-16,0 0 0,0 0 0,0 0 16,21 21-16,-22 0 0,1 1 15,0 20-15,0-21 0,0 21 0,0 1 16,-1-1-16,1 0 0,21 1 15,-21-1-15,21-21 0,0 0 0,0 22 16,0-22-16,0 0 16,21-21-1,0 0-15,1-21 0,-1 0 16,0 21-16,0-21 0,0-22 16,0 22-16,1 0 0,-1-21 0,0 20 15,21-20-15,-21 21 0,1-21 16,-1 20-16,0 1 0,-21 0 0,21 21 15,-21 21 1,0 0-16,0 1 0,0 20 16,0-21-16,0 21 0,0-20 15,-21 20-15,21-21 0,0 0 0,0 0 16,0 1-16,0-1 0,21 0 0,0-21 16,0 0-16,1 0 0,-1 0 15,21 0-15,-21 0 0,0 0 16,22-21-16,-22 0 0,0-1 15,0 1-15,0 0 0,1 0 0,-1-21 16,0 20-16,-21-20 0,0 0 0,0-1 16,0 1-16,0 0 0,0-1 15,0 1-15,0 0 0,0 21 0,0-1 16,0 1-16,0 0 0,-21 21 16,0 0-16,-1 0 15,1 0-15,21 21 0,0 0 16,-21-21-16,21 22 0,0-1 0,0 0 15,0 0-15,0 0 16,21 0-16,-21 1 0,21-22 16,1 21-16,-1 0 0,0-21 0</inkml:trace>
  <inkml:trace contextRef="#ctx0" brushRef="#br0" timeOffset="124083.84">29972 11091 0,'-85'-21'0,"170"42"0,-64 1 0,0-22 16,0 0-16,1 0 15,-1 0-15,0 0 0,0 0 0,0 0 16,0-22-16,22 1 0,-22 21 15,0 0-15,21 0 0,-20-21 0,-22 0 16,21 21-16,0-21 16,-42 21-1,0 0 1,-1 0-16,-20 0 0,21 21 16,0 0-16,-22 0 0,22 0 0,0 1 15,0-1-15,0 0 0,0 0 16,-1 21-16,1-20 0,21-1 0,0 0 15,0 0-15,0 0 0,0 0 16,0 1-16,21-1 0,1-21 16,-1 0-16,0 0 0,21 0 15,1 0-15,-1 0 0,-21 0 0,21 0 16,1 0-16,-1 0 0,0-21 0,1-1 16,-22 22-16,21-21 15,1 0-15,-22 21 0,21-21 0,0 0 0,-20 0 16,20-1-16,-21 1 15,0-21-15,0 21 0,1 0 0,-22-1 16,0 1-16,0 0 0,0 0 16,0 0-16,-22 21 15,1 0-15,0 0 16,0 21-16,0 0 0,-22 0 0,22 0 16,0 1-16,0 20 0,-21-21 15,20 0-15,22 22 0,-21-22 0,21 0 16,0 0-16,-21 0 15,21 0-15,0 1 0,0-1 0,21 0 16,0-21-16,1 0 16,-1 0-16,0 0 0,0 0 15,0 0-15,22-21 0,-22 21 0,0-21 16,0-1-16,0 1 0,0-21 16,1 21-16,-1-22 0,0 1 0,0 0 15,0-22-15,22 22 0,-22 0 16,0-22-16,0 22 0,21-22 0,-20 1 15,-1 20-15,0-20 0,0 21 16,-21-1-16,0 1 0,0 21 0,0 0 16,0 42-1,0 0-15,-21 21 16,0 1-16,0-1 0,21 0 16,0 1-16,-22 20 0,22-21 0,0 22 15,0-1-15,0-20 0,0 20 16,0-20-16,0 20 0,0-21 0,0 1 15,22-1-15,-22 0 0,21-20 16,0 20-16,0-21 0,0 0 0,0 0 16,1-21-16,-1 22 0,0-22 15,0 0-15,0 0 0,0 0 0,1 0 16,-1-22-16,0 1 16,-21 0-16,21 0 0,0 0 15</inkml:trace>
  <inkml:trace contextRef="#ctx0" brushRef="#br0" timeOffset="126752.33">20849 13102 0,'0'0'0,"-42"0"15,-1-21-15,22 21 16,0 0-16,0 0 16,0 0-16,42 0 31,0 0-16,21 0-15,-20 0 0,20 0 0,21 0 16,-20 0-16,20 0 0,1 0 16,-1 0-16,1 0 0,-1 0 0,1 0 15,20 0-15,-41 0 0,20-21 16,-20 21-16,-22 0 0,0 0 0,0 0 16,-42 0-1,0 0-15,-22 0 16,22 0-16,0 0 0,-21 0 0,21 0 15,-1 0-15</inkml:trace>
  <inkml:trace contextRef="#ctx0" brushRef="#br0" timeOffset="127000.69">21167 13102 0,'0'0'0,"-22"0"0,22 21 15,-21-21 1,21 22-16,-21-1 0,21 0 15,-21 0-15,21 0 0,0 0 0,-21 22 16,0-22-16,-1 21 0,22 1 16,0-22-16,-21 21 0,21 0 0,-21 1 15,21-22-15,-21 0 0,21 21 16,0-20-16,0-1 16,0 0-16,0 0 15,0-42 1,21 21-1,0-21-15,0 0 0</inkml:trace>
  <inkml:trace contextRef="#ctx0" brushRef="#br0" timeOffset="128348.62">21378 13229 0,'0'0'0,"0"-21"0,0 0 0,0 0 15,0 42 1,0 0-1,0 0-15,0 0 0,0 1 16,0 20-16,0-21 0,0 21 0,0-20 16,0 20-16,-21 0 0,21 1 15,-21-22-15,21 21 0,-21-21 0,21 22 16,0-22-16,0 0 0,-21 0 16,21-42 30,0 0-46,21 0 0,-21-1 16,21 1-16,0 0 0,0 0 0,-21 0 16,21 0-16,1-1 0,-1 1 15,0 0-15,0 21 0,0 0 16,0 0-16,1 21 16,-22 0-16,0 1 0,0-1 15,0 0-15,0 0 0,0 0 16,0 0-16,0 1 0,0-1 0,0 0 15,0 0-15,0 0 0,0 0 16,21-21 0,0 0-16,0 0 0,0 0 0,0 0 15,1 0-15,-1-21 16,0 0-16,0 21 0,21-21 0,-20 0 16,-1 0-16,21-1 0,-21 1 0,0 0 15,1-21-15,-1 21 0,-21-22 16,0 22-16,0 0 0,0-21 0,0 20 15,0 1-15,0 0 0,-21 21 32,-1 0-32,1 21 15,21 0-15,-21 1 0,21-1 0,0 21 16,-21-21-16,21 0 0,0 22 16,0-22-16,0 0 0,0 21 15,0-20-15,21-1 0,0 0 16,-21 0-16,21-21 0,1 21 15,-1-21-15,0 0 0,0 0 16,0 0 0,0 0-16,1 0 0,-1 0 0,0-21 15,0 0-15,0 21 0,0-21 0,1 0 16,-1-22-16,0 22 0,0 0 16,0-21-16,0 20 0,1 1 0,-1 0 15,-21-21-15,0 21 16,21-1-16,-21 44 31,-21-1-31,21 0 16,0 0-16,-21 0 0,21 0 0,-22 1 15,22-1-15,0 0 0,0 21 16,0-21-16,0 1 0,0-1 16,0 0-16,22-21 15,-1 0-15,0 0 0,0 0 16,0 0-16,0 0 0,1 0 15,20-21-15,-21 21 0,0-21 16,0-1-16,1 1 0,-1 0 0,21 0 16,-21 0-16,0 0 15,-21-1-15,22-20 0,-22 21 0,21 0 16,0 0-16,-21-1 16,0 44-1,0-1-15,-21 0 0,0 0 16,21 0-16,0 0 0,-22 1 15,1 20-15,21-21 0,0 0 0,0 0 16,0 1-16,0-1 0,0 0 16,21 0-16,1-21 0,-1 0 15,0 0-15,0 0 0,21 0 16,-20 0-16,20 0 0,-21-21 0,21 21 16,1-21-16,-22 0 0,21-1 15,-21 1-15,22 0 0,-22 0 16,0 0-16,0 0 0,0-1 0,-21 1 15,22 0-15,-22 0 0,0 0 16,-22 21 0,1 0-1,0 21-15,0 0 0,21 0 0,0 0 16,0 1-16,-21 20 0,21-21 16,0 0-16,0 0 0,0 1 0,0-1 15,0 0-15,0 0 0,0 0 16,0 0-16,0 1 0,0-1 15,-21-21 17,-1 0-32,1 0 15,0 0 1,21-21 0,0-1-16,21 22 15,0 0-15</inkml:trace>
  <inkml:trace contextRef="#ctx0" brushRef="#br0" timeOffset="129728.77">23474 13716 0,'21'0'0,"-42"0"0,63 0 0,-21 0 0,-21-21 16,21 0-16,1 21 0,-1 0 0,-21-21 15,21-1-15,-21 1 16,0 0-16,0 0 15,-21 21 1,0 0-16,-1 0 16,1 21-16,0-21 15,0 21-15,0 0 0,0 1 0,-1-1 16,22 21-16,-21-21 0,0 0 16,21 1-16,0-1 0,-21 0 0,21 0 15,0 0 1,21-21-1,0 0-15,0 0 0,1 0 0,-1 0 16,0-21-16,21 21 0,-21-21 16,1 0-16,20 0 0,-21-1 0,0 1 15,0 0-15,1-21 0,-1 21 0,0-22 16,0 1-16,0 0 0,-21-1 16,0 1-16,21 0 0,-21-1 0,22 1 15,-22 0-15,0-1 0,0 22 16,0 0-16,0 0 0,0 0 0,0 42 31,-22 0-31,1 0 16,0 21-16,21-20 0,-21 20 0,21 0 15,-21 1-15,0-1 0,-1 0 16,22 1-16,0-1 0,-21 0 0,21 1 16,0-1-16,0-21 0,0 21 15,0-20-15,21-1 0,1 0 0,-22 0 16,21-21-16,21 21 0,-21-21 15,0 0-15,22 0 0,-22 0 0,21 0 16,-21 0-16,22 0 0,-1 0 0,0-21 16,-20 0-16,20 21 15,-21-21-15,0 0 0,0-1 0,1-20 16,-1 21-16,-21 0 0,21-22 16,-21 22-16,0 0 0,0-21 0,0 21 15,-21 21-15,0-22 0,-1 22 16,1 0-16,0 0 0,0 22 0,0-1 15,0-21-15,-22 42 0,22-21 0,0 0 16,0 1-16,0 20 0,-1-21 16,22 0-16,0 0 0,0 1 0,0-1 15,0 0-15,0 0 0,22-21 32,-1 0-32,0 0 0,0 0 15,0 0-15,0-21 0,1 21 0,-1-21 16,0 0-16,0-1 0,0 22 15,-21-21-15,21 0 0,1 0 16,-1-21-16,-21 20 0,0 1 16,21 0-16,-21 42 15,0 0 1,0 1-16,0-1 16,0 0-16,0 0 0,0 0 0,0 0 15,0 1-15,0-1 0,0 0 0,0 0 16,21-21-1,0 0-15,0 0 0,1 0 16,-1 0-16,0 0 0,21 0 16,-21-21-16,1 0 0,-1 0 15,0 21-15,0-22 0,0 1 0,0 0 16,1 0-16,-1 0 0,0-22 16,0 22-16,-21 0 0,21 0 0,0 0 15,-21 42 16,0 0-31,0 21 0,0-20 16,-21-1-16,21 0 0,-21 21 0,21-21 16,0 1-16,0-1 0,0 0 15,0 0-15,21-21 16,0 0 0,1 0-16,-1 0 15,0 0-15,21 0 0,-21-21 0,1 0 16,-1 0-16,0-1 0,0 1 0,0 0 15,0 0-15,1 0 0,-1 0 16,-21-22-16,21 22 0,0 0 0,0 0 16,-21 0-16,21-1 0,1 22 15,-22 22 1,0-1-16,0 0 0,0 0 16,0 0-16,-22 22 0,1-22 15,21 21-15,-21-21 0,0 22 0,21-22 16,-21 21-16,0-21 0,-1 0 15,22 22-15,-21-22 0,0 0 0,0 21 16,0 1-16,0-22 0,-1 21 16,1-21-16,0 22 0,0-1 0,-21 0 15,20 1-15,-20-22 0,21 21 0,-21-21 16,-1 22-16,1-22 0,0 0 16,20 0-16,-20 0 0,21-21 0,0 0 15,0 0-15,-1 0 0,1 0 0,0 0 16</inkml:trace>
  <inkml:trace contextRef="#ctx0" brushRef="#br0" timeOffset="130455.49">25802 13716 0,'0'-21'0,"0"42"0,-21-42 16,21 0-16,-21 21 15,42 0 16,0 21-31,0-21 16,22 0-16,-22 21 0,21-21 0,0 0 16,1 21-16,-1-21 0,22 0 15,-22 0-15,0 0 0,1 0 0,-1 0 16,0 0-16,-21 0 0,22 0 16,-22 0-16,-21-21 15,-21 21-15,0-21 16,-22 21-16,22 0 0,0-21 15,-21 21-15,20 0 0,1-21 16,-21 21-16,21-22 0,0 1 16,-1 21-16,22-21 0,0 0 15,0 0 1,22 21-16,-1 0 0,21 0 16,-21 0-16,0 0 15,1 0-15,-1 21 0,0 0 0,0-21 16,0 42-16,0-20 0,-21-1 15,0 21-15,0 0 0,0-20 0,0 20 16,0-21-16,-21 0 0,0 22 0,-21-22 16,21 0-16,-22 0 15,22 0-15,-21 0 0,-1 1 0,22-22 16,-21 21-16,21 0 0,0-21 16</inkml:trace>
  <inkml:trace contextRef="#ctx0" brushRef="#br0" timeOffset="133448.82">28300 13208 0,'-43'0'16,"22"0"-16,0 0 0,0 0 16,0 0-1,42 0 1,0 0-16,0 0 16,22 0-16,-22 0 0,21 0 15,0 0-15,1 0 0,-1 0 0,0 0 16,1-21-16,20 21 0,-20-21 0,-1 21 15,0 0-15,1-21 0,-22 21 16,0 0-16,-21-22 0,0 1 16,-21 21-1,-22 0-15,22 0 0,-21 21 16,0 1-16,20-1 0,-20 0 16,0 0-16,-1 21 0,22-20 0,0 20 15,-21 0-15,21 22 0,21-22 16,0 0-16,-22 22 0,22-22 0,0 1 15,0 20-15,0-21 0,0 1 16,0-1-16,0-21 0,-21 22 0,21-22 16,-21 0-16,21 0 0,0 0 15,-21 0-15,0-21 0,0 0 0,-1 22 16,1-22-16,0 0 0,0 0 16,0 0-16,0 0 0,-1-22 15,1 1-15,0 21 0,21-21 0,-21 0 16,0-21-16,21 20 0,-21 1 15,21-21-15,-22 21 0,22-22 0,0 22 16,0 0-16,0 0 0,0 0 16,0 0-16,0 42 15,0 0-15,0 0 16,0 21-16,22-20 0,-22 20 0,21-21 16,0 0-16,0 22 0,-21-22 15,21 0-15,0 0 0,1 0 0,-1 0 16,0-21-16,0 22 0,0-22 15,0 0-15,1 0 0,20 0 16,-21 0-16,21 0 0,1 0 0,-1 0 16,0-22-16,1 22 0,-1-21 15,22 0-15,-22 0 0,0 0 0,1 0 16,-22-1-16,21 1 0,-42-21 16,21 21-16,-21 0 0,0-1 0,0 1 15,0 0-15,-21 21 0,0 0 16,0 0-16,0 0 0,-1 21 15,1 0-15,-21-21 0,21 22 0,0-1 16,-1 21-16,1-21 0,21 0 16,0 1-16,-21-1 0,21 0 0,0 0 15,0 0-15,0 0 16,0 1-16,21-22 0,-21 21 0,21-21 16,1 0-16,20 0 0,-21 0 15,0 0-15,22 0 0,-22 0 0,21 0 16,0 0-16,-20-21 0,20 21 0,-21-22 15,0 1-15,0 21 0,1-21 16,-1 0-16,0 0 0,0 0 0,-21-1 16,0 1-16,0 0 0,0 0 15,0 42 1,0 0 0,0 0-16,0 1 0,-21 20 15,21-21-15,-21 0 16,0 0-16,21 1 0,-22-1 15,22 0-15,-21-21 0,21 21 16,-21-21-16,42 0 47,0 0-47,1-21 0,-1 0 0,0 0 16,0-1-16,0 1 0,0 0 15,22 0-15,-22 0 0,0-22 16,0 22-16,0 0 0,1 21 15,-22 21 1,0 0 0,0 1-16,0-1 0,0 0 0,0 0 15,0 0-15,0 0 0,0 1 0,21-1 16,0 0-16,0-21 16,0 0-16,0 0 0,1 0 15,-1 0-15,0 0 0,0 0 16,0 0-16,0 0 0,1-21 0,-1 0 15,0 21-15,0-22 0,0-20 16,0 21-16,1-21 0,-22 20 16,21-20-16,0-21 0,-21 20 15,21-20-15,0 20 0,-21-20 0,21-1 16,-21 22-16,22 0 0,-1-1 16,-21 1-16,0 21 0,0-21 0,21 20 15,-21 44 1,0-1-1,0 0-15,0 21 0,0-21 16,-21 22-16,0-1 0,21 22 0,-22-22 16,1 0-16,21 22 0,-21-22 15,0 0-15,21-20 0,-21 20 0,21-21 16,-21 21-16,-1-20 0,22-1 16,0 0-16,-21 0 15,0-21 1,21-21 15,0 0-31,21 0 0,0-1 16,1 1-16,-1 0 0,0 0 0,0 0 15,0 0-15,22-1 0,-22 1 16,0 21-16,0-21 0,0 21 0,0 0 16,1 0-16,-1 0 0,-21 21 31,0 0-16,-21-21 1,-1 22-16,1-22 0,0 0 0,0 0 16,0 0-16,0 0 15,-1 0-15,1 0 0,0 0 16,0 0 0,21 21-1,-21 0-15,21 0 16,0 0-16,0 0 0,0 1 0,0-1 15,0 0-15,0 0 16,0 0-16,21 0 0,0-21 0,0 22 16,0-1-16,1-21 15,-1 0-15,0 21 0,21-21 0,1 0 16,-22 0-16,21 0 0,0 0 16,1 0-16,-1 0 0,-21 0 0,22 0 15,-1-21-15,-21 0 0,21 21 0,1-22 16,-22 1-16,0 0 0,21-21 15,-20 21-15,-1-22 0,-21 22 0,21-21 16,0 21-16,-21-1 0,0 1 16,0 0-16,0 42 31,-21 0-31,21 1 16,-21 20-16,0-21 0,21 0 15,0 0-15,0 1 0,0-1 0,0 0 16,0 0-16,0 0 0,0 0 15,21 1-15,-21-1 0,21-21 16,0 0-16,0 0 0,0 0 16,1 0-16,-1 0 0,0 0 0,0 0 15,0 0-15,0 0 0,1 0 16,-22-21-16,21 21 0,0-22 0,-21 1 16,21 0-16,0 0 0,-21 0 15,0-22-15,21 22 0,-21 0 0,22 0 16,-22 0-16,0 0 0,0-1 15,0 44 17,-22-1-32,1 0 0,21 0 0,0 0 15,-21 0-15,0 1 0,21-1 16,-21-21-16,21 21 0,0 0 0,0 0 16,0 0-1,0-42 16,0 0-15,21 0 0,0 0-16,-21 0 0,21-1 0,0-20 15,1 21-15,-1 0 16,0 0-16,0-1 0,0 1 0,0 0 16,1 0-16,-1 21 0,0 0 15,0 0-15,0 0 0,-21 21 16,0 0-16,0 0 15,0 1-15,0 20 0,0-21 0,0 0 16,0 0-16,0 1 0,0-1 16,0 0-16,0 0 0,0 0 0,0 0 15,0 1-15,0-1 16,21 0 0,1-21-16,-1 0 0,0 0 15,0 0-15,21 0 16,-20 0-16,-1-21 0,0 0 15,21 21-15,-21-22 0,22 1 0,-22 0 16,21-21-16,1 21 0,-22-22 16,21 22-16,-21-21 0,0-1 0,1 22 15,-1 0-15,0-21 0,-21 21 16,-42 21 0,20 0-1,1 0-15,-21 0 0,21 21 16,-22 0-16,22-21 0,0 21 15,0 0-15,21 0 0,0 1 16,0-1-16,0 0 16,21 0-16,0-21 0,0 21 15,1 0-15,-1 1 0,0-22 0,-21 21 16,21 0-16,0 0 16,-21 0-16,0 0 0,0 1 15,0-1-15,-21-21 16,0 21-16,0-21 15,-22 0-15,22 0 0,0 0 16,0 0-16,-21 0 0,20 0 0,1 0 16,0 0-16,0 0 15,0 0-15,0 0 0,-1-21 0,22 0 16,0-1-16,-21 1 0</inkml:trace>
  <inkml:trace contextRef="#ctx0" brushRef="#br0" timeOffset="133817.12">30692 13229 0,'0'0'0,"-43"0"16,22 0-16,21 21 31,21 1-15,0-22-16,1 0 15,-1 0-15,0 0 16,0 0-16,-21-22 0,0 1 16,0 0-16,0 0 15,0 0-15,-21 0 0,21-1 16,-21 22-16,0 0 15,-1 0-15,1 0 16,21 22-16,-21-1 16,21 0-16,0 0 0,0 0 0,0 0 15,0 1-15,0-1 0,21 0 16,-21 0-16,0 21 0,21-20 0</inkml:trace>
  <inkml:trace contextRef="#ctx0" brushRef="#br0" timeOffset="136540.79">21823 15007 0,'21'0'125,"0"0"-109,0 0-16,0 0 0,1 0 16,20 0-16,-21 0 0,0 0 0,0 0 15,22 0-15,-22 0 0,0 0 0,0 0 16,-21-21-16,21 21 15,-42 0 32,0 21-47,0-21 0,0 0 0,-22 0 16,22 0-16,0 0 0,0 0 16,0 0-16,-22-21 0,22 21 15,0-21-15,0 21 0,0 0 16,21 21-1,-21-21 1,21 42-16,0-20 0,0 20 0,0 0 16,0 1-16,0-1 0,0 21 15,0-20-15,0 20 0,0-20 16,0 20-16,0-21 0,0 1 0,0 20 16,0-20-16,0-22 0,0 21 15,0 0-15,0-20 0,0-1 0,0 0 16,-22 0-16,22 0 0,0 0 15,-21-21-15,21-21 32,0 0-32,0 0 15</inkml:trace>
  <inkml:trace contextRef="#ctx0" brushRef="#br0" timeOffset="136748.67">21759 15621 0,'0'0'0,"-21"0"16,21-21-16,0 0 16,42 0-1,-20 21-15,-1-22 0,0 22 0,21 0 16,1-21-16,-22 21 0,21 0 0,0 0 16,-20 0-16,-1 0 0,21 0 15,-21 0-15,0 0 0,1 0 16</inkml:trace>
  <inkml:trace contextRef="#ctx0" brushRef="#br0" timeOffset="137141.45">22204 15536 0,'21'0'0,"0"0"31,0 0-31,0 0 0,-21-21 16,22 21-16,-1 0 0,0 0 0,0 0 16,0 0-16,0 0 0,1 0 15,-1 0-15,0 0 0,-21 21 16,21 1-16,0-22 0,-21 21 16,0 0-16,21 0 0,1 0 0,-22 0 15,0 1-15,21-1 16,-21 0-1,-21-21 17,21-21-17,0 0-15,0-1 0,0 1 16,0 0-16,0 0 16,0 0-16,0 0 0,0-1 15,21 22 1,-21-21-16,21 0 0,0 21 15,0 0-15,0-21 0,1 21 16</inkml:trace>
  <inkml:trace contextRef="#ctx0" brushRef="#br0" timeOffset="137345.34">23029 15431 0,'0'0'0,"0"21"0,0 0 0,0 0 16,0 0-1,0 0-15,-21 1 0,21-1 0,-21 0 0,21 0 16,0 0-16,-21 0 0,21 1 16,-21-1-16,21 0 0,0 0 15,-22-21-15,22 21 0,0 0 16,22-42 15</inkml:trace>
  <inkml:trace contextRef="#ctx0" brushRef="#br0" timeOffset="137512.24">23029 15282 0,'0'0'0,"0"-63"16,0 42-16,0 0 16,0 42 15,0 0-31,0 0 15,0 0-15,21 0 16,-21 1-16</inkml:trace>
  <inkml:trace contextRef="#ctx0" brushRef="#br0" timeOffset="139031.91">23495 15685 0,'0'0'0,"21"0"16,-21-22 0,0 1-16,0 0 15,-21 0-15,0 0 0,0 21 16,21-21-16,-22 21 0,1 0 0,0 0 16,0 0-16,0 0 15,0 0-15,-1 21 0,1 0 16,21 21-16,0-21 15,-21 1-15,0-1 0,21 21 0,-21-21 0,21 0 16,0 22-16,0-22 0,0 0 0,0 0 16,21 0-1,0-21-15,0 0 0,0 0 0,1 0 16,-1 0-16,21-21 0,-21 0 16,22 21-16,-22-21 0,0 0 0,21-22 15,-21 22-15,22-21 0,-22 21 0,0-22 16,21 1-16,-20 0 0,-1-1 15,0 1-15,-21-21 0,0 20 0,21 1 16,-21-22-16,0 22 0,0 0 16,0-1-16,0 22 0,0 0 15,0 0-15,0 0 16,-42 42-16,42 0 16,-21 21-16,-1-20 0,1 20 0,0 0 15,21 1-15,-21-1 0,0 0 16,21 1-16,0 20 0,0-21 0,0 1 15,0-22-15,0 21 0,0 1 0,0-22 16,0 0-16,0 0 0,0 0 16,21 0-16,0 1 0,0-22 0,0 21 15,1-21-15,-1 0 0,0 0 0,0 0 16,21 0-16,-20 0 0,20 0 16,0-21-16,-21 21 0,22-22 15,-22 1-15,21 21 0,-21-21 0,1 21 16,-1-21-16,-21 0 15,0 0-15,0-1 16,-21 22-16,-1-21 16,1 21-16,0 0 0,0 0 15,0 0-15,0 0 0,-1 21 16,1-21-16,21 22 0,-21-1 16,21 0-16,0 0 0,-21 0 0,21 0 15,0 1-15,-21-1 0,21 0 0,0 0 16,0 0-16,0 0 15,21-21-15,0 0 16,0 0-16,0 0 16,1-21-16,-22 0 15,0 0-15,21 0 16,-21 0-16,0-1 0,0 1 16,21 0-16,-21 0 0,0 0 15,0 0-15,21 21 0,0 0 16,0 21-1,-21 0-15,0 0 16,22 0-16,-22 0 0,0 1 16,0-1-16,0 0 0,0 0 15,0 0-15,0 0 0,21-21 16,0 22-16,0-22 0,0 0 16,0 0-16,1-22 15,-1 22-15,0-21 0,0 0 16,0 0-16,0 0 0,-21 0 15,22-1-15,-1-20 0,0 21 0,0 0 16,0 0-16,0-22 0,1 22 0,-1 21 16,0-21-16,0 21 15,-21 21-15,0 0 16,0 0-16,0 1 0,0-1 16,0 0-16,0 0 15,0 0-15,0 0 0,0 1 0,0-1 16,0 0-16,21-21 15,0 0-15,1 0 16,-1 0-16,0 0 0,0-21 0,0 0 16,22 21-16,-22-22 0,21 1 0,-21 0 15,0-21-15,22 21 0,-22-1 16,0 1-16,0 0 0,-21 0 0,21 0 16,-21 0-16,22 21 0,-22 21 31,0 0-31,0 0 0,0 0 15,0 0-15,-22 1 0,1 20 16,21-21-16,-21 0 0,21 22 16,-21-1-16,21-21 0,-21 21 0,0 1 15,21-1-15,0 0 0,0 1 16,-22-1-16,22 0 0,0 1 0,-21-1 16,21 22-16,0-22 0,0 0 0,0 1 15,-21 20-15,0-21 0,21 1 16,-21-1-16,0 0 0,-1 1 0,1-1 15,0-21-15,-21 22 0,21-22 0,-1 21 16,-20-21-16,21 0 0,0-21 16,-22 22-16,22-22 0,0 0 0,-21 0 15,21 0-15,-1 0 0,1-22 16,0 1-16,21 0 0,0 0 16,-21-21-16,21-1 0,0 1 0,0 0 15,0 20-15,0-20 0,0 0 0,0-1 16,21 1-16,-21 0 0,21 21 15,0-22-15,1 22 0,-1 0 0,21 0 16,-21 0-16,22-22 0,-22 22 0,21 0 16,0 0-16,22 0 0</inkml:trace>
  <inkml:trace contextRef="#ctx0" brushRef="#br0" timeOffset="139751.97">25739 15812 0,'0'0'15,"-22"0"-15,1 21 16,21 0-1,21-21-15,1 0 0,-1 0 0,21 21 16,-21-21-16,22 0 0,20 0 16,-21 21-16,22-21 0,-22 0 15,22 0-15,-1 21 0,-20-21 0,20 0 16,-21 0-16,1 0 0,-1 0 0,0 0 16,1 0-16,-1 0 0,-21 0 15,22 0-15,-22 0 0,21 0 0,-21 0 16,0 0-16,22 0 0,-22 0 0,0 0 15,0-21-15,22 21 0,-22 0 16,0-21-16,21 21 0,-21-21 16,1 21-16,-1-21 0,0 21 0,-21-21 15,0-1-15,0 1 0,0 0 16,-21 0-16,0 21 16,-1-21-16,1 21 0,-21 0 0,21-21 15,0 21-15,-22 0 0,22-22 0,-21 22 16,21 0-16,-1 0 0,1 0 15,42 0 32,1 0-47,-1 0 16,0 0-16,0 0 16,21 0-16,-20 0 0,-1 0 15,0 0-15,0 0 0,0 0 0,0 0 16,1 22-16,-22-1 15,0 0-15,0 0 16,0 0-16,-22 0 0,1 1 0,0-1 16,-21 0-16,-1 0 0,1 21 0,-21-20 15,20 20-15,-20-21 0,20 21 0,-20-20 16,21 20-16,-1-21 0,1 0 16,0 0-16,-1 1 0,22-1 0,0 0 15,0-21-15,21 21 0,-21-21 0,42 0 31,0 0-31,0 0 0</inkml:trace>
  <inkml:trace contextRef="#ctx0" brushRef="#br0" timeOffset="140204.16">27876 16277 0,'-21'21'0,"42"-42"0,-63 42 16,0-21-16,21 0 0,-1 0 0,1 0 15,0 0-15,0 0 0,0 0 16,42 0-1,21 0 1,1 0-16,20 0 0,1 0 16,-1 0-16,22 0 0,21 0 0,-1 0 15,1 0-15,21 22 0,0-22 0,0 21 16,0-21-16,21 21 0,-21-21 16,0 21-16,0-21 0,0 21 15,0-21-15,-21 21 0,-21-21 0,0 0 16,-22 0-16,1 0 0,-22 22 15,0-22-15,-21 0 0,1 0 0,-22 21 32,-22-21-17,1 0-15,0 0 0,0 0 16,0 0-16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C5FA0-63EB-4C1B-9E1C-542C38FFD9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2B8C99-96F9-47FC-B806-846AC09DBD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FD1AA2-B999-4CB2-99B7-5ECA60B03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71BD0-25DE-4404-8211-5821153CA495}" type="datetimeFigureOut">
              <a:rPr lang="en-IN" smtClean="0"/>
              <a:t>21-01-2021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76EBF2-0DEE-4B52-B9B9-D5BF38E34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98084F-C4A2-413A-9643-AD8240858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7A3B8-43F9-4FA1-AD90-874FCB743E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9504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FE054-1FB4-42E4-8558-50D4E02BB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F9E071-2D9F-4D50-AF8A-0FEADAEC5F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017D3B-CCEF-4182-8C87-2EC1BBEBF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71BD0-25DE-4404-8211-5821153CA495}" type="datetimeFigureOut">
              <a:rPr lang="en-IN" smtClean="0"/>
              <a:t>21-01-2021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5CF5F0-5CDC-4502-82F7-8D7056780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9E00AC-5B7B-4F83-A895-9BE037F21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7A3B8-43F9-4FA1-AD90-874FCB743E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3580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1C441D-AB1D-4A19-8940-4517AE1EA1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597ECC-9B9B-4EBE-96A6-F49B9274A0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9D36AA-5E8C-4329-A6E4-8A9619809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71BD0-25DE-4404-8211-5821153CA495}" type="datetimeFigureOut">
              <a:rPr lang="en-IN" smtClean="0"/>
              <a:t>21-01-2021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ED4C-2BFE-478F-8A48-D1E5F2EAF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1545D1-3F8A-4F3B-888A-7A1FD4E3A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7A3B8-43F9-4FA1-AD90-874FCB743E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6832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890B1-AE91-42F2-9933-DBE024B16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3C2E1C-3A8F-4BB3-AF47-5EF8384758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DBBD20-B2EE-4805-ADB3-9FD7C82BC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71BD0-25DE-4404-8211-5821153CA495}" type="datetimeFigureOut">
              <a:rPr lang="en-IN" smtClean="0"/>
              <a:t>21-01-2021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4257BA-2AE8-475B-AC19-D86ABAD54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C7C36A-C2E0-4769-AA1D-BE623CDA3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7A3B8-43F9-4FA1-AD90-874FCB743E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9381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5E597-D60C-46E9-AE73-3DE94EDA2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2A6DB7-D9B5-4AC8-BD98-044456B5FB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560DF3-3195-4C30-ABEC-EC8218928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71BD0-25DE-4404-8211-5821153CA495}" type="datetimeFigureOut">
              <a:rPr lang="en-IN" smtClean="0"/>
              <a:t>21-01-2021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19CED3-29F5-442C-B4BC-A9AE71E5C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0698A0-F674-4B87-ABBB-E727A8EAC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7A3B8-43F9-4FA1-AD90-874FCB743E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7695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4DDD0-6C4B-4489-B482-B5BE9D13E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BEEBFC-5AA7-47BD-A84F-B6119B6F78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F5C4BF-7267-402F-B909-3B7D98B966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57303F-3E51-4C4D-AC88-C1509D246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71BD0-25DE-4404-8211-5821153CA495}" type="datetimeFigureOut">
              <a:rPr lang="en-IN" smtClean="0"/>
              <a:t>21-01-2021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BA6ED8-8390-4B97-850D-D91A89C7A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9C7D71-331A-4474-9098-86F8B47E5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7A3B8-43F9-4FA1-AD90-874FCB743E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912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BBC93-B7B3-4633-8036-46BB0C75A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AB45B6-D561-4376-B2D8-B952212D9B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8950E1-0097-4B28-A966-DFFCA6FF27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0C4B2D-460E-4165-8078-A5D0D429C1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0089FB-5EC4-4B91-9B43-89AA1D30BA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3055A1-8187-4745-BC5B-E050AA5CE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71BD0-25DE-4404-8211-5821153CA495}" type="datetimeFigureOut">
              <a:rPr lang="en-IN" smtClean="0"/>
              <a:t>21-01-2021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81DB1D-FF73-420D-AD57-5374CC7C5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BE3480-58E5-4F4D-9BDE-076643820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7A3B8-43F9-4FA1-AD90-874FCB743E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7289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DCB01-7087-4572-B073-BF12103CB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1E570B-512E-48B6-82BE-B85B6030A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71BD0-25DE-4404-8211-5821153CA495}" type="datetimeFigureOut">
              <a:rPr lang="en-IN" smtClean="0"/>
              <a:t>21-01-2021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7C1FC3-AD4F-4545-9AE6-459E732C5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9B67FD-0F34-4AD6-9374-8EA9FA1E3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7A3B8-43F9-4FA1-AD90-874FCB743E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5382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450C73-BB3B-4E8E-9CE6-DD4127640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71BD0-25DE-4404-8211-5821153CA495}" type="datetimeFigureOut">
              <a:rPr lang="en-IN" smtClean="0"/>
              <a:t>21-01-2021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2259F0-7FEC-44C4-B6FD-F325572B1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4B46B1-9F18-4BAB-852D-B876E3F87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7A3B8-43F9-4FA1-AD90-874FCB743E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5717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6D975-69F8-4D66-A69B-43DBAADBC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6F3CD1-F045-40CF-A6EE-D2424B79E1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647949-51F0-445C-B6F8-814886A448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76FF2A-3692-4952-890B-186248B78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71BD0-25DE-4404-8211-5821153CA495}" type="datetimeFigureOut">
              <a:rPr lang="en-IN" smtClean="0"/>
              <a:t>21-01-2021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ADCD8E-EDE4-4AC0-B1CF-A01DEA307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202C04-1A01-4FA7-9F4C-2F1CE6031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7A3B8-43F9-4FA1-AD90-874FCB743E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8808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77DF5-28FD-4797-8130-6475C39A5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59E21E-0B63-4BEE-A793-C1D030DC9B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907246-037F-47DE-BE30-D42D0B5C9B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574E7E-8B2F-46ED-855B-4B3CF580D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71BD0-25DE-4404-8211-5821153CA495}" type="datetimeFigureOut">
              <a:rPr lang="en-IN" smtClean="0"/>
              <a:t>21-01-2021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F05470-029D-47D8-8EA8-96ACBB9A2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5A3731-3227-402B-91F2-112862CC4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7A3B8-43F9-4FA1-AD90-874FCB743E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4127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C35366-5976-47E1-B0E6-333FB3D7C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ED47BE-48EF-41FF-983A-FBECCBC94D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C5AB2A-110D-4925-8AE4-366C52E4EE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771BD0-25DE-4404-8211-5821153CA495}" type="datetimeFigureOut">
              <a:rPr lang="en-IN" smtClean="0"/>
              <a:t>21-01-2021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7901FA-0C8C-4247-8C6A-9E458B0DA0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EF3C82-00E9-4C83-B3D2-49630CB4E0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17A3B8-43F9-4FA1-AD90-874FCB743E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4650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emf"/><Relationship Id="rId4" Type="http://schemas.openxmlformats.org/officeDocument/2006/relationships/customXml" Target="../ink/ink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emf"/><Relationship Id="rId4" Type="http://schemas.openxmlformats.org/officeDocument/2006/relationships/customXml" Target="../ink/ink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C9253-CB69-41F6-80F7-A462E78601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58DB8A-3482-4C44-BFE9-3F85F6BCB4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8C4C875-118D-4F72-B7FE-1AD9E93AFBD8}"/>
                  </a:ext>
                </a:extLst>
              </p14:cNvPr>
              <p14:cNvContentPartPr/>
              <p14:nvPr/>
            </p14:nvContentPartPr>
            <p14:xfrm>
              <a:off x="617040" y="259200"/>
              <a:ext cx="10721880" cy="45874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8C4C875-118D-4F72-B7FE-1AD9E93AFBD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7680" y="249840"/>
                <a:ext cx="10740600" cy="4606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93236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C9253-CB69-41F6-80F7-A462E78601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58DB8A-3482-4C44-BFE9-3F85F6BCB4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169CF9C-BCB4-410D-AF2C-DDFF172F1D16}"/>
                  </a:ext>
                </a:extLst>
              </p14:cNvPr>
              <p14:cNvContentPartPr/>
              <p14:nvPr/>
            </p14:nvContentPartPr>
            <p14:xfrm>
              <a:off x="1013400" y="899280"/>
              <a:ext cx="6911640" cy="40921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169CF9C-BCB4-410D-AF2C-DDFF172F1D1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04040" y="889920"/>
                <a:ext cx="6930360" cy="411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FAD50225-1918-4CF8-8F63-BC9F6D6222BD}"/>
                  </a:ext>
                </a:extLst>
              </p14:cNvPr>
              <p14:cNvContentPartPr/>
              <p14:nvPr/>
            </p14:nvContentPartPr>
            <p14:xfrm>
              <a:off x="1158120" y="91440"/>
              <a:ext cx="5936400" cy="47782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FAD50225-1918-4CF8-8F63-BC9F6D6222B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48760" y="82080"/>
                <a:ext cx="5955120" cy="4797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006769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C9253-CB69-41F6-80F7-A462E78601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58DB8A-3482-4C44-BFE9-3F85F6BCB4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9694BB9-FBC2-40FA-BF99-218E4BF21891}"/>
                  </a:ext>
                </a:extLst>
              </p14:cNvPr>
              <p14:cNvContentPartPr/>
              <p14:nvPr/>
            </p14:nvContentPartPr>
            <p14:xfrm>
              <a:off x="632520" y="221040"/>
              <a:ext cx="5578200" cy="49914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9694BB9-FBC2-40FA-BF99-218E4BF2189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23160" y="211680"/>
                <a:ext cx="5596920" cy="501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7BEFAFC-F739-455E-9EBC-DF5D4F0C6A83}"/>
                  </a:ext>
                </a:extLst>
              </p14:cNvPr>
              <p14:cNvContentPartPr/>
              <p14:nvPr/>
            </p14:nvContentPartPr>
            <p14:xfrm>
              <a:off x="4084200" y="2728080"/>
              <a:ext cx="1623600" cy="5871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7BEFAFC-F739-455E-9EBC-DF5D4F0C6A8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074840" y="2718720"/>
                <a:ext cx="1642320" cy="605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65637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C9253-CB69-41F6-80F7-A462E78601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58DB8A-3482-4C44-BFE9-3F85F6BCB4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96144F9-AF51-48B8-9B0C-5A3DA3C6656E}"/>
                  </a:ext>
                </a:extLst>
              </p14:cNvPr>
              <p14:cNvContentPartPr/>
              <p14:nvPr/>
            </p14:nvContentPartPr>
            <p14:xfrm>
              <a:off x="754200" y="160200"/>
              <a:ext cx="11308680" cy="6195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96144F9-AF51-48B8-9B0C-5A3DA3C6656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44840" y="150840"/>
                <a:ext cx="11327400" cy="6213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36687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C9253-CB69-41F6-80F7-A462E78601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58DB8A-3482-4C44-BFE9-3F85F6BCB4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2858EF2-3573-4E3B-AE8E-891F01969111}"/>
                  </a:ext>
                </a:extLst>
              </p14:cNvPr>
              <p14:cNvContentPartPr/>
              <p14:nvPr/>
            </p14:nvContentPartPr>
            <p14:xfrm>
              <a:off x="335160" y="266760"/>
              <a:ext cx="11057040" cy="6111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2858EF2-3573-4E3B-AE8E-891F0196911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5800" y="257400"/>
                <a:ext cx="11075760" cy="6130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592232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C9253-CB69-41F6-80F7-A462E78601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58DB8A-3482-4C44-BFE9-3F85F6BCB4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2A8FE9E-12C9-4C55-82CB-DA9572DEE9F8}"/>
                  </a:ext>
                </a:extLst>
              </p14:cNvPr>
              <p14:cNvContentPartPr/>
              <p14:nvPr/>
            </p14:nvContentPartPr>
            <p14:xfrm>
              <a:off x="403920" y="297360"/>
              <a:ext cx="11476080" cy="5806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2A8FE9E-12C9-4C55-82CB-DA9572DEE9F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4560" y="288000"/>
                <a:ext cx="11494800" cy="5825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191060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4</cp:revision>
  <dcterms:created xsi:type="dcterms:W3CDTF">2021-01-21T15:32:34Z</dcterms:created>
  <dcterms:modified xsi:type="dcterms:W3CDTF">2021-01-21T16:38:46Z</dcterms:modified>
</cp:coreProperties>
</file>