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5:52:18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614 0,'0'-21'15,"0"42"-15,21-42 0,-21 0 16,0-1-16,0 1 0,22 0 15,-22 0-15,0 0 16,0 0-16,0-1 16,0 1-16,21 0 0,-21 0 31,0 42 0,0 0-31,0 0 16,0 1-16,-21-1 0,21 21 15,-22-21-15,1 22 0,21-1 0,-21 0 16,0 1-16,0 20 16,21-21-16,-21 22 0,-1-1 0,1-20 15,0 20-15,0 1 0,0-22 16,0 22-16,-1-22 0,1 0 16,0 1-16,21-1 0,0 0 0,-21-21 15,21 22-15,0-22 0,0 21 16,-21-21-16,21 1 0,0-1 0,0 0 15,0-42 32,0 0-31,0-1-16,0 1 0,0 0 16,0 0-16,21 0 0,0-22 15,0 22-15,-21 0 0,21-21 0,1-1 16</inkml:trace>
  <inkml:trace contextRef="#ctx0" brushRef="#br0" timeOffset="376.24">3027 550 0,'0'0'0,"0"-21"0,0 0 15,0 0-15,0 0 16,0 0-16,0 42 31,0 0-15,21 21-16,-21-21 0,0 22 15,0-1-15,0 0 0,0 22 16,0-1-16,0 1 0,0-1 16,0 1-16,0-1 0,0 1 0,0-1 15,0-20-15,0 20 0,0-20 16,21-1-16,-21 0 0,0-21 15,0 22-15,0-22 0,0 21 16,0-21-16,0 1 0,0-1 16,0 0-16,0-42 47,0 0-47,0-1 15,-21 1-15,21 0 0,0 0 16,0 0-16</inkml:trace>
  <inkml:trace contextRef="#ctx0" brushRef="#br0" timeOffset="655.59">2752 1291 0,'0'0'0,"0"21"0,21-21 16,0 0-1,0 0-15,21 0 0,-20-21 0,20 21 16,-21 0-16,21-21 0,-20 21 16,-1 0-16,21 0 0,-21 0 15,0 0-15,-21-21 0,22 21 0,-1 0 16,0 0-16</inkml:trace>
  <inkml:trace contextRef="#ctx0" brushRef="#br0" timeOffset="2943.65">3577 1651 0,'-21'0'16,"0"0"0,0 0-1,21-21 17,0 0-17,0 0-15,21-1 16,0 22-16,0-21 0,0-21 0,0 21 15,22 0-15,-22-1 0,0-20 16,21 0-16,-20-1 0,20 22 0,-21-42 16,21 20-16,-20 1 0,20 0 15,-21-1-15,0 22 0,0-21 16,-21 21-16,0 0 0,22-1 0,-22 1 16,-22 42 15,1 1-31,0-1 0,0 0 15,0 0-15,21 0 0,0 0 16,-21 1-16,21 20 0,-22-21 16,22 0-16,0 0 0,0 1 15,0-1-15,0 0 0,0 0 0,0 0 16,0 0-16,0 1 16,22-1-16,-1-21 0,-21 21 15,21 0-15,0-21 0,-21 21 0,21 0 16,0 1-16,-21-1 15,0 0-15,0 0 16,0 0-16,0 0 16,-21 1-16,21-1 0,-21-21 0,0 21 15,0 0-15,0-21 0,-1 0 16,1 0-16,0 0 16,0 0-16,0 0 15,21-21-15,-21 0 16,21 0-16,-22 21 0,22-22 0,0 1 15,0 0-15,0 0 0,-21 0 16,21 42 31,0 0-31,0 0-16,0 0 0,21 1 0,-21-1 15,22 0-15,-1 0 16,0 0-16,0 0 15,0-21-15,0 0 0,1 0 16,-1 0-16,0 0 0,0 0 16,21 0-16,-20-21 0,-1 0 15,21 0-15,-21 0 0,0 0 0,22-22 16,-1 22-16,-21 0 0,22-21 16,-22-1-16,0 22 0,21-21 0,-21-1 15,1 1-15,-1 21 0,0-21 16,0 20-16,-21 1 0,21 21 15,-21-21-15,-21 21 32,0 21-32,0-21 0,21 21 15,-21 1-15,21-1 0,-22 0 16,22 0-16,0 0 0,0 0 16,0 1-16,0-1 0,0 0 15,22 0-15,-1 0 0,0 0 16,0 1-16,0-1 15,-21 0-15,21 0 16,1 0-16,-22 0 16,0 1-1,0-1-15,-22 0 0,1-21 16,-21 21-16,21-21 16,0 0-16,-1 0 0,1 0 0,0 0 15,0 0-15,0 0 0,0 0 16,-1 0-16,1 0 0,0 0 15,21-21-15,-21 21 0,0 0 16,21 21 31,21-21-31,-21 21-16,21 0 0,0 1 15,0-22-15,1 21 16,-1-21-16,0 0 0,0 21 0,0-21 15,0 0-15,1 0 0,-1 0 16,21 0-16,-21 0 0,0 0 0,22-21 16,-22 21-16,21-21 0,1-1 15,-22 22-15,21-21 0,-21 0 0,22-21 16,-22 21-16,0-1 0,21 1 16,-21-21-16,1 21 0,-1-22 0,-21 22 15,0-21-15,21 21 0,-21 0 16,0-1-16,0 1 0,0 0 15,0 0-15,0 0 0,0 0 16,-21 21 15,21 21-31,0 0 16,-21 0-16,21 0 0,-22 0 16,22 1-16,0-1 0,-21 0 15,21 0-15,0 0 0,0 0 0,0 1 16,0-1-16,0 0 15,21 0-15,1 0 0,-22 0 0,21-21 16,-21 22-16,21-1 0,0-21 16,0 21-16,0-21 15,1 0-15,-1 0 16,0 0 0,0 0-16,0-21 15,0 0-15,1 21 0,-1-22 16,-21 1-16,21 0 0,0 0 0,0 0 15,0 0-15,-21-1 0,22-20 16,-1 21-16,-21 0 0,0 0 0,0-1 16,21 1-16,-21 0 0,0 0 15,0 0-15,0 42 47,-21-21-47,21 21 0,0 0 16,0 0-16,0 1 15,21-44 32,0 22-31,-21-21-16,21 0 0,0 21 16,-21-21-16,22 21 15,-22-21-15,21 21 16,-21 21-1,0 0 1,0 0-16,0 0 16,0 1-16,0-1 0,0 0 0,0 0 15,0 21-15,0-20 0,0-1 16,0 0-16,0 0 0,0 0 0,0 0 16,0 1-16,0-1 0,0 0 15,21 0-15,0-21 16,0 0-16,0 0 15,1 0-15,-1-21 16,0 0-16,-21 0 16,0-1-16,0 1 15,-21 21-15</inkml:trace>
  <inkml:trace contextRef="#ctx0" brushRef="#br0" timeOffset="5243.2">5990 1566 0,'0'0'0,"0"22"16,21-22-1,0 0 1,1 0-1,-1 0-15,-21-22 16,21 1-16,0 21 0,0-21 0,-21 0 16,21 0-16,1 0 15,-1-1-15,-21-20 0,21 21 0,0-21 16,0-1-16,-21 1 0,21 0 16,1-22-16,-22 22 0,21-22 0,0 1 15,0-1-15,-21 22 0,21-22 16,-21 22-16,0 0 0,0 21 15,0-1-15,0 1 0,-21 21 32,0 21-32,0 22 0,21-22 15,0 21-15,-21 1 0,-1-1 16,22 21-16,-21-20 0,21 20 0,-21-20 16,21 20-16,0 1 15,0-22-15,-21 21 0,21-20 0,0-1 16,0 0-16,0 1 0,0-1 15,0 0-15,0 1 0,0-22 16,21 0-16,-21 21 0,21-42 0,-21 22 16,21-1-16,1-21 0,-1 0 15,0 0-15,0 0 0,0-21 16,0-1-16,1 1 0,-1 0 16,0 0-16,0 0 0,21 0 0,-20-1 15,-1 1-15,0-21 0,-21 21 16,21 0-16,0-1 0,0 1 0,-21 0 15,0 0-15,0 0 0,22 21 16,-22 21 15,0 0-15,0 0-16,0 0 16,0 1-16,0-1 0,0 0 0,0 0 15,0 0-15,0 0 0,0 1 16,21-1-16,0 0 0,0 0 0,0 0 15,0-21-15,1 0 16,-1 0-16,0 0 0,0 0 16,0-21-16,0 0 0,1 21 15,20-21-15,-21 0 0,0-1 0,0 1 16,1 0-16,-22-21 16,21 21-16,0-1 0,0 1 0,-21 0 15,0 0-15,21 21 16,-21-21-16,0 42 31,0 0-31,0 0 16,0 0-16,0 1 15,-21-1-15,21 21 0,0-21 16,0 0-16,0 1 0,0-1 0,0 21 16,0-21-16,0 0 0,0 1 15,0-1-15,21 0 16,0-21-16,1 0 0,-1 0 0,0 0 15,0 0-15,0 0 0,0 0 16,1 0-16,-1-21 0,0 21 16,0-21-16,0-1 0,0 1 0,1 0 15,-1 0-15,-21 0 0,0 0 16,0-1-16,0 1 0,0 0 0,0-21 16,0 21-16,0-1 0,-21 1 15,-1-21-15,1 21 0,0 0 0,0 21 16,0-22-16,0 1 15,-1 21-15,1 0 0,0 0 16,0 0 0,21 21-16,-21-21 0,21 22 15,21-22 1,0 0 0,0 0-16,0 0 0,1 0 15,-1-22-15,0 22 0,0 0 0,0 0 16,0-21-16,22 21 0,-22 0 15,0-21-15,21 21 0,-20 0 0,-1 0 16,21 0-16,-21 0 0,0 0 16,1 0-16,-1 0 0,0 0 15,0 21-15,-21 0 16,21-21-16,-21 22 0,21-1 0,-21 0 16,0 0-16,0 0 0,0 0 15,22 1-15,-22-1 0,21 0 16,-21 0-16,0 0 0,0 0 15,0 1-15,0-1 0,0 0 16,0 0-16,0 0 16,-21-21-1,-1 0 1,22-21 0,0 0-1,0 0-15,0 0 16,0-1-16,0 1 0,22-21 15,-1 21-15,0 0 0,0-22 0,0 22 16,0 0-16,1 0 0,20 0 16,-21-1-16,0 1 0,0 21 0,1-21 15,-1 21-15,0 0 0,0 0 16,0 0 0,0 21-16,-21 0 0,22 1 15,-22-1-15,0 0 0,0 0 16,0 0-16,0 0 0,0 1 0,0-1 15,0 0-15,0 21 0,0-21 16,0 1-16,0-1 0,0 0 16,21 0-16,0-21 0,-21 21 15,21-21-15,0 0 0,0 0 16,1 0-16,-1 0 0,0 0 16,0 0-16,0 0 0,0-21 15,1 0-15,-1 0 0,0 21 0,0-21 16,21-1-16,-20 1 0,-1 0 15,0-21-15,0 21 0,21-1 0,-20-20 16,-1 0-16,-21 21 0,21-22 16,0 22-16,-21-21 0,0 21 15,21-1-15,-21 1 0,0 0 16,-21 21 0,0 0-16,0 0 0,0 21 15,-1 0-15,22 1 0,0-1 0,-21 0 16,21 0-16,-21 0 0,21 0 15,0 1-15,0-1 0,0 0 0,0 0 16,0 0-16,0 0 16,21 1-16,-21-1 0,21-21 0,1 21 15,-1 0-15,0 0 16,0-21-16,-21 21 0,0 1 16,0-1-16,21-21 15,-21 21-15,0 0 0,0 0 16,-21-21-1,0 0-15,0 0 0,0 21 0,-1-21 16,1 0-16,0 0 0,0 0 16,0 22-16,0-22 15,-1 0 1,1 0-16,21-22 16,0 1-16,-21 0 15,21 0-15,0 0 0,-21 0 0</inkml:trace>
  <inkml:trace contextRef="#ctx0" brushRef="#br0" timeOffset="5680.46">7429 677 0,'0'0'16,"-21"0"-16,21 22 0,-21-1 16,21 0-16,0 0 0,0 0 0,0 0 15,0 1-15,0-1 0,21 0 16,0 0-16,1-21 0,-1 21 15,0-21-15,0 0 0,0 0 16,0 0-16,1 0 0,-1 0 16,-21-21-16,0 0 0,0 0 0,0 0 15,0-1-15,-21 1 16,-1 21-16,1 0 16,0 0-16,0 0 0,0 0 15,0 0-15,-1 0 16,1 0-16,0 0 15,21 21-15,-21-21 16,21 22-16,-21-22 16,0 21-16</inkml:trace>
  <inkml:trace contextRef="#ctx0" brushRef="#br0" timeOffset="5999.28">6308 1101 0,'0'0'0,"21"0"31,0 0-31,0 0 0,21 0 16,-20 0-16,20 0 0,0-21 15,1 21-15,-22-22 0,21 22 0,0 0 16,1-21-16,-22 21 0,0-21 16,0 21-16,0 0 0,1 0 15,-22-21-15,0 42 47,-22 0-47,1-21 16,-21 21-16</inkml:trace>
  <inkml:trace contextRef="#ctx0" brushRef="#br0" timeOffset="7004.11">2625 2201 0,'0'0'0,"-22"0"0,1 0 15,0 0 1,42 0 62,0 0-78,1 0 16,-1 0-16,21 0 0,-21 0 15,0 0-15,22 0 0,-1 0 16,0 0-16,1 0 0,-1 0 0,0 22 16,1-22-16,-1 0 15,0 0-15,22 0 0,-22 21 0,22-21 16,-1 0-16,22 0 0,-22 0 15,22 21-15,0-21 0,-1 0 0,22 0 16,-21 21-16,0-21 0,20 0 16,22 0-16,-21 0 0,42 21 0,1-21 15,-1 0-15,0 0 0,0 0 16,21 0-16,1 0 0,-1 0 0,0 0 16,1 0-16,-1 0 0,0 21 15,22-21-15,-22 0 0,1 0 0,-1 0 16,-21 0-16,21 0 0,-20 0 15,-1 0-15,0 0 0,-21 0 16,0 0-16,-21 0 0,0 0 0,-22 0 16,1 0-16,0 0 0,-22 0 15,1 0-15,-1 0 0,-21-21 0,1 21 16,-22 0-16,0 0 0,0 0 16,0 0 93,-42 0-78,0 0-31,0 0 16,0 0-16,0 0 0</inkml:trace>
  <inkml:trace contextRef="#ctx0" brushRef="#br0" timeOffset="14547.4">11472 1418 0,'0'-21'31,"0"0"-15,-21 21-16,21-21 15,-21 21-15,21-21 16,0-1-16,0 1 16,0 0-16,0 0 0,21 0 15,0 0-15,0 21 16,1-22-16,-1 1 15,0 21-15,0-21 0,0 21 16,0 0-16,1 0 0,-1 0 16,0 0-16,0 21 0,0 0 15,0 1-15,1-1 0,-1 0 0,0 0 16,-21 21-16,21-20 0,0 20 16,0-21-16,1 21 0,-1 1 0,0-1 15,-21 0-15,21 22 0,-21-22 16,0 1-16,21-1 0,-21 0 0,21 1 15,-21-1-15,0-21 16,0 0-16,0 22 0,0-22 16,0 0-16,22-21 15,-22-21 1,0 0-16,0-1 16,0-20-16,0 21 0,0-21 15,21-1-15,-21 1 0,21-22 0,-21 22 16,21-21-16,0-1 0,-21 22 15,21-22-15,1 22 0,-1-22 0,-21 22 16,21 21-16,0-21 0,-21 20 16,21-20-16,-21 21 0,21 21 15,-21-21-15,0 0 0,0 42 63,0 0-48,0 0-15,0 0 16,0 0-16,0 1 16,0-1-16</inkml:trace>
  <inkml:trace contextRef="#ctx0" brushRef="#br0" timeOffset="14995.14">12361 1736 0,'0'0'0,"21"-21"31,1 21-15,-22-22-16,21 1 0,0 21 0,-21-21 15,21 0-15,-21 0 0,21 0 16,-21-1-16,21 1 0,-21 0 0,22 0 15,-22 0-15,0 0 16,0-1-16,0 1 0,0 0 16,-22 21-1,1 0-15,0 0 16,0 21-16,0 0 0,0-21 16,-1 22-16,1 20 0,0-21 0,21 0 15,0 22-15,0-22 0,-21 21 16,21-21-16,0 22 0,0-22 0,0 0 15,0 0-15,0 0 0,21 0 16,-21 1-16,21-1 0,0-21 0,1 21 16,-1-21-16,0 0 0,0 0 15,0 0-15,0 0 0,1 0 16,-1 0-16,0 0 0,0 0 16,0 0-16,0 0 0,1-21 15,-1 0-15,0-1 16</inkml:trace>
  <inkml:trace contextRef="#ctx0" brushRef="#br0" timeOffset="15467.87">12742 1566 0,'0'0'0,"0"-21"0,0 0 16,0 0-16,0 0 15,0 0 1,21-1-1,1 22-15,-1-21 0,0 21 16,0 0-16,0 0 16,0 0-16,-21 21 0,22 1 15,-1-1-15,-21 0 16,21 0-16,-21 0 0,0 22 0,0-22 16,0 0-16,0 21 0,0-21 15,0 1-15,0 20 0,0-21 0,0 0 16,0 0-16,0 1 0,0-1 15,0-42 32,0-1-47,0 1 0,0 0 16,0 0-16,0 0 0,0 0 16,0-22-16,0 22 0,0-21 0,0 21 15,0-22-15,21 22 0,-21 0 16,0 0-16,0 0 0,0-1 0,21 22 15,-21-21-15,21 21 0,-21-21 16,22 21-16,-1 0 16,0 0-1,0 0 1,0 0-16,0 0 16</inkml:trace>
  <inkml:trace contextRef="#ctx0" brushRef="#br0" timeOffset="16539.43">13271 1693 0,'0'0'0,"-21"0"16,0 0-16,0 22 0,42-22 62,0 0-62,0-22 0,1 1 16,-1 0-16,0 21 0,0-21 16,0 0-16,0 0 0,1-1 0,-1-20 15,21 21-15,-42 0 0,42-22 16,-42 22-16,22-21 0,-1 0 15,-21 20-15,21-20 0,-21 0 0,0-1 16,0 22-16,0-21 0,0 21 16,0 0-16,0-1 0,0 1 15,0 0-15,0 0 0,-21 21 16,0 0-16,-1 0 16,22 21-16,-21-21 15,21 42-15,-21-20 0,21 20 16,-21-21-16,21 21 0,0 1 0,0-1 15,-21 0-15,21 22 0,-21-22 16,21 1-16,-22 20 0,22-21 0,0 22 16,-21-1-16,0 1 0,21-1 0,-21 1 15,21-1-15,-21-20 16,0 20-16,21 1 0,-22-1 0,1 22 16,21-22-16,-21 1 0,0-1 15,0 1-15,21-1 0,-21 1 0,21-1 16,-22 1-16,22-22 0,0 1 0,0-1 15,0 0-15,0 1 0,0-22 16,22 0-16,-1 0 0,-21 0 0,21-21 16,0 0-16,0 0 0,0 0 15,1 0-15,-1-21 0,0 0 16,0 0-16,21 0 0,-20-1 0,-1 1 16,0-21-16,0 0 0,21 20 15,-20-41-15,-22 21 0,21-1 16,-21 1-16,21-22 0,-21 22 0,0-21 15,0 20-15,0 1 0,0 0 16,-21-1-16,0 1 0,-1 0 0,1-1 16,0 22-16,-21-21 0,21 21 0,-1-1 15,-20 1-15,21 0 0,-21 0 16,20 21-16,1 0 0,0 0 0,0 0 16,0 0-16,21-21 15,21 21 1,0-21-1,0 21-15,0-22 0,22 1 16,-22 21-16,0-21 0,21 0 0,1 0 16,-22 0-16,0-1 0,21 1 15,-20-21-15,-1 21 0,0-22 0,0 22 16,0 0-16,0-21 0,1 21 16,-1-1-16,-21-20 0,0 21 0,0 0 15,21 21-15,-21-21 0,0 42 47,0 0-47,0 0 0,0 0 0,0 0 16,0 1-16,0-1 15,-21 21-15,21-21 0,0 0 0,0 1 16,0-1-16,0 0 0,0 0 0,0 0 16,0-42 30,0 0-46,0 0 16,0 0-16,0-1 0</inkml:trace>
  <inkml:trace contextRef="#ctx0" brushRef="#br0" timeOffset="16747.31">13843 1376 0,'-21'0'15,"21"-21"-15,-21 21 16,-1 0-16,22 21 63,0 0-63,22-21 15,-1 21-15,-21 0 0,21-21 16</inkml:trace>
  <inkml:trace contextRef="#ctx0" brushRef="#br0" timeOffset="19075.45">14224 1503 0,'0'0'0,"0"-21"15,0 0-15,0-1 16,-21 22-16,21-21 15,-21 21 1,-1 0-16,1 0 0,0 0 16,0 21-16,0 1 15,21-1-15,-21 0 16,-1 0-16,1 0 0,21 0 0,-21 22 16,21-22-16,-21 0 0,21 21 15,0-20-15,0-1 0,0 0 0,0 0 16,0 0-16,0 0 0,0 1 15,0-1-15,21 0 0,0-21 0,0 21 16,1-21-16,-1 0 0,21 0 0,-21 21 16,0-21-16,22 0 0,-22 0 15,21 0-15,1 0 0,-22 0 0,21-21 16,0 0-16,-20 21 0,20-21 16,-21 21-16,21-21 0,-20-1 15,-1 1-15,0 0 0,0 0 16,0 0-16,0 0 0,-21-1 0,0 1 15,0-21-15,0 21 0,0 0 0,0-1 16,0 1-16,0 0 0,0 0 16,0 0-16,0 0 0,-21-1 15,0 22-15,0 0 16,0 22 0,0-1-16,-1-21 0,1 21 15,21 21-15,-21-21 0,0 1 0,21-1 16,0 21-16,0-21 0,-21 0 15,21 1-15,0 20 0,0-21 16,0 0-16,0 0 0,0 1 16,0-1-16,21-21 0,0 0 15,0 0-15,0 0 0,1 0 16,-1-21-16,0 21 16,0-22-16,-21 1 0,0 0 0,21 0 15,0 0-15,-21 0 16,0-22-16,0 22 0,0 0 0,22 0 15,-22 0-15,0-1 0,21 1 16,-21 0-16,0 42 47,0 0-47,0 1 0,0-1 16,0 0-16,0 0 0,0 0 15,0 0-15,0 1 0,0 20 0,0-21 16,0 0-16,0 0 15,0 1-15,21-22 0,0 21 16,0-21-16,0 0 16,1 0-16,-1 0 0,0 0 0,0-21 15,0 21-15,22-22 0,-22 1 16,0 0-16,0 0 0,0 0 0,0-22 16,1 22-16,-1-21 0,0 0 15,21-1-15,-42 1 0,21 0 16,1-1-16,-1 1 0,0 0 0,-21-1 15,0 1-15,0 0 0,21-1 16,-21 1-16,0 0 0,21 20 0,-21-20 16,0 21-16,0 0 0,0 0 15,0-1-15,0 1 0,0 42 32,-21 1-32,21-1 0,-21 21 15,21-21-15,0 22 0,0-1 16,-21 0-16,21 1 0,-21-1 0,21 21 15,0-20-15,0-1 0,0 0 16,-22 1-16,22-1 0,0 0 16,-21 1-16,21-1 0,0 0 0,0-20 15,0 20-15,0-21 0,0 21 16,0-20-16,0-1 0,21 0 0,1-21 16,-22 21-16,21-21 0,0 0 15,0 0-15,0 0 0,0 0 0,1 0 16,-1 0-16,0-21 0,0 21 15,0-21-15,0 0 0,1-1 0,-1 1 16,21 0-16,-21 0 0,0 0 0,1-22 16,-1 22-16,0 0 0,-21-21 15,21 21-15,0-1 0,-21 1 0,21 0 16,-21 0-16,0 0 16,0 42 15,0 0-16,0 0-15,0 0 0,0 1 0,0-1 16,0 0-16,0 0 0,0 0 16,-21 0-16,21 1 0,0-1 0,0 0 15,0 0-15,0 0 16,21-21-16,1 0 16,-1 0-16,0 0 15,0 0-15,0 0 0,0 0 0,1-21 16,-1 21-16,0-21 0,0 0 15,0 0-15,-21-1 0,21 1 16,1 0-16,-1 0 0,-21 0 0,21 0 16,0-1-16,-21 1 0,0 0 15,21 0-15,-21 42 47,0 0-31,0 0-16,-21 1 15,21-1-15,0 0 0,0 0 0,0 0 16,0 0 0,0 1-16,0-1 0,0 0 15,0 0 1,21-21-16,0 0 0,1 0 16,-1 0-16,0 0 0,0 0 15,0-21-15,0 21 0,1-21 16,-22 0-16,0-1 0,21 22 0,-21-21 15,21 0-15,-21 0 0,0-21 16,0 20-16,0 1 0,0 0 0,0 0 16,0 0-16,0 0 0,-21 21 15,0-22-15,-1 22 0,1 0 16,0 0-16,0 0 0,0 0 16,0 0-1,42 0 16,0 0-31,0 0 16,0 0-16,0 0 0,1 0 16,-1 0-16,0 0 0,0 0 0,0-21 15,0 21-15,22-21 0,-22 21 0,0 0 16,0 0-16,0-21 0,1 21 16,-1 0-16,0 0 0,0 0 15,0 0 1,0 0-16,1 21 0,-1 0 15,-21 0-15,0 1 16,21-1-16,-21 0 16,0 0-16,21 0 0,-21 0 15,0 1-15,0-1 0,0 0 16,0 0-16,0 0 0,-21-21 0,21 21 16,-21 1-16,0-1 15,-1-21 1,22-21 31,0-1-47,22 1 15,-22 0-15,21-21 0,0 21 16,0-1-16,0 1 0,0 0 0,22-21 16,-22 21-16,21-1 0,-21 1 0,22 0 15,-22 0-15,0 21 0,21-21 16,-20 21-16,-1 0 0,0 0 0,0 0 15,0 0-15,0 21 16,-21 0-16,0 0 16,0 0-16,0 1 15,0-1-15,0 0 0,0 0 0,0 0 16,0 0-16,0 1 0,0-1 0,-21 0 16,21 0-16,-21-21 0,21 21 15,-21 0-15,21 1 0,-21-1 16,21 0-1,0-42 32,0 0-47</inkml:trace>
  <inkml:trace contextRef="#ctx0" brushRef="#br0" timeOffset="19540.18">15938 910 0,'0'0'0,"0"21"0,-21-21 0,21 22 15,-21-1-15,21 0 16,0 0-16,21-21 47,-21-21-32,21 21-15,-21-21 0,0 0 16,0-1-16,0 1 16,0 0-16,0 0 15,-21 21 1,0 0 0,0 21-1,21 0-15,0 0 31,0 1-15</inkml:trace>
  <inkml:trace contextRef="#ctx0" brushRef="#br0" timeOffset="19848">15071 1037 0,'0'0'0,"-22"21"0,1-21 15,0 0-15,42 0 32,0 0-32,1 0 15,-1 0-15,0 0 0,21 0 0,1 0 16,-22 0-16,21 0 0,-21 0 15,0 0-15,22 0 0,-22 0 0,0 0 16,0 0-16,0 0 16,-21-21-16,22 21 15,-44 0 17,1 21-32,0-21 0</inkml:trace>
  <inkml:trace contextRef="#ctx0" brushRef="#br0" timeOffset="20995.39">11980 2307 0,'0'0'0,"-21"-21"16,0 21-16,0-21 15,0 21-15,-1 0 16,1 0 0,21-21-16,-21 21 15,42 0 63,0 0-78,1 0 0,20 0 16,-21 0-16,21 0 0,1 0 0,-1 0 16,0 0-16,1 0 0,20 0 0,-20 0 15,20 0-15,1 0 0,-22 0 16,21 0-16,1 0 0,-22 0 16,22 0-16,-1 0 0,1 0 15,-22 0-15,22 0 0,20 0 0,-20 0 16,20 0-16,1 0 0,-21 0 15,20 0-15,1 0 0,0 0 0,-1 0 16,1 0-16,0 0 0,-1-21 0,22 21 16,-21 0-16,21 0 0,-22 0 15,1 0-15,0 0 0,-1 0 0,1 0 16,0 0-16,-1 0 16,-20 0-16,20 0 0,1 0 0,-21 0 15,20 0-15,1 0 0,0 0 16,-1 0-16,-20 0 0,20 0 0,1 0 15,-21 0-15,-1 0 0,1 0 0,20 0 16,-20 0-16,-22 21 0,22-21 16,-1 0-16,1 0 0,-22 0 0,21 0 15,-20 21-15,20-21 0,-20 0 16,-1 0-16,0 0 0,1 0 0,-22 0 16,21 0-16,-21 0 0,22 0 15,-22 0-15,21 0 0,-21 0 0,0 0 16,1 0-16,-1 0 0,0 0 15,0 0-15,0 0 16,0 0-16,1 0 0,-1 0 16,0 0-16,0 0 15,0 0 1,-42 0 78,0 0-79,0 0 1,0 0 0,-1-21-16,1 21 15,0 0-15,0 0 16</inkml:trace>
  <inkml:trace contextRef="#ctx0" brushRef="#br0" timeOffset="22443.44">9779 1693 0,'-21'0'31,"0"0"-31,-1 0 0,1 0 16,0 0-1,0 0-15,0 0 0,0 0 0,-1 0 16,1 0-16,0 0 15,0 0-15,0 0 16,0 0-16,42 0 63,0 0-63,0 0 0,21 0 15,-20 0-15,20 0 0,0 0 0,-21 0 16,22 0-16,-1 0 15,0 0-15,-20 0 0,20 0 0,-21 0 0,21 0 16,-20 0-16,-1 0 0,21 0 16,-21 0-16,0 0 0,1 0 15,-1 0 1,0 0-16,-42 0 78,0 0-78,-1 0 16,1 0-16,0 0 0,0 0 15,0 0-15,0 0 0,-1 0 0</inkml:trace>
  <inkml:trace contextRef="#ctx0" brushRef="#br0" timeOffset="22949.16">9377 1799 0,'0'0'0,"-21"0"15,-1 0-15,22-21 63,22 21-63,-1 0 0,0 0 0,0 0 16,0 0-16,22 0 0,-1 0 15,0 0-15,1 0 0,-1 0 0,0 0 16,1 0-16,-1 0 0,0 0 15,-21-21-15,22 21 0,-1 0 16,-21 0-16,0 0 0,1 0 16,-1 0-16,0 0 0,0 0 0,0 0 31,-21-21-15,0 0 62,-21 21-78,21-22 0,-21 22 15,0 0 1</inkml:trace>
  <inkml:trace contextRef="#ctx0" brushRef="#br0" timeOffset="23559.83">9948 1439 0,'0'0'16,"-21"0"-16,21-21 0,0 42 62,0 1-62,21-22 16,-21 21-16,21-21 0,1 21 15,-22 0-15,21-21 0,0 21 0,0 0 16,0 1-16,0-22 16,1 21-16,-1-21 0,0 0 0,0 21 15,0-21-15,0 21 16,1-21-16,-22 21 0,21-21 15,0 0-15,-21 21 16,21-21-16,-21 22 16,0-1 15,0 0-15,-21-21-16,0 21 0,0-21 15,21 21-15,-43-21 0,22 21 16,0 1-16,-21-1 0,20-21 0,-20 21 15,0 0-15,-1 0 0,1 0 16,21 1-16,-21-1 0,20 0 0,-20 0 16,21 0-16,0 0 0,0-21 15,21 22-15,-22-22 0,22 21 0,-21-21 16,0 0-16,21 21 16,0-42 46,0 0-62,0-1 16,0 1-16,0 0 15</inkml:trace>
  <inkml:trace contextRef="#ctx0" brushRef="#br0" timeOffset="24108.03">9631 1693 0,'-21'0'15,"21"22"1,-22-22-1,1 0-15,0 0 16,0 0-16,0 0 16,0 0-1,-1 0 17,44 0 14,-1 0-46,0 0 16,0 0-16,0 0 0,0 0 0,1 0 16,-1 0-16,0 0 0,0 0 15,0 0-15,0 0 16</inkml:trace>
  <inkml:trace contextRef="#ctx0" brushRef="#br0" timeOffset="33416.08">6498 2794 0,'0'0'15,"0"-21"-15,21 0 16,0 21-16,-21-21 0,22 21 16,-1-22-16,-21 1 0,0 0 15,21 21-15,0-21 0,0 0 16,-21 0 0,0-1-1,-21 22 32,0 0-47,0 22 0,0-1 16,-1 0-16,-20 0 0,0 21 0,-1-20 15,1 20-15,0-21 0,-1 21 16,-20 1-16,-1-1 0,1-21 0,-1 22 16,1-1-16,-22 0 0,22 1 15,-1-1-15,1 0 0,-1 22 0,1-22 16,-1 0-16,1 1 0,-1-1 15,1 0-15,-1 1 0,1-1 16,-1 0-16,1 1 0,20-22 16,-20 21-16,-1 1 0,1-22 0,21 0 15,-1 0-15,1 0 0,0 0 16,-1 1-16,22-22 0,0 0 0,0 21 16,21-42 15,0-1-16,0 1 1,21 0-16,0 21 0,-21-21 0</inkml:trace>
  <inkml:trace contextRef="#ctx0" brushRef="#br0" timeOffset="33859.83">4847 3514 0,'0'0'0,"0"21"62,-21 0-62,0 0 0,0 0 16,21 1-16,-22-1 0,1 0 16,0 0-16,21 0 0,-21 0 0,0-21 15,0 22-15,-1-1 16,22 0-16,-21 0 0,0-21 0,0 21 15,0 0 1,42-21 15,0 0-31,0 0 0,0 0 16,1 0-16,20 0 0,-21 0 16,0 0-16,22 22 0,-22-22 0,21 0 15,-21 0-15,22 0 0,-22 21 16,0-21-16,0 21 0,0-21 0,22 0 15,-43 21-15,21-21 0,0 0 16,0 21-16,-21 0 31,21-21-15,-21 22 0,21-22-16,1 0 15</inkml:trace>
  <inkml:trace contextRef="#ctx0" brushRef="#br0" timeOffset="34571.93">8276 2773 0,'0'0'0,"0"-21"0,0 0 15,21 21 1,-21-22-1,21 22 32,-21 22-31,0-1-16,22 0 0,-1 0 0,0 0 16,-21 0-16,21 1 0,0 20 15,0-21-15,1 0 0,-1 22 0,21-22 16,-21 21-16,0 0 0,22-20 15,-22 20-15,0 0 0,21 22 0,-20-22 16,20 0-16,-21 1 0,0 20 0,22-20 16,-22-1-16,0 0 0,0 1 15,0-1-15,0 0 0,1-21 16,-1 22-16,-21-22 0,21 0 16,-21 0-16,21 0 0,-21 1 0,0-1 15,0-42 16,-21 21-15,21-22 0,-21 1-16,0 0 0,-1 21 15,22-21-15,0 0 0</inkml:trace>
  <inkml:trace contextRef="#ctx0" brushRef="#br0" timeOffset="34891.03">8699 3620 0,'-21'0'16,"21"21"15,21 0-31,1 0 16,-1-21-16,0 21 15,0 0-15,0-21 0,0 22 0,1-1 16,-1-21-16,0 21 0,0 0 15,0 0-15,0 0 16,1 1-16,-22-1 0,21-21 16,-21 21-1,21-21-15,-21-21 47,0 0-47,21-1 16,-21 1-16,21 0 15,0 0-15</inkml:trace>
  <inkml:trace contextRef="#ctx0" brushRef="#br0" timeOffset="35143.87">9292 3556 0,'0'0'0,"21"0"0,-21 21 31,-21 0-16,21 1-15,-21-1 16,0 0-16,21 0 0,-21 0 0,-1 0 16,1 1-16,0-1 0,0 0 0,0-21 15,0 21-15,21 0 0,-22 0 16,1-21-16,0 22 0,21-1 0,-21-21 16,0 21-1,0-21-15,-1 0 16,1 0-16,0 0 15,0 0-15</inkml:trace>
  <inkml:trace contextRef="#ctx0" brushRef="#br0" timeOffset="35976.12">1651 3874 0,'0'0'0,"0"-22"0,0 1 16,0 0-1,0 0-15,0 0 16,0 42 31,0 0-47,0 0 15,0 22-15,0-22 0,-21 21 0,0 0 16,21 1-16,-22 20 0,1-20 16,21 20-16,-21 1 0,0-22 15,0 21-15,0-20 0,21 20 0,-22-20 16,1-1-16,21-21 0,0 21 15,-21 1-15,21-22 0,-21 0 16,21 0-16,-21 0 0,21 1 16,21-44 15,0 22-31,-21-21 16,21-21-16,0 21 0</inkml:trace>
  <inkml:trace contextRef="#ctx0" brushRef="#br0" timeOffset="36295.94">1990 3810 0,'0'0'0,"0"21"31,0 22-15,0-22-16,0 0 0,0 21 15,0 1-15,0-1 0,0 21 0,-22-20 16,22 20-16,-21-20 0,21-1 16,0 21-16,-21-20 0,0-1 15,0 0-15,0 1 0,21-1 0,0-21 16,-22 22-16,22-22 0,-21 0 16,21 0-16,0 0 0,0 0 15,0-42 16,-21 21-15,21-21-16,-21 21 16,21-21-16</inkml:trace>
  <inkml:trace contextRef="#ctx0" brushRef="#br0" timeOffset="36562.79">1482 4593 0,'21'-21'32,"0"21"-32,0 0 0,21-21 15,-20 21-15,20-21 0,-21 21 16,21-21-16,1 21 0,-22-22 16,21 22-16,-21 0 0,1-21 15,-1 21-15,0 0 0,0 0 0,0 0 16</inkml:trace>
  <inkml:trace contextRef="#ctx0" brushRef="#br0" timeOffset="38043.94">2434 4530 0,'0'0'0,"0"-21"0,0-1 16,0 1 0,0 0-16,0 0 15,0 0 1,-21 21-16,0-21 0,0-1 15,-1 22-15,1 0 16,0 0-16,0 0 16,0 0-16,0 0 15,-1 0-15,1 22 0,21-1 16,-21 0-16,0 0 0,0 21 0,21-20 16,0-1-16,0 0 0,-21 21 15,21-21-15,0 1 0,0 20 16,0-21-16,0 0 0,0 0 0,0 1 15,0-1-15,0 0 16,21-21-16,0 0 16,0 0-16,0-21 15,-21 0-15,21-1 0,1 22 16,-1-21-16,0 0 0,-21 0 16,21 0-16,0 0 0,0-22 15,1 22-15,-22 0 0,21 0 0,-21-22 16,21 22-16,-21 0 0,21 0 15,-21 0-15,0 0 0,0-1 16,21 22 0,-21 22-1,0-1-15,0 0 0,0 0 16,0 0-16,0 0 16,0 22-16,0-22 0,0 0 15,0 0-15,0 0 0,0 1 0,0-1 16,21 0-16,-21 0 0,0 0 15,0 0-15,22 1 16,-1-22-16,0 0 16,0 0-16,0 0 0,0 0 15,1 0-15,-1-22 16,0 1-16,0 21 0,0-21 0,0 0 16,1 0-16,-1-22 0,0 22 15,-21 0-15,21 0 0,0-21 0,-21 20 16,0 1-16,0 0 0,0 0 15,0 0-15,0 42 47,-21 0-47,21 0 16,0 0-16,0 1 16,0-1-16,0 0 0,21 0 15,-21 0-15,0 0 16,21 1-16,1-1 0,-22 0 15,21 0-15,-21 0 0,21 0 16,0 1-16,0-22 0,-21 21 16,21-21-16,1 0 0,-1 21 15,0-21-15,0 0 0,0 0 16,0 0-16,22 0 16,-22 0-16,0 0 0,0 0 0,22-21 15,-22 21-15,0-21 0,21-1 16,-21 1-16,1 0 0,20 21 0,-21-21 15,0 0-15,-21 0 0,21-22 16,-21 22-16,0 0 0,0 0 16,0 0-16,0-1 0,0 1 15,-21 21-15,0 0 16,0 0-16,0 0 16,0 0-16,-1 0 0,1 21 15,0-21-15,0 22 0,21-1 16,-21 0-16,0 0 0,21 0 0,0 0 15,-22 1-15,22-1 0,-21-21 16,21 21-16,0 0 0,0 0 16,0 0-16,0 1 0,0-1 15,21-21 1,1 0 0,-1 0-16,0-21 0,0-1 15,0 1-15,0 21 0,1-21 16,-1 0-16,-21 0 0,21-22 15,0 22-15,0 0 0,0-21 16,1 21-16,-1-22 0,-21 1 16,21 0-16,0-1 0,-21 1 0,0 0 15,21 20-15,-21-20 0,21 21 16,-21-21-16,0 20 0,0 1 0,0 0 16,22 21-16,-22-21 0,0 0 15,0 42 1,0 0-16,0 0 15,0 0-15,0 22 0,-22-1 16,22-21-16,-21 22 0,21 20 16,0-21-16,0 1 0,-21-1 0,21 0 15,0 1-15,0-1 0,0-21 16,0 22-16,0-22 0,0 0 0,0 0 16,21 0-16,-21 0 0,21-21 15,1 22-15,-1-22 0,0 0 0,0 0 16,0 0-16,0 0 15,1 0-15,-1 0 0,0-22 0,0 22 16,-21-21-16,21 0 0,0 0 16</inkml:trace>
  <inkml:trace contextRef="#ctx0" brushRef="#br0" timeOffset="40447.9">4762 4593 0,'22'0'0,"-1"0"16,0 0-16,0-21 15,-21 0-15,0 0 16,21 21-16,-21-21 16,0-1-16,0 1 15,-21 0-15,0 21 0,0-21 0,0 21 16,-1-21-16,1 21 16,-21 0-16,21-21 0,-22 21 0,22 0 15,0 0-15,-21 0 0,21 0 16,-1 21-16,1-21 0,0 21 0,0 0 15,0 0-15,0 0 0,-1 1 16,1-1-16,21 0 0,0 0 0,0 0 16,0 0-16,0 22 0,0-22 15,0 0-15,0 0 0,0 0 0,0 1 16,21-22-16,1 21 16,-1-21-16,0 0 0,0 0 0,0 0 15,0 0-15,1-21 16,-1-1-16,0 22 0,21-21 0,-21 0 15,1 0-15,-1-21 0,0 20 16,0 1-16,0 0 0,0 0 0,1 0 16,-1-22-16,-21 22 0,0 0 15,21 0-15,-21 0 0,0 0 16,0 42 15,0 0-31,0 0 16,0 0-16,0 0 0,0 1 0,0-1 15,0 0-15,0 0 0,0 21 16,0-20-16,0-1 0,21 0 0,-21 0 16,21 0-16,-21 0 15,21 1-15,1-22 0,-1 0 16,0 0-16,0 0 0,0 0 16,0 0-16,1-22 0,-1 22 0,0-21 15,0 21-15,0-21 0,0 0 0,1 0 16,-1 0-16,0-1 0,0 1 15,0 0-15,0 0 0,1 0 0,-22 0 16,21-22-16,-21 22 0,21 0 16,-21 0-16,0 0 0,0-1 15,0 1 1,0 42 0,0 1-16,0-1 15,-21 0-15,21 0 0,0 0 16,0 0-16,0 1 0,0-1 15,0 0-15,0 0 0,21 0 16,0 0-16,0-21 0,-21 22 16,21-1-16,1-21 0,-1 0 0,-21 21 15,0 0 1,-21-21 15,-1 0-31,1 0 0,0 0 16,0-21-1,0 21-15,0-21 0,-1 21 16,1 0 0,21 21-1,0 0 1,0 0-16,21-21 16,1 21-16,-1-21 15,0 0-15,0 0 0,0 0 16,0 0-16,1 0 0,-1 0 15,21 0-15,-21 0 0,0-21 16,1 0-16,-1 21 0,21-21 16,-21 0-16,0 0 0,1 21 15,-1-22-15,21 1 0,-21 0 0,0-21 16,1 21-16,-22-1 0,0 1 16,21 0-16,-21 0 0,0 0 0,0 0 15,0-1-15,-21 22 31,-1 0-31,22 22 0,0-1 16,0 0-16,0 0 0,0 0 16,0 0-16,0 1 15,0-1-15,22 0 0,-22 0 16,21 0-16,0 0 0,-21 1 16,21-1-1,-21 0 1,-21-21 15,0 0-31,0 0 0,-1 0 0,1 0 16,21-21-16,-21 21 0,0 0 15,0 0-15,0-21 0,-1 21 16,1 0-16,21 21 31,0 0-31,0 0 16,21-21-16,1 0 15,-1 21-15,0-21 0,0 21 16,0-21-16,0 0 0,1 0 16,-1 0-16,0 0 0,0 0 0,0 0 15,22 0-15,-22-21 0,0 21 16,0 0-16,0-21 0,0 21 0,1-21 16,-1 0-16,0 21 0,0-21 15,0-1-15,-21 1 0,0 0 0,0 0 16,0 0-16,0 0 0,0-1 15,0 1-15,-21 21 32,0 0-17,0 21-15,21 1 0,0-1 0,-21 0 16,-1 0-16,22 0 0,0 0 16,0 1-16,0-1 0,0 0 15,0 0-15,0 0 0,22 0 16,-1-21-16,0 0 15,0 0-15,0 0 16,0 0-16,1-21 0,-1 0 16,0 0-16,0 0 0,0 21 15,0-21-15,1-1 16,-1 1-16,-21 0 0,21 0 16,-21 0-16,21 21 0,-21-21 15,0 42 16,0 0-31,0 0 16,0 0-16,0 0 0,0 1 0,0-1 16,0 0-16,0 0 15,0 0-15,0 0 0,21-21 16,-21 22-16,21-22 16,1 0-16,-1 0 0,0 0 0,0 0 15,0 0-15,0 0 0,1-22 16,20 1-16,-21 0 0,0 21 15,0-21-15,1 0 0,20 0 0,-42-1 16,21-20-16,0 21 0,0-21 16,1 20-16,-22-20 0,21 0 0,-21-1 15,0 22-15,0-21 0,0 0 16,0 20-16,0-20 0,0 21 0,0 0 16,0 0-16,0-1 0,-21 22 31,21 22-31,-22-1 15,1 0-15,21 21 0,-21-21 16,21 22-16,-21-1 0,21 0 16,0-20-16,-21 20 0,21 0 15,-21 1-15,21-22 0,0 21 0,0-21 16,0 0-16,0 22 0,0-22 0,0 0 16,0 0-16,0 0 15,0 1-15,21-1 0,0-21 16,0 0-1,0 0-15,0 0 16,-21-21-16,22 21 16,-22-22-16,21 1 0,-21 0 15,0 0-15,0 0 0,0 0 0</inkml:trace>
  <inkml:trace contextRef="#ctx0" brushRef="#br0" timeOffset="40702.75">6604 4339 0,'0'0'16,"-21"21"-1,42-21 1,0 0-16,0 0 0,0 0 16,22-21-16,-22 21 0,21-21 0,1 21 15,-22-21-15,21 21 0,-21-21 16,0 21-16,22 0 0,-22-21 15,0 21-15,0 0 32</inkml:trace>
  <inkml:trace contextRef="#ctx0" brushRef="#br0" timeOffset="42997.5">10118 4170 0,'0'0'0,"-22"0"0,1 21 0,21 0 15,-21-21-15,0 0 16,42-21 15,0 0-31,0 21 0,1-21 16,-1 0-16,0-1 0,0 1 16,21 0-16,-20 0 0,-1 0 0,0 0 15,-21-1-15,0 1 16,0 0-16,0 0 0,-21 0 15,0 21-15,-22 0 16,22 0-16,-21 0 0,-1 0 16,1 21-16,21 0 0,-21 0 0,-1-21 15,1 21-15,21 1 0,0-1 16,-1 0-16,22 21 0,0-21 0,0 1 16,0-1-16,0 0 0,22 0 15,-1 0-15,0 0 0,21 1 0,-21-1 16,1 0-16,-1 0 0,0 0 15,0 0-15,0 1 0,0-1 0,-21 21 16,0-21-16,0 0 0,0 1 16,0-1-16,-21 0 0,0-21 0,-21 21 15,21 0-15,-22 0 0,1-21 0,0 22 16,-1-22-16,1 0 16,-22 0-16,22 0 0,21 0 0,-21 0 15,-1 0-15,22 0 0,0-22 16,0 1-16,21 0 0,0 0 0,-21 0 15,21 0-15,0-22 0,-22 22 0,22-21 16,0-1-16,0 22 0,0-21 16,0 21-16,0 0 0,0-1 0,0 1 15,0 0-15,0 42 16,22 0 0,-22 1-16,21-1 0,0 0 15,-21 21-15,0-21 0,21 1 16,0 20-16,0-21 0,-21 0 15,22 22-15,-1-22 0,0 0 0,0 0 16,0 0-16,0 0 0,1 1 0,-1-1 16,0-21-16,21 21 0,-21-21 15,22 0-15,-22 0 0,21 0 0,1 0 16,-22 0-16,21 0 0,0-21 16,-20 21-16,20-21 0,0-1 0,1 1 15,-22 0-15,21 0 0,-21 0 16,0 0-16,22-1 0,-22 1 0,-21 0 15,21 0-15,-21-21 0,21 20 0,-21 1 16,0 0-16,0 42 47,0 0-47,0 1 0,-21-1 0,21 0 16,-21 0-16,21 0 0,0 0 15,0 1-15,0-1 0,0 0 0,0 0 16,0 0-16,0 0 0,0 1 15,21-1-15,0-21 16,0 21-16,1-21 0,-1 0 0,0 0 16,0 0-16,0 0 0,0 0 15,1-21-15,-1 0 0,0-1 16,0 22-16,0-21 0,0 0 0,-21 0 16,0 0-16,22 0 0,-22-22 15,0 22-15,0 0 0,0-21 0,0 20 16,-22 1-16,1 0 0,21-21 15,-42 42-15,21-21 0,0-1 0,-1 22 16,1 0-16,0 0 0,-21 0 16,21 22-16,-1-1 0,1-21 0,21 21 15,0 0-15,-21 0 0,21 0 0,0 1 16,0-1-16,0 0 0,21 0 16,0-21-16,1 21 0,-1-21 15,21 0-15,-21 0 0,22 0 16,-22 0-16,21 0 0,0 0 0,1 0 15,-1 0-15,0-21 0,1 0 0,-1 0 16,0 0-16,22-1 0,-22 1 16,1-21-16,-1 21 0,0-22 0,-21 1 15,22 21-15,-22-21 0,0-1 16,-21 1-16,0 21 0,0-22 0,0 22 16,0 0-16,0 0 0,0 0 15,0 0-15,0-1 16,-21 22-16,0 0 0,0 0 15,-1 22-15,1-1 16,0 0-16,21 0 0,-21 0 16,0 0-16,21 22 0,-21-22 15,21 21-15,0-21 0,-22 22 0,22-1 16,-21 0-16,21 1 0,0-1 16,0 0-16,-21 1 0,21-1 0,-21 0 15,21 1-15,-21 20 0,21-20 0,-21 20 16,-1-21-16,22 43 0,-21-21 15,0-1-15,0 1 0,0-1 0,0 1 16,-1-1-16,1 1 0,0-1 16,21-21-16,-21 22 0,21-22 0,0 1 15,0-1-15,0-21 0,0 0 0,0 0 16,0 1-16,21-22 0,0 0 16,22 0-16,-22-22 15,0 1-15,21 0 0,-21 0 0,1 0 16,20 0-16,0-22 0,-21 22 0,22-21 15,-22 21-15,21-22 0,-21 1 16,1 0-16,-1 20 0,0-20 0,-21-21 16,0 20-16,0 1 0,0 0 0,0-22 15,-21 22-15,0-1 0,-1-20 16,-20 21-16,21-1 0,-21 22 16,-1-21-16,1 21 0,0-1 0,-1 1 15,22 0-15,0 0 0,-21 21 16,63 0 15,0 0-31,21 0 16,-21 0-16,1 0 0,20 0 15,-21-21-15,21 0 0,1 21 0,-1-22 16,0 1-16,1 0 0,-1 0 16,0 0-16,1-22 0,-1 22 15,0-21-15,1 0 0,-22-1 0,21 1 16,-21 0-16,22-1 0,-43 22 15,21-21-15,-21-1 0,21 22 0,-21 0 16,21 0-16,-21 0 0,0 0 0,0-1 16,0 44-1,0 20 1,0-21-16,0 0 16,0 22-16,0-1 0,0 0 0,0 1 15,-21-1-15,0 0 0,21 1 16,-21-1-16,21 0 0,0 1 0,-21-22 15,21 21-15,0-21 0,0 0 0,0 1 16,0-1-16,0 0 16,21-21 15,-21-21-15,0 0-16,0-1 15,0 1-15,0 0 0,0 0 16</inkml:trace>
  <inkml:trace contextRef="#ctx0" brushRef="#br0" timeOffset="43251.63">11536 4149 0,'0'0'0,"-21"0"16,42 0 15,0-21-31,0 21 0,0 0 16,22 0-16,-22-22 15,21 22-15,-21-21 0,22 21 0,-1 0 16,-21-21-16,21 0 0,1 21 16,-22 0-16,0-21 0,0 21 0,0 0 15,1 0-15,-22 21 32,-22-21-17,1 0-15,21 21 16</inkml:trace>
  <inkml:trace contextRef="#ctx0" brushRef="#br0" timeOffset="45660.46">12425 4445 0,'0'-21'16,"21"21"-16,0 0 0,-21-21 16,0 0-16,21-1 15,-21 1-15,21 21 0,-21-21 16,0 0-16,0 0 0,0 0 0,0-1 16,0 1-16,0 0 0,0 0 15,0-21-15,-21 20 0,0 1 16,0 21-1,0 0-15,0 0 0,-1 0 0,1 0 16,-21 21-16,21 1 0,0-1 16,-1 21-16,1-21 0,0 22 0,-21-22 15,21 21-15,21-21 0,-22 22 0,22-22 16,-21 0-16,21 0 0,0 0 16,0 0-16,0 1 0,21-1 15,1-21-15,-1 0 16,0 0-16,0 0 0,0-21 0,0 21 15,1-22-15,-1 1 0,21 0 16,-21 0-16,0 0 0,1-22 16,-1 22-16,-21 0 0,21-21 0,0 21 15,-21-22-15,0 22 0,0-21 16,0 21-16,0-1 0,0 1 0,0 42 31,0 1-31,0-1 16,0 0-16,0 21 0,0 1 15,0-22-15,0 21 0,0 0 0,0-20 16,0 20-16,0-21 0,0 0 0,0 0 16,0 1-16,0-1 0,0 0 15,0 0-15,21-21 0,0 0 0,-21 21 16,22-21-16,-1 0 0,0 0 16,0 0-16,0-21 0,0 21 15,22-21-15,-22 0 0,0 0 0,0-1 16,0 1-16,1 0 0,-1-21 15,0 21-15,0-22 0,0 1 0,0 21 16,1-22-16,-22 1 0,0 21 16,21 0-16,-21 0 0,0-1 0,0 44 31,0-1-31,-21 0 16,21 0-16,0 0 0,0 0 0,0 1 15,0-1-15,0 21 16,0-21-16,0 0 0,0 1 0,0-1 15,0 0-15,0 0 0,0 0 0,21 0 16,-21 1-16,21-1 16,-21 0-16,0 0 15,-21-21 32,0-21-47,-1 21 0,1-21 16,0 0-16,0 21 0,0 0 15,21-22-15,-21 22 0,-1 0 16,1 0-16,21 22 31,0-1-31,0 0 16,21 0-16,1-21 0,-22 21 16,21-21-16,0 0 0,0 0 0,21 21 15,-20-21-15,-1 0 0,21 0 16,-21 0-16,22 0 0,-1 0 0,-21 0 15,21-21-15,1 21 0,-22-21 16,21 0-16,1 21 0,-22-21 0,21 0 16,-21-1-16,22-20 0,-22 21 15,0 0-15,0-22 0,0 22 16,0-21-16,1 21 0,-22 0 0,0-1 16,0 1-16,0 0 0,-22 42 31,1 0-16,21 1-15,-21-1 0,21 0 0,0 0 16,0 21-16,0-20 0,-21-1 16,21 0-16,0 0 0,0 0 0,0 0 15,0 1-15,0-1 0,0 0 16,0 0-16,0 0 16,21-21-1,-21-21 16,-21 21-15,0-21-16,0 0 16,-1 21-16,22-21 0,-21 21 15,0 0-15,21 21 32,0 0-32,0 0 15,0 0-15,0 0 16,21 1-16,0-22 15,1 0-15,-1 0 0,21 0 16,-21 0-16,0 0 0,22 0 16,-1 0-16,-21 0 0,22 0 0,-22 0 15,21-22-15,-21 22 0,22-21 16,-22 0-16,0 21 0,21-21 0,-21 0 16,1 0-16,-22-1 0,21 1 0,-21 0 15,21 0-15,-21 0 0,0-22 16,0 22-16,0 0 0,0 0 15,0 0-15,-21 21 16,0 0 0,-1 21-16,22 0 0,0 0 0,-21 0 0,0 1 15,21-1-15,-21 0 16,21 0-16,-21 0 0,21 0 0,0 1 16,0-1-16,0 0 0,0 0 15,21-21-15,0 21 16,0-21-16,0 0 0,1 0 0,-1 0 15,0 0-15,0 0 0,21 0 16,-20 0-16,-1 0 0,0-21 0,21 21 16,-21-21-16,22 0 0,-22 21 0,0-21 15,0-1-15,0 1 0,1 0 16,-1 0-16,0 0 0,-21 0 0,0-22 16,0 22-1,0 0-15,0 0 0,-21 21 16,0 0-16,-1 0 15,22 21-15,0 0 16,0 0-16,0 0 16,22 1-16,-1-22 0,-21 21 15,21 0-15,0 0 0,-21 0 16,21-21-16,-21 21 16,21-21-16,-21 22 0,22-1 15,-1 0 1,0-21 15,0 0-31,0 0 0,0 0 16,1 0-1,-1-21-15,0 21 0,-21-21 0,21-1 16,0 1-16,0 0 0,1 0 16,-1-21-16,-21-1 0,21 1 0,0 0 15,0-1-15,0-20 0,1 20 16,-22-20-16,21 21 0,0-1 0,0 1 15,-21 21-15,0 0 0,0-22 0,21 22 16,-42 42 15,0 0-15,21 1-16,-21-1 0,0 0 0,-1 21 16,22-21-16,0 22 0,-21-1 0,0 0 15,21 1-15,-21-22 0,21 21 16,0 1-16,0-1 0,0-21 0,0 21 15,0-20-15,0-1 0,0 0 16,0 0-16,0 0 0,0 0 0,0 1 16,21-1-16,0-21 15,0 0-15,1 0 16,-1 0-16,0 0 16,0 0-16,0 0 15,0-21-15,1 21 0,-22-22 16,21 22-16,0-21 0,0 0 0,0 0 15,0 0-15,-21 0 0,22-1 16,-22 1-16,21 21 0</inkml:trace>
  <inkml:trace contextRef="#ctx0" brushRef="#br0" timeOffset="45979.61">14372 4149 0,'0'0'16,"-21"0"-16,21-21 16,21-1-16,0 22 15,22-21-15,-22 21 0,21-21 0,0 0 16,1 21-16,-22-21 0,21 21 16,-21 0-16,22 0 0,-22 0 0,0-21 15,0 21 1,0 0 31,1 21-16,-1-21-15</inkml:trace>
  <inkml:trace contextRef="#ctx0" brushRef="#br0" timeOffset="47923.9">19262 1397 0,'0'-21'0,"0"42"0,-22-42 15,1 21-15,0 0 16,0 0-1,21 21-15,0 0 16,0 0-16,0 1 16,0-1-16,21-21 15,0 0-15,0 0 0,1 0 16,-1 0-16,21 0 0,-21 0 16,0 0-16,22 0 0,-22 0 15,0-21-15,21 21 0,-20-22 0,-1 1 16,0 21-16,0-21 0,0 0 15,0 0-15,-21 0 0,0-1 0,0 1 16,22 0-16,-22-21 0,0 21 16,0-1-16,0 1 0,0 0 15,-22 21 1,22 21-16,0 0 16,0 1-16,-21 20 15,21-21-15,-21 21 0,21-20 0,-21 20 16,21 0-16,0 1 0,-21-1 15,21 0-15,-21 1 0,-1-1 0,22 0 16,0 1-16,0-1 0,-21-21 16,21 21-16,0 1 0,-21-22 0,21 0 15,0 0-15,0 0 0,0 1 16,-21-22-16,21 21 0,-21-21 31,0 0-31,-1-21 16,1-1-16,0 1 15,0 0-15,0 0 0,0 21 16,-1-21-16,1 21 0,21-21 16,-21 21-1,21 21 1,0 0-16,0 0 16,21-21-16,-21 21 0,21-21 15,1 0-15,-1 21 0,0-21 0,21 0 16,-21 0-16,1 0 0,20 0 15,0 0-15,1 0 0,-1 0 0,0-21 16,1 0-16,20 0 0,-21 0 16,1 0-16,20-1 0,-20 1 0,-1 0 15,0-21-15,-21 21 16,22-22-16,-22 1 0,21 0 0,-21 20 16,1-20-16,-22 0 0,0 21 15,0-1-15,0-20 0,0 21 0,0 0 16,0 0-16,-22 42 31,1 0-31,21 0 16,-21 0-16,21 0 0,-21 22 0,21-22 15,0 21-15,-21 1 0,0-1 16,21 0-16,-22 22 0,1-22 0,0 0 16,21 1-16,-21 20 0,0-20 15,0-1-15,-1 0 0,1 22 16,0-22-16,0 0 0,0 1 15,0 20-15,-1-20 0,22 20 0,0-21 16,-21 1-16,21-1 0,0 0 16,0-20-16,0-1 0,0 0 0,0 0 15,21-21-15,1 0 0,-1 0 16,0 0-16,0-21 0,0 21 16,0-21-16,1 0 0,-1-1 0,0-20 15,0 21-15,0-21 0,0 20 16,1-20-16,-22 21 0,0-21 0,0 20 15,0-20-15,0 0 0,0 21 16,0-22-16,0 22 0,-22-21 16,1 21-16,0-22 0,0 22 15,0 0-15,0 21 0,-1-21 0,1 21 16,0-21-16,42 21 47,0 0-32,1 0-15,-1 0 0,0 0 16,0 0-16,0-22 0,0 1 0,1 0 16,-1 21-16</inkml:trace>
  <inkml:trace contextRef="#ctx0" brushRef="#br0" timeOffset="48533.07">21209 1312 0,'0'0'0,"0"-21"0,0 0 0,0 0 15,-21 21 1,0 0-16,-22 0 0,22 0 16,-21 21-16,-1 0 15,22 0-15,-21 1 0,0-1 0,-1 0 16,1 0-16,21 0 0,0 0 15,-1 1-15,1-1 0,21 0 16,0 0-16,21-21 16,1 0-16,-1 0 15,0 0-15,0 0 0,21 0 16,-20 0-16,-1 0 0,0 0 16,0 0-16,0 21 0,-21 0 15,0 1-15,0-1 16,0 0-16,-21 0 15,0 21-15,0-20 0,0-1 16,-1 0-16,-20-21 0,21 21 16,-21 0-16,20 0 0,1-21 0,0 0 15,0 22-15,0-22 0,42 0 63,0 0-48,0 0-15,-21 21 16,21-21-16,1 0 0,-22 21 16,0 0-16,0 0 15,0 0-15,0 1 16,0-1-16,0 0 16,0 0-16,-22 0 15,22 0-15,-21 1 0,0-1 16,0-21-1,21 21-15,0 0 0,0 0 16</inkml:trace>
  <inkml:trace contextRef="#ctx0" brushRef="#br0" timeOffset="48991.46">20701 2540 0,'0'0'0,"21"0"32,0 0-32,0 0 15,1 0-15,-1-21 0,0 21 0,0 0 16,0-21-16,0 21 0,-42 0 47,0 21-47,0-21 0,0 21 15,0 0-15,-1 0 0,22 1 16,-21-1-16,21 0 16,0 0-16,0 0 0,0 0 15,0 1-15,0-1 0,0 0 16,0 0-16,0 0 0,21 0 16,-21 1-16,0-1 0,0 0 15,22 0-15,-22 0 0,0 0 16,0 1-16,0-1 0,0 0 15,0 0-15,-22-21 47,1 0-47,0 0 0,0 0 16,-21 0-16,20 0 0,1 0 16,-21 21-16,21-21 0,-22 0 15,22 0-15,0 21 0,-21 1 0</inkml:trace>
  <inkml:trace contextRef="#ctx0" brushRef="#br0" timeOffset="49524.18">19177 4297 0,'0'-42'16,"0"20"-16,21 1 15,0 0-15,0 21 16,1-21-16,20 0 0,-21 0 16,0-1-16,22 1 0,-22 21 0,0-21 15,0 0-15,0 0 0,0 0 0,-21-1 16,0 1-16,-21 21 16,0 0-1,0 0-15,0 0 0,0 0 16,-1 0-16,1 0 0,-21 21 0,21 1 15,0 20-15,-1-21 0,22 21 16,-21-20-16,21 20 0,0 0 0,-21 1 16,21-22-16,0 21 15,0 0-15,0-20 0,0 20 0,0-21 16,0 0-16,0 0 0,21 1 0,-21-1 16,21 0-16,1-21 15,-22 21-15,21-21 0,0 0 16,0 0-16,0-21 15,0 0-15,1 0 0,20-1 0</inkml:trace>
  <inkml:trace contextRef="#ctx0" brushRef="#br0" timeOffset="49780.04">19812 3958 0,'0'0'16,"21"-42"-16,-21 0 0,21 20 0,-21 1 0,21-21 15,1 21-15,-22 0 16,0 42 15,0 0-31,0 0 16,0 21-16,-22-20 0,1 20 0,0 0 15,21 1-15,-21-1 0,0 0 16,0 1-16,21-1 0,-22 0 0,1 1 16,0-22-16,21 21 0,0-21 15,-21 0-15,21 1 0,0-1 0,0 0 16,21-21-1,0 0-15,0 0 16</inkml:trace>
  <inkml:trace contextRef="#ctx0" brushRef="#br0" timeOffset="50171.33">20087 4191 0,'21'0'15,"-42"0"-15,42-21 0,-21 0 0,0 0 16,-21 42 31,0 0-47,0-21 0,0 21 0,-1 0 15,1 0-15,0 1 0,21-1 16,0 0-16,0 0 0,0 0 16,0 0-16,0 1 0,21-1 15,0-21-15,1 0 16,-22 21-16,21-21 0,0 0 0,0 21 15,0-21-15,0 0 0,-21 21 16,22-21-16,-22 21 16,-22-21 15,1 22-31,0-22 0,0 0 0,0 0 16,0 21-16,-1-21 15,1 0-15,0 0 0,0 0 16,21 21-16,-21-21 0,21-21 31,21 21-31,0-21 16,0-1-16</inkml:trace>
  <inkml:trace contextRef="#ctx0" brushRef="#br0" timeOffset="50532.12">20320 4403 0,'21'0'15,"0"0"-15,-21-21 0,21 21 16,1 0-16,-1-22 16,0 1-16,0 21 0,0-21 15,0 21-15,1-21 0,-1 0 16,0 0-16,0-1 0,-21 1 16,0 0-16,0 0 15,-21 21 1,0 0-16,0 0 15,-1 21-15,1 0 0,-21 0 0,21 1 16,0 20-16,21-21 0,-22 0 0,22 0 16,-21 22-16,21-22 0,0 0 15,0 0-15,0 0 16,21 1-16,1-22 0,-1 0 16,-21 21-16,21-21 0,0 0 0,0 0 15,0 0-15,1 0 0,-1 0 16,0-21-16,0 21 15,0-22-15,0 1 0,1 0 0,-1 0 16,21 0-16</inkml:trace>
  <inkml:trace contextRef="#ctx0" brushRef="#br0" timeOffset="51032.84">21294 3958 0,'0'-21'15,"0"42"-15,0-63 16,-22 42-1,1 0-15,0 0 0,0 21 16,-21 0-16,20-21 0,1 21 16,0 1-16,0-22 0,21 21 0,0 0 15,0 0 1,21-21 0,0 21-16,0-21 15,1 0-15,-1 0 0,0 21 16,-21 1-16,21-1 15,-21 0-15,0 0 16,0 0-16,0 0 0,-21 1 16,0-1-16,0 0 15,-1 0-15,1 0 0,0 0 0,0 1 16,-21-22-16,42 21 0,-22-21 16,1 0-16,42 0 31,1 0-31,-1 0 15,0-21-15,0 21 16,-21 21 0,0 0-1,0 0-15,0 0 16,0 0 0,-21 1-16,21-1 15,-21-21 1,21 21-16,-21-21 0,-1 21 15,1-21 1</inkml:trace>
  <inkml:trace contextRef="#ctx0" brushRef="#br0" timeOffset="51507.56">20828 5249 0,'0'0'15,"-21"0"1,42 0-16,0 0 16,0-21-16,0 21 0,-21 21 31,0 1-16,0-1-15,0 0 0,-21-21 16,0 21-16,0 0 16,0 0-16,21 1 0,-21-1 0,-1 0 15,22 0-15,0 0 0,0 0 16,0 1-16,22-1 16,-1 0-16,0-21 0,0 21 15,0 0 1,0 0-16,-21 1 15,0-1-15,0 0 16,-21-21-16,0 0 0,0 21 16,0-21-16,0 0 0,-1 21 0,-20-21 15,21 0-15,0 0 0,0 0 0,-1 0 16,1 0-16,0 0 16,21-21-1,0 0-15,21 21 0,0-21 0,1 0 16,20-1-16,0-20 0</inkml:trace>
  <inkml:trace contextRef="#ctx0" brushRef="#br0" timeOffset="51848.37">21929 4763 0,'0'0'0,"0"-22"0,0 1 0,21 0 15,-21 0-15,21 21 16,0 0 0,0 0-16,-21 21 15,21-21-15,1 21 0,-22 0 0,21 1 16,0 20-16,0-21 0,0 0 16,0 0-16,-21 1 0,22 20 0,-22-21 15,21 0-15,-21 0 0,0 1 0,21-1 16,-21 0-16,0 0 0,21-21 15,-21 21-15,0 0 16,21-21 15,-21-21-15,21 0-16,-21 0 16,22 0-16,-1 0 0</inkml:trace>
  <inkml:trace contextRef="#ctx0" brushRef="#br0" timeOffset="52087.74">22521 4636 0,'0'0'0,"0"-22"16,-21 22-16,0 0 15,0 0-15,0 0 16,-1 22-16,1-22 0,0 21 16,0 0-16,-21 0 0,20 0 0,-20 22 15,21-22-15,-21 21 0,-1-21 0,1 22 16,0-22-16,-1 21 0,1 0 15,0-20-15,20-1 0,-20 0 0,0 0 16,21 0-16,-1 0 0,22-42 47,0 0-47,22-21 0</inkml:trace>
  <inkml:trace contextRef="#ctx0" brushRef="#br0" timeOffset="52739.38">22246 2011 0,'0'0'0,"-21"0"16,21-21-16,-21 21 0,21 21 47,0 0-47,21 0 0,0 0 0,0 22 16,0-22-16,1 21 0,-1 1 15,21-22-15,-21 21 0,0 0 0,22 1 16,-22-1-16,21-21 15,-21 22-15,1-22 0,20 0 0,-21 0 16,-21 0-16,21 0 0,0-21 16,-21 22-16,22-22 15,-44-22 17,22 1-32,-21 21 0,21-42 0,-21 21 15,21 0-15</inkml:trace>
  <inkml:trace contextRef="#ctx0" brushRef="#br0" timeOffset="53007.23">22796 2074 0,'0'0'0,"0"-21"0,0 0 16,-21 21 0,0 0-1,0 0-15,0 0 16,0 21-16,-1 0 0,1 1 0,-21 20 15,0-21-15,-1 21 0,1 1 16,0-1-16,-22 0 0,22 1 0,-1-1 16,1 0-16,-21 1 0,41-1 15,-20-21-15,0 22 0,21-22 16,-1 0-16,22 0 0,0 0 16,0 0-1</inkml:trace>
  <inkml:trace contextRef="#ctx0" brushRef="#br0" timeOffset="58735.29">23220 2201 0</inkml:trace>
  <inkml:trace contextRef="#ctx0" brushRef="#br0" timeOffset="60343.19">23283 2180 0,'0'-21'125,"-21"21"-125,21 21 94,21 0-79,-21 1 1,0-1-16,0 0 16,0 0-16,0 0 0,21-21 15,-21 21-15,0 1 0,0-1 16,22-21-16,-22 21 0,0 0 15,0 0-15,0 0 0,0 1 16,21-1-16,-21 0 0,21 0 16,-21 0-16,0 0 15,21 1-15,0-1 16,-21 0 0,21-21 15,1 0-31,-1 0 15,0 0-15,0-21 16,0 0-16,0 21 0,22-22 16,-1 1-16,-21-21 0,43 21 15,-22 0-15,0-1 0,22-20 16,-22 21-16,22 0 0,-22-22 0,0 22 16,1 0-16,-1 0 0,0 0 15,1 21-15,-22-21 0,0-1 0,21 22 16,-20 0-16,-1-21 0,0 21 15,0 0-15,0 0 16,-21-21-16,21 21 16,-42 21 390,0-21-406,0 0 16</inkml:trace>
  <inkml:trace contextRef="#ctx0" brushRef="#br0" timeOffset="63727.13">23347 4572 0,'0'-21'15,"0"0"32,0 0-31,0-1-1,0 1 17,0 0 15,0 42 15,21-21-62,0 21 0,-21 1 16,21-1-16,0 0 0,1 0 0,-1 0 15,0-21-15,0 21 0,0 1 16,0-1-16,1 0 0,-1 0 0,0 0 16,0 0-16,0-21 0,0 22 15,1-22-15,-1 0 16,-21 21-16,21-21 15,-21-21 17,-21 21-17,21-22-15,-21 22 16,-1-21-16,22 0 16,0 0-16</inkml:trace>
  <inkml:trace contextRef="#ctx0" brushRef="#br0" timeOffset="64055.92">23812 4424 0,'0'0'0,"0"-21"0,0 0 31,-21 21-31,0 0 16,0 0-16,0 0 15,0 21-15,21 0 16,-22 0-16,1 0 0,0 0 0,0 22 16,-21-22-16,20 21 0,1-21 0,-21 22 15,21-22-15,0 21 0,-22-21 16,22 1-16,0-1 0,-21 0 16,20 0-16,1-21 0,21 21 0,-21-21 15,0 0-15,21-21 47,21 0-47,0 0 0,0 0 16,1-1-16,-1 1 0</inkml:trace>
  <inkml:trace contextRef="#ctx0" brushRef="#br0" timeOffset="65139.95">24892 2180 0,'0'-21'15,"0"42"63,21-21-62,0 21-16,-21 1 0,21-1 0,1 0 16,-1 0-16,-21 0 0,21 0 15,0 1-15,0-1 0,0 0 0,1 0 16,-22 0-16,21 0 0,0 1 15,-21-1-15,21 0 0,0-21 16,-21 21-16,0-42 78,0 0-62,0 0-1,0-1-15</inkml:trace>
  <inkml:trace contextRef="#ctx0" brushRef="#br0" timeOffset="65455.76">25252 2180 0,'0'-21'0,"0"42"0,0-63 15,0 63 16,0 0-31,-21 0 16,-1 1-16,1-1 0,0 0 16,0 0-16,-21 21 0,20-20 15,-20-1-15,21 21 0,0-21 0,-22 0 16,22 1-16,0-1 0,0 0 16,0 0-16,21 0 0,-21-21 0,-1 21 15,22 1-15,-21-22 0,21 21 16,0 0 31,21-21-32,-21 21 1,0 0-16</inkml:trace>
  <inkml:trace contextRef="#ctx0" brushRef="#br0" timeOffset="66396.22">24363 4424 0,'0'-21'0,"0"42"63,0 0-47,0 0-16,0 0 15,0 1-15,0-1 0,0 0 16,21 0-16,-21 0 0,0 0 0,0 1 0,0-1 15,0 0-15,0 0 0,0 0 16,0 0-16,0 1 16,21-22 15,0 0-15,22-22-16,-22 1 15,0 21-15,21-21 0,1 0 0,-1 0 16,0 0-16,22-1 0,-22 1 0,22-21 15,-22 21-15,0 0 16,1-1-16,-1 1 0,0 0 0,-21 0 16,22 21-16,-22-21 15,-42 42 32,21 0-31,-21-21-16,-1 21 15,1-21-15,0 21 0</inkml:trace>
  <inkml:trace contextRef="#ctx0" brushRef="#br0" timeOffset="85816.09">1418 5271 0,'0'0'0,"-21"0"0,0 0 16,0 0-16,-1 21 16,1-21 15,0 0-16,21 21 32,0 0-15,21-21-17,0 0-15,1 0 0,-1 0 0,0 0 16,21 0-16,-21 0 0,22 0 15,-22 0-15,21 21 0,1-21 16,-1 0-16,-21 0 0,21 0 16,1 0-16,-1 0 0,0 0 15,-20 21-15,20-21 0,0 0 0,1 0 16,-1 0-16,0 0 0,-21 0 16,22 0-16,20 0 0,-20 0 0,-1 0 15,0 0-15,1 0 0,-1 0 16,0 0-16,1 0 0,-1 0 0,21 0 15,-20 0-15,20 0 0,-20 0 16,20 0-16,1 22 0,20-22 16,-20 0-16,20 0 0,1 0 15,0 0-15,-1 0 0,1 0 0,21 0 16,-21 21-16,20-21 0,-20 0 16,21 0-16,-21 0 0,20 0 0,1 0 15,-21 21-15,21-21 0,0 0 16,-1 0-16,1 0 0,0 0 0,0 0 15,-21 0-15,20 0 0,-20 21 16,21-21-16,-21 0 0,20 0 0,-20 0 16,0 0-16,-1 0 0,1 0 15,0 0-15,-22 0 0,22 0 0,-22 0 16,-20 0-16,20 0 0,-20 0 16,-1 0-16,0 0 0,1 0 15,-22 0-15,0 0 0,0 0 16,0 0-16,0 0 0,-21-21 187</inkml:trace>
  <inkml:trace contextRef="#ctx0" brushRef="#br0" timeOffset="87288.08">9948 5313 0,'-21'0'0,"42"0"0,-63-21 0,21 21 16,0 0-16,-1 0 15,1 0-15,0-21 16,0 21-16,0 0 0,0 0 0,-1 0 16,1 0-16,0 0 0,0 0 15,-21 0-15,20 0 0,1 0 0,0 0 16,-21 0-16,21 0 0,-1 0 15,1 0-15,0 0 0,0 0 0,0 0 16,0 0-16,-1 0 0,1 0 16,0 0-16,0 0 15,42 0 48,0 0-48,0 0-15,1 0 0,20 0 0,-21 0 16,21 0-16,1 0 0,20 0 16,-20 0-16,20 0 0,1 0 0,-1 0 15,1 0-15,-1 0 0,22 0 16,-22 0-16,22 0 0,-22 0 0,1 0 16,21 0-16,-22 0 0,22-22 15,-22 22-15,1 0 0,20 0 0,-20 0 16,21 0-16,-1 0 0,1 0 15,-22 0-15,22 0 0,0 0 0,-22 0 16,22 0-16,-22 0 0,22 0 16,-21 0-16,-1 0 0,22 0 15,-22 0-15,22 0 0,-22 0 0,22 0 16,-21 0-16,20 0 0,-20 0 16,-1 0-16,22 0 0,-22 0 0,1 0 15,-1 0-15,-20 0 0,20 0 16,1 0-16,-1 0 0,1 0 0,-1 0 15,1 0-15,20 0 0,-20 0 16,21 0-16,-22 0 0,1 0 0,-1 0 16,1 0-16,-1 0 0,1 0 15,-22 0-15,21 0 0,1 0 0,-22 0 16,1 0-16,20 0 16,-21 0-16,1 0 0,20 0 0,-20 0 15,-1 0-15,0 0 0,1 0 16,-1 0-16,-21 0 0,21 0 0,1 0 15,-22 0-15,21 0 0,-21 0 16,22 0-16,-22 0 0,0 0 0,0 0 16,0 0-16,1 0 0,-22-21 156,-22 21-109,1 0-47,-21 0 0,21 0 15,-43 0-15,22 0 16,-22 0-16,1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5:59:52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3641 0,'21'0'15,"0"0"-15,1 0 16,-1 0 15</inkml:trace>
  <inkml:trace contextRef="#ctx0" brushRef="#br0" timeOffset="5368.98">4678 3408 0,'0'0'0,"21"0"0,-21 21 32,21-21-1,0-21-31,0 0 16,-21 0-16,22-1 15,-22 1-15,21 0 0,-21 0 16,0 0-16,0 0 0,0-1 15,0 1-15,0 0 0,0 0 0,0 0 16,0 0-16,-21-1 0,-22 22 16,22-21-16,0 21 0,-21 0 0,20 0 15,1 0-15,-21 0 0,21 0 16,-22 0-16,22 0 0,0 0 16,-21 0-16,-1 21 15,22 1-15,0-1 0,0 0 0,0 21 16,0-21-16,21 22 0,0-1 15,-22 0-15,22 1 0,0-1 0,0 0 16,0 1-16,0-1 0,0 0 16,0 1-16,0-1 0,0-21 15,0 22-15,22-22 0,-22 0 0,21 0 16,0 0-16,0-21 0,0 21 16,0-21-16,1 0 0,-1 0 15,0 0-15,0 0 0,0 0 16,0-21-16,22 0 0,-22 21 15,0-21-15,0 0 0,0 0 16,1-22-16,-1 22 0,0-21 0,21-1 0,-21 22 16,1-21-16,-22-22 15,21 22-15,0 0 0,0-1 0,0 22 16,-21-21-16,0 21 0,0 0 16,21-1-16,-21 1 0,0 0 0,0 42 46,0 0-46,0 1 0,0-1 16,0 21-16,0-21 0,0 22 0,0-1 16,0-21-16,0 21 15,0 1-15,0-1 0,0-21 0,0 22 16,0-22-16,0 21 0,0-21 16,0 0-16,0 1 0,22-1 0,-22 0 15,21-21-15,0 21 0,0-21 16,0 0-16,0 0 0,1 0 15,-1 0-15,21 0 0,-21 0 16,0 0-16,1-21 0,20 0 0,-21 0 16,0-1-16,22 1 0,-22 0 15,0-21-15,21 21 0,-21-22 0,1 22 16,-1-21-16,-21 21 0,0-22 16,21 22-16,-21 0 0,0 0 0,0 0 15,0-1-15,0 44 47,-21-1-47,21 0 0,0 21 0,0-21 16,0 1-16,0-1 0,0 0 15,0 21-15,0-21 0,0 1 0,21-1 16,-21 0-16,21 0 0,0 0 0,-21 22 16,0-22-16,21 0 0,-21 0 15,22 0-15,-22 0 0,0 1 16,0-1-16,-22-21 31,1 0-31,0 0 16,0 0-16,-21 0 0,20 0 0,1-21 15,0-1-15,0 22 0,0-21 16,0 0-16,-1 21 0,1-21 0,0 21 16,0 0-16,0-21 15,21 42 1,0 0-1,21 0 1,0 0-16,0-21 0,0 22 16,-21-1-16,22-21 0,-1 21 0,0-21 15,0 0-15,0 0 0,0 0 0,22 0 16,-22 0-16,0 0 16,21 0-16,-20 0 0,20-21 0,-21 21 15,21-21-15,1-1 0,-22 1 16,21 0-16,1 0 0,-22-21 0,0 20 15,21-20-15,-21 21 0,1-21 16,-1-1-16,0 22 0,-21-21 0,0-1 16,21 22-16,-21 0 0,0 0 15,0 0-15,-21 42 32,21 0-32,-21 0 0,0 0 0,21 1 15,0-1-15,0 0 0,0 21 16,0-21-16,0 1 0,0 20 15,0-21-15,0 0 0,0 0 0,0 1 16,21-1-16,0 0 0,0 0 16,0 0-16,0 0 0,-21 1 15,22-22 1,-44 0 15,1 0-31,0-22 16,0 22-16,0 0 0,0-21 0,-1 21 15,1 0-15,0 0 0,0 0 16,0 0 0,21 21-1,0 1-15,0-1 0,0 0 16,21 0-16,0-21 16,0 21-16,0-21 0,1 0 0,-1 21 15,21-21-15,-21 0 0,22 0 16,-22 0-16,21 0 0,-21 0 0,22-21 15,-1 21-15,-21-21 0,21 0 16,1 21-16,-22-21 0,21 0 16,-21-1-16,1 1 0,-1 0 0,0 0 15,0 0-15,-21 0 0,0-1 16,0-20-16,0 21 0,0 0 0,0 0 16,0-1-16,-21 1 0,0 0 15,0 21-15,-1 0 16,1 0-16,0 21 15,21 0-15,-21 1 0,21-1 16,0 0-16,0 0 0,0 21 16,0-20-16,0-1 0,0 0 0,0 0 15,0 0-15,21 0 0,0-21 16,0 22-16,1-22 0,-1 0 16,0 21-16,0-21 0,0 0 0,0 0 15,1 0-15,-1-21 16,0 21-16,0-22 0,0 22 0,0-21 15,1 0-15,-1 21 0,0-21 16,0 0-16,-21 0 0,21-1 0,-21 1 16,21 0-16,-21 0 0,22 0 15,-22 42 17,0 0-17,0 0-15,0 0 0,21 1 0,-21-1 16,0 0-16,0 0 15,21 0-15,0 0 0,0-21 0,-21 22 16,21-22-16,1 0 16,-1 0-16,0 0 0,0 0 0,0 0 15,0 0-15,1 0 0,-1 0 0,21-22 16,-21 22-16,0-21 0,1 0 16,-1 0-16,0 0 0,0 0 0,0-22 15,0 1-15,-21 0 0,22-1 16,-1 1-16,-21-22 0,21 22 0,-21-21 15,0 20-15,0-20 0,0 20 16,0 1-16,0 0 0,0-1 0,0 22 16,0 0-16,0 0 0,-21 21 31,0 21-15,21 21-16,0-20 0,0 20 15,0 0-15,0 1 0,-22 20 0,22-21 16,-21 1-16,21 20 0,-21-20 15,21-1-15,0 0 0,0 1 0,0-1 16,0 0-16,0 1 0,0-22 16,0 0-16,0 0 0,0 0 0,0 0 15,0 1-15,21-22 0,0 21 16,1-21-16,-1 0 16,0 0-16,0 0 0,0-21 15,0 21-15,1-22 16,-22 1-16,21 0 0,0 0 0,-21 0 15,0 0-15,0-1 0,21 1 0</inkml:trace>
  <inkml:trace contextRef="#ctx0" brushRef="#br0" timeOffset="5595.85">7091 3450 0,'0'0'15,"-21"0"-15,-22 0 0,22 21 0,0-21 16,0 0-16,42 0 15,0 0 1,21 0-16,-20-21 0,20 0 16,0 21-16,1-21 0,-1 0 15,21 0-15,1-1 0,-22 1 0,22-21 16,-1 21-16,-20 0 0,20-1 16,-42 1-16,22 0 0,-22 21 0,0-21 15,-21 0-15,-21 21 16</inkml:trace>
  <inkml:trace contextRef="#ctx0" brushRef="#br0" timeOffset="6575.07">4678 2858 0,'0'0'0,"0"-22"0,-21 22 31,-1 0-15,-20 22-16,21-22 15,0 21-15,0 21 0,-22-21 16,22 22-16,0-22 0,0 42 0,0-20 16,-1 20-16,1 22 0,0-22 15,0 1-15,-21 20 0,20-20 16,1-1-16,0 1 0,21-1 16,-21-20-16,0 20 0,21-20 0,-21-22 15,21 21-15,0-21 0,0 0 16,0 1-16,0-1 0,0-42 31,0-1-31,0 1 0,21 0 16,0 0-16,-21-21 0,21-1 15,0 1-15,0 0 0,1-22 0,-1 1 16,0-1-16,21-21 16,-21 22-16,1-22 0,20 1 0,-21 20 0,0 1 15,0-1-15,1 22 16,-1-1-16,0 1 0,-21 0 0,0 21 15,0-1-15,0 1 0,21 21 16,0 0-16,-21 21 16,21 1-16,-21 20 15,22 0-15,-1 1 0,-21-1 16,0 21-16,21 1 0,0 21 0,-21-22 16,21 22-16,-21-22 0,0 1 15,21-1-15,-21 1 0,22-1 0,-22-20 16,0-1-16,21 0 0,0 1 15,-21-1-15,0-21 0,0 0 16,21 0-16,-21 1 0,21-22 0,-21 21 16,0-42-1,0-1 1,0 1-16,0 0 0,-21 0 16,0 0-16,0 0 0,0-1 0</inkml:trace>
  <inkml:trace contextRef="#ctx0" brushRef="#br0" timeOffset="6815.93">4297 3704 0,'0'0'0,"-21"0"0,-22 21 15,86-21 17,-22 0-32,0 0 15,21 0-15,1 0 0,-1 0 0,0-21 16,1 21-16,-1-21 0,21 21 15,-20-21-15,-1 21 0,0 0 0,-20-21 16,20 21-16,-21 0 0,0 0 16,0 0-16,1 0 15,-22 21 1</inkml:trace>
  <inkml:trace contextRef="#ctx0" brushRef="#br0" timeOffset="8331.99">4995 4657 0,'-21'0'0,"0"0"16,21 21-16,-21-21 0,0 0 15,-1 0-15,1 21 0,0-21 0,0 0 16,0 21-16,0-21 0,-1 0 16,1 21-16,0-21 0,0 0 15,21 22 16,-21-22-15,21 21 0,21-21-16,21 0 15,-21 0-15,22 0 0,-22 0 16,42 0-16,-20 0 0,20 0 0,1 0 16,-1 0-16,1 0 0,42 0 15,-22 0-15,22-21 0,0 21 16,0 0-16,0 0 0,-1 0 0,1-22 15,0 22-15,0 0 0,0 0 16,0 0-16,-1 0 0,1 0 0,0 0 16,-21-21-16,21 21 0,-22 0 15,1 0-15,0 0 0,-1 0 16,-20 0-16,-1 0 0,1 0 0,-1-21 16,-20 21-16,-22 0 0,21 0 15,-21 0-15,0 0 0,-42 0 63,0 0-48,0 0-15,0 0 16,0 0-16,-1 0 16,1 21-16,0-21 0,-21 0 0,21 21 0,-43-21 15</inkml:trace>
  <inkml:trace contextRef="#ctx0" brushRef="#br0" timeOffset="8883.79">5080 5249 0,'0'0'0,"-21"22"0,0-22 0,-1 0 16,1 21-16,0-21 0,0 0 15,0 21-15,0-21 16,-1 21 0,1-21-16,21 21 31,21-21-16,1 21-15,20-21 16,-21 0-16,21 0 0,1 0 16,-1 0-16,22-21 0,-1 0 0,22 21 15,-1-21-15,1 21 0,21-21 16,0 21-16,0 0 0,-1-21 16,-20 21-16,21 0 0,0-22 0,-22 22 15,1 0-15,21 0 0,-21 0 16,-1 0-16,1 0 0,0-21 0,-22 21 15,22 0-15,-22 0 0,1 0 16,-1 0-16,-20-21 0,-1 21 0,0 0 16,1 0-16,-22 0 0,0 0 15,0 0-15,0-21 0,-42 21 63,0 0-63,0 0 15,0 0-15,-1 0 0,-20 21 16,21-21-16,-21 0 0</inkml:trace>
  <inkml:trace contextRef="#ctx0" brushRef="#br0" timeOffset="9460.31">5038 5757 0,'0'0'0,"-43"0"15,22 22-15,0-22 0,0 21 0,0-21 16,-1 0-16,1 0 0,0 0 16,21 21-1,42-21 32,-20 0-47,-1 0 0,21 0 16,0 0-16,1 0 0,20 0 0,-20 0 15,20 0-15,1-21 0,20 21 16,1-21-16,0 21 0,-1 0 0,1 0 16,21-22-16,-22 22 0,22 0 15,-21 0-15,21 0 0,-22 0 0,22-21 16,0 21-16,-21 0 16,21 0-16,-22 0 0,22 0 0,-42 0 15,20 0-15,-41 0 0,20 0 16,-21 0-16,-20 0 0,-1 0 0,0 0 15,0 0-15,-42 0 79,0 0-64,0 0-15,-1 21 0</inkml:trace>
  <inkml:trace contextRef="#ctx0" brushRef="#br0" timeOffset="10008.78">4868 6371 0,'0'0'0,"-42"21"16,21-21-16,21 22 15,21-22 16,21 0-15,-21 0-16,22 0 0,-1 0 0,0 0 16,1 0-16,20 0 0,1 0 15,-1 0-15,22-22 0,-22 22 0,22 0 16,21-21-16,-21 21 16,20-21-16,-20 21 0,21 0 0,-21 0 0,-1-21 15,1 21-15,0 0 16,-22 0-16,22-21 0,-1 21 0,-20 0 15,-1 0-15,1 0 0,-1 0 0,1 0 16,-1-21-16,-20 21 0,-1 0 16,0 0-16,-20 0 0,20 0 0,-21 0 15,0 0 1,0 0 0,-42 0 30,0 0-46,0 0 16,0 0-16,0 0 0</inkml:trace>
  <inkml:trace contextRef="#ctx0" brushRef="#br0" timeOffset="10508.79">4974 6985 0,'-21'0'0,"42"0"0,-63 0 16,42 21-16,-21-21 15,21 21 1,21-21 0,0 0-16,21 0 15,1 0-15,-1 0 0,0 0 0,22 0 16,-1-21-16,1 21 0,20-21 16,1 21-16,21-21 0,0 21 15,-22-21-15,22 0 0,0 21 0,-21-22 16,21 22-16,-22-21 0,1 21 15,21 0-15,-22-21 0,1 21 0,0 0 16,-1 0-16,-20 0 0,-1-21 0,1 21 16,-1 0-16,-20 0 0,-1 0 15,0 0-15,-20 0 0,-1 0 0,0 0 16,0 0 0,-42 0 30,0 0-30,21-21-16</inkml:trace>
  <inkml:trace contextRef="#ctx0" brushRef="#br0" timeOffset="11819.81">3535 2392 0,'0'0'0,"-21"0"16,-1 0 0,1 0-16,0-21 0,0 21 15,0 0-15,0 0 0,-1 0 16,1 0-16,0 0 0,0 21 15,0 0-15,0-21 0,-1 21 16,1-21-16,0 21 0,21 1 16,-21-1-16,0-21 0,21 21 0,-21 0 15,21 0-15,0 0 16,0 1 0,21-22-1,0 0-15,0 0 0,0 21 0,0-21 16,1 0-16,-1 0 15,0 21-15,0-21 0,0 0 0,0 21 16,1 0-16,-1-21 0,-21 21 16,0 1-16,0-1 0,0 0 0,0 0 15,0 0-15,0 0 0,-21 22 16,21-22-16,-22 0 0,1 0 16,0-21-16,0 21 0,0 1 0,0-1 15,21-42 16,0-1-15,21 1-16,0 0 16,0 21-16,0 0 15,-21-21-15,21 21 0,1 0 0,-1 0 16,-21 21 0,21 0-16,-21 0 0,0 1 0,0 20 15,0 0-15,0 1 0,-21-1 16,0 21-16,-1-20 0,1 20 0,0-20 15,0 20-15,0-21 0,0 1 16,-1-22-16,22 21 0,0-21 16,0 1-16,0-1 0,0 0 15,22-21 1,-1 0-16,0 0 0,0 0 16,0 0-16,22 0 0,-22-21 0</inkml:trace>
  <inkml:trace contextRef="#ctx0" brushRef="#br0" timeOffset="12803.46">3408 7726 0,'0'0'15,"-21"0"-15,21 21 0,-22-21 16,1 0-16,0 0 15,0 0-15,21-21 32,21 0-32,0 0 15,0 21-15,1-22 0,-1 22 0,0 0 16,-21-21-16,21 21 0,0 0 0,0 0 16,-21 21-1,0 1 1,-21-22-16,0 21 0,0 21 0,0-21 15,0 0-15,-1 1 0,1 20 16,0-21-16,0 0 0,21 0 16,0 1-16,0-1 0,0 0 0,0 0 15,0 0-15,0 0 0,21 1 16,0-22-16,0 21 0,22-21 16,-22 0-16,21 0 0,-21 0 15,22 21-15,-22-21 0,0 0 0,21 21 16,-20-21-16,-1 21 0,0-21 15,-21 21-15,0 1 0,0-1 16,0 0-16,0 0 0,-21-21 16,0 21-16,-1 0 0,1 1 0,-21-1 15,21 0-15,-22 0 0,22-21 16,-21 21-16,0 0 0,20-21 16,-20 0-16,21 0 0,0 0 0,0 0 15,-1 0-15,22-21 47,22 21-31,-1-21-16,0 21 15,0 0-15,0 0 0,0 0 16</inkml:trace>
  <inkml:trace contextRef="#ctx0" brushRef="#br0" timeOffset="13751.91">3535 9991 0,'21'-21'15,"-21"-1"1,21 1-16,-21 0 16,0 0-16,-21 21 15,0 0 1,0 0-16,-22 0 0,22 0 0,-21 0 16,-1 21-16,1 0 15,21-21-15,-21 21 0,-1 1 0,22-1 16,0 0-16,0 0 0,0-21 15,-1 21-15,22 0 0,-21-21 0,21 22 16,0-1-16,21-21 16,1 21-16,-1-21 0,0 0 15,21 0-15,1 0 0,-22 0 16,21 21-16,0-21 0,1 0 0,-1 0 16,-21 0-16,22 21 0,-22-21 15,0 21-15,0-21 0,-21 22 0,0-1 16,0 0-16,-21-21 0,0 21 15,-22 0-15,22 0 0,-21-21 16,21 22-16,-22-1 0,22-21 16,-21 21-16,21-21 0,-22 0 15,22 21-15,0-21 0,0 0 0,0 0 16,42 0 15,0 0-31,0 0 0,0 0 16,1 21-16,-1-21 0,0 0 0,0 21 15,0-21-15,0 22 0,1-22 0,-22 21 16,0 0-16,0 0 0,0 0 16,0 0-16,0 1 0,-22-1 0,1 0 15,0 0-15,0 0 0,-21 0 16,20 1-16,1-1 0,0 0 16,0 0-16,-21 0 0,20-21 0,1 21 15,0 1-15,0-1 0,-21 0 16,20-21-16,1 21 0,0 0 0,21 0 15,-21-21-15,0 22 0,0-1 16,-1 0-16</inkml:trace>
  <inkml:trace contextRef="#ctx0" brushRef="#br0" timeOffset="14355.51">3111 13102 0,'0'0'0,"-21"0"0,0 0 15,21-21-15,0 0 0,0 0 16,-21 21-16,21-21 0,0-1 16,0 1-16,-21 21 31,0 0-31,-1 21 15,1 1-15,0-1 16,21 0-16,-21 0 0,0 0 0,21 22 16,0-22-16,0 21 15,0-21-15,0 22 0,0-22 0,0 21 16,0-21-16,0 0 0,21 22 16,0-22-16,0 0 0,22 0 0,-22 0 15,21 1-15,0-1 0,1 0 16,-1-21-16,0 21 0,1 0 0,-22 0 15,21 1-15,-21 20 0,1-21 16,-22 0-16,0 22 0,0-22 0,0 21 16,-22 0-16,1 1 0,-21-1 0,21 0 15,-22-20-15,-20 20 0,21-21 16,-1 21-16,-20-20 0,-1-22 0,22 21 16,-22-21-16,22 0 15,-21 0-15,41-21 0,-20-1 0,0 1 16,21-21-16,-1 0 0,1-22 0,21 1 15</inkml:trace>
  <inkml:trace contextRef="#ctx0" brushRef="#br0" timeOffset="14955.47">4149 11049 0,'0'0'0,"-22"21"0,-41 0 16,42 1-16,0-22 15,21 21-15,-22-21 0,1 21 0,21 0 32,21-21-32,22 0 0,-22 0 15,42 0-15,1 0 0,-1-21 16,22 21-16,0-21 0,21 21 0,-22-21 16,22 21-16,0-22 0,-21 22 15,20-21-15,-20 21 0,0 0 16,-1 0-16,-20-21 0,-1 21 0,-20 0 15,-1 0-15,-21 0 0,0 0 0,-42 21 32,-21-21-32,21 21 15,-22 1-15,1-22 0,0 21 16,-1 0-16,1-21 0,-21 21 0,20 0 16,-20 0-16,-1 1 0,1-1 0,-1 0 15,1 0-15</inkml:trace>
  <inkml:trace contextRef="#ctx0" brushRef="#br0" timeOffset="15251.78">3725 11769 0,'0'0'0,"-21"0"0,0 21 0,42-21 32,0 0-32,22 0 0,-1 0 15,21 0-15,-20-21 0,20 21 0,22-21 16,-22-1-16,22 22 0,21-21 0,-21 21 15,20-21-15,1 0 0,0 21 16,-21-21-16,21 21 0,-22 0 0,1-21 16,-22 21-16,1 0 0,-22 0 15,1 0-15,-22 0 0,0 0 16,0 0-16,-42 21 16,0-21-1,0 21-15,-22-21 0,1 21 0,0 0 16,-1-21-16,-20 21 0,-1 1 0,1-1 15,-22 0-15,0 21 0,1-21 16,-1 1-16</inkml:trace>
  <inkml:trace contextRef="#ctx0" brushRef="#br0" timeOffset="15525.16">3789 12213 0,'0'0'0,"-43"21"0,1 1 16,21-22-16,0 21 0,0 0 0,21 0 15,21-21 1,0 0-16,21 0 0,1 0 15,-1 0-15,21 0 0,1 0 16,-22 0-16,43-21 0,-22 0 0,22 21 16,-21-21-16,20-1 0,22 22 0,-21-21 15,-1 0-15,1 21 0,-21-21 16,20 0-16,-20 21 0,-22 0 0,0 0 16,1 0-16,-1 0 0,-21 0 0,-21 21 31,0 0-31,-21-21 0,0 21 15,0-21-15,0 21 0,-22 1 16,1-1-16,0-21 0,-22 21 16,1 0-16,-1 0 0,1 0 0</inkml:trace>
  <inkml:trace contextRef="#ctx0" brushRef="#br0" timeOffset="15789.04">3641 12827 0,'-22'21'16,"44"-42"-16,-65 42 0,43 0 0,21-21 15,22 0-15,-1 0 16,0 0-16,1-21 0,20 0 0,1 0 16,20 0-16,1 0 0,0-1 15,-1-20-15,22 21 0,-21 0 16,21-22-16,0 22 0,-22 0 0,1 0 16,0 0-16,-22 0 0,1-1 15,-22 22-15,-21 0 0,21-21 0,-20 21 16,-22-21-16,21 21 0,-42 0 47,-1 0-47,1 0 15,0 0-15</inkml:trace>
  <inkml:trace contextRef="#ctx0" brushRef="#br0" timeOffset="20116.41">9334 4360 0,'0'0'0,"22"0"0,-1 0 0,-21-21 16,21 0 0,-21 0-16,21 0 0,-21 0 15,0-1 1,-21 22-1,0 0 1,0 0-16,-1 0 0,1 0 0,0 0 16,-21 22-16,21-1 0,-1 0 0,1 0 15,-21 0-15,21 0 0,-22 22 16,22-22-16,-21 21 0,21 1 0,-22-1 16,22 0-16,0 1 0,0-1 15,0 21-15,0-20 0,21 20 0,-22-20 16,22-1-16,0 0 0,0 1 15,0-1-15,0 0 0,22-21 0,-1 22 16,0-22-16,21 0 0,-21-21 16,1 21-16,20-21 0,-21 0 0,21 0 15,-20 0-15,20 0 0,-21-21 16,21 0-16,-20 21 0,20-21 16,-21 0-16,0-1 0,0-20 0,1 21 15,-1-21-15,0 20 0,0-20 16,0 21-16,-21-21 0,21-1 0,1 22 15,-22-21-15,21 21 0,-21-22 0,0 22 16,21 0-16,-21 0 0,21 0 16,-21 42 15,0 0-31,0 0 0,0 21 16,0-20-16,0 20 0,0-21 15,0 21-15,0-20 0,0 20 16,0-21-16,0 21 0,0-20 0,0-1 15,0 0-15,21 0 0,0 0 16,1-21-16,-1 0 0,0 0 0,0 0 16,0 0-16,0 0 0,22 0 15,-22-21-15,0 21 0,21-21 0,-20 0 16,20-22-16,-21 22 0,0 0 0,0 0 16,-21-21-16,0 20 0,0 1 15,0-21-15,0 21 0,-21 0 0,-21-1 16,21 1-16,-22 0 15,1 0-15,0 0 0,-1 21 0,22 0 16,-21 0-16,0 0 0,20 0 0,1 0 16,0 0-16,0 21 0,0 0 15,21 0-15,0 0 0,-21 1 0,21-1 16,0 0-16,-22 0 0,22 0 16,0 0-16,0 1 0,22-22 15,-1 0-15,0 0 0,0 0 16,21 0-16,1 0 0,-22-22 0,21 1 15,1 0-15,-1 21 0</inkml:trace>
  <inkml:trace contextRef="#ctx0" brushRef="#br0" timeOffset="20788.03">10118 4657 0,'0'0'0,"21"0"0,-21 21 47,-21-21-47,21 21 0,0 0 0,0 0 15,0 1-15,0 20 0,0-21 16,0 0-16,0 22 0,0-22 0,0 21 16,0-21-16,0 0 0,0 22 0,-22-22 15,22 0-15,0 0 0,0 0 16,0-42 31,0 0-47,0 0 0,0 0 0,0 0 15,0-22-15,0 22 0,0-21 16,0 21-16,0-22 0,22 22 0,-1 0 16,0 0-16,-21 0 0,21-1 15,0 1-15,0 0 0,1 21 0,-1 0 16,0 0-16,0 0 0,21 0 0,-20 0 16,-1 21-16,0 0 0,0 1 15,-21-1-15,21 0 0,-21 21 0,21-21 16,-21 1-16,0-1 0,0 21 15,0-21-15,0 0 0,0 1 16,0-1-16,0 0 0,0 0 16,-21-21-16,0 0 15,21-21 1,0 0 0,0 0-16,0-1 0,0-20 0,21 21 15,0 0-15,-21-22 0,22 1 16,-1 21-16,0-21 0,0 20 0,0 1 15,0 0-15,1 0 0,-1 21 0,0 0 16,0 0-16,0 0 16,0 21-16,-21 0 0,0 0 0,0 1 15,0-1-15,0 21 0,0 0 16,0-20-16,0 20 0,0-21 16,0 21-16,0-20 0,0 20 0,-21-21 15,21 0-15,0 0 0,0 1 16,0-1-1,0-42 17,21-1-32,1 22 0,-22-21 15,21 0-15,0 0 0</inkml:trace>
  <inkml:trace contextRef="#ctx0" brushRef="#br0" timeOffset="21140.82">11028 4678 0,'0'-21'16,"0"42"15,0 0-31,0 0 0,0 22 16,0-1-16,0 0 0,0 1 15,0-1-15,0 21 0,0 1 0,0-1 16,0 1-16,0-1 0,0 22 0,-21-21 15,21 20-15,0 1 0,-22 21 16,22-22-16,0 1 0,-21 21 16,0-21-16,0-1 0,0 1 0,21 0 15,-21-22-15,-1 22 0,22-22 0,-21-20 16,21 20-16,0-21 0,0 1 16,-21-22-16,21 21 0,0-21 0,-21 1 15,21-44 1,0 1-16,0 0 0,0 0 15,0-21-15,0-1 0,21 1 16,-21 0-16,21-22 0,0 1 0,-21-1 16</inkml:trace>
  <inkml:trace contextRef="#ctx0" brushRef="#br0" timeOffset="21459.15">10880 5080 0,'0'0'0,"-22"-42"0,22 21 15,-21-64 1,21 64-16,0 0 0,0-22 0,0 22 16,21 0-16,1 21 0,-1-21 0,0 0 15,0-1-15,0 22 0,22 0 16,-22 0-16,21 0 0,-21 0 0,22 0 16,-22 0-16,21 0 0,-21 22 15,0-1-15,-21 0 0,0 0 16,0 0-16,0 22 0,0-22 0,0 0 15,-21 21-15,0-21 0,0 1 0,-21-1 16,20 0-16,1 0 0,0-21 16,0 21-16,0-21 0,21 21 15,-21-21-15,21-21 32</inkml:trace>
  <inkml:trace contextRef="#ctx0" brushRef="#br0" timeOffset="23677.42">11769 4763 0,'0'0'0,"-22"-22"15,22 1-15,-21 0 0,0 0 0,0 21 16,0-21-16,0 21 0,-1 0 0,1 0 16,0 0-16,0 0 0,0 0 15,0 0-15,-1 0 0,1 21 16,0 0-16,0 0 0,21 0 0,-21 22 16,21-22-16,-21 0 0,21 21 15,-22 1-15,22-22 0,0 0 0,0 21 16,0-20-16,0-1 0,0 0 15,0 0-15,0 0 0,22-21 16,-1 21-16,0-21 0,0 0 16,0 0-16,0-21 15,1 0-15,-1 0 0,0 0 0,0 0 16,0-1-16,-21 1 0,21 0 16,1-21-16,-1 21 0,-21-22 15,0 22-15,0-21 0,21 21 0,-21-1 16,0 1-16,21 0 0,-21 0 15,0 42 17,0 0-32,0 0 0,0 1 15,0-1-15,0 0 0,0 21 0,0-21 16,0 22-16,0-22 0,21 0 16,-21 0-16,21 22 0,-21-22 0,0 0 15,22-21-15,-1 21 0,0-21 16,0 0-16,0 0 0,0 0 15,1 0-15,-1 0 0,0 0 0,21 0 16,-21-21-16,1 0 16,20 0-16,-21-22 0,21 22 0,-20-21 15,20 21-15,-21-22 0,0 1 0,0 21 16,1-22-16,-22 22 0,0 0 16,0 0-16,0 0 0,-22 21 31,1 0-31,0 0 0,21 21 0,-21 0 15,0 0-15,21 0 0,0 1 16,0-1-16,0 0 0,0 0 16,0 0-16,0 0 0,0 1 0,21-1 15,0 0-15,0 0 16,-21 0-16,21 0 0,1-21 16,-22 22-16,21-22 0,0 21 0,-21 0 15,21-21-15,0 21 16,0-21-16,1 0 0,-1 0 15,0 0-15,0 0 0,0-21 16,0 0-16,1 0 0,-1-1 16,0 1-16,0 0 0,0 0 0,0-21 15,1 20-15,-1-20 0,0 0 16,0-1-16,0 22 0,-21-21 0,0 21 16,21-22-16,-21 22 0,0 0 15,-21 21 1,0 21-1,0-21-15,21 21 0,0 1 16,-21-1-16,21 0 0,0 0 0,0 0 16,0 0-16,0 1 0,0-1 0,0 0 15,0 0-15,21 0 0,0 0 16,-21 1-16,21-1 0,-21 0 0,21-21 16,-21 21-16,0 0 15,-21-21 32,0 0-47,0 0 16,0-21-16,0 21 31,21 21-31,0 0 16,0 1-16,0-1 15,21-21-15,0 21 0,0-21 16,0 0-16,0 21 0,1-21 15,20 0-15,-21 0 0,0 0 16,0 0-16,22 0 0,-22-21 0,0 0 16,21 21-16,-20-21 0,-1-1 15,21 1-15,-21 0 0,0 0 16,1 0-16,-1 0 0,0-22 0,-21 22 16,0 0-16,21 0 0,-21 0 0,0-1 15,0 1-15,21 0 0,-21 0 16,0 42 15,-21 0-31,21 0 16,0 22-16,-21-22 0,21 0 0,0 0 15,0 0-15,0 22 16,0-22-16,0 0 0,0 0 0,0 0 0,0 1 16,21-1-16,0-21 15,0 0-15,1 0 16,20 0-16,-21 0 0,0 0 0,0 0 15,1-21-15,20-1 0,-21 1 16,0 0-16,0 21 0,1-21 0,-1 0 16,-21-22-16,21 22 0,-21 0 0,21 0 15,-21 0-15,0 0 0,0-1 16,0 1-16,21 0 16,-21 42-1,0 0-15,0 1 16,0-1-16,0 0 0,0 0 15,-21 0-15,21 0 0,0 1 16,0-1-16,0 0 0,0 0 16,0 0-16,0 0 0,21-21 31,0 0-31,1 0 0,-1 0 16,0 0-16,0-21 15,0 0-15,-21 0 16,0 0-16,0 0 0,0-1 15,0 1-15,0 0 16,0 0-16,-21 0 0,0 0 0,0 21 16,21-22-16,-21 1 0,-1 21 15,22-21 1,-21 21 0,21-21-16,21 0 15,1 0 1,-1 21-16,0 0 0,0-22 15,21 22-15,-20 0 0,-1 0 16,0 0-16,0 0 0,0 0 0,0 0 16,1 0-16,-1 0 0,-21 22 15,21-1-15,-21 0 0,0 0 16,0 0-16,21 0 0,-21 22 16,0-22-16,0 0 0,0 21 0,0-20 15,0 20-15,0-21 0,0 0 16,0 22-16,21-22 0,-21 0 0,0 0 15,0 0-15,-21-21 47,21-21-47,-21 0 0,21 0 0,0 0 16,0-1-16,0 1 0,0-21 16,0 21-16,21-22 0,0 1 0,0 0 15,1-1-15,-1 1 0,0 0 0,0 21 16,21-22-16,-20 22 15,20 0-15,0 0 0,-21 0 0,22 21 16,-22 0-16,0 0 0,21 0 0,-20 21 16,-1 0-16,-21 0 0,0 0 15,0 0-15,0 1 0,0-1 0,0 21 16,0 0-16,0-20 0,0 20 16,-21-21-16,-1 21 0,1-20 0,0 20 15,21-21-15,-21 0 0,0 0 0,0 1 16,21-1-16,0 0 0,-22-21 15,22-21 17,0 0-17,0-1-15,0 1 0,-21 0 0,21 0 16,-21 0-16,0-22 0</inkml:trace>
  <inkml:trace contextRef="#ctx0" brushRef="#br0" timeOffset="23864.32">13335 4424 0,'0'0'0,"-42"0"0,-1 0 0,-20 0 15,42 0-15,-1 0 16,44 0 31,-1 0-47,0 21 0,0-21 15,0 0-15</inkml:trace>
  <inkml:trace contextRef="#ctx0" brushRef="#br0" timeOffset="24663.86">14732 5038 0,'42'0'16,"-21"0"-16,1 0 0,-1 0 16,0 0-16,-21-21 0,21 21 15,0-22-15,0 1 0,1 0 16,-1-21-16,0 21 0,0-1 0,0-20 16,0 21-16,1-21 0,-1-1 15,0 22-15,-21-21 0,21-1 0,-21 1 16,0 0-16,0-1 0,0 1 15,0 0-15,-21-22 0,0 22 0,0 0 16,-1-1-16,1 1 0,0 21 0,0 0 16,21-1-16,-21 22 0,0 0 15,21 22-15,-22 20 0,22-21 16,-21 43-16,21-22 0,0 21 16,-21 1-16,21-1 0,0 1 0,0 21 15,0-1-15,-21 1 0,0 0 16,21 20-16,-21-20 0,-1 21 15,1-21-15,21 20 0,-21 1 0,0-21 16,0 0-16,0 20 0,-1-20 0,22 0 16,-21-1-16,21-20 0,-21-1 15,21 1-15,0-1 0,0 1 0,0-22 16,0 1-16,0-1 0,0-21 0,21 0 16,0 0-16,1-21 0,-1 0 15,0 0-15,0-21 0,21 0 16,-20-21-16,-1 21 0,21-22 0,-21 1 15,22 0-15,-1-1 0,-21-20 16,21 20-16,-20-20 0,20-1 16,-21 1-16,0-1 0,-21 1 0,0-1 15,0 1-15,0-1 0,-42 1 16,21-1-16,-22 22 0,1-21 0,0 20 16,-1 1-16,1 21 0,-21 0 0,20-1 15,22 1-15,-21 0 0,21 21 16,-1 0-16,1 0 0,42 0 31,1 0-31,-1 0 0,0 0 16,0-21-16,0 0 0,22 21 0,-22-21 15,21-1-15,0 1 0</inkml:trace>
  <inkml:trace contextRef="#ctx0" brushRef="#br0" timeOffset="26004.09">15621 4636 0,'0'0'0,"0"-22"0,-21 22 0,0 0 16,-1-21-16,-20 21 0,21 0 15,0 0-15,0 0 0,-1 0 0,-20 0 16,21 21-16,0 1 0,0-1 0,-1 0 16,1 0-16,0 0 15,0 22-15,21-22 0,0 21 0,0 0 16,0-20-16,0 20 0,0 0 15,0-21-15,0 22 0,0-22 0,0 0 16,0 0-16,21 0 0,0-21 0,0 0 16,1 0-16,-1 0 0,0 0 15,0 0-15,0 0 0,0-21 0,1 21 16,-1-21-16,0 0 0,0 0 0,0 0 16,0-1-16,-21-20 0,22 21 15,-22 0-15,0-22 0,0 22 0,0 0 16,21-21-16,-21 21 15,0-1-15,21 1 0,-21 0 0,0 42 32,0 0-17,0 22-15,0-22 0,0 0 16,0 0-16,0 22 0,0-22 16,0 0-16,21 21 0,-21-21 0,21 1 15,-21-1-15,0 0 0,21 0 0,1 0 16,-1-21-16,0 21 15,0-21-15,0 0 0,0 0 16,1 0-16,-1 0 0,0-21 0,-21 0 16,21 21-16,0-21 15,0 0-15,1 0 0,-22-1 0,21 1 16,0 0-16,-21-21 0,0 21 16,21-1-16,-21 1 0,0 0 0,21 0 15,-21 0-15,0 0 0,0-1 0,0 44 47,0-1-47,0 0 0,0 0 0,0 0 16,0 0-16,0 1 0,0-1 15,0 0-15,0 0 0,0 21 0,0-20 16,0-1-16,21 0 16,1 0-16,-1 0 0,0-21 15,0 0-15,0 0 16,0 0-16,1 0 0,-1 0 15,0 0-15,0-21 0,0 21 0,22-21 16,-22 0-16,0 0 0,0-1 0,-21 1 16,21-21-16,0 21 0,-21-22 15,22 22-15,-22-21 0,0 0 0,0-1 16,0 1-16,0 0 0,0-22 16,21 22-16,-21-22 0,0 22 0,0 0 15,0-22-15,0 22 0,0-1 0,0 22 16,0 0-16,0 0 0,0 0 15,0 42 1,0 0 0,0 0-16,0 0 0,0 22 0,0-1 15,0-21-15,0 43 0,0-22 0,0 0 16,0 1-16,0-1 0,0 0 16,0 1-16,0-1 0,0 22 0,0-22 15,0 0-15,0 1 0,0-1 16,0-21-16,0 21 0,0-20 0,0 20 15,0-21-15,21 0 0,0 0 0,0 1 16,0-22-16,1 0 16,-1 0-16,0 0 0,0 0 15,0 0-15,0-22 0,1 1 16,-1 0-16,0 0 0,0 0 16,0 0-16,0-1 0,1-20 0,-1 21 15,0-21-15,0 20 0,0-20 16,0 21-16,-21 0 0,0 0 0,22-1 15,-22 1-15,-22 21 32,1 21-32,21 1 0,-21-1 15,0 0-15,21 0 16,0 0-16,0 0 0,0 1 16,0-1-16,0 0 0,21-21 15,0 21-15,0-21 16,-21 21-16,22 0 0,-1 1 15,-21-1 1,0 0-16,0 0 16,0 0-16,-21-21 15,-1 21-15,1-21 16,0 22-16,0-22 0,0 0 16,0 0-16,-1 0 15,1 0 1,0 0-16,0 0 15,0 0-15,0 0 0,21-22 0,-22 1 16,1 21-16</inkml:trace>
  <inkml:trace contextRef="#ctx0" brushRef="#br0" timeOffset="26412.01">15833 4318 0,'0'0'0,"-22"0"0,1 21 0,21 0 0,0 1 15,-21-1-15,21 0 0,0 0 0,0 0 16,0 0-16,0 1 0,0-1 15,21 0-15,0 0 16,1-21-16,-1 0 0,0 0 16,0-21-16,0 0 0,-21 0 15,0-1-15,0 1 0,0 0 16,0 0-16,0 0 0,0 0 16,0-1-16,-21 22 0,0-21 0,0 0 15,0 21 1,-1 21-1,22 0-15,0 1 0,0-1 0,0 0 16,0 0-16,0 0 0,0 22 16,0-22-16,0 0 0,0 21 0,0-21 15,0 22-15,0-22 0</inkml:trace>
  <inkml:trace contextRef="#ctx0" brushRef="#br0" timeOffset="30708.2">9398 5419 0,'0'0'0,"-21"21"0,0-21 0,-1 0 16,1 0-16,0 0 0,0 0 0,0 21 15,0-21-15,-1 0 0,1 0 16,0 0-16,0 0 0,0 0 0,0 0 16,-1 0-16,1 0 15,0 0-15,42 0 78,0 0-78,1 0 16,-1 0-16,0 0 0,0 0 16,0 0-16,22 0 0,-22 0 0,21 0 15,-21 0-15,0 0 0,22 0 16,-22 0-16,21 0 0,1 0 0,-1 0 16,0 0-16,1 0 0,-1 0 15,21 0-15,-20 0 0,20 0 0,1 0 16,-1 0-16,1-21 15,-1 21-15,1 0 0,-1 0 0,1 0 0,-22 0 16,22 0-16,-1 0 0,-21 0 16,22 0-16,-22 0 0,22 0 15,-22-21-15,0 21 0,22 0 0,-22 0 16,22 0-16,-22 0 0,22 0 16,-1-21-16,1 21 0,-1 0 0,-21 0 15,22 0-15,-1 0 0,-20 0 16,20-22-16,-20 22 0,-1 0 0,21 0 15,-20 0-15,20 0 0,-20 0 16,-1 0-16,21 0 0,-20 0 0,20 0 16,-20 0-16,20-21 0,1 21 15,-1 0-15,1 0 0,-22 0 16,21 0-16,1 0 0,-22 0 0,1-21 16,20 21-16,-21 0 0,1 0 15,-1 0-15,0-21 0,1 21 0,-1 0 16,-21 0-16,22 0 0,-1-21 15,0 21-15,1-21 0,-1 21 0,0 0 16,-21 0-16,22-22 0,-1 22 16,0 0-16,1 0 0,-22 0 0,21 0 15,1-21-15,-1 21 0,21 0 0,-20 0 16,-1-21-16,0 21 0,1-21 16,-1 21-16,0 0 0,1 0 15,-1-21-15,-21 21 0,22 0 16,-1 0-16,0-21 0,1 21 0,-1 0 15,0 0-15,1-22 0,-1 22 16,0-21-16,1 21 0,-1 0 0,0 0 16,-21-21-16,22 21 0,-1 0 15,0 0-15,1-21 0,-22 21 0,21 0 16,-21 0-16,22-21 0,-22 21 16,21 0-16,-21 0 0,1 0 0,-1 0 15,0-21-15,0 21 0,0 0 0,0 0 16,1 0-16,-1 0 0,0 0 15,0 0-15,0 0 16,22 0-16,-22 0 0,0-22 16,21 22-16,-21 0 0,1 0 0,20 0 15,-21 0-15,0 0 0,0 0 16,1 0-16,-1-21 0,0 21 0,0 0 16,0 0-1,-21-21 48,-21 21-32,0 0-31,0 0 16,0 0-16,-1-21 15,1 21-15,0 0 0</inkml:trace>
  <inkml:trace contextRef="#ctx0" brushRef="#br0" timeOffset="32816.1">5419 5884 0,'0'0'0,"-43"0"0,1 22 0,21-22 15,-22 0-15,1 0 16,21 0-16,-21 21 0,20-21 0,1 0 16,-21 0-16,21 0 0,0 21 15,-22-21-15,22 0 0,0 0 0,0 0 16,42 0 15,0 0-31,0 0 0,22-21 16,-1 21-16,21-21 0,1 21 0,21-22 15,-1 22-15,1 0 0,21-21 16,0 21-16,-22-21 0,22 21 16,0-21-16,0 21 0,0 0 0,-1-21 15,1 21-15,0 0 0,0 0 16,0 0-16,-22-21 0,1 21 16,0 0-16,-1 0 0,-20 0 0,-1 0 15,-20 0-15,-1-22 0,0 22 16,1 0-16,-22 0 0,0 0 15,0 0-15,-42 0 47,0 0-47,-21 0 0,20 0 16,-20 0-16,0 0 0,-1 0 0,-20 0 16,-1 22-16</inkml:trace>
  <inkml:trace contextRef="#ctx0" brushRef="#br0" timeOffset="33272.36">5101 6223 0,'0'0'0,"-21"0"0,-21 21 16,20-21-16,1 0 15,0 0-15,0 21 0,42-21 47,0 0-47,22 0 0,-1 0 16,0 0-16,1 0 0,20 0 0,1-21 16,20 21-16,22-21 0,-21 21 15,21 0-15,-1-21 0,1 0 0,-21 21 16,21 0-16,-22 0 0,22-21 15,-21 21-15,21 0 0,-22 0 0,1 0 16,0 0-16,-1 0 0,-20 0 16,-1 0-16,1 0 0,-22 0 0,1 0 15,-1 0-15,-21 0 0,0 0 0,0 0 16,1 0-16,-44 0 62,1 0-62,0 0 0,21-22 16,-21 22-16,0 0 0,0 0 0,-1 0 16,1 0-16,-21 0 0</inkml:trace>
  <inkml:trace contextRef="#ctx0" brushRef="#br0" timeOffset="33796.05">4953 6477 0,'0'21'47,"0"0"-47,21-21 16,0 0-16,0 22 0,22-22 0,-1 0 15,0 0-15,22 0 0,21 0 16,-22 0-16,43 0 0,-21 0 0,20-22 15,1 22-15,0-21 0,0 21 16,0-21-16,0 0 0,-22 21 0,22-21 16,0 21-16,-21 0 15,-1-21-15,1 21 0,0 0 0,-1 0 16,-20 0-16,-1 0 0,-20 0 16,-1 0-16,0 0 0,1 0 0,-22 0 15,0 0-15,0 0 0,-42 0 47,0 0-47,0 0 0,-1 0 0,1 21 16,-21-21-16,0 21 0,-1-21 15,1 21-15,-22-21 0,1 21 0,-1-21 16</inkml:trace>
  <inkml:trace contextRef="#ctx0" brushRef="#br0" timeOffset="34212.32">4847 6858 0,'0'0'0,"-21"21"16,21 0-1,21-21-15,0 0 16,22 0-16,-1 0 0,21 0 0,1 0 16,-1 0-16,22 0 0,0-21 15,21 0-15,-1 21 0,1-21 0,21 0 16,-21 0-16,21-1 0,-21 22 16,21-21-16,-21 0 0,0 21 0,-1-21 15,1 0-15,-21 21 0,0-21 16,-1 21-16,-20 0 0,-1 0 0,1-22 15,-22 22-15,0 0 0,1 0 16,-22 0-16,0 0 0,0 0 0,-42 0 47,0 0-47,0 22 0,0-22 16,-22 21-16,22-21 0,-21 21 15,-22-21-15,22 21 0,-22 0 0</inkml:trace>
  <inkml:trace contextRef="#ctx0" brushRef="#br0" timeOffset="34568.12">4826 7408 0,'0'0'0,"-21"22"0,-22-1 15,22-21-15,0 0 0,0 21 0,42-21 32,21 0-32,1 0 0,20 0 0,1-21 15,20 0-15,1 21 0,21-22 16,0 1-16,21 0 0,0 0 0,0 0 16,0 0-16,0-1 0,0 1 15,-21 0-15,-1 0 0,1 0 0,-21 21 16,0-21-16,-1 21 0,-20 0 0,-1 0 15,-20 0-15,-1-22 16,0 22-16,-21 0 0,1 0 0,-1 0 16,-21-21 15,-21 21-15,21-21-16</inkml:trace>
  <inkml:trace contextRef="#ctx0" brushRef="#br0" timeOffset="35711.79">7408 6138 0,'0'0'0,"0"-21"16,0 0 0,0 0-1,0 0-15,0 0 16,21 21-16,1-22 0,-1 1 16,0 0-16,0 21 0,0-21 15,0 21-15,1-21 0,20 21 16,-21 0-16,0-21 0,0 21 0,1 0 15,-1 0-15,0 0 0,0 0 16,0 0-16,0 0 0,1 0 0,-1 0 16,0 21-16,-21 0 0,0 0 15,0 0-15,0 0 0,0 1 16,0-1-16,0 0 0,0 21 16,0-21-16,-21 1 0,0 20 15,-1-21-15,1 0 0,0 22 0,0-22 16,0 21-16,0 0 0,21-20 15,-22 20-15,22-21 0,-21 21 0,21-20 16,0-1-16,0 21 0,0-21 16,0 0-16,0 1 0,0-1 15,21-21-15,1 0 0,-1 21 16,21-21-16,-21 0 0,22 0 0,-22 0 16,21 0-16,-21 0 0,22 0 0,-22 0 15,21-21-15,-21 21 16,0-21-16,1 21 0,-22-22 0,0 1 15,21 21-15,-21-21 16,-21 21 0,-1 0-16,1 0 0,0 0 15,0 0-15,0 0 0,21 21 16,-21-21-16,21 21 0,-22 1 0,22-1 16,0 0-16,0 0 15,0 0-15,0 0 0,0 1 16,0-1-16,22-21 0,-1 21 15,-21 0-15,21 0 0,0 0 0,-21 1 16,0-1-16,21 0 0,0 0 16,-21 0-16,0 0 0,0 1 15,0-1-15,0 0 0,0 0 0,0 0 16,0 0-16,0 1 0,0-1 16,0 0-16,-21-21 0,0 21 15,0 0-15,0-21 0,0 0 0,-22 21 16,22-21-16,-21 0 0,21 22 15,-22-22-15,22 0 0,0 0 0,0 0 16,0 0-16,-1 0 0,1 0 31,21-22 1,0 1-17,0 0-15,0-21 0</inkml:trace>
  <inkml:trace contextRef="#ctx0" brushRef="#br0" timeOffset="36204.3">8551 6392 0,'0'0'0,"-21"0"16,42 0 31,0 0-47,1 0 15,-1 0-15,0 22 0,0-1 0,0 0 16,22-21-16,-22 21 0,0 0 16,0 0-16,0 1 0,22-1 0,-22 0 15,0 21-15,0-42 0,0 21 16,-21 1-16,21-1 0,1 0 0,-1 0 15,-21 0-15,0 0 0,21-21 16,-21 22-16,-21-22 63,0-22-63,-1 1 15,1 21-15</inkml:trace>
  <inkml:trace contextRef="#ctx0" brushRef="#br0" timeOffset="36540.1">8975 6329 0,'0'-21'15,"-22"21"16,1 0-31,21 21 16,-21 0-16,21 0 0,-21 0 16,0 1-16,21 20 0,-21-21 0,-1 21 15,1-20-15,0 20 0,0 0 16,0-21-16,21 22 0,-21-1 0,-1-21 16,1 0-16,0 22 0,0-22 0,0 0 15,21 0-15,-21 0 16,-1-21-16,22 22 62</inkml:trace>
  <inkml:trace contextRef="#ctx0" brushRef="#br0" timeOffset="39299.75">6202 11684 0,'0'21'0,"0"0"16,0 1-16,0-1 15,0 0-15,-21-21 0,21 21 0,0 0 16,0 0-16,0 22 0,0-22 15,0 0-15,0 0 0,0 22 16,0-22-16,0 0 0,0 21 0,0-21 16,0 1-16,0-1 0,0 0 15,0 0-15,0 0 0,0 0 0,0 1 16,0-1-16,0 0 0,21-21 16,0 21-16,0-21 15,0 0-15,0 0 0,1-21 16,20 0-16,0 0 0,1-1 15,20-20-15,-21 0 0,43-1 0,-21 1 16,20 0-16,-20-22 0,20 22 0,1-22 16,0 22-16,-22-21 0,22-1 15,0 22-15,-22-22 0,1 22 0,-1 0 16,1-1-16,-22 22 0,0 0 16,1 0-16,-22 0 0,21-1 0,-21 1 15,0 21 1,-21 21 31,-21-21-47,0 22 0,0-1 0,0 0 15,-22 0-15,22 21 0,-21-20 0,-22 20 16,22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6:03:32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2582 0,'21'0'31,"0"0"0,0 0-15,1 0-1,-1 0-15,0 0 16,0 0-16,0 0 0</inkml:trace>
  <inkml:trace contextRef="#ctx0" brushRef="#br0" timeOffset="780.55">3598 2011 0,'21'0'16,"1"-21"-16,-22 0 15,21 21-15,-21-22 0,21 1 16,0 0-16,-21 0 0,21 0 16,-21 0-16,21-1 0,-21 1 15,0 0-15,0 0 16,-21 21-16,0 0 0,-21 0 15,-1 0-15,1 0 0,0 0 16,-1 21-16,-20 0 0,21 0 16,-22 1-16,22-1 0,-1 0 15,22 21-15,-21-21 0,21 22 0,0-22 16,-1 0-16,1 21 0,21-20 16,0-1-16,-21 21 0,21-21 15,0 22-15,0-22 0,0 21 0,0-21 16,0 22-16,0-1 0,21 0 15,0-21-15,-21 22 0,22-1 0,-1 0 16,-21-20-16,0 20 0,21-21 16,-21 21-16,0-20 0,0-1 15,0 0-15,0 0 0,-21 0 0,0 0 16,-1 1-16,1-1 16,0-21-16,-21 0 0,21 0 0,-22 0 15,1 0-15,21 0 0,-22 0 16,1 0-16,0-21 0,21-1 0,-22 1 15,1 0-15,21 0 0,-22 21 16,22-21-16,0 0 0,21-1 16,-21 1-16,21 0 31,21 21-31,0 0 0,0-21 16,1 21-16,20 0 0,-21-21 15,0 21-15</inkml:trace>
  <inkml:trace contextRef="#ctx0" brushRef="#br0" timeOffset="2004.84">3662 2265 0,'0'0'0,"21"-21"0,0 21 0,0-21 16,-42 21 15,0 0-31,0 0 0,0 21 0,-1 0 15,-20 0-15,21 0 0,0 0 16,0 22-16,-1-1 0,1 0 0,0 1 16,0-1-16,0 0 15,0 1-15,21-1 0,0 0 0,0-20 16,0-1-16,0 21 0,0-21 16,21 0-16,21-21 0,-21 22 0,0-22 15,22 0-15,-1 0 0,-21 0 16,22 0-16,-1-22 0,0 22 0,-21-21 15,22 0-15,-22 0 0,21-21 16,-21 20-16,1-20 0,-1 21 16,-21-21-16,0-1 0,0 1 0,0-22 15,0 22-15,0 0 0,-21-1 16,-1 22-16,1-21 0,0 21 0,-21 0 16,21-1-16,-1 1 15,1 21-15,0 0 0,0 0 0,0 0 16,0 0-16,-1 0 0,22 21 15,0 1-15,22-1 16,20-21 0,-21 0-16,21 0 0,1 0 0,-1 0 15,0 0-15,22-21 0,-22 21 16,22-22-16,-1 1 0,1 0 0,-1 0 16,1-21-16,-1 20 0,1-20 15,-1 0-15,-20 21 0,20-22 16,-42 1-16,0 0 0,1 20 0,-22-20 15,0 21-15,0 0 16,0 0-16,0-1 0,-22 1 0,1 21 16,0 0-1,0 0-15,21 21 0,0 1 16,-21-1-16,21 21 0,0 0 16,-21 1-16,21-1 0,0 0 15,0 22-15,-22-22 0,1 22 0,0 20 16,0-20-16,0 21 0,0-1 15,-22 1-15,22 0 0,0-1 16,-21 1-16,20 0 0,1-1 0,0 22 16,0-21-16,21-1 0,0 1 15,0 0-15,0-1 0,0-20 16,0-1-16,0-20 0,0-1 0,0-21 16,21 22-16,0-43 0,0 21 0,1-21 15,-1 0-15,0 0 0,21-21 16,-21 21-16,1-22 0,20-20 0,-21 21 15,21 0-15,-20-22 0,20 1 16,-21 0-16,0-1 0,0-20 0,-21 21 16,0-22-16,0 1 0,0-1 15,0 1-15,-21-1 0,0 1 0,0-1 16,0 1-16,0 20 16,-1-20-16,1 20 0,0 22 0,0-21 15,0 21-15,21 0 0,-21-1 16,21 1-1,21 21 1,0-21-16,0 0 0,21 0 16,1 0-16,-1-1 0,0 1 15,22-21-15,-22 21 0,22-22 16,-22 22-16,0-21 0,1 0 0,-1 20 16,0-20-16,1 0 0,-22-1 15,0 1-15,0 21 0,0-21 16,1-1-16,-22 22 0,0 0 15,0 0-15,0 0 0,0-1 0,0 44 32,0-1-32,0 0 15,0 0-15,0 21 0,0 1 16,-22-1-16,1 22 0,21-22 0,0 21 16,-21-20-16,21-1 0,-21 22 15,21-22-15,0 0 0,0 1 0,0-22 16,0 21-16,0-21 0,0 0 15,0 1-15,21-1 0,0-21 32,0 0-17,-21-21-15,0-1 0,0 1 16,0 0-16,0 0 0,0 0 0</inkml:trace>
  <inkml:trace contextRef="#ctx0" brushRef="#br0" timeOffset="2188.73">4868 2307 0,'0'0'0,"-21"21"16,42-21-1,0 0 1,1 0-16,20 0 0,0 0 0,-21 0 16,22-21-16,-1 21 0,0-21 15,-20 21-15,-1 0 0,21 0 0,-21-21 16,0 21-16,-21-21 0,22 21 15,-1-21-15</inkml:trace>
  <inkml:trace contextRef="#ctx0" brushRef="#br0" timeOffset="4332.54">6138 2540 0,'21'0'15,"1"-21"1,-1 0-16,0 0 0,0-1 0,0 1 15,0 0-15,1-21 0,-1 21 16,0-1-16,0-20 0,-21 21 16,0-21-16,21 20 0,-21-20 15,0 21-15,0 0 0,-21 0 0,0-1 16,0 1-16,-22 21 0,1 0 16,0 0-16,-1 0 0,1 21 0,-21 1 15,-1-1-15,22 21 0,-22 0 16,22-20-16,0 20 0,-1 0 0,22 1 15,0-1-15,21 0 0,0 1 16,0-22-16,0 0 0,21 0 16,0 0-16,0-21 0,1 0 0,20 0 15,0 0-15,-21 0 0,22 0 16,-1 0-16,-21-21 0,22 0 16,-22 0-16,0 0 0,21-22 0,-21 22 15,1 0-15,-1-21 0,0 20 16,0 1-16,-21-21 0,0 21 15,21-64 1,-21 64-16,0 42 16,0 0-1,0 22-15,0-22 16,0 21-16,-21-21 0,21 22 0,0-22 16,0 21-16,0 0 0,0-20 15,0 20-15,0-21 0,21 0 16,0 0-16,1 1 0,20-22 15,-21 0-15,21 0 0,1 0 0,-1 0 16,0 0-16,1 0 0,20-22 16,-20 1-16,-1 0 0,0 0 0,1 0 15,-1-22-15,0 22 0,-21-21 16,22 21-16,-22-22 0,-21 1 0,0 21 16,21-21-16,-21 20 0,0 1 15,0 0-15,-21 21 16,0 0-16,0 0 15,-1 21-15,1 0 0,0 1 0,0-1 16,0 0-16,21 0 0,0 0 16,0 22-16,0-22 0,0 21 15,0-21-15,21 0 0,0 1 16,-21-1-16,21 21 0,-21-21 0,21 0 16,1-21-16,-22 22 0,0-1 15,0 0-15,-22-42 31,22 0-15,-21-1-16,21 1 0,-21 0 0,0 0 16,0 0-16,0 21 31,21 21-15,0 0-16,0 0 0,0 0 15,0 1-15,21-1 16,0 0-16,0 0 0,0-21 15,0 21-15,1-21 0,-1 0 16,0 0-16,0 0 0,0 0 0,22 0 16,-22-21-16,0 0 0,21 21 15,-21-21-15,1 0 0,20-1 0,-21 1 16,21-21-16,-20 21 0,20-22 16,-21 22-16,0-21 0,22 21 0,-22-22 15,-21 22-15,0-21 0,0 21 16,0 0-16,0-1 0,0 44 31,-21-1-15,21 0-16,0 0 0,0 0 15,0 22-15,0-22 0,0 0 0,0 21 16,0-21-16,0 1 0,0 20 16,0-21-16,0 0 0,0 0 0,0 1 15,0-1-15,0 0 16,0 0-16,-22-21 15,1 0 1,0-21 0,0 0-1,21 0 1,-21 21 0,0 0-1,21 21-15,0 0 16,0 0-16,0 0 15,0 0-15,21 1 16,0-22-16,0 0 0,0 21 0,22-21 16,-22 0-16,21 0 0,-21 0 15,22 0-15,-1 0 0,0 0 0,1-21 16,-1 21-16,0-22 0,-21 1 16,22 0-16,-1 0 0,-21 0 15,22 0-15,-22-1 0,0-20 0,0 21 16,0-21-16,-21 20 0,0 1 15,0 0-15,0 0 0,0 0 0,0 0 16,-21 21 0,0 0-16,0 0 0,0 21 15,-1 0-15,1 0 0,0 0 16,0 22-16,0-22 0,21 0 0,0 0 16,0 21-16,0-20 0,0-1 15,0 0-15,21 0 16,0-21-16,0 0 0,0 21 15,1-21-15,-1 0 0,0 0 0,0 0 16,0-21-16,0 0 16,1 0-16,-1 21 0,0-21 0,0-1 15,0-20-15,0 21 0,1 0 0,-1 0 16,-21-1-16,21 22 0,0-21 16,-21 0-16,21 21 15,0 21 1,-21 0-16,0 1 0,0-1 15,0 0-15,0 0 0,0 0 0,0 0 16,0 1-16,0-1 0,22 0 16,-22 0-16,21-21 15,0 0-15,0 21 0,0-21 16,0 0-16,1 0 16,-1 0-16,0-21 0,0 0 0,0 0 15,22 21-15,-22-21 0,0-22 16,21 22-16,1 0 0,-22-21 0,21-1 15,-21 1-15,22 0 0,-22-22 16,21 22-16,-21-1 0,-21-20 0,0 21 16,0-1-16,0 1 0,0 0 15,0 20-15,0 1 0,0 0 0,-21 21 16,0 0-16,0 0 0,-22 0 16,22 21-16,0 0 0,0 1 15,21 20-15,0-21 0,0 21 0,0-20 16,0 20-16,0 0 0,0 1 15,0-1-15,0 0 0,0 1 0,21-1 16,0 0-16,0 1 0,-21-1 16,22-21-16,-1 21 0,0-20 0,0-1 15,0 0-15,0 0 0,1-21 16,-1 21-16,0-21 0,0 0 16,0 0-16,0 0 15,-21-21-15,22 0 0,-1 21 0,-21-21 16,0 0-16,21-1 0,-21 1 15,0 0-15,0 0 0,0-21 16,0 20-16,0-20 0,0 21 0</inkml:trace>
  <inkml:trace contextRef="#ctx0" brushRef="#br0" timeOffset="4584.39">8615 2201 0,'0'0'0,"-21"22"0,-22-1 16,64 0-1,22-21-15,-1 0 16,0 0-16,22 0 0,-1 0 0,1 0 16,-1 0-16,1 0 0,21 0 15,-22 0-15,1 0 0,-1 0 16,1 0-16,-22 0 0,0 0 0,-21 0 16,22 0-16,-86 0 31,22 0-16,0 0-15,-21 0 0,-1 0 0,-20 0 16,21 0-16,-1 0 0</inkml:trace>
  <inkml:trace contextRef="#ctx0" brushRef="#br0" timeOffset="6381.14">5588 4530 0,'0'0'0,"21"-21"16,-21-1-16,0 1 15,0 0-15,0 0 0,0 0 16,0 0-16,-21-1 0,0 22 16,0 0-16,-1 0 0,1 0 15,0 0-15,0 0 0,0 22 0,0-1 16,-22 0-16,22 21 15,-21-21-15,21 22 0,-22-1 0,22 0 16,-21 22-16,-1-1 0,1 1 16,0 21-16,-1-22 0,1 22 0,21-22 15,-21 1-15,42-1 0,0 1 16,0-22-16,0 0 0,0 1 0,21-1 16,21-21-16,-21 0 0,22-21 15,-1 0-15,0 0 0,1 0 0,20-21 16,1 21-16,-22-21 0,21 0 15,1 0-15,-22-22 0,22 22 16,-22 0-16,22-21 0,-22 21 0,0-22 16,1 1-16,-1 21 0,-21-22 15,21 22-15,-42 0 0,22 0 16,-22 42 0,-22 0-1,22 22-15,-21-22 0,0 21 0,0-21 16,21 22-16,0-1 0,0-21 15,0 0-15,0 22 0,0-22 0,0 0 16,0 0-16,21-21 0,-21 21 0,42-21 16,-20 0-16,-1 0 0,0 0 15,21 0-15,-21 0 0,22-21 0,-22 0 16,0 21-16,21-21 0,-20 0 16,-1-1-16,0 1 0,-21 0 15,0 0-15,0 0 0,0 0 16,0-1-16,0 1 0,-21 0 0,0 0 15,-1 21-15,-20-21 0,21 21 16,-21 0-16,20 0 0,-20 0 0,21 0 16,-21 0-16,20 0 0,22-21 15,-21 21-15,21-22 16,21 22-16,1-21 0,-1 0 16,0 21-16,21-21 0,-21 21 15,22-21-15,-1 21 0,-21-21 16,22 21-16,-1 0 0,0 0 0,1 0 15,-22 0-15,21 0 0,-21 0 16,0 0-16,22 21 0,-22 0 16,-21 0-16,0 0 0,21 0 0,-21 1 15,0-1-15,0 0 0,0 0 16,0 0-16,0 22 0,0-22 0,-21-21 16,21 21-16,0 0 0,-21 0 15,0 0-15,-1-21 16,22-21 15,0 0-31,0 0 16,0 0-16,0-22 15,0 22-15,22 0 0,-1-21 16,0 21-16,21-22 0,-21 22 0,1 0 16,20 0-16,0 0 0,-21-1 15,22 22-15,-1 0 0,0 0 0,1 0 16,-1 0-16,-21 0 0,22 22 15,-22-1-15,0 0 0,21 21 0,-21-21 16,1 1-16,-1 20 0,-21-21 0,0 21 16,0-20-16,0-1 15,0 0-15,0 0 0,0 0 0,0 0 0,0-42 63,0 0-63,0 0 15,21 0-15,0 0 0,0-1 0,0-20 16,22 21-16,-22-21 0,21 20 16,1 1-16,-1 0 0,0 0 0,1 21 15,-1 0-15,0 0 0,1 0 16,-22 21-16,0 0 0,-21 0 0,0 1 16,0-1-16,0 0 0,0 21 15,0-21-15,0 1 0,0-1 16,0 21-16,0-21 0,-21-21 0,0 21 15,21 1-15,-22-1 0,22 0 16,-21-21-16,0 21 16,21 0-16,21-21 31,0 0-31</inkml:trace>
  <inkml:trace contextRef="#ctx0" brushRef="#br0" timeOffset="6924.83">7810 5038 0,'0'-21'0,"0"42"0,0-64 0,0 22 0,0 0 16,0 0-16,0 0 0,-21 0 15,0-1-15,21 44 16,0-1 0,0 21-16,0 0 0,0 22 0,-21-22 15,21 22-15,0 20 0,-21-20 16,21 21-16,-21-1 0,-1 22 0,1 0 16,0 0-16,-21 0 0,21-1 15,-22 22-15,1-21 0,0 21 16,-1 0-16,1-21 0,0 0 0,-1 0 15,1 0-15,0-1 0,20-20 16,1 0-16,-21-1 0,21-20 0,0-1 16,-1 1-16,1-22 0,21-21 0,-21 22 15,21-22-15,0-42 16,0 0-16,0-1 16,0-20-16,0 0 0,0-22 0,0 1 15,0-1-15,0-20 0,0-1 16,0 0-16,21-21 0</inkml:trace>
  <inkml:trace contextRef="#ctx0" brushRef="#br0" timeOffset="7292.62">7472 5017 0,'0'0'0,"0"-22"0,0-20 0,0 21 15,21 0-15,0 0 0,-21-1 0,21 1 16,0 0-16,1 0 0,-1 21 16,0 0-16,0-21 0,0 21 0,0 0 15,22 0-15,-22 21 0,0 0 16,0 0-16,0 0 0,-21 1 16,0 20-16,0-21 0,0 21 15,0 1-15,0-22 0,0 21 0,0 1 16,-21-22-16,0 0 0,-21 21 15,21-21-15,-22 1 0,22-1 0,-21-21 16,-1 21-16,1 0 0,21-21 0,-21 0 16,20 0-16,1 0 0,0 0 15,0 0-15,42-21 32,0 21-32,0-21 15,1 0-15,20 21 0,0-22 16</inkml:trace>
  <inkml:trace contextRef="#ctx0" brushRef="#br0" timeOffset="9388.29">8361 5017 0,'0'0'0,"21"-22"0,-21 1 16,0 0-16,21 0 0,-21 0 0,0 0 15,0-1-15,0 1 0,0 0 16,-21 21-16,0 0 0,0 0 15,-1 0-15,-20 21 16,21-21-16,0 21 0,-22 22 16,22-22-16,-21 0 0,0 21 15,20 1-15,-20-1 0,21-21 0,-21 22 16,20-22-16,1 21 0,0-21 16,21 0-16,0 1 0,0-1 0,21-21 15,0 21-15,1-21 16,-1 0-16,0 0 0,0 0 0,21-21 15,-20 0-15,-1 21 0,21-22 0,-21 1 16,0 0-16,22-21 0,-22 21 16,0-1-16,0-20 0,0 21 15,-21-21-15,22-1 0,-22 22 0,21 0 16,-21 0-16,0 0 0,0-1 16,0 44-1,0-1 1,0 0-16,0 0 0,0 21 15,0-20-15,0 20 0,0-21 0,-21 21 16,21-20-16,0 20 0,0-21 16,0 0-16,0 22 0,0-22 0,0 0 15,0 0-15,21 0 16,0-21-16,0 0 0,21 0 16,-20 0-16,-1 0 0,21-21 0,-21 21 15,22-21-15,-1 0 0,0 0 16,1-1-16,-1 1 0,0 0 15,1-21-15,-22 21 0,21-22 16,-21 1-16,0 21 0,1-22 0,-1 22 16,-21-21-16,0 21 0,0 0 15,-21 21 1,-1 0-16,1 0 0,-21 0 16,21 21-16,-22 0 0,1 21 0,21-21 15,-21 1-15,20-1 0,1 0 16,21 21-16,0-21 0,0 1 0,0-1 15,0 0-15,0 0 0,21 0 0,1 0 16,-1 1-16,0-1 0,0 0 16,0 0-16,22-21 0,-22 21 15,0-21-15,21 0 0,-21 21 16,22-21-16,-22 0 0,21 0 0,-21 0 16,22 0-16,-22 0 0,21-21 0,-21 21 15,1-21-15,20 0 0,-21 0 16,0 0-16,0-1 0,1 1 0,-1 0 15,0-21-15,0 21 0,-21-22 16,0 22-16,0-21 0,0 21 0,0-1 16,0 1-16,0 0 15,-21 21-15,0 0 16,0 0-16,-1 21 0,-20 0 16,21 1-16,0-1 0,21 0 0,0 0 15,0 21-15,0-20 0,0-1 16,0 0-16,0 0 0,21 0 0,0 0 15,21 1-15,-20-22 0,-1 21 16,0 0-16,0-21 0,0 0 0,0 21 16,-42-21 31,0 0-47,0 0 0,0 21 15,0-21-15,-1 0 0,1 0 16,21 21-16,0 1 15,0-1 1,21-21 0,1 0-1,20 0-15,-21 0 0,0 0 0,22 0 16,-22 0-16,21 0 0,-21-21 16,0-1-16,22 22 0,-22-21 0,21 0 15,-21 0-15,1 0 0,20 0 0,-21-1 16,0 1-16,0-21 0,1 0 15,-1 20-15,0-20 0,-21 21 16,0 0-16,0 0 0,0-1 0,0 44 31,0-1-31,0 0 16,0 0-16,-21 0 0,0 0 0,21 22 16,0-22-16,0 0 0,0 0 0,0 0 15,0 1-15,0-1 0,0 0 16,21-21-16,0 21 0,0-21 0,0 0 15,0 0-15,1 0 0,-1 0 16,0 0-16,0 0 0,0 0 0,22 0 16,-22-21-16,0 21 0,0-21 15,21 0-15,-20 21 0,-1-22 16,0 1-16,0 0 0,0 0 0,0 0 16,1 0-16,-22-1 0,0 1 15,0 0-15,0 42 31,0 0-31,0 1 0,0-1 16,0 0-16,-22 0 0,22 0 16,0 0-16,0 1 0,0-1 0,0 0 15,0 0-15,0 0 0,22 0 16,-1-21-16,0 0 16,0 0-16,0 0 0,0 0 15,1 0-15,-1 0 16,0 0-16,0 0 0,0-21 0,-21 0 15,21 0-15,-21 0 0,0 0 16,0-1-16,0 1 0,0 0 16,-21-21-16,0 21 0,0-1 0,0 1 15,0 0-15,-22 21 0,22-21 16,0 21-16,0 0 0,0 0 16,21-21-16,21 21 31,0-21-31,0-1 0,21 22 15,1-21-15,-22 0 0,21 21 0,1-21 16,20 21-16,-21 0 0,-20-21 16,20 21-16,0 0 0,-21 0 15,1 0-15,-1 0 0,0 21 0,0 0 16,-21 0-16,0 22 16,0-22-16,0 0 0,0 0 0,0 21 15,-21-20-15,21 20 0,-21-21 16,0 0-16,21 0 0,0 1 0,0-1 15,-22 0-15,22 0 0,-21-21 16,21 21-16,0-42 47,0 0-47,0 0 16,0 0-16,0-1 0,21 1 15,-21 0-15,22-21 0,-1 21 16,0-22-16,0 22 0,0-21 0,22-1 15,-22 22-15,0 0 0,21 0 16,-21 0-16,22 21 0,-22 0 0,0 0 16,0 0-16,0 0 0,1 21 15,-22 0-15,0 21 0,21-20 0,-21-1 16,0 21-16,0-21 0,0 22 16,0-22-16,0 0 0,0 21 15,0-21-15,0 1 0,0-1 16,0 0-16,0 0 15,-21-21 32,-1 0-47,1-21 0,0 0 0,-21 0 16,21-1-16,-22 1 0,-20 0 16,20 0-16</inkml:trace>
  <inkml:trace contextRef="#ctx0" brushRef="#br0" timeOffset="9661.34">9779 4636 0,'0'0'0,"-21"0"15,0 0 1,-1 0-1,1 21 1,21 0 15,21-21-15,1 0 15,-1 0-31</inkml:trace>
  <inkml:trace contextRef="#ctx0" brushRef="#br0" timeOffset="11749.04">12467 4847 0,'0'0'0,"-42"21"0,21-21 16,-22 22-16,22-22 0,-21 0 15,21 0-15,-1 0 0,22 21 16,0-42 0,22 21-16,20-22 15,-21 1-15,21 0 0,1 0 16,-1 0-16,0-22 0,22 22 0,-1-21 16,-20 21-16,20-22 0,1 1 0,-1 21 15,-20-21-15,-1-1 0,0-20 16,1 20-16,-22 1 0,0-21 0,0 20 15,-21-20-15,0 20 0,0-20 16,0 21-16,0 20 0,-21-20 0,0 0 16,0 21-16,-1-1 0,1 1 15,0 0-15,0 21 0,0 0 0,0 0 16,-1 0-16,-20 21 16,21 0-16,0 22 0,0-1 0,-1 22 15,1-1-15,21 1 0,-21 20 16,0-20-16,0 20 0,21 1 0,0 21 15,-21-21-15,21 20 0,-22 1 16,22 0-16,-21 21 0,0-21 0,21 21 16,-21 0-16,0-21 0,0 21 0,-1 0 15,1-21-15,0 21 0,0-22 16,-21 1-16,20 0 0,-20 0 0,21-21 16,0-1-16,0 1 0,21-22 0,0-20 15,0-1-15,0 0 16,0 1-16,0-22 0,21-21 0,0 0 15,0 0-15,21 0 0,-20 0 16,-1-42-16,0 20 0,21 1 0,-21-21 16,22 0-16,-1-22 0,0 22 15,-20-22-15,20 1 0,0-1 0,1 1 16,-22-22-16,0 22 0,0-1 16,-21 1-16,0-22 0,0 21 0,-21-20 15,-21 20-15,-1 1 0,1-22 0,0 43 16,-1-22-16,-20 22 0,20 0 15,-20-1-15,21 22 0,-1 0 16,1 0-16,21 0 0,-22 21 16,22 0-16,21-22 0,21 22 15,1 0 1,-1-21-16,21 21 0,-21 0 16,22-21-16,-1 0 0,21 21 0,-20-21 15,20 0-15,22-22 0,-22 22 16,22 0-16,0-21 0,21 20 0,-22-20 15,1 0-15,0-1 0,-22 1 16,1 21-16,-1-21 0,-21-1 0,-20 22 16,20 0-16,-42-21 0,0 20 15,0 1-15,0 0 0,0 0 16,-21 0-16,0 21 16,-1 0-16,1 0 0,0 0 15,0 0-15,0 21 0,0-21 0,-1 21 16,1 21-16,0-20 0,0 20 15,0 0-15,0 1 0,-1-22 0,1 21 16,21 0-16,-21 1 0,21-22 16,0 0-16,0 0 0,0 0 0,0 1 15,21-22-15,0 0 16,1 0-16,-1 0 0,0 0 0,0 0 16,0-22-16,22 1 0,-22 0 0,0 0 15,0-21-15,0 20 16,0 1-16,1-21 0,-1 21 0,-21-22 15,0 22-15,0 0 0,21 0 16,-21 0-16,0 0 0,0-1 0,0 44 31,0-1-31,0 0 16,0 0-16,0 0 0,0 22 16,0-22-16,0 21 0,0-21 0,0 0 15,0 22-15,0-22 0,0 0 0,0 0 16,0 0-16,21 1 0,-21-1 15,21-21-15,0 0 0,1 0 16,-1 0 0,0-21-16,0-1 0,0 1 15,0 0-15,1 0 0,-1 0 16,0 0-16,21-22 0,-21 22 0,1-21 16,-1-1-16,0 22 0,0-21 0,-21 21 15,0 0-15,21-1 16,-21 44-1,0-1-15,0 0 16,0 21-16,0-21 0,-21 22 0,21-1 16,0-21-16,0 22 0,0-1 15,0-21-15,0 0 0,21 22 0,0-22 16,1 0-16,-1 0 16,0 0-16,0-21 0,0 0 15,0 0-15,1 0 0,-1 0 0,0 0 16,0-21-16,21 0 0,-20 0 15,-1 0-15,0-1 0,21 1 0,-21-21 16,22 0-16,-22-1 0,21-20 16,-21-1-16,22 22 0,-22-22 0,0 1 15,0-22-15,0 22 0,-21-1 0,0 1 16,0-1-16,22 22 0,-22-22 16,0 22-16,0 21 0,0-21 0,0 20 15,0 1-15,0 0 16,0 42-1,-22 0-15,22 1 0,0 20 16,0 0-16,-21 1 0,21-1 0,0 21 16,-21-20-16,21 20 0,0-20 15,0 20-15,0 1 0,0-22 0,0 21 16,0 1-16,0-22 0,0 22 16,0-22-16,0 0 0,21-20 0,0 20 15,-21-21-15,0 0 0,22 0 0,-1 1 16,0-22-16,-21 21 15,21-21-15,0 0 0,0 0 0,1-21 16,-1-1 0,0 22-16,0-21 0,0-21 0,0 21 15,1 0-15,-1-22 0,21 22 0,-21-21 16,22-1-16,-22 22 0,21-21 16,-21 21-16,0-22 0,-21 22 0,0 0 15,-21 42 16,21 0-31,-21 1 0,21-1 16,-21 21-16,21 0 0,0-20 0,0 20 16,0 0-16,0-21 0,0 22 15,0-22-15,0 21 0,21-21 16,-21 1-16,0-1 0,0 0 0,21 0 16,-21 0-16,0 0 15,0 1-15,-21-22 16,0 0-1,0 0-15,0 0 16,-1 0-16,1 0 0,0 0 16,0 0-16,0 0 0,0-22 15,-1 1-15,1 0 0,-21 21 0,21-42 16,0 21-16</inkml:trace>
  <inkml:trace contextRef="#ctx0" brushRef="#br0" timeOffset="12028.06">13843 4424 0,'0'0'0,"-21"0"0,-22 0 15,22 0 1,0 0-1,21 21 48,0 0-63,0 0 16,0 1-16,0-1 0,0 0 15,0 0-15</inkml:trace>
  <inkml:trace contextRef="#ctx0" brushRef="#br0" timeOffset="15512.79">8551 7006 0,'0'0'0,"-21"0"0,0 0 0,0-21 0,0 21 16,21-21-16,-22 21 0,22-21 16,0 0-16,0-1 15,0 1-15,0 0 0,22 0 16,-1 0-16,0 21 0,0-21 15,21 21-15,-20 0 0,20 0 0,-21 0 16,21 0-16,1 0 16,-1 0-16,0 21 0,1 21 0,-22-21 15,21 0-15,-21 22 0,1-1 16,-1 0-16,-21 1 0,21-1 0,-21 22 16,0-22-16,0 21 0,0-20 15,-21-1-15,0-21 0,21 22 0,0-22 16,-22 0-16,22 0 0,-21 0 0,0-21 15,21-21 1,0 0-16,0 0 0,0 0 16,0-1-16,0-20 0,0 0 15,0-1-15,21 1 0,0 0 0,-21-1 16,22-20-16,-1 21 16,0-1-16,0 1 0,0 0 0,0-1 15,1 1-15,-1 21 0,0 0 16,0-1-16,-21 1 0,21 21 15,-21 21 1,0 1 0,0-1-16,-21 0 0,21 0 15,0 0-15,0 0 16,0 1-16,0-1 0,0 21 0,0-21 16,0 0-16,0 1 15,0-1-15,0 0 0,21 0 0,0-21 16,1 0-1,-1 0-15,0 0 16,0 0-16,0-21 0,0 0 16,1 0-16,-1-1 15,-21 1-15,21 0 0,-21 0 0,21 0 16,-21 0-16,0-1 0,0 1 16,0 0-16,0 0 0,0 0 0,0 0 15,0-1-15,0 1 16,-21 21-16,0 0 0,0 0 15,-1 0-15,22 21 16,-21-21-16,0 22 0,21-1 0,0 21 16,-21-21-16,21 0 0,-21 22 15,21-22-15,0 21 0,0 1 16,0-22-16,0 21 0,0 0 0,0-20 16,0 20-16,21-21 0,0 0 15,0 0-15,0 1 0,1-1 0,20 0 16,-21-21-16,21 0 0,-20 0 0,20 0 15,0 0-15,1 0 0,-1-21 16,0 21-16,1-21 0,-1-1 0,-21 1 16,21 0-16,-20 0 0,20-21 15,-21 20-15,0 1 0,0-21 16,1 21-16,-22-22 0,0 22 16,21 0-16,-21 0 0,0 0 0,0 0 15,-21 21 16,21 21-31,0 0 0,0 0 16,0 21-16,-22-20 0,22-1 16,0 0-16,0 0 0,0 21 0,0-20 15,0-1-15,0 0 0,0 0 16,0 0-16,0 0 16,22-42-1,-22 0 1,21 21-16,-21-21 0,0 0 15,21 0-15,0-22 0,-21 22 16,21 0-16,0 0 0,1-22 0,-1 22 16,0 0-16,0 0 0,-21 0 0,21 0 15,0 21-15,1 0 0,-1-22 16,0 22-16,-21 22 16,21-22-16,-21 21 0,21 0 15,-21 0-15,0 0 0,0 0 0,21 22 16,-21-22-16,22 21 0,-22-21 15,21 1-15,-21 20 0,0-21 0,21 0 16,0 0-16,-21 1 0,21-22 16,0 0-1,1 0-15,-1 0 0,-21-22 16,21 1-16,0 0 0,0 21 0,0-42 16,-21 21-16,22-1 0,-1 1 15,0-21-15,21 21 0,-21 0 0,1-22 16,20 22-16,-21 0 0,0-21 15,22 20-15,-22 22 0,0-21 0,0 21 16,0 0-16,-21 21 16,0 1-1,0-1-15,0 0 0,0 0 0,0 0 16,0 0-16,0 1 16,0 20-16,0-21 0,0 21 0,0 1 15,0-22-15,21 0 0,1 21 0,-1-20 16,0-1-16,21 0 0,-21 0 15,22-21-15,-1 21 0,-21-21 0,22 0 16,-1 0-16,-21 0 0,21 0 16,-20 0-16,-1 0 0,0-21 0,21 0 15,-21 0-15,1 21 0,-1-21 16,0-1-16,21-20 0,-21 21 0,1 0 16,-22-22-16,21 22 0,0 0 0,-21-21 15,0 21-15,0-22 0,0 22 16,0 0-16,0 0 0,0 0 0,-21-1 15,0 1-15,-1 21 16,-20 0-16,21 0 0,-21 0 0,20 0 16,-20 21-16,21 1 0,-21-1 0,20 0 15,-20 0-15,21 0 0,-21 22 16,20-22-16,1 21 0,0 0 16,0-20-16,21 20 0,0-21 0,0 21 15,0-20-15,0-1 0,21 0 0,0 0 16,22 0-16,-22-21 0,0 0 0,21 21 15,-21-21-15,22 0 16,-22 0-16,0 0 0,21-21 0,-20 21 0,-1-21 16,21 0-16,-21 0 15,0 0-15,1-1 0,-1-20 0,0 21 16,0 0-16,-21-22 0,0 22 0,21 0 16,-21-21-16,21 21 0,-21-1 15,0 1-15,0 42 31,0 1-31,0-1 16,0 0-16,0 0 0,0 0 0,0 0 16,0 1-16,0 20 0,0-21 15,22 0-15,-22 0 0,21 1 0,0-1 16,0 0-16,0 0 0,0-21 16,1 21-16,-1-21 0,0 0 15,0 0-15,0 0 0,0 0 0,1 0 16,-1 0-16,0 0 0,0-21 15,0 0-15,22 21 0,-22-21 0,0 0 16,0-1-16,0 1 0,-21 0 16,21 0-16,1 0 0,-22 0 0,21-1 15,-21 1-15,0 0 0,21 21 16,-21 21 15,0 0-31,0 1 0,-21-1 16,21 0-16,0 0 0,0 21 0,0-20 15,0-1-15,-21 0 16,21 0-16,0 0 0,0 0 16,21-21 15,0-21-31,0 0 0,0 0 16,0 21-16,-21-21 0,22 0 0,-1-1 15,0 1-15,0-21 16,0 21-16,0 0 0,1-1 0,-1 1 0,0 21 15,-21-21-15,21 21 16,-21 21 0,0 0-1,0 1-15,0-1 16,0 21-16,0-21 0,0 0 0,0 1 16,0-1-16,0 0 0,21-21 15,0 21-15,-21 0 0,22 0 0,-1-21 16,0 22-16,0-22 0,0 0 0,0 0 15,1 21-15,20-21 0,-21 0 16,21 0-16,-20 0 0,20 0 0,0 0 16,1-21-16,-22-1 0,21 22 15,0-21-15,-20 0 0,-1 0 16,21 0-16,-21-22 0,-21 22 0,0 0 16,21-21-16,-21 21 0,0-1 15,0 1-15,0 0 0,0 0 0,-21 0 16,21 0-16,-21 21 0,-21 0 15,21 0-15,-1 0 0,1 0 0,0 0 16,0 0-16,0 0 0,0 0 0,-1 0 16,1 0-16,21 21 15,0 0-15,0 0 16,0 0 0,0 0-16,0 1 0,21-22 0,-21 21 15,22 0-15,-22 0 0,21 21 16,-21-20-16,0-1 0,21 63 15,-21-41-15,21 20 0,-21-20 16,0 20-16,0 1 0,0-22 0,0 21 16,0 1-16,-21-1 0,0 22 15,0-43-15,-1 22 0,1-1 0,0 1 16,0-22-16,0 22 0,0-22 0,-1 0 16,-20 1-16,21-22 0,0 21 0,0-21 15,-1 1-15,1-1 0,0-21 16,21 21-16,-21-21 15,21-21 17,0 0-32,0-1 0,0-20 15,0 21-15,0 0 0,0-22 0,0 22 16,-21-42-16,21 20 0,0 1 16,0-21-16</inkml:trace>
  <inkml:trace contextRef="#ctx0" brushRef="#br0" timeOffset="15844.75">12192 6689 0,'0'0'0,"-21"0"0,0 0 16,-22 0-16,22 21 0,0-21 0,0 21 15,21 0-15,0 0 0,0 1 16,0-1-16,0 0 15,21-21-15,0 0 16,0 0-16,0 0 0,1 0 16,-1-21-16,0 0 0,0-1 0,0 22 15,-21-21-15,21 0 0,-21 0 16,0 0-16,0 0 0,0-1 0,-21 1 16,0 21-16,0-21 0,0 21 15,0 0-15,-1 0 16,1 0-16,21 21 0,-21 0 15,21 1-15,0-1 0,0 0 16,0 0-16,0 0 0,0 0 16,0 1-16</inkml:trace>
  <inkml:trace contextRef="#ctx0" brushRef="#br0" timeOffset="17463.96">13631 7345 0,'0'-21'31,"21"0"-31,1-1 0,-1 22 16,-21-42-16,21 21 0,-21 0 16,21-22-16,0 1 0,0 21 15,1-43-15,-22 22 0,21-21 0,0-1 16,0 1-16,0-1 0,0-21 15,1 1-15,-1 20 0,0 1 0,0 20 16,-21-20-16,0 42 0,0-22 16,0 22-16,0 64 31,0-22-31,-21 21 0,0 22 16,0-1-16,21 1 0,-22-1 15,1 1-15,21-1 0,-21 1 0,0-22 16,21 21-16,0 1 0,0-22 15,0 22-15,0-22 0,0 0 16,0 1-16,21-1 0,0-21 0,0 0 16,1 1-16,-1-1 0,21 0 15,-21-21-15,0 0 0,22 0 0,-22 0 16,21-21-16,-21 0 0,1-1 16,20 1-16,-21 0 0,21 0 0,-20-21 15,20-1-15,-21 22 0,21-21 0,-20 21 16,-1-22-16,21 22 0,-21 0 15,-21 0-15,0 0 0,21 21 0,-42 21 47,0 0-47,21 0 0,0 0 0,0 0 16,-21 1-16,21-1 16,0 0-16,0 0 0,0 0 0,0 0 15,0 1-15,21-22 0,0 0 16,-21 21-16,21-21 0,1 0 0,-1 0 15,0 0-15,0 0 0,0 0 16,0-21-16,1-1 0,-1 22 0,21-21 16,-21 0-16,0 0 0,22 0 15,-22 0-15,0-1 0,21 1 0,-42 0 16,22 0-16,-22-21 0,0 20 16,0 1-16,0 0 15,0 0-15,-22 21 16,22 21-1,-21 0-15,0 0 0,21 1 0,0 20 16,0-21-16,0 0 0,-21 22 0,21-22 16,0 0-16,0 21 0,0-21 15,0 1-15,0-1 0,0 0 0,0 0 16,0 0 0,0-42-1,21 21-15,0-21 16,0 0-16,-21 0 0,22-1 15,-1 1-15,0 0 0,0-21 0,-21 21 16,21-1-16,0-20 0,1 21 16,-1 0-16,0 0 0,21-1 0,-42 1 15,21 21-15,1 0 0,-1 0 16,-21 21 0,0 1-16,21-22 0,-21 21 15,0 21-15,21-21 0,-21 0 0,0 1 16,0-1-16,21 21 0,0-21 0,1 0 15,-1 1-15,0 20 0,0-21 16,0-21-16,0 21 0,22 0 0,-22-21 16,21 0-16,-21 0 0,22 0 15,-22 0-15,21 0 0,-21 0 16,1 0-16,20 0 0,-21-21 0,0 0 16,0 0-16,22 0 0,-22 0 15,0-22-15,0 22 0,0 0 0,1-21 16,-1 20-16,0-20 0,-21 21 15,0 0-15,0 0 0,0-1 0,0 1 16,0 0-16,-21 21 16,0 21-1,-1 0-15,1 1 0,21-1 0,-21 0 16,21 0-16,-21 0 0,21 0 16,0 22-16,0-22 0,0 0 15,0 0-15,0 0 0,21 1 0,0-1 16,0 0-16,1 0 0,20 0 15,-21-21-15,21 0 0,1 21 0,-1-21 16,0 0-16,1 0 0,-1 0 16,-21-21-16,22 0 0,-1 21 0,-21-21 15,21 0-15,-20 0 0,-1-1 0,0-20 16,0 21-16,0 0 0,0 0 16,-21-22-16,22 22 0,-22 0 0,0 0 15,0 0-15,-22 21 16,1 0-16,0 0 0,0 0 15,0 0-15,0 0 0,-1 21 0,-20 0 16,21 0-16,0 0 0,21 0 16,0 1-16,-21-1 0,21 0 0,0 0 15,0 0-15,0 0 0,0 1 16,0-1-16,21 0 0,-21 0 0,0 0 16,21-21-16,0 0 15,-42-21 16,0 21-15,0-21-16,-22 0 0,22 0 0,-21-1 16,21 1-16</inkml:trace>
  <inkml:trace contextRef="#ctx0" brushRef="#br0" timeOffset="17647.84">15261 6477 0,'0'0'16,"-21"0"-16,0-21 0,0 21 0,-1 0 0,1-21 16,0 21-16,0 0 0,0 0 15,0 0 1,21 21 0,0 0-16</inkml:trace>
  <inkml:trace contextRef="#ctx0" brushRef="#br0" timeOffset="18652.79">17589 6710 0,'0'0'15,"-21"-21"-15,21 0 0,0-1 16,0 1-16,0 0 0,0 0 16,0 0-16,-21 21 15,21 21 1,-21 0-16,0 0 0,0 0 15,-1 22-15,1-1 0,0-21 16,0 22-16,0-1 0,0 0 16,-1 1-16,-20-1 0,21 0 0,0 22 15,0-22-15,-1 0 0,22-20 16,-21 20-16,21-21 0,0 0 0,21 0 16,1-21-16,-1 0 0,21 0 15,-21-21-15,22 0 0,20 0 0,-21-21 16,1 20-16,20-20 0,-20 21 0,-1-21 15,0-1-15,1 1 0,-1 0 16,-21-1-16,0 1 0,-21-22 16,0 22-16,0 0 0,0-22 0,-42 22 15,21 0-15,-22-1 0,22 1 0,-21 21 16,0 0-16,-1-1 16,22 22-16,-21 0 0,-1 0 0,22 0 15,0 0-15,0 0 0,21 22 16,0-1-16,21 0 15,21-21-15,-20 0 0,20 0 0,0 0 16,1 0-16,20 0 0,-21 0 16,22 0-16,-22-21 0,22 0 0,-1 21 15,-20-22-15,20 1 0,1 0 16,-22 0-16,0 0 0,-21 21 0,22-21 16,-43-1-16,0 1 0,0 0 15,-21 21 1,-1 0-16,-20 0 15,21 0-15,0 0 0,0 0 0,-1 0 16,1 21-16,-21 0 0,42 22 16,-21-1-16,0 0 0,-1 22 0,22 21 15,0-22-15,0 1 0,0 20 0,0 1 16,0 0-16,0-1 0,0 1 16,0 21-16,0 0 0,0-1 0,0 1 15,0 0-15,0 0 0,-21 0 16,0 0-16,0-1 0,0-20 15,21 21-15,-21-21 0,-1-22 0,1 22 16,0-22-16,21 1 0,-21-22 0,0 22 16,21-22-16,-21 0 0,21 1 15,-22-22-15,1 0 0,21 0 0,-21-21 16,0 0-16,21-21 16,-21 0-16,21-22 0,0 1 15,0 0-15,0-1 0,0-20 0,0-22 16,0 1-16,21-1 0,0-21 0,0 0 15,0 0-15,1 1 0,20-1 16,-21 0-16,0 0 0,0 0 0,22 0 16,-22 22-16,21-1 0,-21 22 15,22-1-15,-22 22 0,21-1 16,-21 1-16,1 21 0,20 0 0,-21 0 16,21-1-16,-20 22 0,20-21 15,0 0-15</inkml:trace>
  <inkml:trace contextRef="#ctx0" brushRef="#br0" timeOffset="20076.73">19621 6498 0,'0'-21'0,"0"42"0,0-63 0,0 21 15,0 0-15,0-1 0,0 1 16,-21 0-16,21 0 0,-21 21 0,0 0 31,0 0-31,0 21 0,21 0 0,-22 0 16,1 22-16,0-1 0,0 0 15,21 1-15,-21-1 0,0 22 0,-1-22 16,1 0-16,21 1 0,0-22 16,0 21-16,0-21 0,0 0 0,0 1 15,21-1-15,22 0 0,-22 0 0,0-21 16,21 0-16,-20 0 0,20 0 15,0 0-15,-21 0 0,22-21 0,-1 0 16,0 21-16,-20-21 16,20-1-16,-21-20 0,21 21 0,-20 0 15,-1-22-15,0 22 0,0-21 16,0 21-16,0 0 0,-21-22 0,0 22 16,0 42 15,0 0-31,0 1 0,-21-1 0,0 0 15,21 21-15,0-21 0,-21 1 16,21 20-16,0-21 0,0 0 0,0 0 16,0 1-16,0-1 0,21 0 15,0-21-15,0 0 16,1 0-16,-1 0 16,21 0-16,-21 0 0,0-21 0,22 21 15,-22-21-15,0-1 0,0 1 0,0 0 16,1 0-16,-22-21 0,0 20 15,0-20-15,0 21 0,0-21 0,-22-1 16,1 22-16,0-21 0,0 21 16,0-1-16,0 1 0,-1 0 0,1 21 15,0 0-15,0 0 16,21 21 0,21-21-1,0 21-15,22-21 0,-22 0 16,21 0-16,0 0 0,22 0 15,-22 0-15,22 0 0,-1 0 0,1 0 16,-1 0-16,1 0 0,-22-21 0,22 21 16,-22-21-16,0 21 0,-21-21 15,1 21-15,-1 0 0,-21-21 0,21 21 16,-42 0 0,0 0-16,-1 0 0,1 21 15,-21 0-15,21 0 0,-22 0 16,22 22-16,-21-22 0,21 21 0,-22-21 15,22 22-15,-21-22 0,21 21 16,0-21-16,-1 22 0,22-22 16,0 0-16,0 0 0,0 22 0,0-22 15,0 0-15,0 0 16,22-21-16,-1 0 0,0 21 0,0-21 16,0 0-16,0 0 0,1 0 15,20 0-15,-21-21 0,0 21 0,22-21 16,-22 0-16,0 0 0,21-1 15,-21-20-15,1 21 0,20-21 0,-21-1 16,0-20-16,0 20 0,22-20 16,-22-1-16,0-20 0,0 20 0,0 1 15,1-1-15,-1 22 0,0-22 16,-21 22-16,21 0 0,-21-1 16,21 22-16,-21 0 0,21 0 0,-21 42 31,-21 0-31,0 0 15,0 1-15,21-1 0,-21 21 16,0 0-16,-1 1 0,22-1 0,-21 0 16,0 22-16,0-22 0,21 22 15,0-1-15,0-20 0,0 20 0,0-21 16,0 22-16,0-22 0,0 1 16,0-1-16,0 0 0,0-21 0,21 1 15,0 20-15,0-21 0,1 0 0,-1-21 16,0 21-16,0-21 15,0 0-15,0 0 0,1 0 0,20 0 16,-21 0-16,0 0 0,0-21 16,1 0-16,20 0 0,-21 0 0,0 0 15,22-22-15,-22 22 0,0-21 0,0-1 16,0 1-16,-21 0 0,0-1 16,0 22-16,0-21 0,0 21 0,-21 21 15,0 0 1,0 0-16,0 21 0,-1 0 0,1 0 15,0 22-15,0-1 0,0-21 16,0 21-16,21 1 0,0-22 16,0 21-16,0-21 0,0 22 0,21-22 15,0 0-15,0 0 0,0 0 16,22 1-16,-1-22 0,0 21 0,1-21 16,-1 0-16,21 0 0,-20 0 15,20 0-15,-20 0 0,-1-21 0,0 21 16,-21-22-16,1 1 0,-1 0 0,-21 0 15,0 0-15,0 0 0,-21-22 16,-1 22-16</inkml:trace>
  <inkml:trace contextRef="#ctx0" brushRef="#br0" timeOffset="20972.22">6202 9038 0,'-21'21'16,"-1"-21"-16,22 22 15,22-22 1,-1 0-16,21 0 0,-21 0 16,43 0-16,-22 0 0,43 0 15,-1 0-15,1 0 0,21 0 0,21 0 16,0 0-16,0 0 0,0 0 15,21 0-15,-21 0 0,21 0 16,0 0-16,1 0 0,-22 0 0,0 0 16,0 0-16,-22 0 0,1 0 15,0 0-15,-21 0 0,-1 0 0,-20 0 16,-1 0-16,-20 0 0,-22 0 0,0 0 16,0 0-16,0 0 0,-42 0 31,0 0-31,0 0 15,0 0-15,-22 0 0,1-22 16,21 22-16,-21 0 0,-22 0 0,22-21 0,-22 21 16,1 0-16</inkml:trace>
  <inkml:trace contextRef="#ctx0" brushRef="#br0" timeOffset="21321.01">6032 9271 0,'-63'0'0,"126"0"0,-168 21 16,41-21-16,43 0 0,-21 0 15,42 21-15,0 1 0,21-22 0,21 0 16,0 0-16,1 21 16,41-21-16,-20 0 0,21 0 0,20 0 15,1 0-15,21 0 0,0 0 0,0 0 16,21 0-16,1 0 0,-1 0 15,0 0-15,21 0 0,-21 0 0,1 21 16,-1-21-16,0 0 0,-21 0 16,-21 21-16,21-21 0,-21 0 0,-22 0 15,1 0-15,0 0 0,-22 0 16,-21 0-16,1 0 0,-1 0 0,-21 0 16,-42 0-1,0 0 1,-21 0-16,-1 0 0,1 0 0,0 0 0,-22 0 15,-21 0-15,1 0 0,-1 0 16</inkml:trace>
  <inkml:trace contextRef="#ctx0" brushRef="#br0" timeOffset="21668.82">5503 9758 0,'0'0'0,"-42"0"0,21 0 0,0 0 16,-1 21-16,44-21 16,20 0-16,21 0 0,1 0 15,21 0-15,20 21 0,1-21 0,0 0 16,0 0-16,21 21 0,21-21 16,-21 0-16,21 22 0,0-22 0,1 0 15,-1 21-15,0-21 0,0 0 16,0 21-16,0-21 0,1 0 0,-1 0 15,-21 0-15,-21 0 0,-1 21 0,1-21 16,-21 0-16,-22 0 0,1 0 16,-1 0-16,-41 0 0,20 0 0,-21 0 15,-42 0 1,0 0 0,-22 0-16,1 0 0,-21 0 0,-1 0 15,1 0-15,-22 0 0,0 0 16,-21 0-16</inkml:trace>
  <inkml:trace contextRef="#ctx0" brushRef="#br0" timeOffset="22032.61">5524 10266 0,'0'0'0,"-63"42"0,-106 22 15,126-64-15,22 21 16,0-21-16,42 0 15,21 0-15,1 0 0,20 0 16,1 0-16,20 0 0,1 0 0,21 0 16,0 0-16,0 0 0,21 0 15,0-21-15,0 21 0,0 0 0,21 0 16,-21 0-16,21 0 0,0 0 16,0 0-16,0 0 0,-21 0 0,22 0 15,-22 0-15,0 0 0,0 0 16,-22 0-16,1 0 0,-21 0 0,0 0 15,-22 0-15,-21 0 0,1 0 0,-1 0 16,-21 0-16,0 0 0,1 0 16,-44 0 15,1 0-15,0 0-16,-21 0 0,21 0 15,-1 0-15,1 0 0</inkml:trace>
  <inkml:trace contextRef="#ctx0" brushRef="#br0" timeOffset="23609.71">6435 12404 0,'0'21'0,"0"-42"31,0 0-15,0-1-16,0 1 0,0 0 0,21 0 0,0 0 16,0-22-16,0 22 0,0-21 15,1 0-15,20-1 0,-21 1 16,0 0-16,22-22 0,-22 22 0,21-1 16,-21-20-16,0 21 0,1-1 15,-22-20-15,0 20 0,0 1 0,0 0 16,0-1-16,0 22 0,-22 0 15,1 0-15,0 0 0,0 21 0,0 0 16,0 0-16,-1 0 0,1 21 0,0 0 16,0 0-16,0 0 0,0 22 15,21-1-15,0 22 0,0-22 0,0 21 16,-22 1-16,22-1 0,0 1 16,-21-1-16,21 1 0,0-1 15,0 1-15,0-22 0,0 1 0,0-1 16,21 0-16,1-21 0,-1 1 15,21-1-15,-21-21 0,22 0 0,-1 0 16,0 0-16,1 0 0,-1 0 16,0-21-16,1-1 0,-1 1 0,0 0 15,-21 0-15,22 0 0,-1-22 0,-21 1 16,22 21-16,-22-21 0,0 20 16,0-20-16,0 0 0,-21 21 0,0-22 15,0 22-15,0 0 0,0 0 16,0 0-16,-21 42 31,21 0-15,0 0-16,0 21 0,0-20 0,0 20 15,0 0-15,0-21 0,0 22 0,0-22 16,0 21-16,21-21 0,0 1 16,-21-1-16,22 0 0,-1 0 0,0-21 15,0 0-15,21 0 0,-20 0 16,-1 0-16,21 0 0,-21-21 0,22 0 15,-22 0-15,21-1 0,-21 1 16,22 0-16,-22-21 0,0 21 16,0-22-16,0 22 0,-21-21 0,0 21 15,0-22-15,0 22 0,0 0 0,0 0 16,0 0-16,0-1 0,-21 22 16,0 43-1,21-22 1,0 0-16,-21 0 0,21 22 0,-21-22 15,21 21-15,-22-21 0,22 22 0,0-22 16,0 0-16,0 0 0,-21 0 16,21 0-16,0 1 0,21-44 47,1 1-47,-22 0 0,21 0 15,0 0-15,0-22 0,0 22 16,0-21-16,1 21 0,-1 0 0,21-1 15,-21-20-15,0 42 0,1-21 0,-1 0 16,0 21-16,0 0 16,0 21-16,-21 0 15,0 0-15,0 22 0,0-22 16,0 0-16,21 21 0,-21-21 16,0 22-16,22-22 0,-22 0 0,0 21 15,21-20-15,0-1 0,-21 0 16,21-21-16,0 21 0,0 0 15,1-21-15,-1 0 0,0 0 0,0 0 16,21 0-16,-20 0 0,-1-21 16,21 0-16,-21 21 0,0-21 0,22 0 15,-22-22-15,0 22 0,21 0 0,-20-21 16,-1-1-16,21 1 0,-21 21 16,-21-22-16,21 1 0,1 0 0,-22 21 15,0-22-15,0 22 0,0 0 0,0 0 16,-22 42-1,22 0 1,-21 0-16,0 0 0,21 22 16,0-1-16,0 0 0,0 1 15,0-1-15,0 0 0,0-20 0,0 20 16,0 0-16,0-21 0,0 1 16,21-1-16,0 0 0,1-21 0,-1 0 15,0 21-15,0-21 0,0 0 0,0 0 16,1 0-16,-1-21 0,0 0 15,0 21-15,0-21 0,0-1 0,1 1 16,-22 0-16,0 0 0,21-21 0,-21 20 16,0 1-16,0 0 0,0-21 15,0 21-15</inkml:trace>
  <inkml:trace contextRef="#ctx0" brushRef="#br0" timeOffset="23816.6">7980 11451 0,'-21'0'15,"42"0"-15,-64 0 0,22 0 0,0 0 0,0 0 16,21 21 0,0 1-1,0-1 1,21-21-16,0 0 15,0 0-15,1 0 0,-1 0 0</inkml:trace>
  <inkml:trace contextRef="#ctx0" brushRef="#br0" timeOffset="24836.13">10837 11642 0,'-21'-21'0,"42"42"0,-63-64 0,21 43 0,0-21 16,-1 0-16,1 0 0,0 0 15,0 0-15,0 21 0,0 0 16,-1 0-16,1 21 16,21 0-16,0 0 15,-21 0-15,21 22 0,-21-22 16,21 21-16,-21 0 0,21 1 16,0-1-16,0 0 0,0 1 0,0-22 15,0 21-15,0 1 0,0-22 0,0 0 16,0 0-16,0 0 0,21 0 15,0-21-15,0 0 0,0 0 0,1 0 16,20 0-16,-21-21 0,0 0 0,0 0 16,1 0-16,-1-22 0,0 22 15,0 0-15,0-21 0,-21 21 0,0-1 16,0-20-16,0 21 0,0-21 16,-21 20-16,0 1 0,0 0 0,0 0 15,-1 0-15,1 0 0,0-1 16,0 1-16,0 21 0,0 0 15,21-21-15,21 21 32,0 0-32,0 0 0,21 0 15,-20 0-15,20-21 0,21 21 0,-20 0 16,20-21-16,-20 0 0,20 21 16,1-22-16,-22 1 0,21 0 0,-20 0 15,-1 0-15,0 0 0,1-1 0,-22 1 16,0-21-16,0 21 0,-21 0 15,21 21-15,-21-22 0,0 1 0,-21 21 32,0 0-32,21 21 15,-21 1-15,21-1 0,-21 0 0,21 21 16,-21 1-16,-1-1 0,22 0 16,0 22-16,-21-22 0,21 22 0,-21-1 15,0 22-15,21-22 0,0 22 0,-21 0 16,0-1-16,21 1 0,-22 0 15,22-1-15,-21 1 0,0 0 0,21 20 16,-21-20-16,0 0 0,21-22 0,-21 22 16,-1 0-16,22-22 0,-21 22 15,21-22-15,0-20 0,-21 20 0,21-21 16,0 1-16,0-1 0,0 0 16,0 1-16,0-22 0,0 0 0,0-42 31,0 0-31,0-22 15,0 22-15,0-21 0,0 0 0,-21-1 16,21-20-16,-21 20 0,21-20 16,-21-1-16,-1-20 0,22 20 0,0-20 15,-21 20-15,21 1 0,0-22 0,0 21 16,0 1-16,0 21 0,0-22 16,21 22-16,1-22 0,-1 22 0,0 0 15,0-1-15,21 1 0,-20 0 16,20-1-16,0 1 0,-21 21 0,22-22 15,-1 1-15,-21 21 0,22 0 16,-1-22-16,0 22 0,1 0 0,-1-21 16</inkml:trace>
  <inkml:trace contextRef="#ctx0" brushRef="#br0" timeOffset="26376.99">13398 11303 0,'0'0'16,"-21"-21"-16,0 0 0,21 0 0,0-1 0,0 1 15,0 0-15,0 0 0,0-21 16,0 20-16,0 1 0,0 0 0,0 0 16,0 0-16,-21 63 47,21-21-47,-21 22 0,21-1 0,-21 0 15,21 1-15,-22 20 0,22 1 16,0-22-16,-21 21 0,21 1 0,-21-1 15,21-20-15,0 20 0,-21-20 16,21-1-16,0 0 0,0 1 0,0-1 16,0-21-16,21 0 0,-21 0 0,21 1 15,0-22-15,1 0 0,20 0 16,-21 0-16,0 0 0,0-22 0,22 1 16,-22 0-16,21 0 0,-21 0 0,22 0 15,-22-22-15,21 1 16,-21 21-16,22-22 0,-22 1 0,0 0 15,21 21-15,-42-22 0,22 22 16,-1-21-16,-21 21 0,0-1 0,0 44 31,0-1-15,0 0-16,0 0 0,0 0 0,0 22 16,0-22-16,0 21 0,0-21 0,0 22 15,0-22-15,0 0 0,0 0 16,0 0-16,0 0 0,21 1 0,-21-1 15,21-21-15,0 0 0,0 0 16,1 0-16,-1 0 16,0 0-16,0-21 0,0-1 15,0 1-15,-21 0 0,22 0 16,-22 0-16,0 0 0,0-22 0,0 22 16,0-21-16,-22 21 0,1-1 0,0-20 15,0 21-15,0 0 0,0 21 16,-1-21-16,1 21 0,0 0 0,0 0 15,42 21 17,0-21-32,0 0 0,22 0 15,-22 0-15,21 0 16,22 0-16,-22 0 0,22 0 0,-1 0 16,1-21-16,20-1 0,-20 22 0,-1-21 15,1 21-15,-22-21 0,0 21 16,1 0-16,-1-21 0,-21 21 0,0 0 15,-42 0 1,0 0 0,0 0-16,0 0 0,-22 21 15,22 0-15,0 0 0,-21 1 0,21 20 16,-1-21-16,-20 0 0,21 0 16,-21 22-16,20-22 0,1 0 0,0 21 15,0-20-15,21-1 0,0 0 16,0 0-16,0 0 0,0 0 0,0 1 15,21-1-15,0-21 16,0 0-16,1 0 0,-1 0 0,0 0 16,0 0-16,0 0 0,0 0 0,22-21 15,-22-1-15,0 1 0,21 0 16,-20 0-16,-1 0 0,0 0 0,0-22 16,0 1-16,0 0 0,1-1 15,-1-20-15,0-1 0,0 1 16,0-1-16,22 1 0,-22-1 0,0 1 15,21-1-15,-21 22 0,1-22 0,-1 22 16,-21 0-16,0 21 0,0-22 16,21 22-16,-21 0 0,0 0 15,0 42 1,0 0 0,-21 21-16,0-20 0,21 20 15,-22 0-15,1 1 0,0-1 0,21 21 16,-21 1-16,0-22 0,0 22 15,-1-1-15,22 1 0,0-1 0,0-20 16,0-1-16,0 21 0,0-20 16,0-22-16,0 21 0,22-21 0,-1 22 15,0-22-15,0 0 16,0 0-16,0-21 0,1 0 16,-1 0-16,0 0 0,0 0 0,0 0 15,0-21-15,1 21 0,20-21 0,-21 0 16,0 0-16,22-1 0,-1-20 15,-21 21-15,0-21 0,22-1 0,-22 1 16,-21 0-16,0-1 0,0 1 0,0 0 16,0 20-16,0 1 0,0 0 15,0 0-15,-21 21 0,-1 0 0,1 0 16,0 21-16,0 0 16,0 22-16,0-22 0,21 21 15,0 0-15,0 1 0,0-22 0,0 21 16,0 1-16,0-22 0,21 21 15,0-21-15,21 0 0,-21 1 0,22-22 16,-1 21-16,-21 0 0,22-21 0,-1 0 16,0 0-16,-21 0 0,22 0 15,-1 0-15,-21-21 0,0 0 0,1-1 16,-1 1-16,0-21 0</inkml:trace>
  <inkml:trace contextRef="#ctx0" brushRef="#br0" timeOffset="27120.07">5038 9885 0,'0'0'0,"0"-21"16,0 0-16,0-1 0,0 1 0,0 0 16,0-21-16,0 21 0,0-1 0,0 1 15,0 0-15,0 0 0</inkml:trace>
  <inkml:trace contextRef="#ctx0" brushRef="#br0" timeOffset="27395.91">4974 6922 0,'0'0'0,"-21"0"15,0 0-15,0 21 0,-22 0 16,1-21-16,0 21 0,-1 0 0,-20-21 15,20 21-15,-20 1 0,21-1 16,-1-21-16,22 21 0,-21 0 0,21 0 16,-1 0-16,1 1 0,21-1 0,0 0 15,0 0-15,21-21 16,1 0-16,-1 0 0,0 0 0,21 21 16,-21-21-16,22 0 0,-1 0 15,0 0-15,1 0 0,-1 0 16,0 0-16,-20 21 0,20-21 15,-21 22-15,21-1 0,-20-21 0,-1 21 16,-21 0-16,0 21 0,0-20 0,0 20 16,0-21-16,-43 21 0,22-20 15,-21 20-15,0-21 0,-1 21 0,1-20 16,0-1-16,-1 0 0,1 0 16,21 0-16,-22-21 0</inkml:trace>
  <inkml:trace contextRef="#ctx0" brushRef="#br0" timeOffset="27540.82">4508 7726 0,'22'0'0,"-1"0"0,0 0 0,0 0 16,0 0-16,0 0 0,1 0 16,-1 21-16,0 0 0,0-21 15,0 21-15,-21 22 0,21-22 0,-21 21 16,0-21-16,0 22 0,0-1 16,-21 22-16,0-22 0,0 21 0,-21-20 15,20 20-15,1-20 0,-21 20 0,21-21 16</inkml:trace>
  <inkml:trace contextRef="#ctx0" brushRef="#br0" timeOffset="28100.14">4254 11917 0,'0'0'0,"-21"0"15,-21-21-15,21 0 16,21-1-16,0 1 0,0 0 16,21 21 15,-21 21-31,0 0 16,0 1-16,0-1 0,0 21 0,0-21 15,0 22-15,0-1 0,0 0 0,0 1 16,0-1-16,-21 21 0,21-20 15,0-1-15,0 0 0,0 1 0,0-1 16,0 0-16,0 1 16,21-22-16,0 21 0,0-21 0,22 1 15,-22-1-15,0 21 0,0-21 16,21-21-16,-20 21 0,-22 1 0,21-1 16,-21 0-16,0 0 0,0 0 0,0 0 15,-21 1-15,-1-1 0,-20 0 16,0 0-16,-1 0 0,-20 0 0,-1 1 15,1-1-15,-1 0 0,1 0 16,-22 0-16,1 0 0,20-21 0,-21 0 16,1 0-16</inkml:trace>
  <inkml:trace contextRef="#ctx0" brushRef="#br0" timeOffset="28142.12">3006 12742 0,'0'-127'16</inkml:trace>
  <inkml:trace contextRef="#ctx0" brushRef="#br0" timeOffset="28555.89">4254 9800 0,'0'0'16,"-21"0"-16,-21 0 0,21 0 0,-22 0 16,22 0-16,-21 0 0,21 0 0,0 0 15,-1 0 1</inkml:trace>
  <inkml:trace contextRef="#ctx0" brushRef="#br0" timeOffset="28583.87">4551 9821 0</inkml:trace>
  <inkml:trace contextRef="#ctx0" brushRef="#br0" timeOffset="28752.77">5186 9885 0,'42'0'15,"-84"0"-15,148 0 0,-22 0 0,22 0 16,-21 0-16,21 0 0,-1 0 16,1 0-16,-21 0 0,-22 0 0,1 0 15,-1 0-15,-20 0 0,-1 0 16,-21 0-16,0 0 0,-42 21 31,0-21-31,-21 0 0,21 0 16,-22 0-16,1 0 0,0 21 0,-1-21 15,-20 21-15,-1-21 0,1 0 16,-1 22-16,-20-22 0</inkml:trace>
  <inkml:trace contextRef="#ctx0" brushRef="#br0" timeOffset="28876.71">4297 10266 0,'0'0'0,"-64"21"0,43-21 16,-21 21-16,-1-21 0,65 0 0,-44 0 15</inkml:trace>
  <inkml:trace contextRef="#ctx0" brushRef="#br0" timeOffset="29032.61">5715 10372 0,'-21'0'0,"-22"0"15,1 21-15,-21 0 0</inkml:trace>
  <inkml:trace contextRef="#ctx0" brushRef="#br0" timeOffset="29125.56">4339 10753 0,'0'0'0,"-21"21"0,0 0 16</inkml:trace>
  <inkml:trace contextRef="#ctx0" brushRef="#br0" timeOffset="29184.53">4614 10816 0,'21'0'0,"22"0"0,-1 0 0,22 0 16,-1-21-16,1 0 0,-1 0 0,22 0 15</inkml:trace>
  <inkml:trace contextRef="#ctx0" brushRef="#br0" timeOffset="29222.51">5778 10583 0,'22'0'16,"20"-21"-16</inkml:trace>
  <inkml:trace contextRef="#ctx0" brushRef="#br0" timeOffset="35189.16">23304 5419 0,'0'-21'0,"0"-1"16,0 1-16,0 0 0,0 0 15,0 0-15,-21 0 16,21-1-16,-21 1 0,21-21 0,0 21 16,0 0-16,0-1 15,0-20-15,0 21 0,0-21 0,0-1 16,0 22-16,0-21 0,0-1 15,21 1-15,0 21 0,22-21 0,-1-1 16,0 22-16,22 0 0,-1 0 16,1 0-16,21-1 0,-1 1 0,1 0 15,0 0-15,-1 21 0,-20 0 16,-1-21-16,1 21 0,-1 0 0,1 0 16,-1 0-16,-20 21 0,-1 0 15,0-21-15,1 21 0,-1 0 0,-21 22 16,0-22-16,0 21 0,-21 1 15,0-1-15,0 21 0,0 1 16,0-1-16,-21 1 0,-21-1 16,21 1-16,-22 21 0,-20-1 0,21 1 15,-1 0-15,-20 20 0,20-20 16,-20 21-16,-1 0 0,1-22 0,-1 22 16,-20 0-16,20 0 0,-20 0 15,20 0-15,-21-1 0,22 1 0,-1 0 16,1 0-16,21 0 0,-1 0 15,1-1-15,0 1 0,20-21 0,1 0 16,0 20-16,21-20 0,-21 0 0,21-1 16,0-20-16,0 21 0,0-22 15,21 1-15,0-1 0,0-21 16,1 1-16,-1-1 0,0 0 16,0 1-16,21-22 0,-20 0 0,20 0 15,0-21-15,-21 0 0,22 21 0,-1-21 16,-21 0-16,0 0 0,22 0 15,-22-21-15,0 21 0,0-21 0,0 0 16,-21 0-16,0 0 16,0-1-16,0 1 0,0 0 15,0 0-15,-42 21 0,21-21 16,0 21-16,-22 0 0,1 0 16,0 0-16,-1 0 0,-20 21 0,21-21 15,-22 21-15,1 0 0,20 22 16,-20-22-16,20 0 0,-20 21 15,21 1-15,-22-1 0,22 21 0,-1-20 16,1 20-16,0 1 0,-1-1 16,1 22-16,0-22 0,-1 22 0,1 0 15,21-1-15,-21-20 0,20 42 0,1-22 16,-21 1-16,21 0 0,21-1 16,-21 22-16,21-21 0,-22 0 0,22-1 15,-21 22-15,21 0 0,0-21 0,0 20 16,-21-20-16,21 21 15,-21-21-15,21 20 0,0-20 0,-21 21 0,21-21 16,-21 20-16,21-20 0,0 0 16,-22-1-16,1 1 0,0 0 15,0-1-15,21 1 0,-21 0 0,0-22 16,-1 22-16,1-22 0,21 1 0,-21-1 16,0 1-16,-21-22 0,20 1 15,1-1-15,0 0 0,-21-21 0,-1 1 16,22 20-16,-21-42 0,-22 21 0,22-21 15,-21 0-15,20 0 0,-20 0 16,-22 0-16,22 0 0,-1-21 0,-21 21 16,22-21-16,-22 0 0,22-1 0,-1 22 15,-20-21-15,20 0 16,22 0-16,-22 0 0,22 21 0,0-21 0,20-1 16,1 22-16,0 0 0,21-21 15,0 0-15,21 0 16,0 21-16,22-21 0,-1 0 15,22-1-15,-1 22 0</inkml:trace>
  <inkml:trace contextRef="#ctx0" brushRef="#br0" timeOffset="37516.14">23791 12192 0,'0'0'16,"21"-21"-16,1 0 0,-1 0 0,-21-1 15,21 1-15,0 0 0,-21 0 16,0 0-16,21 0 0,-21-22 0,0 22 15,0 0-15,0 0 0,0 0 0,0-1 16,0-20-16,-21 21 0,0 0 16,0 0-16,0-1 0,-1 22 15,-20 0-15,21 0 0,0 0 16,-22 0-16,22 0 0,-21 22 16,21-1-16,-22 0 0,22 21 0,-21-21 15,21 22-15,0-1 0,-1 0 16,1 1-16,-21-1 0,42 22 0,-21-22 15,21 0-15,0 1 0,0-1 16,0-21-16,0 21 0,0-20 0,0-1 16,21 0-16,0-21 0,0 0 0,0 0 15,1 0-15,-1 0 0,21 0 16,-21 0-16,0-21 0,1 0 0,20 21 16,-21-22-16,0 1 0,0-21 15,1 21-15,-1 0 0,0-1 16,-21-20-16,21 21 0,0-21 0,-21 20 0,21-20 15,-21 21-15,22 0 16,-1 0-16,-21-1 0,0 1 0,21 21 31,-21 21-31,0 1 0,0-1 16,0 21-16,0-21 0,0 22 0,0-22 16,0 21-16,0 0 0,-21-20 15,21 20-15,0-21 0,0 0 0,0 0 16,0 22-16,0-22 15,0 0-15,21-21 0,0 0 16,0 0-16,0 0 0,1 0 0,20 0 16,-21 0-16,0 0 15,22-21-15,-22 0 0,21 0 0,0-1 16,-20-20-16,20 21 0,0-21 16,1-1-16,-1 22 0,-21-21 0,21-1 15,-20 1-15,20 21 0,-21 0 0,-21-22 16,0 22-16,0 0 15,-21 21 1,0 21-16,0 0 16,-1 1-16,1-1 0,0 0 0,0 0 15,21 21-15,0-20 0,0-1 16,0 21-16,0-21 0,0 0 16,0 22-16,0-22 0,0 0 0,21 0 15,-21 0-15,21 1 0,0-1 16,-21 0-16,0 0 0,0 0 15,22-21-15,-44 0 32,1-21-32,0 0 15,0 0-15,0 0 16,0-1-16,-1 1 0,1 0 16,0 21-16,0 0 15,0 0-15,21 21 16,0 0-1,0 1-15,0-1 0,0 0 16,0 0-16,0 0 16,21 0-16,0-21 0,0 0 15,0 0-15,1 0 0,-1 0 16,0 0-16,21 0 0,-21 0 0,1 0 16,20 0-16,0 0 0,-21-21 0,22 0 15,-1 21-15,0-21 0,1-21 16,20 20-16,-20 1 0,-1-21 0,0 21 15,-21-22-15,22 1 16,-22 21-16,0-21 0,21 20 0,-42 1 0,22-21 16,-22 21-16,-22 21 31,1 21-15,0 0-16,21 0 0,-21 0 15,21 22-15,-21-22 0,21 0 0,0 0 16,0 22-16,0-22 0,0 0 0,0 0 15,0 0-15,0 0 0,0 1 16,0-1-16,0 0 0,0 0 16,0 0-16,0-42 47,-21 0-32,-1 21-15,1-21 0,0 21 16,0 0-16,0 0 0,0 0 15,-1 0-15,1 0 16,0 21 0,21 0-16,0 0 15,0 0-15,0 1 0,0-1 16,21-21-16,0 21 0,1-21 0,-1 0 16,0 0-16,21 0 0,-21 0 15,22 0-15,-22 0 0,21 0 16,1 0-16,-1 0 0,0 0 0,-21-21 15,22 21-15,-1-21 0,0-1 16,-20 22-16,20-21 0,-21 0 0,0 0 16,0 0-16,1 0 0,-1-1 15,-21 1-15,0 0 0,21 0 0,-21 0 16,0 0-16,0-1 0,0 1 16,-21 21-1,0 0-15,21 21 0,-22 1 16,1-1-16,21 0 0,-21-21 15,21 21-15,0 0 0,0 0 16,-21 1-16,21-1 0,0 0 16,0 0-16,0 0 0,21-21 15,0 0 1,0 0-16,1 0 16,-1 0-16,0 0 0,0-21 0,0 0 15,0 21-15,1-21 0,-1 0 16,0-1-16,0 1 0,21 0 0,-20 0 15,-1 0-15,0 0 0,-21-1 0,21 1 16,0 21-16,-21 21 31,0 1-31,0-1 16,0 0-16,0 0 16,0 0-16,0 0 0,0 1 0,21-1 15,-21 0-15,22 0 16,-1-21-16,0 0 0,0 21 0,0-21 15,0 0-15,1 0 0,-1 0 16,21 0-16,-21 0 0,0 0 16,1-21-16,20 21 0,-21-21 0,0 0 15,0 0-15,22-22 0,-22 22 16,0-21-16,0-1 0,0 1 0,1 0 16,-1-1-16,21 1 0,-21-21 0,0 20 15,1 1-15,-1 0 16,0-1-16,0 22 0,0-21 0,-21 21 15,0-1-15,21 1 0,-42 42 32,0 1-32,21-1 15,-21 21-15,-21-21 0,20 22 16,1-1-16,0-21 0,0 21 0,0 1 16,0-1-16,21 0 0,-22-20 15,22 20-15,-21-21 0,21 21 0,0-20 16,0-1-16,0 0 0,0 0 0,0 0 15,0 0-15,0 1 16,21-22 0,1 0-16,-1 0 15,0 0-15,-21-22 0,21 22 16,-21-21-16,0 0 0,21 0 0,-21 0 16,21 0-16,-21-1 0</inkml:trace>
  <inkml:trace contextRef="#ctx0" brushRef="#br0" timeOffset="37748.01">26204 11980 0,'-21'-21'16,"42"21"0,0 0-1,1 0-15,-1 0 0,0 0 0,0 0 16,0 0-16,22 0 0,-22 0 15,0 0-15,21 0 0,-21 0 0,1 21 16,-1-21-16,0 0 16,0 0-1,0 0-15,0 0 0,1 0 16,-1 0-16</inkml:trace>
  <inkml:trace contextRef="#ctx0" brushRef="#br0" timeOffset="39072.37">27622 11705 0,'-21'0'31,"0"0"-31,0 21 16,0-21-16,0 22 0,-1-1 0,1 0 15,0 21-15,0-21 16,0 22-16,0-22 0,-1 21 0,1 1 16,0-1-16,0-21 0,0 21 0,0-20 15,-1 20-15,1-21 0,0 0 16,21 0-16,0 1 0,-21-1 0,21 0 16,0 0-16,-21-21 15,42 0 16,0-21-31,0 0 16,0 0-16,1-1 0,-22 1 0,21-21 16,0 21-16,0-22 0,0 1 15,0 0-15,1-1 0,-1 22 16,0-21-16,0 0 0,0-1 0,0 22 16,1 0-16,-1-21 0,0 42 15,-21-22-15,0 1 0,21 21 16,-21 21-1,0 1-15,0-1 0,0 0 0,0 21 16,0-21-16,0 22 0,0-1 16,0 0-16,-21-20 0,21 20 0,0 0 15,0 1-15,0-22 0,-21 0 0,21 21 16,0-21-16,0 1 0,0-1 16,-21 0-16,21 0 0,0 0 15,0-42 32,0 0-31,-22 0-16,22 0 0,-21-1 0,21 1 15,-21 0-15,0 0 0,0 0 16,0-22-16,-1 22 0,1 0 0,-21 0 16,21 0-16,-22 0 0,22 21 0,-21 0 15,21-22-15,0 22 0,-1 0 16,1 0-16,0 0 0,0 22 0,21-1 15,0 0-15,0 0 16,0 0-16,0 0 0,0 1 16,21-22-16,0 21 0,22 0 0,-22 0 15,21-21-15,-21 21 0,22-21 16,-1 0-16,0 0 0,-21 0 0,22 0 16,-1 0-16,0 0 0,1 0 15,-1-21-15,-21 21 0,22-21 0,-1 0 16,0 0-16,1-1 0,-22 1 0,21 0 15,-21 0-15,0-21 0,1 20 16,-1 1-16,0-21 0,0 21 0,0 0 16,-21-1-16,0 1 0,0 0 15,21 21-15,-42 21 47,0 0-47,0 22 0,0-22 16,0 0-16,21 21 0,-22-20 15,1 20-15,0-21 0,21 21 0,-21 1 16,0-22-16,21 21 0,-21-21 16,21 1-16,0-1 0,0 21 0,0-21 15,0 0-15,0 1 0,0-1 16,0 0-16,21-21 16,0 0-16,0 0 0,0 0 15,0 0-15,1 0 0,-1 0 16,21 0-16,-21 0 0,0-21 15,22 0-15,-22-1 0,21 1 0,1-21 16,-22 21-16,21-22 0,-21 1 16,22 0-16,-1-1 0,-21 1 0,21-21 15,-20 20-15,-1 1 0,21 0 16,-21 20-16,0 1 0,-21 0 0,0 0 16,0 0-16,0 42 15,-21 0 1,0 0-16,21 22 0,-21-1 0,0 0 15,0-21-15,-1 22 16,22-1-16,0 0 0,0 1 0,-21-1 16,21-21-16,0 22 0,0-22 15,0 0-15,0 0 0,0 0 0,0 0 16,0 1-16,0-1 0,0 0 0,21 0 16,1-21-1,-1 21-15,0-21 0,0 0 16,0 0-16,0 0 15,1-21-15,-1 0 0,0 21 0,0-42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6:06:15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2413 0,'0'0'0,"22"-21"0,-22 0 16,21 0-16,0-1 0,-21 1 15,21 0-15,-21 0 0,0 0 16,0 0-16,21-1 0,-21 1 15,-21 42 17,21 1-32,-21 20 15,0 0-15,0 22 0,-1-22 16,-20 43-16,21-22 0,-21 1 0,-1 20 16,1-20-16,-22 21 0,22-22 15,-21 22-15,20-22 0,-20 22 16,20-22-16,1-20 0,21 20 15,0-20-15,0-22 0,-1 0 16,22 0-16,0 0 0,0-42 31,22 0-31,-1 0 0,0-22 0,0 1 16,0 0-16,0-1 0,22 1 16,-22-21-16,21-1 0,-21 1 0,22-1 15,-1 1-15,-21-1 0,22 1 16,-1-1-16,0 1 0,-21-1 15</inkml:trace>
  <inkml:trace contextRef="#ctx0" brushRef="#br0" timeOffset="243.86">4022 2307 0,'0'0'0,"63"-63"16,-42 42-16,-21-1 15,21 22-15,-21 22 16,0 20 0,0-21-16,0 21 0,0 22 15,0-22-15,0 43 0,0-22 0,0 1 16,0-1-16,-21 22 0,21-21 15,-21-1-15,0 1 0,21-1 0,0 1 16,0-1-16,0-21 16,0 22-16,0-22 0,0 1 0,0-1 15,0-21-15,0 0 0,0 0 16,0 1-16,0-1 0,0-42 31,0-1-31,0 1 0,0 0 16,-21 0-16,0 0 0</inkml:trace>
  <inkml:trace contextRef="#ctx0" brushRef="#br0" timeOffset="443.74">3556 3154 0,'0'0'16,"21"-21"-1,0 21-15,0-21 0,1 21 16,20-22-16,-21 22 0,21-21 15,1 0-15,-1 21 0,0-21 0,1 21 16,-1 0-16,0-21 0,-20 21 16,-1 0-16,0 0 0,0 0 15,0 0-15,0 0 0</inkml:trace>
  <inkml:trace contextRef="#ctx0" brushRef="#br0" timeOffset="2220.44">4297 3429 0,'21'0'16,"0"-21"-16,0 21 15,0-21-15,1 0 0,-1-22 16,0 22-16,21-21 0,-21-1 0,22 22 15,-22-21-15,21 0 0,1-1 16,-1 1-16,-21 0 0,21-1 16,-20 22-16,20-21 0,-21 21 15,0-1-15,-21 1 16,-21 42 0,0-21-16,0 22 0,0-1 15,-1 0-15,22 0 0,0 0 16,0 0-16,0 1 0,0-1 0,0 0 15,0 0-15,0 0 0,22 0 16,-1 1-16,0-1 0,0 0 0,0 21 16,0-21-16,1 1 0,-1-1 15,-21 0-15,0 0 0,21-21 0,-21 21 16,0 0-16,0 1 0,0-1 16,-21-21-1,0 0-15,-1 0 0,1 0 16,0 0-16,0 0 0,0 0 0,0 0 15,21-21-15,-22 21 0,1-22 16,0 22-16,21-21 0,-21 21 0,21-21 16,0 42 15,0 0-15,21 1-16,0-22 0,-21 21 0,21 0 15,1 0-15,-22 0 16,21-21-16,0 21 0,0 1 0,0-22 0,0 0 15,1 0-15,-1 0 16,21 0-16,-21 0 0,22 0 0,-1-22 16,0 1-16,1 0 0,-1 0 15,0-21-15,1 20 0,-1-20 0,0 21 16,22-21-16,-22-1 0,0 1 16,1 0-16,-22-1 0,21 1 0,-21 21 15,22-22-15,-22 22 0,-21 0 16,0 0-16,0 0 0,-21 21 31,0 0-31,21 21 0,-22 0 16,1 0-16,0 0 0,21 22 0,0-22 15,0 0-15,0 21 0,0-20 16,0 20-16,0-21 0,0 21 0,0-20 16,0-1-16,0 21 0,21-21 15,0 0-15,-21 1 0,0-1 0,22 0 16,-22 0-1,-22-21 17,1 0-32,0 0 0,0-21 15,0 21-15,0 0 0,-1-21 16,1 21-16,0 0 0,0 0 31,0 0-31,21 21 16,0 0-1,0 0-15,0 0 0,21 1 16,-21-1-16,21-21 0,0 21 16,0-21-16,1 0 0,20 21 0,-21-21 15,21 0-15,-20 0 0,20 0 16,0 0-16,1 0 0,-1-21 0,0 0 16,22 0-16,-22-1 0,0 1 0,1 0 15,-1 0-15,0 0 16,-20-22-16,-1 22 0,21-21 0,-42 21 15,21-22-15,-21 22 0,0-21 16,0 21-16,0 0 0,0-1 0,0 1 16,-21 21-16,0 0 15,0 0-15,0 0 0,-1 21 16,1 1-16,21-1 16,0 21-16,-21-21 0,21 0 0,-21 22 15,21-1-15,0-21 0,0 22 16,0-22-16,0 0 0,0 0 0,0 0 15,21 0-15,0 1 0,0-22 16,1 0-16,-1 0 16,21 0-16,-21 0 0,0 0 15,22-22-15,-1 1 0,-21 0 0,22 0 16,-22 0-16,21 0 0,-21-22 0,22 22 16,-22-21-16,0 21 0,0-1 15,0-20-15,0 21 0,-21 0 0,22 0 16,-1 21 15,-21 21-15,0 0-16,0 0 0,0 0 0,0 22 15,0-22-15,0 0 0,0 0 16,21 0-16,-21 0 0,21 1 16,0-1-16,-21 0 0,43-21 15,-22 21-15,0-21 0,21 0 0,-21 0 16,22 0-16,-22 0 0,21 0 0,-21 0 15,22-21-15,-22 0 0,21 0 16,-21-1-16,1-20 0,-1 21 0,21-21 16,-21-1-16,0 1 0,1-22 15,-1 22-15,-21-21 0,21-1 0,0 1 16,-21-22-16,21 21 0,-21 1 16,0-1-16,0 1 0,0 21 0,0-1 15,0 1-15,0 21 0,0 0 16,0-1-16,0 1 0,0 42 31,0 1-31,0-1 0,-21 21 0,21 0 16,-21 1-16,21 20 0,-21 1 15,21-22-15,0 22 0,0-1 0,-21 1 16,21-22-16,0 21 0,0-20 16,0 20-16,0-20 0,0-1 0,0 0 15,0-21-15,0 22 0,0-22 16,0 21-16,0-21 0,0 1 0,21-1 15,0-21-15,0 0 16,0 0-16,0 0 16,1 0-16,-1 0 0,21-21 15,-21-1-15,0 1 0,1 0 16,-1 0-16,-21-21 0,21 20 0,0 1 16,-21-21-16,0 21 0,0 0 0,0-1 15</inkml:trace>
  <inkml:trace contextRef="#ctx0" brushRef="#br0" timeOffset="2440.76">7154 2921 0,'0'0'15,"-42"0"-15,21 0 0,42 0 32,0 0-32,21 0 15,1 0-15,-22 0 0,42 0 16,-20-21-16,-1 0 0,0 21 0,1 0 15,-1-21-15,0 21 0,1 0 16,-22 0-16,21-22 0,-21 22 0,1 0 16,-22-21-1,0 0 1</inkml:trace>
  <inkml:trace contextRef="#ctx0" brushRef="#br0" timeOffset="3852.47">17293 2096 0,'0'0'0,"21"0"16,-21-22-16,21 1 0,-21 0 15,22 0-15,-22 0 0,0 0 16,0-1-16,0 1 0,0 0 0,0 0 15,0 0-15,-22 21 0,22-21 16,0 42 15,-21 0-31,21 0 16,0 0-16,0 0 16,0 1-16,0-1 0,0 0 0,0 21 15,0-21-15,0 22 0,0-22 0,0 21 16,0 1-16,0-1 0,0 0 0,0 22 15,0-22-15,0 22 0,0-1 0,0-21 16,0 22-16,-21-1 0,0 1 0,0-1 16,21 22-16,0-21 0,-21-1 0,-1 22 15,1-1-15,0-20 0,21 21 16,-21-1-16,0 1 0,0-22 0,21 22 16,-22-21-16,-20 20 0,42 1 15,0 0-15,0 20 0,0-20 0,0 0 16,0 21-16,0-22 0,-21 22 0,21 0 15,0 0-15,-21 0 0,0-1 16,21-20-16,0 21 0,-22 21 0,22-21 16,0 0-16,0-1 0,0 1 15,0 0-15,0 0 0,0 21 0,0-21 16,0 21-16,0-21 0,0 21 0,0-22 16,0 22-16,0-21 0,0 21 15,0 0-15,0 0 0,0-21 0,0 21 16,0 0-16,0 0 0,0 0 15,0 0-15,0 0 0,0 0 16,0 0-16,0 0 0,0 0 0,0 21 16,0-21-16,0 0 0,0 0 15,0 21-15,0-21 0,0 22 0,0-22 16,0 21-16,0 0 0,-21-21 0,21 21 16,-21 0-16,21 0 0,0 1 15,-21-1-15,0 0 0,21 0 0,-21-21 16,-1 21-16,22 22 0,0-22 0,-21 0 15,0 0-15,0 0 0,21 0 16,-21 22-16,0-22 0,-1 0 16,1 0-16,0 0 0,21 1 0,-42 20 15,21-21-15,-1 0 0,1 0 16,0 1-16,0-1 0,21 0 0,0-21 16,-21 21-16,0-21 0,-1 21 0,1-21 15,21 21-15,-21-21 0,0 0 0,0 0 16,0 0-16,-22 22 0,1-44 15,21 1-15,0 0 0,21 0 0,0 0 16,0-22-16,0 22 0,0-21 0,0 0 16,0-1-16,21-20 0,-21 20 0,-43-20 15,22-22-15,0 43 0,0-43 0,21-21 16,0 1-16,0-65 16,0 22-16,-21 0 15,21-21-15,0-1 0,-21-20 0</inkml:trace>
  <inkml:trace contextRef="#ctx0" brushRef="#br0" timeOffset="5111.68">19473 2625 0,'0'21'0,"21"-42"32,1 21-17,-1-21-15,0-1 0,0 1 0,0 0 16,0 0-16,1 0 0,20 0 15,-21-22-15,0 22 0,0 0 0,1 0 16,-22 0-16,0-1 0,21 1 16,-21 0-16,0 0 15,-21 21-15,-1 0 0,-20 0 16,0 21-16,-1-21 0,1 21 0,-21 0 16,-1 22-16,22-22 0,-1 21 15,1 1-15,0-1 0,21 0 16,-22-21-16,43 22 0,0-1 15,0 0-15,0-20 0,21 20 0,1 0 16,-1-21-16,0 22 0,21-1 0,1-21 16,-22 22-16,21-1 0,0-21 15,-20 21-15,-1 1 0,21-22 0,-21 21 16,-21 1-16,0-22 0,0 21 16,0-21-16,0 0 0,-21 22 0,0-22 15,-21 0-15,-1 0 16,-20-21-16,20 21 0,-20-21 0,21 0 15,-22 0-15,22 0 0,-1 0 16,1 0-16,0-21 0,-1 0 0,1 0 16,21 0-16,0 0 0,0-1 15,-1 1-15,22 0 0,0 0 0,0 0 16,0 0-16,0-1 0,0 1 16,22 21-16,-1-21 0,21 0 0,-21 21 15,22-21-15,-1 21 0,0-21 0,1 21 16</inkml:trace>
  <inkml:trace contextRef="#ctx0" brushRef="#br0" timeOffset="5748.32">20045 2858 0,'0'0'0,"21"-22"0,-21 1 16,-21 21-1,0 0-15,-1 0 16,1 0-16,0 21 15,0 1-15,0-1 0,0 0 0,-1 21 16,1-21-16,21 22 0,0-1 16,-21 0-16,21 1 0,0-1 0,0-21 15,0 22-15,0-1 0,0-21 16,0 21-16,21-20 0,-21-1 16,21 0-16,1-21 0,-1 0 0,0 0 15,0 0-15,21 0 0,-20 0 16,-1 0-16,21 0 0,-21-21 0,0 0 15,22-1-15,-22-20 0,0 21 16,21 0-16,-20-22 0,-1 1 0,-21 21 16,0-21-16,0-1 0,0 1 15,0 21-15,-21-22 0,-1 1 0,1 21 16,-21-21-16,21 20 0,-22 22 0,22-21 16,-21 21-16,21 0 0,0 0 15,-1 0-15,1 21 0,0-21 0,21 22 16,0-1-16,0 0 15,0 0-15,21-21 0,0 0 16,1 21-16,20-21 0,-21 0 16,21 0-16,1 0 0,-1 0 0,22-21 15,-22 0-15,21 21 0,1-21 16,-1 0-16,1-22 0,-1 22 0,1-21 16,-1 21-16,-20-22 0,-1 1 0,0 21 15,1-22-15,-22 1 0,-21 21 16,0-21-16,0 20 0,0 1 0,0 0 15,0 0-15,-21 21 16,0 0-16,-1 0 0,1 0 16,0 0-16,21 21 0,-21 0 15,0 22-15,21-22 0,-21 21 0,21 22 16,0-22-16,-22 21 0,22-20 16,-21 20-16,21 1 0,0-1 0,-21 1 15,0-1-15,21 1 0,-21-1 0,21 22 16,0-22-16,0 22 0</inkml:trace>
  <inkml:trace contextRef="#ctx0" brushRef="#br0" timeOffset="6440.48">21950 2815 0,'-21'0'16,"-1"21"-16</inkml:trace>
  <inkml:trace contextRef="#ctx0" brushRef="#br0" timeOffset="7880.95">20891 3090 0,'0'0'0,"22"0"16,-22-21-16,0 0 0,0 0 31,-22 21-31,1 0 16,21 21-16,-21 0 15,21 0-15,0 22 16,0-22-16,0 21 0,0 1 0,0-1 15,0 21-15,0-20 0,-21 20 16,21-20-16,0 20 0,-21 1 0,0-1 16,21 1-16,0-1 0,-22 1 0,1-1 15,21 1-15,-21-1 0,21 1 16,0-1-16,0 1 0,0-22 16,0 21-16,0-20 0,0-22 0,0 21 15,0-21-15,0 1 0,0-1 16,21-21-16,0 0 0,1 0 0,-1 0 15,0 0-15,0 0 0,0-21 0,0-1 16,1 1-16,-1-21 0,0 21 16,0-22-16,0 22 0,0-21 0,-21 0 15,0-1-15,0 1 0,0 0 16,0-1-16,0 1 0,-21-22 0,0 22 16,0 0-16,0-1 0,-22 1 0,1 0 15,21-1-15,-21 1 0,-1 21 16,1 0-16,0 0 0,-1-1 15,22 1-15,0 0 0,0 21 16,0 0-16,21-21 0,21 0 16,0 21-1,0-21-15,21 21 0,1-22 16,-1 1-16,0 0 0,1 0 0,20 0 16,-20-22-16,-1 22 0,21-21 15,1 0-15,-1-1 0,1 1 0,-1 0 16,1-1-16,-22-20 0,22 20 15,-22-20-15,22-1 0,-43 22 16,21-43-16,-21 22 0,0-1 0,-21 1 16,0-1-16,0 1 0,0 21 15,-21-1-15,0 1 0,21 21 0,-21 0 16,21-1-16,-21 22 0,0 0 16,-1 0-16,22 43 0,-21-22 15,0 21-15,21 22 0,0-1 16,0 22-16,0-22 0,0 22 0,0-21 15,0 20-15,0-20 0,0-1 16,0 1-16,0-1 0,0-20 0,0-1 16,0 0-16,0 1 0,0-1 15,0-21-15,0 0 0,0 0 16,0 1-16,0-1 0,21-21 0,0 0 16,1-21-1,-22-1-15,21-20 16,-21 21-16,0 0 0,0-22 15,0 22-15,0-21 0</inkml:trace>
  <inkml:trace contextRef="#ctx0" brushRef="#br0" timeOffset="8047.86">21357 2942 0,'0'0'16,"21"0"-1,0 0 1,1 0-16,-1 0 0,0 0 15,21 0-15,-21-21 0,22 21 0,-1-21 16,0 21-16,1-21 0,-1 21 16,0-21-16,1-1 0,-1 22 15,0 0-15</inkml:trace>
  <inkml:trace contextRef="#ctx0" brushRef="#br0" timeOffset="10020.75">22500 3069 0,'0'0'0,"21"-21"31,-21 0-31,21 21 0,-21-21 16,0 0-16,0-1 0,0 1 15,0 0-15,0 0 0,0 0 0,-21 0 16,0-22-16,0 22 0,0 21 0,0-21 15,-1 21-15,1 0 0,-21 0 16,21 0-16,-22 0 0,22 21 0,0 0 16,0 0-16,0 1 0,0-1 15,-1 21-15,1-21 0,0 22 0,0-22 16,21 21-16,-21-21 16,21 0-16,0 22 0,0-22 0,0 0 15,0 0-15,0 0 0,0 1 0,21-1 16,0-21-16,0 0 0,0 0 15,1 0-15,20 0 0,-21 0 0,0-21 16,22-1-16,-1 1 0,-21 0 16,21 0-16,-20 0 0,20 0 0,-21-1 15,21-20-15,-20 21 0,-1-21 16,0 20-16,-21 1 0,0 0 0,0 0 16,0 0-16,0 42 31,0 0-31,-21 0 0,0 0 15,21 22-15,-22-22 0,22 21 16,-21-21-16,21 1 0,0 20 0,0-21 16,0 0-16,0 0 0,21 1 0,1-1 15,20 0-15,-21-21 0,0 0 16,22 0-16,-22 0 0,21 0 0,0-21 16,-20 0-16,20-1 0,0 22 15,-21-21-15,22-21 0,-1 21 0,-21 0 16,22-1-16,-1 1 0,-21-21 15,0 21-15,22-22 0,-22 22 0,0 0 16,-21 0-16,21 0 0,-21 0 0,0 42 47,0 0-47,0 0 0,0 0 16,0 0-16,0 1 0,0-1 0,0 0 15,0 0-15,0 0 0,0 0 16,0 1-16,0-1 0,0 0 15,0 0-15,0 0 0,0 0 16,-21-21 0,0 0-16,0 0 15,-1 0-15,1-21 16,0 0-16,0 21 16,0-21-16,0 21 31,21 21-16,0 0-15,0 0 16,0 1-16,21-22 0,0 21 16,0-21-16,0 0 0,0 0 0,1 0 15,-1 0-15,0 0 0,21 0 16,-21 0-16,22-21 0,-22 21 0,21-22 16,1 1-16,-1 0 0,0 0 15,1 0-15,-1 0 0,0-1 0,-21 1 16,22-21-16,-22 21 0,21-22 15,-21 22-15,1-21 0,-22 21 16,0-22-16,0 22 0,0 0 0,0 0 16,-22 21-1,1 0-15,0 21 16,21 0-16,-21 0 0,21 1 16,0-1-16,0 0 0,0 0 0,0 0 15,0 22-15,21-22 0,0 0 0,0 0 16,-21 0-16,22 0 0,-1 22 15,0-22-15,0 0 0,0 0 16,-21 0-16,21 1 0,-21-1 16,-21-21 15,0 0-31,0 0 0,0-21 16,0 21-16,-1 0 0,1-22 0,0 22 15,0 0-15,0 0 0,0 0 16,21 22-1,0-1 1,21 0-16,0-21 16,0 21-16,0-21 0,22 0 0,-22 0 15,0 0-15,21 0 0,-21 0 0,22 0 16,-22 0-16,21 0 0,-21 0 16,22-21-16,-22 0 0,21 21 0,-21-21 15,1-1-15,-1 1 16,0 0-16,0 0 0,-21 0 0,21-22 15,-21 22-15,0 0 0,21-21 0,-21 21 16,0-1-16,0 1 0,0 0 16,0 42-1,0 0 1,0 1-16,-21-1 0,21 0 0,0 21 16,0-21-16,0 1 0,0 20 0,0-21 15,0 0-15,0 0 0,0 1 16,21-1-16,1-21 15,-1 0-15,0 0 16,0 0-16,0 0 0,0 0 16,1-21-16,-1-1 0,0 1 15,0 0-15,0 21 0,0-21 16,1 0-16,-1 0 0,0-1 0,0-20 16,0 21-16,0 21 0,1-21 0,-1 0 15,0 21-15,0 0 0,-21 21 31,0 0-31,0 0 0,0 0 16,0 0-16,0 1 0,0-1 16,0 0-16,0 0 0,0 0 15,0 0-15,0 1 0,21-22 16,0 21-16,1 0 0,-1-21 0,0 0 16,0 0-16,0 0 0,0 0 0,22 0 15,-22 0-15,0 0 0,0-21 16,0 0-16,1-1 0,-1 1 0,0 0 15,0 0-15,0-21 0,0-1 16,1 1-16,-1 0 0,0-1 0,0-20 16,0-1-16,0 1 0,-21-1 0,0 1 15,0 20-15,22-20 0,-22 21 16,0 20-16,0-20 0,0 21 0,-22 21 31,1 21-31,21 0 0,-21 0 16,21 22-16,-21-1 0,0 0 15,21 1-15,-21 20 0,21-20 0,0 20 16,0-21-16,-22 22 0,22-22 0,-21 1 16,21-1-16,0 0 0,0 1 15,0-22-15,0 21 0,0-21 0,0 0 16,0 1-16,21-1 0,1 0 16,-1-21-16,0 0 0,0 0 15,0 0-15,0 0 0,1-21 16,-1 21-16,0-21 0,0-1 15,0 1-15,0 0 0,1 0 0,-1 0 16,0 0-16</inkml:trace>
  <inkml:trace contextRef="#ctx0" brushRef="#br0" timeOffset="10223.62">25019 2836 0,'0'0'0,"-21"0"0,0 0 15,42 0 1,21 0 0,0 0-16,1 0 0,-1 0 15,0 0-15,22 0 0,-1 0 0,1-21 16,21 21-16,-22-21 0,1 21 0,-1 0 16,-21-21-16,1 21 0,-22 0 15,-21-21-15</inkml:trace>
  <inkml:trace contextRef="#ctx0" brushRef="#br0" timeOffset="10272.6">25569 5186 0,'0'0'16,"-42"-381"-16,0-42 0,-1 42 0</inkml:trace>
  <inkml:trace contextRef="#ctx0" brushRef="#br0" timeOffset="11300.48">3895 4339 0,'0'0'0,"-43"0"0,22-21 0,0 0 0,0 21 16,0-21-16,-1 21 0,1-21 15,-21-1-15,21 1 0,0 21 0,-1-21 16,-20 0-16,21 0 15,0 0-15,0 21 0,-1-22 0,1 22 32,42 0-17,1 0-15,-1 0 0,21 0 16,22 0-16,-1 22 0,1-22 0,20 0 16,22 21-16,0-21 0,0 0 15,42 0-15,-21 21 0,42-21 0,-21 0 16,22 0-16,-1 0 0,0 0 15,22 0-15,-22 0 0,22 0 16,-1 0-16,1-21 0,-1 21 0,1-21 0,-22-1 16,0 1-16,1 21 15,-22-21-15,0 0 0,-21 21 0,-21 0 16,0 0-16,0-21 0,-43 21 16,1 0-16,-1 0 0,-42 0 0,22 0 15,-22 0-15,0 0 16,0 0 15,-21-21-15</inkml:trace>
  <inkml:trace contextRef="#ctx0" brushRef="#br0" timeOffset="12272.35">20024 3725 0,'0'0'15,"-43"0"-15,-20 0 0,20 0 0,1 0 0,0 0 16,-1 0-16,1 0 0,0 0 16,-1 0-16,1 0 0,0 0 0,-1 0 15,1 0-15,0 0 0,-1 0 16,22 0-16,-21 0 0,0 0 0,20 0 16,1 0-16,0 0 0,21 22 31,21-22-16,22 0-15,-1 0 0,0 0 0,22 0 16,-1 21-16,22-21 0,0 0 0,-1 0 16,22 0-16,0 21 0,21-21 15,0 0-15,21 0 0,-21 0 0,21 0 16,22 0-16,-22 0 0,21 0 16,22 0-16,-22 0 0,0 0 0,22 0 15,-1 0-15,22 0 0,0 0 16,-22 0-16,22 0 0,21 0 0,-22 0 15,1 0-15,-22 0 0,22 0 16,-43 0-16,22 0 0,-22 0 0,1 0 16,-22 0-16,-21 0 0,0 0 15,-21 0-15,-22 0 0,1 0 16,0 0-16,-43-21 0,0 21 0,1 0 16,-22 0-16,-42 0 31,-1 0-31,1 0 15,0 0-15,-21 0 0,-1 0 0,1 0 16,-21 0-16,-22 0 0</inkml:trace>
  <inkml:trace contextRef="#ctx0" brushRef="#br0" timeOffset="14392.11">1672 5228 0,'0'0'0,"0"-21"0,0 0 0,0 0 0,0 0 16,0-1-16,0 1 16,0-21-16,0 21 0,0 0 15,-21-22-15,21 22 0,-21-21 0,0 21 16,-1-1-16,1 1 0,0 0 16,-21 0-16,-1 0 0,1 21 15,0 0-15,-1 0 0,1 0 0,0 21 16,-1 0-16,1 21 0,0 1 15,-1-1-15,1 22 0,0-1 16,-1 1-16,22-1 0,-21 22 0,-22-22 16,22 1-16,0 20 0,-1 1 0,22 0 15,21-1-15,0-20 0,0-1 16,0 1-16,21-1 16,1-20-16,-1 20 0,0-20 0,21-1 15,-21-21-15,22 21 0,-1-20 16,0 20-16,1-42 0,-1 21 15,0-21-15,1 0 0,20 0 0,-20 0 16,-1-21-16,0 0 0,22 0 16,-22-1-16,0 1 0,1-21 0,-1 0 15,0 20-15,1-20 0,-22 0 16,21-1-16,-21 22 0,1-21 16,-1 0-16,-21-1 0,0 22 0,0 0 15,0 0-15,0 0 0,0-1 16,0 44-1,0-1 1,0 21-16,-21-21 0,21 22 0,0-22 16,0 21-16,0-21 0,-22 22 15,22-1-15,0-21 0,0 21 0,0-20 16,0-1-16,0 0 0,22 0 16,-1 0-16,0-21 0,0 0 15,0 0-15,0 0 0,1 0 0,20 0 16,-21 0-16,0-21 15,22 0-15,-22 0 0,21 0 0,-21-22 16,0 22-16,1 0 0,-1 0 16,-21 0-16,0-22 0,0 22 15,0 0-15,-43 0 0,22 0 16,0-1-16,-21 1 0,21 0 0,-22 21 16,1 0-16,0 0 0,20 0 15,-20 0-15,21 21 0,0-21 0,0 0 16,-1 21-16,22 1 15,22-22 1,-1 0-16,0 0 0,21 0 16,-21-22-16,22 1 0,-22 21 15,21-21-15,-21 0 0,22 0 0,-1 21 16,-21-21-16,22-1 0,-1 22 16,0 0-16,1 0 0,-1 0 15,0 0-15,1 0 0,-22 0 16,0 22-16,0-1 0,0 0 0,0 0 15,-21 0-15,0 0 0,0 1 16,0 20-16,0-21 0,0 0 16,0 0-16,-21 22 0,-21-22 0,42 0 15,0 0-15,0 22 0,0-22 16,0 0-16,0 0 0,0-42 31,0 0-15,0 0-16,0-1 0,21 1 15,0-21-15,0 21 16,1-22-16,-1 22 0,0-21 0,21 21 16,-21 0-16,22-1 0,-22 1 15,0 0-15,21 0 0,-20 21 0,-1 0 16,0 0-16,0 0 0,0 21 16,0 0-16,-21 0 0,0 1 0,0-1 15,64 0-15,-64 0 0,0 0 0,0 0 16,0 22-16,-21-22 0,0 0 15,21 0-15,0 0 0,-22 1 16,22-44 31,0 1-47,22 0 0,-1 0 16,-21 0-16,21-22 0,21 1 15,1 0-15,-22 21 0,0-22 0,0 22 16,21 0-16,-20 0 0,-1 0 15,21 21-15,-21 0 0,0 0 0,1 0 16,-22 21-16,0 0 0,21 0 16,-21 0-16,21 22 0,-21-22 0,0 0 15,0 21-15,-21-21 0,21 1 16,-21 20-16,21-21 0,0 0 0,0 0 0,0 1 16,-22-1-16,22 0 0,0 0 15,-21-21-15,0 0 31,21-21-15</inkml:trace>
  <inkml:trace contextRef="#ctx0" brushRef="#br0" timeOffset="14887.96">3768 5736 0,'0'0'0,"21"-21"0,0-21 16,0 21-16,-21-1 0,0 1 16,21 21-16,-21-21 0,0 42 31,0 22-31,0-22 0,0 21 16,0 22-16,0-22 0,0 21 15,0 1-15,0-1 0,0 1 0,0 21 16,0-22-16,0 22 0,0-1 0,0 1 15,-21 21-15,21-21 0,-21-1 16,0 22-16,0 0 0,-1 0 0,-20-22 16,0 1-16,21 0 0,-1-1 15,22-20-15,0 21 0,-21-43 0,21 0 16,-21 1-16,21-22 0,0 0 16,-21 0-16,21-42 15,0 0-15,0-22 16,0 22-16,0-21 0,0 21 0,0-43 15,-21 43-15,21-42 0,-21-1 0,21-21 16</inkml:trace>
  <inkml:trace contextRef="#ctx0" brushRef="#br0" timeOffset="15187.79">3471 5927 0,'0'0'0,"0"-43"0,0-62 16,0 62-16,0 1 15,0 0-15,43 20 0,-22 1 16,0-21-16,21 21 0,1 21 16,20-21-16,-21 21 0,1 0 0,20 0 15,-20 0-15,-1 21 0,0 0 16,1 0-16,-22 0 0,0 22 0,-21-1 16,0 0-16,0 1 0,0-1 0,0-21 15,-21 21-15,-22 1 0,22-22 16,-21 21-16,21-21 0,-22 1 0,22-1 15,-21 0-15,21-21 0,0 0 16,-1 21-16,1-21 0,0 0 16,21-21-1,0 0 1,21 21-16</inkml:trace>
  <inkml:trace contextRef="#ctx0" brushRef="#br0" timeOffset="17175.87">4424 5630 0,'0'0'16,"0"-21"-16,0 0 0,0 0 15,0 0-15,-21 21 0,-1 0 0,1 0 16,0 0-16,0 0 16,0 0-16,0 0 0,-1 21 0,1 0 15,0 0-15,0 22 0,0-22 0,21 21 16,0 0-16,-21 1 0,21-1 15,0-21-15,0 22 0,0-22 0,0 21 16,0-21-16,0 0 16,21-21-16,0 0 0,0 0 15,0 0-15,0 0 0,1-21 16,-1 0-16,0 0 0,0 0 0,0 0 16,22-22-16,-22 22 0,0-21 15,-21 21-15,21-22 0,-21 1 0,21 0 16,-21 20-16,0-20 0,0 21 15,0 0-15,0 0 0,0 42 32,0 0-32,0 21 15,0 1-15,0-1 0,0-21 0,0 21 16,0-20-16,21 20 0,-21 0 16,22-21-16,-22 22 0,21-22 0,0 0 15,-21 21-15,21-20 0,0-1 16,0-21-16,1 21 0,-1-21 0,0 0 15,0 0-15,0 0 0,0 0 0,22-21 16,-22 0-16,0 21 0,0-22 16,22 1-16,-22-21 0,0 21 15,0-22-15,21 22 0,-20-21 16,-22 21-16,21-22 0,0 1 0,-21 21 16,21 0-16,-21 0 0,0-1 0,0 1 15,0 42 16,0 1-31,0-1 0,0 0 16,0 0-16,0 21 0,0-20 0,0 20 16,0-21-16,0 21 0,0-20 0,0-1 15,0 21-15,0-21 0,0 0 16,0 1-16,21-1 0,0-21 16,1 0-16,-1 0 0,0 0 15,0 0-15,0-21 0,22-1 16,-1 1-16,-21 21 0,21-21 0,1-21 15,-1 21-15,0-1 0,-20-20 16,20 0-16,-21 21 0,21-22 0,-20 1 16,-1 0-16,0 20 0,-21-20 15,0 21-15,0 0 0,0 0 0,0-1 16,-21 22 0,0 22-16,21-1 0,-22-21 15,1 42-15,0-21 0,21 0 0,0 22 16,0-22-16,0 21 15,0-21-15,0 1 0,0 20 0,0-21 16,21 0-16,-21 0 0,43 1 0,-22-1 16,0 0-16,-21 0 15,21 0-15,-21 0 16,-21-21 0,0 0-1,0 0-15,-1-21 0,1 21 0,-21 0 16,21-21-16,0 0 0,-1 21 0,1 0 15,0 0-15,0 0 0,0 0 16,0 0-16,42 21 31,0-21-31,21 0 0,-21 0 0,22 21 16,-22-21-16,0 21 0,0-21 16,22 0-16,-1 0 0,-21 0 15,21 0-15,-20 0 0,20 0 0,0 0 16,1 0-16,-22-21 0,21 0 0,0 0 15,-20 0-15,20 0 0,-21-1 16,21 1-16,-20 0 0,-1-21 0,0 21 16,0-1-16,-21-20 0,21 21 15,-21-21-15,0 20 0,21 1 0,-21 0 16,0 0-16,0 42 31,-21 0-31,21 0 16,-21 22-16,21-22 0,-21 21 15,21-21-15,0 22 0,0-22 0,-21 21 16,21-21-16,0 1 0,0-1 0,-21-21 16,21 21-16,0 0 0,21 0 15,21-21-15,-21 0 16,0-21-16,1 21 0,-1 0 0,0-21 16,0 0-16,0 0 0,0 21 0,1-22 15,-22-20-15,42 21 0,-21 0 16,0 0-16,0-22 0,-21 22 0,22-21 15,-22 21-15,21-22 16,0 22-16,-21 0 0,0 0 0,21 0 16,0 21-1,-21 21 1,0 0-16,0 0 0,0 0 0,0 0 16,0 22-16,0-22 0,0 21 15,0-21-15,0 1 0,-21 20 0,21-21 16,0 0-16,0 0 0,-21 1 15,21-1-15,21-21 0,0 0 16,0 0-16,1-21 0,-22-1 16,0 1-1,21 21-15,-21-21 0,21 0 0,-21 0 16,0 0-16,0-1 16,0 1-16,-21 0 0,0 0 15,-1-21-15,1 20 0,0 1 0,0 0 16,0 0-16,21 0 0,0 0 15,0-1-15,0 1 16,21 0-16,0 21 16,0 0-16,22-21 0,-22 21 15,0 0-15,21 0 0,-21 0 0,22 21 16,-22-21-16,0 21 0,21-21 16,-20 21-16,-1 1 0,0-1 15,-21 0-15,21 0 0,0 0 0,-21 0 16,21 1-16,-21-1 0,0 0 0,64-21 15,-43 42-15,-21-21 0,0 1 0,-21-1 16,0 0-16,0 0 0,21 0 16,0 0-16,-22-21 0,1 0 15,21-21 1,-21 21-16,21-21 0,21 0 16,-21 0-16,0 0 0,0-1 15,0 1-15,0-21 0,0 0 0,0 20 16,0 1-16,21-21 0,1 21 0,20-22 15,-21 1-15,21 21 0,-20 0 16,20 0-16,0-1 0,1 22 16,-22 0-16,21 0 0,0 0 0,-20 22 15,-1-22-15,-21 21 0,0 0 0,0 21 16,0-21-16,21 22 0,-21-22 0,0 0 16,0 0-16,0 22 0,0-22 0,-21 0 15,21 0-15,0 0 0,0 0 0,0 1 16,-21-1-16,-1-21 0,22 21 15,0-42 17,0 0-32,0-1 15,0 1-15,-21 21 0</inkml:trace>
  <inkml:trace contextRef="#ctx0" brushRef="#br0" timeOffset="17284.8">6286 5186 0,'0'0'0</inkml:trace>
  <inkml:trace contextRef="#ctx0" brushRef="#br0" timeOffset="17355.75">6138 5228 0,'21'0'16,"1"0"0,-1 0-16,0 0 15</inkml:trace>
  <inkml:trace contextRef="#ctx0" brushRef="#br0" timeOffset="19340.04">8594 5715 0,'0'0'15,"-22"0"-15,1 0 0,42 0 31,1-21-31,20 0 0,0 0 16,-21-1-16,22 1 0,-1 0 0,0-21 16,22 21-16,-1-22 0,-20 1 15,20 0-15,-20-1 0,-1 1 16,0-22-16,-21 22 0,22 0 0,-43-22 16,0 22-16,0-22 0,0 22 15,0 0-15,0-1 0,-21 1 0,-1 0 16,1 21-16,0-22 0,-21 22 0,21 0 15,-1 21-15,-20 0 0,21 0 16,0 0-16,0 21 0,-1 0 0,1 22 16,0 20-16,0 1 0,21-1 15,-21 22-15,0-22 0,21 22 0,-22 21 16,1-22-16,0 22 0,0 0 16,0-21-16,0 21 0,-1-1 15,22 1-15,-21 0 0,0 0 0,21 0 16,-21 0-16,21-22 0,0 22 15,0 0-15,0-21 0,0-1 0,0 1 16,0-22-16,0 22 0,0-43 0,21 22 16,0-22-16,0 1 0,-21-22 0,22 0 15,-1-21-15,0 0 0,21 0 16,1 0-16,-22-21 0,0-22 0,21 1 16,-21 0-16,22-1 0,20 1 0,-20-21 15,-22-1-15,21 1 0,-21-1 16,22-21-16,-22 1 0,0 20 0,-21-20 15,0-1-15,0 21 0,0-20 16,-21 20-16,0 1 0,-22-1 0,1 22 16,0-22-16,-1 22 0,1 21 15,0-21-15,-22 20 0,22 22 0,21-21 16,-22 21-16,22 0 0,0 0 16,0-21-16,84 21 0,-42 0 0,1 0 31,-1 0-31,21 0 15,-21 0-15,22 0 0,-1-21 16,0 0-16,22 0 0,-22-1 0,22 1 0,-1 0 16,1-21-16,-1 21 15,-21-22-15,22 22 0,-1-21 0,-20 21 16,-1-1-16,-21 1 0,0 0 0,-21 0 16,0 0-16,0 0 0,0-1 15,-42 1-15,21 21 0,0 0 16,-22 0-16,22 0 0,-21 0 15,21 0-15,0 0 0,-1 0 0,1 21 16,0 1-16,0-1 0,0 0 0,21 0 16,-21 0-16,21 22 0,0-22 15,0 21-15,0-21 0,0 0 0,0 1 16,21-1-16,0 0 0,-21 0 16,21-21-16,0 0 0,0 0 0,1 0 15,-1 0-15,0 0 0,0 0 16,0 0-16,0-21 0,1 0 15,-1 0-15,0-1 0,0 1 0,0 0 16,0 0-16,1 0 0,-22 0 0,0-1 16,21 1-16,-21 0 0,21 0 15,-21 0-15,0 42 32,0 0-32,0 0 15,0 0-15,0 1 0,0-1 16,0 21-16,21-21 0,-21 0 15,21 1-15,-21-1 0,0 0 0,21 0 16,1-21-16,-1 21 0,0-21 16,0 0-16,0 0 0,0 0 15,1 0-15,-1 0 0,0-21 0,0 0 16,21 0-16,-20 0 0,-1-1 16,0 1-16,0 0 0,0 0 0,0 0 15,1-22-15,-22 22 0,0 0 0,21 0 16,-21-21-16,0 20 0,21 22 15,-21-21-15,0 0 0,0 42 16,0 0 0,0 1-16,0-1 15,0 0-15,0 0 0,0 21 0,0-20 16,0-1-16,0 21 0,0-21 0,0 22 16,0-22-16,0 0 0,0 0 15,0 0-15,21-21 0,-21 21 0,21-21 16,0 0-16,1 0 0,-1 0 15,0 0-15,0-21 0,0 0 0,0 21 16,1-21-16,20 0 0,-21-22 0,0 22 16,22-21-16,-22 21 0,21-22 15,-21 1-15,22 0 0,-22-22 0,0 22 16,21-22-16,-21 1 0,1-1 16,-1 1-16,-21-1 0,0 1 15,21-1-15,-21 22 0,0 0 0,0-1 16,0 22-16,0 0 0,0 0 15,0 0-15,-21 21 16,21 21-16,0 0 0,0 21 0,0-20 16,0 20-16,0 0 0,0 1 15,0 20-15,0 1 0,-21-22 0,21 21 16,0 1-16,-22-22 0,22 22 16,0-22-16,0 22 0,-21-22 0,21 0 15,0 1-15,-21-1 0,21 0 0,0 1 16,0-22-16,0 0 15,0 0-15,21 0 0,0 0 0,1-21 16,-1 0-16,0 0 0,0 0 16,0 0-16,0-21 0,22 21 0,-22-21 15,0 0-15,21-21 0,-20 20 16,20 1-16,-21-21 0,21 21 0,-20-22 16,-1 22-16,0-21 0,0 21 0,0-22 15,0 22-15,-21 0 0,0 0 16,0 0-16,-21 21 15,0 0-15,21 21 16,-21 0-16,0-21 16,21 21-16,0 0 0,0 1 0,0-1 0,0 0 15,0 0-15,0 0 16,0 0-16,0 1 0,21-1 0,0 0 16,-21 0-16,21 0 0,0 0 0,1-21 15,-22 22-15,0-1 0,0 0 16,0 0-1,-22-21-15,1 0 16,0 0-16,0 0 16,-21 0-16,20 0 0,1 0 0,0 0 15,0 0-15,0 0 0,0 0 16,-22-21-16,22 21 0,0-21 16,0 0-16,0 21 0,-22-22 15</inkml:trace>
  <inkml:trace contextRef="#ctx0" brushRef="#br0" timeOffset="19640.87">10118 5122 0,'0'22'15,"21"-22"1,0-22-1,0 22-15,-21-21 0,21 21 0,-21-21 16,21 21-16,-21-21 0,0 0 16,0 0-16,-21-1 15,0 22-15,0 0 0,0 0 16,0 0-16,-1 0 0,1 0 16,0 0-16,0 22 15,21-1-15,0 0 0,0 0 16,0 0-16,0 0 0,-21 22 15,21-1-15,21-42 0,21 0 16</inkml:trace>
  <inkml:trace contextRef="#ctx0" brushRef="#br0" timeOffset="20107.59">12446 5313 0,'21'-21'0,"0"-64"15,-21 64 1,21 0-16,-21 0 0,0-1 0,22 22 16,-22-21-16,0 42 15,0 1 1,0-1-16,0 0 0,0 21 15,0-21-15,0 22 0,0-1 0,-22-21 16,22 22-16,-21-1 0,21-21 16,0 21-16,-21-20 0,21 20 0,-21-21 15,21 0-15,-21-21 0,21 21 16,0-42 15,0 0-31,0 0 0,0 0 16</inkml:trace>
  <inkml:trace contextRef="#ctx0" brushRef="#br0" timeOffset="20468.39">12531 4868 0,'0'0'0,"0"-21"0,0-21 16,0 21-16,0 0 16,-22 21-16,1 0 0,0 0 0,0 0 15,21 21-15,-21 0 16,21 0-16,0 0 0,0 0 0,0 1 15,0-1-15,0 0 0,0 0 0,0 0 16,21-21-16,0 21 0,0-21 16,0 0-16,1 0 0,-1 0 0,0 0 15,0-21-15,0 0 0,0 0 16,-21 0-16,22-22 0,-22 22 16,0 0-16,0 0 15,0-21-15,-22 20 0,1 1 0,0 0 16,0 0-16,0 21 0,0-21 0,-22 21 15,22 0-15,0 0 0,0 0 16,0 0-16,-1 0 0,1 0 0,0 21 16,21 0-16,0 0 0,0 0 15,0 1-15,0 20 0,0-21 0,0 0 16,0 22-16,21-22 0,-21 0 0,21-21 16,22 0-16,-22 0 0,0 0 15</inkml:trace>
  <inkml:trace contextRef="#ctx0" brushRef="#br0" timeOffset="20780.33">13293 4593 0,'0'0'0,"0"-21"0,21 0 0,-21 0 16,0 0-16,0-1 0,0 1 16,-21 21-1,-1 21 1,22 1-16,-21-1 0,0 21 0,0 0 15,21 1-15,-21 20 0,21 1 16,-21-1-16,-1 1 0,22 20 0,-21-20 16,0-1-16,0 1 0,21-1 15,0 1-15,-21-1 0,21-20 16,0-1-16,0 0 0,0 1 0,0-22 16,0 21-16,0-21 0,0 1 0,21-22 15,0 21-15,0-21 0,0 0 16,1 0-16,-1 0 0,0 0 0,0-21 15,21-1-15,-20 1 0,-1 0 16,0 0-16,0 0 0,0-22 0,0 22 16</inkml:trace>
  <inkml:trace contextRef="#ctx0" brushRef="#br0" timeOffset="21025.19">12996 5165 0,'0'0'0,"-21"0"0,0 0 0,63 0 32,-21 0-32,22 0 0,-1-21 15,0 21-15,1-22 0,20 22 16,1-21-16,-22 0 0,22 21 0,-1-21 16,1 0-16,-22 0 0,21 21 0,-20-22 15,20 1-15,-20 21 16,-1-21-16,-21 21 0,21 0 0,-63 0 31,-21 0-31,0 21 0,-22 0 0</inkml:trace>
  <inkml:trace contextRef="#ctx0" brushRef="#br0" timeOffset="22824.11">1122 7133 0,'0'-21'15,"0"42"-15,0-63 16,0 21-16,0 0 0,-21-1 15,21 1-15,0 0 16,0 0-16,0 42 31,0 21-31,0 1 0,0-1 16,0 22-16,0-1 0,0 1 16,0-1-16,0 1 0,0-1 0,0 1 15,0-1-15,-22-21 0,22 1 16,0-1-16,0-21 0,0 22 15,0-22-15,0-42 32,22-1-32,-1 1 15,-21 0-15,21 0 0,-21-21 16,21-1-16,0 22 0,0-21 0,-21-1 16,22 1-16,-1 0 0,-21 21 15,0-1-15,21 1 0,0 21 16,0 21-1,0 1-15,1-1 0,-22 21 16,0 0-16,21-20 0,0 20 0,-21 0 16,21-21-16,-21 22 0,21-22 15,0 21-15,1-21 0,-1 1 0,0-1 16,-21 0-16,21-21 16,0 0-16,0 0 0,1 0 0,-1 0 15,0-21-15,0 21 0,0-21 16,0-1-16,1 1 0,-1 0 0,0-21 15,0 21-15,0-22 0,0 1 16,-21 0-16,0-1 0,22 1 0,-22 0 16,0-1-16,0 1 0,0 0 15,0 20-15,0 1 0,0 0 0,0 0 16,-22 42 0,22 0-16,0 0 0,-21 1 15,21 20-15,0 0 0,0 1 16,0-1-16,0 0 0,0 1 15,0-1-15,0 0 0,0 1 16,0-1-16,0-21 0,21 0 0,1 0 16,-1 1-16,-21-1 0,21-21 15,0 0-15,0 0 0,22 0 0,-22 0 16,0-21-16,0 21 0,21-22 16,-20 1-16,-1 0 0,21-21 0,-21 21 15,0-22-15,22 1 0,-22 21 16,0-22-16,-21 1 0,21 0 0,-21 21 15,0-22-15,0 22 0,0 0 16,0 0-16,0 0 0,0-1 0,0 44 31,0-1-31,-21 0 0,21 0 16,0 21-16,0-20 0,0 20 16,0-21-16,0 21 0,0 1 0,0-22 15,0 21-15,0-21 0,0 1 16,21 20-16,0-21 0,1-21 0,-1 21 15,0-21-15,0 0 0,0 0 16,0 0-16,1 0 0,-1 0 0,21-21 16,-21 21-16,22-21 0,-22-21 0,0 20 15,21 1-15,-21-21 0,1 21 16,20-22-16,-21 1 0,0-21 16,-21 20-16,21 1 0,-21 0 15,0-22-15,0 22 0,0-1 0,0 1 16,0 0-16,0-1 0,0 22 15,0 0-15,0 0 0,-21 42 32,21 0-32,0 22 0,0-1 15,0 0-15,0 1 0,0 20 0,0-21 16,0 22-16,0-22 0,0 22 16,0-22-16,0 0 0,0 1 0,0-1 15,0 0-15,0-20 0,21 20 16,1-21-16,-1-21 0,0 21 0,0-21 15,0 0-15,22 0 16,-22 0-16,21-21 0,-21 0 0,22 21 16,-1-42-16,0 20 0,-21 1 0,22-21 15,-1 0-15,0 20 0,-20-41 16,20 21-16,-21-1 0,0 1 0,0-22 16,-21 22-16,0-21 0,0 20 15,0 1-15,0-22 0,0 22 0,-21 0 16,0-22-16,21 43 0,-21-21 15,21 21-15,-21-1 0,0 22 16,21 22-16,0 20 16,0-21-16,0 21 0,0 1 15,0 20-15,0-20 0,0 20 16,0-21-16,0 22 0,0-1 16,0-20-16,0 20 0,0-20 0,0 20 15,0-21-15,21 1 0,0-22 0,0 21 16,0-21-16,0 22 0,1-22 15,20 0-15,-21-21 0,21 0 0,-20 21 16,-1-42-16,21 21 0,0 0 0,-20 0 16,20-21-16,0 21 0,-21-21 15,22 0-15,-22-1 0,0 1 16,0-21-16,0 21 0,-21-22 0,0 1 0</inkml:trace>
  <inkml:trace contextRef="#ctx0" brushRef="#br0" timeOffset="22966.03">2646 6900 0,'0'0'0,"-21"0"0</inkml:trace>
  <inkml:trace contextRef="#ctx0" brushRef="#br0" timeOffset="23043.99">2519 6985 0,'21'0'15,"-21"21"17,21-21-32,43 0 0</inkml:trace>
  <inkml:trace contextRef="#ctx0" brushRef="#br0" timeOffset="24324.21">5228 7260 0,'0'0'15,"0"-21"-15,0 0 0,0 0 0,0-22 0,0 22 16,0 0-16,0 0 16,0 0-16,0 42 15,0 0 1,0 0-16,0 22 0,0-1 15,0 0-15,0 1 0,0-1 0,0 0 16,0 1-16,0-1 0,0 0 16,0-21-16,-21 22 0,21-22 0,-21 0 15,21 0-15,0 0 16,0-42 0,0 0-16,0 0 15,0 0-15,0 0 0,0-22 16,0 22-16,0-21 0,0-1 15,21 1-15,0 0 0,-21-1 0,21 1 16,0 0-16,-21 21 0,22-22 16,-1 43-16,0-21 0,0 21 15,0 0-15,-21 21 0,21 0 16,1 1-16,-22 20 0,0 0 0,21 1 16,0-1-16,-21-21 0,0 21 0,21 1 15,-21-1-15,21 0 0,0-20 16,-21 20-16,22-21 0,-1 0 0,0-21 15,0 21-15,0-21 0,0 0 16,1 0-16,-1 0 0,0-21 16,21 0-16,-21 0 0,1 0 0,20 0 15,-21-22-15,21 22 0,-20-21 16,-1-1-16,21 22 0,-21-21 0,0 0 16,1-1-16,-1 1 0,-21 21 0,0-22 15,0 22-15,21 21 0,-21-21 16,0 42-1,0 0-15,0 1 0,0 20 16,0-21-16,0 21 0,0 1 16,0-1-16,0 0 0,0-20 0,0 20 15,0 0-15,0 1 0,0-22 16,21 0-16,-21 0 0,21 0 16,-21 0-16,21 1 0,1-22 0,-1 0 15,0 0-15,0 0 0,0 0 16,0-22-16,1 1 0,-1 0 15,0 0-15,0 0 0,-21-22 0,21 22 16,0-21-16,-21 0 0,0-1 16,0 1-16,0 0 0,0-1 0,0 1 15,-21 0-15,0 20 0,0-20 0,0 0 16,-22 21-16,22-1 0,0 1 16,-21 0-16,21 21 0,-22 0 0,22 0 15,0 0-15,0 21 0,0 0 0,-1 1 16,22-1-16,0 21 15,0-21-15,0 0 0,0 22 0,22-22 16,-1 0-16,21 0 0,-21 0 16,0 1-16,22-22 0,-1 0 0,0 0 15,1 0-15,-1 0 0,0-22 0,22 1 16,-22 0-16,22 0 0,-22 0 16,22 0-16,-22-22 0,0 22 0,1-21 15,-1 21-15,-21-22 0,21 1 0,-20 21 16,-1-22-16,-21 1 0,0 21 15,0-21-15,0-1 0,0 22 0,0 0 16,0-21-16,-21 20 16,-1 22-1,1 22-15,21-1 0,0 0 0,0 21 16,0-21-16,-21 22 0,21 20 16,0-20-16,0-1 0,0 0 0,0 22 15,0-22-15,0 22 0,0-22 0,0 0 16,0 64-1,0-64-15,0-20 0,0-1 0,21 0 16,-21 0-16,21-21 0,1 0 16,-1 0-16,0 0 15,-21-21-15,21 0 0,-21 0 16,0-22-16,0 22 0,0 0 0</inkml:trace>
  <inkml:trace contextRef="#ctx0" brushRef="#br0" timeOffset="24536.09">6583 6964 0,'0'0'0,"-21"21"0,42-21 31,21 0-31,-21 0 0,22 0 0,-22 0 16,21 0-16,0 0 0,1 0 15,20-21-15,-20 21 0,-1-21 16,0 0-16,1 21 0,-1-22 0,-21 22 0,21 0 15,-20 0-15,-1-21 16</inkml:trace>
  <inkml:trace contextRef="#ctx0" brushRef="#br0" timeOffset="27072.68">7959 7430 0,'-22'21'16,"44"-21"15,-1 0-31,0-21 0,0-1 0,0 22 16,22-21-16,-22-21 0,21 21 0,0 0 15,1-22-15,-22 22 0,21-21 16,1 21-16,-22-22 0,0 22 0,0-21 15,0 21-15,-21-1 0,0-20 16,0 21-16,0 0 0,-21 0 0,0-1 16,0 22-16,0 0 0,-1 0 0,1 0 15,0 0-15,0 0 0,0 0 16,0 22-16,-1-1 0,1 0 0,21 21 16,0-21-16,0 22 0,0-1 15,0 22-15,0-22 0,0 0 16,0 1-16,21-1 0,1 0 0,-1-21 15,-21 22-15,42-22 0,-21 0 16,0 0-16,1-21 0,-1 0 0,21 0 16,-21 0-16,0 0 0,22 0 0,-22-21 15,0 0-15,0 0 0,0 0 16,22-1-16,-22 1 0,0 0 0,0-21 16,0-1-16,1 22 0,-1-21 15,0 21-15,0-22 0,0 22 0,0 0 16,1 0-16,-1 0 0,0 21 0,0 0 15,0 0-15,0 0 0,1 0 16,-1 0-16,0 0 0,-21 21 16,0 0-16,21 0 0,-21 22 0,0-22 15,0 21-15,0-21 0,0 22 16,0-22-16,-21 21 0,21-21 0,-21 22 16,0-22-16,-1 0 0,1 0 0,21 0 15,0-42 16,0 0-31,0 0 16,0 0-16,21-1 0,1-20 0,-22 21 16,21-21-16,0-1 0,0 22 0,0-21 15,0-1-15,1 1 0,-1 0 16,0 21-16,-21-22 0,21 22 16,0 0-16,-21 0 0,21 0 0,-21 42 31,-21 0-31,0 0 15,21 0-15,-21 22 0,21-22 0,-21 21 16,21-21-16,0 22 0,0-1 16,0 0-16,0 1 0,0-22 0,0 21 15,0-21-15,0 0 0,0 22 0,21-22 16,0-21-16,21 21 0,-20-21 16,-1 0-16,21 0 0,-21 0 0,22 0 15,-1 0-15,-21-21 0,21 21 0,1-21 16,-1 0-16,-21-22 15,22 22-15,-1 0 0,-21-21 0,21 20 16,-20-20-16,-1 0 0,0-1 0,0 22 16,-21-21-16,0 0 0,0 20 15,0-20-15,0 21 0,0 0 0,-21 0 16,21-1-16,-21 22 0,0 0 0,-1 0 16,1 0-16,0 22 0,21-1 15,-21 0-15,0 0 0,21 0 0,0 22 16,0-22-16,0 21 0,0-21 0,0 22 15,0-22-15,0 21 0,0-21 16,0 22-16,21-22 0,0 0 0,0 0 16,0-21-16,1 21 0,-1-21 15,0 0-15,21 0 0,-21 0 16,1 0-16,20 0 0,-21 0 0,21-21 16,-20 0-16,-1 21 0,21-21 0,-21 0 15,0-1-15,1-20 0,-1 21 16,0 0-16,0-22 0,0 22 0,0-21 15,1 21-15,-1 0 0,0-22 0,-21 22 16,21 0-16,0 0 0,0 21 16,1 0-16,-1 0 15,-21 21 1,0 0-16,0 0 16,21 0-16,-21 1 15,0-1-15,0-42 47,0-1-47,0 1 16,0 0-1,0 0-15,0 0 0,0 0 16,-21-1-16,0 1 16,-1 21-1,1 21 1,0 1-16,21-1 0,0 0 15,-21 21-15,0-21 0,21 1 16,-21 20-16,21-21 0,0 21 0,0-20 16,0 20-16,0-21 0,0 21 0,0-20 15,0-1-15,0 0 0,21 21 16,0-21-16,0 1 0,0-22 16,0 0-16,1 21 0,-1-21 0,0 0 15,0 0-15,21 0 0,-20 0 16,-1 0-16,0-21 0,21 21 0,-21-22 15,1 1-15,-1 0 0,0-21 16,0 21-16,0-1 0,0-20 0,1 21 16,-22-21-16,0 20 0,21 1 0,-21-21 15,21 21-15,-21 0 0,0-1 16,0 44 15,0-1-31,0 0 16,0 0-16,0 0 0,0 0 15,0 1-15,0 20 0,-21-21 0,21 0 16,0 0-16,0 1 0,0-1 0,0 0 16,0 0-16,0 0 0,21-21 15,0 0-15,0 0 16,0 0-16,1 0 0,-1 0 0,0 0 16,0 0-16,21 0 0,-20-21 0,20 0 15,-21 0-15,0 0 16,0-1-16,1 1 0,-1-21 0,0 21 15,0-22-15,0-20 0,0 42 16,-21 0-16,0-1 0,0 1 16,0 0-16,22 21 0,-22 21 31,0 0-15,0 1-16,-22-1 0,22 21 0,-21-21 15,21 0-15,0 22 0,0-22 0,-21 21 16,21-21-16,0 1 0,0-1 15,0 0-15,0 0 0,0 0 0,0 0 16,21-21 0,0 0-16,22 0 0,-22 0 15,0 0-15,21 0 0,-20 0 16,20-21-16,-21 0 0,21 0 0,-20 0 16,-1 0-16,21-1 0,-21-20 15,0 0-15,1 21 0,-1-22 0,-21 1 16,21 0-16,-21-1 0,21 1 0,-21 0 15,0-22-15,0 22 0,0-1 16,0 1-16,0 0 0,21 21 0,-21-22 16,0 22-16,21 0 0,-21 0 15,0 42 1,0 0-16,0 0 16,0 0-16,0 22 0,0-1 0,0 0 15,0-20-15,0 20 0,-21 0 16,21 1-16,-21-1 0,21 0 0,0 1 15,0-1-15,0-21 0,0 21 0,0-20 16,0-1-16,0 0 0,0 0 16,0 0-16,0 0 0,21 1 0,0-22 15,1 0-15,-1 0 0,21 0 16,-21 0-16,22 0 16,-1 0-16,-21-22 0,21 1 0,1 0 15,-22 0-15,0 0 0,0 0 0,0-1 16,1 1-16,-1-21 0,-21 21 0,0 0 15,0-1-15,0 1 0,0 0 16,0 0-16,0 0 0,-21 21 0,-1 0 16,1 0-16,0 0 0,0 0 15,0 21-15,0 0 0,21 0 16,-22 0-16,22 1 0,0-1 0,0 21 16,0-21-16,0 0 0,0 1 0,0-1 15,0 0-15,0 0 0,22 0 16,-1-21-16,0 21 0,0-21 15,0 0-15,0 0 16,1 0-16,-1 0 0,0 0 0,0 0 16,0-21-16,0 21 0,1-21 15,-1 0-15,0 0 0,0 0 0,-21-1 16,0-20-16,21 21 0,-21 0 0</inkml:trace>
  <inkml:trace contextRef="#ctx0" brushRef="#br0" timeOffset="27187.61">11388 6731 0,'0'0'0,"-43"0"16</inkml:trace>
  <inkml:trace contextRef="#ctx0" brushRef="#br0" timeOffset="27291.55">11366 9250 0,'0'0'0,"43"-1143"15,-22 825-15,0 64 16,21 64-16,1 42 0,-1 21 0,0 42 15,-20 0-15,20 43 0,0 0 16,-21-1-16,22 22 0,-22 0 0,-21 0 16,21 0-16,-21 0 0,21 21 0</inkml:trace>
  <inkml:trace contextRef="#ctx0" brushRef="#br0" timeOffset="27740.52">13589 6414 0,'0'-43'0,"0"86"0,0-128 0,0 64 15,0-22-15,21 22 0,-21-21 16,21 21-16,-21 0 0,21 21 0,-21 21 31,0 21-31,0 0 16,0 1-16,0 20 0,0 1 0,0-1 15,0 1-15,0-1 0,0-20 16,0 20-16,0-21 0,0 22 0,0-22 16,0-21-16,0 22 0,0-22 15,0 21-15,0-21 0,0 1 16,0-1-16,-21-21 16,0 0-1,0 0-15,21-21 0,-21 21 16,0-22-16,-1 1 0</inkml:trace>
  <inkml:trace contextRef="#ctx0" brushRef="#br0" timeOffset="27820.47">13081 6795 0,'-21'0'0,"42"0"0</inkml:trace>
  <inkml:trace contextRef="#ctx0" brushRef="#br0" timeOffset="28580.03">13166 6795 0,'21'0'15,"0"0"-15,21 0 0,1 0 16,-1-22-16,21 1 0,1 0 0,-1 0 15,1 21-15,-1-42 0,22 20 0,0 1 16,-22-21-16,22 21 0,-22-22 16,1 22-16,-1-21 0,-20 0 0,-1 20 15,0-20-15,-20 0 0,-1 21 16,-21-22-16,0 22 0,0 0 0,0 0 16,0 0-16,-21 21 0,-1 0 0,1 0 15,0 0-15,0 0 0,0 0 16,0 21-16,-1 0 0,22 0 0,0 21 15,-21-20-15,21 41 0,-21-21 16,21 1-16,-21-1 0,21 22 16,0-22-16,0 21 0,0-20 0,-21-1 15,21 0-15,-21 1 0,21-1 16,-22-21-16,22 22 0,0-22 0,0 0 16,-21 0-16,21 0 0,0-42 31,21 0-16,1 21-15,-1-42 0,0 20 0,0 1 16,43-21-16,-22 21 0,-21-22 16,0 22-16,0-21 0,1 21 15,-1 0-15,0-1 0,-21 1 0,21 21 16,0 0-16,0 0 16,-21 21-16,22 1 15,-22-1-15,0 0 0,0 21 0,0-21 16,0 1-16,0-1 0,21 21 15,-21-21-15,0 0 0,0 1 0,21-1 16,0 0-16,0-21 0,-21 21 0,21-21 16,1 0-16,20 0 0,-21 0 15,21 0-15,1 0 0,-1 0 0,-21-21 16,22 0-16,-22 21 0,21-21 0,-21 21 16,22-22-16,-22 1 15,21 0-15,-21-21 0,22 21 0,-22-22 16,0 22-16,-21-21 0,0-1 0,21 22 15,-21-21-15,0 0 0,0 20 16,0 1-16,-21 0 0,0 21 16,0 0-16,-1 0 0,1 21 0,0 0 15,0 1-15,0 20 0,21 0 16,0-21-16,-21 22 0,21-1 0,0 0 16,0 1-16,0-22 0,0 21 0,21-21 15,-21 1-15,21-1 0,0 0 16,0 0-16,22 0 0,-22-21 0,21 0 15,0 0-15,1 0 0,-1 0 16,0 0-16,1-21 0,-1 21 16,-21-21-16,22 21 0,-22-21 0,21 0 15,-21-1-15,0 22 0,-21-21 0,0 0 16,0 0-16,0 0 0,-21 0 16,-21-1-16</inkml:trace>
  <inkml:trace contextRef="#ctx0" brushRef="#br0" timeOffset="31260.13">1926 8573 0,'0'0'15,"0"-22"-15,-21 1 16,21 0-16,-21 0 0,21 0 15,-21 0-15,21-1 0,-22 1 16,1 0-16,0 0 0,0 0 16,0 21-16,0 0 0,-1-21 15,-20 21-15,0 0 0,21 0 0,-22 21 16,1 0-16,21 0 0,-22 0 16,1 22-16,21-1 0,0 0 0,0 22 15,21-1-15,0 22 0,0-22 16,0 22-16,0-21 0,0-1 15,21 1-15,0-22 0,0 0 0,0 1 16,22-1-16,-22-21 0,21 21 16,0-42-16,-20 22 0,20-22 0,0 0 15,-21 0-15,22 0 0,-22 0 16,21-22-16,1 1 0,-22 0 0,0 0 16,21-21-16,-21-1 15,1 22-15,-1-21 0,0-1 0,0 22 16,-21-21-16,0 0 0,0 20 15,0-20-15,0 21 0,0 0 16,0 42 0,0 0-16,0 0 15,0 0-15,0 22 0,0-22 16,0 21-16,0 1 0,0-22 0,0 21 16,0-21-16,0 0 0,21 1 15,-21-1-15,21 0 0,1 0 16,-1-21-16,0 0 0,0 0 15,0 0-15,0 0 16,1-21-16,20 0 0,-21 0 0,0-1 16,0-20-16,1 21 0,20-21 15,-21 20-15,-21-20 0,21 0 0,-21 21 16,21-22-16,-21 22 0,0-21 16,0 21-16,0-1 0,0 44 31,0-1-31,0 0 0,0 21 15,0-21-15,0 22 0,0-22 16,22 21-16,-22 1 0,0-22 16,0 21-16,0-21 0,21 22 0,0-22 15,0 0-15,0 0 16,0-21-16,1 0 0,20 0 0,-21 0 16,21 0-16,-20-21 0,20 0 15,0 0-15,-21-1 0,22 1 0,-1 0 16,-21-21-16,22-1 0,-22 22 15,0-21-15,0 0 0,0-1 0,-21 22 16,0-21-16,0 21 0,0-22 16,0 22-16,0 0 0,-21 21 15,0 0-15,0 0 16,0 21-16,21 0 0,0 0 16,0 1-16,0-1 0,0 0 0,0 0 15,21 0 1,0 0-16,-21 1 0,21-1 0,0 0 15,0 0-15,1-21 0,-1 21 16,0 0-16,-21 1 0,21-1 0,0 0 16,-21 0-16,21 0 15,-21 0-15,0 1 0,0-1 16,22-21 0,-1 0-1,0-21 1,0-1-16,-21 1 0,21 21 0,0-42 15,1 21-15,-1 0 0,0-22 16,0 22-16,0-21 0,0-1 0,1 1 16,-22 21-16,21-21 0,-21-1 15,21 22-15,-21 0 0,0 0 0,-21 21 32,0 0-32,-1 0 0,1 21 0,0 0 15,0 0-15,0 22 0,0-22 0,21 0 16,0 0-16,0 0 0,0 0 15,0 1-15,0-1 0,0 0 0,21 0 16,0-21-16,21 0 16,-21 21-16,1 0 0,-1-21 0,21 0 15,-21 22-15,22-22 0,-22 21 16,0-21-16,0 21 0,0-21 16,-21 21-16,0 0 0,21 0 0,-21 1 15,0-1-15,0 0 16,22 0-16,-22 0 15,21-21 1,0 0 0,0 0-16,0 0 0,0 0 0,-21-21 15,43 0-15,-22 21 0,0-21 16,0 0-16,0-1 0,22 1 0,-22-21 16,0 21-16,21-22 0,-20 22 15,-1-21-15,-21 21 0,0-22 16,21 22-16,-21-21 0,0 21 0,0 0 15,0-1-15,-21 22 16,0 0-16,-1 0 16,22 22-16,-21-1 0,21 0 0,-21 0 15,0 21-15,21-20 0,0-1 16,0 21-16,0-21 0,0 22 0,0-22 16,0 0-16,0 0 0,21 0 0,-21 0 15,21 1-15,0-1 16,1-21-16,-1 0 0,0 0 0,21 0 0,-21 0 15,22 0-15,-22 0 0,21 0 16,1 0-16,-1-21 0,-21-1 16,21 1-16,-20 0 0,20 0 0,-21 0 15,0 0-15,0-1 0,1 1 0,-22 0 16,0 0-16,0-21 0,0 20 16,0 1-16,0 0 0,0 0 15,0 42 1,-22-21-1,22 21-15,0 0 0,0 1 0,0-1 16,-21 0-16,21 0 0,0 0 16,0 0-16,-21 1 0,21-1 0,0 0 15,0 0-15,0 0 0,0 0 16,0-42 15,0 0-15,21 0-16,0 0 0,1 0 15,-22-22-15,0 22 0,21-21 0,0 21 16,0-22-16,0 22 0,0 0 16,-21 0-16,22 0 0,-1 21 15,-21 21 1,0 0-16,0 0 0,0 0 16,0 0-16,0 1 0,0-1 15,0 21-15,0-21 0,0 0 0,21 1 16,-21-1-16,0 0 0,0 0 0,21 0 15,0 0-15,0-21 16,1 22-16,-1-22 0,0 0 0,0 0 16,0 0-16,0 0 0,1-22 0,-1 1 15,0 0-15,0 21 0,-21-21 16,21 0-16,0-22 0,1 22 0,-22 0 16,21-21-16,-21-1 0,21 1 15,-21 21-15,0-21 0,0-1 0,0 1 16,0 0-16,0-1 0,0 1 0,0 21 15,0-22-15,0 22 0,0 0 16,0 42 0,0 0-1,0 1-15,0-1 0,-21 21 0,21 0 16,0 1-16,0-1 0,0-21 16,0 22-16,0-1 0,0 0 0,0 1 15,0-22-15,0 21 0,0-21 0,0 0 16,0 22-16,0-22 0,0 0 15,0 0-15,21 0 0,-275-465 125</inkml:trace>
  <inkml:trace contextRef="#ctx0" brushRef="#br0" timeOffset="31288.12">4953 8763 0</inkml:trace>
  <inkml:trace contextRef="#ctx0" brushRef="#br0" timeOffset="31328.09">4953 8827 0,'21'0'16,"-42"0"-16,63 0 0,-21-43 0</inkml:trace>
  <inkml:trace contextRef="#ctx0" brushRef="#br0" timeOffset="31416.56">5503 8636 0</inkml:trace>
  <inkml:trace contextRef="#ctx0" brushRef="#br0" timeOffset="32400.99">6392 9144 0,'0'0'0,"-21"0"0,21 21 0,-21-21 0,21-21 31,0 0-31,0 0 16,21 0-16,0-1 0,22-20 16,-22 21-16,0-21 0,21-1 15,1 22-15,-22-21 0,21-1 0,0 1 16,-20 0-16,-1-1 0,0 1 15,0 21-15,-21-21 0,0 20 0,0 1 16,0 0-16,-21 21 16,0 0-16,0 0 0,-22 21 15,22-21-15,0 21 0,0 1 0,0-1 16,-1 21-16,1-21 0,21 0 0,0 22 16,0-22-16,0 21 15,0-21-15,21 1 0,-21-1 0,43 21 16,-22-21-16,0 0 0,21 1 0,-20-1 15,-1-21-15,21 21 0,-21 0 16,0 0-16,1-21 0,-22 21 0,0 1 16,0-1-1,-22-21-15,1 0 16,-21 0-16,21 0 0,-22 0 0,22 0 16,-21 0-16,21 0 0,-22 0 15,22-21-15,-21 21 0,21-22 0,0 1 16,-1 21-16,1-21 0,42 42 47,1 0-47,20-21 0,-21 22 15,0-1-15,0 0 0,22 0 16,-22-21-16,21 21 0,-21-21 0,1 21 16,20-21-16,-21 0 0,21 0 0,-20 0 15,20 0-15,-21 0 0,21 0 16,1-21-16,-22 0 0,21 21 0,-21-42 15,22 21-15,-1-1 0,-21-20 0,22 21 16,-22-21-16,21-1 16,-21 1-16,0-22 0,1 22 0,-1 0 0,0-22 15,0 22-15,-21 0 0,21-22 16,-21 22-16,0-1 0,0 1 16,0 21-16,0 0 0,0 0 0,0-1 15,-21 22-15,0 22 16,0-22-16,21 42 0,0-21 15,0 21-15,-21 1 0,21-1 0,-22 0 16,22 1-16,-21 20 0,21-20 16,0 20-16,0-21 0,0 1 0,0-1 15,0 0-15,0 1 0,0-1 0,0-21 16,0 0-16,0 1 0,0-1 16,21-21-16,1 0 0,-1 0 0,0 0 15,0 0-15,0 0 16,0 0-16,1-21 0,-22-1 15,21 1-15,0 0 0,-21 0 0,0 0 16,0 0-16,0-22 0,0 22 0</inkml:trace>
  <inkml:trace contextRef="#ctx0" brushRef="#br0" timeOffset="32591.89">7175 8657 0,'0'0'0,"0"21"16,-21-21-16,42 0 31,1 0-31,-1 0 0,21-21 16,-21 0-16,0 21 0,22-21 0,-1 21 15,-21-21-15,22 21 0,-1 0 16,-21-21-16,21 21 0,-20-22 0,20 22 16,-21 0-16,0-21 0,0 21 0,1 0 15</inkml:trace>
  <inkml:trace contextRef="#ctx0" brushRef="#br0" timeOffset="35328.44">8255 8975 0,'0'-21'15,"0"-1"1,0 1-16,0 0 0,0 0 0,0 0 16,0 0-16,0-1 0,21-20 15,-21 21-15,21 0 0,-21-22 16,0 22-16,0 0 0,0-21 0,0 21 15,0-1-15,-21 1 0,0 0 16,0 21-16,0 0 0,-1-21 0,1 21 16,0 0-16,0 0 0,0 21 0,0 0 15,-22-21-15,22 43 0,0-22 16,0 0-16,0 21 0,-1 1 0,1-1 16,21-21-16,0 21 0,0 1 0,0-1 15,0-21-15,0 0 0,0 1 16,21-1-16,1 0 0,-1 0 0,0-21 15,0 0-15,0 0 16,0 0-16,1 0 0,-1-21 16,0 0-16,0 0 0,0-1 0,0 1 15,1-21-15,-1 21 0,0 0 16,0-22-16,0 22 0,-21 0 0,0-21 16,21 20-16,-21 1 0,0 0 0,0 0 15,0 0-15,0 42 31,0 0-31,0 0 0,0 0 16,0 22-16,0-22 0,0 21 16,0 1-16,0-22 0,0 21 15,0 0-15,0-20 0,22 20 0,-22-21 16,21 0-16,0 0 0,0 1 16,0-22-16,0 0 0,1 0 15,-1 0-15,0 0 0,21-22 0,-21 1 16,1 21-16,20-42 0,-21 21 15,21 0-15,-20-22 0,20 1 0,-21 0 16,21-1-16,-20 1 0,20 0 0,-21-22 16,0 22-16,0-22 0,1 22 15,-22-22-15,0 22 0,0-21 0,0 20 16,0-20-16,21 20 0,-21 22 16,0-21-16,0 21 0,0 42 31,-21 0-31,21 21 0,-22 1 15,22-1-15,0 0 0,0 22 0,-21-22 16,21 22-16,-21-22 0,21 22 0,0-22 16,0 21-16,0-20 0,0-1 15,0 0-15,0 1 0,0-1 0,21-21 16,0 0-16,1 22 0,-1-43 0,21 21 16,-21 0-16,22-21 0,-22 0 15,21 0-15,-21 0 0,22 0 0,-1-21 16,0 0-16,1 0 0,-22-1 15,21 1-15,0-21 0,1 21 16,-1 0-16,0-22 0,-20 22 0,-1 0 16,0-21-16,-21 20 0,0 1 0,0 0 15,0 0-15,0 0 0,-21 0 16,0-1-16,-1 22 0,1 0 0,0 0 16,0 0-16,0 0 0,0 22 15,-1-1-15,1 0 0,0 0 0,21 0 16,0 0-16,-21 1 0,21 20 0,0-21 15,0 0-15,0 22 0,0-22 16,0 0-16,21 0 0,0 0 16,-21 0-16,21 1 0,1-22 0,20 0 15,-21 0-15,0 0 0,22 0 16,-1 0-16,-21 0 0,21 0 0,1-22 16,-1 1-16,-21 0 0,22 0 0,-1 0 15,-21 0-15,0-1 0,22 1 16,-22-21-16,-21 21 0,21 0 0,-21-22 15,0 22-15,0 0 0,0 0 0,0-22 16,0 22-16,0 0 16,0 42 15,0 0-31,0 1 0,0-1 16,-21 0-16,21 21 0,0-21 15,0 1-15,0 20 0,0-21 0,0 0 16,-21 0-16,21 22 0,-22-22 15,22 0-15,0 0 0,0-42 32,0 0-17,0 0-15,0 0 0,22-22 16,-1 22-16,-21 0 0,21-21 0,0 20 16,0 1-16,-21 0 0,21-21 15,1 21-15,-1-1 0,0 22 0,0-21 16,0 21-16,0-21 0,1 21 15,-1 0-15,0 0 0,-21 21 0,21 0 16,-21 1-16,21-1 0,-21 0 16,21 0-16,-21 0 0,22 0 0,-22 1 15,0 20-15,0-21 0,0 0 0,21 0 16,-21 1-16,0-1 0,21 0 16,-21 0-16,21-21 15,0 0 1,0-21-16,1 0 15,-1 0-15,-21-1 0,21 1 0,0-21 16,0 21-16,0-22 0,1 22 0,-22-21 16,21 21-16,0 0 0,0-22 15,-21 22-15,0 0 0,21 21 16,-21-21-16,21 21 0,-21 21 16,0 0-1,0 0-15,0 22 16,0-22-16,0 0 0,0 0 0,0 21 15,0-20-15,0 20 0,0-21 0,0 0 16,0 22-16,0-22 0,22 0 16,-1 0-16,0 0 0,0 0 0,0-21 15,0 0-15,1 22 0,20-22 0,0 0 16,-21 0-16,22 0 0,-1 0 16,22-22-16,-22 22 0,0-21 15,1 0-15,-1 0 0,-21 0 0,21-22 16,-20 22-16,-1 0 0,0-21 0,0 21 15,-21-22-15,0 22 0,0-21 16,0 21-16,0-1 0,0 1 0,0 0 16,-21 21-16,0 0 0,0 0 0,-1 0 15,1 0-15,0 0 0,0 0 16,0 21-16,0 0 0,-1 1 0,1-1 16,21 0-16,0 0 0,0 0 0,0 22 15,0-22-15,0 21 0,0-21 16,0 0-16,0 1 0,0-1 15,0 0-15,21 0 0,1 0 0,-1-21 16,21 21-16,-21-21 0,0 0 16,22 0-16,-22 0 0,21 0 15,-21-21-15,22 21 0,-1-21 0,-21 0 16,0 0-16,1 0 0,20-1 0,-21 1 16,0-21-16,-21 21 0,21 0 15,-21-22-15,22 22 0,-22 0 0,0 0 16,0 0-16,0-1 0,0 1 0,0 0 15,0 42 17,-22 0-32,1 1 15,21-1-15,0 0 0,0 0 0,0 21 16,0-20-16,-21-1 0,21 0 16,0 0-16,0 0 0,0 0 0,0 1 15,0-1-15,-21 0 0,42-42 47,0 0-47,-21-1 16,0 1-16,21 0 0,1 0 0,-1 0 15,-21 0-15,0-22 0,21 22 16,0 0-16,-21-21 0,21 20 0,0 1 16,-21 0-16,0 0 0,22 21 15,-1-21-15,0 21 0,0 21 31,-21 0-31,0 0 16,0 0-16,0 1 0,0-1 0,0 0 16,0 0-16,0 0 0,0 0 15,0 22-15,0-22 0,0 0 16,0 0-16,0 0 0,21-21 0,-21 22 16,21-22-16,1 0 0,-1 0 15,0 0-15,0 0 0,0 0 16,0 0-16,22-22 0,-22 22 0,0-21 15,21 0-15,-20 0 0,20 0 16,-21 0-16,0-1 0,0 1 16,1-21-16,-1 0 0,-21 20 0,21-20 15,0-21-15,-21 20 0,0 1 0,0-22 16,0 22-16,0-21 0,0 20 16,0 1-16,0 0 0,0 20 0,0-20 15,0 21-15,0 42 31,0 0-31,0 0 0,0 22 16,0-22-16,0 21 0,0 1 0,0-1 16,0-21-16,0 21 0,0 1 15,0-1-15,0 0 0,0 1 16,0-22-16,0 21 0,0 1 0,0-22 16,0 21-16,0 0 0,0-20 15,0-1-15,0 21 0,0-21 0,0 0 16,0 1-16,0-1 0,21-21 15,0 0 1,1 0-16,-1 0 0,0-21 16,0 21-16,0-22 0,0 1 15,1 0-15,-1 0 0,-21 0 0,0 0 16,21-1-16,-21 1 0,21-21 16</inkml:trace>
  <inkml:trace contextRef="#ctx0" brushRef="#br0" timeOffset="35580.3">12234 8255 0,'0'0'0,"-21"0"0,0 0 0,42 0 32,0 0-32,22-21 0,-22 21 15,21-21-15,-21 21 0,22-21 0,-22 21 16,21 0-16,0-22 0,-20 22 15,20 0-15,-21-21 0,21 21 16,-20 0-16,-1 0 0,-42 0 47,-1 0-47,1 0 0,-21 0 0,21 0 16,0-21-16</inkml:trace>
  <inkml:trace contextRef="#ctx0" brushRef="#br0" timeOffset="35733.21">9080 8276 0,'0'0'16</inkml:trace>
  <inkml:trace contextRef="#ctx0" brushRef="#br0" timeOffset="35876.12">9250 10753 0,'0'0'0,"21"-381"0,0-21 16,0 21-16,22 84 0,-1 43 16,0 64-16,1 20 0,-1 65 0,21-1 15,-20 42-15,20 1 0,-20 20 16,-1 22-16,0-21 0,1 21 0,-1 0 16,0 21-16,-21-22 0,1 22 15,-1 0-15,0 0 0,0 0 16,0-21-16,0 21 15,1 0-15</inkml:trace>
  <inkml:trace contextRef="#ctx0" brushRef="#br0" timeOffset="37987.56">13864 8636 0,'-21'0'16,"0"0"-16,21-21 15,0 0 1,0 0-16,0-1 16,0 1-16,0 0 0,21 0 0,0 0 15,0-22-15,-21 1 0,21 21 0,1-21 16,-1-1-16,0-20 0,0 20 16,-21 1-16,21 0 0,0-1 15,1 1-15,-22 0 0,0 21 0,0-1 16,0 1-16,-22 21 15,1 0-15,0 21 16,0 1-16,0 20 0,0-21 16,-1 21-16,22 1 0,0-1 0,0 0 15,0 1-15,0-1 0,0 0 0,22 1 16,-1-1-16,0-21 0,0 22 16,0-1-16,-21-21 0,21 21 0,1-20 15,-22-1-15,0 0 0,0 0 0,0 0 16,-22-21-1,1 0-15,0 0 0,0 0 16,-21 0-16,20 0 0,-20 0 0,0-21 16,21 0-16,-22 21 0,22-21 15,-21 0-15,21-1 0,-1 1 0,-20 0 16,21 0-16,0 0 0,0 0 16,21 42-1,21 0 1,0 0-16,-21 0 0,21 0 15,21 1-15,-20-1 0,-1 0 0,0-21 16,21 21-16,-21 0 0,22 0 0,-1-21 16,-21 0-16,22 22 15,-1-22-15,0 0 0,1 0 0,-1 0 16,21-22-16,-20 22 0,-1-21 0,0 0 16,1 0-16,-1 0 0,0 0 15,1-1-15,-1-20 0,0 21 0,-20-21 16,-1 20-16,0-20 0,-21 0 0,0-1 15,0 1-15,0 21 0,0-21 16,0 20-16,-21 1 0,21 0 0,-21 21 16,-1 0-16,1 0 0,0 0 15,-21 21-15,21 0 0,-1 22 0,1-22 16,0 21-16,0-21 0,0 22 16,0-1-16,-1 0 0,1-20 15,0 20-15,21-21 0,0 0 0,0 0 16,0 1-16,0-1 0,0 0 0,42-21 15,-20 0-15,-1 0 0,0 0 16,0 0-16,0 0 0,22-21 0,-22 21 16,21-21-16,-21-1 0,0 1 0,22 0 15,-22 0-15,0-21 0,21 20 16,-20-20-16,-1 21 0,-21-21 0,21 20 16,-21-20-16,21 21 0,-21 0 15,0 0-15,0-1 0,0 44 31,0-1-31,0 0 0,0 21 0,-21-21 16,21 1-16,0 20 0,-21-21 16,21 21-16,0-20 0,0-1 0,0 0 15,0 0-15,0 0 0,0 0 0,0 1 16,21-22-16,0 0 0,0 0 16,0 0-16,1 0 0,-1 0 15,0-22-15,0 22 0,0-21 0,0 0 16,1 0-16,-1 0 0,0 0 15,0-1-15,-21-20 0,21 21 0,-21-21 16,21 20-16,-21 1 0,0 0 16,0 0-16,0 0 0,0 42 31,0 0-31,-21 0 0,21 22 16,0-22-16,-21 0 0,21 0 15,0 21-15,0-20 0,0-1 0,-21 0 16,21 0-16,0 0 0,-21-21 15,21 21-15,0 1 16,0-44 0,21 1-1,-21 0-15,21 0 16,0 0-16,0 0 0,1-1 16,-22-20-16,21 21 0,0 0 0,0-22 15,0 22-15,-21 0 0,21 21 16,1-21-16,-1 21 0,0 0 15,0 21 1,-21 0-16,0 0 0,0 1 16,0-1-16,0 0 0,0 0 0,0 0 15,0 0-15,0 1 0,0-1 16,0 0-16,0 0 0,0 0 0,0 0 16,21-21-16,0 22 0,1-1 15,-1-21-15,0 0 0,0 0 16,0 0-16,0 0 15,1-21-15,-1-1 0,0 22 0,0-21 16,0 0-16,0 0 0,1 0 16,-1 0-16,0-1 0,-21 1 0,21 0 15,0 0-15,-21-21 0,0 20 0,0 1 16,21 0-16,-21 0 0,0 0 16,22 0-16,-22 42 31,0 0-31,0 0 0,0 0 15,0 0-15,-22 22 0,22-22 0,0 0 16,-21 0-16,21 22 0,0-22 0,0 0 16,0 0-16,0 0 15,0 0-15,21-21 0,1 0 16,-22 22-16,21-22 0,0 0 0,0 0 16,0 0-16,22 0 0,-22 0 15,0-22-15,0 22 0,0-21 0,22 0 16,-22 21-16,0-21 0,0 0 0,0 0 15,0-1-15,-21-20 0,22 21 16,-22 0-16,21 0 0,-21-22 0,0 22 16,0-21-16,0 21 0,0-1 0,0 1 15,0 0-15,-21 21 16,-1 0-16,1 0 0,0 0 16,0 21-16,0 0 0,0 1 15,-1-1-15,22 21 0,0-21 16,0 22-16,0-22 0,0 21 0,0-21 15,0 0-15,0 1 0,0 20 0,22-42 16,-1 21-16,0 0 0,0 0 16,0-21-16,22 0 0,-22 0 0,21 0 15,0 0-15,1 0 0,-1 0 0,0 0 16,-20-21-16,20 0 0,0 21 16,1-21-16,-22 21 0,0-21 0,0 0 15,-21-1-15,0 1 0,0 0 16</inkml:trace>
  <inkml:trace contextRef="#ctx0" brushRef="#br0" timeOffset="39043.47">296 10329 0,'0'-21'15,"0"0"-15,0 0 16,0 0-16,0 0 0,0-1 16,0 1-16,0 0 0,0 0 15,0-21-15,0 20 0,0 1 0,0 0 16,0 0-16,0 0 0,0 42 47,0 21-47,0-21 0,0 22 0,0-1 15,0 22-15,21-22 0,-21 21 16,0 1-16,0-1 0,0 1 0,0-1 16,0 1-16,0-22 0,0 22 15,0-22-15,0 0 0,-21-20 16,21-1-16,0 0 0,0 0 0,0 0 15,0-42 17,0 0-32,0 0 0,0 0 15,0-22-15,0 22 0,0-21 0,21-1 16,1 1-16,-1 0 16,21-1-16,-21 22 0,22-21 0,-22 21 15,21 0-15,0-1 0,-20 22 16,20 0-16,-21 0 0,21 22 0,-20-1 15,20 0-15,-21 0 0,-21 21 16,0-20-16,0 20 0,0-21 0,0 21 16,0-20-16,-21 20 0,0 0 15,-22-21-15,1 1 0,21-1 0,-21 21 16,-1-42-16,1 21 0,0 0 16,-1-21-16,1 0 0,21 0 0,-22 0 15,22 0-15,0 0 0,0 0 16,0 0-16,21-21 0,0 0 15,0 0 1,0 0-16,21 0 0,21 21 0,-21-22 16,1 1-16,20 0 0,0 0 15</inkml:trace>
  <inkml:trace contextRef="#ctx0" brushRef="#br0" timeOffset="39346.3">1228 9991 0,'0'0'0,"0"-21"0,-22-1 15,22 1-15,-21 21 0,0 0 16,0 21 0,21 1-16,0-1 0,0 21 15,0-21-15,0 22 0,0-1 0,0 21 16,0-20-16,0 20 0,0-20 15,0 20-15,-21 1 0,21-22 0,0 21 16,-21-20-16,21-1 0,-22 0 16,22 1-16,0-22 0,0 0 0,0 0 15,0 0-15,22-21 16,-1-21 0,0 0-16,0 0 0,0 0 15,0 0-15</inkml:trace>
  <inkml:trace contextRef="#ctx0" brushRef="#br0" timeOffset="39744.07">1609 10266 0,'0'0'0,"0"21"16,-22 0 0,1 22-16,0-22 0,21 0 0,-21 21 15,0 1-15,21-22 16,0 21-16,-21 0 0,21 1 0,0-22 0,0 21 15,0-21-15,0 22 16,0-22-16,0 0 0,21-21 0,0 21 16,0-21-16,0 0 0,0 0 15,22 0-15,-22 0 0,0 0 0,21-21 16,-20 0-16,20 0 0,0 0 16,-21-1-16,1-20 0,20 21 0,-21-21 15,-21 20-15,0-20 0,0 21 16,0-21-16,0 20 0,0 1 0,0 0 15,-42 0-15,21 0 0,-1 0 0,-20-1 16,21 22-16,-21 0 0,20 0 16,1 0-16,0 22 0,-21-1 15,42 0-15,-21 21 0,21-21 16,-22 1-16,22 20 0,0-21 0,0 21 16,0-20-16,0-1 0,22 0 15,-22 0-15,21 0 0,0 0 0,21-21 16,-21 0-16,1 0 0</inkml:trace>
  <inkml:trace contextRef="#ctx0" brushRef="#br0" timeOffset="40539.61">2413 10372 0,'0'0'0,"0"-21"0,0-1 16,0 1-16,0 0 0,-21 21 15,0 0 1,-1 0-16,1 21 15,21 0-15,-21 1 0,21-1 0,-21 21 16,21-21-16,0 22 0,0-1 16,0-21-16,0 21 0,0 1 0,0-1 15,0 0-15,0 1 0,0-22 16,21 21-16,0-21 0,0 1 0,1-1 16,-1 0-16,0 0 0,0-21 15,0 0-15,22 0 0,-22 0 0,21 0 16,-21-21-16,22 0 0,-22 0 0,0-1 15,21 1-15,-21 0 0,1-21 16,-1 21-16,-21-22 0,0 1 16,21 21-16,-21-43 0,0 22 0,0 0 15,0-1-15,0 1 0,0-22 16,0 22-16,0 21 0,0-21 0,0-1 16,0 22-16,0 0 0,0 0 15,0 42 1,0 0-1,0 0-15,21 22 0,-21-22 0,0 21 16,0 0-16,0 1 0,0-1 16,0 0-16,0 1 0,0-1 15,0 0-15,0 1 0,0-1 0,0 0 16,-21 1-16,0-22 0,21 0 16,0 21-16,-21-20 0,21-1 15,0-42 1,0-1-1,0 1-15,0 0 0,21 0 0,0 0 16,-21-22-16,42 22 0,-21-21 16,1 21-16,-1-22 0,0 22 0,0 0 15,0 0-15,0 0 0,1 0 0,-1 21 32,-21 21-17,0 0-15,-21-21 0,21 21 16,-22 0-16,1-21 0,0 21 15,0 1-15,0-22 0,0 21 0,-1 0 16,1-21-16,0 21 0,21 0 16,0 0-16,0 1 15,0-1-15,0 0 16,0 0-16,21-21 16,0 21-16,1-21 0,-1 21 0,0 1 15,0-22-15,0 0 16,0 21-16,1 0 0,-1-21 15,-21 21-15,21-21 16,0 0-16,21 0 16,22-21-16</inkml:trace>
  <inkml:trace contextRef="#ctx0" brushRef="#br0" timeOffset="41108">4403 10647 0,'0'-21'32,"0"0"-17,0-1-15,0 1 0,21 0 16,-21 0-16,21 0 0,-21-22 0,0 22 16,21 0-16,-21-21 0,21 21 15,-21-1-15,0 1 0,0 0 16,0 42 15,0 0-31,0 22 0,-21-22 0,21 21 16,-21-21-16,21 22 0,-21-1 15,21-21-15,0 22 0,0-1 0,0-21 16,0 0-16,0 0 0,0 1 0,21-22 31,-21-22-31,21 1 16</inkml:trace>
  <inkml:trace contextRef="#ctx0" brushRef="#br0" timeOffset="41475.78">4614 10118 0,'0'0'0,"-21"-21"0,0-1 0,0 1 16,-22 0-16,22 0 0,0 21 0,0 0 15,0 0-15,0 0 0,21 21 16,-22-21-16,22 21 0,0 0 15,0 1-15,0-1 0,0 0 16,22-21-16,-1 21 0,0-21 16,0 0-16,21 0 0,-20 0 0,-1 0 15,0 0-15,21-21 0,-21 21 16,1-21-16,-1 0 0,0-1 0,0 1 16,-21 0-16,0 0 15,0 0-15,0 0 0,0-1 16,-21 1-16,0 21 0,0 0 0,-1-21 15,-20 21-15,21 0 0,0 0 16,0 0-16,-22 21 0,22 0 0,0 1 16,21-1-16,0 0 0,-21 0 0,21 0 15,0 22-15,0-22 0,0 0 16,21 0-16,0 0 0,21 0 16,-20-21-16,20 0 0,-21 0 15,21 0-15,1 0 0</inkml:trace>
  <inkml:trace contextRef="#ctx0" brushRef="#br0" timeOffset="41748.62">5334 9864 0,'0'21'32,"0"0"-32,-21 0 0,0 0 15,21 22-15,-22-22 0,1 21 16,0 1-16,0-1 0,21 0 0,-21 22 15,21-1-15,-21-20 0,-1 20 0,22 1 16,0-22-16,0 0 16,-21 1-16,21-1 0,0 0 0,0-21 15,0 1-15,0-1 0,0 0 0,21-21 16,1 0-16,-1 0 16,0-21-16,0 0 0,0-1 15,0 1-15,-21-21 0,0 21 0,0 0 16,0-22-16,0 1 0,0 21 15</inkml:trace>
  <inkml:trace contextRef="#ctx0" brushRef="#br0" timeOffset="41824.58">4889 10372 0,'0'0'16,"-21"0"-16</inkml:trace>
  <inkml:trace contextRef="#ctx0" brushRef="#br0" timeOffset="41916.53">4953 10414 0,'42'-21'0,"-84"42"0,105-42 16,-20 21-16,-22-21 0,21 0 0,1 21 15,-1-22-15,0 1 0,1 21 16,-1-21-16,0 21 0,1-21 0,-1 0 16,-21 21-16,21-21 0,-20 21 0</inkml:trace>
  <inkml:trace contextRef="#ctx0" brushRef="#br0" timeOffset="42465.21">6456 10583 0,'0'-21'15,"0"0"1,0 0-16,0 0 0,0 0 0,0-22 15,0 22-15,0-21 0,21 21 16,-21-22-16,0 22 0,21 0 0,-21-21 16,21 20-16,-21 1 0,0 0 15,0 42 17,0 22-32,0-22 0,0 21 15,0 0-15,0 1 0,0-1 16,0 0-16,0 22 0,0-1 0,0-20 15,0 20-15,0-20 0,0 20 0,0-21 16,0 22-16,0-22 0,0 22 16,0-22-16,0 0 0,0 22 0,-21-22 15,0-21-15,21 22 0,-21-22 0,0 21 16,-1-42-16,1 21 0,21 1 16,-21-22-16,0 0 0,0 0 15,0 0-15,-1 0 0,1 0 0,0-22 16,0 22-16,0-21 0,21 0 0,-21 21 15,-1-21-15,1 0 0,0 0 16,21-1-16,-21 1 0,0 0 0,0 0 16,-1 0-16,22 0 0,-21-1 0,21 1 15,-21 0-15,21 0 0,-21 0 16,21 0-16,0-1 0,0 1 16,0-21-16,21 21 0,0-22 15</inkml:trace>
  <inkml:trace contextRef="#ctx0" brushRef="#br0" timeOffset="42656.1">6477 9948 0,'0'0'0,"0"-21"0,-21 0 0,0 0 16,-1 21-16,1-21 0,0 21 0,0-21 15,0 21-15,21 21 47,21-21-47,0 21 0,0 0 0,0 0 16</inkml:trace>
  <inkml:trace contextRef="#ctx0" brushRef="#br0" timeOffset="43718.15">6879 10097 0,'-42'0'16,"21"21"-16,-1 0 0,22 0 16,-21 0-16,21 22 0,0-22 15,0 0-15,0 0 0,0 21 16,0-20-16,0 20 0,0-21 0,0 0 16,21 22-16,-21-22 0,22 0 15,-22 0-15,21-21 0,0 21 16,0-21-16,0 0 0,0 0 15,1-21-15,-1 21 0,0-21 0,0 0 16,21-22-16,-20 22 0,-1 0 16,21-21-16,-21 21 0,0-22 0,1 22 15,-1-21-15,-21 21 0,0-22 0,21 22 16,-21 0-16,0 0 0,0 0 16,0-1-16,0 44 31,0-1-31,0 0 15,-21 0-15,21 0 0,-21 0 0,21 22 16,0-22-16,0 21 0,0-21 0,0 22 16,0-22-16,0 0 0,0 0 15,21 0-15,0 1 0,0-1 0,0-21 16,0 0-16,1 0 0,20 0 0,0 0 16,-21-21-16,22-1 0,-1 1 15,0 0-15,1 0 0,-22 0 0,21 0 16,-21-22-16,22 22 0,-22 0 0,0 0 15,-21 0-15,0-22 0,0 22 16,0 0-16,0 0 0,0 0 0,0-1 16,-21 22-1,21 22 1,-21-1 0,21 0-16,0 0 0,0 0 15,0 0-15,0 1 0,-21-1 16,21 0-16,0 0 0,0 0 0,0 0 15,0 1 1,-22-22 15,22-22-31,0 1 16,0 0-16,0 0 0,0 0 0,0 0 16,22-1-16,-1 1 0,-21 0 15,21 0-15,0 0 0,0 0 0,0-1 16,1 1-16,-1 21 0,0 0 15,0 0-15,0 0 0,0 0 16,1 21-16,-1-21 0,-21 22 16,0-1-16,21 0 0,0 0 0,-21 0 15,0 0-15,0 1 0,0 20 0,0-21 16,0 0-16,0 0 0,0 1 16,0-1-16,0 0 0,21-21 46,-21-21-46,21 0 0,-21-1 16,22 1-16,-1 0 0,0 0 0,-21-21 16,21 20-16,0-20 0,0 21 15,22 0-15,-22-22 0,0 22 0,0 0 16,0 21-16,1-21 0,-1 21 0,0 0 16,0 0-1,-21 21-15,0 0 0,21 0 0,-21 1 16,0-1-16,0 21 0,0-21 0,0 0 15,0 22-15,0-22 0,0 21 16,0-21-16,0 1 0,0-1 0,0 0 16,0 0-16,0 0 0,21-21 15,-21 21-15,22-21 16,-1 0-16,0 0 0,0 0 16,0-21-16,0 0 0,1 0 0,-1 0 15</inkml:trace>
  <inkml:trace contextRef="#ctx0" brushRef="#br0" timeOffset="44079.95">8805 10012 0,'0'0'0,"0"-21"0,0 0 16,0-1-16,-21 22 15,0 22 17,21-1-32,0 0 0,0 0 15,0 21-15,-21-20 16,21-1-16,0 0 0,0 21 0,0 1 15,0-22-15,0 21 0,0 22 0,0-22 16,0 21-16,0-20 0,0 20 16,-21 22-16,21-22 0,-22 22 0,22 0 15,0-22-15,0 22 0,0 0 0,0-22 16,0 22-16,-21-1 0,0-20 0,21-1 16,-21 1-16,0-1 0,0-20 15,21-1-15,0-21 0,-22 0 16,22 1-16,-21-22 0,21-22 31,0 1-31,0 0 16,0 0-16,0-21 0,0 20 0,0-20 15,21-21-15,1 20 0,-1-20 0,0-1 16,0 1-16,0-1 0,-21-20 0,21 20 16,1-21-16</inkml:trace>
  <inkml:trace contextRef="#ctx0" brushRef="#br0" timeOffset="44699.68">8742 10456 0,'0'-63'0,"0"126"0,-21-168 0,-1 41 15,22 22-15,-21 21 0,0-22 16,21 22-16,0 0 0,-21 0 0,21 0 16,-21-1-16,21 1 0,0 0 15,21 0 1,0 21-16,0 0 16,22 0-16,-22 0 0,21 0 0,-21 0 15,22 0-15,-1 21 0,-21 0 16,21 0-16,-20 1 0,-1 20 0,0-21 15,0 0-15,-21 22 0,21-22 0,-21 0 16,0 0-16,0 0 0,0 22 16,-21-22-16,0 0 0,0-21 0,0 21 15,-22 0-15,22-21 0,-21 0 0,21 21 16,-22-21-16,22 0 0,-21 0 16,21 0-16,-1 0 0,1 0 0,21 22 31,21-22-16,1 21-15,-1-21 16,0 0-16,0 0 0,0 0 0,22 0 16,-22 0-16,21 0 0,-21 0 0,22 0 15,-22-21-15,21-1 0,0 22 16,-20-21-16,20 0 0,0 0 0,-21-21 16,22 20-16,-22 1 0,0-21 0,0 21 15,0 0-15,1-22 16,-1 22-16,0-21 0,-21 21 0,0-22 15,0 22-15,0 0 0,-21 42 32,21 0-32,0 0 15,0 1-15,0-1 0,0 21 0,0-21 16,0 0-16,0 22 0,0-22 16,0 21-16,0-21 0,0 1 0,21 20 15,0-21-15,0 0 0,-21 0 16,0 1-16,21-22 15,-21 21-15,-21-21 16,0 0 0,0 0-16,0 0 15,0 0-15,-1 0 0,1 0 0,0-21 16,0 21-16,0-22 0,21 1 0</inkml:trace>
  <inkml:trace contextRef="#ctx0" brushRef="#br0" timeOffset="45139.71">10350 9927 0,'0'0'0,"0"-21"0,0 0 0,22 0 0,-22-22 16,0 22-16,21 0 0,-21-21 0,0 21 16,0-1-16,0 1 0,0 0 15,0 42 1,0 0-16,0 22 15,0-1-15,0 0 0,0 1 16,0 20-16,0 1 0,0-22 0,0 22 16,0-22-16,0 21 0,0 1 0,0-22 15,0 1-15,0-1 0,0 0 16,0-21-16,0 22 0,0-22 0,0 0 16,0 0-16,21-42 31,0 0-31,0 0 15,0 0-15,1-22 0,-1 22 0,0-21 16</inkml:trace>
  <inkml:trace contextRef="#ctx0" brushRef="#br0" timeOffset="45479.51">10837 9991 0,'0'0'16,"0"21"-1,0 0 1,0 0-16,-21 0 0,0 22 0,21-22 15,-21 0-15,21 0 0,0 22 16,0-22-16,0 0 0,0 0 0,0 21 16,0-20-16,0-1 0,0 0 15,21-21-15,0 0 16,0 0-16,0 0 16,1 0-16,-1 0 0,0-21 0,0 0 15,0-1-15,0 1 0,1 0 16,-1 0-16,-21 0 0,21 0 0,-21-1 15,0 1-15,0-21 0,0 21 0,-21 0 16,0-1-16,-1 1 0,1 0 16,-21 0-16,21 21 0,0 0 0,-1 0 15,1 0-15,0 0 0,0 0 0,0 0 32</inkml:trace>
  <inkml:trace contextRef="#ctx0" brushRef="#br0" timeOffset="45763.94">10245 9927 0,'0'0'0,"-22"0"0,44 0 31,20 0-31,-21-21 0,21 21 15,1 0-15,-1-21 0,0 21 0,1 0 16,20-21-16,-20 21 0,20-21 16,-21 21-16,1 0 0,-1-22 15,0 22-15,1 0 0,-22 0 0,21-21 16,-21 21-16,1 0 0,-1 0 16,0 0-1,0 0 1</inkml:trace>
  <inkml:trace contextRef="#ctx0" brushRef="#br0" timeOffset="46207.81">12446 9737 0,'0'0'0,"-21"-64"15,21 22-15,0 21 16,0 0-16,0-1 0,0 1 0,0 0 16,0 0-16,0 42 31,0 21-31,0 1 0,0-1 0,0 0 16,0 22-16,0-22 0,0 22 15,0-1-15,0 1 0,0-22 0,0 22 16,0-22-16,0 21 0,-21-20 0,21-1 15,-22 0-15,22 1 0,0-22 16,0 21-16,0-21 0,0 1 16,0-1-16,0-42 31,0-1-31,0 1 0,0 0 16,-21 0-16,21 0 0</inkml:trace>
  <inkml:trace contextRef="#ctx0" brushRef="#br0" timeOffset="47056.64">12086 10075 0,'0'0'0,"-21"0"0,42-21 31,0 21-31,0 0 16,1 0-16,20 0 0,0-21 0,1 21 16,-1-21-16,21 0 0,-20 21 15,20-21-15,1-1 0,-1 1 16,1 0-16,-1-21 0,-20 21 0,20-1 15,-21-20-15,1 21 0,-1-21 0,0-1 16,-20 22-16,-22-21 0,0 21 16,0-22-16,0 22 0,0 0 0,0 0 15,0 0-15,-22 21 0,1 0 16,0 21-16,21 0 16,0 0-16,0 0 0,0 22 0,0-1 15,0 21-15,0-20 0,0-1 16,0 22-16,0-22 0,0 21 0,0-20 15,0-1-15,0 0 0,0 1 16,0-1-16,0-21 0,0 22 0,-21-22 16,21 21-16,0-21 0,-21-21 0,21 21 15,0-42 17,0 0-32,21 21 0,0-21 15,0-21-15,-21 20 0,21 1 16,1 0-16,-1-21 0,0 21 0,0-1 15,0-20-15,0 21 0,1 0 0,-1 0 16,0 21-16,0 0 16,0 0-16,0 0 0,1 0 15,-22 21-15,0 0 0,0 0 16,0 0-16,0 0 0,0 1 0,0-1 16,0 0-16,0 0 0,21 0 15,-21 22-15,21-22 0,0 0 16,0 0-16,-21 0 0,21-21 0,1 21 15,-1-21-15,0 0 0,0 0 16,21 0-16,-20 0 0,20 0 0,-21 0 16,0-21-16,22 21 0,-22-21 0,21 0 15,-21 0-15,0 0 0,1-1 16,20 1-16,-21 0 0,0 0 0,-21 0 16,21-22-16,-21 22 0,0 0 15,0-21-15,0 21 0,0-1 0,0 1 16,-21 21-1,0 0-15,0 0 0,0 21 16,0 1-16,-1-1 0,1 21 0,0-21 16,21 22-16,0-22 0,0 21 15,0-21-15,0 22 0,0-22 0,0 0 16,0 0-16,21 0 0,0 0 0,1 1 16,-1-1-16,0-21 15,21 0-15,-21 0 0,1 0 0,-1 0 16,21 0-16,-21 0 0,0-21 15,1-1-15,20 22 0,-21-21 0,0 21 16,0-21-16,1 0 0,-1 21 16,-21-21-16,0 0 0,-21-1 15,-1 22-15</inkml:trace>
  <inkml:trace contextRef="#ctx0" brushRef="#br0" timeOffset="48900.16">1291 12107 0,'0'0'0,"0"-21"16,-21 21-16,21-21 0,0 0 16,0 0-16,0 0 15,0-1-15,21 1 0,-21-21 0,21 21 16,0 0-16,1-1 15,-1 1-15,0 0 0,21 0 0,-21 21 16,1-21-16,-1 21 0,0 0 0,21 0 16,-21 21-16,1 0 0,-1 0 15,21 22-15,-21-22 0,-21 21 16,21 22-16,-21-22 0,0 0 0,0 1 16,0 20-16,0-21 0,0-20 15,-21 20-15,21-21 0,-21 0 0,0 0 16,21 1-16,0-1 0,-21-21 15,0 0-15,-1 0 0,1-21 16,21-1-16,0 1 16,0 0-16,0-21 0,0 21 15,0-22-15,0 1 0,0 0 0,21-1 16,1 1-16,-1 0 0,0-22 16,0 43-16,21-21 0,-20 20 15,-1 1-15,21 0 0,-21 0 0,0 21 16,1 0-16,-1 0 0,0 21 15,-21 0-15,0 0 0,21 22 0,-21-22 16,0 21-16,0 1 0,0-1 16,0 0-16,0 1 0,0-1 0,0 0 15,0 1-15,0-1 0,21-21 16,-21 21-16,21-20 0,1-1 0,-1 0 16,0 0-16,21-21 15,-21 0-15,1 0 0,20 0 16,-21 0-16,21-21 0,1 21 15,-1-21-15,0 0 0,1-1 0,20-20 16,-20 21-16,-1-21 0,-21 20 16,21-20-16,-20 21 0,-1-21 0,0-1 15,-21 22-15,0-21 0,0-22 16,0 43-16,-21 21 0,0-21 16,-1 21-16,1 0 0,0 0 15,0 0-15,0 21 0,0 0 16,-1 0-16,22 22 0,0-22 0,0 21 15,0-21-15,0 22 0,0-1 16,0-21-16,0 0 0,0 22 16,22-22-16,-1 0 0,0 0 15,0-21-15,0 21 0,0-21 0,1 0 16,-1 0-16,0 0 0,0 0 0,0 0 16,0 0-16,1-21 0,-1 21 15,0-21-15,0 0 0,0 0 0,0-22 16,1 22-16,-1 0 0,0-21 15,0 21-15,0-22 0,0 22 0,1-21 16,-1 21-16,-21-1 0,21 1 16,0 21-16,0 0 0,0 0 0,1 0 15,-22 21-15,21 1 16,-21-1-16,0 21 16,0-21-16,0 0 0,0 22 0,0-22 15,0 21-15,-21-21 0,-1 22 16,1-22-16,0 21 0,21-21 0,-21 1 15,0-1-15,21 0 0,0-42 32,0 0-17,21-1-15,0-20 0,0 21 16,0-21-16,-21 20 0,22-20 16,-1 0-16,0 21 0,0-22 0,0 22 15,0 0-15,-21 0 0,0 0 0,22-1 16,-22 44 15,0-1-31,0 0 0,-22 0 0,22 0 16,-21 22-16,21-22 0,0 21 15,0-21-15,0 22 0,0-22 0,0 0 16,0 0-16,0 0 0,21 0 0,1 1 16,-1-22-16,0 21 0,0-21 15,21 0-15,-20 0 0,20 0 0,0 0 16,-21 0-16,22-21 0,-1-1 15,0 22-15,-20-42 0,20 21 0,0 0 16,-21 0-16,22-22 0,-22 1 16,0 21-16,0-22 0,0 1 15,-21-43-15,0 43 0,0 0 16,0-1-16,0 1 0,0 0 0,0-1 16,0 22-16,0-21 0,0 21 15,0 0-15,0 42 31,-21 0-31,21 21 0,0-21 16,0 22-16,0-1 0,0 0 0,0 1 16,0-1-16,0 0 0,0 1 15,0-1-15,0 0 0,0 1 0,0-22 16,0 21-16,0-21 0,21 1 16,-21-1-16,0 0 0,22-21 15,-22 21-15,21-21 0,0 0 16,0 0-16,0 0 0,-21-21 15,21 21-15,1-21 0,-22 0 16,0-1-16,0 1 0,0 0 0</inkml:trace>
  <inkml:trace contextRef="#ctx0" brushRef="#br0" timeOffset="49124.14">3683 11938 0,'0'21'0,"0"-42"0,21 42 31,0-21-15,0 0-16,1 0 0,-1-21 0,21 21 15,-21-21-15,0 0 0,22 21 16,-22-21-16,21-1 0,-21 22 0,1 0 16,-1-21-16,0 21 15,-21-21-15,21 21 0,-21-21 31</inkml:trace>
  <inkml:trace contextRef="#ctx0" brushRef="#br0" timeOffset="51604.1">5376 12340 0,'0'-21'32,"21"0"-32,1 0 0,-22 0 15,21-1-15,0 1 0,0 0 0,0-21 16,-21 21-16,21-22 0,1 1 0,-1 0 16,-21 20-16,0-20 0,21 0 15,-21-1-15,0 1 0,0 0 0,0-1 16,0 1-16,0 21 0,0-21 15,0 20-15,0 1 0,-21 0 16,21 0-16,-21 21 0,-1 0 16,1 0-16,0 21 0,21 0 15,-21 0-15,0 1 0,21 20 0,-21 0 16,21-21-16,0 43 0,0-22 0,0 1 16,0-1-16,0 0 0,0 1 15,0-1-15,0 0 0,0-21 0,0 22 16,21-22-16,-21 0 0,0 0 15,21 0-15,0-21 32,-21-21-32,21 0 15,0 0-15,-21 0 0,22 21 0,-1-21 16,0-1-16,0 1 0,0 0 0,0 0 16,22 0-16,-22 21 0,0 0 15,21 0-15,-20 0 0,20 0 0,-21 0 16,21 0-16,-20 21 0,-1 0 0,0-21 15,0 21-15,0 0 16,-21 22-16,0-22 0,0 0 0,0 0 0,0 0 16,0 1-16,-21-1 0,0 0 15,0 0-15,0 0 0,-1 0 16,-20-21-16,21 22 0,0-22 0,-22 0 16,22 0-16,-21 0 0,21 0 15,-22 0-15,22 0 0,0 0 0,0 0 16,0 0-16,0-22 0,-1 22 0,22-21 15,22 21 17,-1 0-32,0 0 15,0 0-15,0 21 0,0-21 0,1 22 16,-1-1-16,21-21 0,-21 21 0,0-21 16,22 0-16,-22 21 0,0-21 0,21 0 15,-20 0-15,-1 0 0,21 0 16,-21 0-16,0 0 0,1 0 15,20-21-15,-21 0 0,64-43 16,-64 43-16,21 0 16,-21-21-16,1-1 0,20 22 0,-21-21 15,0-1-15,0-20 0,1 21 16,-1-1-16,-21 1 0,0 0 0,0-1 16,21 1-16,-21 21 0,0-22 0,0 22 15,0 0-15,0 42 31,-21 0-31,21 1 0,0-1 16,0 21-16,0-21 0,0 22 16,0-22-16,0 21 0,0 0 15,-21-20-15,21 20 0,0 0 0,0-21 16,0 22-16,0-22 0,0 21 16,0-21-16,21 1 0,-21-1 0,21 0 15,0 0-15,0-21 0,0 0 0,1 0 16,-1 0-16,0 0 0,0 0 15,21 0-15,-20 0 0,20 0 0,0-21 16,-21 0-16,22 0 0,-1-1 0,-21 1 16,22 0-16,-22 0 0,0-21 15,21 20-15,-21-20 0,-21 21 16,22-21-16,-22 20 0,0 1 0,21 0 16,-21 0-16,0 0 0,0 42 31,0 0-31,0 0 15,-21 0-15,21 1 0,0-1 16,0 0-16,0 21 0,0-21 0,0 1 16,0 20-16,0-21 0,0 0 0,0 0 15,21-21-15,-21 22 0,0-1 16,21-21-16,0 0 0,0 21 0,0-21 16,1 0-16,-1 0 0,0 0 15,0-21-15,0 21 0,-21-21 16,21-1-16,1 1 0,-1 21 15,0-21-15,-21-21 0,0 21 0,0-1 16,0 1-16,0 0 0,0-21 0,0 21 16,0-1-16,-21 1 0,0-21 15,-1 21-15,1 0 0,0 21 0,0-22 16,0 22-16,0 0 0,-1 0 0,1 0 16,0 0-16,0 0 0,21 22 15,0-1-15,0 0 16,21-21-1,0 21-15,0-21 0,1 0 0,-1 0 16,21 0-16,-21 0 0,22 0 0,-22 0 16,21-21-16,0 0 0,1 21 15,-1-21-15,0-1 0,1 22 16,-22-21-16,21 0 0,-21 21 0,22 0 16,-22-21-16,0 21 0,0 0 15,-42 0 16,0 0-15,0 0 0,0 0-16,-1 0 0,22 21 15,-21-21-15,0 21 0,21 0 16,-21-21-16,21 22 0,-21-1 16,21 0-16,0 0 0,0 0 0,0 0 15,0 1-15,0 20 0,0-21 16,0 0-16,0 0 0,0 1 15,0-1-15,21 0 0,0 0 16,0 0-16,0-21 0,1 21 16,-1-21-16,0 0 0,0 0 15,0 0-15,0 0 0,1-21 0,20 21 16,-21-21-16,0 0 0,0 0 0,1 0 16,-1-1-16,0 1 0,0 0 15,0-21-15,-21-1 0,0 22 16,21-21-16,-21 0 0,22-1 0,-22 1 15,0 0-15,0-1 0,0-20 0,0 20 16,0 1-16,0 21 0,0-21 16,0 20-16,0 1 0,0 0 0,0 42 31,0 0-31,0 1 0,0-1 16,0 21-16,0 0 0,0-20 0,0 20 15,-22 0-15,22 1 0,-21-1 0,21 0 16,0 1-16,0-1 0,-21-21 15,21 21-15,-21 1 0,21-22 0,-21 21 16,21-21-16,0 1 0,0-1 16,0 0-16,21-21 31,0-21-31,-21 0 16,21-1-16,0 1 0,-21 0 15,22-21-15,-1 21 0,0-22 0,0 22 16,-21-21-16,21 21 0,0-1 0,1 1 15,-1 0-15,0 0 0,0 0 16,0 21-16,0 0 16,1 0-16,-22 21 15,0 0 1,0 0-16,0 0 16,-22 1-16,1-22 0,0 0 15,21 21-15,-21-21 0,0 0 0,0 0 16,-1 21-16,1-21 15,0 0-15,0 0 0,0 0 0,0 0 16,-1 0-16,22 21 31,22 0-15,-1 0-16,0 1 16,0-22-16,0 21 0,0 0 15,1-21-15,-1 21 0,0 0 16,-21 0-16,21-21 0,0 22 0,0-1 15,1-21 1,-22 21-16,21-21 0,0 0 31,-21-21 1,0 0-32,0-1 15,0 1-15,21 0 0</inkml:trace>
  <inkml:trace contextRef="#ctx0" brushRef="#br0" timeOffset="54521.51">18521 4995 0,'0'0'0,"21"0"0,0-21 0,0 0 16,0 0-16,1 0 16,-1 0-16,-21-1 15,21 1-15,0 0 0,-21 0 0,0 0 16,0 0-16,21-1 0,-21 1 15,0 0-15,0 0 0,0 0 16,-21 21 0,0 0-1,0 0-15,0 21 16,-1 0-16,-20 21 0,21 1 0,0-1 16,0 22-16,-1-22 0,1 21 15,0 1-15,0-1 0,0-20 0,21 20 16,-21 1-16,21-22 0,0 22 15,0-22-15,0 0 0,0 1 16,0-22-16,0 21 0,21-21 0,0 0 16,-21 1-16,21-22 0,0 0 15,0 0-15,22 0 0,-22 0 0,0 0 16,21-22-16,1 1 0,-22 0 16,21-21-16,1 21 0,-22-22 0,21 22 15,0-21-15,-20 21 0,-1-22 0,21 22 16,-21-21-16,-21 21 0,21-1 15,-21 1-15,22 0 0,-22 42 32,0 0-32,0 1 15,0-1-15,-22 0 0,22 21 16,-21-21-16,21 22 0,-21-1 0,21-21 16,0 22-16,0-22 0,0 21 0,0-21 15,0 0-15,0 1 0,21-1 16,0-21-16,1 0 0,-1 0 15,0 0-15,0 0 0,0-21 16,22 21-16,-22-22 0,0 1 0,21 0 16,-21 0-16,1 0 0,-1 0 0,0-1 15,0 1-15,-21 0 0,0 0 16,0 0-16,0 0 0,-21-1 0,0 1 16,0 0-16,-1 0 15,1 0-15,0 0 0,0-1 0,0 22 16,0 0-16,-1-21 0,22 0 31,22 21-15,-1-21-16,0 21 0,0 0 15,0-21-15,22 21 0,-22 0 0,21 0 16,-21 0-16,22 0 0,-1 0 16,-21 0-16,21 21 0,1-21 0,-1 21 15,0 0-15,-20 0 0,20 1 16,-21-1-16,0 0 0,0 0 15,1 0-15,-22 0 0,21 1 0,-21-1 16,0 0-16,0 0 0,0 0 16,0 0-16,-21 1 0,21-1 0,-22 0 15,22 0-15,-21-21 0,0 0 16,21-21 15,0 0-31,0 0 16,0-22-16,21 22 0,0 0 0,-21 0 15,22-22-15,-1 22 0,0 0 16,0 0-16,-21 0 0,42 0 16,-20-1-16,-1 1 0,0 21 0,0 0 15,0 0-15,22 0 0,-22 21 16,0-21-16,0 22 0,0-1 0,-21 0 16,0 0-16,0 0 0,0 0 15,0 22-15,0-22 0,0 0 0,0 0 16,0 0-16,0 1 0,-21-1 0,21 0 15,0 0-15,-21-21 0,21 21 16,-21-21-16,21-21 31,0 0-31,0 0 0,0 0 16,21-22-16,0 22 0,0 0 16,0-21-16,1 20 0,20-20 15,-21 21-15,0 0 0,22-22 0,-22 43 16,21-21-16,-21 21 0,22 0 15,-22 0-15,0 0 0,21 21 0,-21-21 16,1 22-16,-22-1 0,0 21 0,21-21 16,-21 0-16,0 1 0,0-1 15,0 21-15,0-21 0,0 0 0,-21 1 16,-1 20-16,1-21 0,21 0 16,-21 0-16,21 1 0,-21-22 0,21 21 15,0 0-15,-21-21 0,0 0 16,-1 0-1,22-21 1</inkml:trace>
  <inkml:trace contextRef="#ctx0" brushRef="#br0" timeOffset="54936.27">20849 5292 0,'-21'-21'16,"21"-1"-16,-21 1 16,0 21-1,21-21-15,0 42 32,0 0-17,0 22-15,0-22 0,0 21 16,0 1-16,21 20 0,-21 1 0,0-1 15,0 1-15,0 20 0,0-20 0,0 20 16,0 1-16,0 0 0,0-22 16,-21 22-16,-1-22 0,22 22 0,-21-21 15,0-1-15,0 22 0,0-43 0,21 22 16,-21-1-16,-1-21 0,1 22 16,0-22-16,0 1 0,0-22 15,0 21-15,21-21 0,0 0 0,0 1 16,0-44 15,0 1-31,0 0 0,0 0 0,0-21 16,0-1-16,0 1 0,21-22 0,0 1 15,0-1-15,-21-20 0,0 20 16</inkml:trace>
  <inkml:trace contextRef="#ctx0" brushRef="#br0" timeOffset="55239.61">20616 5525 0,'0'0'0,"-21"-43"15,21 1-15,0 0 0,0-1 0,0 22 16,0-21-16,0-1 0,21 22 16,0 0-16,22-21 0,-22 21 0,21-1 15,1 1-15,-1 0 0,0 21 16,1 0-16,-1 0 0,0 0 0,1 21 16,-22 0-16,21 1 0,-21-1 15,-21 0-15,0 21 0,0-21 0,0 22 16,0-22-16,0 21 0,-21-21 0,0 1 15,-21-1-15,20 21 0,1-42 16,0 21-16,-21 0 0,21-21 16,-1 0-16,1 22 0,0-22 15,0 0-15,0 0 0,42-22 32,0 22-17,0 0-15,0-21 0,1 21 0,20-21 16,-21 21-16,21-21 0</inkml:trace>
  <inkml:trace contextRef="#ctx0" brushRef="#br0" timeOffset="57231.62">21548 5228 0,'0'0'0,"21"-21"0,0 0 16,-21 0-16,0 0 0,0-1 16,0 1-16,0 0 0,0 0 15,0 0-15,-21 21 0,0-21 0,-1 21 16,1 0-16,0 0 0,0 0 15,0 0-15,0 21 0,21 0 0,-22 0 16,1 0-16,0 0 0,21 1 0,-21 20 16,21-21-16,0 21 0,0-20 15,0 20-15,0-21 0,0 0 0,0 0 16,0 22-16,0-22 16,0 0-16,21-21 0,0 0 15,0 0-15,1 0 0,-1 0 16,0-21-1,0 21-15,0-21 0,0 0 0,1-1 16,-22 1-16,21 0 0,0 0 0,0-21 16,-21 20-16,0 1 0,21-21 15,-21 21-15,21 0 0,-21-1 16,0 44 0,0-1-1,0 0-15,0 0 0,0 0 16,0 0-16,22 1 0,-22-1 0,0 0 15,21 0-15,-21 0 0,0 0 0,0 1 16,21-22-16,-21 21 0,21-21 16,-21 21-16,21-21 15,0 0-15,1 0 0,-1 0 16,0 0-16,0-21 0,-21 0 16,21-1-16,0 22 0,1-21 0,-1 0 15,-21 0-15,21-21 0,0 20 16,-21 1-16,0 0 0,21 0 0,0 0 15,-21 0-15,22-1 0,-22 44 32,0-1-17,0 0-15,0 0 0,0 0 16,0 0-16,0 1 0,0-1 0,0 0 16,0 0-16,0 0 0,0 0 15,21 1-15,0-22 16,0 0-16,0 0 15,0 0-15,1 0 0,-1 0 16,0-22-16,0 1 0,21 21 0,-20-21 16,-1 0-16,21 0 0,-21-22 0,0 22 15,22-21-15,-22 21 16,0-22-16,0 22 0,-21-21 0,0 21 0,0 0 16,0-1-16,-21 44 15,0-22 1,21 21-16,0 21 0,-21-21 0,21 0 15,0 1-15,0 20 16,0-21-16,0 0 0,0 0 0,0 22 16,0-22-16,0 0 0,0 0 0,21 0 15,-21 1-15,21-1 16,-21 0-16,0-42 47,-21 21-47,21-21 0,0-1 15,-21 22-15,0-21 16,21 42 15,0 1-15,21-1-16,0-21 16,0 21-16,0-21 0,0 0 15,1 0-15,-1 0 0,0 0 16,0 0-16,0 0 0,22 0 0,-22 0 15,0 0-15,0-21 0,0 21 16,0-21-16,22 21 0,-22-22 0,0 1 16,0 0-16,0 0 0,-21 0 0,22 0 15,-1-1-15,-21 1 0,21 0 16,-21 0-16,0 0 0,0 0 0,0 42 47,0 0-47,0 0 0,-21 0 0,0 22 15,21-22-15,-22 0 0,22 0 0,0 21 16,0-20-16,0-1 0,0 0 16,0 0-16,0 0 0,0 0 15,0 1-15,22-22 0,-1 0 16,0 0-16,0 0 0,0 0 16,0 0-16,1 0 0,-1-22 0,0 22 15,0-21-15,0 0 16,0 0-16,1 0 0,-1 21 0,0-43 0,0 22 15,0 0-15,0 0 0,1 0 16,-1 0-16,-21-1 0,21 1 16,-21 42 15,0 1-31,0-1 0,0 0 16,0 0-16,-21-21 0,21 21 0,0 0 15,0 1-15,0-1 0,0 0 16,21 0-1,0-21-15,0 0 0,0 0 16,1 0-16,-1 0 16,0 0-16,0 0 0,-21-21 0,21 21 15,-21-21-15,21 21 0,-21-21 16,0-1-16,0 1 0,0 0 16,0 0-16,-21 0 0,0 0 15,0-1-15,0 22 0,0-21 0,-1 21 16,1 0-16,0-21 0,21 0 15,-21 21-15,21-21 16,21 21 0,0-21-16,0 21 15,1 0-15,20-22 0,-21 22 0,21 0 16,-20 0-16,20 0 16,0 0-16,1 0 0,-1 0 0,-21 0 15,21 22-15,-20-1 0,-1 0 0,0-21 16,0 21-16,0 0 0,-21 0 15,0 22-15,0-22 0,0 0 0,0 0 16,0 0-16,0 1 0,0-1 0,0 0 16,0 0-16,-21 0 15,21 0-15,-21-21 16,0 0-16,21-21 47,0 0-47,0 0 0,21 0 15,0-22-15,-21 22 0,21 0 16,0-21-16,1-1 0,20 1 0,-21 0 16,0-1-16,22 22 0,-1-21 15,-21 21-15,21 0 0,1-1 0,-22 1 16,0 21-16,0 0 0,0 21 0,1-21 16,-1 22-16,-21 20 0,0-21 15,0 0-15,0 0 0,0 22 0,0-22 16,0 0-16,0 0 0,0 22 0,0-22 15,0 0-15,0 0 0,0 0 16,0 0-16,0 1 16,0-1-16,-21-21 47,-1-21-32,1 21-15,0-22 0,0 1 0,0 21 16</inkml:trace>
  <inkml:trace contextRef="#ctx0" brushRef="#br0" timeOffset="57415.51">23410 4932 0,'0'0'0,"-21"0"16,0 0-16,21-21 15</inkml:trace>
  <inkml:trace contextRef="#ctx0" brushRef="#br0" timeOffset="59376.22">25633 5271 0,'0'42'16,"0"-21"-16,21-21 16,0 0-16,0 0 15,22-21-15,-22 21 0,21-21 0,0 0 16,22-1-16,-22 1 0,1 0 16,-1 0-16,21-21 0,-20 20 0,-22-20 15,21 21-15,-21-21 0,1-1 0,-1 1 16,0 0-16,-21-1 0,0 1 15,0 0-15,0-1 0,0 1 0,0 0 16,0-1-16,0 22 0,0 0 16,0 0-16,0 0 0,-21 21 15,0 0-15,-1 21 16,22 21-16,-21-21 0,0 22 16,21 20-16,-21-21 0,0 43 15,21-21-15,-21-1 0,-1 22 16,22-1-16,0 1 0,-21 0 0,0-1 15,0 1-15,0 0 0,21-1 0,-21 1 16,-1 21-16,1-21 0,21-22 16,-21 22-16,0-1 0,0-20 0,0-1 15,21 1-15,-22-22 0,22 22 0,0-22 16,0-21-16,0 22 0,0-22 16,0 0-16,22 0 0,-1-21 15,21 0-15,-21 0 0,22 0 0,-22-21 0,21 0 16,0 0-16,22-22 0,-22 1 15,1 0-15,-1-1 0,0 1 16,-21-22-16,22 1 0,-22-1 0,0 22 16,0-21-16,-21-22 0,0 21 0,0 1 15,0-1-15,-21 1 0,0 21 16,0-22-16,-22 22 0,1 21 0,21-22 16,-21 22-16,-1 0 0,22 21 15,-21-21-15,21 21 0,-1 0 0,1 0 16,0 0-16,0 0 0,42 0 31,21-21-15,-20 21-16,20 0 0,0-22 15,1 1-15,-1 21 0,21-21 16,1 0-16,-1 0 0,1 0 0,-1-1 16,1 1-16,21 0 0,-22 0 0,1-21 15,-1 20-15,1 1 0,-1-21 16,-21 21-16,1-22 0,-22 22 0,0-21 15,0 21-15,-21 0 0,0-1 16,0 1-16,0 0 0,-21 0 0,0 0 16,0 21-16,0 0 0,-1 0 15,1 0-15,0 0 0,-21 21 0,21 0 16,-1 0-16,-20 0 0,21 1 16,0 20-16,0-21 0,-1 21 15,1-20-15,21 20 0,0-21 0,0 21 16,0-20-16,0-1 0,0 0 0,0 0 15,0 0-15,21-21 0,1 21 16,-1-21-16,0 0 0,0 0 16,0 0-16,0 0 0,1-21 15,-1 0-15,0 21 0,0-21 0,0 0 16,0 0-16,1-1 0,-1 1 0,0 0 16,0 0-16,-21 0 0,0 0 15,21-1-15,-21 1 0,0 0 0,21 21 16,-21 21 15,0 0-31,0 1 16,0-1-16,0 0 0,0 0 15,0 0-15,0 0 0,0 1 0,0-1 16,22 0-16,-1 0 16,-21 0-16,21-21 0,0 0 15,0 0-15,0 0 0,1 0 16,-1 0-16,0 0 0,0 0 15,0 0-15,0-21 0,1 21 0,-1-21 16,0 0-16,0 0 0,0-1 0,-21 1 16,0 0-16,21 0 15,-21 0-15,0 0 0,0-1 0,22 1 16,-22 0-16,0 0 0,0 0 16,0 42-1,0 0 1,0 0-16,0 0 0,0 1 15,0-1-15,0 0 0,0 0 0,0 21 16,0-20-16,0-1 0,0 0 16,0 0-16,0 0 0,0 0 15,21 1-15,0-22 0,0 0 0,0 0 16,0 0-16,1 0 16,-1 0-16,0 0 0,0 0 0,0-22 15,0 22-15,1-21 0,-1 0 16,0 0-16,-21 0 0,21 0 15,0-22-15,-21 22 0,21-21 0,1 21 16,-1-22-16,-21 1 0,21 0 16,0-1-16,21 1 0,-20-22 0,-1 22 15,0 0-15,0 21 0,0-22 0,-21 22 16,0 0-16,21 0 0,-21 0 16,0 63 15,-21-21-31,0 0 0,21 22 15,-21-22-15,0 21 0,21 0 16,0 1-16,-21-1 0,-1 22 0,22-22 16,-21 0-16,21-21 0,0 22 0,0-1 15,0 0-15,0-20 0,0-1 16,0 0-16,0 0 0,21 0 0,-21 0 16,22-21-16,-1 0 0,0 22 0,0-22 15,21 0-15,-20 0 0,-1 0 16,21 0-16,-21-22 0,0 22 0,22-21 15,-22 0-15,0 0 0,21 0 16,-20 0-16,-1-1 0,0 1 0,0 0 16,-21 0-16,0 0 0,0 0 15,21-1-15,-21 1 0,-21 21 16,0 0 0,0 21-16,0 1 15,21-1-15,0 0 0,0 0 16,0 0-16,0 0 0,0 1 0,0-1 15,0 0-15,0 0 0,0 0 16,0 0-16,0 1 0,0-1 16,0 0-1,-22-21 32,22-21-47,-21 21 0,0-21 16,0-1-16,0 1 0,0 0 15</inkml:trace>
  <inkml:trace contextRef="#ctx0" brushRef="#br0" timeOffset="59567.62">27495 4636 0,'-21'0'0,"42"0"0,-63 0 0,21 0 0,21-22 16,-21 22-1,0 0 32</inkml:trace>
  <inkml:trace contextRef="#ctx0" brushRef="#br0" timeOffset="60029.91">29273 4784 0,'0'0'0,"22"-21"0,-1-22 16,0 22-16,-21 0 15,0 0-15,21 0 0,-21-1 16,0 44 15,0-1-31,0 0 16,0 0-16,0 21 0,0 1 15,-21-1-15,21 0 0,-21 1 0,21-22 16,0 21-16,0-21 0,0 22 16,0-22-16,-21 0 0,21 0 0,0 0 15,0-42 16,0 0-15,21-21-16,-21 21 16</inkml:trace>
  <inkml:trace contextRef="#ctx0" brushRef="#br0" timeOffset="60400.69">29464 4445 0,'0'0'0,"0"-21"0,0-21 16,-21 42-1,0 0-15,-1 21 16,22 0-16,0 0 16,0 0-16,0 0 0,0 1 15,22-1-15,-1-21 16,0 0-16,0 0 0,0 0 16,0 0-16,1 0 0,-1 0 15,0 0-15,0-21 0,0-1 0,0 22 16,1-21-16,-22 0 0,0 0 15,0 0-15,0 0 0,0-1 0,0 1 16,-22 0-16,22 0 0,-21 0 16,0 0-16,0 21 0,0 0 0,0 0 15,-1 0-15,1 0 0,0 0 16,0 21-16,0 0 0,0 0 16,-1 0-16,1 0 0,21 1 15,0 20-15,0-21 0,0 0 0,0 0 16,0 1-16,0-1 15,21 0-15,1-21 0,20 0 0,-21 0 16,21 0-16,1 0 0,20 0 0</inkml:trace>
  <inkml:trace contextRef="#ctx0" brushRef="#br0" timeOffset="60708.52">30353 4297 0,'0'0'0,"0"-21"0,0-22 16,0 22-16,0 0 15,0 0-15,-21 21 0,0 0 0,-1 0 16,1 0-16,0 21 16,21 0-16,-21 0 0,0 1 0,0 20 15,21 0-15,0 1 0,-22-1 16,22 0-16,-21 1 0,0-1 0,21 0 16,-21 1-16,21 20 0,-21-21 15,0 1-15,-1-1 0,22 0 0,-21 1 16,0-1-16,21 0 0,0-20 0,0 20 15,0-21-15,0 0 0,0 0 16,0 1-16,21-22 31,0 0-31,-21-22 0,22 1 16,-22 0-16,21 0 0,-21 0 0,0 0 16,0-1-16</inkml:trace>
  <inkml:trace contextRef="#ctx0" brushRef="#br0" timeOffset="60912.4">29866 4720 0,'0'0'0,"-21"0"0,0 0 0,42 0 31,0 0-15,21-21-16,-20 21 15,20 0-15,0 0 0,1 0 0,-1-21 16,0 21-16,1 0 0,-1 0 15,0 0-15,-21-21 0,22 21 0,-22 0 16,0 0-16,0 0 0,0 0 16,1 0-16,-22-21 0</inkml:trace>
  <inkml:trace contextRef="#ctx0" brushRef="#br0" timeOffset="62472.85">31009 4551 0,'0'0'0,"0"-21"16,0 42 31,0 0-47,0 0 0,-21 0 15,21 22-15,-21-22 0,21 21 0,-21 1 16,21-1-16,0 0 0,0 1 15,-22-22-15,1 21 0,21 0 0,-21-20 16,21-1-16,0 0 0,0 0 16,0 0-16,0 0 15,21-42 17,0 21-32,1-21 0,-22 0 0,21 0 15,0 0-15,0-1 0,-21 1 16,21-21-16,0 21 0,1-22 0,-1 22 15,0-21-15,-21 21 0,21 0 16,0-1-16,0 1 0,-21 0 0,22 21 16,-22 21-1,0 0-15,21 1 0,-21-1 16,0 21-16,0-21 0,0 0 16,0 22-16,0-22 0,0 21 15,21-21-15,0 1 0,-21-1 16,21 0-16,-21 0 0,21-21 0,1 21 15,-1-21-15,-21 21 0,21-21 16,0 0-16,0 0 0,0 0 0,1 0 16,-1 0-16,21 0 0,-21-21 15,-21 0-15,21 0 0,1 0 0,-1 0 16,0-1-16,-21 1 0,0-21 16,21 21-16,-21-22 0,21 1 0,-21 21 15,0-21-15,0 20 0,21 1 16,-21 0-16,22 0 0,-22 0 15,0 42 1,0 0 0,0 0-16,0 22 0,0-22 15,0 21-15,0-21 0,-22 22 0,22-22 16,0 21-16,0-21 0,0 22 16,0-22-16,0 0 0,0 0 0,0 0 15,0 0-15,22-21 16,-1 0-16,0 0 0,0 0 15,0 0-15,0 0 16,1 0-16,-1-21 16,0 0-16,0 0 0,0 0 15,-21 0-15,21-1 0,1-20 0,-1 21 16,-21-21-16,0 20 0,21 1 16,-21 0-16,21 0 0,-21 0 0,0 42 46,0 0-46,0 0 0,0 0 16,-21 22-16,21-22 0,0 0 0,0 0 16,-21 22-16,21-22 0,0 0 15,0 0-15,0 0 0,0 0 16,21-21-16,0 22 0,0-1 16,0-21-16,1 0 15,-1 0-15,0 0 16,0 0-16,0 0 0,0 0 0,1-21 15,-1 21-15,-21-22 0,21 1 16,0 0-16,0-21 0,-21 21 0,21-22 16,1 1-16,-1 0 0,-21-1 15,21-20-15,0 20 0,-21 1 0,21 0 16,0-1-16,1 1 0,-22 0 16,0-1-16,21 22 0,-21-21 0,0 21 15,0 42 16,0 0-31,-21 0 0,21 22 16,-22-1-16,22 0 0,0 1 16,0-1-16,-21 0 0,21 1 0,0-1 15,0 0-15,0 1 0,0-1 16,0 0-16,0-21 0,0 22 0,0-22 16,0 21-16,0-21 0,0 1 15,21-1-15,1 0 0,-1-21 0,-21 21 16,21-21-16,0 0 0,0 0 15,0 0-15,1 0 0,-1 0 0,0 0 16,0 0-16,0-21 0,0 0 16,1 0-16,-22-1 0,21-20 15,0 21-15,0-21 0,0-1 16,-21-20-16,21 20 0,1-20 16,-1-1-16,0 1 0,0 21 0,0-22 15,22 1-15,-22-1 0,0 22 16,-21-1-16,0 22 0,21 0 0,-21 0 15,-21 42 1,0 0-16,21 22 16,-21-22-16,-1 21 0,1 22 0,0-22 15,0 0-15,0 22 0,0-22 16,21 22-16,0-22 0,-22 0 0,22 1 16,0-1-16,0 0 0,0 1 15,0-22-15,0 0 0,0 21 16,0-21-16,22 1 0,-1-1 15,0-21-15,0 0 16,0 0-16,0 0 0,1 0 16,-1 0-16,0 0 0,0 0 0,0 0 15,0-21-15,22-1 0,-22 1 16,-21 0-16,21 0 0,0 0 0,-21 0 16,21-22-16,-21 22 15,0-21-15,0-1 0</inkml:trace>
  <inkml:trace contextRef="#ctx0" brushRef="#br0" timeOffset="62692.73">31940 4297 0,'0'0'0,"-21"0"0,-21 0 0,21-21 0,0 21 16,-1 0-16,1 0 15,21 21 32,-21-21-31,0 0-16,0 21 0</inkml:trace>
  <inkml:trace contextRef="#ctx0" brushRef="#br0" timeOffset="65521.22">18161 7091 0,'0'0'0,"0"21"16,0 0-16,0 0 16,0 1-16,0-1 0,0 0 15,21-21 1,0 0-16,0 0 15,22 0-15,-22-21 0,21 0 16,1-1-16,-1 1 0,0 0 0,1 0 16,-1-21-16,0 20 0,-21 1 0,22-21 15,-1 0-15,-21 20 0,0-20 16,1 0-16,-1-1 0,-21 22 0,0-21 16,0 21-16,0-22 15,0 22-15,0 0 0,-21 21 0,-1 0 16,1 0-16,0 0 0,0 0 0,0 0 15,-22 21-15,22 0 0,0 22 16,0-1-16,0 0 0,0 1 0,21-1 16,0 0-16,0 22 0,0-22 15,0 22-15,0-22 0,0 0 0,0 1 16,21-1-16,0 0 0,0-20 0,0-1 16,0 0-16,22 0 15,-22-21-15,0 0 0,21 0 0,-20 0 0,20 0 16,-21-21-16,0 0 0,22 0 15,-22-1-15,0 1 0,21-21 16,-21 21-16,1 0 0,20-22 0,-21 22 16,21-21-16,-20-1 0,-1 22 15,21-21-15,-21 21 0,22 0 0,-22-1 16,0 1-16,21 0 0,1 21 0,-22 0 16,0 0-16,0 0 0,0 0 15,0 21-15,1 0 0,-22 1 0,0-1 16,0 0-16,0 0 0,0 0 15,0 0-15,0 22 0,0-22 0,0 0 16,-22 21-16,1-20 0,0-1 0,21 0 16,-21 0-16,21 0 0,-21 0 15,42-42 17,-21 0-32,21 0 15,0 0-15,0 0 0,1-1 0,-1 1 16,21-21-16,-21 21 0,22-22 15,-22 22-15,0-21 0,21 0 0,-21 20 16,1-20-16,20 0 0,-21 21 0,-21-1 16,0 1-16,21 0 0,-42 21 31,21 21-31,-21 0 0,0 1 16,0-1-16,-1 0 0,1 21 0,0-21 15,0 22-15,0-1 0,21-21 16,0 22-16,0-1 0,0-21 15,0 0-15,0 22 0,0-22 0,21 0 16,0 0-16,21 0 0,-20 0 0,-1-21 16,21 0-16,-21 0 0,22 0 15,-1 0-15,0 0 0,-21 0 0,22 0 16,-1-21-16,0 0 0,1 0 16,-1 0-16,-21 0 0,22-1 0,-22-20 15,21 21-15,-21 0 0,-21-22 16,0 22-16,0-21 0,0 21 0,0-22 15,0 22-15,0 0 0,0 0 0,0 0 16,-21 21-16,0 0 0,0 0 16,0 0-16,-1 21 0,1 0 15,0 0-15,21 22 0,-21-22 16,21 21-16,0-21 0,0 22 16,0-22-16,0 21 0,0-21 0,21 0 15,0 22-15,0-22 0,1 0 0,-1 0 16,0 0-16,0 1 0,21-22 15,-20 0-15,20 21 0,0-21 0,-21 0 16,22 0-16,-1 0 0,-21-21 0,22 21 16,-1-22-16,-21 1 0,21 0 15,-20 0-15,20 0 0,-21 0 16,21-22-16,-20 22 0,20 0 0,-21-21 16,21 20-16,1-20 0,-22 21 15,0-21-15,0 20 0,22 1 0,-22 21 16,0 0-16,0 0 15,0 0-15,-21 21 16,0 1-16,0-1 0,0 0 16,0 0-16,0 0 15,21-21 32,-21-21-47,22 0 0,-22 0 16,0 0-16,0-1 15,0 1-15,0 0 16,0 0-16,0 0 0,-22 21 16,1 0-1,0 0-15,0 21 16,0 0-16,21 0 0,-21 0 0,21 1 16,-22-1-16,1 21 15,21-21-15,0 22 0,-21-22 0,21 21 0,-21 0 16,21-20-16,0 20 15,0-21-15,0 21 0,0-20 0,21-1 16,0 0-16,0 0 0,1 0 0,-1-21 16,0 0-16,0 21 0,21-21 15,-20 0-15,-1 0 0,0 0 0,21 0 16,-21-21-16,1 0 0,20 21 0,-21-21 16,0 0-16,22 0 0,-22-1 15,0-20-15,0 21 0,-21-21 0,21 20 16,0-20-16,-21 21 0,22-21 0,-22 20 15,21 1-15,-21 0 0,0 0 16,0 42 15,0 0-31,0 0 16,0 1-16,0-1 0,-21 21 0,21-21 16,0 0-16,0 22 0,0-22 15,0 0-15,0 0 0,0 0 0,0 1 16,0-1-16,0 0 0,21-21 0,0 0 15,0 21-15,0-21 16,0 0-16,1 0 0,-1-21 16,0 0-16,0 21 0,0-21 0,-21-1 15,21 1-15,1 0 0,-22-21 16,21 21-16,-21-1 0,0-20 16,21 21-16,-21-21 0,21 20 0,-21 1 15,0 0-15,0 0 0,0 0 16,0 42-1,0 0 1,0 0-16,0 0 0,0 22 16,0-22-16,0 21 0,0-21 0,0 22 15,0-22-15,0 0 0,0 21 16,0-20-16,0-1 0,0 0 0,21 0 16,0 0-16,1 0 0,-1-21 15,0 0-15,0 0 16,0 0-16,0 0 0,22 0 15,-22-21-15,0 0 0,0 21 0,22-21 16,-22 0-16,21-22 0,-21 22 16,0 0-16,22-21 0,-22-1 0,0 1 15,21 21-15,-20-21 0,-1-1 0,0 1 16,0-22-16,-21 22 0,0 0 16,21-1-16,-21 1 0,0 0 0,0 21 15,0-22-15,0 22 0,0 0 16,0 42-1,-21 0-15,21 0 16,0 22-16,-21-1 16,0 0-16,21 1 0,0-1 0,-21 0 0,-1 1 15,1-1-15,21 0 0,0 1 0,0-1 16,0 0-16,0 1 16,0-1-16,0-21 0,0 0 0,0 22 15,0-22-15,21-21 0,1 21 0,-1 0 16,0-21-16,0 0 0,0 0 15,0 0-15,1 0 0,-1 0 0,21 0 16,-21 0-16,0-21 0,1 0 0,-1 21 16,0-21-16,0 0 0,0-1 15,0 1-15,1 0 0,-1-21 16,-21 21-16,21-1 0,-21 1 0,21 0 16,-21 0-16,0 0 0,-21 21 31,0 21-31,0 0 0,21 0 15,-22 0-15,22 1 0,-21-1 16,21 0-16,0 21 0,0-21 0,0 1 16,0-1-16,0 0 0,0 0 15,21 0-15,1-21 0,-1 0 16,0 21-16,0-21 0,0 0 16,0 0-16,22 0 0,-22 0 15,0 0-15,0-21 0,0 0 16,1 0-16,-1 0 0,0 21 15,-21-21-15,0-1 0,0-20 0,0 21 16,0 0-16</inkml:trace>
  <inkml:trace contextRef="#ctx0" brushRef="#br0" timeOffset="65760.6">22183 6837 0,'0'0'0,"-22"0"0,44 0 32,-1 0-32,21 0 0,0 0 15,-20 0-15,20-21 0,0 21 0,1 0 16,-1 0-16,0-21 0,1 21 16,-1 0-16,-21 0 0,21 0 0,-20 0 15,-1 0-15,-21-22 0,0 1 31,-43 21-31</inkml:trace>
  <inkml:trace contextRef="#ctx0" brushRef="#br0" timeOffset="66216.34">24574 6604 0,'0'0'0,"0"-21"0,0 0 0,0 0 0,0-1 16,0 1-16,0 42 31,0 1-31,0 20 16,-21 0-16,21 1 0,0-1 0,0 21 15,0-20-15,0-1 0,0 22 0,0-22 16,0 0-16,-21 1 0,21 20 16,0-21-16,0 1 0,0-22 15,0 21-15,0-21 0,0 1 0,0-1 16,-21 0-16,0-21 16,0 0-16,-1 0 0,1 0 15</inkml:trace>
  <inkml:trace contextRef="#ctx0" brushRef="#br0" timeOffset="67020.7">23982 7218 0,'0'0'16,"0"-21"-16,0 0 15,0-1-15,42 1 16,-21 0-16,22 21 0,-1-21 0,-21 21 16,21 0-16,22-21 15,21 0-15,-1-1 0,-20 1 0,20 0 16,1 0-16,0-21 0,-22 20 0,22 1 15,-22-21-15,-20 21 0,-1 0 16,0-22-16,1 22 0,-1-21 0,-21 21 16,0-22-16,-21 22 0,0 0 0,0-21 15,0 20-15,0 1 16,-21 42 0,0 1-16,0-1 0,0 0 15,21 21-15,-21 1 0,-1-1 0,22 0 16,0 1-16,-21-1 0,21 0 15,-21 1-15,21-1 0,0 0 16,0 1-16,0-1 0,0-21 0,0 21 16,-21 1-16,21-1 0,0-21 0,0 0 15,0 22-15,0-22 0,0 0 16,0 0-16,21-42 31,-21 0-31,21 0 16,0 0-16,1-1 0,-22-20 0,21 21 15,0 0-15,0 0 0,0-1 0,0 1 16,-21 0-16,22 21 0,-1-21 16,0 21-16,0 0 15,0 0-15,0 21 16,-21 0-16,0 0 0,0 1 0,0-1 16,22 0-16,-22 21 0,0-21 15,0 1-15,21-1 0,-21 0 0,0 0 16,21 0-16,0 0 0,0 1 0,0-22 15,1 21-15,-1-21 0,0 0 16,0 0-16,0 0 0,22 0 0,-22 0 16,21-21-16,-21 21 0,22 0 0,-22-22 15,21 1-15,0 0 0,-20-21 0,20 21 16,0-22-16,-21 1 16,22 21-16,-22-22 0,0 1 0,-21 21 0,0-21 15,0 20-15,0 1 0,0 0 16,-21 21-1,0 21-15,0-21 0,-1 21 16,-20 22-16,42-22 0,-21 21 0,21-21 16,-21 22-16,21-22 0,0 21 15,0-21-15,0 1 0,0 20 0,0-21 16,21 0-16,0 0 0,0-21 16,0 22-16,1-1 0,-1-21 15,0 0-15,0 0 0,21 0 0,-20 0 16,-1 0-16,0 0 15,0-21-15,0-1 0,0 1 16,1 0-16,-22 0 0</inkml:trace>
  <inkml:trace contextRef="#ctx0" brushRef="#br0" timeOffset="70184.35">27136 7260 0,'0'0'16,"-22"0"-16,-20 21 0,21-21 0,0 0 15,0 0-15,21-21 16,0 0-16,0 0 16,21 0-16,0 0 0,0-1 15,21 1-15,1 0 0,-22-21 0,21 21 16,1-22-16,-1 22 0,-21-21 16,21-1-16,1 1 0,-22 21 15,0-21-15,0-1 0,-21 22 0,0-21 16,0 21-16,0-1 0,0 1 15,0 0-15,-21 21 0,0 0 0,0 0 16,0 0-16,-1 0 0,1 0 16,0 21-16,0 0 0,0 1 0,21-1 15,-21 0-15,21 0 0,0 0 0,0 0 16,0 22-16,21-22 0,0 0 16,0 21-16,0-20 0,0-1 0,-21 0 15,22 21-15,-1-21 0,0 1 16,0-1-16,0 0 0,-21 0 15,21-21-15,1 21 0,-22 0 0,21 1 16,0-22 0,0 0-16,0 0 15,0 0-15,1 0 16,-1 0-16,0 0 0,0-22 0,0 1 16,0 0-16,22 21 0,-1-21 0,-21 0 15,22 0-15,-1-1 0,-21-20 16,21 21-16,-20 0 0,-1-22 0,0 22 15,0-21-15,-21 21 0,0-22 16,0 22-16,0 0 0,0 0 0,-21 21 31,0 0-31,0 0 0,21 21 16,-22 0-16,1 0 0,0 1 0,0-1 16,0 21-16,21-21 0,0 22 0,0-22 15,0 0-15,0 21 0,0-21 16,0 1-16,0-1 0,0 0 0,21 0 15,0-21-15,0 21 0,22 0 16,-22-21-16,21 0 0,-21 0 0,22 0 16,-1 0-16,0 0 0,1 0 0,-1-21 15,0 0-15,1 0 0,-1 21 16,-21-21-16,21 0 0,-20-1 0,20 1 16,-21-21-16,-21 21 0,21 0 15,-21-22-15,0 22 0,21 0 16,-21 0-16,0 0 0,0-1 0,22 22 15,-22 22 1,-22-1-16,1 21 16,21-21-16,0 0 0,0 1 15,0 20-15,0-21 0,-21 0 16,21 0-16,0 1 0,-21-1 0,21 0 16,0 0-16,0 0 0,0 0 15,0-42 32,0 0-47,0 0 0,0 0 16,0 0-16,21-1 0,0-20 15,0 21-15,1 0 0,-1-22 0,0 22 16,0 0-16,0 0 0,0 0 0,1 0 16,-1 21-16,0 0 0,0 0 15,0 0-15,-21 21 0,0 0 16,0 0-16,43 0 0,-22 0 15,-21 22-15,0-22 0,0 0 16,0 0-16,0 0 0,0 1 16,0-1-16,0 0 0,0 0 0,0 0 15,0 0-15,21-21 47,0-21-47,0 0 16,-21 0-16,21 0 0,1 0 0,-1-1 15,0 1-15,0-21 0,0 21 16,0-22-16,22 22 0,-22-21 0,21 21 16,-21 0-16,1-1 0,20 1 0,-21 21 15,0 0-15,0 0 16,1 21 0,-22 1-16,0-1 0,0 0 0,0 0 15,0 0-15,0 22 0,0-22 0,0 0 16,-22 0-16,22 0 0,0 0 15,0 22-15,0-22 0,0 0 0,0 0 16,0 0-16,0 1 16,22-22-16,-1 0 0,0 21 0,0-21 15,0 0-15,0 0 0,1 0 0,20 0 16,-21 0-16,0-21 0,22-1 16,-22 22-16,0-21 0,21 0 0,1 0 15,-22 0-15,-21 0 0,21-1 0,0-20 16,-21 21-16,21 0 15,-21-22-15,0 22 0,0-21 0,0 21 16,0 0-16,0-1 0,-21 1 0,0 0 16,0 21-16,0 0 0,-1 0 15,-20 0-15,0 21 0,21 0 16,-1-21-16,1 22 0,0-1 0,0 21 16,0-21-16,0 0 0,-1 22 15,22-22-15,0 0 0,0 0 0,0 22 16,0-22-16,0 0 15,0 0-15,22-21 0,-1 21 0,0-21 16,0 0-16,0 0 16,0 0-16,1 0 0,20 0 15,-21-21-15,0 21 0,0-21 0,1 21 16,-1-21-16,-21 0 0,21-1 16,0 1-16,0 0 0,-21 0 0,0 0 15,21 0-15,-21-22 0,22 22 0,-22 0 16,0 0-16,0 0 0,0-1 15,0 44 1,0-1 0,-22 0-16,22 0 0,0 0 15,0 0-15,0 1 0,0-1 0,0 0 16,0 0-16,0 0 0,0 0 0,0 1 16,0-1-16,0 0 15,22-21-15,-1 21 0,0-21 0,0 0 16,0 0-16,0 0 0,22 0 0,-22 0 15,21 0-15,-21 0 0,1 0 16,20 0-16,-21-21 0,0 21 0,0-21 16,1 0-16,-1-1 0,0 1 15,-21 0-15,21 0 0,0 0 0,-21 0 16,0-1-16,21 1 0,-21 0 0,0 0 16,22 0-16,-1 21 15,-21 21 1,0 0-16,-21 21 15,21-20-15,-22-1 16,22 0-16,0 0 0,0 0 16,0 0-16,0 1 0,0-1 15,0 0-15,22-21 0,-22 21 16,21-21-16,0 0 0,0 0 0,0 0 16,0 0-16,1 0 0,-1 0 15,0 0-15,21 0 0,-21 0 0,1-21 16,-1 21-16,0-21 0,0 0 0,0-1 15,0 1-15,1 0 0,-1 0 16,0 0-16,0 0 0,0-22 0,0 22 16,-21 0-16,0 0 15,0 42 17,-21 0-32,21 0 0,0 0 0,0 1 15,-21-1-15,0 0 0,21 0 0,-21 0 16,21 0-16,-21 1 0,21-1 15,0 0-15,-22-21 0,22 21 0,0 0 16,22-42 31,-1 0-47,0 0 0,0 0 16,0-1-16,0 1 15,-21 0-15,0 0 0,22 0 16,-1 0-16,0 21 15,0 0-15,0 0 16,-21 21-16,0 0 16,0 0-1,0 0-15,0 0 0,0 1 0,0-1 16,0 0-16,21-21 0,1 21 16,-1-21-1,0 0-15,0 0 0,0 0 16,0 0-16,1 0 15,-1 0-15,0 0 0,0 0 0,0-21 16,0 21-16,1-21 0,-22 0 0,21-1 16,21 1-16,-21 0 0,0 0 15,-21 0-15,22 0 0,-1 21 0,0-22 16,0 1-16,0 21 16,0 21-1,-21 1-15,0-1 16,-21 0-16,21 21 0,0-21 15,0 1 1,43-22-16,-43 21 0,0 0 16,21-21 15,0 0-31,0 0 0,0 0 0,22 0 16,-22 0-16,0-21 0,0 21 15,21-21-15,1 21 0,-22-22 0,0 1 16,0 0-16,0 0 0,1 0 15,-1 0-15,0-1 0,0 1 0,0 0 16,0 21-16,-21 21 47,0 0-31,0 1-16,0-1 15,22-21 1,-1 0-16,0 0 0,0 0 15,0 0-15,0 0 0,1 0 0,20 0 16,-21 0-16,21 0 0,1 0 16,-22 0-16,0 0 0,21 0 0,-20 0 15,-1 0-15,0-43 0,0 43 0,-21-21 16,0 0-16,21 0 0,-21 0 16,0 0-16,21-22 0,-21 22 0,0-21 15,0 21-15,-21-1 0,0-20 16,-21 21-16,-1 21 15,22 0-15,-42 42 0,20-42 0,22 21 16,0 1-16,-21-1 0,21 0 0,-1 0 16,1 21-16,0-20 0,21-1 15,0 0-15,0 0 0,0 0 16,0 22-16,21-22 0,0-21 16,1 0-16,20 0 15,-21 0-15,0-21 0,0 21 16,1 0-16,-1-22 0,0 22 15,-42 0 17,21 43-32,-21-22 15,21 0-15,-22 21 0,22-20 0</inkml:trace>
  <inkml:trace contextRef="#ctx0" brushRef="#br0" timeOffset="70363.78">32216 7557 0,'0'42'0,"0"-84"0,0 105 15,0-21-15,0 1 0,-22-1 16,22 0-16,-21 1 0,21-22 0,0 21 15,0-21-15,-21 1 0,0-1 16,0 0-16,0 0 0,21 0 0,-22-21 16,1 0-16,0 21 0,0-21 0,0 0 15,0 0-15,-1 0 0,1 0 16,0-21-16,21 0 0,0 0 16,0 0-16,0 0 15,0-22-15,0 22 0,0 0 16,0-21-16,0-1 0</inkml:trace>
  <inkml:trace contextRef="#ctx0" brushRef="#br0" timeOffset="70480.73">31475 6541 0,'-64'-22'0,"128"44"0</inkml:trace>
  <inkml:trace contextRef="#ctx0" brushRef="#br0" timeOffset="70591.66">31242 6477 0,'0'0'0,"-21"0"79,0 0-64</inkml:trace>
  <inkml:trace contextRef="#ctx0" brushRef="#br0" timeOffset="70700.6">30332 6371 0,'-43'0'0,"86"0"0,-128 0 0</inkml:trace>
  <inkml:trace contextRef="#ctx0" brushRef="#br0" timeOffset="70797.53">29739 6435 0,'-106'21'15</inkml:trace>
  <inkml:trace contextRef="#ctx0" brushRef="#br0" timeOffset="72555.53">19579 9229 0,'0'0'16,"-21"0"-16,0 0 0,0 21 0,-1-21 0,1 0 16,0 0-16,0 0 0,21-21 0,-21 21 15,21-21-15,0-1 0,0 1 16,0 0-16,21 0 0,0-21 0,0 20 15,22-20-15,-22 0 0,0-22 16,21 22-16,-21 0 0,22-22 0,-22 22 16,0-1-16,0 1 0,0 0 0,1-1 15,-1 1-15,-21 0 0,0 21 16,0-1-16,0 1 0,-21 21 31,-1 21-31,1 1 0,0-1 0,0 21 16,0 0-16,-22 1 0,43 20 0,-21 1 15,0-1-15,21 1 0,-21-1 16,21 1-16,0-1 0,0 1 0,0-22 16,0 0-16,0 1 0,0-22 0,21 21 15,0-21-15,0 1 0,1-22 16,20 0-16,-21 0 0,0 0 0,22 0 16,-22 0-16,21 0 0,0-22 15,-20 1-15,20 0 0,-21 0 0,21 0 16,-20-22-16,-1 22 0,0-21 0,0 21 15,0-22-15,-21 1 16,0 21-16,0-21 0,0 20 0,0 1 16,0 0-16,0 0 0,-21 21 15,21 21 1,0 0-16,0 22 0,0-22 0,0 21 16,0-21-16,0 22 0,0-1 15,0-21-15,0 21 0,0-20 0,21 20 16,0-21-16,1 0 0,-1 0 0,0-21 15,0 22-15,0-22 0,22 0 16,-22 0-16,21 0 0,-21 0 16,22 0-16,-22-22 0,21 1 0,-21 0 0,0 21 15,22-21-15,-22 0 16,-21 0-16,21-1 0,-21-20 0,0 21 16,0 0-16,0 0 0,0-22 0,0 22 15,0 0-15,-21 21 16,0 0-16,21 21 15,0 0-15,-21 0 0,21 1 16,0-1-16,-22 21 0,22-21 16,0 0-16,0 22 0,0-22 0,-21 0 15,21 0-15,0 0 0,-21-21 16,21 22-16,0-1 16,0-42-1,21-1 1,0 1-16,1 0 15,-1 0-15,0 0 0,0-22 0,0 22 16,0-21-16,1 21 0,-1-22 0,0 22 16,0 0-16,0 0 0,0 0 15,1 21-15,-1 0 0,-21 21 16,0 0 0,0 0-16,0 22 0,0-22 0,0 0 15,0 21-15,0-21 0,0 1 0,0-1 16,21 0-16,-21 0 15,21 0-15,0 0 0,0 1 0,22-1 16,-22-21-16,0 0 0,0 0 16,22 0-16,-22 0 0,0 0 15,21 0-15,1-21 0,-22 21 0,21-22 16,0 1-16,-20 0 0,20 0 0,0 0 16,-21 0-16,22-22 0,-22 22 15,0-21-15,0 21 0,0-22 0,1 1 16,-22 0-16,0 20 0,0-20 0,0 21 15,0 0-15,-22 21 16,1 0-16,0 0 16,21 21-16,-21 0 0,0 0 0,0 22 15,-1-22-15,1 21 16,21-21-16,-21 22 0,21-1 0,-21-21 16,21 0-16,0 22 0,0-22 0,0 0 15,0 0-15,21 0 0,0 0 16,0-21-16,1 22 0,-1-22 0,0 0 15,0 0-15,21 0 0,-20 0 0,20 0 16,0 0-16,1 0 0,-1-22 16,0 1-16,1 21 0,-1-21 0,0 0 15,-21 0-15,22 0 0,-1-1 0,0-20 16,-20 21-16,20 0 16,-21-22-16,0 22 0,0-21 0,1 21 15,-22-22-15,0 22 0,0 0 0,0 0 16,0 0-16,-22 21 15,1 0-15,21 21 0,-21 0 16,21 0-16,0 0 0,-21 22 0,21-22 16,0 21-16,0-21 0,0 22 15,0-22-15,0 0 0,0 21 0,0-20 16,0-1-16,0 0 0,0 0 16,0 0-16,0 0 0,0 1 15,-21-22 16,21-22-15,-21 1-16,-1 21 0,1-21 0,0 0 16,0 21-16,-21-21 0,20 0 0,-20-1 15,-21-20-15,20 21 0</inkml:trace>
  <inkml:trace contextRef="#ctx0" brushRef="#br0" timeOffset="72761.42">20786 8636 0,'0'0'0,"-22"0"0,1 0 15,0 0-15,0-21 0,0 21 16,0 0-16,-1 0 0,44 0 47,-1 0-47,21 21 0,-21-21 0,0 0 15,1 0-15,20 21 0,0-21 0</inkml:trace>
  <inkml:trace contextRef="#ctx0" brushRef="#br0" timeOffset="73937.64">23537 9144 0,'0'0'0,"-21"0"0,-42 21 31,41 0-31,1-21 0,0 0 16,21-21-1,0 0-15,0 0 16,21 0-16,0 0 0,1-22 16,-1 22-16,0-21 0,21 21 0,-21-22 15,1 1-15,-1 0 0,0-1 16,0 1-16,0 21 0,0-22 0,-21 22 16,0 0-16,0 0 0,0 0 0,0 42 31,0 0-31,-21 0 0,0 22 15,21-1-15,0 0 0,-21 1 16,0-1-16,21 21 0,-21-20 0,21-1 16,0 0-16,0 1 0,0-1 15,0 0-15,0-20 0,21 20 16,0-21-16,0 0 0,0 0 0,0-21 16,22 0-16,-22 22 0,21-22 0,-21 0 15,22 0-15,-22 0 0,21-22 16,-21 1-16,1 0 0,20 0 0,-21 21 15,0-42-15,-21 20 0,0 1 0,0 0 16,0-21-16,0 21 0,0-22 16,0 1-16,-21 21 0,0-22 0,0 1 15,0 0-15,-1 21 0,-20-22 0,21 22 16,-21 0-16,20 21 0,1-21 16,0 21-16,0 0 0,0 0 15,21 21 1,21-21-1,0 0-15,0 21 0,0-21 16,22 0-16,-22 0 0,21 0 16,1 0-16,-1 0 0,0-21 0,1 0 15,-1 0-15,0-1 0,1 22 0,20-21 16,-21 0-16,-20 0 0,20 0 16,-21 0-16,0-1 0,0 1 0,-21 0 15,0 0-15,0 0 0,0 0 31,-21 21-31,0 0 16,21 21 0,0 0-16,0 0 15,0 0-15,0 22 0,0-22 0,0 21 16,0 0-16,0 1 0,0-1 16,0 0-16,0 22 0,0-22 0,0 22 15,21-22-15,-21 22 0,0-22 0,0 21 16,0 1-16,0-22 0,0 22 15,0-1-15,0 1 0,0 20 0,0-20 16,0 21-16,0-22 0,0 22 0,-21-22 16,21 22-16,0-22 0,0 22 0,-21 0 15,21-1-15,0-20 16,0 21-16,0-1 0,0 1 0,0-22 16,21 1-16,-21-1 0,0-20 0,21 20 15,0-20-15,1-22 0,-22 21 0,0-21 16,21-21-1,-21-21 1,0 0-16,0 0 0,-21-22 0,-1 22 16,1-21-16,0 0 0,-21-1 0,21-20 15,-22-1-15,1 22 16,0-43-16,20 22 0,-20-1 0,21 1 16,-21-22-16,20 22 0,22-1 0,0-21 15,0 22-15,0-22 0,0 1 16,22 20-16,-1-21 0,0 22 0,21-22 15,-21 22-15,22 20 0,-1-20 0,0 21 16,1-1-16,-1 1 0,0 0 16,1 20-16,-22 1 0,21 0 0,1 0 15,-22 0-15,21 21 0,-21-21 0,22 21 16</inkml:trace>
  <inkml:trace contextRef="#ctx0" brushRef="#br0" timeOffset="75919.88">25908 9229 0,'0'0'0,"42"0"0,-21 0 0,1 21 0,-22 0 15,-22-21 32,22 21-47,-21-21 16,0 0-16,0 0 0,0 21 15,-22-21-15,22 0 0,21 22 16,-21-22-16,42 0 47,0 0-47,1 0 16,-1 0-16,0 0 0,0 0 15,0 0-15,0 0 16,1 0-1,-22 21 17,0-42-1,0-1-31,0 1 16,0 0-16,0 0 0,0 0 15,0-22-15,0 22 0,0-21 0,21 0 16,-21-1-16,21 1 0,-21 0 15,21-1-15,0-20 0,-21 20 0,21 1 16,1-21-16,-1 20 0,0 1 16,0 21-16,21-22 0,-20 22 0,-1 0 15,0 21-15,0 0 0,0 0 0,0 0 16,-21 21-16,22 0 16,-22 1-16,0-1 0,0 0 0,0 0 15,0 21-15,0-20 0,0-1 16,0 0-16,0 0 0,0 0 0,0 0 15,0-42 32,0 0-47,0 0 0,0 0 16,0 0-16,0-1 0,0 1 16,0 0-16,0 0 0,0 0 0,0 0 15,0-1-15,-22 1 0,1 21 16,0 0-1,0 0-15,0 21 0,0 1 16,21-1-16,-22 21 0,1 0 16,21-20-16,0 20 0,-21 21 0,21-20 15,-21-1-15,21 0 0,0 1 16,0-1-16,0 0 0,0 1 16,0-22-16,21 21 0,0-21 0,0 1 15,1-1-15,20 0 0,-21-21 16,21 0-16,1 0 0,-22 0 0,21 0 15,1 0-15,-1 0 0,-21 0 0,21-21 16,1 0-16,-1-1 0,-21-20 16,22 21-16,-1 0 0,0-22 0,-21 22 15,1-21-15,-1 0 0,0-1 0,0 22 16,-21-21-16,0 21 0,0-1 16,0 1-16,0 42 31,0 1-31,0-1 0,0 0 15,0 21-15,0-21 0,-21 22 0,21-1 16,0-21-16,0 22 0,0-22 0,0 21 16,0-21-16,0 0 0,21 1 15,0-1-15,0 0 0,1-21 16,-1 0-16,21 0 0,-21 0 0,0 0 16,1 0-16,-1 0 0,21 0 15,-21-21-15,0 0 0,1-1 16,-22 1-16,21 0 0,-21 0 0,21 0 15,-21-22-15,0 22 0,0-21 0,0 21 16,0-22-16,-21 1 0,0 21 16,-1-21-16,1 20 0,0 1 15,0 0-15,0 0 0,0 21 0,-1 0 16,1 0-16,21-21 0,21 21 31,1 0-31,-1 0 16,0 0-16,21 0 0,-21 0 15,22 0-15,-1 0 0,22 0 0,-22 0 16,21-21-16,1 21 0,-1-22 16,1 22-16,-1 0 0,1 0 15,-22-21-15,1 21 0,-1 0 0,-21 0 16,0 0-16,0 0 0,-42 0 31,0 21-31,0 1 0,0-22 0,-22 21 16,22 0-16,-21 0 0,21 0 15,-22 22-15,22-22 0,-21 21 0,21-21 16,-22 22-16,22-22 0,0 21 0,0-21 16,21 22-16,0-22 0,0 21 15,0-21-15,0 0 0,0 1 0,0-1 16,21-21-16,0 0 16,0 0-16,1 0 0,-1 0 15,0 0-15,21 0 0,-21 0 16,1-21-16,-1 21 0,0-22 0,0 1 15,0 0-15,0-21 0,1 21 16,-1-22-16,0 1 0,0 21 0,0-43 16,0 22-16,-21 0 0,22-1 15,-1-20-15,-21 20 0,21-20 0,-21 21 16,21-1-16,0-20 0,-21 20 0,0 1 16,0 0-16,21 21 0,-21-22 15,0 22-15,0 0 0,0 42 31,0 21-15,-21-20-16,21 20 0,-21-21 0,0 21 16,21 1-16,-21 20 0,0-20 15,-1-1-15,22 0 0,0 22 0,-21-22 16,21 0-16,0 1 0,0-1 0,0 0 16,0 1-16,0-1 0,21-21 15,-21 0-15,22 1 0,20-1 0,-21 0 16,0 0-16,22-21 0,-22 0 15,21 21-15,0-21 0,-20 0 0,20 0 16,0 0-16,1-21 0,-1 21 0,-21-21 16,21 0-16,1 0 15,-22-1-15,21 1 0,-21 0 0,1 0 16,-22-21-16,21-1 0,-21 22 0,0-21 16,21-1-16,-21 22 0,0-21 15,0 21-15,0 0 0,0-1 0,-21 22 16,0 0-16,-1 0 0,1 22 0,0-22 15,0 42-15,0-21 0,0 21 16,-1-20-16,22 20 0,0 0 0,0-21 16,0 22-16,0-22 0,0 0 0,0 0 15,22 22-15,-1-22 16,0-21-16,0 21 0,0 0 0,22-21 0,-22 0 16,21 21-16,-21-21 0,22 0 15,-1 0-15,-21 0 0,21 0 16,-20 0-16,20 0 0,-21-21 0,0 21 15,0-21-15,1 21 0,-1-21 0,-21 0 16,0-1 0,0 1-16,-21 21 0,-1-21 15</inkml:trace>
  <inkml:trace contextRef="#ctx0" brushRef="#br0" timeOffset="78560.44">1524 13949 0,'0'-21'31,"-21"21"-15,0 0 0,-1-21-16,1 21 0,0 0 15,0 0-15,0 0 0,0 0 16,-1 0-16,1 0 0,0 0 0,0 0 16,-21 0-16,20 21 15,1-21-15,0 0 0,0 21 16,0-21-16,21 21 31,42-21-15,-21 21-16,22-21 0,20 0 15,-21 0-15,22 0 0,-1 0 16,1 0-16,21 0 0,-22 0 0,22 0 16,-22 0-16,1 0 0,20 0 15,-20 0-15,-1 0 0,22 0 0,-21 0 16,-1 0-16,1 0 0,-1 0 15,1-21-15,-1 21 0,1 0 16,-22 0-16,0 0 0,1 0 16,-1-21-16,0 21 0,-21 0 0,1 0 15,-1 0-15,0 0 0,0 0 16,-21-21 0,-21 0-1,0 21-15,0-22 16,-1 1-16,1 0 0,0 21 15,0-21-15,-21 0 0,20 21 16,1-21-16,-21-1 0,21 22 0,-22-21 16,1 0-16,21 0 0,-21 21 15,20-21-15,-20 21 0,21 0 16,0 0-16,0 0 0,-1-21 16,1 21-16,21 21 31,21 0-16,1-21-15,-1 21 0,0-21 16,0 21-16,21-21 0,-20 0 0,20 0 16,0 21-16,1-21 0,-22 0 15,21 0-15,0 0 0,1 0 0,-22 0 16,21 0-16,-21 0 0,1 0 16,-1 0-16,0 0 0,0 0 15,0 0-15,-21 22 0,21-22 16,-21 21-16,0 0 15,0 0-15,0 0 0,0 0 16,-42 1-16,21 20 0,0 0 0,0-21 16,-22 22-16,22-1 0,-21 0 0,21 1 15,-22-1-15,22 0 0,-21 1 16,21-1-16,-22 0 0,22-20 16,0 20-16,0-21 0,0 0 0,-1 22 15,1-22-15,21 0 0,0 0 31,21-21 1,-21-21-32,22 0 15,-1 0-15,-21-1 0,21 1 16</inkml:trace>
  <inkml:trace contextRef="#ctx0" brushRef="#br0" timeOffset="79647.82">5270 14012 0,'0'22'15,"-21"-22"17,21-22-32,0 1 15,0 0-15,0 0 0,0 0 16,0-22-16,0 22 0,0-21 0,21 0 16,1-22-16,-22 22 0,21-22 15,0 1-15,0 20 0,0-20 0,0 21 16,1-22-16,-1 43 0,-21-21 15,0 20-15,21 1 0,-21 0 16,-21 21 0,0 21-16,21 0 15,0 1-15,-22 20 0,22-21 0,0 21 16,0 1-16,0-1 0,0 0 16,0 1-16,22-1 0,-1 0 0,0-20 15,0 20-15,0 0 0,22 1 16,-22-22-16,0 0 0,21 21 0,-21-21 15,1 1-15,-1-1 0,0 0 0,0 0 16,0-21-16,-21 21 0,0 0 16,-42-21-1,21 0 1,0 0-16,-22 0 0,22 0 16,-21 0-16,-1-21 0,1 21 0,21-21 15,-21 0-15,-1 21 0,22-21 16,0 21-16,0 0 0,0 0 0,-1 0 15,22 21 1,0 0-16,22 0 16,20 0-16,-21 1 0,0-22 15,0 21-15,22 0 0,-22 0 16,0 0-16,21-21 0,1 21 0,-22-21 16,21 0-16,1 0 0,-22 0 0,21 0 15,0 0-15,-20 0 0,20 0 16,0-21-16,-21 0 0,22 0 0,-1 0 15,-21-22-15,22 22 0,-22-21 16,21 21-16,-21-22 0,22 1 0,-22-21 16,0 20-16,0 1 0,0 0 15,-21-22-15,0 22 0,0-1 0,0 1 16,0 0-16,0-1 0,0 1 0,0 21 16,0 0-16,0 0 0,0-1 15,-21 44 1,21-1-1,0 0-15,0 21 0,0 1 0,0-1 16,-21 0-16,21 22 0,0-22 16,0 22-16,0-1 0,-21-21 15,21 22-15,0-22 0,0 1 0,0-1 16,0 0-16,0-21 0,0 22 16,0-22-16,21-21 0,-21 21 0,21-21 15,0 0-15,0 0 16,1-21-16,-1 21 0,-21-21 15,21 0-15,-21-1 0,21 1 0,-21 0 16,0 0-16,0 0 0</inkml:trace>
  <inkml:trace contextRef="#ctx0" brushRef="#br0" timeOffset="79897.67">6181 13716 0,'-22'0'16,"22"-21"-1,22 21 1,-1-21-16,0 21 0,21-21 0,-21 21 16,22-22-16,-22 1 0,21 21 15,1-21-15,-1 0 0,0 0 0,-21 21 16,22-21-16,-22-1 0,0 22 16,0 0-16,0 0 0,-21-21 15,22 21-15,-22 21 31,-22-21-31,1 22 16,21-1-16</inkml:trace>
  <inkml:trace contextRef="#ctx0" brushRef="#br0" timeOffset="81511.67">7154 14034 0,'0'0'16,"-21"0"-1,21-22-15,0 1 16,0 0-16,0 0 0,21 0 15,-21 0-15,21-1 0,1 1 16,-22 0-16,0-21 0,21 21 0,-21-1 16,0 1-16,0-21 15,0 21-15,0 0 0,0-1 0,0 1 16,-21 0-16,-1 0 0,1 0 0,0 0 16,0-1-16,-21 22 0,20 0 15,1 0-15,-21 0 0,21 0 0,-22 22 16,22-1-16,0 21 0,0-21 15,-21 22-15,42-22 0,-22 21 0,22 0 16,0 1-16,0-1 0,0 0 0,0 1 16,0-1-16,0-21 0,0 22 15,22-22-15,-1 0 0,0 0 0,0-21 16,0 21-16,0-21 0,1 0 16,-1 0-16,0 0 0,0 0 15,0-21-15,0 0 0,1 21 0,-1-21 16,0 0-16,0-1 0,0-20 15,0 21-15,1 0 0,-1-22 0,0 22 16,-21-21-16,0 21 0,21-22 0,-21 22 16,0-21-16,21 21 0,-21-22 15,0 22-15,0 0 0,0 0 16,0 42 0,0 0-16,0 0 15,0 1-15,0-1 0,0 21 0,0-21 16,0 22-16,21-1 0,-21 0 15,22-21-15,-22 22 0,21-1 16,-21-21-16,21 0 0,0 1 0,-21-1 16,21 0-16,0-21 0,1 0 15,-1 0-15,0 0 0,0 0 16,0 0-16,0-21 16,1 0-16,20-1 0,-21 1 0,0-21 15,0 21-15,1-22 0,-1 1 0,0 0 16,21-22-16,-21 22 0,1-22 15,-1 22-15,-21-21 0,21-1 0,-21 22 16,0-1-16,0-20 0,0 21 0,0-1 16,0 22-16,0-21 0,0 21 15,0-1-15,-21 22 16,21 22 0,0-1-16,0 21 0,0-21 15,0 22-15,0-1 0,0 0 0,-21 1 16,21 20-16,0-21 0,0 22 15,-22-22-15,22 22 0,0-1 0,0-20 16,0-1-16,0 0 0,0 1 0,22-1 16,-1-21-16,0 0 0,0 0 15,0-21-15,0 0 0,1 0 0,-1 0 16,21 0-16,-21 0 0,0 0 16,1 0-16,20-21 0,-21 0 15,0-21-15,22 21 0,-22-1 0,0 1 16,0-21-16,0 21 0,0-22 15,-21 22-15,0-21 0,22 21 0,-22 0 16,0-1-16,0 1 0,0 0 0,0 42 31,0 0-31,0 1 16,0-1-16,0 0 0,0 0 0,0 0 16,0 22-16,0-22 0,0 0 15,0 0-15,0 0 0,0 22 0,0-22 16,21-21-16,-21 21 0,21 0 0,0-21 15,0 0-15,0 21 0,1-21 16,20 0-16,-21 0 16,0-21-16,0 21 0,1-21 0,20 0 15,-21 0-15,0-1 0,0 1 16,22 0-16,-22 0 0,0-21 0,0 20 16,22-20-16,-22 21 0,0-21 0,0-1 15,0 22-15,0 0 0,1 0 16,-1 0-16,-21-1 0,21 1 0,0 21 15,0 0 1,0 0-16,1 0 0,-22 21 16,21-21-1,0 0 17,-21-21-1,0 0-31,0 0 15,-21 0 1,0 21-16,-1 0 16,1 0-16,0 0 0,0 0 15,0 0-15,0 0 0,-1 21 16,1 0-16,21 0 16,-21 0-16,0 22 0,0-22 0,21 21 0,0 1 15,0-22-15,-21 21 0,21 0 16,0-20-16,0 20 0,0-21 15,0 0-15,0 22 0,0-22 0,21 0 16,0 0-16,0 0 16,0-21-16,0 0 0,1 0 0,-1 0 15,0 0-15,0 0 0,0 0 0,0 0 16,1 0-16,-1-21 0,0 0 16,0 21-16,-21-21 0,21 0 0,0 21 15,-21-22-15,0 1 0,0 0 0,22 0 16,-22 0-16,0 0 0,0-22 15,0 22-15,0-21 0,0 21 16</inkml:trace>
  <inkml:trace contextRef="#ctx0" brushRef="#br0" timeOffset="81879.45">8890 12827 0,'0'0'0,"-21"0"0,0 0 16,-1 0-16,1 0 0,0 21 0,0-21 16,21 21-16,0 1 15,-21-22-15,21 21 0,0 0 0,0 0 16,0 0-16,0 0 0,21-21 16,0 0-16,0 0 0,0 0 15,1 0-15,-1 0 0,0 0 16,0-21-16,-21 0 0,0 0 15,0 0-15,0 0 16,0-1-16,0 1 0,-21 21 16,0 0-16,0 0 0,-1 0 15,1 0-15,0 0 0,0 0 16,0 21-16,21 1 0,0-1 16,0 0-1,0 0-15,0 0 0,0 0 16,0 1-16,0-1 15,-21 0-15</inkml:trace>
  <inkml:trace contextRef="#ctx0" brushRef="#br0" timeOffset="82239.67">7832 13462 0,'0'0'0,"-22"21"0,1-21 0,0 21 16,42-21-1,0 0-15,1 0 16,20-21-16,-21 21 0,21 0 16,1-21-16,-22 0 0,21 21 0,1-21 15,-22 21-15,21 0 0,-21 0 0,0 0 16,1-21-16,-22 42 94</inkml:trace>
  <inkml:trace contextRef="#ctx0" brushRef="#br0" timeOffset="87099.7">17780 12573 0,'0'0'0,"-21"0"16,-22 0-16,1 0 0,0 0 16,-1 0-16,-20 0 0,21 0 0,20 0 15,-20 0-15,21 0 0,0 0 16,0 0-16,42 0 16,0 0-1,0 0-15,21 0 0,1 0 16,-1 0-16,22 0 0,-1 0 0,1 0 15,-1 0-15,22 21 0,-22-21 16,22 0-16,0 0 0,-1 0 16,22 0-16,-21 0 0,21 0 0,-22 0 0,-20 0 15,20 0-15,-20 0 16,-22 0-16,22 0 0,-22-21 0,-21 21 16,0 0-16,1 0 0,-1 0 0,0-21 15,0 21 1,-21-21-16,0 0 15,0-1-15,0 1 16,0 0-16,-21 21 0,0-21 0,21 0 16,-21 21-16,21-21 0,-22-1 0,1 22 15,0 0-15,0 0 16,0 0-16,0 0 0,-22 0 16,22 0-16,-21 0 0,21 0 0,-1 0 15,1 0-15,0 0 0,42 0 47,0 0-47,1 0 16,20 0-16,-21 0 0,21 0 15,-20 0-15,20 0 0,-21 0 0,21 0 16,-20 0-16,-1 0 0,0 0 0,0 0 16,0 0-1,-21 22-15,0-1 0,0 0 16,0 0-16,0 0 0,-21 0 15,0 1-15,-43 20 0,43-21 16,0 0-16,0 0 0,0 1 0,0 20 16,-1-21-16,1 0 0,0 0 0,0 1 15,0-1-15,0 0 16,21 0-16,-43 0 0,22 0 16,0-21-16</inkml:trace>
  <inkml:trace contextRef="#ctx0" brushRef="#br0" timeOffset="87127.69">18605 12785 0,'22'0'0,"20"-21"15</inkml:trace>
  <inkml:trace contextRef="#ctx0" brushRef="#br0" timeOffset="87628.4">20553 12129 0,'21'-22'0,"-42"44"0,42-65 0,-21 22 0,0 0 16,0 0-16,0 0 16,0-1-16,0 1 15,-21 21 1,21 21-16,0 1 0,0 20 16,0 0-16,0 1 0,0 20 0,0-21 15,0 22-15,21-1 0,-21-20 16,0-1-16,0 22 0,0-22 15,0 0-15,0 1 0,0-1 16,0 0-16,0 1 0,0-22 0,-42 21 16,20-21-16,22 22 0,0-22 15,0 0-15,-21-21 16,0 0 0,0 0-16,21-21 15,-21 21-15,21-21 0,-21-1 0,-1 1 16,22 0-16,0-21 0,-21 21 15,21-1-15</inkml:trace>
  <inkml:trace contextRef="#ctx0" brushRef="#br0" timeOffset="88100.66">20151 12340 0,'0'0'0,"-22"-42"0,44 21 0,-22 0 0,0-1 15,0 1-15,0-21 16,0 21-16,0 0 0,21-1 0,-21-20 15,42 21-15,-21 0 0,22 0 16,-1-1-16,0 1 0,22 0 0,-22 21 16,22 0-16,-1 0 0,1 0 0,-1 21 15,1 22-15,-1-1 0,-21 0 16,22 1-16,-22 20 0,1-21 0,-1 22 16,0-22-16,-21 22 0,1-22 15,-1 0-15,0 22 0,-21-22 16,0 1-16,0-1 0,0-21 0,0 21 15,0 1-15,0-22 0,0 0 16,-21-21-16,21 21 0,-43-21 16,86 43-16,-43-65 15,0-20-15,0 21 0,0 0 16,0-22-16,0 1 0,0 0 16,0-1-16,21 1 0,-21 0 0,21-1 15,0-20-15,-21 21 0,21-22 0,1 1 16,-22-1-16,0 1 15,21 20-15,0-20 0,-21 20 0,21 22 0,-21-21 16,0 21-16,21 21 31,-21 21-31,0 0 16,0 21-16,0-20 0,0 20 16,0-21-16,0 21 0,0 1 0,0-22 15,0 21-15,0 1 0</inkml:trace>
  <inkml:trace contextRef="#ctx0" brushRef="#br0" timeOffset="88755.63">21844 12383 0,'0'0'0,"0"-22"16,0 1-16,0 0 16,0 0-16,-21 21 15,0 0-15,-1 0 16,1 21-16,0 0 0,0 0 15,0 1-15,-22-1 0,22 21 0,0 0 16,0-20-16,0 20 0,0-21 0,21 21 16,0 1-16,-22-22 0,22 0 15,0 0-15,0 0 0,0 1 0,22-1 16,-1-21-16,0 0 16,0 0-16,0 0 0,0 0 15,1 0-15,-1 0 0,0 0 0,0-21 16,-21-1-16,21 1 0,-21 0 15,21 0-15,-21 0 0,0 0 0,0-1 16,0-20-16,22 21 0,-22-21 0,21 20 16,-21-20-16,21 0 0,-21 21 15,21-22-15,0 1 0,0 0 0,1 20 16,20 1-16,-21 0 0,0 0 16,22 21-16,-22 0 0,0 0 0,21 0 15,-21 21-15,1 0 0,20 0 0,-21 1 16,0 20-16,-21-21 0,21 21 15,-21 1-15,0-22 0,0 21 0,0 1 16,0-22-16,0 21 0,0-21 16,0 22-16,0-22 0,0 0 15,-21 0-15,21 0 0,0 0 16,0 1 0,0-44-1,0 1-15,0 0 16,0 0-16,0-21 0,0 20 15,21 1-15,1-21 0,-1 21 16,0-22-16,0 1 0,21 0 16,-20-1-16,20 1 0,-21 0 15,21 21-15,1-22 0,-22 43 0,21-21 16,-21 21-16,22 0 0,-22 21 0,0 0 16,0 1-16,0-1 0,-21 0 15,0 21-15,0-21 0,0 22 0,0-1 16,0-21-16,0 0 0,0 22 0,0-22 15,-21 0-15</inkml:trace>
  <inkml:trace contextRef="#ctx0" brushRef="#br0" timeOffset="88824.59">22712 12721 0,'0'21'16,"0"-42"-16,0 64 15,-21-65 17</inkml:trace>
  <inkml:trace contextRef="#ctx0" brushRef="#br0" timeOffset="88856.57">22712 12615 0,'0'0'0,"0"-21"16</inkml:trace>
  <inkml:trace contextRef="#ctx0" brushRef="#br0" timeOffset="89876.44">23410 12679 0,'0'21'0,"0"-42"0,-21 42 15,0 0-15,21 0 16,21-42 15,21 0-15,-20 21-16,-1-21 0,21 0 0,-21 0 15,22-1-15,-1 1 0,-21 0 0,21-21 16,1 21-16,-1-22 0,0 22 16,1-21-16,-22-1 0,21 1 15,-21 0-15,1-1 0,-1 1 0,-21 0 16,0-1-16,0 22 0,0 0 16,0 0-16,-21 0 0,-1 21 0,1 0 15,0 0-15,0 0 0,-21 21 16,20 0-16,1 0 0,0 0 0,0 22 15,0-22-15,21 21 0,0 1 0,0-22 16,0 21-16,0 0 0,0 1 16,21-22-16,-21 21 0,21 1 0,0-22 15,0 21-15,1-21 0,-1 0 16,0 22-16,-21-22 0,21 0 0,-21 0 16,0 0-16,0 1 15,0-1-15,-21-21 16,0 0-16,0 0 0,-1 0 15,1-21-15,0-1 0,0 22 0,-21-21 16,20 0-16,1 0 0,0 0 0,0 0 16,0-1-16,21 1 15,-21 21-15,21 21 32,21-21-32,0 22 0,0-1 15,0 0-15,0 0 0,1 0 0,-1-21 16,21 21-16,-21 1 0,0-22 15,22 21-15,-22-21 0,0 0 16,21 0-16,-20 0 0,-1 0 0,0 0 16,21 0-16,-21 0 0,1-21 15,20-1-15,-21 22 0,0-21 0,0 0 16,1-21-16,20 21 0,-21-1 0,0-20 16,0 0-16,1-1 0,-22 1 15,21 0-15,0-1 0,-21 1 0,0-21 16,21 20-16,-21-20 0,21 20 0,-21-20 15,21 21-15,-21-1 0,0 1 16,22 21-16,-22 0 0,21-1 0,-21 1 16,0 0-16,0 42 31,0 0-31,0 22 0,0-22 0,0 21 16,-21 1-16,-1-1 0,22 21 0,0-20 15,0-1-15,-21 22 0,0-22 16,21 0-16,-21 1 0,21-1 0,0 0 15,0 1-15,0-1 0,-21-21 0,21 21 16,0-20-16,0-1 16,0 0-16,0 0 0,0 0 0,0 0 15,21-21-15,0 0 16,0 0-16,0 0 16,1 0-16,-1-21 0,0 21 15,0-21-15,0 0 0,0 0 16,1 0-16,-22-1 0,0 1 15,0 0-15</inkml:trace>
  <inkml:trace contextRef="#ctx0" brushRef="#br0" timeOffset="90151.28">24257 12319 0,'0'0'0,"-21"0"15,63 0-15,-42-21 16,21 21-1,0 0-15,1-21 0,-1 21 16,21 0-16,0 0 0,22-21 0,-22 21 16,1 0-16,20 0 0,-21-22 15,1 22-15,-1 0 0,0 0 0,1 0 16,-22 0-16,0 0 0,0 0 16,-42 22 15,0-22-16,21 21-15,-21-21 16</inkml:trace>
  <inkml:trace contextRef="#ctx0" brushRef="#br0" timeOffset="91827.84">25146 12615 0,'0'0'0,"0"-21"47,21 0-47,0 21 0,-21-21 15,21 0-15,-21 0 0,22-1 16,-22 1-16,21 0 0,-21 0 0,0 0 15,0-22-15,0 22 0,0 0 0,0 0 16,0 0-16,-21 0 0,-1-1 16,1 22-16,0 0 0,0 0 0,-21 0 15,20 0-15,1 0 0,-21 22 16,21-1-16,-22 0 0,22 0 0,-21 21 16,21-20-16,0 20 0,-22-21 0,22 21 15,21-20-15,0 20 0,0-21 16,0 21-16,0-20 0,0 20 0,0-21 15,0 0-15,0 0 0,0 1 16,21-22-16,0 21 0,1-21 16,-1 0-16,0 0 0,0 0 15,0 0-15,22 0 0,-22-21 0,0 21 16,0-22-16,0 1 0,0 0 16,22 0-16,-43 0 0,21-22 0,0 22 15,0 0-15,0-21 0,-21 21 0,0-22 16,22 1-16,-22 21 0,21-22 15,-21 22-15,0 0 0,0 0 16,0 42 15,0 0-31,0 0 0,0 1 0,0-1 16,0 0-16,0 0 0,0 21 0,0-20 16,0-1-16,-21 0 0,21 21 15,0-21-15,0 1 0,0-1 0,0 0 16,0 0-16,0 0 0,21 0 15,-21 1-15,21-22 0,0 0 16,0 0-16,0 0 0,1 0 0,-1 0 16,0 0-16,0-22 0,0 22 15,0-21-15,1 0 0,20 0 0,-21 0 16,0 0-16,0-1 0,1-20 16,-1 21-16,0-21 0,-21-1 15,21 1-15,0 0 0,-21-22 0,21 22 16,-21-1-16,22-20 0,-1 21 0,-21-22 15,0 22-15,21-1 0,-21 1 16,21 0-16,-21 21 0,0-1 0,0 1 16,0 42-1,0 1 1,0-1-16,0 21 0,-21-21 0,0 22 16,21-1-16,-21 0 0,21 22 15,0-22-15,-22 0 0,22 1 0,-21-1 16,21 0-16,-21 1 0,21-1 0,0 0 15,0-20-15,0 20 0,0-21 16,0 0-16,0 0 0,0 1 16,0-1-16,0 0 0,21 0 15,0-21-15,22 0 0,-22 0 0,0 0 16,0 0-16,0 0 16,1 0-16,20-21 0,-21 21 0,21-21 15,-20 0-15,-1-1 0,21 1 0,-21 0 16,0 0-16,1 0 0,-1-22 15,0 22-15,-21 0 0,0-21 0,21 21 16,-21-1-16,0 1 0,0 42 31,0 1-15,-21-22-16,21 21 0,-21 0 0,21 0 16,0 0-16,0 22 0,0-22 15,-21-21-15,21 21 0,0 0 0,0 0 16,0 0-16,0 1 0,0-1 15,21 0-15,0-21 16,0 0-16,0 21 0,0-21 0,1 0 16,-1 0-16,21 0 0,-21 0 15,0 0-15,22 0 0,-22 0 16,0 0-16,0-21 0,0 0 0,1 21 0,20-21 16,-21-22-16,0 22 0,0 0 15,1-21-15,20 20 0,-21-20 16,0 21-16,0 0 0,1-22 0,-1 22 15,0 0-15,-21 0 16,21 21-16,-21 21 31,0 0-15,0 0 0,0-42 62,0 0-78,0 0 15,0 0 1,-21 21-16,0 0 16,0 0-1,-1 21-15,22 0 0,-21-21 0,0 21 16,0 0-16,21 1 0,-21-1 15,0 0-15,21 21 0,0-21 0,-22 1 16,22-1-16,-21 21 0,21-21 0,0 0 16,0 1-16,0-1 0,0 0 15,0 0-15,0 0 16,21 0-16,1-21 0,-1 0 16,0 0-16,0 0 0,0 0 15,22 0-15,-22 0 0,0 0 16,0-21-16,0 0 0,0 21 0,22-21 15,-43 0-15,106 0 0,-43 21 0,-63-22 16,0 1-16,21 0 16,-21 0-16,21 0 0,-21 0 15,0-1-15,0 1 0,0 0 16,0 0-16,0 0 0</inkml:trace>
  <inkml:trace contextRef="#ctx0" brushRef="#br0" timeOffset="92250.12">26670 11621 0,'0'0'0,"-21"0"16,0 0-16,-1 0 15,1 0-15,21 21 16,0 0-16,0 0 0,0 0 16,0 0-16,0 1 15,21-22-15,-21 21 0,22-21 0,-1 0 16,0 0-16,0 0 0,0 0 16,-21-21-16,21-1 15,-21 1-15,0 0 0,0 0 16,0 0-16,0 0 15,-21-1-15,21 1 0,-21 21 16,0-21-16,0 21 16,0 0-1,-1 0-15,1 0 16,0 0-16,21 21 0,-21 0 0,21 1 16,-21-1-16,0 0 15,-1 0-15,1 0 16,0 0-16,0 1 0,0-22 15</inkml:trace>
  <inkml:trace contextRef="#ctx0" brushRef="#br0" timeOffset="92607.91">25463 12086 0,'0'0'0,"-21"0"0,21 43 15,-42-22-15,21 0 0,42-21 16,0-21-16,0 21 0,0 0 16,22 0-16,-1-21 0,0 21 15,1 0-15,-1 0 0,0-22 0,1 22 16,-1 0-16,0 0 0,1-21 0,-1 21 16,-21 0-16,22 0 0,-22 0 15,0 0-15,0 0 0,0-21 0,-42 21 94,21 21-78,-21-21-16,0 0 15,21 21-15</inkml:trace>
  <inkml:trace contextRef="#ctx0" brushRef="#br0" timeOffset="94688.16">1228 16531 0,'0'0'0,"-22"0"62,1 0-46,0 0-16,0 0 15,0 0-15,0 0 16,-1 0-16,1 0 16,42 0 62,22 0-78</inkml:trace>
  <inkml:trace contextRef="#ctx0" brushRef="#br0" timeOffset="95171.88">2011 16510 0,'84'0'15,"-168"0"-15,232 0 0,-85 0 16,1 0-16,21 0 0,-22 0 0,22 0 15,-22 0-15,1 0 0,20 0 16,-41 0-16,20 0 0,-20 0 0,-1 0 16,0 0-16,-21 0 0,1 0 15,-1 0-15,0 0 0,-21-21 16,0 0 0,21 21-16,-21-21 15,-21 21-15,-21-22 0,20 1 16,1 21-16,0-21 0,-21 21 15,21-21-15,-22 0 0,1 21 0,21-21 16,-22 21-16,1 0 0,21-22 16,-21 22-16,20 0 0,-20 0 0,21-21 15,0 21-15,0 0 16,21 21 31,21-21-32,0 0-15,0 0 0,0 0 16,0 0-16,1 22 0,-1-22 16,21 0-16,-21 0 0,22 0 0,-1 0 15,-21 0-15,21 0 0,1 0 16,-22 0-16,0-22 0,0 22 0,0 0 16,1 0-16,-1 0 0,0 0 15,-21 22-15,0-1 16,0 0-1,-21 0-15,0 0 0,-1 0 16,1 1-16,0-1 0,0 21 16,-21-21-16,20 22 0,-20-22 0</inkml:trace>
  <inkml:trace contextRef="#ctx0" brushRef="#br0" timeOffset="95219.86">2540 16933 0,'0'22'16,"0"-44"-16,0 65 0</inkml:trace>
  <inkml:trace contextRef="#ctx0" brushRef="#br0" timeOffset="95363.77">4022 16235 0,'0'0'0,"42"-21"16,21 21-16,1-21 0</inkml:trace>
  <inkml:trace contextRef="#ctx0" brushRef="#br0" timeOffset="97864.69">1778 16510 0,'-21'0'0,"0"21"16,-1-21-16,1 0 0,0 21 15,0-21-15,0 0 16,0 0-16,-1 0 0,1 22 0,0-22 16,0 0-16,0 0 15,0 0-15,-1 0 0,1 0 0,0 0 16,0 0-16,0 0 15,0 0 1,42 0 15,0 0-15,21 0-16,-21 0 0,22 0 16,-1 0-16,0 0 0,22 0 15,-22 0-15,22 0 0,-1 0 0,1 0 16,-1 0-16,1 0 0,20 0 15,-20 0-15,-1 0 0,22 0 0,-21 0 16,-1 0-16,1 0 0,-1-22 16,-21 22-16,1 0 0,-1 0 0,0 0 15,1 0-15,-22 0 0,0 0 16,0 0-16,0 0 0,-21-21 47,0 0-32,-21 21-15,0-21 16,0 21-16,0-21 0,0 21 16,-1-21-16,-20 21 0,21-22 0,-21 22 15,-1-21-15,22 0 0,-21 21 16,-1-21-16,1 0 0,0 21 0,-1-21 16,22-1-16,-21 22 0,21-21 15,0 21-15,-1 0 0,1-21 16,0 21-16,42 21 47,0-21-47,1 21 15,-1-21-15,0 22 0,21-1 0,-21-21 16,22 21-16,-22-21 0,21 21 16,1-21-16,-1 21 0,0-21 0,1 0 15,-1 0-15,0 21 0,1-21 16,-1 0-16,-21 0 0,21 0 0,1 22 15,-22-22-15,0 0 0,21 0 16,-20 21-16,-1-21 0,0 0 0,-21 21 16,21 0-16,-21 0 15,0 0-15,0 1 0,0-1 16,0 0-16,-21 21 16,0-21-16,0 22 0,-22-22 0,22 21 15,-21 1-15,-22-1 0,22 0 16,-22 1-16,22-1 0,-21 0 0,20-21 15,-20 22-15,20-1 0,1-21 16,0 0-16,-1 1 0,22-1 16,0 0-16,0-21 0,0 0 0,21 21 15,21-21 17,-21-21-17,21 0-15,0 0 0,0-1 16,1 1-16,20 0 0</inkml:trace>
  <inkml:trace contextRef="#ctx0" brushRef="#br0" timeOffset="98484.24">4318 15812 0,'42'21'0,"-84"-42"0,21-1 0,0 1 16,-1 0-16,1 0 0,0 21 16,0-21-16,0 0 0,0 21 0,-1-22 15,1 1-15,0 21 0,0 0 16,21-21-16,-21 21 15,21 21 1,21 0-16,0 1 16,21-1-16,-20 21 0,20-21 15,0 22-15,22 20 0,-22-21 0,22 1 16,-1 20-16,1-20 0,-22 20 0,21-21 16,-20 1-16,-1 20 15,22-20-15,-22-1 0,-21 0 0,21 1 16,-20-1-16,-1-21 0,21 21 15,-42-20-15,21 20 0,-21-21 0,21 0 16,-21 0-16,0 1 0,0-1 16,-21-21 15,0-21-15,0-1-16,0 1 0,21 0 0,-21 0 15,-1 0-15,22-22 0,0 22 16</inkml:trace>
  <inkml:trace contextRef="#ctx0" brushRef="#br0" timeOffset="98836.16">4847 15854 0,'0'0'0,"0"-21"0,0-22 0,0 22 16,0 0-16,0 0 0,0 0 15,0 0-15,-21-1 16,0 22-16,0 0 15,-1 22 1,1-1-16,0 0 0,0 0 0,-21 21 16,20 1-16,-20-1 0,21 0 15,-21 22-15,-1-22 0,1 22 16,21-22-16,-43 22 0,22-1 16,0-21-16,-1 22 0,1-22 0,0 1 15,-1 20-15,22-42 0,-21 22 16,-1-1-16,22-21 0,0 0 0,0-21 15,21 21-15,0 1 0,-21-22 16,42-22 15,0 1-31,0 21 0,0-21 16,1 0-16,-1 21 0,0-21 16,21 0-16,-21-1 0</inkml:trace>
  <inkml:trace contextRef="#ctx0" brushRef="#br0" timeOffset="101309.29">7705 15812 0,'21'0'0,"-21"-22"0,0 1 15,0 0 1,0 0-16,0 0 0,0 0 16,0-1-16,0 1 0,0 0 15,-21 0-15,-1 0 0,22 0 0,-21-1 16,0 1-16,0 0 0,-21 0 15,20 21-15,-20-21 0,21 0 0,-21 21 16,20 0-16,-20 0 0,21 0 16,-21 0-16,20 0 0,1 21 0,-21 0 15,21 0-15,0 21 0,-1 1 16,1-22-16,0 21 0,21 1 16,0 20-16,-21-21 0,21 22 0,0-22 15,0 1-15,0-1 0,0 21 16,21-41-16,0 20 0,0-21 0,1 21 15,-1-20-15,0-22 0,0 21 0,0-21 16,0 0-16,1 0 0,-1 0 16,0 0-16,0-21 0,21-1 0,-20 1 15,-1 0-15,0-21 0,0 21 16,21-22-16,-20 1 0,-1 21 0,0-22 16,0 1-16,0 0 0,0 21 15,-21-22-15,0 1 0,0 21 0,0-22 16,22 22-16,-22 0 0,0 0 15,0 0-15,0 42 32,21 0-32,-21 0 0,0 0 15,0 1-15,0 20 0,0 0 0,0-21 16,0 22-16,0-1 0,0 0 16,0 1-16,21-1 0,-21 0 0,21-20 15,-21-1-15,21 21 0,0-21 16,1-21-16,-22 21 0,21-21 0,0 0 15,0 0-15,0 0 0,22 0 0,-22-21 16,0 0-16,0 0 0,21 0 16,-20-22-16,-1 22 0,21-21 0,-21 21 15,22-22-15,-22 1 16,0 0-16,21-1 0,-21 1 0,1 0 16,-1-1-16,0 22 0,-21-21 0,21 21 15,-21 0-15,0-1 0,0 44 31,0-1-15,-21 0-16,21 0 0,0 21 0,0-20 16,0-1-16,0 21 0,0-21 15,0 0-15,0 1 0,0 20 0,21-21 16,-21 0-16,21 0 0,0 1 16,-21-1-16,22 0 0,-22 0 15,21-21-15,-21 21 0,0 0 16,-21-21 15,-1 0-31,1 0 0,0 0 16,0-21-16,0 21 0,-22-21 15,22 21-15,0-21 0,0 0 0,0 21 16,0-21-16,-1 21 0,1 0 16,0 0-16,21 21 31,0 0-31,21 0 15,0 0-15,1 0 0,-22 1 16,21-1-16,0 0 0,0 0 16,0 0-16,0 0 0,1-21 15,-1 0-15,21 0 0,-21 0 0,0 0 16,22 0-16,-22 0 0,21-21 16,1 0-16,-1 0 0,0 0 0,1 0 15,-1-22-15,0 22 0,1-21 16,-1 21-16,0-22 0,1 1 0,-1 21 15,-21-22-15,21 22 0,-20-21 0,-1 21 16,-21 0-16,0-22 0,0 22 16,0 0-16,-21 42 31,21 0-31,0 0 16,-22 1-16,22-1 0,0 21 0,0-21 15,0 0-15,0 22 0,0-22 16,0 0-16,0 21 0,0-20 0,22-1 15,-22 0-15,21 0 0,0 0 0,-21 0 16,0 1-16,21-22 0,-21 21 16,21-21-16,0 0 0,-21 21 15,-21-21 1,0 0 0,0 0-16,0 0 0,0 0 15,-22 0-15,22-21 0,-21 21 16,21 0-16,-1 0 0,1-21 0,0 21 15,0 0-15,0 0 0,0 0 16,21 21 0,0 0-16,0 0 15,0 0-15,21-21 0,0 21 16,0-21-16,0 22 0,0-22 0,1 0 16,-1 0-16,21 21 0,-21-21 0,0 0 15,22 0-15,-22 0 0,21 0 16,-21 0-16,22 0 0,-1-21 0,-21-1 15,22 22-15,-1-21 0,-21 0 0,21 0 16,-20 0-16,20 0 16,-21-1-16,21 1 0,-20 0 0,-1 0 15,0-21-15,0 20 0,0 1 0,0-21 16,-21 21-16,0 0 0,0-22 16,0 22-16,0 0 0,0 0 0,0 0 15,-21-1-15,21 1 16,-21 21-16,0 0 0,0 0 15,0 0-15,-1 21 0,22 1 16,-21-1-16,0 0 0,21 21 16,0-21-16,0 1 0,0 20 15,0-21-15,0 21 0,0 1 0,0-22 16,0 0-16,0 0 0,0 22 16,21-43-16,0 21 0,1 0 0,-1-21 15,0 21-15,0-21 16,0 0-16,0 0 0,1 0 0,-1 0 15,21-21-15,-21 0 0,0 21 0,22-21 16,-22-1-16,21-20 0,-21 21 16,22 0-16,-22-22 0,21 1 0,-21 21 15,1-21-15,-1 20 0,0-20 0,0 21 16,0 0-16,0 0 16,1-1-16,-22 44 31,0-1-31,0 0 15,0 0-15,0 0 0,0 0 16,0 1-16,0-1 0,21 0 16,-21 0-16,21 0 0,0-21 15,-21 21-15,21 1 0,0-22 0,1 21 16,-1 0-16,0 0 16,21-21-16,-21 0 0,1 21 0,-1-21 15,0 0-15,0 0 0,21 0 0,-20 0 16,-1-21-16,0 0 0,0 0 15,0 0-15,0-1 0,1 1 16,-1 0-16,0-21 0,0 21 0,-21-22 16,0 1-16,0 21 0,21-22 15,-21-20-15,0 21 0,0-1 0,0 1 16,0-22-16,0 22 0,0 0 0,0 21 16,0-22-16,0 22 0,0 0 15,-21 21 1,21 42-16,0-21 15,0 1-15,-21 20 0,21 0 16,-21 1-16,21-1 0,-21 0 0,21-21 16,0 22-16,0-1 0,0 0 15,-22 1-15,22-1 0,0 0 16,0-20-16,-21 20 0,21 0 0,0-21 16,0 22-16,0-22 0,0 0 0,0 0 15,0 0-15,0 1 0,21-22 16,1 0-16,-1 0 0,0 0 15,0 0-15,0 0 0,-21-22 16,21 1-16,1 0 0,-22 0 16,21 0-16,-21 0 0,21-1 0,-21 1 15,0-21-15,0 21 0,0 0 16</inkml:trace>
  <inkml:trace contextRef="#ctx0" brushRef="#br0" timeOffset="101555.51">10562 15642 0,'0'0'0,"-42"21"16,63-21 0,0 0-1,0-21-15,22 21 0,-22-21 16,21 0-16,0 21 0,1-21 0,-1 0 16,0 21-16,1-22 0,-1 1 0,22 0 15,-43 21-15,21-21 0,0 21 16,-20 0-16,-1-21 0,-42 21 62</inkml:trace>
  <inkml:trace contextRef="#ctx0" brushRef="#br0" timeOffset="102980.21">11747 15473 0,'0'0'0,"22"-21"0,-1-22 0,0 22 0,0-21 16,-21 21-16,21-22 0,0 22 0,-21 0 0,0 0 16,0 0-16,0 0 15,0 42 1,-21 0-1,0 21-15,0-21 0,21 22 0,-21-1 16,0 22-16,-1-22 0,1 21 0,0-20 16,0-1-16,0 22 0,21-22 15,-21 21-15,-1-20 0,1-1 0,0 0 16,21-20-16,0 20 0,-21-21 16,21 0-16,-21 0 0,21-42 31,0 0-31,0 0 15,21 0-15,-21-22 0,21 1 16,0 21-16,-21-21 0,21-1 0,1-20 16,-1 20-16,0 1 0,-21-21 15,21-1-15,0 22 0,0-22 0,1 22 16,-1 0-16,0-1 0,0 22 16,0 0-16,0 0 0,1 0 0,-1 21 15,-21 21-15,21 0 0,-21 0 16,0 21-16,21 1 0,-21-1 15,21 0-15,-21 1 0,0-1 0,0 0 16,0 1-16,0-1 0,0 0 16,21 1-16,-21-22 0,0 21 15,0-21-15,22 1 0,-22-1 0,0 0 16,0 0-16,0 0 16,21-21-1,-21-21-15,0 0 16,0 0-16,0 0 15,0-1-15,0 1 0,-21 0 16,-1 0-16,1-21 0,-21 20 0,21 1 16,-22 0-16,22 0 0,-21 0 15,0 21-15,-1 0 0,22 0 0,-21 0 16,21 0-16,-1 0 0,1 0 16,0 21-16,0 0 15,21 0-15,0 0 0,0 1 0,0 20 16,21-21-16,0 0 0,0 0 15,1 1-15,-1-22 0,21 21 0,0 0 16,1-21-16,-1 0 0,0 0 0,1 0 16,-1 0-16,22 0 0,-22 0 15,21-21-15,-20 21 0,20-21 0,-20-1 16,-1 1-16,0 0 0,1-21 0,-1 21 16,0-1-16,-21-20 0,22 0 15,-22 21-15,0-22 0,0 1 0,0 0 16,-21-1-16,0-20 0,22 20 15,-22 1-15,21 0 0,-21-1 16,0 22-16,0 0 0,0 0 0,0 0 16,0 0-16,0 42 15,0 0-15,0 0 16,0 21-16,0-20 0,0 20 16,0 0-16,-21 1 0,21-1 0,-22 0 15,22 22-15,0-22 0,-21 0 0,21 1 16,-21-1-16,0 0 0,21 1 15,0-1-15,0 0 0,0 1 0,0-22 16,0 21-16,0-21 0,0 1 0,0-1 16,0 0-16,21 0 15,-21 0-15,21-21 0,0 0 0,1 0 16,-1 0-16,0 0 0,21-21 16,-21 21-16,1-21 0,-1 0 15,21 0-15,-21-22 0,22 22 0,-22-21 16,21-1-16,-21 1 0,22 0 0,-22-1 15,0 1-15,0 0 0,0-22 16,0 22-16,1-22 0,-1 1 0,-21 21 16,0-22-16,0 22 0,0-1 15,0 22-15,0 0 0,0 0 16,0 0-16,0 42 16,-21 21-16,21-21 0,-22 22 15,1-1-15,21 0 0,-21 22 16,0-22-16,21 1 0,0 20 0,-21-21 15,21 1-15,-21-1 0,21 0 16,0 1-16,0-1 0,0 0 0,0-20 16,0-1-16,0 21 0,0-21 0,0 0 15,0 1-15,21-22 0,0 0 16,0 0-16,0 0 0,0 0 16,1 0-16,-1-22 0,0 1 0,0 0 15,-21 0-15,21 0 0,22-22 0</inkml:trace>
  <inkml:trace contextRef="#ctx0" brushRef="#br0" timeOffset="104232.08">18605 15621 0,'0'0'15,"-42"0"-15,21 0 0,0 0 0,-22 0 0,22 0 16,0 0-16,0 0 0,-21 0 16,20-21-16,1 21 0,0 0 0,0 0 15,0 0-15,0 0 0,-1 0 0,44 0 31,20 21-15,0-21-16,22 0 0,-22 0 0,22 0 16,-1 0-16,22 21 0,-22-21 15,22 0-15,-22 0 0,22 21 0,-21-21 16,20 0-16,1 0 0,-22 0 16,22 22-16,-21-22 0,-1 0 15,1 0-15,-1 0 0,1 0 0,-1 0 16,-21 0-16,1 0 0,20-22 15,-42 22-15,22 0 0,-1 0 0,-21-21 16,0 21-16,-21-21 16,0 0-1,-21 21-15,0-21 0,0 21 0,-21-21 16,20 21-16,-20 0 0,0-22 16,21 22-16,-22-21 0,1 21 0,0 0 15,20 0-15,-20-21 0,21 21 0,-21-21 16,20 21-16,1 0 0,0 0 15,42 0 17,0 0-17,1 0-15,20 0 0,-21 21 0,0-21 16,0 0-16,1 21 0,-1-21 16,0 21-16,0-21 0,-21 22 0,0-1 15,21 0-15,-21 0 0,0 0 0,0 0 16,0 22-16,-21-22 0,0 21 15,0-21-15,-22 22 0,22-1 0,-21-21 16,0 22-16,-1-1 0,22-21 0,-21 21 16,-1-20-16,1-1 0,21 0 15,0 0-15,-22 0 0,22 0 16,0 1-16,42-44 31,0 1-31,22 0 0,-1 0 16</inkml:trace>
  <inkml:trace contextRef="#ctx0" brushRef="#br0" timeOffset="106607.44">22246 15558 0,'21'-22'16,"0"22"-16,1-21 15,-1 0-15,21 0 0,-21 0 0,0 0 16,1-1-16,20 1 0,-21-21 16,0 21-16,0-22 0,1 22 0,-1-21 15,0 0-15,-21-1 0,0 22 16,0-21-16,0-1 0,0 22 0,0-21 15,-21 21-15,0-22 0,-1 22 0,1 0 16,-21 0-16,21 0 16,-22 21-16,22 0 0,-21 0 0,0 0 15,-1 21-15,22 0 0,-21 0 16,-1 22-16,22-1 0,-21 0 0,21 22 16,-22-22-16,22 22 0,0-22 0,-21 21 15,42 1-15,-21-22 0,21 1 16,0-1-16,0 0 0,0-21 0,0 22 15,0-22-15,21 0 0,0 0 16,0 0-16,0-21 0,0 0 0,1 0 16,20 0-16,-21 0 0,0 0 0,22 0 15,-22-21-15,21 0 0,-21-21 16,22 21-16,-1-1 0,-21-20 16,21 0-16,-20-1 0,-1 1 15,0 0-15,0-1 0,0-20 0,0 21 16,1-1-16,-22 1 0,0 21 0,0 0 15,21-22-15,-21 22 16,0 0-16,0 42 16,0 0-16,0 0 15,0 1-15,0 20 0,0-21 0,0 21 16,0 1-16,0-1 0,-21 0 16,21 1-16,0-1 0,0-21 0,0 22 15,0-22-15,0 21 0,0-21 0,0 0 16,0 1-16,0-1 0,21-21 15,0 21-15,0-21 0,0 0 16,0 0-16,1 0 0,20 0 0,-21 0 16,21 0-16,-20-21 0,20 0 15,0-1-15,1 1 0,-1 0 0,0-21 16,1 21-16,-1-22 0,-21 1 16,21 0-16,1-1 0,-22 22 0,0-21 15,0-1-15,0 22 0,-21 0 16,0 0-16,0 0 0,0 0 0,-21 42 31,0 0-15,21 21-16,0-21 0,0 22 0,0-1 0,0-21 15,0 22-15,0-1 0,0 0 16,0-21-16,0 22 0,0-22 16,0 0-16,0 21 0,0-20 0,0-1 15,0 0-15,21-21 16,-21 21-16,0-42 31,-21 21-31,21-21 0,-21 0 16,0-1-16,0 1 0,-1 0 0,1 0 15,0 0-15,0-22 0,0 22 16,0 21-16,-1-21 0,1 0 16,0 21-16,0 0 15,21 21-15,0 0 0,0 0 16,0 1-16,0-1 0,0 0 15,0 0-15,0 0 0,21 0 0,0 1 16,0-1-16,1 0 0,-1-21 16,0 21-16,21-21 0,1 0 0,-22 0 15,21 0-15,0 0 0,1 0 0,-1 0 16,0 0-16,1-21 0,20 0 16,-20 0-16,-1-1 0,21 1 0,-20 0 15,20-21-15,-20 21 0,20-22 16,-21 1-16,1 21 0,-22-22 0,0 1 15,21 0-15,-42 21 0,22-1 16,-22-20-16,0 21 16,0 0-16,-22 21 0,1 0 15,0 21-15,0 0 0,0 0 16,0 22-16,-1-22 0,1 0 16,21 21-16,-21-21 0,21 22 0,0-22 15,0 21-15,0-21 0,0 22 16,0-22-16,0 0 0,21 0 0,0 0 15,-21 1-15,22-1 0,-22 0 0,21-21 16,-21 21-16,21-21 16,-42 0-1,0 0 1,-1 0-16,1-21 0,0 0 16,-21 21-16,21-21 0,-1 21 15,-20-22-15,21 22 0,0 0 0,0 0 16,-1 0-16,1 0 0,0 0 0,21 22 15,0-1 1,0 0-16,0 0 16,21-21-16,0 21 0,1 0 15,-1 1-15,21-22 0,0 21 0,-20-21 16,20 0-16,0 0 0,1 0 16,-1 0-16,0 0 0,1 0 0,20 0 15,-21 0-15,1 0 0,20-21 0,-20-1 16,-1 1-16,0 0 0,1 0 15,-1 0-15,0 0 0,1-1 0,-22-20 16,0 21-16,0-21 0,-21 20 0,0-20 16,0 21-16,0 0 0,0 0 15,0-1 1,-21 22-16,0 0 0,0 0 16,21 22-16,-22-1 0,1 0 0,0 0 15,0 0-15,21 22 0,0-22 0,-21 21 16,21-21-16,-21 0 15,21 1-15,0-1 0,0 21 0,0-21 16,0 0-16,21 1 0,0-22 16,0 0-16,0 0 0,0 0 15,1 0-15,-1 0 0,21 0 0,-21 0 16,22 0-16,-22-22 0,0 1 0,21 21 16,-21-21-16,22 0 0,-22 0 15,0 0-15,21-1 0,-20 1 0,-1-21 16,0 21-16,0 0 0,0-1 0,0 1 15,1 21 1,-22 21 0,0 1-16,0-1 0,0 0 15,0 0-15,0 0 0,0 0 16,0 1-16,0-1 0,21 0 16,-21 0-16,21 0 0,0 0 15,0 1-15,0-22 16,1 0-16,-1 0 0,0 0 0,21 0 15,-21 0-15,1 0 16,-1 0-16,0-22 0,21 1 0,-21 21 16,1-42-16,-1 21 0,21 0 0,-21-22 15,0 1-15,1 0 0,-1-1 16,0-20-16,0 20 0,21-20 16,-42 21-16,22-22 0,-1 22 0,-21-22 15,21 22-15,-21 0 0,0 20 16,0-20-16,0 21 0,0 0 0,-21 21 31,21 21-31,-21 0 16,21 0-16,-22 22 0,22-22 0,-21 21 15,0 0-15,0 1 0,21-1 0,-21 0 16,0 1-16,21-1 0,-22 0 16,1 1-16,0-1 0,21 0 0,0 1 15,-21-1-15,21-21 0,0 22 16,0-22-16,0 0 0,0 0 15,0 0-15,0 0 0,21-21 0,-21 22 0,21-22 16,0 0-16,1 0 0,-1 0 16,0 0-16,21 0 0,-21 0 15,1 0-15,-1-22 0,21 1 0,-21 21 16,0-21-16,1 0 0,-1 0 16,0 0-16,0-1 0,-21 1 0,0-21 15,0 21-15,0 0 0,0-22 0,0 22 16</inkml:trace>
  <inkml:trace contextRef="#ctx0" brushRef="#br0" timeOffset="106848.91">25442 15219 0,'-42'0'0,"84"0"0,-105 0 16,84 0 0,0 0-1,0 0-15,0 0 0,1 0 16,20 0-16,-21-21 0,21 21 0,-20-21 15,20 21-15,-21 0 0,0 0 0,22 0 16,-22 0-16,0-22 16,0 22-16</inkml:trace>
  <inkml:trace contextRef="#ctx0" brushRef="#br0" timeOffset="108242">26395 15134 0,'0'-21'0,"0"42"0,0-63 16,0 21-16,0 0 0,0-1 15,0 1-15,0 0 0,0 0 0,0 0 16,0 0-16,0-1 0,0 1 0,21 0 16,-21 0-1,0 42 1,0 0-16,0 0 15,0 1-15,-21 20 0,0 0 0,-1 1 16,22-1-16,-21 21 0,0-20 0,0 20 16,0-20-16,0-1 15,-1 21-15,1-20 0,0-22 0,21 21 16,0 1-16,-21-22 0,21 0 0,-21-21 16,21 21-16,0 0 0,0-42 31,21 0-16,-21 0-15,21 0 0,-21-1 0,21 1 16,0-21-16,1 21 0,-1-22 0,0 1 16,0-21-16,0 20 0,0-20 15,1 20-15,-1-20 0,0 21 0,0-1 16,0 1-16,0 0 16,1-1-16,-1 22 0,0 0 15,-21 0-15,0 0 0,21 21 0,0 0 16,-21 21-16,21 0 0,-21 21 15,0-21-15,0 22 0,22-1 0,-22 0 16,21 22-16,-21-22 0,0 1 16,0 20-16,21-21 0,-21 1 0,21-1 15,-21 0-15,0-20 0,0 20 0,0-21 16,21 0-16,-21 0 0,0 1 16,0-1-16,0 0 15,0-42 16,0 0-31,0-1 16,-21 1-16,0 0 0,0 0 16,0 0-16,-1 0 0,1-1 15,-21 1-15,21 0 0,0 0 0,-1 0 16,1 21-16,-21 0 0,21 0 16,0 0-16,-1 21 0,1 0 15,21 0-15,0 0 0,0 1 16,0-1-16,0 21 0,0-21 15,21 0-15,1 1 0,-1-1 0,0-21 16,0 21-16,0 0 0,22-21 16,-1 0-16,0 0 0,1 0 0,-1 0 15,0 0-15,1 0 0,20 0 0,-21-21 16,22 0-16,-22 0 16,1-1-16,20 1 0,-21-21 0,1 0 15,-1-1-15,-21 1 0,22 0 0,-22-1 16,21-20-16,-21 20 0,0-20 15,-21 21-15,22-1 0,-22 1 0,0 0 16,21 20-16,-21 1 0,0 0 16,0 0-16,0 42 15,-21 0 1,21 0-16,-22 22 0,1-1 16,0 0-16,21 1 0,-21-1 0,0 0 15,21 1-15,0-1 0,-21 0 16,21 1-16,0-1 0,0 0 0,0 1 15,0-22-15,0 21 0,0-21 0,0 1 16,0-1-16,21 0 0,-21 0 16,21 0-16,0-21 0,0 0 0,0 21 15,22-21-15,-22 0 0,0 0 16,21 0-16,-20 0 0,20-21 0,-21 0 16,21 0-16,-20 0 0,20 0 0,-21-22 15,0 1-15,22 21 0,-22-22 16,0-20-16,21 21 0,-21-1 15,1-20-15,-22-1 0,21 22 0,0 0 16,-21-22-16,0 22 0,0 21 16,0-22-16,0 22 0,21 0 0,-21 0 15,-21 42 1,21 21-16,-21-21 16,0 22-16,21-22 0,0 21 0,-22 22 15,1-22-15,21 0 0,-21 1 16,21-1-16,0 0 0,0 1 0,-21-1 15,21 0-15,0-20 0,0 20 0,0-21 16,0 0-16,0 0 0,0 1 16,0-1-16,21 0 15,0-21-15,0 0 0,1 0 16,-1 0-16,0 0 0,0 0 16,0 0-16,0 0 0,1-21 0,20 21 15,-21-21-15,0-1 0,0 1 16,1 0-16,-1 0 0</inkml:trace>
  <inkml:trace contextRef="#ctx0" brushRef="#br0" timeOffset="108568.96">28892 14923 0,'0'0'0,"0"-22"15,0 1-15,0 0 0,0 0 16,-21 21-16,0 0 0,0 0 15,0 0-15,0 0 16,-1 21-16,1 0 0,0 0 0,21 1 16,-21 20-16,0 0 0,0 1 15,21-1-15,0 0 0,-22 1 0,1-1 16,21 0-16,0 1 0,0-1 16,-21 0-16,21 1 0,0-1 0,0-21 15,-21 0-15,21 22 0,0-22 0,0 0 16,0 0-16,0 0 15,0 0-15,21 1 0,0-22 16,0 0-16,1 0 16,-1 0-16,0 0 15,21 0-15,-21 0 0,1-22 0,-1 1 16,0 21-16,21-21 0</inkml:trace>
  <inkml:trace contextRef="#ctx0" brushRef="#br0" timeOffset="108903.96">29422 14880 0,'0'0'0,"21"-21"0,0 0 15,0 21-15,0 0 16,0 0 0,1 21-16,-1 0 0,0 0 0,0 1 15,0 20-15,0-21 0,1 21 16,-1 1-16,0-22 0,-21 21 0,0 1 15,0-1-15,0-21 0,0 21 0,0 1 16,0-1-16,-21-21 0,0 22 16,-22-22-16,22 21 0,-21-21 0,21 0 15,-22 22-15,1-22 0,21 0 16,-22 0-16,22-21 0,0 21 0,-21 1 16,21-22-16,-1 0 0,1 21 15,0-21-15,0 0 16,21-21-1,0-1 1,0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6:10:01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1588 0,'0'0'0,"0"21"16,0 0-16,21-21 15,0 0 1,0 0 0,0 0-16,-21-21 0,22 0 0,-22-1 15,21 1-15,0 0 16,-21 0-16,21 0 0,-21 0 0,21-1 15,-21 1-15,0 0 0,0 0 16,0-21-16,0 20 0,-21 1 0,0 0 16,0 21-16,0 0 0,-1 0 15,-20 0-15,21 0 0,-21 0 16,20 21-16,-20 0 0,0 1 0,21-1 16,-22 21-16,1-21 0,0 22 15,20-1-15,1 0 0,0 1 0,0-1 16,21 0-16,0 1 0,0-1 15,0 0-15,0-21 0,21 1 0,0-1 16,0 0-16,1 0 16,-1-21-16,0 0 0,0 0 0,21 0 15,-20 0-15,-1-21 0,21 0 16,-21 21-16,0-43 0,1 22 0,-1 0 16,0-21-16,0 21 0,0-22 15,-21 1-15,0 21 0,0-22 0,0 22 16,0-21-16,0 21 0,0 0 15,0-1-15,0 1 0,0 42 32,0 1-17,0-1-15,0 0 0,0 21 0,0-21 16,0 22-16,0-1 16,21 0-16,-21-20 0,22 20 0,-1 0 15,-21-21-15,21 1 0,0-1 16,0 0-16,0 0 0,22 0 0,-22-21 15,42 0 1,-20 0-16,-1 0 0,-21-21 0,22 0 0,-1 0 16,-21 0-16,21-1 0,-20-20 15,-1 21-15,21-21 0,-21-1 0,0-20 16,-21 20-16,0 1 0,0-21 16,0 20-16,0 1 0,0-22 15,-21 22-15,0-21 0,0 20 16,-21-20-16,20 20 0,-20-20 15,0 21-15,-22-1 0,22 1 0,-22 21 16,1 0-16,-1-1 0,1 1 16,-1 21-16,-20 0 0,20 21 0,-42 1 15,22 20-15,-1 0 0,-21 22 16,22-1-16,-1 1 0,0 20 16,22 1-16,-1 0 0,1 21 0,20-1 15,22 1-15,-21 0 0,42-21 16,0 21-16,0-22 0,0-20 0,0 20 15,21-20-15,21-1 16,1-20-16,-1 20 0,22-20 0,-1-1 16,1-21-16,20 0 0,-20 0 15,20-21-15,1 0 0,0 0 0,-22 0 16,22 0-16,-22-21 0,1 0 16,-1 0-16,-20 0 0,-1 0 0,0-1 15,1 1-15,-22 0 0,0-21 16,0 21-16,-21-22 0,21 22 0</inkml:trace>
  <inkml:trace contextRef="#ctx0" brushRef="#br0" timeOffset="524.19">5609 1418 0,'0'0'0,"0"-42"0,21 21 0,0-22 15,-21 22-15,22 0 0,-22 0 16,0 0-16,0 0 16,0 42-1,0 0-15,-22 21 16,22 1-16,0 20 0,-21 1 0,0-1 15,21 22-15,0-22 16,-21 22-16,21 0 0,-21-22 0,0 1 16,21-1-16,0 1 0,0-22 15,0 0-15,-22 1 0,22-22 0,0 0 16,0 0-16,0 0 0,0-42 47,0 0-47,0 0 0,0-22 0,0 22 15,0-21-15,0 0 0,-21-1 16,21-20-16</inkml:trace>
  <inkml:trace contextRef="#ctx0" brushRef="#br0" timeOffset="891.72">5165 1439 0,'-22'-21'0,"44"42"0,-65-42 0,22 0 16,21 0-16,0 0 15,0 0-15,21-1 0,22 1 0,-22 0 16,21 0-16,0 0 0,22 21 16,-1-21-16,1 21 0,21 0 15,-1 0-15,-20 0 0,20 21 16,1 0-16,0 21 0,-22 1 0,1-1 16,-1 0-16,-20 1 0,-1 20 15,-21 1-15,0-1 0,-21 1 16,0-22-16,0 21 0,-21 1 0,0-1 15,0-20-15,-22 20 0,1-20 16,0-1-16,-22-21 0,22 21 0,-22-20 16,1 20-16,21-21 0,-22 0 15,1 0-15,20-21 0,1 22 0,0-22 16,-1 0-16,1 0 0,21 0 16,0 0-16,-1 0 15,44 0 1,-22-22-1,42 22-15,-21-21 16</inkml:trace>
  <inkml:trace contextRef="#ctx0" brushRef="#br0" timeOffset="1424.16">6583 1990 0,'0'0'0,"21"-21"0,0-1 0,0 1 15,0 0-15,-21 0 0,0 0 16,0 0-16,0-1 0,0 1 0,0 0 16,-21 21-1,0 0-15,0 0 16,0 21-16,0 0 16,-1 1-16,1 20 0,0-21 0,0 21 15,0 1-15,0-1 0,-22-21 16,22 22-16,0-1 0,0 0 0,21-21 15,0 22-15,-21-22 0,21 0 16,0 0-16,0 0 0,21-21 31,0-21-31,0 0 0,-21 0 16,21 0-16,0 0 0,1-1 0,-1 1 16,-21-21-16,0 0 0,21 20 15,-21-20-15,0 0 0,0-1 16,0 22-16,21 0 0,-21 0 15,0 0-15,21 21 0,0 0 16,-21 21 0,22 0-16,-22 0 0,21 0 0,-21 22 15,0-22-15,0 21 0,0 1 16,0-22-16,21 21 0,-21-21 0,0 22 16,21-22-16,-21 0 0,0 0 15,0 0-15,21 0 0,0 1 0,-21-1 16,22-21-16,-1 0 15,0 0-15,0 0 16,0-21-16,0-1 16,-21 1-16,22 0 0,-1-21 0,0 21 15</inkml:trace>
  <inkml:trace contextRef="#ctx0" brushRef="#br0" timeOffset="2172.5">7197 1355 0,'0'0'15,"21"-64"1,-21 85 0,0 1-16,-21 20 15,-1 0-15,1 1 0,21 20 16,0 1-16,-21-1 0,0 1 16,0-1-16,21 1 0,-21-22 15,-1 21-15,22 1 0,0-22 0,-21 1 16,21-1-16,-21 0 0,21-21 0,0 22 15,0-22-15,0 0 0,0 0 16,0 0-16,21-21 0,0 0 16,1 0-16,-1 0 0,0 0 15,0 0-15,0 0 0,0 0 0,1-21 16,-1 0-16,21 0 16,-21 21-16,0-21 0,1 0 0,-1-22 0,0 22 15,0 0-15,0 0 16,0-22-16,1 22 0,-1-21 0,-21 21 15,21 0-15,-21-22 0,21 22 16,-21 0-16,0 0 0,-21 21 31,0 0-31,0 0 0,-1 21 0,22 0 16,-21 0-16,0 0 0,0 1 16,0 20-16,0-21 0,-1 0 0,22 0 15,0 1-15,-21 20 0,21-21 16,-21 0-16,21 0 0,0 1 15,0-1 1,21-21 0,0 0-16,1 0 0,-1-21 0,0-1 15,0 1-15,0 0 16,0 0-16,1 0 0,-1-22 0,-21 22 16,21-21-16,-21 21 0,21 0 15,-21-22-15,21 43 0,-21-21 0,0 0 16,0 42-1,0 0-15,0 0 0,0 1 16,0-1-16,0 21 0,0-21 16,0 0-16,0 22 0,0-22 0,0 21 15,0-21-15,0 1 16,0-1-16,0 0 0,0 0 0,0 0 16,21 0-16,1-21 0,-1 0 15,0 0-15,0 0 0,0 0 16,22 0-16,-22 0 0,0-21 0,0 0 15,0 0-15,0 0 0,1 21 16,-1-21-16,-21-1 0,0-20 0,0 21 16,0 0-16,0 0 0</inkml:trace>
  <inkml:trace contextRef="#ctx0" brushRef="#br0" timeOffset="2456.81">7070 1630 0,'0'0'0,"-43"0"16,1 0-16,21 0 0,0 0 0,-1 0 16,44 0-1,-1-21-15,21 21 0,-21-21 16,43 21-16,-22-22 0,22 22 16,-22-21-16,21 21 0,1 0 0,-22-21 15,22 21-15,-22 0 16,0 0-16,1 0 0,-22 0 0,21 0 0,-21-21 15,1 21 1,-44 0 31,22 21-47</inkml:trace>
  <inkml:trace contextRef="#ctx0" brushRef="#br0" timeOffset="3020.01">8340 1376 0,'0'0'15,"0"-21"-15,0 0 0,0-22 0,0 22 16,0 0-16,0 0 0,0 0 16,0-1-16,0 1 15,0 42 1,0 22 0,0-22-16,0 21 0,0 1 15,0 20-15,0 1 0,0-1 0,0 1 16,0 20-16,0-20 15,0 20-15,-22-20 0,22-1 0,-21 1 16,21-1-16,-21-20 0,21-1 0,0 0 16,0 1-16,0-1 0,0 0 15,-21-20-15,21 20 0,0-21 0,-21 0 16,21 0-16,0 1 16,-21-22-16,-1 0 15,22-22-15,-21 1 16,21 0-16,-21 0 0,21-21 0,0-1 15,0 1-15,0 0 16,0-1-16</inkml:trace>
  <inkml:trace contextRef="#ctx0" brushRef="#br0" timeOffset="3367.43">8128 1524 0,'-21'-21'0,"42"42"0,-42-63 15,21 21-15,0-1 16,0 1-16,0 0 0,0 0 15,0 0-15,21 21 0,0-21 0,0-1 16,0 22-16,1 0 0,20 0 16,0 0-16,-21 0 0,22 0 0,-1 0 15,0 22-15,-20-1 0,20 21 16,-21-21-16,0 22 0,0-1 0,-21 0 16,0 1-16,0-1 0,0 0 15,0 1-15,-21-1 0,0-21 16,0 21-16,0-20 0,0 20 15,-22-21-15,22 0 0,-21 0 0,21 1 16,-1-22-16,-20 21 0,21 0 0,0-21 16,0 21-16,-1-21 0,1 0 15,0 0-15,21 21 0,21-21 32,0 0-17,1 0-15,-1 0 16,0 0-16</inkml:trace>
  <inkml:trace contextRef="#ctx0" brushRef="#br0" timeOffset="4179.92">8530 2371 0,'0'0'15,"0"21"1,21-21-16,0 0 0,1-21 15,-1 21-15,0-21 0,0-1 16,0 1-16,0 0 0,22 0 16,-22-21-16,0 20 0,0-20 15,22 0-15,-43-1 0,21 1 0,-21 0 16,0 21-16,0-22 0,0 22 16,0 0-16,-21 21 0,-1 0 15,1 0-15,0 0 0,0 0 0,0 21 16,-22-21-16,22 21 0,0 0 0,21 1 15,0-1-15,0 0 0,0 0 16,0 0-16,0 0 0,21 1 16,0-1-16,-21 0 0,22 0 15,20 0-15,-21 0 0,0-21 0,-21 22 16,21-1-16,1 0 0,-22 0 16,21 0-16,-21 0 0,0 1 15,0-1-15,21 0 16,-21 0-16,21 0 0,0-21 31,0 0-31,1 0 0,-1 0 16,0 0-16,0-21 0,0 0 0,0 21 15,1-21-15,-1 0 0,0-1 16,21-20-16,-21 21 0,1 0 0,-22 0 16,21-1-16,0-20 0,0 21 15,-21 0-15,0 42 47,0 0-47,-21 0 16,21 0-16,-21 1 0,21-1 0,-21 21 15,21-21-15,0 0 0,0 22 0,0-22 16,0 0-16,0 0 0,0 0 16,0 1-16,0-1 0,0 0 0,21-21 15,0 0-15,0 0 0,0 0 16,0 0-16,22 0 0,-22-21 0,0 21 15,21-21-15,-20-1 16,20 1-16,-21 0 0,0 0 0,0-21 0,1 20 16,-22 1-16,0 0 0,0-21 15,0 21-15,0-1 0,-22-20 16,1 21-16,0 0 0,0 21 0,0-21 16,0 21-16,-1 0 0,1 0 15,0 0-15,0 0 0,0 0 0,0 21 16,-1-21-16,1 21 0,21 0 15,0 0-15,0 0 0,0 1 16,21-22 0,1 0-16,-1 0 15,0 0-15</inkml:trace>
  <inkml:trace contextRef="#ctx0" brushRef="#br0" timeOffset="4483.76">9758 2074 0,'0'-21'15,"0"0"-15,0 42 32,21-21-32,-21 21 0,21 1 15,0-1-15,0 0 0,1 0 16,-22 0-16,0 0 0,21 22 0,-21-22 15,0 0-15,21 21 0,-21-20 16,0-1-16,0 0 0,0 0 16,0 0-16,0 0 0,0 1 0,0-1 15,21-21 1,0 0 0,-21-21-16,21-1 0,1 1 0,-1 0 15,0 0-15,0 0 0</inkml:trace>
  <inkml:trace contextRef="#ctx0" brushRef="#br0" timeOffset="4708.21">10266 1947 0,'0'-21'0,"0"42"0,0-63 15,0 63 17,-21 0-32,-1 1 0,1-1 15,0 0-15,0 21 0,0-21 0,0 22 16,-1-22-16,1 21 0,0 1 15,0-22-15,0 21 0,0-21 0,-1 22 16,22-22-16,-21 0 0,21 0 0,0 0 16,0 0-16,21-21 15,1 0-15,-1 0 16,21-21-16,-21 0 0,22 0 16</inkml:trace>
  <inkml:trace contextRef="#ctx0" brushRef="#br0" timeOffset="4951.07">10456 1990 0,'0'0'0,"0"21"31,0 0-31,0 0 16,0 0-16,0 1 0,0-1 0,0 21 15,0-21-15,0 0 0,0 1 0,0 20 16,0-21-16,-21 0 0,21 22 15,0-22-15,0 0 0,-21 0 16,21 0-16,0-42 31,0 0-31,0 0 16,21 0-16,-21-1 0</inkml:trace>
  <inkml:trace contextRef="#ctx0" brushRef="#br0" timeOffset="5107.54">10456 1884 0,'0'0'0,"0"-21"0,-21 21 0,0 0 31,0 0-15</inkml:trace>
  <inkml:trace contextRef="#ctx0" brushRef="#br0" timeOffset="5863.68">11007 2244 0,'21'-21'15,"0"-1"-15,21 1 16,-21 21-16,1-21 0,-1 0 0,0 0 0,0 0 15,0-1-15,-21 1 16,0 0-16,0 0 0,0 0 0,0 0 16,0-1-16,-21 22 0,-21-21 15,21 21-15,-1 0 0,-20 0 0,21 0 16,-21 0-16,20 21 0,-20 1 0,21-1 16,-21 0-16,-1 21 0,22-21 15,0 22-15,0-1 0,0-21 0,-1 22 16,1-1-16,21-21 0,0 21 15,0 1-15,0-22 0,0 0 0,0 0 16,21 0-16,1 1 0,-1-22 16,0 0-16,-21 21 0,21-21 15,0 0-15,0 0 0,1 0 0,20-21 16,-21 21-16,0-22 0,0 1 16,1 0-16,-1 0 0,0-21 0,0 20 15,21-20-15,-42 21 0,22-21 16,-1-1-16,0 1 0,-21-22 0,21 22 15,-21-21-15,0-1 0,0 1 16,0-1-16,0 22 0,21-22 0,-21 22 16,0 21-16,0-22 0,0 22 15,0 0-15,0 42 32,0 22-32,0-1 0,0 0 0,0 1 15,0-1-15,0 21 16,0-20-16,0-1 0,0 22 0,0-22 15,0 0-15,0 1 0,0-1 0,0 0 16,0 1-16,0-22 0,0 21 16,0-21-16,0 0 0,0 22 0,0-22 15,21 0-15,1-21 16,-1 0-16,0 0 16,0 0-16,0-21 15,0 0-15,1 0 0,-1-1 16</inkml:trace>
  <inkml:trace contextRef="#ctx0" brushRef="#br0" timeOffset="6275.44">11578 2074 0,'0'0'0,"0"22"16,-21-1-16,21 0 15,0 0 1,21-21-1,0 0-15,0 0 0,1 0 16,-1 0-16,0 0 0,0-21 0,0 0 16,0 21-16,1-21 0,-22-1 15,21 22-15,-21-21 0,21 0 0,-21 0 16,0 0-16,0 0 16,0-1-16,-21 22 15,0 0-15,-1 0 16,1 0-16,0 22 0,0-1 15,0 0-15,21 0 0,0 0 0,-21 0 16,21 1-16,-22 20 0,22-21 16,0 0-16,0 22 0,0-22 0,0 0 15,0 0-15,0 0 0,0 0 0,0 1 16,0-1-16,22 0 16,-1 0-16,0-21 0,0 21 0,0-21 15,0 0 1,1 0-16,-1 0 0,0-21 0,0 21 15,0-21-15,0 0 0,22 0 16,-22-1-16,21 1 0</inkml:trace>
  <inkml:trace contextRef="#ctx0" brushRef="#br0" timeOffset="6703.86">12213 1969 0,'0'0'15,"0"-22"-15,0 1 16,0 0-1,21 21-15,0-21 16,1 21-16,-1 0 0,0 0 0,0 0 16,0 0-16,0 0 0,1 0 15,-1 21-15,0 0 0,0 0 16,0 1-16,0-1 0,-21 0 0,0 21 16,0-21-16,22 1 0,-22 20 15,0-21-15,0 0 0,0 22 0,0-22 16,0 0-16,0 0 0,0 0 15,0 0-15,0 1 0,-22-22 16,1 0 15,21-22-31,0 1 16,0 0-16,0 0 0,0-21 16,21 20-16,-21-20 0,22 0 0,-1-1 15,0 1-15,0 0 0,0-1 16,0 1-16,1 0 0,-1 21 0,0-1 15,0 1-15,-21 0 0,21 21 16,0 0-16,1 0 16,-1 0-16,-21 21 15,0 0-15,0 1 16,0-1-16</inkml:trace>
  <inkml:trace contextRef="#ctx0" brushRef="#br0" timeOffset="7604.56">3852 2794 0,'-42'0'0,"42"21"47,21-21-31,0 0-16,0 0 0,22 21 0,-1-21 15,0 0-15,1 0 0,20 22 16,-20-22-16,20 0 0,22 21 0,-1-21 16,22 0-16,0 21 0,0-21 15,21 0-15,0 21 0,0-21 0,21 0 16,21 21-16,-20-21 0,20 0 15,21 0-15,1 0 0,21 0 0,-1 21 16,1-21-16,0 0 0,20 0 16,22 22-16,-21-22 0,21 0 15,-21 0-15,21 21 0,0-21 0,0 0 16,0 0-16,0 21 0,0-21 16,0 21-16,0-21 0,-21 0 0,21 0 15,-42 0-15,20 0 0,-20 0 16,0 21-16,-22-21 0,1 0 0,-22 0 15,0 21-15,-20-21 0,-22 0 0,0 0 16,-22 0-16,-20 0 0,0 22 16,-22-22-16,-20 0 0,-1 0 15,-21 0-15,0 0 0,-42 0 16,0 0 0,-21 0-16,20 0 0,-20 0 0,-21 0 15,20 0-15,-20 0 0</inkml:trace>
  <inkml:trace contextRef="#ctx0" brushRef="#br0" timeOffset="8959.29">2667 3895 0,'0'0'0,"-21"0"0,0 0 15,21 21-15,0 0 16,0 21-16,0-20 16,0-1-16,0 0 0,21 0 15,0 0-15,0 0 0,0 1 0,22-22 16,-22 21-16,0-21 16,21 0-16,-21 0 0,22 0 0,-22 0 15,21-21-15,-21-1 0,1 1 16,20 0-16,-21 0 0,21 0 0,-20-22 15,-1 22-15,0-21 0,0 21 16,-21-22-16,0 22 0,0-21 0,0 21 16,0-22-16,0 1 0,0 21 15,0 0-15,-21 0 0,0-1 0,21 1 16,-21 0-16,-1 21 16,22 21-1,-21 0-15,21 1 0,0 20 16,0 0-16,0 1 0,0-1 15,0 21-15,0 1 0,0-1 0,0 22 16,0-21-16,0-1 0,0 1 16,0 20-16,0-41 0,0 20 0,0 1 15,0-22-15,0 0 0,0 22 16,0-22-16,0-21 0,0 22 0,-21-22 16,21 21-16,0-21 0,-21-21 15,21 21-15,-21-21 0,0-21 16,-1 21-1,1-21-15,21 0 0,-21 0 0,0-22 16,0 22-16,0 0 16,-1-21-16,1 21 0,0-1 0,0 1 15,0 0-15,21 0 0,0 0 16,0 42 0,0 0-16,0 0 15,0 0-15,21 22 0,0-22 16,0 0-16,0 0 0,1 22 15,-1-22-15,0 0 0,0 0 0,0 0 16,0 0-16,1 1 0,-1-22 16,0 0-16,0 0 0,21 0 0,-20 0 15,-1 0-15,21 0 0,0-22 16,-20 1-16,20 0 0,0-21 16,1 21-16,-1-1 0,-21-20 15,21 21-15,1-21 0,-22 20 0,0-20 16,0 0-16,0 21 0,-21-22 15,0 22-15,0 0 0,0 0 0,22 21 16,-22 21 0,0 0-1,0 0-15,0 0 0,-22 22 16,22-1-16,-21-21 0,21 22 16,0-1-16,0-21 0,0 21 15,0 1-15,0-22 0,0 21 0,21-21 16,1 1-16,-1-1 0,21-21 15,-21 0-15,22 0 0,-22 0 0,21 0 16,-21 0-16,22 0 0,-1-21 0,-21-1 16,21 1-16,-20-21 0,-1 21 15,21 0-15,-21-22 0,0 1 0,-21 21 16,0-22-16,0 1 0,0 0 16,0-1-16,0-20 0,-21 21 0,0-1 15,0 1-15,0 21 0,0-22 16,-22 22-16,22 21 0,0 0 15,0 0-15,-22 0 0,22 0 16,0 0-16,-21 21 0,21 1 0,-22 20 16,22-21-16,0 0 0,0 22 15,0-22-15,-1 0 0,22 0 0,0 0 16,0 0-16,0 1 0,22-22 16</inkml:trace>
  <inkml:trace contextRef="#ctx0" brushRef="#br0" timeOffset="9471">6392 3725 0,'0'0'0,"21"-21"0,-21-21 0,22 21 16,-22 0-16,0-1 0,0 1 16,0 42-1,0 1-15,0 20 16,-22-21-16,22 21 0,-21 1 16,21 20-16,0 1 0,0-1 0,-21 22 15,0-22-15,21 1 0,-21-1 16,21 1-16,0-1 0,0-20 0,-21 20 15,21-42-15,0 22 0,-22-1 16,22-21-16,0 0 0,0 1 16,0-1-16,0 0 15,0-42 1,0 0 0,0-1-16,0 1 0,0 0 0,0 0 15</inkml:trace>
  <inkml:trace contextRef="#ctx0" brushRef="#br0" timeOffset="9547.95">6223 4022 0,'0'0'0</inkml:trace>
  <inkml:trace contextRef="#ctx0" brushRef="#br0" timeOffset="10937.21">9525 4191 0,'21'0'0,"85"0"0</inkml:trace>
  <inkml:trace contextRef="#ctx0" brushRef="#br0" timeOffset="12115.77">6413 3810 0,'0'0'0,"0"-21"16,0 0-1,0 0-15,0-1 16,0 1-16,0 0 0,0 0 15,0 0-15,22 0 16,-22-1 0,0 44-1,0-1-15,0 0 16,0 0-16,0 21 0,0-20 0,0 20 16,0 0-16,0 22 0,0-22 15,0 22-15,-22-1 0,22 22 0,-21-22 16,0 1-16,0-1 0,-21 1 15,20-1-15,1 1 0,0-22 0,21 0 16,-21 22-16,21-43 0,-21 21 16,21-20-16,0-1 0,0-42 47,0-1-47,0 1 0,0 0 0,0 0 15,0 0-15,0-22 0,0 22 16,0-21-16</inkml:trace>
  <inkml:trace contextRef="#ctx0" brushRef="#br0" timeOffset="13480.07">6117 3916 0,'-21'-21'0,"42"42"0,-42-63 0,0 20 0,21 1 16,0 0-16,0-21 0,0 21 15,21-1-15,0 1 0,0 0 0,22 0 16,-22 0-16,21 0 0,0-1 16,1 1-16,20 21 0,-20 0 0,20 0 15,-21 0-15,22 0 0,-22 0 16,22 21-16,-22 1 0,0 20 0,1-21 16,-22 0-16,0 22 0,0-1 0,-21-21 15,0 21-15,0 1 0,-21-1 16,0 0-16,-21 1 0,-1 20 0,22-42 15,-21 22-15,-1-1 0,1-21 16,0 0-16,21 1 0,-22-1 16,22 0-16,-21-21 0,21 0 15,-1 0-15,1 0 0,0-21 16,21 0-16,0-1 16,0 1-16,0 0 0,0 0 15,0 42 1,21 0-1,0 0-15,-21 1 0,22-1 16,-1 0-16,0 21 0,0-21 0,0 1 16,0 20-16,-21-21 0,22 21 15,-1-20-15,0 20 0,0-21 0,0 0 16,0 0-16,1 1 0,-1-1 16,0-21-16,0 21 0,0-21 15,0 0-15,1 0 0,20 0 0,-21 0 16,21 0-16,-20-21 0,20 0 0,-21-1 15,0 1-15,22 0 0,-22 0 16,21 0-16,-21-22 0,0 22 0,1-21 16,-22 0-16,0 20 0,21-20 15,-21 0-15,0 21 0,21-1 0,-21 1 16,0 0-16,0 0 16,0 42-1,0 0-15,0 0 16,0 1-16,0 20 0,0-21 15,0 21-15,0-20 0,0 20 0,0-21 16,0 21-16,0-20 0,0-1 16,0 0-16,0 0 0,0 0 0,21 0 15,0-21-15,0 0 16,1 0-16,-1 0 0,21 0 16,-21 0-16,0-21 0,22 0 0,-22 0 15,21 0-15,-21 0 0,22-22 16,-22 22-16,0 0 0,21-21 15,-20 20-15,-22-20 0,0 21 0,21 0 16,-21-22-16,0 22 0,0 0 0,0 0 16,0 42 15,0 0-31,0 0 0,0 1 0,0-1 16,-21 21-16,21-21 0,0 22 15,0-22-15,0 0 0,0 21 0,0-21 16,0 1-16,0-1 0,21-21 0,0 21 15,0 0-15,0-21 0,22 0 16,-22 0-16,0 0 0,21 0 16,-21 0-16,1-21 0,20 0 15,-21 0-15,21-1 0,-20 1 16,20 0-16,-21 0 0,0 0 0,0-22 16,1 22-16,-22-21 0,0 21 15,0 0-15,0-1 0,0 1 0,0 0 16,0 42-1,0 0 1,0 1-16,0-1 0,0 0 16,0 0-16,-22 21 0,22-20 0,0-1 15,-21 21-15,21-21 0,0 0 0,0 1 16,-21-1-16,21 0 0,-21 0 16,21 0-16,-21-21 31,21-21-16,0 0-15,0 0 0,0 0 16,0-1-16,0 1 0,21 0 16,0-21-16,-21 21 0,21-22 0,22 1 15,-22 0-15,0-1 0,21 1 16,-21 21-16,22-22 0,-1 43 0,0-21 16,-20 21-16,20 0 0,0 0 0,1 21 15,-1 1-15,-21-1 0,0 0 16,0 21-16,1-21 0,-22 22 15,21-22-15,-21 21 0,0-21 16,0 22-16,0-22 0,0 0 0,-21 21 16,-1-20-16,22-1 0,0 0 0,-21-21 15,0 21-15,21 0 0,-21-21 16,21 21-16,-21-21 0,0 0 16,21-21-1,0 0-15</inkml:trace>
  <inkml:trace contextRef="#ctx0" brushRef="#br0" timeOffset="15615.25">10626 4170 0,'-22'-21'0,"44"42"0,-44-63 0,22 20 15,-21 22-15,21-21 0,-21 0 0,21 0 16,0 0-16,0-22 0,0 22 16,0 0-16,0 0 0,21 0 0,0 0 15,-21-1-15,43 1 0,-22 0 0,0 21 16,0 0-16,0-21 0,22 21 16,-22 0-16,21 0 0,-21 21 0,22 0 15,-22 0-15,21 1 16,-21-1-16,22 21 0,-22 0 0,-21 1 0,21-1 15,-21 0-15,0 1 0,0-1 16,0 0-16,0 1 0,0-1 16,-21-21-16,21 22 0,-21-22 0,0 0 15,-1 0-15,1 0 16,0-21-16,21 21 0,-21-21 16,21-21-1,-21 0-15,21 0 0,0 0 0,0 0 16,0-22-16,0 1 0,21 21 0,-21-22 15,21-20-15,0 21 0,0-1 16,1 1-16,20 0 0,-21 20 0,21-20 16,-20 21-16,20 0 0,-21 21 15,21 0-15,-20 0 0,-1 0 16,0 0-16,21 0 0,-21 21 0,1 0 16,-1 21-16,-21-20 0,21 20 15,0-21-15,-21 21 0,21 1 0,-21-1 16,0-21-16,0 22 0,0-22 15,0 21-15,0-21 0,0 0 0,-21 1 16,0-1-16,0-21 31,21-21-31,0-1 0,0 1 16,0 0-16,0 0 0,0 0 16,0-22-16,21 1 0,-21 21 15,21-21-15,0-1 0,-21 1 0,21 0 16,1 20-16,-1-20 0,0 21 15,0 0-15,21 0 0,-20-1 0,-1 22 16,0 0-16,0 0 0,0 22 16,0-1-16,1 0 0,-1 0 0,0 21 15,-21 1-15,0-1 0,21 0 16,-21 1-16,0-1 0,0 0 0,0 1 16,0-22-16,0 21 0,0 1 0,21-22 15,-21 0-15,0 0 0,21 0 16,-21 0-16,22 1 0,-1-22 0,0 0 15,0 0-15,0 0 16,0 0-16,1 0 0,20-22 16,-21 22-16,0-21 0,22 0 0,-22 0 15,0 0-15,0 0 0,0-22 16,0 22-16,1-21 0,-1 21 0,-21-22 16,0 1-16,0 21 0,0-22 15,0 22-15,0 0 0,0 0 16,0 42-1,0 0-15,0 0 16,0 1-16,0-1 0,0 0 0,0 21 16,-21-21-16,21 22 0,0-22 15,0 21-15,0-21 0,0 22 16,0-22-16,0 0 0,0 0 0,21-21 16,-21 21-16,21 1 0,0-22 15,0 0-15,0 0 0,1 0 16,-1 0-16,0 0 0,0-22 0,0 22 15,0-21-15,1 0 0,-1 0 16,0 0-16,0 0 0,0-22 0,-21 22 16,21-21-16,-21 21 0,22-22 15,-1 1-15,-21 21 0,0-22 0,0 22 16,21-21-16,-21 21 0,21 0 16,-21 42-1,0 0 1,0 0-16,0 0 0,-21 22 15,0-22-15,21 21 0,-21 0 0,21 1 16,0-1-16,-22 0 0,22-20 16,0 20-16,0-21 0,0 21 0,0-20 15,0-1-15,0 0 0,22 0 0,-1-21 16,0 0-16,0 0 0,0 0 16,22 0-16,-22 0 0,21 0 0,0 0 15,-20-21-15,20 21 0,0-21 16,1 0-16,-1-1 0,-21-20 15,21 21-15,1-21 0,-22 20 0,21-20 16,-21 0-16,1-22 0,-1 22 16,0 0-16,-21-22 0,21 22 0,0-22 15,-21 22-15,0 0 0,0-22 0,21 22 16,-21 21-16,0-22 0,0 22 16,0 0-16,0 0 0,0 0 0,0 42 31,0 0-31,0 0 0,-21 21 0,21 1 15,-21-1-15,21 0 0,-21 22 16,0-22-16,21 22 0,0-1 0,-21-20 16,21 20-16,-22-21 0,22 22 0,0-22 15,0 1-15,0-1 0,0-21 16,0 21-16,0-20 0,0-1 16,0 0-16,22 0 0,-1-21 0,0 0 15,0 0-15,0 0 0,0 0 16,1 0-16,-1 0 0,0 0 0,21-21 15,-21 21-15,1-21 0,20-22 16,-21 22-16,21 0 0,-20-21 0,20-1 16,-21 1-16,0-21 0,0 20 0,1-20 15,-1 20-15,0-20 0,0-1 16,-21 22-16,0-21 0,0 20 16,21 1-16,-21 21 0,0-22 15,21 22-15,-21 0 0,0 0 0,-21 42 31,21 0-15,-21 0-16,0 22 0,21-22 0,0 21 16,-21 1-16,0-1 0,21 0 15,0 1-15,-22 20 0,22-21 0,0 1 16,0 20-16,0-20 0,0-1 0,0 0 16,0-21-16,0 22 0,0-22 15,0 0-15,0 0 0,0 0 0,0 1 16,22-22-1,-1 0-15,0 0 0,0 0 0,0 0 16,0 0-16,1 0 0,-1-22 0,21 22 0,-21-21 16,0-21-16,22 21 15,-22 0-15,21-22 0,-21 22 0,1-21 16,-1 21-16,0-22 0,0 22 0,0 0 16,-21 0-16,0 0 0,0-1 15,0 44 1,0-1-16,0 0 15,0 0-15,0 21 0,0-20 0,0-1 16,0 0-16,0 21 0,0-21 0,0 1 16,0-1-1,0 0-15,0 0 16,21-21-16,1 0 16,-1-21-1,0 21-15,-21-21 0,21 0 0,-21-1 16,0 1-16</inkml:trace>
  <inkml:trace contextRef="#ctx0" brushRef="#br0" timeOffset="15808.14">14372 3704 0,'-21'-21'0,"42"42"0,-63-42 16,42 0-16,-21 21 15,-1 0 1,1 0 46,0 21-62,0-21 0</inkml:trace>
  <inkml:trace contextRef="#ctx0" brushRef="#br0" timeOffset="16008.03">13547 3937 0,'0'0'0,"0"21"0,21-21 31,0 0-31,21 0 16,-21 0-16,1 0 0,20 0 16,-21 0-16,21-21 0,1 21 0,-22 0 15,0 0-15,0 0 0,0 0 0,1 0 16,-22-21-16,21 21 0,0 0 15</inkml:trace>
  <inkml:trace contextRef="#ctx0" brushRef="#br0" timeOffset="16552.13">14668 4212 0,'0'0'0,"0"-21"0,22-21 16,-22 21-16,21-1 0,-21-20 15,0 21-15,0 0 0,0 0 0,21 21 16,-21-22-16,0 44 16,0-1-16,0 0 15,0 21-15,0 1 0,0-1 16,0 21-16,0 1 0,-21-1 0,21 1 15,-21-1-15,-1 22 0,22-21 16,-21 20-16,0 1 0,0 0 16,0-1-16,0 1 0,-1 0 0,1-1 15,0 1-15,0-22 0,0 1 16,0-1-16,-1 1 0,1-22 0,0 22 16,0-22-16,0 0 0,21-20 0,-21 20 15,-1-21-15,22 0 0,0-42 31,0 0-31,0 0 0,22-22 16,-1 1-16,-21 0 0,21-22 16,0 1-16,0-1 0,-21-20 0,21-1 15</inkml:trace>
  <inkml:trace contextRef="#ctx0" brushRef="#br0" timeOffset="16855.27">14541 4276 0,'0'0'16,"0"-43"-16,22 1 0,-22-21 0,21 41 15,0-20-15,0 0 0,-21-1 0,42 22 16,-20 0-16,-1 0 0,21 0 16,0 0-16,1-1 0,-1 22 0,0 0 15,1 0-15,-1 0 0,0 0 0,-20 0 16,-1 22-16,0-1 0,-21 21 16,0-21-16,0 22 0,0-1 15,-21 0-15,0 1 0,-1-1 16,-20-21-16,21 21 0,-21-20 0,-1 20 15,22-21-15,-21 0 0,21 0 16,-1 1-16,1-22 0,0 0 0,21 21 16,-21-21-16,21-21 31,0-1-15,0 1-16,21 21 0,-21-21 15,21-21-15,0 21 0</inkml:trace>
  <inkml:trace contextRef="#ctx0" brushRef="#br0" timeOffset="17144.09">15409 3429 0,'0'0'0,"21"-63"16,1 63-16,-22 21 31,0 21-31,0-21 0,-22 22 15,1-1-15,0 21 0,0-20 16,0 20-16,0-20 0,-1 20 0,1 1 16,0-1-16,0 1 0,21-1 0,-21 1 15,0-1-15,-1-21 16,22 1-16,0-1 0,0 0 0,0-20 16,0-1-16,0 0 0,0 0 15,22-21-15,-1 0 16,0 0-16,0 0 0,0-21 15,0 0-15,1-22 0,20 22 16</inkml:trace>
  <inkml:trace contextRef="#ctx0" brushRef="#br0" timeOffset="17536.93">15536 4001 0,'0'21'0,"0"0"16,0 0-1,21-21 1,1 0-16,-1 0 0,0 0 0,0 0 16,0-21-16,0 21 0,1-21 15,-1 21-15,0-21 0,0-1 0,0 22 16,-21-21-16,0 0 0,21 0 16,-21 0-16,0 0 0,0-1 15,-21 22-15,0-21 0,0 21 16,0 0-16,-22 0 0,22 0 15,0 21-15,0 1 0,0-1 16,0 0-16,-1 21 0,22 1 16,0-1-16,-21 0 0,21 1 0,0-1 15,0 0-15,0 1 0,0-22 0,0 21 16,21-21-16,-21 22 0,22-22 16,-1-21-16,0 21 0,0 0 0,0-21 15,22 0-15,-22 0 0,21 0 16,-21 0-16,22 0 0,-22 0 0,0-21 15,21 0-15,-21 0 16,1-1-16,-1 1 0,-21-21 0,21 21 16</inkml:trace>
  <inkml:trace contextRef="#ctx0" brushRef="#br0" timeOffset="19489">16997 4233 0,'21'0'15,"0"0"1,0 0-16,0-21 0,1 21 16,-22-21-16,42 0 0,-21 0 0,0 0 15,0-1-15,22 1 0,-22-21 16,21 21-16,-21-22 0,22 1 0,-22 0 15,21-1-15,1 1 0,-22-21 16,21 20-16,-21-20 0,0-1 16,22-20-16,-22 20 0,-21 1 15,21-1-15,-21 22 0,0-22 0,0 22 16,0 21-16,0-22 0,0 22 16,-21 21-16,21-21 0,-21 21 0,0 0 15,-1 21-15,1 0 16,0 1-16,0 20 0,21 0 0,-21 22 15,0-22-15,-1 22 0,1-1 16,0 1-16,0-1 0,0 1 0,21-1 16,0 1-16,-21-1 0,21 1 15,0-22-15,0 21 0,21-20 0,0-1 16,0 0-16,0 1 0,0-22 16,22 21-16,-22-21 0,21-21 15,1 0-15,-22 0 0,21 0 0,0 0 16,-20 0-16,20-21 0,0 0 15,-21 0-15,22 0 0,-22 0 0,0-22 16,21 22-16,-20-21 0,-1-1 16,0 1-16,0 21 0,-21-21 0,0-1 15,21 22-15,-21 0 0,0 0 16,0 0-16,0-1 0,0 44 31,0-1-31,-21 0 16,21 0-16,-21 0 0,21 0 0,0 1 15,-21 20-15,21-21 0,0 0 16,0 22-16,0-22 0,0 0 0,0 0 16,0 0-16,0 0 0,21 1 15,0-22-15,0 21 0,0-21 16,1 0-16,20 0 0,-21-21 16,0 21-16,22-22 0,-1 1 0,-21 0 15,21 0-15,-20 0 0,20-22 16,-21 22-16,21 0 0,-20-21 0,-1 21 15,-21-1-15,0 1 0,21 0 16,-21 0-16,0 0 16,0 42-1,-21 0-15,21 0 16,-21 0-16,21 22 0,-22-22 16,22 21-16,-21-21 0,21 22 15,0-22-15,0 0 0,-21 21 0,21-20 16,-21-1-16,21 0 0,0 0 0,0 0 15,0 0 1,0-42 0,0 0-1,0 0-15,0 0 0,0 0 16,21-1-16,0-20 0,-21 21 0,21-21 16,1 20-16,-1-20 0,0 0 15,0 21-15,0-1 0,22 1 0,-22 0 16,0 0-16,0 0 0,0 21 15,0 0-15,1 21 16,-22 0-16,0 0 0,0 0 16,0 1-16,21-1 0,-21 0 0,0 21 15,0-21-15,21 22 0,-21-22 16,0 21-16,0-21 0,0 1 0,0-1 16,0 0-16,0 0 0,0 0 15,0 0 1,21-42-1,0 0 1,-21 0-16,21 0 0,-21 0 0,22-22 16,-1 22-16,0-21 0,0 21 15,0-22-15,0 22 0,1-21 0,-1 21 16,0-1-16,0 1 0,0 0 16,0 0-16,22 21 0,-22 0 0,0 0 15,0 0-15,-21 21 16,0 0-16,0 0 0,0 1 15,0 20-15,0-21 0,0 21 16,0-20-16,0 20 0,0-21 16,0 21-16,0-20 0,0-1 0,0 0 15,0 0-15,21 0 0,-21 0 0,22-21 16,-1 0-16,0 0 0,0 0 16,0 0-16,0 0 0,1 0 0,20 0 15,-21 0-15,0-21 0,22 0 16,-22 0-16,0 0 0,0 0 0,21-1 15,-20-20-15,-1 21 0,0-21 16,0 20-16,-21-20 0,0 21 0,21 0 16,-21 0-16,0-1 0,0 1 0,-21 21 31,0 0-15,0 0-16,0 21 0,21 1 15,0-1-15,-22 0 0,22 0 0,-21 21 16,21-20-16,-21 20 0,21-21 0,0 21 15,0-20-15,0-1 0,0 21 16,0-21-16,0 0 0,21 1 0,0-22 16,1 21-16,-1-21 0,0 0 15,21 0-15,-21 0 0,1 0 0,20 0 16,-21 0-16,21 0 0,-20-21 0,-1-1 16,21 1-16,-21 0 0,0 0 15,1 0-15,20-22 0,-21 22 16,0-21-16,0 21 0,1-22 15,-22 22-15,21-21 0,-21 21 0,0 0 16,0-1-16,0 1 0,-21 21 31,-1 21-31,22 1 16,0-1-16,-21 0 0,21 0 16,0 21-16,0-20 0,0 20 0,0-21 15,0 21-15,0-20 0,0-1 16,0 0-16,0 21 0,0-21 0,0 1 15,0-1-15,-21 0 16,21 0 0,-21-21-1,0 0 1,21-21-16,-21 0 16,-1 21-16,22-21 0,-21-1 0,0 1 15,0 0-15,0 0 0,0 0 16</inkml:trace>
  <inkml:trace contextRef="#ctx0" brushRef="#br0" timeOffset="19699.89">19579 3387 0,'0'0'0,"0"-21"15,-63-1-15,41 22 16,1 0-16,0 0 0,0 0 15,0 0-15,0 0 16,-1 0 0,1 0-1,0 0-15,0 0 16,0 0-16,0 0 0</inkml:trace>
  <inkml:trace contextRef="#ctx0" brushRef="#br0" timeOffset="19947.68">17843 3577 0,'0'0'0,"-42"21"0,0-21 16,21 0-16,-1 22 0,1-22 16,42 0-1,1 0-15,-1 0 16,21 0-16,-21-22 0,43 22 0,-22 0 15,0-21-15,22 21 0,-22 0 16,22-21-16,-1 21 0,-20 0 16,-1 0-16,21 0 0,-20-21 15,-22 21-15,21 0 0,-21 0 0,1 0 16,-1 0-16,0-21 0</inkml:trace>
  <inkml:trace contextRef="#ctx0" brushRef="#br0" timeOffset="21862.93">22077 3852 0,'21'-21'15,"-21"0"-15,21 0 0,-21 0 0,21 0 16,0-1-16,-21 1 0,0 0 15,22-21-15,-1 21 0,-21-1 0,21 1 16,-21-21-16,0 21 16,0 0-16,0 42 15,0 0 1,0 0-16,0 21 0,0-20 0,0 20 16,-21 0-16,21 1 0,-21-1 15,-1 0-15,22 1 0,-21-1 0,0 0 16,21 1-16,0-1 0,-21 0 15,21-21-15,-21 22 0,21-22 16,0 0-16,0 0 16,0-42-1,0 0-15,0 0 16,0 0-16,21-1 0,0 1 16,-21 0-16,21 0 0,-21 0 0,21 0 15,1-22-15,-22 22 0,21 21 16,-21-21-16,0 0 0,21 21 0,0 0 15,0 0 1,0 21-16,1 0 16,-22 0-16,21 0 0,0 22 15,0-22-15,-21 0 0,21 0 0,0 0 16,1 1-16,-1-1 16,0 0-16,0-21 0,0 21 0,0-21 15,1 0-15,-1 0 0,0 0 0,0 0 16,21 0-16,-20-21 0,-1 0 15,0 21-15,21-21 0,-21-1 0,1 1 16,-1-21-16,0 21 0,0 0 16,0-22-16,-21 22 0,0 0 0,21-21 15,-21 20-15,0-20 0,0 21 16,0 0-16,0 0 0,0-1 0,0 1 16,0 42 15,0 1-31,0-1 15,-21 0-15,21 0 0,0 21 0,0 1 16,-21-22-16,21 21 0,0 1 0,0-22 16,0 21-16,0-21 0,0 0 15,0 22-15,0-22 0,21-21 0,0 21 16,1-21-16,-1 0 16,0 0-16,0 0 0,21 0 0,-20 0 15,-1 0-15,21-21 0,-21 21 16,22-21-16,-22 0 0,0-1 0,21 1 15,-21 0-15,1-21 0,-1 21 16,0-1-16,0-20 0,-21 21 16,0 0-16,21-22 0,-21 22 0,0 0 15,21 0-15,-21 0 0,0 42 47,0 0-47,0 21 0,0-20 0,-21 20 16,21-21-16,-21 21 0,21 1 15,0-22-15,0 21 0,0-21 0,0 22 16,0-22-16,0 0 0,0 0 16,21 0-16,-21 1 0,21-22 15,1 0-15,20 0 0,-21 0 0,0 0 0,0 0 16,22 0-16,-22-22 0,21 22 16,-21-21-16,22 0 0,-1-21 15,-21 21-15,22-1 0,-22-20 16,21 0-16,-21-1 0,22 1 0,-22 0 15,0-22-15,0 22 0,21 0 16,-20-22-16,-1 22 0,0-22 0,0 22 16,0 0-16,0-1 0,-21 1 15,0 21-15,0 0 0,0-1 0,0 44 32,-21-1-32,21 21 15,-21-21-15,0 22 0,0-1 0,0 21 16,21-20-16,-22-1 0,1 0 15,0 22-15,0-22 0,21 1 0,0-1 16,-21 21-16,21-20 0,0-1 16,0-21-16,0 22 0,0-22 0,0 21 15,0-21-15,21 0 0,0 1 16,0-22-16,0 0 0,-21 21 0,43-21 16,-22 0-16,0 0 0,0 0 0,0-21 15,1-1-15,20 1 0,-21 0 16,0 0-16,0 0 0,22 0 0,-22-22 15,0 1-15,21 0 16,-20-1-16,-1 1 0,0-22 0,0 22 16,0 0-16,0-22 0,1 22 15,-22 0-15,0-1 0,21 1 0,-21 21 16,0 0-16,21-1 0,-21 44 16,-21-1-1,0 0-15,-1 0 0,1 21 0,21 1 16,-21-1-16,0 22 0,0-22 15,0 0-15,-1 22 0,1-22 0,0 0 16,0 1-16,0-1 0,0 0 16,-1 1-16,22-22 0,0 0 0,0 0 15,-21 0-15,21 1 0,21-44 47,1 1-31,-1 0-16,0 0 0,0-21 0,0 20 15,0 1-15,1-21 0,20 21 16,-21-22-16,0 22 0,0 0 0,1 0 16,-1 21-1,-21 21-15,0 0 16,0 0-16,0 1 0,0 20 0,0-21 16,-21 21-16,21 1 0,-22-22 15,22 21-15,0-21 0,0 1 16,0-1-16,0 0 0,0 0 0,0 0 15,22-21-15,-22 21 16,21-21-16,0 0 0,21 0 0,-21 0 16,1 0-16,20-21 0,-21 21 15,0-21-15,22 0 0,-22 0 0,0 0 16,0-1-16,0 1 0,0 0 0,1-21 16,-22 21-16,0-1 0,0-20 15,0 21-15,0-21 0,0 20 0,-22 1 16</inkml:trace>
  <inkml:trace contextRef="#ctx0" brushRef="#br0" timeOffset="22111.78">23622 3662 0,'0'21'16,"21"-21"-1,0 0-15,22 0 0,-22 0 16,21 0-16,0 0 0,1-21 16,-1 21-16,22-21 0,-22 21 0,0 0 15,-21 0-15,22-21 0,-22 21 16,21 0-16,-21-22 16,-21 1-16,-21 0 15,0 21-15,0 0 16</inkml:trace>
  <inkml:trace contextRef="#ctx0" brushRef="#br0" timeOffset="22303.67">23029 3408 0,'0'0'0,"-21"0"0,0 0 15,21-21-15,0 0 16</inkml:trace>
  <inkml:trace contextRef="#ctx0" brushRef="#br0" timeOffset="23287.39">26416 4022 0,'0'21'0,"21"-21"32,0 0-32,0 0 15,1 0-15,20 0 0,0-21 16,-21 21-16,22-21 0,-1-1 0,0 22 15,-20-21-15,20 0 0,-21 0 16,0 0-16,0 0 0,-21-1 16,0 1-16,0 0 0,0-21 15,0 21-15,-21-1 0,0 1 0,-21 0 16,21 21-16,-1-21 0,-20 21 16,0 0-16,21 0 0,-22 0 15,1 21-15,0 0 0,-1 0 0,1 1 16,0-1-16,20 21 0,-20 0 15,0 1-15,21-1 0,-1 0 0,1-20 16,21 20-16,0 0 0,0-21 16,0 22-16,0-22 0,21 0 0,1 0 15,-1-21-15,0 0 0,0 0 16,21 0-16,-20 0 0,20 0 0,-21-21 16,21 0-16,1 0 0,-1 0 15,0-1-15,1-20 0,-1 0 0,0 21 16,-20-22-16,20 1 0,0 0 15,1-22-15,-22 22 0,21-22 16,-21 1-16,0-1 0,1-20 0,-1 20 16,-21 1-16,0-22 0,0 43 15,0-1-15,0 1 0,0 0 0,0 20 16,0 1-16,-21 21 16,-1 21-16,1 1 0,0 20 15,0 21-15,21-20 0,-21 20 16,0 1-16,-1-1 0,22 22 0,-21-22 15,0 1-15,0-1 0,21 1 16,0-1-16,0-20 0,0 20 0,0-20 16,0-1-16,0 0 0,21 1 15,0-22-15,22 0 0,-22 0 0,21-21 16,0 0-16,1 0 16,-22 0-16,21 0 0,1-21 0,-1 0 15,0 0-15,-21-1 0,22 1 0,-22-21 16,0 0-16,0 20 0,0-20 15,1 0-15,-22 21 0,21-22 0,-21 22 16,0 0-16,0 0 0,0 0 16,0 42-1,0 0-15,0 0 16,0 0-16,0 0 0,-21 1 0,21-1 16,0 21-16,-22-21 15,22 0-15,0 1 0,0-1 16,0 0-16,0-42 47,0 0-47</inkml:trace>
  <inkml:trace contextRef="#ctx0" brushRef="#br0" timeOffset="23468.28">27601 3535 0,'0'0'0,"-21"-21"15,0 21-15,0 0 16,0 0 0,42 0 15,-21 21-15,21-21-16,0 21 0,0 0 0</inkml:trace>
  <inkml:trace contextRef="#ctx0" brushRef="#br0" timeOffset="27901">28003 3895 0,'22'0'0,"-44"0"0,65 0 16,-22-21-16,-21-1 15,21 1-15,21 21 0,-20-21 0,-1-21 16,21 21-16,-21-1 0,22-20 15,-1 21-15,0-21 0,1-1 0,-22 1 16,21-22-16,-21 22 0,0 0 16,1-22-16,-22 22 0,0 0 0,0-1 15,0 1-15,0 0 0,0-1 16,-22 22-16,1 0 0,0 0 0,0 21 16,0 0-16,0 0 15,-1 0-15,-20 0 0,21 0 0,0 21 16,21 21-16,-21 1 0,21-1 15,-22 21-15,22 1 0,0-1 0,0 22 16,-21 0-16,0-22 0,0 22 16,21 0-16,-21-1 0,0 22 0,-1-21 15,1-1-15,0 1 0,-21 0 16,21-1-16,-22 1 0,22 0 0,-21-22 16,21 22-16,-22 0 0,22-22 0,-21 22 15,21-43-15,-1 22 16,1-22-16,21 0 0,0 1 0,0-1 0,0-21 15,0 0-15,21-21 16,1 0-16,20 0 0,0 0 16,-21 0-16,22 0 0,20-21 0,-20 0 15,-1 0-15,21-22 0,-20 22 16,-1-21-16,0 0 0,1-1 0,-1 1 16,-21 0-16,0-22 0,22 22 0,-43-1 15,0-20-15,0 21 0,0-22 16,0 22-16,0-22 0,-21 22 0,-1-22 15,-20 22-15,21 0 0,-21-1 16,-1 22-16,22-21 0,0 21 0,-21 0 16,42-1-16,-22 22 0,22-21 15,0 0-15,0 0 16,22 21-16,-1-21 16,0 0-16,21 21 0,1-22 0,-1 1 15,0 0-15,1 0 0,-1 0 16,21 0-16,-20-22 0,20 1 0,1 21 15,-1-22-15,-20-20 0,20 21 16,-21-22-16,1 1 0,-1-1 0,0 1 16,-20-1-16,-1 22 0,0-22 15,-21 22-15,0 21 0,0-22 0,0 22 16,0 0-16,0 0 0,0 0 16,-21 21-16,0 0 0,-1 0 0,1 21 15,21 0-15,-21 0 16,0 22-16,0-1 0,21 21 0,-21 1 15,-1-1-15,22 1 0,-21-1 16,0 22-16,0-21 0,21 20 0,-21 1 16,0-22-16,-1 22 0,22 0 15,-21-22-15,0 22 0,0-22 0,21 1 16,0-22-16,-21 22 0,21-22 0,-21 22 16,21-43-16,0 21 0,0 0 15,0-20-15,0 20 0,0-21 0,0 0 16,0 0-16,21-21 0,-21 22 15,21-22-15,0 0 0,0 0 16,0 0-16,1 0 0,-1 0 16,0-22-16,0 22 0,0-21 0,0 0 15,1 0-15,20 0 0,-21 0 0,0-22 16,0 22-16,1-21 0,-1-1 16,0 1-16,0 0 0,-21-22 0,0 22 15,0 0-15,0-22 0,0 22 16,-21-1-16,0 1 0,0 21 0,-1-21 15,1 20-15,0 1 0,-21 0 16,21 21-16,-1 0 0,1-21 0,0 21 16,42 0 15,0 0-31,1 0 16,-1 0-16,0 0 0,21 0 15,-21-21-15,22 21 0,-22 0 0,21-21 16,-21 21-16,1-22 0,20 22 15,-21-21-15,0 0 0,0 21 0,1-21 16,-1 21-16,0-21 16,0 21-1,-21 21 1,0 0 0,0 0-16,0 0 15,0 1-15,0-1 0,0 0 0,0 0 16,0 21-16,0-20 15,0-1-15,21 0 0,0-21 16,1 21-16,-1-21 16,0 0-16,0 0 0,0-21 15,0 21-15,1-21 0,-1 0 16,0 21-16,0-22 0,0 1 0,0 0 16,1 0-16,-1-21 0,0 20 15,0 1-15,-21 0 0,0 0 0,21 0 16,-21 0-16,0-1 0,0 1 15,-21 21 1,0 0-16,0 21 16,0 1-16,21-1 15,-22 0-15,22 0 0,-21 0 16,21 22-16,0-22 0,0 0 16,0 0-16,0 0 0,0 0 0,0 1 15,0-1-15,21 0 0,-21 0 16,22 0-16,-1 0 0,0-21 0,0 22 15,21-22-15,-20 0 0,20 0 16,0 0-16,1 0 0,-22 0 0,21 0 16,0-22-16,1 1 0,-1 21 15,0-21-15,-20 0 0,20 0 16,-21-22-16,0 22 0,0 0 16,1 0-16,-1-21 0,0 20 0,0 1 15,-21 0-15,21 21 0,-21-21 16,0 0-16,-21 21 109,0 0-93,0 21-1,21 0 1,0 0-16,-21-21 0,21 21 0,-22-21 16,22 22-16,-21-1 15,0-21-15,21 21 16,0 0-16,-21-21 16,0 21-16,0 0 0,21 1 15,0-1-15,-22-21 16,22 21-16,-21 0 15,42-21 48,-21-21-63,22 21 16,-22-21 15,0 0 172,21 21-187,-21-22 46,21 22-46,-21-21 46,0 0-31,21 21 16,-21-21-47,21 21 16,0-21 15,1 0 0,-22-1 204,0 1-95,0 0-77,21 21 93,-21-21-125,0 0 32,0 0-32,0-1-15,0 1 15,-21 21 110,-1 0-141,22 21 0,0 1 15,-21-22-15,21 21 16,-21 0-16,0 0 0,21 0 0,-21 0 16,21 1-16,0-1 0,0 0 15,-21-21-15,21 21 0,0 0 0,0 0 16,0 1-16,0-1 0,0 0 15,21 0-15,0-21 0,0 0 16,0 0-16,0 0 16,1 0-16,-1 0 0,0 0 0,21 0 15,-21 0-15,1-21 16,20 21-16,-21-21 0,21 21 0,-20-21 16,-1-1-16,0 1 0,21 0 15,-21 0-15,1 21 0,-22-21 0,21 0 16,0-1-16,-21 1 0,21 0 15,-21 0-15,21 21 0,-21-21 16,21 21 0,-21 21-1,0 0-15,-21 0 16,21 0-16,-21 1 0,21-1 16,-21 0-1,21 0-15,0 0 0,0 0 0,0 1 16,0-1-16,0 0 15,0 0-15,0-42 125,21 0-125,0 21 16,0-21-16,1-1 0,-22 1 16,21 0-16,0 0 0,0 0 0,0-22 15,0 22-15,1 0 0,20 0 16,-21 0-16,0 21 0,0 0 16,-21 21-1,0 21 1,0-21-16,22 1 0,-22 20 0,0-21 15,0 0-15,21 0 0,0 22 16,0-22-16,-21 0 0,21 0 0,0 0 16,22-21-16,-22 22 15,0-22-15,21 0 0,-20 0 0,-1 0 16,21 0-16,0 0 0,-20 0 16,20-22-16,-21 1 0,21 21 0,-20-21 15,20 0-15,-21 0 0,21-22 16,-20 1-16,20 21 0,-21-21 0,21-22 15,-20 22-15,-1-22 0,0 1 16,0-1-16,-21 1 0,0 20 16,0-20-16,0 21 0,0-1 0,0 1 15,0 21-15,0 0 0,0-1 16,-21 44-16,0-1 16,0 21-16,21 0 15,-22 1-15,1-1 0,21 22 0,-21-22 16,0 21-16,0 1 0,21-1 15,-21-20-15,-1 20 0,22 1 16,-21-22-16,21 0 0,0 22 0,0-43 16,0 21-16,0 1 0,0-22 15,0 0-15,0 0 0,0 0 0,21 1 16,1-22-16,-1 0 0,0 0 16,0 0-16,0 0 15,0-22-15,1 22 0,-1-21 16,0 0-16,0 0 0,0 0 0,0-22 15,1 22-15,-1 0 16,-21-21-16,0 21 0</inkml:trace>
  <inkml:trace contextRef="#ctx0" brushRef="#br0" timeOffset="28151.86">31517 3683 0,'-42'0'0,"84"0"0,-105 0 0,41-21 16,1 21-16,42 0 15,1 0 1,20 0-16,0 0 0,1 0 0,-1 0 16,21 0-16,1 0 0,-1 0 15,-20 0-15,20 0 0,1-21 16,-1 21-16,-20 0 0,-1 0 16,0-21-16,1 21 0,-22 0 15,0 0-15,0 0 0,-42 0 31,-21 0-31,20 0 16,-20 0-16</inkml:trace>
  <inkml:trace contextRef="#ctx0" brushRef="#br0" timeOffset="30711.43">3810 6562 0,'21'21'0,"0"-21"16,0 0 0,1 0-1,-1-21 1,-21 0-16,21-1 15,0 1-15,-21 0 16,0 0-16,0 0 0,0 0 0,0-22 16,0 22-16,0 0 0,-21 0 15,0 0-15,-22-1 0,22 1 16,0 0-16,-21 0 0,-1 0 0,22 21 16,-21-21-16,0 21 0,20 0 15,-20 0-15,0 0 0,-22 21 16,22-21-16,0 21 0,20 21 15,-20-21-15,21 22 0,0-1 16,0 22-16,-1-22 0,22 21 0,0-20 16,0 20-16,0-20 0,0-1 15,0 0-15,22 1 0,-1-22 0,0 21 16,0-21-16,21 0 0,-20 1 16,-1-22-16,0 0 0,21 0 15,-21 0-15,22 0 0,-22 0 0,0 0 16,21-22-16,-20 1 0,-1 0 15,21 0-15,-21 0 0,0 0 0,1-22 16,-1 1-16,0 0 0,0-1 16,0-20-16,0-1 0,1 22 0,-22-22 15,21 1-15,-21-1 0,21 1 16,-21 21-16,0-22 0,0 22 0,0-22 16,0 43-16,0-21 0,0 21 15,0-1-15,0 1 0,0 42 16,0 1-1,0-1-15,0 21 0,0 0 16,0 1-16,0-1 0,0 0 16,0 1-16,0 20 0,0 1 0,0-1 15,0 1-15,0-22 0,0 22 16,0-1-16,0 1 0,21-22 0,0 0 16,0 1-16,-21-22 0,43 0 15,-22 0-15,0 0 0,21 0 0,-20-21 16,20 0-16,0 0 0,1 0 0,-1 0 15,21 0-15,-20 0 0,20-21 16,-20 0-16,20 0 0,-21 0 0,1 0 16,20-1-16,-20 1 0,-22-21 15,21 21-15,-21-22 0,0 22 0,1-21 16,-22 0-16,0 20 0,0-20 16,0 0-16,0-1 0,-22 22 15,1 0-15,0-21 0,0 42 0,0-21 16,-22 21-16,22 0 0,0 0 15,0 0-15,-21 0 0,20 21 0,1 0 16,0 21-16,0-21 0,0 22 16,0-22-16,21 21 0,-22 1 0,22-1 15,0-21-15,0 21 0,0-20 16,0-1-16,0 21 0,22-21 16,-1 0-16,0-21 0,0 0 15,0 0-15,0 0 0,1 0 16,-1 0-16,0 0 0,0-21 0,0 0 15,0 21-15,1-21 0,-1 0 16,0 0-16,-21-22 0,21 22 0,-21-21 16,21 21-16,-21-22 0,0 1 15,0 21-15,0-22 0,0 22 0,0 0 16,0 0-16,0 42 31,0 21-31,0-20 0,0 20 16,0 0-16,0-21 0,0 22 15,0-1-15,0 0 0,0-20 16,0 20-16,0-21 0,21 0 16,1 0-16,-1 1 0,0-1 0,0 0 15,0-21-15,0 0 0,22 0 0,-22 0 16,21 0-16,-21 0 0,22-21 16,-22 0-16,21 21 0,-21-22 0,22 1 15,-22 0-15,21-21 0,-21 21 16,1-22-16,-1 22 0,0-21 0,21-1 15,-21 1-15,1-21 0,-1 20 0,-21 1 16,21 0-16,-21-22 0,0 22 16,0-1-16,0 1 0,0 21 15,0-21-15,0 20 0,0 1 16,0 0-16,-21 42 31,0 0-31,21 1 0,0-1 0,0 0 16,-22 21-16,22 1 0,0-1 0,-21 0 15,21 1-15,0-1 0,0 21 16,-21-20-16,21-1 0,0 0 0,0 1 16,0-1-16,0 0 0,21-20 15,0 20-15,1-21 0,-1 0 0,0 0 16,0 1-16,0-22 0,0 21 0,22-21 16,-22 0-16,0 0 0,21 0 15,-20 0-15,20 0 0,-21 0 16,21-21-16,-20 21 0,-1-22 15,0 1-15,21 0 0,-21 0 0,1 0 16,-22 0-16,21-22 0,-21 22 0,21-21 16,-21 21-16,0-22 0,0 22 15,0-21-15,0 21 0,0-1 0,0 1 16,0 0-16,0 0 0,-21 21 16,0 0-16,-1 0 0,1 0 15,0 21-15,0 0 0,0 22 16,21-22-16,-21 0 0,21 21 15,-22 1-15,22-22 0,0 21 16,0-21-16,0 0 0,0 22 16,0-22-16,0 0 0,0 0 0,0 0 15,22-21 1,-1 0-16,0 0 16,0 0-16,0-21 0,0 21 15,1-21-15,-22 0 0,21 0 0,0 0 16,0-1-16,-21 1 0,0-21 15,0 21-15,21 0 0,-21-1 0,21 1 16,-21 42 15,0 1-31,0-1 0,0 0 16,0 21-16,0-21 0,0 1 16,0-1-16,22 0 0,-22 0 0,21-21 15,-21 21-15,21 0 0,0-21 16,0 22-16,0-22 0,1 0 15,-1 0-15,0 0 0,0 0 16,21 0-16,-20-22 0,-1 22 16,0-21-16,0 0 0,0 21 0,0-21 15,1 0-15,-1 0 0,-21-1 0,21 1 16,-21 0-16,0 0 16,0 0-16,0 0 0</inkml:trace>
  <inkml:trace contextRef="#ctx0" brushRef="#br0" timeOffset="31099.21">5524 6138 0,'43'0'0,"-86"0"0,22 0 0,0 0 16,0 0-16,0 0 15,0 0-15,21-21 0,42 21 16,-21-21 0,21 21-16,1-21 0,-1 21 15,0-21-15,22 21 0,-1-21 0,1 21 16,-1-22-16,1 1 0,-22 21 16,22-21-16,-1 21 0,-20 0 0,-1-21 15,0 21-15,-21 0 0,1 0 16,-1 0-16,0 0 0,0 0 62,-21 21-46,21-21 0</inkml:trace>
  <inkml:trace contextRef="#ctx0" brushRef="#br0" timeOffset="34103.89">8318 5673 0,'0'-21'0,"0"-1"16,0 1-1,0 42 64,0 1-79,0-1 15,-21 0-15,21 0 0,0 0 16,0 0-16,0 1 0,0-1 0,0 0 15,0 0-15,-21 0 16,21 0-16,0 1 0,0-1 16,0 0-1,-21-21-15,21-21 32,0 0-32,0-1 15,0 1-15</inkml:trace>
  <inkml:trace contextRef="#ctx0" brushRef="#br0" timeOffset="34295.78">8445 5652 0,'0'0'0,"22"0"0,-22 21 32,0 0-32,0 0 15,0 0 1,0 0-16,0 1 0,0-1 15,0 0-15,0 0 0,0 0 16,0 0 0</inkml:trace>
  <inkml:trace contextRef="#ctx0" brushRef="#br0" timeOffset="35710.99">212 6879 0,'0'-21'15,"21"21"1,0-21-16,0 0 0,0 0 15,0-1-15,1 1 0,-1-21 16,21 0-16,-21-1 0,22 1 16,-22 0-16,21-1 0,-21 1 0,22-22 15,-22 22-15,21 0 0,-21-1 16,0 1-16,1 21 0,-22-21 16,0 20-16,0 1 0,-22 21 31,1 0-31,0 0 0,0 21 15,0 1-15,0-1 0,21 0 0,0 21 16,0-21-16,0 1 0,0 20 16,21-21-16,0 21 0,0-20 15,0 20-15,22-21 0,-22 21 16,0-20-16,0 20 0,0-21 16,0 0-16,-21 22 0,0-22 0,0 0 15,0 0-15,0 0 0,0 0 16,-21 1-16,0-1 0,-21-21 15,21 21-15,-22-21 0,1 0 0,21 0 16,-22 0-16,22 0 0,-21 0 16,21 0-16,0-21 0,-1 0 15,1 21-15,21-22 0,0 1 0,0-21 16,0 21-16,0 0 0,21-22 16,1 22-16</inkml:trace>
  <inkml:trace contextRef="#ctx0" brushRef="#br0" timeOffset="36071.78">931 6541 0,'0'0'0,"0"21"16,21-21-16,1 0 0,-1 0 16,0 0-16,0 0 15,0-21-15,0-1 0,1 1 16,-1 0-16,0 0 0,21 0 0,-21 0 15,1-1-15,-1-20 0,0 21 16,-21 0 0,0 0-16,-42 21 15,20 0-15,1 0 0,0 0 16,-21 21-16,21 0 0,-1 0 16,1 0-16,21 22 0,0-22 0,-21 21 15,21 0-15,0-20 0,0 20 16,0-21-16,0 21 0,0-20 15,0-1-15,21 0 0,0-21 0,1 0 16,-1 0-16,0 0 0,0 0 16,0 0-16,0 0 0,1 0 15,20-21-15,-21-22 0,0 22 0,0 0 16,1 0-16</inkml:trace>
  <inkml:trace contextRef="#ctx0" brushRef="#br0" timeOffset="36316.65">1693 5906 0,'0'0'16,"0"-22"-16,0 44 15,0-1 1,0 21-16,0-21 0,0 22 16,-21-1-16,21 0 0,-21 1 15,21-1-15,-21 0 0,21 1 16,0-1-16,0 21 0,-21-20 15,21-1-15,-22 0 0,22-20 0,0 20 16,0-21-16,0 0 0,0 0 16,0-42 15</inkml:trace>
  <inkml:trace contextRef="#ctx0" brushRef="#br0" timeOffset="36503.54">1609 6329 0,'21'0'47,"0"-21"-47,0 21 0,0 0 16,0-21-16,1 21 0,-1 0 15,0-22-15,21 22 0,-21 0 0,1-21 16,-1 21-16,0 0 0,21-21 15</inkml:trace>
  <inkml:trace contextRef="#ctx0" brushRef="#br0" timeOffset="37268.61">2688 6117 0,'0'0'0,"-21"0"0,0 21 0,0-21 0,-1 22 16,1-22-16,0 21 0,-21 0 15,21-21-15,-1 21 0,1 0 16,0 0-16,21 1 0,0 20 16,-21-21-16,21 0 0,0 0 15,0 1-15,0-1 0,0 0 0,0 0 0,21-21 16,0 0-16,0 21 15,1-21-15,-1 0 0,0 0 0,21 0 16,-21-21-16,1 21 0,-1-21 16,21 0-16,-21 0 0,0-1 0,1 1 15,-22 0-15,21 0 0,0 0 16,-21 0-16,0-1 0,0-20 0,0 21 16,0 0-16,0 0 0,-21-1 15,0 1-15,21 0 0,-22 0 0,1 0 16,0 0-16,0 21 15,21-22-15,0 1 32,21 21-32,0 0 0,0 0 15,1-21-15,-1 21 0,0 0 16,21 0-16,-21-21 0,1 21 0,-1 0 16,0 0-16,0 0 0,0 0 15,0 0-15,-21 21 0,22 0 16,-22 22-16,0-22 0,0 21 15,0 0-15,0 22 0,0-22 16,0 22-16,0-1 0,-22 1 0,22 20 16,-21-20-16,0 21 0,21-1 0,-21-20 15,0 20-15,0 1 0,21 21 16,-22-21-16,1 20 0,21-20 16,0 21-16,0-21 0,0-1 15,0 1-15,0 0 0,0-22 0,0 1 16,0-1-16,0-21 0,0 1 15,21-1-15,-21-21 0,22-21 0,-1 0 16,-21-21 0,0-21-16,0 21 15,0-22-15,0 1 0,0 0 0,0-1 16,-21 1-16,-1-22 0,22 22 16,-21-21-16,0-1 0,0 1 0,0-1 15,0-21-15,-1 43 0,1-21 16,0-1-16,0 1 0,21 20 15,-21 1-15,21-22 0,-21 22 0,21-21 16</inkml:trace>
  <inkml:trace contextRef="#ctx0" brushRef="#br0" timeOffset="37880.19">1905 3810 0,'0'0'0,"0"-21"0,-21 21 15,21-21-15,-21 21 16,-1 0-1,22 21 17,0 0-32,0 0 15,0 0-15,0 1 0,0-1 0,0 0 16,0 0-16,0 0 16,0 0-1,0-42 1,22 0-16,-22 0 15</inkml:trace>
  <inkml:trace contextRef="#ctx0" brushRef="#br0" timeOffset="38027.12">1968 3789 0,'0'21'32,"0"0"-17,0 0-15,0 1 16,0-1-16,0 0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6:23:15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593 0,'0'0'0,"21"-21"16,-21-1-16,22 22 0,-22-21 15,0 0-15,0 0 16,21 0-16,-21 0 0,0-1 16,0 1-16,0 0 15,0 0-15,0 0 16,0 42 31,0 0-47,0 0 0,0 22 15,0-22-15,0 21 0,0 0 0,0 1 16,0-1-16,-21 22 0,21-1 16,-22 1-16,1 20 0,21-20 15,-21-1-15,21 22 0,-21-22 0,0 22 16,21 0-16,-21-22 0,21 22 15,-22 0-15,1-1 0,21 1 16,-21 0-16,21-22 0,0 1 16,-21-1-16,21-21 0,0 1 0,0-22 15,0 21-15,0-21 0,0 1 16,-21-22-16,0-22 31,21 1-15,-22 21-16,22-21 0,0 0 0,0-21 15,0 20-15,-21-20 0</inkml:trace>
  <inkml:trace contextRef="#ctx0" brushRef="#br0" timeOffset="556.67">3916 720 0,'0'0'16,"0"-21"-16,-21-1 0,-1 1 15,22 0-15,0 0 0,0 0 16,0 0-16,0-1 0,0 1 15,22 0-15,-1 0 0,21-21 16,0 20-16,-20-20 0,41 21 16,-21-21-16,22 20 0,-1-20 0,22 21 15,-21 0-15,20 0 0,-20-1 16,-1 22-16,1 0 0,-1 0 16,1 0-16,-22 22 0,0-1 0,1 21 15,-1-21-15,-21 22 0,22-22 16,-22 21-16,-21 0 0,0 1 0,0-1 15,0 22-15,0-22 0,0 21 16,-21 1-16,-22-1 0,22 1 16,-21-1-16,-1 1 0,1-22 15,0 22-15,-22-22 0,22 22 16,0-22-16,-1 0 0,1-21 0,-22 22 16,22-22-16,0 0 0,21 0 15,-22 0-15,22 1 0,0-1 0,0-21 16,0 0-16,21-21 62,21 21-62,0-22 0</inkml:trace>
  <inkml:trace contextRef="#ctx0" brushRef="#br0" timeOffset="3773.97">5059 2159 0,'0'21'0,"-21"22"16,21-22 0,0-42 31,0-1-47,0 1 15,21 0-15,0 0 0,0-21 16,-21 20-16,21-20 0,0 0 15,1-1-15,-1-20 0,0 21 16,21-22-16,-21 1 0,22 20 16,-22 1-16,21 0 0,1 20 0,-22 1 15,21 0-15,-21 0 0,0 21 0,22 0 16,-22 0-16,0 0 0,0 0 16,0 0-16,-21 21 0,22 0 0,-1 0 15,-21 1-15,0-1 0,0 0 16,0 0-16,0 0 0,21 0 15,-21 1-15,0-1 16,0-42 15,0-1-31,0 1 16,0 0-16,0 0 0,0 0 16,-21 0-16,0-1 0,21 1 15,-22 21-15,1-21 0,0 0 0,0 0 16,0 21-16,0-21 0,-22 21 15,22 0-15,0 0 0,-21 0 16,20 0-16,1 0 0,0 0 0,-21 21 16,21 0-16,-1 0 15,1 21-15,0-20 0,21 20 0,-21 0 16,0 22-16,21-22 0,0 0 16,0 1-16,-21-1 0,21 22 0,0-43 15,0 21-15,0 0 0,0-20 16,21-1-16,-21 0 0,21 0 0,0 0 15,-21 0-15,21-21 0,0 0 16,1 0-16,-1 0 0,0 0 16,0 0-16,0-21 0,0 0 15,1 0-15,-1 0 0,0 0 16,0-1-16,0-20 0,0 21 0,1-21 16,-1-1-16,0 1 15,0 0-15,0-22 0,0 22 0,1 21 16,-1-22-16,0 1 0,-21 21 15,21 0-15,-21-1 0,21 22 0,-21-21 16,0 42 15,0 1-31,0-1 0,0 21 16,0-21-16,0 22 0,0-22 16,0 21-16,0 0 0,0 1 0,0-1 15,0 0-15,0-20 0,0 20 16,0-21-16,21 0 0,-21 0 0,22 1 15,-1-1-15,-21 0 16,21-21-16,0 0 0,0 0 0,0 0 16,22 0-16,-22-21 15,0 21-15,0-21 0,22-1 0,-22 1 16,0-21-16,0 21 0,21-22 16,-20 22-16,-1-21 0,0 0 0,-21-1 15,21 1-15,-21 0 0,21 20 16,-21-20-16,0 21 0,0 0 0,-21 21 31,0 0-31,0 0 16,0 21-16,21 0 0,-22 0 15,22 0-15,0 1 0,0-1 16,0 0-16,0 0 16,22 0-16,-1 0 15,0 1-15,0-1 0,-21 0 0,21 0 16,0 0-16,-21 0 0,0 1 15,22-1-15,-22 0 0,21 0 0,-21 0 16,21 0-16,-21 1 0,0-1 16,21 0-16,0 0 0,0 0 15,1-21 1,-1 0-16,0 0 0,0 21 0,0-21 0,0 0 16,22 0-16,-22 0 15,21 0-15,-21 0 0,22-21 0,-1 0 16,0 0-16,1 21 0,-1-21 15,0-22-15,1 22 0,-22 0 0,21-21 16,-21 21-16,1-22 0,-1 22 16,0-21-16,-21-1 0,0 1 0,0 0 15,0-1-15,0 22 0,0-21 16,0 21-16,0 0 0,-21-1 0,0 22 16,-1 0-16,1 0 15,0 0-15,0 0 0,0 22 16,-22-1-16,22 0 0,0 21 0,0 1 15,-21-1-15,20 0 0,1-21 16,0 22-16,0-1 0,21 0 16,0 1-16,0-1 0,0-21 0,0 0 15,0 1-15,0-1 0,0 0 16,21 0-16,0-21 0,0 0 0,1 0 16,-1 0-16,0 0 0,0 0 15,0-21-15,0 21 0,1-21 0,-1 0 16,21-1-16,-21 1 15,-21-21-15,21 21 0,1-22 0,-22 22 0,21-21 16,-21 0-16,0-1 16,0 22-16,0-21 0,0 21 0,21-22 15,-21 22-15,0 0 16,0 0-16,0 42 16,0 0-1,0 0-15,0 0 0,0 22 16,0-22-16,0 21 0,0 1 0,0-22 15,0 21-15,0 0 0,0 1 16,0-22-16,0 21 0,0-21 0,21 22 16,-21-22-16,21 0 0,0-21 15,1 21-15,-22 0 0,21-21 16,0 0-16,21 0 0,-21 0 0,1 0 16,-1 0-16,0 0 0,0-21 15,0 0-15,22 0 0,-22 21 0,0-42 16,0 20-16,21 1 0,-20-21 15,-1 0-15,0-1 0,21-20 0,-21-1 16,1 1-16,20-1 0,-21 1 16,0-1-16,0 1 0,1-1 0,-1 1 15,0-1-15,-21 1 0,0-1 16,21 1-16,-21 20 0,0 1 16,21 0-16,-21-1 0,0 22 0,0 0 15,0 0-15,0 0 16,-21 21-1,0 21-15,0 0 0,0 21 16,-1 1-16,1-1 0,21 0 0,-21 22 16,0-1-16,0 1 0,0-1 15,21 1-15,0-1 0,0 22 16,-22-21-16,22-1 0,0 22 0,0-22 16,0 1-16,0-22 0,0 22 15,0-22-15,0 0 0,0-21 0,22 22 16,-1-22-16,0 21 0,0-21 0,0-21 15,0 22-15,22-22 0,-22 0 16,0 0-16,21 0 0,-20 0 0,20-22 16,-21 22-16,21-21 0,-20 0 15,20-21-15,-21 21 0,21-22 16,-20 1-16,20 0 0,-21-22 16,0 22-16,0-22 0,22-20 0,-22 20 15,0 1-15,0-1 0,0-21 16,1 22-16,-22-1 0,21 1 0,-21-1 15,21 22-15,-21 0 0,0-1 16,0 1-16,0 21 0,0 0 16,-21 21-1,21 21 1,-21 0-16,-1 21 0,22-20 0,-21 41 16,21-21-16,0 1 0,-21 20 0,0-20 15,21 20-15,0 1 0,0-1 16,-21 1-16,21-1 0,0 1 15,0-1-15,0-21 0,0 22 0,0-22 16,0 22-16,0-22 0,21 0 16,0-20-16,0 20 0,22-21 0,-1 21 15,-21-20-15,43-1 0,-22 0 16,0-21-16,22 0 0,-22 0 0,22 0 16,-22 0-16,21 0 0,-20 0 0,20-21 15,-20 21-15,-1-21 16,-21-1-16,21 1 0,-20-21 0,-1 21 15,0-22-15,0 22 0,0-21 16,-21 0-16,21-1 0,-21 1 0,0 0 16,0-1-16,0 22 0,0-21 15,0 21-15,0-1 0,0 1 0,0 0 16,-21 21-16,0 0 0,0 0 16,0 21-16,0 0 0,-1 1 15,22-1-15,-21 21 0,0 0 16,21-20-16,-21 20 0,21 0 0,0 1 15,0-22-15,0 21 0,0 0 16,0-20-16,0-1 0,0 21 16,0-21-16,0 0 0,21-21 0,0 22 15,0-1-15,1-21 0,-1 0 16,0 0-16,0 0 0,21 0 0,-20 0 16,20 0-16,-21 0 0,21-21 15,1-1-15,-1 1 0,0 0 0,1 0 16,-22 0-16,21 0 0,1-22 15,-22 1-15,0 0 0,21-22 0,-21 22 16,22-22-16,-22 1 0,21-22 16,-21 22-16,1-22 0,-1 21 15,0-20-15,0-1 0,-21 22 16,0-22-16,0 43 0,0-22 0,0 22 16,0-1-16,0 1 0,0 21 15,0 0-15,-21 21 16,0 21-16,21 0 15,-21 21-15,-1 1 0,1 20 0,0 1 16,0-1-16,0 1 0,0-1 16,21 22-16,-22 0 0,1-1 0,0-20 15,21 20-15,0-20 0,0-1 16,-21 1-16,21-1 0,0-20 0,0-1 16,21 0-16,0 1 0,0-1 15,1-21-15,20 0 0,0 1 16,-21-1-16,22-21 0,-1 0 0,0 0 15,-20 0-15,20 0 0,0 0 16,-21 0-16,1-21 0,-1-1 0,21 1 16</inkml:trace>
  <inkml:trace contextRef="#ctx0" brushRef="#br0" timeOffset="6145.01">12086 1397 0,'21'0'16,"0"0"-16,-21-21 0,22 21 0,-1-21 15,0 0-15,0-1 0,21 1 16,-20-21-16,20 21 0,-21-22 16,0 22-16,22-21 0,-22 0 0,21-1 15,-21-20-15,0 20 16,1 1-16,-22 0 0,0 21 0,0-22 15,0 22-15,0 0 0,-22 21 16,1 0-16,-21 0 0,-22 0 16,1 42-16,-1-21 0,1 22 15,-22 20-15,22-20 0,-22 20 0,22 1 16,-1-1-16,22 1 0,-1-1 16,22-21-16,0 22 0,21-22 0,0 1 15,0-1-15,21-21 0,22 0 16,-22 0-16,21 1 0,0-1 15,22-21-15,-22 0 0,22 0 0,-1 0 16,-20 0-16,20-21 0,-21-1 16,1 22-16,-1-21 0,0 0 15,-20 21-15,-1-21 0,0 21 0,-42 0 32,0 0-32,-22 0 0,1 21 0,0 0 15,-1 22-15,1-22 0,-22 21 16,22 0-16,0 22 0,-1-22 0,1 22 15,0-1-15,21-20 0,-1-1 16,1 21-16,21-20 0,0-1 0,0-21 16,0 22-16,0-22 0,21 0 15,1 0-15,20 0 0,-21-21 0,21 0 16,-20 0-16,20 0 16,0 0-16,1-21 0,-1 0 0,0 0 15,1 0-15,-1-22 0,21 22 16,-20-21-16,-1-1 0,0 1 0,1 0 15,20-1-15,-20 1 0,-1 0 16,0-1-16,1 1 0,-1 21 0,0-21 16,1 20-16,-1 22 0,-21 0 15,0 0-15,22 0 0,-22 0 0,0 0 16,0 22-16,0-1 0,-21 0 0,0 21 16,0-21-16,0 22 0,0-1 15,0 0-15,0 1 0,-21-1 0,0-21 16,0 22-16,0-1 15,-22-21-15,43 21 0,-21-20 0,0-1 16,21 0-16,-21-21 0,42-21 31,0 0-31,0-1 16,0 1-16,1 0 0,20-21 16,-21-1-16,21 1 0,-20 0 0,20-1 15,0 1-15,-21 0 0,22-1 16,-22 1-16,21 0 0,-21-1 0,1 22 15,-1 0-15,-21 0 0,-21 21 32,-1 0-17,1 21-15,0 21 0,0-20 0,0 20 16,0-21-16,-1 21 0,1 1 16,21-1-16,0 0 0,-21-20 0,21 20 15,0 0-15,0-21 0,0 22 16,0-22-16,21 0 0,0 0 0,1 0 15,-1 1-15,21-22 0,-21 21 0,22-21 16,-1 0-16,-21 0 0,21 0 16,1 0-16,-1 0 0,0-21 0,1-1 15,-1 1-15,0 21 16,1-21-16,-22 0 0,21-21 0,-21 20 0,1 1 16,-1-21-16,0 21 0,-21-22 15,0 1-15,0 0 0,0 21 16,0-22-16,0 22 0,0-21 0,0 21 15,-21 21-15,0 0 16,-1 0-16,1 21 0,0 0 16,0 21-16,0-21 0,21 22 15,0-1-15,0-21 0,0 22 0,0-1 16,0 0-16,0-21 0,0 22 16,0-22-16,21 0 0,0 0 0,-21 0 15,21 1-15,0-1 0,22-21 16,-22 0-16,0 0 0,21 0 0,-20 0 15,20 0-15,-21 0 0,21-21 16,1-1-16,-22 22 0,21-21 16,1-21-16,-22 21 0,21 0 0,-21-22 15,0 22-15,22-21 0,-22-1 16,0 1-16,0 21 0,0-21 0,1-1 16,-1 22-16,0 0 0,0 0 15,0 21-15,-21 21 31,0 0-31,0 0 16,0 0-16,0 1 16,0-44 31,0 1-47,0 0 15,0 0-15,0 0 16,0 0-16,0-1 15,-21 44 17,21-1-32,-21 0 0,21 0 15,-21 0-15,21 0 0,0 1 16,0 20-16,-21-21 0,21 21 0,0-20 0,-22 20 16,22-21-16,0 0 15,0 0-15,0 22 0,0-22 0,0 0 16,0 0-16,22-21 0,-1 21 15,0 1-15,0-1 0,0-21 0,0 0 16,22 0-16,-22 0 0,0 0 0,21 0 16,-20-21-16,20 21 0,0-22 15,-21 1-15,1 21 0,20-21 0,-21 0 16,0-21-16,0 20 0,-21 1 16,22-21-16,-22 21 0,21-22 0,-21 22 15,0-21-15,0 21 0,0 0 16,0-1-16,0 1 0,0 0 0,21 21 31,-21 21-15,0 0-16,0 1 0,0-1 15,0 21-15,0-21 0,0 0 16,0 1-16,0 20 0,0-21 0,0 0 16,0 0-16,0 1 0,0-1 15,0 0-15,0 0 0,21 0 16,0-21-16,0 0 0,1 0 15,-1 0-15,0 0 0,0 0 16,0 0-16,0 0 0,1-21 16,-1 21-16,0-21 0,0 0 0,0 0 15,-21-1-15,21 1 0,1 0 16,-1 0-16,-21 0 0,21-22 0,-21 22 16,21-21-16,-21 21 0,0 0 15,0-1-15,21 1 0,-21 0 16,0 42-1,0 0 1,0 1-16,0-1 0,0 0 16,0 0-16,0 0 0,0 0 0,0 1 15,0-1-15,0 0 0,0 0 16,0 0-16,0 0 16,0 1-16,21-22 0,1 0 15,-1 0 1,0 0-16,0 0 15,-21-22-15,21 1 16,0 21-16,1-21 0</inkml:trace>
  <inkml:trace contextRef="#ctx0" brushRef="#br0" timeOffset="7860.63">15663 2159 0,'0'21'15,"0"-42"1,0 0 0,0 0-16,0 0 0,21-1 15,-21 1-15,22 0 0,-1-21 16,0-1-16,0 1 0,21 0 15,-20-22-15,-1 22 0,21-22 16,-21 1-16,0-1 0,22 1 0,-22-1 16,21-20-16,-21 20 0,1 1 15,-1 20-15,-21-20 0,0 21 0,0 20 16,0-20-16,0 21 0,-21 21 16,-1 0-16,1 21 15,0 0-15,0 22 16,-21-1-16,20 0 0,1 1 0,0 20 15,0 1-15,0-1 0,0 1 16,21-1-16,-22 22 0,22-22 0,0 1 16,0 20-16,0-41 0,0 20 15,0 1-15,22-22 0,-1 0 0,0-20 16,0 20-16,0-21 0,0 0 16,1-21-16,-1 0 0,21 0 0,-21 0 15,0 0-15,22 0 0,-22 0 16,0-21-16,21 0 0,-20 0 0,20 0 15,-21-22-15,0 22 0,22-21 16,-22-1-16,0 22 0,0-21 16,0 0-16,0-1 0,-21 22 15,22-21-15,-22 21 0,21-1 0,-21 1 16,0 42 0,0 1-16,0-1 15,0 0-15,0 21 0,0-21 16,0 22-16,0-1 0,-21 0 0,21-20 15,0 20-15,0-21 0,0 21 16,0-20-16,0-1 0,21 0 0,0-21 16,0 21-16,0-21 0,0 0 15,1 0-15,-1 0 0,0 0 16,0 0-16,21-21 0,-20 21 0,-1-21 0,21 0 16,-21-1-16,0 1 15,1-21-15,-1 21 0,0-22 0,0 22 16,0-21-16,0 21 0,1-22 15,-1 22-15,-21 0 0,0 0 0,0 0 16,21 21-16,-21 21 16,0 21-1,0-21-15,-21 1 0,21 20 16,0 0-16,-21-21 0,-1 22 0,22-22 16,0 21-16,0-21 0,0 1 15,0-1-15,0 0 0,0 0 0,0 0 16,22-21-16,-1 0 15,0 0-15,21 0 16,-21 0-16,1 0 0,-1-21 16,0 0-16,0 21 0,0-21 0,-21 0 15,21-1-15,-21 1 0,0 0 16,0-21-16,0 21 0,0-1 0,0-20 16,0 21-16,-21 0 0,0 0 15,0-1-15,0 1 0,0 0 0,-1 21 16,1 0-16,0 0 0,0 0 15,21-21 1,21 0 0,0 21-16,0-21 0,1 21 15,20-22-15,0 22 16,-21-21-16,22 0 0,-1 21 0,22 0 16,-22 0-16,0 0 0,1 0 15,-22 0-15,21 21 0,-21 0 0,22 1 16,-22-1-16,0 0 0,0 21 15,-21-21-15,0 1 0,21 20 0,-21-21 16,0 21-16,0-20 0,0 20 0,0-21 16,0 0-16,0 0 0,0 1 15,-21-1-15,21 0 0,0 0 16,0 0-16,-21-21 0,21 21 0,-21-21 16,21-21 15,0 0-31,0 0 15,0 0-15,0-22 16,21 22-16,0-21 0,0 0 0,0-1 16,1 1-16,20 0 0,-21-1 15,21-20-15,-20 42 0,20-22 0,0 22 16,1 0-16,-1 0 0,-21 21 16,21 0-16,1 0 0,-22 0 0,0 21 15,0 0-15,0 0 0,1 22 16,-22-22-16,21 21 0,-21 0 15,0 1-15,0-22 0,0 21 0,0 1 16,0-1-16,-21-21 0,-1 0 16,1 0-16,21 1 0,0-1 0,-21 0 15,0 0-15,0-21 16,0 0 0,-1-21-1,22 0-15,0 0 16,-21-22-16,0 22 0</inkml:trace>
  <inkml:trace contextRef="#ctx0" brushRef="#br0" timeOffset="8080.5">17632 1185 0,'0'0'0,"-21"-21"0,-43 21 16,43 0-1,0 0-15,0 0 0,-1 0 79</inkml:trace>
  <inkml:trace contextRef="#ctx0" brushRef="#br0" timeOffset="8302.01">16362 1482 0,'-21'21'0,"42"-42"0,-21 42 31,42-21-15,-21 0-16,22 0 0,-1-21 0,0 21 15,1 0-15,-1-21 0,0-1 16,1 22-16,-1 0 0,-21 0 16,21 0-16,-20-21 0,-1 21 0</inkml:trace>
  <inkml:trace contextRef="#ctx0" brushRef="#br0" timeOffset="9157.02">4339 2582 0,'0'0'16,"-63"22"-16,20-22 0,1 21 0,0-21 15,20 0-15,-20 21 0,21-21 0,0 0 16,0 21-16,21 0 16,21 0-1,0-21-15,0 0 0,21 22 16,22-22-16,-1 0 0,1 0 0,42 0 16,-22 0-16,43 0 0,-21 0 15,21 0-15,0 0 0,21 0 0,-21 0 16,22 0-16,20 0 0,-21 0 15,21 0-15,-20 0 0,41 0 0,-21 0 16,22 0-16,-22 0 0,22 0 16,-22 0-16,22 0 0,-1 0 0,1 0 15,-22 0-15,21-22 0,-20 22 16,-1 0-16,0 0 0,-20 0 16,-22-21-16,0 21 0,0 0 0,-43 0 15,1 0-15,0 0 0,-22 0 16,-21 0-16,1 0 0,-1 0 0,-21 0 15,0 0-15,1 0 0,-1 0 16,0 0-16,-21-21 0,21 21 0,0-21 16,0 21-16,1-21 0</inkml:trace>
  <inkml:trace contextRef="#ctx0" brushRef="#br0" timeOffset="9807.9">11769 2625 0,'0'0'16,"-22"0"-16,22 21 0,-21-21 0,0 0 15,21 21 17,21-21-32,0 0 15,22 0-15,-22 0 0,21 21 16,22-21-16,-1 0 0,1 0 16,-1 0-16,22 21 0,-22-21 0,22 0 15,21 22-15,-21-22 0,20 0 16,1 21-16,21-21 0,21 0 0,1 0 15,-1 0-15,21 0 0,0 0 16,22 0-16,-1 0 0,1 0 0,21 0 16,20 0-16,-20-21 0,21 21 15,0 0-15,0 0 0,-1 0 0,1-22 16,0 22-16,-21 0 0,-1 0 0,22 0 16,-42 0-16,-1 0 0,1 0 15,-22 0-15,0 0 0,1 0 16,-22 0-16,-21 0 0,0 0 15,-21 0-15,-22 0 0,1 0 0,-43 0 16,22 0-16,-22 0 0,-21 0 16,1 22-16,-1-22 0</inkml:trace>
  <inkml:trace contextRef="#ctx0" brushRef="#br0" timeOffset="26460.83">1926 3620 0,'0'0'0,"-21"-64"15,0 43-15,21 0 0,0 0 16,-21-1-16,-1 1 0,22 0 0,-21 0 15,21 0-15,-21 21 16,21-21-16,-21 21 0,21 21 16,0 0-1,-21 0-15,21 0 0,0 22 16,0-1-16,0-21 0,0 21 0,21 1 16,-21-1-16,21-21 0,0 22 15,0-22-15,1 0 0,-1 0 16,0 0-16,0 0 0,0-21 0,0 0 15,1 0-15,20 0 16,-21 0-16,21 0 0,1-21 16,-22 0-16,21 0 0,1 0 0,-1-22 15,0 22-15,-21-21 0,22 21 16,-1-22-16,-21 1 0,0 21 0,1-21 16,-22-1-16,0 22 0,0-21 15,0 21-15,0-1 16,-22 22-1,22 22-15,-21-1 0,0 21 16,0-21-16,21 22 0,-21 20 16,21-21-16,-21 1 0,21 20 0,0-20 15,-22 20-15,22 22 16,0-22-16,0 22 0,-21-22 0,21 22 16,0-21-16,0 20 0,0-41 15,0 20-15,0-21 0,0 22 16,0-43-16,0 21 0,0-20 0,0-1 15,0 0-15,-21-21 16,0 0 0,0 0-16,0-21 0,-1 0 15,-20-1-15,21 1 0,0 0 16,0 0-16,-1 0 0,-20 0 0,21-22 16,0 22-16,0 21 0,-1-21 15,1 0-15,0 21 16,21 21 15,0 21-31,0-21 0,21 1 0,0 20 16,-21-21-16,22 21 0,-1-20 15,0 20-15,0-21 0,0 21 16,0-20-16,1-1 0,20 21 0,-21-42 16,21 21-16,1 0 0,-22-21 15,21 0-15,1 0 0,-1 0 16,-21 0-16,21 0 0,1-21 0,-1 0 15,0 0-15,1-21 0,-1 20 16,0-20-16,1 21 0,-1-21 16,0-1-16,-20 22 0,20-21 15,-21 21-15,0-22 0,0 22 0,1 0 16,-1 0-16,-21 0 31</inkml:trace>
  <inkml:trace contextRef="#ctx0" brushRef="#br0" timeOffset="26794.63">3641 4466 0,'127'0'15</inkml:trace>
  <inkml:trace contextRef="#ctx0" brushRef="#br0" timeOffset="27068.48">4868 4847 0,'0'0'0,"-21"0"0,0 0 16,21-21-1,0 0 1,21-21-16,0 20 0,22 1 15,-22-21-15,0 21 0,21-22 0,-21 1 16,1 0-16,20-1 0,-21 1 16,0-21-16,22 20 0,-22 1 0,0 0 15,-21-1-15,0 1 16,21 0-16,-21-1 0,0 1 0</inkml:trace>
  <inkml:trace contextRef="#ctx0" brushRef="#br0" timeOffset="27832.57">5376 4233 0,'-21'0'0,"0"0"0</inkml:trace>
  <inkml:trace contextRef="#ctx0" brushRef="#br0" timeOffset="28880.43">3471 4064 0,'0'0'0,"0"-21"0,0 0 15,0 0-15,0-1 0,0 1 16,0 0-16,0 0 15,0 0-15,0 0 16,-21 21-16,0 0 0,-21 0 16,20 0-16,-20 21 0,21-21 15,-21 21-15,-1 0 0,22 21 0,-21-20 16,21 20-16,-1 0 0,1 1 16,0-1-16,0 0 0,0 22 15,21-22-15,0 0 0,0 1 16,0-1-16,0 0 0,0 1 0,0-1 15,0 0-15,21-20 0,0-1 16,0 21-16,-21-21 0,21 0 0,22 1 16,-22-1-16,0-21 0,0 0 15,22 0-15,-22 0 0,0 0 16,21 0-16,-21-21 0,22-1 0,-22 1 16,21 0-16,-21 0 0,22 0 15,-22-22-15,0 1 0,21 21 0,-20-21 16,-1-1-16,0 1 0,21 0 15,-42-22-15,0 22 0,21-1 16,-21 1-16,0 0 0,-21-1 0,0 1 16,0 0-16,0 21 0,-22-1 15,1 1-15,0 21 0,-1 0 16,22 0-16,-21 0 0,0 0 0,-1 21 16,22 1-16,-21-1 0,21 0 15,-22 21-15,22-21 0,0 22 0,21-22 16,0 21-16,0-21 0,0 1 15,0-1-15,0 0 0,42 0 0</inkml:trace>
  <inkml:trace contextRef="#ctx0" brushRef="#br0" timeOffset="29240.23">5016 4720 0,'0'-21'16</inkml:trace>
  <inkml:trace contextRef="#ctx0" brushRef="#br0" timeOffset="30408.56">5059 4572 0,'0'0'0,"0"-21"0,21 0 0,0 0 16,0-22-16,0 22 0,1-21 0,-1-1 15,-21-20-15,21 21 0,0-22 16,0 22-16,-21-1 0,0-20 0,0 42 16,0-22-16,0 22 0,0 0 15,-21 21-15,0 0 16,0 0-16,0 0 0,-1 21 15,1 22-15,0-22 0,0 0 0,21 0 16,0 0-16,0 22 16,0-22-16,0 0 0,21 0 0,-21 0 15,21 0-15,0-21 16,1 22-16,-1-1 0,21-21 0,-21 21 16,0 0-16,1 0 0,-1 0 15,-21 1-15,21-1 0,-21 0 0,0 0 16,0 21-16,21-20 0,-21-1 15,0 0-15,0 21 0,0-21 0,0 1 16,0-1-16,21-21 0,0 21 16,-21 0-16,22-21 0,-1 0 0,0 0 15,0 0-15,0 0 16,0 0-16,1 0 0,-1-21 0,21 21 16,-21-21-16,22 0 0,-22-1 15,21-20-15,-21 21 0,22-21 0,-22-1 16,0 1-16,0 0 0,0-1 15,0 1-15,1 0 0,-22 20 0,21-20 16,-21 21-16,0 0 0,0 0 16,0-1-16,0 44 15,-21-1 1,21 0-16,0 0 0,0 21 0,-22-20 16,1 20-16,21 0 0,-21 1 15,21-22-15,0 21 0,0 0 16,0 1-16,0-1 0,0-21 0,0 22 15,0-22-15,21 0 0,-21 0 16,21 0-16,1 0 0,20 1 0,-21-22 16,0 0-16,22 0 0,-22 0 15,21-22-15,-21 1 0,22 0 0,-22 21 16,21-21-16,-21-21 0,22 20 16,-22 1-16,21-21 0,-21 21 0,22-22 15,-22 1-15,0 21 0,0-21 16,0-1-16,-21 22 0,0-21 0,0 21 15,0-1-15,0 1 0,0 42 32,-21 1-17,21-1-15,-21 0 0,21 21 16,0-21-16,0 22 0,0-1 0,0-21 16,0 22-16,0-22 0,0 21 15,0-21-15,0 22 0,0-22 0,21 0 16,0 0-16,0 0 0,22-21 15,-22 0-15,0 0 0,21 0 0,-20 0 16,20 0-16,0 0 0,-21-21 16,22 0-16,-1 0 0,-21 0 15,22-1-15,-1-20 0,-21 21 0,21-21 16,-20 20-16,-1-20 0,0 0 16,0-1-16,-21 22 0,0-21 0,0 21 15,0 0-15,0-1 0,0 1 16,0 42-1,0 1 1,0-1-16,0 0 0,0 21 0,-21-21 16,21 1-16,0 20 0,-21-21 15,21 0-15,0 22 0,0-22 0,0 0 16,0 0-16,0 0 0,0 0 0,0 22 16,0-22-16,-21 0 15,21 0-15,-22-21 31,22-21-31,0 0 16,0 0-16,0 0 0,0-22 16,22 22-16,-1-21 0,0-1 15,0 1-15,0 0 0,0-1 0,1 1 16,-1 0-16,21-1 0,0 22 16,1-21-16,-1 21 0,0 21 0,1 0 15,-1 0-15,-21 0 0,22 0 16,-22 21-16,0 0 0,0 21 0,0-20 15,-21 20-15,21 0 0,-21-21 16,0 22-16,0-1 0,0-21 0,0 0 16</inkml:trace>
  <inkml:trace contextRef="#ctx0" brushRef="#br0" timeOffset="30492.51">7620 4593 0,'21'-21'0,"0"0"15</inkml:trace>
  <inkml:trace contextRef="#ctx0" brushRef="#br0" timeOffset="32605.33">9821 4699 0,'0'0'0,"-21"0"15,0 0-15,0 0 0,21-21 16,0 0 0,0 0-16,21-1 0,21 1 15,-21 0-15,22-21 0,-1 21 0,0-22 16,1 1-16,20-22 0,-20 22 16,20-21-16,-21-1 0,22 1 0,-22-1 15,22 1-15,-22-1 0,0-21 16,22 22-16,-22-1 0,1 1 0,-1 21 15,0-22-15,-21 22 0,1 21 16,-22-1-16,0 1 0,-22 21 16,1 0-16,-21 0 15,0 43-15,-1-22 0,1 0 0,0 21 16,-1 1-16,-20-1 0,20 0 0,1 22 16,21-22-16,-21 0 0,20 1 15,22-1-15,0 22 0,0-22 0,0 0 16,22 1-16,-1-1 0,21 0 15,-21 1-15,22-1 0,-1-21 0,-21 21 16,21-20-16,1 20 0,-22-21 16,21 0-16,-21 22 0,1-22 0,-1 0 15,-21 0-15,0 0 16,0 0-16,-21-21 0,-1 22 16,1-22-16,0 0 0,-21 0 0,-1 0 15,22 0-15,-21 0 0,21 0 16,-22 0-16,1-22 0,21 1 0,-21 0 15,-1 0-15,22 0 0,0 0 16,-21-1-16,20 1 0,1 0 0,0 0 16,21 0-16,21 42 31,0 0-31,1 0 16,-1 0-16,0 22 0,0-22 15,0 0-15,22 0 0,-22 0 16,21 22-16,-21-22 0,0 0 0,22-21 15,-1 21-15,0 0 0,-20-21 16,20 0-16,0 0 0,22 0 0,-22 0 16,0 0-16,1-21 0,20 0 15,-20 0-15,20 0 0,-21 0 0,1-1 16,20 1-16,-20-21 0,-22 21 16,21-22-16,-21 22 0,0-21 0,1 21 15,-22-22-15,0 22 0,0-21 0,0 21 16,0 0-16,-22-1 0,1 1 15,0 0-15,0 21 0,0 0 0,-22 0 16,22 0-16,0 0 0,0 21 16,-21 0-16,20 1 0,1 20 15,-21-21-15,21 21 0,0 1 0,-1-1 16,1 0-16,0 1 0,0-22 16,21 21-16,0-21 0,0 22 0,0-22 15,0 0-15,0 0 0,21-21 16,0 0-16,0 0 0,1 0 0,-1 0 15,0 0-15,21 0 0,-21 0 16,1-21-16,20 0 0,-21 0 0,21 0 16,-20-1-16,20-20 0,-21 21 0,0 0 15,0-22-15,-21 22 16,0 0-16,22-21 0,-22 21 0,0-1 0,0 1 16,0 0-16,-22 21 31,22 21-31,0 0 0,0 1 15,-21-1-15,21 0 0,0 0 16,0 21-16,0-20 0,0 20 0,0-21 16,0 0-16,21 0 0,-21 1 15,22-1-15,-1-21 0,-21 21 0,21-21 16,0 0-16,0 0 0,22 0 0,-22 0 16,0-21-16,0 21 15,21-21-15,-20-1 0,-1 1 0,21 0 16,-21-21-16,0 21 0,1-1 0,-1-20 15,0 21-15,0-21 0,-21 20 16,0-20-16,0 21 0,0 0 0,0-22 16,0 22-16,0 0 15,0 42 1,0 0-16,0 22 16,0-22-16,0 0 0,0 21 0,0-20 15,0 20-15,0 0 0,0-21 16,0 22-16,-21-22 0,21 0 0,0 21 15,0-20-15,-21-22 0,21 21 16,0 0-16,0-42 31,21 0-15,-21-1-16,0 1 0,21 0 16,0-21-16,0 21 0,1-1 0,-1-20 15,-21 0-15,21 21 0,0-22 16,21 22-16,-20-21 0,-1 21 0,0-1 15,21 22-15,-21 0 0,1 0 16,-1 0-16,0 0 0,0 22 16,-21-1-16,0 21 0,21-21 15,-21 0-15,21 1 0,-21 20 16,0-21-16,0 0 0,0 0 0,0 1 16,0-1-16,0 0 0,0 0 15,0 0-15,22 0 16,-1-21-16,0 0 15,0-21-15,0 0 16,0 0-16,1 0 0,-1 0 16,0-1-16,-21 1 0,21-21 15,0 21-15,0 0 0,1-22 0,-1 22 16,0-21-16,0 21 0,0-1 0,0 1 16,1 0-16,-1 0 0,0 21 15,0 0-15,-21 21 16,0 0-1,0 0-15,0 1 0,0-1 0,0 21 16,0-21-16,0 0 0,0 22 0,0-22 16,0 21-16,0-21 0,0 1 15,0-1-15,0 21 0,0-21 0,0 0 16,0 1-16,21-1 16,0-21-16,1 0 0,-1 0 0,0 0 15,0 0-15,0 0 0,22 0 0,-1 0 16,-21-21-16,21-1 0,1 22 15,-22-21-15,21 0 0,1 0 0,-1-21 16,-21 20-16,21 1 16,-20-21-16,-1 21 0,21-22 0,-21 1 15,0 0-15,1 21 0,-1-22 0,-21 1 16,0 21-16,0 0 0,0-1 16,0 1-16,-21 21 0,-1 21 15,1 1-15,0-1 16,0 0-16,0 21 0,0 1 0,-1-1 15,1-21-15,21 21 0,0 1 0,-21-1 16,21 0-16,0-20 0,0 20 16,0-21-16,0 21 0,0-20 0,0 20 15,21-21-15,0 0 0,1 0 16,-1 1-16,0-22 0,0 0 0,0 0 16,0 0-16,1 0 0,-1 0 15,0 0-15,0-22 0,-21 1 16,21 0-16</inkml:trace>
  <inkml:trace contextRef="#ctx0" brushRef="#br0" timeOffset="33180.51">15325 18606 0,'-22'0'15,"22"-22"-15,22 22 16,-1 0 0,0 0-16,21 0 0,-21 0 31</inkml:trace>
  <inkml:trace contextRef="#ctx0" brushRef="#br0" timeOffset="33489.33">15536 4318 0</inkml:trace>
  <inkml:trace contextRef="#ctx0" brushRef="#br0" timeOffset="35932.53">15388 4487 0,'0'0'0,"-21"22"0,21-1 15,-21-21-15,0 0 0,-1 0 16,22-21 15,0-1-31,22 1 0,-1 0 0,0 0 16,0-21-16,21-1 0,-20 22 15,20-42-15,0 20 0,-21-20 0,22 20 16,-1-20-16,0-1 0,1 22 16,-1-21-16,0-1 0,1 22 0,-1-22 15,0 22-15,-20 0 0,20-1 16,-21 22-16,-21 0 0,0 0 0,0 0 15,-21 21 1,0 21-16,-22 0 0,22 0 0,0 0 16,-21 0-16,21 22 15,-22-1-15,22 0 0,0-20 0,0 20 16,0 0-16,21 1 0,-22-22 16,22 21-16,0 0 0,0-20 0,0 20 15,22-21-15,-1 21 0,0-20 0,0 20 16,0-21-16,0 0 0,1 0 15,-1 1-15,0-1 0,0 0 0,-21 0 16,21 0-16,-21 0 0,0 1 16,0-1-16,-21-21 0,0 0 15,0 0-15,0 0 0,-1 0 16,1 0-16,0 0 0,0 0 16,0 0-16,0-21 15,-1-1-15,22 1 0,-21 21 16,0-21-16,21 42 31,0 0-31,21-21 0,0 22 16,1-1-16,-1 0 0,-21 0 15,21 0-15,0-21 0,0 21 0,0-21 16,1 0-16,20 22 0,-21-22 16,0 0-16,22 0 0,-22 0 0,0 0 15,21-22-15,-21 22 0,22-21 0,-22 0 16,21 0-16,-21 0 15,1 0-15,-1-1 0,0-20 0,21 21 16,-21-21-16,1 20 0,-1-20 16,0 0-16,0 21 0,0-22 15,0 22-15,1-21 0,-1 21 0,0-1 16,0 1-16,0 21 16,0 0-16,-21 21 15,0 1 1,0-1-16,0 0 0,0 0 31,0-42 0,0 0-15,0 0-16,0-1 16,0 1-16,-21 0 15,0 21 16,0 0-31,21 21 16,-21 0-16,21 1 16,-21-1-16,-1 0 0,22 21 0,0-21 15,-21 22-15,21-22 0,-21 21 0,21-21 16,-21 22-16,21-22 0,0 21 16,0-21-16,0 1 0,0-1 15,0 0-15,21 0 0,0-21 16,0 0-16,1 21 0,20-21 0,-21 0 15,0 0-15,22 0 0,-1-21 16,-21 21-16,21-21 0,1 0 0,-22 0 16,21-1-16,1 1 0,-22-21 0,21 21 15,-21-22-15,0 22 0,1-21 16,-1 21-16,-21-22 0,0 22 16,0 0-16,0-21 0,-21 21 15,21-1-15,-22 22 0,1 0 0,0 0 31,0 22-31,21-1 0,0 0 16,0 0-16,0 0 16,0 0-16,21 1 0,-21-1 0,21 21 15,0-21-15,-21 0 0,22 1 0,-22 20 16,21-21-16,0 0 0,-21 0 16,21 1-16,0-1 0,0 0 15,1-21-15,-1 0 0,0 0 16,0 0-16,0 0 0,0 0 0,1 0 15,-1 0-15,21-21 0,-21 21 16,0-21-16,1-1 0,-1 1 16,0 0-16,0 0 0,0 0 0,0 0 15,-21-22-15,0 22 0,0 0 16,0-21-16,0 20 0,0 1 0,0 0 16,0 0-16,0 0 15,0 42 16,0 0-31,0 0 0,0 22 0,0-22 16,0 0-16,0 0 0,0 21 0,0-20 16,0-1-16,0 0 0,0 0 15,0 0-15,22 0 0,-1 1 16,0-22-16,0 0 0,21 0 16,-20 0-16,-1 0 15,0 0-15,21 0 0,-21-22 0,1 1 16,20 21-16,-21-21 0,0 0 15,0 0-15,1 0 0,-1-22 0,0 22 16,0 0-16,0-21 0,0 20 16,-21-20-16,0 21 0,0 0 0,0 0 15,0-1-15,0 1 0,0 0 16,0 42 15,0 22-15,0-22-16,0 0 0,-21 21 15,21 1-15,-21-1 0,21 0 16,-21 1-16,21-1 0,0 0 0,0 22 16,-21-1-16,0-20 0,21 20 15,-22 1-15,22-1 0,0 1 0,0 20 16,-21-20-16,21-1 0,-21 1 0,21-1 16,0 1-16,0-22 0,0 0 15,0 1-15,0-1 0,0 0 0,0-20 16,0-1-16,0 0 0,0-42 31,0 0-15,0-1-16,0-20 0,0 21 15,21-21-15,0 20 0,-21-41 16,22 21-16</inkml:trace>
  <inkml:trace contextRef="#ctx0" brushRef="#br0" timeOffset="36628.43">17949 4403 0,'0'0'0,"0"-43"0,-21 22 16,0-21-16,21 21 0,-21 0 0,21-22 16,0 22-16,0 0 0,0 0 0,0 0 15,0-1-15,0 1 0,21 0 16,21 0-16,-21 0 0,22 21 0,-1-21 16,0 21-16,1 0 15,-1 0-15,0 0 0,-20 0 0,20 0 16,-21 21-16,0 0 0,0-21 0,-21 21 15,0 0-15,0 0 0,0 1 16,-21-1-16,0 0 0,0-21 0,-21 21 16,20 0-16,1-21 0,-21 21 15,21 1-15,0-22 0,-1 21 0,1-21 16,0 21-16,0-21 0,21 21 16,0 0-16,0 0 0,0 1 15,0-1-15,0 0 0,0 0 16,21 0-16,0-21 15,0 0-15,1 21 0,20-21 0,-21 0 16,0 0-16,22 0 0,-22 0 16,21-21-16,0 0 0,1 21 0,-1-21 15,0 0-15,-20 0 0,20-22 16,0 22-16,1-21 0,-1 21 0,0-22 16,-21 1-16,22-22 0,-22 22 0,0 0 15,21-1-15,-42 1 0,22 0 16,-1-1-16,0 1 0,0 0 0,-21-1 15,0 1-15,0 21 0,0 0 16,0 0-16,0-1 0,0 44 31,-21-1-15,21 0-16,-21 0 0,21 0 0,-21 22 16,21-1-16,0-21 0,0 21 15,-22 1-15,22 20 0,0-20 0,-21-1 16,21 0-16,0 22 0,0-22 15,0 0-15,0-20 0,0 20 0,0-21 16,0 0-16,0 0 0,0 1 16,0-1-16,0 0 0,21-21 15,-21 21-15,22-21 0,-1 0 16,0 0-16,0 0 16,0-21-16,0 0 15,-21 0-15,22-1 16,-22 1-16,0 0 0,0 0 15,0 0-15,0 0 0</inkml:trace>
  <inkml:trace contextRef="#ctx0" brushRef="#br0" timeOffset="36860.81">18775 4001 0,'0'0'0,"-21"0"0,21-22 0,-22 22 15,22-21-15,0 0 16,22 21-1,-1 0-15,0-21 0,0 21 0,0 0 16,22-21-16,-22 0 0,21 21 16,-21 0-16,22-22 0,-22 22 0,21 0 15,-21-21-15,22 21 0,-22 0 0,0 0 16,-21-21-16,-21 21 31,0 0-31,-22 0 16,22 0-16,-21 0 0</inkml:trace>
  <inkml:trace contextRef="#ctx0" brushRef="#br0" timeOffset="37035.71">17886 3852 0,'0'0'0,"-21"0"0,-1 0 0,1 0 15,0 0 1</inkml:trace>
  <inkml:trace contextRef="#ctx0" brushRef="#br0" timeOffset="38008.65">20510 3683 0,'0'0'15,"0"-21"-15,-21 0 0,21 0 0,0-1 0,0-20 16,0 21-16,0 0 0,0 0 16,0-22-16,0 22 0,0 0 15,-21 21-15,0 0 16,0 0-16,21 21 0,0 0 0,-21 0 15,21 1-15,-22 20 0,1-21 16,21 21-16,-21 1 0,21-1 16,0 0-16,-21 1 0,21-1 0,0 0 0,0 1 15,0-1-15,0 0 16,0-20-16,0-1 0,0 0 0,21 0 16,-21 0-16,21-21 0,0 0 15,1 0-15,-1 0 0,0 0 16,0-21-16,0 0 0,22 0 0,-22 0 15,0-1-15,-21-20 0,21 21 16,-21 0-16,0-22 0,0 22 0,0-21 16,0 21-16,-21 0 0,21-22 15,-21 22-15,0 0 0,-22 0 0,22 21 16,0-21-16,0 21 16,21-22-16,0 1 15,21 21-15,0-21 16,21 21-16,1-21 0,-1 21 15,0 0-15,1-21 0,-1 21 0,0 0 16,1 0-16,20 0 0,-20 0 16,-1 21-16,-21 0 0,21 0 0,-20 0 15,-1 1-15,0 20 0,0-21 16,-21 21-16,0 1 0,0-22 0,0 21 16,0 1-16,0-1 0,0 0 15,0 1-15,-21-22 0,21 21 0,-21-21 16,21 22-16,-21-22 0,21 0 15,0 0-15,-22-21 16,1 0 0,21-21-16,0 0 15,0 0-15,0-22 0,0 22 0,0-21 16,0 21-16,0-22 0,0 1 0,21 0 16,1-1-16,-1 1 0,0 0 15,0-1-15,0 22 0,0-21 0,22 21 16,-22-1-16,0 22 0,21 0 15,-20 0-15,-1 0 0,21 0 0,-21 0 16,0 22-16,22 20 0,-22-21 16,0 0-16,0 22 0,0-22 15,1 21-15,-1 0 0,-21-20 0,0 20 16,0 0-16,0-21 0,0 22 16,0-22-16,0 21 0,0-21 0,0 1 15,-21-1-15,-1-21 0,1 21 16,0 0-16,0-21 15,21-21 1</inkml:trace>
  <inkml:trace contextRef="#ctx0" brushRef="#br0" timeOffset="40168.43">22860 3683 0,'0'0'0,"-21"0"0,-22-21 0,22 21 15,0-21 1,21 0-16,0-1 0,0 1 0,0 0 16,0 0-16,21 0 0,0 0 15,1-1-15,20 1 0,0-21 0,-21 21 16,22 0-16,-1-1 0,0 22 15,1-21-15,-1 21 0,0 0 0,-20 0 16,20 21-16,-21 1 0,0 20 16,0 0-16,1 1 0,-1-1 15,-21 0-15,0 1 0,0 20 0,0-21 16,0 1-16,0-1 0,0 0 16,0 1-16,-21-1 0,-1 0 0,22-20 15,0-1-15,0 0 0,-21 0 16,0-21-16,21-21 31,0 0-31,0 0 0,0-22 16,0 22-16,0-21 0,0 21 15,21-22-15,0 1 0,-21 0 0,22-22 16,-1 22-16,0-1 16,0-20-16,0 21 0,0-1 0,1 1 15,20 21-15,-21 0 0,0-1 16,22 22-16,-22 0 0,0 0 0,21 0 15,-21 22-15,1 20 0,-1-21 0,0 21 16,0 1-16,-21 20 0,0-20 16,0-1-16,0 21 0,0-20 0,0-1 15,0 0-15,0 1 0,-21-22 16,21 21-16,0-21 0,0 1 0,0-1 16,-21-21-16,21-21 31,0-1-31,0-20 0,0 21 15,0 0-15,21-22 0,0 22 16,-21-21-16,21 0 0,0-1 0,1 1 16,-1 0-16,0-1 0,0 1 15,21-22-15,-20 43 0,-1-21 0,21 21 16,-21 0-16,0-1 0,22 22 16,-22 0-16,0 0 0,0 22 0,0-1 15,-21 0-15,0 0 0,22 21 16,-22 1-16,0-1 0,0 0 0,0 1 15,0-1-15,0 0 0,0-20 16,0 20-16,0 0 0,0-21 16,0 1-16,21-1 0,-21 0 0,0 0 15,21 0-15,0-21 0,0 0 16,0 0-16,1 0 0,-1 0 0,0 0 16,0-21-16,0 21 0,22-21 15,-22 0-15,0 0 0,0-1 0,0 1 16,0 0-16,1-21 0,-22 21 0,21-22 15,0 1-15,-21 0 0,21 20 16,-21-20-16,0 21 0,0-21 0,21 20 16,-21 1-16,0 42 31,0 1-15,-21-1-16,21 21 0,0-21 0,-21 22 15,0-1-15,21-21 0,-21 21 0,21-20 16,0 20-16,0-21 0,0 0 15,0 0-15,0 1 0,21-1 0,0 0 16,0 0-16,0-21 16,0 0-16,1 0 0,-1 0 0,21 0 15,-21 0-15,0 0 0,22-21 0,-22 21 16,0-21-16,0 0 0,0-1 16,1 1-16,-1 0 0,0-21 0,0 21 15,0-22-15,-21 22 0,0-21 16,21-1-16,1 1 0,-22 21 15,0 0-15,0 0 0,0-1 0,0 1 16,0 42 0,0 1-16,0-1 0,0 0 15,0 0-15,0 21 0,0-20 16,0 20-16,-22 0 0,22-21 0,0 22 16,0-1-16,0-21 0,0 0 15,0 22-15,0-22 0,22 0 0,-22 0 16,21 0-16,0 1 0,0-22 0,0 0 15,0 21-15,1-21 0,-1 0 16,0 0-16,0 0 0,0-21 16,22-1-16,-22 1 0,21 0 15,-21 0-15,22 0 0,-22 0 0,21-22 16,0 1-16,1 0 0,-22-1 0,21 1 16,-21 0-16,1-22 0,20 22 15,-21-22-15,-21 1 0,21 20 0,-21 1 16,21 0-16,-21-1 0,0 22 15,0 0-15,0 0 0,0 0 0,-21 42 32,0 21-32,0-21 15,0 43-15,0-22 0,-1 1 16,22 20-16,-21 1 0,0-22 0,21 21 16,-21-20-16,21-1 0,0 22 15,0-43-15,0 21 0,0 0 16,0-20-16,0-1 0,0 21 0,21-21 15,0 0-15,0 1 0,1-1 16,-1-21-16,0 0 0,0 0 16,0 0-16,0 0 0,1 0 0,-1-21 15,0-1-15,21 1 0,-21 0 16,1 0-16,-1 0 0,21-22 0,-21 22 16,0-21-16,22 0 0,-22-22 15,0 22-15,0-22 0,22 22 0,-22-22 16,0 22-16,0-21 0,0 20 15,0 1-15,-21 21 0,22-22 16,-22 22-16,0 0 0,0 42 31,-22 0-15,1 22-16,0-22 0,21 21 16,-21 1-16,0 20 0,21-21 0,-21 1 15,21 20-15,-22-20 0,1-1 0,21 0 16,0 1-16,0-1 0,0-21 15,0 21-15,0-20 0,0-1 0,0 0 16,0 0-16,0 0 0,21 0 16,1-21-16,-1 0 15,0 0-15,0 0 0,0 0 0,0 0 16,1 0-16,-1-21 0,0 0 16,0 21-16,21-21 0,-20 0 0,-1-22 15,0 22-15,21 0 0,-21-21 0,1 21 16,-22-1-16,21-20 0,0 21 15,-21 0-15,0 0 0,0-1 0,0 44 32,0-1-17,0 0-15,0 0 0,0 0 16,-21 0-16,21 1 0,-21-1 0,21 0 16,0 0-16,0 0 0,0 0 15,0 1-15,0-1 16,21-21-16,0 0 15,0 0-15,0 0 16,0 0-16,-21-21 16,0-1-16,22 22 0,-22-21 0,21 0 15,-21 0-15</inkml:trace>
  <inkml:trace contextRef="#ctx0" brushRef="#br0" timeOffset="40352.33">26839 3387 0,'0'0'0,"0"-21"15,-21 21-15,0-22 0,0 1 0,0 21 16,21-21-16,-22 21 31,22 21 16,0 0-31</inkml:trace>
  <inkml:trace contextRef="#ctx0" brushRef="#br0" timeOffset="40556.21">25971 3620 0,'0'0'0,"22"0"31,-1 0-31,0 0 15,0 0-15,21 0 0,-20 0 0,-1 0 16,0 0-16,21 0 0,-21 0 0,1 0 16,-1 0-16,0 0 0,0 0 15,-21-22-15,21 22 0,0-21 16</inkml:trace>
  <inkml:trace contextRef="#ctx0" brushRef="#br0" timeOffset="41084.91">27136 3683 0,'21'-21'0,"21"-21"16,-21 20-16,-21 1 16,21 0-16,-21 0 15,0 42 1,0 0-1,0 0-15,0 22 0,0-1 16,-21 0-16,21 1 0,0 20 16,-21 1-16,0-1 0,0 22 0,0 0 15,-1-22-15,-20 22 0,21-1 16,-21 1-16,20 0 0,-20-1 0,0 1 16,-1 0-16,1-22 0,0 22 15,-1-22-15,22 1 0,-21-1 0,21-20 16,0-1-16,-1 0 0,1 1 0,21-22 15,-21 0-15,21 0 16,0-42 0,0 0-16,0 0 15,21-22-15,0 22 0,-21-21 16,22 0-16,-22-1 0,21 1 16,0-22-16,0 1 0,0-1 0,0 1 15</inkml:trace>
  <inkml:trace contextRef="#ctx0" brushRef="#br0" timeOffset="41404.58">26987 3874 0,'0'0'0,"0"-43"0,0 22 0,0-21 0,0 21 15,0-1-15,0 1 0,0 0 16,0 0-16,22 0 0,-1 0 0,0-1 16,21 1-16,-21 0 0,22 0 15,-1 0-15,0 21 0,1 0 0,-1 0 16,0 0-16,1 0 15,-1 0-15,-21 21 0,0 0 0,1 0 16,-22 22-16,0-22 0,0 21 16,0-21-16,0 22 0,-22-22 0,1 21 15,0-21-15,-21 0 0,21 1 16,-1-1-16,-20-21 0,21 21 0,0-21 16,-22 0-16,22 0 0,0 0 15,0 0-15,0 0 16,21-21-1,0 0-15,0-1 16,0 1-16,21 0 0,0 0 16,0 0-16</inkml:trace>
  <inkml:trace contextRef="#ctx0" brushRef="#br0" timeOffset="41716.4">27961 2985 0,'21'-43'16,"0"43"-16,-21-21 0,0 42 31,0 0-15,-21 1-16,0 20 0,0 0 15,0 22-15,0-22 0,-1 22 16,-20-1-16,21 1 0,0-22 0,0 21 15,-1-20-15,1 20 0,0-20 16,0-1-16,21-21 0,0 0 0,-21 22 16,21-22-16,0 0 15,0 0-15,21-42 47,0 21-47</inkml:trace>
  <inkml:trace contextRef="#ctx0" brushRef="#br0" timeOffset="42120.87">27940 3620 0,'21'0'15,"0"0"1,0 0-16,1 0 15,-1 0-15,0 0 0,0 0 16,0-22-16,0 22 0,1-21 0,20 0 16,-21 21-16,0-21 0,0 0 0,1 21 15,-1-21-15,0-1 16,0 1-16,-21 0 0,21 0 0,-21 0 16,0 0-16,0-1 15,0 1-15,-21 21 0,0 0 16,0 0-16,0 0 0,-1 21 15,1 1-15,0 20 0,0-21 0,0 21 16,0-20-16,-1 20 0,1-21 16,0 21-16,21-20 0,0 20 0,-21-21 15,21 0-15,0 0 0,0 1 16,0-1-16,0 0 0,0 0 16,21-21-1,0 0-15,0 0 16,1 0-16,-22-21 0,21 0 0,0 21 15,0-21-15</inkml:trace>
  <inkml:trace contextRef="#ctx0" brushRef="#br0" timeOffset="43124.99">29379 3747 0,'0'0'0,"-21"0"16,0 0-16,21-22 62,21 1-62,0 0 0,0 0 16,1 0-16,-1 0 0,0-22 0,21 1 16,-21 0-16,1-1 0,20 1 15,-21-22-15,21 1 0,-20-1 16,20 1-16,-21-1 0,0 1 0,0 21 16,1-22-16,-22 1 0,0-1 15,0 22-15,0-1 0,0 22 16,0-21-16,0 21 0,-22 21 0,1 0 15,0 0-15,0 0 0,21 21 16,-21 21-16,21-21 0,-21 22 16,-1-1-16,22 22 0,0-22 0,-21 21 15,21 1-15,-21-1 0,21 1 16,-21-1-16,21 22 0,0-21 0,0-22 16,-21 21-16,21-20 0,0-1 15,-21 0-15,21-20 0,0-1 16,0 0-16,0-42 31,0 0-15,0-22-16,0 22 0,21 0 15,0-21-15,0 20 0,0-20 0,0 21 16,1-21-16,-1 20 0,0 1 16,21 0-16,-21 0 0,1 0 0,20 21 15,-21 0-15,21 0 0,-20 0 16,-1 21-16,21 0 0,-21 0 15,0 0-15,1 22 0,-1-22 0,-21 0 16,0 21-16,0-20 0,0-1 16,0 21-16,0-21 0,-21 0 15,-1 1-15,1-1 0,-21-21 0,21 21 16,0-21-16,-22 0 0,22 0 16,0 0-16,0 0 0,0 0 0,-22 0 15,22 0-15,0 0 16,0 0-16,21-21 0,-21 21 15,21 21 32,21 0-15,0-21-17,0 0-15,0 0 16,0 0-16,1 0 0,-1 0 0,0-21 15,21 21-15,-21-21 0</inkml:trace>
  <inkml:trace contextRef="#ctx0" brushRef="#br0" timeOffset="43540.75">30268 3281 0,'0'-42'15,"0"20"1,21 22-1,1 0 1,-1 0-16,0 0 0,0 0 16,0 0-16,0 22 0,1-1 0,-1 0 15,21 0-15,-42 21 0,21-20 16,0 20-16,-21-21 0,0 21 0,0 1 16,0-22-16,0 21 0,0-21 15,0 1-15,-21-1 0,0 0 0,21 0 16,-21 0-16,0-21 15,0 0-15,21-21 32,0 0-32,0 0 0,0 0 15,21-1-15,0 1 0,0-21 16,0 21-16,-21-22 0,21 22 0,1-21 16,-22 21-16,0-22 0,21 22 15,-21 0-15,21 0 0,0 0 16,-21 0-16,21 21 15,0 0-15,1 0 16,-22 21-16,21-21 0,0 21 16,0-21-16,0 21 0,0-21 15</inkml:trace>
  <inkml:trace contextRef="#ctx0" brushRef="#br0" timeOffset="43941.53">31136 3217 0,'0'0'0,"0"-21"0,-21 21 32,0 0-32,0 0 0,-1 0 0,22 21 15,-21 1-15,0-1 0,0 21 16,0-21-16,0 22 0,-1-1 0,1 0 16,0 1-16,21-1 0,0-21 15,0 21-15,0-20 0,0-1 0,0 0 16,0 0-16,0 0 15,21 0-15,0-21 0,1 0 0,-1 0 16,21 0-16,-21 0 0,0 0 16,1-21-16,-1 0 0,21 0 0,-21 0 15,0 0-15,1-1 0,-1 1 16,-21-21-16,0 0 0,0 20 0,0-20 16,0 0-16,0-1 0,0 22 15,0 0-15,-21-21 0,-1 42 0,22-21 16,-21 21-16,0 0 15,0 0-15,0 0 0,0 0 16,21 21-16,-22-21 0,22 21 0,0 0 16,0 0-16,0 0 15,0 1-15,22-22 0,-1 0 16,0 21-16,0-21 0,0 0 0</inkml:trace>
  <inkml:trace contextRef="#ctx0" brushRef="#br0" timeOffset="45224.3">31623 3281 0,'0'0'0,"0"21"31,-21 0-15,21 0-16,-21 1 0,21-1 16,-22 21-16,22-21 0,-21 22 15,21-22-15,-21 0 0,21 21 16,0-21-16,0 1 0,0-1 0,0 0 15,21-21 1,0 0 0,1 0-16,-1-21 15,0 0-15,0-1 0,0 1 16,0-21-16,-21 21 0,22 0 16,-1-22-16,-21 22 0,0 0 0,0 0 15,21 0-15,-21-1 0,0 44 31,0-1-15,0 0-16,0 0 0,0 21 0,0-20 16,-21-1-16,21 0 0,0 0 15,0 0-15,0 0 0,0 1 16,0-1-16,0 0 0,21-21 16,0 0-16,0 0 15,0 0-15,1 0 0,-1-21 16,0 21-16,-21-21 0,21-1 15,0 1-15,0 0 0,-21 0 0,22-21 16,-1-1-16,0 22 0,0-21 16,-21-1-16,21 22 0,0-21 15,-21 21-15,22 21 0,-22-21 16,0 42 0,0 0-1,-22 21-15,1-21 0,21 1 16,-21 20-16,21 0 0,0-21 0,0 22 15,0-22-15,0 0 0,0 21 16,0-20-16,0-1 0,0 0 16,21 0-16,0-21 0,1 0 15,-1 0-15,0 0 16,0 0-16,0 0 0,0 0 0,1-21 16,-1 0-16,0 0 0,21-1 15,-21 1-15,1 0 0,-1 0 16,21-21-16,-21 20 0,0 1 15,1 0-15,-1 0 0,0 0 0,0 0 16,0 21 0,-21 21-16,0 0 15,0 0-15,0 0 0,0 0 16,0 1-16,0-1 0,0 21 16,0-21-16,0 0 0,0 1 0,0-1 15,0 0-15,-21-21 16,21 21-16,-21-21 47,21-21-47,-21 21 15,21-21-15,0 0 0,0-1 16,-21 22-16,21-21 16,-22 21-16,22 21 15,-21-21 1,21 22-16,0-1 0,0 0 15,0 0-15,0 0 16,21-21-16,1 0 0,-1 21 16,21-21-16,-21 0 15,0 0-15,1 0 0,20 0 16,-21 0-16,0 0 0,22-21 16,-1 21-16,-21-21 0,21 0 0,1 0 15,-22 0-15,21-1 0,-21-20 16,22 21-16,-22-21 0,0-1 0,0 1 15,0 21-15,-21-22 0,0 22 16,0 0-16,0 0 0,-21 21 16,0 0-16,0 0 15,0 21-15,0 0 0,-1 0 16,22 22-16,-21-22 0,0 21 0,21-21 16,-21 22-16,21-22 15,0 0-15,0 21 0,0-20 0,0-1 16,0 0-16,0 0 15,21 0-15,0-21 0,0 21 16,1-21-16,-1 0 16,0 0-16,0 0 15,-21-21 1,0 0-16,0 0 16,0 0-16,-21 0 15</inkml:trace>
  <inkml:trace contextRef="#ctx0" brushRef="#br0" timeOffset="46700.6">1037 3006 0,'-21'0'0,"42"0"0,-42-21 15,0 21-15,0-22 16,21 1-16,-22 21 16,22 21 15,0 1-15,0-1-1,0 0-15,0 0 0,0 0 0,22 0 16,-22 1-16,21-1 0,-21 0 15,21 0-15,-21 0 0,0 0 16,0 1-16,0-1 0,21-21 0,-21 21 16,21-21-16,0 0 31,-21-21-31,22 0 0,-22-1 16</inkml:trace>
  <inkml:trace contextRef="#ctx0" brushRef="#br0" timeOffset="46904.57">1249 2900 0,'0'-21'0,"0"42"0,0-63 16,0 63 15,0 0-31,0 0 16,0 0-16,0 0 0,0 1 15,0-1-15,0 0 0,0 0 16,0 0-16,0 0 0,21-21 0,-21 22 15,0-1-15,21-21 0,0 21 16,0-21-16,1 0 0,-1 0 16</inkml:trace>
  <inkml:trace contextRef="#ctx0" brushRef="#br0" timeOffset="48452.94">33528 2455 0,'0'-21'0,"0"42"0,0-63 15,0 21 1,0 42 109,0 0-109,0 0-16,0 1 15,-21-1-15,21 0 0,-21 0 0,-1-21 16,22 21-16,-21 0 0,21 1 15,0-1-15,-21-21 0,21 21 0,-21 0 16,21 0 0,-21-21-16,21 21 0,21-21 47</inkml:trace>
  <inkml:trace contextRef="#ctx0" brushRef="#br0" timeOffset="48704.8">33718 2477 0,'0'0'16,"0"-22"-16,22 1 0,-22 0 0,0 0 15,0 0-15,21 21 0,-21-21 32,0 42-1,0 0-31,0 0 15,0 0-15,-21 0 0,21 1 16,0-1-16,0 0 16,-22 0-16,22 0 0,-21-21 0,21 21 15,0 1-15,-21-22 0,0 21 16,0-21-16,0 0 0,-1 21 16,1-21-16,0 21 0</inkml:trace>
  <inkml:trace contextRef="#ctx0" brushRef="#br0" timeOffset="57436.38">8424 6668 0,'0'0'0,"21"42"16,-21-21-16,0 0 0,0 0 16,22-21-16,-22 22 0,21-22 47,-21-22-32,21 1-15,-21 0 0,0 0 16,0 0-16,0 0 0,0-1 15,-21 1-15,21 0 0,-21 0 0,-1 0 16,1 21-16,21-21 0,-21 21 16,0 0-16,0 0 0,0 0 0,-1 0 15,1 21-15,0 0 0,0 0 0,0 0 16,0 22-16,-22-1 0,22-21 16,0 21-16,0 1 0,0-1 0,-1 0 15,22 1-15,-21-22 0,21 21 16,0 1-16,0-22 0,0 21 15,0-21-15,0 0 0,21 1 0,1-1 16,-1-21-16,-21 21 0,21-21 16,0 0-16,0 0 0,0 0 0,1-21 15,-1 0-15,0-1 16,0 1-16,0 0 0,-21 0 0,21 0 16,1 0-16,-22-22 0,21 22 0,-21 0 15,0-21-15,21 20 0,-21-20 16,0 21-16,21-21 0,-21 20 0,0 1 15,0 0-15,0 0 16,0 42 0,0 0-1,0 0-15,0 1 0,0-1 16,0 0-16,0 21 0,0-21 0,21 1 16,-21 20-16,0-21 0,0 0 15,21 22-15,-21-22 0,0 0 0,22 0 16,-1 0-16,0 0 0,0 1 15,0-22-15,0 0 0,1 0 0,20 0 16,-21 0-16,21 0 0,1 0 0,-1-22 16,0 1-16,1 0 0,-1 0 15,0 0-15,1-22 0,-1 22 0,0-21 16,-20 21-16,-1-22 0,21 1 16,-42 0-16,0-1 0,21 1 15,-21-21-15,0 20 0,0-20 0,0 20 16,-21-20-16,0 21 0,0-1 15,-22-20-15,22 20 0,-21 1 0,0 21 16,-1-21-16,-20-1 0,-1 22 16,1 0-16,-1 0 0,1 21 0,-1 0 15,-20 0-15,-1 0 0,0 0 16,1 21-16,-1 0 0,0 21 0,1 1 16,-1-1-16,0 22 0,22-1 15,-1 1-15,1 20 0,20 1 0,1 0 16,0-1-16,21 1 0,-22 21 0,43-22 15,0 1-15,-21 21 16,21-21-16,0-1 0,0 1 0,21 0 16,0-22-16,1 1 0,-1 20 15,21-20-15,0-22 0,1 22 0,20-1 16,-20-21-16,20 1 0,1-22 0,-22 21 16,21-21-16,1 1 0,-1-1 15,1-21-15,-1 0 0,1 0 0,-1 0 16,1 0-16,-1-21 0,1-1 15,-1 1-15,1 0 0,-22-21 0,1 21 16,20-22-16,-42 22 0,22-21 16,-22 21-16,21-22 0,-21 22 15,-21-21-15,0 21 0,21-22 0,-21 1 16,0 21-16,22-22 0</inkml:trace>
  <inkml:trace contextRef="#ctx0" brushRef="#br0" timeOffset="57980.85">10456 6096 0,'0'0'0,"0"-21"0,21-21 16,-21 20-16,0 1 0,0 0 15,0 0-15,0 0 0,0 0 0,0-1 16,-21 22 0,21 22-1,-21 20-15,0 0 0,21 1 16,0 20-16,0 1 0,-21 20 0,21 1 16,0 0-16,0 20 0,-21-20 0,21 0 15,0 21-15,0-22 0,-22 1 16,22 0-16,0-1 0,0-20 0,0 20 15,0-20-15,0-22 0,0 22 16,0-43-16,0 21 0,0-21 16,0 1-16,0-1 0,0 0 0,0-42 31,0 0-31,0-1 16,0-20-16,0 0 0,0-1 0,0 1 15,0-21-15,0 20 0,-21-20 16,21-1-16</inkml:trace>
  <inkml:trace contextRef="#ctx0" brushRef="#br0" timeOffset="58337.22">9991 6371 0,'0'0'0,"-43"-21"0,22-21 16,-21 21-16,-1-1 0,22-20 16,-21 21-16,21 0 0,0 0 0,21-22 15,0 22-15,0-21 0,0 21 16,0-22-16,21 1 0,0 21 0,21-22 15,1 1-15,-1 21 0,21-21 16,1 20-16,-1 1 0,22 0 0,-21 21 16,-1 0-16,1 0 0,-1 21 15,22 0-15,-22 22 0,-20-22 0,20 21 16,-21 22-16,-20-22 0,-1 0 16,0 22-16,-21-22 0,0 22 0,0-1 15,-21 1-15,-22-22 16,22 22-16,0-22 0,-21 21 0,21-20 0,-22-1 15,22-21-15,-21 22 16,21-22-16,-1 21 0,-20-21 0,21 0 16,0 1-16,0-22 0,-1 21 0,1-21 31,21-21-15,21-1-1</inkml:trace>
  <inkml:trace contextRef="#ctx0" brushRef="#br0" timeOffset="59832.88">11176 7112 0,'0'-21'0,"0"0"15,0 0-15,0-1 0,0 1 16,0 0-16,0 0 0,0 0 15,0 0-15,0-1 0,0 1 0,0-21 16,0 21-16,0 0 0,0-22 0,-21 22 16,0 0-16,21 0 0,-22 0 15,1-1-15,0 22 0,0 0 0,0 0 16,0 22-16,-1-1 0,1 0 16,0 21-16,0-21 0,-21 22 0,20-1 15,1 22-15,0-22 16,0 21-16,0 1 0,0-22 0,-1 22 15,22-1-15,0-20 0,0-1 0,0 0 16,0-21-16,0 1 0,0-1 16,22 0-16,-1 0 0,0-21 0,21 0 15,-21 0-15,1-21 16,-1 0-16,0 0 0,0-1 0,0 1 16,0-21-16,1 21 0,-1-22 15,21 1-15,-21 0 0,0-1 16,-21 1-16,22 0 0,-1-1 0,0 1 0,-21 0 15,21-1-15,0 1 0,-21 0 16,21-1-16,-21 22 0,22 0 16,-22 0-16,0 0 0,0 42 15,0 0 1,0 0-16,0 22 0,0-22 0,0 21 16,0 0-16,0 1 0,0-1 15,0 0-15,21 1 0,-21-1 0,21 0 16,-21-20-16,0 20 0,21 0 15,0-21-15,-21 1 0,21 20 0,1-21 16,-1-21-16,0 21 0,0-21 0,0 0 16,0 0-16,22 0 0,-22 0 15,21-21-15,1 0 0,-22 0 0,21-22 16,0 22-16,1-21 0,-1 0 16,-21 20-16,22-20 0,-1 0 15,-21-1-15,21 1 0,-20 0 0,-22-22 16,0 22-16,0 21 0,0-22 15,0 1-15,0 21 0,0 0 0,0 0 16,-22 21-16,1 0 0,0 0 16,0 0-16,0 0 0,0 21 0,-1-21 15,1 21-15,21 0 0,0 0 16,0 0-16,0 1 0,0-1 0,0 0 16,0 0-16,21 0 0,1 0 0,-1 1 15,-21-1-15,21 0 0,0 0 16,0 0-16,-21 0 0,21 1 0,-21-1 15,22 0-15,-1 0 16,-21 21-16,0-20 0,21-1 0,0 0 16,-21 0-16,21 0 0,-21 0 0,21 1 15,1-1-15,-22 0 0,21 0 16,0 0-16,0-21 0,-21 21 16,21-21-16,0 0 0,1 0 15,-1 0-15,0 0 0,21 0 16,-21-21-16,1 21 0,-1-21 0,21 0 15,-21 0-15,0 0 16,22-1-16,-22-20 0,0 21 0,21-21 16,-20-1-16,-1 22 0,0-21 0,0 21 15,-21-22-15,0 22 0,0-21 16,0 21-16,0-22 0,0 22 0,-21-21 16,0 21-16,0-1 0,-1 22 15,1-21-15,0 21 0,0 0 0,0 0 16,0 0-16,-1 21 0,1 1 15,0-1-15,0 0 0,0 21 0,21 1 16,-21-22-16,-1 21 0,1 0 0,21 1 16,-21-1-16,21 0 0,0-20 15,0 20-15,0-21 0,0 0 16,21 0-16,0 1 0,-21-1 0,22-21 16,-1 0-16,0 0 0,0 0 15,0 0-15,-21-21 0,21-1 0,1 1 16,-1 0-16,0 0 0,0 0 15,0-22-15,0 22 0,1 0 0,-22-21 16,21-1-16,0 22 0,-21-21 0,0 21 16,21-22-16,-21 22 0,21 0 15,-21 0-15,0 0 0,0 42 32,0 0-32,0 21 0,0-20 0,0 20 15,0-21-15,0 21 0,0-20 16,0 20-16,21-21 0,-21 21 15,22-20-15,-1-1 0,-21 21 0,21-42 16,-21 21-16,21 0 0,0-21 16,0 0-16,1 0 0,-1 0 15,0 0-15,0-21 0,0 0 16,-21 0-16,21 0 0,1 0 16,-1-1-16,0 1 0,-21 0 0</inkml:trace>
  <inkml:trace contextRef="#ctx0" brushRef="#br0" timeOffset="60840.3">13293 6752 0,'0'-21'16,"0"42"15,0 0-31,-22 1 16,22-1-16,0 21 0,0-21 15,0 22-15,0-1 0,0-21 0,0 21 16,0-20-16,0 20 0,0-21 16,0 0-16,0 22 0,0-22 0,0 0 15,0 0-15,0 0 0,0 0 16,0-42-1,22 0 1,-22 0-16,0 0 16,21 0-16,-21-1 0,21-20 0,-21 21 15,0-21-15,21-1 0,0 1 16,-21 0-16,21-1 0,-21 1 0,22 0 16,-1-1-16,-21 22 0,21-21 15,0 21-15,0-1 0,0 22 16,1 22-16,-22-1 15,21 0-15,-21 21 0,21-21 0,-21 22 16,0-1-16,0 0 0,0 1 0,0-22 16,0 21-16,0 1 0,0-1 15,0-21-15,0 0 0,0 22 0,0-22 16,0 0-16,0 0 16,0-42 15,0 0-31,0 0 0,0-1 15,0 1-15,0-21 0,21 21 0,0-22 16,0 1-16,-21 21 0,22-21 16,-1-1-16,0 1 0,21 0 0,-21 20 15,22-20-15,-22 21 0,21 21 16,-21 0-16,1 0 0,20 0 0,-21 0 16,0 21-16,-21 0 0,21 22 15,1-22-15,-22 21 0,21-21 16,-21 22-16,0-22 0,0 21 0,0-21 15,0 22-15,0-22 0,0 21 16,0-21-16,0 0 0,0 22 0,0-22 16,0 0-16,0 0 15,0-42 17,0 0-17,0 0-15</inkml:trace>
  <inkml:trace contextRef="#ctx0" brushRef="#br0" timeOffset="61256.06">14287 7070 0,'22'0'0,"-1"0"16,0 0-16,-21-21 0,21 21 15,0-22-15,0 1 0,1 0 0,-1 0 16,0 0-16,0 0 0,0-1 0,0 1 16,1-21-16,-1 21 0,-21 0 15,0-22-15,21 22 0,-21 0 0,0-21 16,0 20-16,0 1 16,0 0-16,0 0 0,-21 21 0,0 0 15,-1 0-15,1 21 16,0 0-16,0 0 0,0 1 0,0 20 15,-1 0-15,1 1 0,0-1 0,0 0 16,21 1-16,0-1 0,0 0 16,0-21-16,0 22 0,0-1 0,0-21 15,0 0-15,0 22 0,21-22 16,0 0-16,0-21 0,1 21 0,-1-21 16,0 0-16,0 0 0,0 0 15,0 0-15,22 0 0,-22-21 16,0 0-16,0 0 0,0 0 0,1-1 15,-1 1-15,0-21 0,0 21 16</inkml:trace>
  <inkml:trace contextRef="#ctx0" brushRef="#br0" timeOffset="61599.86">15367 5736 0,'0'0'0,"0"-21"0,0 0 0,0 0 16,0 42 0,0 0-16,-21 0 0,0 22 15,-1-1-15,22 21 0,0-20 16,-21 20-16,21 1 0,-21-1 0,21 22 16,-21-22-16,21 22 0,0 0 15,-21-1-15,21 1 0,-21 0 0,-1-22 16,22 1-16,0-1 0,0 1 0,-21-1 15,21-20-15,0-1 0,0 0 16,0-21-16,0 22 0,0-22 0,0 0 16,0 0-16,0 0 0,21-21 15,1 0 1,-1 0-16,-21-21 0,21 0 16,-21 0-16,21 0 0,0 0 15,-21-22-15,21 22 0,-21-21 0,22 21 16</inkml:trace>
  <inkml:trace contextRef="#ctx0" brushRef="#br0" timeOffset="62012.96">15430 6943 0,'0'0'0,"0"42"16,0-21-16,22-21 31,-1 0-31,0 0 0,0 0 16,0 0-16,0 0 15,1-21-15,-1 0 0,0 0 16,0 0-16,21-1 0,-20 1 0,-1 0 16,0 0-16,0 0 0,-21 0 15,0-1-15,0-20 0,0 21 0,0 0 16,0 0-16,-21 21 16,0 0-16,0 0 15,-1 21-15,-20 0 0,21 0 16,0 0-16,0 0 0,-1 22 15,1-22-15,21 0 0,0 21 0,-21-20 16,21-1-16,0 21 0,0-21 16,0 0-16,0 1 0,0-1 15,21 0-15,0 0 0,1 0 16,-1 0-16,0-21 0,0 0 16,0 22-16,0-22 0,22 0 0,-22 0 15,0 0-15,0 0 0,0 0 16,1 0-16,-1-22 0,0 1 0,0 21 15,0-21-15,0 0 0,1 0 0,-1 0 16,0-1-16</inkml:trace>
  <inkml:trace contextRef="#ctx0" brushRef="#br0" timeOffset="62484.68">16065 6731 0,'0'0'0,"0"-21"15,-21 21 1,21-21-16,0 0 15,21-1 1,1 22-16,-1-21 0,21 21 16,-21 0-16,22 0 0,-1 0 0,0 0 15,1 0-15,-1 0 0,-21 0 16,21 21-16,-20 1 0,20-1 0,-21 0 16,0 0-16,0 0 0,-21 0 0,22 1 15,-22 20-15,0-21 0,0 0 16,0 22-16,0-22 0,0 0 15,0 0-15,0 0 0,0 22 0,-22-43 16,22 21-16,-21 0 0,0 0 16,21 0-16,-21-21 0,21 21 15,-21-21-15,0 0 16,21-21-16,0 0 16,0 0-16,0 0 0,0 0 0,0-1 15,0-20-15,21 21 0,0-21 16,0-1-16,0-20 0,0 20 0,1 1 15,-1-21-15,0 20 0,21 1 16,-21 0-16,1-1 0,-1 1 0,0 21 16,0 0-16,0-1 0,0 1 15,1 21-15,-22-21 0,21 21 16,-42-21 15,-1 21-15,1 0-16,0 0 0</inkml:trace>
  <inkml:trace contextRef="#ctx0" brushRef="#br0" timeOffset="62908.21">14986 6202 0,'0'0'16,"-42"0"-16,-1 0 0,22 0 0,-21 0 16,21 0-16,21-21 15,21 21-15,0-21 16,21 21-16,22-22 0,-1 1 0,22 0 16,0 0-16,-1 0 0,22 0 15,-21-1-15,21 1 0,-22 0 0,1 0 16,21 21-16,-22-21 0,-20 0 15,21-1-15,-43 22 0,21 0 16,-20-21-16,-1 21 0,-21 0 0,0 0 16,1 0-1,-1 0 79,-21-21-94,0 0 16,21 21-16,0-21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843-D1B6-42F8-B9AF-62C6A95E7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DA422-05B8-4145-BB8E-0EA7B969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457D-6728-423C-B853-25372C4C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BB50-8A5D-46D5-BE15-8238FF58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716D-3E30-468B-B2FB-6B7C6BD2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8860-19B4-49C7-966B-C8A71E08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C2936-6562-40CD-AED3-92AB290B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B068-B131-4B9B-B443-E24391B7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4FBD-E931-487C-92B5-76E7BFC9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23B8-BC94-44A7-A496-B300A200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35DB1-B654-4998-B206-624B83B8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308A-46F7-4071-988C-BD55BF969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6889-56B6-4F63-9572-C5180D53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898F-2A3A-43BE-B10B-96E18C47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3ADC-FA53-4E5E-9023-54FB0599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6B42-B82E-4AF5-AD9F-546FAF2C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32DE-E146-4742-8717-2F895538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A013-9A2B-4580-A148-D404FCF1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B15A-26C0-4ACC-A791-3437F9B0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279D-91DF-4AF5-892A-B186D479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6355-F3EB-4E2C-839D-F7F44193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7FEC-D27D-4CC9-8DE3-DF33232D3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E104-4356-47B3-B570-1B2072D8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C528-22A2-4BA9-AB8E-F92565DD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8A1A-4C8D-4086-8A51-F55554C6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2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27B6-E026-4E9D-97B9-3F8AA428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B40D-312E-48AF-B106-61896F36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C533-F3D9-4F2E-A7BA-942B349B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F0F-85C3-43C1-B71C-0EBEAFDA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24B8A-6D83-4683-953E-B372257F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AA0C6-7459-4071-914A-1A224C1B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DC8-26DB-493C-8064-47215F72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757F-0761-43C3-B6D1-8271060F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F4DE0-7CFE-4921-B763-5D2FED09E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E8AD8-A82C-445F-A68F-E33E7FB37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E72FD-88AC-490D-97CA-41E9F71B0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8FACB-65D7-4231-ABEE-D02266A7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EDA48-4680-4061-B527-9862D79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B6C34-35FF-457C-9255-3ADD113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E946-31B8-48AD-84BF-C7351B0B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2DFD9-B0A7-4CEF-A16D-2564FE6C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C9269-2D79-45F9-BDD2-35DD3AFB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E2205-4BFC-46F7-B368-470E9FC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0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3BF2C-EC90-4696-8FDA-6BDA90AE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3755A-8000-4509-957F-C8F7FD36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89BE-697C-4280-9C84-39F7765F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6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47FF-D5FB-43E7-9198-F07608C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ECB2-49D0-4864-B2FF-05F7FBDC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250-42F3-4FB9-B861-0C4488083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86F88-8AD4-4579-94B4-DED115A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E331-B4E1-4E38-9E72-FDB82475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5651-42E5-4343-AF8E-BC4D4EA0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1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A081-F4D2-4DBD-ABC6-9A667514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0FCB5-EA0B-4197-A6DB-2E7509D5A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0682-D082-4F31-8B50-5B7CD9208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FD81-3142-47ED-947F-8521B6EC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2143-4BF4-4315-B609-C8A9679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45A35-E87B-455A-BDC3-D55592B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5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BD3F1-798E-4D8E-B20F-23C93FB0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E47E-C7F3-48AD-BDE1-1705D03F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D04F-0BAA-46C7-A87F-01B687137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7689-3CB2-4832-A4DD-5101A3961230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DA22-95A1-44B0-A755-B0A2DFDA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1A9B-6428-4FCF-BB05-6221861C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4BA8-45D3-4FA6-BCBE-21C47BCAB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EAB-9066-4F5A-A9D0-9DA8FD89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1D0A8-6661-489C-95BF-1BDE211B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1BEF29-1A74-4DFE-969C-C505EEE6A62F}"/>
                  </a:ext>
                </a:extLst>
              </p14:cNvPr>
              <p14:cNvContentPartPr/>
              <p14:nvPr/>
            </p14:nvContentPartPr>
            <p14:xfrm>
              <a:off x="464760" y="129600"/>
              <a:ext cx="8626320" cy="19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1BEF29-1A74-4DFE-969C-C505EEE6A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20240"/>
                <a:ext cx="864504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5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EAB-9066-4F5A-A9D0-9DA8FD89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1D0A8-6661-489C-95BF-1BDE211B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A60E47-59FE-4D21-A654-BE33A5B34E62}"/>
                  </a:ext>
                </a:extLst>
              </p14:cNvPr>
              <p14:cNvContentPartPr/>
              <p14:nvPr/>
            </p14:nvContentPartPr>
            <p14:xfrm>
              <a:off x="929520" y="853560"/>
              <a:ext cx="518976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A60E47-59FE-4D21-A654-BE33A5B34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844200"/>
                <a:ext cx="520848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9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EAB-9066-4F5A-A9D0-9DA8FD89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1D0A8-6661-489C-95BF-1BDE211B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F039A-A158-4CCC-9817-28A40F9017A1}"/>
                  </a:ext>
                </a:extLst>
              </p14:cNvPr>
              <p14:cNvContentPartPr/>
              <p14:nvPr/>
            </p14:nvContentPartPr>
            <p14:xfrm>
              <a:off x="914400" y="601920"/>
              <a:ext cx="9380520" cy="42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F039A-A158-4CCC-9817-28A40F9017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592560"/>
                <a:ext cx="9399240" cy="43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6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EAB-9066-4F5A-A9D0-9DA8FD89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1D0A8-6661-489C-95BF-1BDE211B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D611E-F692-4E2F-870D-F1E76F81F6FB}"/>
                  </a:ext>
                </a:extLst>
              </p14:cNvPr>
              <p14:cNvContentPartPr/>
              <p14:nvPr/>
            </p14:nvContentPartPr>
            <p14:xfrm>
              <a:off x="83880" y="663120"/>
              <a:ext cx="11872080" cy="55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D611E-F692-4E2F-870D-F1E76F81F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653760"/>
                <a:ext cx="11890800" cy="55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88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EAB-9066-4F5A-A9D0-9DA8FD89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1D0A8-6661-489C-95BF-1BDE211B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81B54F-5E86-4546-9760-4787889E5256}"/>
                  </a:ext>
                </a:extLst>
              </p14:cNvPr>
              <p14:cNvContentPartPr/>
              <p14:nvPr/>
            </p14:nvContentPartPr>
            <p14:xfrm>
              <a:off x="76320" y="281880"/>
              <a:ext cx="1154448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81B54F-5E86-4546-9760-4787889E5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72520"/>
                <a:ext cx="1156320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87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EAB-9066-4F5A-A9D0-9DA8FD89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1D0A8-6661-489C-95BF-1BDE211B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38AC7D-31AD-4842-AD5E-3F87DCB6E6CC}"/>
                  </a:ext>
                </a:extLst>
              </p14:cNvPr>
              <p14:cNvContentPartPr/>
              <p14:nvPr/>
            </p14:nvContentPartPr>
            <p14:xfrm>
              <a:off x="342720" y="60840"/>
              <a:ext cx="11811600" cy="663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38AC7D-31AD-4842-AD5E-3F87DCB6E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1480"/>
                <a:ext cx="11830320" cy="66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2021-01-22T15:49:55Z</dcterms:created>
  <dcterms:modified xsi:type="dcterms:W3CDTF">2021-01-22T16:38:04Z</dcterms:modified>
</cp:coreProperties>
</file>