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0:44:0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720 0,'0'0'0,"0"-21"31,0-1-31,-21 22 16,21-21-16,0 0 16,-22 21 15,22 21-16,-21-21-15,21 21 16,0 22-16,0-22 0,0 0 16,0 21-16,0 1 0,0-1 0,0 0 15,0 1-15,0-1 0,-21 0 16,21 22-16,0-22 0,0 1 16,-21-22-16,21 21 0,0 0 0,0-20 15,0 20-15,0-21 0,0 0 16,0 0-16,0 1 15,0-44 17,0 1-17</inkml:trace>
  <inkml:trace contextRef="#ctx0" brushRef="#br0" timeOffset="320.16">1714 1207 0,'0'0'0,"22"21"0,-1-21 16,0 0-1,0 0-15,0 0 16,0-21-1,-21-1-15,0 1 16,0 0 0,-21 21-1,0 0-15,0 0 0,0 21 16,0 0 0,21 1-1,21-22 1,0 0-1</inkml:trace>
  <inkml:trace contextRef="#ctx0" brushRef="#br0" timeOffset="892.83">2836 656 0,'0'-21'15,"-21"21"1,0 21 0,0 0-16,21 1 15,-21-1-15,-1 21 0,1 0 0,21 1 16,-21-1-16,0 22 0,0-1 16,0-21-16,-1 22 0,1-1 0,0-20 15,21-1-15,-21 0 0,0 1 16,21-1-16,-21 0 0,21-20 15,0 20-15,0-21 0,0 0 0,0 0 16,0 1 0,0-44 15,0 1-31,0 0 0,0 0 0</inkml:trace>
  <inkml:trace contextRef="#ctx0" brushRef="#br0" timeOffset="1243.63">2857 656 0,'0'0'0,"22"0"0,-1 0 16,0 21-16,0 1 15,-21-1-15,0 0 0,0 21 16,21 1-16,-21-1 0,21 0 16,-21 1-16,0-1 0,0 0 0,0 1 15,0 20-15,0-42 0,0 22 16,0-1-16,0 0 0,0-21 16,0 22-16,0-22 0,0 0 15,0 0-15,0 0 0,0 1 0,0-1 16,0 0-16,-21-21 31,0 0-15,21-21-16,-21 0 15</inkml:trace>
  <inkml:trace contextRef="#ctx0" brushRef="#br0" timeOffset="1500.49">2519 1270 0,'21'0'31,"0"0"-31,0 0 16,0 0-16,1-21 0,20 21 16,-21 0-16,21-21 0,-20 21 15,20 0-15,0-21 0,-21 21 0,22 0 16,-22-22-16,21 1 0,-21 21 15,1 0-15,-1 0 0,0-21 0,0 0 16,0 0 0,-21 0-1,21-1-15</inkml:trace>
  <inkml:trace contextRef="#ctx0" brushRef="#br0" timeOffset="1843.8">3323 656 0,'21'0'16,"-21"-21"0,0 42-1,0 0 1,0 1-16,0 20 15,0-21-15,-21 21 0,21-20 16,0 20-16,0 0 0,0 1 0,0-1 16,-21 0-16,21 1 0,-21-1 15,21 0-15,0 1 0,0-22 0,0 21 16,0-21-16,-21 22 0,21-22 16,0 0-16,0 0 0,0 0 15,0 0-15,0 1 16,21-22 15,0-22-31</inkml:trace>
  <inkml:trace contextRef="#ctx0" brushRef="#br0" timeOffset="2323.53">3492 1249 0,'0'0'0,"-21"0"0,21 21 16,21-21 15,1 0-31,-1 0 0,0 0 0,0 0 16,0-21-16,0 21 0,1-21 15,-1 0-15,0 21 0,0-22 16,-21 1-16,21 21 16,-21-21-16,0 0 0,0 0 15,-21 21 1,0 0-16,0 0 16,0 0-16,-1 0 15,1 0-15,0 21 0,0 0 16,0 0-16,0 0 0,21 1 15,0-1-15,-22 0 0,22 0 0,0 0 16,0 0-16,0 1 0,0-1 16,0 0-16,0 0 0,0 0 15,0 0-15,22 1 16,-1-22-16,0 0 16,0 0-16,0 0 15,0 0-15,1 0 0,-1 0 16,-21-22-16,21 22 0,0-21 15,0 0-15</inkml:trace>
  <inkml:trace contextRef="#ctx0" brushRef="#br0" timeOffset="2811.25">3916 1185 0,'0'-21'16,"0"0"15,21 21-31,0 0 16,0 0-16,0 0 16,1 0-16,-1 0 15,-21 21-15,21-21 0,0 21 16,0 1-16,0-1 0,-21 0 15,0 0-15,22 0 0,-1 0 16,-21 1-16,0-1 0,0 0 16,0 0-16,0 0 0,0 0 15,0 1-15,-21-1 0,21 0 16,-22-21 0,22 21-16,-21-21 15,21-21 16,0 0-31,0 0 0,0-1 16,0 1-16,0 0 0,21 0 16,-21 0-16,22 0 0,-22-22 0,0 22 15,0 0-15,21 0 0,-21 0 16,21-1-16,-21 1 0,0 0 16,21 21-16,-21-21 0,21 0 0,-21 0 15,21-1-15,1 1 16,-1 21-16,0-21 0</inkml:trace>
  <inkml:trace contextRef="#ctx0" brushRef="#br0" timeOffset="3224.02">4762 635 0,'0'0'16,"0"-21"-16,-21 21 16,0 0 15,0 21-31,21 0 16,0 0-16,0 1 0,-21-1 0,21 21 15,0-21-15,-21 22 0,21-1 16,0 0-16,0 1 0,-22-1 0,22 0 15,-21 1-15,21-1 0,-21 0 16,21-21-16,0 22 0,0-22 0,0 21 16,0-21-16,0 1 0,0-1 15,0 0-15,0 0 0,0 0 0,0 0 16,0 1-16,21-22 16,0 0-16,1 0 15,-1 0-15,0 0 16,0 0-16,0 0 15,0 0-15,-21-22 0,22 1 0,-1 0 16,-21 0-16,21 0 0,0 0 16</inkml:trace>
  <inkml:trace contextRef="#ctx0" brushRef="#br0" timeOffset="3531.38">4614 931 0,'21'0'16,"1"0"-16,-1 0 16,0 0-16,0 0 0,0 0 15,0 0-15,22 0 0,-22-21 0,0 21 16,0 0-16,0 0 0,1 0 15,-1 0-15,0-21 0,0 21 16,0 0 0</inkml:trace>
  <inkml:trace contextRef="#ctx0" brushRef="#br0" timeOffset="4251.97">5736 1101 0,'0'0'0,"-42"0"16,21 0-16,-1 0 15,44 0 32,-1 0-47,0 0 0,21 0 16,-21 0-16,22 0 0,-1 0 15,-21 0-15,22 0 0,-1 0 0,21 0 16,-20 0-16,-1 0 0,22-21 16,-22 21-16,0 0 0,22 0 0,-22 0 15,0 0-15,1-22 0,-1 22 16,0 0-16,1 0 0,-22 0 0,21 0 16,-21 0-16,1 0 0,-1 0 15,0 0-15,-21-21 16,0 0 31,-21 21-47,0 0 0,-1 0 0,1-21 15</inkml:trace>
  <inkml:trace contextRef="#ctx0" brushRef="#br0" timeOffset="4763.64">6456 741 0,'0'0'16,"-21"0"-1,21 21 1,0 0-1,0 0-15,21 1 0,0-1 16,0-21-16,0 21 16,22-21-16,-22 0 0,21 21 0,-21-21 15,22 0-15,-1 0 0,-21 21 16,21-21-16,-20 0 0,20 0 16,-21 0-16,21 0 0,-20 0 15,-1 0-15,0 0 0,0 0 16,-21 21 15,-21 1-31,0-22 16,0 21-16,-1 0 0,1 0 0,-21 0 15,21 0-15,0 1 0,-1 20 16,1-21-16,-21 0 0,21 22 0,0-22 16,-1 0-16,1 0 0,0 0 15,0 0-15,0 1 0,0-1 16,21 0-16,-22 0 0,1-21 15,0 0-15,21 21 16,-21-21-16,0 0 16,0 0-1,-1 0 1,1 0-16</inkml:trace>
  <inkml:trace contextRef="#ctx0" brushRef="#br0" timeOffset="20770.91">8318 1312 0,'22'0'15,"-1"0"-15,-21-21 0,0 0 16,0 0-16,21 21 0,-21-21 16,21 0-16,-21-1 0,0 1 0,0 0 15,0 0-15,0 0 0,0 0 16,0-1-16,-21 22 0,0-21 0,0 0 16,-1 21-16,1 0 15,0 0-15,0 0 0,-21 0 16,20 21-16,1 0 0,-21 1 0,21-1 15,-22 0-15,22 0 0,0 0 16,0 22-16,0-22 0,0 21 16,-1-21-16,1 0 0,21 22 0,0-22 15,0 0-15,0 0 0,0 0 16,0 1-16,0-1 0,21-21 0,1 21 16,-1-21-16,0 0 0,0 0 15,0 21-15,0-21 0,1 0 0,-1 0 16,0 0-16,0 0 0,0-21 15,0 0-15,1 21 0,-1-21 0,0-1 16,0 1-16,0-21 0,0 21 16,22-22-16,-22 1 0,0-21 0,0 20 15,0-20-15,1-1 16,-1 1-16,0-1 0,-21 1 0,21-1 16,-21 1-16,21 20 0,-21-20 15,0 21-15,0-1 0,0 22 0,0-21 16,0 21-16,0-1 0,-21 22 15,0 0-15,0 22 16,0-1-16,21 0 16,0 21-16,-22 1 0,22-1 0,-21 0 15,21 22-15,0-1 0,0-20 16,0 20-16,0 1 0,0-1 0,0 1 16,0-22-16,0 0 0,0 1 15,0-1-15,21 0 0,1-21 16,-1 1-16,-21-1 0,21 0 15,0 0-15,0 0 0,0-21 0,1 0 16,-1 0-16,0 0 0,0 0 0,0 0 16,0 0-16,1 0 0,-1 0 15,-21-21-15,21 21 0,-21-21 0,0 0 16,0 0-16,21-1 0,-21 1 16</inkml:trace>
  <inkml:trace contextRef="#ctx0" brushRef="#br0" timeOffset="21271.73">8763 1101 0,'0'0'0,"0"-21"47,21 21-47,0-22 15,0 22-15,1-21 16,-1 21-16,0 0 0,0 0 16,0 0-16,0 0 0,1 21 15,-1-21-15,0 22 0,0-1 0,0 0 16,-21 0-16,0 0 0,21 0 16,-21 22-16,0-22 0,0 0 15,0 0-15,0 0 0,0 1 0,0-1 16,0 0-16,-21-21 0,21 21 15,-21-21-15,0 21 0,0-21 16,21-21 15,0 0-31,0 0 16,0 0-16,0-1 0,0-20 16,21 21-16,-21 0 0,0 0 15,21-22-15,0 22 0,-21 0 16,21 0-16,1 0 0,-22-1 0,21 1 15,0 21-15,-21-21 16,21 21-16,0 0 16,0 0-1,1 0 1</inkml:trace>
  <inkml:trace contextRef="#ctx0" brushRef="#br0" timeOffset="21563.58">9398 1080 0,'0'21'31,"0"0"-31,0 0 16,0 0-16,0 0 0,0 1 15,0-1-15,0 0 0,21-21 0,-21 21 16,0 0-16,0 0 0,21 1 0,-21-1 16,0 0-16,0 0 15,0-42 48,0 0-63,0 0 0</inkml:trace>
  <inkml:trace contextRef="#ctx0" brushRef="#br0" timeOffset="21915.92">9440 804 0,'0'0'0,"0"22"16,21-22-1,1 0 1,-22-22-16,0 1 0,0 0 16,0 0-16,0 0 15,0 0 1,-22 21-1,1 0 1,0 21 0,21 0-16,0 0 15,0 0-15,0 0 0,0 1 16,0-1-16,0 0 0,0 0 16,0 0-16,0 0 15,21-21-15</inkml:trace>
  <inkml:trace contextRef="#ctx0" brushRef="#br0" timeOffset="22315.7">9610 1164 0,'0'-21'0,"0"0"31,21 21 0,0 21-15,-21 0-16,0 0 0,0 1 16,0-1-16,0 0 0,21 0 15,-21 0-15,0 0 0,0 1 16,0-1-16,0 0 0,0 0 15,0 0-15,0 0 0,0 1 16,0-1-16,0 0 16,-21-21-1,21 21-15,0-42 32,0 0-32,0 0 0,0-1 15,0 1-15,0-21 16,0 21-16,21 0 0,0-22 15</inkml:trace>
  <inkml:trace contextRef="#ctx0" brushRef="#br0" timeOffset="22589.63">9927 931 0,'0'0'0,"0"22"31,-21-22-31,21 21 16,-21 0-16,0 0 0,21 0 0,-22 0 15,1 22-15,0-22 0,21 21 0,-21 1 16,0-22-16,0 21 16,21-21-16,-22 22 0,1-22 0,21 0 0,-21 0 15,21 0-15,0 0 0,0 1 16,0-1-16,0 0 0,-21-21 16,21 21-16,21-42 46,0 21-46,-21-21 16,21 0-16</inkml:trace>
  <inkml:trace contextRef="#ctx0" brushRef="#br0" timeOffset="23019.38">10054 1291 0,'21'0'0,"0"0"16,1-21-16,-1 21 15,0 0-15,0-21 0,0 0 16,0 21-16,-21-21 0,0-1 0,0 1 15,0 0 1,0 0-16,-21 21 31,0 0-31,0 0 0,0 0 16,0 0-16,-1 21 0,1 0 16,0 0-16,0 1 0,21-1 0,-21 21 15,21-21-15,-21 0 0,21 1 16,0-1-16,0 21 0,0-21 0,0 0 15,0 1-15,0-1 16,21-21-16,0 0 0,0 21 0,0-21 16,0 0-16,1 0 15,-1 0-15,0 0 0,0-21 16,0 0-16,0 21 0,1-22 16</inkml:trace>
  <inkml:trace contextRef="#ctx0" brushRef="#br0" timeOffset="23520.09">10477 1143 0,'-21'0'0,"42"0"16,-63 0-1,42-21-15,0 0 16,21 0-1,0 21-15,1 0 0,-1 0 16,0 0-16,0 0 16,0 0-16,0 0 0,1 0 0,-1 21 15,0 0-15,0 0 16,-21 0-16,0 0 0,0 1 0,0-1 16,0 0-16,0 21 0,0-21 15,0 1-15,0-1 0,0 0 0,-21 0 16,0 0-16,0 0 15,-1 1-15,1-1 16,0-21-16,21-21 31,0-1-31,0 1 16,0 0-16,0 0 16,0 0-16,0 0 0,21-1 0,-21 1 15,0-21-15,0 21 0,21-22 16,-21 22-16,22-21 0,-1 21 0,-21-22 15,0 22-15,21 0 0,0 0 16,-21 0-16,21 21 0,0 0 16,1 0-16,-1 0 31,0 21-31,-21 0 16</inkml:trace>
  <inkml:trace contextRef="#ctx0" brushRef="#br0" timeOffset="23756.12">10922 1270 0,'21'0'0,"0"0"94,-21-21-79,21 0-15,1 0 0,-1-1 16</inkml:trace>
  <inkml:trace contextRef="#ctx0" brushRef="#br0" timeOffset="24579.5">11959 1143 0,'21'0'47,"0"0"-47,1-21 0,20 0 16,-21 21-16,0-21 0,22-1 0,-22 1 15,21 0-15,-21 0 0,0 0 16,1 0-16,-1-1 0,-21 1 15,0 0-15,0 0 16,0 0-16,-21 21 0,-22 0 0,22 0 16,-21 0-16,-1 0 0,22 0 15,-21 21-15,0-21 0,-1 21 0,1 0 16,21-21-16,0 21 0,-1 1 16,1-1-16,0-21 0,21 21 0,0 0 15,0 0-15,0 0 0,0 1 16,21-1-16,0 0 0,1 0 15,-1 0-15,0-21 0,0 21 16,0 1-16,0-1 0,1 0 16,20 0-16,-21-21 0,0 21 0,22 0 15,-22 1-15,0-22 0,0 21 16,-21 0-16,0 0 0,0 0 16,0 0-16,0 1 0,-42-22 15,21 21-15,-22-21 0,1 0 16,0 21-16,-22-21 0,22 0 0,-22 0 15,22 21-15,0-21 0,-1 0 16,1 0-16,0 0 0,-1 0 0,22 0 16,0-21-16,0 21 0,0-21 15,-1 21-15,1-21 0,21-1 0,0 1 16,0 0-16,0 0 16,0 0-1,0 0-15,21 21 31,-21-22-31,22 22 0</inkml:trace>
  <inkml:trace contextRef="#ctx0" brushRef="#br0" timeOffset="25224.13">11049 1270 0,'0'21'15,"21"-21"32,-21-21-31,0 0-1,0 0-15,0 0 16,-21 21 0,21-22-16,-21 22 0,0 0 0,-1 0 15,1 0 1,0 0-16,0 22 16,0-1-1,21 0-15,0 0 16,0 0-16,0 0 15,21-21-15,21 0 16,-21 0-16,1 0 0,20 0 0,0 0 16</inkml:trace>
  <inkml:trace contextRef="#ctx0" brushRef="#br0" timeOffset="26547.77">12319 1207 0,'0'-22'0,"0"44"47,0-1-31,0 0-16,0 0 0,0 0 15,0 0-15,0 1 0,0-1 0,0 0 16,0 0-16,0 0 0,0 0 16,0 1-16,0-1 0,0 0 15,0 0 1,21-21 15,-21-21-15,21 21-16,-21-21 0,21 21 0,-21-21 15,22-1-15,-22 1 16,21 0-16,0 0 0,-21 0 0,0 0 16,21-1-16,-21 1 0,21 0 15,-21 0-15,21 21 0,-21-21 16,22 21-16,-1 0 15,-21 21-15,0 0 16,0 0-16,0 0 0,0 1 16,0-1-16,0 0 0,0 0 15,0 0-15,0 0 16,21-21-16,-21 22 0,21-1 16,0-21-1,0 0-15,1 0 0,-1 0 16,0 0-16,0 0 15,0-21-15,0 21 0,1-22 0,-1 1 16,-21 0-16,21 0 16,0 0-16,-21 0 0,0-22 15,0 22-15,0 0 0,0 0 16,0-22-16,0 22 0,0 0 16,0 0-16,0 0 0,0 0 0,0-1 15,0 44 1,0-1-16,0 0 15,0 21-15,0-21 16,0 1-16,0-1 0,0 21 0,0-21 16,0 0-16,0 1 0,0-1 15,0 0-15,0 0 0,0 0 0,0 0 16,0 1-16,21-22 16,0 0-16,1 0 0,-1 0 15,0 0-15,0 0 16,0 0-16,0-22 15,1 1-15,-1 0 0,-21 0 16,21 0-16,0 0 16,-21-1-16,0 1 0,0 0 0,21 0 15,-21-21-15,0 20 0,21 1 0,-21 0 16,0 0-16,0 42 31,0 0-31,0 22 16,0-22-16,0 0 0,0 0 0,0 0 15,0 0-15,0 1 0,0-1 16,0 0-16,0 0 0,0 0 0,0 0 16,0 1-16,22-22 47,-1-22-32,-21 1-15,0 0 0</inkml:trace>
  <inkml:trace contextRef="#ctx0" brushRef="#br0" timeOffset="26883.58">13166 910 0,'0'0'0,"0"21"15,-22 1-15,22-1 16,0 0-1,22-21 1,-1 0-16,0 0 0,0 0 16,0-21-16,0 21 0,-21-21 15,22-1-15,-22 1 16,0 0-16,0 0 16,-22 0-16,22 0 0,-21 21 0,0-22 15,0 22-15,0 0 0,0 0 16,-1 0-16,1 0 15,21 22 1,0-1-16,0 0 16,0 0-1,21-21-15,1 0 0,-1 0 16,0 0-16</inkml:trace>
  <inkml:trace contextRef="#ctx0" brushRef="#br0" timeOffset="27224.19">13631 550 0,'0'-21'0,"0"42"0,0-63 0,-21 63 31,21 0-15,0 22-16,-21-22 0,21 21 15,0-21-15,0 22 0,0 20 0,-21-20 16,21-1-16,-21 21 0,21-20 16,0 20-16,0-20 0,-22-1 0,22 21 15,-21-41-15,21 20 0,0 0 16,0-21-16,0 1 0,0-1 16,0 0-16,0 0 0,0 0 0,0 0 15,21-21 1,1 0-1,-22-21-15,21 0 16,0 0-16,-21 0 0,21 0 16</inkml:trace>
  <inkml:trace contextRef="#ctx0" brushRef="#br0" timeOffset="27428.18">13420 1080 0,'21'0'32,"0"0"-17,0 0-15,0 0 16,0 0-16,1 0 0,-1-22 16,0 22-16,0-21 0,0 21 0,0-21 15,1 21-15,-1-21 0,0 21 16</inkml:trace>
  <inkml:trace contextRef="#ctx0" brushRef="#br0" timeOffset="27759.66">13991 910 0,'0'0'0,"-21"0"16,0 0-16,0 0 0,-1 0 15,1 0-15,0 21 16,0-21-16,0 22 0,21 20 0,-21-21 16,-1 0-16,22 22 0,0-22 15,0 21-15,0-21 0,0 22 16,0-22-16,0 0 0,0 21 0,0-21 15,0 1-15,0-1 16,0 0-16,22-21 0,-1 0 0,0 21 16,0-21-16,0 0 0,0 0 15,22 0-15,-22 0 0,21-21 0,-21 0 16,22 21-16</inkml:trace>
  <inkml:trace contextRef="#ctx0" brushRef="#br0" timeOffset="28291.55">14309 487 0,'0'0'0,"-22"21"16,22 0-1,-21 22-15,21-22 0,0 21 0,-21 0 16,21 1-16,0-1 0,0 0 15,0 22-15,0-22 0,0 22 0,0-22 16,0 0-16,0 1 0,0-1 0,0 0 16,-21-20-16,21 20 0,-21-21 15,21 0-15,0 0 0,0 1 16,-21-22-16,21 21 0,-22-21 16,22 21-16,0-42 31,0 0-16,0-1-15,0 1 0,0 0 16,22 0-16,-1 0 0,0 0 16,0-22-16,0 22 0,0 0 0,22-21 15,-22 20-15,0 1 0,21 0 16,-20 0-16,-1 0 0,0 21 16,0 0-16,0 0 0,0 0 0,1 21 15,-22 0-15,21 0 0,-21 0 16,0 1-16,0-1 0,0 21 0,0-21 15,0 0-15,0 1 0,0-1 16,0 0-16,0 0 0,-21 0 0,21 0 16,-22 1-16,22-1 15</inkml:trace>
  <inkml:trace contextRef="#ctx0" brushRef="#br0" timeOffset="28584.15">14732 593 0,'0'0'0,"21"0"32,0 0-32,0 0 0,1-21 0,-1 21 15,21 0-15,-21 0 0,22-22 16,-1 22-16,-21 0 0,21 0 16,-20 0-16,-1 0 0,21 0 0,-21-21 15,0 21-15,-42 0 31,0 0-15</inkml:trace>
  <inkml:trace contextRef="#ctx0" brushRef="#br0" timeOffset="28851">14859 656 0,'0'21'0,"0"-42"0,0 64 0,-21-22 16,21 0-16,0 0 0,0 21 16,0-20-16,0 20 0,-21-21 0,21 21 15,-22 1-15,22-1 0,-21-21 16,21 22-16,0-1 0,0 0 0,-21-21 16,21 22-16,0-22 0,0 0 15,0 0-15,0 0 0,0 1 0,0-1 16,0 0-16,0 0 0,21-21 47</inkml:trace>
  <inkml:trace contextRef="#ctx0" brushRef="#br0" timeOffset="29283.75">15134 1058 0,'0'0'0,"-21"22"0,0-1 16,0 0-16,-1 21 15,22-21-15,-21 1 0,21-1 16,0 0-16,0 0 0,0 0 0,0 0 16,0 1-16,0-1 15,0 0-15,21-21 16,1 0-16,-1 0 0,0 0 15,0 0-15,0 0 0,0 0 0,1 0 16,-1 0-16,0 0 0,0 0 0,0-21 16,0 0-16,1-1 15,-22 1-15,21 0 0,-21 0 0,0-21 16,0 20-16,0 1 0,0-21 16,0 21-16,0-22 0,0 22 0,-21 0 15,-1 0-15,1 0 16,0 21-16,0 0 0,0 0 15,0 0-15,-1 0 0,1 0 16,0 0-16,0 21 0,21 0 16,0 0-16,-21 0 15,21 1-15,0-1 0,0 0 0,0 0 16,21-21-16,0 0 16,0 0-16,0 0 0</inkml:trace>
  <inkml:trace contextRef="#ctx0" brushRef="#br0" timeOffset="29548.6">15642 1207 0,'0'0'0,"21"0"16,0 0-1,-21-22 1,22 22-16,-22-21 15,0 0 1</inkml:trace>
  <inkml:trace contextRef="#ctx0" brushRef="#br0" timeOffset="30393.81">16510 1228 0,'0'0'0,"21"0"0,0 0 16,0-21-16,1 21 0,20 0 16,-21-22-16,0 1 0,-21 0 0,21 21 15,1-21-15,-22 0 0,21 0 16,-21-1-16,0 1 0,0 0 0,0-21 15,0 21-15,0-1 0,-21 1 16,-1 0-16,1 0 0,0 0 0,-21 21 16,21 0-16,-1 0 15,-20 0-15,21 0 0,-21 0 0,-1 21 16,22 0-16,-21 0 0,-1 0 16,22 22-16,-21-22 0,21 21 0,0-21 15,-1 22-15,1-1 0,0 0 16,21-20-16,-21 20 0,21-21 0,0 0 15,0 0-15,0 1 0,0-1 0,21 0 16,0 0-16,0-21 0,1 0 16,-1 0-16,0 0 0,0 0 0,21 0 15,-20 0-15,20 0 0,-21 0 16,21-21-16,-20 0 0,-1 0 0,21 21 16,-21-22-16,0 1 15,22-21-15,-22 21 0,0 0 0,0-22 16,-21 22-16,0-21 0,21-1 15,-21 22-15,0-21 0,0 0 0,0 20 16,0-20-16,0 21 0,0 0 16,0 0-16,-21 21 15,0 0-15,21 21 16,-21 0-16,21 0 0,-21 21 0,21 1 16,0-22-16,-21 21 0,21 1 15,0-22-15,0 21 0,0 0 0,0-20 16,0-1-16,0 0 0,21 0 15,0 0-15,0 0 0,0 1 0,0-22 16,1 21-16,-1-21 16,0 0-16,0 0 0,21 0 15,-20 0-15,-1-21 0,0-1 0,0 22 16,21-21-16,-20 0 0</inkml:trace>
  <inkml:trace contextRef="#ctx0" brushRef="#br0" timeOffset="30703.75">17314 339 0,'-21'0'16,"0"0"-16,0 0 0,0 21 15,21 0-15,-22 21 0,1 1 0,21-1 16,-21 0-16,21 1 0,0-1 15,-21 22-15,21-1 0,-21 1 0,21-1 16,0 1-16,0-1 0,0-21 16,0 1-16,0-1 0,0 0 0,0 1 15,0-1-15,0-21 0,0 0 16,0 1-16,0-1 0,0 0 0,0 0 16,21-21 15,0 0-31,0 0 0,-21-21 0,21 0 15,1 0-15,-1 21 0</inkml:trace>
  <inkml:trace contextRef="#ctx0" brushRef="#br0" timeOffset="31107.71">17441 1164 0,'0'0'0,"0"21"15,0 1 1,21-22 0,1 0-16,-1 0 0,0 0 15,0 0-15,0 0 0,0-22 0,1 22 16,-1-21-16,0 21 0,0-21 16,0 0-16,0 21 0,-21-21 0,0 0 15,22-1-15,-22 1 0,0 0 16,0 0-16,0 0 0,-22 21 31,1 0-31,0 0 0,0 0 16,0 21-16,0 0 0,-22 0 0,22 0 15,0 1-15,-21 20 0,20-21 16,1 0-16,21 22 0,0-22 16,-21 0-16,21 0 0,0 21 0,0-20 15,0-1-15,21 0 0,-21 0 16,21-21-16,1 0 0,-1 21 15,0-21-15,21 0 0,-21 0 0,1 0 16,-1 0-16,0 0 0,21 0 16,-21 0-16,1-21 0</inkml:trace>
  <inkml:trace contextRef="#ctx0" brushRef="#br0" timeOffset="31527.17">17992 995 0,'0'0'0,"0"-21"16,21 21 15,0 0-15,0 21-16,0 0 0,0-21 15,-21 21-15,22 0 0,-1 22 16,-21-22-16,0 0 0,21 0 0,-21 22 15,0-22-15,21 0 0,-21 0 16,0 0-16,0 0 0,0 1 16,0-1-16,0 0 0,0 0 15,0-42 32,0 0-47,0 0 16,0-1-16,0 1 0,0 0 15,0 0-15,0 0 0,0-22 0,0 1 16,0 21-16,0-21 0,0-1 16,21 1-16,-21 21 0,21-22 0,1 22 15,-22-21-15,21 21 16,0 0-16,0-1 0,0 1 0,0 0 16,1 21-16,-1-21 0</inkml:trace>
  <inkml:trace contextRef="#ctx0" brushRef="#br0" timeOffset="31863.14">18775 402 0,'0'0'0,"0"-21"0,0 0 0,0 42 31,0 0-15,0 0-16,-21 1 15,-1 20-15,1 0 0,21 1 0,-21-1 16,0 0-16,21 22 0,0-22 16,-21 22-16,21-1 0,0-21 0,0 22 15,0-22-15,0 22 0,0-22 16,0-21-16,0 22 0,0-1 0,0-21 16,0 0-16,0 0 0,0 1 15,21-1-15,0-21 0,0 21 0,0-21 16,1 0-16,-1 0 15,0 0-15,0 0 16,0-21-16,0 21 0,1-21 16,-1-1-16,0 1 0,0 0 15</inkml:trace>
  <inkml:trace contextRef="#ctx0" brushRef="#br0" timeOffset="32168.11">18563 677 0,'0'0'0,"-21"0"15,42 0 1,21 0 0,-20 0-16,-1 0 0,21 0 0,0 0 15,-20 0-15,20 0 0,0-21 16,-21 21-16,22 0 0,-22 0 0,21-21 15,-21 21-15,1 0 0,-1 0 16,0-21-16,0 21 0,0 0 0,0-21 16,-42 21 31,0-21-47,0 21 0,0 0 15</inkml:trace>
  <inkml:trace contextRef="#ctx0" brushRef="#br0" timeOffset="33304.08">8064 2836 0,'-21'0'15,"0"0"-15,0 0 0,0 0 16,0 22-16,-1-1 15,1-21-15,0 21 0,0 0 16,0 0-16,0 22 0,-1-22 0,22 0 16,-21 21-16,0-21 0,0 22 0,21-1 15,0 0-15,0-20 16,-21 20-16,21-21 0,0 21 0,0-20 16,0-1-16,0 0 0,21 0 0,-21 0 15,21-21-15,0 0 0,22 0 16,-22 0-16,0 0 0,21 0 0,-21 0 15,1 0-15,20-21 0,-21 0 16,21 0-16,-20 0 0,20-1 0,-21 1 16,0-21-16,22 21 0,-22-22 15,0 22-15,0-21 0,-21 0 0,0-1 16,0 22-16,0-21 0,0-1 16,0 22-16,0-21 0,-21 0 0,0 20 15,0 1-15,-1-21 0,1 21 16,0 0-16,0 21 15,0 0-15,0 0 0,-1 0 0,1 0 16,0 21-16,0 0 16,0 21-16,21-21 0,0 1 15,0-1-15,-21 21 0,21-21 16,0 0-16,-22 22 0,22-22 0,0 0 16,0 0-16,0 0 0,0 1 15,0-1-15,22-21 0,-1 0 0,0 0 16</inkml:trace>
  <inkml:trace contextRef="#ctx0" brushRef="#br0" timeOffset="33599.51">8657 2646 0,'0'0'0,"0"21"15,0 0-15,0 0 16,0 22-16,0-22 0,-21 21 0,21-21 16,-21 22-16,21-22 0,-21 21 15,21 1-15,-22-1 0,22-21 0,0 21 16,-21 1-16,0-22 0,0 21 16,0-21-16,21 22 0,0-22 15,-21 0-15,21 0 0,-22-21 0,22 21 16,0-42-1,0 0 1,22 0-16,-1-21 16</inkml:trace>
  <inkml:trace contextRef="#ctx0" brushRef="#br0" timeOffset="34011.44">8911 2773 0,'0'0'0,"-21"0"16,0 21-16,0 0 0,-1-21 16,-20 21-16,21 1 0,-21-22 0,20 21 15,1 0-15,-21-21 0,21 21 16,0 0-16,-22-21 0,22 0 0,0 21 16,0 1-1,0-22-15,21 21 16,0 0-1,0 0-15,0 0 16,21 0-16,0 1 0,0-1 16,0 0-16,0 0 0,-21 0 15,22 0-15,-1 1 0,0-1 0,0 0 16,0 0-16,-21 0 0,21 0 16,1 1-16,-1-22 0,0 0 0,0 21 15,0-21-15,0 0 0,1 0 0,-1 0 16,0 0-16,0 0 0,0 0 15,-21-21-15,21 21 0,1 0 16,-22-22-16,0 1 16,0 0-16,21 21 0,-21-21 15,21 21-15,-21-21 0,21 0 16</inkml:trace>
  <inkml:trace contextRef="#ctx0" brushRef="#br0" timeOffset="34376.37">9483 3027 0,'0'0'0,"-22"0"0,1 0 16,0 0-1,21-21 1,21 21 0,0 0-16,1 0 0,20 0 0,-21 0 15,21 0-15,1 0 0,-1-21 16,22 21-16,-22 0 0,0 0 0,22 0 16,-22-22-16,22 22 0,-22 0 15,21 0-15,-20 0 0,-1-21 0,0 21 16,1 0-16,-22 0 0,21 0 15,-21-21-15,-21 0 32,-21 21-17,0-21-15</inkml:trace>
  <inkml:trace contextRef="#ctx0" brushRef="#br0" timeOffset="34792.31">10096 2794 0,'0'0'0,"-21"0"16,21 21-16,0 0 0,0 1 16,21-1-1,1-21-15,20 0 0,-21 0 16,0 0-16,22 0 0,-22 0 15,0 0-15,21 0 0,-21 0 0,1 0 16,20 0-16,-21 0 0,0 0 16,0 0-16,-42 0 31,0 0-15,0 21-16,0 0 0,0-21 15,-1 21-15,1 0 0,0 1 0,-21-1 16,21 0-16,-1 21 0,1-21 15,-21 1-15,21 20 0,0-21 0,-1 21 16,1-20-16,0-1 0,0 0 16,0 0-16,21 0 0,0 0 15,21-21 17,0-21-32,0 0 0,0 0 15,1 0-15</inkml:trace>
  <inkml:trace contextRef="#ctx0" brushRef="#br0" timeOffset="35975.71">19537 804 0,'0'-21'31,"0"0"-31,0 0 16,0 0 0,-21 21 15,-1 0-31,1 21 15,0 0-15,0 0 16,0 0-16,0 22 0,-1-1 0,1 0 16,0 1-16,0-1 0,21 0 15,-21 1-15,21-22 0,-21 21 0,21 1 16,0-1-16,0-21 0,0 21 16,0-20-16,0-1 0,0 0 0,21 0 15,0 0-15,0 0 0,0-21 0,-21 22 16,21-22-16,1 0 0,-1 0 15,0 0-15,21 0 0,-21 0 0,1 0 16,-1 0-16,21 0 16,-21 0-16</inkml:trace>
  <inkml:trace contextRef="#ctx0" brushRef="#br0" timeOffset="36351.44">20108 614 0,'21'0'31,"1"21"-31,-22 0 0,21-21 15,0 21-15,-21 1 0,21-1 16,-21 21-16,21-21 0,-21 22 0,0-1 16,0 0-16,0 1 0,0-1 15,0 0-15,0 22 0,-21-22 0,0 0 16,0 1-16,0-22 0,-1 21 16,1-21-16,0 22 0,0-22 0,0 0 15,0 0-15,-1 0 0,1 1 16,0-1-16,0 0 0,0-21 0,0 21 15,-1 0-15,1-21 0,0 21 16,0-21-16,0 22 16,0-22-16</inkml:trace>
  <inkml:trace contextRef="#ctx0" brushRef="#br0" timeOffset="37663.62">11155 3112 0,'21'0'15,"0"0"-15,0-22 16,0 22-16,1-21 0,-1 0 15,0 0 1,-21 0-16,0 0 16,0-1-16,-21 1 15,0 21-15,-1 0 0,1-21 16,0 0-16,0 21 0,0 0 0,0 0 16,-1 0-16,-20 0 0,21 0 15,-21 0-15,20 0 0,1 21 0,-21-21 16,21 21-16,0 0 0,-22 1 15,22-1-15,0 0 0,0 0 0,21 21 16,0 1-16,-21-22 0,21 21 16,0 1-16,0-22 0,0 21 15,0-21-15,0 22 0,21-22 0,0 0 16,0 0-16,0-21 16,0 0-16,1 0 0,-1 0 0,0 0 15,0 0-15,0 0 0,22 0 16,-22-21-16,21 0 0,-21 0 0,0-1 15,22 1-15,-22 0 0,0-21 0,0 21 16,22-1-16,-43-20 16,21 21-16,0 0 0,-21-22 0,0 22 15,21 0-15,-21-21 0,0 21 16,0-1-16,0 1 0,0 0 16,-21 21-16,0 0 15,0 0-15,21 21 0,0 0 16,-22 1-16,22-1 0,0 0 0,0 0 15,0 0-15,0 0 0,0 22 16,0-22-16,0 21 0,0-21 0,22 1 16,-1-1-16,-21 0 0,21 0 15,0 0-15,0-21 0,-21 21 0,21-21 16,1 0-16,-1 0 0,0 0 16,0 0-16,0 0 0,0-21 15</inkml:trace>
  <inkml:trace contextRef="#ctx0" brushRef="#br0" timeOffset="37967.03">11917 2794 0,'0'-21'16,"0"42"-16,-21-42 15,-1 21-15,-20 0 0,21 21 16,0-21-16,0 21 0,-22 0 15,22 1-15,0-1 0,0 21 16,-22-21-16,22 22 0,0-22 0,21 21 16,-21 0-16,21 1 0,0-1 15,0 0-15,0-20 0,0 20 0,0-21 16,21 21-16,-21-20 0,42-1 16,-20 0-16,-1-21 0,21 0 0,0 21 15,1-21-15,-1 0 0,0 0 16,1 0-16,-1 0 0,0-21 0,-20 0 15,20 21-15,-21-21 0,21-1 16,-20 1-16,-1 0 0</inkml:trace>
  <inkml:trace contextRef="#ctx0" brushRef="#br0" timeOffset="38239.99">12488 2836 0,'-21'0'31,"0"0"-31,0 0 0,0 22 0,-1-1 16,1 0-16,0 0 0,0 0 15,0 22-15,0-22 0,-1 0 16,22 21-16,0-21 0,0 22 0,0-22 16,0 21-16,0-21 0,0 22 15,0-22-15,0 0 0,0 0 16,22 0-16,-22 1 0,21-22 0,0 21 15,0-21-15,0 0 16,0 0-16,22 0 0,-22 0 0,0-21 16,0-1-16,0 22 0,22-21 15</inkml:trace>
  <inkml:trace contextRef="#ctx0" brushRef="#br0" timeOffset="38692.76">12827 2900 0,'0'21'15,"0"-42"-15,-21 42 0,21 0 0,21-21 32,0 0-32,0 0 15,0 0-15,1 0 0,-1 0 16,0 0-16,0 0 0,0 0 0,0 0 15,1 0-15,-1-21 0,0 21 0,-21-21 16,0 0 0,-21 21-1,0-21 1,-1 21-16,1 0 0,0 0 16,0 0-16,0 21 0,0-21 0,-1 21 15,1 0-15,0 0 0,21 0 16,0 1-16,-21 20 0,21-21 0,0 21 15,-21 1-15,21-22 0,0 21 16,0-21-16,0 1 0,0 20 0,0-21 16,21-21-16,0 21 0,-21 0 15,21-21-15,0 0 0,1 0 0,20 0 16,-21 0-16,21 0 0,-20 0 0,20 0 16,0-21-16,22 0 15,-22 0-15,0 0 0,1 0 0,-1-1 16,0 1-16,-20 0 0,20-21 15</inkml:trace>
  <inkml:trace contextRef="#ctx0" brushRef="#br0" timeOffset="38988.1">13568 2921 0,'0'0'0,"0"-63"15,0 41-15,0 1 0,0 0 0,-21 21 16,-1 0 0,1 0-16,21 21 15,0 0-15,-21 1 0,21-1 0,-21 0 16,21 21-16,-21 1 0,21-22 15,0 21-15,0 0 0,-21 1 16,21-1-16,-22 0 0,22 22 16,-21-22-16,21 1 0,0-1 0,0 0 15,0-21-15,-21 22 0,21-1 0,0-21 16,-21 22-16,21-22 0,0 0 16,0 0-16,0 0 0,0 0 0,-21 1 15,21-1-15,0 0 0,-21-21 16,21-21 15,0 0-31,21 21 0,-21-22 16,21-20-16,-21 21 0,21-21 15</inkml:trace>
  <inkml:trace contextRef="#ctx0" brushRef="#br0" timeOffset="39282.93">13420 2879 0,'0'-21'0,"0"42"0,21-64 16,0 43-16,0-21 0,0 0 0,0 21 16,1 0-16,-1-21 15,0 21-15,0 0 0,0 0 0,0 0 16,1 0-16,-1 0 0,0 0 16,-21 21-16,0 0 0,21 0 0,-21 1 15,0-1-15,0 0 16,0 0-16,0 0 0,0 0 0,0 1 15,-21-1-15,0 21 0,0-21 16,-1 0-16,22 1 0,-21-1 16,0-21-16,21 21 0,-21-21 15,21-21 17,0 0-32</inkml:trace>
  <inkml:trace contextRef="#ctx0" brushRef="#br0" timeOffset="39603.58">14182 2328 0,'0'0'0,"-22"0"16,22 22-16,0-1 15,-21 0-15,21 21 0,-21-21 16,21 22-16,-21-1 0,0-21 0,21 22 16,0-1-16,-21 0 15,21 1-15,-22-1 0,1 0 0,21 1 16,0-1-16,0-21 0,0 21 0,-21-20 16,21-1-16,0 0 0,0 0 15,0 0-15,0 0 0,0 1 16,21-22-16,0 0 15,1 0-15,-1 0 0,0 0 16,0 0-16,0-22 0,-21 1 0,43 21 16,-22-21-16</inkml:trace>
  <inkml:trace contextRef="#ctx0" brushRef="#br0" timeOffset="39868.16">14118 2646 0,'0'0'0,"-21"21"0,42 0 31,0-21-31,0 0 0,1 0 0,-1 0 16,0 0-16,0 0 0,21 0 15,-20 0-15,-1 0 0,0-21 0,21 21 16,-21 0-16,1-21 0,-1 21 15,0-21-15,0 21 0,0 0 16,0 0-16,1-21 0,-22-1 16,21 1-1</inkml:trace>
  <inkml:trace contextRef="#ctx0" brushRef="#br0" timeOffset="40532.24">16637 2540 0,'42'-21'16,"-21"21"-16,1-21 16,-1 21-16,-21-21 0,21-1 0,0 22 15,0-21-15,0 0 0,1 0 16,-22 0-16,0 0 0,0-1 15,0 1-15,0 0 0,0 0 16,-22 0-16,1 0 0,0 21 16,-21-22-16,21 22 0,-1 0 0,1-21 15,-21 21-15,21 0 0,-22 0 16,22 0-16,-21 21 0,0-21 0,-1 22 16,22 20-16,-21-21 0,-1 21 15,1 1-15,21-1 0,-21 0 0,20 22 16,1-1-16,0-20 0,0 20 15,21-20-15,0-1 0,0 0 0,0 1 16,0-1-16,0 0 0,0-21 0,42 1 16,-21-1-16,1 0 0,20 0 15,0-21-15,1 21 0,-1-21 16,0 0-16,1 0 0,-1 0 16,21 0-16,-20-21 0,-1 21 0</inkml:trace>
  <inkml:trace contextRef="#ctx0" brushRef="#br0" timeOffset="41504.49">17208 2540 0,'0'0'0,"0"-21"0,-21 0 16,0 21-16,0 0 0,0 0 16,0 0-16,-1 0 0,-20 0 15,21 0-15,0 0 0,0 21 0,-22 0 16,22 0-16,0 0 0,0 22 15,-22-22-15,22 21 0,0-21 0,0 22 16,0-1-16,0-21 0,21 22 16,0-22-16,0 0 0,0 0 0,0 0 15,0 0-15,0 1 0,21-1 16,0-21-16,0 21 0,0-21 16,22 0-16,-22 0 0,0 0 0,21 0 15,-21-21-15,1 21 16,20-21-16,-21-1 0,21 1 0,-20 21 15,-1-21-15,0 0 0,0 0 0,0 0 16,0-22-16,-21 22 0,22 0 0,-22-21 16,0 20-16,0 1 0,0 0 15,0 0-15,0 0 0,0 0 16,-22 21 0,1 0-16,21 21 0,-21-21 15,0 21-15,21 0 0,0 0 0,0 0 16,-21 1-16,21 20 0,0-21 15,0 0-15,0 0 0,0 1 0,0-1 16,0 0-16,21-21 0,-21 21 0,21 0 16,0-21-16,0 0 15,1 0-15,20 0 0,-21 0 0,0 0 0,0 0 16,22 0-16,-22 0 16,0-21-16,21 21 0,-20-21 0,-1 21 15,0-21-15,0 0 0,-21-1 0,21 1 16,-21 0-16,21 0 0,-21 0 15,0 0-15,0-1 0,0 1 0,0 0 16,0 0-16,0 0 0,0 42 47,0 0-47,0 0 0,0 0 0,0 1 16,0-1-16,0 0 0,-21 0 15,21 0-15,0 0 0,0 1 0,0-1 16,0 0-16,0 0 15,0 0-15,0 0 16,-21-21 15,21-21-15,0 0-16,0 0 16,0 0-16,0 0 0,0-1 15,0 1-15,0 0 0,0 0 0,0-21 16,21 20-16,0-20 0,1 21 15,-1 0-15,0 0 0,21-1 16,-21 1-16,22 0 0,-22 0 0,21 21 16,-21 0-16,1 0 0,-1 0 15,21 0-15,-42 21 0,21 0 0,0 22 16,-21-22-16,0 21 0,0-21 16,0 22-16,0-1 0,0-21 0,0 0 15,0 22-15,0-22 0,-21 0 16,21 0-16,-21 0 0,21 0 15,0 1-15,21-44 47,0 1-31</inkml:trace>
  <inkml:trace contextRef="#ctx0" brushRef="#br0" timeOffset="41840.29">18669 2519 0,'0'0'0,"-21"-64"16,0 64-1,-1 0-15,1 0 16,0 0-16,0 0 0,0 0 15,0 0-15,-1 22 0,1-1 16,0 0-16,0 0 0,0 0 0,0 22 16,-1-22-16,1 21 0,21 0 15,0-20-15,-21 20 0,21-21 0,0 0 16,0 0-16,0 1 0,0-1 0,0 0 16,0 0-16,21 0 0,0-21 15,1 21-15,-1-21 0,0 0 16,0 0-16,0 0 0,0 0 15,1 0-15,-1-21 0,21 0 16,-21 0-16,0 21 0</inkml:trace>
  <inkml:trace contextRef="#ctx0" brushRef="#br0" timeOffset="42563.88">18923 2646 0,'21'0'31,"0"0"-15,0 0-16,1 0 16,-22-21-16,21 21 0,-21-21 0,21-1 15,0 1 1,-21 0-16,0 0 0,0 0 15,0 0-15,-21 21 16,0 0 0,0 0-16,-1 0 15,1 21-15,0-21 0,0 21 0,0 21 16,0-21-16,-1 1 0,1 20 16,0-21-16,0 21 0,21-20 15,0 20-15,-21-21 0,21 0 0,0 0 16,0 22-16,0-22 0,0 0 15,21 0-15,0-21 16,0 21-16,0-21 0,1 0 16,20 0-16,-21 0 0,0 0 0,22 0 15,-22 0-15,21-21 0,-21 21 16,22-21-16,-22 0 0,0 0 0,21 0 16,-21-1-16,1 1 0,-1 0 15,0-21-15,0 21 0,-21-22 0,0 1 16,21 0-16,-21-1 0,21 1 15,-21 0-15,22-1 0,-22 1 16,0 0-16,0-1 0,0 22 0,0 0 16,0-21-16,0 20 0,0 1 15,0 0-15,0 42 32,0 0-32,-22 1 0,22-1 15,0 21-15,0-21 0,-21 22 16,21-1-16,0 0 0,0 1 0,0 20 15,-21-21-15,21 1 0,0-1 0,-21 0 16,21-20-16,0 20 0,0 0 16,0-21-16,0 1 0,0-1 0,0 0 15,0 0-15,0 0 16,0 0-16,0 1 0,21-22 16,0 0-16,0 0 15,1 0-15,-1 0 16,-21-22-16,21 1 0,0 21 0</inkml:trace>
  <inkml:trace contextRef="#ctx0" brushRef="#br0" timeOffset="43156.57">19854 2582 0,'-21'0'0,"42"0"0,-21 0 31,21 0-15,1 0-16,-1 0 0,0 0 0,0 0 16,0 0-16,0 0 15,1 0-15,-1 0 0,0 0 0,0 0 16,0 0-16,22 0 15,-22 0-15,0 0 0,0-21 0,0 21 16,0-21-16,1 21 16,-1 0-16,0-21 0,-21 0 15,0 0 1,-21 21-16,0-22 0,-1 22 16,1-21-16,0 21 0,0-21 0,0 21 15,0 0-15,21-21 16,-22 21-16,22-21 31,22 21-15,-1 0-1,0 0-15,0 0 0,0 0 16,0 0-16,1 0 16,-1 0-16,0 0 0,-21 21 31,0 0-31,0 0 0,0 0 15,0 1-15,0 20 0,-21-21 0,0 0 16,-1 22-16,1-22 0,21 21 16,-21-21-16,0 0 0,0 1 0,0-1 15,21 0-15,-22 0 0,1-21 16,21 21-16,-21-21 0</inkml:trace>
  <inkml:trace contextRef="#ctx0" brushRef="#br0" timeOffset="44203.48">21188 2731 0,'21'0'16,"-21"-22"-1,21 1-15,-21 0 16,0 0-16,0 0 16,0 0-16,0-1 0,0 1 0,0 0 15,-21 0-15,-21 0 0,20-22 16,1 22-16,0 0 0,0 0 0,-21 21 15,20 0-15,1 0 0,-21 0 16,21 0-16,0 0 0,-1 21 0,-20 0 16,21 22-16,0-22 0,0 21 15,-1 0-15,1 1 0,0-22 0,21 21 16,0 1-16,-21-1 0,21-21 16,0 21-16,0-20 0,0-1 15,0 0-15,21 0 0,0 0 0,0 0 16,1-21-16,-1 0 0,0 22 15,0-22-15,21 0 0,-20 0 0,20 0 16,-21 0-16,21-22 0,-20 22 16,20-21-16,-21 0 0,0 0 0,22 0 15,-22 0-15,21-1 0,-21-20 16,0 0-16,1-1 0,-1 1 0,0 0 16,0-22-16,0 1 0,0 20 15,-21-20-15,0 21 0,22-22 0,-22 22 16,21-1-16,-21 1 0,0 0 15,0 21-15,0-1 0,0 1 0,0 0 16,-21 21 0,-1 21-16,22 0 15,0 1-15,-21-1 0,0 21 0,21 0 16,-21 1-16,21-1 0,-21 0 16,21 22-16,0-22 0,0 22 0,0-22 15,0 0-15,0 1 0,0-1 16,0 0-16,0-20 0,0 20 0,21-21 15,0 0-15,0 0 0,-21 1 16,21-22-16,1 0 0,-22 21 0,21-21 16,0 0-16,0 0 0,0 0 0,0-21 15,1-1 1,-1 22-16,0-21 0,0 0 0,0 0 16,-21 0-16,21 0 15,-21-1-15,0 1 0,0 0 0,0 0 16,0 42 15,0 0-31,0 0 0,0 1 16,0-1-16,0 0 0,-21 0 15,21 0-15,-21 0 0,21 1 16,0-1 0,0-42 15,0-1-16,21 1-15,-21 0 0</inkml:trace>
  <inkml:trace contextRef="#ctx0" brushRef="#br0" timeOffset="44411.87">21865 2328 0,'-21'0'31,"0"0"-15,0 22 0,21-1-1,21-21 1,0 21-16,0-21 0,0 0 16,0 21-16,1-21 0,-1 0 15</inkml:trace>
  <inkml:trace contextRef="#ctx0" brushRef="#br0" timeOffset="44839.63">22246 2477 0,'21'0'0,"-42"0"0,63 0 16,-42-22-16,-21 22 31,0 0-31,0 0 16,0 0-16,0 22 0,-22-1 15,22-21-15,0 21 0,0 0 0,0 0 16,-1-21-16,1 21 0,21 1 16,0-1-16,0 0 0,0 0 15,21-21-15,1 0 16,-1 21-16,0-21 0,21 0 16,-21 0-16,22 21 0,-22-21 0,21 0 15,-21 22-15,1-22 0,-1 21 16,0-21-16,0 21 0,0-21 15,-21 21-15,0 0 16,0 0-16,-42-21 16,21 22-16,0-22 0,-1 21 0,-20-21 15,0 0-15,21 21 0,-22-21 16,1 0-16,21 0 0,-22 0 0,22 21 16,-21-21-16,21 0 0,0 0 15,-1 0-15,1 0 0,21-21 31,21 0-31,22 0 16,-22-1-16</inkml:trace>
  <inkml:trace contextRef="#ctx0" brushRef="#br0" timeOffset="45611.8">22627 2498 0,'-21'0'0,"42"0"0,-63 0 0,21 0 16,-1 0-1,1 21-15,21 0 0,-21-21 16,21 21-16,0 22 0,0-22 16,0 0-16,0 0 0,0 0 0,0 0 15,0 1-15,0-1 0,0 0 16,0 0-16,0 0 0,0 0 0,0 1 15,-21-22 32,21-22-31,0 1-16,0 0 0,0 0 16,0 0-16,0-22 15,0 22-15,21 0 0,0-21 0,0 21 16,1-22-16,-1 22 0,0 0 15,21-21-15,-21 20 0,22 1 16,-22 21-16,21 0 0,-21 0 16,1 0-16,-1 0 0,0 0 0,0 21 15,-21 1-15,0-1 0,21 0 0,-21 21 16,0-21-16,0 1 0,0-1 16,0 21-16,0-21 0,0 0 0,0 1 15,0-1-15,-21 0 0,21 0 16,0 0-16,-21-21 0,0 21 0,0-21 15,21 22 1,-22-22-16,1 0 16,0 0-16,21-22 15,0 1 1,0 0-16,21 0 0,0 0 16,1 0-16,-1-1 0,0 1 15,0-21-15,0 0 0,22 20 0,-22-20 16,21 21-16,-21 0 0,0-22 15,22 22-15,-22 21 0,21-21 0,-21 21 16,1 0-16,-1 0 0,0 21 16,-21 0-16,21 22 15,-21-22-15,0 0 0,0 21 0,0-20 16,0-1-16,0 0 0,0 21 16,0-21-16,0 1 0,0-1 15,0 0-15,0 0 0,-21-21 16,21 21-16</inkml:trace>
  <inkml:trace contextRef="#ctx0" brushRef="#br0" timeOffset="45887.65">23664 2455 0,'-21'0'16,"0"0"-1,21 22-15,-21-1 16,21 0-16,-21 0 0,21 0 16,0 0-16,0 1 0,-22 20 0,22-21 15,-21 0-15,21 0 0,0 1 16,0-1-16,0 0 0,-21 0 15,21 0-15,0-42 63</inkml:trace>
  <inkml:trace contextRef="#ctx0" brushRef="#br0" timeOffset="46092.05">23664 2286 0,'-21'0'16,"21"-21"-16,-21 21 0,0 0 31,42 0 0,-21 21-15,21-21-16</inkml:trace>
  <inkml:trace contextRef="#ctx0" brushRef="#br0" timeOffset="46627.74">24066 2455 0,'22'0'16,"-22"-21"-16,0 0 15,0 0 1,-22 21-16,1 0 16,0 0-16,0 0 0,0 0 15,0 0-15,-1 21 0,1-21 16,0 21-16,0 0 0,0 1 15,0-22-15,21 21 0,0 0 16,0 0-16,0 0 16,0 0-16,21 1 15,0-22 1,0 21-16,21-21 0,-20 0 16,-1 0-16,0 0 0,0 0 15,0 0-15,0 0 0,22 21 0,-22-21 16,0 0-16,0 21 15,0-21-15,-21 21 0,22 0 16,-22 1 0,0-1-16,-22 0 15,1-21-15,0 0 16,0 21-16,0-21 0,-22 0 0,22 0 16,0 0-16,-21 21 0,21-21 15,-1 0-15,1 0 0,-21 0 0,21 0 16,0 0-16,-1 0 0,1 0 15,0 0-15,21-21 47,42 21-47,-20-21 0</inkml:trace>
  <inkml:trace contextRef="#ctx0" brushRef="#br0" timeOffset="47255.89">24828 2477 0,'22'0'0,"-44"0"0,44-22 0,-22 1 15,0 0-15,0 0 16,-22 21-16,1-21 0,0 21 15,0 0-15,0 0 16,0 0-16,-22 0 0,22 0 0,0 0 16,0 0-16,-22 21 0,22 0 15,0 0-15,0-21 0,0 21 0,21 1 16,0-1-16,-21 0 0,21 0 0,0 0 16,0 0-16,0 1 15,21-1-15,0 0 0,0-21 16,0 21-16,0-21 0,1 0 15,-1 0-15,0 21 0,0-21 0,0 0 16,0 0-16,22 0 0,-22 0 16,0 0-16,0 0 0,-21 21 31,0 1-15,-21-22-16,-21 0 15,21 21-15,-1-21 0,1 0 0,0 21 16,0-21-16,0 0 0,0 21 0,-1-21 15,1 0-15,0 21 16,0-21-16,0 21 0,0-21 16,-1 0-1,1 0-15,0 0 16,21-21 78</inkml:trace>
  <inkml:trace contextRef="#ctx0" brushRef="#br0" timeOffset="49020.72">868 5334 0,'-21'0'16,"-1"0"-16,1 0 15,0 0 1,0 0 0,0 0-1,21-21-15,0 0 16,0 0-16,0-1 0,0 1 15,0 0-15,21 0 16,0 0-16,-21 0 16,21 21-16,0-22 0,1 22 0,-1 0 15,0 0-15,0 0 0,0 0 16,0 0-16,1 0 0,-1 22 16,-21 20-16,21-21 0,-21 21 15,21-20-15,-21 20 0,0 0 16,0 1-16,0-1 0,0 21 15,0-20-15,-21-1 0,0 0 16,0 1-16,-1-1 0,-20 0 0,0 1 16,-1-1-16,1-21 0,0 22 15,-1-22-15,-20 0 0,21 0 0,-1 0 16,1-21-16,21 0 0,-22 21 16,1-21-16,21 0 0,0 0 0,0 0 15,-1-21-15,22 0 0,0 0 16,0 0-16,0 0 0,0-1 15,0-20-15,0 21 0,0-21 0,22 20 16,-22-20-16,21 21 16,0-21-16,0 20 0,0 22 0,0-21 15,1 0-15,-1 21 0,0 0 16,0 0-16,0 0 0,0 0 16,22 21-16,-22 0 0,0 1 0,0-1 15,0 0-15,1 0 0,-1 0 16,0 22-16,0-22 0,0 0 0,0 0 15,-21 0-15,22 0 0,-22 1 16,21-22-16,-21 21 0,21-21 16,-21 21-16,21-21 0,0 0 15,0 0 1,1-21-16</inkml:trace>
  <inkml:trace contextRef="#ctx0" brushRef="#br0" timeOffset="49223.6">1376 5673 0</inkml:trace>
  <inkml:trace contextRef="#ctx0" brushRef="#br0" timeOffset="49915.21">2138 5144 0,'0'-22'16,"0"44"-16,0-65 0,0 64 31,0 1-15,0 20-16,-21-21 0,21 21 0,-22 1 16,22 20-16,0-20 0,0 20 15,-21 1-15,21-1 0,-21 1 0,21-1 16,0-21-16,0 22 0,-21-22 15,21 1-15,0-1 0,-21-21 16,21 21-16,0-20 0,0-1 16,21-21 15,-21-21-31,21-1 16,-21 1-16,0 0 0,21 0 15,0-21-15</inkml:trace>
  <inkml:trace contextRef="#ctx0" brushRef="#br0" timeOffset="50224.03">2413 5038 0,'0'0'0,"0"21"15,0 0-15,0 0 16,0 22-16,0-1 0,0-21 15,0 21-15,0 1 0,0-1 0,0 22 16,-21-22-16,21 21 0,0-20 16,-21 20-16,21-20 0,0 20 15,0-21-15,0 1 0,-22-1 0,22 0 16,-21-20-16,21 20 0,0-21 16,-21 0-16,21 0 0,0 1 0,0-1 15,-21-21 16,21-21-15,-21-1-16,21 1 16</inkml:trace>
  <inkml:trace contextRef="#ctx0" brushRef="#br0" timeOffset="50608.08">1947 5863 0,'0'0'0,"21"0"31,1 0-31,-1 0 16,0 0-16,0 0 16,21 0-16,-20 0 0,20 0 0,0 0 15,1-21-15,-1 0 0,21 21 16,-20-21-16,20 0 0,1-1 0,-22 1 16,0 0-16,1 0 0,-1 21 15,0-21-15,-20 0 0,-1 21 0,0 0 16,0-22-16,-21 44 31,0-1-31,0 0 16,0 0-16,-21 0 0,21 22 15,-21-22-15,21 0 0,-21 0 0,21 21 16,0-20-16,0-1 0,-43 42 16,43-42-1,-21 1-15,21-1 16,0-42 15,0-1-31,0 1 16,0 0-16</inkml:trace>
  <inkml:trace contextRef="#ctx0" brushRef="#br0" timeOffset="50799.97">2794 5440 0,'0'0'0,"0"-21"0,0 0 32,21 21-1,0 0-31,-21 21 16,21-21-16,1 0 0,-22 21 15,21-21-15,0 21 0,0-21 0</inkml:trace>
  <inkml:trace contextRef="#ctx0" brushRef="#br0" timeOffset="51427.49">3450 5821 0,'0'0'16,"21"-21"-1,-21 0-15,0-1 0,0 1 16,0 0-16,0 0 0,-21 0 16,0 21-16,0 0 15,0 0-15,-1 0 0,1 0 0,0 0 16,0 0-16,-21 21 16,20-21-16,1 21 0,-21 0 0,21 22 15,0-22-15,-1 0 0,1 0 16,0 21-16,0-20 0,0-1 0,21 21 15,0-21-15,0 0 0,0 1 0,0-1 16,0 0-16,21-21 16,0 0-16,0 0 0,0 0 15,1 0-15,20 0 0,-21 0 16,0-21-16,22 21 0,-22-21 0,21-1 16,-21 1-16,22 0 0,-1-21 15,-21 21-15,21-22 0,-20 22 16,-1-21-16,21-1 0,-21 1 15,-21-21-15,21 20 0,-21 1 0,22 0 16,-22-1-16,0 1 0,0 0 0,0-1 16,0 1-16,0 0 0,0 20 15,0-20-15,0 21 0,0 0 16,-22 21 0,22 21-16,-21 0 0,21 21 0,0-20 15,0 20-15,-21 0 0,21 1 16,-21-1-16,21 21 0,-21-20 0,21 20 15,0-20-15,0-1 0,-21 21 16,21-20-16,0-1 0,0-21 16,0 22-16,0-22 0,0 0 0,0 0 15,0 0-15,21 0 0,0-21 16,0 0-16,0 0 0,0 0 16,1 0-16,20 0 0,-21 0 15,0 0-15,22 0 0,-22-21 0,0 0 16</inkml:trace>
  <inkml:trace contextRef="#ctx0" brushRef="#br0" timeOffset="51995.2">4127 5630 0,'0'0'0,"0"-42"16,0 21-16,-21 21 15,0 0-15,0 0 16,0 0-16,0 0 15,-1 21-15,1 0 0,-21 0 0,21 1 16,0-1-16,-1 0 0,1 21 16,-21-21-16,21 22 0,21-22 0,-21 0 15,-1 21-15,22-20 0,-21-1 16,21 0-16,0 0 0,0 0 0,0 0 16,0 1-16,21-22 15,1 0-15,-1 0 0,0 0 16,0 0-16,0 0 0,22 0 0,-22-22 15,0 22-15,0-21 0,21 0 16,-20 0-16,-1 0 0,21 0 0,-21-22 16,0 22-16,1-21 0,-1-1 15,0 1-15,0 0 0,-21-22 0,21 22 16,-21 0-16,21-22 0,-21 22 0,22-1 16,-22-20-16,0 21 0,0-1 15,0 1-15,0 0 0,0-1 0,0 22 16,0 0-16,0 0 0,0 0 15,-22 21 1,22 21-16,-21 0 0,21 0 16,-21 21-16,21 1 0,-21-1 0,21 0 15,0 1-15,0-1 0,0 22 16,0-22-16,0 21 0,-21 1 0,21-22 16,0 22-16,0-22 0,0 0 0,0 1 15,0-1-15,0-21 0,0 22 16,0-22-16,21 0 0,0 0 0,0 0 15,0-21-15,1 0 16,-1 0-16,0 0 0,0 0 16,0-21-16,0 21 15,-21-21-15</inkml:trace>
  <inkml:trace contextRef="#ctx0" brushRef="#br0" timeOffset="52820.31">4466 5800 0,'0'21'16,"21"-21"15,0 0-31,1 0 16,-1-21-16,0 21 0,0-21 0,0-1 15,0 22-15,-21-21 16,0 0-16,22 21 0,-22-21 15,0 0-15,0 0 0,0-1 16,0 1-16,0 0 16,-22 21-16,1 0 15,0 0-15,0 21 16,0 0-16,21 1 0,0-1 0,-21 0 16,21 0-16,-22 0 0,22 22 15,0-22-15,-21 0 0,21 0 0,0 0 16,0 0-16,0 1 0,21-1 15,1-21-15,-1 0 0,0 0 16,0 0-16,0 0 0,22 0 0,-22 0 16,21 0-16,-21 0 15,22 0-15,-22-21 0,21 21 0,-21-22 16,0 1-16,1 21 0,-1-21 0,0 0 16,0 0-16,0 0 0,-21-1 15,21 1-15,-21 0 0,0 0 0,0 0 16,0 0-16,0-1 15,-21 44 17,0-1-17,21 0-15,0 0 0,0 0 0,0 0 16,0 1-16,-21-1 0,21 0 16,-21 0-16,21 0 0,0 0 15,0 1-15,-21-1 16,-1-21-1,22-21 17,0-1-17,0 1-15,0 0 16,0 0-16,0 0 0,22 0 0,-1-22 16,0 22-16,0-21 0,0 21 15,0-22-15,1 22 0,20 0 16,-21 0-16,0 0 0,22 21 0,-22 0 15,0 0-15,0 0 0,0 0 16,0 21-16,1 0 0,-1 0 0,0 21 16,-21-20-16,21-1 0,-21 21 0,0-21 15,0 0-15,0 1 0,0-1 16,0 0-16,0 0 0,0 0 0,0 0 16,0 1-16,0-1 15,0-42 16</inkml:trace>
  <inkml:trace contextRef="#ctx0" brushRef="#br0" timeOffset="53967.72">6032 5821 0,'0'0'0,"22"0"0,-1-21 0,0 0 15,0-1-15,0 1 16,-21 0-16,0 0 0,0 0 16,0 0-16,0-1 0,0 1 15,0 0-15,0 0 0,-21 21 16,0-21-16,0 0 0,0 21 0,-22 0 16,22 0-16,-21 0 0,21 0 15,-22 0-15,1 21 0,0 0 0,-1 0 16,22 21-16,-21-20 0,21 20 15,-1 0-15,1-21 0,0 22 16,21-1-16,0-21 0,0 22 0,0-22 16,0 21-16,0-21 0,21 0 15,0-21-15,1 22 0,-22-1 0,21-21 16,0 0-16,21 0 0,-21 0 0,1 0 16,-1 0-16,0 0 0,21-21 15,-21 21-15,22-22 0,-22 1 0,0 0 16,21 0-16,-20 0 0,20 0 15,-21-22-15,0 22 0,22-21 0,-22-1 16,0 1-16,0 0 0,0-1 16,0 1-16,1-21 0,-1 20 15,-21 1-15,0 0 0,0-22 0,0 22 16,0-1-16,0 1 0,0 0 16,0-1-16,0 1 0,0 21 0,-21-21 15,-1 20-15,1 22 16,0 0-16,21 22 0,-21-1 15,21 0-15,-21 21 0,21 1 16,-21-1-16,21 0 0,0 1 0,0 20 16,0-21-16,0 22 0,0-22 0,0 1 15,0 20-15,0-21 0,0 1 16,0-1-16,0 0 0,0 1 0,21-1 16,-21-21-16,21 0 0,0 1 15,0-1-15,-21 0 0,21 0 16,1-21-16,-1 0 0,0 0 15,0 0-15,0 0 0,0 0 16,1 0-16,-1 0 0,0-21 0,0 0 16,0 0-16,0 21 0,22-22 0,-22-20 15,0 21-15,0 0 0,0 0 16,1-22-16,-22 22 0,21-21 0,-21 21 16,21-22-16,-21 22 0,0-21 15,0 21-15,0-1 0,0 1 16,0 42-1,0 1 1,0-1-16,0 0 0,0 0 16,-21 0-16,21 22 0,0-22 15,-21 0-15,21 21 0,0-21 0,0 1 16,0-1-16,0 0 0,0 0 16,-22 0-16,22 0 15,0-42 16,0 0-15,0 0-16</inkml:trace>
  <inkml:trace contextRef="#ctx0" brushRef="#br0" timeOffset="54143.62">6689 5334 0,'0'0'0,"21"21"78</inkml:trace>
  <inkml:trace contextRef="#ctx0" brushRef="#br0" timeOffset="54448.97">6943 5461 0,'0'0'0,"0"21"16,0 0 0,0 1-16,0-1 15,0 0-15,21 0 0,-21 0 16,21 0-16,-21 22 0,0-22 0,21 0 15,0 0-15,-21 0 0,21 1 16,-21-1-16,0 0 0,0 0 16,0 0-16,22-21 0,-22 21 15,21-21-15,0-21 32,0 0-17,-21 0-15,0 0 0,0 0 16,21-1-16,-21-20 0,21 21 15,1 0-15</inkml:trace>
  <inkml:trace contextRef="#ctx0" brushRef="#br0" timeOffset="54679.76">7302 5376 0,'0'0'0,"0"22"31,0-1-31,0 0 16,-21 0-16,0 21 0,21-20 0,-21-1 15,0 21-15,21-21 0,0 22 0,-21-22 16,-1 0-16,1 21 0,21-21 16,0 1-16,0-1 0,-21 0 0,21 0 15,-21-21-15,21 21 0,21-21 32,0 0-17,0-21-15,1 0 16</inkml:trace>
  <inkml:trace contextRef="#ctx0" brushRef="#br0" timeOffset="54939.61">7429 5461 0,'0'21'0,"0"0"16,0 1-16,0-1 0,0 0 15,0 0-15,0 21 0,0-20 16,0-1-16,0 0 0,0 0 16,0 0-16,0 0 0,0 1 15,0-1-15,0 0 0,0 0 16,0 0-16,0-42 47,22 21-47,-22-21 0,0 0 0</inkml:trace>
  <inkml:trace contextRef="#ctx0" brushRef="#br0" timeOffset="55540.12">7853 5461 0,'42'0'16,"-21"0"-16,0 0 16,1 0-1,-1 0-15,0-21 16,-42 21 15,0 0-31,-1 0 16,1 0-16,0 0 0,0 0 0,0 0 15,0 0-15,-1 21 0,1 0 16,0-21-16,0 21 0,0 1 0,0-1 16,21 0-16,0 0 15,0 0-15,0 0 0,0 1 16,21-1-1,0-21-15,0 0 0,0 0 16,0 21-16,1-21 0,20 0 0,-21 0 16,0 21-16,0-21 0,1 21 0,-1-21 15,0 21-15,-21 1 16,21-22-16,-21 21 0,0 0 16,-21 0-16,0-21 15,0 0-15,-1 21 0,1-21 0,0 0 16,0 0-16,-21 21 0,20-21 0,1 0 15,0 0-15,0 0 0,0 0 16,0 0-16,-1 0 0,1 0 0,0 0 16,0 0-1,21-21 17,21 0-32,0 21 15,-21-21-15</inkml:trace>
  <inkml:trace contextRef="#ctx0" brushRef="#br0" timeOffset="55827.56">8276 5482 0,'0'0'15,"21"0"-15,-21 21 31,0 1-31,0-1 0,-21 0 16,21 0-16,-21 0 0,21 0 0,0 1 16,0-1-16,0 0 0,0 0 15,-21 0-15,21 0 0,0 1 0,-21-1 16,21 0-16,0-42 62,0 0-62,0-1 0</inkml:trace>
  <inkml:trace contextRef="#ctx0" brushRef="#br0" timeOffset="56023.44">8255 5292 0,'0'0'0,"-21"0"0,0 0 16,-1 0-1,1 0 1</inkml:trace>
  <inkml:trace contextRef="#ctx0" brushRef="#br0" timeOffset="56215.33">7705 5355 0,'-22'0'16,"1"21"-1,0-21-15,42 0 47,0 0-47,1 0 0</inkml:trace>
  <inkml:trace contextRef="#ctx0" brushRef="#br0" timeOffset="57129.81">8848 5482 0,'-22'0'0,"-20"0"16,21 0-16,0 0 0,0 0 15,-1 0-15,1 0 0,0 0 16,0 21-16,0 1 0,0-1 0,-1 0 16,1 0-16,0 0 0,21 0 15,0 22-15,-21-22 0,21 0 16,0 0-16,0 0 0,0 1 0,0-1 16,0 0-16,21-21 0,-21 21 15,21-21-15,0 0 0,1 0 0,-1 21 16,0-21-16,0 0 0,0 0 0,22 0 15,-22 0-15,0-21 16,0 21-16,0-21 0,-21 0 16,0 0-16,0-1 15,0 1-15,0 0 0,-21 0 16,0-21-16,21 20 0,-21 1 16,21 0-16,0 0 0,0 0 15,0 0-15,0-1 0,21 1 16,0 0-16,0 21 0,0-21 0,1 0 15,20 0-15,-21 21 0,21 0 16,-20 0-16,-1 0 0,21 0 0,-21 0 16,0 0-16,1 0 0,-1 21 0,-21 0 15,21 0-15,-21 0 0,21 0 16,-21 1-16,0-1 0,0 0 0,0 0 16,0 21-16,0-20 0,0-1 15,0 0-15,0 0 0,0 0 16,0 0-16,-21 1 15,0-22-15,0 0 16,-1 0 0,1 0-1,21-22 1,0 1-16,0 0 0,0 0 16,0 0-16,21 0 15,1-22-15,-22 22 0,21 0 0,0-21 16,0 20-16,0 1 0,0 0 0,1 0 15,-1 0-15,21 0 0,-21 21 16,0-22-16,1 22 0,-1 0 0,0 0 16,0 0-16,0 0 0,0 0 15,-21 22-15,22-1 0,-22 0 0,0 0 16,0 0-16,0 0 0,0 1 16,0-1-16,0 21 0,0-21 15,0 0-15,0 1 0,0-1 0,0 0 16,0 0-16,0 0 0,0 0 15,0-42 32</inkml:trace>
  <inkml:trace contextRef="#ctx0" brushRef="#br0" timeOffset="57879.9">10604 5715 0,'0'0'0,"-21"0"15,0 0 1,0 0-16,0 0 0,0 0 0,-1 0 16,1 0-16,0 0 0,-21 0 15,21 0-15,-22 0 0,1 0 0,21 0 16,-22 0-16,22 0 0,-21 0 0,21 0 16,0 0-16,-1 0 0,1 0 15,42 0 16,1 0-31,20 0 0,0 0 0,1 0 16,-1 0-16,0 0 0,22 0 0,-22 0 16,22 0-16,-1 0 0,1 0 15,-1-21-15,1 21 0,-1 0 0,1 0 16,-1-21-16,1 21 0,-1 0 16,1 0-16,-1-21 0,-21 21 0,1 0 15,-1 0-15,-21 0 0,0 0 16,1 0-16,-22-22 0,0 1 47,-22 21-47,22-21 0,-21 21 15,0 0-15,0-21 0</inkml:trace>
  <inkml:trace contextRef="#ctx0" brushRef="#br0" timeOffset="58385.07">11007 5398 0,'0'0'15,"-22"0"-15,22-22 0,-21 22 0,0 0 16,21 22 15,0-1-15,21-21-16,0 21 0,1-21 0,20 0 15,-21 21-15,21-21 0,-20 0 16,20 0-16,0 21 0,-21-21 0,22 0 16,-1 0-16,0 0 0,1 0 0,-22 0 15,21 0-15,-21 0 0,1 0 16,-1 0-16,0 0 0,0 0 0,-21 21 16,0 1-1,-21-22-15,0 21 0,0-21 16,-1 21-16,1 0 0,-21-21 15,21 21-15,-22 0 0,1 1 16,0-1-16,21 0 0,-22 0 0,1 0 16,21 0-16,-22 1 0,22-1 15,-21 0-15,21 0 0,0 0 0,-1 0 16,1 1-16,0-1 0,21 0 16,-21-21-16,0 0 15,21 21-15,0-42 63,0 0-48,0 0 1</inkml:trace>
  <inkml:trace contextRef="#ctx0" brushRef="#br0" timeOffset="69563.78">12446 5609 0,'0'0'0,"0"21"0,-21-21 0,21 22 31,21-22 16,0 0-47,0 0 15,0 0-15,1-22 16,-1 22-16,-21-21 0,21 0 0,0 21 16,0-21-16,0 0 0,-21 0 0,22-1 15,-1 1-15,0 0 0,0 0 16,0 0-16,0 0 0,1-1 0,-1 1 16,-21 0-16,21-21 0,0 21 15,-21-22-15,0 22 0,0-21 0,21-1 16,-21 1-16,0 0 0,0-1 15,0 22-15,0-21 0,0 0 16,0-1-16,0 22 0,0 0 0,0 0 16,0 0-16,0-1 0,-21 22 15,0 0-15,0 22 16,0-1-16,21 0 16,0 0-16,0 21 0,0 1 0,0-1 15,0 0-15,0 1 0,0-1 0,0 0 16,0 22-16,0-22 0,0 22 15,0-22-15,0 22 0,0-1 0,0 1 16,0-1-16,0 22 0,0-22 16,0 1-16,0-1 0,0 1 0,0-1 15,0 1-15,0-1 0,0 22 16,0-22-16,0 1 0,0-1 16,0 1-16,0-22 0,0 22 0,0-1 15,0-20-15,0-1 0,0 21 0,0-41 16,0 20-16,0 0 0,0-21 15,0 1-15,0-1 0,0 0 0,0 0 16,21-21-16,0 0 0,0 0 16,0 0-16,0-21 0,1 0 0,-1 21 15,0-21-15,21-22 0,-21 22 16,22-21-16,-22 21 0,0-22 0,21 1 16,-20 0-16,-1-22 0,-21 22 15,0-22-15,0 22 0,0-22 0,0 22 16,0 0-16,-21-22 0,-1 22 15,-20 0-15,0-1 0,-1 1 0,1 0 16,0-1-16,-1 22 0,1 0 16,0 0-16,21 0 0,-22 21 0,22 0 15,0-22-15,0 22 0,0 0 0,-1 0 16,22-21 0,22 21-1,-1-21-15,21 21 0,-21-21 16,22 21-16,-22-21 0,21 0 0,0-1 15,22 1-15,-22 0 0,1 0 16,-1 0-16,0 0 0,1-1 16,-1-20-16,-21 21 0,21 0 0,-20 0 15,-1-1-15,0 1 0,-21 0 0,0 0 16,21 0-16,-21 0 0,0-1 16,0 44 15,0-1-16,0 0-15,0 0 0,0 0 0,-21 0 16,21 1-16,0 20 0,0-21 16,0 0-16,0 0 0,0 1 15,-21-1-15,21 0 0,0 0 16,0 0-16,0-42 47,0 0-47</inkml:trace>
  <inkml:trace contextRef="#ctx0" brushRef="#br0" timeOffset="69768.24">13335 5165 0,'0'0'0,"0"-21"15,21 42 48,0-21-48,0 0-15,1 0 0,-22 21 0,21-21 16,0 0-16,0 0 0,0 21 0</inkml:trace>
  <inkml:trace contextRef="#ctx0" brushRef="#br0" timeOffset="70256.25">13737 5334 0,'0'0'0,"0"42"16,0-20-16,0-1 0,0 0 0,0 0 16,0 0-16,0 0 0,0 1 15,0-1-15,-21 0 0,21 0 0,0 0 16,-21 0-16,21 1 0,0-1 15,-21-21 17,-1 0-17,1-21 1,21-1-16,-21 1 16,21 0-16,0 0 0,0 0 15,0 0-15,0-22 0,0 22 0,0 0 16,21-21-16,0 20 0,1 1 15,20 0-15,-21 0 0,21 0 0,1 0 16,-1 21-16,-21 0 0,43 0 0,-22 0 16,0 0-16,-20 0 0,20 0 15,0 21-15,-21 0 0,22 0 0,-22 21 16,-21-20-16,0-1 0,21 21 0,-21-21 16,0 0-16,0 22 0,0-22 15,-21 0-15,21 0 0,-21 0 16,0 1-16,-1-1 0,1 0 15,0-21-15,21 21 0,-21-21 0,0 0 16,21 21-16,21-42 31,0 21-31,0-21 0,0 0 16</inkml:trace>
  <inkml:trace contextRef="#ctx0" brushRef="#br0" timeOffset="70843.75">14901 5292 0,'0'-21'16,"-21"-1"-16,-42-20 16,41 42-16,1-21 0,0 21 15,0 0-15,0 0 0,-22 0 16,22 0-16,0 0 0,-21 0 0,21 21 15,-1 0-15,-20 0 0,21 1 16,-21-1-16,20 0 0,1 21 0,0-21 16,0 22-16,0-22 0,21 0 15,-21 21-15,21-20 0,0-1 16,0 0-16,0 0 0,0 0 0,21 0 16,0 1-16,0-22 0,21 0 0,-20 0 15,20 0-15,-21 0 0,21 0 16,-20 0-16,20 0 0,-21-22 0,21 22 15,-20-21-15,-1 0 0,21 0 16,-21-21-16,0 20 0,1 1 0,-1-21 16,0 0-16,0-1 0,0 1 0,0 0 15,1-22-15,-22 22 0,0-22 16,0 1-16,0-1 0,0 1 0,0 20 16,0-20-16,0 21 0,0-1 15,0 22-15,0-21 0,0 21 16,0-1-16,-22 22 15,1 0-15,21 22 0,-21-1 16,21 21-16,0 0 0,0 1 0,0 20 16,-21-20-16,21 20 0,0 1 0,0-1 15,0 1-15,0-22 0,0 21 16,0-20-16,0-1 0,21 0 0,-21 1 16,21-1-16,0-21 0,-21 22 15,22-22-15,-1 0 0,0 0 16,0-21-16,0 0 0,0 0 15,1 0 1,-1-21-16,-21 0 0,21 0 0</inkml:trace>
  <inkml:trace contextRef="#ctx0" brushRef="#br0" timeOffset="71075.67">15557 5144 0,'-42'0'0,"84"0"0,-105 0 0,21 0 15,20 0-15,1 0 16,0 0-16,0 0 15,21-22-15</inkml:trace>
  <inkml:trace contextRef="#ctx0" brushRef="#br0" timeOffset="71599.5">15325 5122 0,'0'0'16,"0"-21"15,21 21-15,0 0-16,0 0 15,0-21-15,0 21 0,22-21 0,-22 21 16,0-21-16,21 21 0,1-21 15,-22-1-15,21 22 0,-21-21 16,22 0-16,-22 0 0,0 0 0,0 0 16,0 21-16,1-22 0,-22 1 15,0 0-15,0 0 0,0 0 0,-22 0 16,22-1-16,-42 22 0,21 0 16,-21 0-16,20 0 0,-20 0 15,0 0-15,-1 22 0,1-1 0,0 0 16,-1 0-16,1 21 0,21-20 15,0 20-15,0 0 0,21-21 16,0 22-16,0-1 0,0-21 0,0 0 16,0 1-16,21-1 0,0 0 15,0 0-15,0 0 0,22-21 0,-22 0 16,21 21-16,-21-21 0,22 0 16,-22 0-16,21 0 0,-21 0 0,0 0 15,1 0-15,-44 0 31,-20 0-31,21 22 16,0-22-16,-22 21 0,1 0 16,21-21-16,-21 21 0,20 0 15,-20 0-15,21 1 0,0-1 0,0 0 16,21 0-16,0 0 0,0 0 16,0 1-16,0-1 0,0 0 0,21 0 15,0-21-15,0 0 0,0 21 16,0-21-16,22 0 0,-22 0 15,21 0-15,-21 0 0,22-21 0,-1 0 16,0 0-16,-20 21 0,20-21 16</inkml:trace>
  <inkml:trace contextRef="#ctx0" brushRef="#br0" timeOffset="71925.35">16256 4487 0,'0'-21'0,"0"42"0,-21-63 0,0 42 16,-1 21-1,22 0-15,-21 22 16,21-22-16,0 21 0,0 1 0,-21 20 16,21-21-16,-21 22 0,21-1 15,0 1-15,0-1 0,-21 1 0,21-1 16,0-20-16,-21-1 0,21 0 15,0 1-15,0-1 0,0 0 16,-22-20-16,22 20 0,0-21 0,-21 0 16,21 0-16,0 1 0,0-1 15,0-42 17,21-1-32,1 1 0,-1 0 15,0 0-15,-21 0 0</inkml:trace>
  <inkml:trace contextRef="#ctx0" brushRef="#br0" timeOffset="72288.14">16319 5271 0,'0'21'16,"0"0"-16,22-21 31,-1 0-31,0 0 0,0 0 15,0 0-15,0-21 0,1 0 0,-1 21 16,21-22-16,-21 22 0,0-21 16,1 0-16,-1 0 0,-21 0 15,0 0-15,0-1 0,0 1 16,0 0-16,-21 21 16,-1-21-16,1 21 0,0 0 15,0 0-15,0 0 0,0 21 0,-1 0 16,-20 0-16,21 1 0,0-1 15,0 21-15,21-21 0,-22 22 0,22-22 16,-21 0-16,21 0 0,0 21 16,0-20-16,0-1 0,0 0 15,0 0-15,21 0 0,1-21 0,-1 0 16,21 0-16,-21 0 0,0 0 16,22 0-16,-22 0 0,0 0 0,21-21 15</inkml:trace>
  <inkml:trace contextRef="#ctx0" brushRef="#br0" timeOffset="73038.99">16933 5080 0,'0'0'0,"-21"21"32,21 0-17,-21-21-15,21 22 0,0-1 0,0 0 16,0 21-16,-21-21 0,21 1 15,0-1-15,0 0 0,-21 0 0,21 0 16,0 0-16,0 1 16,0-1-16,-22-21 0,22 21 0,-21-21 15,21 21-15,-21-21 16,21-21 15,0 0-15,0 0-16,0-1 15,0 1-15,0 0 0,0 0 0,0 0 16,0-22-16,0 22 0,21-21 0,0 21 16,1-22-16,-1 22 0,0-21 15,0 21-15,0 0 0,0-1 16,1 1-16,20 21 0,-21 0 0,0 0 16,0 0-16,1 0 0,-1 21 15,0 1-15,0 20 0,0-21 0,-21 0 16,21 22-16,-21-22 0,0 0 15,22 0-15,-22 21 0,0-20 0,0-1 16,0 0-16,0 0 16,0 0-16,0 0 0,0 1 15,-22-22-15,1 21 16,0-21 0,0 0-16,21-21 15,0-1-15,0 1 16,0 0-16,0 0 0,0 0 15,0 0-15,0-1 0,21 1 0,0-21 16,0 21-16,1-22 16,-1 1-16,0 21 0,21-21 0,-21 20 15,1 1-15,20 0 0,-21 0 0,21 21 16,-20 0-16,20 0 0,-21 0 16,0 21-16,0 0 0,1 0 0,-1 1 15,0 20-15,-21-21 0,0 21 16,21-20-16,-21 20 0,0-21 0,0 0 15,0 0-15,0 22 0,0-22 0,-21 0 16,0 0-16,0 0 16,-1-21-16,22 22 0,-21-22 15,0 21 1,42-42 0,0-1-1</inkml:trace>
  <inkml:trace contextRef="#ctx0" brushRef="#br0" timeOffset="73431.95">17949 5292 0,'0'21'0,"21"-21"46,1 0-46,-1-21 0,0 0 16,0 21-16,0-22 0,0 22 16,1-21-16,-1 21 0,0-21 0,0 0 15,0 0-15,-21 0 0,0-1 0,21 22 16,-21-21-16,0 0 0,0 0 16,0 0-16,-21 21 0,0 0 15,0 0-15,0 0 0,0 0 16,-1 0-16,1 0 0,0 21 0,0 0 15,0 21-15,0-20 0,-1-1 16,22 0-16,0 21 0,-21-21 16,21 1-16,0-1 0,0 0 0,0 0 15,0 0-15,0 0 0,21 1 16,1-1-16,-1-21 0,0 0 16,0 0-16,21 0 0,-20 0 0,20 0 15,0 0-15,-21 0 0,22-21 16,-1 21-16</inkml:trace>
  <inkml:trace contextRef="#ctx0" brushRef="#br0" timeOffset="73949.7">18605 5122 0,'0'-21'0,"0"42"0,0-63 16,0 21-16,0 0 16,-21 21-16,0 0 15,21 21-15,0 0 16,0 0-16,-21 0 0,21 1 0,0-1 15,-21 0-15,21 0 0,0 0 0,0 22 16,0-22-16,0 0 0,0 0 16,0 0-16,-21 0 0,21 1 0,0-1 15,0 0-15,0 0 16,-22-21-16,22-21 62,0 0-62,0 0 0,0-1 16,0 1-16,0 0 0,22 0 16,-1 0-16,0-22 0,0 22 0,0-21 15,0 21-15,22-22 0,-1 22 0,-21 0 16,22-21-16,-22 42 0,0-21 16,21-1-16,-21 22 0,1 0 0,-1 0 15,0 22-15,-21-1 0,0 0 16,21 0-16,-21 21 0,0-20 0,0 20 15,0-21-15,0 21 0,0-20 16,0 20-16,0-21 0,-21 0 16,21 0-16,0 22 0,0-22 0,-21-21 15,21 21-15,-21 0 0,21 0 0,0 1 16,-22-22 0,22-22 15,0 1-31,22 21 15,-1-21-15</inkml:trace>
  <inkml:trace contextRef="#ctx0" brushRef="#br0" timeOffset="74324.06">19304 4530 0,'0'0'0,"0"-21"0,0-1 15,0 1-15,0 0 0,0 0 16,-21 42 0,21 0-16,-21 0 15,21 22-15,-22-22 0,1 21 16,21 1-16,-21 20 0,0 1 16,21-22-16,-21 21 0,0 1 0,-1-22 15,22 22-15,-21-22 0,21 22 16,-21-22-16,21 0 0,-21-21 0,21 22 15,0-22-15,0 21 0,0-21 16,0 1-16,0-1 0,0 0 0,0 0 16,21-21-16,0 21 15,0-21-15,1 0 16,-1 0-16,0 0 0,0 0 16,0-21-16,0 21 0,-21-21 0,22 21 15,-1-21-15,0 0 0,0-1 16,0 1-16,-21 0 0,21 0 15,1 0-15,-1 0 0</inkml:trace>
  <inkml:trace contextRef="#ctx0" brushRef="#br0" timeOffset="74679.86">19050 4826 0,'0'-21'16,"21"21"15,0 0-31,22 0 16,-22 0-16,21-21 0,-21 21 0,22 0 15,-1 0-15,0 0 0,-21-21 16,22 21-16,-22 0 0,21 0 0,-21 0 15,1 0-15,-1 0 0,0-22 0,0 22 16,0 0 0,-42 0 31,0 0-32,0 0 1,0 0-16</inkml:trace>
  <inkml:trace contextRef="#ctx0" brushRef="#br0" timeOffset="77359.63">444 7916 0,'-21'0'63,"0"0"-48,21-21 1,0 0-16,0 0 16,21 0-1,0 0-15,1 21 0,-1-22 16,0 22-16,0 0 0,21 0 0,-20-21 16,20 21-16,-21 0 0,0 0 15,22 0-15,-22 21 0,0-21 0,0 22 16,0-1-16,0 0 0,-21 21 15,0-21-15,0 22 0,0-22 0,0 21 16,-21 1-16,0-22 0,-21 21 16,21-21-16,-22 22 0,22-22 15,0 0-15,-21 0 0,20 0 16,1 0-16,0-21 0,0 0 0,0 0 16,21-21 15,21 0-31,0 21 15,0-21-15,0 0 0,1 0 16,20 21-16,-21-22 0,21 1 0,-20 21 16,20 0-16,0-21 0,-21 21 15,1 0-15,20 0 0,-21 0 0,0 21 16,0 0-16,1 1 0,-1-1 16,-21 0-16,0 0 0,0 0 0,0 22 15,0-22-15,-21 0 0,-1 0 16,1 21-16,-21-20 0,0-1 15,20 0-15,-20 0 0,0 0 16,-1 0-16,-20-21 0,21 22 16,-1-22-16,1 0 0,0 21 0,-1-21 15,1 0-15,0 0 0,-1 0 16,22 0-16,0 0 0,0 0 0,0-21 16,-1 21-16,1-22 15,0 1-15,0 21 0,21-21 0,0 0 0,0 0 16,0 0-1,0-1-15,0 1 0,21 21 16,21-21-16,-20 21 16,-1-21-16,21 0 0,0 0 0</inkml:trace>
  <inkml:trace contextRef="#ctx0" brushRef="#br0" timeOffset="77575.5">1355 8086 0,'21'0'15,"0"0"48,0-21-48,0 21-15</inkml:trace>
  <inkml:trace contextRef="#ctx0" brushRef="#br0" timeOffset="78120.21">2561 7514 0,'0'0'16,"0"21"15,0 1-31,0 20 0,0-21 0,-21 21 16,21 1-16,-21-1 0,21 0 15,0 1-15,0 20 0,-21 1 0,-1-22 16,22 22-16,-21-1 0,21-21 16,-21 1-16,21 20 0,-21-20 0,0-22 15,21 21-15,0 0 0,0-20 16,-21-1-16,21 0 0,-22 0 0,22 0 15,-21-21 1,21-21 0,0 0-16,0 0 15,0 0-15</inkml:trace>
  <inkml:trace contextRef="#ctx0" brushRef="#br0" timeOffset="78423.57">2349 7662 0,'0'-21'0,"0"42"0,0-63 0,22 21 16,-22 0-16,21 21 0,0-21 15,0 21-15,0 0 0,0 0 0,1 0 16,-1 0-16,21 0 0,-21 21 16,22 0-16,-22 0 0,21 0 0,0 22 15,1-22-15,-1 21 0,0 0 16,-20 1-16,20-1 0,0 22 0,-21-22 15,1 0-15,-1 22 0,0-22 16,0 0-16,0 1 0,0-22 0,-21 21 16,0-21-16,0 1 0,0-1 15,0 0-15,0 0 0,0 0 16,0-42 15,0 0-31,0 0 0</inkml:trace>
  <inkml:trace contextRef="#ctx0" brushRef="#br0" timeOffset="78716.39">3196 7366 0,'0'0'0,"0"-21"0,0 0 15,0 42 1,0 0-16,0 21 15,0-20-15,0 20 0,0 0 0,0 22 16,0-22-16,0 0 0,-21 22 16,21-22-16,-21 22 0,0-1 0,21 1 15,-22-22-15,22 22 0,0-22 16,-21 0-16,21 1 0,-21-1 0,21-21 16,-21 0-16,21 22 15,0-22-15,0 0 0,21-21 31,-21-21-15,21 21-16,0-21 0</inkml:trace>
  <inkml:trace contextRef="#ctx0" brushRef="#br0" timeOffset="79191.13">3598 7874 0,'0'0'0,"0"-21"16,-21 21 0,0 0-1,0 21-15,0 0 0,-1 0 16,1 1-16,21-1 0,-21 21 0,0-21 16,0 22-16,0-1 0,21 0 15,0 1-15,-22-22 0,22 21 0,-21 0 16,21-20-16,0 20 0,0-21 15,0 0-15,21 0 0,1-21 0,-1 22 16,0-22-16,0 0 0,21 0 0,-20 0 16,20 0-16,-21 0 0,21 0 15,-20-22-15,-1 22 0,21-21 16,-21 0-16,0 0 0,1 0 0,-1 0 16,0-1-16,0 1 0,-21 0 15,21-21-15,-21 21 0,0-22 0,0 1 16,0 0-16,0-1 0,-21 1 15,0 0-15,0-1 0,0 22 0,-22-21 16,22 21-16,0-1 0,0 22 0,0 0 16,-22 0-16,22 0 0,0 0 15,0 0-15,0 0 0,-1 0 0,1 22 16,0-1-16,21 0 16,0 0-16,0 0 15,21-21-15,0 0 16,1 0-16,-1 0 0,21 0 15</inkml:trace>
  <inkml:trace contextRef="#ctx0" brushRef="#br0" timeOffset="79731.82">4106 7387 0,'0'0'0,"-21"0"15,0 21 1,21 1-16,0-1 16,-21 0-16,21 0 0,0 21 0,0 1 15,-21-1-15,21 0 0,0 1 16,0-1-16,0 22 0,0-22 0,0 21 16,0-20-16,0-1 0,0 22 0,0-22 15,0 0-15,0 1 0,0-22 16,0 21-16,0-21 0,0 0 0,21 1 15,-21-1-15,0 0 0,21 0 0,0-21 16,0 0-16,0 0 16,1 0-16,-1 0 0,0 0 15,-21-21-15,21 21 0,0-21 16,0 0-16,1-1 0,-22 1 16,21 0-16,0 0 0,-21-21 0,21 20 15,-21 1-15,0-21 0,21 21 16,-21 0-16,0-1 0,0 1 15,0 42 1,0 1 0,0-1-16,0 0 0,0 0 0,0 21 15,0-20-15,0-1 0,0 0 0,0 0 16,0 0-16,0 0 0,0 1 16,0-1-16,0 0 15,21-42 16,-21 0-15,22 21-16,-22-22 0,0 1 0,0 0 16,21-21-16</inkml:trace>
  <inkml:trace contextRef="#ctx0" brushRef="#br0" timeOffset="79935.75">4466 7641 0,'0'0'0,"-21"0"16,0 0-16,0 0 16,-1 0-1</inkml:trace>
  <inkml:trace contextRef="#ctx0" brushRef="#br0" timeOffset="80135.87">3873 7789 0,'0'22'16,"22"-22"-1,-1 0-15,0 0 16,0 0-16,0 0 0,0 0 16,1 0-16,-1 0 0,0-22 0,0 22 15,0 0-15,-21-21 16</inkml:trace>
  <inkml:trace contextRef="#ctx0" brushRef="#br0" timeOffset="81444.57">4699 8255 0,'0'21'15,"21"-21"1,0 0-16,0 0 0,1 0 15,20-21-15,-21 21 0,0-21 0,22 21 16,-22-21-16,21 0 0,0-1 0,-20 1 16,20 0-16,-21 0 0,21 0 15,-20-22-15,-1 22 0,0 0 0,0-21 16,0 21-16,0-22 0,-21 22 16,22 0-16,-22-21 0,0 20 0,0-20 15,0 21-15,0-21 0,0 20 16,0 1-16,-22-21 0,1 21 15,0 0-15,0-1 0,21 1 0,-21 0 16,0 0-16,-1 21 0,1 0 16,0 0-16,0 0 15,21 42-15,-21-21 0,21 1 16,0 20-16,0 0 0,0 1 16,0 20-16,0 1 0,0-1 0,0 1 15,-21 20-15,21-20 0,0 20 0,0 1 16,-22-21-16,22 20 15,0 1-15,0 0 0,0-1 0,0-20 16,0 20-16,0 1 0,0 0 0,0-1 16,0 1-16,22-21 0,-22 20 0,0 1 15,21-22-15,-21 22 0,0-21 16,0-1-16,0 1 0,0-1 0,0-21 16,0 1-16,0-1 0,0 0 0,21 1 15,-21-22-15,0 0 0,21 0 16,0-21-16,0 0 15,1 0-15,-1-21 0,0 0 0,0-21 16,0-1-16,0 22 0,22-42 0,-22 20 16,21-20-16,1-1 15,-22 1-15,21-1 0,-21-20 0,0 20 16,22-21-16,-43 22 0,0-22 0,0 1 16,0-1-16,0 21 0,0-20 0,-43 20 15,1 1-15,0-1 0,-1 22 16,1 0-16,-21-1 0,20 1 0,-20 21 15,20 0-15,1-1 0,-21 22 16,20 0-16,22-21 0,-21 21 0,21 0 16,-1 0-16,1 0 0,0 0 0,42 0 31,0-21-15,1 21-16,20 0 0,-21-21 0,21 0 15,-20 0-15,20 21 0,0-22 16,1 1-16,-1-21 0,0 21 15,1 0-15,-1-1 0,0-20 0,1 21 16,-1 0-16,-21-22 0,21 22 16,-20 0-16,-1-21 0,0 21 0,-21-1 15,0 1-15,21 0 0,-21 0 0,0 0 16,-21 21 15,21 21-15,0 0-16,0 0 15,0 0-15,0 1 0,0-1 0,-21 21 0,21-21 16,0 0-16,0 22 16,0-22-16,0 0 0,0 0 0,0 0 15,0 1-15,0-1 16,0-42 15,0-1-31,0 1 16,21 0-16,-21 0 15</inkml:trace>
  <inkml:trace contextRef="#ctx0" brushRef="#br0" timeOffset="81624.35">5609 7705 0,'0'0'15,"21"0"63</inkml:trace>
  <inkml:trace contextRef="#ctx0" brushRef="#br0" timeOffset="81967.14">5990 7747 0,'21'0'15,"0"0"1,-42 0 15,0 0-15,0 0-16,0 0 0,0 21 15,-1 0-15,1-21 0,0 22 16,21-1-16,0 21 0,-21-21 16,21 0-16,0 22 0,0-22 0,0 21 15,0-21-15,0 1 0,0-1 0,0 0 16,21 0-16,-21 0 0,21 0 16,0 1-16,1-22 0,-1 21 15,0-21-15,0 0 0,0 0 0,0 0 16,1 0-16,20 0 0,-21-21 15,0-1-15,22 22 0,-22-21 0,21 0 16,-21 0-16</inkml:trace>
  <inkml:trace contextRef="#ctx0" brushRef="#br0" timeOffset="82469.38">6583 7705 0,'0'-21'0,"0"-1"0,-21 22 0,-43-21 16,43 21-1,0 0-15,0 0 0,-1 0 16,1 0-16,0 21 0,0-21 0,21 22 16,-21-1-16,0 0 0,-1 0 0,22 0 15,0 0-15,0 22 0,-21-22 16,21 0-16,0 21 0,0-20 0,0-1 16,0 21-16,0-21 0,0 0 15,0 1-15,0-1 0,21-21 0,1 21 16,-1-21-16,0 0 15,0 0-15,0 0 0,0 0 16,1 0-16,-1-21 0,0 21 16,-21-21-16,21-1 0,0 1 0,0 0 15,-21 0-15,0 0 0,22 0 0,-22-1 16,21-20-16,-21 21 0,0 0 16,0-22-16,0 22 0,0 0 0,0 0 15,0 0-15,0 0 0,0-1 16,0 1-16,-21 21 15,21 21 1,0 1-16,0-1 0,0 0 0,0 0 16,0 0-16,0 22 0,0-22 15,0 21-15,0-21 0,0 0 0,0 22 16,0-22-16,0 21 0,0-21 0,0 1 16,0-1-16,0 0 0,21-21 15,0 21-15,0-21 0,0 0 16,0 0-16,1 0 0,-1 0 15,0-21-15,0 0 0,0 0 16,0-1-16,1 1 0</inkml:trace>
  <inkml:trace contextRef="#ctx0" brushRef="#br0" timeOffset="83768.64">7091 7366 0,'0'-21'0,"0"42"0,0-63 0,0 21 0,-21 21 15,21-22-15,-22 22 0,22 22 16,-21-1 0,21 0-16,0 21 0,-21-21 15,21 22-15,0-1 0,-21-21 0,21 22 16,0-1-16,0 0 0,0 1 16,0-1-16,-21 0 0,21 1 15,0-1-15,0 21 0,0-41 0,0 20 16,0 0-16,0 1 0,0-22 15,0 0-15,0 0 0,0 0 0,0 0 16,0 1-16,21-22 16,0 0-16,0 0 15,0 0-15,1-22 0,-1 1 0,0 0 16,0 0-16,21 0 0,-20 0 0,-1-22 16,0 22-16,21-21 0,-21 21 15,1-22-15,-1 22 0,0 0 16,-21-21-16,0 20 0,21 1 0,0 0 15,-21 42 17,0 0-17,-21 1-15,21-1 16,0 0-16,0 0 0,-21 0 0,21 0 16,0 1-16,0-1 0,0 0 0,0 0 15,0 0-15,0 0 0,0 1 16,0-1-16,0 0 0,21-21 15,0 0-15,0 0 16,1 0-16,-1 0 16,0-21-16,0 0 0,0-1 15,22 1-15,-22 21 0,0-21 16,0 0-16,0 0 0,-21-22 16,21 22-16,-21 0 0,22 0 0,-22 0 15,0 0-15,0 42 47,0 0-47,0 0 16,-22 0-16,22 0 0,-21 1 15,21-1-15,0 0 0,0 0 16,0 0-16,0 0 0,0 1 16,21-22-1,1 0 1,-1 0-16,0 0 15,-21-22-15,21 1 0,0 0 16,-21 0-16,0 0 16,0 0-16,0-1 15,0 1-15,-21 0 0,21 0 0,-21 0 16,21 0-16,0-1 16,0 1-16,0 0 0,0 0 15,0 0-15,21 21 0,0 0 16,0-21-16,1 21 15,-1 0-15,0 0 0,0 0 16,0 0-16,0 0 0,1 0 16,-1 21-16,0-21 15,-21 21-15,21 0 0,-21 0 0,21-21 16,-21 21-16,0 1 0,21-1 0,-21 0 16,22 0-16,-22 0 0,21 0 15,-21 22-15,0-22 0,0 0 0,0 0 16,0 0-16,0 1 0,0-1 15,0 0-15,0 0 16,-21-21 15,21-21 1,0 0-32,0 0 0,0-1 0,0 1 15,0 0-15,0 0 0,0 0 16,0-22-16,21 1 0,0 21 0,0-21 15,0 20-15,0-20 0,1 21 0,-1 0 16,21 0-16,-21-1 0,0 22 16,1 0-16,-1 0 0,0 0 0,0 0 15,-21 22-15,21-1 0,-21 0 16,0 0-16,0 0 0,0 0 16,0 22-16,0-22 0,0 0 0,0 0 15,0 0-15,0 1 0,0-1 0,0 0 16,0 0-16,0 0 15,0 0-15,0 1 16,0-44 15,0 1-15,0 0-16,0 0 0</inkml:trace>
  <inkml:trace contextRef="#ctx0" brushRef="#br0" timeOffset="84011.51">8213 7197 0,'0'0'0,"-64"0"16,43 0-1,0 0 17,21-21-17</inkml:trace>
  <inkml:trace contextRef="#ctx0" brushRef="#br0" timeOffset="84283.47">7006 7514 0,'21'0'16,"0"0"-16,1 0 0,-1 0 15,0 0-15,21 0 0,-21 0 0,1 0 16,-1-21-16,21 21 0,-21 0 16,0 0-16,1-21 0,-1 21 0,0 0 15,0 0 1,-21-21-16,21 21 0,0 0 16</inkml:trace>
  <inkml:trace contextRef="#ctx0" brushRef="#br0" timeOffset="85080.11">9800 7959 0,'-21'0'15,"42"0"-15,-63 0 0,21 0 0,-1 0 0,1 0 0,21-21 16,21 21 31,1 0-47,-1-22 0,21 22 16,0 0-16,1 0 0,20 0 0,1 0 15,-1 0-15,22 0 0,-22-21 0,22 21 16,-21-21-16,20 21 0,1 0 15,-22 0-15,22-21 0,-21 21 0,20 0 16,-20 0-16,-22 0 0,22 0 0,-22 0 16,0 0-16,-21 0 0,22 0 15,-22 0-15,0 0 16,-21-21 0,-21 21-1,0 0-15,0-21 16,-1 21-16,1 0 15,21-22-15</inkml:trace>
  <inkml:trace contextRef="#ctx0" brushRef="#br0" timeOffset="85595.35">10668 7557 0,'0'0'0,"-21"-22"0,0 22 16,21-21-1,-22 21-15,22 21 32,22 1-32,-1-1 15,0-21-15,0 21 0,21-21 0,1 21 16,-22 0-16,21-21 15,1 21-15,20-21 0,-21 22 0,1-22 16,-1 0-16,0 0 0,1 21 0,-1-21 16,-21 0-16,22 0 0,-22 0 15,21 0-15,-21 0 0,0 0 16,-21 21 0,-21-21-1,0 21-15,0-21 0,0 21 0,-22 0 16,1-21-16,0 22 0,-1-1 0,1 0 15,0 0-15,-1 0 0,-20 0 16,21 22-16,-1-22 0,1 21 0,0 1 16,-1-22-16,1 21 0,21-21 15,-22 0-15,22 1 0,-21 20 0,21-21 16,0-21-16,-1 21 0,1 0 16,0 1-16,0-22 15,21-22 32,0 1-47</inkml:trace>
  <inkml:trace contextRef="#ctx0" brushRef="#br0" timeOffset="92132.41">13525 7535 0,'22'0'78,"-1"0"-62,-21-21-16,0 0 15,21 21-15,-21-21 16,21 0-16,-21 0 16,0-1-1,0 1-15,0 0 16,0 0-16,0 0 0,-21 0 15,0 21-15,0 0 0,-1 0 16,1 0-16,0 0 0,0 0 16,-21 0-16,-1 0 0,22 21 0,-21 0 15,-1 0-15,1-21 0,0 21 16,21 22-16,-22-22 0,1 0 0,21 21 16,0-21-16,-1 22 0,1-1 15,21 0-15,-21-20 0,21 20 0,0 0 16,0 1-16,0-1 0,0 0 15,0-21-15,21 22 0,0-22 0,1 21 16,-1-21-16,0 1 0,0-1 0,0 0 16,0-21-16,64 0 15,-64 0-15,0 0 0,1 0 16</inkml:trace>
  <inkml:trace contextRef="#ctx0" brushRef="#br0" timeOffset="92685.86">13906 7006 0,'-21'-21'16,"42"42"-16,-63-42 15,42 42 1,0 0-16,0 1 0,0 20 15,0 0-15,0 1 0,0-1 16,0 21-16,0-20 0,0-1 0,0 22 16,0-22-16,0 0 0,-21 1 0,21-1 15,0 0-15,0 1 0,0-22 16,-21 21-16,21-21 0,-21 0 0,21 1 16,0-1-16,0 0 0,0 0 0,-22-21 15,22 21 1,-21-21-16,21-21 15,0 0-15,0 0 16,0 0-16,0-22 16,0 22-16,0 0 0,21 0 15,1 0-15,-1-22 0,0 22 0,0 0 0,0 0 16,0 0-16,1-1 0,20 1 16,-21 21-16,0 0 0,0 0 15,1 0-15,20 0 0,-21 21 0,0 1 16,-21-1-16,21 0 0,-21 0 0,22 0 15,-22 22-15,0-22 0,0 0 16,0 0-16,0 0 0,0 22 0,0-22 16,-22 0-16,1 0 0,0 0 15,21 0-15,-21 1 0,0-22 16,21 21-16,0-42 47,0-1-47</inkml:trace>
  <inkml:trace contextRef="#ctx0" brushRef="#br0" timeOffset="93099.28">14266 7599 0,'0'-21'15,"0"42"-15,21-63 0,-21 20 16,22 22-16,-22-21 0,21 21 15,0 0-15,0-21 0,0 21 16,0 0-16,1 0 0,-1 0 16,0 21-16,0-21 0,21 21 15,-20 1-15,-1-1 0,0 0 0,0 0 16,0 0-16,-21 0 0,21 22 0,-21-22 16,0 0-16,0 0 0,0 0 15,0 1-15,0-1 0,0 0 0,-21 0 16,0 0-16,0 0 15,0-21-15,21-21 32,0 0-17,0 0-15,0 0 0,0 0 16,0-1-16,0 1 16,21 0-16,-21 0 0,21 0 0,-21 0 15,0-22-15,0 22 0,21 0 0,0 0 16,1 0-16,-1-1 15,0 1-15,0 21 0,0 0 0,0 0 16,1 0-16,-1 0 0</inkml:trace>
  <inkml:trace contextRef="#ctx0" brushRef="#br0" timeOffset="93536.23">15176 7514 0,'-21'0'16,"0"0"0,0 0-16,0 0 0,0 21 15,-22 1-15,22-1 0,0 0 0,0 0 16,0 0-16,-1 22 0,1-22 0,21 21 16,0-21-16,-21 0 0,21 22 15,0-22-15,0 0 0,0 0 0,0 0 16,21 1-16,0-1 0,1 0 15,-1-21-15,0 0 0,21 0 0,-21 0 16,1 0-16,20 0 0,-21 0 16,0 0-16,22-21 0,-22 21 0,0-21 15,0-1-15,0 1 0,0 21 0,-21-21 16,0 0-16,0 0 0,0 0 16,0-22-16,0 22 0,0 0 0,0 0 15,-21-22-15,0 22 0,0 0 0,0-21 16,0 21-16,-1-1 0,1 1 15,-21 21-15,21-21 0,0 21 16,-1 0-16,1 0 0,0 0 0,0 0 0,0 0 16,21 21-16,0 0 15,0 1-15,0-1 0,0 0 16,21 0-16,0 0 16,0-21-16,0 0 0,22 21 15</inkml:trace>
  <inkml:trace contextRef="#ctx0" brushRef="#br0" timeOffset="94255.22">15557 7599 0,'-21'0'31,"0"21"-31,21 0 0,0 0 16,-21 1-16,0-1 15,21 0-15,0 0 0,0 0 0,0 0 16,0 1-16,0-1 16,0 0-16,0 0 0,0 0 15,-21-21 17,-1-21-17,22 0 1,-21 0-16,21 0 15,0-1-15,0 1 16,0 0-16,0 0 0,0 0 0,21 0 16,1-1-16,-1 1 0,0 0 0,0 0 15,0 0-15,0 21 0,1-21 16,-1 21-16,0 0 0,0 0 0,0 0 16,22 42-1,-22-21-15,-21 0 0,0 0 16,0 1-16,0-1 0,0 0 15,0 0-15,0 0 0,0 0 0,0 1 16,0-1-16,-21-21 16,21 21-16,-22-21 0,1 0 31,0 0-15,0 0-16,21-21 15,0 0-15,0-1 16,0 1-16,0 0 0,21 0 0,0 0 15,0 0-15,1-1 0,-1 1 16,0 0-16,0 0 0,21 0 16,1 0-16,-22 21 0,0 0 0,0 0 15,0 0-15,1 0 0,-1 21 16,-21 0-16,21 0 0,-21 0 16,0 0-16,0 1 0,0-1 15,0 0-15,0 0 0,0 0 16,0 0-16,0 1 0,-21-22 15,21 21-15,-21-21 0,-1 0 0,22 21 16,0-42 15</inkml:trace>
  <inkml:trace contextRef="#ctx0" brushRef="#br0" timeOffset="94615.71">16171 7684 0,'21'0'16,"1"0"-16,-1 0 0,0 0 16,0-22-16,0 22 0,-21-21 15,21 21-15,1-21 0,-1 21 0,0-21 16,-21 0-16,21 0 0,0-1 15,-21 1 1,-21 21 0,0 0-16,0 0 0,0 0 0,-22 0 15,22 21-15,0 1 0,-21-1 16,20 0-16,1 0 0,0 0 16,0 22-16,0-22 0,21 0 0,0 0 15,0 0-15,0 22 0,0-22 0,21-21 16,0 21-16,0 0 0,-21 0 15,43-21-15,-22 0 0,0 0 0,21 0 16,-21 0-16,22 0 0,-22 0 0,21 0 16,-21 0-16,22-21 0,-22 0 0,0 21 15</inkml:trace>
  <inkml:trace contextRef="#ctx0" brushRef="#br0" timeOffset="95452.54">16954 6837 0,'0'-21'0,"0"42"0,0-63 0,0 20 16,-21 1-16,0 0 0,0 21 0,0 0 15,0 0-15,-1 0 16,1 0-16,0 21 0,0 0 15,0 1-15,0 20 0,-1 0 0,1-21 16,0 22-16,0-1 0,0 22 16,0-22-16,-1 21 0,-20 1 15,21-22-15,0 22 0,21-1 0,-21-20 0,21 20 16,0-21-16,0 1 0,0-1 16,0 0-16,21 1 0,0-22 0,0 21 15,0-21-15,22 1 0,-22-1 16,21 0-16,0-21 0,1 0 15,-22 0-15,21 0 0,1 0 0,-1 0 16,0 0-16,22 0 0,-22-21 0,0 0 16,1-1-16,-1 1 0,0 0 15,-20 0-15,20 0 0,0-22 16,-21 22-16,1-21 0,-1 0 0,0-1 0,-21-20 16,0 20-16,0-20 0,0-1 15,0 1-15,0 21 0,-21-22 0,0 1 16,-22-1-16,22 22 0,-21-22 15,21 22-15,-22 0 0,1-1 16,0 1-16,-1 21 0,1 0 0,0-1 16,20 22-16,-20 0 0,0 0 0,-1 0 15,1 22-15,21-1 0,-21 21 16,20-21-16,1 22 0,0-1 0,0 0 16,21 22-16,0-22 0,0 22 0,0-1 15,0-21-15,0 22 0,21-1 16,-21 1-16,21-22 0,0 1 0,22-1 15,-22 0-15,0 1 0</inkml:trace>
  <inkml:trace contextRef="#ctx0" brushRef="#br0" timeOffset="95791.44">17505 7578 0,'-21'21'0,"21"0"16,-22 0-16,22 0 0,-21 1 15,21 20-15,0-21 0,0 21 0,0-20 16,-21 20-16,21 0 0,-21 22 0,21-22 16,0 0-16,0 22 15,-21-22-15,21 22 0,-21-1 0,21-20 16,0 20-16,0 1 0,-22-22 0,1 0 15,21 22-15,-21-22 0,0 0 0,21 1 16,0-1-16,-21-21 0,21 22 16,-21-22-16,21 0 0,0-42 31,21 0-31,0-1 16,-21-20-16,21 21 0,0-21 15,0-1-15</inkml:trace>
  <inkml:trace contextRef="#ctx0" brushRef="#br0" timeOffset="96091.41">17462 7684 0,'0'0'0,"0"-64"0,0 22 0,0-1 0,0 1 16,0 21-16,0-21 0,0 20 0,0-20 16,0 21-16,0 0 15,43 0-15,-22 21 0,0 0 0,0 0 16,0 0-16,22 21 0,-22 0 0,0-21 15,21 42-15,-20-21 0,-1 1 16,0-1-16,0 21 0,-21-21 0,0 22 16,0-22-16,0 0 0,0 0 15,0 21-15,0-20 0,-21-1 0,-21-21 16,20 21-16,1 0 0,0-21 16,-21 0-16,21 21 0,-1-21 0,1 0 15,0 0-15,0 0 0,0 0 0,21-21 31,0 0-31,0 0 0,0 0 16,0-1-16,0-20 0</inkml:trace>
  <inkml:trace contextRef="#ctx0" brushRef="#br0" timeOffset="96608.28">17928 6773 0,'0'0'0,"0"-21"0,0 42 32,0 1-32,0-1 0,0 0 15,0 0-15,0 21 0,0-20 0,0 20 16,-21 0-16,21 1 0,0-1 16,-21 21-16,21-20 0,0-1 0,0 22 15,0-22-15,0 0 0,0 1 0,0-1 16,0-21-16,0 21 0,0-20 15,0-1-15,0 0 0,21 0 0,0 0 16,0-21-16,0 21 16,1-21-16,-1 0 0,0 0 0,0 0 15,0 0-15,0 0 0,1-21 16,-1 0-16,0 21 0,0-21 0,0 0 16,0 0-16,-21-1 0,0 1 0,0-21 15,22 21-15,-22 0 0,0-1 16,0 1-16,0 0 0,0 0 0,0 0 15,0 42 17,-22 0-32,1 0 15,21 0-15,0 1 0,0-1 0,0 0 0,0 0 16,0 0-16,0 0 0,0 1 16,0-1-16,0 0 0,0 0 15,21 0 1,1-21-16,-1 0 0,0 0 15,0 0-15,0 0 0,0 0 16,1 0-16,-1-21 0,0 21 0,0-21 16,0 21-16,0-21 0</inkml:trace>
  <inkml:trace contextRef="#ctx0" brushRef="#br0" timeOffset="97433.05">18563 7430 0,'21'-64'16,"-21"43"-16,-21 127 0,21-127 0,21-85 15,-21 127 16,0 0-31,-21 0 16,21 0-16,0 1 0,0-1 16,-21 0-16,21 0 0,-21 21 0,21-20 15,0-1-15,0 0 0,0 0 16,0 0-16,0 0 0,21 1 16,0-22-16,0 0 15,0 0-15,1 0 0,-1 0 0,0 0 16,0 0-16,0 0 0,0-22 0,1 22 15,-1-21-15,0 0 16,0 21-16,0-21 0,-21 0 0,0 0 16,0-1-16,0 1 0,0-21 0,0 21 15,0 0-15,0-1 0,0 1 16,-21 0-16,0 0 0,0 21 0,0 0 16,-1-21-16,1 21 0,0 0 15,0 0-15,0 0 16,42 0-1,0 0 1,0 0-16,0 0 0,1 0 16,-1 0-16,0 0 0,0-21 0,21 21 15,-20 0-15,-1 0 0,0 0 16,0-22-16,0 22 16,0 0-16,1 0 15,-1 22-15,-21-1 0,0 0 16,0 0-16,21-21 0,-21 21 15,0 0-15,0 1 0,0-1 0,0 0 16,0 0-16,0 0 0,0 0 0,0 1 16,0-1-16,0 0 15,0 0 1,-21-21-16,0 0 47,-1-21-32,22 0-15,0 0 0,0-1 16,0 1-16,0 0 16,0-21-16,0 21 0,0-1 0,22 1 15,-1-21-15,0 21 0,0-22 0,0 22 16,0 0-16,22 0 0,-22 21 16,0 0-16,21-21 0,-20 21 0,-1 0 15,0 21-15,0-21 0,-21 21 0,0 21 16,21-20-16,-21 20 15,0-21-15,0 21 0,0-20 0,0-1 16,0 21-16,-21-21 0,21 0 0,-21 1 16,21-1-16,-21 0 0,21 0 0,-21 0 15,21 0-15,-22-21 16,1 0-16,21 22 0,-21-22 16,42-22 15,0 22-31</inkml:trace>
  <inkml:trace contextRef="#ctx0" brushRef="#br0" timeOffset="97867.98">19854 7260 0,'0'0'0,"0"-21"0,0 0 16,0 0-16,-21 21 0,0 0 15,0 0-15,0 0 0,-1 0 16,1 0-16,0 0 0,-21 21 0,21 0 16,-1 0-16,1 0 0,21 1 0,0-1 15,0 0-15,0 0 16,0 0-16,0 0 0,21-21 16,1 0-16,-1 0 0,-21 22 15,21-22-15,0 0 0,0 0 16,0 0-16,1 0 0,-1 21 0,0-21 15,0 0-15,0 0 0,-21 21 0,0 0 16,21 0-16,-21 0 16,0 1-1,0-1-15,-21-21 16,0 21-16,0-21 16,0 0-16,0 21 0,-1-21 0,1 0 15,0 0-15,0 0 0,0 0 16,0 0-16,-1 0 0,1 0 15,0 0 1,21-21 0,0 0-16,0 0 15</inkml:trace>
  <inkml:trace contextRef="#ctx0" brushRef="#br0" timeOffset="98105.41">19177 6858 0,'-21'0'16,"0"0"-16,-1 0 31,1-21 16</inkml:trace>
  <inkml:trace contextRef="#ctx0" brushRef="#br0" timeOffset="98384.87">18097 7112 0,'0'0'0,"0"21"15,22-21 1,-1 0-16,0 0 0,0 0 16,0 0-16,0 0 0,1 0 0,-1 0 15,0 0-15,21 0 0,-21-21 0,1 21 16,-1 0-16,0 0 0,0 0 15,0-21-15,0 21 0,1 0 0,-1 0 16,0 0 0,0 0-16,-21-21 15,21 21-15,0 0 16</inkml:trace>
  <inkml:trace contextRef="#ctx0" brushRef="#br0" timeOffset="98975.6">20637 6943 0,'0'0'16,"0"-21"-16,-21-1 31,0 22-31,0 0 15,0 0-15,21 22 0,-21-22 0,-1 21 16,1 0-16,21 0 0,-21 0 16,0 22-16,0-22 0,21 21 0,-21 0 15,-1 1-15,22-22 0,-21 21 16,21 1-16,0-1 0,0 0 0,0-21 16,0 22-16,0-22 0,0 0 0,0 0 15,21 0-15,1 1 0,-1-1 16,21-21-16,-21 0 0,22 21 0,-22-21 15,21 0-15,-21 0 0,22 0 0,-22 0 16,21-21-16,-21 21 0,0-21 16</inkml:trace>
  <inkml:trace contextRef="#ctx0" brushRef="#br0" timeOffset="99264.73">21018 6900 0,'0'-21'0,"43"0"16,-22 21-16,0 0 15,0 0-15,0 0 0,1 0 16,20 0-16,-21 21 0,0 0 0,22 1 16,-22-1-16,0 0 0,0 0 15,0 21-15,0-20 0,-21 20 0,0-21 16,0 21-16,0 1 0,0-1 15,0 0-15,0 1 0,0-22 0,-21 21 16,0-21-16,0 1 0,-21-1 16,20 21-16,1-42 0,-21 21 0,21 0 15,0 1-15,-1-22 0,1 0 0,-21 21 16,21-21-16,0 0 0</inkml:trace>
  <inkml:trace contextRef="#ctx0" brushRef="#br0" timeOffset="100109.01">14795 8890 0,'22'0'0,"-22"-21"15,21 0-15,-21 0 16,0-1-16,0 1 16,-21 0-16,-1 0 0,1 0 15,0 0-15,0-1 0,0 22 16,-22 0-16,22 0 0,0 0 16,-21 0-16,-1 22 0,22-1 0,-21 0 15,0 21-15,20-21 0,-20 22 0,21-1 16,0 0-16,-22 1 15,22-1-15,21 0 0,-21 1 0,21-22 16,0 21-16,0-21 0,0 1 0,0-1 16,21 0-16,0-21 15,1 0-15,-1 0 0,21 0 16,-21 0-16,0 0 0,22 0 0,-22-21 16,21 0-16,-21 21 0,1-22 0,20 1 15,-21 0-15,21 0 0,-20 0 16,-1 0-16,0-1 0,-21-20 15,21 21-15,-21 0 0,21 0 0,-21-1 0,0 1 16,0 0-16,0 42 31,0 0-31,0 1 16,0-1-16,0 0 0,0 21 16,0-21-16,0 1 0,0-1 15,0 0-15,0 0 0,21-21 0,-21 21 16,22-21-16,-1 21 0,0-21 15,0 0-15,0 0 16,0 0-16,1 0 0,-1 0 0,0 0 16,21 0-16</inkml:trace>
  <inkml:trace contextRef="#ctx0" brushRef="#br0" timeOffset="100588.37">15430 8911 0,'0'-21'15,"-21"-21"1,0 21-16,0 21 0,0 0 16,-22 0-16,22 0 0,0 0 0,0 21 15,-21 0-15,20 0 0,1-21 0,0 21 16,0 22-16,0-22 0,0 0 16,21 0-16,-22 0 0,22 22 0,0-22 15,0 0-15,0 0 0,0 0 0,0 0 16,22 1-16,-1-22 0,0 0 15,0 21 1,21-21-16,-20 0 0,-1 0 0,21 0 16,-21-21-16,22 21 0,-22-22 0,21 1 15,-21 21-15,0-21 0,22 0 16,-22-21-16,0 20 0,-21 1 0,21-21 16,0 21-16,-21-22 0,0 1 0,0 21 15,0-21-15,0-1 0,0 1 0,0 21 16,0-22-16,0 22 0,0-21 15,0 21-15,0 0 0,0 42 32,0 0-32,0 21 15,-21-21-15,21 22 0,-21-1 16,21-21-16,-21 22 0,21-1 0,0 0 16,0 1-16,0-1 0,0 0 15,0-21-15,0 22 0,0-22 0,21 21 16,-21-21-16,42 1 0,-20-1 0,-1 0 15,0-21-15,0 21 0,21-21 0,-20 0 16,-1 0-16</inkml:trace>
  <inkml:trace contextRef="#ctx0" brushRef="#br0" timeOffset="101096.31">16192 8996 0,'0'0'0,"-21"-42"15,0 42-15,0-22 16,0 22-16,0 0 0,-1 0 16,1 0-16,0 0 0,-21 0 0,21 0 15,-1 22-15,1-22 0,0 21 16,0 0-16,0 0 0,0 0 0,-1 0 16,22 1-16,-21-1 0,21 0 0,0 0 15,0 0-15,0 0 16,0 1-1,21-22-15,1 0 0,-1 0 0,0 0 16,21 0-16,-21 0 0,1 0 0,-1-22 16,21 22-16,-21-21 0,0 0 15,22 0-15,-22 0 0,0 0 0,0-22 16,0 22-16,1-21 0,-1-1 0,-21 1 16,21 0-16,-21-1 0,21-20 15,-21 21-15,0-1 0,0 1 0,21-22 16,-21 22-16,0 0 0,0-1 0,0 22 15,0-21-15,0 21 0,0 0 16,0 42 0,-21 21-16,21-21 0,-21 22 15,21-1-15,0 0 0,-21 22 16,21-22-16,-21 22 0,21-22 16,0 21-16,0-20 0,0 20 0,0-20 15,0-1-15,0 0 0,0 1 0,0-22 16,21 0-16,0 21 0,0-21 15,0 1-15,0-22 0,1 0 16,-1 0-16,0 0 0</inkml:trace>
  <inkml:trace contextRef="#ctx0" brushRef="#br0" timeOffset="101795.78">16933 9038 0,'0'0'0,"21"0"0,-21-21 0,22 21 16,-22-21-16,0 0 0,21 0 0,-21-1 16,0 1-16,0 0 0,0 0 15,0 0-15,0 0 0,0-1 16,-21 1-16,-1 0 0,22 0 0,-21 0 15,0 0-15,0 21 0,-21 0 0,20 0 16,1 0-16,0 0 0,-21 21 16,21 0-16,-1 0 0,-20 0 0,21 22 15,0-1-15,21 0 0,-21-21 16,21 22-16,-22-1 0,22 0 16,0-20-16,0 20 0,0-21 0,0 0 15,0 0-15,22 1 0,-1-22 0,0 21 16,0-21-16,0 0 0,0 0 0,22 0 15,-22 0-15,0 0 0,21-21 16,-20 21-16,-1-22 0,21 1 0,-21 21 16,22-21-16,-22 0 0,0 0 0,0-22 15,0 22-15,0 0 0,-21 0 16,22-21-16,-22 20 0,0 1 0,0 0 16,0-21-16,0 21 0,0-1 15,-22 22 1,1 22-16,21-1 15,0 0-15,0 0 0,-21 21 16,21-20-16,0-1 0,0 0 0,0 0 16,0 0-16,0 0 0,0 1 15,0-1-15,21-21 0,-21 21 0,21-21 16,1 0-16,-1 0 0,0 0 0,0 0 16,0 0-16,0 0 0,1 0 15,-1 0-15,0 0 0</inkml:trace>
  <inkml:trace contextRef="#ctx0" brushRef="#br0" timeOffset="102207.81">17314 8890 0,'-21'0'0,"42"0"0,-42-21 0,0 21 16,21-21-16,0 0 0,0-1 15,0 1-15,0 0 0,21 0 16,0 21-16,0 0 0,1-21 15,20 21-15,-21 0 0,0 0 0,22 0 16,-22 0-16,0 0 0,21 21 16,-21 0-16,1 0 0,-1 0 15,0 1-15,0-1 0,-21 21 0,21-21 16,-21 0-16,0 1 0,0-1 0,0 0 16,0 0-16,-21 0 0,0 0 15,0 1-15,0-22 0,-1 0 0,1 21 16,0-21-16,0 0 15,21-21-15,0-1 16,0 1-16,0 0 16,0 0-16,0 0 0,21 0 15,0-1-15,0 1 0,-21-21 0,22 21 16,-22 0-16,21-1 0,0 1 16,-21 0-16,21 0 0,0 0 15,0 21-15,1 0 16,-1 0-16,0 0 15,0 0-15,-21 21 16</inkml:trace>
  <inkml:trace contextRef="#ctx0" brushRef="#br0" timeOffset="102792.72">18309 8932 0,'0'-21'0,"0"42"0,21-42 0,-21 0 16,21 0-16,-21 0 0,0 0 0,0-1 15,0 1-15,0 0 0,0 0 0,0 0 16,-21 0-16,0-1 0,0 22 16,0 0-16,0 0 0,-1 0 15,-20 0-15,21 22 0,-21-1 0,20 0 16,-20 0-16,21 21 0,-21-20 0,20-1 15,1 21-15,0-21 0,0 0 16,0 22-16,21-22 0,0 0 0,0 0 16,0 0-16,0 1 0,21-1 15,0-21-15,0 0 0,0 0 16,1 0-16,-1 0 0,0 0 16,21 0-16,-21 0 0,1-21 0,20 21 15,-21-22-15,0 1 0,0 21 0,1-21 16,-1 0-16,-21 0 0,21 21 15,-21-21-15,21-1 0,-21 1 0,0 0 16,0 0-16,0 0 0,0 0 16,0-1-16,-21 22 31,21 22-31,-21-22 0,21 42 16,-21-21-16,21 0 0,0 22 0,0-22 15,0 21-15,0 0 0,0 1 16,0-1-16,0 0 0,0 1 15,0-1-15,0 22 0,0-22 0,21 21 16,0 1-16,-21-22 0,21 22 0,0-1 16,0 1-16,-21-1 0,0 1 0,0-1 15,0-20-15,0 20 0,0-21 16,0 22-16,-21-22 0,0 1 0,0-1 16,-21 0-16,20 1 0,1-1 0,-21-21 15,21 0-15</inkml:trace>
  <inkml:trace contextRef="#ctx0" brushRef="#br0" timeOffset="102967.71">18013 10520 0,'-21'0'15,"-128"-106"17,319 212-32,-361-254 0,191 105 0,-21 1 0,21 0 15,-21-22-15,21 1 0,0 20 0,0-41 16,0 20-16,0 1 0,21-22 16,0 0-16,0 22 0,1-22 0,-1 22 15,0-1-15,21-20 0,-21 20 0,22 22 16,-22-22-16,21 1 0,1 20 0,-1 1 15,0 0-15,-21 21 0,22-22 16,-1 22-16,0-21 0</inkml:trace>
  <inkml:trace contextRef="#ctx0" brushRef="#br0" timeOffset="104759.41">18457 8996 0,'-21'0'31,"21"-21"-15,0 0-16,0-1 16,0 1-16,0 0 0,21 0 0,-21 0 15,21 0-15,1-1 0,-1-20 0,-21 21 16,21 0-16,0-22 0,-21 22 16,0 0-16,0 0 0,0 0 0,0 0 15,-21 21 1,0 0-16,0 0 15,-1 0-15,1 21 0,0 0 0,0-21 16,21 21-16,0 0 0,0 0 0,0 1 16,0-1-16,0 0 0,21-21 15,0 21-15,0 0 0,1 0 16,-1 1-16,0-1 0,0 0 0,0-21 16,0 21-16,1 0 0,-22 0 0,21 1 15,-21-1 1,0 0-16,21-21 31,0 0-15,0 0-16,-21-21 0,21 21 15,1-21-15,-1-1 0,0 1 16,0 0-16,0 0 0,0 0 0,1 0 16,-22-1-16,21 1 0,-21 0 15,21 0-15,-21 0 0,0 0 16,0-1-16,0 44 47,0-1-47,0 0 0,-21-21 0,21 21 15,-21 0-15,21 0 0,0 1 16,0-1-16,0 0 0,0 0 0,0 0 16,0 0-16,0 1 0,0-1 15,21-21-15,0 0 16,0 0-16,0 0 15,0 0-15,1 0 16,-1-21-16,0 21 0,0-22 0,0 22 16,0-21-16,1 0 0,-1 0 15,-21 0-15,21 0 0,0-1 0,-21 1 16,21 0-16,-21 0 0,0 0 0,0 0 16,0-1-16,0 1 15,-21 42 16,0 1-31,21-1 0,0 0 16,0 0-16,0 0 0,0 0 16,0 1-16,0-1 0,0 0 0,0 0 15,0 0-15,0 0 0,21 1 16,0-22-16,0 0 16,1 0-16,-1 0 0,0 0 15,21 0-15,-21 0 0,1 0 0,-1 0 16,0-22-16,0 22 0,0-21 0,0 21 15,1-21-15,-1 0 0,-21 0 0,0 0 16,0-1-16,21 1 0,-21 0 16,0 0-16,0 0 0,0 0 15,0-1-15,-21 22 16,0 0 0,-1 22-1,22-1-15,0 0 0,0 0 16,0 0-16,0 0 0,0 1 15,0-1-15,0 0 0,0 0 16,0 0-16,-21-21 0,21 21 0,0 1 16,-21-1-16,21-42 47,0-1-47,0 1 15,0 0-15,0 0 16,0 0-16,0 0 15,21-1-15,0 1 0,-21 0 0,22 0 0,-1 0 16,0 0-16,0-1 0,0 1 16,0 21-16,1-21 0,-1 21 15,0 0-15,0 0 0,0 0 0,0 0 16,1 21-16,-1 0 0,0 1 16,-21-1-16,0 0 0,0 21 15,0-21-15,0 1 0,0-1 16,0 0-16,0 0 0,0 0 0,0 0 15,0 1-15,0-1 0,-21 0 16,0-21 15,21-21-15,0 0-16,0-1 16,0 1-16,21 0 15,0 0-15,-21 0 0,21-22 0,0 22 16,0 0-16,-21 0 0,22-21 0,-1 20 15,0 1-15,0 0 0,0 0 0,0 21 16,1-21-16,-1 21 0,0 0 16,0 0-16,0 0 0,0 0 0,1 21 15,-22 0-15,0 0 0,0 0 0,21 1 16,-21-1-16,0 0 0,0 0 16,0 0-16,0 0 0,0 1 0,0-1 15,0 0-15,0 0 16,-21-21-16,21 21 0,0-42 62,0 0-62,0 0 16</inkml:trace>
  <inkml:trace contextRef="#ctx0" brushRef="#br0" timeOffset="105599.79">20235 8805 0,'0'0'0,"21"0"16,1 0 0,-1 0-16,0-21 15,0 21-15,0 0 0,22-21 16,-22 21-16,0 0 0,21-21 0,-21 21 16,1-21-16,-1 0 0,0 21 0,0-22 15,0 22-15,0-21 0,-21 0 0,0 0 16,0 0-16,0 0 15,0-1-15,-21 22 16,0 0-16,0 0 0,0 0 16,-22 22-16,22-1 0,0 0 15,0 0-15,0 0 0,0 0 16,-1 22-16,1-22 0,0 0 0,21 21 16,0-20-16,0-1 0,0 0 0,0 0 15,0 0-15,0 0 0,0 1 16,21-1-16,0-21 15,1 0-15,-1 0 0,0 0 0,0 0 16,21 0-16,-20 0 0,-1 0 0,0-21 16,21-1-16,-21 22 0,1-21 15,-1 0-15,0 21 0,0-21 0,0 0 16,0 0-16,-21-22 0,22 22 0,-22 0 16,21 0-16,-21 0 0,0-1 15,21 1-15,-21 0 0,0 0 16,0 42 15,0 0-31,0 0 16,-21 1-16,21-1 0,0 0 15,0 0-15,0 0 0,-21 0 0,21 1 16,-22-1-16,22 0 0,0 0 0,0 0 16,-21-21-16,21 21 15,-21-21-15,21-21 47,0 0-47,0 0 16,0 0-16,0 0 0,0-1 15,21 1-15,0 0 0,1 0 0,-1-21 16,0 20-16,0 1 0,0 0 16,0 0-16,1 0 0,-1 0 0,21 21 15,-21 0-15,0-22 0,1 22 0,20 0 16,-21 0-16,0 22 0,0-22 0,1 21 15,-22 0-15,0 0 0,21 0 16,-21 0-16,0 22 0,0-22 0,0 0 16,0 0-16,0 0 0,0 1 0,0-1 15,0 0-15,0 0 16,-21 0-16,21 0 16,-22-21-1,22-21 16,0 0-31,0 0 16,0 0-16,22 0 0,-1-1 16</inkml:trace>
  <inkml:trace contextRef="#ctx0" brushRef="#br0" timeOffset="105880.24">21505 8192 0,'0'-22'0,"0"44"0,0-65 15,0 22-15,0 42 32,0 0-32,0 1 0,0-1 15,0 21-15,0 0 0,0-20 0,0 20 16,0 0-16,-21 1 0,0-1 0,21 0 16,-21-21-16,21 22 0,-21-1 0,21-21 15,-22 22-15,1-22 0,21 0 16,0 0-16,0 0 0,-21 0 0,21 1 15,0-1-15,0 0 16,21-21 0,0 0-1,1 0-15,-1 0 0,0 0 16</inkml:trace>
  <inkml:trace contextRef="#ctx0" brushRef="#br0" timeOffset="106319.68">21865 8594 0,'0'-21'16,"0"42"-16,0-64 0,0 22 15,-21 21 1,0 0 0,0 0-16,-1 0 15,1 21-15,0 1 0,0-22 0,21 21 16,-21 0-16,0 0 15,21 0-15,0 0 16,0 1 0,21-1-16,0 0 15,0-21-15,0 21 16,0 0-16,1 0 16,-1-21-1,-21 22-15,0-1 0,0 0 16,0 0-1,-21 0 1,-1-21-16,1 0 0,0 0 0,21 21 16,-21-21-16,0 0 0,0 0 0,-1 0 15,1 0-15,0 0 16,0 0-16,21-21 47,0 0-47,0 0 15</inkml:trace>
  <inkml:trace contextRef="#ctx0" brushRef="#br0" timeOffset="106631.62">21484 8319 0,'0'0'0,"21"-22"0,0 22 16,1-21-16,-1 21 0,0-21 15,0 21-15,21-21 0,-20 21 0,-1-21 16,21 21-16,-21 0 0,0-21 16,1 21-16,20 0 0,-21 0 15,0-22-15,0 22 0,1 0 16,-1 0-16,0 0 0,0 0 31,-42 0 0,0 0-15</inkml:trace>
  <inkml:trace contextRef="#ctx0" brushRef="#br0" timeOffset="108380.2">0 10964 0,'0'0'0,"0"-21"16,0 0-1,0 42 63,0 0-78,0 1 0,0 20 16,0 0-16,0 1 0,0-1 0,0 0 16,0 1-16,0 20 0,0 1 15,0-22-15,0 0 0,0 22 0,0-22 16,0 0-16,0 1 0,0-22 0,0 21 16,0-21-16,0 22 15,0-22-15,0 0 0,0 0 16,0-42 15,0 0-31,0 0 16,0 0-16,0-1 0,0 1 15,0 0-15,0 0 16,0 0-16,0 0 0,0-1 16,0 1-1,21 21-15,21-21 16,-20 21-16,-1 0 0,0 0 15,0 0-15,-21-21 32,0 0-17,0 0-15</inkml:trace>
  <inkml:trace contextRef="#ctx0" brushRef="#br0" timeOffset="109391.2">127 11197 0,'0'-21'15,"0"0"-15,0-21 16,-21 20-16,21 1 0,0 0 15,0 0-15,-21 0 0,21 0 0,-22-1 16,1 1 0,21 0-16,0 42 15,0 0 1,0 1-16,0 20 0,0 0 16,0 22-16,0-22 0,0 22 0,0-1 15,-21 1-15,0-22 0,21 21 16,0-20-16,0-1 0,0 0 0,0 1 15,0-1-15,0-21 0,0 0 16,0 1-16,0-1 0,0 0 0,0 0 16,0-42 15,0 0-15,0 0-16,0-1 15,0 1-15,0 0 0,0 0 16,42 21-16,1-21 15,-22 21-15,21-21 0,0-1 0,1 22 16,-22-21-16,21 21 0,1-21 16,-1 0-16,-21 0 0,21 0 0,-20 21 15,-1-22-15,-21 1 16,0 0-16,21 0 0,-21 0 0,0 0 0,0-1 16,0 1-16,0 0 0,0 0 15,0 0-15,-21 0 0,0-1 16,21 1-16,-22 0 15,1 21-15,0 0 0,21 21 16,-21 0-16,21 1 16,-21-1-16,21 21 0,0 0 15,0-20-15,0 20 0,0 0 0,0 1 16,0-1-16,0 0 0,0 1 16,0-1-16,0-21 0,0 21 0,0-20 15,0 20-15,0-21 0,0 0 16,0 22-16,-21-22 0,21 0 15,0 0-15,0 0 16,21-21 15,-21-21-15,21 0-16,0 0 0</inkml:trace>
  <inkml:trace contextRef="#ctx0" brushRef="#br0" timeOffset="109715.14">1016 11578 0,'21'0'31,"0"0"-15,-21-21-16,0 0 15,21 0-15,-21 0 16,0-1 0,-21 22-1,0 0-15,21 22 16,0-1-16,-21 0 16,21 0-16,-21-21 0,21 21 15,0 0-15,0 1 16</inkml:trace>
  <inkml:trace contextRef="#ctx0" brushRef="#br0" timeOffset="111932.07">2836 10753 0,'0'0'0,"0"-21"0,0-1 15,0-20-15,0 21 0,0 0 16,0 0-16,0-22 0,0 22 0,0 0 16,0 0-16,0 0 15,0 42 1,-21 21-16,21-21 16,0 22-16,0-1 0,-21 21 15,21-20-15,0 20 0,0 1 0,0-1 16,0 1-16,0-1 0,0 1 15,0-1-15,0-20 0,0 20 16,0-21-16,0 1 0,0-1 0,0 0 16,0 1-16,0-22 0,0 0 15,0 0-15,0 0 0,0 1 16,21-22 0,0 0-16,-21-22 0,21 1 15,-21 0-15,22 0 0,-22-21 0,21 20 16</inkml:trace>
  <inkml:trace contextRef="#ctx0" brushRef="#br0" timeOffset="112220.01">2815 10647 0,'0'0'0,"0"-21"0,0 0 16,0-1-1,21 22-15,22-21 0,-22 21 0,0-21 16,21 0-16,1 0 0,-1 21 16,0-21-16,1-1 0,-1 1 0,0 0 15,22 0-15,-22 21 0,0-21 0,1 0 16,-1 21-16,0 0 0,-20 0 16,-1-22-16,0 22 0,-21 22 15,0-1 1,0 0-16,-21 0 15,0 0-15,-1-21 0,-20 21 16,21 1-16,0-1 0,0 0 0</inkml:trace>
  <inkml:trace contextRef="#ctx0" brushRef="#br0" timeOffset="112463.92">2900 11176 0,'0'0'15,"0"21"-15,0 0 0,21-21 32,0 0-32,0-21 15,0 0-15,1 21 0,-1-21 16,21 0-16,-21 0 0,0 21 0,1-22 16,-1 1-16,0 21 0,0-21 15,0 21-15,0 0 0,-21-21 0,22 21 16,-1-21-16,0 21 0,0 0 15,-21-21-15,21 21 0,0 0 16</inkml:trace>
  <inkml:trace contextRef="#ctx0" brushRef="#br0" timeOffset="112711.81">3556 10986 0,'0'21'16,"0"0"-16,0 0 15,0 0-15,0 22 16,0-22-16,0 0 0,0 21 0,0-21 16,0 22-16,0-22 0,0 0 0,0 21 15,0-20-15,-21-1 0,21 0 16,-21 0-16,21 0 0,-22-21 0,22 21 16,0-42 15,0 0-16,22 0-15,-1-21 0,0 20 0,0 1 16</inkml:trace>
  <inkml:trace contextRef="#ctx0" brushRef="#br0" timeOffset="113056.25">3662 10816 0,'0'0'0,"-21"0"0,-1 21 16,1 1-1,21-1-15,0 0 0,0 0 16,0 0 0,21-21-1,1 0-15,-1 0 0,0 0 0,0 0 16,0-21-16,0 0 0,1 21 0,-1-21 16,0 0-16,-21-1 15,0 1-15,0 0 16,0 0-16,-21 21 0,0 0 15,-1 0-15,1 0 0,0 0 16,0 0-16,0 0 0,0 0 16,-1 0-16,1 21 0,0-21 15,21 21-15,-21 0 16,21 1-16,0-1 16,21-21-16,0 0 15,0 0-15,22 0 0,-22 0 16,0-21-16</inkml:trace>
  <inkml:trace contextRef="#ctx0" brushRef="#br0" timeOffset="113362.27">4212 10456 0,'0'-21'0,"0"42"0,0-63 15,-21 42 1,0 21-1,21 0-15,0 1 0,-21 20 16,21 0-16,0 1 0,0-1 0,0 0 16,0 1-16,-22 20 0,22-21 15,0 22-15,0-22 0,0 22 0,-21-1 16,0 1-16,21-22 0,-21 22 0,0-22 16,21 0-16,0 1 0,0-1 15,-21-21-15,21 21 0,0-20 0,0-1 16,0 0-16,21-42 47,-21 0-47,21-22 0,-21 22 0</inkml:trace>
  <inkml:trace contextRef="#ctx0" brushRef="#br0" timeOffset="113735.66">4191 11240 0,'0'21'0,"21"-21"16,0 0 0,0 0-16,1 0 15,-1 0-15,0-21 0,0-1 16,0 22-16,0-21 0,1 0 0,-1 21 16,0-21-16,0 0 0,0 0 15,0 21-15,1-22 0,-22 1 0,21 21 16,-21-21-16,0 0 0,0 0 15,-21 21-15,-1 0 16,1 0-16,0 0 0,0 0 0,0 21 16,0-21-16,-1 21 0,1 21 15,0-20-15,0-1 0,0 21 16,21 0-16,0-20 0,-21 20 0,21 0 0,0-21 16,0 22-16,0-22 0,0 0 15,0 0-15,0 0 0,0 1 0,0-1 16,21-21-16,0 0 15,0 0-15,0 0 16,0 0-16,1 0 0,-1-21 0,0-1 16,0 1-16,0 0 0,0 21 0</inkml:trace>
  <inkml:trace contextRef="#ctx0" brushRef="#br0" timeOffset="114504.58">5207 10795 0,'0'-21'0,"0"42"0,0-63 0,0 21 0,0-22 16,0 22-16,0 0 0,0 0 0,0 0 16,0-1-16,0 1 0,0 0 15,-21 21 1,0 21 0,21 0-16,-22 22 0,22-22 0,0 21 15,0 1-15,0-1 0,0 0 0,0 1 16,0-1-16,0 21 15,-21 1-15,21-22 0,0 22 0,0-1 16,0-20-16,0 20 0,0-21 0,0 1 16,0-1-16,0 0 0,0-20 15,21 20-15,1-21 0,-1 0 0,0-21 16,0 21-16,0-21 0,0 0 0,1 0 16,-1 0-16,21-21 0,-21 21 15,22-21-15,-1 0 0,0-21 0,-21 20 16,22-20-16,-1 0 0,0-1 0,1 1 15,-1-21-15,-21 20 16,22 1-16,-22-22 0,0 22 0,0 0 16,-21-22-16,0 22 0,0 0 0,0-1 15,0-20-15,0 42 0,0-22 16,0 1-16,0 21 0,0 0 0,-21-1 16,21 1-16,-21 21 0,0 0 15,-1 0 1,22 21-16,0 1 0,0-1 15,0 0-15,0 0 0,0 0 0,0 0 16,0 1-16,0-1 0,0 21 16,22-21-16,-1 0 0,-21 1 0,21-1 15,0 0-15,0 21 0,-21-21 16</inkml:trace>
  <inkml:trace contextRef="#ctx0" brushRef="#br0" timeOffset="114811.55">6054 11049 0,'0'21'16,"0"0"0,0 1-16,0-1 0,0 21 15,0-21-15,0 22 0,0-22 0,0 21 16,0 0-16,0 1 0,0-1 0,0 22 16,0-22-16,-22 0 0,22 1 15,0 20-15,-21-21 0,21 22 0,0-22 16,0 22-16,-21-22 0,21 22 15,-21-22-15,21 21 0,-21-20 0,21 20 16,-21-20-16,21-1 0,0 0 16,-22 1-16,22-22 0,0 0 0,0 0 15,0 0-15,0-42 32,0 0-32,0-21 15,0 20-15,0-20 0,0 0 0,0-1 16,0-20-16,0-1 0</inkml:trace>
  <inkml:trace contextRef="#ctx0" brushRef="#br0" timeOffset="115115.53">5927 11282 0,'0'0'0,"0"-127"16,0 106-16,0-22 16,0 22-16,0 0 0,21 0 0,0 0 15,0 0-15,0 21 0,0-22 16,1 22-16,-1 0 0,0-21 0,0 21 15,0 0-15,22 0 0,-22 0 0,21 0 16,-21 0-16,22 21 0,-22 1 16,0-1-16,0 0 0,0 0 0,0 0 15,-21 0-15,0 22 0,0-22 0,0 0 16,0 0-16,-21 22 0,0-22 16,0 0-16,-21 0 0,20 0 15,-20 0-15,21 1 0,-21-1 0,20-21 16,-20 21-16,21 0 0,0-21 0,0 0 15,-1 0-15,1 0 0,42 0 47</inkml:trace>
  <inkml:trace contextRef="#ctx0" brushRef="#br0" timeOffset="117090.09">6329 11430 0,'21'0'0,"-42"0"0,63 0 0,-42-21 16,21 21-16,-21-21 0,21 0 15,1 21-15,-1-22 0,0 1 0,0 0 16,0 0-16,0-21 0,1 20 0,-1-20 16,0 21-16,0-21 0,0-1 15,0 1-15,1 0 0,-1-1 0,0 1 16,0 0-16,-21-1 0,0 22 15,0-21-15,0-1 0,0 1 16,0 0-16,0-1 0,0 22 0,0 0 16,-21 0-16,0 0 0,0 0 0,-1 21 15,1 21 1,21 0-16,-21 0 0,21 21 0,0-20 16,0 20-16,0 0 0,-21 22 15,21-22-15,0 0 0,0 1 0,-21 20 16,21-20-16,0-1 0,0 0 0,0 22 15,0-22-15,0 0 0,0-20 0,0 20 16,0-21-16,21 21 0,0-20 16,-21-1-16,21 0 0,0-21 15,1 21-15,-1-21 0,0 0 0,0 0 16,0 0-16,0 0 0,22 0 16,-22 0-16,0-21 0,0 0 0,0 21 15,1-21-15,-1-1 0,0 1 0,0 0 16,0 0-16,0 0 0,1-22 15,-22 22-15,21 0 0,0 0 0,-21-21 16,0 20-16,21 1 0,-21 0 0,0 0 16,0 42 15,0 0-31,-21 0 16,21 1-16,0-1 15,0 0-15,0 0 0,0 0 16,0 0-16,0 1 0,0-1 0,0 0 15,0 0-15,21 0 16,0-21-16,0 0 16,1 0-16,-1 0 0,0 0 15,0 0-15,0 0 0,0-21 0,1 21 16,-1-21-16,0 21 0,0-21 16,0 0-16,0-1 0,1 1 0,-1 0 15,0 0-15,-21 0 0,0 0 16,0-1-16,0 1 0,0 0 0,0 0 15,0 0-15,0-22 0,-21 22 16,0 0-16,-1 0 0,1 0 0,0 0 16,0-1-16,0 1 0,0 21 0,-1 0 15,1 0-15,-21 0 0,21 0 16,0 0-16,-1 21 0,1 1 0,0-1 16,0 0-16,0 0 0,21 0 0,-21 0 15,21 1-15,0 20 0,0-21 16,0 21-16,0-20 0,0-1 0,0 21 15,21-21-15,0 0 0,0 1 0,0-1 16,0 0-16,1 0 0,20-21 16,-21 21-16,21-21 0,-20 0 0,20 0 15,-21 0-15,21 0 0,1 0 16,-1 0-16,0 0 0,22 0 16,-22-21-16,1 0 0,20 0 0,-21 0 15,1-1-15,20 1 0,-20 0 0,-22 0 16,21 0-16,-21 0 0,0-1 15,1-20-15,-22 21 0,21 0 0,-21 0 16,0-22-16,0 22 0,0 0 0,0 0 16,-21 0-16,-1-1 0,1 22 0,0-21 15,0 21-15,0 0 0,0 0 16,-1 0-16,1 0 0,0 21 0,0-21 16,21 22-16,-21-1 0,0 0 0,-1 0 15,1 0-15,0 0 16,0 1-16,0 20 0,0-21 0,-1 0 15,1 22-15,21-22 0,0 0 0,-21 0 16,21 0-16,0 0 0,0 1 0,0-1 16,21-21-1,0 0-15,1 0 16,-1 0-16,0-21 0,0-1 0,0 22 16,0-21-16,1 0 0,-1 0 15,0 0-15,-21 0 0,21-1 0,0 1 16,0 0-16,-21 0 0,0 0 0,0 0 15,0-1-15,22 1 16,-22 0-16,0 42 31,0 0-15,0 1-16,0-1 0,0 21 16,0-21-16,21 0 0,-21 1 15,0-1-15,21 0 0,0 0 0,0 0 16,0 0-16,-21 1 0,22-22 15,-1 21-15,21 0 0,-21-21 0,0 0 16,1 21-16,20-21 0,-21 0 0,21 0 16,-20 0-16,20 0 0,-21 0 15,21 0-15,-20 0 0,-1-21 16,21 21-16,-21-21 0,0 0 0,22-1 16,-22 22-16,0-21 0,0 0 15,0 0-15,1 0 0,-22-22 0,0 22 16,21 0-16,-21 0 0,0-21 0,0 20 15,0 1-15,0 0 0,0 0 0,-21 0 16,-1 0-16,1-1 0,21 1 16,-21 21-16,0 0 0,0 0 0,0 0 15,-1 0-15,1 0 0,0 0 0,0 21 16,0 1-16,0-1 0,-1 0 16,1 0-16,0 0 0,0 43 15,0-43-15,21 0 0,-21 21 16,21-20-16,0-1 0,0 21 15,0-21-15,0 0 0,0 1 0,0-1 16,21-21-16,0 0 0,0 0 16,0 0-16,0 0 15,1 0-15,-1 0 0,0 0 0,0-21 16,0-1-16,0 22 0,1-21 0,-1 0 16,0 0-16,0 0 0,0 0 0,0-22 15,1 22-15,-22 0 0,21-21 16,0 20-16,-21-20 0,0 0 15,0-1-15,21 1 0,-21 0 0,0-1 16,0 1-16,0 0 0,0-1 16,0 1-16,0 0 0,0-1 0,0 1 15,0 0-15,0 21 0,-21-22 0,21 22 16,0 0-16,0 42 16,-21 0-1,21 0-15,0 1 0,0 20 0,0 0 16,0 1-16,0-1 0,0 0 15,0 1-15,0-1 0,0 21 0,0-20 16,0-1-16,0 0 0,0 1 0,0-1 16,21 0-16,-21 1 0,21-1 15,-21-21-15,0 22 0,21-22 16,0 21-16,-21-21 0,22 0 0,-1 1 16,-21-1-16,21-21 0,0 21 0,0-21 15,0 0-15,1 0 16,-1 0-16,0 0 0,0-21 15,0 21-15,0-21 0,1-1 16,-1 1-16,0 0 0</inkml:trace>
  <inkml:trace contextRef="#ctx0" brushRef="#br0" timeOffset="117603.8">9864 10922 0,'0'0'15,"21"0"-15,-21-21 0,21 21 32,0 0-17,0 0-15,0 0 16,22 0-16,-22 0 0,21 0 0,22 0 15,-22 0-15,22 0 0,-22 0 16,21 0-16,1 21 0,-1-21 0,1 0 16,-1 0-16,22 0 0,-21 0 0,-1 21 15,1-21-15,-1 0 0,1 0 16,-22 0-16,0 0 0,22 0 16,-43 0-16,21 0 0,1 0 0,-22 0 15,0 0-15,0 0 0,-21-21 31,0 0-31,0 0 16,0 0-16,-21-1 16</inkml:trace>
  <inkml:trace contextRef="#ctx0" brushRef="#br0" timeOffset="117964.77">10985 10668 0,'-21'0'0,"42"0"0,-42 21 31,21 0-15,0 1-16,21-22 15,22 0-15,-22 21 0,0-21 16,0 0-16,22 0 0,-22 0 0,21 0 16,-21 0-16,0 0 0,1 0 15,20 0-15,-21 0 0,0 0 16,0 0-16,-21 21 15,0 0 1,-21-21-16,0 21 0,-21 0 16,21 1-16,-1-1 0,-20 0 0,21 0 15,-21 21-15,-1-20 0,22 20 0,-21 0 16,-1-21-16,22 22 0,-21-1 16,21-21-16,-22 22 0,22-22 0,0 0 15,0 0-15,0 0 0,0 0 0,21 1 16,-22-22-16,1 0 15,0 0-15,0 21 16,0-21-16</inkml:trace>
  <inkml:trace contextRef="#ctx0" brushRef="#br0" timeOffset="118903.45">233 13145 0,'21'21'0,"0"0"16,0-21-16,0 0 0,1 0 15,-1 0-15,21 0 0,0 0 16,1 0-16,20 0 0,-20 0 0,-1 0 15,21-21-15,-20 21 16,-1 0-16,0-21 0,1 21 0,-1-22 0,-21 22 16,0 0-16,-42 0 47,0 0-47,-21 0 0</inkml:trace>
  <inkml:trace contextRef="#ctx0" brushRef="#br0" timeOffset="119420.77">296 13208 0,'0'21'0,"-21"22"16,21-22-16,-21 0 15,21 0-15,0 0 0,0 0 0,-21 1 16,0-1-16,21 0 15,-22 0-15,22 0 0,0 0 16,-21-21 0,21 22-16,0-44 31,21 1-15,1 21-16,-1-21 15,0 21-15,21 0 0,-21-21 16,1 0-16,20 21 0,0 0 15,1 0-15,-1 0 0,0 0 0,1 0 16,-1 0-16,0 0 0,1 0 16,-1 21-16,0 0 0,-21 0 15,1 0-15,-1 22 0,-21-22 0,0 21 16,0-21-16,0 22 0,-21-1 16,-1 0-16,-20-20 0,21 20 0,-21-21 15,-1 21-15,1-20 0,0-1 16,-1 0-16,1-21 0,0 21 0,20 0 15,-20-21-15,0 0 16,-1 0-16,22 0 0,-21 0 0,21 0 16,0 0-16,-1 0 0,1 0 15,21-21-15,-21 0 0,21 0 16,0 0 0,0-1-16,0 1 15,21 21-15,-21-21 0</inkml:trace>
  <inkml:trace contextRef="#ctx0" brushRef="#br0" timeOffset="119639.68">1270 13547 0,'21'0'0,"-42"0"0,63-21 16,-21 21-16,-21-22 15,22 22 32,-1-21-47,0 21 0,0-21 0,0 21 16,0-21-16</inkml:trace>
  <inkml:trace contextRef="#ctx0" brushRef="#br0" timeOffset="119967.49">2392 12764 0,'-21'0'0,"-22"0"16,22 21-16,21 0 15,-21 21-15,0-21 0,21 22 0,-21-1 16,21 22-16,0-22 16,-22 21-16,22-20 0,-21-1 0,21 22 15,0-22-15,0 0 0,0 22 16,0-22-16,-21 0 0,21 1 0,0-1 16,-21-21-16,21 22 0,0-22 15,0 0-15,0 0 0,0 0 0,21-21 31,0 0-31,0-21 0,-21 0 16,22 0-16,-1 0 0</inkml:trace>
  <inkml:trace contextRef="#ctx0" brushRef="#br0" timeOffset="120224.12">2159 12975 0,'0'0'0,"-85"-84"15,85 62-15,-21 1 0,21 0 16,0 0-16,21 21 16,0-21-16,1 0 0,20-1 0,0 22 15,1-21-15,-1 21 0,21-21 16,-20 21-16,-1 0 0,22-21 0,-22 0 16,0 21-16,1 0 0,-1 0 15,0 0-15,-21 0 0,1 0 16,-1 0-16,-21 21 15,0 0-15,-21-21 16,-1 21-16,1-21 0,0 21 16</inkml:trace>
  <inkml:trace contextRef="#ctx0" brushRef="#br0" timeOffset="120455.58">2180 13399 0,'0'0'16,"0"21"-16,21-21 16,0 0-16,1 0 0,-1 0 15,0 0-15,0 0 0,0 0 16,0-21-16,1 21 0,20-22 0,-21 1 16,0 21-16,22-21 0,-22 0 15,0 21-15,0-21 0,0 21 0,0-21 16,1 21-16,-22-22 0,21 22 15,0-21-15</inkml:trace>
  <inkml:trace contextRef="#ctx0" brushRef="#br0" timeOffset="120715.54">2836 13250 0,'0'0'0,"0"22"0,0-1 0,0 0 0,0 0 16,0 0-16,0 0 0,0 1 0,0 20 16,0-21-16,0 21 0,0-20 15,0-1-15,0 21 0,0-21 0,0 0 16,0 1-16,0-1 16,0 0-16,0-42 46,21 21-46,1-21 0,-22-1 0,21 1 16,0-21-16</inkml:trace>
  <inkml:trace contextRef="#ctx0" brushRef="#br0" timeOffset="121036.02">2984 13123 0,'-21'0'16,"0"0"-16,0 22 15,21-1 1,21-21 15,0 0-31,-21-21 0,21 21 16,1-22-16,-22 1 0,0 0 16,0 0-16,0 0 15,-64 21 1,43 0-1,0 0-15,0 0 0,-1 21 16,1-21-16,21 21 0,0 0 16,0 0-1,0 1-15,21-22 16,1 0-16,-1 0 0,0 0 0,0 0 16,0 0-1</inkml:trace>
  <inkml:trace contextRef="#ctx0" brushRef="#br0" timeOffset="121344.5">3471 12573 0,'0'0'0,"0"21"31,0 0-31,-21 22 15,21-22-15,0 21 0,-21 1 0,21 20 16,0-21-16,0 22 0,-21-22 16,21 22-16,-21-22 0,-1 22 0,1-22 15,21 21-15,-21-20 0,0-1 16,21 22-16,-21-22 0,0 0 0,21 1 16,0-22-16,0 21 0,-22-21 15,22 22-15,0-22 0,0 0 16,22-21-1,-1 0-15,0-21 16,0 0-16,0-1 0,0 1 0</inkml:trace>
  <inkml:trace contextRef="#ctx0" brushRef="#br0" timeOffset="121731.43">3725 13420 0,'0'0'0,"0"21"16,21-21 0,1 0-16,-1 0 15,0 0-15,0-21 16,-21 0-16,21 21 0,0-22 0,1 22 0,-1-21 16,0 0-16,0 0 0,-21 0 15,0 0-15,21-1 0,-21 1 16,0 0-16,0 0 0,0 0 15,-21 0-15,0 21 0,0 0 16,-22 0-16,22 0 0,0 0 16,0 21-16,0-21 0,0 42 0,-1-21 15,1 0-15,0 22 16,0-22-16,21 21 0,-21 1 0,21-1 0,0-21 16,0 21-16,0 1 0,21-22 15,0 0-15,0 21 0,0-20 16,1-22-16,-1 21 0,21-21 0,0 0 15,1 0-15,-22 0 0,21 0 16,1 0-16,-1-21 0,0-1 0,-21 1 16,22 0-16,-22 0 0</inkml:trace>
  <inkml:trace contextRef="#ctx0" brushRef="#br0" timeOffset="122612.22">5440 13314 0,'0'0'0,"-21"-21"16,-1 21-16,22-21 0,-21-1 16,0 22-16,0-21 15,0 21-15,0 0 0,-1-21 16,1 21-16,0 0 0,-21 0 0,21 0 15,-22 0-15,1 0 0,0 0 0,-1 0 16,22 0-16,-21 0 0,-1 21 16,1 0-16,21 1 0,-21-1 0,20 0 15,1 0-15,0 0 0,0 22 16,21-22-16,-21 0 0,21 21 0,0-21 16,0 1-16,0 20 0,21-21 15,0-21-15,0 21 0,0 0 0,22-21 16,-22 0-16,21 0 0,-21 0 0,22-21 15,-22 0-15,21 21 0,1-42 16,-1 21-16,-21-1 0,21 1 16,1-21-16,20 0 0,-20 20 0,-1-20 15,0 0-15,1-1 0,20 1 16,-42 0-16,22-1 0,-22 1 0,21 0 16,-42-1-16,0-20 0,0 21 15,0-1-15,0-20 0,0 20 0,0 22 16,-21-21-16,0 0 0,0 20 0,-1 1 15,22 0-15,-21 21 0,0 0 16,0 0-16,0 42 16,0-20-16,21 20 0,0 0 0,0 22 15,0-22-15,-22 22 16,22-1-16,-21 1 0,21-22 0,0 21 16,-21-20-16,21 20 0,0-20 15,0 20-15,0-21 0,0 1 0,0-22 16,0 21-16,0-21 0,0 22 0,21-22 15,0-21-15,22 21 0,-22-21 16,21 0-16,-21 0 0,22 0 0,-1-21 16,-21 0-16,22 21 0,-1-21 0</inkml:trace>
  <inkml:trace contextRef="#ctx0" brushRef="#br0" timeOffset="123079.65">6159 13060 0,'0'-21'0,"0"42"32,-21 0-17,0 0-15,21 0 0,-21 1 16,21-1-16,-21 0 0,0 21 0,21-21 16,0 1-16,0-1 0,-22 21 0,22-21 15,0 0-15,0 1 0,0-1 16,0 0-16,0 0 0,0 0 15,22-21-15,-1 0 16,0 0-16,0 0 0,0 0 16,0 0-16,1 0 0,-1-21 0,0 0 15,0 0-15,0 21 0,22-21 16,-22-1-16,0 1 0,0 0 0,0-21 16,-21 21-16,0-1 0,21 1 0,-21-21 15,0 21-15,0-22 0,0 22 16,0 0-16,-21 0 0,0 0 0,0 0 15,0 21-15,0 0 0,-1 0 0,-20 0 16,21 0-16,-21 0 0,20 0 16,1 21-16,-21 0 0,21 0 0,0-21 15,-22 21-15,22 0 0,21 1 0,-21-1 16,21 0-16,-21 0 16,21 0-16,0 0 0,0 1 0,21-1 15,0-21-15,0 0 0,22 0 16,-22 0-16,21 0 0,-21 0 15,22 0-15,-1 0 0,0 0 0</inkml:trace>
  <inkml:trace contextRef="#ctx0" brushRef="#br0" timeOffset="124083.52">6794 13018 0,'-21'0'16,"0"0"-1,21 21-15,0 0 0,-21 0 0,0 0 16,21 22-16,-21-22 0,21 0 16,0 21-16,0-21 0,-22 1 0,22 20 15,0-21-15,0 0 0,0 0 0,0 1 16,0-1-16,0 0 16,22-21-16,-1 0 0,0 0 15,0 0-15,21 0 0,-20 0 16,-1-21-16,0 0 0,0 21 15,0-22-15,0 1 0,1 21 0,-22-21 16,0 0-16,21 0 0,-21 0 16,21 21-16,-21-22 0,0 1 15,0 0-15,0 0 16,0 42 15,0 0-31,0 0 0,0 1 16,0-1-16,0 0 0,0 0 15,0 0-15,0 0 16,0 1-16,21-22 16,0 0-16,0 0 0,1 0 15,-1 0-15,0 0 0,0 0 16,0 0-16,0 0 0,-21-22 16,22 22-16,-1-21 0,0 21 0,0-21 15,-21 0-15,0 0 0,0 0 0,0-1 16,0 1-16,0 0 15,0 0-15,0 0 0,-21 0 0,0-22 16,21 22-16,-21 21 0,-1-21 0,22 0 16,-21 0-16,21-1 15,0 1-15,21 0 16,1 21 0,-1 0-16,0 0 0,0 0 15,0 0-15,0 0 0,1 0 0,-1 0 16,0 0-16,21 0 0,-21 0 15,1 0-15,-1 21 0,0 0 0,0-21 16,-21 22-16,0-1 0,21 0 0,-21 0 16,0 0-16,21 0 0,-21 1 15,0-1-15,0 0 0,0 0 0,0 21 16,0-20-16,0-1 0,0 0 16,0 0-16,0 0 0,0 0 15,-21-21-15,0 22 16,21-44 31,0 1-47,0 0 0,0 0 15,0 0-15,0-22 0,21 22 0,0-21 16,1 21-16,-1-22 0,0 22 16,0-21-16,0 0 0,0 20 0,1 1 15,-1 0-15,0 0 0,0 21 0,21 0 16,-20 0-16,-1 0 0,0 21 15,0 0-15,0 0 0,-21 1 16,0-1-16,0 21 0,21-21 0,-21 0 16,0 1-16,0-1 0,0 0 15,0 0-15,0 0 0,0 0 16,0 1-16,0-1 0,0 0 31,0-42 0</inkml:trace>
  <inkml:trace contextRef="#ctx0" brushRef="#br0" timeOffset="124967.38">8128 13335 0,'21'0'16,"0"0"-16,0 0 0,1-21 16,-1 0-16,0 0 15,0-1-15,-21 1 0,21 0 0,0 0 16,1-21-16,-1 20 0,-21-20 0,21 0 16,0-1-16,0-20 0,-21 21 15,21-1-15,-21-20 0,22 20 16,-22 1-16,0 0 0,0-1 0,0 1 0,21 0 15,-21 21-15,0-1 16,0 1-16,0 0 0,0 42 16,0 0-1,-21 1-15,-1-1 0,22 21 16,0 0-16,-21 1 0,21-1 0,-21 22 16,21-22-16,0 0 0,0 22 0,-21-22 15,21 0-15,-21 1 0,21-1 16,-21 0-16,21 1 0,0-1 0,0 0 15,0-20-15,0-1 0,0 0 0,21 0 16,0 0-16,0-21 0,0 0 16,0 0-16,22 0 0,-22 0 0,21 0 15,-21 0-15,1-21 0,20 21 16,-21-21-16,21 0 0,-20 0 16,-1-1-16,0 1 0,21 0 0,-21 0 15,-21 0-15,22 0 0,-1-1 0,-21 1 16,0 0-16,0 0 0,0 0 15,-21 21 17,21 21-32,-22-21 15,1 21-15,21 0 0,0 0 16,0 1-16,0-1 0,0 0 0,0 0 0,0 0 16,0 0-16,0 1 0,0-1 15,21 0-15,-21 0 16,22-21-16,20 0 0,-21 0 0,0 0 15,0 0-15,22 0 0,-22 0 0,21 0 16,-21 0-16,1 0 0,20-21 16,-21 0-16,0 21 0,0-21 0,1-1 15,-1 1-15,0 0 0,0 0 0,-21-21 16,0 20-16,0-20 0,0 21 16,0-21-16,0 20 0,0-20 0,-21 0 15,0 21-15,0-1 0,-1 1 16,1 0-16,-21 0 0,21 21 0,-22 0 15,22 0-15,-21 0 0,21 0 16,-22 21-16,1 0 0,21 0 0,0 1 16,0 20-16,-1-21 0,1 21 15,21-20-15,-21 20 0,21-21 0,0 21 16,0-20-16,0 20 0,0-21 0,21 0 16,-21 0-16,21 1 0,1-1 15,20-21-15,-21 21 0,0 0 0,22-21 16,-1 0-16,0 0 0,1 0 0,-1 0 15,0 0-15,1 0 0,20 0 0,-21 0 16,1 0-16</inkml:trace>
  <inkml:trace contextRef="#ctx0" brushRef="#br0" timeOffset="125903.66">9737 13060 0,'0'0'0,"0"-21"0,0 0 0,0-22 15,0 22-15,-22 0 0,1 0 0,0 0 16,0-1-16,0 22 0,0 0 15,-22 0-15,22 0 0,0 0 0,0 0 16,-22 0-16,22 22 0,0-1 0,-21 0 16,21 21-16,-1-21 0,1 1 15,21 20-15,0-21 0,0 21 0,0 1 16,0-22-16,0 0 0,0 21 0,0-20 16,0-1-16,0 0 0,21-21 15,1 21-15,-1-21 0,0 0 16,0 0-16,0 0 0,0 0 0,1 0 15,20 0-15,-21 0 0,0-21 0,0 21 16,1-21-16,-1 0 0,0-1 16,0 1-16,0 0 0,0 0 0,1 0 15,-22 0-15,0-22 0,0 22 0,0 0 16,0 0-16,0-22 0,0 22 16,0 0-16,0 0 0,0 42 31,0 0-16,0 0-15,0 1 0,0-1 0,0 0 16,0 21-16,0-21 0,0 1 16,0-1-16,21 21 0,0-21 0,21 0 15,-21 1-15,1-1 0,20-21 16,0 21-16,1 0 0,-1-21 0,0 0 16,1 21-16,-1-21 0,0 0 0,1 0 15,-1 0-15,0 0 0,-21 0 16,22-21-16,-22 21 0,0-21 0,0 21 15,0-21-15,1 0 0,-1-1 0,-21 1 16,0 0-16,0-21 0,0 21 16,0-1-16,0-20 0,0 0 15,-21 21-15,21-1 0,-22-20 0,1 21 0,0 0 16,0 21-16,0-21 16,0 21-16,-1 0 0,1 0 0,0 0 15,0 21-15,0 0 0,-22-21 0,22 42 16,0-21-16,0 1 0,0 20 15,0-21-15,-1 21 0,1-20 0,21-1 16,-21 21-16,21-21 0,0 0 0,0 1 16,0-1-16,0 0 0,21 0 0,0-21 15,1 21-15,-1-21 0,0 0 16,0 0-16,21 0 0,-20 0 16,-1 0-16,0 0 0,0 0 0,0-21 0,0 0 15,22 0-15,-43 0 0,21-1 16,0 1-16,0-21 0,0 21 15,1-22-15,-22 1 0,0 0 0,0-22 16,21 22-16,-21-22 0,0 22 0,0-21 16,0-1-16,0 22 0,0-22 15,0 22-15,0 0 0,0-1 0,0 1 16,0 21-16,0 0 0,-21-1 0,-1 22 16,22 22-1,0-1-15,-21 21 0,21-21 0,0 22 16,0 20-16,-21-21 0,21 22 0,0-22 15,0 22-15,0-1 0,0 1 16,0-22-16,0 22 0,0-22 16,21 0-16,-21 1 0,21-1 0,-21-21 15,22 21-15,-22-20 0,0-1 16,21 0-16,0-21 0,0 0 0,0 0 16,0 0-16</inkml:trace>
  <inkml:trace contextRef="#ctx0" brushRef="#br0" timeOffset="126579.58">11324 13123 0,'0'0'16,"-85"-42"0,64 42-16,0 0 0,42 0 46,22 0-46,-22 0 0,21 0 16,0 0-16,22 0 0,-1 0 0,-20 0 16,41 0-16,-20 0 0,-1 0 15,1 0-15,21 0 0,-22 0 0,1 0 16,-1 0-16,-21 0 0,1 0 0,-1-21 16,0 21-16,-20 0 0,-1 0 15,-21-21-15,-21 0 16,-1 21-1,1 0-15,0-22 0,-21 22 0,21-21 16,-22 21-16,22 0 0,0-21 16,0 21-16,0 0 0,-1 0 0,1-21 15,21 0 1,21 21 15,1 0-31,-1 0 0,0 0 0,0 0 16,0 0-16,0 0 15,1 21-15,-1 0 16,-21 0-16,0 0 0,0 1 0,0-1 16,0 0-16,0 0 0,-21 0 15,-1 0-15,1 1 0,-21-1 16,21 0-16,0 0 0,-1-21 0,1 21 16,0 0-16,0 1 0,0-22 0,0 21 15,-1-21-15,1 0 0,21 21 16,-21-21-16,0 21 15,0-21-15,0 21 0</inkml:trace>
  <inkml:trace contextRef="#ctx0" brushRef="#br0" timeOffset="127879.87">931 15388 0,'0'-21'31,"0"0"-31,0 0 0,0 0 16,0-1-1,0 1-15,0 0 0,0 0 16,0 0-16,0 0 16,-21 21-1,0 0-15,0 0 0,0 21 16,-22 0-16,1 0 0,0 21 15,-1 1-15,1-1 0,0 0 0,-1 1 16,22 20-16,-21-20 0,21 20 16,-1-21-16,1 1 0,21 20 15,0-20-15,0-1 0,21 0 0,1 1 16,-1-22-16,21 21 16,0-21-16,1-21 0,-1 0 0,0 0 15,1 0-15,-1 0 0,0 0 16,1-21-16,-1 0 0,0 0 0,-20 0 15,20-1-15,-21 1 0,0 0 16,0 21-16,-21-21 0,0 0 16,0 0-16,0-1 0,0 1 0,-21 21 15,0-21-15,-21 21 0,21 0 16,-22 0-16,22 0 0,-21 0 0,-1 0 16,22 0-16,-21 0 0,0 0 15,20 21-15,1 0 0,-21 1 16,21-1-16,0 0 0,21 0 0,0 0 15,0 0-15,0 1 16,0-1-16,0 0 0,0 0 16,21-21-16,0 0 0,0 0 15,0 0-15,0 0 0,1 0 0,20-21 16</inkml:trace>
  <inkml:trace contextRef="#ctx0" brushRef="#br0" timeOffset="128135.34">1587 15621 0,'0'-21'0,"0"42"0,0-63 16,-21 42 46,0 0-46,21-21 15,21-1-31,0 22 16,1-21-16</inkml:trace>
  <inkml:trace contextRef="#ctx0" brushRef="#br0" timeOffset="128668.27">3154 15007 0,'0'0'0,"0"-21"0,0 0 16,0 0-16,0 0 15,21-1-15,-21 1 16,0 0-16,0 0 0,-21 21 16,0 0-1,-1-21-15,1 21 0,0 0 0,-21 0 0,21 0 16,-22 21-16,22 0 0,-21 0 16,-1 0-16,22 22 0,-21-1 15,21 0-15,-22 1 0,22 20 0,0 1 16,0-1-16,21 1 0,0-22 15,0 22-15,0-22 0,0 0 0,21 1 16,0-1-16,22-21 0,-22 0 16,21 0-16,0 1 0,1-1 0,-1-21 15,0 0-15,1 0 0,-1 0 16,0 0-16,22-21 0,-22-1 0,22 1 16,-22 0-16,0-21 0,22 21 15,-22-22-15</inkml:trace>
  <inkml:trace contextRef="#ctx0" brushRef="#br0" timeOffset="129209.71">3725 14838 0,'0'0'0,"0"-42"0,0-1 0,0 22 0,-21-21 16,21 21-16,-21-1 0,0 22 16,0 0-16,21 22 15,0-1-15,0 0 0,-22 64 16,22-43-16,0 0 0,-21 1 15,21 20-15,0-21 0,0 22 0,0-22 16,0 22-16,0-22 16,0 0-16,0 1 0,0-1 0,0 0 15,0-20-15,0 20 0,0-21 16,0 0-16,0 0 0,0 1 0,0-1 16,0-42 15,0-1-16,0 1-15,0 0 0,0 0 16,0-21-16,21 20 0,1-20 0,-1 0 16,0 21-16,21-22 0,-21 1 15,22 0-15,-1 20 0,-21 1 16,22 0-16,-1 0 0,-21 21 0,21 0 16,-20 0-16,-1 0 0,0 21 15,0 0-15,0 0 0,0 1 0,-21 20 16,0-21-16,0 21 0,0 1 15,0-22-15,0 21 0,0-21 0,0 22 16,0-22-16,0 0 0,0 21 16,0-20-16,0-1 0,0 0 15,22-21 17,-1-21-17,0 0-15,-21-1 0,21 1 0,0 0 16,0 0-16,1 0 0,-22-22 15,21 22-15,0-21 0,-21 21 0,21-22 16</inkml:trace>
  <inkml:trace contextRef="#ctx0" brushRef="#br0" timeOffset="129403.67">4360 15177 0,'21'-43'15,"-42"86"17,42-65-32,-21 44 0,0-1 0,0 0 15,0 0-15,0 0 0,0 0 16,0 1-16,0-1 0,0 21 0,0-21 15,0 0-15,0 1 16,0-1-16,0 0 0,0 0 16,-21-21-16,21 21 0,0-42 31,0 0-15,0 0-16,0 0 0</inkml:trace>
  <inkml:trace contextRef="#ctx0" brushRef="#br0" timeOffset="129763.14">4403 14880 0,'-22'0'15,"44"0"-15,-65 0 0,22 0 0,0 0 16,0 21 0,21 1-16,0-1 15,0 0 1,21-21-1,0 0-15,0 0 0,0-21 16,1 0-16,-1 21 0,-21-22 16,0 1-16,0 0 0,0 0 15,0 0 1,-21 21-16,-1 0 0,1 0 16,0 0-16,0 0 0,0 0 15,0 21-15,-1-21 0,22 21 16,0 0-16,0 0 15,0 1-15,0-1 0,0 0 16,0 0-16,22-21 0,-1 21 16,0-21-16,0 0 15,0 0-15,0 0 0,22 0 0,-22 0 16,0 0-16,0-21 0</inkml:trace>
  <inkml:trace contextRef="#ctx0" brushRef="#br0" timeOffset="130043.57">4784 14732 0,'0'0'16,"0"-21"-16,0 0 15,0 42 1,-22 0-16,22 0 16,0 0-16,0 22 0,-21-22 15,21 21-15,0-21 0,0 22 0,0-1 16,0 0-16,-21 1 0,21-1 0,-21 0 15,21 1-15,-21-1 0,21 0 16,0 1-16,0-1 0,0-21 0,-21 22 16,21-22-16,0 21 0,0-21 15,0 0-15,0 1 16,21-22 0,0 0-16,0 0 15,0 0-15,0 0 0</inkml:trace>
  <inkml:trace contextRef="#ctx0" brushRef="#br0" timeOffset="130616.47">5440 15219 0,'0'-21'16,"-21"-43"-1,-1 43-15,1 0 0,0 21 16,0-21-16,0 0 0,0 21 0,-1 0 16,-20 0-16,21 0 0,0 0 0,-22 0 15,22 21-15,-21 0 0,21 21 16,-22-21-16,22 22 0,-21-22 0,21 21 16,0 1-16,-1-1 0,1-21 15,0 21-15,21 1 0,0-22 0,0 0 16,0 21-16,0-20 0,21-22 0,0 21 15,1-21-15,-1 0 0,0 0 16,21 0-16,-21 0 0,22 0 16,-1 0-16,-21-21 0,22-1 0,-1 22 15,-21-21-15,21-21 0,1 21 16,-22 0-16,21-22 0,-21 22 0,22-21 16,-22-1-16,0 1 0,0 0 15,0-22-15,-21 22 0,0-22 0,0 22 16,0-21-16,0 20 0,0-20 0,0 20 15,0-20-15,0 21 0,0-1 16,0 1-16,0 21 0,0-22 0,-21 22 16,0 21-16,0 21 15,21 1-15,0 20 16,-21-21-16,21 43 0,0-22 0,0 0 16,0 22-16,0-22 0,0 22 0,0-1 15,0 1-15,0-1 0,0-21 16,0 22-16,0-22 0,21 1 0,0-1 15,-21 0-15,21-21 0,0 1 16,1-1-16,-1 0 0,0 0 16,0-21-16,21 0 0,-20 0 0,20 0 0,-21-21 15</inkml:trace>
  <inkml:trace contextRef="#ctx0" brushRef="#br0" timeOffset="131303.28">6075 14732 0,'0'-21'0,"0"42"0,0-63 16,0 21-1,0-1 1,0 44 47,0-1-63,-21 0 0,21 21 15,0-21-15,0 22 0,0 20 0,0-20 16,0 20-16,0 1 0,-22-1 15,22 1-15,-21-1 0,21 1 0,0-22 16,0 21-16,-21-20 0,21-1 16,0 0-16,-21 1 0,21-22 0,0 0 15,0 21-15,0-20 0,21-22 32,0-22-17,-21 1-15,0 0 0,0 0 16</inkml:trace>
  <inkml:trace contextRef="#ctx0" brushRef="#br0" timeOffset="131881.15">5863 15007 0,'-21'-42'0,"42"84"0,-63-105 0,21 42 0,-1-1 16,22 1-16,-21 0 0,21 0 15,0 0-15,0 0 0,21-1 0,1 1 16,20 0-16,-21 0 0,21 0 15,1 21-15,20-21 0,-20 21 0,20 0 16,-21 0-16,22 0 0,-22 21 0,22 0 16,-22 0-16,22 0 15,-22 0-15,-21 22 0,21-22 0,-20 21 16,-1-21-16,-21 22 0,0-1 0,0-21 16,-21 22-16,-1-1 0,-20-21 15,21 21-15,0-20 0,-22-1 0,22 0 16,0 0-16,0 0 0,0-21 15,0 0-15,21 21 0,-22-21 0,1 0 16,21-21 0,0 0-16,0 0 15,0 0-15,21 21 0,1-21 0,-1-1 16,21 22-16,-21-21 0,22 21 16,-22 0-16,21 0 0,0 0 0,1 0 15,20 21-15,-20-21 0,-1 22 16,0-1-16,1 0 0,-1 0 15,-21 0-15,21 22 0,-20-22 0,-22 0 16,0 21-16,0-21 0,0 1 0,0 20 16,0-21-16,-22 0 0,-20 22 15,0-22-15,21 0 0,-22 0 0,-20 0 16,20 0-16,1 1 0,-21-1 16,20 0-16,1-21 0,-22 21 0,22-21 15,21 0-15,-21 0 0,-1 0 0,22 0 16,0 0-16,0 0 0,0 0 0,-1 0 15,22-21-15,-21 21 16,21-21-16,0 0 0,0-1 16,0 1-16,0 0 0,21 0 0,1 0 15,-1 21-15,0-21 0,21-1 16</inkml:trace>
  <inkml:trace contextRef="#ctx0" brushRef="#br0" timeOffset="132319.56">7006 15240 0,'0'-21'16,"21"0"-16,-21 0 0,21 21 16,-21-22-16,0 1 0,22 0 15,-1 21-15,0 0 0,0 0 16,0 0-16,0 0 0,1 0 15,-1 0-15,0 0 0,0 21 16,0 0-16,0 1 0,-21-1 0,22 0 16,-1 21-16,-21-21 0,0 1 0,0 20 15,0-21-15,0 0 0,0 0 16,0 1-16,0-1 0,0 0 16,0 0-16,0 0 0,0 0 0,0 1 15,0-44 16,0 1-15,0 0-16,0 0 0,0 0 16,0 0-16,0-1 0,0 1 0,0-21 15,0 21-15,0-22 0,0 1 16,0 21-16,0-21 0,0 20 0,0-20 16,21 21-16,0 0 0,0 0 0,0 21 15,-21-22-15,22 22 0,-1 0 16,0-21-16,0 21 0,0 0 0,0 0 15</inkml:trace>
  <inkml:trace contextRef="#ctx0" brushRef="#br0" timeOffset="132816.07">7959 15007 0,'-22'0'31,"1"0"-31,0 0 16,0 0-16,0 21 0,0 1 0,21-1 15,-22 0-15,1 0 0,0 21 16,0-20-16,0 20 0,0 0 16,21-21-16,0 22 0,0-1 0,0-21 15,0 22-15,0-22 0,0 0 16,0 0-16,0 0 0,0 0 0,21 1 15,0-22-15,0 0 0,0 0 16,22 0-16,-22 0 0,21 0 0,-21 0 16,22 0-16,-22 0 0,21-22 0,-21 22 15,22-21-15,-22 0 0,21 0 16,-21 0-16,0 0 0,1-1 0,-1-20 16,0 21-16,-21-21 0,0 20 15,0-20-15,0 0 0,0 21 16,0-22-16,-21 1 0,0 21 0,-1-22 15,1 22-15,0 0 0,-21 0 0,21 0 16,-22 21-16,22 0 0,-21 0 16,21 0-16,-1 0 0,-20 0 0,21 0 15,0 21-15,0 0 0,-1 0 0,1 0 16,0 1-16,21-1 0,0 0 16,0 0-16,0 0 0,0 0 15,0 1-15,21-22 0,22 0 16,-22 0-16,0 0 0,21 0 15</inkml:trace>
  <inkml:trace contextRef="#ctx0" brushRef="#br0" timeOffset="133427.79">8699 14965 0,'-42'0'15,"21"21"-15,21 0 0,-21 0 16,21 22-16,-21-22 16,21 0-16,0 0 0,-22 22 0,22-22 15,0 21-15,0-21 0,0 0 16,0 22-16,-21-22 0,21 0 16,0 0-16,-21 0 0,21 1 0,0-1 15,21-21 16,0 0-31,1-21 0,-22-1 0,21 22 16,0-21-16,0 0 0,0 0 0,-21 0 16,21 0-16,1-1 0,-22 1 15,0 0-15,21 21 0,-21-21 0,21 21 16,-21 21 0,0 0-1,0 0-15,0 1 16,0-1-16,0 0 0,0 0 15,0 0-15,0 0 0,0 1 0,21-1 16,0-21-16,0 21 0,1-21 16,20 0-16,-21 0 15,0 0-15,0-21 0,22 0 0,-22-1 16,0 22-16,0-21 0,0 0 0,1 0 16,-1 0-16,-21 0 0,0-1 15,0-20-15,0 21 0,0 0 0,0-22 16,-21 22-16,-1-21 0,1 21 0,0-22 15,0 22-15,0-21 16,-22 21-16,22 0 0,0-1 16,0 22-16,0 0 15,0 22 1,21-1 0,-22-21-16,22 21 0,0 0 15</inkml:trace>
  <inkml:trace contextRef="#ctx0" brushRef="#br0" timeOffset="134060.94">9334 15177 0,'0'0'0,"22"-22"0,-1 1 0,0 21 16,-21-21-16,21 21 0,0-21 15,0 0-15,1 0 16,-1-1-16,0 22 0,-21-21 0,0 0 15,0 0-15,0 0 0,0 0 16,-21 21 0,0 0-16,-1 0 0,1 0 0,0 0 15,0 0-15,-21 0 0,20 21 0,1 0 16,0 0-16,-21-21 0,21 21 16,-1 0-16,1 1 0,0 20 0,21-21 15,-21 0-15,21 0 0,0 1 0,0-1 16,21 0-16,21 0 15,-20-21-15,-1 21 0,21-21 16,-21 21-16,22-21 0,-1 22 0,-21-1 16,21-21-16,1 21 0,-22-21 15,0 21-15,21-21 0,-20 21 0,-22 0 16,21 1-16,-21-1 16,0 0-16,-21-21 15,-1 0-15,1 21 0,0-21 16,0 0-16,0 0 0,0 0 0,-1 0 15,-20 0-15,21 0 0,0 0 16,0 0-16,-1 0 0,1 0 0,0 0 16,0 0-16,0-21 0,0 21 0,-1 0 15,22-21 1,0 0 0,0-1-16,22 22 15,-1-21-15,0 21 0,0-21 16,0 0-16,0 21 0</inkml:trace>
  <inkml:trace contextRef="#ctx0" brushRef="#br0" timeOffset="134435.25">9885 15282 0,'21'0'16,"42"0"-1,-41-21-15,-1 0 0,0 0 16,0 21-16,0-21 0,0 0 16,1-1-16,-22 1 0,0 0 0,21 0 15,-21 0-15,0 0 0,0-1 16,-21 1 0,-1 21-16,1 0 0,0 0 0,0 0 15,0 0-15,0 21 0,-1 1 0,1-1 16,21 0-16,-21 0 0,0 21 15,21-20-15,-21-1 0,21 0 16,0 21-16,0-21 0,0 1 0,0-1 16,0 0-16,21 0 0,0 0 15,0 0-15,0 1 0,1-1 0,-1-21 16,0 0-16,0 21 0,0-21 0,0 0 16,22 0-16,-22 0 0,0 0 15,0 0-15,0-21 0,22 21 0,-22-21 16,-21-1-16,21 1 0</inkml:trace>
  <inkml:trace contextRef="#ctx0" brushRef="#br0" timeOffset="134903.49">10456 15028 0,'0'-21'0,"21"21"31,1 0-15,-1 0-16,0 0 16,0 21-16,-21 1 0,0-1 0,21 0 15,-21 0-15,21 21 0,-21-20 16,0 20-16,0-21 0,0 21 0,0-20 16,0-1-16,0 21 0,0-21 0,0 0 15,0 22-15,0-22 0,-21 0 16,0 0-16,0 0 15,21 1-15,-21-22 0,0 0 16,21-22 15,0 1-31,0 0 0,0 0 16,21 0-16,0-22 0,0 22 0,0-21 16,0 21-16,1-22 0,-1 1 0,21 0 15,-21-1-15,0 1 0,1 0 16,20 21-16,-21-22 0,0 22 0,0 0 15,1 0-15,-1 21 0,-21-21 0,21 21 16,-21 21 15,-21 0-15</inkml:trace>
  <inkml:trace contextRef="#ctx0" brushRef="#br0" timeOffset="135475.85">11642 15240 0,'0'0'16,"-22"0"-16,1 0 0,0 0 16,0 0-1,0 0-15,0 0 16,42 0 31,0 0-47,21 0 0,1 0 15,-1 0-15,0 0 0,1 0 16,20 0-16,1 0 0,-1 0 0,1-21 16,-1 21-16,1 0 0,-1 0 0,1-21 15,-1 21-15,-21 0 0,1 0 16,-1 0-16,0 0 0,1-21 0,-22 21 16,0 0-16,0 0 15,-21-22 1,0 1-1,0 0-15,0 0 16,0 0-16</inkml:trace>
  <inkml:trace contextRef="#ctx0" brushRef="#br0" timeOffset="135943.1">12509 14923 0,'0'0'16,"0"21"15,22-21-31,-1 21 16,0-21 0,0 21-16,0-21 0,0 21 15,1-21-15,-1 0 0,0 0 0,0 0 16,0 0-1,0 0-15,1 0 0,-1 0 0,0 0 16,0 0-16,0 0 16,-21 21-1,0 1 1,-21-1-16,21 0 0,-21 0 16,-21-21-16,20 21 0,1 0 15,0 1-15,-21 20 0,21-21 0,-1 0 16,1 0-16,0 1 0,0-1 0,0 0 15,0 0-15,-1-21 16,1 21-16,21 0 0,0 1 0,-21-22 16,21 21-16,-21-21 0,21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2:08:1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254 0,'-21'0'63,"0"0"-63,0 0 15,21 21-15,-21-21 0,0 0 16,21 21-16,-22-21 0</inkml:trace>
  <inkml:trace contextRef="#ctx0" brushRef="#br0" timeOffset="4247.91">1524 847 0,'0'-21'16,"0"-1"0,0 1-1,0 42 48,-21 1-63,0 20 15,21-21-15,-22 21 0,1 1 0,21-1 16,-21 0-16,0 22 0,0-22 16,0 1-16,-1 20 0,1-21 15,0 1-15,21-1 0,-21 22 0,0-22 16,0 0-16,21 22 0,-22-22 15,1 0-15,21 1 16,0-1-16,-21 0 0,0-20 0,21 20 16,-21-21-16,21 0 0,0 0 15,0 1-15,0-1 16,0-42 0,0-1-16,0-20 15,0 21-15,0-21 16,0-1-16</inkml:trace>
  <inkml:trace contextRef="#ctx0" brushRef="#br0" timeOffset="4659.68">1439 931 0,'0'-21'0,"0"42"0,0-63 16,0 21-1,0 42 17,0 0-32,21 0 15,-21 22-15,22-1 0,-22 0 16,0 1-16,0 20 0,0-20 15,0 20-15,0-21 0,0 22 16,0-1-16,0 1 0,0-22 0,0 22 16,0-22-16,-22 22 0,22-22 15,-21 0-15,21-21 0,0 22 16,0-22-16,0 0 0,0 0 0,0 0 16,0 1-16,0-1 15,0-42 32,0-1-47,0 1 0,0 0 0</inkml:trace>
  <inkml:trace contextRef="#ctx0" brushRef="#br0" timeOffset="4936.54">1101 1736 0,'0'0'16,"21"0"15,21 0-31,-21 0 0,22 0 16,-22 0-16,21 0 0,0-21 16,22 21-16,-22-22 0,1 22 0,-1-21 15,0 21-15,1 0 0,-1-21 16,-21 21-16,0-21 0,0 21 15,-21-21 1,0 0 0,0-1-1</inkml:trace>
  <inkml:trace contextRef="#ctx0" brushRef="#br0" timeOffset="5476.71">1863 1461 0,'0'0'0,"0"21"15,0 0-15,0 0 16,0 0-16,0 0 16,0 22-16,0-22 0,0 21 15,0-21-15,0 22 0,0-1 0,0-21 16,0 22-16,0-1 15,0-21-15,0 0 0,0 0 0,0 1 16,0-1-16,0 0 0,0 0 16,21-21-16,0 0 0,0 0 0,0 0 15,0 0-15,1 0 0,-1 0 16,0-21-16,0 21 0,0-21 16,0 0-16,1-22 0,-1 22 0,0-21 15,0 21-15,0-22 0,-21 1 16,21 0-16,1-1 0,-22 1 0,0 21 15,21-22-15,-21 22 0,0 0 16,21 0-16,-21 0 0,0 0 0,0-1 16,0 44 31,0-1-47,-21 0 0,21 21 15,0-21-15,-21 22 0,21-1 0,0-21 16,0 22-16,0-1 0,0 0 15,0-21-15,0 22 0,0-22 0,0 0 16,0 0-16,0 0 0,0 1 16,21-1-16,0-21 0,0 0 15,21 21-15,-20-21 0,-1 0 0,21 0 16,-21 0-16,22-21 0,-22 21 16,21-21-16,-21-1 0,0-20 15</inkml:trace>
  <inkml:trace contextRef="#ctx0" brushRef="#br0" timeOffset="5836.02">2942 868 0,'0'0'0,"0"21"31,0 0-31,-21 0 0,21 22 16,0-22-16,-21 21 0,0 1 0,-1 20 15,22-21-15,0 22 0,-21-22 16,21 22-16,-21-1 0,0-20 16,21 20-16,0-21 0,0 22 0,0-22 15,-21 1-15,21-1 0,0-21 16,0 21-16,0-20 0,0 20 0,0-21 15,0 0-15,0 0 16,0 1-16,0-1 16,21-21-1,-21-21-15,21-1 16,0 1-16,0 0 16</inkml:trace>
  <inkml:trace contextRef="#ctx0" brushRef="#br0" timeOffset="6260.3">3217 1482 0,'0'21'16,"-21"0"-16,21 0 15,-21 22-15,21-22 0,0 21 16,0-21-16,-21 22 0,21-22 0,0 21 15,-21-21-15,21 0 0,0 22 16,0-22-16,0 0 0,0 0 0,0 0 16,0 1-16,21-22 15,0 21-15,0-21 0,0 0 0,0 0 16,1 0-16,-1 0 0,21-21 16,-21-1-16,0 1 0,1 0 0,-1 0 15,0 0-15,0 0 0,0-22 16,0 1-16,-21 0 0,0-1 15,0 22-15,0-21 0,0-1 16,0 1-16,0 21 0,0 0 0,-21 0 16,0-1-16,0 1 0,0 21 15,0 0-15,-1 0 0,1 0 0,0 0 16,0 0-16,0 0 0,0 0 16,21 21-16,-22 1 15</inkml:trace>
  <inkml:trace contextRef="#ctx0" brushRef="#br0" timeOffset="6520.15">2646 1291 0,'0'0'15,"-21"0"-15,42 0 16,0 0-16,21-21 16,-21 21-16,22 0 0,-1 0 0,0-21 15,22 21-15,-22 0 0,1-21 16,20 21-16,-21 0 0,1-21 16,-22 21-16,21-22 0,-21 22 15,1 0-15,-1 0 0,-21-21 31</inkml:trace>
  <inkml:trace contextRef="#ctx0" brushRef="#br0" timeOffset="7991.83">4127 1270 0,'22'-21'0,"-44"42"0,65-42 16,-22 0-16,0 21 0,21-21 15,-20-1-15,-1 22 0,21-21 0,-21 0 16,22 0-16,-1 0 0,-21 0 16,21-1-16,-20 1 0,-1-21 15,0 21-15,0 0 0,-21-1 0,0-20 16,0 21-16,0 0 0,-21 21 15,0-21-15,0 21 0,-1 0 0,-20 0 16,0 0-16,-1 0 0,1 0 16,0 0-16,-1 21 0,1 0 15,0 0-15,21 0 0,-22 0 0,1 1 16,21 20-16,-22-21 0,22 0 16,0 22-16,0-22 0,0 0 0,21 21 15,0-21-15,0 22 0,0-22 16,0 0-16,0 21 0,21-20 0,-21-1 15,21 21-15,0-21 16,0 0-16,1 22 0,-1-22 0,21 0 16,-21 21-16,0-20 0,1 20 15,-1-21-15,0 21 0,-21 1 0,21-22 16,-21 21-16,0-21 0,0 22 16,-21-22-16,-21 21 0,20-21 0,-20 1 15,21-1-15,-21 0 0,-1 0 16,1 0-16,0-21 0,20 0 0,-20 0 15,0 0-15,21 0 0,-22 0 16,22-21-16,0 21 0,0-21 0,0-21 16,-1 20-16,1-20 0,0 0 15,21 21-15,0-22 0,0 1 16,0 0-16,0-1 0,0 22 16,0 0-16,0 0 0,0 0 0,0-1 15,0 44 16,0-1-31,21 0 0,0 0 16,-21 0-16,22 22 0,-22-1 16,21-21-16,0 21 0,-21-20 0,21 20 15,0 0-15,0-21 0,-21 1 16,43 20-16,-22-21 0,0 0 16,0-21-16,22 21 0,-22-21 0,21 0 15,-21 0-15,22 0 0,-1 0 16,0 0-16,1 0 0,20 0 0,-21-21 15,1 0-15,20 0 0,-20 0 16,-1 0-16,0-22 0,1 22 0,-1-21 16,0-1-16,-21 1 0,22 0 15,-22-1-15,0 22 0,0-21 16,0 21-16,-21 0 0,0-1 0,0 1 16,0 0-16,0 0 0,0 42 31,0 0-16,-21 0-15,21 1 0,-21-1 16,0 21-16,21-21 0,0 22 0,0-1 16,-21-21-16,21 21 0,0-20 15,0-1-15,0 21 0,0-21 0,0 0 16,21-21-16,-21 22 0,21-1 16,0-21-16,0 0 0,22 0 0,-22 0 15,0 0-15,21 0 0,-20 0 16,-1-21-16,21 21 0,-21-22 0,22 1 15,-22 0-15,0 0 0,0-21 16,0 20-16,0-20 0,1 0 16,-1 21-16,0-22 0,-21 22 0,21-21 15,-21 21-15,0-1 0,0 1 16,21 0-16,-21 0 16,0 42 15,0 0-31,-21 0 0,0 22 15,21-22-15,-21 21 0,21 1 16,0-22-16,0 21 0,-21-21 0,21 22 16,0-22-16,0 21 0,0-21 15,0 0-15,0 1 0,0-1 16,21 0-16,0-21 0,0 0 16,21 0-16,-20 0 0,20 0 15,-21 0-15,21 0 0,1 0 0,-1-21 16</inkml:trace>
  <inkml:trace contextRef="#ctx0" brushRef="#br0" timeOffset="8773.39">6096 1630 0,'0'-21'0,"0"42"0,0-63 16,0 20-16,0 1 0,0 0 15,0 0-15,0 0 0,-21 0 16,0 21-16,-1-22 15,1 22-15,0-21 0,0 21 0,0 0 16,0 0-16,-22 0 0,22 0 16,0 21-16,-21 1 0,20-1 0,1 0 15,-21 0-15,21 21 0,0-20 16,-22 20-16,22 0 0,21 1 0,-21-22 16,21 21-16,-21 0 0,21-20 15,0 20-15,0-21 0,0 0 0,21 0 16,0-21-16,0 22 0,0-22 15,1 0-15,20 0 0,-21 0 0,21 0 16,1 0-16,-22-22 0,21 1 0,-21 0 16,22 21-16,-22-42 15,0 21-15,0-1 0,0 1 0,-21 0 16,0-21-16,22 21 0,-22-1 16,21 1-16,-21 0 0,0 0 0,0 0 15,0 0-15,21 21 0,-21-22 16,0 1-16,0 42 31,0 1-31,0-1 0,0 21 16,0-21-16,0 22 0,0-1 15,-21 0-15,21 1 0,0-1 0,-21 0 16,21 1-16,0-1 0,0 21 16,0-20-16,0 20 0,0 1 15,0-1-15,-22 1 0,22 20 0,0-20 16,0 21-16,-21-1 0,21-20 15,-21 20-15,21 1 0,0 0 0,0-22 16,-21 22-16,21-22 0,-21 22 0,21-21 16,-21-22-16,21 21 0,-22-20 15,22-1-15,0 0 0,0-20 0,-21-1 16,0 0-16,0-21 0,0 0 0,0 0 16,-1 0-16,1-21 0,-21 0 15,21-1-15,-22-20 0,1 0 0,21-1 16,-21 1-16,-1-21 0,1-1 15,21 1-15,0-1 0,-1 1 16,1-1-16,21 1 0,0 20 0,0-20 16,0-1-16,0 1 0,21-1 0,1 1 15,20-1-15,-21 1 0,21-1 16,-20 1-16,20 20 0,0 1 0,-21-21 16,22 41-16,-1-20 0,0 21 15,1-21-15,-22 20 0,21 1 0,-21 21 16,1-21-16,-1 0 0,0 21 15,0-21-15,0 0 0</inkml:trace>
  <inkml:trace contextRef="#ctx0" brushRef="#br0" timeOffset="13176.44">6879 1672 0,'0'-21'16,"21"0"-16,0 0 0,-21 0 15,22-1-15,-22 1 0,0 0 0,0 0 16,0 0-16,0 0 16,0-1-16,-22 1 0,1 0 0,0 21 15,0-21-15,0 21 0,0-21 16,-1 21-16,-20 0 0,21 0 15,-21 0-15,20 21 0,-20 0 16,0 0-16,21 0 0,-22 22 0,22-1 16,-21 0-16,21 1 0,-22-1 15,22 0-15,0 1 0,0-1 0,21 0 16,0-20-16,0 20 0,0-21 16,0 0-16,21 0 0,0-21 0,0 0 15,0 22-15,22-22 0,-22 0 16,21 0-16,1 0 0,-1-22 0,-21 1 15,21 0-15,1 0 0,-1 0 0,-21 0 16,22-1-16,-22 1 0,0 0 16,0 0-16,0-21 0,0 20 15,1 1-15,-22 0 0,0 0 16,0 0-16,0 0 0,0-1 0,0 1 16,0 0-1,-22 21-15,1 21 16,21 0-16,0 1 15,-21 20-15,0-21 0,21 21 0,-21 22 16,21-22-16,0 22 0,0-1 16,0 1-16,-21-1 0,21 22 0,0-22 15,0 22-15,-22 0 0,22-1 0,0 1 16,0-21-16,0 20 0,0 1 16,-21 0-16,21-22 0,-21 22 0,21-1 15,-21-20-15,21-1 0,-21 1 16,0-1-16,-1 1 0,22-22 15,-21 1-15,0-1 0,0 0 0,0-21 16,0 1-16,-1-1 0,1 0 0,-21-21 16,21 0-16,0 0 0,-22 0 15,22-21-15,-21 0 0,-1-1 0,1 1 16,0 0-16,-1-21 0,22-1 16,-21 1-16,0 0 0,20-1 0,1 1 15,0 0-15,0 21 0,0-22 0,21 1 16,0 21-16,0 0 15,0-22-15,0 22 0,0 0 0,21-21 16,0 20-16,0-20 0,0 0 0,22-1 16,-22 1-16,21 0 0</inkml:trace>
  <inkml:trace contextRef="#ctx0" brushRef="#br0" timeOffset="13608.22">7281 1778 0,'21'0'31,"1"-21"-31,-22 0 0,21 21 0,-21-21 15,21 21-15,0-22 0,0 1 16,0 21-16,1-21 0,-22 0 0,21 0 16,0 0-16,-21-1 15,0 1-15,0 0 16,-21 21-16,0 0 0,-1 0 16,-20 0-1,21 0-15,0 21 0,0 0 0,-1-21 16,1 22-16,0 20 0,0-21 15,0 0-15,0 22 0,21-22 0,0 0 16,-22 21-16,22-21 0,0 1 16,0-1-16,0 0 0,0 0 0,0 0 15,22-21-15,-22 21 0,21-21 16,0 22-16,0-22 0,21 0 0,-20 0 16,-1 0-16,21-22 0,0 1 15,-20 21-15</inkml:trace>
  <inkml:trace contextRef="#ctx0" brushRef="#br0" timeOffset="14032.49">8128 1482 0,'0'0'16,"0"-21"-16,-21 21 16,0 0-16,-1 0 15,1 0-15,0 0 0,-21 0 0,21 0 16,-1 0-16,-20 21 0,21 0 15,0 0-15,0-21 0,-1 21 0,1 22 16,0-22-16,0 0 0,21 0 16,0 0-16,0 0 15,0 1-15,21-22 0,0 0 16,22 0-16,-22 21 0,21-21 16,-21 0-16,22 0 0,-1 21 0,-21-21 15,21 21-15,-20-21 0,-1 21 16,0-21-16,0 21 0,0-21 0,-21 22 15,0-1-15,0 0 0,0 0 16,0 0-16,-21-21 0,0 21 16,-21-21-16,20 22 0,-20-22 0,0 21 15,-1-21-15,22 0 0,-21 0 16,0 0-16,20 21 0,-20-21 16,21 0-16,0 0 0,0 0 0,-1 0 31,22-21-31,0 0 0,0-1 15,22 22-15,-1-21 0,0 0 16,0 0-16,0 0 0</inkml:trace>
  <inkml:trace contextRef="#ctx0" brushRef="#br0" timeOffset="14592.17">8488 1122 0,'0'0'0,"0"-21"0,0 0 16,0-1-16,-21 22 31,21 22-31,-22-1 16,22 0-16,0 21 0,-21 1 15,0-22-15,0 21 0,21 0 0,-21 22 16,21-22-16,-21 1 0,21-1 15,-22 21-15,22-20 0,0-1 0,-21 22 16,21-22-16,0 0 0,0-21 16,0 22-16,0-22 0,0 21 15,0-21-15,0 1 0,0-1 16,0 0-16,21-21 0,1 0 16,-1 0-16,0 0 0,0-21 15,0 21-15,0-21 16,1-1-16,-1 1 0,21-21 0,-21 21 15,0-22-15,1 22 0,-1-21 16,0 0-16,0 20 0,-21-20 0,0 21 16,21 0-16,-21 0 0,21 21 15,-21-22-15,0 44 16,0-1-16,-21 0 16,0 21-16,21-21 15,-21 22-15,21-22 0,0 21 0,0-21 16,0 22-16,0-22 0,0 0 0,0 0 15,0 0-15,0 1 0,21-22 16,-21 21-16,21-21 0,0 0 16,1 0-16,-1 0 0,0 0 15,21-21-15,-21 21 0,1-22 0,-1 1 16,0 0-16,0 0 0,0-21 16,-21 20-16</inkml:trace>
  <inkml:trace contextRef="#ctx0" brushRef="#br0" timeOffset="14800.05">8932 1355 0,'-21'0'0,"42"0"0,-63 0 16,42 21 0</inkml:trace>
  <inkml:trace contextRef="#ctx0" brushRef="#br0" timeOffset="14999.94">8297 1418 0,'0'0'0,"-21"0"0,0 21 0,42-21 47,0 0-47,0 0 16,1 0-16,-1 0 0,0 0 0,0 0 0,21 0 15,-20 0-15,20 0 16,0 0-16,-21 0 0</inkml:trace>
  <inkml:trace contextRef="#ctx0" brushRef="#br0" timeOffset="15480.22">9271 1545 0,'-21'0'16,"0"0"0,-1 0-16,1 0 0,0 21 15,0-21-15,0 22 0,0-1 16,-1 0-16,-20 0 0,21 0 0,0 22 16,0-22-16,21 0 0,-22 21 15,22-21-15,0 1 0,0-1 0,0 0 16,0 0-16,0 0 0,22 0 15,-1-21-15,21 22 0,-21-22 16,0 0-16,22 0 0,-22 0 0,0 0 16,21 0-16,-20-22 15,-1 22-15,0-21 0,0 0 0,0 0 16,0 0-16,1 0 0,-22-1 16,21-20-16,-21 21 0,0-21 0,0-1 15,0 1-15,0 21 0,0-22 0,-21 22 16,-1-21-16,1 21 0,0 21 15,0-21-15,0 21 0,0 0 0,-1 0 16,1 0-16,0 0 0,0 0 16,0 0-16,0 21 0,21 0 15,-22 0-15,22 0 16,0 0-16,22 1 0,-1-22 16,0 21-16,21-21 15</inkml:trace>
  <inkml:trace contextRef="#ctx0" brushRef="#br0" timeOffset="16009.49">9694 1482 0,'0'0'0,"-21"0"16,0 0-1,21 21 1,0 0-16,-21 0 0,0 0 15,21 1-15,-22 20 0,22-21 16,0 0-16,0 0 0,0 22 16,0-22-16,0 0 0,-21 0 0,21 0 15,0 1-15,0-1 0,0 0 16,-21-21-16,21 21 16,-21-21 15,21-21-31,-21 0 15,21 0-15,0-1 0,0 1 16,0-21-16,0 21 0,0-22 16,21 22-16,0-21 0,0 0 15,0 20-15,1 1 0,20-21 0,-21 21 16,21 0-16,-20 21 0,20-22 16,-21 22-16,0-21 0,22 21 0,-22 0 15,0 0-15,0 0 0,0 21 16,0 1-16,1-1 0,-22 0 0,0 21 15,0-21-15,0 22 0,0-22 0,0 21 16,0-21-16,-22 22 0,1-22 16,0 0-16,0 0 0,0 22 0,0-22 15,-1-21-15,1 21 0,0 0 16,21 0-16,-21-21 0,21 21 16,-21-21-16,42-21 31,0 0-31,0 0 15</inkml:trace>
  <inkml:trace contextRef="#ctx0" brushRef="#br0" timeOffset="16480.22">10541 1503 0,'0'0'0,"0"-21"0,0 0 0,0-1 16,0 1-16,-21 21 16,0 0-16,-1 0 0,1 0 15,0 0-15,0 0 0,0 0 16,0 0-16,-22 21 0,22 1 0,0-22 16,0 21-16,0 0 0,-1 0 15,1 0-15,21 0 0,0 1 0,0-1 16,0 0-16,0 0 0,21 0 15,1 0-15,-1-21 0,0 22 0,21-22 16,-21 0-16,22 0 0,-22 0 0,21 0 16,-21 0-16,1 21 15,-1-21-15,0 21 0,0-21 0,0 21 16,-21 0-16,0 0 16,0 1-16,0-1 15,0 0-15,-21 0 16,0-21-16,0 21 0,0-21 15,-1 0-15,1 21 0,-21-21 0,21 22 16,0-22-16,-22 0 0,22 0 16,0 21-16,0-21 0,-22 0 0,22 0 15,0 0-15,0 0 0,0 0 16,0 0-16,-1 0 0,22-21 31</inkml:trace>
  <inkml:trace contextRef="#ctx0" brushRef="#br0" timeOffset="17163.65">11705 1693 0,'0'0'0,"-21"0"0,-21 0 0,20 0 0,1 0 15,0 0-15,0 0 16,42 0 15,0 0-31,22 0 0,-22 22 16,42-22-16,-20 0 0,20 0 0,22 21 15,-22-21-15,22 0 0,0 0 16,20 21-16,-20-21 0,0 0 0,-1 0 16,1 0-16,0 21 0,-1-21 15,1 0-15,-21 0 0,20 0 0,-20 0 16,-1 0-16,-20 0 0,-1 0 16,0 0-16,-21 0 0,22 0 0,-43-21 46,0 0-46,0 0 16,-21-1 0</inkml:trace>
  <inkml:trace contextRef="#ctx0" brushRef="#br0" timeOffset="17627.57">12954 1482 0,'0'0'0,"-21"0"16,0 0-1,21 21 1,0 0-16,21-21 16,0 21-16,21-21 15,-21 21-15,22-21 0,-1 0 0,0 0 16,22 0-16,-22 0 0,1 22 15,-1-22-15,21 0 0,-20 0 0,-22 0 16,21 0-16,-21 0 0,22 0 16,-22 0-16,-42 0 31,0 21-31,-1 0 0,-20-21 16,0 21-16,-1 21 15,22-20-15,-21 20 0,0 0 0,-22 1 16,22-1-16,-1 0 0,1 1 0,0-22 15,-1 21-15,1 0 0,0-20 16,-1 20-16,22-21 0,-21 0 0,21 0 16,0-21-16,-1 22 0,1-1 15,0-21-15,21 21 0,0-42 63,21 21-63,-21-21 0</inkml:trace>
  <inkml:trace contextRef="#ctx0" brushRef="#br0" timeOffset="20327.34">15198 1461 0,'0'0'0,"0"21"15,-22-21-15,44 0 47,-1 0-47,0 0 16,0 0-16,21-21 0,1 21 0,-1-22 15,0 1-15,1 21 0,-1-21 16,22 0-16,-22 0 0,0 0 0,1-1 16,-22 1-16,21 0 0,-21-21 15,22 21-15,-22-22 0,0 1 0,-21 21 16,21-22-16,-21 1 15,0 0-15,0-1 0,0 1 0,0 0 0,0 21 16,0-22-16,0 22 16,0-21-16,0 21 0,-21-1 0,21 1 15,-21 21-15,0 0 16,-1 0-16,1 0 0,0 21 16,0 1-16,21 20 0,-21 0 15,0 22-15,-1-1 0,-20 1 0,21 20 16,0 1-16,0-21 0,-1 20 0,-20 22 15,21-21-15,0 21 0,0-22 16,-1 22-16,1 0 0,0 0 16,0 0-16,0-1 0,0 1 15,-22 0-15,22 0 0,0 0 0,21 0 16,-21-1-16,0-20 0,-1 21 0,22-21 16,-21-22-16,21 22 0,0-22 15,0 1-15,0-1 0,-21-20 0,21-1 16,0 0-16,0-21 0,0 1 0,21-22 15,0 0-15,1-22 16,20 1-16,-21 0 0,21-21 0,22-1 16,-22-20-16,1 21 0,20-22 0,-21-21 15,1 22-15,20-22 0,-20 1 16,-1-1-16,-21 0 0,21 1 16,-20-22-16,-22 21 0,0 0 0,0 22 15,0-22-15,-22 22 0,-20-22 16,0 43-16,21-22 0,-22 22 0,1 0 15,0-1-15,-1 22 0,1 0 16,0 0-16,-1 0 0,1 21 0,21 0 16,0 0-16,-1 0 0,1 0 15,21-22 1,21 22-16,1 0 0,-1-21 16,21 21-16,0-21 0,1 21 15,-1-21-15,0 0 0,1 0 0,-1-1 16,22 1-16,-22 0 15,0-21-15,1 21 0,-1-1 0,0 1 16,-21 0-16,22 0 0,-22 0 16,0 0-16,-21-1 0,21 1 0,-21 0 15,21 0-15,-21 42 32,0 0-17,-21 0-15,0 1 16,21-1-16,0 0 0,0 0 15,0 0-15,0 0 16,0 1 0</inkml:trace>
  <inkml:trace contextRef="#ctx0" brushRef="#br0" timeOffset="20511.93">16108 1249 0,'0'0'0,"0"21"47,0 0-16,21-21-31,0 0 15</inkml:trace>
  <inkml:trace contextRef="#ctx0" brushRef="#br0" timeOffset="20940.36">16383 1397 0,'0'0'0,"0"64"16,0-43-16,-21 0 0,0 0 15,21 0-15,0 0 16,0 1-16,-22-1 0,22 0 0,0 0 16,-21 0-16,21 0 0,-21-21 47,21-21-32,0 0-15,0 0 0,0 0 0,0 0 16,0-22-16,21 22 0,-21 0 15,21 0-15,1 0 0,-1-22 0,0 22 16,0 0-16,21 21 0,-20-21 16,-1 21-16,21-21 0,-21 21 15,22 0-15,-22 0 0,0 0 16,0 21-16,21 0 0,-20 0 16,-1 0-16,-21 0 0,0 1 0,21 20 15,-21-21-15,0 0 0,0 0 16,0 1-16,0-1 0,-21 0 0,21 0 15,-21 0-15,-1 0 16,44-21 15</inkml:trace>
  <inkml:trace contextRef="#ctx0" brushRef="#br0" timeOffset="21491.8">17441 1291 0,'0'0'16,"-21"0"-16,-21 0 0,21-21 0,-1 21 16,1 0-16,-21 0 0,21 0 0,-22 0 15,1 0-15,21 21 0,-21-21 16,20 21-16,-20 1 0,21-1 15,0 21-15,0-21 0,-1 0 16,1 22-16,21-22 0,0 21 0,0 1 16,0-22-16,0 0 0,0 21 15,21-21-15,1 1 0,-1-22 0,0 21 16,0-21-16,0 21 0,22-21 16,-22 0-16,21 0 0,-21 0 0,22-21 15,-22 0-15,0-1 0,21 1 0,-21 0 16,22 0-16,-22-21 0,0-1 15,21 1-15,-20 0 0,-1-1 0,0 1 16,21 0-16,-21-22 0,1 1 16,-1-1-16,0 22 0,0-22 15,-21 1-15,21-1 0,0 1 16,1 20-16,-1 1 0,-21 21 0,0-21 16,0 20-16,0 44 15,0-1 1,-21 0-16,-1 21 0,1 1 15,0 20-15,0 1 0,0-22 0,21 21 16,-21 1-16,-1-22 0,22 22 16,0-22-16,0 22 0,0-22 0,0 0 15,0-21-15,0 22 0,0-22 16,0 0-16,0 0 0,0 0 0,22 1 16,-1-22-16,0 0 0,0 0 15,0 0-15,0 0 0,22-22 16</inkml:trace>
  <inkml:trace contextRef="#ctx0" brushRef="#br0" timeOffset="22084.21">18309 974 0,'0'0'0,"-21"0"0,21 21 15,0 0-15,21-21 32,0 0-32,0 0 0,1 0 15,-1 0-15,21 0 0,-21 0 0,22-21 16,-22 21-16,21-21 0,0 0 16,-20 21-16,-1-22 0,0 1 0,0 0 15,0 0-15,-21 0 0,0 0 16,0-1-16,-21 1 0,0 0 15,-21 21-15,20 0 0,-20 0 16,0 0-16,-1 0 0,1 0 16,0 21-16,-1 0 0,1 1 15,0-1-15,21 21 0,-22 0 0,22 1 16,0-22-16,21 21 0,0 1 16,0-1-16,0-21 0,0 21 0,0-20 15,21-1-15,0 0 0,0 0 16,1 0-16,-1-21 0,21 21 0,-21-21 15,22 0-15,-22 0 0,21 0 16,-21 0-16,0 0 0,22 0 0,-22 0 16,-21-21-1,-21 21 1,0 0-16,-22 0 0,22 0 16,-21 0-16,-1 21 0,22 1 15,-21-22-15,0 21 0,20 21 0,-20-21 16,21 0-16,0 1 0,0 20 15,21-21-15,0 0 0,0 22 0,0-22 16,0 0-16,0 0 0,21 0 16,0-21-16,0 21 0,0-21 0,0 0 15,22 0-15,-1 0 0,0 0 16,1-21-16,-1 21 0,0-21 0</inkml:trace>
  <inkml:trace contextRef="#ctx0" brushRef="#br0" timeOffset="22380.16">19177 593 0,'0'0'0,"0"-21"0,-21 21 16,0 21-16,-1 21 15,1-21-15,21 22 16,-21-1-16,21 0 0,-21 22 0,21-1 15,-21-20-15,0 20 0,21 1 0,-22-1 16,22-21-16,0 22 0,0-22 16,-21 1-16,21-1 0,0 0 15,-21 1-15,21-22 0,0 0 16,0 21-16,0-21 0,0 1 16,0-1-16,0-42 31,0-1-31,21 1 0</inkml:trace>
  <inkml:trace contextRef="#ctx0" brushRef="#br0" timeOffset="22756.6">19240 1376 0,'0'21'16,"22"-21"-1,-1 0-15,0 0 16,0 0-16,0 0 0,0 0 16,1 0-16,-1-21 0,21 21 0,-21-21 15,0 21-15,1-21 0,-1 21 16,0-22-16,-21 1 0,0 0 0,0 0 16,0 0-16,0 0 15,-21-1 1,0 22-16,-22 0 0,22 0 15,0 0-15,-21 22 0,20-1 0,1 0 16,0 0-16,0 0 0,0 0 0,0 1 16,21 20-16,0-21 0,0 0 15,0 0-15,0 1 0,0-1 0,0 0 16,21 0-16,0-21 0,0 21 16,0-21-16,0 0 0,22 0 0,-22 0 15,21 0-15,-21 0 0,22 0 16,-22 0-16,21-21 0,-21 0 0</inkml:trace>
  <inkml:trace contextRef="#ctx0" brushRef="#br0" timeOffset="23441.58">19833 1228 0,'0'-21'16,"0"42"-16,0-64 0,0 65 31,-21-1-31,21 0 16,-21 0-16,21 0 0,0 0 15,0 1-15,-21-22 0,21 21 0,-22 0 16,22 0-16,-21 0 0,21 0 16,0 1-16,-21-1 0,0 0 15,21-42 32,0 0-47,0-1 16,0 1-16,0 0 0,0 0 0,21 0 15,-21 0-15,21-1 0,0-20 16,1 21-16,-22 0 0,21 0 0,0-1 16,0 1-16,0 0 0,0 0 15,1 21-15,-1 0 0,0-21 0,0 21 16,0 0-16,0 0 16,-21 21-16,22 0 0,-22 0 0,0 0 15,0 1-15,0-1 16,0 0-16,0 21 0,0-21 0,0 1 15,0-1-15,0 0 0,0 0 16,0 0-16,0 0 0,0 1 0,0-1 16,0 0-16,-22-21 15,1 0 1,21-21 0,0 0-1,0-1-15,21 1 0,1 0 0,-1 0 16,0 0-16,0-22 0,0 22 15,22-21-15,-22 21 0,21-22 0,0 22 16,-20 0-16,20 0 0,0 0 16,1 21-16,-22 0 0,21 0 15,-21 0-15,0 0 0,-21 21 16,0 0-16,0 0 0,22 22 0,-22-22 16,0 21-16,0-21 0,0 0 15,0 22-15,0-22 0,0 0 0,0 0 16,0 0-16,-22 1 0,22-1 0,0 0 15,22-21 32,-22-21-47,42 0 0</inkml:trace>
  <inkml:trace contextRef="#ctx0" brushRef="#br0" timeOffset="23812.56">20870 1312 0,'-21'0'16,"42"0"-16,-63 0 0,63 0 31,0 0-15,0 0-16,1 0 0,20 0 15,-21 0-15,0 0 0,0-21 0,22 21 16,-22-21-16,0 0 15,0 21-15,0-21 0,-21 0 16,0-1-16,-21 22 16,0 0-1,0 0-15,0 0 0,0 0 16,-1 0-16,-20 22 0,21-1 0,0 0 16,0 21-16,-1-21 0,1 1 15,0-1-15,21 21 0,0-21 0,0 0 16,0 1-16,0-1 0,0 0 15,0 0-15,42 0 0,-20 0 16,-1-21-16,0 0 0,0 22 0,21-22 16,-20 0-16,20 0 0,0 0 15,-21 0-15,22-22 0</inkml:trace>
  <inkml:trace contextRef="#ctx0" brushRef="#br0" timeOffset="24317">21526 1185 0,'0'-21'0,"0"42"0,0-63 0,-21 42 16,0 0 0,0 21-1,21 0-15,0 1 16,-21-1-16,21 0 0,0 0 16,0 0-16,0 0 0,0 22 15,-21-22-15,21 0 0,0 0 0,-22 0 16,22 1-16,0-1 0,0 0 15,0 0-15,0 0 0,0 0 0,-21-21 16,21 22-16,-21-22 16,21-22-1,0 1 1,0 0-16,0 0 16,0 0-16,21 0 0,0-22 0,1 22 15,-1-21-15,21 21 0,-21-22 16,22 1-16,-1 0 0,0-1 15,1 22-15,20-21 0,-21 21 16,1-1-16,-1 22 0,-21 0 0,22 0 16,-22 0-16,21 0 0,-42 22 15,21-1-15,0 0 0,-21 0 0,22 21 16,-22 1-16,0-1 0,0 0 16,0-20-16,0 20 0,0 0 0,0-21 15,0 22-15,-22-22 0,22 21 16,-21-21-16,21 1 0,0-1 0,-21 0 15,21 0-15,0-42 47,21 0-47</inkml:trace>
  <inkml:trace contextRef="#ctx0" brushRef="#br0" timeOffset="24609">22733 593 0,'-21'0'0,"0"0"0,-1 0 16,1 21-16,0 0 15,21 21-15,-21-20 0,0 20 0,0 21 16,21-20-16,-22 20 0,1 1 15,21-22-15,-21 22 0,21-1 0,-21-21 16,21 22-16,-21-22 0,0 1 16,21-1-16,0 0 0,0-21 0,-22 22 15,22-22-15,-21 0 0,21 0 16,0 0-16,21-21 31</inkml:trace>
  <inkml:trace contextRef="#ctx0" brushRef="#br0" timeOffset="25099.45">23199 1228 0,'0'0'0,"21"-21"0,-21-1 15,0 1-15,-21 21 16,-1 0 0,1 0-16,-21 0 0,21 0 0,-22 21 15,22 1-15,0-1 0,-21 0 16,21 0-16,-1 0 0,22 0 16,0 1-16,0-1 0,0 0 15,0 0-15,0 0 16,22-21-16,-1 0 0,21 0 0,-21 0 15,0 21-15,1-21 0,-1 0 16,0 0-16,0 0 0,0 0 0,0 0 16,1 0-16,-1 22 0,0-22 15,21 0-15,-21 0 0,1 21 16,-1-21-16,0 0 0,0 21 16,-21 0-16,0 0 15,0 0 1,-21-21-16,0 22 0,0-22 15,-1 0-15,-20 0 0,21 0 16,-21 0-16,-1 0 0,1 21 0,0-21 16,-1 0-16,1 0 0,21 21 15,-22-21-15,1 0 0,21 0 0,0 0 16,0 0-16,-1 0 0,1 0 16</inkml:trace>
  <inkml:trace contextRef="#ctx0" brushRef="#br0" timeOffset="25447.94">22331 762 0,'42'0'0,"-84"0"0,126 0 0,-41 0 0,20 0 16,-20 0-16,20 0 0,1 0 15,-22 0-15,21 0 0,1 0 0,-22 0 16,1 0-16,-1 0 0,0 0 15,-21 0-15,1 0 0,-1 0 0,-64 0 47,1 21-31,0-21-16</inkml:trace>
  <inkml:trace contextRef="#ctx0" brushRef="#br0" timeOffset="26504.1">889 4170 0,'0'-21'16,"0"0"-16,0-1 0,0 1 0,0 0 15,0 0-15,0 0 16,0 42 0,0 0-16,0 0 0,0 22 15,0-1-15,-21 0 0,21 22 16,-21-22-16,21 22 0,-22-22 0,22 21 15,-21 1-15,0-1 0,21-20 16,-21 20-16,0 1 0,0-1 16,21-20-16,0-1 0,-22 0 0,22 1 15,0-1-15,-21-21 0,21 0 16,0 0-16,0-42 31,0 0-31,0 0 16,0 0-16,0 0 0</inkml:trace>
  <inkml:trace contextRef="#ctx0" brushRef="#br0" timeOffset="26938.85">339 4318 0,'0'0'0,"-43"-21"0,22 0 15,0 0-15,0-1 0,0 1 0,21 0 16,0 0-16,0-21 0,0 20 15,0 1-15,21-21 16,0 21-16,21 0 0,-21-1 0,22 1 16,20 0-16,-20 0 0,20 21 15,1-21-15,-1 21 0,1 0 0,-1 0 16,1 0-16,-1 0 0,1 0 16,-1 21-16,1 21 0,-1-21 15,1 22-15,-22 20 0,0-20 0,1-1 16,-22 21-16,0 1 0,-21-22 15,0 22-15,0-22 0,0 22 16,-21-22-16,-22 21 0,1-20 0,0 20 16,-22 1-16,22-22 0,-22 22 15,1-22-15,-1 0 0,1 1 16,-1-22-16,22 21 0,-21-21 16,20 0-16,-20 1 0,20-22 0,22 0 15,-21 21-15,21-21 0,-22 0 16,22 0-16,0 0 15,21-21-15,0-1 16,21 1 0,0 21-16,22-21 0,-22 0 0,21 0 15,1 0-15</inkml:trace>
  <inkml:trace contextRef="#ctx0" brushRef="#br0" timeOffset="27419.76">1439 4699 0,'0'0'16,"-21"-21"-16,21 0 16,0 0-16,0-1 0,0 1 15,21 0-15,0 21 0,1-21 16,-1 0-16,0 21 0,21 0 0,-21-21 15,1 21-15,20 0 16,-21 0-16,21 0 0,-20 21 0,-1 0 16,21 0-16,-21 0 0,0 0 15,1 22-15,-22-22 0,0 21 0,0 1 16,0-1-16,0 0 0,0 1 16,0-22-16,-22 21 0,1-21 0,0 22 15,0-22-15,0 0 0,0 0 16,-1-21-16,1 0 0,21 21 15,-21-21-15,0 0 16,21-21-16,0 0 0,0 0 0,0 0 16,0-22-16,0 22 0,0-21 0,0-1 15,0 1-15,21 0 16,0-1-16,-21 1 0,21 21 0,1-21 16,-1-1-16,0 22 0,0-21 15,0 21-15,0-1 0,22 22 0,-22-21 16,0 0-16,0 21 15,0 0-15,1 0 16,-22 21-16</inkml:trace>
  <inkml:trace contextRef="#ctx0" brushRef="#br0" timeOffset="28027.62">2794 4614 0,'0'0'0,"0"-21"0,0 0 16,0 0-16,0 0 0,0 0 15,-21-1-15,21 1 0,-43 21 16,22-21-16,0 0 0,0 21 15,-21 0-15,20 0 0,-20 0 0,21 0 16,-21 0-16,20 21 0,-20 0 16,21 0-16,-21 1 0,20-1 0,1 21 15,-21 0-15,21-20 0,0 20 16,21 0-16,0 1 0,-22-1 0,22 0 16,0 1-16,0-22 0,0 21 15,22-21-15,-1 0 0,0-21 0,21 22 16,-21-22-16,22 0 0,-22 0 15,21 0-15,-21 0 0,22 0 0,-22-22 16,0 22-16,0-21 0,22 0 16,-22 0-16,-21 0 0,21-22 15,0 22-15,0 0 0,-21-21 0,0 21 16,21-1-16,1-20 0,-22 21 16,21-21-16,-21 20 0,0 1 0,0-21 15,0 21-15,21 0 16,-21-1-16,0 44 15,0-1 1,0 0-16,0 0 0,0 0 0,0 0 16,0 22-16,0-1 0,0-21 15,0 22-15,0-1 0,0-21 0,0 21 16,0-20-16,21-1 16,0 21-16,0-21 0,1-21 0,-1 21 15,0-21-15,0 0 0,0 0 16,22 0-16,-22 0 0,21 0 0,0 0 15,1-21-15,-22 0 0,21 0 16,22 0-16</inkml:trace>
  <inkml:trace contextRef="#ctx0" brushRef="#br0" timeOffset="28664.48">3662 4657 0,'0'-21'0,"0"42"0,0-64 0,0 1 0,0 21 16,0 0-16,0 0 0,-21-1 15,-22 1-15,22 0 0,0 21 16,0 0-16,0 0 15,-1 0-15,1 0 0,-21 0 0,21 21 16,0 0-16,-1 1 0,-20-1 16,21 0-16,0 0 0,0 21 0,21-20 15,-22 20-15,22-21 0,-21 21 16,21-20-16,0 20 0,0-21 0,0 0 16,21 0-16,1-21 0,-1 0 0,0 22 15,0-22-15,21 0 0,-20 0 16,20 0-16,-21-22 0,21 1 0,-20 21 15,20-21-15,-21 0 16,0 0-16,0 0 0,1 21 0,-22-22 16,0 1-16,21 0 0,-21 0 15,0 0-15,21 0 0,-21-1 16,0 44 15,0-1-31,0 21 16,0-21-16,-21 22 15,0-22-15,-1 21 0,1 0 0,21 22 16,0-22-16,-21 1 0,21 20 16,-21-21-16,21 22 0,0-1 0,0-20 15,0 20-15,21 1 0,0-1 0,0 1 16,1-1-16,-1 1 16,0-1-16,0 1 0,-21-1 0,21 1 15,0-1-15,1-20 0,-22 20 0,0 1 16,0-22-16,0 0 0,0 22 15,0-22-15,0 0 0,-22-20 0,1 20 16,-21-21-16,21 0 0,0 0 0,-22-21 16,22 0-16,-21 0 0,21 0 15,-22 0-15,1-21 0,21 0 0,-22 0 16,22 0-16,-21-22 0,21 22 0,0 0 16,-1-21-16,1 21 0,0-1 15,0 1-15,21-21 0,0 21 0,0 0 16,0-1-16,0 1 15,0 0-15,0 0 0,0-21 0,0 20 16,0-20-16,21 21 0,0-21 0,0-1 16</inkml:trace>
  <inkml:trace contextRef="#ctx0" brushRef="#br0" timeOffset="29227.66">4339 4106 0,'0'0'0,"0"-42"16,21 21-16,-21 0 0,0-22 0,0 22 16,21 0-16,-21 0 0,22 0 15,-1 0-15,-21 42 32,0 0-32,0 0 0,0 21 15,0 1-15,0 20 0,0-20 16,-21 20-16,-1 1 0,22-1 0,-21-21 15,0 22-15,0-22 0,21 22 0,-21-22 16,0 0-16,21 1 16,-22-22-16,22 21 0,0-21 0,0 1 15,0-1-15,0-42 32,0-1-32,0 1 15</inkml:trace>
  <inkml:trace contextRef="#ctx0" brushRef="#br0" timeOffset="29644.43">3852 4085 0,'0'0'16,"-106"-106"0,106 85-16,0 0 0,0 0 15,0 0-15,0 0 0,22-1 16,-1 22-16,0-21 0,21 21 0,-21-21 15,22 21-15,-22-21 0,21 21 16,1 0-16,-1 0 0,21 0 0,-20 0 16,20 0-16,1 21 0,20 0 15,-20 0-15,21 1 0,-1 20 0,1 0 16,-22 22-16,1-22 16,-1 22-16,-20-1 0,-1-21 0,-21 22 15,0-22-15,-21 22 0,0-22 0,0 22 16,-21-22-16,-21 0 0,0 1 15,-1-1-15,-20 0 0,20 1 0,-20-1 16,21 0-16,-22-21 0,22 1 16,-22-1-16,22 0 0,0 0 0,-1-21 15,1 0-15,0 0 0,20 0 16,1 0-16,0 0 0,0 0 0,0 0 16,21-21-16,-21 21 0,21-21 0,0 0 15,0-1 1,21 1-16,0 0 15,0 21-15,-21-21 0</inkml:trace>
  <inkml:trace contextRef="#ctx0" brushRef="#br0" timeOffset="30084.17">4847 4551 0,'0'0'16,"42"-42"-16,-20 42 16,-22-22-16,21 22 0,0 0 15,21-21-15,-21 0 0,1 21 0,-1 0 16,21 0-16,-21 0 0,22 0 0,-22 0 16,21 0-16,0 21 0,-20 0 15,-1-21-15,21 22 0,-21 20 0,0-21 16,-21 0-16,0 0 0,0 22 15,0-22-15,0 0 0,0 21 0,0-20 16,0-1-16,-21 21 0,0-21 16,0 0-16,0 1 0,21-1 15,-21-21-15,-1 0 0,22-21 32,0-1-32,0 1 0,0 0 15,0 0-15,0-21 0,0 20 16,0 1-16,0-21 0,22 0 0,-22 20 15,21-20-15,0 0 0,0 21 0,0-1 16,0-20-16,-21 21 0,22 0 16,-1 0-16,0 21 0,0-22 0,0 22 15,0-21-15,1 21 0,-1 0 16,0 0-16</inkml:trace>
  <inkml:trace contextRef="#ctx0" brushRef="#br0" timeOffset="30579.89">6075 4466 0,'0'-21'0,"-21"0"31,-1 21-31,1 0 0,0 0 16,0 0-16,0 0 0,0 0 0,-1 0 15,1 0-15,0 21 0,-21 0 16,21 0-16,-1 1 0,1-1 16,21 0-16,-21 0 0,0 21 0,21-20 0,-21 20 15,21-21-15,0 21 16,0-20-16,0-1 0,0 0 0,21 21 16,0-21-16,0-21 0,0 22 15,22-22-15,-22 0 0,21 0 0,-21 0 16,22 0-16,-1 0 0,0 0 0,-20-22 15,20 1-15,0 21 0,-21-21 16,22 0-16,-22-21 0,0 20 0,0 1 16,0 0-16,1-21 0,-22-1 15,21 22-15,-21-21 0,0 0 16,0-1-16,-21 22 0,-1-21 0,1-1 0,0 22 16,-21 0-16,21 0 0,-22 0 15,22 21-15,-21 0 0,-1 0 16,22 0-16,-21 0 0,21 0 0,0 21 15,-1 0-15,1-21 0,0 21 16,21 0-16,-21 22 0,21-22 0,0 0 16,0 0-16,0 0 0,0 22 15,0-22-15,21 0 0,0 0 0,0-21 16,1 21-16,20 1 0</inkml:trace>
  <inkml:trace contextRef="#ctx0" brushRef="#br0" timeOffset="30935.69">6689 4382 0,'0'0'0,"0"-22"0,0 1 16,0 42 15,0 1-31,0-1 0,-22 0 16,22 0-16,0 21 0,0 1 15,0-1-15,0 0 0,0 1 0,0-1 16,0 22-16,0-22 0,0 21 0,0 1 16,0-1-16,0-20 15,-21 20-15,21-20 0,0 20 0,0 1 16,-21-22-16,0 0 0,0 22 0,21-22 16,-21 0-16,-1 22 0,22-22 15,-21 1-15,0-1 0,21-21 0,0 21 16,-21-20-16,21-1 0,0 0 0,-21-21 15,21-21 1,21 0 0,0-1-16,0 1 0,0-21 0,1 0 15,-1-1-15</inkml:trace>
  <inkml:trace contextRef="#ctx0" brushRef="#br0" timeOffset="31239.65">6710 4466 0,'-21'-21'0,"42"42"0,-42-63 0,21 21 16,-22 0-16,22-1 0,0 1 15,0 0-15,22 21 16,-1-21-16,21 21 0,-21 0 16,22 0-16,-22 0 0,21 0 0,0 0 15,1 0-15,-22 0 0,21 0 16,1 21-16,-22 0 0,0 0 15,0 1-15,0-1 0,0 21 16,-21-21-16,0 0 0,0 1 0,0 20 16,-21-21-16,0 0 0,0 0 0,-21 1 15,-1-1-15,22 0 0,-21 0 16,-1 0-16,22 0 0,-21 1 0,21-22 16,0 21-16,-1-21 0</inkml:trace>
  <inkml:trace contextRef="#ctx0" brushRef="#br0" timeOffset="31860.34">7980 4424 0,'0'0'0,"-21"0"0,-1 0 16,1 0-16,0 0 0,0 21 15,0-21 1,42 0 0,0 21-1,21-21-15,1 0 0,20 0 0,1 0 16,-1 0-16,1 0 0,20 0 0,1 0 16,0 0-16,21 0 0,-1 0 15,1 0-15,0 0 0,0 0 0,0 0 16,0 0-16,-1 0 0,1 0 15,0 0-15,-21 0 0,21 0 0,-22 0 16,-20 0-16,-1 0 0,1 0 16,-22 0-16,0 0 0,-20-21 15,-1 21-15,-21-21 16,-21 21-16,-1 0 0,1-21 16,0 21-16,0-21 0,0 21 15,0-22-15,-1 22 0</inkml:trace>
  <inkml:trace contextRef="#ctx0" brushRef="#br0" timeOffset="32203.91">9567 4128 0,'-21'-22'0,"0"22"16,21 22 15,0-1-31,0 0 15,21-21-15,0 21 0,0 0 0,22-21 16,-1 21-16,-21-21 0,22 0 16,-1 22-16,0-22 0,1 0 0,-1 0 15,0 0-15,1 0 0,-22 0 16,21 0-16,-21 0 0,0 0 0,1 0 16,-22 21-16,0 0 0,-43 0 15,22 0-15,0 0 16,-21 1-16,-1 20 0,1-21 15,0 0-15,20 22 0,-20-22 0,0 21 16,-1-21-16,1 22 0,0-22 16,21 0-16,-22 21 0,22-21 0,0 1 15,0-22-15,21 21 0</inkml:trace>
  <inkml:trace contextRef="#ctx0" brushRef="#br0" timeOffset="33007.97">11642 3577 0,'0'-21'0,"0"42"0,0-21 31,0 21-31,0 1 0,0-1 15,0 21-15,-22 0 0,1 1 16,21-1-16,-21 22 0,0-1 16,0 1-16,0-1 0,21 22 0,-22-22 15,1 1-15,0-1 0,0 1 0,0-22 16,0 22-16,-1-22 0,22 0 16,0 1-16,-21-22 0,21 0 0,0 0 15,0 0-15,0 0 0,21-21 16,1-21-1,-1 0-15,-21 0 0,21 0 0,0 0 16,0-22-16,0 22 0,1-21 16,-1-1-16,-21-20 0,21 21 0,0-22 15,0 1-15,0-1 0,-21-21 16,22 22-16,-1-1 0,0 1 16,0-1-16,0 22 0,0 0 0,1 21 15,-1-22-15,-21 22 0,21 21 16,0 21-16,-21 0 15,0 22-15,0-1 0,0 0 0,0 22 16,21-1-16,-21 1 0,21-1 16,-21 1-16,0-1 0,0-20 0,0 20 15,0-20-15,0-1 0,0 0 16,0 1-16,0-1 0,0-21 0,0 0 16,0 0-16,0 1 0,0-1 15,0 0 1,-21-21-16</inkml:trace>
  <inkml:trace contextRef="#ctx0" brushRef="#br0" timeOffset="33216.36">11324 4339 0,'21'0'31,"0"0"-16,1 0-15,-1 0 16,0 21-16,0-21 0,0 0 0,22 0 16,-22 0-16,0 0 0,21 0 0,1 0 15,-22 0-15,21 0 0,0 0 16,-20 0-16,20 0 0,0 0 0,1-21 16,-1 21-16</inkml:trace>
  <inkml:trace contextRef="#ctx0" brushRef="#br0" timeOffset="33472.62">12446 4191 0,'0'0'0,"0"-21"16,0 42 15,-21-21-31,0 21 0,-1 0 16,1 1-16,0-1 0,21 21 0,-21-21 15,0 22-15,0-1 0,21-21 16,0 21-16,0-20 0,0-1 0,0 21 15,0-21-15,0 0 0,0 1 16,21-1-16,0-21 16,0 0-16,21 0 0,-20 0 0,-1 0 15,21 0-15,-21 0 0,0-21 16,22-1-16,-22 1 0,21 0 16,-21 0-16,22 0 0,-22-22 0</inkml:trace>
  <inkml:trace contextRef="#ctx0" brushRef="#br0" timeOffset="33768.06">13060 3747 0,'0'0'0,"0"-22"0,-21 44 31,-1-22-31,1 21 0,0 21 16,0-21-16,21 22 0,-21-1 0,0 0 15,21 1-15,0 20 0,-22-21 16,1 1-16,0 20 0,21-20 15,0-1-15,0 0 0,-21 1 0,21-1 16,0 0-16,0-21 0,0 1 16,0 20-16,0-21 0,0 0 0,21 0 15,0 1-15,0-22 16,1 0-16,-1 0 0,0 0 16,0 0-16,0-22 0,0 22 15,1-21-15,-1 21 0,0-21 16,0 0-16,0 0 0,0-22 0,1 22 15,-22-21-15,21 21 0</inkml:trace>
  <inkml:trace contextRef="#ctx0" brushRef="#br0" timeOffset="33940.48">13208 4297 0,'0'-21'0,"0"84"0,0-105 0,21 21 0,-21 42 31,0 0-31,0 0 16,0 0-16,0 1 0,0-1 0,0 0 15,-21 0-15,21 0 0,0 0 16,0 1-16,0-1 0,21-42 47,-21-1-47,21 1 15,-21 0-15,0 0 0</inkml:trace>
  <inkml:trace contextRef="#ctx0" brushRef="#br0" timeOffset="34112.37">13356 3937 0,'-21'0'63,"0"0"-48</inkml:trace>
  <inkml:trace contextRef="#ctx0" brushRef="#br0" timeOffset="34300.26">12785 4085 0,'-22'0'0,"44"0"0,-65 21 16,64-21 15,1 0-31,-1 0 0,0 0 15,21 0-15,-21 0 0,22 0 16,-1 0-16,-21 0 0,22 0 0,-1 0 16,-21 0-16,21 0 0</inkml:trace>
  <inkml:trace contextRef="#ctx0" brushRef="#br0" timeOffset="34748.01">13610 4276 0,'-21'0'15,"0"0"-15,0 21 0,-1-21 16,1 0-16,0 21 0,0 0 0,0 0 16,0 1-16,-1-1 15,1 0-15,0 21 0,21-21 0,-21 1 16,0 20-16,0-21 0,21 0 0,0 0 15,0 1-15,0-1 0,0 0 16,0 0-16,21 0 0,0-21 16,0 0-16,0 0 0,0 0 15,22 0-15,-1 0 0,-21 0 0,22 0 16,-22-21-16,21 21 0,0-21 0,-20 0 16,-1 21-16,21-21 0,-21-1 15,-21 1-15,0 0 0,21 0 0,-21 0 16,0-22-16,0 22 0,0 0 0,-21-21 15,21 21-15,-21-22 16,0 22-16,0 0 0,0 0 0,-22 0 16,22-1-16,0 22 0,0 0 15,0 0-15,-1 0 0,1 0 16,21 22-16,0-1 0,0 0 16,21 0-1,1-21-15,-1 0 0,0 0 0,0 0 16,21 21-16</inkml:trace>
  <inkml:trace contextRef="#ctx0" brushRef="#br0" timeOffset="35223.98">14160 4297 0,'-21'0'15,"0"21"-15,0 0 16,21 0-16,-21 1 15,0-1-15,21 0 0,-22 0 0,22 0 16,0 0-16,0 1 0,0-1 0,0 0 16,0 0-16,0 0 0,-21 0 15,21 1-15,0-1 0,-21 0 16,21 0 0,0-42 15,0 0-31,0 0 15,0-1-15,0 1 0,21 0 16,0 0-16,1 0 0,-1-22 0,0 22 16,0-21-16,21 0 0,-20 20 15,20 1-15,0-21 0,-21 21 16,22 0-16,-1 21 0,-21 0 0,22 0 0,-22 0 16,0 0-16,0 0 0,0 21 15,0 0-15,-21 21 0,0-21 0,0 1 16,0 20-16,0-21 0,0 21 15,0-20-15,0 20 0,-21-21 16,21 0-16,-21 0 0,21 1 0,-21-1 16,21 0-16,-21 0 0,21 0 15,0 0-15,21-21 32,0-21-32</inkml:trace>
  <inkml:trace contextRef="#ctx0" brushRef="#br0" timeOffset="35632.3">15176 4339 0,'0'0'0,"0"-21"0,0 0 16,-21 21-1,0 0-15,0 0 0,0 0 0,-22 0 16,22 0-16,-21 0 0,0 0 15,20 21-15,-20-21 0,21 21 0,0 0 16,0 1-16,-1-1 0,1 0 16,21 0-16,0 0 0,0 0 15,21-21-15,22 22 0,-22-22 16,0 21-16,0-21 0,22 21 0,-1-21 16,-21 21-16,21-21 15,-20 21-15,20-21 0,-21 21 0,0 1 16,0-22-16,1 21 0,-22 0 15,0 0-15,-22-21 16,1 0-16,0 0 0,0 21 0,-21-21 16,20 0-16,-20 0 0,21 21 0,-21-21 15,20 0-15,1 0 0,-21 0 16,21 0-16,0 0 0,-1 0 16,44-21 15,-1 0-31,0 21 15</inkml:trace>
  <inkml:trace contextRef="#ctx0" brushRef="#br0" timeOffset="35952.26">15790 4424 0,'0'0'0,"-21"0"16,42 21 15,0-21-31,1 0 0,-1 0 16,21 0-16,0 0 0,1 0 0,-1 0 15,0 0-15,1 0 0,20 0 0,-20 0 16,20 0-16,1 0 0,-22 0 15,21 0-15,-20 0 0,-1 0 0,22 0 16,-43 0-16,21 0 0,-21-21 16,0 21-16,1 0 0,-22-21 0,0 0 15,0-1-15,-22 1 16</inkml:trace>
  <inkml:trace contextRef="#ctx0" brushRef="#br0" timeOffset="36167.46">16446 4276 0,'-21'0'0,"42"0"0,-21 0 47,22 0-47,-1 0 0,0 0 15,0 0-15,0 0 0,0 0 16,-21 21-16,22 0 0,-22 0 16,0 0-16,0 1 0,0-1 0,0 0 15,0 0-15,-22 0 0,1 0 16,0 1-16,0-1 0,0 0 15,0 0-15,-22 0 0,22 0 0,0-21 16,0 22-16,0-22 16</inkml:trace>
  <inkml:trace contextRef="#ctx0" brushRef="#br0" timeOffset="37031.99">17632 4339 0,'0'0'0,"0"-21"16,21 0-16,-21 0 15,21 0-15,-21-1 0,0 1 16,0 0-16,0 0 0,0 0 16,0 0-16,-21-1 0,0 1 15,0 21-15,-1 0 0,1 0 0,-21 0 16,21 0-16,-22 0 0,1 21 15,0 1-15,-1-1 0,1 0 16,0 21-16,-1-21 0,22 22 0,-21-1 16,0 0-16,20 1 0,1-1 15,0 0-15,0-20 0,21 20 0,0 0 16,0-21-16,0 22 0,0-22 16,0 0-16,0 0 0,21 0 0,0 1 15,22-22-15,-22 0 0,0 0 16,21 0-16,1 0 0,-1-22 0,-21 1 15,21 0-15,1 0 0,-1-21 16,0 20-16,1-20 0,-1 0 0,0-1 16,-20 1-16,20-21 0,-21 20 15,21-20-15,-20-1 0,20 1 16,-21-1-16,0 1 0,0-1 0,22 1 16,-43 20-16,21 1 0,0 0 0,-21-1 15,21 1-15,-21 21 0,0 0 16,0 0-16,-21 21 15,0 0-15,0 42 16,21-21-16,-21 21 0,-1-20 0,1 41 16,0-21-16,0 22 0,0-1 15,21 1-15,0-1 0,-21 1 0,21-22 16,0 22-16,0-1 0,0-20 0,0-1 16,0 0-16,0-21 15,0 22-15,0-22 0,0 0 0,0 0 16,21 0-16,-21 1 15,21-22-15,0 0 0,0 0 0,0 0 16,1 0-16</inkml:trace>
  <inkml:trace contextRef="#ctx0" brushRef="#br0" timeOffset="37460.04">18013 4318 0,'0'0'0,"-21"0"0,21-21 16,0 0-16,0 0 16,21 21-1,0-22-15,0 22 0,0 0 16,0 0-16,22 0 0,-22 0 0,0 0 16,0 0-16,22 22 0,-22-1 0,0 0 15,0 0-15,0 0 0,-21 0 16,21 22-16,-21-22 0,0 0 0,0 21 15,0-20-15,0 20 0,0-21 16,0 0-16,-21 0 0,0 1 16,21-1-16,-21-21 0,0 21 0,0-21 15,21-21 17,0 0-32,0-1 15,21 1-15,0 0 0,-21 0 16,21-21-16,0 20 0,0 1 0,-21-21 15,22 21-15,-1-22 0,0 22 16,-21 0-16,21 0 0,0 0 0,0 0 16,-21-1-16,22 22 0,-1 0 15,0 0-15,0 0 16,0 0-16</inkml:trace>
  <inkml:trace contextRef="#ctx0" brushRef="#br0" timeOffset="38041.04">19113 4382 0,'0'-22'16,"0"44"-16,0-65 0,0 22 0,-21 0 15,0 0-15,0 0 0,0-1 16,0 22-16,-22 0 0,22 0 0,-21 0 16,21 0-16,-22 0 0,1 22 15,21-1-15,-22 0 0,1 21 0,21-21 16,-21 22-16,20-22 0,1 21 16,0-21-16,0 1 0,21 20 0,0-21 15,0 0-15,0 0 0,0 1 0,0-1 16,0 0-16,21 0 0,0-21 15,0 0-15,22 21 0,-22-21 0,0 0 16,0 0-16,22 0 0,-22 0 16,0 0-16,21-21 0,-21 0 15,1 21-15,-1-21 0,21 0 0,-21-1 16,0 1-16,1 0 0,-22 0 16,21-21-16,0 20 0,-21 1 0,0 0 15,0-21-15,0 21 0,0-1 16,0 1-16,0 42 31,0 1-31,0-1 16,0 0-16,0 0 0,0 21 15,0-20-15,0-1 0,0 0 16,0 0-16,0 0 16,21 0-16,-21 1 0,21-22 0,0 0 15,1 21-15,-1-21 0,0 0 16,0 0-16,0 0 0,0 0 0,1 0 15,20 0-15,-21-21 0,0-1 0,22 1 16,-22 21-16,0-21 0,0 0 16</inkml:trace>
  <inkml:trace contextRef="#ctx0" brushRef="#br0" timeOffset="38312.06">19516 4403 0,'0'-21'16,"0"42"-16,21-85 0,-21 43 0,0 0 16,0 0-16,-21 42 31,21 0-31,-22 0 0,1 22 0,21-22 15,0 21-15,-21 0 16,0 1-16,0-1 0,0 22 0,21-22 16,-22 21-16,1 1 0,0-1 0,0 22 15,21-21-15,-21-1 0,21 22 16,-21-22-16,-1 1 0,22-1 0,-21 1 16,21-1-16,-21 1 0,0-22 0,0 22 15,0-22-15,-1 0 0,1 1 16,0-1-16,0 0 0,0-21 0,21 1 15,0-1-15,-21-21 0,21-21 32,0-1-32,21 1 15,-21-21-15,21 0 0</inkml:trace>
  <inkml:trace contextRef="#ctx0" brushRef="#br0" timeOffset="38648.48">19516 4233 0,'0'-21'15,"0"42"-15,0-63 0,0 21 0,0 0 16,0 0 0,21 21-16,0 0 0,0 0 15,0 0-15,22 0 0,-22 0 0,0 0 16,0 21-16,0-21 0,0 21 15,1 0-15,-22 0 0,0 0 0,0 22 16,0-22-16,0 21 0,0-21 16,0 1-16,0 20 0,-22-21 0,1 0 15,0 0-15,0 1 0,0-1 0,0 0 16,-22 0-16,22-21 0,0 0 16,-21 0-16,20 0 0,1 0 0,0 0 15,0 0-15,21-21 31,0 0-31,21 21 0,0-21 16</inkml:trace>
  <inkml:trace contextRef="#ctx0" brushRef="#br0" timeOffset="39383.6">20722 3916 0,'0'0'15,"0"-21"-15,-21 21 0,0-21 0,0 21 0,-1 0 16,1-22-16,0 22 0,0 0 16,-21 0-16,20 0 0,1 0 0,0 0 15,0 22-15,-21-22 0,20 21 0,1 0 16,-21 0-16,21 21 0,0-20 16,-1 20-16,1 0 0,21 1 15,0-22-15,0 21 0,0-21 16,0 22-16,0-22 0,0 0 0,21 0 15,1 0-15,20 0 0,-21 1 0,0-1 16,22-21-16,-22 0 0,0 0 16,21 0-16,-21 0 0,1 0 0,-1 0 15,-21-21 1,-21 21 0,-1 0-16,-20 0 0,21 0 15,-21 0-15,-1 0 0,1 0 16,21 21-16,-22-21 0,22 21 15,0 0-15,-21 0 0,42 0 0,-21-21 16,21 22-16,-22-1 0,22 0 16,0 0-16,0 0 15,22-21-15,-1 0 16,0 0-16,0 0 0,0 0 0,22 0 16,-22 0-16,21 0 0,-21 0 0,22 0 15,-22-21-15,0 21 0,21 0 16,-21 0-16,-21 21 15,0 0 1,-21 1-16,0-1 16,0 0-16,0 0 0,0 21 0,-1-20 15,1 20-15,0 0 0,0 1 0,0-22 16,0 21-16,-1-21 0,1 22 16,0-22-16,21 0 0,0 0 0,-21-21 15,21 21-15</inkml:trace>
  <inkml:trace contextRef="#ctx0" brushRef="#br0" timeOffset="40931.58">21315 4445 0,'0'0'0,"21"0"0,-21-21 0,21 0 16,0 0-16,0-1 15,-21 1-15,0 0 16,0 0-16,0 0 0,0 0 15,-21 21-15,0-22 0,0 1 0,0 21 16,0 0-16,-22 0 0,22 0 16,-21 0-16,21 0 0,-22 0 15,1 21-15,0 1 0,20-1 16,-20 0-16,21 21 0,-21-21 0,20 22 16,1-22-16,21 21 0,0-21 0,0 22 15,0-22-15,0 0 0,0 0 16,0 0-16,21 1 0,1-22 0,-1 21 15,21-21-15,-21 0 0,22 0 0,-1 0 16,0 0-16,-21 0 0,22 0 16,-1-21-16,0-1 0,1 22 0,-1-21 15,-21 0-15,22-21 0,-1 21 16,-21-22-16,0 1 0,0 0 0,1-1 16,20-20-16,-21-1 0,0 1 15,0-1-15,1 1 0,-1-1 16,0 22-16,0-22 0,-21 22 0,0-21 15,0 20-15,0 22 0,0-21 16,0 21-16,-21 21 16,0 21-1,0 21-15,-1-21 0,1 22 0,0-1 16,21 0-16,-21 22 0,21-22 0,-21 22 16,21-1-16,0 1 0,0-1 15,-21-21-15,21 22 0,0-22 0,0 1 16,0-1-16,0 0 0,0 1 15,0-22-15,21 0 0,-21 0 16,21 0-16,-21 0 0,21 1 0,0-22 16,0 0-16,1 0 15,-1 0-15,21 0 0,-21 0 0,0 0 16,1 0-16,-1-22 0,0 1 0,21 0 16,-21 0-16,1 0 0,-1 0 15,-21-22-15,21 22 0,-21-21 0,21 21 16,-21-22-16,0 22 0,0 0 15,0 0-15,0 0 0,0-1 0,0 1 16,-21 21 0,21 21 15,0 1-31,0-1 16,0 0-16,0 0 15,21 0-15,0-21 0,-21 21 16,21 1-16,1-1 0,-22 0 15,21 0-15,-21 0 32,0 0-32,0 1 0,0-1 15,0 0-15,0 0 16,0 0-16,0 0 16,0 1-16,0-1 0,0 0 31,21-21-16,0 0-15,0 0 0,0 0 16,1 0-16,-1 0 16,0-21-16,0 21 0,0-21 0,0-1 15,22 22-15,-22-21 0,0 0 16,21-21-16,-20 21 0,20-1 0,-21-20 16,0 21-16,0 0 0,1-22 0,-1 22 15,0 0-15,-21 0 16,0 0-16,-21 21 31,0 21-31,-1 0 16,22 0-16,-21 0 0,0 1 0,21-1 15,-21 21-15,21-21 0,0 0 16,0 1-16,0-1 0,0 0 0,0 0 16,0 0-16,0 0 0,0 1 15,21-22-15,0 0 0,0 0 16,1 0-16,-1 0 0,0 0 0,21 0 15,-21 0-15,22 0 0,-22 0 16,0 0-16,21-22 0,-20 1 0,-1 0 16,-21 0-16,21 0 0,-21 0 15,0-1-15,0 1 0,0-21 16,0 21-16,0 0 0,-21-22 0,21 22 16,-43 0-16,22 0 0,0 0 15,0-1-15,0 22 0,0 0 0,-1 0 16,1 0-16,0 22 15,21-1-15,0 0 16,0 0-16,21 0 0,0-21 16,-21 21-16,22-21 0,-1 22 15</inkml:trace>
  <inkml:trace contextRef="#ctx0" brushRef="#br0" timeOffset="41253.1">23220 4382 0,'-21'0'15,"21"21"-15,0 0 0,-22 0 16,22 0-16,-21 0 0,0 22 16,21-1-16,-21-21 0,0 43 0,21-22 15,0 0-15,-21 22 0,-1-22 16,1 22-16,21-1 0,-21-20 15,21 20-15,0 1 0,-21-22 0,0 21 16,21-20-16,-21-1 0,-1 22 16,1-22-16,21 0 0,-21 1 0,0-22 15,0 21-15,0 0 0,-1-20 0,22-1 16,0 0-16,0 0 0,-21 0 0,42-21 31,-21-21-31,22 21 0,-1-21 16,0 0-16,0-22 0</inkml:trace>
  <inkml:trace contextRef="#ctx0" brushRef="#br0" timeOffset="41580.04">23241 4403 0,'0'0'0,"0"-43"0,0 1 0,0 21 0,0-21 16,0 20-16,0 1 0,0 0 0,0 0 15,21 0-15,0 0 16,0 21-16,1 0 0,-1 0 0,21 0 16,-21 0-16,22 0 0,-22 0 15,21 0-15,-21 0 0,22 21 0,-22 0 16,0 0-16,0 0 0,-21 0 16,0 1-16,0-1 0,0 21 15,-21-21-15,-21 0 0,20 1 0,1-1 16,-21 0-16,0 0 0,20 0 15,-20 0-15,0-21 0,21 22 0,-1-22 16,1 0-16,0 0 0,0 21 16,42-21 15,0-21-31</inkml:trace>
  <inkml:trace contextRef="#ctx0" brushRef="#br0" timeOffset="41876.48">24278 3831 0,'0'0'0,"-21"0"16,0 0-1,0 21 1,-1-21-16,1 22 0,0 20 0,0-21 15,0 21-15,0 1 0,-1-1 0,1 0 16,0 22-16,0-22 0,21 1 16,0-1-16,0 0 0,0 1 15,0-1-15,0-21 0,0 0 16,21 22-16,0-22 0,0 0 0,22-21 16,-22 21-16,0-21 0,0 0 0,0 0 15,22 0-15,-22 0 0,0 0 16,0 0-16,22-21 0</inkml:trace>
  <inkml:trace contextRef="#ctx0" brushRef="#br0" timeOffset="42159.91">24892 3831 0,'0'0'0,"21"0"0,0 0 0,0 0 15,22 0-15,-22 0 16,0 0-16,0 21 0,22 1 0,-22-1 16,0 0-16,0 0 0,0 0 15,0 22-15,-21-1 0,0 0 0,0 1 16,0-1-16,0 0 0,0 1 16,-21-1-16,0 0 0,0 1 0,0-1 15,-22-21-15,22 0 0,-21 22 16,21-22-16,-22-21 0,22 21 0,-21 0 15,21-21-15,0 21 0,-1-21 16,1 0-16,0 0 0,0 21 0</inkml:trace>
  <inkml:trace contextRef="#ctx0" brushRef="#br0" timeOffset="43700.1">995 6837 0,'0'-21'109,"21"21"94,-21-21-187,21 21-16,-21-22 15,0 1-15,0 0 0,0 0 16,0 0 0,0 0-16,0-1 15,0 1-15,0 0 0,0 0 16,0 0-1,0 42 1,0 0-16,0 0 16,0 22-16,0-1 0,0 0 15,0 22-15,0-1 0,0 1 0,0-1 16,0 1-16,0-1 0,0 22 16,-21-22-16,21 1 0,-21-1 0,0-20 15,21 20-15,0-20 0,0-1 16,-22-21-16,22 21 0,0-20 0,0-1 15,0 0 1,0-42 0,0 0-1,0-1-15,0 1 0,0 0 0,-21-21 16,21-1-16</inkml:trace>
  <inkml:trace contextRef="#ctx0" brushRef="#br0" timeOffset="44111.52">571 6795 0,'0'0'0,"-21"-22"0,0 1 0,0 0 15,21 0-15,0 0 16,42 0 0,-21-1-16,1 1 0,20 21 0,0-21 15,22 0-15,-22 0 0,22 21 16,-1 0-16,1 0 0,-1 0 0,1 0 15,20 0-15,1 21 0,-22 0 16,22 0-16,0 22 0,-22-1 0,-20 0 16,20 1-16,-21-1 0,-20 0 15,20 1-15,-42 20 0,0-21 0,0 22 16,0-22-16,-21 1 0,0 20 16,-1-21-16,-20 1 0,0 20 15,-1-20-15,-20-1 0,21-21 16,-22 21-16,1 1 0,-1-22 0,1 21 15,-1-21-15,1 1 0,-1-1 16,22 0-16,-1-21 0,-20 21 0,42-21 16,-22 0-16,22 0 0,0 0 15,0 0-15,21-21 16,0 0 0,21 0-16,0 21 0,0-22 0,1 1 15,-1 0-15</inkml:trace>
  <inkml:trace contextRef="#ctx0" brushRef="#br0" timeOffset="44536.81">1757 7260 0,'0'0'0,"21"-21"0,0 21 15,-21-21-15,21 21 0,0 0 16,1 0-16,-1 0 16,0 0-16,0 0 15,0 21-15,0 21 0,-21-20 16,22-1-16,-22 21 0,21 0 0,-21-20 16,0 20-16,0 0 0,0-21 15,0 22-15,0-22 0,0 21 0,0-21 16,-21 1-16,21-1 0,-22 0 15,22 0-15,0-42 32,0 0-32,0 0 15,0-1-15,0 1 0,0-21 16,0 21-16,0-22 0,22 1 0,-22 0 16,21 21-16,0-22 0,-21 1 15,0 0-15,21 20 0,0 1 16,0 0-16,1 0 0,-22 0 15,21 0-15,0 21 0,0 0 16,0 0-16,0 0 0</inkml:trace>
  <inkml:trace contextRef="#ctx0" brushRef="#br0" timeOffset="44995.55">2519 7387 0,'0'-21'15,"-21"21"1,-1 0 0,1 21-16,0 0 0,21 1 0,-21-1 15,0 0-15,21 0 0,0 21 0,-21-20 16,21 20-16,-22-21 0,22 0 15,0 22-15,0-22 0,0 0 0,0 0 16,0 0-16,22 0 16,-1-21-16,0 0 0,0 0 15,0 0-15,22 0 0,-22 0 0,0-21 16,21 21-16,-21-21 0,22 0 16,-22 0-16,21 0 0,-21-1 0,1 1 15,-1-21-15,0 21 0,-21-22 16,0 22-16,0-21 0,0 0 0,0 20 15,-21-20-15,0 21 0,-1 0 16,1 0-16,-21-1 0,21 22 0,0 0 16,-1 0-16,1 0 0,0 0 0,0 22 15,21-1-15,-21 0 16,21 0-16,0 0 0,0 22 16,0-22-16,0 0 0,0 0 15,0 0-15,21 0 0,0-21 0,-21 22 16,21-22-16</inkml:trace>
  <inkml:trace contextRef="#ctx0" brushRef="#br0" timeOffset="45324.4">3048 7324 0,'0'21'16,"0"0"-16,0 0 0,0 0 15,-21 1-15,21 20 0,0-21 0,0 21 16,0 22-16,-21-22 0,21 1 16,0 20-16,-22 1 0,22-1 0,0 1 15,0 20-15,-21-20 0,21-1 0,-21 1 16,0 20-16,21-20 0,0-1 16,-21 1-16,21-22 0,-21 22 0,-1-1 15,22 1-15,0-22 0,-21 0 0,21 1 16,-21-1-16,21 0 0,0 1 15,0-22-15,-21 0 0,21 0 0,-21 0 16,21 1-16,-21-22 0,21-22 31,0-20-31,0 21 0,0-21 0,0 20 16,0-41-16</inkml:trace>
  <inkml:trace contextRef="#ctx0" brushRef="#br0" timeOffset="45624.99">2730 7726 0,'0'0'16,"0"-64"-16,0 22 0,0-21 0,0 20 16,0 1-16,0 0 0,0-1 0,22 22 15,-1-21-15,0 21 0,0-1 16,0 1-16,22 0 0,-22 0 0,21 21 16,-21 0-16,22 0 0,-1 0 15,0 0-15,-21 21 0,22 0 16,-22 0-16,0 1 0,0 20 0,0 0 15,-21-21-15,0 22 0,0-1 16,-21 0-16,0-20 0,0 20 0,0-21 16,-22 21-16,22-20 0,-21-1 0,21 0 15,0 0-15,-22 0 0,22-21 16,0 21-16,21-42 31,21-21-15,-21 21-16</inkml:trace>
  <inkml:trace contextRef="#ctx0" brushRef="#br0" timeOffset="46380.16">3895 6710 0,'0'-21'15,"0"42"-15,0-63 0,-22 42 16,1 21-16,21 0 16,-21 0-16,0 21 15,21 1-15,-21-1 0,0 0 0,21 1 16,-22-1-16,1 22 0,0-1 16,0-21-16,0 22 0,0-1 0,-1-20 15,1 20-15,0-20 0,0-1 0,0 0 16,0-21-16,-1 22 0,1-22 15,0 0-15,21-42 32,0 0-32,0 0 0,21-1 15,0-20-15,-21 21 0,22-21 0,-1-1 16,-21 22-16,21-21 0,0 21 16,0-22-16,-21 22 0,21 21 0,1-21 15,-1 42 1,-21 0-16,0 0 15,21 1-15,-21-1 0,0 21 0,0-21 16,0 22-16,21-22 0,-21 21 0,21 0 16,-21-20-16,0 20 0,0-21 15,21 0-15,1 22 0,-22-22 0,21 0 16,0 0-16,0-21 0,0 21 0,0 0 16,1-21-16,20 0 0,-21 0 15,0 0-15,22 0 0,-22-21 0,21 0 16,0 0-16,-20 0 0,20 0 0,-21-22 15,21 22-15,-20-21 16,-1-1-16,21-20 0,-42 21 0,21-22 16,-21 1-16,0-1 0,0 1 0,0-22 15,0 21-15,-21 1 0,0 21 16,-21-22-16,20 1 0,-20 20 0,21 1 16,-21 21-16,-1 0 0,1-1 15,0 22-15,20 0 0,-20 0 0,0 0 16,-1 22-16,1 20 0,21-21 0,-21 21 15,20 1-15,1-1 0,0 0 16,21 1-16,-21-1 0,21 22 16,0-22-16,0 0 0,0 22 0,0-22 15,42 0-15,-21 1 0,1-1 16,-1-21-16,21 22 0,-21-22 0,22 0 16,-22 0-16,21-21 0,-21 0 15,22 0-15,-1 0 0,-21 0 0,21 0 16,-20 0-16,20 0 0,-21-21 0</inkml:trace>
  <inkml:trace contextRef="#ctx0" brushRef="#br0" timeOffset="46804.59">4593 7260 0,'0'0'16,"0"-21"-16,0 0 0,0 0 16,0 42 30,-21 21-46,21-21 0,-21 1 0,21 20 16,0-21-16,0 21 0,0-20 16,0 20-16,-21-21 0,21 21 0,0-20 15,0-1-15,0 0 0,0 0 0,0 0 16,0 0-16,21 1 0,0-22 16,0 0-16,0 0 0,22 0 15,-22 0-15,0 0 0,21-22 16,-21 22-16,22-21 0,-22 0 0,21 0 0,-21-21 15,1 20-15,-1-20 16,0 21-16,0-21 0,-21-1 0,0 1 16,0 0-16,0-22 0,0 22 0,-21 21 15,0-22-15,0 22 0,-1 0 16,-20 0-16,21 0 0,0 21 0,-22 0 16,22 0-16,0 0 0,0 0 0,-21 21 15,20 0-15,1 0 0,0 0 16,21 22-16,-21-22 0,21 0 0,-21 0 15,21 21-15,0-20 0,0-1 16,0 0-16,0 0 0,0 0 0,21-21 16,0 0-16,0 21 0,0-21 15</inkml:trace>
  <inkml:trace contextRef="#ctx0" brushRef="#br0" timeOffset="47431.49">5334 7197 0,'0'-21'0,"0"42"0,0-64 0,0 22 0,0 0 16,-21 21-16,21-21 15,-21 21 1,-1 0-16,1 21 0,21 0 16,0 22-16,-21-22 15,21 21-15,-21-21 0,21 22 16,-21-22-16,21 21 0,0 0 0,0-20 15,0 20-15,-21-21 0,21 21 0,0-20 16,0-1-16,0 0 0,0 0 16,0 0-16,21-21 15,0 0-15,0 0 0,0 0 0,0 0 16,1-21-16,-1 21 0,0-21 16,0 0-16,21 0 0,-20-1 0,-1 1 15,21-21-15,-21 21 0,0-22 0,1 22 16,-1 0-16,-21-21 0,21 21 15,-21-1-15,0 1 0,0 0 16,0 42 0,0 0-1,0 1-15,0-1 0,0 0 16,0 21-16,0-21 0,0 1 0,0-1 16,0 21-16,0-21 0,0 0 0,0 1 15,0-1-15,21 0 16,0-21-16,0 0 0,1 0 0,-1 0 15,0 0-15,0 0 0,21 0 0,-20 0 16,-1-21-16,0 21 0,21-21 16,-21-1-16,1 1 0,-22-21 15,21 21-15,-21-22 0,0 22 0,0-21 16,0 0-16,0-1 0,0 1 0,0 0 16,0-1-16,0 22 0,0 0 15,-21 0-15,21 0 0,-22 21 16,1 0-16,0 0 15,21 21 1,0 0-16,0 0 16,0 0-16,21 0 15</inkml:trace>
  <inkml:trace contextRef="#ctx0" brushRef="#br0" timeOffset="47915.89">6392 7154 0,'0'0'0,"0"-21"16,0 42 15,0 1-31,0-1 16,-21 0-16,21 0 0,0 21 0,0-20 15,0 20-15,0-21 0,0 21 0,0-20 16,0 20-16,0-21 15,0 0-15,0 0 0,0 22 0,-21-22 16,0 0-16,21 0 0,-21 0 16,-1-21-1,1 0-15,21-21 16,0 0-16,0 0 16,0-21-16,0 20 0,0 1 15,0-21-15,21 0 0,1-1 16,-1 1-16,0-22 0,0 22 0,0 0 15,22-1-15,-1 1 0,-21 21 16,21-21-16,22 20 0,-22 1 0,1 21 16,20 0-16,-21 0 0,1 0 0,-1 0 15,0 21-15,-20 1 0,20 20 16,-21 0-16,0-21 0,-21 22 16,0-1-16,21 0 0,-21 1 0,0-1 15,0 0-15,0 1 0,0-22 0,-21 21 16,21-21-16,-21 1 0,0-1 15,21 0-15,0 0 0,-21-21 0,0 0 16</inkml:trace>
  <inkml:trace contextRef="#ctx0" brushRef="#br0" timeOffset="48536.79">8678 7112 0,'-21'0'0,"42"0"0,-63 0 16,42 21-1,21 0 1,0-21-16,22 0 0,-1 22 15,0-22-15,22 21 0,-1-21 0,1 0 16,20 21-16,1-21 0,0 0 0,21 0 16,-22 0-16,22 0 0,0 0 15,21 0-15,-21 0 0,0 0 0,-1 0 16,-20 0-16,21 0 0,-43 0 0,1 0 16,-1 0-16,-20 0 0,-22 0 15,0-21-15,0 21 0,-21-21 16,0-1-16,-21 22 15,21-21-15,-21 0 16,0 21-16,0 0 0,-1-21 0</inkml:trace>
  <inkml:trace contextRef="#ctx0" brushRef="#br0" timeOffset="48840.21">10329 7027 0,'21'0'0,"-42"0"0,64 0 0,-22 0 16,0 0-16,0 0 0,0 22 0,0-22 16,1 0-16,-1 0 0,0 21 15,0 0-15,0-21 0,-21 21 0,0 0 16,0 22-16,0-22 0,0 0 0,0 21 15,-21-21-15,0 22 0,0-1 16,-22-21-16,22 0 0,0 22 16,-21-22-16,21 0 0,-1 0 0,1 0 15,-21 1-15,21-22 0,0 21 0,-1-21 16,1 0-16,0 0 16</inkml:trace>
  <inkml:trace contextRef="#ctx0" brushRef="#br0" timeOffset="49724.07">12933 6964 0,'0'0'16,"127"-42"-1,-85 42-15,0-22 0,1 22 0,-1-21 16,0 0-16,1 0 0,-1 0 15,-21 21-15,0-21 0,22-1 0,-43 1 16,0 0-16,0 0 0,0 0 0,0 0 16,0-1-16,-21 22 15,-1-21-15,-20 0 0,0 21 0,-1 0 16,-20 0-16,21 0 0,-22 0 16,1 0-16,20 0 0,-20 21 0,20 0 15,1-21-15,0 22 0,-1-1 0,1 21 16,21-21-16,0 0 0,0 1 15,-1-1-15,22 0 0,-21 0 0,21 21 16,0-20-16,0-1 0,0 0 0,21 0 16,1 0-16,-1 0 0,21 22 15,-21-22-15,0 0 0,22 21 0,-1 1 16,-21-22-16,22 21 0,-22 1 0,21-1 16,-21-21-16,0 21 15,1-20-15,-22 20 0,0-21 0,0 21 16,0-20-16,0-1 0,-43 0 0,22 0 15,-21 0-15,-1 0 0,1 1 16,0-1-16,-1-21 0,1 0 0,0 21 16,-22-21-16,22 0 0,0 0 0,-1 0 15,-20 0-15,20-21 0,1 0 16,0 21-16,-1-22 0,1 1 0,21 0 16,-21 0-16,20-21 0,-20 20 0,21-20 15,21 21-15,0-21 0,0-1 16,0 1-16,0 0 0,21-1 15,0 1-15,0 21 0,1 0 0,-1-1 16,21 1-16,-21 0 0,0 21 16,1 0-16,-1 0 0,0 0 0,-21 21 15,0 0-15,0 1 0,21-1 0,-21 0 16,21 0-16,-21 0 16,21 0-16,1-21 0</inkml:trace>
  <inkml:trace contextRef="#ctx0" brushRef="#br0" timeOffset="50132.52">13335 7366 0,'21'0'0,"21"0"16,-20-21-16,-1 0 0,0 0 15,0-1-15,0 1 16,0 0-16,1 21 0,-22-21 0,21 0 16,0 0-16,0-1 0,-21 1 15,0 0-15,0 0 0,0 0 16,0 0-16,-21 21 16,0 0-1,0 0-15,-1 0 0,1 21 0,-21 0 16,21 0-16,0 21 0,-1-20 0,-20 20 15,21 0-15,0 1 0,0-1 16,-1 0-16,22 1 0,-21-1 0,21 0 16,0-21-16,0 1 0,0-1 0,0 0 15,0 0-15,21-21 16,1 0-16,-1 0 0,0 0 0,21 0 16,-21 0-16,22 0 0,-22-21 0,21 0 15,1 21-15,-1-43 0,-21 22 16,21 0-16,1-21 0,-22 21 15</inkml:trace>
  <inkml:trace contextRef="#ctx0" brushRef="#br0" timeOffset="50404.95">14033 6773 0,'0'0'0,"0"-63"0,22-1 16,-1 1-16,0 21 0,-21-1 16,0 1-16,0 0 0,21 20 0,-21 1 15,0 0-15,0 42 16,0 0-16,0 22 15,-21-1-15,21 22 0,-21-22 0,0 21 16,-1 1-16,1-1 16,21 1-16,-21-1 0,0 1 0,0-1 0,0 1 15,-1-22-15,1 22 0,0-1 16,0-20-16,0-1 0,0 0 16,21 1-16,0-1 0,-22-21 0,22 0 15,0 0-15,0 1 0,22-22 31,-1-22-31,0 1 16,21-21-16</inkml:trace>
  <inkml:trace contextRef="#ctx0" brushRef="#br0" timeOffset="50780.38">14203 7303 0,'0'0'0,"-21"21"15,21 0-15,21-21 32,0 0-32,0 0 0,0 0 15,0-21-15,22 21 0,-22-21 16,0-1-16,21 22 0,-20-21 0,20 0 16,-21 21-16,0-21 0,0 0 15,1 0-15,-22-1 0,0 1 16,-22 0-1,1 21-15,0 0 0,0 0 0,0 0 16,0 21-16,-1 0 0,1-21 16,-21 22-16,21 20 0,0-21 0,-1 0 15,-20 22-15,21-22 0,21 0 16,-21 21-16,21-21 0,0 1 0,0-1 16,0 0-16,0 0 0,21-21 15,0 0-15,0 21 16,0-21-16,1 0 0,-1 0 0,21 0 15,-21 0-15,0-21 0,22 21 0,-22-21 16,21 21-16</inkml:trace>
  <inkml:trace contextRef="#ctx0" brushRef="#br0" timeOffset="51402.26">15092 7112 0,'0'0'0,"0"-21"16,0 0-16,0 0 0,0-1 15,-21 22-15,-1 0 16,1 0-16,0 0 16,0 22-16,0-1 15,0 0-15,21 21 0,-22-21 0,1 1 16,21 20-16,-21-21 16,21 21-16,-21 1 0,21-22 0,-21 21 0,21-21 15,0 1-15,0 20 0,0-21 16,0 0-16,21 0 0,0 1 0,0-22 15,0 21-15,1-21 0,-1 0 16,21 0-16,-21 0 0,22 0 0,-22 0 16,21 0-16,0 0 0,-20 0 0,20-21 15,0-1-15,1 1 0,-22 0 16,21 0-16,-21-21 0,22-1 0,-22 1 16,21 0-16,-21-1 0,0-20 0,1-1 15,20 1-15,-21-1 0,0 1 16,0-1-16,1-20 0,-1-1 15,21 21-15,-42-20 0,21 20 0,0 1 16,1-1-16,-22 22 0,0 0 16,0-1-16,0 22 0,21 0 0,-21 0 15,-21 42 1,21 0 0,-22 0-16,1 22 0,21-1 0,-21 21 15,0 1-15,21-1 0,-21 1 16,0-1-16,-1 1 0,1-1 0,21 1 15,-21-1-15,0 1 0,0-1 16,0 1-16,21-1 0,0-20 0,-22 20 16,22-20-16,0-1 0,0 0 0,0 1 15,0-1-15,0-21 0,0 0 16,0 0-16,22 1 0,-1-22 16,0 0-16,0 0 0,0 0 15,0 0-15,1 0 0,-1-22 16,0 22-16,0-21 0,-21 0 15,21 0-15,0-21 0,1 20 0,-1-20 16</inkml:trace>
  <inkml:trace contextRef="#ctx0" brushRef="#br0" timeOffset="51683.73">15430 6795 0,'0'0'0,"22"0"31,-1 0-31,21 0 0,0 0 16,-20 0-16,20 0 0,0-22 0,1 22 16,-1 0-16,0 0 0,1-21 15,-1 21-15,0 0 0,-21 0 0,22 0 16,-1 0-16,-21-21 0,0 21 15,1 0-15,-1 0 0,0 0 16</inkml:trace>
  <inkml:trace contextRef="#ctx0" brushRef="#br0" timeOffset="52063.63">16827 6773 0,'0'0'0,"0"-21"0,-21 21 47,0 0-47,0 21 0,0 1 0,0-1 16,-1 21-16,-20-21 0,21 22 16,0-1-16,0-21 0,-1 21 15,1 1-15,0-1 0,21 0 0,-21 1 16,21-1-16,0 0 0,-21 1 15,21-22-15,0 21 0,0-21 0,0 1 16,21-1-16,0 0 0,0 0 0,0 0 16,22-21-16,-22 0 0,0 0 15,21 0-15,-20 0 0</inkml:trace>
  <inkml:trace contextRef="#ctx0" brushRef="#br0" timeOffset="54391.74">16954 6922 0,'0'0'0,"0"-22"32,-21 1-17,0 21 1,0 0-16,0 0 0,0 0 16,-1 0-16,1 0 0,-21 0 0,21 0 15,0 0-15,-22 0 0,22 21 0,-21 1 16,21-1-16,-1 0 0,-20 21 15,21 1-15,0-1 0,0 0 0,-1 1 16,1-1-16,21 0 0,0 1 16,0-1-16,0 0 0,0-21 15,0 1-15,0 20 0,21-21 0,1-21 16,-1 21-16,21 0 0,-21-21 16,22 0-16,-22 0 0,21 0 0,-21 0 15,22 0-15,-1-21 0,-21 0 0,21 0 16,-20 21-16,20-21 0,0-22 15,-21 22-15,1-21 0</inkml:trace>
  <inkml:trace contextRef="#ctx0" brushRef="#br0" timeOffset="54939.79">17378 6562 0,'-21'-21'0,"42"42"0,-64-64 15,22 22-15,0 0 0,0 0 0,-21 21 16,20-21-16,1 0 0,-21-1 16,21 1-16,-22 21 0,1-21 0,21 21 15,-21-21-15,-1 21 0,1 0 16,0 0-16,-22 0 0,22 21 0,-22 0 16,1 0-16,-1 22 0,1-1 0,-1 0 15,1 1-15,-1 20 0,1-20 16,20 20-16,1 1 0,0-22 0,-1 21 15,22 1-15,-21-1 0,42 1 16,-21-1-16,0 1 0,21-1 16,0 1-16,0-22 0,0 22 0,0-22 15,0 22-15,0-22 0,21 0 16,0 1-16,21-22 0,1 21 0,-22-21 16,21 22-16,22-22 0,-22 0 0,21-21 15,1 21-15,-1-21 0,1 0 16,-1 0-16,1 0 0,-1 0 0,1-21 15,-1 21-15,1-21 0,-1 0 0,1-1 16,21 1-16,-22-21 0,1 0 16,-1-1-16,-21 1 0,22 0 15,-22-22-15,1 1 0,-1-1 0,-21 1 16,21-22-16,-20 21 0,-22 1 16,0-22-16,0 22 0,0-1 0,0-20 15,-22 20-15,1 1 0,-21 20 0,0-20 16,-1 20-16,1 1 0,-22 0 15,1 21-15,21-22 0,-22 22 0,1 21 16,-1 0-16,22 0 0,-22 0 16,22 0-16,-22 0 0,22 21 0,-21 0 15,20 22-15,-20-22 0</inkml:trace>
  <inkml:trace contextRef="#ctx0" brushRef="#br0" timeOffset="57320.29">783 9292 0,'0'-21'15,"0"0"-15,0 0 16,0 0-1,-21 21 17,21 21-32,0 0 0,0 0 0,-21 21 15,21-20-15,-21 41 0,21-21 16,0 22-16,0-1 0,-22 22 0,22-21 16,-21-1-16,21 1 0,-21-1 15,21-21-15,0 22 0,0-22 0,0 1 16,0-22-16,0 21 0,0-21 15,-21 0-15,21 1 0,0-1 0,0-42 32,-21 21-17,21-22-15,0 1 0,0 0 16</inkml:trace>
  <inkml:trace contextRef="#ctx0" brushRef="#br0" timeOffset="57920.25">233 9589 0,'0'0'0,"-21"-22"0,21 1 16,-22 0-16,22 0 15,0 0-15,0 0 0,0-1 16,0 1-16,22 0 0,-1 0 16,0 0-16,21 0 0,-21-1 15,22 1-15,-1 0 0,0 0 0,1 0 16,-1 0-16,22-1 0,-22 22 15,21 0-15,-20 0 0,-1 0 0,0 0 16,1 22-16,-1-1 0,0 0 16,1 21-16,-1 1 0,-21-1 0,22 21 15,-22-20-15,0 20 0,0 1 16,-21-22-16,0 22 0,0-22 0,0 21 16,0-20-16,0-1 0,0-21 15,0 22-15,0-22 0,-21 0 16,0 0-16,21 0 0,-21-21 0,-1 0 31,22-21-15,0-21-16,0 21 0,0-1 15,0-20-15,0 0 0,0-1 0,0-20 16,22-1-16,-1 22 0,0-21 16,0-1-16,0 1 0,22 20 0,-1-20 15,0 20-15,1 1 0,-1 21 16,0-21-16,22 20 0,-22 1 0,0 21 15,22 0-15,-22 0 0,-21 43 16,22-22-16,-1 0 0,-21 21 16,0 1-16,-21-1 0,0 21 0,0-20 15,0 20-15,0-20 0,0 20 16,-21 1-16,0-22 0,0 21 16,0-20-16,0-1 0,-1 0 0,1 1 15,0-1-15,0-21 0,0 0 16,21 22-16,-21-22 0,21 0 15,0-42 17,0 0-32</inkml:trace>
  <inkml:trace contextRef="#ctx0" brushRef="#br0" timeOffset="58392.65">2095 9673 0,'0'0'0,"-21"0"16,0 0-16,0 21 15,21 1-15,-21-1 0,0 0 16,21 0-16,-22 0 0,22 22 0,-21-22 16,21 21-16,0-21 0,0 22 15,0-22-15,0 0 0,0 21 0,0-21 16,0 1-16,0 20 0,0-21 15,0 0-15,21 0 16,1-21-16,-1 0 0,0 0 16,21 0-16,-21 0 0,22 0 0,-1-21 15,0 0-15,1 0 0,-1 0 0,0 0 16,-20-1-16,20 1 0,-21-21 16,0 21-16,0-22 0,-21 1 0,0 0 15,0-1-15,0 22 0,-21-21 16,0 0-16,0-1 0,0 22 0,-22-21 15,22 42-15,-21-21 0,21 21 16,-22 0-16,1 0 0,21 0 0,-21 21 16,20-21-16,1 21 15,-21 21-15,21-21 0,0 22 0,-1-22 16,1 21-16,21-21 0,0 22 16,0-1-16,0-21 0,0 22 0,0-22 15,0 0-15,21 0 0,1 0 0,-1 0 16,0-21-16,0 0 0,21 0 15,-20 0-15,20 0 0</inkml:trace>
  <inkml:trace contextRef="#ctx0" brushRef="#br0" timeOffset="58832.47">2709 9694 0,'0'-21'0,"0"42"0,0-63 0,0 21 16,0 42 15,-21 0-31,21 0 16,0 1-16,-21 20 0,21-21 0,0 21 15,0-20-15,0 20 0,0-21 16,0 21-16,0-20 0,0-1 0,0 21 16,0-21-16,0 0 0,0 1 0,0-1 15,21 0-15,0-21 16,0 0-16,1 0 0,-1 0 15,0 0-15,0 0 0,21-21 0,-20 0 16,-1-1-16,0 1 0,0 0 16,0 0-16,0 0 0,1-22 0,-1 22 15,-21 0-15,0-21 0,0 21 16,21-1-16,-21 1 0,0 0 0,0 0 16,0 42 15,-21 0-31,21 0 15,0 1-15,0-1 16,-21 0-16,21 0 0,0 0 0,0 0 16,0 1-16,0-1 15</inkml:trace>
  <inkml:trace contextRef="#ctx0" brushRef="#br0" timeOffset="59272.41">3514 9673 0,'0'-21'0,"0"42"0,21-63 16,-21 21-16,0 0 0,-21 21 15,-1 0-15,1 0 16,0 0-16,-21 0 0,21 21 0,-1 0 15,-20 0-15,21 0 0,0 0 16,0 1-16,-1-1 0,22 0 0,-21 0 16,21 0-16,0 0 0,0 22 0,0-22 15,21 0-15,1 0 16,-1 0-16,0-21 0,0 22 0,0-1 16,0-21-16,1 21 0,-1-21 15,0 21-15,0-21 0,0 21 0,-21 0 16,21-21-16,-21 22 0,0-1 15,0 0 1,-21 0-16,0-21 0,0 0 16,0 0-16,-22 21 0,22-21 0,0 0 15,-21 0-15,21 0 0,-1 0 16,1 0-16,0 0 0,0 0 0,0 0 16,0-21-16,21 0 15,0 0-15,0 0 16,0-1-16,21 22 15,0-21-15,0 0 0</inkml:trace>
  <inkml:trace contextRef="#ctx0" brushRef="#br0" timeOffset="59619.84">3725 9970 0,'0'0'0,"21"0"0,1 0 0,-1 0 15,0 0-15,0 0 16,0-22-16,0 1 0,1 21 0,-1-21 16,0 0-16,0 0 0,0 0 0,0-1 15,1 1-15,-1 0 0,0 0 16,-21 0-16,0 0 0,0-1 16,0 1-16,0 0 0,0 0 0,0 0 15,-21 21-15,0 0 0,-1 0 16,1 0-16,-21 0 0,21 0 0,0 21 15,-1 0-15,1 21 0,0-20 16,0 20-16,0-21 0,0 21 0,21 1 16,0-1-16,-22-21 0,22 22 0,0-22 15,0 21-15,0-21 0,0 0 16,22 1-16,-1-1 0,0-21 16,21 0-16,-21 0 0,22 0 0,-1 0 15,0-21-15,1-1 0,-1 22 16</inkml:trace>
  <inkml:trace contextRef="#ctx0" brushRef="#br0" timeOffset="59927.77">4995 8975 0,'0'0'0,"-42"-64"16,42 43-16,-21 21 15,0 0-15,-1 0 0,1 21 0,21 0 16,-21 1-16,0 20 0,0 0 16,0 1-16,-1 20 0,22-21 0,-21 22 15,0-1-15,21 1 0,-21 21 16,0-22-16,0 22 0,21-22 16,-22 1-16,1-1 0,0 1 0,0-22 15,21 0-15,-21 1 0,21-1 0,0 0 16,-21-20-16,21-1 0,0 0 15,21-21 1,0 0-16,0 0 0,0-21 0,0 0 16,1-1-16,-1 1 0</inkml:trace>
  <inkml:trace contextRef="#ctx0" brushRef="#br0" timeOffset="60196.7">5292 8975 0,'0'0'0,"0"-21"0,0-1 16,0 44 0,-22-1-16,22 0 15,-21 21-15,0 1 0,21 20 0,-21-21 16,0 22-16,0-1 0,21 1 0,-22-1 16,1 1-16,0-1 0,0 1 15,0-1-15,21 1 0,-21-1 16,-1-20-16,22-1 0,0 0 0,0 1 15,0-22-15,0 0 0,0 0 16,0 0-16,0-42 31,0 0-31,0 0 16</inkml:trace>
  <inkml:trace contextRef="#ctx0" brushRef="#br0" timeOffset="60360.13">4551 9800 0,'0'0'0,"-21"0"0,-1 0 16,1 0-16,42 0 16,1 0-1,-1 0-15,0 0 0,0 0 0,21 0 16,1 0-16,-1 0 0,0 0 16,1 0-16,-1-21 0,0 21 0,1-21 15,-1 0-15,22 21 0</inkml:trace>
  <inkml:trace contextRef="#ctx0" brushRef="#br0" timeOffset="60744.57">5397 9567 0,'0'0'0,"-21"0"31,0 22-31,0-22 0,21 21 16,-21 0-16,0 21 0,21-21 15,0 22-15,-22-22 0,1 21 0,21-21 16,0 22-16,-21-22 0,21 21 15,0-21-15,0 1 0,0-1 0,0 0 16,21 0-16,0 0 0,1 0 0,-1-21 16,21 0-16,-21 0 0,22 0 15,-1 0-15,0 0 0,1 0 0,-1 0 16,0-21-16,1 21 0,-1-21 16,0 0-16,1 0 0,-22 0 0,0-22 15,0 22-15,-21 0 0,0-21 16,0 20-16,0-20 0,0 0 0,-21 21 15,0-22-15,0 22 0,-22 0 16,22 0-16,-21 0 0,-1-1 0,1 22 16,21 0-16,-21 0 0,-1 0 0,22 0 15,-21 22-15,21-1 0,-1 0 16,1-21-16,0 21 0,21 0 0,0 0 16,0 1-16,0-1 0,0 0 15,21-21 1</inkml:trace>
  <inkml:trace contextRef="#ctx0" brushRef="#br0" timeOffset="61136.5">6032 9589 0,'22'0'0,"-22"-22"0,-22 44 0,65-65 15,-43 22-15,21 21 0,0 0 16,0 0-16,0 21 15,-21 0-15,22 1 16,-22 20-16,0-21 0,0 21 0,0 1 16,0-22-16,0 21 0,0 1 15,0-22-15,0 21 0,-22-21 0,22 0 16,0 22-16,0-22 16,0 0-16,0 0 0,22-21 31,-1-21-31,0 21 15,-21-21-15,21 0 0,0 0 16,0-1-16,-21-20 0,22 21 0,-1-21 16,0 20-16,-21-20 0,21 0 0,0 21 15,0-22-15,1 22 0,-22-21 16,21 21-16,-21-1 0,21 1 0,-21 0 16,21 21-16,0 0 15,0 0-15,-21 21 16,0 0-1,0 1-15</inkml:trace>
  <inkml:trace contextRef="#ctx0" brushRef="#br0" timeOffset="61460.45">6562 9906 0,'21'0'0,"-42"0"0,63 0 16,-21 0-16,0 0 0,0 0 15,1 0-15,-1 0 0,0-21 16,0 0-16,0 0 0,0-1 0,1 1 15,-1 0-15,0 0 0,0 0 0,0 0 16,0-22-16,-21 22 0,0 0 16,0-21-16,0 20 0,0 1 15,0 0-15,-21 21 16,0 0-16,0 0 0,0 21 16,0 0-16,-1 1 0,1-1 0,0 21 15,0 0-15,0-20 0,0 20 0,-1 0 16,1-21-16,0 22 0,21-1 15,0-21-15,0 0 0,0 1 0,0-1 16,0 0-16,0 0 0,21-21 0,22 21 16,-22-21-16,0 0 0,21 0 15,-21 0-15,22 0 0,-22 0 0,21 0 16,-21 0-16,22-21 0,-22 0 16</inkml:trace>
  <inkml:trace contextRef="#ctx0" brushRef="#br0" timeOffset="61836.86">7175 9694 0,'0'0'16,"0"-21"-16,0 0 0,0 0 0,0 0 0,0 0 16,0-1-16,0 1 15,22 21 1,-1 0-16,0 0 16,0 0-16,0 21 0,0 1 15,-21-1-15,22 0 0,-1 0 0,-21 0 16,21 22-16,-21-22 0,0 21 15,0-21-15,0 22 0,0-22 16,0 0-16,0 21 0,0-21 0,0 1 16,0-1-16,0 0 0,0 0 15,-21-21-15,0 0 16,21-21 15,0 0-31,0 0 0,0-1 16,21-20-16,0 21 0,0-21 0,21-1 15,-20 22-15,-1-21 0,0-1 0,21 1 16,-21 21-16,22-21 0,-1 20 16,-21 1-16,22 0 0,-1 0 15,-21 21-15,0 0 0,0 0 0,1-21 16</inkml:trace>
  <inkml:trace contextRef="#ctx0" brushRef="#br0" timeOffset="62403.65">8594 9567 0,'-22'0'0,"44"0"0,-44 22 47,44-1-47,20-21 0,-21 21 16,21-21-16,22 21 0,-22-21 15,22 21-15,20-21 0,-20 0 0,-1 21 16,22-21-16,0 22 0,-22-22 0,22 0 16,-22 0-16,22 0 0,-21 0 15,20 0-15,-20 0 0,-22 0 0,22 0 16,-43 0-16,21-22 0,-21 1 15,0 21-15,-21-21 0,0 0 16,0 0-16</inkml:trace>
  <inkml:trace contextRef="#ctx0" brushRef="#br0" timeOffset="62659.79">9694 9398 0,'21'0'31,"1"0"-15,-1 0-16,21 0 0,-21 0 16,22 0-16,-22 21 0,0-21 0,21 21 15,-21-21-15,1 22 0,-22-1 0,0 0 16,0 0-16,0 21 0,0-20 16,-22 20-16,1-21 0,0 21 0,0-20 15,-21 20-15,-1-21 0,22 21 0,-21-20 16,21-1-16,-22 0 0,22 0 15,0 0-15,0-21 0,21 21 0</inkml:trace>
  <inkml:trace contextRef="#ctx0" brushRef="#br0" timeOffset="63400.07">11599 8721 0,'-21'21'15,"0"21"-15,0-21 0,21 22 16,-21 20-16,-1-20 0,1 20 0,0-21 16,0 22-16,-21-1 0,20 1 15,-20-1-15,21-20 0,-21 20 0,20 1 16,-20-1-16,21-20 0,-21-1 0,20 0 16,1 1-16,0-1 0,0-21 15,21 21-15,-21-42 0,21 22 0,21-44 31,0 1-15,0 0-16,-21 0 0,21-21 0,1-1 16,-1 1-16,0-22 0,0 22 0,0-21 15,22 20-15,-22-20 0,0-1 16,0-20-16,21 20 0,-20 1 0,-1-22 16,0 21-16,21 1 0,-21-1 0,1 22 15,-1 0-15,0 21 0,-21-1 16,21 22-16,0 22 15,-21-1-15,21 21 0,-21 22 16,0-22-16,22 21 0,-22 1 16,21-1-16,-21 1 0,0-1 0,0 1 15,0-1-15,0-20 0,0 20 0,0 1 16,0-22-16,0 0 0,-21 1 16,21-1-16,-22 0 0,22-20 0,-21-1 15,21 21-15,-21-42 0,21 21 0,0 0 16,-21-21-16,0 0 15,0 0-15,-1-21 0,1 0 16</inkml:trace>
  <inkml:trace contextRef="#ctx0" brushRef="#br0" timeOffset="63588.03">11112 9504 0,'0'-21'0,"22"21"15,-1 0-15,0-21 0,0 21 16,0 0-16,0 0 0,1 0 15,-1-22-15,21 22 0,-21 0 0,0 0 16,22 0-16,-1-21 0,-21 21 0,22 0 16,-1 0-16,0-21 0,1 21 15,20 0-15,-21 0 0,-20-21 0,20 21 16,0-21-16,1 0 0,-1 21 0,-21-22 16</inkml:trace>
  <inkml:trace contextRef="#ctx0" brushRef="#br0" timeOffset="63812.49">12150 9144 0,'0'-21'16,"-22"21"0,1 0-16,0 0 15,0 21-15,0 0 0,0 0 16,-1 1-16,1 20 0,0-21 0,21 21 16,-21-20-16,21 20 0,-21-21 0,21 21 15,0-20-15,0 20 0,0-21 16,0 0-16,0 0 0,0 1 0,21-1 15,0 0-15,0-21 0,0 0 16,1 0-16,20 0 0,-21 0 0,21-21 16,-20 0-16,20-1 0,0 1 15,1 0-15,-22 0 0</inkml:trace>
  <inkml:trace contextRef="#ctx0" brushRef="#br0" timeOffset="64307.93">12700 8784 0,'0'-42'15,"0"84"-15,0-126 0,0 41 0,0 22 0,0 0 16,0 0-16,0 0 0,-21 21 16,0 0-16,21 21 0,-22 0 15,1 21-15,21-21 0,-21 43 0,0-22 16,0 22-16,21-1 0,-21 1 16,-1-1-16,22 1 0,-21-22 0,21 22 15,0-1-15,0-21 0,0 22 16,0-22-16,0 1 0,0-1 0,0-21 15,21 21-15,1-20 0,-1-1 16,0 0-16,21 0 0,-21-21 0,22 0 16,-1 0-16,-21 0 0,22 0 0,-1 0 15,0-21-15,1 0 0,-22 0 16,21-1-16,-21 1 0,22-21 0,-22 21 16,0 0-16,0-22 0,0 22 0,-21-21 15,0 21-15,0-22 16,0 22-16,21 0 0,-21 0 0,0 0 15,0 42 1,-21 0 0,21 0-16,-21 0 0,21 22 0,0-22 15,-21 0-15,21 0 0,-21 21 0,21-20 16,0 20-16,0-21 0,0 0 16,0 22-16,0-22 0,0 0 0,0 0 15,21-21-15,-21 21 0,21-21 0,0 0 16,0 0-16,22 0 0,-22 0 15,21 0-15,-21 0 0,22 0 0,-1-21 16,0 0-16,1 0 0,-22 0 16,21-1-16,-21 1 0,22-21 0,-22 21 15</inkml:trace>
  <inkml:trace contextRef="#ctx0" brushRef="#br0" timeOffset="64684.84">13779 9250 0,'0'0'0,"-21"21"31,0-21-31,0 21 16,21 0-16,-21 1 0,0 20 0,21-21 16,-22 0-16,22 22 0,0-22 0,0 0 15,0 21-15,0-21 0,0 1 0,0-1 16,0 0-16,0 0 16,0 0-16,22-21 0,-1 0 15,0 0-15,0 0 0,0 0 0,0 0 16,22 0-16,-22-21 0,0 21 15,0-21-15,0 0 0,1 0 0,-1-1 16,0 1-16,0-21 0,-21 21 0,0 0 16,0-22-16,0 22 0,0-21 15,0 21-15,0-1 0,-21 1 0,0 0 16,0 0-16,-1 21 0,1 0 0,0 0 16,0 0-16,0 0 0,0 0 15,-1 0-15,1 21 16,21 0-1,21-21-15,-21 21 16,22-21-16,20 0 0,-21 0 0,0 0 16,22 0-16,-22 0 0,21 0 0,-21 0 15,22-21-15</inkml:trace>
  <inkml:trace contextRef="#ctx0" brushRef="#br0" timeOffset="65111.67">14414 9229 0,'0'0'16,"0"21"-16,0 0 15,0 0-15,0 0 0,0 1 16,0-1-16,0 0 0,-21 0 16,21 0-16,0 0 0,-21 1 0,21 20 15,-21-21-15,0 0 16,21 0-16,-21 1 0,21-1 0,0 0 16,0 0-16,0-42 46,0 0-46,0 0 16,0-1-16,0 1 0,0 0 0,21 0 16,-21-21-16,21-1 0,0 22 0,0-21 15,22 21-15,-22-22 16,0 22-16,21-21 0,-21 21 0,22-1 16,-22 1-16,21 21 0,-21 0 0,1 0 15,-1 0-15,-21 21 0,21 1 16,-21-1-16,0 0 0,0 0 0,0 21 15,0-20-15,0 20 0,0-21 0,0 21 16,0-20-16,0 20 0,0-21 16,-21 0-16,21 0 0,0 1 0,0-1 15,0 0-15,0 0 16,-21-21-16,42 0 16,0-21-1,21 0-15</inkml:trace>
  <inkml:trace contextRef="#ctx0" brushRef="#br0" timeOffset="65467.63">15346 9250 0,'0'0'0,"0"-21"0,21 0 0,-21-1 16,-21 22 0,0 0-16,-1 0 0,1 0 15,0 0-15,-21 22 0,21-1 16,-22-21-16,22 21 0,0 0 0,0 0 15,0 0-15,21 1 0,0-1 0,0 0 16,0 0 0,21-21-16,0 21 0,0-21 15,0 0-15,0 0 0,22 21 0,-22-21 16,21 0-16,-21 22 0,1-22 16,20 21-16,-21 0 0,0-21 0,0 21 15,-21 0-15,0 0 0,0 1 0,0-1 16,0 0-16,-21 0 15,0-21-15,0 21 0,0 0 0,-22-21 16,22 22-16,-21-22 0,21 0 0,0 0 16,-22 21-16,22-21 0,0 0 15,0 0-15,0 0 0,-1 0 16,22-21-16,-21-1 16,21 1-16</inkml:trace>
  <inkml:trace contextRef="#ctx0" brushRef="#br0" timeOffset="65675.56">14287 8700 0,'0'0'0,"-21"0"0,21-22 16,-21 22-16,0 0 0,0 0 15,0 0 17,-1 0-32</inkml:trace>
  <inkml:trace contextRef="#ctx0" brushRef="#br0" timeOffset="65872.53">12869 8932 0,'0'0'0,"-42"22"0,21-1 15,0-21-15,-1 0 0,22 21 16,22-21-16,20 0 16,0 0-16,22 0 0,20 0 15,-20-21-15,21 21 0,20-21 0,-20 21 16,0-22-16</inkml:trace>
  <inkml:trace contextRef="#ctx0" brushRef="#br0" timeOffset="66411.92">16171 9271 0,'-21'0'0,"42"0"0,-63 0 0,63 0 32,0 21-17,0-21-15,22 0 0,-1 0 16,0 0-16,22 0 0,-22 0 0,22 0 16,-1 0-16,-20 0 0,20 0 0,-21 0 15,22 0-15,-22 0 0,-21 0 16,22 0-16,-22-21 0,0 21 0,0 0 15,-21-21-15,0 0 16,0 0-16</inkml:trace>
  <inkml:trace contextRef="#ctx0" brushRef="#br0" timeOffset="66644.39">16785 9102 0,'0'-21'0,"0"-1"15,21 22-15,0-21 16,1 0-16,-1 21 0,21 0 15,-21 0-15,0 0 0,22 0 16,-22 21-16,0 0 0,0 1 0,0-1 16,1 0-16,-22 21 0,0-21 0,0 1 15,0 20-15,-22-21 0,1 0 16,0 22-16,-21-22 0,-1 0 0,1 0 16,0 0-16,-1 0 0,1 1 0,21-1 15,-21 0-15,20-21 0,1 0 16,21 21-16,21-42 15</inkml:trace>
  <inkml:trace contextRef="#ctx0" brushRef="#br0" timeOffset="67324.25">17695 8996 0,'0'0'0,"0"21"15,0 0 1,-21 0-16,0 1 0,0-1 0,0 0 16,-1 21-16,22-21 0,-21 1 15,0 20-15,21-21 0,0 21 0,-21-20 16,0-1-16,21 0 0,-21 0 0,21 0 16,0 0-16,0 1 0,-22-22 15,22 21-15,-21-21 0,21-21 47,21-1-47,1 1 0,-1-21 16,-21 21-16,21-22 0,0 1 15,0 21-15,0-21 0,1-1 0,-1 1 16,0 0-16,0 20 0,0 1 16,0 0-16,1 0 0,-1 21 0,0 0 15,0 0-15,0 21 0,0 0 16,1 0-16,-1 1 0,0 20 0,-21-21 15,0 21-15,21-20 0,-21 20 16,0-21-16,0 21 0,0-20 0,0-1 16,0 21-16,0-21 0,0 0 0,-21 1 15,0-1-15,0-21 16,-1 0 0,22-21-1,0-1-15,0 1 16,0 0-16,22 0 0,-1 0 15,0-22-15,0 22 0,0-21 0,0 21 16,1-22-16,-1 1 0,21 21 16,-21 0-16,22-22 0,-1 22 0,0 21 15,1 0-15,-22 0 0,21 0 16,0 0-16,-20 0 0,20 21 0,-21 1 16,0 20-16,-21-21 0,0 21 0,0-20 15,0 20-15,0-21 0,0 21 16,-21-20-16,0 20 0,0-21 0,0 0 15,-1 0-15,1 1 0,0-22 0,21 21 16,0 0-16,21-21 31,0 0-31,1-21 0,-1 0 16,21-1-16</inkml:trace>
  <inkml:trace contextRef="#ctx0" brushRef="#br0" timeOffset="67680.67">18838 8996 0,'0'0'0,"0"-21"0,-21 21 16,0 0 0,0 21-16,0 0 0,-22 0 15,22 0-15,0 22 0,0-22 0,0 21 16,-1-21-16,1 22 0,0-1 0,21-21 16,0 22-16,0-22 0,0 0 15,0 0-15,0 0 0,21 0 16,0 1-16,1-22 0,-1 0 0,21 0 15,-21 0-15,22 0 0,-22 0 16,21 0-16,-21 0 0,22-22 0,-22 1 16,21 0-16,-21 0 0,0 0 0,1 0 15,-22-1-15,0-20 0,0 0 16,0-1-16,0 1 0,0 0 0,-22-1 16,22 1-16,-21 21 0,0-21 15,0 20-15,0 1 0,-22 0 16,22 21-16,0 0 0,0 0 0,0 0 15,0 0-15,21 21 0,0 0 0,-22 1 16,22-1-16,0 0 16,22-21-16,-1 21 0,0-21 15</inkml:trace>
  <inkml:trace contextRef="#ctx0" brushRef="#br0" timeOffset="68020.14">19219 8869 0,'0'0'0,"0"21"16,0 0 0,21 0-16,-21 1 0,22-1 15,-22 21-15,0-21 0,0 22 16,0-22-16,0 21 0,0-21 0,0 22 16,0-22-16,0 0 0,0 0 0,0 0 15,0 0-15,0 1 0,0-1 16,21-21-1,0 0-15,-21-21 16,21-1-16,0 1 16,-21 0-16,21 0 0,1-21 0,-22-1 15,21 1-15,0 0 0,0-1 16,0 1-16,0 0 0,1-1 0,-22 22 16,21 0-16,0-21 0,0 42 15,0-22-15,0 1 16,1 21-16,-1 0 0,0 0 15,0 21-15</inkml:trace>
  <inkml:trace contextRef="#ctx0" brushRef="#br0" timeOffset="68316.61">19727 9123 0,'0'0'0,"21"21"0,1-21 0,-1 0 0,21 21 15,-21-21-15,0 0 0,1 0 16,-1 0-16,0-21 0,0 21 15,0-21-15,0 0 0,1 0 0,-1-1 16,0 1-16,-21 0 0,0-21 16,0 21-16,0-22 0,0 22 0,0-21 15,0 21-15,0-22 0,-21 22 0,0 21 16,-1 0-16,1 0 0,-21 0 16,21 21-16,0 0 0,-22 1 0,22 20 15,0 0-15,0 1 0,21-1 0,0 0 16,-21 1-16,21-1 0,0 0 15,0-21-15,0 22 0,0-22 0,21 0 16,0 0-16,0-21 0,21 21 0,-20-21 16,-1 0-16,21 0 15,0 0-15,-20-21 0,20 0 0</inkml:trace>
  <inkml:trace contextRef="#ctx0" brushRef="#br0" timeOffset="68708.55">20193 8149 0,'0'0'16,"21"0"0,0 0-16,22 0 15,-1 0-15,0 0 0,1 0 0,20 0 16,-21 0-16,22 0 15,-1 0-15,1 0 0,-1 0 0,1 0 16,-1 0-16,-20 0 0,-1 0 16,0 0-16,-20 0 0,-1 0 0,-42 0 31,-22 0-31,22 0 0</inkml:trace>
  <inkml:trace contextRef="#ctx0" brushRef="#br0" timeOffset="68939.5">20553 8170 0,'0'0'0,"-21"22"16,21-1-16,-22-21 0,22 21 15,0 21-15,0-21 0,-21 22 16,21-1-16,-21 0 0,21 22 0,0-22 16,-21 1-16,21 20 0,-21-21 15,0 22-15,21-1 0,0-20 0,0 20 16,-22-20-16,22-1 0,0 0 0,-21 1 15,21-22-15,0 21 0,0-21 16,0 0-16,0 1 0,0-1 16,21-21-1,1-21-15</inkml:trace>
  <inkml:trace contextRef="#ctx0" brushRef="#br0" timeOffset="69291.91">20870 8700 0,'-21'21'16,"0"0"-16,21 0 15,-21 0-15,0 22 0,-1-22 0,22 21 16,-21-21-16,21 22 0,-21-22 0,21 21 16,0-21-16,0 0 0,0 1 15,0-1-15,0 0 0,0 0 0,21-21 16,0 0-16,22 0 0,-22 0 15,0 0-15,21 0 0,-20 0 16,20 0-16,-21 0 0,21-21 0,-20 0 16,-1 0-16,0-1 0,0 1 0,0-21 15,-21 21-15,0-22 0,0 1 16,0 21-16,0-21 0,-21 20 0,0-20 16,0 21-16,0 0 0,-1 21 0,1-21 15,0 21-15,0 0 0,0 0 16,0 0-16,-1 0 0,1 0 15,21-22 1,21 22-16,1 0 0,-1-21 16</inkml:trace>
  <inkml:trace contextRef="#ctx0" brushRef="#br0" timeOffset="69784.32">21399 8446 0,'22'-22'16,"-1"22"0,0-21-16,0 21 0,0 0 15,0-21-15,22 21 0,-22-21 0,21 0 16,-21 21-16,1-21 0,20 21 16,-21-22-16,-21 1 15,-21 21 1,0 0-16,-22 0 15,1 0-15,0 0 0,-22 21 0,22 1 16,0-1-16,-1 0 0,1 0 0,21 0 16,0 22-16,-22-22 0,43 21 15,0-21-15,0 22 0,0-22 0,0 0 16,0 0-16,0 0 0,21 0 16,1 1-16,20-1 0,-21 0 0,21-21 15,1 21-15,-22-21 0,21 0 16,1 0-16,-22 0 0,21 0 15,-21 0-15,0 0 0,1 0 0,-44 0 32,1 0-32,0 21 0,-21-21 15,-1 21-15,1 1 0,0-1 0,-1 0 16,1 0-16,0 21 0,21-20 0,-22 20 16,22-21-16,0 0 0,0 22 15,21-22-15,0 0 0,0 0 0,0 0 16,0 0-16,21 1 0,0-22 0,0 0 15,0 0-15,1 0 0,20 0 16,-21 0-16,21 0 0</inkml:trace>
  <inkml:trace contextRef="#ctx0" brushRef="#br0" timeOffset="70048.77">22183 8234 0,'0'0'0,"0"-106"16,0 85-16,-22 21 16,1 21-16,0 0 15,21 22-15,-21-1 0,0 21 0,0-20 16,-1 20-16,22 1 0,-21-1 0,0 1 16,0-1-16,0 1 0,-22-1 15,22 1-15,0-1 0,0-20 16,0 20-16,0-21 0,21-20 0,0 20 15,-22-21-15,22 0 0,0 0 16,0 1-16,22-22 16,-1 0-16</inkml:trace>
  <inkml:trace contextRef="#ctx0" brushRef="#br0" timeOffset="70408.2">22098 9017 0,'0'21'0,"21"-21"15,0 0 1,0 0-16,1 0 16,-1 0-16,0 0 0,0-21 15,0 21-15,-21-21 0,0 0 16,21 0-16,-21-1 0,0 1 15,0 0-15,0 0 0,-21 0 16,0 21-16,0 0 16,0 0-16,21 21 0,-21 0 15,-1-21-15,1 42 0,0-20 0,21-1 16,0 0-16,-21 21 0,21-21 16,0 1-16,0-1 0,0 0 0,0 0 15,0 0-15,0 0 0,21-21 0,0 22 16,0-22-16,22 0 15,-22 0-15,0 0 0,21 0 0,-20 0 16,20-22-16,0 22 0</inkml:trace>
  <inkml:trace contextRef="#ctx0" brushRef="#br0" timeOffset="71048.12">22712 8848 0,'0'-21'0,"0"42"0,-21-42 16,-1 42-16,22 0 15,-21 0-15,21 0 0,-21 0 16,21 1-16,0 20 0,0-21 0,-21 0 16,21 22-16,-21-22 0,21 0 15,-21 0-15,21 21 0,0-20 0,0-1 16,-22-21-16,1 21 0,21 0 0,-21-21 16,21 21-1,-21-21-15,21-21 16,0 0-16,0 0 15,0 0-15,21-1 16,0-20-16,0 21 0,1 0 16,-1-22-16,0 1 0,21 21 0,-21-21 15,1-1-15,20 22 0,-21 0 16,0 0-16,22 0 0,-22 21 0,0 0 16,21 0-16,-21 0 0,1 0 0,-1 21 15,0 21-15,0-21 0,-21 0 16,21 22-16,-21-22 0,0 21 0,0-21 15,0 22-15,0-22 0,0 0 0,-21 0 16,0 0-16,0 1 0,0-1 16,-1-21-16,1 21 15,0-21-15,0 0 16,21-21 0,0 0-16,0-1 15,21 1-15,0 0 0,0 0 0,1 0 16,-1-22-16,21 22 0,-21-21 15,22 0-15,-22 20 0,21-20 0,0 0 16,-20 21-16,20-1 0,0 1 16,-21 21-16,22 0 0,-22 0 0,0 21 15,0 1-15,-21-1 0,0 21 0,0-21 16,0 22-16,0-1 0,0-21 16,0 21-16,0-20 0,0 20 15,0-21-15,0 0 0,-21 0 0,0 1 16,21-1-16,-21-21 0,21 21 15,21-42 17</inkml:trace>
  <inkml:trace contextRef="#ctx0" brushRef="#br0" timeOffset="71387.58">23622 9017 0,'-21'0'0,"21"21"16,21-21 0,0 0-16,0 0 15,0 0-15,1 0 0,-1 0 0,21 0 16,-21 0-16,0 0 0,22 0 0,-22 0 16,0-21-16,0 21 0,0-21 15,1 21-15,-1-21 0,-21 0 16,0-1-16,0 1 15,-21 21-15,-1 0 0,1 0 16,-21 0-16,21 0 0,0 21 0,-22 1 16,22-1-16,0 0 15,0 0-15,0 0 0,-1 0 0,1 22 16,0-22-16,21 0 0,0 0 0,0 0 16,0 1-16,0-1 15,0 0-15,21-21 0,0 0 0,1 0 16,-1 0-16,0 0 0,0 0 0,0 0 15,22 0-15</inkml:trace>
  <inkml:trace contextRef="#ctx0" brushRef="#br0" timeOffset="71839.49">24299 8890 0,'0'0'0,"0"-21"0,0 0 0,0 0 0,0 42 31,-21-21-31,0 42 15,21-21-15,-21 0 0,21 1 0,0 20 16,-21-21-16,21 21 0,-22-20 0,22 20 16,-21-21-16,21 0 0,0 0 15,0 1-15,-21-1 0,21 0 0,0 0 16,-21-21-16,21 21 0,-21-21 31,21-21-15,0 0-16,0 0 15,21 0-15,0-1 0,0 1 16,0 0-16,22-21 0,-22-1 0,21 1 16,1 0-16,-1-1 0,0 1 0,-21 21 15,22-21-15,-1 20 0,0 22 16,-20 0-16,20 0 0,-21 0 0,0 22 16,-21 20-16,0-21 0,0 21 15,0-20-15,0 20 0,0 0 0,0 1 16,-21-22-16,21 21 0,-21 0 0,21-20 15,-21-1-15,21 0 0,-21 0 16,21 0-16,0 0 0,-22-21 16,22-21 15,0 0-31,22 0 16,-22 0-16</inkml:trace>
  <inkml:trace contextRef="#ctx0" brushRef="#br0" timeOffset="72107.95">25104 8403 0,'0'0'0,"21"-42"0,-21 21 0,0 0 15,0-1-15,0 1 0,0 42 16,-21 1 0,-1 20-16,22-21 0,-21 21 0,0 1 15,0 20-15,0-20 0,0 20 16,-1-21-16,1 22 0,0-1 15,21 1-15,-21-22 0,21 22 0,-21-22 16,21 0-16,0 1 0,0-22 0,0 21 16,0-21-16,0 1 0,0-1 15,0 0-15,21-21 16,0 0-16,0 0 0,0 0 16,1 0-16,-1-21 0,0 0 15,0-1-15</inkml:trace>
  <inkml:trace contextRef="#ctx0" brushRef="#br0" timeOffset="72266.42">24850 8784 0,'0'0'15,"-43"0"-15,22 0 0,0 0 0,42 0 32,0 0-32,0 0 15,1 0-15,20 0 0,0 0 16,1 0-16,-22-21 0,42 21 0,-20 0 15,-1 0-15</inkml:trace>
  <inkml:trace contextRef="#ctx0" brushRef="#br0" timeOffset="72532.87">25844 8615 0,'0'0'0,"-21"0"0,0 0 15,0 0-15,0 0 0,0 0 16,-1 0-16,1 21 0,0 0 0,0 0 16,0 22-16,0-22 0,-1 21 15,1 1-15,21-1 0,-21 0 0,21 1 16,0-22-16,0 21 0,0 0 16,0-20-16,0 20 0,0-21 0,0 0 15,0 0-15,0 1 0,0-1 16,21 0-16,0-21 0,1 0 15,-1 0-15,0 0 0,21 0 16,-21 0-16,22 0 0</inkml:trace>
  <inkml:trace contextRef="#ctx0" brushRef="#br0" timeOffset="72768.32">26374 8594 0,'0'-21'0,"0"42"0,21-64 0,0 43 15,0 0 1,0 0-16,-21 22 0,21-1 16,1 0-16,-22 0 0,21 0 0,0 22 15,-21-1-15,21 0 0,-21 22 16,0-22-16,0 22 0,0-22 0,0 0 16,0 1-16,-21-1 0,-21 0 15,20-21-15,1 22 0,-21-22 0,21 0 16,-22 0-16,1 0 0,0 1 0,-1-22 15,1 21-15,0-21 0</inkml:trace>
  <inkml:trace contextRef="#ctx0" brushRef="#br0" timeOffset="74356.38">1037 11176 0,'0'-21'0,"0"0"16,0 0 0,0 42-1,-21 0 1,21 0-16,-21 21 0,21 22 0,-21-1 16,21 1-16,0-1 0,-22 1 15,22 21-15,-21-22 0,0 1 0,0 20 16,21-20-16,-21-22 0,0 22 15,21-22-15,0 0 0,0 1 0,-22-22 16,22 0-16,0 0 0,0 0 16,22-42 15,-22 0-31,0 0 0,21 0 0,-21-1 16,0-20-16,21 0 0,-21-1 15,0 22-15</inkml:trace>
  <inkml:trace contextRef="#ctx0" brushRef="#br0" timeOffset="74996.24">741 11430 0,'-21'-42'0,"42"84"0,-42-127 0,-1 43 0,22 21 15,-21-21-15,21 20 0,0-20 16,0 21-16,0 0 0,21 0 0,22-1 16,-1 1-16,0 0 15,1 0-15,20 21 0,1 0 0,-1 0 16,1 0-16,20 0 0,1 21 15,-21 21-15,-1-20 0,1 20 0,-22 0 16,0 1-16,-21 20 0,1-21 16,-22 1-16,0 20 0,-22-20 0,-20-1 15,0 0-15,-1 1 0,1-22 16,-21 21-16,20-21 0,1 0 0,-22 1 16,22-1-16,0 0 0,-1-21 15,1 0-15,0 0 0,-1 0 0,22 0 16,-21 0-16,21 0 0,21-21 15,-21 0-15,21-1 16,0 1-16,21 21 16,0 0-16,0 0 15,0 0-15,0 21 0,22 1 16,-22-1-16,0 0 0,0 0 16,22 21-16,-22-20 0,0 20 0,0-21 15,-21 21-15,21-20 0,0-1 16,1 0-16,-22 21 0,21-21 0,0-21 15,0 22-15,0-22 0,0 0 16,1 0-16,-1 0 0,21 0 16,-21 0-16,22-22 0,-22 22 0,21-21 15,0-21-15,-20 21 0,20 0 16,-21-22-16,21 22 0,-20-21 0,-1-1 16,0 22-16,-21-21 0,0 21 15,21 0-15,-21-1 0,0 1 0,0 42 31,0 1-31,0-1 16,-21 0-16,21 21 0,0-21 16,0 1-16,-21-1 0,21 0 0,-21 0 15,21 0-15,-22 0 0,22 1 16,0-1 0,0-42-1,22 21 1,-22-22-16</inkml:trace>
  <inkml:trace contextRef="#ctx0" brushRef="#br0" timeOffset="75181.67">1841 11472 0,'-21'0'16,"0"0"-1,0 0 1,21 22-1,-21-22-15,21 21 0,0 0 16,0 0 0,21-21-16,0 21 15</inkml:trace>
  <inkml:trace contextRef="#ctx0" brushRef="#br0" timeOffset="75882.99">2455 11811 0,'0'0'0,"85"-85"16,-85 64-16,21 0 0,-21 0 16,21 0-16,-21-22 0,0 22 15,0 0-15,0 0 0,-21 21 0,0-21 16,0 21-16,0 0 0,-22 0 0,22 0 15,-21 0-15,21 21 0,-22 0 16,22 0-16,0 0 0,-21 1 0,20-1 16,22 21-16,-21-21 0,21 0 15,0 22-15,0-22 0,0 0 0,0 0 16,0 0-16,0 1 16,21-1-16,1-21 0,-1 0 0,0 0 15,21 0-15,-21 0 0,22 0 0,-22-21 16,21 21-16,1-22 0,-22 1 15,21 0-15,-21 0 0,22 0 0,-22 0 16,0-1-16,-21 1 0,0 0 16,21 21-16,-21-21 0,0 0 15,0 42 17,0 0-32,0 0 0,0 0 15,0 22-15,0-22 0,0 21 16,0 1-16,0-1 0,-21 0 15,21 1-15,0-1 0,0 21 0,0-20 16,0 20-16,0-20 0,0 20 16,0 1-16,-21-22 0,21 21 0,0 1 15,-21-1-15,21 1 0,-22-1 0,1 1 16,21-1-16,-21 1 0,-21-22 16,21 22-16,-1-22 0,-20 22 0,0-22 15,21-21-15,-22 21 0,1 1 16,0-22-16,-1 0 0,1 0 0,0 0 15,-1-21-15,1 0 0,-22 0 16,22 0-16,-21 0 0,-1 0 0,1-21 16,-1 0-16,1 0 0,20-21 0,-20-1 15,20 1-15,22 0 16,0-22-16,0 1 0,21-1 0,0 1 16,0 20-16,0-20 0,21-1 15,0 22-15,0-22 0,1 22 0,20-21 16,0 20-16,1-20 0,20 20 0</inkml:trace>
  <inkml:trace contextRef="#ctx0" brushRef="#br0" timeOffset="76591.81">3408 11240 0,'0'-22'0,"0"44"0,-21-44 15,-1 22-15,1 0 16,0 0-16,21 22 0,-21-1 0,0 21 16,0 0-16,21 1 0,-22-1 15,1 22-15,21-22 0,-21 21 0,0-20 16,21 20-16,-21-20 0,0-1 0,-1 0 16,22 1-16,-21-22 15,0 21-15,21-21 0,0 0 0,0 1 0,0-1 16,0-42 15,21-1-31,0 1 0,-21 0 0,22 0 16,-1-21-16,0 20 0,21-62 15,1 20-15,-22 22 16,0 21-16,0 0 0,0-1 0,0 1 16,1 21-16,-1 0 15,-21 21-15,0 1 0,21-1 16,-21 21-16,0-21 0,0 22 0,0-22 15,0 21-15,0-21 0,0 22 16,0-22-16,0 21 0,0-21 0,21 0 16,-21 1-16,21-1 0,0 0 15,1 0-15,-1 0 0,0-21 16,0 0-16,21 0 0,-20 0 0,20 0 16,0-21-16,-21 0 0,22 21 0,-1-42 15,-21 20-15,22 1 0,-22-21 16,21 0-16,-21-1 0,0 1 0,1 0 15,-1-1-15,0-20 0,-21 20 0,0-20 16,0 21-16,0-22 0,0 22 16,0-1-16,0 1 0,0 21 0,0 0 15,0 0-15,-21 21 0,0 0 16,-1 21-16,22 0 16,-21 21-16,21 1 0,0-1 0,-21 0 15,21 1-15,0-1 0,-21 21 16,21-20-16,0-1 0,0 0 15,0 1-15,0-1 0,0 0 0,0 1 16,0-22-16,0 21 0,0-21 0,0 1 16,0-1-16,0 0 0,21-21 15,0 0-15,0 0 0,1 0 16,-1 0-16,0-21 0,-21 0 16,0-1-16</inkml:trace>
  <inkml:trace contextRef="#ctx0" brushRef="#br0" timeOffset="76767.71">3831 11748 0,'0'0'0,"-21"0"15,21-22-15,21 22 16,0-21-16,22 21 16,-22 0-16,21 0 0,-21-21 15,0 21-15,22-21 0,-22 21 0,21-21 16,-21 21-16,1-21 0,-1 21 0,0-22 15,0 22-15,0-21 0</inkml:trace>
  <inkml:trace contextRef="#ctx0" brushRef="#br0" timeOffset="77367.88">5186 11705 0,'0'-21'0,"0"42"0,0-63 0,0 21 16,21 0-16,0-1 15,-21 1-15,0 0 0,0 0 0,21 0 16,-21 0-16,0-1 0,0 1 15,0 0-15,0 0 0,0 0 16,-21 0-16,0-1 16,0 22-16,0 0 0,-1 0 15,1 0-15,0 0 0,0 0 0,0 22 16,0-1-16,-1 21 0,1-21 0,0 22 16,0-1-16,0 0 0,0 22 15,21-22-15,0 22 0,-22-22 0,22 21 16,0 1-16,0-22 0,0 1 0,0-1 15,0 0-15,0 1 0,22-22 16,-1 0-16,0 0 0,0-21 0,21 0 16,1 0-16,-22 0 0,21 0 0,1 0 15,-1-21-15,0 0 16,1 0-16,-1-1 0,21 1 0,-20-21 16,-1 0-16,22 20 0,-22-20 0,21 0 15,-20-22-15,-1 22 0,-21 0 16</inkml:trace>
  <inkml:trace contextRef="#ctx0" brushRef="#br0" timeOffset="77780.86">5884 11282 0,'0'-42'0,"0"211"0,0-381 0,0 297 0,0-212 16,0 85-16,0 20 0,0 1 0,0 42 31,0 22-15,0-1-16,0 0 0,-21 1 0,21-1 15,-21 22-15,21-22 0,0 21 16,0-20-16,0 20 0,0-20 15,0-1-15,0 0 0,0 1 0,0-1 16,0 0-16,0 1 0,0-22 0,0 0 16,0 21-16,21-21 0,0 1 15,0-1-15,1-21 0,-1 0 16,0 0-16,0 0 0,0 0 16,0-21-16,1-1 0,-1 22 15,0-21-15,-21 0 0,21-21 0,0 21 16,0-1-16,-21 1 0,0 0 15,22 0-15,-22 0 0,21 21 16,-21-21-16,0 42 16,0 0-16,0 0 15,0 0-15,0 0 16,0 1-16,0-1 0,0 0 0,0 0 16,0 0-16,0 0 0,0 1 15,0-44 16,21 1-31,0 21 0,-21-21 16,21 0-16</inkml:trace>
  <inkml:trace contextRef="#ctx0" brushRef="#br0" timeOffset="77948.32">6329 11451 0,'-21'0'31,"-1"0"-15,22 21 0,0 1-16,0-1 15</inkml:trace>
  <inkml:trace contextRef="#ctx0" brushRef="#br0" timeOffset="78235.78">6879 11451 0,'0'0'0,"-21"0"16,0 0 0,0 0-16,-1 0 0,1 0 0,0 21 15,0 1-15,0-1 0,0 21 16,-1-21-16,1 22 0,0-22 0,21 21 15,0 0-15,0-20 0,0 20 16,0-21-16,0 21 0,0-20 0,0-1 16,0 21-16,21-21 0,22 0 15,-22-21-15,0 0 0,21 0 16,-21 0-16,22 0 0,-1-21 0,0 21 16,1-21-16,-1 0 0,0-21 0,22 20 15,-22 1-15</inkml:trace>
  <inkml:trace contextRef="#ctx0" brushRef="#br0" timeOffset="78792.24">7493 11007 0,'0'-43'0,"0"86"0,0-107 0,0 43 0,0 0 16,0 0-16,-21 21 0,21 21 16,-21 0-16,21 0 15,-22 22-15,22-1 0,-21 21 0,21-20 16,0 20-16,0 1 0,0-1 0,0 1 15,0-1-15,0-20 0,0 20 16,-21-21-16,21 1 0,-21-1 0,21 0 16,-21 1-16,21-22 0,0 0 0,0 0 15,-21 0-15,21 1 0,-22-22 16,22-22 15,0 1-31,22 0 0,-1 0 16,-21 0-16,21-22 0,0 22 0,0-21 15,22 21-15,-22-22 0,0 22 0,21-21 16,-21 21-16,1 0 0,20-1 0,-21 22 16,0 0-16,0 0 0,1 0 15,-22 22-15,0-1 16,0 0-16,0 0 0,-22 0 16,1 0-16,0 1 0,0-1 15,0-21-15,0 21 0,-1 0 16,1-21-16,-21 21 0,21-21 0,0 0 15,21 21-15,-22-21 0,1 0 16,0 22-16,21-1 16,0 0-16,0 0 15,0 0-15,0 0 0,0 1 16,21-1-16,0 0 16,1 0-16,-22 0 0,21-21 0,0 21 15,0 1-15,0-22 0,22 0 0,-22 21 16,0-21-16,0 0 0,21 0 15,-20 0-15,-1 0 0,21 0 0,-21 0 16,22 0-16,-1-21 0,-21 21 0,21-22 16</inkml:trace>
  <inkml:trace contextRef="#ctx0" brushRef="#br0" timeOffset="79300.12">8594 11557 0,'-22'0'15,"44"0"1,20 0-16,-21 0 0,21 0 0,1 0 16,20 0-16,-20 0 0,20 0 15,-21 0-15,1 0 0,20 0 16,-20 0-16,-1 0 0,0-21 0,1 21 15,-22 0-15,21-21 0,0 0 0,-20 21 16,-1-22-16,0 22 0,-21-21 16,0 0-16,0 0 15,-21 21-15,0-21 0,-1 21 0,-20 0 16,0-21-16,-1 21 0,1 0 16,0 0-16,-1 0 0,1 0 0,21 0 15,0 0-15,0 0 0,42 0 31,0 0-31,21 0 0,-21 0 16,22 0-16,-22 0 0,21 0 0,-21 0 16,22 0-16,-22 0 0,21 0 15,-21 0-15,1 0 0,-1 0 0,0 21 16,0 0-16,-21 0 0,0 21 0,0-20 16,0-1-16,0 21 0,0-21 0,-21 22 15,0-22-15,-22 21 0,22-21 16,-21 0-16,0 1 0,20 20 0,-20-21 15,21 0-15,0-21 0,-22 21 0,43 1 16,-21-22-16,0 0 16</inkml:trace>
  <inkml:trace contextRef="#ctx0" brushRef="#br0" timeOffset="80171.34">11409 11091 0,'0'0'15,"0"-42"-15,21 21 0,0 0 0,-21-22 0,0 22 16,0 0-16,21 0 0,-21 0 15,0 0-15,-21 42 16,21 0 0,-21 21-16,0 1 0,0-1 15,-1 21-15,1 1 0,0-1 16,0 22-16,-21-21 0,20-1 0,1 1 16,0-1-16,-21-21 0,21 1 15,-1 20-15,1-20 0,0-1 0,0-21 16,0 21-16,0-20 0,21-1 0,21-21 31,0-21-15,-21-1-16,21 1 0,0 0 0,0 0 15,1-21-15,-1-1 0,0 1 16,0 0-16,21-22 0,-20 22 16,-1-22-16,0 1 0,0-22 0,21 22 15,-20-1-15,-1 1 0,21-1 16,-21 1-16,0 20 0,1-20 0,-1 20 15,0 22-15,-21 0 0,21 0 0,0 21 16,-21 21 0,0 21-16,0 1 0,21-1 0,-21 22 15,22-1-15,-22 1 0,0 20 0,0-20 16,21-1-16,-21 22 0,0-22 16,0 1-16,0-22 0,0 22 0,0-22 15,0 0-15,0 1 0,0-1 16,0-21-16,0 22 0,0-22 15,0 0-15,0 0 0,0 0 16,-21-21-16,-1-21 16</inkml:trace>
  <inkml:trace contextRef="#ctx0" brushRef="#br0" timeOffset="80364.02">11155 11663 0,'0'21'0,"0"-42"0,21 63 16,0-42 0,0 0-16,22 0 0,-22 0 15,21 0-15,-21 0 0,22 0 16,-1 0-16,0 0 0,22 0 0,-22 0 16,0-21-16,1 21 0,-1-21 0,22 21 15,-22-21-15,0 0 0</inkml:trace>
  <inkml:trace contextRef="#ctx0" brushRef="#br0" timeOffset="81052.31">12382 11430 0,'0'-21'0,"0"0"16,-21 21-16,0 0 0,0 0 16,0 0-16,0 0 0,-1 21 15,1 0-15,0-21 0,0 21 0,0 0 16,0 22-16,-1-22 0,1 21 0,21-21 15,0 22-15,0-1 0,0 0 0,0-20 16,0 20-16,0-21 0,21 21 16,1-20-16,-1-1 0,21 0 0,-21 0 15,0 0-15,22-21 0,-1 0 0,-21 0 16,22 0-16,-1 0 0,0 0 16,1 0-16,-1-21 0,21 0 0,-20 0 15,-1 0-15,0-1 0,1 1 0,-1-21 16,-21 21-16,22-22 0,-22 1 15,21 0-15,-21-1 0,0-20 16,1-1-16,20 1 0,-42-1 0,21 1 16,0-1-16,0 1 0,-21-1 0,0 1 15,22 21-15,-1-22 0,-21 22 16,21 21-16,-21-1 0,0 1 0,0 42 31,0 22-31,0-22 0,0 21 16,0 1-16,-21-1 0,21 21 0,0 1 15,-21-22-15,21 22 0,0-1 0,0-20 16,0 20-16,0-21 0,0 1 16,0-1-16,0 0 0,0 1 0,0-22 15,0 21-15,0-21 0,0 1 16,0-1-16,21 0 16,0-21-16,0 0 0,0 0 0,0 0 15,22 0-15,-22 0 0,0 0 0,21-21 16,-20 21-16,-1-21 0,21-1 0,-21 1 15,0 0-15,1 0 0,-1-21 16,0 20-16,0 1 0,-21-21 0,21 21 16,-21 0-16,0-1 0,0 1 0,0 42 31,0 1-31,0-1 0,0 0 16,0 0-16,0 0 0,0 0 0,-21 1 15,21-1-15,-21 0 0,21 0 16,0 0-16,0 0 0,0 1 15,21-22 17,-21-22-32,0 1 0</inkml:trace>
  <inkml:trace contextRef="#ctx0" brushRef="#br0" timeOffset="81255.78">13716 11197 0,'0'0'0,"0"-21"0,0 0 32,-21 21-17,0-21 48,-1 21-63</inkml:trace>
  <inkml:trace contextRef="#ctx0" brushRef="#br0" timeOffset="81435.75">13039 11367 0,'0'0'15,"-22"0"-15,1 21 0,0-21 16,42 0-1,0 0 1,1 0-16,-1 0 0,0 0 0,21 0 16,1 0-16,-1 0 0,0 0 15,-21 0-15</inkml:trace>
  <inkml:trace contextRef="#ctx0" brushRef="#br0" timeOffset="81836.14">14055 11388 0,'-22'21'0,"1"-21"0,0 0 15,0 21-15,0 0 0,0 0 16,-1 1-16,1-1 0,21 0 16,0 0-16,0 21 0,-21-20 0,21-1 15,-21 0-15,21 0 0,0 0 16,0 0-16,0 1 0,0-1 15,21 0-15,0-21 0,0 0 16,1 0-16,-1 0 0,0 0 0,0 0 16,0 0-16,22 0 0,-22-21 15,0 21-15,21-21 0,-21-1 0,1 1 16,20 0-16,-21 0 0,0 0 0,0 0 16,-21-22-16,0 22 0,0-21 15,0-1-15,0 1 0,0 21 0,0-21 16,-21 20-16,21 1 0,-21 0 0,0 21 15,0 0-15,0 0 0,-22 0 16,22 0-16,0 21 0,0-21 0,0 21 16,21 1-16,0-1 0,-22-21 15,22 21-15,0 0 0,0 0 0,0 0 16,22-21 0</inkml:trace>
  <inkml:trace contextRef="#ctx0" brushRef="#br0" timeOffset="82298.03">14605 11324 0,'0'0'0,"0"-21"0,0 0 15,0 42 1,0 0 0,0 0-16,0 1 0,0-1 15,0 0-15,0 21 0,0-21 16,0 1-16,0-1 0,-21 21 0,21-21 15,0 0-15,-21 1 0,21-1 16,0 0-16,0 0 16,-22-21-16,22 21 0,-21-21 15,21-21 17,0 0-32,0 0 0,0 0 15,21-1-15,1 1 0,-1-21 0,-21 21 16,42-22-16,-21 1 0,0 0 15,1-1-15,20 1 0,-21 0 16,21 21-16,-20-1 0,-1 1 0,21 0 16,-21 21-16,0 0 0,1 21 0,-1 0 15,-21 1-15,0-1 0,21 21 16,-21-21-16,21 22 0,-21-1 0,0-21 16,0 21-16,0-20 0,0 20 0,0-21 15,-21 0-15,0 0 0,21 1 16,-21-1-16,21 0 0,-22-21 0,22 21 15,22-21 17,-1 0-32</inkml:trace>
  <inkml:trace contextRef="#ctx0" brushRef="#br0" timeOffset="82676">15663 11197 0,'0'-21'0,"0"42"0,0-63 0,0 21 0,0 0 16,-21 21 0,0 0-16,0 0 0,0 21 0,-22 0 15,22 0-15,-21 0 0,21 0 0,-1 22 16,1-22-16,0 21 0,21-21 16,0 1-16,0-1 0,0 0 15,21 0-15,0 0 0,1 0 0,-1 1 16,21-22-16,-21 0 0,0 21 0,22-21 15,-22 0-15,0 0 0,21 21 16,-20-21-16,-1 21 0,0-21 0,-21 21 16,0 0-16,0 1 0,0-1 15,0 0 1,-21-21-16,0 0 0,-22 21 0,22 0 16,0-21-16,-21 0 0,-1 0 0,22 21 15,-21-21-15,-1 0 0,1 0 16,21 0-16,0 0 0,0 0 15,-1 0-15,1 0 0,21-21 16,0 0-16,21 0 16,22 0-16</inkml:trace>
  <inkml:trace contextRef="#ctx0" brushRef="#br0" timeOffset="83163.41">16362 11324 0,'21'0'32,"21"0"-32,1 0 0,-1 0 15,0 0-15,22 0 0,-22 0 0,22 0 16,-1 0-16,1 0 0,-1 0 0,1 0 15,-1 0-15,1 0 0,-1 0 16,-21 0-16,1 0 0,-1-21 0,0 0 16,-20 21-16,-1-21 0,-21 0 15,0-1-15,-21 22 16,-1-21-16,-20 0 0,21 21 16,-21-21-16,-1 21 0,22 0 0,-21 0 15,21-21-15,-22 21 0,22 0 16,0 0-16,42-21 15,0 21 1,22 0-16,-22 0 16,0 0-16,21 0 0,-21 0 0,1 0 15,20 21-15,-21-21 0,0 21 0,0 0 16,-21 0-16,0 0 0,0 1 16,0 20-16,0-21 0,0 0 0,0 22 15,-21-22-15,0 0 0,0 0 0,0 0 16,0 0-16,-1 1 0,1-1 15,0 0-15,0 0 0,0-21 16,0 0-16</inkml:trace>
  <inkml:trace contextRef="#ctx0" brushRef="#br0" timeOffset="83499.89">19071 11007 0,'0'0'0,"0"-21"16,21-1-16,0 22 15,-21-21-15,22 0 0,-1 21 16</inkml:trace>
  <inkml:trace contextRef="#ctx0" brushRef="#br0" timeOffset="83776.38">19198 10774 0,'21'0'15,"-42"0"-15,42-21 0,-21 0 0,0-1 16,-21 1-16,0 0 0,0 0 16,0 0-16,-1 21 0,-20-21 0,21-1 15,-21 22-15,20 0 0,-20 0 16,0 0-16,-1 22 0,1-1 15,0 0-15,-22 21 0,22 1 0,-22-1 16,22 21-16,-21-20 0,20 20 0,-20 1 16,20 20-16,1-20 0,21 21 15,-21-22-15,20 1 0,22-1 0,0-21 16,0 22-16,0-22 0,22 1 0,-1-22 16,0 0-16,21 21 0,-21-42 15,22 21-15,-1-21 0,0 0 0,22 0 16,-22 0-16,1 0 0,20 0 0,-21-21 15,1 21-15,-1-21 16,0 0-16</inkml:trace>
  <inkml:trace contextRef="#ctx0" brushRef="#br0" timeOffset="84172.34">19177 11282 0,'0'0'0,"0"-42"0,0 20 0,0 1 16,0 0-16,0 0 0,-21 42 31,0-21-31,21 21 0,-22 0 15,1 22-15,21-22 0,-21 0 16,21 21-16,-21-20 0,21 20 0,-21-21 16,21 21-16,0-20 0,0 20 0,0-21 15,0 0-15,0 22 0,0-22 16,0 0-16,21 0 0,0-21 0,0 21 16,22-21-16,-22 0 0,0 0 15,0 0-15,21 0 0,-20 0 0,20 0 16,-21 0-16,0 0 0,0-21 15,1 0-15,-1 21 0,0-21 0,-21 0 16,0-22-16,0 22 0,0 0 0,0-21 16,-21 20-16,0-20 0,-1 0 15,1 21-15,0-22 0,0 22 0,-21 0 16,20 0-16,1 0 0,0 21 0,0 0 16,-21 0-16,20 0 0,1 0 15,0 21-15,21 0 16,-21-21-16,21 21 0,0 0 0,0 0 15,0 1-15,0-1 0,21 0 16,0-21-16,0 21 0,1-21 0,20 0 16,-21 0-16,21 0 0</inkml:trace>
  <inkml:trace contextRef="#ctx0" brushRef="#br0" timeOffset="84605.87">19791 11303 0,'-21'0'31,"-1"21"-31,22 0 0,0 1 16,-21-1-16,0 0 0,0 0 15,21 21-15,0-20 0,-21-1 0,0 0 16,-1 0-16,22 0 0,0 0 0,0 1 16,-21-1-16,21 0 15,0-42 16,21 21-15,-21-21-16,22-1 0,-1 1 0,-21-21 16,21 21-16,0-22 0,0 22 0,0-21 15,22 0-15,-22-1 0,0 1 16,0 21-16,22 0 0,-22-1 16,0 1-16,0 21 0,21 0 0,-20 0 15,-1 21-15,0 1 0,-21-1 16,0 21-16,21 0 0,-21-20 0,0 20 15,0 0-15,0 1 0,0-1 16,-21 43-16,21-64 16,0 0-16,-21 0 0,21 0 0,0 0 15,21-42 17,-21 0-32,21 21 0,0-21 15</inkml:trace>
  <inkml:trace contextRef="#ctx0" brushRef="#br0" timeOffset="84848.85">20447 11007 0,'0'-21'0,"0"42"0,0-85 15,21 43-15,-21 0 0,0 0 16,0 42 0,0 21-16,0-21 0,-21 22 15,0-1-15,21 0 0,-21 1 16,21 20-16,0-20 0,-22-1 0,22 0 15,-21 1-15,21-1 0,0 0 0,0 1 16,0-22-16,0 0 0,0 0 16,0 0-16,0 0 0,0 1 15,21-22-15,1 0 0,-1 0 16,0 0-16,0 0 0,0 0 16,0-22-16,1 22 0,-1-21 0</inkml:trace>
  <inkml:trace contextRef="#ctx0" brushRef="#br0" timeOffset="85007.85">20405 11324 0,'0'-21'16,"21"21"-16,0 0 16,0 0-16,0-21 0,22 21 0,-22 0 15,21-21-15,-21 21 16,22 0-16,-22-21 0,21 21 0,-21-22 15</inkml:trace>
  <inkml:trace contextRef="#ctx0" brushRef="#br0" timeOffset="85351.81">20828 11388 0,'0'0'15,"0"21"-15,21-21 31,0 0-31,0 0 0,1-21 16,-1 0-16,0 21 0,0-22 16,-21 1-16,21 21 0,0-21 0,1 0 15,-22 0-15,21 21 0,-21-21 0,0-1 16,0 1-16,0 0 16,0 0-16,-21 21 0,-1 0 0,1 0 15,0 0-15,0 21 0,0 0 0,0 0 16,-1 1-16,1 20 0,0-21 15,0 21-15,0-20 0,21 20 16,0 0-16,0-21 0,0 22 0,0-22 16,0 0-16,0 0 0,21 0 15,0 1-15,0-1 0,0-21 0,22 0 16,-22 0-16,0 0 0,21 0 0,-20 0 16,20 0-16,-21 0 0,21 0 15</inkml:trace>
  <inkml:trace contextRef="#ctx0" brushRef="#br0" timeOffset="85571.29">21399 11261 0,'0'-43'0,"0"86"0,0-107 0,0 43 0,0 0 15,0 0-15,0 42 16,0 0 0,0 21-16,0-20 0,0 20 0,0-21 15,0 21-15,0 1 0,22-1 16,-22 0-16,21-20 0,-21 20 15,0-21-15,0 0 0,21 0 0,-21 1 16,21-1-16,0 0 0,0-21 31</inkml:trace>
  <inkml:trace contextRef="#ctx0" brushRef="#br0" timeOffset="85787.79">21653 11261 0,'0'-21'16,"0"42"-16,0-64 0,0 22 0,-21 21 16,0 0-16,0 0 15,0 0-15,-22 21 0,22 22 0,0-22 16,-21 0-16,21 21 0,-22-20 16,22 20-16,0-21 0,-21 21 0,20-20 15,-20 20-15,21-21 0,0 0 0,0 0 16,21 1-16,0-1 15,21-21 1,0 0-16,21 0 0,-21 0 16</inkml:trace>
  <inkml:trace contextRef="#ctx0" brushRef="#br0" timeOffset="86076.26">22225 10774 0,'0'-21'0,"0"42"0,0-63 0,21 20 16,-21 1-16,0 0 0,-21 21 16,0 0-16,21 21 15,-21 0-15,-1 1 0,1 20 16,0 0-16,0 1 0,0-1 0,0 21 16,-1-20-16,1 20 0,0 1 15,21-1-15,0 1 0,-21-22 0,21 22 16,0-22-16,0 0 0,0 1 15,0-1-15,0-21 0,0 21 0,0-20 16,0-1-16,0 0 0,21-21 16,0 0-16,0 0 0,1 0 15,-1 0-15,-21-21 0,0 0 16,21 21-16</inkml:trace>
  <inkml:trace contextRef="#ctx0" brushRef="#br0" timeOffset="86240.75">21907 11218 0,'0'0'0,"0"-21"16,22 21 15,-1-21-31,21 21 0,-21 0 16,0 0-16,22 0 0,-22 0 0,21 0 15,1-21-15,-1 21 0,0 0 0</inkml:trace>
  <inkml:trace contextRef="#ctx0" brushRef="#br0" timeOffset="86931.67">22923 10964 0,'0'-21'0,"0"42"0,0-63 16,-21 21-16,0 21 15,0 0-15,0 0 0,0 0 16,-22 21-16,22 0 0,0 0 15,0 1-15,-22 20 0,22 0 0,-21 1 16,21-1-16,0 21 0,-22-20 16,22-1-16,0 0 0,21 1 0,0-1 15,0 0-15,0 1 0,0-22 16,0 0-16,21 0 0,0 0 0,22 1 16,-22-1-16,21-21 0,0 0 15,1 0-15,20 0 0,-20 0 0,-1 0 16,0 0-16,1-21 0,20 21 15,-42-22-15,22-20 0,-1 21 0,0 0 16,-21-22-16,1 1 0,20 0 0,-21-22 16,0 22-16,0-22 0,1 1 15,-1 21-15,-21-22 0,21 1 0,0-1 16,0 22-16,-21-1 0,0 1 0,21 0 16,-21 21-16,0-1 0,-21 44 31,0-1-31,0 0 0,21 21 15,-21 1-15,0-1 0,-1 0 16,1 1-16,0 20 0,21 1 0,0-1 16,-21-21-16,21 22 0,0-22 0,0 22 15,0-22-15,0 0 0,0 1 16,0-1-16,0-21 0,0 0 0,21 1 16,0-1-16,0-21 0,1 0 0,-1 0 15,0 0-15,0 0 16,21 0-16,-20 0 0,-1-21 0,0 21 15,0-22-15,21 1 0,-20 0 0,-1 0 16,0-21-16,0 20 16,0 1-16,0 0 0,1 0 0,-22 0 15,0 42 17,0 0-32,0 0 0,-22 22 15,22-22-15,-21 0 0,21 0 0,0 0 16,0 0-16,0 1 0,0-1 15,0 0 1,21-21-16,1 0 16,-1-21-16</inkml:trace>
  <inkml:trace contextRef="#ctx0" brushRef="#br0" timeOffset="87100.14">23791 11218 0,'0'-21'15,"0"42"-15,-21-63 0,0 21 16,21 42 0,0 0-1,0 0-15,0 1 16,21-1-16,0-21 0,0 21 0,1-21 16,-1 0-16,0 21 0</inkml:trace>
  <inkml:trace contextRef="#ctx0" brushRef="#br0" timeOffset="87895.47">24299 11282 0,'0'-21'15,"0"42"-15,0-63 0,0 20 0,0 1 0,0 0 16,0 0-16,-21 21 16,0 0-16,0 21 15,0 0-15,-1 0 0,1 1 16,0-1-16,21 21 0,-21-21 0,0 22 15,21-1-15,0-21 0,0 21 0,0-20 16,0 20-16,0-21 0,0 0 16,0 0-16,0 1 0,21-1 15,0-21-15,0 21 0,0 0 0,1-21 16,20 0-16,-21 0 0,21 0 0,-20 0 16,20 0-16,-21 0 0,0 0 15,0-21-15,1 0 0,-1 0 0,0-1 16,0 1-16,0-21 0,0 0 0,1-1 15,-1 1-15,0 0 0,0-22 16,0 1-16,0-1 0,1 22 0,-1-22 16,0 1-16,0 20 0,0-20 0,22 21 15,-22-1-15,-21 1 0,21 21 16,-21 0-16,21-1 0,-21 44 31,-21-1-31,0 21 16,21-21-16,-21 22 0,-1-1 0,1 0 15,-21 22-15,21-22 0,0 0 16,-1 22-16,1-22 0,-21 1 0,21-1 16,0 0-16,-1 1 0,22-22 0,0 0 15,0 21-15,-21-21 0,21 1 16,0-1-16,21-21 16,1 0-16,-1-21 15,0-1-15,0 1 16,0 0-16,0 0 0,1 0 15,-1-22-15,21 22 0,-21 0 0,0 0 16,22-21-16,-22 20 0,21 22 0,-21-21 16,1 21-16,-1 0 0,0 0 15,0 0-15,0 0 0,0 0 16,-21 21-16,0 1 16,-21-1-16,0-21 15,0 0-15,0 0 0,0 21 0,-22-21 16,22 0-16,-21 0 0,21 21 15,-22-21-15,22 21 0,-21-21 0,21 21 16,-1 1-16,22-1 0,-21 0 16,21 21-16,0-21 0,0 1 15,0-1-15,0 0 0,0 0 16,21-21-16,-21 21 0,22 0 0,-1 1 16,0-22-16,21 21 0,-21-21 0,1 0 15,-1 0-15,21 0 0,-21 0 16,22 0-16,-22 0 0,21 0 0,-21 0 15,22 0-15,-1 0 0,-21-21 0</inkml:trace>
  <inkml:trace contextRef="#ctx0" brushRef="#br0" timeOffset="88163.93">25887 10986 0,'0'-43'0,"0"86"0,-21-107 15,-1 64-15,22-21 0,-21 0 0,0 21 16,0 0-16,0 0 0,0 0 16,-1 21-16,1 0 0,0 0 15,0 0-15,0 1 0,0 20 0,-1 0 16,1-21-16,21 22 0,0-1 0,-21 0 16,21 1-16,0-1 0,0 0 15,0 1-15,0-22 0,0 21 0,0-21 16,21 1-16,-21-1 0,21 0 15,1 0-15,-1 0 0,0-21 16,0 0-16,0 0 0,0 0 0,1 0 16</inkml:trace>
  <inkml:trace contextRef="#ctx0" brushRef="#br0" timeOffset="88449.39">26437 10837 0,'0'-21'16,"21"21"-16,0 0 15,-21 21 1,22 1-16,-1-1 0,-21 0 16,21 0-16,0 21 0,0 1 0,-21-1 15,0 0-15,21 22 0,-21-22 16,0 1-16,0 20 0,0-21 0,0 1 15,-21-22-15,0 21 0,21 1 0,-21-22 16,0 0-16,0 0 0,-1 0 16,1-21-16,-21 0 0,21 21 0,0-21 15,-22 0-15,22 0 0,-21 0 0,-1 0 16</inkml:trace>
  <inkml:trace contextRef="#ctx0" brushRef="#br0" timeOffset="89435.73">3429 13335 0,'0'-21'0,"0"42"0,0-63 0,0 21 0,0-1 15,0 1 1,-21 21 0,0 0-16,-1 21 15,22 22-15,-21-1 0,0 0 16,0 22-16,0-1 0,21 1 0,-21 21 16,-1-1-16,22-20 0,-21 20 15,21-20-15,-21 21 0,0-22 0,21 1 16,-21-1-16,21 1 0,-21-22 15,21 0-15,0 1 0,0-22 0,0 0 16,0 0-16,21-21 16,0-21-16,0 0 15,0-22-15</inkml:trace>
  <inkml:trace contextRef="#ctx0" brushRef="#br0" timeOffset="89692.58">3217 13293 0,'0'0'0,"-21"0"16,21-21 0,21 21-16,0 0 15,22 0-15,-22 0 0,21-22 16,1 22-16,-1 0 0,0 0 0,1 0 15,-1 0-15,0 0 0,1 0 16,-1 0-16,-21 0 0,0 0 0,0 0 16,1 0-16,-22 22 15,0-1-15,-22-21 0</inkml:trace>
  <inkml:trace contextRef="#ctx0" brushRef="#br0" timeOffset="89876.64">3111 13780 0,'0'0'0,"0"21"0,22-21 47,-1 0-47,0 0 0,21 0 16,-21 0-16,1 0 0,20 0 15,0 0-15,1 0 0,-22-21 0,21 21 16,0 0-16</inkml:trace>
  <inkml:trace contextRef="#ctx0" brushRef="#br0" timeOffset="90304.05">3662 13843 0,'0'0'0,"-21"0"0,-1 0 15,22-21-15,0 0 16,22 0 0,-1-1-16,0 22 0,21 0 15,-21 0-15,22 0 0,-22 0 16,21 0-16,-21 22 0,22-1 0,-1 21 16,-21-21-16,0 0 0,1 22 15,-1-1-15,0-21 0,-21 22 16,21-22-16,-21 21 0,0-21 0,0 0 15,0 22-15,0-22 0,-21 0 16,0 0-16,0 0 0,21-42 31,0 0-15,0 0-16,21 0 0,0-22 16,-21 22-16,21 0 0,0-21 15,-21-1-15,0 22 0,21-21 0,1 0 16,-1 20-16,-21-20 0,21 21 15,0 0-15,0 0 0,0-1 0,1 1 16,-1 21-16,0 0 0,0 0 16,0 0-16,0 0 0,1 0 0</inkml:trace>
  <inkml:trace contextRef="#ctx0" brushRef="#br0" timeOffset="90875.98">4911 14097 0,'0'0'0,"21"-21"0,0 0 15,0 0-15,0-1 16,-21 1-16,21 0 0,-21 0 16,0 0-16,0 0 0,0-1 15,0 1-15,-21-21 0,0 21 0,0 0 16,0-1-16,-22 1 0,22 0 0,-21 0 15,0 21-15,-1 0 0,1 0 16,0 0-16,20 21 0,-20 0 0,0 22 16,21-22-16,-22 21 0,22-21 15,0 22-15,0-1 0,21 0 0,0-21 16,0 22-16,0-1 0,0-21 0,0 0 16,0 22-16,0-22 15,21 0-15,0-21 0,0 0 0,22 0 16,-22 0-16,21 0 0,-21 0 15,22 0-15,-1-21 0,0 0 16,-21 0-16,22-1 0,-1 1 0,0 0 16,-20-21-16,-1 21 0,21-22 15,-21 22-15,0-21 0,-21 21 0,0-22 16,22 22-16,-22 0 0,0-21 0,0 20 16,-22 22-1,1 22 1,21-1-16,0 0 0,-21 0 15,21 0-15,-21 22 0,21-22 0,0 0 16,0 21-16,0-21 0,0 1 16,0 20-16,0-21 0,21 0 0,0 0 15,0 1-15,1-1 16,-1-21-16,0 0 0,21 0 0,-21 0 16,22 0-16,-1 0 0,0-21 15,1-1-15,-1 22 0,0-21 0,-20 0 16,20 0-16,-21 0 0</inkml:trace>
  <inkml:trace contextRef="#ctx0" brushRef="#br0" timeOffset="91530.61">5567 13780 0,'0'0'0,"0"-22"0,-21 22 15,-1 0 1,1 22-16,21-1 16,-21 0-16,21 0 0,0 0 15,-21 0-15,21 1 0,0-1 16,0 21-16,0-21 0,0 0 0,0 1 15,-21-1-15,21 0 0,0 0 16,0 0-16,-21-21 0,21 21 0,0 1 16,0-44 31,0 1-47,0 0 15,0 0-15,0-21 0,0 20 0,0 1 16,21-21-16,0 0 0,0 20 15,0-20-15,0 0 0,22 21 16,-22-1-16,0 1 0,21 0 0,-20 0 16,20 21-16,0 0 0,-21 21 0,22 0 15,-22 0-15,0 1 0,21-1 16,-20 21-16,-22 0 0,21-20 0,-21 20 16,0 0-16,21-21 0,-21 22 0,0-22 15,0 0-15,0 21 0,0-20 16,0-1-16,0 0 0,-21-21 47,21-21-32,0 0-15,0-1 0,0 1 0,0 0 16,21 0-16,-21-21 0,21 20 16,0-20-16,0 0 0,1-1 0,-1 22 15,0-21-15,21 0 0,-21-1 16,22 22-16,-22 0 0,21 0 0,-21 21 15,1 0-15,20 0 0,-21 21 0,0 0 16,0 0-16,1 0 0,-1 22 16,-21-22-16,0 21 0,0 1 0,0-22 15,0 21-15,0-21 0,0 0 0,0 22 16,0-22-16,0 0 16,-21-21-16,-1 21 0,22 0 0,-21-21 15,21 22-15,0-44 31,0 1-15,21 0-16</inkml:trace>
  <inkml:trace contextRef="#ctx0" brushRef="#br0" timeOffset="91892.86">6667 13907 0,'22'0'15,"-1"0"-15,0 0 16,0 0-16,0 0 0,0 0 16,1 0-16,-1-22 0,0 22 15,21-21-15,-21 0 0,1 21 0,20-21 16,-21 0-16,0 0 0,0 21 0,-21-22 16,0 1-16,0 0 0,0 0 15,0 0-15,-21 21 0,0 0 16,-21 0-16,21 0 0,-1 0 15,1 0-15,-21 0 0,21 21 16,0 0-16,-1 21 0,1-20 0,0 20 16,0-21-16,0 21 0,0 1 15,21-22-15,0 21 0,-22-21 16,22 1-16,0-1 0,0 0 0,0 0 16,0 0-16,22 0 0,-1-21 0,0 0 15,0 22-15,0-22 0,0 0 16,22 0-16,-22 0 0,21 0 0,1 0 15,-22-22-15,21 22 0</inkml:trace>
  <inkml:trace contextRef="#ctx0" brushRef="#br0" timeOffset="92295.5">7683 13610 0,'0'0'0,"22"0"0,-22-21 0,0 0 0,-22 21 16,1 0-1,0 0-15,0 0 0,0 0 0,0 0 16,-1 21-16,-20 0 0,21-21 0,0 21 16,21 1-16,-21-22 0,-1 21 15,22 0-15,-21 0 0,21 0 16,0 0-16,0 1 0,21-1 16,1 0-16,-1-21 15,0 21-15,0-21 0,0 21 0,22-21 16,-22 21-16,0 1 0,21-22 15,-21 21-15,1-21 0,-1 21 16,0 0-16,0-21 0,0 21 0,-21 0 16,0 1-16,0-1 15,-21 0-15,0-21 0,0 0 16,0 21-16,-1-21 0,-20 0 0,21 0 16,-21 0-16,20 0 0,1 0 0,-21 0 15,21 0-15,0 0 0,-1 0 16,1 0-16,0 0 0,0 0 15,0 0 1,21-21-16</inkml:trace>
  <inkml:trace contextRef="#ctx0" brushRef="#br0" timeOffset="92856.69">8488 13653 0,'-21'0'0,"42"0"0,-64 0 0,22 0 16,21-22-16,21 22 31,1 0-31,20 0 0,0 0 15,22 0-15,-22 0 0,22 0 0,20 0 16,-20 0-16,-1 0 0,22 0 0,-22 0 16,1 0-16,-1 0 0,1 0 15,-22 0-15,1 0 0,-1 0 0,-21 0 16,21 0-16,-20 0 16,-1 0-16,0 0 0,-21-21 0,21 21 15</inkml:trace>
  <inkml:trace contextRef="#ctx0" brushRef="#br0" timeOffset="93151.53">9419 13462 0,'0'0'0,"-21"0"16,42 0 15,0-21-31,0 21 16,1 0-16,-1 0 0,21 0 0,-21 0 15,0 0-15,22 0 0,-22 21 16,0-21-16,21 21 0,-20 0 0,-1-21 16,0 22-16,-21-1 0,0 0 15,0 0-15,0 0 0,0 0 16,0 1-16,-21-1 0,0 21 0,-1-21 16,1 0-16,-21 1 0,21-1 15,-22 0-15,22 0 0,0-21 16,-21 21-16,21 0 0,-1-21 15</inkml:trace>
  <inkml:trace contextRef="#ctx0" brushRef="#br0" timeOffset="94891.87">11155 13780 0,'0'-22'16,"21"22"-16,-21-21 16,0 0-16,0 0 0,0 0 15,0 0-15,0-1 0,0 1 0,0 0 16,0 0-16,0 0 16,0 0-16,0-1 0,-21 1 0,0 0 0,-1 0 15,-20 0-15,21 21 0,-21 0 16,-1 0-16,22 0 0,-21 0 15,-1 0-15,1 0 0,21 21 0,-21 21 16,20-21-16,1 22 0,0-1 16,0 0-16,0 1 0,21 20 0,0-20 15,0-1-15,-21 0 0,21 1 0,0-1 16,0-21-16,0 21 0,21-20 16,0-1-16,0 0 0,0 0 0,0-21 15,1 0-15,20 0 0,-21 0 16,21 0-16,1 0 0,-1-21 15,0 21-15,1-21 0,-1-22 0,0 22 16,1 0-16,-1-21 0,0 21 0,1-22 16,-1 1-16,-21 0 0,22-22 15,-22 22-15,0-22 0,0 1 0,0 20 16,-21-20-16,0-1 0,21 22 16,-21-21-16,22 20 0,-22 1 0,0 0 15,0-1-15,0 22 0,0 42 31,0 22-31,0-22 0,-22 21 16,22 0-16,-21 1 0,21-1 16,0 22-16,0-22 0,-21 0 15,21 22-15,-21-22 0,21 0 0,0 22 16,0-22-16,0 1 0,-21-22 16,21 21-16,0-21 0,0 22 0,0-22 15,0 0-15,0 0 0,21-21 16,0 0-16,0 0 15,0 0-15,1 0 0</inkml:trace>
  <inkml:trace contextRef="#ctx0" brushRef="#br0" timeOffset="95292.74">11790 13653 0,'0'0'0,"0"-22"0,0 1 0,0 0 16,0 0-16,0 0 16,21 0-16,0 21 15,0 0-15,0 0 0,1 0 16,-1 0-16,0 0 0,0 21 0,0 0 16,0 0-16,1 21 0,-1-20 0,0 20 15,-21-21-15,0 21 16,0-20-16,0 20 0,0-21 0,0 21 15,0-20-15,-21-1 0,0 0 0,-1 0 16,1 0-16,0-21 0,21 21 16,-21-21-16,0 0 0,21-21 31,0 0-31,0 0 0,0 0 16,0 0-16,21-1 0,0-20 0,0 21 15,0-21-15,1-1 0,-1 22 0,0-21 16,0 21-16,0-22 0,22 22 15,-22 0-15,0 0 0,0 0 0,21-1 16,-20 1-16,-1 21 0,0 0 16</inkml:trace>
  <inkml:trace contextRef="#ctx0" brushRef="#br0" timeOffset="95531.6">12615 13568 0,'0'21'0,"-21"21"16,21-20-16,-21 20 15,21-21-15,0 0 0,0 0 16,0 22-16,-21-22 0,21 0 16,0 0-16,-21 0 0,21 1 0,0-1 15,-22 0-15,22 0 16,0-42 15</inkml:trace>
  <inkml:trace contextRef="#ctx0" brushRef="#br0" timeOffset="95707.69">12531 13420 0,'0'0'0,"-22"-21"0,1 21 31,21-22-31,21 44 47,1-22-47</inkml:trace>
  <inkml:trace contextRef="#ctx0" brushRef="#br0" timeOffset="96125.45">12806 13610 0,'0'0'16,"0"-42"-16,0 21 15,21 21 16,0 0-31,0 21 0,0 0 16,1 0-16,-1 0 0,-21 1 0,21 20 16,0-21-16,-21 0 0,21 22 15,-21-22-15,0 0 0,0 21 0,0-21 16,0 1-16,0-1 0,0 0 16,0 0-1,0-42 16,0 0-31,0 0 0,0-22 16,0 22-16,0 0 0,0-21 16,21 20-16,1-20 0,-22 0 0,21-1 15,-21 22-15,21-21 0,0 21 16,0-22-16,-21 22 0,21 0 0,1 0 16,-1 21-16,0 0 0,0-21 15,0 21-15,0 0 0,1 0 16</inkml:trace>
  <inkml:trace contextRef="#ctx0" brushRef="#br0" timeOffset="96468.25">13356 13737 0,'21'0'31,"0"0"-31,1-21 15,-1 0-15,21 0 0,-21 0 0,0-1 16,1 1-16,-1 0 0,0 0 0,0 0 16,0 0-16,-21-1 15,0 1-15,0 0 0,0 0 16,-21 21 0,0 0-16,0 0 0,-22 21 0,22 0 15,0 0-15,0 1 0,0 20 0,0-21 16,-1 21-16,22-20 0,0 20 15,0-21-15,0 21 0,0-20 0,0-1 16,0 0-16,0 0 0,0 0 0,0 0 16,22 1-16,-1-22 0,21 0 15,-21 0-15,0 0 0,22 0 0,-22 0 16,0 0-16,21 0 0,-20-22 0,20 22 16</inkml:trace>
  <inkml:trace contextRef="#ctx0" brushRef="#br0" timeOffset="96846.56">13885 13483 0,'0'-21'0,"0"42"0,0-63 0,0 21 15,0 0-15,21-1 16,1 22-16,-1 0 16,0 0-16,0 0 0,0 0 0,0 0 15,1 0-15,-1 22 0,0-1 16,0 0-16,0 21 0,-21-21 15,21 22-15,1-22 0,-22 21 0,0-21 16,0 22-16,0-1 0,0-21 16,0 0-16,0 1 0,0 20 0,-22-42 15,1 21-15,0 0 0,0 0 16,0-21 0,21-21-1,0 0-15,0 0 0,0 0 16,0-22-16,21 22 0,0 0 15,0-21-15,-21-1 0,21 22 0,1-21 16,-1 0-16,0 20 0,0-20 0,0 21 16,0 0-16,1 0 15,-1-1-15,0 22 0,0-21 0,0 21 16,0 0-16,1 0 0,-1 0 16,0 0-16</inkml:trace>
  <inkml:trace contextRef="#ctx0" brushRef="#br0" timeOffset="97015.46">14732 13631 0,'0'0'0,"0"22"16</inkml:trace>
  <inkml:trace contextRef="#ctx0" brushRef="#br0" timeOffset="97797.39">15409 13843 0,'21'-21'31,"1"0"-15,-1 0-16,0-1 0,21 1 15,-21 0-15,22-21 0,-22 21 16,21-22-16,1 1 0,-22 0 0,21-1 15,0 1-15,-20 0 0,-1-1 0,0 1 16,-21 0-16,0 20 0,0-20 16,-21 21-16,0 21 0,-1 0 0,-20 0 15,21 0-15,-21 0 0,20 0 16,-20 21-16,21 0 0,0 0 0,0 1 16,-1-1-16,22 0 0,0 21 0,0-21 15,0 22-15,22-22 0,-1 21 16,0-21-16,21 22 0,-21-1 15,1-21-15,20 0 0,-21 22 0,0-22 16,0 0-16,1 21 0,-1-20 16,-21-1-16,0 0 0,0 0 15,-21 0-15,-1-21 0,1 0 16,-21 21-16,21-21 0,-22 0 0,1 0 16,21 0-16,-21 0 0,20 0 0,1 0 15,0-21-15,0 21 0,0-21 16,21 0-16,0 0 0,0 0 0,0-1 15,0 1-15,21 0 0,0 0 16,21 0-16,-20 0 0,-1-1 16,21 1-16</inkml:trace>
  <inkml:trace contextRef="#ctx0" brushRef="#br0" timeOffset="98348.27">16129 13377 0,'0'22'31,"0"-1"-31,-21 0 0,0 0 16,21 0-16,0 22 0,-22-22 16,1 21-16,21-21 0,-21 22 0,21-22 15,0 0-15,-21 21 0,21-21 0,0 1 16,-21-1-16,21 0 0,0 0 16,0 0-16,0 0 15,21-21-15,0 0 16,0 0-16,0 0 0,1-21 15,-1 0-15,0 21 0,0-21 0,0 0 16,22-22-16,-22 22 0,0 0 0,0-21 16,0 21-16,22-1 0,-22 1 15,-21 0-15,21 0 0,-21 0 0,21 21 16,-21 21 0,0 0-16,0 0 0,0 0 15,0 1-15,0-1 0,0 0 0,0 0 16,0 21-16,0-20 15,21-1-15,-21 0 0,21 0 16,1 0-16,-1-21 0,0 0 0,0 0 16,0 0-16,22 0 0,-22 0 15,0 0-15,0 0 0,21-21 0,-20 0 16,-1 0-16,0 0 0,0-1 0,-21 1 16,0 0-16,0-21 0,0-1 15,0 22-15,0-21 0,0 0 0,0 20 16,-21-20-16,0 21 0,0-21 0,-1 20 15,1 1-15,0 21 16,0 0-16,0 0 16,21 21-1,0 1 1,21-22-16,0 21 16,0-21-16,0 0 0,1 0 0</inkml:trace>
  <inkml:trace contextRef="#ctx0" brushRef="#br0" timeOffset="98572.14">17166 13356 0,'0'0'0,"0"21"16,-21 1 0,21 20-16,-21-21 15,21 0-15,-21 0 0,21 22 0,0-22 16,0 21-16,-22-21 0,22 1 15,-21-1-15,21 0 0,0 0 0,0 0 16,0 0-16,0 1 16,0-44-1</inkml:trace>
  <inkml:trace contextRef="#ctx0" brushRef="#br0" timeOffset="98903.96">17166 13060 0,'0'0'0,"-21"0"0,0 0 15,0 0-15,21 21 0,-22 0 16,22 0-16,-21 1 0,21-1 16,0 0-16,0 0 15,21 0-15,1-21 0,-1 0 16,0 0-16,0 0 0,0 0 15,0 0-15,-21-21 16,22 21-16,-22-21 0,0 0 16,0 0-16,0-1 15,-22 1-15,1 0 0,0 21 16,0-21-16,21 0 0,-21 21 0,0 0 16,-1 0-16,1 0 0,0 0 15,21 21 1,0 0-16,0 0 15,21-21-15,0 0 16,1 0-16</inkml:trace>
  <inkml:trace contextRef="#ctx0" brushRef="#br0" timeOffset="99203.78">17759 12827 0,'0'0'16,"-21"0"-16,-1 0 16,1 21-16,0 22 15,0-1-15,0-21 0,0 43 0,-1-22 16,1 0-16,0 22 0,0-22 0,0 22 16,0-22-16,-1 21 0,1-20 15,0 20-15,21-20 0,-21-1 16,21 0-16,-21 1 0,21-22 0,0 21 0,0-21 15,0 0-15,0 1 16,0-1-16,21-21 0,0 0 16,0 0-16,0 0 0,1-21 15,-1 21-15,0-22 0,0 1 16,-21 0-16,21 0 0</inkml:trace>
  <inkml:trace contextRef="#ctx0" brushRef="#br0" timeOffset="99364.7">17399 13462 0,'-21'0'0,"42"0"0,-63 0 16,20 0-16,44 0 31,-1 0-31,0 0 0,21 0 0,-21 0 16,22 0-16,-22 0 0,21 0 16,1-21-16,-1 21 0,0-21 15,-21 21-15,22 0 0,-1-21 0</inkml:trace>
  <inkml:trace contextRef="#ctx0" brushRef="#br0" timeOffset="99607.56">18097 13272 0,'-21'0'16,"0"-22"0,0 22-16,0 0 15,0 22-15,-1-1 16,1 0-16,0 0 0,21 21 0,-21-20 15,0-1-15,21 21 0,0 0 0,0-20 16,-21-1-16,21 21 0,0-21 16,0 0-16,0 1 0,0-1 0,21 0 15,0 0-15,0-21 16,21 0-16,-20 0 0,20 0 0,-21 0 16,21 0-16,1-21 0,-1 21 0,0-21 15,1 0-15</inkml:trace>
  <inkml:trace contextRef="#ctx0" brushRef="#br0" timeOffset="100076.39">18563 13123 0,'0'0'0,"0"-42"0,0 0 15,0-22-15,0 22 0,0 21 0,0-22 16,0 22-16,0 0 0,-21 42 31,0 0-31,21 22 0,-21-22 0,21 21 16,0 1-16,-22 20 0,1-21 15,21 1-15,-21-1 0,21 22 0,0-22 16,-21 0-16,21 1 0,-21-1 16,21 0-16,-21-21 0,21 22 15,0-1-15,0-21 0,0 0 0,-22 1 16,22-1-16,0 0 0,-21-21 16,21-21-1,0 0 1,0-1-16,0 1 15,0-21-15,21 21 0,1-22 0,-1 22 16,0-21-16,0 21 0,21-22 0,-20 22 16,20-21-16,-21 21 0,21 0 15,1-1-15,-22 22 0,0 0 0,21 0 16,-20 0-16,-1 0 0,0 22 16,-21-1-16,21 21 15,-21-21-15,0 0 0,0 22 0,0-22 16,0 21-16,0-21 0,0 22 15,0-22-15,0 0 0,-21 0 0,21 0 16,-21 1-16,21-1 0,21-21 31,0-21-15,0-1-16</inkml:trace>
  <inkml:trace contextRef="#ctx0" brushRef="#br0" timeOffset="100328.17">19092 12933 0,'0'0'0,"-21"0"15,21-21-15,-21 21 0,42 0 32,0 0-32,0 0 0,1 0 15,20 0-15,-21 0 0,21 0 0,1-21 16,-1 21-16,0 0 0,-20 0 15,20 0-15,0 0 0,1 0 0,-22 0 16,21 0-16,-21 0 16,-42 0-1,0 0-15,0 0 16,0 0-16,-1 0 0</inkml:trace>
  <inkml:trace contextRef="#ctx0" brushRef="#br0" timeOffset="100556.12">19367 12891 0,'22'0'0,"-44"0"0,1 0 15,0 0-15,21 21 16,0 0-16,-21 0 0,21 0 16,-21 0-16,21 1 0,-21 20 15,21 0-15,0 1 0,-22-1 0,22 0 16,-21 1-16,0-1 0,21 0 16,-21 1-16,21-22 0,-21 21 15,21 0-15,0-20 0,-21 20 0,21-21 16,0 0-16,0 0 0,-22 1 15,22-1-15,22-21 16,-1 0 0,0 0-16,0 0 0,0-21 15</inkml:trace>
  <inkml:trace contextRef="#ctx0" brushRef="#br0" timeOffset="100907.92">19643 13272 0,'0'0'0,"-22"0"31,1 0-31,21 21 0,-21-21 16,0 21-16,0 0 0,0 0 0,21 0 15,-22 22-15,22-22 0,-21 0 0,21 0 16,0 0-16,0 22 0,0-22 16,0 0-16,0 0 0,0 0 0,21-21 15,1 22-15,-1-22 0,0 0 16,0 0-16,21 0 0,-20 0 0,-1 0 15,21 0-15,-21-22 0,0 1 0,1 0 16,-1 0-16,0-21 0,0 20 16,-21 1-16,0-21 0,0 0 0,0 20 15,0-20-15,0 21 0,0 0 16,0 0-16,-21-1 0,0 22 16,0 0-16,-1 0 0,1 0 0,0 0 15,-21 0-15,21 0 0,-1 22 16,1-1-16,21 0 15,21-21 1,1 0-16,-1 0 0</inkml:trace>
  <inkml:trace contextRef="#ctx0" brushRef="#br0" timeOffset="101172.77">20426 12975 0,'0'-21'0,"0"42"0,-21-42 16,-1 21-16,1 0 0,0 0 16,0 21-16,-21 0 0,20 1 15,1 20-15,0-21 0,-21 21 0,21 1 16,21-1-16,-22 0 0,1-20 0,21 20 16,-21 0-16,21 1 0,0-1 15,0-21-15,0 21 0,0 1 0,0-22 16,0 0-16,21 21 0,0-20 15,1-22-15,-1 21 0,0 0 16,0-21-16,0 0 0,0 0 0,22 0 16,-22 0-16,21-21 0</inkml:trace>
  <inkml:trace contextRef="#ctx0" brushRef="#br0" timeOffset="101447.61">20743 13060 0,'21'-42'15,"-42"84"-15,42-106 0,1 22 0,-1 21 0,0 21 16,-21-21-16,21 21 0,0 0 16,0 0-16,1 0 0,-1 0 15,0 21-15,-21 0 0,21 0 0,0 22 16,0-22-16,-21 21 0,0 0 16,0 1-16,0-1 0,0 0 0,0 1 15,0-1-15,0 0 0,0-20 0,0 20 16,-21 0-16,0-21 0,0 22 15,0-22-15,0 0 0,-1 0 0,1-21 16,0 21-16,0-21 0,0 0 0,21-21 31,21 0-15</inkml:trace>
  <inkml:trace contextRef="#ctx0" brushRef="#br0" timeOffset="101683.57">21230 13377 0,'0'22'15,"0"-1"1,21-21 0,0 0-16,1 0 15,-22-21 16</inkml:trace>
  <inkml:trace contextRef="#ctx0" brushRef="#br0" timeOffset="102500.17">22161 13272 0,'0'0'0,"-21"0"16,21-22-1,0 1 1,0 0 0,21 0-16,1 0 0,-1 0 0,0-1 15,21-20-15,-21 21 0,22-21 0,-22-1 16,21 1-16,-21 0 0,1-1 16,-22 1-16,21 0 0,-21-1 0,0 1 15,0 21-15,0 0 0,0-1 16,-21 22-1,-1 0-15,1 0 0,21 22 0,-21 20 16,0 0-16,-21 22 0,20-1 16,1 1-16,0 20 0,0-20 0,0 21 15,0-1-15,-1 1 0,1 0 0,0 20 16,0-20-16,0 0 0,0 21 16,-1-22-16,1 1 0,0-22 0,0 22 15,0 0-15,0-1 0,-1-20 0,22-1 16,0 1-16,-21-1 0,21 1 15,0-22-15,0 1 0,0-22 0,0 21 16,0-21-16,0 0 0,21-21 16,1 0-16,20 0 15,-21-21-15,21 0 0,1 0 0,-1 0 16,0-22-16,1 1 0,-1-21 0,-21 20 16,22-20-16,-22-1 0,0 1 15,-21-1-15,0 1 0,0-1 0,-21 1 16,0-1-16,-22 1 0,1-1 0,21 22 15,-22 0-15,1-1 0,0 22 16,-1-21-16,22 42 0,-21-21 0,21-1 16,0 22-16,21-21 15,21 21 17,0-21-32,0 21 15,21 0-15,-20-21 0,-1 0 0,21 21 16,-21-21-16,22 21 0</inkml:trace>
  <inkml:trace contextRef="#ctx0" brushRef="#br0" timeOffset="102884.12">22521 13293 0,'0'0'0,"0"-43"15,0 22 1,0 0-16,0 0 0,21 21 15,1 0-15,-1 0 16,0 0-16,0 0 0,0 0 0,0 0 16,22 21-16,-22 0 0,0 0 15,0 22-15,-21-22 0,0 0 16,0 21-16,0-20 0,0 20 0,0-21 16,0 21-16,0-20 0,-21-1 15,21 0-15,-21 0 0,21 0 16,-21 0-16,21-42 31,0 0-31,0 0 16,0 0-16,21-22 0,-21 22 15,21 0-15,0 0 0,0-21 16,-21 20-16,22 1 0,-1 0 0,0-21 16,0 21-16,0 21 0,22-22 15,-22 1-15,0 21 0,0 0 0,0-21 16,22 21-16,-22 0 0,0 0 0,0 0 15</inkml:trace>
  <inkml:trace contextRef="#ctx0" brushRef="#br0" timeOffset="103387.76">23453 13441 0,'0'0'16,"42"-42"-1,-42 20-15,0 1 0,0 0 0,0 0 16,0 0-16,0 0 0,0-22 16,0 22-16,0 0 0,-21 0 0,0 0 15,-1 21-15,1 0 0,-21 0 16,21 0-16,0 0 0,-22 0 0,22 21 16,-21 0-16,21 21 0,-22-21 0,22 22 15,0-1-15,0-21 0,0 22 16,21-22-16,-22 21 0,22 0 15,0-20-15,0-1 0,0 21 0,22-21 16,-1-21-16,0 21 0,21 1 16,-21-22-16,1 0 0,20 0 0,-21 0 15,21 0-15,-20 0 0,20-22 16,0 1-16,-21 21 0,1-21 0,20 0 16,-21-21-16,0 20 0,-21 1 0,21-21 15,-21 21-15,22 0 0,-22-22 16,0 22-16,0 0 0,0 0 0,0 0 15,-22 42 17,1 0-32,21 0 0,0 0 15,0 0-15,0 1 0,0 20 0,0-21 16,0 0-16,0 0 0,0 1 16,21-1-16,1 0 0,-1-21 0,0 21 15,0-21-15,0 0 0,0 0 16,1 0-16,-1 0 0,0 0 0,0 0 15,21-21-15</inkml:trace>
  <inkml:trace contextRef="#ctx0" brushRef="#br0" timeOffset="104052.38">24003 13250 0,'0'0'0,"0"-21"0,0 0 0,0 0 16,0 42-1,-21 0 1,21 0-16,-21 1 15,21-1-15,0 21 0,-22-21 0,22 0 16,0 1-16,0-1 0,0 0 0,-21 0 16,21 21-16,-21-42 0,21 22 15,0-1-15,0 0 0,0 0 16,-21-21-16,0 0 31,21-21-31,0 0 16,0 0-16,0-1 0,0 1 15,0-21-15,21 21 0,0 0 0,0-22 16,-21 22-16,21-21 0,1 21 0,-1-1 16,21-20-16,-21 21 0,0 21 15,22-21-15,-22 21 0,0 0 0,0 0 16,22 0-16,-22 0 0,0 21 16,0 0-16,-21 0 0,21 22 0,0-22 15,1 0-15,-22 21 0,0-21 0,0 22 16,0-22-16,0 0 0,0 0 15,0 22-15,0-22 0,0 0 16,-22 0-16,1-21 16,0 0-16,0 0 31,21-21-31,0 0 0,0 0 16,0-1-16,0 1 0,21 0 15,-21-21-15,21 21 0,0-22 0,1 22 16,20-21-16,-21 21 0,0-22 15,0 22-15,22 0 0,-22 0 0,21 0 16,-21 21-16,22 0 0,-22 0 16,0 0-16,0 21 0,0 0 0,1 0 15,-22 0-15,0 22 0,21-22 0,-21 0 16,0 21-16,0-21 16,0 22-16,0-22 0,0 0 0,0 0 15,-21 0-15,21 1 0,-22-1 16,1-21-16,21 21 15,21-42 1,1 21 0,-22-21-16,21-1 0</inkml:trace>
  <inkml:trace contextRef="#ctx0" brushRef="#br0" timeOffset="104399.9">24955 13293 0,'0'21'15,"22"-21"1,-1 0-16,-21 21 0,21-21 0,0 0 16,0 0-16,0 0 0,1 0 0,20 0 15,-21 0-15,0 0 0,22 0 16,-22 0-16,0-21 0,0 21 0,0-21 16,-21 0-16,21-1 15,-21 1-15,0 0 0,0 0 0,0 0 16,0 0-16,-21-1 0,21 1 15,-21 21-15,0 0 16,0 0-16,0 0 0,-1 21 0,-20 1 0,21-1 16,-21 21-16,20-21 0,1 22 15,0-22-15,0 21 0,0-21 16,21 22-16,-21-22 0,21 21 0,0-21 16,0 0-16,0 22 0,21-22 15,0 0-15,0 0 0,0-21 0,22 21 16,-1-21-16,-21 0 0,21 0 0,1 0 15,-1 0-15,22 0 0,-22-21 16</inkml:trace>
  <inkml:trace contextRef="#ctx0" brushRef="#br0" timeOffset="104712.47">26225 12594 0,'0'0'0,"0"-21"0,-21 0 16,0 0-16,0 0 16,0 21-16,0 0 15,-1 0-15,1 0 0,0 21 16,0 21-16,-21 0 0,20 1 0,-20-1 16,21 22-16,-21-1 0,-1 22 15,22-22-15,-21 1 0,21-1 16,-1 1-16,1-1 0,0 1 0,21-22 0,-21 22 15,21-22-15,0 0 0,0 1 16,0-1-16,0 0 0,21-21 16,0 1-16,0-1 0,1 0 0,-1-21 15,21 0-15,-21 0 0,22 0 0,-1 0 16,0 0-16,1 0 0,-1-21 16</inkml:trace>
  <inkml:trace contextRef="#ctx0" brushRef="#br0" timeOffset="105116.74">26501 13123 0,'0'0'0,"0"-21"15,0 0-15,0 0 0,-22 21 16,1 0-16,0 0 0,0 21 16,-21 0-16,20 0 15,1 1-15,0 20 0,0-21 0,0 0 16,0 22-16,-1-22 0,1 0 0,21 0 15,0 21-15,0-20 0,0-1 16,0 0-16,0 0 0,0 21 0,21-20 16,1-1-16,-1 0 0,0-21 15,0 0-15,0 0 16,0 0-16,1 0 0,-1 0 0,0 0 0,21 0 16,-42-21-16,43 0 0,-43-1 15,21 1-15,0 0 0,0-21 16,-21 21-16,0-22 0,0 1 0,0 21 15,0-22-15,0 1 0,0 0 0,0 21 16,0-1-16,0 1 0,0 0 16,-21 0-16,0 21 0,0 0 0,-1 0 15,1 0-15,0 0 16,21 21 0,21-21 15</inkml:trace>
  <inkml:trace contextRef="#ctx0" brushRef="#br0" timeOffset="105465.22">26691 12637 0,'0'-22'15,"0"44"-15,0-65 0,0 22 16,21 21-1,0 0-15,1 0 0,-1 21 16,21 0-16,-21 1 0,22-1 16,-1 0-16,-21 21 0,21 1 15,-20-22-15,-1 42 0,0-20 0,-21-1 0,21 21 16,-21-20-16,0 20 16,0-20-16,0-1 0,-21 0 0,0 1 15,0-1-15,-22 0 0,22 1 0,0-1 16,-21-21-16,20 21 0,1-20 15,0 20-15,0-21 0,0 0 0,0-21 16,-1 21-16,22 1 0,-21-22 0,21-22 47,21 1-47,1 0 0,-1 0 16</inkml:trace>
  <inkml:trace contextRef="#ctx0" brushRef="#br0" timeOffset="105691.68">27390 13272 0,'-22'0'31,"22"21"32,0 0-63,0 0 15,0 0-15</inkml:trace>
  <inkml:trace contextRef="#ctx0" brushRef="#br0" timeOffset="105928.65">27326 13695 0,'0'0'0,"-21"21"15,21 0-15,-21 0 0,21 1 16,0 20-16,0-21 0,0 0 0,-21 0 16,21 22-16,0-22 0,-22 0 0,22 0 15,0 0-15,-21 1 0,0-1 16,0 0-16,0 0 0,0 0 15,-1 0-15,1-21 0,0 0 0,-21 22 16,21-22-16,-1 0 0,-20 0 16,21 0-16,-21 0 0,-1 0 0</inkml:trace>
  <inkml:trace contextRef="#ctx0" brushRef="#br0" timeOffset="111159.63">1714 15790 0,'0'-21'31,"0"0"-15,0 0-16,0 0 16,-21 21-16,0-21 0,0 21 15,0-22-15,0 1 16,-1 21-16,1 0 0,-21-21 0,21 21 0,-22 0 16,22 0-16,-21 0 15,0 0-15,-1 0 0,1 0 16,0 21-16,20 0 0,-20 1 0,0-1 15,-1 0-15,22 0 0,-21 21 16,21 1-16,0-1 0,-1 0 16,1 22-16,0-1 0,21 1 0,0-1 15,0 1-15,0-1 0,0 1 16,0-1-16,21 1 0,0-1 0,1 1 16,20-22-16,-21 1 0,21-1 15,22-21-15,-22 0 16,1 0-16,20-21 0,1 0 0,-1 0 15,1 0-15,-22 0 0,21-21 16,-20-21-16,20 21 0,-20 0 0</inkml:trace>
  <inkml:trace contextRef="#ctx0" brushRef="#br0" timeOffset="111591.38">2011 16066 0,'-21'0'0,"42"0"0,-64 0 0,22 0 16,0 0-16,0 21 16,21 0-16,-21 0 0,0 21 0,-1-20 15,1 20-15,21 0 0,-21 1 16,21-1-16,-21 0 0,21 1 16,0-22-16,0 21 0,0-21 0,0 22 15,21-22-15,0 0 0,0-21 16,1 21-16,-1-21 0,21 0 0,-21 0 15,22 0-15,-22 0 0,21-21 16,0 0-16,-20 21 0,20-21 0,-21-1 16,21 1-16,-20 0 0,-1-21 15,0 21-15,-21-1 0,0-20 16,0 21-16,0-21 0,0 20 16,-21-20-16,0 21 0,-1 0 15,1 0-15,-21-1 0,21 1 0,0 0 16,-1 21-16,1 0 0,0 0 15,-21 0-15,42 21 0,-21 0 0,-1-21 16,22 22-16,0-1 0,0 0 16,0 0-16,0 0 0,0 0 15,22 1-15,-1-22 0,0 0 16,0 0-16,21 0 0,-20 0 16,20 0-16</inkml:trace>
  <inkml:trace contextRef="#ctx0" brushRef="#br0" timeOffset="112064.03">2646 16171 0,'0'22'16,"-21"-1"-16,21 0 16,0 0-16,-22 0 0,22 0 15,-21 1-15,0-1 0,21 0 16,0 0-16,-21 0 0,21 0 0,-21 1 15,21-1-15,-21 0 0,21 0 16,0 0-16,0 0 16,-22-21-16,22-21 47,0 0-47,22 0 0,-22 0 15,21-22-15,0 22 0,0 0 16,0-21-16,0 21 0,1-22 0,-1 22 15,0-21-15,0 21 0,21-1 16,-20 22-16,-1 0 0,0 0 0,0 0 16,0 0-16,0 0 0,1 22 15,-1-1-15,-21 0 0,21 21 0,-21-21 16,0 1-16,0 20 16,0-21-16,0 21 0,0-20 0,0-1 15,0 21-15,-21-21 0,0 0 16,21 1-16,-22-1 0,22 0 0,0 0 15,0 0-15,0-42 32,22 21-17,-1-21-15,0-21 0</inkml:trace>
  <inkml:trace contextRef="#ctx0" brushRef="#br0" timeOffset="112360.23">3535 15621 0,'0'0'0,"-21"0"31,21 21-31,-22 22 0,1-22 16,0 21-16,0 0 0,21 1 0,-21 20 15,0 1-15,-1-1 0,1-20 16,21 20-16,-21 1 0,21-1 0,-21 1 15,21-22-15,0 0 0,0 1 16,0-1-16,0 0 0,0-21 0,0 22 16,0-22-16,21-21 15,0 21-15,0-21 0,1 0 0,-1 0 16,0 0-16,0 0 0,21-21 16,-20 21-16,-1-21 0,0 0 0,21-22 15,-42 22-15</inkml:trace>
  <inkml:trace contextRef="#ctx0" brushRef="#br0" timeOffset="112551.69">3365 16171 0,'0'0'0,"-21"22"0,0-1 16,0-21-16,42 0 31,0 0-31,0 0 0,1 0 15,-1 0-15,0 0 0,21-21 16,-21 21-16,1-22 0,20 1 0,-21 21 16,0-21-16,0 21 0</inkml:trace>
  <inkml:trace contextRef="#ctx0" brushRef="#br0" timeOffset="112953">3810 16298 0,'0'0'0,"21"22"0,0-22 0,0 0 16,1 0-16,-1 0 16,0 0-16,0 0 0,-21-22 0,21 1 15,0 21-15,1-21 0,-22 0 16,0 0-16,0 0 0,0-1 15,0 1-15,0 0 0,-22 21 16,22-21-16,-21 0 0,0 21 0,0 0 16,0 0-16,0 0 0,-1 0 15,1 0-15,21 21 0,-21 0 16,0 0-16,0 22 0,0-22 16,21 21-16,0-21 0,-22 22 0,22-1 15,0-21-15,0 21 0,0 1 16,0-22-16,0 0 0,0 21 0,22-20 15,-1-1-15,0 0 0,0-21 0,0 21 16,0-21-16,22 0 0,-22 0 16,0 0-16,21 0 0,-20 0 0,-1 0 15,21-21-15,-21 0 0,0 21 16,1-21-16</inkml:trace>
  <inkml:trace contextRef="#ctx0" brushRef="#br0" timeOffset="113175.87">4233 16150 0,'0'0'0,"21"21"16,1 1-16,-1-1 0,-21 0 16,21 21-16,0-21 0,0 22 0,0-1 15,1-21-15,-22 22 0,21-22 16,0 0-16,0 0 0,0 0 0,0 0 15,-21 1-15,0-1 0,22-21 16,-1 21-16</inkml:trace>
  <inkml:trace contextRef="#ctx0" brushRef="#br0" timeOffset="113407.83">4635 16044 0,'0'0'0,"-21"0"0,0 22 15,0-1-15,0 0 0,0 0 16,-22 0-16,22 0 0,-21 22 0,21-22 16,-22 21-16,22-21 0,-21 22 15,-1-1-15,22-21 0,0 22 0,0-22 16,0 0-16,0 21 0,-1-21 15,22 1-15,0-1 0</inkml:trace>
  <inkml:trace contextRef="#ctx0" brushRef="#br0" timeOffset="113747.63">4953 15388 0,'0'0'0,"0"-21"0,0 42 32,-21 0-32,0 22 15,-1-1-15,22 0 0,-21 1 16,21-1-16,-21 22 0,0-22 0,21 21 15,0 1-15,0-1 0,0 1 16,0-1-16,0 1 0,0-1 0,0-20 16,0-1-16,0 0 0,0 1 15,0-1-15,21-21 0,0 0 0,0 1 16,1-1-16,-1 0 0,0-21 16,0 0-16,0 0 0,0 0 15,1 0-15,-1-21 0,0 0 16,0-1-16</inkml:trace>
  <inkml:trace contextRef="#ctx0" brushRef="#br0" timeOffset="113987.63">4635 15812 0,'0'0'0,"-21"0"16,0 0-16,42-22 15,0 22-15,1 0 16,20 0-16,0-21 0,1 21 0,-1-21 16,0 21-16,1 0 0,-1 0 15,0-21-15,1 21 0,-1 0 0,0 0 16,-21-21-16,22 21 16,-22 0-16,0 0 0,0 0 0,0-21 15,1 21-15,-22-22 0</inkml:trace>
  <inkml:trace contextRef="#ctx0" brushRef="#br0" timeOffset="114612.42">5440 15494 0,'0'0'0,"0"-21"0,0 42 32,0 0-17,0 0-15,0 22 0,0-1 16,0-21-16,0 22 0,0 20 15,0-21-15,0 22 0,0-22 0,0 22 16,0-22-16,0 22 0,0-22 16,0 0-16,0 1 0,0-1 0,0-21 15,0 21-15,0-20 0,0-1 16,0 0-16,21-21 16,-21-21-16,0 0 15</inkml:trace>
  <inkml:trace contextRef="#ctx0" brushRef="#br0" timeOffset="115180.08">5419 15748 0,'0'0'0,"0"-21"0,0-21 16,0 20-16,0-20 0,0 21 0,0-21 16,0 20-16,21 1 0,-21 0 15,21 0-15,0 21 0,0 0 0,0-21 16,1 21-16,-1 0 0,21 0 15,-21 21-15,0 0 0,22 0 0,-22 0 16,0 1-16,21 20 0,-20 0 0,20 1 16,-21-1-16,0 0 15,0 1-15,-21-1 0,0 21 0,0-20 16,22 20-16,-22-20 0,0-1 16,0 0-16,0 1 0,0-22 0,-22 21 15,22-21-15,-21 0 0,21 1 16,0-1-16,0-42 31,0-1-15,0 1-16,0-21 0,21 21 0,1-22 15,-1 1-15,0 0 0,0-1 16,0 1-16,0-21 0,1 20 16,-1-20-16,0 20 0,21 1 15,-21-21-15,22 41 0,-22-20 0,21 0 16,1 21-16,-22-1 0,21 1 0,-21 21 15,0 0-15,22 0 0,-22 0 16,0 0-16,-21 21 0,21 1 0,-21 20 16,21-21-16,-21 21 0,0 1 15,0-1-15,0 22 0,0-22 0,0 21 16,0 1-16,0-1 0,-21-20 16,0 20-16,21-20 0,0 20 0,-21-21 15,0-20-15,21 20 0,-21 0 0,21-21 16,0 1-16,0-1 0,0 0 15,0 0-15,21-42 32,0 0-17</inkml:trace>
  <inkml:trace contextRef="#ctx0" brushRef="#br0" timeOffset="115584.37">6752 16171 0,'0'22'0,"0"-1"16,0 0-1,21-21 1,0 0-16,1 0 16,-1 0-16,0 0 0,0 0 15,21-21-15,-20 21 0,-1-21 0,0 21 16,21-22-16,-21 1 0,1 0 15,-1 0-15,-21 0 0,0 0 16,0-1-16,0 1 0,0 0 16,0 0-16,0 0 0,-21 21 0,-1 0 15,1 0-15,0 0 0,0 0 16,-21 21-16,20-21 16,1 21-16,0 21 0,0-20 0,21-1 15,-21 21-15,21 0 0,-21-20 16,21 20-16,-22 0 0,22-21 0,0 22 15,0-22-15,0 0 0,0 0 0,0 0 16,0 1-16,22-1 0,-1-21 16,0 0-16,0 0 0,21 0 0,-20 0 15,20 0-15,0 0 0,1-21 16,-1 21-16,0-22 0,1 1 0</inkml:trace>
  <inkml:trace contextRef="#ctx0" brushRef="#br0" timeOffset="116480.56">7556 15981 0,'0'0'0,"-21"0"0,0 21 15,0-21 1,21 21-16,0 0 0,-21 1 0,0-1 16,21 0-16,-22 0 0,22 0 15,0 22-15,-21-22 0,21 21 0,-21-21 16,21 0-16,-21 1 0,21 20 15,0-21-15,0 0 0,0 0 16,-21 1-16,21-1 16,0-42 15,21 21-31,0-22 0,-21 1 16,21 0-16,0 0 0,1 0 0,-1-22 15,0 22-15,-21-21 0,21 0 0,0 20 16,0-20-16,1 21 0,-1-21 15,0 20-15,-21 1 0,21 21 16,0 0 0,-21 21-16,0 1 0,0-1 15,0 0-15,0 0 0,0 0 16,0 22-16,0-22 0,0 0 0,0 21 16,0-21-16,0 1 0,0-1 15,0 0-15,0 0 0,0 0 16,0 0-16,21 1 0,1-22 15,-1 0-15,0 0 0,0 0 16,0 0-16,22 0 0,-22 0 0,0 0 16,21-22-16,-21 1 0,1 21 0,20-21 15,-21 0-15,0-21 0,0 20 16,22 1-16,-22-21 0,0 21 0,-21-22 16,21 22-16,0-21 0,-21 21 15,0 0-15,0-1 0,0 44 31,-21-22-15,0 21-16,21 21 0,-21-21 0,21 0 16,0 1-16,-21 20 0,21-21 15,0 0-15,0 0 0,0 1 0,0-1 16,0 0-16,0 0 0,0 0 0,21 0 16,0-21-16,0 22 15,0-22-15,1 0 0,-1 0 0,0 0 16,0 0-16,0 0 0,0-22 15,1 1-15,-1 21 0,0-21 0,0 0 16,0 0-16,0 0 0,-21-22 16,22 22-16,-1-21 0,0 21 15,-21-22-15,0 1 0,0 0 0,21 20 16,-21-20-16,21 21 0,-21 0 16,0 0-16,0-1 0,0 44 15,0-1 1,0 21-16,0-21 0,0 22 0,0-22 15,0 21-15,0-21 0,0 22 0,0-22 16,0 21-16,0-21 0,0 0 16,0 1-16,0-1 0,0 0 15,21 0-15,1 0 0,-1-21 0,0 0 16,-21 21-16,21-21 0,0 0 0,0 0 16,1 0-16,20 0 0,-21-21 15</inkml:trace>
  <inkml:trace contextRef="#ctx0" brushRef="#br0" timeOffset="116840.26">9377 16044 0,'0'0'0,"21"22"31,0-22-31,0 21 0,0-21 16,1 0-16,-1 21 0,21-21 0,-21 0 15,22 0-15,-1 21 0,0-21 0,-21 0 16,22 0-16,-1 0 0,0 0 16,1 0-16,-1 0 0,0 0 15,-20 0-15,20 0 0,0 0 16,1 0-16,-22 0 0,21 0 0,-21 0 16,0 0-16</inkml:trace>
  <inkml:trace contextRef="#ctx0" brushRef="#br0" timeOffset="117212.07">9948 15875 0,'-21'-21'0,"42"42"0,-63-63 16,21 42-16,0 0 15,21 21 16,21 0-31,0-21 16,0 21-16,21 0 0,-20-21 0,20 22 16,-21-1-16,21-21 0,1 21 0,-22-21 15,0 0-15,21 0 0,-20 21 16,-1-21-16,-21 21 0,21-21 0,-21 21 16,0 1-16,0-1 15,0 0-15,0 0 0,-21-21 16,0 21-16,-1 0 0,-20 1 0,21-22 15,-21 21-15,20 0 16,-20 0-16,21 0 0,-21 0 0,-1-21 16,1 22-16,21-1 0,-22 0 0,1 0 15,21-21-15,0 21 0,-22 0 16,22-21-16,21 22 0,-21-22 16</inkml:trace>
  <inkml:trace contextRef="#ctx0" brushRef="#br0" timeOffset="127251.73">12763 15600 0,'-21'0'0,"21"21"16,-21 0-16,21 22 0,0-1 16,-21 0-16,0 22 0,0-1 0,21 1 15,-22 20-15,22-20 0,-21 21 16,21-22-16,-21 1 0,21-1 0,0 1 15,-21-1-15,21-21 16,-21 22-16,21-22 0,0 1 0,-21-22 16,21 21-16,0-21 0,0 0 0,0 1 15,0-1-15,0 0 16,0-42 0,0 0-1,21-1-15,0 1 0,0-21 0,-21 0 16,21-1-16</inkml:trace>
  <inkml:trace contextRef="#ctx0" brushRef="#br0" timeOffset="128156.05">12594 15748 0,'0'0'0,"0"-21"0,0 0 0,0 0 16,0-1-16,21 1 0,0 0 16,22 0-16,-1 0 0,0 0 15,1-1-15,20 1 0,-20 0 0,41 21 16,-20 0-16,-1-21 16,22 21-16,-22 0 0,1 0 0,-1 21 15,-20 0-15,-1 22 0,-21-22 16,22 21-16,-43 0 0,0 22 0,0-22 15,0 1-15,0 20 0,-43 1 0,22-22 16,-21 0-16,-22 1 0,22-1 16,-22 0-16,1 1 0,-1-22 0,1 0 15,21 0-15,-22 0 0,22 0 16,-1 1-16,1-22 0,0 0 0,21 0 16,-22 0-16,22 0 0,0 0 15,0-22-15,21 1 16,0 0-16,0 0 15,0 0-15,21 21 16,0 0-16,0 21 16,0 21-16,22-21 15,-22 22-15,0-22 0,21 21 0,-20-21 16,20 22-16,-21-22 0,21 21 16,-20-21-16,20 1 0,0 20 0,-21-21 15,22 0-15,-1-21 0,0 21 0,1-21 16,-22 0-16,21 0 0,1 0 15,-1 0-15,-21 0 0,21 0 0,1-21 16,-22 0-16,0 21 0,21-21 16,-20-21-16,-1 20 0,21 1 15,-21-21-15,0 21 0,22-22 16,-22 1-16,0 0 0,0-1 0,-21 1 16,0 21-16,21-21 0,-21 20 0,0 1 15,0 0-15,-21 21 16,0 21-16,21 0 15,-21 1-15,0-1 0,0 0 16,21 21-16,-22 1 0,22-22 0,0 21 16,0-21-16,0 0 0,0 22 0,0-22 15,0 0-15,22 0 0,-1 0 16,0 1-16,0-22 0,0 21 0,0-21 16,1 0-16,20 0 15,-21 0-15,21 0 0,1 0 0,-22-21 16,21-1-16,1 22 0,-22-21 0,0 0 15,0-21-15,0 21 0,-21-1 16,0-20-16,0 0 0,0 21 0,0-22 16,-21 1-16,0 0 0,-21-1 15,20 22-15,-20 0 0,0 0 0,-1 0 16,1 21-16,0 0 0,21 0 0,-22 0 16,22 0-16,0 0 0,0 21 15,0 0-15,21 0 0,0 0 16,0 0-16,21 1 15,21-22-15,-21 21 0,22-21 16,-22 0-16,21 0 0</inkml:trace>
  <inkml:trace contextRef="#ctx0" brushRef="#br0" timeOffset="128711.74">14647 15642 0,'0'-42'15,"0"84"-15,0-126 0,-21 62 0,21 1 0,-21 0 16,21 0-16,-21 0 0,0 21 16,-1 0-16,22 21 15,0 0-15,-21 0 0,21 22 16,-21-1-16,21 0 0,-21 1 16,21-1-16,0 21 0,0 1 0,0-1 15,0 1-15,0-1 0,0 1 16,0-1-16,0-20 0,0 20 0,0-20 15,0-1-15,0 0 0,0-21 0,0 22 16,0-22-16,0 21 0,0-21 16,0 1-16,-21-1 0,21 0 15,-21-21-15,21-21 32,0 0-32,0-1 0,0 1 15,21 0-15,0-21 0,0 21 16,0-22-16,22 1 0,-22 21 0,21-22 15,0 1-15,-20 21 0,20 0 0,0 0 16,-21-1-16,22 1 0,-22 21 16,21 0-16,-21 0 0,1 0 0,-1 21 15,0 1-15,0-1 0,0 21 16,0-21-16,1 0 0,-22 22 0,0-22 16,0 21-16,0-21 0,0 1 0,-43-1 15,22 0-15,0 0 0,-21 0 16,-1 0-16,1 1 0,0-22 15,-1 21-15,1-21 0,0 21 16,-1-21-16,1 0 0,0 0 0,-1 0 16,22 21-16,-21-21 0,21 0 0,42 0 31,-21-21-31,42 21 0,-21-21 16</inkml:trace>
  <inkml:trace contextRef="#ctx0" brushRef="#br0" timeOffset="129135.49">15494 16044 0,'-21'0'15,"0"0"-15,-1 0 0,1 0 0,0 22 16,0-1-16,0 0 0,-22 21 0,22-21 15,0 22-15,-21-22 0,21 21 16,-1-21-16,1 22 0,0-1 16,21-21-16,0 0 0,0 22 0,0-22 15,0 0-15,0 0 0,21 0 0,0 1 16,1-22-16,-1 21 0,0-21 16,21 0-16,-21 0 0,22 0 15,-22 0-15,21 0 0,-21 0 0,1-21 16,20-1-16,-21 1 0,0 0 0,0 0 15,1 0-15,-1-22 0,-21 22 16,0-21-16,0 0 0,0 20 0,0-20 16,0 0-16,0-1 0,0 22 15,-21 0-15,-1 0 0,1 0 0,-21 0 16,21 21-16,0 0 0,-1 0 0,1 0 16,0 0-16,0 0 0,0 0 15,21 21-15,21-21 31,0 0-31</inkml:trace>
  <inkml:trace contextRef="#ctx0" brushRef="#br0" timeOffset="129444.32">16108 15600 0,'0'0'0,"0"-21"0,0 0 0,0-1 15,0 1-15,0 0 0,0 42 32,-21 0-32,-1 22 15,1-1-15,0 0 0,0 1 0,21 20 16,-21 1-16,0-1 0,-1 1 16,22-22-16,0 22 0,-21-1 0,21 1 15,-21-22-15,21 21 0,0-20 0,0-1 16,0-21-16,0 22 0,0-22 15,0 0-15,0 0 0,0 0 0,0 0 16,21-21-16,0 0 0,1 0 16,-1 0-16,0 0 15,0 0-15,0-21 0,0 0 0</inkml:trace>
  <inkml:trace contextRef="#ctx0" brushRef="#br0" timeOffset="129656.2">15854 15939 0,'-21'0'0,"42"0"0,-64 0 0,22 0 0,42 0 31,1 21-15,-1-21-16,0 0 0,0 0 15,0 0-15,22 0 0,-22 0 0,0 0 16,21 0-16,1 0 0,-22 0 0,21 0 15,0-21-15,-20-1 16,20 22-16,0-21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2:10:28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1524 0,'0'0'0,"-22"-42"0,-20-22 0,21 22 15,0 0-15,0-22 0,-22 22 16,1-1-16</inkml:trace>
  <inkml:trace contextRef="#ctx0" brushRef="#br0" timeOffset="898.99">1503 741 0,'0'0'0,"0"-42"15,-21 20-15,-1 1 16,1 21 0,0 0-16,0 21 15,0 1-15,21 20 16,-21 0-16,-1 1 0,22 20 0,-21 1 16,21-1-16,0 1 0,0 20 15,0-20-15,0-1 0,0 1 16,0-1-16,0 1 0,0-22 0,0 22 15,0-22-15,0 21 0,0-41 16,0 20-16,0 0 0,0-21 0,0 1 16,0-1-16,0 0 0,0-42 31,0 0-15,0-1-16,0 1 0,0-21 15</inkml:trace>
  <inkml:trace contextRef="#ctx0" brushRef="#br0" timeOffset="1282.77">847 995 0,'0'0'16,"-22"-21"-16,1 0 0,0-22 0,21 22 16,0 0-16,0 0 0,0-22 0,0 22 15,21 0-15,0 0 0,22-21 16,-22 20-16,21 1 0,1 0 0,-1 0 15,21 0-15,1 21 0,-1 0 16,22 0-16,0 0 16,-1 0-16,1 21 0,0 0 0,-1 21 15,-20 1-15,-1 20 0,1 1 16,-22-1-16,1 1 0,-22-1 0,-21 22 16,0-22-16,0 1 0,-21-1 15,-22 1-15,1-1 0,0 1 16,-1-22-16,-20 22 0,-1-22 0,1 0 15,-1 1-15,1-1 0,20-21 16,-20 0-16,21 1 0,-1-1 0,22-21 16,-21 0-16,21 0 0,-1 0 15,1 0-15,0 0 16,0 0-16,21-21 16,0-1-16,21 1 15,0 0-15,0 0 0</inkml:trace>
  <inkml:trace contextRef="#ctx0" brushRef="#br0" timeOffset="1747.51">2222 1355 0,'0'0'0,"0"-21"15,-21 21 16,0 0-31,0 21 16,0 0-16,0 0 0,-1 0 0,1 0 16,21 22-16,-21-22 0,0 21 15,21 1-15,-21-22 0,21 21 0,0 0 16,0-20-16,0-1 0,0 21 16,0-21-16,0 0 0,21-21 15,0 0-15,21 0 16,-20 0-16,20-21 0,-21 0 15,21 0-15,1 0 0,-1 0 16,-21-1-16,22-20 0,-22 21 0,0-21 16,0 20-16,-21-20 0,0 0 15,0 21-15,0-22 0,0 22 0,-21-21 16,0 21-16,-22-1 0,22 1 16,-21 0-16,21 21 0,-22 0 15,1 0-15,21 0 0,-21 0 0,20 21 16,-20 0-16,21 1 0,21-1 15,0 21-15,-21-21 0,21 22 0,0-22 16,0 21-16,0-21 0,0 22 16,21-22-16,0 0 0,0 0 15,0 0-15,22-21 0,-22 0 16,21 0-16</inkml:trace>
  <inkml:trace contextRef="#ctx0" brushRef="#br0" timeOffset="2211.05">2752 1376 0,'0'0'16,"0"-21"-16,0 0 0,-22 21 31,22 21-15,0 0-16,0 0 0,-21 21 15,21-20-15,-21-1 0,21 21 0,-21-21 16,21 22-16,0-22 0,0 21 15,0-21-15,0 0 0,0 1 0,21-1 16,0 0-16,0-21 0,1 0 16,-1 0-16,21 0 0,-21 0 0,22 0 15,-1 0-15,-21-21 0,21 0 16,1-1-16,-22 1 0,21 0 0,-21 0 16,1 0-16,-1-22 0,0 22 15,0 0-15,-21-21 0,0 21 0,21-1 16,-21 1-16,0 0 0,0 0 15,-21 21 17,21 21-32,-21 0 0,21 0 0,-21 22 15,21-22-15,0 0 0,0 21 16,0-20-16,0 20 0,0-21 0,0 0 16,0 22-16,0-22 15,0 0-15,0 0 0,21-21 16,21 0-16,-21 0 0,1 0 15,20 0-15,-21-21 0,21 0 0,1 0 16,-22-1-16,21 1 16</inkml:trace>
  <inkml:trace contextRef="#ctx0" brushRef="#br0" timeOffset="2754.76">3852 741 0,'21'-42'0,"-42"84"0,42-106 15,-21 43-15,0 0 0,0 0 0,0 42 32,0 0-32,-21 0 0,21 22 0,-21-1 15,21 22-15,0-22 0,-21 21 16,0 1-16,0-1 0,21 1 16,-22-1-16,1 1 0,21-1 15,-21-20-15,21-1 0,-21 0 0,0 1 16,21-1-16,0 0 0,-21-20 15,21-1-15,-22 0 0,22 0 0,0-42 47,0 0-47,0 0 16,0-1-16,22-20 0,-1 21 0,0 0 16,0-22-16,0 22 0,22 0 15,-22-21-15,21 21 0,0-1 0,1 1 16,-22 21-16,21 0 0,1 0 15,-22 0-15,21 0 0,-21 0 0,0 0 16,1 21-16,-1 1 16,0-1-16,0 21 0,0-21 0,-21 0 15,0 1-15,0-1 0,0 21 16,0-21-16,0 0 0,-21 1 0,0-1 16,0 0-16,0 0 0,-22 0 15,22 0-15,0 1 0,-21-22 0,-1 21 16,22 0-16,-21-21 0,21 0 15,-85 21 1,85-21-16,-1 0 0,1 0 16,21-21-1,0 0-15,21 0 0,-21-22 16,22 22-16,20 0 0</inkml:trace>
  <inkml:trace contextRef="#ctx0" brushRef="#br0" timeOffset="3055.24">4678 635 0,'0'0'0,"0"21"16,-21 0-16,-1 22 0,1-1 15,0 22-15,0-22 0,0 21 16,0 22-16,-1-21 0,22-1 0,-21 1 15,21-1-15,-21 1 0,21-22 16,-21 21-16,21-20 0,0 20 0,0-20 16,0-1-16,0-21 0,0 21 15,0-20-15,0-1 0,0 0 0,0 0 16,21-21 0,0 0-1,0-21-15,22 21 0,-22-42 16,0 20-16,0 1 0,22 0 0</inkml:trace>
  <inkml:trace contextRef="#ctx0" brushRef="#br0" timeOffset="3416.16">4784 1439 0,'0'22'0,"0"-1"16,0 0-1,21 0 1,0-21-16,0 0 0,0 0 15,22 0-15,-22 0 0,21 0 0,-21-21 16,22 0-16,-22 21 0,21-21 16,0-1-16,-20 22 0,20-21 0,-21 0 15,-21 0-15,21 0 0,-21 0 16,0-1-16,0 1 16,0 0-16,0 0 0,-21 0 0,0 21 15,0 0-15,0 0 0,-22 0 16,22 21-16,-21 0 0,21 0 0,-22 0 15,22 22-15,0-1 0,-21-21 16,20 22-16,1-1 0,21 0 0,0 1 16,0-22-16,0 21 0,0 0 15,0-20-15,0-1 0,21 0 0,22 0 16,-22 0-16,0-21 0,21 0 16,1 0-16,-22 0 0,21 0 15,-21 0-15,22 0 0,-22-21 0,21 0 16</inkml:trace>
  <inkml:trace contextRef="#ctx0" brushRef="#br0" timeOffset="3947.71">6138 953 0,'0'0'0,"21"-22"0,-21 1 0,0 0 16,0 0-16,0 0 0,0 0 15,0-1-15,-21 22 0,0 0 16,0 0-16,0 22 0,-22-1 15,22 0-15,0 0 0,-21 21 0,21 22 16,-1-22-16,1 1 0,0 20 16,0 1-16,0-22 0,21 0 0,0 22 15,0-22-15,0 0 0,0 1 16,0-1-16,0-21 0,21 22 16,0-1-16,21-21 0,-20 0 0,20 0 15,0 1-15,1-22 0,-1 0 16,0 0-16,1 0 0,20 0 0,-21-22 15,22 1-15,-22 0 0,22 0 16</inkml:trace>
  <inkml:trace contextRef="#ctx0" brushRef="#br0" timeOffset="4451.22">6964 614 0,'0'0'0,"0"-42"0,0-1 16,0 22-16,-21 0 0,-1 0 15,1 21-15,0 0 16,0 0-16,0 21 0,0 0 0,-1 0 16,1 22-16,0-1 0,0 21 15,0 1-15,0-1 0,21 1 0,-22 21 16,1-22-16,21 22 0,-21-22 16,21 1-16,0-1 0,0-20 0,0 20 15,0-21-15,0 1 0,0-1 16,0 0-16,21 1 0,0-22 0,1 21 15,-1-21-15,0 1 0,21-22 16,-21 21-16,1-21 0,20 0 16,-21 0-16,21 0 0,-20 0 0,-1-21 15,21-1-15,-21 1 0,0 0 16,22 0-16,-22-21 0,0 20 0,0-20 16,0 21-16,1-21 0,-22 20 15,0-20-15,21 21 0,-21 0 0,21 0 16,-21 42 15,0 0-31,0 21 16,-21-21-16,21 1 0,0-1 0,-21 21 15,21-21-15,0 0 0,0 1 0,0 20 16,0-21-16,0 0 16,0 0-16,0 1 15,21-22-15,0 0 16,0 0-16,0 0 0,0-22 15,1 1-15,-1 0 0,0 0 16,0 0-16</inkml:trace>
  <inkml:trace contextRef="#ctx0" brushRef="#br0" timeOffset="4771.17">7472 1037 0,'-21'0'0,"42"0"0,-64 0 0,22 21 0,0 1 15,21-1-15,0 0 16,0 0-16,0 0 0,0 0 16,21-21-1,0 0-15,1 0 0,-1 0 16,0 0-16,0-21 16,0 0-16,-21 0 0,0 0 15,0 0-15,0-1 0,0 1 16,0 0-16,-21 0 0,0 21 15,0 0-15,0 0 16,-1 0-16,1 21 0,0-21 0,0 21 16,21 0-16,-21 22 15,21-22-15,0 0 0,0 0 0,0 22 16,0-22-16,0 0 0,21 0 16,0-21-16,0 21 0,0 0 0</inkml:trace>
  <inkml:trace contextRef="#ctx0" brushRef="#br0" timeOffset="5059.62">8170 1185 0,'0'0'0,"-21"0"0,0 0 15,0 0-15,0 0 0,-1 0 16,1 0-16,0 0 0,0 0 0,0 22 15,0-1-15,-1 0 0,1 21 16,0-21-16,0 1 0,0-1 0,0 21 16,21-21-16,0 0 0,0 22 15,0-22-15,0 0 0,0 21 0,0-20 16,0-1-16,21 0 0,0 0 16,0-21-16,21 21 0,1-21 0,-22 0 15,21 0-15,1 0 0,-1 0 0,21 0 16,-20-21-16,-1 21 15,0-21-15</inkml:trace>
  <inkml:trace contextRef="#ctx0" brushRef="#br0" timeOffset="5602.53">8763 720 0,'0'0'0,"0"-43"0,0 1 15,0 21-15,0 0 0,-21 21 16,0 0-16,-1 21 15,22 0-15,-21 0 0,0 22 16,0-1-16,0 0 0,21 22 0,0-1 16,-21 1-16,-1-1 0,22-20 15,-21 20-15,21 1 0,0-1 16,-21-21-16,21 1 0,-21-1 0,21 0 16,0 1-16,-21-22 0,21 21 15,0-21-15,0 1 0,0-1 0,0-42 47,0-1-47,0 1 0,0 0 16,0 0-16,0 0 0,21 0 0,0-1 15,0-20-15,0 21 0,1 0 16,-1 0-16,21-1 0,-21 1 16,0 0-16,22 0 0,-22 21 0,0 0 0,21 0 15,-20 0-15,-1 0 16,-21 21-1,0 0-15,-21 0 16,-1-21-16,-20 22 0,21-22 16,-21 21-16,20-21 0,-20 21 15,0-21-15,21 21 0,-22-21 0,22 21 16,0-21-16,0 21 0,21 1 16,0-1-16,0 0 15,21 0-15,0 0 0,21 0 0,-20 1 16,20-1-16,21-21 15,-20 21-15,-1 0 0,22 0 0,-22-21 16,0 21-16,1-21 0,-1 0 0,0 0 16,1 0-16,-1 0 0,-21 0 15</inkml:trace>
  <inkml:trace contextRef="#ctx0" brushRef="#br0" timeOffset="6071.3">9779 1376 0,'0'0'0,"-21"0"0,42 0 32,0 0-32,21 21 0,-20-21 0,20 21 15,0-21-15,22 0 0,-22 0 16,22 0-16,-22 0 0,21 0 0,-20 0 15,-1 0-15,0 0 0,1 0 16,-22 0-16,0 0 0,0 0 0,-21-21 31,-21 0-31,-21 0 16,21 0-16,-1 21 0,-20-22 0,0 22 16,21 0-16,-22 0 15,22-21-15,0 21 0,0 0 0,42 0 31,0 0-31,0 0 0,0 0 16,1 0-16,-1 0 0,21 0 16,-21 0-16,0 0 0,1 21 0,-1 1 15,0-22-15,-21 21 0,0 0 0,0 21 16,0-21-16,0 1 0,0-1 16,0 21-16,-21-21 0,0 22 0,-1-22 15,1 0-15,0 0 0,0 0 16,0 0-16,-22 1 0,22-1 0,0-21 15,0 0-15,0 0 16</inkml:trace>
  <inkml:trace contextRef="#ctx0" brushRef="#br0" timeOffset="6694.94">11557 487 0,'0'0'0,"21"0"0,-21-21 15,0 42-15,0 0 16,-21 0-16,0 22 0,0 20 15,-1 1-15,-20-1 0,21 22 16,-21-1-16,-1 22 0,22-21 0,-21-22 16,-1 22-16,1 0 0,21-22 15,-21 1-15,20-1 0,1-20 0,0 20 16,21-42-16,0 22 0,0-1 16,0-21-16,0 0 0,21-21 15,0 0-15,1 0 0,-1 0 0,0 0 16,0 0-16,0-42 0,0 21 15,1 0-15,-1-22 0,0 1 0</inkml:trace>
  <inkml:trace contextRef="#ctx0" brushRef="#br0" timeOffset="6951.56">11620 741 0,'0'0'0,"22"-42"0,-1-22 0,0 22 15,-21 21-15,0-1 0,21 1 0,-21 42 16,0 1-1,0 20-15,0 0 0,0 22 0,0-1 16,0 22-16,0 0 0,0-22 16,0 22-16,0-22 0,0 1 0,0-1 15,0 1-15,0-1 0,0-20 16,0 20-16,0-21 0,0 1 0,0-1 16,0 0-16,0-20 0,0-1 0,0 0 15,0 0-15,0 0 16,0 0-16,21-21 15,-21-21 1</inkml:trace>
  <inkml:trace contextRef="#ctx0" brushRef="#br0" timeOffset="7119.02">11345 1524 0,'0'0'0,"0"-21"16,21 21-1,1 0-15,-1 0 16,21 0-16,-21-21 0,22 21 0,-1 0 16,0-21-16,22 21 0,-22 0 15,22-22-15,-1 1 0,-21 21 0,22-21 16</inkml:trace>
  <inkml:trace contextRef="#ctx0" brushRef="#br0" timeOffset="7343.48">12319 1228 0,'-21'0'16,"0"0"-16,-1 0 0,1 21 16,0 0-16,0 21 0,0-20 0,0 20 15,-1-21-15,1 21 0,0 1 16,0-1-16,21 0 0,0 1 16,0-1-16,0 0 0,0-20 0,0-1 15,0 21-15,21-21 0,0-21 16,22 21-16,-22-21 0,21 0 0,0 0 15,1 0-15,-1 0 0,0 0 0,1-21 16,-1 0-16,0 0 0,1-21 16,-1 20-16</inkml:trace>
  <inkml:trace contextRef="#ctx0" brushRef="#br0" timeOffset="7835.41">13081 847 0,'21'-43'16,"-42"86"-16,42-149 0,-21 64 0,0-1 0,0 22 15,0 0-15,-21 21 16,0 0-16,-22 42 0,22-21 16,0 43-16,0-22 0,0 22 15,0-1-15,-22 1 0,22-1 0,0 1 16,0-1-16,0 1 0,21-1 16,-22 1-16,22-22 0,-21 22 0,21-22 15,0 21-15,0-20 0,0-1 0,0 0 16,0 1-16,21-22 0,1 21 15,-1-21-15,0 1 0,0-1 0,21-21 16,-20 0-16,20 0 16,0 0-16,1 0 0,-1 0 0,0 0 15,-21-21-15,22-1 0,-1 1 0,0 0 16,-20 0-16,-1-21 0,0 20 16,0-20-16,0 21 0,0-21 0,1 20 15,-22 1-15,0 0 0,0 0 16,0 0-16,0 42 15,0 0 1,0 0-16,0 22 0,-22-22 16,22 0-16,-21 0 0,21 0 15,-21 22-15,21-22 0,0 0 16,0 0-16,0 0 0,0 0 16,21-21-1,0 0-15,1 0 0,-1 0 0,0 0 16,0 0-16,21 0 0,-20-21 0,-1 0 15,0 0-15,0 0 0,21 0 16,-20-22-16,-1 22 0,0-21 0</inkml:trace>
  <inkml:trace contextRef="#ctx0" brushRef="#br0" timeOffset="8006.88">13674 1080 0,'0'0'0,"-43"-22"0,22 22 15,0 0-15,0 0 0,0 0 0,-1 0 16,1 0 0,21 22-1</inkml:trace>
  <inkml:trace contextRef="#ctx0" brushRef="#br0" timeOffset="8191.85">12721 1185 0,'0'0'0,"-21"22"0,0-22 16,21 21 0,42-21-1,-21 0-15,22 0 0,-1 0 0,0 0 16,22 0-16,-1 0 0,1 0 0,20 0 15,-20 21-15</inkml:trace>
  <inkml:trace contextRef="#ctx0" brushRef="#br0" timeOffset="8619.29">14055 1397 0,'0'0'0,"-22"0"0,1 0 16,0 0-16,0 21 0,0-21 16,0 21-16,-1 1 0,1-1 0,0 0 15,0 21-15,0-21 0,0 22 16,-1-22-16,22 21 0,0-21 16,0 22-16,0-22 0,0 0 0,0 0 15,0 0-15,22 1 0,20-22 16,-21 21-16,21-21 0,-20 0 0,20 0 15,0 0-15,1 0 0,-1 0 16,0 0-16,1-21 0,-22-1 0,21 22 16,0-21-16,-20 0 0,-1 0 0,0-21 15,-21 20-15,0-20 0,0 21 16,0-21-16,0 20 0,0-20 0,-21 21 16,-22-21-16,22 20 0,-21 1 15,21 21-15,-22-21 0,1 21 16,21 0-16,-21 0 0,-1 0 0,22 0 0,0 0 15,0 0-15,0 21 16,-1 0-16,22 1 16,0-1-16,22-21 0,-1 21 15,21-21-15,0 0 0,-20 0 0,20 0 16</inkml:trace>
  <inkml:trace contextRef="#ctx0" brushRef="#br0" timeOffset="9087.67">14753 1376 0,'-21'21'15,"0"0"1,21 0-16,-21 1 0,21-1 16,0 0-16,-22 0 0,22 21 0,-21-20 15,21-1-15,0 21 0,-21-21 16,21 22-16,0-22 0,0 0 0,0 21 15,-21-42-15,21 21 0,0 1 16,-21-1-16,21 0 16,0-42-1,0 0 1,0-1-16,0 1 0,0 0 0,21 0 16,-21 0-16,21-22 15,0 22-15,0-21 0,1 0 0,20-1 16,-21 22-16,0-21 0,22-1 0,-1 22 15,-21 0-15,21 0 0,1 21 16,-22 0-16,21 0 0,-21 0 0,1 0 16,-22 21-16,0 0 0,0 22 15,0-22-15,0 21 0,0-21 0,0 22 16,0-1-16,0-21 0,0 21 16,-22 1-16,1-22 0,0 0 0,0 0 15,21 0-15,-21 1 0,21-1 0,-21-21 16,21 21-16,21-21 31,0-21-31,0 21 16</inkml:trace>
  <inkml:trace contextRef="#ctx0" brushRef="#br0" timeOffset="9479.12">15917 1376 0,'0'0'0,"0"-21"0,0 0 0,0-1 15,0 1-15,0 0 16,-21 21-16,0 0 0,0 0 16,0 0-16,-22 0 0,22 21 15,-21 0-15,-1 1 0,-20-1 0,21 0 16,-1 21-16,1-21 0,0 1 0,20 20 16,1-21-16,21 0 0,0 0 15,0 1-15,0-1 0,21 0 0,22 0 16,-22-21-16,21 21 0,22-21 15,-22 0-15,0 0 0,1 0 0,-1 21 16,0-21-16,-20 0 0,20 0 16,-21 22-16,0-1 0,0-21 0,-21 21 15,0 0-15,0 0 16,0 0-16,-21-21 0,0 22 0,0-22 16,0 21-16,-22 0 0,22-21 15,-21 0-15,21 21 0,-22-21 16,1 0-16,0 0 0,21 21 0,-22-21 15,22 0-15,0 0 0,42 0 32,0-21-32,0 21 0,1-21 15</inkml:trace>
  <inkml:trace contextRef="#ctx0" brushRef="#br0" timeOffset="9939.04">16531 1736 0,'0'0'0,"42"0"15,-20 0-15,-1 0 16,21 0-16,0 0 0,1 0 16,-1 0-16,22 0 0,-1 0 0,1 0 15,-1 0-15,1 0 0,-22 0 16,21 0-16,-20 0 0,-22 0 0,21 0 15,-21 0-15,-21-21 16,-42-1-16,21 1 16,-21 21-16,20-21 0,-20 0 15,0 21-15,-1-21 0,1 21 16,21 0-16,0-21 0,0 21 0,-1 0 16,22-22-16,22 22 31,-1-21-31,0 21 0,0 0 15,0 0-15,22 0 0,-22 0 0,0 0 16,21 0-16,-21 21 0,1-21 16,-22 22-16,0-1 0,0 0 15,0 0-15,0 0 0,0 22 0,-22-22 16,1 0-16,21 0 0,-42 0 16,21 22-16,0-22 0,-1 0 0,1-21 15,21 21-15,-21 0 0,0-21 16,0 21-16,0-21 0,-1 0 0,1 0 15,0 0-15</inkml:trace>
  <inkml:trace contextRef="#ctx0" brushRef="#br0" timeOffset="10514.97">18309 826 0,'0'0'0,"0"-22"0,21 1 16,0 21-1,1-21-15,-22 42 16,0 22 0,0-1-16,0 0 0,0 22 15,0-1-15,-22 1 0,1-1 16,0 22-16,21-22 0,-21 1 0,0-1 15,0 1-15,21-1 0,0-20 16,-22 20-16,22-20 0,-21-1 0,21-21 16,0 0-16,0 22 0,0-22 15,0 0-15,21-21 16,-21-21 0,22 0-16</inkml:trace>
  <inkml:trace contextRef="#ctx0" brushRef="#br0" timeOffset="10855.43">18055 1037 0,'0'0'16,"0"-42"-16,-21 0 0,21-1 0,0 22 16,21-21-16,0-1 0,0 1 0,22 21 15,-1 0-15,0 0 0,22-1 16,-1 22-16,1 0 0,-22 0 0,22 22 15,-1 20-15,1 0 0,-1 1 16,1 20-16,-22 1 0,0 20 0,-20-20 16,-1 20-16,-21-20 15,0-1-15,0 1 0,-43-1 0,22-20 16,-21 20-16,-22-20 0,22-1 16,-21 0-16,-1 1 0,22-22 0,-22 0 15,1 0-15,20 0 0,1 0 16,0-21-16,21 0 0,-1 22 0,1-22 15,21-22 1,21 22-16,1-21 16,-1 0-16,21 0 0,0-21 0,22 20 15</inkml:trace>
  <inkml:trace contextRef="#ctx0" brushRef="#br0" timeOffset="11247.36">19156 1334 0,'0'0'0,"-21"21"16,-1 0-16,1 0 16,0 21-16,0-20 0,0-1 0,0 21 15,-1 0-15,1-20 0,21 20 16,-21-21-16,21 21 0,-21-20 0,21-1 16,0 0-16,0 0 0,0 0 15,21 0-15,0 1 0,0-22 0,1 0 16,-1 0-16,21 0 0,-21 0 15,22 0-15,-1 0 0,0 0 0,1-22 16,-1 1-16,0 0 0,-21-21 16,22 21-16,-22-22 0,0 22 15,0-21-15,-21-1 0,0 1 0,0 0 16,0-1-16,0 22 0,-21 0 16,-21 0-16,21 0 0,-22 21 0,1 0 15,0 0-15,20 0 0,-20 0 0,0 21 16,-1 0-16,22 0 0,0 0 15,0 1-15,0-1 0,21 0 0,0 0 16,0 0-16,0 0 0,21-21 16,0 22-16,0-22 0,0 0 15,22 0-15,-1 0 0,0 0 16,1 0-16</inkml:trace>
  <inkml:trace contextRef="#ctx0" brushRef="#br0" timeOffset="11651.37">19727 1397 0,'0'-21'15,"0"-21"1,0 63 15,0 0-31,-21 21 0,21-21 0,-21 22 0,21-1 16,-21-21-16,21 22 0,0-1 16,0-21-16,0 21 0,0-20 15,0-1-15,21 21 0,0-21 0,0-21 16,22 21-16,-22 1 0,21-22 15,0 0-15,-20 0 0,20 0 0,0 0 16,-21 0-16,22 0 0,-22-22 16,21 1-16,-21 0 0,1 0 0,-1 0 15,0-22-15,0 22 0,0-21 16,-21 0-16,0 20 0,0-20 0,21 0 16,-21 21-16,0-1 0,0 44 31,0 20-31,-21-21 15,21 0-15,-21 22 0,21-22 16,0 21-16,0-21 0,0 0 0,0 1 16,0-1-16,0 0 0,0 0 15,0 0-15,21-21 0,0 0 16,1 0-16,20 0 16,-21 0-16,0 0 0,0-21 0,22 0 15</inkml:trace>
  <inkml:trace contextRef="#ctx0" brushRef="#br0" timeOffset="12119.78">20743 889 0,'0'0'0,"0"-42"0,21-1 0,-21 22 16,0-21-16,-21 63 16,0 0-16,0 22 15,0-1-15,0 21 0,-1 1 0,-20-22 16,21 22-16,0-1 0,0 1 15,-1-1-15,22 1 0,-21-22 0,0 22 16,21-22-16,-21 0 0,21 1 0,0-1 16,0-21-16,0 0 0,-21 0 15,21 1-15,0-1 0,0-42 47,21-1-47,0 1 0,0 0 16,0-21-16,1 21 0,20-1 0,0-20 15,1 21-15,-22 0 0,21 0 16,0-1-16,1 1 0,-1 21 0,0 0 16,-20 0-16,-1 0 0,21 0 15,-42 21-15,21 1 0,-21-1 0,0 21 16,0-21-16,0 0 0,0 1 16,0 20-16,-21-21 0,21 0 0,-42 0 15,21 1-15,-1-1 0,-20 0 0,21-21 16,-21 21-16,20 0 0,-20-21 15,0 0-15,21 0 0,-1 0 16,1 0-16,0 0 0,21-21 16,0 0-1,21 0-15,0 0 0,22-22 16</inkml:trace>
  <inkml:trace contextRef="#ctx0" brushRef="#br0" timeOffset="12367.23">21548 762 0,'0'0'0,"21"-21"0,-21 0 0,0 42 16,-21 21-1,21 1-15,-22-1 0,1 21 16,0 1-16,0-1 0,21 1 0,-21-1 16,0 1-16,-1-1 0,1 1 15,0-1-15,0 1 0,0-22 0,21 22 16,-21-22-16,21 0 0,-22 1 15,22-22-15,0 21 0,0-21 0,0 1 16,0-1-16,22-21 16,-1 0-16,0 0 15,0-21-15,21-1 0,-20 1 0</inkml:trace>
  <inkml:trace contextRef="#ctx0" brushRef="#br0" timeOffset="12716.22">21675 1461 0,'-22'0'0,"22"21"16,0 0 0,0 0-1,22-21-15,-1 0 16,0 0-16,0 0 0,0 0 0,0 0 16,22 0-16,-22 0 0,0 0 15,0-21-15,0 21 0,-21-21 16,0 0-16,22 21 0,-22-22 0,0 1 15,0 0-15,0 0 0,0 0 16,0 0-16,-22 21 0,1 0 0,0 0 16,0 0-16,0 0 0,0 21 15,-22-21-15,22 42 0,0-21 0,-21 0 16,20 22-16,1-22 0,0 21 16,0-21-16,0 22 0,21-22 0,-21 21 15,21-21-15,0 1 16,0-1-16,0 0 0,21 0 0,0 0 0,21-21 15,-21 0-15,22 21 0,-1-21 16,22 0-16,-22 0 0,21 0 16,1 0-16</inkml:trace>
  <inkml:trace contextRef="#ctx0" brushRef="#br0" timeOffset="13413.14">22712 995 0,'0'0'0,"0"-42"0,0 20 0,0 1 16,-21 0-16,-1 21 0,-20 0 0,21 21 16,-21 0-16,-1 22 0,1-1 15,0 22-15,20-22 0,-20 21 0,21 1 16,-21-1-16,20-20 0,22 20 16,0 1-16,0-22 0,0 22 15,0-22-15,0 0 0,0 1 16,22-1-16,20 0 0,-21-21 0,21 1 15,1-1-15,-1 0 0,22-21 16,-22 0-16,21 0 0,1 0 0,-1 0 16,-20 0-16,20 0 0,-20-21 15,-1 0-15,21-22 0,-41 1 0,20 0 16,0-1-16,-21 1 0,22-22 16,-22 1-16,0-1 0,0-20 0,0 20 15,1-20-15,-22 20 0,21-21 16,-21 22-16,21-1 0,-21 22 15,0 0-15,0 21 0,0-1 0,0 1 16,0 42 0,-21 1-16,0 20 0,-1 0 15,1 1-15,21 20 0,-21 1 0,0-22 16,0 21-16,21 1 0,0-22 16,0 22-16,0-1 0,0-20 0,0-1 15,0 21-15,0-20 0,0-22 16,0 21-16,0 1 0,0-22 0,0 0 15,21 0-15,0 0 0,0-21 16,0 0-16,1 0 0,-1 0 16,0 0-16,21 0 0,-21-21 0,1 0 15,-1 0-15,0 0 16,0-1-16,0-20 0,0 21 0,1 0 16,-22 0-16,0-1 0,0 1 15,21 21-15,-21 21 16,-21 1-16,21-1 15,-22 0-15,1 0 0,21 21 0,-21-20 16,21 20-16,0-21 0,0 0 16,-21 0-16,21 1 0,0-1 0,0 0 15,0 0-15,0 0 0,21-21 16,0 0 0,0 0-16,1-21 15,-22 0-15</inkml:trace>
  <inkml:trace contextRef="#ctx0" brushRef="#br0" timeOffset="13563.61">23664 1334 0,'0'0'16,"-21"0"-16,0 0 0,0 0 0,0 0 16,-1 0-1,22 21-15,0 0 16,22-21-1,-1 21-15</inkml:trace>
  <inkml:trace contextRef="#ctx0" brushRef="#br0" timeOffset="14326.52">24066 1397 0,'0'0'0,"0"-21"0,0 0 15,-21 21-15,0 0 0,0 0 16,0 0-16,0 0 15,-1 0-15,1 21 0,0 0 0,0 0 16,0 22-16,0-22 0,-1 21 16,22 0-16,-21 1 0,21-1 15,0 0-15,0 1 0,0-1 0,0 0 16,0 1-16,0-22 0,21 0 16,1 21-16,-1-20 0,0-22 0,21 21 15,-21-21-15,22 0 0,-22 0 16,21 0-16,1 0 0,-22 0 0,21-21 15,-21-1-15,22 1 0,-22-21 16,21 21-16,-21-22 0,0-20 0,1 21 16,20-22-16,-21 22 0,0-22 15,0 1-15,1-22 0,20 22 16,-21-22-16,0 21 0,0-20 16,1 20-16,-1 1 0,0 20 0,-21 1 15,0 0-15,0 21 0,0-1 16,0 44-16,-21 20 15,0 0-15,-1 1 0,1-1 16,0 21-16,21-20 0,0 20 0,-21-20 16,0 20-16,21-21 0,-21 22 15,21-22-15,0 1 0,-22-1 0,1 0 16,21-21-16,-21 22 0,21-22 16,0 0-16,0 0 0,0 0 0,-21 1 15,21-44 16,21 1-31,-21 0 16,21 0-16,0 0 0,1 0 0,-1 21 16,0-22-16,0 1 0,0 0 0,0 21 15,1-21-15,-1 21 0,0 0 16,0 0-16,0 0 16,-21 21-1,-21-21-15,0 21 16,0-21-16,0 21 0,-1 1 15,1-22-15,0 21 0,0 0 0,0 0 16,0-21-16,21 21 0,0 0 16,-22-21-16,22 22 0,0-1 0,0 0 15,0 0-15,0 0 16,0 0-16,0 1 16,22-1-16,-1-21 0,0 0 0,0 21 15,0-21-15,0 0 0,1 0 16,-1 0-16,21 0 0,-21 0 0,0 0 15,1-21-15,20 0 0,-21-1 16,21 22-16</inkml:trace>
  <inkml:trace contextRef="#ctx0" brushRef="#br0" timeOffset="14587.49">25485 1185 0,'0'0'16,"0"-21"-16,0 0 0,0 0 0,0 0 15,-22 21-15,1 0 16,0 0-16,0 21 16,0 0-16,0 21 0,-1-20 0,1 20 15,0 0-15,21-21 0,-21 22 16,0 20-16,0-20 0,21-1 0,0 0 16,0 1-16,0-1 0,0 0 15,0 1-15,0-1 0,0 0 0,21-21 16,0 22-16,0-22 0,0 0 15,0-21-15,1 21 0,-1-21 16,21 0-16,-21 0 0,0 0 16</inkml:trace>
  <inkml:trace contextRef="#ctx0" brushRef="#br0" timeOffset="14848.47">26077 1185 0,'21'-42'0,"-42"84"0,64-84 0,-43 21 0,21 21 16,0 0-16,0 0 16,0 0-16,0 21 0,22 0 15,-22 0-15,0 22 0,0-22 16,0 21-16,-21 1 0,0-1 0,0-21 16,0 43-16,0-22 0,0 0 15,-21 1-15,0-1 0,0 0 16,-21 1-16,20-1 0,-20 0 0,0-21 15,-1 22-15,1-22 0,0 0 0,-22 0 16,22 0-16,0 1 0,-1-22 16,1 21-16,0 0 0</inkml:trace>
  <inkml:trace contextRef="#ctx0" brushRef="#br0" timeOffset="17474.7">1905 3387 0,'21'0'31,"0"0"-15,0-21-16,1-1 15,-1 1-15,0 21 0,0-21 16,0 0-16,0 0 0,1 0 16,20-1-16,-21 1 0,0 0 0,-21 0 15,0 0-15,21 0 0,-21-1 16,0 1-16,-21 21 0,0-21 0,0 21 16,-21 0-16,-1 0 0,1 0 15,0 0-15,-22 0 0,22 0 0,-22 0 16,1 21-16,-1 0 0,22 1 15,-22-1-15,22 0 0,0 0 16,-1 21-16,22-20 0,0-1 0,21 21 16,0-21-16,0 22 0,21-22 15,0 21-15,22-21 0,-1 22 16,0-22-16,22 21 0,-1 0 16,1 1-16,-22-22 0,22 21 0,-22 1 15,0-1-15,1-21 0,-1 21 16,-21 22-16,-21-22 0,0 1 15,0-1-15,-21 21 0,-21-20 0,-1-1 16,1-21-16,-21 22 0,-22-22 16,21 21-16,-20-42 0,-1 21 0,0-21 15,1 0-15,20 0 0,-20-21 16,41 21-16,-20-42 0,20 21 0,1-22 16,0 22-16,21-21 15,-1-22-15,1 22 0,21 0 0,0-1 16,0 1-16,0 0 0,21-1 15,1 1-15,-1 21 0,0-22 16,21 22-16,1 0 0,-1 0 0,0 21 16,1 0-16,20 0 0</inkml:trace>
  <inkml:trace contextRef="#ctx0" brushRef="#br0" timeOffset="17787.16">2476 3598 0,'0'0'15,"-21"0"1,0 0-16,0 0 0,-21 0 0,20 0 16,1 22-16,-21-1 0,21 0 15,-22 0-15,22 21 0,0-20 16,-21 20-16,21 0 0,-1 1 0,22-1 15,-21 0-15,21 1 0,0-1 16,0 0-16,0 1 0,0-22 0,21 21 16,1-21-16,-1 0 0,0-21 15,21 22-15,1-22 0,-1 0 16,0 0-16,1 0 0,-1 0 16,0-22-16,1 22 0,-1-21 0,-21 0 15,21 0-15,-20-21 0,-1 20 0</inkml:trace>
  <inkml:trace contextRef="#ctx0" brushRef="#br0" timeOffset="18134.97">2688 3747 0,'-21'-22'15,"42"44"-15,-42-65 0,21 22 16,21 0-16,-21 0 0,21 21 16,22 0-16,-22 0 15,0 0-15,0 0 0,21 0 0,-20 21 16,20-21-16,-21 21 0,21 0 0,-20 22 15,-1-22-15,0 21 0,-21-21 16,0 22-16,0-1 0,0 0 0,0-21 16,0 22-16,0-1 0,-21 0 15,0-20-15,21-1 0,0 0 0,-22 0 16,22 0-16,-21-21 0,0 0 16,21-21-1,0 0-15,0-21 16,0 20-16,0 1 0,21-21 15,0 0-15,-21 20 0,22-20 16,-1 0-16,-21 21 0,21-22 0,0 22 16,0-21-16,-21 21 0,21-1 15,1 1-15,-1 21 0,0-21 0,0 0 16,0 21-16,0 0 16</inkml:trace>
  <inkml:trace contextRef="#ctx0" brushRef="#br0" timeOffset="18571.36">3556 3704 0,'0'0'0,"-21"0"31,0 21-15,-1 1-16,1-1 0,0 21 15,0-21-15,0 22 0,0-22 0,21 21 16,0-21-16,0 22 0,0-22 0,0 21 16,0-21-16,0 0 0,0 1 15,0-1-15,21-21 0,0 21 16,21-21-16,-21 0 16,1 0-16,20 0 0,0-21 0,-21 0 15,22 21-15,-1-22 0,-21 1 16,22 0-16,-22-21 0,0 21 0,0-1 15,-21-20-15,0 21 0,0-21 16,0 20-16,0-20 0,0 21 0,-21-21 16,0 20-16,0 1 0,-1 0 0,1 21 15,-21 0-15,21 0 0,-22 0 16,22 0-16,-21 0 0,21 0 0,0 21 16,-1-21-16,1 21 0,21 1 15,-21-22-15,21 21 0,0 0 0,21-21 31,22 0-31,-22 0 0,21 0 0,-21 0 16</inkml:trace>
  <inkml:trace contextRef="#ctx0" brushRef="#br0" timeOffset="18866.71">4170 3302 0,'0'-21'16,"0"42"-16,0-63 0,0 21 0,0 42 31,0 0-31,0 21 16,-21 1-16,-1-1 0,1 0 15,21 1-15,-21 20 0,0-21 16,0 1-16,0 20 0,-1-20 0,22-1 16,-21 21-16,21-20 0,-21-1 0,21 0 15,0 1-15,0-22 0,0 21 16,0-21-16,21 1 0,0-22 0,-21 21 15,22-21-15,-1 0 0,0 0 16,0 0-16,0 0 0,0-21 0,1-1 16,-1 1-16,0 0 0,0-21 15,21 21-15,-20-22 0,20 1 0</inkml:trace>
  <inkml:trace contextRef="#ctx0" brushRef="#br0" timeOffset="19103.14">4657 3154 0,'0'-21'0,"0"42"0,0-63 0,0 20 0,0 44 32,0 20-32,-22-21 0,1 21 0,0 22 15,0-22-15,21 22 0,-21-1 0,0 1 16,-1-1-16,1-20 0,0 20 16,0-21-16,0 22 0,0-22 0,21 1 15,0-1-15,0 0 0,0 1 16,0-22-16,0 21 0,0-21 15,0 0-15,21-21 0,0 0 16,0 0-16,0 0 0,22 0 0,-1 0 16,-21 0-16,21-21 0,1 0 0,-1-21 15</inkml:trace>
  <inkml:trace contextRef="#ctx0" brushRef="#br0" timeOffset="19628.53">5270 3217 0,'0'0'0,"0"-21"0,0-21 0,0 21 16,-21 21 0,0 0-16,0 21 0,0 0 0,21 0 15,0 22-15,-21-1 16,21 0-16,-22 1 0,22-1 0,-21 21 16,21-20-16,-21 20 0,0-20 15,0 20-15,21-21 0,-21 1 0,-1-1 16,1 0-16,21 1 0,-21-1 0,21 0 15,-21-20-15,21-1 0,0 0 16,0 0-16,0 0 0,-21-21 0,21-21 31,0 0-31,0 0 16,0 0-16,21-22 0,0 22 16,0-21-16,0 21 0,1-22 15,-1 22-15,0-21 0,21 21 0,-21-22 16,22 22-16,-22 0 0,21 0 15,1 0-15,-22-1 0,21 22 0,0 0 16,-20 0-16,-1 22 0,0-1 16,0 21-16,0-21 0,-21 22 0,0-22 15,0 21-15,0-21 0,0 22 0,0-22 16,-21 21-16,0-21 0,0 22 16,-22-22-16,22 0 0,0 0 0,-21 0 15,21 0-15,-22 1 0,22-22 0,-21 21 16,21-21-16,-1 0 0,1 0 15,0 0-15,0 0 0,0 0 16,0 0-16,21-21 16,0-1-1,0 1-15,21 21 0,0-21 16,0 21-16</inkml:trace>
  <inkml:trace contextRef="#ctx0" brushRef="#br0" timeOffset="20131.43">6202 3725 0,'0'0'0,"0"-21"0,0 0 16,0 0-16,0 0 0,0 0 0,0-1 15,0 1-15,0 0 16,-21 21-16,-1 0 0,1 0 15,0 0-15,0 21 0,-21 0 0,-1 1 16,22 20-16,-21-21 0,-1 21 16,22 1-16,-21-1 0,21 0 0,0 1 15,-1-22-15,1 21 16,21 1-16,0-22 0,0 21 0,0-21 16,0 0-16,21 1 0,1-1 0,20-21 15,-21 0-15,0 0 0,22 0 16,-1 0-16,-21 0 0,21-21 0,-20-1 15,20 1-15,-21 0 0,0 0 16,0-21-16,1 20 0,-1 1 0,-21-21 16,0 21-16,21-22 0,-21 22 0,0-21 15,0 21-15,21 0 0,-21-1 16,0 44 15,-21-1-31,21 21 0,-21-21 16,21 0-16,0 22 0,0-22 15,0 21-15,0-21 0,0 1 16,0 20-16,0-21 0,21 0 0,0 0 16,0 1-16,0-1 0,1-21 15,20 0-15,-21 21 0,21-21 0,1 0 16,-22 0-16,21 0 0,1 0 0</inkml:trace>
  <inkml:trace contextRef="#ctx0" brushRef="#br0" timeOffset="20502.97">6794 3725 0,'0'-21'0,"0"42"0,0-63 15,0 21-15,0 0 0,0 0 16,22 21 0,-1 0-16,0 0 0,0 0 0,0 21 15,0 0-15,22 0 0,-22 0 16,0 0-16,21 22 0,-20-22 0,-1 0 15,0 21-15,-21 1 0,0-22 0,0 21 16,0 1-16,0-22 0,0 21 16,0-21-16,0 0 0,0 1 0,-21-1 15,0 0-15,-1 0 0,1-21 16,0 0-16,0 0 16,21-21-1,0 0 1,21-22-16,0 22 0,0 0 0,1-21 15,-1 21-15,21-22 0,-21 1 16,0 0-16,22-1 0,-22 1 0,21 21 16,-21-22-16,22 22 0,-22-21 0,0 21 15,0 0-15,0-1 0,1 1 16,-1 0-16,0 21 0</inkml:trace>
  <inkml:trace contextRef="#ctx0" brushRef="#br0" timeOffset="21091.34">8509 3852 0,'0'0'0,"-21"0"0,0-21 0,-1 21 0,1 0 15,0 0 1,0 0-16,42 0 31,0 0-31,22 0 0,-1 21 16,21-21-16,1 0 0,21 22 0,-1-22 16,1 0-16,21 0 0,0 21 15,-1-21-15,22 0 0,-21 0 0,21 0 16,0 0-16,-21 0 0,21 0 15,-21 0-15,0 0 0,-22 0 16,-20 0-16,-1 0 0,-20 0 0,-1 0 16,-21 0-16</inkml:trace>
  <inkml:trace contextRef="#ctx0" brushRef="#br0" timeOffset="21479.27">10012 3641 0,'21'21'16,"0"-21"-1,0 0-15,0 21 0,22-21 0,-22 21 16,21-21-16,1 0 0,-1 21 15,0-21-15,1 0 0,-1 0 0,0 0 16,1 0-16,-1 0 0,0 0 0,1 0 16,-22 0-16,21 0 0,-21 0 15,0 0-15,-21 22 16,-21-22 0,0 21-16,0-21 0,-21 21 0,-1 0 15,1 21-15,-22-20 0,22 20 0,-21-21 16,20 21-16,-20 1 0,-1-1 15,22-21-15,0 22 0,-1-22 0,22 0 16,0 0-16,0 0 0,21 0 16</inkml:trace>
  <inkml:trace contextRef="#ctx0" brushRef="#br0" timeOffset="29755.5">12065 3048 0,'-21'0'0,"0"0"15,-1 0-15,1 0 16,42 0 31,1 0-47,20 0 0,-21 0 0,43 0 16,-22 0-16,21 0 0,-20 0 15,20 0-15,1 0 0,-22 0 0,22 0 16,-22 0-16,21 0 0,-20 0 15,-22 0-15,21 0 0,-21 0 0,1 0 16,-44 0 15,1 0-31,0-21 0,0 21 16,-21 0-16,20 0 0</inkml:trace>
  <inkml:trace contextRef="#ctx0" brushRef="#br0" timeOffset="30155.08">12509 3027 0,'0'0'0,"22"0"0,-22 21 47,0 0-47,0 0 15,0 1-15,-22-1 0,22 21 0,-21 0 16,0 1-16,21-1 0,-21 22 15,0-22-15,0 0 0,-1 22 0,22-22 16,0 0-16,-21 1 0,0-1 0,21-21 16,-21 22-16,21-22 0,0 21 15,0-21-15,0 0 0,-21 1 0,21-1 16,-21 0-16,-1 0 16,1 0-16,0-21 0,-21 0 15,21 0-15,-22 0 0,1 0 16,21 0-16,-22 0 0,1 0 15,0-21-15,-1 21 0,1-21 0,0 0 16,21 21-16,-1-21 0,-20-1 16,21 1-16,0 0 0,21 0 15,-21 21-15,21-21 0,0 0 16,0-1-16,21 1 16,0 0-16,0 21 0,0-21 15,0 21-15</inkml:trace>
  <inkml:trace contextRef="#ctx0" brushRef="#br0" timeOffset="30711.8">13271 3260 0,'43'-21'0,"-86"42"0,128-64 0,-43 22 0,-20 0 15,-1 0-15,21 0 0,-42 0 16,21 21-16,-21-22 0,0 1 0,0 0 16,-21 21-1,0-21-15,-21 21 0,-1 0 16,22 0-16,-21 21 0,-22-21 0,22 21 16,0 0-16,-1 1 0,1 20 15,0-21-15,-1 0 0,1 22 16,21-22-16,0 21 0,-1-21 15,22 22-15,0-22 0,0 0 0,0 0 16,0 0-16,22 0 0,-1 1 0,0-22 16,0 21-16,0 0 0,22 0 15,-1-21-15,0 21 0,1-21 0,-1 21 16,0 1-16,1-22 0,-22 21 16,21 0-16,-21-21 0,0 21 0,1 0 15,-1 0-15,-21 1 0,0-1 16,0 0-16,0 0 0,0 0 15,-21 0-15,-22 1 0,22-1 0,-21 0 0,-22-21 16,22 21-16,-22 0 16,22 0-16,-21-21 0,20 22 0,-20-22 15,20 0-15,1 0 0,0 0 16,-1 0-16,1 0 0,21 0 0,0 0 16,-22 0-16,22-22 0,0 1 15,21 0 1,0 0-16,0 0 15,21 21-15,0-21 16,1-1-16,20 22 0,-21-21 16</inkml:trace>
  <inkml:trace contextRef="#ctx0" brushRef="#br0" timeOffset="31131.07">14139 3154 0,'0'0'0,"0"-21"0,0 0 0,0-1 15,0 1-15,-21 21 32,0 0-32,0 43 15,21-22-15,-21 21 0,-1 0 16,1 22-16,0-22 0,0 22 0,-21-1 15,20-20-15,1 20 0,0-21 16,0 1-16,0-1 0,21 0 0,-21 1 16,21-1-16,0-21 0,0 0 15,0 22-15,21-22 0,0-21 0,0 21 16,0 0-16,0-21 0,22 0 16,-22 0-16,21 0 0,1 0 0,-22 0 15,21 0-15,0 0 0,1-21 0,-1 0 16,0 21-16,1-21 15,-1 0-15,0 21 0,1-22 0,-22 22 16,0-21-16,21 0 0,-20 21 0,-22-21 16,21 0-16,-21 0 15,0-1-15,0 1 16,-21 0-16</inkml:trace>
  <inkml:trace contextRef="#ctx0" brushRef="#br0" timeOffset="31363.94">14160 3598 0,'0'0'0,"-21"0"15,0-21-15,0 21 16,21-21 0,21 21-1,0 0-15,22-21 16,-22 21-16,21 0 0,0 0 0,-20-21 15,20 21-15,0 0 0,1-21 16,-22 21-16,21-22 0,-21 22 0,0-21 16,1 21-16,-1-21 0,-21 0 15,21 0-15</inkml:trace>
  <inkml:trace contextRef="#ctx0" brushRef="#br0" timeOffset="31591.49">14224 3133 0,'0'0'0,"-42"0"0,20-21 16,22-1 0,22 22-1,-1 0-15,0 0 0,0 0 16,0 0-16,22 0 0,-22 0 0,0-21 16,21 21-16,1 0 0,-22 0 15,21 0-15,-21 0 0,0 0 0,22 0 16,-22 0-16,0 0 0,0 0 15,0 0 1,-21 21-16,22-21 0,-1 22 16</inkml:trace>
  <inkml:trace contextRef="#ctx0" brushRef="#br0" timeOffset="31919.29">15261 3641 0,'0'0'0,"-21"0"15,63 21 1,-21-21-16,22 0 15,-1 0-15,0 0 0,1 0 0,-1 0 16,22 0-16,-22 0 0,21 0 16,-20 0-16,-1 0 0,22 0 0,-22 0 15,21 0-15,-20 0 0,-1 0 0,0 0 16,-20 0-16,20-21 16,-21 21-16,0 0 0,0-21 0,1-1 15,-22 1 1,0 0-16</inkml:trace>
  <inkml:trace contextRef="#ctx0" brushRef="#br0" timeOffset="32207.13">15938 3408 0,'22'0'31,"-1"0"-31,0 0 0,0 0 15,0 0-15,22 0 16,-22 0-16,0 0 0,0 0 0,0 0 16,0 21-16,1 0 0,-1-21 15,-21 21-15,0 1 0,0-1 0,0 0 16,0 21-16,-21-21 0,-22 1 0,22 20 16,0-21-16,0 0 0,-22 22 15,22-22-15,-21 0 0,21 0 0,0 0 16,-1 0-16,1 1 0,0-1 15,0-21-15,21 21 0</inkml:trace>
  <inkml:trace contextRef="#ctx0" brushRef="#br0" timeOffset="34642.8">17187 3768 0,'21'0'0,"1"0"16,-1 0-16,0 0 0,21 0 16,-21 0-16,22-21 0,-1-1 15,0 22-15,-20-21 0,20 0 0,0 0 16,1 0-16,-22 21 0,0-21 16,0-1-16,0-20 0,0 21 0,-21 0 15,0 0-15,0-22 0,0 22 0,0 0 16,-21-21-16,0 20 0,0 22 15,0-21-15,0 21 0,-1 0 0,1 0 16,0 0-16,0 21 16,0 1-16,0-1 0,-1 0 0,1 21 15,0 1-15,0-1 0,21 0 16,0-21-16,0 22 0,0-1 0,0 0 16,0-20-16,21-1 0,0 21 0,0-21 15,1 0-15,-1-21 0,0 22 16,0-22-16,0 0 0,0 0 0,1 0 15,-1 0-15,0 0 0,0 0 16,0 0-16,0 0 0,1-22 0,-1 22 16,0-21-16,0 0 0,21 0 15,-20 0-15,-1-22 0,0 22 0,0 0 16,21-21-16,-20-1 0,20 22 16,-21-21-16,21 0 0,1 20 15,-1 1-15,0 0 0,1 0 0,-22 21 16,21 0-16,1 0 0,-22 0 15,0 21-15,0-21 0,-21 42 0,0-20 16,0-1-16,0 21 0,0-21 16,0 22-16,-21-22 0,0 21 0,0-21 15,-1 0-15,-20 1 0,21-1 0,0 0 16,0 0-16,-1 0 0,1 0 16,0-21-16,0 0 0,21 22 0,0-44 46,0 1-46,21 0 0,0 21 16,0-21-16,1 0 0,-1 0 16,21-22-16,-21 22 0,0 0 0,1-21 15,20 20-15,-21-20 0,0 21 16,22 0-16,-22 0 0,0-1 0,0 1 16,-21 0-16,0 42 31,-21 0-31,21 1 0,-21-1 15,0 0-15,-1 0 16,22 0-16,-21 22 0,21-22 0,-21 0 16,21 0-16,0 0 0,0 0 0,0 1 15,0-1-15,21 0 16,0-21-16,1 0 0,20 21 0,-21-21 16,21 0-16,-20 0 0,20 0 15,0 0-15,-21 0 0,22 0 0,-1-21 16,0 21-16,-20-21 0,20 21 15,-21-21-15,0-1 0,0 1 0,1 0 16,-22-21-16,0 21 0,21-1 16,-21-20-16,0 0 0,0 21 0,0-22 15,0 22-15,0 0 0,0 0 16,-21 21-16,-1 0 16,1 21-16,0-21 15,0 21-15,21 21 0,0-20 0,-21 20 16,21-21-16,-21 21 0,21-20 0,0 20 15,0-21-15,0 0 0,0 22 16,0-22-16,21-21 0,0 21 0,-21 0 16,21-21-16,0 0 0,0 21 15,1-21-15,20 0 0,-21 0 0,0 0 16,22 0-16,-22 0 0,21-21 16,-21 21-16,0-21 0,1 0 0,20 0 15,-21-1-15,0 1 0,0 0 16,1 0-16,-1 0 0,0-22 15,21 22-15,-21-21 0,1 21 0,-1 0 16,21-22-16,-21 22 0,0 0 16,1 21-16,-1-21 0,0 21 0,0 0 15,-21 21 1,0 0 0,0 0-1,0 0 1,0-42 15,21 21-31,-21-21 0,21 0 16,-21 0-1,0 0-15,0-1 0,0 1 16,-21 21 0,0 0-16,0 0 15,0 0-15,0 0 0,-1 21 16,1 1-16,0 20 0,0-21 0,-21 21 15,20 1-15,1-22 0,0 21 16,0-21-16,21 22 0,0-1 0,0-21 16,0 0-16,0 1 0,0 20 0,0-21 15,21 0-15,0 0 16,22-21-16,-22 22 0,21-22 0,0 0 16,1 0-16,-1 0 0,0 0 15,1 0-15,-1 0 0,0 0 16,-20-22-16,20 1 0,-21 0 0,0 0 15,22 0-15,-22 0 0,0-22 16,0 22-16,0-21 0,0 21 0,-21-22 16,22 22-16,-1-21 0,-21 21 15,21-1-15,-21 1 0,0 0 16,0 42 15,0 0-31,-21 1 0,21-1 0,-21 0 16,21 0-16,-22 0 15,22 0-15,0 22 0,0-22 0,0 0 16,0 0-16,0 0 0,0 1 16,0-1-16,22-21 0,-1 21 0,0-21 15,0 0-15,0 21 0,0-21 0,1 0 16,20 0-16,-21 0 0,0 0 16,0-21-16,1 21 0,20-21 0,-21 0 15,0-1-15,0 1 0,1 0 16,-22 0-16,21-21 0,0 20 15,0-20-15,0 21 0,0-21 16,-21-1-16,22 22 0,-22-21 0,21 21 0,-21-1 16,0 1-16,0 42 31,0 1-31,0-1 0,0 0 0,-21 21 16,-1-21-16,22 1 0,0 20 15,0-21-15,0 0 0,0 0 0,0 22 16,0-22-16,0 0 15,0 0-15,22 0 0,-1-21 0,21 0 16,-21 0-16,0 0 0,1 0 16,-1 0-16,0 0 0,0 0 0,0-21 15,0 0-15,1 21 0,-1-21 0,0-21 16,-21 20-16,21-20 0,0 21 16,0-21-16,-21-22 0,22 22 15,-1-1-15,0-20 0,0 21 16,0-22-16,0 1 0,22-22 15,-22 21-15,0 22 0,0 0 16,-21 21-16,21-22 0,-21 22 0,0 42 31,0 0-31,-21 22 0,0-1 16,0 0-16,0 1 0,0 20 16,-22-20-16,22 20 0,0 1 15,0-1-15,0 1 0,-1-1 0,1-21 16,21 1-16,-21 20 0,21-20 15,-21-22-15,21 21 0,0-21 0,0 22 16,0-22-16,0 0 16,21 0-16,0-21 0,0 0 0,1 0 15,-1 0-15,21 0 0,-21 0 16,22 0-16,-22 0 0,21-21 0,-21 0 16,22 21-16,-22-21 0</inkml:trace>
  <inkml:trace contextRef="#ctx0" brushRef="#br0" timeOffset="35038.57">21526 3429 0,'0'0'15,"-21"0"-15,0 0 0,0 0 0,0 21 16,21 0 0,21-21-1,0 0-15,0 0 16,0 0-16,1 0 0,20 0 0,-21 0 15,0 0-15,22 0 0,-22 0 16,0-21-16,0 21 0,21-21 0,-20 0 16,-1 0-16,-21 0 15,21-1-15,-21 1 0,0 0 0,0 0 16,-21 21-16,-22 0 16,22 0-16,0 0 0,-21 0 15,21 0-15,-22 21 0,22 0 0,-21 0 16,21 1-16,-1 20 0,1-21 15,0 0-15,0 22 0,21-22 0,0 0 16,0 21-16,0-21 0,0 1 16,0-1-16,0 0 0,21 0 15,0-21-15,0 0 0,1 0 16,-1 0-16,0 0 0,0 0 0,0 0 16,22 0-16,-22 0 0,21-21 0,-21 21 15,0-21-15,1 0 0</inkml:trace>
  <inkml:trace contextRef="#ctx0" brushRef="#br0" timeOffset="35243.46">21167 3027 0,'-22'0'0,"44"0"0,-65 0 16,64 0-1,1 0-15,-1 0 16,0 0-16,0 0 0,21 0 16,-20 0-16,20 0 0,-21 0 15,21 0-15,-20 0 0,20 0 0,-21 0 16</inkml:trace>
  <inkml:trace contextRef="#ctx0" brushRef="#br0" timeOffset="35987.54">22775 3133 0,'0'0'0,"43"0"16,-22-21-16,21-1 0,-21 1 16,0 0-16,1 0 0,-1 0 0,0 0 15,0-1-15,-21 1 0,0 0 16,0 0-16,-42 0 0,21 0 15,-22 21-15,1 0 0,-22 0 16,22 0-16,-21 0 0,-1 0 16,1 0-16,-1 21 0,22 0 15,-1 0-15,1 0 0,0 0 0,21 1 16,-1-1-16,22 0 0,0 0 16,0 0-16,0 0 0,22 1 15,-1-1-15,21 0 0,0 21 0,1-21 16,-1 1-16,0 20 0,22 0 15,-22-21-15,22 22 0,-22-1 0,0 0 16,-20-20-16,-1 20 0,0-21 16,-21 21-16,0-20 0,-21-1 0,-22 0 15,1-21-15,0 21 0,-22-21 16,1 0-16,-1 0 0,1 0 16,-1 0-16,1 0 0,20 0 0,1 0 15,0 0-15,-1 0 0,22-21 16,0 21-16,0 0 0,21-21 0,-21 21 15,21-21-15,0-1 16,0 1-16,21 21 0,0 0 16,0-21-16,22 21 0,-22-21 15,21 0-15,-21 21 0</inkml:trace>
  <inkml:trace contextRef="#ctx0" brushRef="#br0" timeOffset="36251.55">23199 3302 0,'-22'0'15,"1"21"-15,0-21 16,0 21-16,0 1 0,0-1 0,-1 0 16,-20 21-16,42-21 0,-21 22 15,0-22-15,0 0 0,21 21 0,-22-20 16,22-1-16,0 0 0,0 0 0,0 0 15,0 0-15,22 1 0,-1-22 16,0 21-16,0-21 0,0 0 0,0 0 16,1 0-16,20 0 15,-21 0-15,0 0 0,0 0 0,1 0 16,-1-21-16,0-1 0</inkml:trace>
  <inkml:trace contextRef="#ctx0" brushRef="#br0" timeOffset="36614.94">23347 3344 0,'21'0'0,"-42"0"0,42-21 0,-21 0 16,21 21-16,-21-21 15,21 21-15,0 0 0,1 0 16,-1 21 0,0 0-16,0 0 0,0 1 0,0 20 15,1-21-15,-22 21 0,21-20 16,-21 20-16,21-21 0,-21 21 0,0-20 15,0 20-15,0-21 0,0 0 0,0 0 16,-21 1-16,0-1 16,-1-21-16,1 0 15,21-21 1,0-1 0,0 1-16,0 0 0,21 0 15,1-21-15,-1 20 0,0 1 16,0-21-16,0 21 0,0 0 15,1-22-15,-1 22 0,0 0 16,0 0-16,0 21 0,22-21 0,-22-1 16,0 22-16,0 0 0,0-21 15,0 21-15,22 0 0,-22 0 0</inkml:trace>
  <inkml:trace contextRef="#ctx0" brushRef="#br0" timeOffset="36822.72">24215 3408 0,'0'0'0,"-22"21"0,1 0 0,0 22 16,21-22-16,-21 0 0,21 21 15,-21-21-15,21 1 0,0-1 16,0 0-16,0 0 0,0 0 0,0 0 16,0 1-16,21-22 46,0-22-46,0 1 0</inkml:trace>
  <inkml:trace contextRef="#ctx0" brushRef="#br0" timeOffset="36999.62">24299 3175 0,'0'0'0,"0"-21"0,0 0 0,-21 21 31,21 21 1,21-21-17,0 21-15,1 0 16</inkml:trace>
  <inkml:trace contextRef="#ctx0" brushRef="#br0" timeOffset="37311.44">24532 3302 0,'0'0'15,"0"21"-15,0 22 0,0-22 16,-21 21-16,21-21 0,-21 22 0,0-1 16,21 0-16,0 22 0,0-22 15,-22 0-15,22 1 0,0 20 0,0 1 16,0-22-16,-21 22 0,21-1 0,-21 1 15,21-1-15,0-21 0,-21 22 16,0-22-16,0 1 0,-1-1 0,22 0 16,0 1-16,-21-22 15,0 21-15,21-21 0,0 0 0,0 1 16,0-1-16,0-42 31,0-1-15,0 1-16,21 0 0,0-21 0,1-1 15</inkml:trace>
  <inkml:trace contextRef="#ctx0" brushRef="#br0" timeOffset="37599.28">24447 3641 0,'-21'-64'0,"42"128"0,-42-170 0,21 42 16,0 22-16,0 0 15,0-1-15,0 1 0,0 21 0,21-21 16,1 20-16,20 22 0,-21-21 15,21 21-15,1 0 0,-1 0 0,22 0 16,-22 21-16,0 1 0,1-1 16,-1 21-16,-21 0 0,0 1 0,0-1 15,-21 22-15,0-22 0,0 0 16,-21 1-16,0-22 0,-21 21 0,-1-21 16,22 22-16,-21-22 0,0-21 0,20 21 15,-20 0-15,0-21 0,21 0 16,-1 0-16,1 0 0,0 0 0,0 0 15,21-21 1,0 0-16,0 0 16,0-1-16,21 1 0,0 0 0</inkml:trace>
  <inkml:trace contextRef="#ctx0" brushRef="#br0" timeOffset="37895.11">25294 2836 0,'0'0'0,"0"-21"16,-21 42 15,0 1-31,21-1 0,-21 21 0,-1-21 16,1 22-16,21 20 0,-21-21 15,21 22-15,0-22 0,-21 22 0,21-1 16,-21-20-16,21 20 0,0-21 15,-21 1-15,21-1 0,0-21 0,0 22 16,0-22-16,0 0 0,0 0 16,0 0-16,21-21 0,0 0 15,0 0-15,0 0 16,0 0-16,-21-21 16,22 0-16,-1 0 0</inkml:trace>
  <inkml:trace contextRef="#ctx0" brushRef="#br0" timeOffset="38067.01">25082 3302 0,'0'0'0,"0"-21"0,-21 21 0,0 0 15,21-21 1,21 21 0,0 0-16,1 0 0,-1 0 15,21 0-15,-21 0 0,22 0 16,-22 0-16,0 0 0,21 0 0,-21 0 15,22 0-15,-1 0 0</inkml:trace>
  <inkml:trace contextRef="#ctx0" brushRef="#br0" timeOffset="38330.86">26077 3027 0,'-21'0'16,"0"0"-16,-21 0 15,20 0-15,1 0 0,0 0 0,0 0 16,0 21-16,0 0 0,-1 22 16,-20-22-16,21 21 0,-21 0 0,20 1 15,1 20-15,0-20 0,0-1 16,0 0-16,0 1 0,21-1 16,0-21-16,0 21 0,0-20 0,0-1 15,0 0-15,0 0 0,0 0 16,21 0-16,0-21 0,0 0 0,0 22 15,22-22-15,-22 0 0,21 0 0,-21 0 16,22-22-16</inkml:trace>
  <inkml:trace contextRef="#ctx0" brushRef="#br0" timeOffset="38576.33">26437 2963 0,'0'-21'0,"0"42"0,21-42 0,0 21 0,1 0 16,-1 0-16,0 0 16,0 0-16,0 21 0,0 1 15,1-1-15,-22 21 0,0-21 16,21 22-16,-21-1 0,21 0 0,-21 22 16,0-22-16,0 0 0,0 1 15,0-22-15,-21 21 0,0 1 0,-1-22 16,1 21-16,-21-21 15,21 0-15,-22 1 0,22-22 0,-21 21 0,0 0 16</inkml:trace>
  <inkml:trace contextRef="#ctx0" brushRef="#br0" timeOffset="43162.44">1736 5927 0,'0'0'0,"0"-21"0,21-1 0,0 22 0,-21-21 16,0 0-16,21 0 0,-21 0 16,0 0-16,21-1 0,-21 1 0,0 0 15,0 0-15,0 0 0,0 0 16,0-1-16,-21 44 31,0-1-31,21 21 0,-21 0 16,0 1-16,-1 20 0,1 1 15,0-1-15,0 1 0,0 20 16,0-20-16,-22-1 0,22 22 0,0-21 16,0-1-16,0 1 0,-1-22 15,1 0-15,21 1 0,-21-1 0,21-21 16,0 0-16,0 0 0</inkml:trace>
  <inkml:trace contextRef="#ctx0" brushRef="#br0" timeOffset="43460.27">1693 5906 0,'21'-43'0,"-42"86"0,42-128 0,1 43 15,-1 20-15,21-20 0,-21 21 0,0 21 16,1 0-16,20 0 0,-21 0 15,0 21-15,22 0 0,-22 22 0,0-1 16,21 0-16,-21 22 0,1-22 16,-1 22-16,0-1 0,-21 1 15,0-1-15,0 1 0,0-1 0,0 1 16,0-1-16,-21-21 0,0 1 0,21-1 16,-22 0-16,1-20 15,21 20-15,-21-21 0,0 0 16,0 0-16,0-21 15,-1 0-15,1 0 0,0 0 0,0 0 16,0-21-16,0 0 0</inkml:trace>
  <inkml:trace contextRef="#ctx0" brushRef="#br0" timeOffset="43635.68">1524 6435 0,'0'0'0,"42"-21"16,-21-1-16,22 22 15,-22 0-15,0-21 16,21 21-16,-20-21 0,20 21 0,-21-21 16,21 21-16,1-21 0,-1 0 15,0 21-15,1-22 0,20 1 16,-20 0-16,-1 0 0,0 0 0,22 0 16</inkml:trace>
  <inkml:trace contextRef="#ctx0" brushRef="#br0" timeOffset="43899.53">2625 5694 0,'0'-21'16,"0"42"-16,0-63 0,0 20 0,0 1 15,0 42 1,0 1-16,0-1 16,-22 21-16,22 0 0,-21 1 15,0 20-15,21-20 0,0 20 0,-21 1 16,0-1-16,0-21 0,21 22 15,0-22-15,-22 22 0,22-22 0,0 0 16,0 1-16,0-1 0,0-21 16,0 0-16,0 1 0,0-1 0,22 0 15,-1-21-15,0 0 16,0 0-16,0 0 0,0 0 16,1-21-16,-22 0 0,21-1 0,0 1 15</inkml:trace>
  <inkml:trace contextRef="#ctx0" brushRef="#br0" timeOffset="44263.32">2730 6308 0,'0'0'0,"-21"42"16,0-21 0,42-21-1,0 0-15,1 0 16,-1 0-16,0 0 15,21-21-15,-21 21 0,22-21 0,-22 0 16,21 21-16,-21-21 0,1-1 16,-1 22-16,0-21 0,0 0 0,-21 0 15,0 0-15,-21 21 16,0 0-16,0 0 16,-1 0-16,1 0 0,0 21 0,0-21 15,0 21-15,0 21 0,-1-20 16,1-1-16,0 21 0,21 0 0,0 1 15,0-22-15,0 21 0,0-21 16,0 22-16,0-22 0,0 0 0,0 0 16,21-21-16,0 21 15,1-21-15,-1 0 0,0 0 0,21 0 16,-21 0-16,22 0 0,-22-21 0,21 21 16</inkml:trace>
  <inkml:trace contextRef="#ctx0" brushRef="#br0" timeOffset="44644.1">3429 6287 0,'0'0'0,"-21"-22"0,21 1 0,0 0 16,0 0-16,0 0 0,0 0 16,21 21-16,0-22 15,0 22-15,22 0 0,-22 0 16,0 0-16,0 0 0,0 22 0,22-1 15,-22 0-15,0 0 0,0 21 16,0 1-16,-21-22 0,21 21 0,-21 1 16,0-1-16,0 0 0,0 1 15,-21-1-15,0-21 0,0 21 0,21-20 16,-21-1-16,0 0 0,21-42 31,0 0-15,0-1-16,21 1 0,0 0 15,-21-21-15,21 21 0,0-22 16,0 1-16,1 0 0,-1-1 16,-21 1-16,21 21 0,0-22 0,0 1 15,0 0-15,1-1 0,20 22 0,-21-21 16,0 21-16,0 0 0,1-1 16,-1 1-16,0 0 0</inkml:trace>
  <inkml:trace contextRef="#ctx0" brushRef="#br0" timeOffset="44954.7">4424 5652 0,'0'21'0,"0"21"16,0-21-16,-21 22 0,-1-1 0,1 0 15,0 1-15,0 20 0,21-21 16,-21 1-16,0 20 0,-1-20 0,1-1 16,0 0-16,0 22 0,0-22 15,21 0-15,0 1 0,0-1 0,0-21 16,0 0-16,0 22 0,0-22 16,21 0-16,0 0 15,0-21-15,0 0 0,22 0 0,-22 0 16,21 0-16,1 0 0,-1-21 15,-21 0-15,21 0 0,-20 0 0,20-1 16,-21 1-16,0 0 0</inkml:trace>
  <inkml:trace contextRef="#ctx0" brushRef="#br0" timeOffset="45127.15">4191 6202 0,'0'0'0,"21"0"31,0 0-31,0 0 16,1 0-16,20 0 0,-21 0 0,21 0 15,1 0-15,-22 0 0,21-21 16,1 21-16,-1 0 0</inkml:trace>
  <inkml:trace contextRef="#ctx0" brushRef="#br0" timeOffset="45471.22">5038 6075 0,'-22'0'0,"1"21"16,21 0-16,0 0 0,0 1 0,0 20 15,0 0-15,0 1 0,0-1 16,0 21-16,0-20 0,0 20 0,0 1 15,0-1-15,0-20 0,0 20 0,0-21 16,0 22-16,0-22 0,0 22 16,0-22-16,0 0 0,0 22 15,0-22-15,0 1 0,0-1 0,0 0 16,0 1-16,0-1 0,-21 0 0,0 1 16,0-22-16,0 0 0,-1 0 15,22 0-15,-21 0 0,0-21 16,21-21-1,0 0-15,21-21 16,0-1-16,-21 1 0,22 0 0,-1-1 16,-21-20-16</inkml:trace>
  <inkml:trace contextRef="#ctx0" brushRef="#br0" timeOffset="45759.66">4974 6498 0,'0'-42'0,"0"84"0,0-148 0,-21 64 0,21 0 0,0-1 16,0 1-16,0 0 0,0 21 15,21-1-15,0 1 0,0 0 16,1 0-16,-1 0 0,0 21 0,21 0 16,-21-21-16,22 21 0,-1 0 15,0 0-15,1 0 0,-1 21 0,-21-21 16,22 21-16,-22 21 0,0-21 16,0 1-16,-21-1 0,0 21 0,0-21 15,0 22-15,-21-22 0,-21 0 16,20 21-16,-20-21 0,21 1 0,-21-1 15,-1 0-15,22-21 0,-21 21 16,21 0-16,-1-21 0,1 0 0,0 0 16,42-21 15,0 21-31,1-21 16</inkml:trace>
  <inkml:trace contextRef="#ctx0" brushRef="#br0" timeOffset="46165.54">5757 6075 0,'-21'0'0,"0"21"0,0 0 16,0-21-16,-1 21 0,1 1 15,0 20-15,0-21 0,0 0 0,0 22 16,-1-1-16,22 0 0,0-21 0,-21 22 15,21-1-15,0-21 0,0 22 16,0-22-16,0 0 0,21 0 0,1 0 16,-1-21-16,0 0 0,21 21 0,-21-21 15,22 0-15,-22 0 0,21 0 16,1-21-16,-22 0 0,21 0 0,0 0 16,-20 0-16,20-1 0,-21 1 15,0-21-15,-21 0 0,0 20 0,21-20 16,-21 0-16,0 21 0,0-22 15,0 22-15,-21 0 0,0 0 16,0 0-16,0-1 0,0 22 0,-1 0 16,-20 0-16,21 0 0,0 0 0,-22 0 15,22 0-15,0 22 0,21-1 16,-21-21-16,21 21 0,0 0 16,0 0-16,21-21 15,0 0-15</inkml:trace>
  <inkml:trace contextRef="#ctx0" brushRef="#br0" timeOffset="46475.55">6181 6160 0,'0'0'0,"0"21"31,0 0-31,0 0 16,0 0-16,0 22 0,0-1 15,0 0-15,0 1 0,0 20 0,0 1 16,0-22-16,0 21 0,0 1 0,0-1 16,0 1-16,0-22 0,-22 22 15,1-1-15,0 22 0,21-22 0,-21 1 16,21-1-16,-21 1 0,0-1 0,21 1 16,0-22-16,0 22 0,-22-22 15,22 0-15,0-20 0,0 20 16,0-21-16,0 0 0,0 0 15,22-21-15,-1-21 16,0 0-16,-21 0 16,0 0-16,21-22 0,0 22 0</inkml:trace>
  <inkml:trace contextRef="#ctx0" brushRef="#br0" timeOffset="46787.36">6244 6350 0,'0'-42'16,"0"84"-16,0-105 0,0 20 0,0 22 0,0 0 16,0 0-16,0 0 0,0-1 15,21 1-15,0 21 0,1 0 0,-1-21 16,0 21-16,0 0 0,0 0 16,22 0-16,-22 0 0,0 21 15,0 0-15,0-21 0,-21 22 0,0-1 16,0 0-16,0 21 0,0-21 15,0 1-15,-21 20 0,0-21 0,0 21 16,0-20-16,-22-1 0,22 0 16,0 0-16,0 0 0,0 0 15,-1 1-15,1-22 0,0 0 0,21 21 16,-21-21-16,42-21 31,0-1-31,0 22 0</inkml:trace>
  <inkml:trace contextRef="#ctx0" brushRef="#br0" timeOffset="47155.15">6858 6054 0,'0'0'0,"-21"0"31,21 21-31,-21 0 0,-1 0 0,1 0 15,21 1-15,0-1 0,-21 0 16,21 0-16,-21 21 0,21-20 0,0-1 16,0 21-16,0-21 0,0 0 0,0 1 15,21-1-15,0-21 0,0 21 16,1-21-16,-1 0 0,0 0 0,21 0 16,-21 0-16,22 0 0,-22 0 15,21-21-15,-21 0 0,22-1 0,-22 1 16,0 0-16,0 0 0,0 0 0,-21-22 15,0 22-15,0-21 16,22 21-16,-22 0 0,0-22 0,0 22 16,0 0-16,0 0 0,0 0 15</inkml:trace>
  <inkml:trace contextRef="#ctx0" brushRef="#br0" timeOffset="47455.28">7535 6054 0,'0'21'16,"0"0"-16,0 0 0,0 0 15,-21 1-15,21 20 0,0 0 16,0 1-16,0-1 0,0 0 0,0 22 15,0-1-15,0 1 0,0-1 0,0 1 16,0-1-16,0 1 0,0-1 16,0-20-16,0 20 0,0 1 0,0-1 15,0-21-15,0 1 0,0 20 0,0-20 16,0-1-16,0 0 0,0-21 16,0 22-16,0-22 0,-21 0 15,21 21-15,0-20 0,0-1 16,0-42 15,0-1-31</inkml:trace>
  <inkml:trace contextRef="#ctx0" brushRef="#br0" timeOffset="47735.29">7599 6160 0,'0'0'0,"0"-22"0,0-20 0,0 21 16,0 0-16,0 0 0,21-1 16,0 1-16,0 0 0,0 21 15,1 0-15,20 0 0,-21 0 0,21 0 16,-20 0-16,20 0 0,-21 0 16,0 21-16,0 0 0,1 1 0,-1-1 15,-21 0-15,0 21 0,0-21 0,0 22 16,0-22-16,0 21 0,-21-21 15,-1 1-15,-20 20 0,21-21 0,0 0 16,-22 0-16,22-21 0,0 22 16,0-22-16,0 0 0</inkml:trace>
  <inkml:trace contextRef="#ctx0" brushRef="#br0" timeOffset="48250.99">9017 6054 0,'0'0'0,"-85"0"15,64 0-15,0 0 0,42 0 32,21 0-32,-20 0 15,20 0-15,21 0 0,-20 0 0,20 0 16,-20 0-16,20 0 0,22 0 15,-22 0-15,22 0 0,-22 0 16,22 0-16,0 0 0,-1 0 0,-20 0 0,21 0 16,-22 0-16,-21 0 15,1-21-15,-1 21 0,0 0 0,-20-22 16</inkml:trace>
  <inkml:trace contextRef="#ctx0" brushRef="#br0" timeOffset="48582.8">9906 5757 0,'0'0'0,"-21"0"15,42 22 17,0-22-32,21 0 0,-20 0 15,20 21-15,0-21 0,1 0 16,20 0-16,-21 0 0,1 0 15,-1 0-15,22 0 0,-43 0 0,21 21 16,0-21-16,-20 0 0,-1 21 16,-21 0-16,0 0 0,0 1 15,-21 20-15,-22-21 0,22 0 0,-21 22 16,-1-22-16,1 21 0,-21-21 16,-1 22-16,22-1 0,-22-21 0,1 21 15,20-20-15,-20 20 0,21-21 16,-1 0-16,1 0 0,0 22 15,20-43-15,1 21 0,0 0 0,0-21 16</inkml:trace>
  <inkml:trace contextRef="#ctx0" brushRef="#br0" timeOffset="50214.53">11917 6033 0,'21'0'0,"0"0"16,0-22-16,0 1 15,-21 0-15,0 0 0,0 0 16,0 0-16,0-1 0,0 1 16,0 0-16,0 0 0,0 0 0,0 0 15,-21-1-15,0 1 0,0 0 0,-21 0 16,20 0-16,1 21 0,0 0 15,0 0-15,-21 0 0,20 0 0,1 0 16,-21 0-16,0 21 0,20 21 16,-20-21-16,21 22 0,-21-22 0,20 21 15,1 1-15,0-1 0,0 0 16,0 1-16,21-22 0,0 21 16,0 0-16,0-20 0,0-1 0,21 0 15,0 0-15,0 0 0,0 0 16,22-21-16,-22 0 0,0 0 0,21 0 15,-20 0-15,20 0 0,0 0 0,-21 0 16,22 0-16,-22-21 0,21 0 16,-21 0-16,22 0 0,-22 0 0,21-1 15,-21-20-15,22 21 0,-22-21 16,21-1-16,-21-20 0,1 20 0,20-20 16,-21-1-16,0 1 0,0 21 0,1-22 15,-1 22-15,0-1 0,-21 1 16,0 0-16,0 21 0,0-1 15,0 1-15,-21 21 0,0 0 16,-1 21-16,1 1 16,0-1-16,0 21 0,21 0 0,-21 1 15,21 20-15,-21 1 0,21-22 16,-22 22-16,22-1 0,0-21 0,0 22 16,0-22-16,0 1 0,0-1 0,0-21 15,0 21-15,0-20 0,0-1 16,0 0-16,22 0 0,-22 0 0,21-21 15,0 0-15,0 0 0,0 0 0,0 0 16,1 0-16,-1 0 0,0 0 16</inkml:trace>
  <inkml:trace contextRef="#ctx0" brushRef="#br0" timeOffset="50591.54">12488 5969 0,'0'0'0,"0"-42"15,0 21-15,0-1 16,21 22-16,-21-21 16,22 21-16,-1 0 0,0 0 0,0 0 15,0 0-15,0 0 0,1 0 16,-1 0-16,0 0 0,0 21 16,0 1-16,0 20 0,1-21 0,-22 0 15,21 22-15,-21-22 0,0 21 16,0-21-16,0 0 0,-21 22 0,-1-22 15,1 0-15,0 0 0,0-21 0,0 21 16,0 1-16,-1-22 16,1 0-16,21-22 15,0 1 1,0 0-16,0 0 0,0 0 16,21 0-16,1-1 0,-1-20 0,-21 21 15,21 0-15,0-22 0,0 22 0,0 0 16,1-21-16,-1 21 15,0-1-15,21 1 0,-21 0 0,1 0 16,20 21-16,-21-21 0,21 21 0,-20 0 16</inkml:trace>
  <inkml:trace contextRef="#ctx0" brushRef="#br0" timeOffset="50795.49">13314 5863 0,'0'21'15,"0"-42"-15,0 64 0,0-22 0,0 0 0,0 0 16,-21 0-16,21 22 0,-22-22 0,22 0 16,0 0-16,0 21 0,-21-20 15,21-1-15,-21-21 0,21 21 16,0 0-16,-21-21 0,21 21 0,0-42 47</inkml:trace>
  <inkml:trace contextRef="#ctx0" brushRef="#br0" timeOffset="50975.62">13229 5736 0,'0'0'0,"-21"-21"15,0 21 1,21-21-16,21 21 31,0 0-31,0 0 16,0 0-16,1 21 0</inkml:trace>
  <inkml:trace contextRef="#ctx0" brushRef="#br0" timeOffset="51366.39">13652 5906 0,'0'-22'0,"0"1"0,22 21 47,-1 21-47,-21 1 16,21 20-16,-21-21 0,0 0 15,0 0-15,0 22 0,0-22 0,0 0 16,0 0-16,0 0 0,0 1 16,0-1-16,0 0 0,0 0 15,0-42 17,21 0-32,-21 0 15,21 21-15,-21-22 0,21 1 0,1 0 16,-22-21-16,21 21 0,0-1 15,0-20-15,-21 21 0,21-21 0,0 20 16,1-20-16,-1 21 0,0 0 16,-21 0-16,21-1 0,0 1 0,0 21 15</inkml:trace>
  <inkml:trace contextRef="#ctx0" brushRef="#br0" timeOffset="51695.57">14055 6033 0,'0'0'0,"21"0"16,0 0-16,0 0 0,0 0 15,0 0-15,1 0 0,-1-22 0,0 22 16,21-21-16,-21 0 0,1 0 0,20 0 16,-21 0-16,-21-1 0,21 1 15,-21 0-15,0 0 0,0 0 16,-21 21-1,0 0-15,0 0 0,-22 0 16,22 21-16,0 0 0,0 0 0,0 0 16,0 22-16,-1-22 0,1 0 15,21 21-15,-21-20 0,21-1 0,0 0 16,0 0-16,0 0 0,0 0 0,21 1 16,0-1-16,1-21 0,-1 21 15,0-21-15,21 0 0,-21 0 0,22 0 16,-22 21-16,21-21 0,1 0 0,-22 0 15,21 0-15,-21-21 0</inkml:trace>
  <inkml:trace contextRef="#ctx0" brushRef="#br0" timeOffset="52023.53">14668 5863 0,'0'-21'0,"0"42"0,0-84 0,0 42 0,0-1 15,22 1-15,-1 0 0,-21 0 16,21 21-16,0 0 0,0 0 15,0 0-15,1 0 0,-1 21 16,0-21-16,0 42 0,0-20 0,0 20 16,1-21-16,-22 21 0,0-20 0,21 20 15,-21-21-15,0 21 0,0-20 16,0 20-16,0-21 0,-21 0 16,-1 0-16,1 1 0,0-22 15,0 0 1,0 0-16,21-22 15,0 1-15,0 0 16,0 0-16,0 0 0,21 0 16,0-1-16,0 1 0,0-21 0,1 0 15,-1 20-15,0-20 0,0 21 0,0-21 16,22 20-16,-22 1 0,21 0 16,-21 0-16,22 0 0,-22 21 0</inkml:trace>
  <inkml:trace contextRef="#ctx0" brushRef="#br0" timeOffset="52186.97">15430 6011 0,'0'22'16,"22"-22"0,-1 0-1,0 0 1,0 0-1,-21-22-15</inkml:trace>
  <inkml:trace contextRef="#ctx0" brushRef="#br0" timeOffset="52887.87">16573 5800 0,'0'0'0,"22"0"16,-1 0-16,0-21 15,0 21-15,0-22 0,0 22 0,1-21 16,-1 0-16,0 21 0,0-21 15,0 0-15,0 21 0,1-21 16,-22-1-16,0 1 0,0 0 16,-22 21-16,1 0 0,-21-21 15,21 21-15,-22 0 0,1 0 0,-21 0 16,20 0-16,1 0 0,21 0 16,-22 21-16,22 0 0,0-21 0,0 21 15,21 1-15,0-1 0,0 0 16,21 0-16,0 21 0,0-20 15,1-1-15,20 0 0,0 0 0,1 21 16,-1-20-16,0-1 0,1 21 16,-22-21-16,21 0 0,-21 1 15,0-1-15,-21 0 0,0 0 16,0 0-16,0 0 0,-42-21 0,21 22 16,-43-22-16,22 0 0,-21 21 0,-1-21 15,1 0-15,-1 0 0,1 0 16,-1 0-16,22-21 0,-1 21 0,1-22 15,0 1-15,21 21 0,-22-21 0,43 0 16,0 0-16,0 0 0,0-1 16,0-20-16,0 21 0,0 0 0,21-22 15,1 22-15,20 0 0,-21 0 0,21 0 16,1 0-16,-1-1 0,0 22 16</inkml:trace>
  <inkml:trace contextRef="#ctx0" brushRef="#br0" timeOffset="53459.31">17018 5630 0,'0'22'16,"0"-1"-16,0 21 16,0-21-16,0 22 0,-21-22 15,0 21-15,21 0 0,-22-20 0,22 20 16,0-21-16,-21 21 15,21-20-15,-21-1 0,21 0 0,0 0 0,0 0 16,0 0-16,21-21 31,0 0-31,1 0 16,-1-21-16,0 0 0,0 0 0,0 0 16,0 0-16,1-1 0,-1 1 15,0-21-15,0 21 0,0 0 0,0-22 16,1 22-16,-1 0 0,-21 0 15,0 42 1,0 0 0,0 0-16,0 22 15,0-22-15,0 0 0,0 0 0,0 0 16,0 0-16,0 22 0,0-22 16,0 0-16,21 0 0,0-21 15,0 21-15,22-21 0,-22 0 16,0 0-16,0 0 0,0 0 15,22 0-15,-22 0 0,0 0 0,21-21 16,-21 0-16,1 21 0,-1-21 0,0 0 16,-21 0-16,0-1 0,21-20 15,-21 21-15,0-21 0,0 20 0,0-20 16,0 0-16,0 21 16,0-22-16,0 22 0,0 0 0,-21 0 15,0 21-15,0 0 16,21 21 15</inkml:trace>
  <inkml:trace contextRef="#ctx0" brushRef="#br0" timeOffset="53676.26">17949 5652 0,'0'42'15,"0"-21"-15,0 21 0,0-20 0,0-1 16,0 21-16,-21-21 0,21 0 16,0 22-16,-21-22 0,21 0 15,0 0-15,0 0 0,0 1 0,0-1 16,-21 0-16,42-42 47,0 21-47</inkml:trace>
  <inkml:trace contextRef="#ctx0" brushRef="#br0" timeOffset="53943.96">18055 5419 0,'0'0'0,"0"-21"0,0-1 0,-21 22 0,0 0 15,21-21 63,0 0-62,-21 21-16,-1-21 16,1 21-1,42 0 16,1 0-31</inkml:trace>
  <inkml:trace contextRef="#ctx0" brushRef="#br0" timeOffset="54230.89">18690 5017 0,'0'21'16,"0"0"-16,-21 0 0,0 0 0,0 22 16,-1-1-16,1 0 0,0 1 15,0-1-15,0 21 0,-22 1 0,22-1 16,0-20-16,0 20 0,0 1 0,0-1 16,-1-20-16,1-1 0,21 0 15,0 1-15,0-1 0,0-21 0,0 0 16,0 0-16,0 1 0,0-1 15,21-21-15,1 0 0,-1 0 16,0 0-16,0-21 31,-21-1-31</inkml:trace>
  <inkml:trace contextRef="#ctx0" brushRef="#br0" timeOffset="54383.36">18267 5694 0,'0'0'0,"-21"0"0,21-21 15,21 21 1,0 0-16,0 0 0,21 0 0,-20 0 16,20 0-16,-21 0 0,21 0 0,1 0 15,-1 0-15,0 0 0,1-21 16,-1 21-16,0-22 0,1 22 0</inkml:trace>
  <inkml:trace contextRef="#ctx0" brushRef="#br0" timeOffset="54602.83">19050 5503 0,'0'-21'16,"-21"21"0,0 0-16,-1 21 0,1 1 15,0-1-15,0 21 0,0-21 0,0 22 16,-1-1-16,22 0 0,-21 1 0,0-22 16,21 21-16,-21-21 0,21 22 15,0-22-15,0 0 0,0 0 16,0 0-16,21 0 0,21-21 15,-20 22-15,-1-22 0,21 0 16,0 0-16,1 0 0,-1 0 0,0-22 16,-20 1-16,20 0 0,0 0 15</inkml:trace>
  <inkml:trace contextRef="#ctx0" brushRef="#br0" timeOffset="55046.75">19494 5207 0,'0'-42'0,"0"84"0,0-127 15,0 64-15,0 0 0,0 42 32,0 0-32,-21 22 0,0-22 15,0 21-15,0 1 0,21 20 0,-21-21 16,-1 1-16,1 20 0,0 1 16,0-22-16,0 0 0,0 22 0,21-22 15,-22 1-15,1-1 0,21-21 0,0 21 16,0-20-16,0-1 0,0 0 15,0 0-15,0-42 32,21 0-17,1 0-15,-1-1 0,0 1 0,0-21 16,0 21-16,22-22 0,-1 1 16,0 0-16,-21-1 0,22 22 15,-1-21-15,0 21 0,1 21 0,-22-21 16,0 21-16,21 0 0,-20 0 15,-1 21-15,-21 0 0,21 0 0,-21 0 16,0 22-16,21-1 0,-21-21 16,0 21-16,0 1 0,0-22 0,0 21 15,0-21-15,0 1 0,-21-1 0,21 0 16,-21 0-16,0 0 16,21-42 15</inkml:trace>
  <inkml:trace contextRef="#ctx0" brushRef="#br0" timeOffset="55262.17">19981 5376 0,'0'0'0,"0"-21"0,0 0 15,21 0-15,1 0 0,-1 21 16,0-21-16,0 21 0,0 0 15,22-22-15,-22 22 16,21 0-16,0 0 0,1-21 0,-1 21 0,0 0 16,1 0-16,-1 0 0,0 0 15,-20 0-15,-1 0 0</inkml:trace>
  <inkml:trace contextRef="#ctx0" brushRef="#br0" timeOffset="55499.15">20256 5228 0,'-21'0'16,"21"21"-16,-21-21 15,21 22-15,-21-1 0,21 0 0,0 21 16,-21-21-16,21 22 0,-21-1 16,21 0-16,-22 1 0,22 20 15,0-20-15,-21-1 0,0 0 0,21 1 16,-21-1-16,21 0 0,0 1 15,0-22-15,0 0 0,0 0 0,0 0 16,0 0-16,0 1 16,21-22-1,0 0-15,-21-22 0,21 22 0,1-21 16</inkml:trace>
  <inkml:trace contextRef="#ctx0" brushRef="#br0" timeOffset="55827.05">20447 5630 0,'0'22'16,"-21"-1"-16,0 0 15,-1 0-15,1 0 0,21 22 0,0-22 16,-21 0-16,21 0 0,0 0 16,0 0-16,0 1 0,0-1 0,0 0 15,21 0-15,0-21 16,1 0-16,-1 0 0,0 0 0,0 0 15,21 0-15,-20 0 0,20 0 0,-21-21 16,21 0-16,-20 21 16,-1-21-16,0-22 0,0 22 0,0 0 15,0-21-15,-21-1 0,0 22 16,0-21-16,0 21 0,0-1 0,0 1 16,-21 0-16,0 21 0,0 0 0,0 0 15,0 0-15,-1 0 0,1 0 16,0 21-16,0-21 0,0 21 0,21 1 15</inkml:trace>
  <inkml:trace contextRef="#ctx0" brushRef="#br0" timeOffset="56079.46">21378 5334 0,'-21'0'0,"42"0"0,-84 0 0,42 21 0,-1-21 16,1 21-16,-21 22 0,21-22 0,0 21 15,-1 1-15,1-1 0,0 0 16,0 22-16,0-22 0,21 0 0,0 1 16,0-1-16,0 0 0,0-20 15,0 20-15,0-21 0,0 0 0,21 0 16,0 1-16,0-1 0,22-21 15,-22 0-15,0 0 0,21 0 16,-21 0-16,1 0 0</inkml:trace>
  <inkml:trace contextRef="#ctx0" brushRef="#br0" timeOffset="56343.31">21780 5355 0,'0'0'15,"22"0"-15,-22-21 0,21 21 16,0 0-16,0 0 0,0 21 0,0-21 16,1 21-16,-1 1 15,0 20-15,-21 0 0,0 1 0,0-1 16,0 0-16,0 1 0,0 20 0,0-21 16,-21 1-16,21-1 0,-43 0 15,22-20-15,0 20 0,-21-21 0,21 0 16,-22 0-16,22 1 0,-21-22 15,21 0-15,-1 21 0,1-21 0,0 0 16,21-21 0,21 21-16</inkml:trace>
  <inkml:trace contextRef="#ctx0" brushRef="#br0" timeOffset="56499.22">22140 5779 0,'0'21'16</inkml:trace>
  <inkml:trace contextRef="#ctx0" brushRef="#br0" timeOffset="57270.77">22923 5757 0,'0'0'15,"22"0"1,-1 0-16,0-21 0,0 21 0,0-21 16,-21 0-16,21 21 0,1-21 0,-1 0 15,-21-1-15,0 1 0,0 0 16,0 0-16,0 0 0,0 0 15,0-1-15,0 1 0,-21 21 0,-22 0 16,22 0-16,-21 0 0,-1 0 16,22 0-16,-21 21 0,0 1 0,-1-1 15,22 21-15,-21 0 0,21 1 0,-22-1 16,22 0-16,0 1 0,21-1 16,0 0-16,0-20 0,0-1 0,0 21 15,0-21-15,21 0 16,0-21-16,0 0 0,1 0 0,-1 0 15,21 0-15,-21 0 0,0-21 0,1 0 16,20 0-16,-21 21 16,0-42-16,0 20 0,1 1 0,-1-21 15,-21 0-15,21-1 0,0 1 0,0 0 16,-21-1-16,21 1 0,-21 0 16,22 20-16,-22 1 0,0 0 0,0 0 15,0 42 1,0 0-16,0 0 0,0 22 15,0-1-15,0 0 0,0 1 16,0-1-16,0 0 0,0 1 16,0-1-16,0-21 0,0 22 0,0-22 15,0 21-15,0-21 0,21-21 16,0 21-16,0 1 0,0-22 0,0 0 16,1 0-16,-1 0 0,0 0 0</inkml:trace>
  <inkml:trace contextRef="#ctx0" brushRef="#br0" timeOffset="57530.75">23791 5228 0,'0'0'16,"21"-42"-16,-21 0 0,22 20 0,-22 1 16,-22 21-1,1 0-15,0 43 0,0-22 0,-21 21 16,20 0-16,1 1 0,-21-1 15,21 22-15,0-22 0,-1 21 0,1 1 16,0-1-16,0-20 0,21 20 16,0-20-16,-21-1 0,21 0 0,0-21 15,0 22-15,0-22 0,0 0 0,0 0 16,0 0-16,21-21 16,0 0-16,0 0 15,0 0-15</inkml:trace>
  <inkml:trace contextRef="#ctx0" brushRef="#br0" timeOffset="57859.68">23791 5800 0,'0'-21'16,"21"21"-1,1 0-15,-1 0 0,0 0 0,0-22 16,0 22-16,0-21 0,22 21 0,-22-21 15,0 21-15,0-21 0,-21 0 16,21 21-16,-21-21 16,0-1-16,-21 22 15,0 0-15,-21 0 0,21 0 16,-22 22-16,1-1 0,21 0 16,-22 21-16,22-21 0,0 22 0,0-22 15,0 21-15,21-21 0,0 1 0,0 20 16,0-21-16,0 0 0,21 0 15,0-21-15,0 22 0,0-22 0,1 0 16,20 0-16,-21 0 0,21 0 0,1 0 16,-22 0-16,21 0 0,1 0 15,-22 0-15</inkml:trace>
  <inkml:trace contextRef="#ctx0" brushRef="#br0" timeOffset="58195.12">24278 5757 0,'0'0'0,"0"-21"0,0 0 0,0 0 15,21 0-15,0 0 0,1 21 16,-1 0 0,0 0-16,0 0 0,0 21 15,-21 0-15,21 0 0,1 0 16,-1 0-16,-21 22 0,0-22 0,21 0 16,-21 21-16,21-20 0,-21-1 0,0 0 15,0 0-15,0 0 0,0 0 16,0 1-16,0-1 15,0-42 17,0-1-32,0 1 0,0 0 15,0 0-15,0-21 16,0 20-16,0 1 0,21-21 0,-21 21 16,21-22-16,1 1 0,-1 21 15,0-21-15,-21 20 0,21 1 0,21-21 16,-20 21-16,-1 0 0,0 21 0,0-22 15,0 1-15,22 0 0</inkml:trace>
  <inkml:trace contextRef="#ctx0" brushRef="#br0" timeOffset="58491.99">25336 5080 0,'0'0'0,"-21"21"31,0 0-31,0 1 0,21 20 0,-21-21 16,0 21-16,-22 1 0,22-1 15,0 22-15,0-1 0,0-21 0,-22 22 16,22-1-16,0 1 0,0-22 16,0 22-16,-1-22 0,1 0 0,21 1 15,-21-1-15,21-21 0,0 22 16,0-22-16,0 0 0,21 0 15,0 0-15,1-21 0,20 0 16,-21 0-16,0 0 0,0 0 0,1 0 16,20 0-16,-21-21 0,0 21 15,-21-21-15,21 0 0,-21 0 0</inkml:trace>
  <inkml:trace contextRef="#ctx0" brushRef="#br0" timeOffset="58654.9">24955 5609 0,'0'0'0,"-21"-21"16,0 21-16,42 0 31,0 0-31,22 0 0,-1 0 16,0 0-16,1 0 0,-1 0 16,22 0-16,-22 0 0,0 0 0,22 0 15,-22-21-15</inkml:trace>
  <inkml:trace contextRef="#ctx0" brushRef="#br0" timeOffset="58898.76">26098 5376 0,'-42'0'16,"21"0"-16,0 0 15,-22 22-15,22-1 0,-21 0 0,0 0 16,20 21-16,-20 1 0,21-1 15,0 0-15,0 1 0,-1 20 0,1-20 16,21-1-16,-21 0 0,21-21 16,0 22-16,0-22 0,0 0 0,0 0 15,21 0-15,0 1 0,1-1 0,-1-21 16,21 0-16,0 21 16,1-21-16,-1 0 0,0 0 0,1 0 15</inkml:trace>
  <inkml:trace contextRef="#ctx0" brushRef="#br0" timeOffset="59142.62">26501 5398 0,'0'0'16,"0"-22"-16,21 1 0,0 21 16,0 0-16,0 0 0,0 0 15,1 0-15,-1 21 0,0 1 16,-21 20-16,0-21 0,0 21 15,0 22-15,0-22 0,0 1 0,0 20 16,0-21-16,-21 1 0,0-1 16,-1 0-16,1 1 0,0-22 0,-21 21 15,21-21-15,-22 1 0,22-1 16,-21 0-16,21-21 0,-1 21 0,-20-21 16,0 0-16,21 0 0</inkml:trace>
  <inkml:trace contextRef="#ctx0" brushRef="#br0" timeOffset="61243.15">868 8488 0,'0'0'0,"0"-21"0,0 0 0,0-1 0,0 1 16,0 0-16,0 0 0,0 0 15,0-22-15,0 22 0,0 0 16,0 0-16,0 0 0,21 0 16,-21 42-1,0 0-15,0 0 0,0 21 16,0 1-16,0 20 0,0-20 0,0 20 16,-21 1-16,21-1 0,-21 1 15,-1-1-15,22-21 0,-21 22 0,0-22 16,0 22-16,21-22 0,0 0 15,0-20-15,0-1 0,0 0 0,0 0 16,21-21 0,0-21-16,0 0 15,1 0-15,-1-1 16</inkml:trace>
  <inkml:trace contextRef="#ctx0" brushRef="#br0" timeOffset="61491.01">1418 8128 0,'0'0'0,"0"-21"0,0 0 0,0 0 16,0 42-1,0 0-15,0 21 0,0 1 16,0-1-16,0 21 0,0 1 0,-21-1 16,0-20-16,21 20 0,-21 1 15,-1-1-15,22-20 0,-21 20 16,0-21-16,21 1 0,0-1 15,-21 0-15,21-20 0,0 20 0,-21-21 16,21 0-16,0 0 16,0-42-1</inkml:trace>
  <inkml:trace contextRef="#ctx0" brushRef="#br0" timeOffset="61843.04">804 8890 0,'0'0'0,"0"21"16,-21 0-16,42-21 31,0 0-31,1 0 0,-1 0 16,0 0-16,21 0 0,1-21 0,-1 0 16,0 21-16,22-21 0,-1 0 15,-20 0-15,20-1 0,1 1 16,-22 0-16,21 0 0,-20 0 0,-1 21 15,0-21-15,-20 21 0,20-22 16,-21 22-16,-21 22 16,0-1-16,0 0 15,0 0-15,0 21 0,0-20 0,0-1 16,0 21-16,-21-21 0,0 22 16,21-22-16,-21 0 0,21 0 0,0 0 15,-22 0-15,22 1 0,-21-22 16,21 21-16,0-42 31,21-1-31,1 1 0,-22-21 16,21 21-16</inkml:trace>
  <inkml:trace contextRef="#ctx0" brushRef="#br0" timeOffset="62002.98">1799 8403 0,'0'0'0,"0"-21"0,0 42 62,0 0-62,21 1 16,0-22-16,-21 21 0</inkml:trace>
  <inkml:trace contextRef="#ctx0" brushRef="#br0" timeOffset="62592.64">2498 8848 0,'0'0'0,"21"-64"15,-21 43-15,0 0 16,0 0-16,0 0 0,-21-1 15,-1 1-15,1 0 0,-21 0 0,21 21 16,-22 0-16,1 0 0,0 0 16,21 0-16,-22 21 0,1-21 15,0 42-15,-1-20 0,22-1 0,-21 21 16,21-21-16,-22 22 0,22-1 16,21-21-16,0 21 0,-21 1 0,21-22 15,0 21-15,0-21 0,0 1 16,21-1-16,0-21 0,0 21 0,1-21 15,20 0-15,-21 0 0,21 0 16,1 0-16,-1-21 0,22 0 0,-22-1 16,0 1-16,22 0 0,-22-21 15,22-1-15,-22 22 0,0-42 0,1 20 16,-22 1-16,21-21 0,-21 20 16,0-20-16,-21 20 0,0-20 15,0-1-15,0 22 0,0-21 0,0-1 16,0 22-16,0-1 0,0 22 15,-21 0-15,21 0 0,-21 21 0,0 0 16,0 21-16,21 0 0,-21 0 16,-1 22-16,22-1 0,0 22 0,-21-22 15,0 21-15,21-20 0,-21 20 0,21 1 16,0-22-16,0 22 0,0-22 16,0 21-16,0-20 0,0-1 0,0 0 15,0-20-15,0 20 0,21-21 16,0 0-16,0 0 0,1-21 15,20 22-15,-21-22 0,21 0 0,-20 0 16,20 0-16,0 0 0,1-22 16,-1 1-16</inkml:trace>
  <inkml:trace contextRef="#ctx0" brushRef="#br0" timeOffset="63694.83">3344 8700 0,'0'0'0,"0"-22"0,-21 1 16,0 0-16,0 0 15,0 21-15,-1 0 0,1 0 0,0 0 16,0 0-16,0 0 0,-22 0 16,22 21-16,0 0 0,0 0 15,0 1-15,-22 20 0,22-21 0,0 21 16,0-20-16,0 20 0,21 0 16,0-21-16,-21 22 0,21-22 0,0 0 15,0 0-15,0 0 0,0 1 16,21-1-16,0 0 0,0-21 0,0 0 15,0 0-15,22 0 0,-1 0 0,-21-21 16,22 0-16,-1-1 0,0 1 16,1 0-16,-1-21 0,0-1 0,-21 1 15,22 0-15,-1-1 0,-21-20 16,0 21-16,1-22 0,-1 1 16,0 20-16,0-20 0,0-1 0,-21 1 15,21-1-15,-21 1 0,0 20 16,0-20-16,0 21 0,0 20 0,0 1 15,0 0-15,-21 21 16,0 21-16,0 0 0,0 22 16,0-1-16,21 0 0,-22 22 0,1-22 15,21 22-15,-21-22 0,21 22 16,0-1-16,-21-21 0,21 22 0,0-22 16,0 22-16,0-22 0,0 0 15,0 1-15,0-1 0,21 0 0,0-20 16,0 20-16,1-21 0,-1 0 15,21 0-15,-21-21 0,22 0 16,-1 22-16,-21-22 0,21 0 0,1 0 16,-1-22-16,0 1 0,1 21 0,-1-21 15,0 0-15,-20 0 0,20 0 16,-21-22-16,0 22 0,0-21 0,-21 21 16,0-22-16,0 22 0,0 0 0,0 0 15,0 0-15,0-1 0,-21 22 16,0 0-16,0 0 15,0 0-15,0 22 0,-1 20 16,22-21-16,-21 0 0,21 0 16,-21 22-16,21-22 0,0 0 0,0 0 15,0 22-15,0-22 0,0 0 16,21 0-16,0 0 16,1-21-16,20 0 0,-21 0 15,0 0-15,22 0 0,-22-21 16,21 0-16,-21 0 0,22 0 0,-22-1 15,21 1-15,-21 0 0,22-21 0,-22 21 16,0-22-16,0 22 0,-21-21 16,0 21-16,21-1 0,-21 1 0,0 0 15,0 42 17,-21 0-32,21 22 15,0-22-15,-21 0 0,0 0 0,21 22 16,0-22-16,-21 0 0,-1 21 15,1-21-15,21 1 0,0-1 0,-21 0 16,0 0-16,21 0 0,-21-21 0,21 21 16,-21-21-1,21-21 1,0 0-16,0 0 16,0 0-16,0 0 0,21-22 15,0 22-15,0-21 0,0-1 0,22 1 16,-22 0-16,21-1 0,0 22 15,1-21-15,-1 21 0,0 0 16,1-1-16,-1 22 0,0 0 0,1 0 16,-22 22-16,21-22 0,-21 21 15,1 0-15,-1 21 0,-21-21 0,0 1 16,0 20-16,0-21 0,0 21 0,0-20 16,0-1-16,0 21 0,-21-21 15,-1 0-15,1 1 0,21-1 0,-21 0 16,0-21-16</inkml:trace>
  <inkml:trace contextRef="#ctx0" brushRef="#br0" timeOffset="64631.43">5736 8848 0,'0'-21'16,"0"-1"-16,21 1 15,0 0-15,-21 0 16,22 21-16,-22-21 0,21 0 0,-21-1 16,0 1-16,0 0 0,0 0 15,0 0-15,0 0 0,-21-1 16,-1 1-16,-20 21 0,21 0 15,0 0-15,-22 0 0,1 0 0,21 0 16,-21 21-16,-1-21 0,22 43 16,-21-22-16,21 0 0,-22 21 0,22-20 15,0 20-15,21 0 0,0 1 16,-21-1-16,21-21 0,0 21 0,0-20 16,0 20-16,0-21 0,21 0 0,0-21 15,0 21-15,0-21 0,1 0 16,20 0-16,-21 0 0,21 0 0,1 0 15,-1-21-15,0 0 0,1 0 0,-1 0 16,0 0-16,1-22 16,-1 1-16,-21 0 0,22 20 0,-22-41 15,0 21-15,0-1 0,0 1 0,-21-22 16,0 1-16,21 21 0,-21-22 16,22 1-16,-22-1 0,0 1 0,0 20 15,0-20-15,0 20 0,0 22 0,0-21 16,0 21-16,0 42 15,0 0-15,-22 21 16,1 1-16,0-1 0,21 0 16,-21 22-16,0-1 0,21-20 0,0 20 15,-21-20-15,21 20 0,-22-21 0,22 22 16,0-22-16,0 1 16,0-1-16,0 0 0,0 1 0,22-22 15,-1 21-15,-21-21 0,21 0 0,0-21 16,0 22-16,0-22 0,1 0 15,20 0-15,-21 0 0,0 0 0,0 0 16,1-22-16,-1 1 0,0 0 0,0 0 16,0 0-16,0 0 0,-21-1 15,0-20-15,22 21 0,-22 0 0,21 0 16,-21-1-16,0 44 31,0-1-31,0 0 16,-21 0-16,-1 0 15,22 0-15,0 1 0,0-1 16,-21-21-16,21 21 0,0 0 0,-21-21 16,21-21 15</inkml:trace>
  <inkml:trace contextRef="#ctx0" brushRef="#br0" timeOffset="64823.32">6308 8488 0,'0'-21'16,"21"21"31,0 0-32,0 0-15,0 0 16</inkml:trace>
  <inkml:trace contextRef="#ctx0" brushRef="#br0" timeOffset="65775.28">6667 8509 0,'0'0'0,"0"21"0,0 0 0,0 1 16,0-1-16,0 0 0,0 0 15,0 0-15,0 22 0,0-22 0,0 21 16,0-21-16,0 0 0,0 22 0,0-22 16,0 0-16,22 0 0,-22 0 15,0 1-15,21-1 0,0-21 16,0 0 0,0 0-16,0-21 15,1-1-15,-22 1 0,21 21 16,0-42-16,0 21 0,-21 0 0,21-22 0,0 22 15,-21-21-15,22-1 16,-1 22-16,0-21 0,-21 0 0,0 20 16,21 1-16,0 0 0,-21 0 0,0 0 15,0 42 1,0 0-16,0 0 16,0 0-16,0 22 0,-21-22 15,21 0-15,-21 21 0,0-20 16,21 20-16,0-21 0,0 0 0,0 22 15,0-22-15,0 0 0,0 0 0,0 0 16,0 0-16,21 1 16,21-22-16,-21 0 15,1 0-15,-1 0 0,21 0 0,0 0 16,-20 0-16,20 0 0,-21-22 16,21 1-16,-20 0 0,20 0 0,-21 0 15,0 0-15,0-1 0,1-20 0,-1 21 16,0 0-16,-21-22 0,21 22 15,-21 0-15,0 0 0,0 0 0,0 0 16,0-1-16,0 44 31,0-1-31,0 0 16,-21 0-16,21 0 0,-21 22 0,21-22 16,-21 21-16,21-21 15,0 22-15,0-22 0,0 0 0,0 0 16,0 0-16,0 0 0,0 1 15,21-22-15,0 0 0,0 0 16,21 0-16,-20 0 0,20 0 0,-21 0 16,21-22-16,1 1 0,-1 21 0,0-21 15,-20 0-15,20 0 0,0-22 16,1 22-16,-22 0 0,21-21 0,-21 21 16,22-22-16,-22 22 0,0-21 0,-21 21 15,0-1-15,0 1 0,0 0 16,-21 0-16,0 21 15,-1 0-15,1 0 0,0 0 16,0 0-16,0 21 0,0 0 0,-1-21 16,22 21-16,0 1 0,0-1 15,0 0-15,0 0 0,22 0 0,-1 0 16,-21 1-16,21-1 0,0 0 0,0 0 16,-21 0-16,21 0 0,1 1 15,-1-1-15,-21 0 0,0 0 0,0 0 16,0 0-16,0 1 0,0-1 15,-21-21-15,-1 0 16,1 0-16,0 0 16,0 0-16,0 0 15,21-21 1,0-1-16,0 1 0,0 0 16,21 0-16,0 0 0,0 0 15</inkml:trace>
  <inkml:trace contextRef="#ctx0" brushRef="#br0" timeOffset="65987.71">8403 8573 0,'0'21'15,"0"0"1,0 0 0,0 0-16,0 0 0,0 1 0,0-1 15,0 0-15,-21 0 0,21 0 0,-21 0 16,21 1-16,0-1 0,0 0 15,0 0 1,21-42 15,0 21-31,0-21 0</inkml:trace>
  <inkml:trace contextRef="#ctx0" brushRef="#br0" timeOffset="66663.49">8869 8594 0,'-21'0'16,"-1"0"0,1 21-1,0 0-15,0 0 0,0 0 16,21 1-16,-21-1 0,21 0 0,0 0 16,0 0-16,0 0 0,0 1 15,0-1-15,0 0 0,0 0 0,0 0 16,0-42 31,0 0-47,0 0 15,0 0-15,0-1 0,0 1 0,0 0 16,21-21-16,-21 21 0,0-1 16,21-20-16,0 21 0,0-21 0,0 20 15,1 1-15,20 0 0,-21 0 0,21 0 16,-20 21-16,-1 0 0,21 0 15,-21 0-15,0 0 0,1 0 0,-1 21 16,-21 0-16,0 0 0,21 0 0,-21 1 16,21-1-16,-21 21 0,0-21 15,0 0-15,0 1 0,0-1 0,0 0 16,0 0-16,0 0 0,0 0 16,-21 1-16,21-1 0,-21-21 15,0 0 1,21-21-1,0-1-15,0 1 16,0 0-16,0 0 0,21 0 0,0 0 16,0-1-16,0-20 0,0 21 0,1-21 15,20 20-15,-21-20 0,21 21 16,-20-21-16,-1 20 0,21 1 16,-21 0-16,22 21 0,-22 0 0,0 0 0,0 0 15,-21 21-15,21 0 0,-21 1 16,0-1-16,0 21 0,0-21 15,0 0-15,0 22 0,0-22 0,0 21 16,0-21-16,0 1 0,0-1 16,0 21-16,-21-42 0,21 21 0,0 0 15,0 1-15,0-1 16,-21-21-16,0 0 16,21-21-1,-21-1-15,-1 1 0,22 0 0</inkml:trace>
  <inkml:trace contextRef="#ctx0" brushRef="#br0" timeOffset="66847.39">8911 8128 0,'0'0'0,"-21"0"0,0-21 0,0 21 15,-1 0-15,1 0 16,0 0 15,0 0-31,0 0 16,0 0-16,-1 0 0</inkml:trace>
  <inkml:trace contextRef="#ctx0" brushRef="#br0" timeOffset="67020.28">7747 8128 0,'0'0'16,"-42"0"-16,20 0 0,-20 0 0,21 0 16,0 0-16,42 0 47</inkml:trace>
  <inkml:trace contextRef="#ctx0" brushRef="#br0" timeOffset="67567.49">10160 8509 0,'-42'21'16,"63"-21"-1,0 0-15,21 0 0,-21 0 16,22 0-16,-1 0 0,22 0 16,-22 0-16,21 21 0,1-21 0,-1 0 15,1 0-15,-1 0 0,22 0 0,-21 0 16,20 0-16,1 0 0,-22 0 16,1 0-16,-1 0 0,1 0 0,-22 0 15,1 0-15,-22 0 0,0 0 0,0 0 16,-21-21-1,-21 0-15</inkml:trace>
  <inkml:trace contextRef="#ctx0" brushRef="#br0" timeOffset="67875.53">11091 8297 0,'21'0'31,"1"0"-31,20 0 16,-21 0-16,21 0 0,-20 0 0,20 0 16,0 0-16,-21 0 0,22 0 15,-1 0-15,-21 22 0,22-22 16,-22 21-16,0 0 0,-21 0 16,0 21-16,0-20 0,0-1 0,-42 0 15,20 21-15,-20-21 0,0 1 16,-1 20-16,-20-21 0,21 21 0,-22-20 15,1 20-15,20-21 0,-20 21 0,20-20 16,1-1-16,0 21 0,-1-21 0,22 0 16,0-21-16,0 22 0,0-22 15,21-22 1</inkml:trace>
  <inkml:trace contextRef="#ctx0" brushRef="#br0" timeOffset="71746.71">13250 7832 0,'0'0'0,"0"-21"16,21-1-16,-21 1 0,0 0 15,22 0-15,-22 0 0,0 0 16,0-1-16,0 44 31,0-1-31,-22 0 16,1 21-16,0 22 0,21-1 16,-21 1-16,0-1 0,21 1 0,-21 20 15,21-20-15,0-22 0,-22 22 16,1-1-16,21-20 0,0-1 0,0 0 15,-21-21-15,21 22 0,0-22 0,-21 0 16,21 0-16,0 0 16,0-42-1,0 0 1</inkml:trace>
  <inkml:trace contextRef="#ctx0" brushRef="#br0" timeOffset="72182.64">13271 7599 0,'0'-21'0,"0"42"0,22-42 0,-1 0 16,0-1-16,0 1 0,0 0 0,0 0 16,1 0-16,20 21 0,-21-21 15,21 21-15,1 0 0,-1-22 0,-21 22 16,22 0-16,-22 0 0,21 0 0,-21 0 16,0 0-16,1 0 0,-22 22 15,0-1 1,-22-21-16,1 21 15</inkml:trace>
  <inkml:trace contextRef="#ctx0" brushRef="#br0" timeOffset="72383.61">13123 8107 0,'0'0'0,"-21"21"0,0 0 0,21 0 0,0 1 16,0-1-16,21-21 15,0 0 1,0 0-16,1 0 0,-1 0 16,0 0-16,21 0 0,-21-21 0,1-1 15,-1 22-15,0-21 0,0 21 0,21-21 16,-20 21-16,-1 0 16</inkml:trace>
  <inkml:trace contextRef="#ctx0" brushRef="#br0" timeOffset="72578.59">13631 8128 0,'0'0'0,"0"21"0,0 0 0,0 1 16,0-1-16,0 0 0,0 21 15,0-21-15,0 1 0,0 20 0,0-21 16,0 0-16,0 0 0,0 1 0,0-1 16,0 0-16,0 0 0,0 0 15,0 0-15,0-42 47</inkml:trace>
  <inkml:trace contextRef="#ctx0" brushRef="#br0" timeOffset="72750.56">13779 8001 0,'0'-21'15,"0"42"17,0 0-1</inkml:trace>
  <inkml:trace contextRef="#ctx0" brushRef="#br0" timeOffset="73174.92">14139 8255 0,'0'21'0,"0"-42"0,0 63 0,0 1 16,0-22-16,0 0 16,0 0-16,0 0 0,0 1 0,0-1 15,-21 0-15,21 0 0,0 0 0,-21 0 16,0-21-1,0 0-15,21-21 32,0 0-32,0 0 15,21 0-15,0 0 0,0-1 0,21 1 16,-20-21-16,20 21 0,-21-22 0,21 22 16,1-21-16,-22 21 0,21 0 15,1-1-15,-1 1 0,-21 21 16,21 0-16,-20 0 0,-1 21 0,0 1 15,0-1-15,-21 0 0,0 0 16,0 21-16,0-20 0,0 20 0,0-21 16,0 0-16,0 22 0,-21-22 15,21 0-15,-21 0 0,0 0 0,21 0 16,-22-21-16,22 22 0,-21-22 0,21 21 16,21-21 15,1 0-31,-1 0 0</inkml:trace>
  <inkml:trace contextRef="#ctx0" brushRef="#br0" timeOffset="73718.81">15430 8170 0,'0'0'0,"-21"0"0,0-21 15,0 21-15,0 0 0,-22 0 0,22 0 16,-21 0-16,0 0 0,-1 0 0,22 0 16,-21 21-16,-1 1 0,1-1 15,21 0-15,-21 21 0,20-21 0,1 22 16,0-22-16,0 21 0,0-21 16,21 22-16,0-22 0,0 0 15,0 0-15,0 0 0,0 1 0,0-1 16,21-21-16,0 21 0,0-21 0,0 21 15,22-21-15,-22 0 0,21 0 16,-21 0-16,22 0 0,-22-21 0,21 0 16,-21 0-16,22-1 0,-1 1 0,-21 0 15,22 0-15,-22-21 0,0-1 16,21 1-16,-21 0 0,1-22 0,-1 1 16,0-1-16,-21 22 0,21-22 15,0 1-15,0 20 0,-21-20 0,22 21 16,-1-1-16,-21 1 0,0 21 15,21 0-15,-21-1 0,0 1 16,21 21-16,-21 21 16,0 22-16,0-22 0,-21 21 15,21 1-15,-21 20 0,21 1 0,0-1 16,0 1-16,-21-22 0,21 21 0,-22 1 16,22-22-16,-21 22 0,21-22 15,0 0-15,0-20 0,0 20 0,0-21 16,0 0-16,0 0 0,0 1 0,21-22 15,1 0-15,-1 0 0,0 0 16,0 0-16,0 0 0,0 0 0,1 0 16,-1-22-16</inkml:trace>
  <inkml:trace contextRef="#ctx0" brushRef="#br0" timeOffset="74568.16">16256 8001 0,'0'0'0,"0"-21"16,21 21 0,0 0-1,0 0-15,1-21 0,-1 21 16,0 0-16,21 0 0,-21-21 16,22 21-16,-22-22 0,21 1 15,-21 21-15,1-21 0,20 21 0,-21-21 16,-21 0-16,0 0 15,0-1-15,0 1 0,0 0 0,0 0 16,-21 0-16,0 0 0,0 21 16,-1 0-16,1 0 0,-21 0 0,21 0 15,-22 0-15,1 0 0,21 21 0,-21 0 16,20 0-16,-20 21 0,21-20 16,21 20-16,0-21 0,-21 21 15,21-20-15,0 20 0,0-21 16,0 0-16,0 22 0,21-22 0,0 0 15,0-21-15,-21 21 0,43 0 0,-1-21 16,-21 0-16,0 0 16,0 0-16,1 0 15,-44 0 1,1 0 0,0 21-16,-21-21 0,21 22 0,-1-1 15,-20 0-15,21 0 0,0 0 16,0 0-16,-22 22 0,43-22 0,-21 0 15,0 0-15,21 22 0,0-22 0,0 0 16,0 0-16,0 0 16,0 0-16,21-21 0,0 0 15,0 22-15,1-22 0,-1 0 0,21 0 16,-21 0-16,22 0 0,-1 0 16,0 0-16,22-22 0,-22 1 0,0 0 15,1 0-15,-1 0 0,22-22 0,-22 22 16,0-21-16,1 0 0,-1-22 15,-21 1-15,21-1 0,-20 1 0,-1-1 16,21 1-16,-21-1 0,0 22 0,1-22 16,20 22-16,-21-22 0,0 22 15,0 21-15,-21-21 0,0 20 0,22 22 16,-22 22 0,-22-1-16,1 21 15,0 0-15,0 1 0,0-1 0,0 22 16,-1-1-16,-20 1 0,21-1 15,0 1-15,0-22 0,-1 21 0,22-20 16,-21 20-16,21-20 0,-21-1 16,21-21-16,0 21 0,0-20 0,0-1 15,0 0-15,0 0 0,21 0 0,0-21 16,1 21-16,-1-21 16,21 0-16,-21 0 0,22 0 15,-22 0-15,21-21 0,-21 21 0,22-21 0,-1 0 16,0 0-16,1 0 15,-1-1-15,0-20 0,1 21 0</inkml:trace>
  <inkml:trace contextRef="#ctx0" brushRef="#br0" timeOffset="75419.08">17589 8149 0,'0'-42'15,"-21"127"-15,42-128 0,-21-20 0,-21 63 0,0 0 16,0 0-16,0 0 0,0 21 16,-1-21-16,1 21 0,21 0 0,-21 0 15,0 22-15,21-22 0,-21 0 0,21 0 16,0 22-16,0-22 0,0 0 15,0 0-15,0 0 0,21 0 0,0-21 16,0 22-16,0-22 0,22 0 0,-22 0 16,21 0-16,-21 0 15,22 0-15,-1 0 0,0 0 0,1 0 16,-22-22-16,21 1 0,-21 0 16,22 0-16,-22 0 0,0 0 0,0-22 15,0 22-15,1-21 0,-22-1 0,0 22 16,21-21-16,-21 21 0,21 0 15,-21-1-15,-21 44 32,0-1-32,21 0 0,0 0 15,-22 0-15,1 0 0,21 1 0,-21-1 16,21 0-16,0 0 16,0 0-16,-21 0 0,21 1 0,0-1 15,0 0-15,0 0 16,21-21 31,-21-21-47,0 0 15,0 0-15,21-1 0,-21 1 0,0 0 16,0-21-16,21 21 0,1-22 16,-1 22-16,-21 0 0,21-21 15,-21 20-15,21 1 0,0 21 0,-21-21 16,0 0-16,21 21 0,1 0 15,-22 21 1,0 0-16,21-21 16,-21 43-16,0-22 0,21 0 0,-21 0 15,0 0-15,0 0 0,0 1 0,0-1 16,0 0-16,0 0 0,0 0 16,0 0-16,0 1 0,0-1 15,-21-21-15,0 0 16,21-21 15,0-1-15,21 22-16,0-21 0,-21 0 0,21 0 15,0-21-15,22 20 0,-22 1 16,21-21-16,0 21 0,1-22 16,-1 22-16,0-21 0,1 42 0,-1-21 15,0 21-15,1 0 0,-22 0 0,0 0 16,0 21-16,-21 0 0,0 0 15,0 0-15,0 22 0,0-22 0,-21 21 16,0-21-16,21 22 0,-21-22 16,0 21-16,-1-21 0,22 1 0,0-1 15,0 0-15,0 0 0,-21-21 16,21 21-16,21-21 31,1 0-31,-1-21 16,0 21-16</inkml:trace>
  <inkml:trace contextRef="#ctx0" brushRef="#br0" timeOffset="75807.03">19050 8107 0,'0'21'47,"21"-21"-47,0 0 15,0 0-15,1 0 16,-1 0-16,0 0 0,0 0 0,0 0 16,22 0-16,-22-21 0,0 21 15,21-21-15,-21 21 0,1-21 0,-1-1 16,0 22-16,-21-21 0,0 0 0,0 0 16,0 0-16,0 0 0,0-1 15,-21 22 1,0 0-16,-1 0 0,1 22 15,-21-1-15,21 0 0,0 0 0,-22 21 16,22-20-16,0 20 0,0 0 0,0-21 16,-1 22-16,22-22 15,0 21-15,0-21 0,0 1 0,0-1 16,0 0-16,0 0 0,0 0 0,22-21 16,-22 21-16,21-21 0,0 0 15,0 0-15,0 0 0,0 0 0,1 0 16,-1 0-16,0 0 0,0 0 0,21-21 15</inkml:trace>
  <inkml:trace contextRef="#ctx0" brushRef="#br0" timeOffset="76274.47">19685 8128 0,'0'0'0,"0"-42"0,21 21 0,0-22 16,-21 22-16,21 0 0,-21 0 16,0 0-16,0 42 31,0 0-31,0 0 15,-21 0-15,21 22 0,0-22 16,0 0-16,-21 21 0,0-21 0,21 1 16,-21 20-16,21-21 0,0 0 0,0 0 15,-21 1-15,21-1 16,-22 0-16,22 0 16,0-42 15,0 0-31,0 0 15,0-1-15,22 1 16,-1 0-16,0 0 0,0-21 0,0 20 16,22-20-16,-1 0 0,0 21 0,1-22 15,20 1-15,-21 21 0,22 0 16,-22-1-16,22 1 0,-22 21 0,-21 0 16,22 0-16,-22 0 0,0 0 15,-21 21-15,0 1 0,0 20 0,0-21 16,0 21-16,0 1 0,0-1 0,0 0 15,-21-20-15,0 20 0,-1 0 16,22-21-16,-21 1 0,21-1 0,0 0 16,0 0-16,0 0 0,0 0 0,0 1 31,21-22-15,1-22-16,-1 22 0,-21-21 15</inkml:trace>
  <inkml:trace contextRef="#ctx0" brushRef="#br0" timeOffset="76614.92">20997 7514 0,'0'0'0,"0"-21"16,0 0-16,0 0 0,0 0 15,21-1-15,-21 44 16,0-1-16,-21 0 15,0 21-15,0-21 0,0 22 0,0-1 16,-1 0-16,1 22 0,0-22 0,-21 22 16,21-22-16,-1 22 0,1-22 15,0 0-15,0 22 0,0-22 16,21 0-16,0-20 0,-21 20 0,21-21 16,0 21-16,0-20 0,0-1 0,0 0 15,0 0-15,21-21 16,0 0-16,0 0 15,0 0-15,0 0 0,1 0 16,-1-21-16,0 21 0,0-21 16,0 0-16,0-1 0,1 1 15,20 0-15,-21-21 0,0 21 0</inkml:trace>
  <inkml:trace contextRef="#ctx0" brushRef="#br0" timeOffset="76871.89">20616 7832 0,'0'0'0,"-21"0"16,42 0-1,22 0 1,-22 0-16,21 0 0,22 0 16,-22 0-16,0 0 0,22 0 0,-22 0 15,0 0-15,1 0 0,-22 0 0,21 0 16,-21 0-16,1 0 0,20 0 15,-21 0-15,0 0 16,-42 0 31</inkml:trace>
  <inkml:trace contextRef="#ctx0" brushRef="#br0" timeOffset="80266.89">1355 10287 0,'0'0'0,"0"-21"0,0 0 16,0 0-16,-22 21 31,22 21-31,-21 0 16,21 21-16,-21 1 0,0 20 15,21 1-15,0-1 0,-21 22 0,0-22 16,-1 1-16,22-1 0,0 1 15,-21-1-15,0 1 0,21-22 16,-21 0-16,21 1 0,0-1 0,0 0 16,0-20-16,0 20 15,0-21-15,0 0 0</inkml:trace>
  <inkml:trace contextRef="#ctx0" brushRef="#br0" timeOffset="80743.32">847 10626 0,'-22'-85'16,"44"170"-16,-44-212 0,22 84 15,0 22-15,0-21 0,0 0 0,22 20 16,-1-20-16,0 21 0,0 0 15,0 0-15,22-1 0,-22 1 0,21 21 16,22 0-16,-22 0 0,21 0 16,1 21-16,-1 1 0,1 20 15,-1 0-15,1 22 0,-22 20 0,106 149 16,-126-169 0,20-1-16,-21 22 0,-21-22 0,0 1 15,0-1-15,0-20 0,0-1 16,0 0-16,0-20 0,0 20 15,0-21-15,0-42 32,0 0-32,0 0 0,0-22 0,21 1 15,0 0-15,-21-1 0,22 1 16,-1-22-16,0 22 0,-21-21 0,21-1 16,0-21-16,0 1 0,1 20 15,-1-20-15,-21 20 0,21 22 0,0-22 16,-21 22-16,0 21 0,0 0 15,0-1-15,0 44 16,0-1 0,0 0-16,0 0 0,0 21 0,0 1 15,0-1-15,0 0 0,0 1 16</inkml:trace>
  <inkml:trace contextRef="#ctx0" brushRef="#br0" timeOffset="81183.25">2371 10774 0,'0'0'0,"-22"0"0,1 0 0,21 21 16,-21 0-16,0 0 15,0 1-15,0-1 0,-1 21 0,1-21 16,21 22-16,-21-1 0,21 0 15,-21 1-15,21-22 0,0 21 0,0 0 16,0-20-16,21-1 0,0 0 16,0 0-16,1 0 0,20-21 0,0 0 15,-21 0-15,22 0 0,-1-21 0,0 21 16,1-21-16,-1 0 0,0 0 16,1-22-16,-1 22 0,-21 0 0,22-21 15,-22 20-15,0-20 16,-21 21-16,0-21 0,0-1 0,0 22 0,0-21 15,-42-1-15,20 1 16,1 0-16,-21 21 0,0-22 0,-1 22 16,22 21-16,-21 0 0,-1 0 0,1 0 15,21 0-15,-21 21 0,-1 0 16,22 1-16,0-1 0,0 0 0,21 0 16,0 0-16,0 0 0,0 1 15,21-22-15,0 0 0,21 0 0,-20 0 16,41 0-16,-21 0 0,22-22 15</inkml:trace>
  <inkml:trace contextRef="#ctx0" brushRef="#br0" timeOffset="81623.2">3154 10266 0,'0'-21'0,"0"42"0,0-63 15,0 63 1,0 0-1,0 21-15,0 1 0,-21-1 0,-1 0 16,1 22-16,21-1 0,-21-20 16,0 20-16,21 1 0,-21-1 0,21-21 15,-21 1-15,21 20 0,0-20 0,0-1 16,0 0-16,0-21 0,0 22 16,21-22-16,0 0 0,0 0 15,0 0-15,0-21 0,22 0 16,-1 0-16,0 0 0,1 0 0,-1-21 15,0 0-15,1 0 0,-1 0 0,0 0 16,-20-22-16,20 22 0,-21-21 16,0 21-16,0-1 0,-21-20 0,0 21 15,0 0-15,0 0 16,-21 21 0,21 21-16,-21 0 15,21 0-15,-21 0 0,21 0 16,-21 1-16,21-1 0,0 0 0,0 0 15,0 0-15,0 0 16,21-21 0,0-21-1,0 0 1,-21 0-16</inkml:trace>
  <inkml:trace contextRef="#ctx0" brushRef="#br0" timeOffset="81786.67">3641 10583 0,'0'-21'0,"0"42"0,0-63 0,0 21 16,0 0-16,-22 21 0,1 0 16,0 0-16,0 0 31</inkml:trace>
  <inkml:trace contextRef="#ctx0" brushRef="#br0" timeOffset="81966.64">2857 10689 0,'0'0'0,"-21"21"0,21 1 15,21-22 1,1 0-16,-1 0 15,0 0-15,0 0 0,21 0 0,1-22 16,-22 22-16,21-21 0,1 0 16,-22 21-16</inkml:trace>
  <inkml:trace contextRef="#ctx0" brushRef="#br0" timeOffset="82498.5">3683 11028 0,'0'0'0,"63"21"15,-41-21-15,20 0 0,-21 0 0,21 0 16,1-21-16,-1 0 0,0 0 0,1-1 16,-1 1-16,0 0 0,1-21 15,-1 21-15,-21-22 0,22 1 0,-22 0 16,0-22-16,0 22 0,0-22 15,0 1-15,-21 20 0,22-20 16,-22-1-16,0 22 0,0 0 0,0-22 16,0 22-16,0 21 0,0-22 15,-22 22-15,1 0 0,0 0 0,0 21 16,0 0-16,0 0 16,21 42-16,-22-21 0,1 22 0,0-1 15,21 22-15,-21-1 0,0 22 0,0-1 16,21 1-16,-22 0 0,1-1 15,0 1-15,0 0 0,0 21 0,0-22 16,-1 22-16,1 0 0,0-21 0,0 20 16,-21 1-16,20 0 0,1-21 15,-21 21-15,0-22 0,-1 22 0,22-21 16,-21-1-16,-1 1 0,22-21 16,-21-1-16,21 1 0,0-1 0,21-21 15,0 1-15,0-22 0,0 0 16,0 0-16,21-21 0,0 0 15,21 0-15,1 0 0,-1-21 0,0-21 16,22 21-16,-22-22 0,22 1 0,-1-22 16,1 22-16,-1-21 0,1-1 0,-1-21 15,1 1-15,-22 20 0,0-20 16,1-1-16</inkml:trace>
  <inkml:trace contextRef="#ctx0" brushRef="#br0" timeOffset="82851.31">4339 11367 0,'-42'-64'16,"-1"43"-16,255 275 0,-339-423 0,-21 42 0,84 105 0,22 1 15,-21 0-15,20 0 0,1 21 16,0 0-16,20 0 0,-20 0 0,42-21 16,21 0-1,0 21-15,1 0 16,-1-22-16,21 1 0,0 21 0,1-21 16,-1 0-16,0 0 0,22 0 15,-22-1-15,22 1 0,-22 0 0,22-21 16,-22 21-16,21-22 0,-20 22 0,-22-21 15,21 21-15,-21-22 0,1 22 16,-1 0-16,-21 0 0,0 0 16,-21 21-1,21 21-15,-22 0 16,1 0-16,0 0 0,21 22 16,0-22-16,0 0 0,0 0 0,0 0 15,-21 0-15,21 1 0,0-1 16,0 0-16,0 0 15,21-21 1,0 0 0,-21-21-16,21 0 0</inkml:trace>
  <inkml:trace contextRef="#ctx0" brushRef="#br0" timeOffset="83031.69">4784 10499 0,'0'-21'31,"0"42"16,0 0-47,0 0 16,0 0-16,21 0 15</inkml:trace>
  <inkml:trace contextRef="#ctx0" brushRef="#br0" timeOffset="83295.53">5186 10605 0,'0'0'0,"0"-22"16,-21 1-1,-1 21-15,1 0 0,0 21 16,0 1-16,0-1 15,0 21-15,-1-21 0,22 0 0,-21 22 16,21-1-16,-21-21 0,21 0 0,-21 22 16,21-22-16,0 0 15,0 0-15,0 22 0,21-22 16,0 0-16,0 0 0,1-21 0,20 0 16,-21 0-16,21 0 0,-20 0 15,20 0-15,0 0 0,1-21 0,20 21 16,-21-21-16</inkml:trace>
  <inkml:trace contextRef="#ctx0" brushRef="#br0" timeOffset="85215.63">5821 10732 0,'0'-22'0,"0"44"0,0-65 0,0 1 0,0 21 16,0 0-16,-21-1 0,-1 1 16,1 0-16,21 0 0,-21 21 0,0 0 15,0 0-15,0 0 0,-22 0 16,22 21-16,0 0 0,0 0 0,0 1 15,-1 20-15,1-21 0,0 21 0,0-20 16,0 20-16,21-21 0,0 21 16,0-20-16,0-1 0,0 21 0,0-21 15,0 0-15,21 1 0,0-1 16,0-21-16,0 0 0,1 0 16,20 0-16,-21 0 0,0 0 0,0 0 15,1 0-15,-1-21 0,0-1 16,21 22-16,-42-21 0,21 0 0,1 0 15,-1-21-15,-21 20 0,0 1 16,0-21-16,0 0 0,21 20 0,-21-20 16,0 21-16,21 0 0,-21 0 0,0-1 15,0 1-15,0 42 16,0 1 0,0-1-16,-21 0 0,21 21 0,0-21 15,-21 22-15,21-22 0,0 0 16,0 21-16,0-20 0,0-1 0,0 0 15,0 0-15,21 0 0,0 0 0,0 1 16,0-22-16,1 21 0,20-21 16,-21 0-16,0 0 0,22 0 15,-22 0-15,21 0 0,-21 0 0,22-21 16,-22-1-16,0 22 0,0-21 16,0 0-16,-21-21 0,21 21 0,-21-1 15,22-20-15,-22 0 0,0-22 0,0 22 16,0-22-16,0 1 0,0 21 15,21-22-15,-21 1 0,0-1 0,0 22 16,21-1-16,-21 22 0,0-21 0,0 21 16,0 0-16,-21 42 31,0 0-31,21 21 0,-22-21 0,22 22 16,0-1-16,0 0 15,0 22-15,0-22 0,-21 22 0,21-22 16,0 22-16,0-22 0,0 0 0,0 1 15,0-1-15,0 0 0,21-21 16,1 22-16,-22-22 0,21 0 0,0 0 16,0 0-16,0-21 0,0 0 0,1 22 15,-1-22-15,0 0 0,0 0 16,0 0-16,0 0 0,1-22 0,20 1 16,-21 21-16,0-21 0,0 0 15,22 0-15,-22 0 0,0-1 16,0-20-16,0 21 0,1-21 0,-1 20 0,0 1 15,0 0-15,-21 0 0,0 0 16,0 0-16,0 42 16,-21 0-1,21 0-15,0 0 0,0 22 0,-21-22 16,21 0-16,0 0 0,0 0 16,0 0-16,0 1 0,0-1 0,0 0 15,0 0-15,21 0 0,0-21 16,0 0-16,0 0 0,1 0 15,20 0-15,-21 0 0,0 0 0,22 0 16,-22 0-16,0-21 0,0 0 16,21 21-16,-20-21 0,-1 0 0,0-1 15,0-20-15,-21 21 0,21-21 16,0 20-16,1 1 0,-22-21 0,0 21 16,0 0-16,0-1 0,21 22 0,-21 22 31,0-1-31,-21 0 15,21 21-15,-22-21 0,22 1 0,0 20 16,0-21-16,0 0 0,0 0 16,0 1-16,0-1 0,0 0 0,0 0 15,22 0-15,-1-21 0,0 0 16,0 0-16,0 0 16,0 0-16,1 0 0,-1 0 15,0 0-15,0-21 0,-21 0 16,0 0-16,21 0 0,-21-1 15,0 1-15,0 0 0,0 0 0,0-21 16,-21 20-16,0 1 0,21 0 0,-21 0 16,0 0-16,-1 0 0,22-1 15,-21 22-15,0 0 0,21-21 16,21 0 15,0 21-31,1 0 16,-1-21-16,0 21 0,0 0 0,0-21 0,22 21 15,-22 0-15,0 0 16,0 0-16,0 0 0,0 0 0,1 0 16,-1 0-16,0 0 0,-21 21 15,0 0-15,21 0 16,-21 22-16,0-22 0,0 0 0,0 0 16,0 21-16,0-20 0,0-1 0,0 0 15,0 0-15,0 0 0,0 0 16,0 1-16,0-1 0,-21-21 15,21-21 32,0-1-47,0 1 16,21 0-16,0-21 0,0 21 16,22-1-16,-22-20 0,0 21 15,21-21-15,-20 20 0,20-20 16,-21 21-16,21 0 0,-20 0 0,-1 21 0,0 0 15,0 0-15,-21 21 16,0 0-16,0 21 0,0-21 16,0 1-16,0 20 0,0-21 0,-21 21 15,21-20-15,0-1 0,0 21 16,0-21-16,0 0 16,0 1-16,0-1 0,0 0 15,21-21-15,0 0 16,0 0-16,1 0 0,-1 0 0,0 0 15,0-21-15,21 21 0,-20-21 0,-1-1 16,0 1-16,21 0 0,-21 0 16,1 0-16,-1-22 0,0 22 0,0-21 15,0 0-15,0-1 0,1 1 16,-1 0-16,0-1 0,-21 22 16,0-21-16,0 21 0,0-1 0,0 44 31,-21-1-31,0 0 0,21 0 15,-22 0-15,22 22 0,0-22 0,0 21 16,0-21-16,0 22 0,0-22 0,0 21 16,0-21-16,0 0 0,0 1 15,0-1-15,0 0 0,0 0 0,0 0 16,0 0-16,0 1 0,0-1 16,-21-21-16,0 21 15,0-21-15,0 0 0,0 0 16,-1 0-16,1-21 15,0 0 1,21-1-16,-21 1 0,21 0 16</inkml:trace>
  <inkml:trace contextRef="#ctx0" brushRef="#br0" timeOffset="85415.09">7768 9948 0,'0'0'0,"-21"0"0,-21 0 16,20 0-16,1 0 0,0-21 15</inkml:trace>
  <inkml:trace contextRef="#ctx0" brushRef="#br0" timeOffset="85615.53">6138 10266 0,'0'0'0,"-42"21"0,21 0 0,0-21 15,21 21-15,0 1 0,21-22 16,21 0-16,-21 0 0,22 0 15,-1 0-15,0 0 0,22 0 0,-22 0 16,22 0-16,-1 0 0,1 0 16,-1-22-16,1 22 0,-1-21 0,1 21 15,-22-21-15,21 21 0,-20-21 0</inkml:trace>
  <inkml:trace contextRef="#ctx0" brushRef="#br0" timeOffset="86359.34">8996 10583 0,'-21'0'0,"42"0"0,-64 0 0,22 0 16,-21 0-16,21 0 0,0 0 15,-1 0-15,1 0 0,0 0 0,0 0 16,42 0 0,0 0-16,0 0 15,22 0-15,20 0 0,-20 0 16,20 0-16,22 0 0,-22 0 0,22 0 15,0 0-15,-22 0 0,43 0 16,-21 0-16,-22 0 0,22 0 0,-1 0 16,-20-21-16,-22 21 0,1 0 0,-1 0 15,-21 0-15,0-21 0,-21 0 16,0 0-16,-21 21 16,0-21-16,0 21 0,0-22 0,-1 22 15,1-21-15,-21 0 0,21 21 16,0 0-16,-1-21 0,1 0 15,0 21-15,21-21 32,21 21-32,0 0 15,1 0-15,20 0 0,-21 0 0,21 0 16,-20 0-16,20 0 0,0 0 16,-21 21-16,1-21 0,-1 21 0,0 0 15,-21 0-15,0 0 0,0 1 0,0-1 16,-21 0-16,-22 21 0,22-21 15,-21 1-15,0-1 0,-1 0 0,1 0 16,0 0-16,-1 0 0,22 1 0,0-22 16,0 0-16</inkml:trace>
  <inkml:trace contextRef="#ctx0" brushRef="#br0" timeOffset="86867.25">11938 10329 0,'21'-21'0,"64"-42"15,-64 42-15,0-1 16,-21 1-16,0 0 0,0 0 0,0 0 15,0 0-15,-21 21 0,0-22 16,0 1-16,-22 0 0,22 21 16,-21 0-16,-1 0 0,1 0 0,0 0 15,-1 0-15,22 21 0,-21 0 16,0 22-16,20-1 0,-20 0 0,21 1 16,0 20-16,0-20 0,21 20 0,-22 1 15,22-22-15,0 21 0,0-20 16,0-1-16,22 0 0,-1 1 0,0-1 15,0-21-15,21 0 0,1 1 0,-22-22 16,42 0-16,-20 21 0,-1-21 16,22 0-16,-22 0 0,21-21 0,1 21 15,-1-22-15,-20 1 0,20-21 0</inkml:trace>
  <inkml:trace contextRef="#ctx0" brushRef="#br0" timeOffset="87347.5">12594 10075 0,'0'0'0,"0"-63"0,0 21 16,0-1-16,0 1 0,0 21 0,0 0 16,0-1-16,-21 22 15,21 43 1,-21-22-16,21 21 0,-21 1 0,21-1 16,0 21-16,0-20 0,0 20 0,0-20 15,-22 20-15,22-21 0,0 22 16,-21-1-16,21-20 0,-21-1 15,21 0-15,0 1 0,-21-22 0,21 21 16,-21-21-16,21 1 0,0-1 16,0 0-16,-21-21 15,21-21 1,0 0-16,0-1 0,0 1 0,0 0 16,21 0-16,0-21 0,-21 20 15,21-20-15,21 0 0,-20-1 0,-1 22 16,21-21-16,-21 21 0,0 0 0,22-1 15,-22 22-15,0 0 0,0 0 16,0 0-16,1 0 0,-1 22 0,0 20 16,-21-21-16,0 0 0,0 22 15,0-22-15,0 21 0,0 0 16,0-20-16,0 20 0,0-21 0,0 0 16,0 0-16,0 1 0,0-1 0,0 0 15,-21 0-15,0 0 16,21-42 15,0 0-31,0 0 16,21 0-16</inkml:trace>
  <inkml:trace contextRef="#ctx0" brushRef="#br0" timeOffset="87703.81">12912 10351 0,'0'0'0,"0"-22"0,21 1 0,0 21 15,-21-21-15,21 21 0,0 0 16,0 0-16,1 0 16,-1 21-16,0-21 0,-21 21 15,21 22-15,0-22 0,0 0 0,1 21 16,-1-20-16,0 20 0,-21 0 16,21-21-16,-21 22 0,0-22 0,0 0 15,0 21-15,0-20 0,0-1 0,0 0 16,0 0-16,-21-21 15,21-21 17,0 0-32,0 0 0,0-1 15,0-20-15,0 21 0,21 0 16,-21-22-16,0 1 0,21 21 0,0-21 16,-21-1-16,0 22 0,22 0 0,-1-21 15,0 42-15,-21-22 0,21 22 16,0-21-16,0 21 0,1 0 15,-1 0-15,0 0 0,0 0 0,0 21 16</inkml:trace>
  <inkml:trace contextRef="#ctx0" brushRef="#br0" timeOffset="88126.82">13885 10414 0,'0'-21'0,"0"0"15,-21 0-15,0 21 16,0 0-16,0 21 16,-1 0-16,1-21 0,0 42 0,21-21 15,-21 1-15,0 20 0,21-21 16,0 21-16,-21 1 0,21-22 0,0 21 16,0-21-16,0 1 0,0 20 15,0-21-15,0 0 0,21-21 16,0 21-16,0 1 0,21-22 0,-20 0 15,20 0-15,0 0 0,1 0 0,-22 0 16,21 0-16,0 0 0,-20-22 0,20 1 16,-21 0-16,0 0 0,22 0 15,-43 0-15,0-1 0,0-20 0,0 0 16,0-1-16,0 1 0,0 0 0,-22-1 16,1 1-16,0 0 0,0-1 15,-21 22-15,20 0 0,-20 0 16,21 21-16,-21 0 0,20 0 0,1 0 15,-21 0-15,21 21 0,0 0 16,21 22-16,-22-22 0,22 21 0,0 0 16,0 1-16,0-22 0,0 21 0,0-21 15,22 22-15,-22-22 0,42-21 16,-21 21-16,0 0 0</inkml:trace>
  <inkml:trace contextRef="#ctx0" brushRef="#br0" timeOffset="88787.22">14584 10329 0,'0'0'16,"-21"22"-16,21-1 16,0 0-16,-22 21 0,22-21 15,0 1-15,-21 20 0,21-21 0,-21 0 16,21 22-16,0-22 0,0 0 0,0 21 15,-21-21-15,21 1 0,-21-22 16,21 21-16,0 0 0,-21 0 16,-1-21-1,22-21 1,-21 21-16,21-21 16,0 0-16,0-1 0,0 1 0,0 0 15,0 0-15,21-21 0,-21-1 0,22 1 16,20 21-16,-21-22 0,0 1 15,0 0-15,22 21 0,-22-1 0,21 1 16,-21 0-16,1 21 0,-1 0 16,21 0-16,-21 0 0,0 21 0,-21 0 15,22 22-15,-22-22 0,21 21 0,-21 1 16,0-22-16,0 21 0,0 0 16,0-20-16,0 20 0,0-21 0,0 0 15,0 0-15,0 1 0,0-1 16,-21-21-16,-1 0 15,22-21 17,0-1-32,0 1 15,22 0-15,-1 0 0,0 0 0,0-22 16,0 22-16,22-21 0,-22 21 0,21-22 16,-21 22-16,22 0 0,-22 0 15,21 21-15,-21 0 0,0 0 0,1 0 16,-1 21-16,0 0 0,-21 0 0,21 1 15,-21 20-15,0-21 0,0 21 16,0-20-16,0-1 0,0 21 16,-21-21-16,0 0 0,21 1 0,-21-1 15,21 0-15,0 0 16,21-21 15,0-21-31,0 0 0</inkml:trace>
  <inkml:trace contextRef="#ctx0" brushRef="#br0" timeOffset="89078.65">15536 10562 0,'21'0'0,"-42"0"0,64 0 0,-22-21 0,0 21 16,0-21-16,0 21 0,22-21 15,-22 0-15,0 21 0,21-22 0,-21 1 16,-21 0-16,22 0 0,-22 0 15,0 0-15,0-1 0,0 1 0,-22 21 16,1 0-16,0 0 16,0 0-16,-21 21 0,20 1 15,1-1-15,-21 0 0,21 21 0,0-21 16,-1 1-16,22 20 0,0-21 0,-21 21 16,21-20-16,0-1 0,0 0 15,0 0-15,0 0 0,21 0 16,1-21-16,-1 0 0,0 0 15,21 0-15,-21 0 0,1 0 16,-1 0-16,21-21 0</inkml:trace>
  <inkml:trace contextRef="#ctx0" brushRef="#br0" timeOffset="89823.98">16870 9906 0,'0'-21'0,"0"42"0,21-63 15,0-1-15,0 22 0,0 0 0,-21 0 16,0 0-16,0 0 0,0-1 15,0 1-15,-21 0 0,0 0 0,0 21 16,0 0-16,0 0 0,-22 0 16,22 0-16,-21 0 0,-1 21 0,1 0 15,0 22-15,-22-1 0,22 0 0,-22 1 16,1 20-16,21-21 0,-22 22 16,22-1-16,-1 1 0,1-1 0,0 1 15,21 21-15,-1-22 0,22 1 16,0-22-16,0 21 0,0-20 15,22-1-15,-22 0 0,42-20 0,0 20 16,1-21-16,-1 0 0,0-21 0,22 0 16,-1 0-16,1 0 0,20 0 15,-20 0-15,21-21 0,-1 0 0,1-21 16,0 20-16,-22-20 0,22 0 0,-22-1 16,1 1-16,-22-21 0,0-1 15,-20 1-15,-1-1 0,-21 1 0,0-1 16,0-21-16,0 1 0,-21 20 15,-1-20-15,1-1 0,-21 21 0,0-20 16,-1 41-16,1 1 0,0 0 0,-22 21 16,22-1-16,-22 22 15,1 0-15,-1 22 0,1-1 0,-1 21 16,1 0-16,-1 22 0,1-1 0,20 1 16,-20-1-16,21 22 0,20-21 15,1-1-15,0 1 0,21-1 0,0 1 16,21-1-16,0-21 0,1 1 15,20-1-15,0 0 0,1 1 0,20-22 16</inkml:trace>
  <inkml:trace contextRef="#ctx0" brushRef="#br0" timeOffset="90095.44">17653 10266 0,'0'0'0,"-21"21"16,0 0-16,-1 22 0,1-1 0,0 0 16,21 1-16,-21 20 0,0-21 0,0 22 15,-1-1-15,1 1 0,21-22 16,-21 43-16,0-22 0,0 1 0,0 21 16,-1-22-16,1 22 0,0-1 0,0 1 15,0-21-15,0 20 0,-1 1 16,-20-22-16,21 22 0,0-21 15,-22-1-15,22 1 0,0-22 0,0 0 16,21-21-16,0 1 0,0-1 0</inkml:trace>
  <inkml:trace contextRef="#ctx0" brushRef="#br0" timeOffset="90415.37">17526 10329 0,'0'0'0,"21"-21"0,-21 0 15,0 0-15,21 0 0,0 0 16,1 21-16,-1 0 0,0-22 0,0 22 16,21 0-16,-20 0 0,20 22 0,-21-22 15,21 21-15,-20 21 0,-1-21 16,0 22-16,0-1 0,-21 0 0,0 1 15,0-1-15,0-21 0,-21 21 0,-21 1 16,20-22-16,-20 0 0,0 21 16,-1-42-16,1 22 0,0-1 0,21-21 15,-22 0-15,22 0 0,0 21 0,0-21 16,0 0-16,21-21 16,0 0-1,21-1-15,0 1 0,0 0 0,0-21 16</inkml:trace>
  <inkml:trace contextRef="#ctx0" brushRef="#br0" timeOffset="91898.61">18394 9631 0,'0'0'0,"-21"21"31,-1 0-31,1 0 0,0 22 15,0-1-15,0 0 0,0 1 0,-1 20 16,1-20-16,0 20 0,0 1 0,0-22 16,0 21-16,21 1 0,0-22 15,0 22-15,-22-22 0,22 0 0,0 1 16,0-1-16,0 0 0,0-20 16,0-1-16,22 0 0,-22 0 0,21 0 15,0-21-15,0 0 0,0 0 0,0 0 16,1 0-16,20 0 0,-21 0 15,0-21-15,22 0 0,-22 0 0,21 0 16,-21-1-16,0 1 0,22-21 0,-22 21 16,0-22-16,0 1 15,0 21-15,-21-21 0,0 20 0,22 1 16,-22 42 15,-22 22-31,1-22 0,21 0 16,0 21-16,-21-20 0,0-1 0,21 21 15,0-21-15,0 0 0,0 1 16,0-1-16,0 0 0,0 0 0,21 0 16,0-21-16,0 0 0,22 0 15,-22 0-15,0 0 0,21 0 16,-20 0-16,20 0 0,0-21 16,-21 0-16,22 0 0,-22 0 0,21-1 15,-21 1-15,1 0 0,-1-21 16,0 21-16,0-22 0,0 22 0,-21 0 15,0 0-15,0 0 0,21 21 0,-42 21 32,21 0-17,0 21-15,0-21 0,-21 1 0,21 20 16,0-21-16,-21 0 0,21 22 16,0-22-16,0 0 0,0 0 0,0 0 15,21 0-15,-21 1 0,21-22 16,0 0-16,1 0 15,-1 21-15,21-21 0,-21 0 0,0 0 16,1 0-16,-1-21 0,0 21 0,0-22 16,0 1-16,-21 0 0,21 0 15,-21 0-15,0 0 0,0-1 0,0-20 16,0 21-16,0-21 0,-21 20 0,0 1 16,0 0-16,21 0 0,-21 0 15,0 0-15,21-1 0,-22 22 16,22-21-16,0 0 15,22 21 1,-1-21-16,0 21 16,0 0-16,0 0 0,22-21 0,-22 21 0,0 0 15,21 0-15,-21 0 0,22 0 16,-22 0-16,0 0 0,0 0 16,0 0-16,22 21 0,-43 0 0,21 0 15,0 22-15,0-22 0,0 21 0,-21-21 16,0 22-16,0-22 0,0 21 15,0-21-15,0 0 0,0 1 0,0-1 16,0 0-16,0 0 0,0-42 63,0 0-48,0 0-15,0-1 0,0 1 0,0 0 16,0-21-16,22 21 0,-1-22 0,0 22 15,0-21-15,0 21 0,0-1 16,1-20-16,20 21 0,-21 0 0,21 21 16,-20-21-16,20 21 0,-21 0 0,0 0 15,0 0-15,1 21 16,-22 0-16,0 0 0,0 0 0,0 22 16,0-22-16,0 0 0,0 21 15,0-21-15,-22 1 0,1 20 0,21-21 16,0 0-16,0 0 0,-21 1 0,21-1 15,0 0-15,0 0 16,21-21 0,0 0-16,1 0 0,-1 0 15,0 0-15,21 0 0,-21 0 0,22 0 16,-1-21-16,0 0 0,1 21 16,-1-21-16,0-22 0,1 22 0,-1-21 15,0 21-15,1-22 0,-1 1 16,-21 0-16,0-1 0,1 22 0,-1-21 15,-21 21-15,0-1 0,0 1 0,0 0 16,-43 21-16,22 0 16,0 0-16,0 0 0,-21 0 0,20 21 15,1 0-15,0 1 0,0-1 16,21 0-16,0 0 0,0 21 16,0-20-16,0 20 0,0-21 0,21 21 15,0-20-15,0 20 0,-21-21 0,22 0 16,-1 22-16,-21-22 0,21 0 15,-21 0-15,0 0 0,0 0 0,0 1 16,0-1-16,-21-21 0,0 0 16,-1 0-16,1 0 15,0 0-15,0 0 0,0 0 0,0 0 16,-1 0-16,1-21 0,0 21 16,0-22-16,21 1 0,-21 0 0,21 0 15</inkml:trace>
  <inkml:trace contextRef="#ctx0" brushRef="#br0" timeOffset="92154.57">19833 9800 0,'0'0'0,"-21"0"0,0 0 0,21-21 0,-21 21 16,21-21-16,-22 21 15,22-21-15,-21 0 16,21-1-16,0 1 16,-21 21 15,0 0-15,0 0-1</inkml:trace>
  <inkml:trace contextRef="#ctx0" brushRef="#br0" timeOffset="92369.02">18267 10097 0,'-21'0'0,"42"0"0,-64 0 15,65 0 1,-1 0-16,0 0 15,21 0-15,1 0 0,-1 0 0,0 0 16,22 0-16,-22-22 0,0 22 16,1 0-16,-1-21 0,0 21 0,-20-21 15,-1 21-15,0-21 0,0 21 16</inkml:trace>
  <inkml:trace contextRef="#ctx0" brushRef="#br0" timeOffset="92891.92">21315 10414 0,'0'0'0,"-21"0"0,-22 0 16,22 0-16,0 0 0,42 21 31,0-21-31,22 0 16,-1 0-16,0 0 0,1 0 0,20 0 15,1 0-15,-1 0 0,1 0 0,-1 0 16,1 0-16,-1 0 0,1 0 16,-22 0-16,0 0 0,1-21 0,-22 21 15,0 0-15,-21-21 0,0 0 16,0 0-16,0-1 16,-21 1-16</inkml:trace>
  <inkml:trace contextRef="#ctx0" brushRef="#br0" timeOffset="93130.88">21929 10160 0,'21'0'31,"0"0"-31,0 21 16,0-21-16,0 21 0,1 1 16,-1-22-16,0 21 0,0 0 15,-21 0-15,21 0 0,-21 0 0,0 1 16,0-1-16,0 0 0,0 21 15,-21-21-15,0 1 0,0-1 16,0 0-16,-1 0 0,1 0 0,0-21 16,0 21-16,0 1 0,0-1 15</inkml:trace>
  <inkml:trace contextRef="#ctx0" brushRef="#br0" timeOffset="93663.59">23093 10118 0,'0'0'0,"0"-21"0,0-1 15,-21 22-15,-1-21 0,1 0 0,0 21 16,0 0-16,-21 0 0,20 0 16,-20 0-16,0 0 0,-1 21 0,1 0 15,0 1-15,-1 20 0,1-21 16,21 21-16,-21 1 0,20-22 16,1 21-16,0 1 0,0-1 0,21-21 15,0 21-15,0-20 0,0-1 0,0 0 16,21 0-16,0-21 0,0 21 15,1-21-15,-1 0 0,0 0 0,21 0 16,-21 0-16,22 0 0,-1 0 16,-21-21-16,22 0 0,-22 0 0,21 0 15,-21-1-15,22 1 0,-22-21 0,0 21 16,0-22-16,0 22 0,0-21 16,-21 21-16,0 0 0,22-22 0,-22 22 15,0 42 16,0 22-31,-22-22 0,1 0 16,21 21-16,0-21 0,0 22 0,0-22 16,0 0-16,0 21 0,0-20 15,0-1-15,0 0 0,21 0 0,1-21 16,-1 21-16,0-21 0,0 0 0,21 0 16,-20 0-16,20 0 0,-21 0 15,21 0-15,-20-21 0,20 21 0</inkml:trace>
  <inkml:trace contextRef="#ctx0" brushRef="#br0" timeOffset="94559.11">23580 10287 0,'0'-42'0,"-43"211"0,86-296 0,-43 64 0,0 41 0,0 1 15,0 0-15,0 0 0,-22 21 16,1 0-16,0 0 0,0 0 16,-21 0-16,20 0 0,1 21 0,0 0 15,0 0-15,-21 22 0,20-22 16,1 0-16,21 21 0,0-20 0,-21-1 15,21 21-15,0-21 0,0 0 0,0 1 16,0-1-16,21-21 0,0 21 16,1-21-16,-1 0 0,0 0 0,21 0 15,-21 0-15,1 0 0,-1 0 0,0 0 16,0-21-16,-21 0 16,21-1-16,-21-20 0,21 21 0,-21-21 15,22 20-15,-22-20 0,0 0 0,21-22 16,-21 22-16,21-22 0,0 22 15,-21-21-15,0 20 0,21-20 0,0 20 16,-21-20-16,0 42 0,0-22 16,0 22-16,-21 64 15,0-1-15,0 0 16,0 1-16,0-1 0,-1 21 16,1-20-16,21 20 0,0-20 0,-21-1 15,21 21-15,0-20 0,0-1 0,0 0 16,0-20-16,0 20 15,21-21-15,0 21 0,1-20 0,-1-1 16,0-21-16,0 21 0,0-21 0,0 21 16,1-21-16,-1 0 0,21 0 15,0 0-15,1 0 0,-1-21 0,0 0 16,1 0-16,-1 21 0,-21-22 0,22 1 16,-22-21-16,0 21 0,0 0 15,0-1-15,-21 1 0,0 0 0,0-21 16,0 21-16,-21-1 0,-21 1 15,21 21-15,-1 0 0,1 0 16,-21 0-16,21 0 0,0 0 16,-22 21-16,22 1 0,0-1 0,-21 0 0,20 0 15,22 0-15,-21 22 16,21-22-16,0 0 0,0 0 0,0 0 16,0 0-16,0 1 0,0-1 0,21-21 15,1 21-15,-1-21 0,0 0 16,0 0-16,0 0 0,0 0 0,22 0 15,-22 0-15,0-21 0,0 21 0,0-21 16,22-22-16,-22 22 0,0 0 16,0-21-16,0-1 0,-21 1 0,22 0 15,-1-1-15,0-20 0,-21 20 16,0-20-16,21-1 0,-21 1 16,21-1-16,-21 22 0,0-21 0,0 20 15,0 22-15,0 0 0,0 0 16,0 42-16,0 21 15,0 1-15,-21-1 0,21 0 16,-21 22-16,21-22 0,-21 22 0,21-22 16,0 21-16,0-20 0,0-1 0,0 22 15,0-22-15,0 0 0,0 1 16,0-22-16,0 21 0,0-21 0,0 0 16,0 1-16,21-1 0,0 0 0,0-21 15,0 0-15,22 21 0,-22-21 16,21 0-16,1 0 0,-22 0 15,21 0-15</inkml:trace>
  <inkml:trace contextRef="#ctx0" brushRef="#br0" timeOffset="94939.05">24828 10308 0,'0'0'0,"0"-21"0,0-21 0,0 21 16,0-1-16,-21 1 0,0 0 16,0 21-16,0 0 0,0 0 0,-1 0 15,-20 0-15,21 21 0,-21 0 0,20 1 16,-20-1-16,21 0 0,0 0 15,0 0-15,-1 22 0,22-22 0,0 0 16,0 21-16,0-21 0,0 1 0,0-1 16,0 0-16,0 0 15,22-21-15,-1 0 0,0 0 16,0 0-16,0 0 0,0 0 0,1 0 16,-1-21-16,0 0 0,0 0 15,0-1-15,0 1 0,1 0 0,-1-21 16,0 21-16,0-22 0,-21 22 0,21 0 15,0 0-15,-21 0 0,0-1 16,0 44 0,0-1-16,0 0 0,-21 21 0,21-21 15,-21 1-15,21-1 16,0 21-16,0-21 0,0 0 0,0 1 0,0-1 16,0 0-16,0 0 0,0 0 15,21-21-15,0 0 16,1 0-16,-1 0 0,0 0 15,0 0-15,0 0 0</inkml:trace>
  <inkml:trace contextRef="#ctx0" brushRef="#br0" timeOffset="95295.49">25040 10287 0,'0'-21'16,"0"42"-16,0-63 0,0 21 0,0-1 0,0 1 15,21 0-15,0 21 16,1 0-1,-1 0-15,0 21 16,-21 0-16,21 1 0,0 20 16,-21-21-16,21 0 0,-21 0 0,22 1 15,-1 20-15,-21-21 0,0 0 16,0 0-16,0 1 0,0-1 16,-21-21-1,-1 0 1,22-21-16,0-1 0,0 1 15,0 0 1,0 0-16,0 0 0,0 0 0,22-1 0,-22-20 16,21 21-16,0 0 0,0 0 15,0-1-15,0 1 16,1 21-16,-1 0 0,0 0 16,0 0-16,0 0 0,0 0 15,1 0-15,-1 0 16,0 0-16</inkml:trace>
  <inkml:trace contextRef="#ctx0" brushRef="#br0" timeOffset="95906.9">25866 10224 0,'-22'0'0,"1"-22"16,0 22-16,0 0 0,0 0 15,0 0-15,-1 0 0,1 0 16,0 0-16,0 0 0,0 0 15,0 0-15,-1 22 0,1-1 0,0 0 16,0 0-16,21 21 0,-21-20 0,21-1 16,-21 0-16,21 21 0,0-21 15,0 1-15,0-1 0,21 0 16,0-21-16,0 0 0,0 0 0,0 0 16,1 0-16,-1 0 0,0 0 15,0 0-15,0-21 0,0 0 0,1 21 16,-22-22-16,21 1 0,0-21 15,-21 21-15,21 0 0,0-1 0,-21-20 16,21 21-16,-21 0 0,22 21 16,-22-21-16,0-1 0,21 22 15,-21 22 1,0-1-16,0 21 0,0-21 16,0 0-16,0 22 0,-21-1 15,21 0-15,0 1 0,0-1 0,0 0 16,0 22-16,0-22 0,0 22 0,0-22 15,0 22-15,0-22 0,0 21 16,0 1-16,0-22 0,0 22 0,-22-22 16,1 22-16,21-22 0,-21 0 15,0 22-15,0-22 0,0-21 0,-1 22 16,-20-1-16,21-21 0,0 21 16,-22-20-16,22-1 0,0 0 0,0 0 15,21 0-15,-21-21 0,21-21 31,0 0-31,0 0 16,0 0-16,0-22 0,21 22 0,-21-21 16,0-1-16,21 1 0,0-21 15,-21 20-15,21-20 0,1 20 0,-1-20 16,0 21-16,21-22 0,1 22 16,-22-22-16,21 22 0,0 0 0,-20-22 15,20 22-15</inkml:trace>
  <inkml:trace contextRef="#ctx0" brushRef="#br0" timeOffset="96303.35">26035 10202 0,'-21'-21'16,"42"42"-16,-42-63 0,0 42 0,21-21 16,0 0-1,21 0-15,0 21 16,0 0-16,0 0 15,0 0-15,22 0 0,-22 0 16,0 21-16,-21 0 0,21 0 16,-21 0-16,0 0 0,0 1 0,0-1 15,0 0-15,0 0 0,0 0 16,-21 0-16,21 1 0,-21-22 16,0 0-16,0-22 31,21 1-16,0 0-15,0 0 16,0 0-16,0 0 16,21 21-16,0-22 0,-21 1 0,21 0 15,0 21-15,-21-21 0,21 0 16,1 21-16,-22-21 0,21 21 0,0 0 16,-21-22-1,21 22 1,0 0-16</inkml:trace>
  <inkml:trace contextRef="#ctx0" brushRef="#br0" timeOffset="96615.3">26416 10075 0,'-21'0'16,"21"22"-1,-21-1-15,-1 0 0,22 0 16,0 0-16,-21 0 0,21 1 0,0-1 15,0 0-15,0 21 0,0-21 16,0 1-16,0-1 0,0 0 0,0 0 16,21 0-16,1-21 15,-1 0-15,0 0 16,0 0-16,0 0 0,0-21 16,1 0-16,-1 0 15,0 0-15,-21-1 0,0 1 16,21 0-16,0 0 0,-21 0 0,0 0 15,21 21-15,1-22 0,-1 22 16,-21-21-16,21 21 31,0 0-31</inkml:trace>
  <inkml:trace contextRef="#ctx0" brushRef="#br0" timeOffset="98370.98">26755 10181 0,'-22'0'32,"22"21"-17,-21-21-15,21 22 16,-21-1-16,21 0 0,0 0 16,-21 0-16,21 0 0,0 1 0,-21-22 15,21 21-15,0 0 0,0 0 16,0-42 31,0 0-47,0 0 15,0-1-15,0 1 16,0 0-16,0 0 0,21 0 0,0 0 16,0 21-16,-21-22 0,21 22 15,1 0 1,-1 0-16,0 0 0,-21 22 31,0-1-31,0 0 16,0 0-16,0 0 0,0 0 15,0 1-15,0-1 16,0 0-16,-21-21 16,0 0-1,21-21 1,0 0-1,0-1-15,0 1 16,21 21-16,0-21 0,0 0 16,0 0-16,0 21 0,1-21 15,-1 21-15,0 0 0,0 0 16,0 0-16,0 0 16,-21 21-16,0 0 15,0 0-15,-21 0 16,0 22-16,0-43 0,21 21 0,0 0 15,0 0-15,-21 0 0,21 0 16,21-21 15,0 0-15,0 0-16,0-21 16,1 0-16,-22 0 0,21 21 15,-21-21-15,0 0 0,21 21 16,-21-22-16,21 1 0,-21 0 15,21 21-15,-21-21 16,21 21 0,1 0-1,-22-21-15,21 21 0,0-21 32,-21-1-17,0 1-15,-21 21 31,0 21-31,21 1 0,-22-1 16,22 0-16,0 0 16,0 0-16,0 0 0,0 1 0,0-1 15,0 0-15,0 0 16,0 0-16,22-21 16,-1 0-16,0 0 0,0 0 15,0 0 1,0-21-16,-21 0 0,22 21 15,-22-21-15,0 0 0,21-1 0,0 22 16,-21-21-16,0 0 0,21 0 16,-21 0-16,0 42 47,-21 0-47,0 0 0,21 0 0,-21-21 15,-1 22-15,22-1 0,0 0 16,-21 0-16,0 0 0,21 0 0,-21-21 15,21 22-15,0-1 16,21-21 15,0-21-31,0-1 16,-21 1-16,22 21 0,-22-21 16,21 0-16,0-21 0,-21 20 0,21 1 15,0 0-15,0-21 0,1 21 16,-1-22-16,-21 22 0,21-21 0,0 21 15,-21-1-15,0 1 0,0 0 16,21 0-16,-21 0 0,0 0 16,-21 21-1,0 0-15,0 21 16,0 0-16,-1-21 0,22 21 0,0 0 16,-21 0-16,0-21 15,21 22-15,0-1 0,-21 0 0,21 0 16,21-21 15,0 0-31,0 0 0,1 0 16,-1-21-16,-21 0 0,21 0 15,0-1-15,0 1 0,-21 0 0,21-21 16,1 21-16,-1-22 0,-21 1 0,21 21 16,0-22-16,0 1 0,-21 0 15,21 21-15,-21-22 0,22 22 0,-22 42 31,-22 0-15,1 1-16,0 20 0,21 0 0,-21-21 16,0 22-16,0-1 0,-1 0 15,22 1-15,0-1 0,-21 0 0,21 1 16,0-1-16,0 0 0,0 1 16,0-1-16,0 0 0,0-20 0,0-1 15,0 21-15,0-21 0,0 0 16,21-21-1,1 0-15,-1-21 16,0 21-16,-21-21 16,0 0-16,21 0 0,0 0 15,0 21-15,-21-22 0,22 1 0,-22 0 16,21 21-16,-21-21 16,0 42-1,0 0-15,0 0 16,-21 1-16,-1 20 0,22-21 15,0 0-15,-21 0 0,21 1 16,0-1-16,-21-21 0,21 21 16</inkml:trace>
  <inkml:trace contextRef="#ctx0" brushRef="#br0" timeOffset="98634.93">27220 10075 0,'-21'0'15,"42"0"-15,-21 0 16,43 0 0,-22 0-16,21 0 0,0 0 0,-20 0 15,20 0-15,0 0 0,1 0 16,-22 0-16,21 0 0,-21 0 15,22 0-15,-22 0 0,0 0 0,0 0 0,0 0 16,0 0-16,-21-21 31,-21 21-15,0-21 0</inkml:trace>
  <inkml:trace contextRef="#ctx0" brushRef="#br0" timeOffset="100403.42">4487 11536 0,'0'-21'0,"21"21"47,1 0-31,-22-21 0,0 42 15,0 0-16,0 0-15,0 0 0,0 0 16,0 1-16,0-1 16,0 0-16,0 0 0,0 0 0,0 22 15,0-22-15,0 0 0,0 0 0,0 0 16,0 22-16,0-22 0,-22 0 16,1 21-16,-21-21 0,21 22 15,0-22-15</inkml:trace>
  <inkml:trace contextRef="#ctx0" brushRef="#br0" timeOffset="102763.16">1312 13166 0,'0'0'15,"0"-21"-15,0-1 0,-21 1 16,21 0-16,-21 0 16,0 21-16,0 21 15,21 0 1,-22 22-16,22-1 0,0 21 16,0 1-16,-21 21 0,21-22 15,-21 22-15,21-1 0,-21 1 0,21 0 16,-21-22-16,21 1 0,-21-22 15,21 22-15,0-22 0,0-21 0,0 21 16,0-20-16,0-1 16,21-21 15,-21-21-31,21-1 0,0-20 16,-21 21-16</inkml:trace>
  <inkml:trace contextRef="#ctx0" brushRef="#br0" timeOffset="102999.13">1058 13229 0,'0'0'0,"-21"-21"0,21 0 16,21 0 0,0 0-16,1 21 0,-1-22 15,21 1-15,0 21 0,22-21 16,-22 0-16,22 21 0,-1-21 0,1 0 15,-22 21-15,0 0 0,22-22 16,-43 22-16,21 0 0,-20 0 0,-1 0 16,-21 22-1,0-1-15,-21 0 16,-1-21-16</inkml:trace>
  <inkml:trace contextRef="#ctx0" brushRef="#br0" timeOffset="103211.05">1185 13653 0,'0'0'0,"0"21"0,0 0 0,0 0 15,0 0-15,0 0 0,0 1 16,0-1 0,21-21-16,1 0 0,-1 0 15,0 0-15,0 0 0,0 0 16,22-21-16,-22 21 0,21-22 0,-21 22 15,0-21-15,22 21 16,-22-21-16,0 0 0,0 0 0,22 21 16</inkml:trace>
  <inkml:trace contextRef="#ctx0" brushRef="#br0" timeOffset="103434.92">1841 13610 0,'0'0'0,"0"21"0,0 1 0,0-1 16,0 0-16,0 0 0,-21 0 16,21 0-16,-21 1 0,0-1 0,21 0 15,-21 0-15,21 0 0,0 0 16,-21 1-16,21-1 0,-22-21 16,22 21-16,22-42 31,-1 21-16,-21-21-15</inkml:trace>
  <inkml:trace contextRef="#ctx0" brushRef="#br0" timeOffset="103759.73">1968 13356 0,'0'0'0,"-21"0"0,0 0 16,0 21-16,0 1 0,0-22 0,-1 21 15,22 0 1,22-21 15,-1 0-31,0 0 0,0 0 0,0-21 16,0 21-16,-21-21 0,22-1 16,-22 1-16,0 0 0,0 0 15,0 0-15,-22 0 16,1 21-16,0-22 15,0 22-15,0 0 0,0 0 0,-1 0 16,22 22 0,0-1-1,22-21 1,-1 0-16,0 0 0,0 0 0,0 0 16</inkml:trace>
  <inkml:trace contextRef="#ctx0" brushRef="#br0" timeOffset="104031.17">2519 12891 0,'0'-22'0,"0"44"0,0-65 16,0 64 0,0 22-16,0-22 15,0 21-15,-21 22 0,21-22 16,-22 22-16,22-1 0,-21 1 0,0-1 15,-21 22-15,21-22 0,-1 1 16,1 20-16,0-20 0,0-22 0,0 22 16,21-22-16,0 0 0,0-20 15,0 20-15,0-21 0,0 0 16,21-21 0,0 0-16,0 0 0,0-21 15,-21 0-15</inkml:trace>
  <inkml:trace contextRef="#ctx0" brushRef="#br0" timeOffset="104382.59">2646 13758 0,'0'0'0,"21"0"16,0 0-1,0-21-15,0 21 0,1-21 16,20 21-16,-21-21 0,0 0 15,22 0-15,-22-1 0,0 1 0,0 21 16,0-21-16,0 0 0,-21 0 16,0 0-16,0-1 0,-42 22 15,21 0 1,0 0-16,-22 0 0,1 0 0,0 22 16,-1-1-16,1 0 0,0 0 15,-1 21-15,1 1 0,0-22 0,21 21 16,-1 1-16,22-1 0,0 0 15,0-21-15,0 22 0,22-22 0,-1 0 16,21 0-16,-21 0 0,22-21 16,-22 22-16,21-22 0,0 0 0,1 0 15,-1 0-15,0 0 0,1-22 0,-22 1 16,21 0-16,1 0 16</inkml:trace>
  <inkml:trace contextRef="#ctx0" brushRef="#br0" timeOffset="105095.28">3471 13272 0,'0'0'0,"21"-43"16,1 1-16,-22 0 0,0-1 16,21 1-16,-21 21 0,0-22 0,0 1 0,0 21 15,0 0-15,0 0 16,0-1-16,0 1 0,-21 21 16,21 21-16,-22 1 15,22 20-15,-21 0 0,21 1 0,-21-1 16,0 0-16,21 22 0,0-1 15,0-20-15,-21 20 0,21 1 0,-21-1 16,21 1-16,0-1 0,0-21 16,0 22-16,0-22 0,0 1 0,21-22 15,0 21-15,0-21 0,21 0 16,-20-21-16,-1 0 0,21 0 0,0 0 16,1 0-16,-1 0 0,0 0 0,1-21 15,-1-21-15,0 21 16,22-22-16,-22 1 0,1 0 0,-1-22 15,0 22-15,1-22 0,-1 1 16,-21 21-16,0-22 0,0 1 0,1 20 16,-22-20-16,0-1 0,0 22 15,0 0-15,0-1 0,0 22 0,0 0 16,-22 0-16,22 0 0,-21-1 16,0 22-16,0 0 15,21 22-15,-21-1 16,21 0-16,0 0 15,0 0-15,0 22 0,0-22 0,0 0 16,0 0-16,0 0 0,21 0 16,0-21-16,-21 22 0</inkml:trace>
  <inkml:trace contextRef="#ctx0" brushRef="#br0" timeOffset="105387.13">4678 13102 0,'0'21'16,"-21"1"-16,-1-1 0,1 0 16,0 0-16,21 21 0,-21 1 0,0-1 0,0 0 15,21 22-15,-22-1 16,1 1-16,21 21 0,-21-22 0,0 1 16,21 20-16,0-20 0,-21 20 0,0-20 15,-1 21-15,22-22 0,-21 22 16,0-22-16,0 22 0,21-22 0,-21 1 15,0-1-15,-1-20 0,22-1 16,0 0-16,0 1 0,0-22 0,0 0 16,0 0-16,0 0 0,0-42 15,22 0 1,-22 0-16,0-21 0,21-1 0,0 1 16</inkml:trace>
  <inkml:trace contextRef="#ctx0" brushRef="#br0" timeOffset="105690.96">4403 13631 0,'0'0'0,"0"-63"0,0 21 0,21-1 0,0 1 15,0 21-15,0 0 0,0-1 16,1 1-16,20 0 0,0 0 0,1 21 16,-22 0-16,21 0 0,0 0 15,1 0-15,-1 21 0,-21 0 0,0 0 16,1 1-16,-22-1 0,0 21 15,0 0-15,0 1 0,0-1 16,-22 0-16,1 1 0,-21-22 0,21 21 16,-22 1-16,1-22 0,0 21 15,-1-21-15,1 0 0,21-21 0,-21 22 16,20-22-16,1 0 0,42-22 31,1 22-15,-22-21-16,21 21 0,0-21 15,21 21-15,-21 0 0</inkml:trace>
  <inkml:trace contextRef="#ctx0" brushRef="#br0" timeOffset="107450.99">5186 13695 0,'21'-21'0,"-42"42"0,63-85 16,0 22-16,-20 21 0,-1-21 15,0-1-15,0 1 0,0 0 0,-21-22 16,0 22-16,21-1 0,-21-20 16,0 21-16,0-22 0,0 22 0,0-22 15,0 22-15,0 0 0,0 20 0,0 1 16,0 0-16,0 0 16,0 42-1,-21 0-15,0 22 16,0-1-16,21 0 0,-21 1 0,0-1 15,21 21-15,-22-20 0,22 20 16,-21-20-16,0 20 0,21-21 0,0 22 16,0-22-16,0 22 0,0-22 0,0 0 15,0 1-15,0-1 0,0-21 16,21 22-16,0-22 0,1 0 0,20 0 16,-21-21-16,0 0 0,22 0 15,-1 0-15,0 0 0,1 0 16,-1-21-16,0 21 0,1-21 0,-1-22 15,0 22-15,1 0 0,-1 0 16,-21-21-16,21 20 0,-20-20 0,-1 21 16,-21-21-16,21 20 0,-21 1 15,0 0-15,0 0 0,0 0 16,-21 42 0,0 0-1,21 0-15,0 0 0,0 1 0,-22-1 16,22 0-16,0 21 0,0-21 15,0 1-15,0 20 0,0-21 0,0 0 16,0 0-16,22 1 0,-1-1 16,-21 0-16,21-21 0,0 21 15,0-21-15,0 0 0,22 0 0,-22 0 16,0 0-16,21 0 0,-20 0 0,20 0 16,-21-21-16,21 0 0,1 0 15,-22-1-15,0 1 0,21 0 0,-20-21 16,-1 21-16,0-22 0,-21 1 15,0 0-15,0 20 0,0-20 0,0 0 16,0 21-16,-21-22 0,0 22 0,-1-21 16,1 21-16,0-1 0,0 22 15,0-21-15,-22 21 0,22 0 0,-21 0 16,21 0-16,-22 0 0,1 21 0,0 1 16,21-1-16,-22 0 15,1 0-15,21 0 0,0 22 0,-1-1 16,1 0-16,21-21 0,0 22 15,0-1-15,0 0 0,0 1 0,21-22 16,1 21-16,20-21 0,-21 1 0,21-1 16,1 0-16,-1 0 0,0 0 15,1-21-15,-1 0 0,0 0 0,22 0 16,-22 0-16,22 0 0,-22 0 0,22-21 16,-22 0-16,21 21 0,-20-21 15,20-22-15,-20 22 0,-1 0 0,-21 0 16,21-21-16,-20 20 15,-1-20-15,0 21 0,-21-21 0,0 20 16,0-20-16,0 21 0,0 0 0,-21 0 16,0-22-16,-1 43 0,1-21 15,0 0-15,0 21 0,-21 0 0,20 0 16,1 0-16,0 0 0,-21 0 0,21 21 16,-1 0-16,1-21 0,0 21 15,0 1-15,0 20 0,21-21 0,0 0 16,0 22-16,0-22 0,0 0 15,0 21-15,0-21 0,0 1 0,21-1 16,0 0-16,0 0 0,0 0 0,1-21 16,-1 0-16,0 0 0,0 0 15,0 0-15,0 0 0,22 0 16,-22-21-16,0 21 0,0-21 0,0 0 16,1 0-16,-22-1 0,21 1 15,0 0-15,-21 0 0,21 0 0,-21-22 16,0 22-16,21 0 0,-21 0 0,0 0 15,0 42 32,0 0-47,0 0 0,0 0 0,0 22 16,0-22-16,0 0 0,0 0 16,0 0-16,0 1 0,21-1 15,1 0-15,-1 0 0,0 0 0,21-21 16,-21 21-16,22-21 0,-1 0 0,-21 0 15,22 0-15,-1 0 0,0 0 16,1 0-16,-1 0 0,0-21 0,1 0 16,-1 21-16,0-21 0,1 0 15,-1 0-15,0-22 0,-21 22 0,22 0 16,-22-21-16,0 20 0,-21-20 16,0 21-16,0 0 0,0 0 0,0-1 15,0 1-15,-21 0 0,0 21 0,0 0 16,-1 0-16,1 0 0,-21 0 15,21 0-15,-22 0 0,22 21 16,0 0-16,0 1 0,-21-1 0,20 0 16,22 0-16,-21 21 0,21-20 0,-21 20 15,21-21-15,-21 0 0,21 22 16,0-22-16,0 0 0,0 0 0,0 0 16,0 0-16,21-21 0,0 22 15,0-22-15,1 0 0,-1 0 0,0 0 16,0 0-16,21 0 0,-20-22 0,20 1 15,-21 0-15,0 0 0,22 0 16,-22-22-16,0 22 0,0-21 16,21 0-16,-20-1 0,-1 1 0,-21 0 15,21-22-15,-21 22 0,21-22 16,-21 22-16,21-22 0,-21 1 0,0-1 16,0 1-16,0-1 0,0 1 15,0 21-15,0-1 0,0 22 0,0 0 16,0 0-16,-21 42 15,0 0-15,0 21 0,21 1 16,-21 20-16,-1 1 0,1-1 0,21 1 16,0-1-16,-21 1 0,21-1 0,0 1 15,0-1-15,0 1 0,0-22 16,0 22-16,0-22 0,0 0 0,21 1 16,0-22-16,1 21 0,-1-21 15,0 0-15,0-21 0,21 22 16,-20-22-16,-1 0 0,21 0 0,-21 0 15,22 0-15,-22-22 0,21 1 16,-21 0-16</inkml:trace>
  <inkml:trace contextRef="#ctx0" brushRef="#br0" timeOffset="108294.51">9250 13504 0,'-21'0'0,"42"0"0,-64 0 15,22 0-15,0 0 0,63 0 47,-20 0-47,20 0 0,0 22 0,22-22 16,-22 21-16,22-21 16,-1 0-16,22 21 0,-22-21 0,22 21 15,0-21-15,-1 0 0,1 0 0,-22 21 16,22-21-16,-21 0 0,-22 0 15,21 0-15,-20 0 0,-1 0 0,-21 0 16,0 0-16,1 0 0,-22-21 16,0 0-1,0 0-15,-22 21 0,1-21 0,0-1 16,0 22-16,0-21 0,0 0 16,-1 21-16,1-21 0,0 0 0,0 21 15,0-21-15,0-1 0,-22 22 16,22 0-16,0-21 0,0 21 15,0 0-15,-1 0 0,1 0 0,42 0 47,1 0-47,-1 0 0,0 0 16,0 0-16,21 0 0,-20 0 16,-1 0-16,21 21 0,-21-21 0,0 22 15,1-22-15,-1 21 0,0-21 16,-21 21-16,0 0 0,0 0 15,0 0-15,0 1 0,0-1 0,-21 0 16,0 0-16,-1 21 0,-20-20 16,21-1-16,0 21 0,-22-21 15,22 0-15,-21 22 0,21-22 0,-22 0 16,22 0-16,0 0 0,0-21 16,0 22-16,0-1 0,-1-21 0,1 0 15</inkml:trace>
  <inkml:trace contextRef="#ctx0" brushRef="#br0" timeOffset="115222.83">12086 13504 0,'0'0'0,"0"-21"15,0 0 1,0 0-16,21 0 0,0 0 16,1-1-16,-22 1 0,21 0 0,0-21 15,0 21-15,0-22 0,22 1 16,-22 0-16,0-1 0,21 1 16,-21-22-16,22 22 0,-22-21 0,21-1 15,-21 22-15,22-22 0,-22 1 16,0 20-16,0 1 0,0 0 0,1-1 15,-22 22-15,0 0 0,0 0 16,-22 21-16,1 0 0,-21 0 16,0 21-16,-1 0 0,1 22 0,0-22 15,-1 21-15,1 0 0,21 22 16,0-22-16,-1 22 0,22-22 0,0 0 16,0 1-16,22 20 0,20-20 15,-21-1-15,21-21 0,1 21 16,-1 1-16,-21-22 0,22 21 0,-1-21 15,-21 1-15,0-1 0,0 0 16,1 0-16,-22 0 0,0 0 0,-22-21 16,1 0-16,0 0 15,-21 0-15,-1 0 0,1 0 0,0 0 16,-1-21-16,1 0 0,-21 21 0,20-21 16,1 0-16,0 21 0,-1-21 15,22 21-15,0 0 0,0-22 0,0 22 16,42 22 15,0-22-31,21 21 0,-21 0 0,22-21 16,-1 21-16,22-21 0,-22 0 15,0 21-15,22-21 0,-22 0 0,22 0 16,-1 0-16,1 0 0,-1 0 0,1 0 16,-1-21-16,1 21 0,-1-21 15,-21 0-15,22 0 0,-22-1 0,1 1 16,-1 0-16,-21 0 0,21-21 15,-20-1-15,-1 22 0,-21-21 0,0-1 16,0 1-16,0 0 0,0 21 0,0-1 16,0 1-16,-21 21 15,-22 0-15,22 0 0,0 21 16,-21 1-16,20 20 0,-20-21 16,0 21-16,21-20 0,-1 20 0,-20-21 15,21 21-15,21-20 0,0-1 0,0 21 16,0-21-16,21 0 15,0 1-15,22-22 0,-1 0 0,0 0 16,22 0-16,-22 0 0,22 0 16,-1 0-16,-21 0 0,22 0 0,-22-22 15,22 1-15,-22 0 0,0 0 16,1 0-16,-1 0 0,-21-1 16,22-20-16,-22 21 0,0-21 0,0 20 15,0-20-15,-21 21 0,0 0 16,21 0-16,-21-1 0,-21 44 15,21-1 1,-21 0-16,0 0 0,0 21 16,0-20-16,-1-1 0,1 21 0,0-21 15,21 0-15,-21 1 0,0-1 16,21 0-16,-21 0 0,21 0 16,21-21 30,0 0-46,-21-21 0,21 0 0,0 0 16,0 0-16,1-1 0,-1 1 16,0-21-16,0 21 0,0 0 15,0-1-15,1 1 0,-1 21 0,0 0 16,0 0-16,-21 21 16,0 1-16,21-1 15,-21 0-15,0 0 0,0 0 0,21 0 16,-21 1-16,0-1 0,0 0 15,22 0-15,-1 0 0,0 0 0,0 1 16,0-1-16,22-21 0,-22 21 0,21-21 16,0 0-16,22 0 15,-22 0-15,22 0 0,-1 0 0,-20 0 16,20 0-16,-21 0 0,1-21 0,-1 0 16,0 21-16,1-22 0,-1 1 15,-21 0-15,0-21 0,1 21 0,-1-1 16,-21-20-16,21 0 0,-21 21 15,0-22-15,0 1 0,0 21 0,-21 0 16,0-1-16,-1 1 0,1 21 0,-21 0 16,21 0-16,-22 0 0,22 21 15,-21 1-15,0 20 0,-1-21 0,1 0 16,21 22-16,-22-1 0,22-21 16,0 21-16,21-20 0,0 20 15,0-21-15,0 0 0,0 0 0,0 1 16,21-1-16,0 0 0,1 0 15,-1-21-15,0 0 0,0 0 0,21 0 16,-20 0-16,20 0 0,-21 0 0,21 0 16,-20-21-16,-1 21 0,21-21 15,-21 0-15,0-22 0,1 22 0,-1-21 16,0-1-16,-21 1 0,21 0 16,0-22-16,0 1 0,1-1 0,-1 1 15,0-1-15,-21 1 0,21 20 16,0-20-16,-21-1 0,0 22 15,0 0-15,0-1 0,0 1 0,0 21 16,-21 21-16,0 0 0,0 0 16,0 21-16,-22 21 0,22 1 0,0-1 15,0 0-15,0 22 0,-1-1 16,1 1-16,21-1 0,0 1 0,0-1 16,0-20-16,0 20 0,0-20 0,0-1 15,0 0-15,0 1 0,21-22 0,1 0 16,-1 21-16,0-42 0,21 21 15,-21 1-15,1-22 0,-1 0 0,0 0 16,0 0-16,21 0 0,-20-22 16,-1 1-16,21 0 0</inkml:trace>
  <inkml:trace contextRef="#ctx0" brushRef="#br0" timeOffset="115803.49">15642 12383 0,'0'0'0,"0"-22"15,0-20-15,0 21 0,-21 42 32,21 21-32,0-20 0,-21 20 15,21 0-15,-21 1 0,21-1 0,0 21 16,-22-20-16,22 20 16,0 1-16,0-22 0,-21 0 0,21 22 15,-21-22-15,21 1 0,0-22 0,0 21 16,-21-21-16,21 22 0,-21-22 15,0 0-15,21 0 0,0-42 32,0 0-17,21 0-15,0-1 0,-21 1 0,21-21 16,21 21-16,-20-22 0,-1 1 16,21 0-16,-21-1 0,22 1 0,-22 21 15,21-21-15,-21 20 0,22 1 16,-22 0-16,0 21 0,21 0 15,-21 0-15,-21 21 0,22 0 16,-22 1-16,0 20 0,0-21 16,-22 0-16,22 0 0,-21-21 0,0 22 15,0-1-15,0-21 0,-22 21 16,22-21-16,0 0 0,0 0 0,0 0 16,0 0-16,-1 0 0,1 0 0,0 0 31,0 21-16,21 0-15,0 0 16,0 1-16,0-1 0,0 0 0,0 0 16,0 0-16,0 0 0,0 1 15,21-1-15,0 0 0,-21 0 16,21-21-16,1 21 0,-1 0 0,0-21 16,0 0-16,21 22 0,-20-22 0,-1 0 15,21 0-15,-21 0 0,22 0 16,-22 0-16,21-22 0,-21 22 0</inkml:trace>
  <inkml:trace contextRef="#ctx0" brushRef="#br0" timeOffset="116692.8">16383 13039 0,'21'0'0,"0"0"16,0-21-1,1 21-15,-1-22 0,0 22 16,-21-21-16,21 0 16,-21 0-16,21 0 0,-21 0 15,0-1-15,0 1 0,0 0 0,0 0 16,-21 21-16,0-21 0,0 21 16,0 0-16,-1 0 0,1 0 0,-21 21 15,21 0-15,0 0 0,-22 0 16,22 1-16,0 20 0,0-21 15,0 21-15,21 1 0,0-22 0,0 0 16,0 21-16,0-20 0,0-1 16,21 0-16,0 0 0,-21 0 0,42-21 15,-21 21-15,1-21 0,20 0 16,0 0-16,1 0 0,-1 0 0,0 0 16,1 0-16,-1 0 0,0 0 0,1-21 15,-22 0-15,21 0 0,-21 0 16,22 0-16,-22-22 0,0 22 0,0-21 15,-21-1-15,21 22 0,-21-21 16,0 21-16,0 0 0,0 42 31,0 0-15,0 0-16,-21 0 0,21 0 0,0 1 16,0-1-16,0 21 0,0-21 15,0 0-15,0 1 0,0-1 0,0 0 16,21 0-16,0-21 0,1 0 15,-1 21-15,0-21 0,21 0 16,-21 0-16,1 0 0,20 0 0,-21-21 16,0 0-16,0 21 0,22-21 0,-22 0 15,0-1-15,0 1 0,-21 0 16,21 0-16,1 0 0,-1 0 0,-21-1 16,0 1-16,21 0 15,0 0-15,-21 42 31,0 0-31,0 0 0,0 1 16,-21-1-16,0 21 0,0 0 0,21-20 16,-22 20-16,22 0 0,-21 1 15,21 20-15,0-21 0,-21 22 0,21-22 16,0 22-16,-21-1 0,21 1 0,0-22 16,0 22-16,-21-1 0,0-21 15,-1 22-15,22-22 0,0 1 0,-21-1 16,21 0-16,-21 1 0,21-1 15,0-21-15,0 21 0,-21-20 0,21-1 16,-21 0-16,0-21 0,21 21 16,-22-21-16,1 0 0,0 0 15,0 0-15,0-21 0,21 0 16,-21 0-16,21-1 0,-22 1 16,22 0-16,0-21 0,0 21 0,0-22 15,0 22-15,22-21 0,-1 21 0,21-22 16,-21 1-16,22 0 0,-22-1 15,21 1-15,22 0 0</inkml:trace>
  <inkml:trace contextRef="#ctx0" brushRef="#br0" timeOffset="117038.27">17907 13018 0,'21'-43'0,"-42"86"0,42-107 0,0 43 15,-21-21-15,0 20 0,0 1 16,0 0-16,0 0 0,0 0 31,-21 42 0,0-21-31,21 21 0,-21 0 16,21 0-16,-21 22 0,21-22 16,-22 0-16,22 0 0,0 22 15,0-22-15,0 0 0,0 0 0,0 0 16,22 0-16,-1 1 0,0-1 15,0 0-15,0 0 0,-21 0 16,21-21-16,-21 21 0,0 1 16,-21-22-1,0 0-15,0 0 0,0 0 16,-22 0-16,22 0 0,0 0 0,0 0 16,-21 0-16,20 0 0,1 0 15,0-22-15,0 1 0</inkml:trace>
  <inkml:trace contextRef="#ctx0" brushRef="#br0" timeOffset="117567.54">19748 11917 0,'0'-21'0,"0"42"0,0-63 16,0 20-16,-21 1 0,0 21 16,0 0-16,-21 0 0,20 0 15,-20 0-15,0 0 0,-1 21 0,1 1 16,0 41-16,-1-21 0,1 22 0,0-1 15,-1 22-15,1 0 0,0-22 16,21 22-16,-22 0 0,22-22 0,-21 22 16,21-1-16,-1-20 0,22 21 15,0-22-15,0 1 0,0-22 0,0 21 16,0-20-16,22-1 0,-1-21 0,0 22 16,0-22-16,0 0 0,0 0 15,1-21-15,20 0 0,-21 0 0,0 0 16,22 0-16,-1 0 0,0-21 15,1 0-15,-1 0 0</inkml:trace>
  <inkml:trace contextRef="#ctx0" brushRef="#br0" timeOffset="117791.41">19791 12340 0,'0'0'0,"0"-21"0,-21 21 16,-1 0-16,22 21 15,-21-21-15,0 21 0,21 1 0,-21-22 16,21 21-16,-21 0 0,21 0 16,-21-21-16,21 21 0,0 0 15,21-21 17,0 0-32,0 0 0,0 0 0,0-21 15,1 21-15,-1-21 0,0 0 0,0 0 16</inkml:trace>
  <inkml:trace contextRef="#ctx0" brushRef="#br0" timeOffset="117939.52">19960 12256 0,'0'21'15,"0"0"1,0 0-16,0 0 16,-21 0-16,21 1 0,0-1 0,-21-21 15,0 21-15,21 0 0,-22 0 0,22 0 16,0 1-16,0-1 15,0 0-15</inkml:trace>
  <inkml:trace contextRef="#ctx0" brushRef="#br0" timeOffset="118231.09">20341 12552 0,'0'21'0,"0"0"16,-21-21-16,21 43 0,0-22 0,-21 21 16,21 0-16,-21 1 0,-1-1 15,22 22-15,0-22 0,-21 21 0,0 1 16,0-1-16,0-20 0,21 20 0,-21 1 16,-1 20-16,1-20 0,-21-1 15,21 1-15,0 21 0,-1-22 0,1 1 16,-21-22-16,21 21 0,0-20 0,-1 20 15,22-42-15,0 22 0,-21-22 16,21 0-16,0 0 0,21-42 16,1 0-1</inkml:trace>
  <inkml:trace contextRef="#ctx0" brushRef="#br0" timeOffset="118539">20172 12806 0,'0'-42'0,"0"84"0,0-148 0,0 64 0,21-1 16,0 1-16,-21 21 0,21-21 0,-21 20 15,21 1-15,22 0 0,-22 21 16,21 0-16,-21-21 0,22 21 16,20 0-16,-20 0 0,-1 21 15,0 0-15,1 0 0,-1 1 0,-21-1 16,0 21-16,-21-21 0,0 22 0,0-1 15,-21 0-15,0 1 0,-21-22 16,-1 21-16,1-21 0,0 0 0,-1 1 16,-20-1-16,20 0 0,1 0 0,21-21 15,-21 0-15,20 0 0,1 0 16,0 0-16,42-21 16,0 21-1,1-21-15,20 21 0,-21-21 16</inkml:trace>
  <inkml:trace contextRef="#ctx0" brushRef="#br0" timeOffset="118971.39">21188 12615 0,'0'0'0,"-21"0"15,-1 0-15,1 0 0,-21 0 16,21 0-16,0 22 0,-22-22 0,22 21 15,-21 0-15,21 21 0,-22-21 16,22 1-16,-21 20 0,21-21 0,-1 0 16,1 0-16,21 1 0,0-1 15,0 0-15,0 0 0,0 0 16,21-21-16,1 0 0,-1 0 16,0 0-16,0 0 0,21 0 0,-20 0 15,-1-21-15,21 0 0,-21 0 16,0 0-16,22-1 0,-22-20 0,0 21 15,0-21-15,0 20 0,1-20 16,-1 21-16,-21 0 0,21 0 0,-21 42 47,-21 21-47,0-21 0,-1 0 0,22 22 0,0-22 16,0 21-16,0-21 0,0 22 15,0-22-15,0 0 0,0 0 16,0 0-16,22 1 0,-22-1 0,21-21 15,0 21-15,0-21 0,21 0 16,-20 0-16,-1 0 0,0 0 0,21 0 16,-21-21-16,22 21 0</inkml:trace>
  <inkml:trace contextRef="#ctx0" brushRef="#br0" timeOffset="119231.24">21865 12404 0,'0'0'0,"0"-43"0,21 1 0,-21 0 0,0-1 15,0 22-15,0 0 0,0 0 16,0 0-16,-21 42 16,21 0-16,-21 21 0,0-20 15,0 20-15,21 21 0,-22-20 16,1-1-16,21 22 0,0-22 0,-21 21 16,0-20-16,21-1 0,-21 22 0,21-22 15,0 0-15,0-21 0,0 22 16,0-22-16,0 21 0,0-21 0,0 1 15,0-1-15,21-21 16,0 0-16,0 0 0,0 0 0,1 0 16,-1 0-16,0-21 0,0-1 15,-21 1-15</inkml:trace>
  <inkml:trace contextRef="#ctx0" brushRef="#br0" timeOffset="119699.49">22140 12171 0,'0'0'0,"0"-42"0,21 20 0,-21 1 16,0 0-16,0 42 16,0 0-16,0 22 0,0-1 15,0 22-15,-21-22 0,0 0 16,21 22-16,-21-22 0,21 22 0,0-22 16,-21 21-16,21-20 15,-21-1-15,21 22 0,0-22 0,0-21 16,0 21-16,0 1 0,0-22 0,0 0 15,0 0-15,0 0 0,0-42 47,0 0-47,0 0 0,0 0 0,21 0 16,-21-22-16,21 1 0,0 21 0,0-22 16,0 1-16,22 0 0,-22-1 15,21 1-15,-21 21 0,22 0 0,-22 0 16,21-1-16,-21 22 0,1 0 15,-1 0-15,0 0 0,0 22 16,-21-1-16,21 0 0,-21 0 0,0 21 16,0-20-16,0 20 0,0 0 15,0 1-15,0-22 0,0 21 0,0 0 16,-21-20-16,0 20 0,21-21 0,-21 0 16,21 0-16,-21 1 0,21-1 15,-22-21 1,1 0-1,21-21-15,0-1 16</inkml:trace>
  <inkml:trace contextRef="#ctx0" brushRef="#br0" timeOffset="119903.37">21717 12467 0,'-21'0'0,"42"0"0,-63 0 0,42 21 32,21-21-32,0 0 0,21 0 15,-21 0-15,22 0 0,-22 0 0,21 0 16,1 0-16,-1 0 0,-21 0 16,21 0-16,1-21 0,-1 0 15,-21 21-15</inkml:trace>
  <inkml:trace contextRef="#ctx0" brushRef="#br0" timeOffset="120182.76">23093 12129 0,'0'21'47,"0"0"-47,-21 0 0,21 0 0,-22 0 15,1 1-15,21-1 0,-21 0 0,21 0 16,-21 0-16,21 0 0,0 1 16,0-1-1,21-21 1,0 0-16,0 0 0,1 0 15</inkml:trace>
  <inkml:trace contextRef="#ctx0" brushRef="#br0" timeOffset="120370.65">23326 12213 0,'0'0'0,"0"21"31,0 1-15,0-1-16,0 0 0,0 0 0,-22 0 15,22 0-15,-21 1 0,21-1 0,-21 0 16,21 0-16,0 0 16</inkml:trace>
  <inkml:trace contextRef="#ctx0" brushRef="#br0" timeOffset="120699.49">23389 11853 0,'21'-21'0,"-42"42"0,42-63 16,0 21-16,1 21 0,-1 0 16,0 0-16,0 0 0,0 0 0,0 21 15,1 0-15,-1 22 16,0-1-16,0 0 0,0 1 0,0 20 15,-21 1-15,0-1 0,0 1 16,0-1-16,0 1 0,0-1 0,0 22 16,0-22-16,0 22 0,0-22 0,-21 1 15,0-1-15,0 1 0,-21-1 16,20 1-16,-20-22 0,0 1 0,-1-1 16,1 0-16,-21-21 0,-1 1 0,22 20 15,-22-42-15,1 21 0,20 0 16,-20-21-16,21 0 0,-1 21 0,1-21 15,21 0-15,-22 0 0,22 0 0,0 0 16</inkml:trace>
  <inkml:trace contextRef="#ctx0" brushRef="#br0" timeOffset="121772.52">741 15261 0,'0'0'0,"-21"0"16,21-21-16,0 0 0,0 0 0,0 0 15,-22 21 1,22 42 0,0 0-16,0 1 0,0-1 15,-21 21-15,21 1 0,0-22 16,0 22-16,0-1 0,0 1 15,0-1-15,-21 1 0,21-22 0,0 22 16,0-22-16,0 0 0,0 1 16,0-22-16,0 0 0,0 0 15,0 0-15,21-42 16,-21 0-16,0 0 16,21-22-16,1 22 0</inkml:trace>
  <inkml:trace contextRef="#ctx0" brushRef="#br0" timeOffset="121991.4">741 15134 0,'0'0'0,"-21"-21"0,21 0 0,0 0 0,0 0 16,21-1-1,0 22-15,0-21 0,21 21 0,-20 0 16,20 0-16,-21-21 0,21 21 15,1 0-15,-1 0 0,-21 0 16,22 0-16,-1 0 0,-21 0 0,21 0 16,-20 21-16,-1-21 0,-21 21 15,0 1-15,0 20 0,-21-21 0</inkml:trace>
  <inkml:trace contextRef="#ctx0" brushRef="#br0" timeOffset="122167.48">529 15790 0,'0'0'0,"21"22"16,22-22-16,-22 0 15,0 0-15,21 0 0,1 0 0,-1 0 16,0 0-16,1-22 0,-1 22 16,0-21-16,1 0 0,20 21 0,-21-21 15,1 0-15,-22 0 0,21-1 16</inkml:trace>
  <inkml:trace contextRef="#ctx0" brushRef="#br0" timeOffset="122382.96">1418 15685 0,'0'21'0,"0"-42"0,0 63 15,0-21-15,0 0 0,0 22 0,0-22 16,0 0-16,0 21 0,-21-21 15,0 22-15,21-22 0,-21 0 16,21 0-16,-22 0 0,22 1 16,0-44 15,0 1-31,22 0 0,-1 0 16</inkml:trace>
  <inkml:trace contextRef="#ctx0" brushRef="#br0" timeOffset="122668.31">1503 15515 0,'0'0'0,"21"0"31,-42-21 0,0 21-15,-1 0-16,1 0 0,0 0 16,0 0-16,0 0 0,0 0 15,21 21-15,0 0 16,0 1 0,21-22-1,0 0-15,0 0 16</inkml:trace>
  <inkml:trace contextRef="#ctx0" brushRef="#br0" timeOffset="122958.8">2074 15092 0,'0'0'0,"0"21"31,0 0-31,-21 0 0,21 22 0,0-1 16,-21 0-16,21 1 0,0 20 16,0-20-16,-21-1 0,0 21 15,21-20-15,-22 20 0,1-20 0,0-1 16,0 0-16,0 1 0,21-1 16,-21 0-16,21 1 0,-22-22 15,22 0-15,0 0 0,0 0 16,22-21-16,-1 0 15,0 0-15,0-21 16,0 0-16,0 0 0,1 0 0</inkml:trace>
  <inkml:trace contextRef="#ctx0" brushRef="#br0" timeOffset="123307.11">2074 15769 0,'0'21'16,"0"1"-16,21-1 15,1-21 1,-1 0-16,0 0 16,0 0-16,0 0 0,0-21 0,22-1 15,-22 22-15,21-21 0,-21 0 16,22 21-16,-22-21 0,0 0 0,0 0 16,0 21-16,-21-22 0,0 1 15,0 0-15,-21 21 16,0 0-16,0 0 0,-21 0 15,20 0-15,1 21 0,-21 0 0,21 1 16,0-1-16,-1 0 0,1 21 16,21-21-16,0 22 0,-21-22 0,21 21 15,0 1-15,0-22 16,0 0-16,0 0 0,0 0 0,21 0 16,0 1-16,1-22 0,20 0 15,0 0-15,-21 0 0,43 0 0,-22 0 16,1-22-16,20 1 0,-21 0 15</inkml:trace>
  <inkml:trace contextRef="#ctx0" brushRef="#br0" timeOffset="123767.83">3556 15113 0,'0'-42'16,"0"84"-16,0-127 0,0 43 0,0 21 0,0-21 15,0 20-15,0 1 16,0 42-16,-21 1 16,0-1-16,-1 21 0,1 22 15,0-1-15,0 1 0,0-1 0,0 22 16,-1-22-16,-20 1 0,21 20 0,0-20 15,0-22-15,-1 22 0,1-1 16,0-20-16,21-1 0,0-21 16,0 21-16,0-20 0,0-1 15,0 0-15,21-21 16,0 0-16,-21-21 0,22 0 16,-22-1-16,21-20 0</inkml:trace>
  <inkml:trace contextRef="#ctx0" brushRef="#br0" timeOffset="124120.62">3111 15071 0,'0'0'15,"0"-21"-15,-21-1 0,0 1 0,21 0 16,0 0-16,0 0 16,0 0-16,42-1 15,-20 22-15,-1 0 0,21-21 0,0 21 16,22 0-16,-22 0 0,22 0 0,-1 0 15,1 21-15,-1 1 0,22-1 16,-22 21-16,22 0 0,-21 22 0,-1-1 16,-21 1-16,1 21 0,-22-22 15,0 1-15,-21-1 0,0 1 0,-21-1 16,0 1-16,-22-22 0,1 21 16,-21-20-16,-1-1 0,1 0 0,-1 1 15,1-1-15,-1-21 0,1 0 16,20 1-16,1-22 0,0 0 15,20 0-15,1 0 0,0 0 0,21-22 16,0 1 0,21 0-16,0 0 0,1-21 0,20 20 15,0 1-15,1-21 0,-1 21 16</inkml:trace>
  <inkml:trace contextRef="#ctx0" brushRef="#br0" timeOffset="124538.95">4487 15431 0,'-21'0'15,"21"21"-15,-21-21 16,0 42-16,0-21 0,-1 0 16,1 22-16,0-22 0,0 21 0,21 1 15,-21-1-15,21-21 0,-21 21 16,21 1-16,0-22 0,0 21 0,0-21 15,0 1-15,21-1 0,0-21 16,0 21-16,0-21 0,22 0 0,-22 0 16,21 0-16,0-21 0,1 21 0,-1-21 15,22-1-15,-22 1 0,0-21 16,-21 21-16,22 0 0,-22-1 16,0-20-16,-21 21 0,0-21 0,0-1 15,0 22-15,-21-21 0,0-1 16,0 22-16,-22 0 0,1 0 0,21 0 15,-22 21-15,1 0 0,0 0 16,-1 0-16,1 21 0,0 0 0,-1-21 16,22 21-16,-21 22 0,21-22 15,0 0-15,-1 0 0,22 0 0,0 22 16,0-22-16,22 0 16,-1 0-16,21-21 0,-21 0 0,43 0 15,-22 0-15,0 0 0,22 0 16</inkml:trace>
  <inkml:trace contextRef="#ctx0" brushRef="#br0" timeOffset="125103.34">5376 15409 0,'0'-21'0,"-21"21"16,21 21-1,-21-21-15,0 22 0,0 20 0,-1-21 16,1 0-16,0 22 0,0-22 15,0 21-15,21-21 0,0 22 0,-21-1 16,21-21-16,0 21 0,0-20 0,0-1 16,0 21-16,0-21 15,21 0-15,0-21 0,0 0 16,0 0-16,0 0 0,22 0 0,-22 0 16,21-21-16,-21 0 0,22 0 15,-22 21-15,0-21 0,21 0 0,-20-22 16,-1 22-16,0 0 0,0 0 15,0 0-15,-21-1 0,21 1 0,-21 0 16,0 0-16,0 0 0,0 42 31,0 0-31,-21 0 16,21 0-16,0 1 0,0-1 0,0 0 16,0 0-16,0 0 15,21 0-15,1 1 0,-1-22 16,21 21-16,-21-21 0,22 0 15,-1 0-15,0 0 0,1 0 0,-1 0 16,0-21-16,-21-1 0,22 1 0,-1 21 16,-21-21-16,0 0 0,1 0 15,-22 0-15,0-22 0,0 22 0,0-21 16,0 21-16,-22-22 0,1 22 0,-21 0 16,21 0-16,0 0 0,-22-1 15,22 22-15,0 0 0,0 0 0,0 0 16,-1 0-16,22 22 15,0-1 1,0 0-16,22-21 16,-1 21-16,0-21 0,21 0 15</inkml:trace>
  <inkml:trace contextRef="#ctx0" brushRef="#br0" timeOffset="125506.79">6435 15409 0,'-170'43'0,"340"-86"0,-170 65 31,-22-1-31,22 0 16,0 0-16,0 0 15,0 0-15,0 1 0,-21 20 0,21-21 16,-21 0-16,21 0 0,0 1 0,0-1 16,0 0-16,-21-21 15,21 21-15,-21-21 16,21-21-1,0 0 1,0 0-16,0-1 0,0 1 0,0 0 16,21 0-16,0-21 0,0-1 15,0 1-15,1 21 0,-1-22 0,0 1 16,0 0-16,21 21 0,-20-1 16,20 1-16,-21 21 0,0 0 15,22 0-15,-22 21 0,0 1 0,0 20 16,0-21-16,0 21 0,-21-20 0,0 20 15,0 0-15,0-21 0,22 22 16,-22-22-16,0 0 0,0 0 0,0 22 16,0-22-16,0 0 0,0 0 15,-22-21-15</inkml:trace>
  <inkml:trace contextRef="#ctx0" brushRef="#br0" timeOffset="127283.74">6943 15663 0,'0'0'0,"-22"22"15,1-1-15,21 0 32,21-21-1,1 0-31,-1 0 0,21-21 0,-21 0 16,0 21-16,22-22 0,-22 1 0,21 0 15,1 0-15,-22 0 0,21-22 16,0 22-16,-20-21 0,20 0 0,-21-1 15,0-20-15,0 20 0,1-20 16,-22 21-16,0-1 0,0-20 0,0 20 16,0 1-16,0 21 0,0-21 0,0 20 15,-22 1-15,1 21 16,0 0-16,0 0 0,0 21 16,0 22-16,-1-22 0,1 21 0,0 22 15,0-22-15,0 22 0,0-1 16,-1 1-16,22-1 0,0-21 0,0 22 15,0-22-15,0 22 0,0-22 16,0-21-16,0 22 0,0-1 0,22-21 16,20 0-16,-21 0 0,21-21 0,-20 0 15,20 22-15,0-22 0,1 0 16,-1 0-16,0 0 0,1-22 0,-1 1 16,0 21-16,1-21 0,-1 0 0,0 0 15,1 0-15,-1-22 16,-21 22-16,0 0 0,22-21 0,-43 20 15,21 1-15,-21 0 0,0 0 16,0 0-16,-21 21 16,21 21-1,-22 0-15,1 0 0,0 0 16,21 1-16,-21-1 0,0 0 0,21 0 16,-21 21-16,21-20 0,0-1 0,0 0 15,0 0-15,0 0 0,0 0 16,21 1-16,0-1 0,0-21 0,0 0 15,22 21-15,-22-21 0,0 0 16,21 0-16,1 0 0,-1 0 16,0 0-16,1-21 0,-22 0 0,21-1 15,0 1-15,1 21 0,-22-42 16,0 21-16,0 0 0,0-22 0,-21 22 16,0-21-16,0 21 0,0-22 0,0 1 15,-21 21-15,0-22 0,0 22 16,0 0-16,0 21 0,-22 0 0,1 0 15,0 0-15,20 0 0,-20 0 16,0 21-16,-1 0 0,1 1 0,0-1 16,21 0-16,-22 21 0,22-21 0,0 1 15,21 20-15,0-21 16,0 21-16,0-20 0,0-1 0,21 0 0,21 0 16,-20 0-16,20 0 0,0 1 15,1-22-15,-1 0 0,21 21 16,-20-21-16,20 0 0,1 0 0,-1 0 15,1 0-15,-22 0 0,22-21 0,-1 21 16,1-22-16,-22 1 0,0 0 16,1 0-16,-1 21 0,-21-21 0,21 0 15,-20-22-15,-22 22 0,0 0 0,0 0 16,0-22-16,0 22 0,0 0 16,0 0-16,-22 0 0,1 0 0,0 21 15,-21 0-15,21 0 0,-1 0 16,-20 0-16,21 21 0,-21 0 0,20 0 15,-20 0-15,21 22 0,0-22 16,-22 0-16,22 21 0,21-21 16,-21 1-16,21-1 0,0 0 0,0 0 15,0 0-15,0 0 0,21 1 16,0-22-16,1 0 0,-1 0 16,0 0-16,21 0 0,-21 0 0,22 0 15,-22-22-15,21 1 0,-21 21 0,22-21 16,-22 0-16,21 0 0,-21 0 15,1-1-15,20 1 0,-21 0 0,0 0 16,-21 0-16,21 0 0,-21-1 16,22 1-16,-44 21 31,1 21-31,0 1 0,21-1 0,0 0 16,-21 0-16,21 0 0,0 0 15,0 1-15,0-1 0,0 0 0,0 0 16,21 0-16,0 0 0,0-21 15,22 22-15,-22-1 0,21-21 0,1 0 16,-1 0-16,21 0 0,-20 0 0,-1 0 16,0 0-16,22 0 0,-22-21 15,1 21-15,-1-22 0,-21 1 0,21 0 16,-20 0-16,20 0 0,-21 0 16,-21-1-16,0-20 0,21 21 0,-21 0 15,0 0-15,0-22 0,-21 22 16,0 0-16,0 21 0,0-21 0,-22 21 15,22 0-15,-21 0 0,-1 0 16,22 21-16,-21 0 0,0-21 0,20 21 16,-20 22-16,21-22 0,0 0 0,21 0 15,0 0-15,0 0 0,0 1 16,0-1-16,0 0 0,0 0 0,21 0 16,0-21-16,0 0 0,0 0 15,22 0-15,-22 0 16,21 0-16,-21 0 0,22 0 0,-22-21 15,0 0-15,21 21 0,-20-21 0,20 0 16,-21-22-16,0 22 0,0-21 16,1 21-16,-1-22 0,0-20 0,-21 20 15,0-20-15,21-1 0,-21 1 0,0-1 16,0 1-16,0 21 0,0-22 16,0 22-16,0-1 0,0 22 0,0 0 15,0 0-15,-21 21 0,0 21 16,0 0-16,21 22 15,-22-1-15,1 0 0,21 22 0,-21-22 16,21 22-16,0-1 0,0 1 0,0-22 16,0 21-16,0-20 15,0-1-15,0 0 0,21 1 0,0-1 16,1-21-16,-1 22 0,0-22 0,0 0 16,21 0-16,-20-21 0,20 0 15,0 0-15,1 0 0</inkml:trace>
  <inkml:trace contextRef="#ctx0" brushRef="#br0" timeOffset="127767.17">10901 15558 0,'0'0'0,"-21"0"0,-22 0 0,22 0 16,0 0-16,42 0 31,0 0-31,22 0 16,-22 0-16,21 0 0,0 0 0,1 0 15,-1 0-15,22 0 0,-22 0 0,21 0 16,-20 0-16,-1-22 0,22 22 16,-22 0-16,0-21 0,1 21 0,-1-21 15,-21 21-15,21-21 0,-20 21 16,-1-21-16,-21 0 15,0-1-15,-21 1 0,-1 0 16,1 21-16,-21-21 0,21 0 16,-22 21-16,1-21 0,0 21 0,21 0 15,-1 0-15,1 0 0,42 0 32,1 21-17,-1-21-15,0 21 0,0 0 0,0-21 16,0 21-16,1 22 0,-1-22 15,-21 0-15,0 21 0,0-21 0,0 22 16,0-22-16,-21 0 0,-1 21 0,1-20 16,-21-1-16,21 0 15,-22 21-15,1-21 0,0 1 0,-1-22 16,1 21-16,21 0 0,-21-21 0,20 0 16</inkml:trace>
  <inkml:trace contextRef="#ctx0" brushRef="#br0" timeOffset="128232.52">13949 14499 0,'0'0'0,"-21"0"16,21 21 0,-22 1-16,1 20 0,0 0 0,0 22 15,0-1-15,0 1 0,-1-1 16,1 22-16,0 0 0,-21-22 0,21 22 16,-1-22-16,1 1 0,0-1 0,0 1 15,0-1-15,0-20 0,21-1 16,-22-21-16,22 21 0,-21-20 0,21-1 15,-21 0-15,21 0 0,0-42 32,0 0-17,0 0-15</inkml:trace>
  <inkml:trace contextRef="#ctx0" brushRef="#br0" timeOffset="129082.87">13356 15155 0,'-21'-42'16,"42"84"-16,-63-147 0,21 62 0,21 1 15,0 0-15,-22-1 0,22 1 0,0 0 16,0-1-16,0 1 0,22 0 0,-1-1 16,21 1-16,0 21 0,1-22 15,-1 1-15,22 21 0,-1 0 16,22 0-16,-22-1 0,22 22 16,0 0-16,-22 22 0,22 20 0,-43 0 0,22 1 15,-22-1-15,-21 21 16,0 1-16,-21-22 0,0 22 0,-21-1 15,0 1-15,-21-22 0,-1 22 0,1-22 16,0 0-16,-22 22 0,22-22 16,-22-21-16,22 22 0,0-22 0,-1 21 15,22-21-15,-21-21 0,21 21 0,-1-21 16,1 22-16,0-22 0,0 0 16,21-22-16,0 1 15,0 0-15,0 0 16,0 0-16,0 0 0,0-1 15,21 22-15,0 0 0,0 0 16,1 0-16,-22 22 0,21-1 16,0 0-16,0 0 0,0 0 0,-21 22 15,21-22-15,1 21 0,-22 0 0,21-20 16,0-1-16,0 21 0,-21-21 16,21 0-16,0 1 0,1-1 0,-1 0 15,0-21-15,0 21 0,0-21 0,22 0 16,-22 0-16,21 0 0,0 0 15,1 0-15,-1 0 0,0-21 0,1 0 16,-1 21-16,0-21 0,1-1 16,-1 1-16,-21 0 0,0 0 0,22-21 15,-22 20-15,0-20 0,-21 21 16,0 0-16,21 0 0,-21-1 16,0 1-16,0 42 15,0 1-15,-21-1 16,0 0-16,0 0 0,21 0 15,-21 0-15,-1 1 0,1 20 0,21-21 16,-21 0-16,21 0 0,0 1 0,0-1 16,0 0-16,21 0 15,0-21-15,1 0 0,-1 0 0,0 0 16,21 0-16,-21 0 0,22 0 16,-22 0-16,21-21 0,1 21 15,-22-21-15,21 0 0,-21-1 0,22 1 16,-22 0-16,0 0 0,0-21 0,0 20 15,-21-20-15,0 0 0,0 21 16,0-22-16,0 1 0,-21 21 0,0-22 16,-21 22-16,20 0 0,-20 21 15,21 0-15,-21 0 0,-1 0 0,22 0 16,-21 0-16,21 21 0,-22 0 0,22 22 16,0-22-16,0 0 0,0 0 15,21 22-15,-22-22 0,22 0 0,0 0 16,0 0-16,22 0 0,-1 1 15,0-22-15,0 0 0,0 0 16,22 0-16,-22 0 0,21 0 0</inkml:trace>
  <inkml:trace contextRef="#ctx0" brushRef="#br0" timeOffset="129578.31">15430 14965 0,'0'0'0,"22"-127"15,-22 106-15,0 0 0,0-1 0,0 1 16,0 42 0,0 1-16,0-1 0,0 21 0,0-21 15,0 43-15,-22-22 0,1 22 16,0-1-16,21 1 0,-21-22 16,0 21-16,0 1 0,-1-22 0,1 1 15,21-1-15,-21 0 0,0 1 0,0-1 16,21-21-16,0 0 0,0 0 15,0 1-15,-21-22 0,21 21 0,0-42 32,0-1-17,0 1-15,21 0 0,0 0 16,0-21-16,0 20 0,0-20 16,22 21-16,-22-21 0,21 20 15,1 1-15,-1 0 0,0 0 0,1 0 16,-22 21-16,21 0 0,-21 0 15,22 21-15,-22 0 0,0 0 0,-21 0 16,0 1-16,21 20 0,-21-21 0,0 21 16,0-20-16,0-1 0,0 21 15,-21-21-15,0 0 0,0 1 0,-1-1 16,-20 0-16,21-21 0,-21 21 0,-1 0 16,22-21-16,-21 0 0,-1 21 15,22-21-15,0 0 0,0 0 16,0 0-16,0 0 0,-1 0 15,22-21 1,0 0-16</inkml:trace>
  <inkml:trace contextRef="#ctx0" brushRef="#br0" timeOffset="130004.28">16362 15325 0,'-21'21'0,"42"-42"0,-64 42 0,22 0 0,-21 0 15,21 0-15,0 1 0,-1-1 0,1 0 16,0 21-16,0-21 0,21 1 16,0-1-16,-21 0 0,21 0 0,0 21 15,0-20-15,0-1 16,0 0-16,21-21 0,-21 21 0,42-21 15,-21 0-15,1 0 0,20 0 0,-21 0 16,21 0-16,1 0 0,-22-21 16,21 21-16,1-21 0,-22 0 0,0 21 15,0-22-15,0-20 0,0 21 0,-21 0 16,0 0-16,0-22 16,0 22-16,0-21 0,-21 21 0,0-1 15,-21 1-15,21 0 0,-1 21 0,-20 0 16,21 0-16,-21 0 0,20 0 15,-20 0-15,21 21 0,0 0 0,0 1 16,-1-1-16,1-21 0,21 21 16,0 0-16,0 0 0,0 0 0,0 1 15,21-22-15,1 0 0,-1 21 0,21-21 16,0 0-16,-20 0 0</inkml:trace>
  <inkml:trace contextRef="#ctx0" brushRef="#br0" timeOffset="130294.74">16997 15050 0,'21'-43'0,"-42"86"0,42-128 0,0 43 0,-21-1 15,0 1-15,0 21 0,21 0 16,-21 42 0,-21 0-16,21 21 0,-21-21 15,0 22-15,0 20 0,-1-20 16,1 20-16,21-21 0,-21 22 0,0-22 15,0 22-15,21-22 0,0 0 0,-21 1 16,21-1-16,0 0 0,0-20 16,0 20-16,0-21 0,0 0 15,21 0-15,0 1 0,0-22 0,0 21 16,0-21-16,1 0 0,-1 0 16,21 0-16,-21 0 0,0 0 0,1-21 15,-1-1-15,0 1 0,0 0 0,0 0 16</inkml:trace>
  <inkml:trace contextRef="#ctx0" brushRef="#br0" timeOffset="130475.2">16849 15155 0,'-22'0'16,"44"0"-16,-65 0 0,22 0 0,21 22 0,0-1 15,21-21 1,0 21-16,1-21 0,20 0 15,-21 21-15,21-21 0,1 0 0,-1 0 16,22 0-16,-22 0 0,0 0 16,22 0-16,-22 0 0,0 0 0</inkml:trace>
  <inkml:trace contextRef="#ctx0" brushRef="#br0" timeOffset="130727.16">18076 14923 0,'-21'0'16,"21"21"-16,-21 0 0,0 21 16,0-21-16,21 22 0,-22-1 0,22 0 15,-21 1-15,0-1 0,21 0 16,0 1-16,0-1 0,0 0 0,0 1 15,0-22-15,0 21 0,0-21 0,0 1 16,0-1-16,21 0 0,-21 0 16,21-21-16,1 0 0,-1 0 0</inkml:trace>
  <inkml:trace contextRef="#ctx0" brushRef="#br0" timeOffset="130969.12">18584 15092 0,'0'0'0,"21"-42"0,1 20 16,-1 1-16,0 0 0,21 0 0,-21 21 15,1 0-15,20 0 0,-21 0 16,0 21-16,22 0 0,-22 0 16,0 22-16,0-1 0,0 0 15,0 22-15,-21-22 0,22 1 0,-22-1 16,0 0-16,0 1 0,0-22 0,-22 21 15,1-21-15,-21 22 0,21-22 16,0 0-16,-22-21 0,22 21 0,-21 0 16,-1-21-16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2:12:42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1270 0,'21'0'62,"0"21"-46,-21 0 0,21-21-1,-21 22-15</inkml:trace>
  <inkml:trace contextRef="#ctx0" brushRef="#br0" timeOffset="289.29">1249 1270 0,'21'0'0,"-42"0"0,42-21 0,-21 0 16,0 0-16,-21 21 0,0-22 16,-1 1-16,-20 21 0,21-21 15,-21 21-15,-1 0 0,22 0 16,-21 0-16,-1 0 0,1 21 0,0 0 16,-1 1-16,1 20 0,0 0 15,-1 1-15,1 20 0,0 22 16,-1-22-16,22 22 0,0 21 0,0-22 15,21-20-15,0 21 0,0-1 16,0-20-16,21-22 0,21 22 0,-20-22 16,20 0-16,0 1 0,1-22 15,-1 21-15,0-21 0,22-21 16,-22 0-16,0 0 0,22 0 16,-22 0-16,22-21 0,-22 0 15,22 0-15,-1 0 0</inkml:trace>
  <inkml:trace contextRef="#ctx0" brushRef="#br0" timeOffset="805.22">1778 1334 0,'0'-43'0,"0"86"16,0-149-16,0 42 0,0 22 16,-21 0-16,0-1 0,21 22 0,0 0 15,-22 0-15,1 21 0,21 21 16,-21 0-16,21 21 0,0 1 0,0 20 15,0 1-15,0-1 0,-21 1 16,21 20-16,0 1 0,-21 0 16,21-1-16,0 1 0,-21 0 0,-1-22 15,1 1-15,21-1 0,0-20 16,0 20-16,0-42 0,0 22 0,0-1 16,0-21-16,0 0 0,0 0 15,0-42 16,0 0-31,0 0 16,21 0-16,1-22 0,-22 22 0,21-21 16,-21 0-16,21-1 0,0-20 15,0 20-15,0 1 0,22 0 0,-22-1 16,21 1-16,-21 21 0,1 21 16,20 0-16,-21 0 0,0 21 15,22 0-15,-22 0 0,-21 22 0,21-22 16,0 21-16,-21 1 0,0-22 15,21 21-15,-21-21 0,0 22 0,0-22 16,0 0-16,0 0 0,0 21 16,0-20-16,0-1 15,0 0 1,0-42 15,0 0-31,21-1 0,1 1 0,-22 0 16,21 0-16</inkml:trace>
  <inkml:trace contextRef="#ctx0" brushRef="#br0" timeOffset="1023.6">2434 1715 0,'0'0'0,"0"21"0,0 0 16,0 0-16,0 21 15,0-20-15,0 20 0,0 0 0,0-21 16,0 22-16,0-1 0,0-21 15,0 22-15,-21-22 0,21 0 0,0 0 16,-21 0-16,21 0 0,0 1 16,0-1-16,0-42 31,21-1-15,0 1-16,0 0 0</inkml:trace>
  <inkml:trace contextRef="#ctx0" brushRef="#br0" timeOffset="1348.41">2434 1503 0,'0'0'0,"0"-21"0,0 0 0,-21-1 15,0 22-15,0 0 16,-1 22-16,22-1 16,0 0-16,0 0 15,22-21 1,-1 0-16,0 0 0,0 0 0,0 0 15,0 0-15,1-21 0,-1 21 16,-21-21-16,0 0 0,0-1 16,0 1-1,0 0-15,-21 21 0,-22-21 0,22 21 16,-21 0-16,21 0 0,-22 0 16,22 0-16,-21 0 0,21 0 0,-1 21 15,1 0-15,0 0 0,21 1 16,0-1-16,21 0 15,0-21-15,1 0 0,-1 0 16,21 0-16,0 0 0,1 0 16,-1 0-16</inkml:trace>
  <inkml:trace contextRef="#ctx0" brushRef="#br0" timeOffset="1604.27">2879 1143 0,'0'21'16,"0"22"0,-22-22-16,22 21 0,0 0 0,0 22 15,-21-22-15,0 22 0,21 20 16,-21-20-16,21-1 0,-21 22 0,0-21 16,-1-1-16,1 1 0,21-22 15,-21 21-15,0-20 0,21-1 0,-21 0 16,21-20-16,0 20 0,0-21 15,0 0-15,0 0 16,21-21-16,0 0 16,0 0-16,0-21 0,1 21 0</inkml:trace>
  <inkml:trace contextRef="#ctx0" brushRef="#br0" timeOffset="2132.15">3471 1947 0,'0'0'0,"0"-21"0,21 0 0,-21 0 0,0 0 15,0 0-15,0-1 16,-21 22-16,0-21 0,0 21 0,-21 0 16,20 0-16,-20 0 0,21 0 15,-21 21-15,20 1 0,-20-1 0,21 0 16,-21 21-16,20-21 0,1 22 15,0-1-15,0-21 0,0 22 0,0-1 16,21-21-16,-22 21 0,22-20 16,0-1-16,0 0 0,0 0 0,22 0 15,-1 0-15,0-21 16,0 0-16,0 0 0,22 0 0,-22-21 16,21 0-16,0 21 0,1-21 15,-22-21-15,21 20 0,1 1 0,-1-21 16,-21 21-16,21-22 0,-20-20 0,-1 21 15,21-22-15,-21 1 0,0-1 16,1 1-16,-1-1 0,0 1 16,0-1-16,0 1 0,0-1 0,1 1 15,-22 20-15,0-20 0,0 42 16,0-22-16,0 22 0,0 42 16,-22 0-16,1 22 15,-21-1-15,21 0 0,0 22 0,-1-1 16,1 1-16,0 21 0,21-22 15,0 1-15,0-1 0,0 1 16,0-1-16,0-21 0,0 22 0,21-22 16,0-21-16,1 22 0,20-22 15,-21 0-15,0 0 0,22 0 0,-22-21 16,21 0-16</inkml:trace>
  <inkml:trace contextRef="#ctx0" brushRef="#br0" timeOffset="2625.17">4720 1736 0,'0'0'15,"0"-21"-15,0-22 0,0 22 0,0-21 0,0 21 16,0-22-16,21 22 0,-21-21 15,21 21-15,-21-1 0,0-20 0,0 21 16,0 0-16,0 0 0,0-1 16,0 44-1,0-1-15,0 0 16,0 21-16,0 22 0,0-1 0,-21 22 16,21 0-16,-21-1 0,0-20 15,21 20-15,0-20 0,0 21 0,-21-22 16,21-21-16,0 22 0,0-22 15,0 1-15,0-22 0,0 21 16,0-21-16,0 0 16,21-21-16,0 0 0,0 0 15,0-21-15,-21 0 16</inkml:trace>
  <inkml:trace contextRef="#ctx0" brushRef="#br0" timeOffset="3192.15">4530 1588 0,'0'0'0,"0"-43"0,0-20 16,0 42-16,0-22 0,0 1 15,21 0-15,0 20 0,0-20 16,0 21-16,22 0 0,-1 0 0,0-1 16,22 1-16,-22 0 0,22 21 15,-22 0-15,21 0 0,-20 21 16,20 22-16,-20-22 0,-22 21 0,21 0 15,-42 1-15,0-1 0,0 22 16,-21-1-16,0-21 0,-22 22 0,1-1 16,-21 1-16,-1-22 0,1 1 15,-22-1-15,43 0 0,-22 1 16,1-22-16,20 0 0,22-21 0,0 0 16,0 0-16,42 0 15,0-21-15,0 0 16,22 21-16,-1-22 0,0 1 15,22 0-15,-22 0 0,22 21 0,-1 0 16,1 0-16,-22 0 0,21 0 16,1 0-16,-1 21 0,1 0 0,-1 22 15,-20-22-15,-1 21 0,0 0 16,-20-20-16,-1 20 0,-21 0 0,0 1 16,-21-1-16,-1-21 0,-20 21 15,21 1-15,-43-1 0,22-21 0,-21 22 16,-1-22-16,1 21 15,-1-21-15,1 0 0,-1-21 0,1 22 16,-1-22-16,1 0 0,-1 0 0,1 0 16,20 0-16,-20-22 0,20 22 15,1-21-15,0 0 0,21 0 0,-22-21 16,22 20-16,0 1 0,0 0 16,21 0-16,0 0 0,0 0 0,0-1 15,21 1-15,0 0 0,21 21 16,-20-21-16,41 0 0,-21 21 0,1-21 15,20-1-15</inkml:trace>
  <inkml:trace contextRef="#ctx0" brushRef="#br0" timeOffset="3587.93">5673 1905 0,'0'0'0,"0"-21"15,21 21 17,0 21-32,-21 0 0,21 0 15,0 1-15,0 20 0,1-21 16,-1 0-16,0 22 0,0-22 16,-21 21-16,0 0 0,0-20 0,0 20 15,0-21-15,0 21 0,0-20 16,-21-1-16,0 0 0,0 0 0,-1 0 15,1-21-15,0 0 16,21-21 0,0 0-16,0 0 0,0 0 15,0-1-15,21 1 0,0 0 0,1-21 16,-1 21-16,0-22 0,0 1 0,0 21 16,0-22-16,1 1 0,-1 0 15,0 21-15,0-1 0,0 1 16,0 0-16,-21 0 0,22 0 15,-1 21-15,0 0 0,0 0 0,0 0 16</inkml:trace>
  <inkml:trace contextRef="#ctx0" brushRef="#br0" timeOffset="4012.68">6329 1926 0,'0'21'15,"0"1"1,-21-1-16,-1 0 16,22 0-16,-21 0 0,0 0 15,0 1-15,21 20 0,-21-21 0,0 0 16,-1 22-16,22-22 0,0 21 0,0-21 16,0 0-16,0 22 0,0-22 15,0 0-15,22 0 0,-1-21 16,0 21-16,0-21 0,21 0 15,-20 0-15,20 0 0,-21-21 0,21 0 16,1 21-16,-1-21 0,0 0 16,-20 0-16,20-1 0,-21 1 0,0 0 15,0 0-15,-21-21 0,0 20 16,0 1-16,0-21 0,0 0 16,-21-1-16,0 22 0,0-21 0,-21-1 15,20 22-15,1-21 0,-21 21 16,21 21-16,0-21 0,-1 21 0,1 0 15,0 0-15,0 0 0,21 21 16,0 0-16,0 0 0,0 0 16,0 22-16,0-22 0,0 0 15,0 0-15,0 0 0,21-21 0,0 21 16,22 1-16,-22-22 0</inkml:trace>
  <inkml:trace contextRef="#ctx0" brushRef="#br0" timeOffset="4608.62">7070 1863 0,'0'0'0,"0"-21"16,-22 21-16,1 21 0,0 0 16,21 21-16,-21-21 0,0 22 15,0-22-15,21 21 0,-22 1 16,1-1-16,0-21 0,21 21 0,0-20 15,-21 20-15,21-21 0,-21 0 16,21 0-16,0 1 0,0-1 0,21-21 16,0 0-1,0 0-15,0 0 0,1 0 16,-1 0-16,0-21 0,0-1 0,21 1 16,-20 0-16,-1 0 0,0 0 15,0 0-15,-21-1 0,21 1 0,-21 0 16,21 0-16,-21 0 0,22 0 15,-22-1-15,0 44 16,0-1 0,0 0-16,0 0 0,0 21 15,0-20-15,0-1 0,0 0 16,0 0-16,0 0 0,0 0 0,0 1 16,21-1-16,0 0 0,0-21 15,0 21-15,22-21 0,-22 0 16,21 0-16,0 0 0,1 0 0,-1 0 15,-21-21-15,22 21 0,-1-21 16,-21 0-16,0-1 0,22 1 0,-43 0 16,0 0-16,21-21 0,-21 20 0,0-20 15,0 0-15,0-1 0,-21 1 16,-1 0-16,22-1 0,-21 1 0,0 0 16,0 21-16,0-1 0,0 1 15,-1 0-15,1 21 16,0 0-16,21 21 15,0 0-15,0 1 16,0-1-16,0 21 0,0-21 16,21 0-16,0 1 0,1-1 15</inkml:trace>
  <inkml:trace contextRef="#ctx0" brushRef="#br0" timeOffset="5012.54">8340 1863 0,'0'0'0,"0"-64"16,-22 43-16,-20 21 0,21 0 15,0 0-15,-22 0 0,22 0 16,-21 0-16,21 21 0,-22 0 0,22 1 16,0-1-16,0 0 0,0 0 15,0 21-15,21-20 0,0-1 0,0 0 16,0 0-16,0 0 0,21 0 0,0-21 15,21 22-15,-21-1 0,22-21 16,-22 21-16,21-21 0,-21 21 0,22-21 16,-22 21-16,0-21 0,0 21 15,0-21-15,1 22 0,-1-1 0,-21 0 16,0 0 0,0 0-16,-21-21 15,-1 21-15,-20-21 0,21 22 0,-21-22 16,-1 0-16,1 0 0,0 0 15,20 0-15,-20 0 0,21 0 0,0 0 16,0 0-16,21-22 16,0 1-1,21 0-15,0 21 16,21-21-16,-21 0 0</inkml:trace>
  <inkml:trace contextRef="#ctx0" brushRef="#br0" timeOffset="5332.35">8763 2032 0,'0'0'0,"21"0"0,-21-21 16,21 0-16,0 21 0,1-21 0,-22-1 16,21 1-16,0-21 0,-21 21 15,0 0-15,21-22 0,-21 22 0,0 0 16,0 0-16,0 0 0,-21 21 15,0 0-15,0 0 0,-1 21 16,1 0-16,0 21 0,0-21 16,0 22-16,21-1 0,-21 0 15,-1 1-15,22-22 0,-21 21 16,21 1-16,0-22 0,0 0 0,0 0 16,0 0-16,21 0 0,1 1 0,-1-22 15,21 21-15,-21-21 0,22 0 16,-22 0-16,21 0 0,-21 0 0,22 0 15,-22 0-15,0 0 0,0-21 16,0-1-16</inkml:trace>
  <inkml:trace contextRef="#ctx0" brushRef="#br0" timeOffset="5659.91">9207 1863 0,'0'0'0,"22"-43"0,-22 22 15,21-21-15,21-22 16,-21 43-16,0 0 0,1 21 15,-1 0-15,0 0 16,0 21-16,0 0 0,-21 1 16,21-1-16,-21 21 0,22 0 15,-1 1-15,-21-1 0,0 0 0,0 1 16,0-22-16,21 21 0,-21-21 0,0 22 16,0-22-16,0 0 0,0 0 15,0 0-15,0 1 16,0-44 15,0 1-31,0 0 0,0 0 16,0 0-16,21 0 15,-21-22-15,21 22 0,0 0 0,-21-21 16,22-1-16,-1 1 0,0 21 16,21-22-16,-21 1 0,22 21 0,-22 0 15,21-22-15</inkml:trace>
  <inkml:trace contextRef="#ctx0" brushRef="#br0" timeOffset="6232.14">11028 1884 0,'0'0'0,"21"21"31,0-21-31,21 0 0,-20 0 0,20 0 16,0 0-16,22 0 0,-22 0 16,0 0-16,22 0 0,-22 0 15,1 0-15,-1 0 0,0 0 0,1 0 16,-1 0-16,0 0 0,-21-21 15,1 21-15,20 0 0,-21 0 0,0-21 16,-21 0-16,21 21 16,-21-22-16,0 1 0,0 0 15,-21 21-15,0-21 0,0 0 16,0 21-16,0-21 0,-1-1 0,1 22 16,-21 0-16,21-21 0,0 21 0,-22 0 15,22 0 1,42 0-1,0 0 1,1 0-16,-1 0 0,0 0 0,21 0 16,-21 0-16,22 0 0,-22 0 15,0 0-15,0 0 0,-21 21 0,0 1 16,0-1-16,0 0 0,0 21 16,0-21-16,0 22 0,-21-1 0,0-21 15,0 22-15,0-22 0,-22 21 0,22-21 16,-21 22-16,21-22 0,-1 0 15,-20 0-15,21 0 0,0 0 0,0 1 16,-1-22-16,1 21 16,0-21-16,0 0 0</inkml:trace>
  <inkml:trace contextRef="#ctx0" brushRef="#br0" timeOffset="7188.6">14160 1418 0,'0'0'0,"43"-21"0,-22 0 0,0 0 15,21-22-15,-20 22 0,-1-21 16,0 21-16,0-22 0,-21 1 0,0 21 15,0 0-15,0 0 0,-42-1 16,21 1-16,-22 21 0,1 0 0,-22 0 16,22 0-16,-21 21 0,20 1 15,-20 20-15,20-21 0,1 21 16,0 1-16,-1 20 0,1 1 16,21-1-16,-21 22 0,20-22 0,1 22 15,0 0-15,0-1 0,21-20 16,0 21-16,0-22 0,0 1 0,0-22 15,21 0-15,0 1 0,22-22 16,-22 21-16,21-21 0,0 0 0,1-21 16,20 0-16,-20 0 0,20 0 0,1 0 15,-22-21-15,21 21 0,-20-21 16,-1 0-16,0 0 0,1 0 0,-22-1 16,0-20-16,-21 21 15,0-21-15,0 20 0,-21-20 0,-21 0 16,20-1-16,-20 1 0,0 21 0,-1-21 15,1-1-15,-21 22 0,20 0 16,1-21-16,0 42 0,20-22 0,1 1 16,0 21-16,0 0 0,21-21 15,0 0 1,21 21-16,0 0 16,22 0-16,-22 21 0,21 0 0,0 0 15,-20 22-15,20-1 0,0 0 16,-21 1-16,1 20 0,-1-20 15,0 20-15,-21 1 0,21-22 16,-21 21-16,0-20 0,0 20 0,0 1 16,-21-1-16,0-20 0,0 20 0,-22 1 15,22-22-15,0 0 0,0 22 16,-22-43-16,22 21 0,0-21 0,0 22 16,21-22-16,-21 0 0,21-42 31,21 0-31,0-22 0,0 22 15</inkml:trace>
  <inkml:trace contextRef="#ctx0" brushRef="#br0" timeOffset="7788.11">14774 1418 0,'0'0'0,"0"21"15,0 1 1,0 20-16,0 0 0,-21 1 16,0 20-16,21-21 0,-21 22 0,21-22 15,0 22-15,-21-22 0,-1 0 16,22 1-16,-21-1 0,21 0 0,0-20 16,0-1-16,0 0 0,0 0 15,21-21 1,1 0-1,-1-21-15,21 0 16,-21 0-16,0-1 0,1-20 0,-1 21 16,0-21-16,0-1 0,0 22 15,0-21-15,1 21 0,-22-1 0,0 44 32,0 20-32,0-21 0,0 0 15,0 22-15,0-22 0,0 21 0,0-21 16,0 0-16,0 1 0,0-1 15,21 0-15,0-21 0,0 21 16,0-21-16,0 0 0,22 0 0,-22 0 16,21 0-16,-21 0 0,22 0 15,-1-21-15,0 21 0,1-21 0,-1 0 16,0-1-16,1 1 0,-22-21 16,0 21-16,21-22 0,-42 1 0,22-21 15,-22 20-15,0-20 0,0-1 16,0 1-16,0 20 0,-22-20 0,1 21 15,0-1-15,0 1 0,0 21 16,-22 0-16,22 21 0,-21 0 16,21 0-16,-22 0 0,22 0 0,-21 21 0,21 0 15,0 0-15,-1 0 16,1 0-16,21 1 0,0-1 0,0 0 16,21 0-16,1 0 0,-1-21 15,21 21-15,0-21 0</inkml:trace>
  <inkml:trace contextRef="#ctx0" brushRef="#br0" timeOffset="8052.52">16108 1355 0,'0'0'0,"0"21"15,-21 0 1,-1 21-16,1-20 0,0 20 15,0 0-15,0 1 0,0-1 16,21 21-16,-22-20 0,1 20 0,0-20 16,0-1-16,21 0 0,-21 1 15,21-22-15,-21 21 0,21-21 0,-22 0 16,22 1-16,0-1 0,0 0 16,22-21-1,-1-21-15,0 0 16,0 21-16</inkml:trace>
  <inkml:trace contextRef="#ctx0" brushRef="#br0" timeOffset="8288.99">16362 1376 0,'0'0'0,"21"-21"16,0 0-16,0 21 0,0 0 0,-21 21 15,0 0-15,0 21 0,0 1 16,0-1-16,0 0 0,0 22 15,-21-22-15,0 22 0,0-22 0,0 0 16,0 22-16,21-22 16,-22 0-16,1-20 0,21 20 0,-21-21 0,21 0 15,0 0-15,0 1 16,0-1-16,-21-21 31,21-21-31</inkml:trace>
  <inkml:trace contextRef="#ctx0" brushRef="#br0" timeOffset="8480.44">15960 1905 0,'0'0'0,"21"-21"32,0 21-17,0 0-15,0 0 0,22 0 0,-22 0 16,0 0-16,21-21 0,-21 21 15,22 0-15,-22 0 0,0-21 0,0 21 16,22-22-16,-22 1 0,0 21 16,0-21-16,0 21 0,0-21 0</inkml:trace>
  <inkml:trace contextRef="#ctx0" brushRef="#br0" timeOffset="9316.06">17568 1439 0,'0'0'0,"21"0"0,1 0 0,-1-21 16,0 21-16,0 0 16,0 0-16,0-21 0,1 21 0,-22-21 15,21 0-15,-21 0 16,0-1-16,0 1 0,0 0 15,0 0-15,0 0 16,-21 0-16,-1 21 0,1 0 0,0 0 16,0 0-16,-21 0 0,20 0 15,-20 0-15,21 21 0,-21 21 0,20-21 16,1 22-16,-21-22 0,21 21 16,21 0-16,0 1 0,-21-1 15,21 0-15,0 1 0,0-22 0,21 21 16,-21-21-16,21 1 0,21-1 15,-21 0-15,22-21 0,-22 21 0,21-21 16,1 0-16,-1 0 0,-21 0 16,21 0-16,-20 0 0,-1 0 0,-21-21 15,-21 21 1,-1-21-16,1 21 16,-21 0-16,0 0 0,20 0 15,-20 21-15,-21-21 0,41 21 0,-20 0 16,0 0-16,21 1 0,-22-1 15,22 0-15,0-21 0,21 21 16,0 0-16,0 0 0,0 1 16,21-22-16,0 0 15,22 0-15,-22 0 0,21 0 0,0 0 16,-20 0-16,20 0 0,0 0 16,1 0-16,-22-22 0,0 22 0,0-21 15,0 21-15,-21 21 16,-21 1-1,0-1-15,0 0 0,0 0 0,-1 21 16,1-20-16,-21 20 0,21-21 16,0 21-16,-22 1 0,22-1 15,-21 0-15,21-20 0,-1 20 0,1 0 16,0-21-16,0 22 0,0-22 16,21 0-16,0 0 0,0 0 0,21-21 31,0 0-31,0-21 0,22 21 0,-1-21 15,0 0-15</inkml:trace>
  <inkml:trace contextRef="#ctx0" brushRef="#br0" timeOffset="9937">19748 1037 0,'0'0'0,"-21"-42"0,0 42 0,0-21 15,-21 0-15,20 21 0,-20 0 16,21 0-16,-21 21 0,-1 0 0,-20 21 16,20 1-16,1-1 0,-21 0 15,20 1-15,1 20 0,-22-21 16,22 22-16,0-22 0,-1 22 0,1-1 15,21-20-15,0 20 0,0-21 16,21 1-16,0-1 0,0-21 0,21 22 16,0-22-16,0 0 0,21 0 15,-20-21-15,20 21 0,0-21 0,1 0 16,-1 0-16,0 0 0,1 0 16,-1-21-16,0 21 0,1-21 0,-22 21 15,21-21-15,-21 0 0,-21-1 16,0 1-16,0 0 0,0 0 0,0-21 15,0 20-15,-21-20 0,0 21 16,21 0-16,-21-22 0,0 22 16,-1 0-16,22-21 0,0 21 15,0-1-15,0 44 16,0-1 0,0 21-16,0 0 0,0 1 15,22-1-15,-22 0 0,0 22 0,0-22 16,0 1-16,0-1 0,0 0 15,0 22-15,0-22 0,-22 0 0,1 1 16,21-1-16,-21 0 0,0 1 16,0-1-16,0 22 0,-1-22 0,1 0 15,0 1-15,0-1 0,0 0 16,21-21-16,-21 1 0,21-1 16,-22 0-16,22 0 0,0 0 0,22-21 31,-1-21-31,0-21 0,21 21 0,-21-1 15</inkml:trace>
  <inkml:trace contextRef="#ctx0" brushRef="#br0" timeOffset="10492.39">20235 1228 0,'0'0'0,"-21"0"0,0 0 15,21 21-15,-21 21 16,0-21-16,-1 22 0,1-1 0,0 0 16,21 22-16,-21-22 0,0 1 15,21 20-15,0-21 0,0 1 0,-21-1 16,21-21-16,0 0 0,0 22 16,0-22-16,0 0 0,21-21 15,0 0 1,0 0-16,0-21 0,0 0 0,1 0 15,-1-1-15,0 1 0,0 0 0,0 0 16,0 0-16,1 0 16,-1-1-16,0 1 0,-21 42 31,0 1-31,0-1 0,0 0 0,0 0 16,0 0-16,21 0 0,-21 1 15,21-1-15,0 0 0,1 0 0,-1-21 16,0 0-16,0 21 0,21-21 15,-20 0-15,20 0 0,0 0 0,1 0 16,-1-21-16,-21 0 0,21 21 16,1-21-16,-22-22 0,0 22 15,0-21-15,0 0 0,1-1 0,-22 1 16,0-22-16,0 22 0,0 0 16,0-22-16,0 22 0,0 0 0,-22-1 15,1 22-15,0 0 0,0 0 16,0 21-16,-22 0 0,22 0 0,0 0 15,0 0-15,0 21 0,0 0 16,-1 0-16,22 0 0,0 1 16,0-1-16,0 0 0,22-21 15,-1 0-15,0 21 0</inkml:trace>
  <inkml:trace contextRef="#ctx0" brushRef="#br0" timeOffset="10755.83">21421 1080 0,'0'0'0,"0"21"15,0 0-15,-22 21 16,1-21-16,21 22 0,-21-1 16,0 0-16,21 1 0,-21-1 0,0 0 15,-1 1-15,22-1 0,-21 0 16,0 1-16,0-1 0,21 0 0,0-20 15,0 20-15,-21-21 0,21 0 16,0 0-16,0 1 0,0-1 16,21-42 15,-21-1-31,21 1 0</inkml:trace>
  <inkml:trace contextRef="#ctx0" brushRef="#br0" timeOffset="10980.77">21696 1143 0,'0'0'0,"0"-42"0,0 21 0,0 42 31,0 21-31,0 0 0,0 1 16,-21-1-16,-1 0 16,22 1-16,-21-1 0,0 0 0,0 1 15,21 20-15,-21-42 0,21 22 16,-21-1-16,21 0 0,0-20 0,0-1 15,0 0-15,0 0 0,0 0 16</inkml:trace>
  <inkml:trace contextRef="#ctx0" brushRef="#br0" timeOffset="11148.04">21188 1609 0,'0'0'0,"-21"0"0,-1 0 15,1 0-15,42 0 32,22 0-32,-22 0 15,21 0-15,-21 0 0,22 0 16,-1 0-16,22 0 0,-22-21 0,21 21 16,1 0-16,-1-22 0</inkml:trace>
  <inkml:trace contextRef="#ctx0" brushRef="#br0" timeOffset="11696.75">22310 1715 0,'0'-22'15,"0"1"-15,21 0 16,-21 0-16,0 0 0,0 0 16,0-1-16,0 1 0,0-21 15,0 21-15,-21 0 0,-1-1 0,1 22 16,0-21-16,0 21 16,0 0-16,0 0 0,-22 0 0,22 0 15,-21 21-15,21 1 0,-22 20 16,1-21-16,21 21 0,-22 1 0,22-1 15,0-21-15,0 22 0,21-1 16,0-21-16,0 21 0,0-20 0,0-1 16,0 0-16,21 0 0,0-21 15,0 21-15,1-21 0,-1 0 0,0 0 16,0 0-16,21 0 0,-20 0 16,-1-21-16,21 21 0,-21-21 0,22 0 15,-22 0-15,0-1 0,21 1 16,-21 0-16,1-21 0,-1 21 15,0-22-15,0 22 0,0 0 0,0 0 16,-21 0-16,22 21 0,-22 21 16,0 0-1,-22 0-15,1 0 0,21 0 16,0 1-16,-21 20 0,21-21 0,-21 0 16,21 0-16,0 1 0,0-1 15,0 0-15,0 0 0,21-21 16,0 0-16,0 0 0,1 0 15,-1 0-15,0 0 0</inkml:trace>
  <inkml:trace contextRef="#ctx0" brushRef="#br0" timeOffset="12132.27">22818 1609 0,'0'0'16,"21"-21"-16,-21-22 0,21 22 0,-21 0 0,21 0 15,-42 42 16,0 0-31,0 21 0,-1-20 16,1 20-16,0-21 0,0 21 0,0-20 16,0 20-16,-1-21 0,1 21 15,0-20-15,21-1 0,-21 0 0,21 0 16,-21-21-16,21 21 0,0-42 47,0 0-32,21 0-15,0 0 0,21-1 16,-20-20-16,20 21 0,0-21 16,1-1-16,-1 22 0,0 0 0,1-21 15,-1 42-15,0-22 0,-21 22 16,22 0-16,-22 0 0,0 0 0,0 22 16,-21-1-16,0 0 0,0 0 15,0 21-15,0-20 0,0 20 0,0-21 16,0 21-16,0-20 0,0-1 15,-21 0-15,21 0 0,0 0 16,-21-21-16,0 21 0,21 1 16,-21-22-16,42-22 31</inkml:trace>
  <inkml:trace contextRef="#ctx0" brushRef="#br0" timeOffset="12628.1">23770 1503 0,'-21'0'0,"42"0"0,-63 0 0,21 0 16,-1 0-16,1 0 0,0 0 16,-21 0-16,21 21 0,-22 0 0,22 0 15,-21 1-15,21-1 0,-1 0 16,-20 0-16,21 21 0,0-20 0,0-1 15,-1 21-15,22-21 0,0 0 16,0 22-16,0-22 0,0 0 16,22 0-16,-1 0 0,0-21 15,0 0-15,0 0 0,22 0 0,-22 0 16,0 0-16,21 0 0,-21-21 16,22 0-16,-22 21 0,21-42 15,-21 21-15,22-22 0,-22 22 0,21-21 16,1-1-16,-22-20 0,21 21 15,-21-22-15,0 22 0,22-22 0,-22 1 16,0-1-16,0 22 0,-21 0 16,0-1-16,0 1 0,0 21 15,-21 21-15,0 21 16,0 0-16,0 0 0,-1 22 16,-20-1-16,21 0 0,0 1 0,21-1 15,0 0-15,-21 1 0,21-1 16,0 21-16,0-20 0,0-1 0,0 0 15,0 1-15,21-1 0,0-21 0,0 22 16,0-22-16,0 0 16,1 0-16,-1-21 0,0 0 0,0 0 15,0 0-15,0 0 0,1 0 16,-1-21-16</inkml:trace>
  <inkml:trace contextRef="#ctx0" brushRef="#br0" timeOffset="12902.03">24701 974 0,'0'0'0,"-21"-21"16,0 21-16,0 21 0,0 0 0,21 0 16,-21 21-16,-1 1 0,22-1 15,-21 0-15,21 1 0,-21-1 0,0 0 16,21 22-16,0-22 0,-21 1 15,0 20-15,21-21 0,-22 1 0,22-1 16,0 0-16,0 1 0,0-22 16,0 21-16,-21-21 0,21 1 0,0-1 15,0 0-15,21-21 32,1 0-32,-1 0 0</inkml:trace>
  <inkml:trace contextRef="#ctx0" brushRef="#br0" timeOffset="13552.84">24871 1651 0,'21'0'31,"0"0"-31,0 0 0,0 0 16,1 0-16,-1 0 0,0 0 0,0 0 15,0 0-15,0-21 16,22 21-16,-43-21 0,21 21 0,0-21 16,-21-1-16,0 1 15,0 0-15,-21 21 16,0 0-16,0 0 16,-1 0-16,-20 0 0,21 21 0,0 0 15,0 1-15,-1 20 0,1-21 16,0 0-16,0 22 0,0-22 0,21 0 15,0 21-15,0-21 0,0 1 16,0-1-16,0 0 0,0 0 0,21 0 16,0 0-16,0 1 0,22-22 15,-22 0-15,0 21 0,21-21 16,1 0-16,-22 0 0,21 0 16,0 0-16,1 0 0,-1-21 0,-21-1 15,22 22-15,-1-21 0,0 0 16,1-21-16,-1 21 0,0-22 0,1 22 15,-22-21-15,21-1 0,-21 1 16,0 0-16,-21 21 0,0-1 0,0 1 16,0 0-16,-21 21 15,0 0-15,0 0 0,0 0 0,0 21 16,-22 0-16,43 1 0,-21 20 16,21-21-16,-21 21 0,21-20 15,0 20-15,0 0 0,0-21 0,0 1 16,0 20-16,21-21 0,0 0 15,-21 0-15,21 1 0,1-1 16,-22 0 0,0 0-1,-22 0-15,1-21 16,0 0-16,0 0 0,-21 0 16,20 0-16,1 0 0,0 21 15,0-21-15,-21 0 0,20 0 0,-20 0 16,0 0-16</inkml:trace>
  <inkml:trace contextRef="#ctx0" brushRef="#br0" timeOffset="14953.06">1291 4614 0,'0'-21'15,"21"0"1,0 0-16,1 21 0,20-21 15,-21 0-15,21-1 16,1 1-16,20 0 0,-42 0 0,22-21 16,-1 20-16,-21 1 0,0 0 15,1 0-15,-22 0 0,0 0 16,-22-1-16,1 1 0,-21 21 0,0 0 16,-1 0-16,-20 0 0,-1 0 15,1 0-15,20 21 0,-20-21 0,21 22 16,-1-1-16,1 0 0,0 0 15,20 21-15,1-20 0,0 20 16,21-21-16,0 21 0,0-20 0,21 20 16,0-21-16,22 21 0,-1-20 15,-21 20-15,22-21 0,-1 21 16,0-20-16,1 20 0,-1-21 16,-21 21-16,21-20 0,-20 20 0,-1-21 15,-21 0-15,0 0 0,0 1 16,-21 20-16,-1-21 0,-20 0 0,0-21 15,-1 21-15,1 1 0,-21-22 16,20 0-16,-20 0 0,-1 0 16,22 0-16,0 0 0,-22 0 0,22 0 15,-1-22-15,1 22 0,21-21 16,-21-21-16,20 21 0,1 0 0,0-22 16,21 1-16,0 0 15,0-1-15,0 22 0,21-21 16,0 21-16,1-22 0,-1 22 0,0 0 15,21 0-15,-21 0 0,1 21 16</inkml:trace>
  <inkml:trace contextRef="#ctx0" brushRef="#br0" timeOffset="15548.39">1609 4572 0,'0'0'0,"21"0"0,-21 21 31,0 0-31,0 22 0,0-22 0,0 21 16,0-21-16,-21 22 0,21-1 15,-22-21-15,22 22 0,0-1 16,0-21-16,-21 0 0,21 22 0,0-22 16,0 0-16,21-21 31,1-21-16,-1 0-15,0-1 0,0 1 0,0-21 16,22 21-16,-22-22 0,0 22 16,-21 0-16,21-21 0,0 21 15,0-1-15,-21 1 0,0 0 16,0 42 0,0 0-1,0 22-15,0-22 0,0 21 16,0-21-16,0 22 0,22-1 0,-22-21 15,21 22-15,-21-22 0,0 0 16,21 0-16,0 0 0,0-21 16,0 0-16,1 0 0,-1 0 15,0 0-15,0 0 0,0 0 0,22-21 16,-22 0-16,21 0 0,-21 0 16,0-22-16,22 22 0,-22-21 15,0-1-15,0 22 0,0-21 16,-21 0-16,0-1 0,0 22 0,0-21 15,-21 21-15,0-22 0,0 22 16,0 0-16,0 0 0,-1 0 0,1 21 16,0 0-1,0 0-15,21 21 16,0 0 0,21 0-16,0-21 0,0 0 15,1 21-15,-1-21 0,21 0 16</inkml:trace>
  <inkml:trace contextRef="#ctx0" brushRef="#br0" timeOffset="15788.46">2836 4530 0,'0'0'0,"-21"0"31,0 21-31,0 0 0,21 0 16,0 0-16,-21 22 0,21-1 15,-22-21-15,22 22 0,-21-1 0,21 0 16,0 1-16,0-1 16,0-21-16,-21 21 0,21-20 0,0-1 15,0 0-15,0 0 0,0 0 16,21-21 0,-21-21-16,21 0 15,1 0-15,-22-22 0</inkml:trace>
  <inkml:trace contextRef="#ctx0" brushRef="#br0" timeOffset="16148.55">2815 4128 0,'0'0'0,"-21"-22"0,0 1 0,0 21 16,-1 0-16,1 0 0,0 0 15,0 21-15,0-21 0,0 22 16,-1-1-16,1 21 0,21-21 0,0 0 15,0 1-15,0-1 0,21 0 16,22-21-16,-22 0 0,0 0 16,21 0-16,-20 0 0,20 0 15,-21 0-15,21 0 0,-20-21 0,-1 0 16,0-1-16,0 1 0,0 0 16,-21 0-16,0 0 0,0 0 0,0-1 15,0 1-15,-21 0 0,0 0 16,-21 0-16,20 0 0,1-1 15,-21 22-15,21 0 0,-22 0 16,22 0-16,-21 0 0,21 22 0,0-1 16,-1 0-16,22 0 0,0 0 15,0 0-15,0 1 0,0-1 0,0 0 16,22 0-16,20-21 0,-21 0 16,21 0-16,1 0 0</inkml:trace>
  <inkml:trace contextRef="#ctx0" brushRef="#br0" timeOffset="16412.61">3387 4001 0,'0'42'16,"0"-21"-16,-22 0 0,22 22 15,-21-22-15,0 21 0,21 22 0,-21-22 16,0 21-16,0-20 0,-1 20 15,1-20-15,0 20 0,0 1 0,0-22 16,21 21-16,0-20 0,0-1 16,0 0-16,0-20 0,0-1 0,0 21 15,21-21-15,0-21 16,0 21-16,0-21 0,1 0 16,-1 0-16,-21-21 0,0 0 0,21 21 15,-21-21-15</inkml:trace>
  <inkml:trace contextRef="#ctx0" brushRef="#br0" timeOffset="16583.89">3069 4657 0,'-21'0'15,"42"0"-15,-63 0 0,21 0 0,42-21 32,0 21-32,0 0 0,0 0 15,0 0-15,22 0 0,-22 0 16,21-22-16,1 22 0,-1-21 15,0 21-15,1-21 0,20 0 0,-21 21 16,1-21-16</inkml:trace>
  <inkml:trace contextRef="#ctx0" brushRef="#br0" timeOffset="17244.03">4022 4382 0,'-22'0'16,"1"0"-16,0 0 0,0 0 0,0 21 15,-22-21-15,22 21 0,0 0 16,-21 0-16,21 0 0,-1 22 0,-20-22 16,21 21-16,0 1 0,0-22 0,21 21 15,0 0-15,0 1 16,0-1-16,0 0 0,0-20 0,0-1 16,21 0-16,21 0 0,-21 0 15,22 0-15,-1-21 0,21 0 0,-20 0 16,-1 0-16,64-42 15,-43 21-15,-20 0 0,-1 0 0,0-22 16,1 22-16,-1-21 0,0 21 16,-20-22-16,-1 1 0,0 0 0,0-22 15,0 22-15,-21-22 0,21 22 0,-21-22 16,0 1-16,0-1 0,0 1 16,0-1-16,0 1 0,0 21 0,0-1 15,0 22-15,0 0 16,0 0-16,0 42 15,-21 21-15,21 1 16,0-1-16,-21 0 0,21 22 0,0-1 16,0 1-16,0-22 0,0 22 15,-21 84 1,21-85-16,0-20 0,0-1 0,-21 0 16,21-21-16,0 22 0,0-22 0,0 0 15,0 0-15,0 0 16,0-42-1,0 0-15,0 0 16,0 0-16,0 0 0,0-1 16,21-20-16,0 21 0,0-21 0,0 20 15,22-20-15,-22 0 0,21 21 16,-21-22-16,22 22 0,-1 0 0,0 21 16,1 0-16,-1 0 0,-21 0 0,0 0 15,22 21-15,-43 0 0,21 0 16,-21 1-16,0-1 0,0 0 0,0 0 15,0 0-15,0 0 0,0 1 16,-21-1-16,21 0 0,-21 0 0,-1 0 16,22 0-16,-21-21 0,21 22 0</inkml:trace>
  <inkml:trace contextRef="#ctx0" brushRef="#br0" timeOffset="17724.75">5038 3979 0,'0'0'0,"21"-21"15,0 21-15,0 0 16,21 0-16,1 0 0,-1 0 0,22-21 16,-1 21-16,1 0 0,-1 0 0,1-21 15,-1 21-15,22 0 0,-22 0 16,1 0-16,-1 0 0,1 0 0,-22 0 15,0 0-15,-20 0 0,-1 0 16,-42 0 0,-22 0-16</inkml:trace>
  <inkml:trace contextRef="#ctx0" brushRef="#br0" timeOffset="17968.61">5524 3937 0,'-21'0'0,"42"0"0,-63 21 31,42 0-31,-21 1 16,21 20-16,0-21 0,0 21 0,-21 1 15,21-1-15,-21 22 0,21-22 16,-22 21-16,22-20 0,-21 20 16,21-20-16,0 20 0,0-21 15,0 1-15,0-1 0,0 0 0,0-20 16,0 20-16,0-21 0,0 0 15,0 0-15,21 1 0,1-22 16,-1 0-16,0 0 16</inkml:trace>
  <inkml:trace contextRef="#ctx0" brushRef="#br0" timeOffset="18436.84">6286 4487 0,'0'-21'0,"0"42"0,22-63 0,-22 21 16,0 0-16,0 0 0,0-1 16,-22 1-16,22 0 0,-21 21 0,-21-21 15,21 0-15,-22 21 0,22 0 16,-21 0-16,0 0 0,-1 0 0,1 21 16,0 21-16,-1-21 0,22 1 15,-21 20-15,-1-21 0,22 21 0,0 1 16,0-1-16,0-21 0,0 22 0,21-1 15,0-21-15,0 21 0,0-20 16,0-1-16,0 0 0,21 0 0,0-21 16,21 0-16,-21 0 15,22 0-15,-22 0 0,21 0 0,1 0 16,-22-21-16,21 0 0,0 0 0,-20-1 16,-1 1-16,21 0 0,-21 0 15,0 0-15,1 0 0,-22-22 0,0 22 16,21 0-16,-21 0 0,0 0 15,0-1-15,21 1 0,-21 42 32,0 1-32,0-1 0,0 0 15,0 0-15,0 21 0,0-20 0,0-1 16,0 0-16,21 0 16,-21 0-16,21 0 0,0 1 0,1-22 15,-1 0-15,0 0 0,0 0 16,21 0-16,-20 0 0,-1-22 15</inkml:trace>
  <inkml:trace contextRef="#ctx0" brushRef="#br0" timeOffset="18904.86">6879 3916 0,'0'-21'0,"0"42"0,0-63 0,0 63 31,-21 21-31,21 0 0,-21 1 0,0 20 16,-1 1-16,1-22 0,0 22 0,21-1 16,-21 1-16,0-22 0,0 21 15,-1-20-15,22-1 0,0 0 0,0 1 16,0-1-16,-21-21 0,21 0 16,0 22-16,0-22 0,0 0 0,0 0 15,0-42 16,0 0-31,0 0 0,0 0 0,0-1 16,21 1-16,-21 0 16,22-21-16,-1 21 0,0-22 0,0 22 15,0-21-15,22 21 0,-1-22 0,-21 22 16,21 0-16,1 0 0,20 0 16,-20 21-16,-1 0 0,0 0 0,-21 0 15,22 21-15,-22 0 0,0-21 16,-21 21-16,0 21 0,0-20 0,0-1 15,0 0-15,0 21 0,-21-21 0,0 1 16,-22-1-16,22 0 0,-21 21 16,21-21-16,-22 1 0,1-1 0,21 0 15,-21-21-15,20 21 0,-20 0 16,21-21-16,42-21 31</inkml:trace>
  <inkml:trace contextRef="#ctx0" brushRef="#br0" timeOffset="19356.46">8086 4466 0,'0'0'15,"0"-21"-15,0 0 0,0 0 0,0 0 0,0-1 16,0 1-1,0 0-15,-22 21 0,1 0 0,0 0 16,-21 0-16,21 0 0,-22 0 0,22 0 16,-21 21-16,-1-21 0,1 21 15,0 1-15,21-1 0,-22 21 0,22-21 16,-21 0-16,21 1 0,-1-1 16,22 0-16,0 0 0,0 0 0,0 0 15,22-21-15,20 0 0,0 22 16,1-22-16,-1 0 0,0 0 15,1 21-15,20-21 0,-21 21 0,1-21 16,-1 21-16,0 0 0,-20-21 16,20 21-16,-42 1 0,0-1 15,0 0-15,-21-21 0,0 21 16,-1 0-16,-20-21 0,0 21 16,-22-21-16,22 0 0,0 22 0,-1-22 15,1 21-15,-22-21 0,43 0 16,-21 0-16,0 0 0,20 0 0,1 0 15,0 0-15,0 0 0,21-21 16,21-1 0,0 1-16,22 21 0,-22-21 15</inkml:trace>
  <inkml:trace contextRef="#ctx0" brushRef="#br0" timeOffset="19652.31">8826 4551 0,'22'0'0,"-1"0"16,0 0-16,0 0 0,0 0 16,0 0-16,22 0 0,-22 21 15,21-21-15,1 0 0,20 21 0,-21 0 16,22-21-16,-1 0 0,-20 0 15,20 0-15,1 22 0,-1-22 16,1 0-16,-1 0 0,-20 0 0,20 0 16,-21 0-16,-20 0 0,20 0 15,-21-22-15,0 1 0,-21 0 16,0 0 0,-21 21-16,0-21 0,-21 21 0</inkml:trace>
  <inkml:trace contextRef="#ctx0" brushRef="#br0" timeOffset="19856.18">9567 4424 0,'0'0'0,"-21"-21"0,0 0 0,21-1 16,21 22 15,0 0-31,0 22 16,1-1-16,-22 0 0,0 0 16,21 0-16,-21 0 0,21 1 0,-21-1 15,0 0-15,0 0 0,0 0 0,0 0 16,0 22-16,-21-22 0,0 0 15,-22 0-15,22 0 0,-21 22 0,-1-22 16,-20 0-16,21 0 0,-22 0 16,22 1-16,-22-22 0,1 21 0</inkml:trace>
  <inkml:trace contextRef="#ctx0" brushRef="#br0" timeOffset="20628.75">10562 4530 0,'21'-21'16,"-42"42"-16,63-64 0,-20 22 16,-1 0-16,0 0 0,0 0 0,0 0 15,0-22-15,-21 22 0,0-21 0,0 21 16,0-1-16,0 1 0,-21 0 16,0 0-16,0 21 0,-21 0 0,-1 0 15,1 21-15,0 0 0,-1 0 16,1 22-16,0-22 0,-22 21 0,22 1 15,-1 20-15,22-21 0,-21 1 0,21-1 16,0 0-16,21-20 0,0 20 16,0-21-16,0 0 0,21 0 0,0 1 15,0-1-15,21-21 0,1 0 16,-22 0-16,21 0 0,22-21 16,-22-1-16,0 1 0,1 0 0,-1 0 15,22 0-15,-22-22 0,0 22 16,1-21-16,-1 0 0,-21-1 0,21 1 15,-20-22-15,-1 22 0,-21-21 16,0-1-16,21 1 0,-21-1 0,0 1 16,0-1-16,0 22 0,0-1 0,0 1 15,0 0-15,0 21 16,-21 21-16,0 21 0,21 21 16,0-21-16,0 43 0,0-22 15,0 22-15,-22-1 0,22 22 0,-21-22 16,21 1-16,0-22 0,0 22 15,0-22-15,0 0 0,0 1 16,0-1-16,0-21 0,21 21 0,1-20 16,-1-22-16,0 21 0,21-21 0,-21 21 15,1-21-15,20 0 0,-21 0 16,0 0-16</inkml:trace>
  <inkml:trace contextRef="#ctx0" brushRef="#br0" timeOffset="21000.84">11239 4424 0,'0'-21'16,"0"42"-16,0-63 0,0 20 0,0 1 0,22 0 15,-22 0-15,21 0 0,0 21 16,0-21-16,0-1 0,0 22 0,1 0 16,-1 0-16,0 0 0,0 22 15,0-1-15,0 0 0,1 0 0,-1 0 16,0 0-16,0 22 0,0-22 0,-21 21 15,21-21-15,-21 22 0,0-22 16,0 0-16,0 21 0,0-20 0,0-1 16,-21 0-16,21 0 0,-21-21 15,21 21-15,-21-21 0,21-21 32,0 0-17,0 0-15,0 0 0,0-1 0,0 1 16,0 0-16,0-21 0,21 21 0,0-22 15,0 22-15,1-21 0,-22 21 16,21-1-16,0 1 0,0 0 0,0 0 16,0 0-16,1 21 0,-1 0 15,0 0-15,0 0 0,0 0 0,0-21 16</inkml:trace>
  <inkml:trace contextRef="#ctx0" brushRef="#br0" timeOffset="21212.31">12128 4276 0,'0'21'0,"0"21"16,0-21-16,0 1 15,0-1-15,-21 0 0,21 0 0,-21 21 16,21-20-16,0-1 0,0 0 0,0 0 16,-21 0-16,21 0 0,0 1 15,-21-22-15,21 21 0,21-21 31,0-21-15,-21-1-16,0 1 0</inkml:trace>
  <inkml:trace contextRef="#ctx0" brushRef="#br0" timeOffset="21388.26">12023 4043 0,'0'0'0,"-22"-21"15,22 0-15,-21 21 0,42 21 47,1 0-47,-1-21 16,0 21-16,0-21 0,0 21 16</inkml:trace>
  <inkml:trace contextRef="#ctx0" brushRef="#br0" timeOffset="21748.06">12382 4255 0,'22'0'32,"-1"0"-32,-21 21 0,21 0 15,0-21-15,0 21 0,-21 0 16,21 0-16,1 1 0,-22 20 0,21-21 15,-21 0-15,0 22 0,0-22 16,0 0-16,0 0 0,0 0 16,0 0-16,0 1 0,0-1 0,0 0 15,0-42 17,0 0-17,21-1-15,0 1 0,-21-21 16,21 21-16,-21 0 0,21-22 0,1 22 15,-22-21-15,21-1 0,0 22 16,0-21-16,0 21 0,-21-22 16,21 22-16,1 21 0,-1-21 0,0 21 15</inkml:trace>
  <inkml:trace contextRef="#ctx0" brushRef="#br0" timeOffset="22071.63">12912 4466 0,'0'0'16,"21"0"-16,0 0 0,0 0 0,0 0 15,22 0-15,-22 0 0,21-21 0,-21 21 16,22-21-16,-1 0 16,-21 0-16,0-1 0,0 1 0,1 0 15,-22 0-15,21 0 0,-21 0 16,0-1-16,0 1 0,-21 0 0,-1 21 15,1 0-15,0 0 0,-21 0 0,21 0 16,-1 21-16,-20 0 0,21 1 16,0-1-16,0 0 0,-1 21 0,22-21 15,0 22-15,0-22 0,0 0 16,0 21-16,0-20 0,0-1 0,0 0 16,0 0-16,22 0 0,-1-21 0,0 21 15,21 1-15,-21-22 0,22 0 16,-1 0-16,-21 0 0,22 0 0,-1 0 15,0 0-15,1 0 0</inkml:trace>
  <inkml:trace contextRef="#ctx0" brushRef="#br0" timeOffset="22416.55">13674 4276 0,'0'-43'0,"0"86"0,0-107 0,0 43 0,0 0 15,0 0-15,0 0 16,21 21-16,0 0 0,0 0 15,0 0-15,0 21 0,1 0 0,-1 0 16,-21 0-16,21 22 0,0-22 16,0 0-16,0 21 0,-21 1 15,22-22-15,-22 0 0,21 21 0,-21-21 16,0 1-16,0 20 0,0-21 16,-21 0-16,21 0 0,-22-21 15,1 0-15,0 0 16,0 0-16,21-21 15,0 0-15,0 0 16,0 0-16,0 0 0,0-1 16,0 1-16,21-21 0,0 21 0,0-22 15,1 22-15,-1-21 0,0 0 0,-21-1 16,21 22-16,0-21 16,0 21-16,1-22 0,-1 22 0,0 0 15,0 0-15,0 21 0,0 0 0</inkml:trace>
  <inkml:trace contextRef="#ctx0" brushRef="#br0" timeOffset="22615.83">14647 4382 0,'0'0'0,"21"0"31,1 0-15,-1-22-1,0 1-15</inkml:trace>
  <inkml:trace contextRef="#ctx0" brushRef="#br0" timeOffset="23053.21">15769 3874 0,'0'-22'0,"-42"22"16,21 0-16,-22 0 0,1 0 15,-22 0-15,22 0 0,-21 22 0,20-22 16,1 21-16,0 0 0,-1 0 16,22 21-16,0-20 0,21-1 0,0 21 15,0-21-15,21 0 0,0 1 0,0 20 16,1-21-16,20 0 0,-21 0 16,21 1-16,-20 20 0,20-21 15,0 0-15,1 0 0,-22 1 16,21-1-16,-21 0 0,0 0 0,-21 0 15,0 0-15,0 1 0,-42-1 16,21-21 0,0 0-16,-22 0 0,1 0 0,0 0 15,-1 0-15,1 0 0,21-21 0,-21 21 16,-1 0-16,22-22 0,21 1 16,0 0-16,0 0 15,21 21-15,0-21 16,22 0-16</inkml:trace>
  <inkml:trace contextRef="#ctx0" brushRef="#br0" timeOffset="23611.96">16065 4043 0,'-21'21'15,"21"0"-15,-21 0 0,0 1 16,21-1-16,0 21 0,-21-21 0,0 22 15,21-22-15,-22 21 0,22-21 16,0 22-16,0-22 0,0 0 0,0 0 16,0 0-16,0 0 0,0 1 15,22-22 1,-1 0-16,0 0 16,0 0-16,0-22 0,0 22 0,1-21 15,-1 0-15,21 21 0,-21-21 16,0 0-16,22 0 0,-22-1 0,0 1 15,0 0-15,0 0 0,1 0 16,-22 0-16,0 42 16,0 0-16,0 0 15,0 0-15,0 0 0,0 1 16,0-1-16,0 0 0,0 0 0,0 0 16,0 0-16,21 1 15,0-22-15,0 21 0,21-21 0,-20 0 16,20 0-16,-21 0 0,21 0 0,1 0 15,-22 0-15,21 0 0,-21 0 16,22-21-16,-22-1 0,0 22 0,21-21 16,-42 0-16,22-21 0,-22 21 15,21-22-15,-21 1 0,0 0 0,0-1 16,0 1-16,0 0 0,0 20 0,-21-20 16,-1 21-16,22 0 0,-21 0 15,0 21-15,0 0 0,0 0 0,0 0 16,-1 0-16,1 21 0,21 0 15,0 0-15,0 0 16,0 0-16,0 1 0,21-1 16,1-21-16,-1 21 0,0-21 0,0 0 15,21 0-15</inkml:trace>
  <inkml:trace contextRef="#ctx0" brushRef="#br0" timeOffset="23812.09">17230 4170 0,'0'0'0,"21"-21"16,0 21-16,-42 0 31,0 21-31,21 0 16,-22 21-16,1-20 0,0-1 0,21 0 15,0 21-15,-21-21 0,21 1 16,0-1-16,0 0 0,0 0 16,0 0-16,21-21 31,-21-21-16</inkml:trace>
  <inkml:trace contextRef="#ctx0" brushRef="#br0" timeOffset="23976.01">17208 3895 0,'0'-21'15,"0"42"-15,22-64 0,-1 43 16,0 0 31,-21 22-47,21-22 0</inkml:trace>
  <inkml:trace contextRef="#ctx0" brushRef="#br0" timeOffset="24268.46">17992 3662 0,'0'0'0,"0"-21"0,0 0 0,0-1 16,0 1-16,0 0 0,0 42 31,0 0-31,-22 1 0,22 20 16,-21 0-16,21-21 0,-21 22 0,0-1 15,0 22-15,21-22 0,-21 0 16,-1 22-16,1-22 0,0 22 0,21-22 15,0 0-15,-21 1 0,21-1 16,0-21-16,0 21 0,0-20 16,0-1-16,0 0 0,0 0 0,21-21 0,0 0 31,0 0-31,-21-21 16,0 0-16</inkml:trace>
  <inkml:trace contextRef="#ctx0" brushRef="#br0" timeOffset="24420.9">17526 4106 0,'-21'0'0,"42"0"0,-42-21 16,42 21-1,0 0-15,21 0 0,-20 0 0,20 0 16,0 0-16,1 0 0,-1 0 16,0 0-16,1 0 0,-1 0 15,0-21-15,22 21 0,-22-21 0,0 21 16</inkml:trace>
  <inkml:trace contextRef="#ctx0" brushRef="#br0" timeOffset="24664.87">18605 3852 0,'0'0'16,"-21"0"-16,0 0 0,0 0 0,0 22 15,0-1-15,-1 0 0,1 0 0,0 0 16,0 22-16,0-1 0,0 0 15,-1-21-15,1 22 0,0-1 16,21 0-16,-21-20 0,21 20 0,0-21 16,0 0-16,0 22 0,21-22 15,0 0-15,0-21 0,1 21 0,-1-21 16,21 0-16,-21 0 0,22 0 16,-1 0-16,0 0 0,1 0 0,-1-21 15,0 0-15,1 0 0</inkml:trace>
  <inkml:trace contextRef="#ctx0" brushRef="#br0" timeOffset="25132.28">19113 3789 0,'0'0'0,"0"-42"0,0-22 15,0 22-15,0-1 0,0 22 16,0 0-16,0 0 0,0 42 31,0 21-31,0-20 0,0 20 16,0-21-16,0 21 0,-21 1 15,21-1-15,0 0 0,0 22 0,-21-22 16,21 22-16,-21-22 0,21 0 16,0 22-16,-21-22 0,21-21 0,-21 22 15,-1-1-15,22-21 0,0 0 0,0 1 16,-21-1-16,21-42 47,0-1-47,21 1 0,1 0 0,-1 0 15,0 0-15,0 0 0,0-22 16,0 22-16,22-21 0,-22-1 0,21 22 16,-21-21-16,22 21 0,-1 0 15,-21-1-15,22 1 0,-22 21 0,0 0 16,0 0-16,0 0 0,-21 43 16,0-22-16,0 0 0,0 21 15,0 1-15,0-1 0,0-21 0,0 21 16,0 1-16,0-22 0,0 0 15,0 21-15,0-20 0,0-1 16,0 0-16,0-42 47,21 0-47</inkml:trace>
  <inkml:trace contextRef="#ctx0" brushRef="#br0" timeOffset="25359.67">19748 3662 0,'0'-21'15,"0"42"-15,0-63 0,22 20 16,-1 22-16,0 0 0,0 0 16,21 0-16,1 0 0,-22 0 15,21 0-15,-21 0 0,1 0 0,20 0 16,-21 0-16,0 0 0,0 0 0,1 0 15,-1 0-15,0 0 16,0 0 0,-21-21-16</inkml:trace>
  <inkml:trace contextRef="#ctx0" brushRef="#br0" timeOffset="25596.53">20172 3598 0,'0'0'0,"0"22"0,-21-22 15,21 21-15,-22-21 0,22 21 16,-21 0-16,21 0 0,0 0 16,0 1-16,-21-1 0,21 21 0,-21-21 15,0 22-15,21-1 0,0 0 16,-21 22-16,21-22 0,-22 0 0,1 1 16,21-1-16,-21 0 0,21 1 15,-21-1-15,0-21 0,21 22 0,-21-22 16,21 0-16,-22-21 0,22 21 15,0 0-15,22-21 32,-1 0-32</inkml:trace>
  <inkml:trace contextRef="#ctx0" brushRef="#br0" timeOffset="25936.34">20320 4106 0,'0'-42'15,"0"84"-15,-21-63 16,21 42-16,-21 1 0,-1-1 0,22 0 16,-21 21-16,21-21 15,-21 22-15,21-22 0,0 0 0,0 21 16,0-20-16,0-1 0,0 0 0,0 0 16,21 0-16,0 0 0,1-21 15,-1 0-15,0 0 0,0 0 0,0 0 16,0 0-16,1 0 0,-1 0 15,0 0-15,0-21 0,0 0 0,0 0 16,1 0-16,-1-22 0,-21 22 0,0-21 16,0 21-16,0-22 0,0 22 15,0-21-15,0 21 0,0 0 0,0-1 16,-21 22-16,-1 0 0,1 0 16,0 0-16,0 0 0,0 0 15,-22 0-15,22 0 0,0 0 16,-21 0-16,21 0 0,-1 0 0,1-21 15</inkml:trace>
  <inkml:trace contextRef="#ctx0" brushRef="#br0" timeOffset="26520.82">20616 4064 0,'0'21'15,"0"0"-15,0 1 16,-21-1-16,21 0 0,0 0 16,21-21 15,0 0-31,1 0 16,-1 0-16,0 0 0,0-21 15,0 21-15,0-21 0,1 0 0,-1-1 16,-42 22-1,-1 0 1,1 0-16,0 0 0,0 0 16,0 0-16,0 0 0,21 22 15,21-22 1,0 0-16,0 0 0,0 0 0,22 0 16,-22 0-16</inkml:trace>
  <inkml:trace contextRef="#ctx0" brushRef="#br0" timeOffset="27157.03">21357 3895 0,'21'-21'16,"0"21"-16,-21-22 0,22 22 15,-22 22 1,0-1-16,0 0 16,-22 0-16,1 21 0,0-20 15,21 20-15,-21 0 0,0 1 16,0-1-16,-1 0 0,22-21 16,0 22-16,-21-22 0,21 0 0,0 0 15,-21 0-15,21 1 0,21-22 31,0 0-31,1-22 0,-1 1 16,0 21-16,0-21 0,0 0 16,22-21-16,-22 20 0,0 1 0,21-21 15,-21 21-15,1-22 0,-1 22 16,21 0-16,-21 0 0,0 21 16,1 0-1,-22 21-15,0 21 0,0-20 16,21-1-16,-21 0 0,0 0 0,0 21 15,21-20-15,0-1 0,0-21 16,-21 21-16,21 0 0,22 0 0,-22-21 16,21 0-16,-21 0 0,22 0 15,-1 0-15,-21 0 0,22 0 0,-22-21 16,21 21-16,-21-21 0,0 0 16,1 0-16,-1-1 0,0-20 0,0 21 15,-21-21-15,21-1 0,-21 1 16,0 0-16,0-1 0,0 1 15,0 0-15,0 20 0,0-20 0,-21 42 16,0-21-16,0 0 0,0 21 16,-1 0-16,1 0 0,0 0 0,0 0 15,0 21-15,0 0 0,-1 0 16,1 0-16,21 1 0,0-1 0,0 0 16,0 0-16,0 0 0,21 0 15</inkml:trace>
  <inkml:trace contextRef="#ctx0" brushRef="#br0" timeOffset="27396.59">22542 3895 0,'0'0'0,"22"0"16,-22 21-1,0 0-15,0 0 0,0 0 0,0 22 16,0-22-16,-22 0 0,22 21 15,-21-20-15,21-1 0,0 0 0,-21 0 16,21 0-16,-21 0 0,21 1 16,-21-22-16,21-22 31,0 1-15</inkml:trace>
  <inkml:trace contextRef="#ctx0" brushRef="#br0" timeOffset="27553.06">22500 3704 0,'0'-21'0,"0"42"0,0-63 0,0 21 15,0 0-15,0 42 32,0 0-17,21-21-15,0 21 16</inkml:trace>
  <inkml:trace contextRef="#ctx0" brushRef="#br0" timeOffset="28013.35">22860 3895 0,'0'0'15,"0"21"-15,0 0 0,21 21 0,-21-20 16,0-1-16,0 0 15,21 21-15,-21-21 0,21 1 0,1 20 0,-22-21 16,0 0-16,21 0 0,-21 1 16,0-1-16,-21-21 47,-1 0-47,1-21 0,0 21 15,21-22-15,0 1 0,0 0 16,0-21-16,0 21 0,0-22 0,0 22 15,21-21-15,0-1 0,22 1 16,-22 21-16,21-21 0,22 20 0,-22 1 16,0 0-16,1 0 0,20 0 15,-20 21-15,-1 0 0,0 0 0,1 21 16,-22 0-16,0 0 0,0 22 16,0-22-16,-21 21 0,0 0 15,0 1-15,0-1 0,0 0 0,0-20 16,0 20-16,-21-21 0,0 0 15,21 0-15,-21 1 0,0-1 0,21 0 16,-22-21-16,22 21 16,-21-21-16,21-21 31,21 21-31,-21-21 0,22 0 0</inkml:trace>
  <inkml:trace contextRef="#ctx0" brushRef="#br0" timeOffset="28552.69">24342 4001 0,'0'0'0,"0"-22"0,0 1 15,0 0-15,0 0 0,0 0 16,0 0-16,0-1 0,0 1 0,-22 0 16,1 21-16,0-21 0,-21 21 15,21 0-15,-22 0 0,1 0 0,0 0 16,-1 0-16,-20 21 0,20 0 0,1 0 15,-21 1-15,20 20 16,1 0-16,0-21 0,20 22 0,-20-1 16,21 0-16,0-20 0,21 20 15,0 0-15,0-21 0,0 1 0,21 20 16,21-21-16,-21 0 0,43-21 16,-22 21-16,1-21 0,20 0 0,-21 0 15,1 0-15,20 0 0,-20 0 0,-1-21 16,-21 0-16,21 0 0,1 0 15,-22-22-15,0 22 0,21-42 0,-20 20 16,-1 1-16,0 0 0,21-22 16,-21 22-16,1-22 0,-1 1 0,-21 21 15,21-22-15,0 22 0,0-22 16,0 22-16,-21-22 0,22 43 0,-22-21 16,21 21-16,-21 0 15,0 42 1,-21 21-16,-1-21 0,1 22 15,0 20-15,0-21 0,0 1 0,0 20 16,21-20-16,0 20 0,-22-21 16,1 1-16,21-1 0,0 0 0,0 1 15,0-1-15,0 0 0,0-20 0,0-1 16,0 0-16,0 0 0,0 0 16,0 0-16,21-21 15,1 0-15,20 0 16</inkml:trace>
  <inkml:trace contextRef="#ctx0" brushRef="#br0" timeOffset="28952.14">25019 3979 0,'21'-21'0,"-42"42"0,42-63 0,0 42 0,-42 0 31,0 0-31,0 0 0,0 21 16,-1 0-16,-20 22 0,21-22 15,0 0-15,0 0 0,-1 22 16,22-22-16,0 0 0,0 0 0,0 0 0,0 0 16,0 1-16,0-1 15,22-21-15,-22 21 0,21-21 0,21 0 16,-21 21-16,0-21 0,22 0 16,-1 0-16,0 0 0,1 0 0,-1 0 15,0-21-15,1 21 0,-1-21 16,-21 0-16,0-22 0,1 22 0,-1-21 15,0-1-15,-21 22 0,0-21 16,0 21-16,0 0 0,0-1 0,-21 1 16,0 0-16,-1 21 0,1 0 15,-21 0-15,21 0 0,-22 0 0,22 0 16,-21 0-16,21 0 0,-22 0 0,22 0 16,0 21-16,0-21 0,21 21 15,0 1-15,0-1 16,21 0-1,21-21-15,-20 0 0</inkml:trace>
  <inkml:trace contextRef="#ctx0" brushRef="#br0" timeOffset="29539.75">25823 3874 0,'0'0'0,"-21"0"15,0 0 1,0 0-16,0 0 16,21 21-16,-22-21 0,1 42 15,21-21-15,-21 0 0,0 22 0,21-1 16,-21-21-16,0 22 0,21-22 16,0 21-16,-22-21 0,22 22 0,-21-22 15,21 0-15,0 0 0,0 0 16,0 0-16,21-21 15,1 0-15,-1 0 16,0-21 0,0 0-16,0 0 0,0 21 0,22-21 15,-22 0-15,0-1 0,21-20 16,-20 21-16,-1 0 0,21 0 0,-21-1 16,0 22-16,1 0 15,-22 22 1,0-1-16,0 0 0,0 0 15,0 0-15,0 22 0,0-22 0,0 0 16,0 0-16,0 0 0,21 0 0,0 1 16,21-1-16,1 0 0,-22-21 15,21 0-15,0 21 0,-20-21 0,20 0 16,-21 0-16,0 0 16,0-21-16,1 21 0,-1-21 0,0 0 15,-21-1-15,21 1 0,-21-21 16,21 21-16,-21-22 0,0 1 0,0 0 15,0-1-15,0 1 0,0 21 16,0 0-16,0 0 0,0-1 0,0 1 16,-21 42-1,21 1 1,-21-1-16,21 0 0,-21 0 16,21 0-16,0 0 0,-21 1 15,-1-1-15,22 0 0</inkml:trace>
  <inkml:trace contextRef="#ctx0" brushRef="#br0" timeOffset="29701.08">26162 4636 0,'0'0'0,"-21"0"0,21 21 0,-21-21 16,-1 0-1,1 0-15</inkml:trace>
  <inkml:trace contextRef="#ctx0" brushRef="#br0" timeOffset="32872.18">2434 8467 0,'0'0'0,"0"-21"0,0-1 16,0-20-16,0 21 0,0 0 15,0 0-15,0-1 0,0 1 16,0 42-1,0 1 1,0-1-16,0 21 16,0-21-16,0 22 0,0-1 0,0 0 15,0 22-15,0-1 0,0-20 16,0 20-16,0 1 0,0-1 0,0 1 16,0-22-16,0 21 0,0-20 0,0-1 15,0 0-15,0 1 0,0-22 16,0 21-16,0-21 0,0 1 0,-21-1 15,21-42 17,0-1-32,0 1 15,21-21-15,-21 21 16</inkml:trace>
  <inkml:trace contextRef="#ctx0" brushRef="#br0" timeOffset="33160.79">2836 9017 0,'0'21'0,"0"22"15,21-43-15,-21 21 16,0 0-16,22 0 0,-1-21 16,0 0-16,0 0 15,0 0-15,-21-21 0,21 0 16,-21 0-1,0-1-15,0 1 0,-21 0 16,0 21 0,0 0-16,0 0 0,0 0 0,-1 0 15,1 0-15,0 21 16,21 0 0,21-21-1</inkml:trace>
  <inkml:trace contextRef="#ctx0" brushRef="#br0" timeOffset="33680.54">4805 8403 0,'0'-21'0,"0"42"0,0-63 0,21 0 16,-21 20-16,0 1 0,21-21 0,0 21 15,-21 0-15,21-1 0,-21 44 32,0-1-32,22 0 0,-22 21 15,0 1-15,21-1 0,-21 0 16,0 1-16,0 20 0,0-21 15,0 22-15,0-1 0,0 1 16,0-1-16,0 1 0,-21-22 0,-1 22 16,1-22-16,21 22 0,-21-22 0,21 0 15,-21-21-15,21 1 0,0 20 16,0-21-16,0 0 0,0-42 31,0 0-31,0-21 16,0 20-16</inkml:trace>
  <inkml:trace contextRef="#ctx0" brushRef="#br0" timeOffset="33936.39">4868 8361 0,'-21'-21'15,"21"0"-15,0-1 16,0 1-1,21 21-15,0 0 0,22 0 16,-1-21-16,0 21 0,1 0 16,-1 0-16,0-21 0,1 21 0,-1 0 15,22 0-15,-22 0 0,-21 0 0,21 0 16,-20 0-16,20 0 0,-42 21 31,-21-21-15,0 21-16,-1 0 0,1-21 15</inkml:trace>
  <inkml:trace contextRef="#ctx0" brushRef="#br0" timeOffset="34166.26">4932 8848 0,'0'0'0,"0"21"0,0 0 0,0 0 16,0 0-1,21-21 17,0 0-32,0 0 0,0 0 0,1 0 15,-1 0-15,0-21 0,0 21 16,0-21-16,0 21 0,1 0 0,-1-21 16,0 21-16,0-21 0,0 21 15,0-21-15,1 21 0</inkml:trace>
  <inkml:trace contextRef="#ctx0" brushRef="#br0" timeOffset="34616.35">6117 8467 0,'0'-21'0,"0"42"0,0-64 0,0 22 16,0 0-16,0 0 15,0 0-15,0 0 16,-21 42 15,21 0-31,-21 21 0,0-21 16,-1 22-16,1-1 0,0 0 15,0 1-15,0 20 0,0 1 0,-22-22 16,22 22-16,0-1 0,0-21 0,0 22 16,21-22-16,0 1 0,0-1 15,0-21-15,21 21 0,21-20 0,-21-1 16,22 0-16,-1 0 0,0-21 0,22 0 16,-22 21-16,0-21 0,22 0 15,-22 0-15,1 0 0,-1 0 0,21-21 16,-20 21-16,-1-21 0,-21 21 15,22-21-15,-1 0 0,-21-1 16,0 1-16,22 21 0,-43-21 0,21 0 16,0-21-16,-21 20 0,0 1 15,0 0-15,0 0 0</inkml:trace>
  <inkml:trace contextRef="#ctx0" brushRef="#br0" timeOffset="34836.83">6244 8784 0,'0'0'0,"0"21"0,0 1 16,21-22 15,0 0-31,1 0 16,-1 0-16,21-22 0,-21 1 15,0 21-15,22-21 0,-22 21 0,0-21 16,21 0-16,-20 21 0,-1-21 15,0-1-15,0 22 0,-21-21 0,0 0 16,0 0-16,0 0 0</inkml:trace>
  <inkml:trace contextRef="#ctx0" brushRef="#br0" timeOffset="35036.81">6244 8382 0,'0'0'0,"21"0"15,0 0-15,1-21 0,-1 21 0,0 0 16,0 0-16,21-21 0,-20 21 16,-1-21-16,0 21 0,21 0 0,-21-22 15,22 22-15,-22 0 0,0 0 0,0-21 16,0 21-16,1 0 0,-1 0 16,0-21-16,0 0 0,0 0 15</inkml:trace>
  <inkml:trace contextRef="#ctx0" brushRef="#br0" timeOffset="35961.33">8996 8530 0,'0'-21'0,"21"21"0,0-21 16,0 0-16,0 0 16,-21-1-16,22 1 0,-22 0 15,0 0-15,0 0 0,0 0 0,0-1 16,0 1-16,0 0 0,0 0 16,0 0-16,-22 0 0,22-1 0,-21 1 15,0 21-15,0 0 16,0 0-16,-22 0 0,22 0 0,-21 21 15,0-21-15,-1 22 0,22 20 0,-21-21 16,-1 0-16,1 22 0,21-1 16,-21-21-16,20 21 0,1 1 0,0-22 15,21 21-15,0 1 0,0-22 16,0 21-16,21-21 0,-21 22 0,43-22 16,-22 0-16,0 0 0,21 0 0,1 0 15,-22-21-15,21 22 0,0-22 16,1 0-16,-1 0 0,0 0 0,1 0 15,-22 0-15,0 0 0,0 0 16,0 0-16,-21-22 0,0 1 16,-21 21-16,0-21 15,0 21-15,0 0 0,-22 0 16,1 0-16,0 0 0,21 0 0,-22 0 16,1 21-16,21 0 0,-22 1 15,22-1-15,0 0 0,-21 0 0,21 0 16,21 22-16,-22-22 0,1 21 15,0-21-15,21 22 0,0-22 0,0 0 16,0 0-16,0 0 0,0 0 16,0 1-16,21-22 15,0 0-15,1 0 16,20 0-16,-21-22 0,21 1 0,-20 0 16,20 0-16,0 21 0,-21-21 0,22 0 15,-22-1-15,0 1 0,0 21 16,0 0-16,1-21 0,-22 42 15,0 0 1,0 1-16,0-1 0,0 21 0,0-21 16,0 22-16,0-22 0,0 21 0,0 0 15,0-20-15,-22 20 0,1 0 16,0 1-16,0-1 0,21 0 0,-21 1 16,0-22-16,-1 21 0,22 0 15,0-20-15,0-1 0,0 0 16,0 0-16,22-21 15,-1 0-15,0-21 0,0 0 16,0 0-16,22-1 0</inkml:trace>
  <inkml:trace contextRef="#ctx0" brushRef="#br0" timeOffset="36274.16">10456 8128 0,'0'0'0,"0"-21"0,0 0 16,0 0-16,0 42 15,0 0-15,0 21 16,0-21-16,0 22 0,0-1 0,0 0 16,0 22-16,0-22 0,0 22 0,0-22 15,0 0-15,-21 22 0,0-22 16,0 22-16,21-22 0,0 0 0,-21 1 15,21-1-15,-22 0 0,22 1 16,0-22-16,0 0 0,0 0 0,0 0 16,22-21-1,-1 0-15,0 0 16,0-21-16,-21 0 0,21 0 16,0-21-16,1 20 0</inkml:trace>
  <inkml:trace contextRef="#ctx0" brushRef="#br0" timeOffset="36501.03">10477 8255 0,'0'-21'0,"0"42"0,0-63 0,-21 21 15,21-1-15,0 1 16,21 0 0,1 21-16,-1-21 15,0 21-15,0-21 0,0 21 16,22 0-16,-22-21 0,21 21 0,-21 0 15,22 0-15,-1 0 0,-21 0 16,21 0-16,-20 0 0,-1 0 0,0 21 16,0 0-16,-21 0 0,0 0 15,-21 0-15,0 1 16</inkml:trace>
  <inkml:trace contextRef="#ctx0" brushRef="#br0" timeOffset="36659.94">10499 8488 0,'-22'21'15,"44"-42"-15,-44 63 0,22-21 0,-21-21 0,21 22 16,0-1-16,21-21 16,1 0-16,-1 0 15,0 0-15,0 0 0,0 0 0,0 0 16,22 0-16,-22 0 0,21-21 16,1 21-16,-1-22 0,0 1 0,1 21 15,-1-21-15</inkml:trace>
  <inkml:trace contextRef="#ctx0" brushRef="#br0" timeOffset="37012.74">11747 8065 0,'0'0'0,"-21"0"15,0 21 1,0 0-16,0 0 0,0 0 15,-1 0-15,1 22 0,0-1 0,0 0 16,0 1-16,0-1 0,-1 0 16,1 1-16,0-1 0,0 22 0,0-22 15,0 0-15,21 1 0,0-1 0,0 0 16,0 1-16,0-1 16,21-21-16,0 21 0,21-20 0,-21-1 15,22-21-15,-22 21 0,21-21 0,-21 0 16,22 0-16,-1 0 0,0 0 15,-20 0-15,20-21 0,0 21 0,1-21 16,-22-1-16,21 1 0,-21 0 0,0 0 16,1 0-16,20 0 0,-21-1 15,-21-20-15,21 21 0,-21 0 0,0 0 16,0-1-16,0 1 0,0 0 0</inkml:trace>
  <inkml:trace contextRef="#ctx0" brushRef="#br0" timeOffset="37208.62">11663 8509 0,'0'0'0,"-21"0"0,21 21 15,21-21 1,0 0 0,0 0-16,0 0 0,22 0 0,-22 0 15,0 0-15,21 0 0,-21 0 0,1 0 16,20 0-16,-21-21 0,0 21 15,0-21-15,1 0 0,-1 21 16,-21-21-16,21-1 0</inkml:trace>
  <inkml:trace contextRef="#ctx0" brushRef="#br0" timeOffset="37392.51">11790 8149 0,'0'0'0,"0"-21"15,21 21 1,0 0-16,0-21 16,22 21-16,-22 0 0,0-21 15,0 21-15,0 0 0,0 0 0,1-21 16,-1-1-16,0 22 0,0-21 16</inkml:trace>
  <inkml:trace contextRef="#ctx0" brushRef="#br0" timeOffset="37635.89">12763 7726 0,'0'21'31,"0"0"-16,-21 0-15,21 1 16,0-1-16,0 0 16,-21 0-16,21 0 0,0 0 0,-21-21 15,21 22-15,0-1 0,0 0 16,0 0-16,0 0 0</inkml:trace>
  <inkml:trace contextRef="#ctx0" brushRef="#br0" timeOffset="38100.62">13293 8424 0,'0'0'0,"21"0"0,21 0 0,-21 0 0,0-21 16,1 21-16,-1-21 0,0 0 15,-21 0-15,0 0 16,-21 21-1,-22 0-15,22 0 0,-21 0 0,21 0 16,-22 0-16,1 0 0,0 21 0,21 0 16,-22 0-16,1 0 0,21 0 15,0 1-15,-1-1 0,22 0 0,0 0 16,0 0-16,0 0 16,22 1-16,-1-1 0,0-21 15,21 21-15,-21 0 0,22-21 0,-1 21 16,0 0-16,1 1 0,-1-1 15,0-21-15,-20 21 0,-1 0 0,21 0 16,-42 0-16,21 1 0,-21-1 16,0 0-16,-21 0 15,0-21-15,-21 0 0,20 21 16,-20-21-16,0 0 0,-1 0 0,-20 0 16,21 21-16,-22-21 0,22 22 15,-22-22-15,22 0 0,0 0 0,-1 21 16,22-21-16,-21 0 0,21 0 15,-1 21-15,1-21 0,0 0 16,0 0-16,0 0 0,0 0 0,-1 21 16,1-21-16,0 0 0</inkml:trace>
  <inkml:trace contextRef="#ctx0" brushRef="#br0" timeOffset="39076.12">2582 10541 0,'-21'21'0,"0"-21"16,0 0-16,0 0 0,-1 0 15,1 0-15,21-21 16,-21 0-16,21 0 0,0 0 15,0-1-15,0 1 0,0 0 16,21 0-16,-21 0 0,21 0 16,22-1-16,-22 22 0,0-21 0,21 21 15,1 0-15,-1 0 0,0 0 16,1 21-16,-1 22 0,0-1 16,1 0-16,-22 1 0,21 20 0,-21-20 15,-21 20-15,0 1 0,0-1 16,0 1-16,0-1 0,-21 1 0,0-22 15,-21 21-15,-1 1 0,1-22 16,0 22-16,-1-22 0,1-21 0,0 22 16,-1-22-16,1 0 0,0 0 0,-1 0 15,1-21-15,0 0 0,-1 0 16,1 0-16,0-21 0,-1 21 0,22-42 16,-21 21-16,21-1 0,0-20 15,-1 0-15,22-1 0,-21 1 16,21 0-16,0-1 0,0 1 15,0 21-15,0-21 0,21 20 0,22 1 16,-22 0-16,0 0 0,21 21 16,1 0-16,-1 0 0,0 21 0,1 0 15,-1 0-15,0 1 0,-20 20 16,20-21-16,-21 21 0,0 1 0,22-22 16,-22 21-16,-21 1 0,21-22 0,0 21 15,0-21-15,-21 0 0,21 1 16,-21-1-16,22-21 0,-1 0 15,0 0 1</inkml:trace>
  <inkml:trace contextRef="#ctx0" brushRef="#br0" timeOffset="39232.58">3408 11049 0,'0'0'16,"21"0"-1,-21-21-15,21 21 0,-21-21 16,0 0 0</inkml:trace>
  <inkml:trace contextRef="#ctx0" brushRef="#br0" timeOffset="39844.22">4889 10626 0,'-21'-21'0,"42"42"0,-42-64 0,21 22 15,0 0-15,0-21 0,0 21 16,0-1-16,0-20 0,0 21 0,21-21 16,-21 20-16,22 1 0,-1-21 15,-21 21-15,0-22 0,21 22 0,-21 0 16,0 0-16,0 0 0,0 0 15,0-1-15,0 1 0,-21 21 16,0 0-16,21 21 16,-22 1-16,1-1 0,0 21 15,21 0-15,0 1 0,-21 20 0,21 1 16,0-1-16,0 1 0,0-1 16,21 1-16,0-1 0,0 1 0,1-1 15,-1-20-15,0 20 0,0-21 0,-21 1 16,21-1-16,-21 0 0,0 1 15,0-1-15,0-21 0,0 22 16,0-22-16,0 0 0,-21 0 0,0-21 16,0 21-16,0-21 0,-1 0 15,-20 0-15,0 0 0,-1 0 0,22 0 16,-21-21-16,0 0 0,-1 0 16,1 0-16,21-1 0,-22 1 0,22 0 15,0 0-15,0 0 0,0 0 16,21-1-16,0 1 0,0 0 0,0 0 15,21 0-15,21 0 0,-21-1 0,22 22 16,-22-21-16,21 0 0,1 0 16</inkml:trace>
  <inkml:trace contextRef="#ctx0" brushRef="#br0" timeOffset="40485.08">5397 10732 0,'0'21'15,"0"-42"-15,0 63 0,0-21 16,0 0-16,-21 0 0,0 1 0,21-1 16,-21 0-16,21 0 0,0 0 0,-21 22 15,21-22-15,-21 0 0,21 0 16,-22 0-16,22 0 0,0 1 0,0-1 16,0 0-1,0-42 1,0 0-1,0-1-15,0 1 16,22 0-16,-22 0 0,0 0 16,0-22-16,21 22 0,0-21 0,-21 21 15,21-22-15,0 1 0,0 21 16,1-21-16,-1 20 0,0 1 0,21 21 16,-21 0-16,22 0 0,-22 0 15,21 0-15,1 0 0,-22 21 0,21 1 16,-21-1-16,22 21 0,-22-21 0,0 22 15,-21-22-15,0 0 0,0 21 16,0-21-16,0 1 0,0-1 16,0 0-16,0 0 0,-21 0 0,0 0 15,21 1-15,-22-22 0,1 0 16,0 0-16,21-22 31,0 1-31,0 0 0,21 0 0,0 0 16,1 0-16,-1-22 0,0 22 0,0-21 15,21 21-15,-20-22 0,20 22 16,-21-21-16,21 21 0,1-1 0,-22 22 16,21 0-16,-21 0 0,1 0 0,-1 0 15,0 22-15,0-1 0,-21 21 16,21-21-16,-21 0 0,0 1 16,0 20-16,0-21 0,0 21 0,0-20 0,0-1 15,0 21-15,0-21 16,0 0-16,0 22 0,0-22 0,0 0 15,0 0-15,0 0 0,21-21 32,1 0-32,-1-21 0,21 0 15</inkml:trace>
  <inkml:trace contextRef="#ctx0" brushRef="#br0" timeOffset="40800.94">7070 10626 0,'0'0'0,"0"42"0,0-21 16,-22 22-16,22-1 0,-21 0 16,21 1-16,0-1 0,-21 0 0,0 22 15,0-1-15,0 1 0,21-1 16,-22 1-16,1-1 0,0 1 0,0-1 15,0 1-15,0-1 0,-1 1 0,22-1 16,-21 1-16,0-22 0,21 22 16,0-22-16,0 21 0,0-20 15,0-22-15,0 21 0,0-21 0,0 1 0,0-1 16,21-21-16,0 0 0,1-21 16,-1-1-16,0 1 15,0 0-15,0-21 0,0-1 0,1 1 16,-1 0-16</inkml:trace>
  <inkml:trace contextRef="#ctx0" brushRef="#br0" timeOffset="41075.79">6964 10922 0,'-21'-42'0,"42"84"0,-42-127 16,21 43-16,0 21 0,0-21 16,0-1-16,0 22 0,21-21 15,0 21-15,21-1 0,1-20 0,-22 21 16,21 0-16,0 0 0,1 21 15,20 0-15,-20 0 0,-1 0 0,0 0 16,1 0-16,-1 21 0,-21 0 0,0 0 16,0 21-16,-21-20 0,0 20 15,0 0-15,-21-21 0,0 22 0,0-22 16,0 0-16,-22 21 0,1-20 0,21-1 16,-21 0-16,-1 0 0,22-21 15,-21 21-15,21 0 0,-1-21 0,44 0 31</inkml:trace>
  <inkml:trace contextRef="#ctx0" brushRef="#br0" timeOffset="41684.44">9102 10414 0,'0'-21'15,"-22"21"-15,1 0 0,0 0 16,0 0-16,-21 0 0,-1 21 16,1 0-16,0 0 0,-1 1 0,1-1 15,0 0-15,-1 21 0,1-21 0,21 1 16,0 20-16,-1-21 0,1 0 15,21 22-15,0-22 0,0 0 0,0 0 16,21 0-16,1-21 0,-1 0 16,0 0-16,21 21 0,-21-21 15,22 0-15,-1 0 0,0 0 0,-20 0 16,20 0-16,0 0 0,-21-21 0,1 21 16,-1 0-16,0 0 15,-42 0 1,-22 0-16,22 0 0,-21 0 15,0 0-15,-1 21 0,1 1 16,-22-1-16,22-21 0,0 21 0,21 0 16,-22 0-16,22 0 0,-21-21 0,21 22 15,21-1-15,0 0 16,21-21 0,0 0-16,0 0 0,0 0 0,0 0 15,22 0-15,-22 0 0,21 0 16,-21 0-16,22 0 0,-22 0 15,21 0-15,-21 0 0,1 21 0,-1-21 16,-21 42-16,0-20 0,0-1 16,0 21-16,0 0 0,0 1 0,-21-22 15,21 21-15,-43 1 0,22-1 0,0 0 16,-21-21-16,20 22 0,-20-22 16,21 21-16,0-21 0,0 1 0,-1-22 15,22 21-15,0-42 16</inkml:trace>
  <inkml:trace contextRef="#ctx0" brushRef="#br0" timeOffset="42480.33">10456 10308 0,'21'0'31,"1"0"-15,-1 0-16,0 0 15,0 0-15,21 0 0,-20 0 16,20 0-16,0-21 0,1 21 0,-1-21 16,21 21-16,-20-21 0,-1 21 15,-21-21-15,22 21 0,-22-22 0,0 1 16,-21 0-16,0 0 0,0 0 16,-42 21-16,20 0 15,1-21-15,-21 21 0,0 0 0,-1 0 16,1 0-16,0 0 0,-1 21 0,1 0 15,0-21-15,-1 21 0,22 21 16,0-20-16,0 20 0,21-21 16,0 21-16,0-20 0,0 20 15,0-21-15,21 21 0,0-20 0,0-1 16,0 0-16,22 0 0,-22-21 0,21 21 16,1-21-16,-1 0 0,-21 0 15,21 0-15,1 0 0,-22 0 0,21 0 16,-21 0-16,-21-21 0,-21 21 15,0 0 1,-21 0-16,-1 0 0,1 0 0,0 0 16,-1 21-16,-20 0 0,21-21 15,-1 22-15,1 20 0,0-21 0,20 0 16,-20 0-16,21 22 0,21-22 0,0 21 16,0-21-16,0 1 15,0 20-15,0-21 0,21 0 0,0 0 16,0-21-16,1 22 0,20-1 0,0-21 15,1 0-15,-1 0 0,0 0 16,22 0-16,-1 0 0,1 0 0,-1 0 16,-20-21-16,20-1 0,1 1 0</inkml:trace>
  <inkml:trace contextRef="#ctx0" brushRef="#br0" timeOffset="42716.19">11451 10541 0,'0'0'0,"0"-21"15,21 21 1,-21 21-16,0 0 16,0 0-16,21 1 0,1-1 0,-1 0 15,-21 21-15,21-21 0,0 1 16,-21 20-16,21-21 0,0 0 0,-21 0 16,0 1-16,22-1 0,-1 0 15,-21 0-15,21 0 0,-21 0 0,21 1 16,0-22-16,0 0 15,1-22 1</inkml:trace>
  <inkml:trace contextRef="#ctx0" brushRef="#br0" timeOffset="42924.08">11853 10605 0,'0'-22'15,"0"44"-15,0-65 0,0 22 16,-21 21-16,0 0 15,0 21-15,0 0 0,-1 1 0,1-1 16,0 0-16,-21 21 0,21-21 0,-1 1 16,-20 20-16,21-21 0,0 0 15,-22 22-15,22-22 0,0 0 16,0 0-16,21 0 0,0 0 0,0 1 0,0-1 16,0 0-1,21-21-15,21 0 16,-20 0-16</inkml:trace>
  <inkml:trace contextRef="#ctx0" brushRef="#br0" timeOffset="43260.89">12361 10583 0,'0'0'0,"0"22"31,-21-1-31,21 0 0,0 0 16,0 21-16,0 1 16,0-1-16,0 0 0,0 1 0,-21 20 15,21 1-15,0-1 0,0 1 0,-21 20 16,21-20-16,0 21 0,-21-22 16,21 22-16,0-22 0,0 22 0,-22-22 15,1 22-15,0-21 0,0-1 0,21 1 16,-21-1-16,0-21 0,-1 22 15,22-22-15,0-21 0,-21 22 0,21-22 16,0 0-16,0-42 16,0 0-1,21 0-15,1-1 0,-22 1 16,21-21-16,0 0 0,0-1 0</inkml:trace>
  <inkml:trace contextRef="#ctx0" brushRef="#br0" timeOffset="43524.79">12319 10880 0,'0'0'16,"0"-43"-16,0 1 0,0 21 0,0-21 15,0-1-15,0 22 0,21-21 0,0 21 16,22-1-16,-22-20 0,21 21 16,0 0-16,1 0 0,-1 21 15,22 0-15,-22 0 0,21 0 0,-20 0 16,-1 21-16,0 0 0,-20 21 0,20-21 15,-42 22-15,0-22 0,0 21 16,0 1-16,-21-22 0,0 21 0,-1-21 16,-20 22-16,0-22 0,-1 0 0,1 0 15,21 0-15,-21 0 0,-1-21 16,1 22-16,0-1 0,20-21 0,-20 0 16,0 21-16,-1-21 0</inkml:trace>
  <inkml:trace contextRef="#ctx0" brushRef="#br0" timeOffset="44507.93">1990 12848 0,'0'0'0,"0"-21"16,0 0-16,0 0 0,0 0 15,0-1-15,0 1 16,0 0-16,21 0 0,0 0 16,0 21-16,0 0 0,0 0 15,22 0-15,-22 0 0,21 0 0,1 21 16,-22 0-16,0 0 0,0 22 16,0-22-16,-21 21 0,0 0 0,0 1 15,-21-1-15,0 0 0,-21 1 16,20-1-16,-20-21 0,21 22 0,-21-22 15,20 21-15,1-21 16,0 0-16,0-21 0,0 22 0,21-44 31,0 1-15,0 0-16,21 21 16,-21-21-16,21 0 0,21 21 0,-20-21 15,-1 21-15,21 0 0,-21 0 16,22 0-16,-1 0 0,0 21 0,1-21 15,-22 21-15,21 0 0,-21 0 16,0 0-16,-21 1 0,0-1 0,0 21 16,0-21-16,-21 22 0,-21-22 15,21 0-15,-22 21 0,-20-21 0,21 22 16,-1-22-16,-20 0 0,20 0 16,1 0-16,0 1 0,-1-22 15,1 0-15,0 0 0,21 0 16,-1 0-16,-20 0 0,21 0 0,0-22 15,0 1-15,-1 0 0,22 0 16,0 0-16,0 0 0,0-1 16,0 1-16,22 21 15,-1-21-15,0 0 0,0 21 0,0-21 16,0 21-16</inkml:trace>
  <inkml:trace contextRef="#ctx0" brushRef="#br0" timeOffset="44687.9">2794 13272 0,'0'0'0,"42"0"0,-21 0 16,-42 0 15</inkml:trace>
  <inkml:trace contextRef="#ctx0" brushRef="#br0" timeOffset="45437.11">5101 12742 0,'0'0'16,"0"-42"-16,21 21 0,-21-21 0,0 20 16,0 1-16,0-21 0,0 21 0,0 0 15,0-1-15,-21 22 16,0 0-16,-21 0 0,20 0 15,-20 0-15,0 0 0,-1 22 0,-20-1 16,21 0-16,-1 21 0,-20 1 16,20 20-16,1-21 0,0 22 0,21-1 15,-22 1-15,22-1 0,21 1 16,0-1-16,0-20 0,0 20 0,0-20 16,0-22-16,21 21 0,0-21 15,1 0-15,20 1 0,-21-22 0,21 0 16,1 0-16,-1 0 0,0 0 15,1 0-15,-1 0 0,-21-22 0,22 22 16,-22-21-16,0 0 0,0 0 16,0 0-16,-21 0 0,0-1 15,0 1-15,0 0 0,0 0 0,0 0 16,-21 0-16,0 21 16,0-22-16,0 22 0,-1 0 0,22 22 15,-21-1-15,21 0 0,0 21 16,0 1-16,0-1 0,0 0 15,0 22-15,0-22 0,0 22 0,21-1 16,-21 22-16,0-22 0,0 1 16,0-22-16,0 22 0,0-1 0,0-21 15,0 1-15,-21-1 0,0 0 0,0 1 16,21-1-16,-21-21 16,0 22-16,-1-22 0,1 0 0,0-21 15,21-21 1,0 0-16,0-1 15</inkml:trace>
  <inkml:trace contextRef="#ctx0" brushRef="#br0" timeOffset="46024.79">5397 12891 0,'0'0'0,"0"-22"0,22-20 16,-22 63-1,0 0-15,-22 1 16,22-1-16,-21 0 0,21 21 0,-21 1 16,21-1-16,0 0 0,0 1 15,-21-1-15,21 0 0,-21 1 0,21-1 16,0-21-16,0 21 0,0-20 0,0-1 16,0 0-16,0 0 0,21-21 15,0 0-15,0 0 0,0 0 16,1-21-16,20 0 0,0 0 15,-21-1-15,22 1 0,-1-21 0,0 21 16,-20-22-16,20 22 0,-21 0 16,21-21-16,-20 42 0,-1-21 15,-21-1-15,0 44 16,0-1 0,0 0-16,0 0 0,0 0 0,0 0 15,0 22-15,0-22 0,0 0 0,0 0 16,0 0-16,0 1 0,21-1 15,0 0-15,0 0 0,0-21 0,1 0 16,20 0-16,-21 0 0,21 0 16,-20 0-16,20-21 0,0 21 0,-21-21 15,22 0-15,-22-1 0,0 1 0,0 0 16,0-21-16,-21 21 16,0-22-16,0 1 0,0 0 0,0-1 15,0 1-15,-42-22 0,21 22 16,0-21-16,-22 20 0,22 1 0,-21 21 15,21 0-15,0-1 0,-1 1 0,1 21 16,0 0-16,0 0 0,21 21 16,0 1-16,0-1 0,0 0 15,0 0-15,21 0 0,0 0 16,0 1-16,22-1 0,-22-21 0,21 21 16,-21-21-16,22 0 0</inkml:trace>
  <inkml:trace contextRef="#ctx0" brushRef="#br0" timeOffset="46275.64">6858 12679 0,'0'0'0,"0"-21"0,0 0 16,-21 21-16,0 0 0,-1 21 16,22 21-16,-21-21 15,21 22-15,-21-22 0,21 42 16,-21-20-16,21-1 0,0 0 0,-21 22 15,0-22-15,21 0 0,-22 1 0,1-1 16,21 0-16,0 1 0,0-22 16,0 21-16,0-21 0,0 1 15,0-1-15,21-21 0,1 0 16,-1 0-16,0 0 0,21-21 16,-21-1-16,22 22 0,-22-21 0</inkml:trace>
  <inkml:trace contextRef="#ctx0" brushRef="#br0" timeOffset="46500.23">7345 12637 0,'0'0'15,"21"-22"-15,-21 44 16,0-1 0,-21 21-16,0 0 0,21 22 15,-22-22-15,1 22 0,0-1 0,0-20 16,0 20-16,0 1 0,-1-22 0,1 0 15,21 1-15,0-1 0,-21-21 16,21 21-16,0-20 0,0-1 0,0 0 16,21-21-16,0 0 15,1 0-15,-22-21 16</inkml:trace>
  <inkml:trace contextRef="#ctx0" brushRef="#br0" timeOffset="46683.21">6900 13123 0,'0'0'0,"-42"0"16,21 0-16,0 0 0,21-21 16,21 21-1,0 0-15,0 0 0,0 0 16,22-21-16,-22 21 0,21 0 0,0 0 16,22-21-16,-22 0 0,1 21 15,-1 0-15,21-21 0,-20 21 0,20-22 16,-20 22-16,20 0 0</inkml:trace>
  <inkml:trace contextRef="#ctx0" brushRef="#br0" timeOffset="47344.95">9419 12658 0,'21'-21'0,"-42"42"0,42-64 0,-21 22 0,0 0 16,0 0-16,0-21 0,-42 20 16,21 1-16,0 21 0,-22-21 0,1 21 15,0 0-15,-1 0 0,1 0 0,0 0 16,-1 21-16,1 0 0,0 1 16,-1-1-16,22 21 0,-21-21 15,21 22-15,-22-1 0,22 0 0,21 22 16,0-22-16,0-21 0,0 22 15,0-1-15,0-21 0,21 0 0,0 22 16,1-22-16,20-21 0,-21 21 16,21-21-16,1 0 0,-1 0 0,-21 0 15,22 0-15,-1 0 0,-21 0 0,21 0 16,-20-21-16,-1 21 0,-21-21 16,-43 21-1,22 0-15,0 0 0,-21 21 16,-1-21-16,-20 21 15,21 0-15,-1 0 0,-20 0 0,20-21 0,1 22 16,0-1-16,21 0 0,-22 0 16,22 0-16,21 0 0,0 1 15,0-1-15,0 0 0,0 0 0,0 0 16,21 0-16,0-21 0,1 0 16,20 0-16,-21 0 0,21 0 15,1 0-15,-1 0 0,0 0 0,1 0 16,-22-21-16,21 0 0,-21 21 0,22-21 15,-22 21-15,-21-21 0,21 21 16,-42 0 0,0 21-1,0 0-15,-1 21 0,1-20 16,0 20-16,0-21 0,-21 21 0,20 1 16,1-1-16,-21 22 0,21-22 0,-22 0 15,22 1-15,-21-1 0,21 0 16,0-21-16,-1 22 0,1-22 0,0 0 15,21 0-15,21-42 32</inkml:trace>
  <inkml:trace contextRef="#ctx0" brushRef="#br0" timeOffset="48088.82">10816 12742 0,'0'0'0,"21"-21"0,0 0 15,1 0-15,20-21 0,-21-1 0,21 22 16,-20-21-16,-1 21 0,0-22 16,0 22-16,-21-21 0,0 21 0,0-1 15,0 1-15,-21 21 0,0 0 0,0 0 16,-22 0-16,1 0 0,0 21 15,-1 1-15,1 20 0,0-21 0,-1 43 16,1-22-16,0 21 16,-1 1-16,22-1 0,-21 1 0,21-1 15,-1 1-15,1-1 0,21 1 0,0-22 16,0 1-16,0-1 0,0 0 16,21-21-16,1 1 0,20-1 0,-21 0 15,21-21-15,22 0 0,-22 0 0,1 0 16,20 0-16,1 0 0,-22-21 15,21 0-15,-20-1 0,-1 22 0,-21-21 16,0 0-16,1-21 0,-22 21 0,0-1 16,-22 1-16,1 0 0,0 0 15,-21 0-15,-1 21 0,22-21 0,-21 21 16,0 0-16,20-22 16,1 22-16,0-21 0,0 21 0,42 0 31,0 0-31,0 0 15,1 21-15,20 1 0,-21-1 0,21 0 16,-20 0-16,20 21 0,-21-20 0,0 20 16,0 0-16,1 1 0,-22-1 15,0 0-15,0 1 0,0 20 0,0-21 16,0 1-16,0 20 0,-22-20 0,1 20 16,0-21-16,21 1 0,-21-22 15,0 21-15,21-21 0,-21 1 0,21-1 16,0 0-16,0-42 31,0 0-31,21-1 0,0 1 0</inkml:trace>
  <inkml:trace contextRef="#ctx0" brushRef="#br0" timeOffset="48616.22">11747 12637 0,'0'21'16,"0"0"-16,0 0 0,0 21 16,-21 1-16,0-1 0,21 0 15,0 1-15,-21-1 0,21 0 0,-21 1 16,0-1-16,21-21 0,0 22 16,0-22-16,0 0 0,-22 0 0,22 0 15,22-21 1,-1 0-1,0 0-15,0 0 0,0-21 0,0 0 16,1 0-16,-1 0 0,21-1 0,-21 1 16,0 0-16,1 0 0,-1 0 15,0 21-15,-21 21 16,0 0 0,0 0-16,21 0 0,-21 1 15,0-1-15,0 0 0,21 0 0,0 0 16,1 0-16,-22 1 0,21-1 0,0-21 15,21 21-15,-21-21 0,22 0 16,-1 0-16,0 0 0,1 0 0,-1 0 16,0 0-16,-20-21 0,20 0 0,-21 21 15,21-22-15,-42 1 0,22 0 16,-22-21-16,0 21 0,0-22 0,0 1 16,0 21-16,0-22 0,0-20 15,-22 42-15,1-22 0,0 1 16,0 21-16,0 0 0,21 0 0,-21-1 0,-1 22 15,22 22 32,22-22-47,-1 0 0</inkml:trace>
  <inkml:trace contextRef="#ctx0" brushRef="#br0" timeOffset="48888.51">13166 12488 0,'0'0'0,"0"-21"16,0 0-16,0 0 0,-22 21 31,22 21-31,-21 21 0,0-20 16,21 20-16,0 0 0,-21 22 15,0-22-15,0 22 0,21-22 0,-22 21 16,1-20-16,21 20 0,-21-20 0,21-1 15,-21 0-15,21 1 0,0-22 16,0 0-16,0 21 0,0-21 0,0 1 16,21-1-16,0-21 15,0 0-15,1 0 0,-1 0 16,0-21-16,0-1 0,0 1 0</inkml:trace>
  <inkml:trace contextRef="#ctx0" brushRef="#br0" timeOffset="49156.43">13631 12361 0,'0'0'15,"21"-21"-15,-21 42 16,0 1-16,0 20 16,0-21-16,-21 21 0,21 1 0,0-1 15,-21 22-15,21-22 0,-21 21 16,21-20-16,-21-1 0,21 22 0,0-22 15,0 0-15,0 1 0,0-22 16,0 21-16,0-21 0,0 22 0,0-22 16,0 0-16,0 0 15,21-21 1,-21-21 0,0 0-16,0 0 0</inkml:trace>
  <inkml:trace contextRef="#ctx0" brushRef="#br0" timeOffset="49349.32">13144 12954 0,'0'0'0,"-21"0"0,0-21 0,0 21 0,0 0 15,42 0 17,0 21-32,0-21 0,22 0 15,-22 0-15,21 0 0,0 21 0,-20-21 16,20 0-16,0 0 0,1 0 0,-1 0 15,-21 0-15,21 0 0,1 0 16,-1 0-16,-21 0 0,22 0 0,-1 0 16,0 0-16</inkml:trace>
  <inkml:trace contextRef="#ctx0" brushRef="#br0" timeOffset="50668.39">14436 12954 0,'0'-21'0,"0"42"0,0-84 0,0 41 16,0 1-16,0 0 0,-22 0 15,22 0-15,-21 0 0,0-1 0,0 22 16,0 0-16,0 0 0,-1 0 0,1 0 16,0 0-16,0 22 0,0-1 15,-22 0-15,22 0 0,0 21 0,0 1 16,-21-22-16,20 21 0,1-21 15,0 22-15,21-22 0,0 21 16,-21-21-16,21 1 0,0-1 0,0 0 16,0 0-16,21-21 0,0 0 15,0 0-15,1 0 0,-1 0 0,0 0 16,21 0-16,-21 0 0,1-21 0,20 21 16,-21-21-16,21 0 0,-20-1 15,-1 1-15,0-21 0,0 21 0,21 0 16,-42-22-16,22 22 0,-1-21 15,-21 21-15,21-1 0,-21 44 32,0-1-32,0 0 15,0 0-15,0 0 0,0 22 0,0-22 16,0 0-16,0 0 0,0 0 0,0 0 16,21 1-16,-21-1 0,42-21 15,-20 21-15,-1-21 0,0 0 0,21 0 16,-21 0-16,22 0 0,-1 0 15,-21 0-15,0 0 0,22 0 0,-22-21 16,0 0-16,0 21 0,-21-22 0,21 1 16,1 0-16,-22-21 0,0 21 15,0-1-15,21 1 0,-21 0 0,0 0 16,0 0-16,-21 42 31,-1 0-31,1 0 16,21 0-16,0 1 0,-21-1 15,0 0-15,21 0 0,-21 0 16,21 0-16,21-42 47,-21 0-47,21 21 16,0-21-16,0 0 0,1 0 15,-1-1-15,0 1 0,0 0 0,0-21 16,0 21-16,1-1 0,-1 1 15,0 0-15,0 0 0,0 21 16,0 0-16,1 21 16,-22 0-16,0 0 0,0 22 15,0-22-15,0 21 0,0-21 0,0 22 16,0-22-16,0 0 0,0 21 16,0-20-16,0-1 0,21 0 0,0 0 15,0-21-15,0 21 0,0-21 0,22 0 16,-22 21-16,21-21 0,1 0 15,-22 0-15,21 0 0,0 0 0,-20 0 16,20 0-16,-21-21 0,21 0 0,-20 21 16,-1-21-16,0 0 15,0 0-15,0-1 0,0-20 0,-21 21 16,0-21-16,0-1 0,0 1 16,0 21-16,0-22 0,0 1 0,0 21 15,0 0-15,-21 21 0,0 0 16,0 0-16,0 21 0,-22 0 15,22 0-15,-21 0 0,21 22 0,-22-22 16,1 21-16,21 1 0,0-22 16,0 21-16,-1-21 0,22 0 0,0 22 15,0-22-15,0 0 0,0 0 0,0 0 16,22-21-16,-1 22 16,0-22-16,21 0 0,-21 0 0,22 0 15,-22 0-15,0 0 0,21 0 0,-20-22 16,-1 1-16,21 0 0,-21 0 15,0 0-15,1-22 0,-1 1 0,0 0 16,0-1-16,0-20 0,0-1 16,1 1-16,-22-1 0,21 1 0,0-1 15,0 22-15,0-21 0,-21 20 0,0 1 16,0 21-16,21 0 0,-21-1 16,-21 44-16,0-1 15,0 21-15,0-21 0,0 22 0,-1 20 16,1-21-16,0 22 0,0-22 15,21 22-15,-21-1 0,21-20 16,0 20-16,0-21 0,0 1 16,0-1-16,21 0 0,0-20 0,-21 20 15,21-21-15,0 0 0,1-21 0,-22 21 16,21-21-16,0 0 0,21 0 16,-21 0-16,1 0 0,20 0 0,-21 0 15,0-21-15,22 0 0,-22 0 0</inkml:trace>
  <inkml:trace contextRef="#ctx0" brushRef="#br0" timeOffset="50916.82">16616 12531 0,'21'-64'15,"-42"128"-15,63-191 0,-42 63 0,0 22 0,0 0 16,0-1-16,-21 64 16,0 22-1,-22-1-15,43 0 0,-21 1 0,0 20 16,0-20-16,21 20 0,-21 1 15,21-1-15,0 1 0,0-22 0,0 21 16,0 1-16,0-22 0,0 1 16,0-1-16,0-21 0,0 21 0,0-20 15,0-1-15,0 0 0,0 0 0,21-21 32,0 0-32,0 0 15,0 0-15,1-21 0,-1 0 0</inkml:trace>
  <inkml:trace contextRef="#ctx0" brushRef="#br0" timeOffset="51504.16">16806 12912 0,'21'0'0,"1"0"16,-1 0-16,0 0 16,0 0-16,0 0 0,0 0 15,1 0-15,-1 0 0,0 0 0,21-21 16,-21 21-16,1 0 0,20-22 0,-21 22 15,0-21-15,0 0 16,-21 0-16,0 0 0,0 0 16,0-1-16,0 1 0,0 0 15,-21 21-15,0 0 0,0 0 16,-21 0-16,20 0 0,1 21 16,0 0-16,0 1 0,21 20 15,-21-21-15,0 21 0,21-20 0,-22 20 16,22-21-16,0 21 0,0-20 0,0 20 15,0-21-15,0 0 0,0 0 16,22 1-16,-1-22 0,0 21 16,0 0-16,0-21 0,22 0 0,-22 0 0,21 0 15,0 0-15,1 0 16,-1 0-16,0-21 0,1 0 0,-1 21 16,0-22-16,1 1 0,-1-21 15,0 21-15,1-22 0,-22 1 0,21 0 16,1-1-16,-22-20 0,21 21 0,-21-1 15,0 1-15,1 0 0,-22-1 16,0 22-16,0 0 0,-22 42 31,22 0-31,0 0 0,-21 22 0,21-22 16,0 21-16,0 1 0,0-1 16,0-21-16,0 21 0,0 1 15,0-22-15,0 0 0,0 21 0,21-20 16,-21-1-16,0 0 0,0 0 15,0 0-15,-21-21 16,0 0-16,0 0 0,0 0 0,0 0 16,-1 0-16,-20 0 0,0 0 15,-1 0-15,1 0 0,-21 0 0,-1 0 16,1 0-16</inkml:trace>
  <inkml:trace contextRef="#ctx0" brushRef="#br0" timeOffset="52376.79">1947 14774 0,'0'0'0,"0"-21"0,0 0 0,21 0 16,-21 0-16,22 0 0,-22-1 16,0 1-16,0 0 0,0 42 31,-22 0-31,1 1 0,0-1 15,0 0-15,0 0 16,0 0-16,-1 0 0,1 1 0,0 20 16,0-21-16,0 0 0,0 0 15,-1 1-15,22-1 0,0 0 0,0 0 16,0 0-16,0 0 0,0 1 16,22-22-16,-1 21 0,0-21 15,0 0-15,0 0 0,22 0 0,-22 0 16,0 0-16,21-21 0,-21-1 15,22 1-15,-22 21 0,21-21 0,-21 0 16,1 0-16,-1 0 0,0-1 16,0 1-16,-21 0 0,0 0 15,0 42 1,-21 0-16,21 22 16,-21-22-16,0 0 15,21 21-15,-22 1 0,22-22 0,0 21 16,0 0-16,-21 1 0,21-22 15,-21 21-15,21-21 0,0 22 0,0-22 16,0 0-16,0 0 0,0 0 16,21-21-1,-21-21-15,21 0 16</inkml:trace>
  <inkml:trace contextRef="#ctx0" brushRef="#br0" timeOffset="52537.25">2455 15028 0,'0'0'0,"43"-21"16,-22 21 0,-21-21-16,21 21 15,0 0 17,0-21-32,0 21 15,1-21-15</inkml:trace>
  <inkml:trace contextRef="#ctx0" brushRef="#br0" timeOffset="53008.69">5038 14796 0,'0'-22'0,"0"44"0,0-65 0,0 22 0,0 0 16,0 0-16,0-22 0,0 22 15,0 0-15,0 0 0,0 0 0,0 0 16,-22 21-16,1 0 16,0 0-16,0 21 0,0 0 0,0 21 15,-22 1-15,22-1 0,-21 0 0,21 1 16,-1 20-16,1-21 16,21 22-16,0-1 0,0 1 0,0-1 15,0-20-15,0 20 0,21-20 16,1-1-16,-1 0 0,0-21 0,0 1 15,0-1-15,22 0 0,-22-21 16,21 0-16,-21 0 0,22 0 0,-1-21 16,-21 0-16,21-1 0,1-20 0,-1 21 15,0-21-15,-20-1 0,20-20 16,0 20-16,1-20 0</inkml:trace>
  <inkml:trace contextRef="#ctx0" brushRef="#br0" timeOffset="53252.72">5588 14542 0,'0'-43'0,"0"86"0,0-128 15,0 64-15,0-22 0,0 22 16,0 42 0,-21 1-16,21-1 15,-21 21-15,21 0 0,-22 1 0,22-1 16,0 0-16,-21 22 0,21-22 16,-21 22-16,0-22 0,21 0 0,0 22 15,-21-22-15,0 22 0,21-22 0,0 0 16,0 1-16,0-1 0,0 0 15,0-20-15,0-1 0,21 0 0,0 0 16,0-21-16,21 0 0,-20 0 16,20 0-16,-21 0 0,21-21 15,1 0-15,-1 0 0,0-22 0,1 22 16,-1-21-16</inkml:trace>
  <inkml:trace contextRef="#ctx0" brushRef="#br0" timeOffset="53649.12">6096 14901 0,'0'0'0,"0"-21"0,-21 21 15,0 0 1,21 21-16,-22 1 0,1-1 16,0 0-16,0 0 0,21 0 0,-21 0 15,0 1-15,21 20 0,0-21 0,-22 21 16,22-20-16,0 20 0,0-21 16,0 0-16,0 22 0,22-43 0,-22 21 15,21 0-15,0-21 0,21 0 16,-21 0-16,22 0 0,-22 0 15,21 0-15,1 0 0,-1-21 0,0 0 16,1-1-16,-1-20 0,0 21 16,1-21-16,-22 20 0,21-20 0,-21 0 15,0 21-15,-21-22 0,0 1 0,0 0 16,0-1-16,0 1 0,-21 21 16,0 0-16,-21-22 0,21 43 0,-22-21 15,22 21-15,-21 0 0,-1 0 16,1 21-16,0-21 0,-1 21 15,22 1-15,-21-1 0,21 0 0,-22 0 16,22 21-16,21-20 0,0-1 16,0 0-16,0 0 0,21 0 15,1-21-15,20 0 0,0 21 0,1-21 16,-1 0-16,0 0 0,22 0 16,-22-21-16,22 21 0</inkml:trace>
  <inkml:trace contextRef="#ctx0" brushRef="#br0" timeOffset="53956.58">7154 14838 0,'0'0'0,"0"-21"16,-21 21-1,0 0-15,0 0 0,0 0 0,-1 0 16,1 0-16,0 21 0,0 0 0,0-21 16,21 21-16,0 0 0,0 1 15,21-1-15,-21 0 0,21 0 16,0-21-16,22 21 0,-22 0 15,0 1-15,0-1 0,0 0 0,0-21 16,1 21-16,-22 0 0,0 0 0,0 1 16,0-1-16,0 0 15,-22-21-15,1 21 0,0 0 0,-21-21 16,21 0-16,-22 0 0,1 0 0,0 0 16,20 0-16,-20 0 0,0 0 15,21 0-15,-1-21 0,1 0 16,21 0-16,0 0 15,0-1-15,21 1 0,1 0 0,-1 0 16,21 0-16</inkml:trace>
  <inkml:trace contextRef="#ctx0" brushRef="#br0" timeOffset="54260.55">7387 15028 0,'42'0'0,"-84"0"0,127 0 15,-64 0-15,21 0 0,-21 0 16,22 0-16,-1 0 0,0 0 0,-20-21 15,20 21-15,0-21 0,-21 0 16,22 21-16,-22-21 0,0 0 16,-21-1-16,0 1 0,0 0 15,0 0-15,0 0 0,-21 21 16,0-21-16,0 21 0,-1 0 0,-20 0 16,21 0-16,-21 0 0,20 0 0,-20 21 15,21 0-15,-21 0 0,20 0 16,1 22-16,21-22 0,-21 21 0,21 0 15,0 1-15,0-22 0,0 21 0,0-21 16,0 22-16,0-22 0,21 0 16,0 0-16,1 0 0,-1-21 15,0 0-15,21 0 0,1 0 0,-1 0 16,0 0-16,22-21 0</inkml:trace>
  <inkml:trace contextRef="#ctx0" brushRef="#br0" timeOffset="54943.92">9313 14647 0,'0'-21'0,"0"-42"15,0 42-15,0-1 0,0 1 16,-21 0-16,21 0 0,-21 0 0,0 21 15,0 0-15,-22 0 16,22 0-16,0 21 0,-21 0 0,20 0 16,-20 0-16,21 22 0,0-22 15,0 0-15,-1 21 0,22-20 0,-21-1 16,21 0-16,0 0 0,0 0 0,0 0 16,21 1-16,1-22 0,-1 21 15,0-21-15,0 0 0,21 0 0,-20 0 16,20 0-16,-21 21 0,21-21 15,-20 0-15,-1 0 0,-21 21 16,-21-21 0,-1 21-16,1-21 15,0 21-15,-21-21 0,21 22 0,-22-22 16,1 21-16,21-21 0,0 21 0,-22-21 16,22 21-16,21 0 15,21-21 16,0 0-31,1 0 0,-1 0 0,21 21 16,-21-21-16,0 22 0,22-1 0,-22 0 16,0 0-16,-21 21 0,0-20 15,0 20-15,0 0 0,0 1 0,-21 20 16,0-21-16,0 1 0,-22-1 0,22 0 16,-21 1-16,21-1 15,-22 0-15,22-20 0,0 20 0,0-21 16,21 0-16,21-21 15</inkml:trace>
  <inkml:trace contextRef="#ctx0" brushRef="#br0" timeOffset="56623.16">10901 15028 0,'21'-21'16,"-21"0"-16,21 21 0,0-21 0,0 0 15,1 0-15,-1-22 0,0 22 16,-21 0-16,0-21 0,0 20 16,0-20-16,0 0 0,-21-1 0,-22 22 15,1-21-15,0 21 0,-1-22 0,1 22 16,0 21-16,-22 0 0,22 0 15,0 0-15,-22 0 0,22 21 0,-1 1 16,1 20-16,0 0 0,21 1 16,-1-1-16,1 0 0,0 1 0,21-1 15,0 0-15,0 1 0,0-1 0,0-21 16,0 21-16,21-20 16,0-1-16,1 0 0,20 0 0,-21 0 15,0-21-15,22 0 0,-1 0 16,0 0-16,1-21 0,-1 0 0,21 0 15,-20 0-15,-1-1 0,0 1 0,1-21 16,-1 21-16,0 0 0,-20-22 16,-1 22-16,-21-21 0,0 21 0,0-22 15,0 22-15,0 0 0,0 0 16,0 0-16,0 42 16,-21 0-16,21 0 15,-22 21-15,22 1 16,-21-1-16,21 0 0,0 1 0,-21 20 15,0 1-15,21-1 0,-21 1 0,0-1 16,-1 22-16,1-22 0,0 1 16,0 21-16,0-22 0,21 22 0,-21-22 15,-1 22-15,1-22 0,0 1 16,0-1-16,21 1 0,0-22 0,-21 22 16,21-43-16,0 21 0,0-21 0,21-21 31,0-21-31,0 0 0,0-21 15,22-1-15,-22 1 0,0 0 0,0-22 16,22 1-16,-22-1 16,0 1-16,21-22 0,-21 0 0,1 1 0,20-1 15,-21-21-15,0 22 0,0-22 16,1 21-16,-1 0 0,0 1 16,-21 20-16,21 1 0,-21-1 0,0 22 15,0 0-15,0-1 0,0 22 16,0 0-16,0 42 15,21 0-15,-21 0 0,0 22 16,0-22-16,0 21 0,21 1 16,-21-22-16,22 21 0,-22-21 0,0 22 15,0-22-15,21 0 0,-21 0 16,21 0-16,-21 0 0,21 1 0,0-22 16,0 21-16,1-21 15,-1 0-15,0 0 0,0 0 16,0-21-16,0 21 0,1-22 0,-1 1 15,0 0-15,0 0 0,0 0 16,0-22-16,1 22 0,-1-21 0,0 21 16,0 0-16,-21-22 0,21 22 0,-21 0 15,21 0-15,-21 0 16,0 42 0,0 0-16,0 21 15,0-21-15,-21 1 0,0-1 0,21 21 16,0-21-16,0 0 0,-21 1 15,21-1-15,0 0 0,0 0 16,0 0-16,0 0 0,21-21 16,0 0-16,0 0 0,1 0 15,-1 0-15,0 0 0,21-21 16,-21 21-16,22-21 0,-22 0 0,0 0 16,21 0-16,-20-1 0,-1 1 15,0 0-15,0-21 0,0 21 0,-21-22 16,0 22-16,21-21 0,-21 21 0,22-1 15,-22 1-15,0 42 16,0 1 0,0 20-16,0-21 15,0 0-15,0 22 0,0-22 16,0 0-16,0 21 0,0-21 0,0 1 16,0-1-16,21 0 0,0 0 15,0-21-15,0 21 0,0 0 0,1-21 16,20 0-16,-21 0 0,21 0 0,1 0 15,-22 0-15,21-21 0,1 0 16,-22 0-16,21 0 0,0 0 0,1-1 16,-22-20-16,21 0 0,1-1 0,20-62 15,-21 41 1,-20 1-16,-1-1 0,0 1 0,0-22 16,0 21-16,0 1 0,1-1 15,-22 22-15,21-21 0,-21 20 0,0 22 16,0 0-16,0 0 0,-21 21 15,-1 21-15,1 0 0,0 21 16,0 1-16,21-1 0,-21 0 0,0 22 16,-1-1-16,22 1 0,0-22 15,0 22-15,0-1 0,0 1 0,0-22 16,0 22-16,0-22 0,0 0 0,22-21 16,-1 22-16,0-1 0,0-21 15,0 0-15,0 1 0,22-1 16,-1 0-16,-21-21 0,22 0 15,-22 0-15,0 0 0,21 0 16,-21-21-16,22 21 0,-22-21 0,0-1 16,0 1-16,0 0 0,1 0 15,-1-21-15,0 20 0,-21-20 0</inkml:trace>
  <inkml:trace contextRef="#ctx0" brushRef="#br0" timeOffset="56841.63">12933 14415 0,'-21'21'0,"42"-42"0,-64 42 0,43 0 0,0 0 31,22-21-31,-1 0 0,21 0 0,0 0 16,-20 0-16,20 0 0,0 0 16,1 0-16,20 0 0,-21 0 0,1 0 15,-1-21-15,0 21 0,1-21 0,-22 0 16,0 21-16,0-22 0,0 22 15,-21-21-15,0 0 0,0 0 16,-21 0-16,0 21 0</inkml:trace>
  <inkml:trace contextRef="#ctx0" brushRef="#br0" timeOffset="57030.65">12001 14288 0,'-21'0'0,"42"0"0,-42 21 16,0-21-16,21 21 15,0 0 1,21-21 0,0 0-16</inkml:trace>
  <inkml:trace contextRef="#ctx0" brushRef="#br0" timeOffset="78252.53">1333 6265 0,'0'0'0,"22"-21"0,-1 0 0,0 21 15,0-21-15,0 0 0,0 0 16,22-22-16,-22 22 0,21 0 16,-21-21-16,1 20 0,-22-20 15,0 21-15,0 0 0,0 0 0,0-1 16,0 1-16,-43 0 0,1 0 15,0 21-15,-1 0 0,1 0 0,-22 21 16,1 0-16,-1 0 0,22 1 16,-21-1-16,20 21 0,1-21 15,0 22-15,20-1 0,-20-21 0,21 21 16,0-20-16,21 20 16,0-21-16,0 0 0,0 22 0,0-22 15,0 0-15,21 0 0,21 0 0,-21 0 16,1 1-16,20 20 15,0-21-15,1 0 0,-1 0 0,0 1 16,1-1-16,-1 0 0,-21 0 16,0 0-16,-21 0 0,0 1 15,0-1-15,-21 0 0,-21 0 0,-1 0 16,1 0-16,-21-21 0,20 22 16,-20-22-16,-1 0 0,22 0 0,-22 0 15,22 0-15,-21 0 0,20 0 16,1 0-16,0 0 0,20 0 15,-20 0-15,21-22 0,0 22 0,21-21 16,0 0-16,0 0 16,0 0-16,0 0 15,21 21-15,0-22 0,0 22 16,0-21-16</inkml:trace>
  <inkml:trace contextRef="#ctx0" brushRef="#br0" timeOffset="78540.37">1714 6371 0,'-42'0'16,"0"0"-16,21 21 15,-1 1-15,-20-1 0,21 0 16,0 0-16,-22 21 0,22-20 0,0 20 15,0-21-15,0 21 0,21-20 16,0 20-16,0-21 0,0 0 0,0 0 16,0 1-16,21-1 15,0-21-15,0 0 0,0 0 16,22 0-16,-22 0 0,0 0 0,21 0 16,-20 0-16,-1 0 15,0 0-15,21-21 0,-21-1 0</inkml:trace>
  <inkml:trace contextRef="#ctx0" brushRef="#br0" timeOffset="78904.74">1968 6498 0,'0'0'0,"0"-21"16,0 0-16,22 0 15,-1 21 1,0 0-16,0 0 0,0 0 0,22 0 15,-22 21-15,0-21 0,21 21 16,-21 0-16,-21 22 0,22-22 0,-22 0 16,0 21-16,0-21 0,0 1 15,0 20-15,0-21 0,-22 0 16,1 0-16,0-21 0,0 22 16,0-22-16,0 0 15,21-22 1,0 1-16,0 0 15,21 0-15,-21 0 0,21 0 0,0-1 16,0-20-16,0 21 0,1 0 16,-1 0-16,0-1 0,-21 1 0,21 0 15,0 0-15,0 21 0,1 0 16,-1-21-16,0 21 0,0 0 0,0 0 16</inkml:trace>
  <inkml:trace contextRef="#ctx0" brushRef="#br0" timeOffset="80148.11">2561 6689 0,'0'0'0,"64"0"16,-43-21-16,0 21 0,0-22 15,0 1-15,0 0 0,1 0 16,-1 0-16,0 0 0,0-1 0,0-20 15,-21 21-15,0 0 16,0 0-16,0-1 0,0 1 0,0 0 16,-21 21-1,0 0-15,-21 0 0,20 21 0,1 0 16,-21 22-16,21-22 0,0 21 16,-1-21-16,-20 22 0,21-22 15,21 21-15,-21-21 0,21 22 0,0-22 16,0 0-16,0 0 0,21 0 15,0-21-15,0 0 0,0 22 16,22-22-16,-1 0 0,0 0 16,1 0-16,20 0 0,-20 0 15,-1-22-15,21 22 0,-20-21 0,-1 21 16,0-21-16,1 0 0,-1 0 16,0 0-16,-20-1 0,-1-20 0,0 21 15,0 0-15,-21 0 0,0-22 16,0 22-16,0 0 0,0 0 0,-21 0 15,0 21-15,0 0 16,-1 0-16,1 0 0,0 0 0,0 21 16,0 0-16,21 0 0,-21 0 15,-1 0-15,22 22 0,-21-22 16,21 21-16,0-21 0,0 1 0,0-1 16,0 0-16,0 0 0,0 0 15,21 0-15,1-21 0,-1 0 16,21 0-16,0 0 0,-20 0 0,41 0 15,-21 0-15,1 0 0,-1-21 16,0 0-16,1 21 0,-1-21 0,0 0 16,-20 0-16,20-1 0,-21 1 15,0-21-15,0 21 0,1 0 0,-22-22 16,0 22-16,0 0 0,21 0 16,-21 0-16,0 42 31,0 0-31,0 0 0,-21 0 15,-1 0-15,22 22 0,-21-22 16,0 0-16,21 21 0,-21-20 16,0-1-16,21 0 0,-21 0 0,21 0 15,0 0-15,-22-21 16,22-21 15,0 0-31,22 21 0,-1-21 16,-21 0-16,21 0 0,0-22 15,0 22-15,22-21 0,-22 21 0,0-22 16,0 22-16,0 0 0,0-21 16,1 20-16,-1 22 0,0-21 0,0 21 15,0 0-15,0 0 16,-21 21-16,22-21 0,-22 22 0,0 20 16,0-21-16,0 0 0,0 0 0,0 22 15,0-22-15,0 21 0,0-21 16,0 1-16,0-1 0,0 0 0,0 0 15,0 0-15,21-21 16,0 0-16,0 0 0,0 0 16,0 0-16,1 0 0,-1-21 15,21 21-15,-21-21 0,22 0 0,-1 0 16,0-22-16,1 22 0,-1 0 16,0-21-16,1-1 0,-1 1 15,0 21-15,-21-22 0,22 22 0,-22-21 16,-21 21-16,0 0 0,0-1 15,-21 22-15,0 0 0,-1 0 16,1 0-16,-21 0 0,21 0 16,0 22-16,-1-1 0,1 0 0,21 0 15,0 0-15,0 0 0,0 1 16,0 20-16,0-21 0,0 0 0,21 0 16,1 22-16,-22-22 0,21 0 0,-21 0 15,21 0-15,-21 1 16,0-1-16,0 0 0,0 0 0,0 0 15,-21-21 1,0 0-16,-1 0 0,1 0 16,0 0-16,0 0 0,0 0 15,21-21 1,0 0-16,0 0 0,21 0 0,0-22 16,0 22-16</inkml:trace>
  <inkml:trace contextRef="#ctx0" brushRef="#br0" timeOffset="80631.83">5292 5990 0,'0'0'0,"0"-21"0,21 21 15,-21-21-15,-21 42 32,21 0-17,0 0-15,-22 22 0,22-22 0,-21 21 16,0 1-16,21-1 0,-21 21 15,0-20-15,21-1 0,-21 22 0,-1-22 16,22 21-16,-21-20 0,21-22 0,-21 21 16,0 1-16,21-22 0,0 0 15,0 0-15,0 0 0,0 0 16,0-42 15,0 0-31,0 0 0,0 0 16,0 0-16,21-22 0,-21 22 15,21-21-15,22 21 0,-22-22 0,21 1 16,-21 0-16,22 20 0,-1 1 16,0 0-16,1 0 0,-1 0 0,0 21 15,1 0-15,-1 0 0,-21 21 16,21 0-16,-20 0 0,-22 0 16,0 1-16,21 20 0,-21-21 0,0 21 15,0 1-15,-21-22 0,-1 21 16,1-21-16,0 1 0,0 20 0,0-21 15,0 0-15,-1 0 0,22 1 16,-21-1-16,42-21 31,1 0-31,-1 0 0,0-21 16,21-1-16,1 1 0</inkml:trace>
  <inkml:trace contextRef="#ctx0" brushRef="#br0" timeOffset="80992.62">6159 6435 0,'0'0'15,"22"-21"-15,-1-1 0,0 1 0,-21 0 16,0 0-16,-21 42 31,0 0-15,-1 0-16,22 22 0,-21-22 0,0 21 16,0 1-16,0-22 0,0 21 15,-1 0-15,1-20 0,0-1 0,21 21 16,-21-21-16,21 0 0,0 1 15,21-1-15,0-21 0,0 0 16,1 0-16,20 0 0,-21 0 0,0 0 16,22 0-16,-22-21 0,21-1 15,0 1-15,-20 0 0,-1 0 0,21 0 16,-21-22-16,0 1 16,1 0-16,-22-1 0,0 1 0,0 0 15,0-1-15,0 22 0,0-21 0,0 21 16,0 0-16,-22-1 0,1 22 15,0 0-15,0 0 0,0 0 0,0 0 16,-1 0-16,1 22 16,42-22-1,1 0-15</inkml:trace>
  <inkml:trace contextRef="#ctx0" brushRef="#br0" timeOffset="81297.45">7154 5842 0,'0'-21'16,"0"42"-16,0-63 0,0 21 0,0-1 0,0 44 31,-21-1-31,0 0 0,0 21 16,0 1-16,-1-1 0,1 0 15,-21 1-15,21 20 0,0-21 0,-22 22 16,22-1-16,-21-20 0,21 20 15,-1-20-15,1 20 0,21-21 0,0 1 16,0-22-16,0 21 0,0-21 0,0 1 16,0-1-16,0 0 15,43-21-15,-22 0 0,0 0 0,21 0 16,-21 0-16,22 0 0,-1 0 16,-21 0-16,22-21 0,-1 0 0,-21-1 15,0-20-15,22 21 0,-22-21 0,-21 20 16</inkml:trace>
  <inkml:trace contextRef="#ctx0" brushRef="#br0" timeOffset="81472.35">6646 6223 0,'-42'0'16,"84"0"-16,-105 0 0,42 0 0,63 0 31,-21 0-31,21 0 0,1 0 0,-1 0 15,22 0-15,-22 0 0,21 0 16,1 0-16,-1 0 0,1 0 0,21 0 16,-22 0-16</inkml:trace>
  <inkml:trace contextRef="#ctx0" brushRef="#br0" timeOffset="81964.58">8297 6287 0,'0'0'0,"-21"0"0,0 0 15,42 0 1,0 0 0,22 0-16,-22 0 0,21 21 0,0-21 15,1 0-15,20 0 0,-20 0 16,20 0-16,-21 0 0,22 0 0,-1 0 15,-20 0-15,20 0 0,-20 0 0,-1 0 16,0 0-16,1 0 16,-22 0-16,0 0 0,0 0 0,-21-21 0,0-1 15,-21 1 1,0 0-16,-22 21 16,22-21-16,-21 21 0,0 0 0,20 0 15,-20-21-15,21 21 0,0 0 16,0 0-16,21-21 15,21 21-15,21 0 16,-21 0-16,0 0 0,22 0 16,-1 0-16,-21 0 0,22 0 0,-22 21 15,0 0-15,0-21 0,0 21 0,-21 0 16,0 0-16,0 1 0,0-1 16,-21 0-16,-21 21 0,21-21 15,-22 1-15,1 20 0,0-21 16,-1 0-16,1 22 0,21-22 0,-22 0 15,1 0-15,21-21 0,-21 21 0,20-21 16,1 0-16,0 0 0</inkml:trace>
  <inkml:trace contextRef="#ctx0" brushRef="#br0" timeOffset="83084.46">10774 5673 0,'0'0'0,"-21"0"15,63 0 17,0-21-32,1 21 0,-1 0 15,21 0-15,1 0 0,21 0 0,-22 0 16,22 0-16,-22 0 0,1-22 16,-1 22-16,1 0 0,-1 0 0,-20 0 15,-1 0-15,-21 0 0,0 0 16,0 0-16,-42 0 15,-21 0-15,21 0 16,-22 0-16</inkml:trace>
  <inkml:trace contextRef="#ctx0" brushRef="#br0" timeOffset="83328.32">11282 5609 0,'21'0'16,"-21"21"-1,21 1-15,-21 20 0,0-21 16,0 21-16,0 1 0,0 20 0,0-20 16,0-1-16,-21 0 15,0 22-15,0-22 0,-22 0 0,22 1 16,0-1-16,-21 0 0,20-20 16,1 20-16,0-21 0,0 21 0,21-20 15,0-1-15,-21 0 0,21 0 0,-21-21 16,21 21-16,21-42 15,0 0 1</inkml:trace>
  <inkml:trace contextRef="#ctx0" brushRef="#br0" timeOffset="83787.82">11896 6096 0,'0'0'0,"0"-42"15,0 21 1,0-1-16,-22 22 0,1 0 16,-21 0-16,21 0 0,0 0 15,-22 0-15,22 22 0,-21-1 0,21 0 16,-22 0-16,22 21 0,-21-20 0,21-1 16,-1 21-16,-20-21 0,42 0 15,-21 1-15,21-1 0,-21 0 0,21 0 16,0 0-16,21-21 15,0 0 1,0 0-16,0 0 0,22 0 16,-22-21-16,0 0 0,21 21 0,-20-21 15,20 0-15,-21-1 0,21-20 0,-20 21 16,-1 0-16,0 0 0,0-1 16,0 1-16,-21 0 0,0 0 0,0 42 31,0 0-16,0 0-15,0 1 0,0-1 0,-21 21 16,0-21-16,21 0 0,-21 1 16,21-1-16,0 0 0,0 0 15,0 0-15,21-21 16,21 0 0,-21 0-16,1-21 0,20 21 0,-21-21 15,21 0-15</inkml:trace>
  <inkml:trace contextRef="#ctx0" brushRef="#br0" timeOffset="84764.06">12446 5588 0,'0'-21'0,"21"-43"16,-21 86 0,0-1-16,0 21 15,-21 0-15,0 1 0,21-1 16,-21 22-16,-1-22 0,1 21 0,0-20 15,0-1-15,0 0 0,0 1 16,-1-1-16,1 0 0,0-20 0,21-1 16,-21 0-16,21 0 0,0 0 0,21-21 31,0 0-31,-21-21 16,21 0-16,1 21 0,-1-21 15,0 0-15,21-1 0,-21 1 0,1 0 16,-1 0-16,0 0 0,0 0 15,0 21-15,0-22 0,1 22 16,-22 22 0,-22-22-1,1 21-15,0-21 0,0 0 16,0 21-16,-22-21 0,22 0 0,0 21 16,0-21-16,0 0 0,0 21 15,-1 0-15,1 1 0,21-1 16,0 0-16,0 0 0,0 0 15,0 0-15,0 1 16,21-22-16,1 21 0,-1 0 0,0-21 16,21 0-16,-21 21 15,22-21-15,-1 0 0,0 0 0,1 0 16,-1 0-16,0 0 0,1 0 0,20-21 16,-20 21-16,-1-21 0,0 21 15,1-21-15,-1-1 0,-21 1 0,0 0 16,0 0-16,1 21 0,-1-21 15,-21 0-15,0-1 0,0 1 0,-21 21 32,-1 0-32,1 0 15,0 21-15,0 1 0,0-1 16,0 0-16,-1 0 16,22 0-16,0 0 0,-21 1 0,0-1 15,21 0-15,0 0 16,21-21-1,0 0-15,1 0 0,-1 0 16,21 0-16,-21 0 0,22-21 16,-1 0-16,0 21 0,1-21 0,20-1 15,-21 1-15,1-21 0,-1 21 0,0 0 16,1-22-16,-1 1 0,-21 21 16,0-22-16,22 1 0,-43 0 15,21-1-15,-21 22 0,0 0 0,0 0 16,0 0-16,-21 21 15,0 21 1,21 0-16,-22-21 0,22 42 0,-21-20 16,21-1-16,0 0 0,0 0 0,0 0 15,0 0-15,0 1 0,0-1 16,0 0-16,0 0 0,21 0 0,1 0 16,-22 1-16,21-1 0,0-21 15,-21 21-15,0 0 0,0 0 16,-21 0-1,0-21-15,-1 0 0,1 0 16,0 0-16,-21 0 0,21 0 0,-1 0 16,1 0-16,21-21 31,21 21-31,1-21 0,-1 21 0,0-21 16</inkml:trace>
  <inkml:trace contextRef="#ctx0" brushRef="#br0" timeOffset="85223.82">14266 5588 0,'0'0'0,"0"-21"0,0 0 0,0 0 15,0-1-15,-21 22 0,21-21 16,-21 21-16,0-21 0,0 21 15,-1 0-15,1 0 16,0 0-16,0 0 0,-21 21 0,20 0 16,-20 1-16,0-1 0,-1 0 15,1 0-15,0 21 0,21-20 0,-22 20 16,22-21-16,0 0 0,21 22 16,0-22-16,0 21 0,0-21 0,0 0 15,21 1-15,21 20 0,1-21 16,-1 0-16,0 0 0,1 1 15,-1 20-15,0-21 0,22 0 0,-22 0 16,1 1-16,-22-1 0,0-21 16,0 21-16,-21 0 0,-21 0 15,0-21-15,-22 0 0,1 0 16,0 0-16,-22 21 0,22-21 0,-22 0 16,1 0-16,21 0 0,-1 0 0,1 0 15,0 0-15,20 0 0,-20 0 16,42-21-1,21 21 1,0 0-16,22-21 0,-22 21 16,21-21-16,1 21 0</inkml:trace>
  <inkml:trace contextRef="#ctx0" brushRef="#br0" timeOffset="85772.54">14457 6033 0,'0'0'0,"0"-22"15,0 1-15,-21 21 16,-1 0 0,22 21-16,-42 1 0,21-22 0,0 21 15,0 0-15,-1 0 0,1 0 16,21 22-16,-21-22 0,21 0 0,-21 0 16,21 0-16,0 0 0,0 1 15,0-1-15,0 0 16,21 0-16,0-21 0,0 0 0,22 21 15,-22-21-15,0 0 0,21 0 16,-20 0-16,-1 0 0,21-21 0,-21 21 16,0-21-16,1 0 0,20 0 15,-21-1-15,0 1 0,0 0 0,1 0 16,20 0-16,-21-22 0,0 43 16,0-21-16,1 0 0,20 21 0,-21 0 15,0 0-15,0 0 0,1 0 0,-1 21 16,-21 0-1,21-21-15,-21 22 0,21-1 0,-21 0 16,0 0-16,0 0 0,0 0 16,0 1-16,0-1 0,-21 0 0,0 0 15,0 0-15,-1-21 0,1 21 0,21 1 16,-21-22-16,0 0 16,21-22-1,0 1-15,0 0 0,0 0 16,0 0-16,21 0 0,0-1 15,0 1-15,1 0 0,-1 0 16,0 0-16,0 0 0,0-1 0,0 1 16,1 0-16,-1 0 0,21 21 15,-21 0-15,0 0 0,1 0 16,-1 0-16,0 0 0,0 0 16,-21 21-16</inkml:trace>
  <inkml:trace contextRef="#ctx0" brushRef="#br0" timeOffset="86888.41">15261 6223 0,'0'21'16,"21"-21"-16,0 0 15,1 0-15,20 0 16,-21 0-16,0-21 0,22 21 0,-1-21 16,-21 21-16,21-21 15,1 21-15,-22-21 0,21 21 0,-21-22 16,1 1-16,-1 21 0,-21-21 0,0 0 15,0 0-15,-21 21 16,-1 0-16,-20 0 16,21 0-16,-21 0 0,20 0 15,-20 21-15,0 0 0,-1 0 0,1 0 16,0 1-16,21-1 0,-1 0 16,1 0-16,0 21 0,21-20 0,0-1 15,0 0-15,0 0 0,21 0 16,0 0-16,1 1 0,20-22 0,0 21 15,22-21-15,-22 0 0,22 0 16,-1 0-16,-21 0 0,22 0 16,-22 0-16,22-21 0,-22-1 0,0 1 15,1 0-15,-22 0 0,21 0 0,-21 0 16,1-1-16,-1 1 0,0-21 16,-21 21-16,0 0 0,0-1 15,0 1-15,-21 21 0,0 0 16,-22 0-16,22 0 0,0 0 0,0 0 15,-22 21-15,22 1 0,0-1 16,21 0-16,-21 0 0,21 0 16,0 0-16,0 1 0,0-1 0,0 0 15,0 0-15,21 0 0,0 0 16,0-21-16,1 22 0,20-1 0,0-21 16,1 0-16,-1 0 0,0 0 15,1 0-15,-1 0 0,-21-21 0,21-1 16,1 1-16,-1 0 0,-21 0 0,22 0 15,-1 0-15,-21-1 0,21 1 16,-20 0-16,-1 0 0,0 0 0,-42 21 31,0 21-15,-1-21-16,1 21 0,0 0 16,0 0-16,-21 1 0,20-1 15,1 0-15,0 0 0,21 0 0,-21 0 16,21 1-16,0-44 47,21 1-47,0 21 0,0-21 0,1 0 15,-1 21-15,0-21 0,21 0 0,-21-1 16,22 1-16,-22 0 16,21 0-16,-21 21 0,22-21 0,-22 21 15,0 0-15,0 0 0,0 0 16,-21 21-1,0 0-15,0 0 0,-21-21 0,0 21 16,0 1-16,21-1 0,0 0 16,0 0-16,0 0 0,0 0 0,0 1 15,0-1-15,21-21 16,21 0-16,-20 0 16,-1 0-16,0 0 0,0-21 15,21 21-15,-20-22 0,-1 1 0,21 0 16,-21 0-16,0 0 0,1 0 15,20-1-15,-21 1 0,-21-21 0,21 21 16,0 0-16,-21-22 0,0 22 0,0 0 16,0 42 15,0 0-31,0 0 0,-21 1 0,21-1 16,-21 0-16,21 0 0,0 0 15,0 22-15,-21-22 0,21 0 0,0 0 16,-21 0-16,21 0 0,0 1 15,-21-22-15,-1 21 0,1-21 0,0 0 16,0 0 0,21-21-16,0-1 15,0 1-15,21 0 0,0 0 16,0 0-16,22 0 0</inkml:trace>
  <inkml:trace contextRef="#ctx0" brushRef="#br0" timeOffset="87616.2">17801 5736 0,'42'-42'0,"-84"84"0,84-126 16,-42 62-16,0 1 0,-21 42 31,0 1-31,0 20 0,0 0 16,0-21-16,-1 22 0,1-1 0,0 22 16,0-22-16,0 0 15,0 1-15,-1-1 0,1 0 0,0 1 16,0-1-16,0-21 0,0 21 15,21-20-15,0 20 0,-22-21 0,22 0 16,-21 0-16,42-21 31,1-21-31,-1 0 16,0 0-16,0 0 0,0 0 16,0-1-16,22 1 0,-22 0 0,0 0 15,0 0-15,0 0 0,-21-1 16,22 22-16,-22 22 31,0-1-31,-22 0 0,22 0 16,0 0-16,0 0 0,0 1 0,0-1 15,0 0-15,0 0 16,0 0-16,22-21 0,-1 21 0,0-21 16,21 0-16,-21 0 0,22 0 15,-22 0-15,21 0 0,-21 0 0,1 0 16,-1-21-16,21 0 0,-21 21 15,0-21-15,1-21 0,-1 20 0,-21 1 16,21 0-16,0 0 0,-21 0 0,21 0 16,-42 42 15,0 0-31,0-21 0,21 21 16,0 0-16,-21 0 0,21 1 0,0-1 15,0 0-15,0 0 0,0 0 16,0 0-16,21-21 15,0 22-15,0-22 0,0 0 16,22 0-16,-1 0 0,-21 0 16,21 0-16,-20-22 0,-1 1 0,0 0 15,0 0-15,0 0 0,-21 0 16,0-1-16,0 1 0,0-21 0,0 21 16,0 0-16,0-1 0,-21 1 15,0 0-15,0 0 0,0 21 16,-22 0-16,22 0 0,0 0 0,0 0 15,0 0-15,42 0 32,0 0-17,0 0-15,0 0 0</inkml:trace>
  <inkml:trace contextRef="#ctx0" brushRef="#br0" timeOffset="87872.05">18965 5736 0,'0'0'0,"21"-42"0,1 0 0,-1 20 16,0-20-16,-21 21 0,0 42 31,-21 0-31,0 22 0,-1-22 16,1 21-16,0 0 0,0 22 0,-21-22 16,20 1-16,1-1 0,0 0 15,0 1-15,0-1 0,0 0 0,21-21 16,0 22-16,0-22 0,0 21 0,0-21 15,0 1-15,0 20 0,21-21 16,0 0-16,0-21 0,-21 21 0,21-21 16,0 0-16,1 0 0,-1 0 15,0 0-15,0-21 0,0 21 16</inkml:trace>
  <inkml:trace contextRef="#ctx0" brushRef="#br0" timeOffset="88027.97">18690 5990 0,'-21'0'0,"42"0"0,-84 0 0,41-21 16,44 21 15,20 0-31,-21 0 16,21 0-16,22 0 0,-22 0 0,1 0 16,20 0-16,-21 0 0,22 0 0</inkml:trace>
  <inkml:trace contextRef="#ctx0" brushRef="#br0" timeOffset="88444.27">19706 6054 0,'-21'-21'16,"42"21"-1,0 0-15,0 0 0,22 0 16,-22 0-16,21 0 0,1 0 0,-1 0 15,0 0-15,1 0 0,-1 0 16,0 0-16,1 0 0,-1 0 16,0 0-16,-21 0 0,1 0 0,-1 0 15,-21-22 1,0 1-16,0 0 0,-21 0 16,-1 0-16,1 0 15,21-1-15,0 1 0,0 0 16,0 0-1,21 21-15,1 0 16,-22 21-16,21 0 16,0 0-16,-21 1 0,0-1 0,0 21 15,0-21-15,0 22 0,0-22 16,0 0-16,-21 21 0,0-21 0,-1 1 16,1-1-16,0 0 0,0-21 15,0 21-15,0 0 0,-1-21 16,1 0-16,-21 0 0,21 0 0,-22 0 15,22 0-15,0 0 0</inkml:trace>
  <inkml:trace contextRef="#ctx0" brushRef="#br0" timeOffset="89288.3">21484 5779 0,'-42'-22'16,"84"44"-16,-127-44 0,43 22 0,0 0 15,-1 0-15,1 22 0,21-1 0,-21 0 16,20 0-16,22 21 0,0-20 0,0-1 16,0 0-16,0 0 15,0 0-15,0 0 0,22 1 16,-1-22-16,0 0 0,21 0 15,-21 0-15,22 0 0,-1 0 0,-21 0 16,22 0-16,-22-22 0,21 1 16,-21 21-16,0-21 0,1 0 0,-22 0 15,0 0-15,21 21 0,-21-22 16,0 1-16,0 42 31,0 22-31,0-1 0,-21 0 16,-1 1-16,22 20 0,-21 1 15,0-1-15,0 22 0,0 0 16,0-1-16,-1 1 0,1 0 0,0-1 16,0 1-16,0 21 0,0-22 0,-1 22 15,1-21-15,0 0 0,0-1 16,-21 1-16,20-22 0,1 22 0,0-43 16,0 22-16,0-22 0,0 1 0,-1-22 15,1 0-15,0 0 0,0-21 16,0 0-16,-22 0 0,22-21 0,0 0 15,-21 0-15,21-1 0,-22-20 0,22-21 16,0 20-16,0-20 0,0-22 16,21 0-16,0 1 0,0-1 0,21 0 15,0 1-15,21-1 16,1 0-16,20 1 0,-21-1 0,22 22 16,-1-1-16,1 1 0,21 20 0,-22 1 15,22 0-15</inkml:trace>
  <inkml:trace contextRef="#ctx0" brushRef="#br0" timeOffset="89804.77">21844 6117 0,'21'-21'16,"-148"127"-16,233-191 0,-85 43 15,-21 21 17,21 21-17,0 0-15,-21-21 0,22-1 0,-1 22 16,0-21-16,0 21 0,-21-21 15,21 21-15,-42 0 32,0 21-32,-21 0 0,20 1 15,1-1-15,-21 0 0,21 0 0,0 0 16,-1 0-16,1 1 0,0-1 16,21 0-16,21 0 15,0-21-15,1 0 16,-1 0-16,21 0 0,-21 0 15,22 0-15,-1 0 0,0-21 0,1 0 16,-1 21-16,0-21 0,-21-1 16,22-20-16,-1 21 0,0-21 0,1 20 15,20-41-15,-20 21 0,-22-1 16,21-20-16,0-1 0,-20 1 0,20 20 16,-21 1-16,0 0 0,-21 21 15,0-1-15,0 1 0,-42 42 16,21 1-16,0 20 15,-22 0-15,22 1 0,-21-1 0,21 0 16,-22 22-16,22-22 0,0 22 16,0-22-16,0 0 0,-1-21 15,22 22-15,0-1 0,0-21 0,0 0 16,0 1-16,0-1 0,0 0 16,0 0-16,0 0 15,22-21 1,-22-21-16</inkml:trace>
  <inkml:trace contextRef="#ctx0" brushRef="#br0" timeOffset="89960.68">22140 5990 0,'0'0'0,"0"-21"0,0 0 16,0 0 15,21 21-31,22 0 0,-22 0 16,21 0-16,1 0 0,-1 0 0,21 0 15,-20 0-15,20 0 0,1 0 16,-1-21-16,-20 21 0</inkml:trace>
  <inkml:trace contextRef="#ctx0" brushRef="#br0" timeOffset="90329.47">23389 5630 0,'0'-21'0,"0"42"0,0-63 0,0 21 0,0 0 0,-21 21 16,0-21-1,0 21-15,-22 0 0,22 0 0,-42 21 16,20 0-16,1 0 0,0 0 16,-1 0-16,-20 1 0,42 20 0,-22-21 15,22 21-15,0-20 0,21 20 16,0-21-16,0 0 0,0 22 0,0-22 16,21 0-16,21 0 0,-20 21 0,20-20 15,0-1-15,1 0 0,-1 0 16,-21 21-16,21-20 0,-20-1 0,-1 0 15,0 0-15,-21 0 0,0 0 16,-21-21-16,0 0 0,-22 0 16,1 0-16,0 0 0,-1 0 15,-20 0-15,-1 0 0,1 0 16,20 0-16,-20 0 0,21 0 0,-1-21 16,1 21-16,21 0 0,-22 0 15,22 0-15,21-21 16,21 21-16,1 0 15,20 0-15,0-21 0,1 21 0,-1 0 16</inkml:trace>
  <inkml:trace contextRef="#ctx0" brushRef="#br0" timeOffset="90864.67">23558 5969 0,'0'0'15,"-21"0"1,0 0-1,0 0-15,0 21 0,-22 0 16,22-21-16,0 22 0,0-1 0,0 21 16,0-21-16,21 0 0,0 1 15,0-1-15,0 0 0,0 0 16,0 0-16,21 0 0,0-21 16,21 0-16,-21 0 15,1 0-15,-1 0 0,21 0 0,-21 0 16,22 0-16,-22-21 15,0 21-15,21-21 0,-21 0 0,22 0 16,-22 0-16,21-1 0,-21 1 0,1 0 16,-1 0-16,21 0 0,-21 0 15,0 21-15,1 0 0,-1 0 0,0 0 16,0 0-16,0 0 16,0 0-16,-21 21 0,22 0 0,-22 0 15,0 0-15,0 0 0,0 22 16,0-22-16,-22 0 0,1 0 0,0-21 15,0 21-15,21 1 0,-21-1 0,0-21 16,-1 0 0,1 0-1,21-21 1,0-1-16,0 1 0,0 0 16,21 0-16,1 0 0,-1 0 15,0-1-15,0 1 0,0 0 16,0 0-16,1 0 0,-1 0 0,0-1 15,21 1-15,-21 21 0,1 0 16,-1 0-16,0 0 0,0 0 16,-21 21-1</inkml:trace>
  <inkml:trace contextRef="#ctx0" brushRef="#br0" timeOffset="91984.71">24193 6181 0,'0'0'0,"22"0"15,-1 0-15,0 0 16,0 0-16,0 0 0,0 0 0,1 0 16,20-21-16,-21 21 0,21-22 15,-20 1-15,-1 21 0,21-21 0,-21 0 16,-21 0-16,21 0 16,-21-1-16,-21 1 15,0 21-15,0 0 16,0 0-16,-22 0 0,22 0 0,-21 21 15,21 1-15,0-1 0,-22 0 16,22 0-16,0 0 0,0 0 0,0 1 16,21-1-16,-22 0 0,22 0 0,0 0 15,0 0-15,0 1 16,22-22-16,-1 21 0,0-21 0,0 0 16,0 0-16,22 0 0,-22 0 15,21 0-15,0 0 0,-20 0 0,20 0 16,0 0-16,1-21 0,-1-1 0,0 1 15,1 0-15,-1 0 0,-21 0 16,21 0-16,-20-1 0,-1 22 0,0-21 16,-21 0-16,0 0 0,-21 21 31,0 0-31,-1 0 0,1 0 16,0 0-16,0 0 0,-21 21 0,20-21 15,1 21-15,0 0 0,0-21 0,21 22 16,0-1-16,0 0 0,0 0 15,0 0-15,21-21 16,0 21-16,0-21 0,22 0 16,-22 0-16,21 0 0,1 0 0,-22 0 15,21 0-15,0 0 0,-20 0 16,20 0-16,-21 0 0,0-21 16,22 21-16,-22-21 0,0 0 0,0 0 15,0 21-15,-21-21 0,21-1 16,1 1-16,-22 0 15,0 42 1,-22 0 0,1-21-16,0 22 0,0-1 0,0-21 15,21 21-15,-21-21 0,-1 21 16,44-42 31,-1 21-47,0-21 15,0 21-15,-21-21 0,21-1 16,0 22-16,1-21 0,-1 0 0,0 21 16,-21-21-16,21 21 15,-21 21 1,0 0 0,0 0-16,0 1 0,0-1 0,0 0 15,0 0-15,-21 0 16,21 0-16,21-21 31,0 0-31,0 0 0,1 0 16,-1-21-16,0 21 0,0-21 15,0 0-15,0 0 0,1 0 16,-1-1-16,0 1 0,0 0 0,21-21 16,-20-1-16,-1 1 0,0 0 0,21-1 15,-21-20-15,1-1 0,20 22 16,-21 0-16,0-1 0,0 1 0,1 21 15,-22 0-15,-43 42 16,22 0-16,0 21 16,0 1-16,0-1 0,-1 0 15,1 22-15,-21-22 0,21 1 16,0-1-16,21 0 0,-22 1 0,1-1 16,0-21-16,21 21 0,0-20 15,-21 20-15,0-21 0,21 0 0,-21 0 16,21 1-16,0-1 15,0-42 17,21-1-32,0 1 15</inkml:trace>
  <inkml:trace contextRef="#ctx0" brushRef="#br0" timeOffset="92268.55">25950 5630 0,'21'-42'0,"-42"84"0,64-105 15,-22 42-15,-21 0 0,0 42 16,0 0 0,0 21-16,0-21 0,-21 22 15,-1-1-15,1 22 0,0-22 0,0 0 16,0 1-16,-22-1 0,22 0 0,-21 1 16,21-1-16,-22 0 0,22-21 15,0 1-15,0 20 0,-21-21 0,42 0 16,-22-21-16,22 21 0,-21 1 15,42-22 17,1 0-32,-1-22 15,0 1-15,-21 0 0,21 0 16,0 0-16,0 0 0,1-22 16,-1 1-16</inkml:trace>
  <inkml:trace contextRef="#ctx0" brushRef="#br0" timeOffset="92467.94">25887 5736 0,'-21'0'0,"42"127"0,-21-254 0,-43 127 0,22 0 16,0 21-16,0 1 0,21-1 0,-21 0 16,21 21-16,0-21 0,0 1 0,0-1 15,0 0-15,0 0 0,21 0 16,-21 0-16,21 1 0,0-22 0,22 21 16,-22-21-16,0 0 15,0 0-15,21 0 0,-20 0 0,20 0 16,-21 0-16,0 0 0,22 0 15,-22 0-15,0 0 0,0 0 0,0 0 16,0 0-16,22 0 0,-22-21 16</inkml:trace>
  <inkml:trace contextRef="#ctx0" brushRef="#br0" timeOffset="92832.73">26437 5990 0,'0'0'0,"-21"0"78,0 0-78,0 0 0,-22 0 0,22 0 16,0 21-16,0 1 0,0-22 15,21 21-15,-22 0 0,22 0 0,0 0 16,0 0-16,22 1 15,-1-22-15,0 21 0,0 0 0,0-21 16,0 21-16,1 0 16,-1-21-16,0 21 0,0-21 0,0 0 15,0 22-15,-21-1 32,-21-21-32,0 0 0,0 0 15,-21 0-15,20 0 0,1 0 0,0 0 16,0 0-16,0 21 0,0-21 0,-1 0 15,1 0-15,0 0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0:48:12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720 0,'0'-21'0,"0"-1"16,0 1 0,-21 21-1,21 21 16,0 1-31,0-1 0,0 0 16,0 21-16,0 1 16,0-1-16,-21 0 0,21 1 0,0-1 15,0 21-15,-21-20 0,21 20 16,0-20-16,0-1 0,0 21 16,-21-20-16,21-1 0,-22 0 0,22 1 15,-21-1-15,21-21 0,0 22 16,0-22-16,0 21 0,0-21 0,0 0 15,0 1-15,0-1 16,0-42 15,0-1-31,0 1 0,0-21 16,21 21-16,-21-22 0</inkml:trace>
  <inkml:trace contextRef="#ctx0" brushRef="#br0" timeOffset="325.86">1503 804 0,'-21'0'16,"21"-21"-16,21 21 15,0 0-15,0 0 0,0 0 16,22 0-16,-22 0 0,0-21 16,21 21-16,-21 0 0,22 0 15,-22 0-15,21 0 0,-21-21 0,1 21 16,-1 0-16,0 0 0,0 0 16,0 0-16,-21 21 46,-21-21-46,0 21 16</inkml:trace>
  <inkml:trace contextRef="#ctx0" brushRef="#br0" timeOffset="587.71">1566 1397 0,'0'0'0,"0"21"16,21-21 15,1 0-31,-1-21 16,0 21-16,0 0 15,0 0-15,0-21 0,1 21 0,-1 0 16,0 0-16,0-21 15,0 21-15,0 0 16,1 0-16,-22-21 0,21 21 16</inkml:trace>
  <inkml:trace contextRef="#ctx0" brushRef="#br0" timeOffset="892.04">2159 1312 0,'0'22'47,"-21"-1"-47,21 0 15,0 0-15,-21 0 0,21 0 0,0 1 16,0-1-16,0 0 0,0 0 15,0 0-15,-22 0 0,22 1 16,0-1-16,0 0 16,-21-21-16,21 21 0,0-42 31,21 0-15,1 0-16,-1-1 0</inkml:trace>
  <inkml:trace contextRef="#ctx0" brushRef="#br0" timeOffset="1235.83">2180 1122 0,'0'21'0,"0"0"0,0 0 15,0 1 1,21-22-1,0 0-15,1 0 16,-1-22-16,-21 1 0,21 21 0,0-21 16,-21 0-16,0 0 15,0 0-15,0-1 0,0 1 16,-21 0-16,0 0 0,0 21 16,-1-21-16,1 21 0,0 0 15,0 0-15,0 0 16,21 21-16,0 0 15,-21-21-15,21 21 0,0 0 0,0 1 16,0-1-16,21-21 16,0 0-16,0 0 0,21 0 15,-20 0-15,-1 0 0</inkml:trace>
  <inkml:trace contextRef="#ctx0" brushRef="#br0" timeOffset="1559.66">2709 550 0,'0'0'0,"-21"43"16,0-22-16,21 21 15,-21-21-15,0 22 0,21 20 0,-22-20 16,1 20-16,21 1 0,-21-1 15,0-21-15,0 22 0,21-1 0,-21 1 16,-1-22-16,1 22 0,21-22 16,0 0-16,-21 1 0,21-1 15,0 0-15,0-20 0,-21 20 16,21-21-16,0 0 0,0 0 0,0 1 16,21-22-1,0 0-15,0-22 16,1 1-16,-1-21 15,0 21-15,0 0 0</inkml:trace>
  <inkml:trace contextRef="#ctx0" brushRef="#br0" timeOffset="1923.45">2625 1461 0,'0'21'0,"21"-21"31,0 0-31,0 0 0,0 0 16,0 0-16,1 0 0,-1 0 0,21 0 16,-21-21-16,22 21 0,-22-22 15,0 1-15,0 0 0,0 21 0,0-21 16,-21 0-16,0 0 16,0-1-16,-21 22 15,0 0-15,0 0 0,0 0 16,0 0-16,-22 0 0,22 22 15,0-1-15,-21 0 0,20 0 16,1 0-16,0 0 0,0 22 0,21-22 16,0 0-16,0 21 0,0-20 15,0-1-15,0 0 0,0 0 0,21 0 16,0 0-16,0-21 0,1 22 16,-1-22-16,0 0 0,21 0 0,-21 0 15,1 0-15,-1 0 0,0 0 16,21-22-16,-21 22 0,1-21 0</inkml:trace>
  <inkml:trace contextRef="#ctx0" brushRef="#br0" timeOffset="2727.99">3429 953 0,'21'-22'15,"-42"44"-15,63-65 0,-42 22 0,0 0 0,0 0 0,0 0 16,0-1 0,0 1-16,-21 42 31,21 1-31,-21-1 16,21 21-16,0-21 0,-21 22 0,21 20 15,-21-21-15,-1 1 0,22 20 16,-21-20-16,21 20 0,0-21 0,-21 22 15,21-22-15,0 22 0,0-22 16,0 0-16,0 22 0,0-22 0,0-21 16,0 22-16,21-22 0,0 0 15,1 0-15,-1 0 0,0-21 0,21 0 16,-21 0-16,22 0 0,-22 0 16,21-21-16,1 21 0,-22-21 15,21 0-15,0-21 0,1 20 0,-1-20 16,-21 0-16,22-1 0,-1 1 15,-21 0-15,21-1 0,-20 1 0,-1-21 16,0-1-16,-21 22 16,0-22-16,21 1 0,-21 20 0,0-20 0,0 21 15,0-1-15,0 1 0,0 21 16,0-22-16,0 22 0,0 0 16,-21 21-1,0 0 1,21 21-1,0 0-15,0 1 16,0-1-16,0 0 0,0 21 0,0-21 16,0 22-16,0-22 0,0 21 15,0-21-15</inkml:trace>
  <inkml:trace contextRef="#ctx0" brushRef="#br0" timeOffset="3064.98">4191 1355 0,'0'0'0,"0"21"16,0 0-16,-21 0 16,21 0-16,0 1 0,0-1 15,0 0-15,0 21 0,-21 1 0,21-22 16,0 21-16,0 0 0,0 1 0,0-1 15,-22 22-15,22-22 0,0 0 16,0 22-16,0-22 0,0 22 0,0-22 16,0 0-16,-21 22 0,21-22 15,0 22-15,0-22 0,0 21 0,0-20 16,-21-1-16,21 0 0,-21 1 16,21-22-16,0 0 0,0 0 15,0-42 1,0 0-16,0 0 0,0 0 15,0-22-15,0 1 0,0 0 0</inkml:trace>
  <inkml:trace contextRef="#ctx0" brushRef="#br0" timeOffset="3412.05">4149 1418 0,'0'0'16,"0"-21"-16,0 0 0,0 0 15,21 0-15,0-1 16,0 22-16,0-21 16,0 0-16,1 21 0,-1 0 0,21 0 15,-21 0-15,22 0 0,-22 0 0,21 0 16,0 0-16,-20 21 0,-1 0 16,21-21-16,-42 22 0,21-1 0,-21 0 15,0 0-15,0 0 0,0 0 16,-21 1-16,0-1 0,0 0 0,-22 0 15,22 0-15,-21 0 16,21-21-16,-22 22 0,22-22 0,0 21 16,-21-21-16,21 21 0,-1-21 15,44 0 17,-1 0-17,0-21-15,0 21 0,0 0 16</inkml:trace>
  <inkml:trace contextRef="#ctx0" brushRef="#br0" timeOffset="4312.47">4635 1609 0,'22'0'0,"-1"-43"16,0 22-1,0 0-15,0 0 0,-21 0 16,21 0-16,1-22 0,-1 22 15,0-21-15,0-1 0,0 1 0,0 0 16,22-22-16,-22 1 0,0-1 16,0 22-16,-21-22 0,21 1 0,-21 21 15,22-22-15,-22 22 0,0 21 16,0-22-16,0 22 0,0 0 0,0 0 16,0 0-16,-22 21 0,1 0 15,0 0-15,0 0 16,0 21-16,0 0 0,-1 0 0,22 0 15,-21 22-15,0-22 0,21 21 16,-21 22-16,21-22 0,0 0 0,0 22 16,-21-22-16,21 22 0,-21-22 15,21 21-15,0-20 0,0-1 0,0 0 16,0 22-16,0-43 0,0 21 16,0 1-16,0-22 0,0 21 0,0-21 15,21 1-15,0-1 0,0-21 16,0 21-16,22-21 0,-1 0 15,-21 0-15,21 0 0,-20-21 16,20 21-16,-21-21 0,21-1 16,-20 1-16,-1 0 0,21 0 0,-21 0 15,0 0-15,1-1 0,-1-20 16,0 21-16,0 0 0,0 0 0,-21-1 16,0 1-16,0 0 0,0 0 15,0 0 1,0 42-1,0 0-15,0 0 16,0 0-16,0 1 16,-21-1-16,21 0 0,0 0 0,0 0 15,0 0-15,0 1 16,0-1-16,0 0 0,21 0 16,-21 0-16,21-21 0,1 0 15,-1 21-15,0-21 16,0 0-16,0 0 0,0 0 0,22 0 15,-22 0-15,0-21 0,0 0 16,0 21-16,1-21 0,-1 0 0,0 0 16,0-1-16,0 1 0,-21 0 15,0 0-15,0-21 0,0 20 0,0-20 16,0 21-16,0-21 0,0-1 0,-21 22 16,0-21-16,21 21 15,-21-1-15,0 22 0,-1-21 0,1 21 16,0 0-16,0 0 0,-21 0 15,20 0-15,1 21 0,0 1 0,0-1 16,0 0-16,0 0 0,21 21 16,-22-20-16,22-1 0,-21 21 0,21-21 15,0 22-15,0-22 0,0 0 16,0 0-16,0 0 0,0 0 0,0 1 16,21-1-16,1 0 0,-1 0 15,0 0-15,0-21 0,0 0 16,0 0-16,22 0 0,-22 0 0,21 0 15,1 0-15</inkml:trace>
  <inkml:trace contextRef="#ctx0" brushRef="#br0" timeOffset="5392.26">6308 1270 0,'0'-42'0,"0"84"0,0-105 15,0 41-15,0 1 0,0 0 0,0 0 16,0 0-16,-22 0 15,1 21-15,0 0 0,0 0 16,0 0-16,0 0 0,-1 21 16,1 0-16,0 0 0,0 0 0,0 0 15,0 22-15,-1-22 0,1 21 16,0-21-16,21 22 0,0-22 16,-21 0-16,21 21 0,0-20 0,0-1 15,0 0-15,0 0 0,0 0 16,0 0-16,21-21 0,0 22 15,0-22-15,1 0 16,-1 0-16,0 0 0,0 0 0,0-22 16,-21 1-16,21 21 0,1-21 15,-1 0-15,0 0 0,0 0 0,-21-22 16,21 22-16,0 0 0,-21-21 0,0 20 16,22-20-16,-22 21 15,21 0-15,-21-22 0,21 22 16,-21 0-16,0 42 31,-21 0-15,21 1-16,-21-1 0,21 0 0,0 0 15,0 0-15,0 22 0,0-22 16,0 0-16,0 0 0,0 21 0,0-20 16,0-1-16,0 0 0,0 0 0,21 0 15,0 0-15,0-21 0,0 22 16,0-22-16,22 0 0,-22 21 0,21-21 15,1 0-15,-1 0 16,0 0-16,1 0 0,-1-21 0,0 21 16,1-22-16,-1 1 0,0 0 0,1 0 15,-1 0-15,-21 0 0,0-1 16,22 1-16,-22-21 0,0 21 0,-21-22 16,0 22-16,21-21 0,-21 21 15,0 0-15,0-1 0,0 1 0,-21 0 16,0 21-16,0-21 0,-1 21 15,1 0-15,0 0 0,0 0 0,0 0 16,0 21-16,-22 0 0,22-21 16,0 21-16,0 1 0,-22 20 0,22-21 15,0 0-15,0 22 0,21-22 16,-21 0-16,21 0 0,-21 21 16,21-20-16,0-1 0,0 0 0,0 0 15,0 0-15,21 0 16,0-21-16,0 0 0,0 0 0,0 0 15,1 0-15,-1 0 0,0 0 16,0 0-16,0 0 0,22-21 0,-22 0 16,0 0-16,0 0 0,21 0 0,-20-1 15,-1-20-15,0 21 0,0-21 16,0-1-16,22-20 0,-22-1 0,-21 1 16,21-1-16,0 1 0,-21-1 15,21 1-15,-21-1 0,0 1 16,0 20-16,0 1 0,0 0 15,0 21-15,0-1 0,0 1 0,0 0 16,-21 21-16,0 0 16,0 0-16,21 21 0,-21 0 15,-1 22-15,22-22 0,0 21 16,0 22-16,0-22 0,0 22 0,0-1 16,0 1-16,0-1 0,0 1 15,0-1-15,0-21 0,22 22 0,-1-22 16,-21 22-16,21-22 0,0-21 15,-21 22-15,21-1 0,0-21 16,1 0-16,20 0 0,-21 1 0,0-22 16,0 0-16,22 0 0,-22 0 15,0 0-15,21 0 0,-20 0 0,20 0 16,-21-22-16,21 1 0,1 0 0,-22 0 16,0 0-16,21 0 0</inkml:trace>
  <inkml:trace contextRef="#ctx0" brushRef="#br0" timeOffset="6296.31">1291 2307 0,'0'0'0,"-21"0"0,0 0 16,-22 0-1,22 0 1,0 0 0,42 0 15,0 0-16,1 0-15,20 0 0,-21 0 0,43 0 16,-22 0-16,21 0 0,1 0 16,-1 0-16,1-21 0,-1 21 15,22 0-15,0-21 0,-1 21 0,1 0 16,21-21-16,0 21 0,21-21 16,-21 21-16,21 0 0,0-22 15,0 22-15,0-21 0,21 21 0,0 0 16,0-21-16,0 21 0,0 0 15,22-21-15,-22 0 0,21 21 0,1 0 16,-1-21-16,-21 21 0,21 0 16,-20-22-16,-1 22 0,0 0 0,0 0 15,0-21-15,-21 21 0,0-21 0,0 21 16,0 0-16,-21 0 0,21 0 16,-21-21-16,0 21 0,0 0 0,-22 0 15,1 0-15,-22 0 16,22 0-16,-43 0 0,22 0 0,-43 0 15,21 0-15,-20 0 0,-1 0 0,0 0 16,-42 0 47,0 0-48,-1-21-15,1 21 16,0 0-16</inkml:trace>
  <inkml:trace contextRef="#ctx0" brushRef="#br0" timeOffset="6468.21">7175 1990 0,'22'0'15,"-22"21"16,-22-21-15,1 0-16,21 21 16</inkml:trace>
  <inkml:trace contextRef="#ctx0" brushRef="#br0" timeOffset="8236.21">1270 3789 0,'0'0'0,"-42"0"0,20 0 0,1 0 0,0 0 16,0 0-16,-21 0 0,20 0 15,1 0-15,0 0 0,0 0 16,21 21-16,-21-21 0,0 0 0,42 0 63,21 0-63,-21 0 0,22 0 15,20 0-15,-21 0 0,22 0 16,-1 0-16,1 0 0,21 0 0,-22 0 15,1 0-15,-1 0 0,1 0 16,-22 0-16,21 0 0,-20 0 0,-1 0 16,0 0-16,1 0 0,-22 0 15,21 0-15,-21 0 0,1 0 0,-1 0 16,0 0-16,-21-21 31,-21 0 16,0 21-47,-1 0 16,22-21-16,0-1 15,-21 22-15,21-21 0,-21 21 0</inkml:trace>
  <inkml:trace contextRef="#ctx0" brushRef="#br0" timeOffset="8668.18">1926 3514 0,'0'0'0,"-21"0"16,0 0-1,21 21 1,0 0 0,0 0-16,21 0 15,0-21-15,0 0 0,0 22 16,1-22-16,-1 0 0,21 0 15,-21 21-15,0-21 0,1 0 16,20 0-16,-21 0 0,0 0 0,0 0 16,1 0-16,-1 0 0,0 0 15,-21 21 17,-21 0-32,0-21 15,-1 21-15,1 0 0,0 1 16,0-1-16,0 0 0,0 0 0,-22 21 15,22-20-15,0-1 0,-21 21 16,20-21-16,1 22 0,-21-22 0,21 0 16,0 21-16,-1-21 0,1 1 15,0-1-15,21 0 0,0 0 0,-21 0 16,21 0 0,0-42 15,21 0-31</inkml:trace>
  <inkml:trace contextRef="#ctx0" brushRef="#br0" timeOffset="10580">3302 3493 0,'0'-22'16,"0"1"-1,0 0 1,0 42 15,0 0-15,0 1-16,0-1 0,0 0 0,0 21 16,21-21-16,-21 22 0,0-22 15,0 21-15,21-21 0,-21 22 0,0-22 16,0 0-16,0 0 0,0 0 0,0 1 15,0-1-15,21-21 16,-21 21-16,22-21 16,-1 0-16,0 0 15,0-21-15,0 0 0,0-1 16,1 1-16,-1 0 16,-21 0-16,21 21 0,0-21 0,-21-22 15,0 22-15,21 0 0,0 0 0,-21 0 16,0 0-16,0-1 15,22 22-15,-22 22 16,0-1 0,21 0-16,-21 0 0,0 0 0,0 0 15,0 1-15,0-1 16,0 0-16,21 0 0,-21 0 0,21 0 16,0 1-16,0-1 0,1-21 15,-1 21-15,0-21 16,0 0-16,0 0 0,0 0 15,1 0-15,-1 0 0,0 0 16,0-21-16,0 0 0,0 21 16,1-22-16,-1 1 0,0 0 15,0-21-15,0 21 0,0-1 16,-21-20-16,22 0 0,-22-1 0,21 1 0,-21 0 16,0-1-16,0 22 0,0-21 15,21 21-15,-21-22 0,0 22 16,0 0-16,0 42 31,0 0-15,0 22-16,0-22 0,0 0 0,0 21 15,-21 1-15,21-22 0,0 21 0,0 1 16,-21-1-16,21-21 0,0 21 16,-22-20-16,22 20 0,0-21 0,0 0 15,0 0-15,0 1 0,22-1 16,-1-21-16,0 21 0,0-21 0,0 0 15,0 0-15,1 0 0,-1 0 16,21 0-16,-21 0 0,22 0 16,-22-21-16,21 0 0,0 21 0,-20-22 15,20 1-15,-21 0 0,21 0 16,-20-21-16,-1 20 0,0 1 0,0-21 16,-21 21-16,0-22 0,0 1 0,0 21 15,0 0-15,0 0 0,0-1 16,0 1-16,-21 21 0,0 0 15,0 0-15,-1 0 16,1 21-16,0 1 0,0-1 0,0 21 16,21-21-16,0 0 0,0 22 15,0-22-15,0 0 0,0 21 16,0-20-16,0-1 0,0 0 0,0 0 16,21 0-16,0-21 0,-21 21 15,21 1-15,0-22 0,1 0 0,-1 0 16,0 0-16,0 0 0,0 0 0,0 0 15,22 0-15,-1 0 0,-21 0 16,22-22-16,-1 1 0,0 0 0</inkml:trace>
  <inkml:trace contextRef="#ctx0" brushRef="#br0" timeOffset="10928.8">6032 3112 0,'0'0'16,"0"-22"-16,0 1 0,0 0 15,-21 21-15,0-21 0,0 21 0,-21 0 16,20 0-16,1 0 16,0 0-16,-21 0 0,21 21 0,-22 0 15,22 0-15,-21 22 0,21-22 16,-22 21-16,1 1 0,21-1 15,-22 21-15,22-20 0,0 20 0,0-20 0,0-1 16,0 21-16,21-20 0,0-1 16,0-21-16,0 22 0,0-22 15,0 21-15,0-21 0,21 0 0,0 1 16,21-22-16,1 21 0,-22-21 16,42 21-16,-20-21 0,-1 0 0,21 0 15,-20 0-15,20-21 0,-20 0 0,-1-1 16,21 22-16,-20-21 0,-1 0 15</inkml:trace>
  <inkml:trace contextRef="#ctx0" brushRef="#br0" timeOffset="11856.36">6371 3556 0,'0'-21'0,"0"42"0,0-84 0,0 41 0,0 1 0,0 0 16,-21 0-16,21 0 16,-21 0-16,0-1 0,-1 22 0,1 0 15,0 0-15,0 0 0,0 0 16,0 0-16,-1 0 0,1 22 0,-21-1 15,21 0-15,0 21 0,-1-21 0,1 22 16,0-22-16,0 21 0,0-21 16,21 22-16,0-1 0,0-21 0,0 0 15,0 1-15,0 20 0,0-21 16,21 0-16,0 0 0,0-21 16,0 0-16,1 0 0,-1 0 0,0 0 15,0 0-15,21 0 0,-20 0 16,-1-21-16,0 21 0,0-21 15,0 0-15,0 21 0,1-21 0,-1 0 16,-21-1-16,0 1 0,21 0 16,-21-21-16,0 21 0,0-1 0,0-20 15,0 21-15,0 0 16,0 0-16,0 42 16,0 0-1,0 0-15,-21 21 16,21-20-16,0-1 0,0 0 0,0 0 15,0 21-15,0-20 0,0-1 16,0 0-16,21 0 16,0 0-16,0 0 0,0-21 15,1 0-15,20 0 0,-21 0 16,0 0-16,0 0 0,22 0 0,-22 0 16,0 0-16,21-21 0,-20 21 0,-1-21 15,0 0-15,0 0 0,-21 0 16,0-1-16,21 1 0,-21 0 0,0 0 15,0-21-15,0 20 0,0 1 0,0 0 16,0 0-16,0 0 0,-21 21 16,21-21-16,-21 21 15,0 21-15,21 0 16,-21 0-16,-1 0 16,22 0-16,-21 1 0,21-1 0,0 0 15,0 0-15,-21 0 0,21 0 16,-21 1-16,21-1 0,0 0 0,0 0 15,0 0-15,-21-21 0,21 21 16,0-42 31,0 0-47,0 0 16,0 0-16,0 0 0,21-1 0,-21-20 15,21 21-15,0 0 0,0-22 16,1 1-16,-1 21 0,21-21 15,-21 20-15,22 1 0,-22 0 0,21 21 16,-21 0-16,22 0 0,-22 0 16,0 21-16,0 0 0,0 1 0,0-1 15,-21 21-15,0-21 0,0 22 0,0-1 16,0-21-16,0 21 0,0-20 16,0-1-16,0 0 0,-21 21 0,21-21 15,0 1-15,-21-22 0,0 21 16,21 0-16,0 0 15,-21-21-15,21-21 32,0 0-17,0 0-15,0-1 0</inkml:trace>
  <inkml:trace contextRef="#ctx0" brushRef="#br0" timeOffset="12419.88">7408 3450 0,'0'0'0,"0"-21"0,-21 21 16,0 21 15,0 0-16,21 1-15,0-1 0,0 0 0,0 21 16,0-21-16,-21 1 0,21-1 0,0 21 16,0-21-16,-22 0 0,22 1 15,0-1-15,0 0 0,0 0 0,0 0 16,0 0-16,-21-21 0,21 22 16,0-1-16,-21-21 15,21-21 16,0-1-31,0 1 16,0 0-16,21 0 0,0-21 16,-21 20-16,22 1 0,-1-21 15,0 0-15,0 20 0,0-20 0,0 21 16,22-21-16,-22 20 0,21 1 0,-21 0 16,22 21-16,-1 0 0,0 0 15,1 0-15,-22 0 0,21 21 0,-21 22 16,1-22-16,-1 0 0,0 21 15,0-21-15,-21 22 0,0-22 16,0 21-16,0-21 0,0 1 0,0-1 0,0 0 16,-21 0-16,0 0 15,0-21-15,21 21 0,-22 1 0,1-22 16,0 21 0,21-42-1,21-1 1,0 1-16,1 0 0</inkml:trace>
  <inkml:trace contextRef="#ctx0" brushRef="#br0" timeOffset="12840.15">8255 3408 0,'0'0'0,"-21"0"16,0 0-16,-1 0 15,1 21-15,0 0 16,0 0-16,-21 1 0,20-1 0,1 0 15,0 0-15,21 0 0,-21 22 0,0-22 16,0 0-16,21 0 0,0 0 16,0 0-16,0 1 0,0-1 0,0 0 15,0 0-15,0 0 0,21-21 16,0 21-16,0-21 16,0 0-16,22 0 0,-22 0 0,21 0 0,0 0 15,-20-21-15,20 21 0,0-21 16,-21 0-16,22 0 0,-22 21 15,0-21-15,0-1 0,0-20 0,-21 21 16,0 0-16,0-22 0,0 22 16,0-21-16,0 0 0,0-1 0,0 22 15,-21-21-15,0 21 0,0-1 0,0 1 16,0 0-16,-1 21 0,-20-21 16,21 21-16,0 0 0,0 0 0,-22 0 15,22 21-15,0 0 0,0-21 16,21 21-16,0 1 0,0-1 15,21-21-15,21 0 16,-21 0-16,1 0 16,20 0-16,-21 0 0</inkml:trace>
  <inkml:trace contextRef="#ctx0" brushRef="#br0" timeOffset="13151.97">8911 3006 0,'0'0'15,"0"-21"-15,0-1 0,0 1 16,-21 21-16,0 0 16,0 0-16,-1 21 15,1 1-15,21-1 0,-21 0 16,0 21-16,0 1 0,0-1 16,21 0-16,-22 22 0,1-1 0,0-20 15,0 20-15,21-21 0,-21 22 16,0-22-16,-1 1 0,22-1 0,0 0 15,0-21-15,0 22 0,0-22 0,0 0 16,0 0-16,0 0 0,0 1 16,22-22-16,-1 0 15,0 0-15,0 0 0,0 0 16,0-22-16,1 22 16,-1-21-16,0 0 0,0 0 0,0 0 15,0-22-15</inkml:trace>
  <inkml:trace contextRef="#ctx0" brushRef="#br0" timeOffset="13357.09">8636 3450 0,'0'0'0,"-21"0"16,21 21-1,21-21-15,0 0 16,0 0-16,0 0 0,1 0 15,-1 0-15,0 0 0,21 0 0,-21 0 16,1 0-16,-1 0 0,0 0 16,0-21-16,0 21 0,-21-21 15,21 21-15</inkml:trace>
  <inkml:trace contextRef="#ctx0" brushRef="#br0" timeOffset="13855.84">9906 3387 0,'0'0'0,"42"-43"15,-21 22-15,-21 42 47,0 1-47,0-1 0,0 0 16,-21 21-16,21-21 0,0 1 0,-21-1 16,21 21-16,-21-21 0,21 0 15,0 1-15,0-1 0,-21-21 0,21 21 16,0 0-16,0 0 15,-21-21-15,42 0 32,0 0-32,-21-21 0,21 0 15,0 0-15</inkml:trace>
  <inkml:trace contextRef="#ctx0" brushRef="#br0" timeOffset="14216.87">10118 3048 0,'0'-21'0,"0"42"0,-22-63 0,1 21 16,0 21-16,0 0 0,0 0 16,0 0-16,21 21 15,-22-21-15,22 21 0,0 0 16,0 0 0,22-21-1,-1 0-15,0 0 0,0 0 0,0 0 16,0 0-16,22-21 0,-22 21 15,0-21-15,0 21 0,0-21 0,-21 0 16,0-1-16,0 1 16,0 0-16,-21 0 15,0 21-15,0 0 0,0 0 16,0 0-16,-1 0 0,1 0 0,0 0 16,0 21-16,0 0 0,21 0 0,0 1 15,0-1-15,0 21 0,0-21 0,0 0 16,0 22-16,0-22 15,0 21-15,21-21 0,-21 1 0,21 20 16,0-21-16,0 0 0,1-21 0,-1 21 16,0 1-16</inkml:trace>
  <inkml:trace contextRef="#ctx0" brushRef="#br0" timeOffset="14699.77">10499 3344 0,'0'22'31,"0"-1"-31,0 0 16,0 0-16,0 0 15,0 0-15,-22 1 0,22-1 0,0 0 16,-21 0-16,21 0 0,0 0 0,0 1 16,-21-1-16,0 0 15,0-21 1,0 0-1,21-21 1,0 0-16,0-1 16,21 22-16,0-21 0,-21 0 15,21 0-15,0-21 0,0 20 16,22-20-16,-22 21 0,21-21 0,1-1 16,-1 22-16,0-21 0,1 21 15,-1-1-15,0 22 0,-21 0 0,22 0 16,-1 0-16,-21 22 0,0-1 0,1 21 15,-1-21-15,0 0 0,-21 22 16,0-1-16,0-21 0,0 22 0,0-22 16,0 21-16,0-21 0,-21 0 0,0 1 15,-1-1-15,1 0 0,21 0 16,-21 0-16,0-21 0,21 21 0,-21-21 16,0 0-1,42-21 16,0 0-31,0 0 16,0 0-16</inkml:trace>
  <inkml:trace contextRef="#ctx0" brushRef="#br0" timeOffset="15116.04">11620 3196 0,'0'0'0,"0"-21"0,-21 21 15,0 0 1,0 0-16,0 0 0,-22 0 16,22 0-16,-21 0 0,0 0 0,20 0 15,-20 21-15,0 0 0,21 1 16,-1-1-16,1 21 0,0-21 0,0 0 16,21 1-16,0 20 0,0-21 15,0 0-15,0 0 0,21-21 0,0 22 16,22-1-16,-22-21 0,21 21 0,0-21 15,1 21-15,-22-21 0,21 21 16,1 0-16,-22-21 0,21 22 0,-21-22 16,22 21-16,-22-21 0,-21 21 15,0 0-15,21-21 0,-21 21 16,0 0-16,-21-21 0,0 22 16,-1-1-16,-20-21 0,21 0 0,-21 0 15,-1 21-15,1-21 0,0 21 16,-1-21-16,1 0 0,21 0 0,-22 0 15,1 0-15,21 0 0,0 0 0,0 0 16,-1 0-16,1 0 0,0 0 16,21-21-16,-21 0 0,21 0 15,0-1-15,0 1 0,0 0 16</inkml:trace>
  <inkml:trace contextRef="#ctx0" brushRef="#br0" timeOffset="15667.73">12425 2477 0,'0'0'0,"0"-22"16,-21 22-1,21 22-15,-22-1 0,22 0 0,-21 21 16,21 22-16,-21-1 0,21-20 16,0 41-16,0-20 0,0 20 15,0 1-15,0 21 0,0-21 0,0 20 0,-21-20 16,0 21-16,21-21 16,-21 20-16,-1-20 0,1 21 0,0 0 15,0-22-15,0 22 0,0 0 0,-1-21 16,1 21-16,21-22 0,-42 1 15,21 0-15,0-1 0,-1 1 0,1-22 16,0 1-16,0-22 0,0 1 0,0-1 16,-1-21-16,22 0 0,0-42 31,0 0-31,22-21 0,-1 20 16,0-20-16,0 0 0,0-1 15,0-20-15,1-1 0,20 22 0,-21-43 16,0 22-16</inkml:trace>
  <inkml:trace contextRef="#ctx0" brushRef="#br0" timeOffset="16012.89">12150 3577 0,'0'0'0,"-22"-42"0,1 0 0,0-1 0,0 22 16,0-21-16,21 21 0,0-22 0,0 22 15,0 0-15,0 0 0,0 0 16,21-1-16,-21 1 0,42 0 0,-21 21 15,22 0-15,-22-21 0,21 21 16,1 0-16,-1 0 0,0 0 16,1 0-16,-1 21 0,-21 0 0,21 0 15,1 22-15,-22-22 0,0 21 16,0-21-16,-21 22 0,0-22 0,0 21 16,0-21-16,-21 22 0,0-22 0,-21 0 15,20 21-15,-20-20 0,0-1 16,-1-21-16,1 21 0,0 0 0,-1-21 15,22 21-15,-21-21 0,21 0 16,0 0-16,-1 0 0,44 0 31,-1 0-31,0-21 16,0 0-16,0 21 0,0-21 16,22 0-16,-22-1 0</inkml:trace>
  <inkml:trace contextRef="#ctx0" brushRef="#br0" timeOffset="16339.7">12700 3493 0,'21'0'0,"-42"0"0,63 0 16,-21-22-16,1 22 15,-1 0-15,0-21 0,0 21 0,0-21 16,0 21-16,1-21 0,-22 0 16,21 21-16,0-21 0,0-1 15,0 1-15,-21 0 0,0 0 0,0 0 0,0 0 16,0-1-1,0 1-15,-21 21 0,0 0 0,-21 0 16,20 0-16,1 21 0,-21 1 0,21-1 16,0 0-16,-1 0 0,1 21 15,0 1-15,0-22 0,21 21 0,-21-21 16,21 22-16,0-22 0,0 0 16,0 0-16,0 0 0,0 1 0,0-1 15,21 0-15,0-21 0,0 0 0,0 21 16,1-21-16,-1 0 15,0 0-15,0 0 0,0 0 0,22 0 16,-22-21-16,21 0 0,-21 0 0,22-1 16,-1 22-16</inkml:trace>
  <inkml:trace contextRef="#ctx0" brushRef="#br0" timeOffset="16887.91">13547 3196 0,'0'0'0,"0"-42"0,0 21 0,21 0 16,-21-1-16,0 1 0,-21 21 31,-1 21-31,1 1 0,0-1 16,0 21-16,0-21 0,0 22 15,-1-1-15,22 0 0,0 1 0,-21-22 16,21 21-16,0 0 0,0-20 16,0-1-16,0 21 0,0-21 15,0 0-15,21-21 0,-21 22 0,22-1 16,-1-21-16,0 0 0,21 0 0,-21 0 15,1 0-15,20 0 0,-21 0 16,21-21-16,1-1 0,-1 1 0,-21 0 16,22 0-16,-1-21 0,-21-1 0,21 1 15,1 0-15,-22-1 0,21-20 16,-21-1-16,22 1 0,-22-1 16,0 1-16,0-1 0,22 1 0,-22-1 15,0 1-15,-21-1 0,21 1 0,0 20 16,-21-20-16,0 42 0,0-22 15,0 22-15,0 64 32,-21-22-32,0 21 0,0 0 15,0 22-15,21-22 0,-22 22 0,1-22 16,21 22-16,-21-1 0,0 1 0,0-1 16,21 1-16,0-1 0,0 1 15,-21-1-15,21 1 0,0-22 0,0 0 16,0 1-16,21-1 0,-21 0 0,21-21 15,0 1-15,0-1 0,0 0 16,1 0-16,-1-21 0,0 0 16,0 0-16,21 0 0,-20 0 0,-1 0 15,0-21-15,0 0 0,0 0 16,0-1-16,1 1 0,-1 0 0,0-21 16,0-1-16,0 1 0</inkml:trace>
  <inkml:trace contextRef="#ctx0" brushRef="#br0" timeOffset="17148.75">14055 2985 0,'0'0'0,"-22"0"0,1 0 16,0 0-16,21 21 0,0 0 16,21-21-16,22 0 15,-22 0-15,0 0 0,21 0 16,-21 0-16,22 0 0,-1 0 0,0 0 15,1 0-15,-1 0 0,0 0 16,-20 0-16,20 0 0,0 0 0,-21-21 16,1 21-16,20 0 0,-21-21 0,0 21 15,0 0-15,-42 0 32,-21 21-32,21-21 15</inkml:trace>
  <inkml:trace contextRef="#ctx0" brushRef="#br0" timeOffset="18140.18">1503 5821 0,'0'0'0,"-85"21"15,43-21-15,21 0 0,-1 0 16,1 0 0,21 21-1,21-21 1,1 0-16,20 0 0,0 0 16,1 0-16,20 0 0,22 0 0,-22 0 15,1 0-15,20 0 0,-20 0 16,21 0-16,-1 0 0,-20 0 0,-1-21 15,1 21-15,-1 0 0,-20-21 16,-1 21-16,-21 0 0,0 0 16,0 0-16,-21-21 0,22 21 0,-22-21 15,-22 21 1,1-22-16,0 22 0,0 0 16,0 0-16,0-21 0,-22 21 15,22 0-15,-21 0 0,21 0 0,-1 0 16,1 0-16,0 0 0,0 0 15,21-21 1,21 21 0,0 0-16,0 0 0,22 0 15,-22 0-15,21 0 16,-21 0-16,1 0 0,20 21 0,-21-21 16,-21 21-16,21 1 0,-21-1 15,0 0-15,0 0 0,0 0 0,0 0 16,-21 1-16,0-1 0,-21 0 15,20 0-15,1 0 0,-21 0 0,21 1 16,0-1-16,-1 0 0,-20 0 16,21-21-16,21 21 0,-21-21 15,42 0 1,0-21 0,0 0-16,22 21 0</inkml:trace>
  <inkml:trace contextRef="#ctx0" brushRef="#br0" timeOffset="19060.95">3175 5398 0,'0'0'0,"42"-22"0,-21 22 16,1-21-16,-1 21 0,0 0 0,0 0 16,-21 21-16,0 1 15,0-1-15,0 0 0,0 21 0,0-21 16,0 22-16,0-1 0,-21 0 0,21 1 15,-21-1-15,0 0 0,-1 1 16,1-1-16,0-21 0,21 22 16,-21-22-16,21 0 0,-21 0 15,21 0-15,21-42 32,0 0-32,0 0 0,0 0 15,1-1-15,-1-20 0,0 21 0,0 0 16,0-22-16,0 22 0,-21-21 15,22 21-15,-22 0 0,21-1 0,0 22 32,-21 22-32,0-1 15,0 0-15,0 0 0,21 0 16,-21 22-16,0-22 0,0 21 16,0-21-16,0 0 0,0 1 0,0-1 15,21 0-15,-21 0 0,21 0 16,-21 0-16,22-21 0,-1 0 0,0 0 15,0 0-15,0 0 0,0 0 0,1 0 16,-1-21-16,0 21 0,21-21 16,-21 0-16,1 0 0,20 0 0,-21-22 15,0 22-15,22-21 0,-22-1 16,0 1-16,0 0 0,0-1 16,-21 1-16,0 0 0,0-1 0,0 1 15,0 0-15,0 21 0,0-22 0,0 22 16,0 0-16,-21 42 31,21 0-31,0 0 0,-21 1 0,0-1 16,21 21-16,0 0 0,0 1 15,0-1-15,0 0 0,0 1 0,0-1 16,0 0-16,0-20 0,0 20 0,0-21 16,0 21-16,21-20 0,0-1 15,0 0-15,0-21 0,1 21 0,-1-21 16,21 0-16,-21 0 0,0 0 0,22 0 15,-22 0-15,21-21 0,-21 0 16,22 21-16,-22-21 0,21-1 16,-21 1-16,22 0 0,-22 0 15,0-21-15,0 20 0,-21-20 0,0 0 16,0 21-16,0-22 0,0 1 0,0 21 16,0-22-16,0 22 0,-21 0 15,21 0-15,-21 21 0,0 0 16,0 0-16,21 21 0,-22 0 15,1 22-15,21-22 0,0 0 16,0 21-16,0 1 0,-21-22 0,21 21 16,0-21-16,0 0 15,0 22-15,0-22 0,0 0 0,0 0 0,21 0 16,-21 1-16,21-22 16,1 0-16,-1 0 0,0 0 15,0 0-15,0 0 0,0 0 0,1 0 16,20 0-16,0 0 0,-21-22 0,22 1 15,-1 0-15</inkml:trace>
  <inkml:trace contextRef="#ctx0" brushRef="#br0" timeOffset="19371.77">5715 5292 0,'0'-21'15,"0"42"-15,0-64 0,21 22 0,-21 0 0,0 0 16,0 0-16,0 0 16,-21 21-16,0 0 0,0 0 0,-1 0 15,-20 0-15,21 0 0,0 0 0,-22 0 16,22 21-16,-21 21 0,21-21 16,0 0-16,-22 22 0,22-1 0,0 0 15,0 1-15,0-1 0,21 0 16,0 1-16,-22 20 0,22-20 0,0-1 15,0-21-15,0 21 0,0-20 16,22 20-16,-1-21 0,0 0 0,0 0 16,21-21-16,-20 0 0,20 22 15,21-22-15,-20 0 0,-1 0 0,22-22 16,-22 22-16,21-21 0</inkml:trace>
  <inkml:trace contextRef="#ctx0" brushRef="#br0" timeOffset="20288.14">6350 5440 0,'0'-21'0,"0"42"0,0-63 16,0 20-16,0 1 0,0 0 0,-21 21 15,0 0-15,-1 0 0,1 0 16,0 0-16,-21 0 0,21 0 0,-1 21 16,-20-21-16,21 21 0,-21 22 0,20-22 15,-20 21-15,21-21 0,0 22 16,0-1-16,-1 0 0,1 1 0,21-1 15,-21-21-15,21 22 0,0-22 0,0 21 16,0-21-16,0 0 0,21 1 16,0-22-16,1 21 0,-1-21 0,0 21 15,0-21-15,21 0 0,-20 0 0,-1 0 16,21-21-16,-21 0 16,0 21-16,1-22 0,-1 1 0,0 0 15,0 0-15,0 0 0,0-22 0,-21 22 16,0-21-16,22 21 0,-22-22 15,0 1-15,0 21 0,0-21 0,0 20 16,0-20-16,0 21 0,0 0 16,0 42-1,0 0 1,0 0-16,0 0 0,-22 1 16,22 20-16,0-21 0,0 21 0,0-20 15,0 20-15,0-21 0,0 21 0,0-20 16,22 20-16,-1-21 0,0 0 15,0 0-15,0 1 0,0-22 16,22 0-16,-22 0 0,0 0 0,0 0 16,22 0-16,-22 0 15,0 0-15,21-22 0,-21 1 0,1 0 16,-1 0-16,0 0 0,-21 0 0,21-1 16,-21 1-16,21-21 0,-21 0 15,0 20-15,0-20 0,0 0 0,0 21 16,0-1-16,0 1 0,0 0 15,0 0-15,0 42 16,0 0 0,0 0-16,0 1 0,0-1 15,-21 21-15,21-21 0,-21 0 0,21 22 16,-21-22-16,21 0 0,-21 0 16,21 0-16,0 1 0,0-1 15,0 0-15,-22 0 0,22 0 16,-21-21-1,21-21 1,0 0 0,0 0-16,0 0 0,0-1 0,21 1 15,1-21-15,-22 21 0,21-22 16,0 1-16,21 0 0,-21 21 16,1-22-16,20 22 0,0-21 0,-21 21 15,22-1-15,-1 22 0,-21 0 0,22 0 16,-1 0-16,-21 22 0,0-1 15,0 0-15,1 21 0,-1-21 0,-21 22 16,0-1-16,0-21 0,0 22 16,0-1-16,0-21 0,-21 21 0,21-20 15,-22 20-15,1-21 0,0 0 0,21 0 16,0 1-16,-21-1 16,21-42 15</inkml:trace>
  <inkml:trace contextRef="#ctx0" brushRef="#br0" timeOffset="21284.14">8297 5313 0,'0'-21'0,"0"42"0,-21-63 0,21 20 15,-21 1-15,21 42 31,0 1-31,0-1 16,0 21-16,0-21 0,0 22 16,0-1-16,0 0 0,21 1 0,-21-1 15,0 0-15,0 1 0,0-1 0,0-21 16,0 21-16,0-20 0,0-1 16,0 0-16,0 0 0,0 0 15,-21-21-15,21-21 31,0 0-15,0 0-16,0 0 0,0-1 0,0-20 16,0 21-16,0-21 0,21-1 15,0 1-15,0 0 0,-21-1 0,22 22 16,-1-21-16,21-1 0,-21 22 16,22-21-16,-22 21 0,21 0 0,-21 21 15,22-22-15,-1 22 0,-21 0 0,21 0 16,1 22-16,-22-1 0,0 0 15,0 0-15,0 0 0,1 0 0,-22 22 16,0-22-16,0 21 0,0-21 0,0 22 16,0-22-16,0 21 15,-22-21-15,22 1 0,-21-1 0,0 0 16,0 0-16,21 0 0,-21-21 16,0 0-1,21-21 1,0 0-16,0 0 0,0 0 15,0-1-15,21 1 0,0 0 16,0-21-16,0-1 0,0 22 0,22-21 16,-22 0-16,21 20 0,1-20 0,-1 21 15,21-21-15,-20 20 0,-1 22 16,0-21-16,1 21 0,-1 0 0,0 0 16,-20 21-16,-1 1 0,0-1 15,0 0-15,0 0 0,-21 21 16,0-20-16,0-1 0,0 21 0,0-21 15,0 22-15,0-22 0,-21 21 16,0-21-16,0 0 0,0 1 0,-1-1 16,1 0-16,0 0 0,21 0 0,-21-21 15,0 21-15,21-42 32,21 0-17,0 0-15</inkml:trace>
  <inkml:trace contextRef="#ctx0" brushRef="#br0" timeOffset="21764.05">9948 5249 0,'-21'0'15,"0"0"-15,0 0 0,0 22 16,-22-1-16,22-21 0,0 21 0,-21 0 15,20 0-15,-20 0 0,21 1 16,0 20-16,0-21 0,-1 0 0,1 22 16,21-22-16,-21 0 0,21 21 0,0-21 15,0 1-15,0-1 16,0 0-16,21 0 0,0-21 0,1 21 16,-1-21-16,21 0 0,-21 0 0,22 0 15,-1 0-15,0 0 0,1 0 16,-1 0-16,0-21 0,1 21 0,-1-21 15,0 0-15,1 0 0,-22-1 0,21 1 16,-21 0-16,0 0 0,1-21 16,-22 20-16,0-20 0,0 21 0,0-21 15,0 20-15,-22-20 0,1 21 0,-21 0 16,0 0-16,20-1 16,-20 1-16,0 21 0,-1 0 0,-20 0 15,42 0-15,-22 0 0,1 0 0,0 21 16,21 1-16,-1-1 0,1 0 15,0 0-15,0 0 0,21 0 0,-21 1 16,21 20-16,0-21 0,0 0 16,0 0-16,0 1 0,0-1 0,0 0 15,21 0-15,0 0 0,0 0 0,0-21 16,22 0-16,-22 0 0,21 0 16,-21 0-16,22 0 0</inkml:trace>
  <inkml:trace contextRef="#ctx0" brushRef="#br0" timeOffset="22519.83">10499 5271 0,'0'0'0,"0"-22"16,0 44 31,0-1-47,21 0 0,-21 0 15,21 0-15,-21 0 0,0 22 0,0-22 16,21 0-16,-21 0 0,0 22 0,0-22 16,0 0-16,0 0 0,21 0 15,-21 0-15,0 1 0,21-22 32,1 0-17,-1 0-15,0-22 16,-21 1-16,21 0 0,-21 0 0,21 0 15,0 0-15,-21-1 0,22 1 16,-1 0-16,0-21 0,-21 21 0,21-22 16,0 22-16,-21 0 0,21-21 0,-21 20 15,22 22-15,-22-21 0,21 21 16,-21-21-16,0 42 16,0 0-16,0 1 15,0-1-15,-21 0 0,-1 0 16,1 21-16,21-20 0,-21-1 0,21 0 15,0 21-15,0-21 0,0 1 0,0-1 16,0 0-16,0 0 0,0 0 16,0 0-16,21 1 0,0-1 0,1-21 15,-1 0-15,0 0 0,21 0 16,1 0-16,-22 0 0,21 0 0,0 0 16,1 0-16,-22-21 0,21 21 0,1-22 15,-22 1-15,21 0 0,-21 0 16,0 0-16,1 0 0,-1-1 15,0 1-15,0-21 0,-21 21 0,0-22 16,0 22-16,0-21 0,0 21 0,0 0 16,0-1-16,0 1 0,-21 21 31,0 21-31,21 1 0,-21-1 16,-1 0-16,1 0 0,0 21 0,21-20 15,0-1-15,0 21 0,0-21 0,0 0 16,0 1-16,0-1 0,0 0 15,21 0-15,0-21 0,1 21 0,-1-21 16,0 0-16,0 21 0,0-21 16,22 0-16,-22 0 0,21 0 0,-21 0 15,0-21-15,22 21 0,-22-21 16,0 0-16,0 21 0,0-21 16,1 0-16,-22-1 0,21 1 15</inkml:trace>
  <inkml:trace contextRef="#ctx0" brushRef="#br0" timeOffset="23762.18">1122 7916 0,'0'0'0,"-21"0"0,-1 0 16,1 0-16,0 0 0,0 0 0,-21 0 16,20 0-16,1 0 0,0 0 15,0 0-15,0 0 0,0 0 0,42 0 47,0 0-47,21 0 16,1 22-16,-1-22 0,21 0 0,-20 0 15,20 0-15,22 0 0,-22 0 16,22 0-16,0 0 0,-1 0 0,-20 0 16,21-22-16,-22 22 0,22 0 15,-22 0-15,1-21 0,-1 21 0,-20-21 16,-1 21-16,0 0 0,1 0 15,-22-21-15,0 21 0,0 0 0,0 0 16,-21-21-16,-21 21 16,0 0-1,0-21-15,0 21 0,-1 0 16,-20 0-16,21-22 0,0 22 16,0 0-16,-1 0 0,1 0 0,0-21 15,0 21-15,21-21 16,21 21-1,-21-21-15,42 21 16,-20-21-16,-1 21 0,21 0 16,-21 0-16,22 0 0,-1-21 0,-21 21 15,21 0-15,-20 0 0,-1 0 16,0 0-16,0 0 0,-21 21 0,0 0 16,0 0-16,0 0 15,0 0-15,0 22 0,-21-22 16,0 0-16,0 21 0,-22 1 0,22-22 15,0 21-15,-21-21 0,20 1 16,-20 20-16,21-21 0,0 0 0,0 0 16,-1 1-16,22-1 15,-21-21-15,21-21 16</inkml:trace>
  <inkml:trace contextRef="#ctx0" brushRef="#br0" timeOffset="25858.6">4000 8149 0,'-21'21'16,"42"-42"-16,-63 42 0,21-21 0,21 22 16,-21-22-16,0 0 0,-1 0 15,1 0 1,21-22 0,21 1-16,1-21 0,-1 21 15,0-22-15,21 22 0,1-21 16,-22 0-16,21-1 0,0 1 15,1 0-15,20-1 0,-20-20 0,-1 20 16,0 1-16,1-21 0,-22 20 16,21-20-16,0 20 0,-20 1 0,-1 0 15,0-1-15,-21 22 0,0 0 0,0 0 16,-21 21 0,0 21-16,-1-21 0,1 21 0,-21 22 15,21-22-15,0 21 0,-1 0 16,1 1-16,0-1 0,21 0 0,0-20 15,0 20-15,0 0 0,0 1 0,0-22 16,0 21-16,21-21 16,0 22-16,1-22 0,-22 21 0,21 0 15,0-20-15,0-1 0,-21 21 0,0-21 16,21 0-16,-21 1 0,0-1 16,0 0-16,0 0 0,0 0 15,-21-21-15,0 0 0,0 0 16,0 0-16,-1-21 15,1 0-15,0 21 0,0-21 0,0 0 16,0-1-16,21-20 0,-22 21 0,1 0 16,0 0-16,21-1 0,0 1 15,-21 0-15,21 0 0,-21 21 0,21 21 32,0 0-17,0 0-15,0 22 0,0-22 16,21 0-16,0 0 0,0 22 15,0-22-15,1 0 0,-1 0 0,0 0 16,21 0-16,1 1 0,-22-1 0,21 0 16,0-21-16,1 0 0,-1 0 15,22 0-15,-22 0 0,0 0 0,22 0 16,-22 0-16,0-21 0,22 0 0,-22-1 16,1 1-16,-1 0 15,0 0-15,1-21 0,-1 20 0,-21-20 16,21 21-16,1-21 0,-22-1 0,0 22 15,0-21-15,-21-1 0,0 22 16,0-21-16,0 0 0,0 20 0,0-20 16,-21 21-16,21 0 0,-21 21 0,0-21 15,0 21-15,-1 0 0,1 0 16,0 21-16,0-21 0,0 21 0,21 0 16,-21 0-16,-1 22 0,22-22 0,-21 21 15,21-21-15,0 22 0,0-1 16,0-21-16,0 21 0,0-20 0,0 20 15,21-21-15,1 0 0,-1 0 16,-21 1-16,21-1 0,0-21 16,21 0-16,-20 0 0,-1 0 0,21 0 15,0 0-15,-20 0 0,20-21 0,0-1 16,1 1-16,-22 0 0,21 0 16,-21 0-16,0 0 0,22-22 0,-22 22 15,-21 0-15,21-21 0,-21 20 16,21-20-16,-21 21 0,0 0 0,0-22 15,0 22-15,0 0 0,0 0 0,-21 21 16,21-21-16,-21 21 0,0 21 16,0-21-1,21 21-15,0 0 0,0 22 0,-22-22 16,22 21-16,-21-21 0,21 22 16,-21-22-16,21 21 0,-21-21 0,21 22 15,0-22-15,0 0 0,0 0 16,-21 0-16,21 0 0,21-42 47,0 21-47,-21-21 0,21 0 0,0 0 15,1 0-15,-1-1 0,-21-20 16,21 21-16,0 0 0,0-22 16,0 22-16,1 0 0,-1 0 0,0 0 15,0 0-15,43-1 0,-43 22 16,0 0-16,0 0 0,0 0 15,0 0-15,1 0 0,-22 22 0,0-1 16,21 0-16,0 0 0,-21 0 0,21 0 16,-21 22-16,0-22 0,0 0 0,21 0 15,-21 0-15,21 22 0,-21-22 16,22 0-16,-1 0 0,0 0 16,0-21-16,21 0 0,-20 0 0,20 0 15,-21 0-15,21 0 0,1 0 16,-22 0-16,21 0 0,1-21 0,-1 0 15,0 21-15,1-21 0,-1 0 16,-21 0-16,21-1 0,1 1 16,-22-21-16,0 21 0,0 0 0,0-22 15,-21 22-15,0 0 0,0-21 0,0 20 16,0-20-16,0 21 0,0 0 16,-21 0-16,0-1 0,0 22 0,0 0 15,0 0-15,-22 0 0,22 0 0,0 0 16,-21 0-16,20 22 0,-20-1 0,21 0 15,0 0-15,-22 21 0,22-20 16,0 41-16,0-21 16,21 22-16,0-43 0,0 0 15,0 22-15,0-22 0,0 0 0,0 0 16,0 0-16,21-21 0,0 21 16,0-21-16,1 0 0,-1 0 0,0 0 15,0 0-15,0 0 0,22-21 16,-22 0-16,0 0 0,21 0 0,-21 0 15,1-1-15,20 1 0,-21-21 0,0 21 16,22-22-16,-22 1 0,0 0 16,0-1-16,0-20 0,0-1 15,1 22-15,-22-21 0,21-1 0,-21 1 16,21-1-16,-21 1 0,0 20 0,0-20 16,0 20-16,0 1 0,0 0 15,0 21-15,0-1 0,0 1 0,0 0 16,-21 42-1,0 0-15,21 1 0,-22-1 16,22 21-16,0 0 0,0 1 0,-21 20 16,21-20-16,0 20 0,0 1 15,0-22-15,0 21 0,0 1 0,0-1 16,0-20-16,0-1 0,0 22 0,0-22 16,21 0-16,-21-21 0,0 22 0,22-22 15,-1 0-15,0 0 0,-21 0 16,21 1-16,0-22 0,0 0 15,1 0-15,-1 0 0,0 0 0,0 0 16,0-22-16,0 1 16,-21 0-16,22 0 0,41-43 15</inkml:trace>
  <inkml:trace contextRef="#ctx0" brushRef="#br0" timeOffset="26856.51">7451 6922 0,'0'0'0,"0"-22"16,0 44 15,0-1-31,0 21 0,0-21 0,0 22 15,0-1-15,0 0 0,0 1 0,0 20 16,0-21-16,0 22 16,-22-22-16,22 22 0,0-22 0,-21 22 15,21-22-15,0 21 0,0-20 0,-21-1 16,0 0-16,0 1 0,21-1 16,-21-21-16,21 22 0,0-22 0,-22 0 15,22 0-15,-21-21 0,21 21 0,0-42 31,0 0-15,0 0-16,0 0 0,21-1 0,1-20 16,-22 21-16,0 0 0,21-22 15,0 22-15,0-21 0,-21 0 16,21-1-16,0 1 0,1 21 0,20-22 16,-21 22-16,21-21 0,-20 21 15,-1 0-15,21 21 0,-21 0 0,22 0 16,-22 0-16,0 0 0,0 21 0,-21 0 15,0 0-15,21 0 0,-21 0 16,0 1-16,0-1 0,0 21 0,0-21 16,-21 0-16,0 1 0,0-1 0,0 0 15,-1-21-15,-20 21 0,21 0 16,0-21-16,0 21 0,-1-21 16,1 0-16,0 0 0,0 0 0,0 0 15,0 0-15,-1 0 16,1 0-1,21 22 17,21-1-32,1-21 15,-22 21-15,21 0 0,0 0 0,0 0 16,0 1-16,0-1 0,1 0 0,-1 0 16,0 0-16,0-21 0,0 21 15,0-21-15,1 0 0,-1 22 0,0-22 16,0 0-16,0 0 0,22 0 0,-22 0 15,0 0-15,0 0 16,0 0-16,-21-22 0,21 1 0,1 21 16,-1-21-16,0 0 0,0 0 0,0 0 15,0-1-15,1 1 0</inkml:trace>
  <inkml:trace contextRef="#ctx0" brushRef="#br0" timeOffset="28185.33">8276 7726 0,'21'0'32,"0"-21"-32,1 21 0,-1-21 15,0-1-15,0 22 16,-21-21-16,21 0 0,0 0 0,1 21 16,-1-21-16,0 0 0,-21-1 0,21 1 15,-21 0-15,21 21 0,-21-21 16,0 0-16,0 0 0,0-1 15,-21 22-15,0 0 16,0 0-16,0 0 16,-1 22-16,1-1 0,0 0 0,0 21 15,0-21-15,21 22 0,-21-22 16,-1 21-16,1-21 0,21 22 16,-21-22-16,21 21 0,0-21 0,0 1 15,0 20-15,0-21 0,0 0 0,21 0 16,0-21-16,1 22 0,-1-22 15,0 0-15,21 0 0,-21 0 0,22 0 16,-1 0-16,0 0 0,1-22 0,-1 1 16,0 0-16,-20 21 0,20-21 0,0 0 15,1 0-15,-22-1 0,0 1 16,21 0-16,-42 0 0,21 0 0,1 0 16,-1-22-16,-21 22 0,0 0 15,0 0-15,0 0 16,0 42 15,0 0-31,0 0 16,0 0-16,0 0 0,0 1 0,0-1 15,0 0-15,0 0 0,0 0 16,0 0-16,21 1 16,0-22-16,0 0 0,0 0 15,1 0-15,-1 0 0,0 0 0,21 0 16,-21 0-16,1 0 0,-1-22 0,21 22 15,-21-21-15,0 21 0,-21-21 16,22 21-16,-1-21 0,-21 0 0,21 21 16,-21-21-16,21-1 0,-21 1 0,0 0 15,0 0-15,0 0 16,0 0-16,0-1 0,0 1 16,0 0-16,0 42 31,0 0-31,0 1 15,0-1-15,0 21 0,0-21 0,0 22 16,0-1-16,0 21 0,0-20 0,0 20 16,0 1-16,0-1 0,0 1 15,0 20-15,0-20 0,0 21 0,0-22 16,0 1-16,21 20 0,0 1 16,-21-22-16,0 22 0,22-21 0,-22 20 15,21 1-15,-21-22 0,0 1 16,0-1-16,0 1 0,0-1 0,0 1 15,0-1-15,0-20 0,0 20 0,-21-20 16,-1-1-16,1 0 0,0-21 0,-21 1 16,21-1-16,-1 0 0,-20 0 0,21-21 15,-21 0-15,20 0 0,-20 0 16,21-21-16,-21 21 0,20-21 0,-20 0 16,21-22-16,0 22 0,21-21 0,-21-1 15,21 1-15,0 0 0,0-1 16,0 1-16,0-21 0,0-1 0,0 22 15,0-22-15,0-20 0,21 20 0,0-21 16,0 22-16,0-22 0,22 1 16,-1-1-16,-21 0 0,21 1 0,1-22 15,-1 21-15,0 0 0,22 1 16,-22-1-16,1 0 0,-1 22 0,21-1 16,-20 1-16,41-64 0,-62 85 15,20-1-15,-21 22 0,0-21 16,-21 21-16,0-1 0,0 1 15,-21 21-15,0 0 16,-21 0-16,20 0 0,-20 21 0,21-21 16,0 22-16,0-22 15,-1 21-15,1 0 0,21 0 0,0 0 16,0 0-16,0 1 0,0-1 16,21-21-16,1 21 0,-1 0 15,0 0-15,0 0 0,21 1 0,-20-1 16,20 21-16,0-42 0,-21 21 15,1 0-15,-22 1 0,21-1 16,-21 0-16,0 0 0,0 0 0,0 0 16,0 1-16,-21-1 15,-1 0-15,1-21 0,0 21 16,-21-21-16,21 0 0,-1 0 0,1 0 16,0 0-16,0 0 15,0 0-15,21-21 16,0 0-16,0 0 0,0-1 15,0 1-15</inkml:trace>
  <inkml:trace contextRef="#ctx0" brushRef="#br0" timeOffset="28816.81">11811 6456 0,'0'0'0,"0"-21"0,0 0 16,0-1-16,0 1 0,-21 21 15,0 0-15,-1 0 0,1 0 16,-21 0-16,21 21 0,0 1 16,-22-1-16,22 21 0,-21 0 15,21 1-15,-22 20 0,1-20 16,21 20-16,-22 1 0,22-1 0,-21 1 15,21 20-15,-22 1 0,22 0 0,0-1 16,0 22-16,0-21 0,0-22 16,21 22-16,0 0 0,0-22 0,0 22 15,0-22-15,21 1 0,0-1 0,0 1 16,21-22-16,-20 0 0,20 1 16,0-22-16,-21 0 0,22 0 0,-1 0 15,22-21-15,-22 0 0,0 0 0,1 0 16,-1 0-16,21 0 0,-20-21 15,-1 0-15,0-21 0,1 21 16</inkml:trace>
  <inkml:trace contextRef="#ctx0" brushRef="#br0" timeOffset="29312.18">12192 6858 0,'-21'0'0,"0"21"47,21 0-32,0 1-15,0-1 16,-22 0-16,22 0 16,0 0-16,0 0 15,22-21 17,-1-21-32,0 0 15,0 0 1,0 21-16,-21-21 0,21 0 0,-21-1 15,22 1-15,-22 0 16,0 0 0,0 42-1,0 0 1,0 0-16,0 1 16,0-1-16,0 0 0,0 0 0,-22 0 15,22 0-15,0 1 0,0-1 0,0 0 16,0 0-16,22 0 15,-1-21-15</inkml:trace>
  <inkml:trace contextRef="#ctx0" brushRef="#br0" timeOffset="29847.38">13187 7176 0,'0'0'16,"0"-22"-16,0-41 15,0 42-15,0 42 32,0 0-32,0 0 15,-21 22-15,21-1 0,-22 21 0,22-20 16,0 20-16,-21 1 0,21-1 0,-21 22 15,0-22-15,21 22 0,0-21 16,-21 20-16,0 1 0,-1 0 0,22 20 16,-21-20-16,0 0 0,0-1 0,21 1 15,-21 0-15,0-1 0,-1 1 16,22 0-16,0-22 0,-21 1 0,21-1 16,0 1-16,-21-22 0,21 0 0,0 1 15,0-1-15,0-21 0,0 0 0,0 1 16,0-1-16,0 0 0,0-42 31,0 0-31,0-22 16,0 22-16,0-21 0,0-1 0,0 1 15</inkml:trace>
  <inkml:trace contextRef="#ctx0" brushRef="#br0" timeOffset="30227.17">12890 7578 0,'0'0'16,"0"-85"0,22 43-16,-22 21 0,21-1 0,0 1 15,-21 0-15,21-21 0,0 21 0,0-1 16,1 1-16,20 0 0,-21 0 16,21 0-16,1 0 0,-1-1 0,22 1 15,-22 21-15,21 0 0,1 0 16,-22 0-16,1 21 0,-1 1 0,0-1 15,-21 0-15,1 21 0,-1-21 0,-21 22 16,0-1-16,0-21 0,-21 22 16,-1-22-16,1 21 0,0-21 0,-21 0 15,-1 22-15,22-22 0,-21 0 16,0 0-16,-1 0 0,1-21 0,21 22 16,-22-1-16,22-21 0,-21 21 0,21-21 15,0 0-15,21 21 0,-22 0 16,44-21 15,-1 0-31,0 0 0,21 0 0,-21-21 16,22 0-16,20 21 0,-20-21 15</inkml:trace>
  <inkml:trace contextRef="#ctx0" brushRef="#br0" timeOffset="30711.89">14203 7430 0,'42'-22'0,"-84"44"0,105-65 0,-42 22 15,1 0-15,-22 0 0,0 0 0,0-1 16,0 1-16,0 0 16,-22 0-16,1 21 0,0 0 0,0-21 15,0 21-15,0 0 0,-22 0 16,22 21-16,-21-21 0,21 21 0,-1 0 16,1 22-16,-21-22 0,42 0 0,-21 21 15,0-21-15,-1 22 0,22-22 16,0 21-16,0-21 0,0 1 0,0-1 15,0 0-15,0 0 0,22 0 16,-1-21-16,0 0 0,0 0 16,0 0-16,0 0 0,1 0 0,-1 0 15,0 0-15,0-21 0,0 21 0,0-21 16,1 0-16,-1 0 16,0-1-16,0 1 0,-21 0 0,0-21 15,0 21-15,21-22 0,-21 22 0,0-21 16,0 21-16,0-1 0,0 1 15,0 42 1,0 1-16,0-1 16,0 21-16,0-21 0,0 22 15,0-22-15,0 21 0,0-21 16,0 0-16,0 22 0,21-22 0,-21 0 0,22 0 16,-1 0-16,0 1 15,0-22-15,0 0 0,0 0 16,22 0-16,-22 0 0,0 0 15,0-22-15,0 1 0,1 21 16,-1-21-16,21 0 0,-21-21 0,0 20 16,1-20-16</inkml:trace>
  <inkml:trace contextRef="#ctx0" brushRef="#br0" timeOffset="30956.27">14838 6879 0,'0'0'0,"0"-42"0,0 0 15,0-1-15,0 22 0,0 0 16,0 0-16,0 42 15,0 0-15,0 0 16,0 22-16,0-22 0,0 21 0,0 0 16,0 1-16,0 20 0,0-20 15,0 20-15,0 1 0,0-1 16,0 1-16,0-22 0,0 21 0,0-20 16,0-1-16,0 0 0,0 1 0,0-1 15,0-21-15,0 0 0,0 1 16,0-1-16,0 0 15,0-42 1,21 21-16,0-21 0,0-1 0</inkml:trace>
  <inkml:trace contextRef="#ctx0" brushRef="#br0" timeOffset="31499.96">15536 6541 0,'0'-22'0,"0"44"0,0-65 16,-21 64 0,21 1-16,-21-1 15,0 0-15,21 21 0,0 1 16,0-1-16,0 0 0,-21 1 0,21-1 16,0 0-16,-22 22 0,22-22 15,0 0-15,0 22 0,-21-1 16,0-20-16,21 20 0,0-20 0,-21-1 15,0 0-15,0 1 0,21-1 0,-22-21 16,22 0-16,0 0 0,-21 1 16,21-1-16,-21 0 0,21-42 47,0 0-47,0-1 0,0 1 0,0-21 15,21 21-15,0-22 0,1 1 0,-1-21 16,0 20-16,21-20 0,1 20 15,-22 1-15,21 0 0,0 21 0,1-22 16,-22 43-16,21-21 0,-21 21 16,22 0-16,-22 0 0,0 21 15,0 0-15,0 1 0,1 20 0,-22 0 16,0-21-16,0 22 0,0-1 0,0 0 16,0-20-16,0 20 0,0 0 15,0-21-15,0 1 0,0-1 0,0 0 16,0 0-16,0 0 0,0 0 0,0 1 15,0-44 17,0 1-17,0 0-15,-22-21 0,22 21 16,-21-1-16</inkml:trace>
  <inkml:trace contextRef="#ctx0" brushRef="#br0" timeOffset="31735.82">14986 7027 0,'0'0'0,"-21"22"0,0-22 0,-1 0 16,22 21-16,22-21 31,-1 0-31,0 0 16,0 0-16,0 0 0,22 0 0,-22 0 15,21-21-15,-21 21 0,22 0 0,-1 0 16,-21-22-16,21 22 0,-20 0 16,-1 0-16,21 0 0,-21-21 0,0 0 15,1 21-15</inkml:trace>
  <inkml:trace contextRef="#ctx0" brushRef="#br0" timeOffset="32300.5">16827 6795 0,'0'0'16,"0"-22"-16,0 1 0,0 0 16,0 0-16,0 0 0,22 21 15,-22-21-15,0 42 47,21 0-47,-21 0 0,0 0 16,0 0-16,0 1 15,0-1-15,0 0 16,0 0-16,-21-21 0,-1 21 16,1 0-1,21-42 1</inkml:trace>
  <inkml:trace contextRef="#ctx0" brushRef="#br0" timeOffset="32503.86">17103 6646 0,'0'0'0,"0"22"31,0-1-31,0 0 15,-22-21-15,22 21 0,-21 0 0,0 0 16,21 1-16,0-1 31</inkml:trace>
  <inkml:trace contextRef="#ctx0" brushRef="#br0" timeOffset="32948.04">17335 6202 0,'0'-21'0,"0"0"16,22 21 15,-1 0-31,21 0 16,-21 0-16,0 21 0,22 0 0,-1 0 15,0 0-15,1 0 0,-1 22 16,0-1-16,-20 0 0,20 22 0,-21-1 16,21 1-16,-42-1 0,22 1 15,-22-1-15,0 1 0,0-1 0,0 22 16,0-21-16,-22-1 0,1 1 0,0-1 15,0 22-15,-21-22 0,-1-20 16,1 20-16,0 1 0,-1-22 16,-20 0-16,20 1 0,1-1 0,0 0 15,-1-21-15,22 22 0,-21-22 0,21 0 16,0 0-16,-1 0 0,1-21 16,21 22-16,-21-22 0,0 0 15,0-22 1,21 1-1,0 0-15,0 0 0,0 0 16</inkml:trace>
  <inkml:trace contextRef="#ctx0" brushRef="#br0" timeOffset="33664.14">18521 7154 0,'0'-21'15,"-21"21"1,21-21-1,0 42 48,21 0-47,0 1-16,-21-1 0,0 0 15,0 0-15,0 0 16,0 0-16</inkml:trace>
  <inkml:trace contextRef="#ctx0" brushRef="#br0" timeOffset="33920">18521 7705 0,'0'0'0,"0"21"0,21 0 16,-21 0-16,0 0 15,0 1-15,0-1 0,0 0 16,0 0-16,0 0 16,-21 0-16,0 1 0,21-1 15,-22 0-15,1 0 0,0 0 0,0-21 16,0 21-16,-22 1 0,22-1 0,-21 0 16,21-21-16,-22 21 0,1 0 15,0 0-15,21-21 0,-22 22 0,-20-1 16,20-21-16,1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02:49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741 0,'-21'0'16,"42"0"-16,-42 21 0,21 0 16,-21-21-1,21 21-15,0-42 94,21 21-78</inkml:trace>
  <inkml:trace contextRef="#ctx0" brushRef="#br0" timeOffset="4501.22">5122 762 0,'21'0'15,"-21"-21"1,22 21 15,-22-21-15,0 0 31,0-1-32,0 1 1,0 0 15,-22 21-31,1-21 16,0 21-16,0 0 0,0 0 16,0 0-16,-1 0 0,1 0 15,0 0-15,-21 0 0,21 0 0,-1 21 16,-20 0-16,21-21 0,0 21 15,-22-21-15,22 22 0,-21-1 16,21 0-16,0 0 0,-22 0 16,22 22-16,0-22 0,0 21 0,0-21 15,-1 22-15,1-1 0,0-21 16,21 21-16,0 1 0,-21-1 16,0 0-16,21 1 0,-21-22 0,-1 21 15,22 1-15,-21-1 0,21 0 16,-21 1-16,21-1 0,0 0 0,0 1 15,0-1-15,0 0 16,0 1-16,21-22 0,0 21 0,1-21 0,-1 0 16,0 1-16,0-1 0,0 0 15,22-21-15,-22 21 0,21-21 16,0 0-16,-20 0 0,20 0 16,-21 0-16,21 0 0,-20 0 0,20 0 15,-21 0-15,21-21 0,-20 0 16,-1 21-16,21-21 0,-21-1 0,0 22 15,1-21-15,20 0 0,-21 0 16,0 0-16,0 0 0,1-22 0,-1 22 16</inkml:trace>
  <inkml:trace contextRef="#ctx0" brushRef="#br0" timeOffset="5035.93">5376 1291 0,'0'-21'0,"0"0"16,-21 21 15,0 21-31,21 0 16,-21-21-16,21 21 0,0 1 15,0 20-15,-21-21 0,21 0 16,-22 22-16,22-22 0,-21 0 0,21 21 15,0 1-15,0-22 0,0 21 16,0-21-16,0 22 0,0-22 16,0 0-16,0 21 0,0-21 0,21-21 15,-21 22-15,22-1 0,-1-21 0,21 0 16,-21 0-16,0 0 0,22 0 16,-22 0-16,21-21 0,1-1 0,-22 1 15,21 0-15,-21 0 0,22 0 16,-22 0-16,0-1 0,0-20 0,0 21 15,-21-21-15,0 20 0,0-20 16,0 21-16,0-21 0,-21-1 0,0 22 16,0 0-16,0-21 15,-1 20-15,1 1 0,-21 21 0,21-21 0,0 21 16,-22-21-16,22 21 16,0 0-16,0 0 0,-22 0 0,22 0 15,0 21-15,0 0 0,21 0 16,-21-21-16,0 22 0,21-1 0,-22 0 15,22 0-15,0 0 16,0 0-16,0 1 0,0-1 0,0 0 16,0 0-16,22-21 15,-1 0-15,0 0 0,0 0 16,0 0-16</inkml:trace>
  <inkml:trace contextRef="#ctx0" brushRef="#br0" timeOffset="5632.58">5969 1355 0,'0'-21'16,"0"-1"-16,-21 22 16,0 0-1,21 22 1,0-1-16,0 0 0,0 0 15,0 0-15,0 0 0,0 1 16,0-1-16,0 0 0,0 21 16,-22-21-16,22 1 0,0 20 0,0-21 15,0 0-15,0 22 0,0-22 16,0 0-16,0 0 0,-21 0 0,21 0 16,0 1-16,0-1 15,-21-21 16,21-21-31,0-1 0,0 1 16,0 0-16,0 0 0,0-21 0,0 20 16,0-20-16,0 0 15,0 21-15,0-22 0,0 1 0,21 21 16,0-22-16,1 22 0,-1 0 16,0-21-16,0 21 0,0-1 0,22 1 15,-22 21-15,0-21 0,0 21 16,0 0-16,22 0 0,-22 0 0,-21 21 15,21-21-15,0 21 0,-21 1 16,21-1-16,-21 0 0,0 21 0,0-21 16,0 1-16,0 20 0,0-21 15,0 21-15,0-20 0,0 20 0,0-21 16,0 0-16,0 0 0,0 1 16,0-1-16,0 0 15,0-42 32,0 0-47,0-1 16,0 1-16,0-21 0</inkml:trace>
  <inkml:trace contextRef="#ctx0" brushRef="#br0" timeOffset="6055.34">6583 783 0,'0'-21'0,"0"42"0,0-21 47,0 21-47,0 1 15,0-1-15,0 21 0,0 0 0,0 1 16,0-1-16,0 0 0,0 22 15,0-22-15,-21 1 0,21-1 16,0 0-16,-22 1 0,22-1 0,0 0 16,0 1-16,0-1 0,0-21 0,0 21 15,0 1-15,0-22 0,0 0 16,0 21-16,0-20 0,0-1 16,0 0-16,0 0 0,22-21 15,-1 0-15,0 0 16,0 0-16,0 0 15,0-21 1,1 0-16,-22 0 16,0-1-16,21 1 0,-21 0 15,21 0-15,-21 0 0,0 0 0,0-1 16,0 1-16,0 0 0,0 0 0,0 0 16</inkml:trace>
  <inkml:trace contextRef="#ctx0" brushRef="#br0" timeOffset="6319.19">6435 1355 0,'0'0'0,"21"0"47,0 0-47,0 0 0,0 0 15,22-21-15,-22 21 0,0 0 0,21-22 16,-21 22-16,22-21 0,-22 21 15,0 0-15,0 0 0,0 0 0,1-21 16,-22 42 47</inkml:trace>
  <inkml:trace contextRef="#ctx0" brushRef="#br0" timeOffset="6820.43">7133 1545 0,'21'0'31,"0"-21"-15,1 21-16,-1-21 15,0 0-15,0 21 16,0-21-16,0-1 0,-21 1 15,22 21-15,-22-21 0,0 0 16,0 0-16,0 0 16,-22 21-16,1 0 15,0 0-15,0 0 0,0 0 16,0 0-16,-1 21 0,1-21 16,0 21-16,0 0 0,0 0 0,0 0 15,-1 22-15,22-22 0,0 0 0,-21 21 16,21-20-16,0-1 0,0 21 15,0-21-15,0 0 0,0 1 16,0-1-16,21 0 0,-21 0 16,22 0-16,-1-21 0,0 0 0,0 21 15,0-21-15,22 0 0,-22 0 16,0 0-16,21 0 0,-21 0 0,1-21 16,20 21-16,-21-21 0,0 0 15,22 21-15,-22-21 0</inkml:trace>
  <inkml:trace contextRef="#ctx0" brushRef="#br0" timeOffset="7132.25">7641 1334 0,'0'0'0,"0"-22"0,21 22 31,-21 22-16,21-1-15,1 0 0,-1 0 16,0 0-16,0 0 0,0 1 0,0-1 16,1 0-16,-1 0 0,0 0 15,-21 0-15,21 1 0,0-1 0,-21 0 16,21 0-16,-21 0 0,0 0 16,0 1-16,0-1 15,0-42 32,0-1-31,0-20-16,0 21 0</inkml:trace>
  <inkml:trace contextRef="#ctx0" brushRef="#br0" timeOffset="7410.09">8064 1291 0,'0'-21'0,"0"-21"15,-21 42-15,0 0 16,0 0 0,0 0-16,0 21 15,-1 0-15,1 0 0,0 0 16,0 22-16,0-22 0,0 21 0,-1-21 16,1 22-16,0-1 0,-21 0 15,21-20-15,-1 20 0,1-21 0,21 21 16,-21-20-16,21-1 0,-21 0 0,21 0 15,0 0-15,21-21 32,0 0-32,0-21 15,1 0-15,-1 0 0,0 0 16,0-1-16</inkml:trace>
  <inkml:trace contextRef="#ctx0" brushRef="#br0" timeOffset="7836.43">8276 656 0,'0'-21'0,"0"0"16,0 0-16,-21 21 15,0 0 1,21 21 0,0 0-16,-21 0 0,21 0 15,-22 22-15,22-1 0,0 0 16,-21 1-16,21 20 0,0-20 0,0 20 16,-21 1-16,21-22 0,0 21 15,-21-20-15,21 20 0,0-20 0,0 20 16,-21-21-16,21 1 0,-21-1 15,21 0-15,0 1 0,0-1 0,0-21 16,0 0-16,0 22 16,0-22-16,21-21 0,0 21 0,-21 0 15,21-21-15,0 0 0,0 0 16,1 0-16,-1 0 16,0-21-16,0 0 0,0 0 0,-21 0 15,21-1-15,1 1 0,-22 0 16,21-21-16,-21 21 0</inkml:trace>
  <inkml:trace contextRef="#ctx0" brushRef="#br0" timeOffset="8063.81">8043 1249 0,'0'0'0,"0"21"16,21-21-1,1 0-15,-1 0 16,21 0-16,-21 0 0,22 0 16,-22 0-16,21-21 0,-21 21 0,22 0 15,-22 0-15,0 0 0,0 0 16,0 0-16,0 0 0,1-21 16,-1 21-1</inkml:trace>
  <inkml:trace contextRef="#ctx0" brushRef="#br0" timeOffset="9180.08">9737 1270 0,'0'0'0,"0"-42"15,0 21 1,0-1 0,0 44 15,0-1-15,0 0-16,0 0 0,0 0 0,0 22 15,0-22-15,0 0 0,0 21 16,0-21-16,0 22 0,0-22 15,-22 0-15,22 21 0,-21-20 0,21-1 16,0 0-16,0 0 0,-21 0 16,21 0-16,-21 1 0,21-44 47,0 1-47,0 0 15,0 0-15,0 0 0,0-22 0,0 22 16,0-21-16,0 21 0,21-22 15,0 22-15,0 0 0,1-21 0,-1 21 16,0-1-16,0 1 16,21 0-16,-20 0 0,-1 0 0,21 21 15,-21 0-15,0-21 0,22 21 0,-22 0 16,0 0-16,21 0 0,-20 21 16,-1 0-16,0 0 0,0 0 0,0 0 15,0 1-15,1-1 0,-22 21 16,0-21-16,21 0 0,-21 1 0,0 20 15,0-21-15,0 0 0,0 0 16,0 1-16,0-1 0,0 0 16,0 0-16,-21-21 15,-1 0-15,1 0 16,0-21 0,21 0-1,0 0-15,0-1 0,0 1 0,0-21 16,0 21-16,0 0 0,21-22 15,0 22-15,1-21 0,-1 21 0,0-1 16,0-20-16,21 21 0,-20 0 16,20 0-16,-21-1 0,21 22 0,1 0 15,-22 0-15,21 0 0,-21 0 16,22 22-16,-22-22 0,0 21 0,-21 21 16,0-21-16,0 0 15,0 22-15,0-22 0,0 0 0,0 21 16,0-20-16,-21 20 0,0-21 0,0 0 15,-1 0-15,22 1 0,0-1 16,-21 0-16,21 0 0,-21-21 0,21 21 16,0-42 15,0 0-15,0 0-16,21 21 0</inkml:trace>
  <inkml:trace contextRef="#ctx0" brushRef="#br0" timeOffset="9604.83">10774 1482 0,'0'21'16,"21"-21"-1,0 0-15,0 0 0,22 0 16,-22 0-16,0-21 0,21 21 0,-21-21 15,22-1-15,-1 22 0,-21-21 16,22 21-16,-1-21 0,-21 0 16,0 21-16,0-21 0,1 0 15,-1-1-15,-21 1 0,0 0 0,-21 0 32,-1 21-32,1 0 0,0 0 0,0 0 15,0 0-15,-22 21 0,22 0 0,-21-21 16,21 21-16,0 1 0,-22-1 15,22 21-15,0-21 0,0 0 0,21 1 16,0 20-16,0-21 0,0 0 16,0 0-16,0 1 0,0 20 0,0-21 15,21 0-15,0 0 16,0-21-16,0 22 0,22-22 0,-22 0 16,21 0-16,1 0 0,-22 0 15,21 0-15,0 0 0,-20 0 0,20-22 16,0 1-16,-21 21 0,22-21 15,-22 0-15,21 0 0</inkml:trace>
  <inkml:trace contextRef="#ctx0" brushRef="#br0" timeOffset="10673.02">11663 1334 0,'0'0'0,"0"-22"0,-21 22 15,21-21-15,-22 21 31,22 21-15,0 1-16,0-1 16,0 0-16,0 0 0,0 0 15,0 0-15,0 22 0,0-22 0,-21 0 16,21 0-16,0 0 0,0 22 16,0-22-16,0 0 0,0 0 0,0 0 15,0 1-15,0-1 16,-21-21-1,0 0 17,21-21-32,0-1 0,0 1 0,0 0 15,0-21-15,0 21 16,0-22-16,0 22 0,0-21 0,0 21 16,21-22-16,0 22 0,0-21 0,1 21 15,-1-1-15,0 1 0,21 0 16,-21 0-16,22 0 0,-22 21 0,21 0 15,-21 0-15,22 0 0,-22 0 16,21 0-16,-21 0 0,1 21 0,-22 0 16,21 0-16,-21 0 0,0 1 15,21-1-15,-21 0 0,0 21 0,0-21 16,0 1-16,0 20 0,-21-21 0,21 21 16,0-20-16,-21-1 15,21 0-15,0 21 0,0-21 0,0 1 16,0-1-16,0 0 15,0 0-15,21-21 0,0 0 0,0 0 16,0 21-16,0-21 0,1 0 0,-1 0 16,0 0-16,0-21 0,0 0 15,0 21-15,1-21 0,-1 0 0,0-1 16,0 1-16,0 0 0,0-21 16,1 21-16,-1-22 0,-21 22 0,0-21 15,21 21-15,-21-22 0,21 22 16,-21 0-16,0 0 0,0 0 0,0-1 15,0 1-15,0 0 16,0 42 15,0 0-31,0 1 0,-21-1 16,21 0-16,-21 0 0,21 0 0,0 0 16,0 22-16,-21-22 0,21 21 0,0-21 15,0 1-15,0 20 0,0-21 16,0 0-16,0 0 0,0 1 0,0-1 15,0 0-15,21-21 16,0 21-16,0-21 0,0 0 16,0 0-16,1 0 0,-1 0 15,0 0-15,0-21 0,0 0 16,0 0-16,-21-1 0,22 1 0,-1 0 16,0 0-16,0-21 0,0 20 15,0-20-15,-21 0 0,22 21 0,-1-22 16,-21 22-16,0-21 0,0 21 15,0-1-15,21 1 0,-21 0 0,0 0 16,-21 42 15,21 0-31,0 0 0,0 1 16,-21-1-16,21 21 0,0-21 16,-22 0-16,22 22 0,0-22 15,0 21-15,0-21 0,0 1 0,0 20 16,0-21-16,0 0 0,0 0 15,0 1-15,22-1 0,-1 0 0,0-21 16,0 0-16,0 0 0,0 0 16,1 0-16,-1 0 0,21 0 0,-21 0 15,22 0-15,-22-21 0,21 0 0,0-1 16,-20 1-16,20-21 0,0 21 16</inkml:trace>
  <inkml:trace contextRef="#ctx0" brushRef="#br0" timeOffset="11164.26">14097 254 0,'0'0'15,"0"-21"1,-21 21-16,0 0 16,21 21-16,-22 0 15,1 0-15,21 22 0,-21-1 0,0 0 16,0 1-16,0 20 0,-1 1 15,1-1-15,0 22 0,-21 0 0,21-22 16,-22 22-16,22-1 0,-21 1 16,-1 0-16,1-1 0,21 1 0,-21-21 15,-1 20-15,1 1 0,0-22 0,-1 1 16,1 21-16,21-22 0,-22-21 16,22 22-16,0-1 0,-21-20 0,21-1 15,-1 22-15,1-22 0,0 0 16,0 1-16,0-22 0,21 21 15,0-21-15,-21 0 0,21 1 0,0-44 32,21 22-32,0-21 15,0 0-15,-21 0 0,21 0 0,0 0 16,1-1-16,-1 1 0</inkml:trace>
  <inkml:trace contextRef="#ctx0" brushRef="#br0" timeOffset="11857.14">14711 868 0,'0'0'0,"0"-42"15,0-1-15,0 22 16,0 0-16,21 0 0,-21 0 0,0-1 16,0 1-16,0 0 0,0 0 15,0 0-15,0 0 0,0 42 32,-21 0-17,0 21-15,21 1 0,0-1 16,0 0-16,-22 22 0,1 20 0,21-20 15,-21-1-15,21 1 0,-21-1 16,0 1-16,0-1 0,21 1 16,-22-22-16,1 1 0,21 20 0,-21-21 15,21-20-15,-21 20 0,21-21 16,0 0-16,0 0 0,0 1 0,0-44 31,0 1-15,0 0-16,0 0 0,0-21 15,0 20-15,21-20 0,0 21 0</inkml:trace>
  <inkml:trace contextRef="#ctx0" brushRef="#br0" timeOffset="12312.22">15155 783 0,'0'0'0,"0"21"31,-21 1-31,0-1 0,0-21 16,0 21-16,-22 0 0,22 0 15,-21 0-15,-1 22 0,1-22 0,0 0 16,-1 21-16,-20-20 0,21-1 16,-1 21-16,1-21 0,0 0 0,-1 1 15,22-1-15,-21 0 0,21 0 16,-1-21-1,44 0 17,-1 21-17,0-21-15,0 21 0,0 1 16,0-1-16,1 0 0,-1 0 0,0 0 16,0 0-16,0 1 0,0-1 0,1 0 15,-1 21-15,21-21 0,-21 1 16,0 20-16,1-21 0,-1 0 0,0 0 15,0-21-15,0 22 16,0-1-16,1-21 0,-1 21 16,0-21-16,0 0 0,0 0 15,0-21 1,1 21-16,-22-21 0,21-1 16,-21 1-16,0 0 0,21 21 15</inkml:trace>
  <inkml:trace contextRef="#ctx0" brushRef="#br0" timeOffset="13300.69">15282 1503 0,'21'-21'16,"1"21"0,-1 0-16,0-21 0,0 21 15,0 0-15,0-22 0,1 22 16,-1-21-16,0 21 0,0 0 15,0-21-15,-21 0 0,0 0 16,-21 21 15,0 0-31,0 0 16,0 0-16,-1 21 0,-20 0 0,21-21 16,0 21-16,0 0 0,-1 1 15,1-1-15,0 0 0,0 0 16,21 21-16,-21-20 0,21-1 15,0 0-15,0 0 0,0 0 0,0 0 16,21-21-16,0 22 0,0-1 0,0-21 16,1 0-16,-1 0 0,0 0 15,0 0-15,21 0 0,-20 0 0,20 0 16,0-21-16,-21 21 0,22-22 16,-22 22-16,21-21 0,-21 0 0,22 0 15,-22 21-15,0-21 0,0 0 0,0-1 16,-21 1-16,22 0 0,-22 0 15,0 0-15,21 0 0,-21-1 16,0 44 31,-21-1-47,21 0 16,0 0-16,0 0 0,0 0 15,0 1-15,0-1 0,0 0 16,0 0-16,0 0 0,0 0 0,0 1 15,21-1-15,0-21 0,0 21 16,0-21-16,22 0 0,-22 0 16,0 0-16,21 0 0,-21-21 0,1 0 15,20-1-15,-21 22 16,0-21-16,0 0 0,1 0 0,-1 0 16,0 0-16,-21-1 0,0 1 15,0 0-15,0 0 0,0 0 0,0 0 16,0-1-16,0 1 15,0 42 17,0 1-17,0-1-15,0 0 0,0 0 0,0 0 16,0 22-16,0-1 0,0 0 0,0 1 16,0-1-16,-21 21 0,21-20 15,0 20-15,0 1 0,-21-1 16,21 1-16,0-1 0,0 1 0,-22-1 15,22 1-15,0 20 0,0-20 16,-21-1-16,0 22 0,0-21 0,21-1 16,0 1-16,-21-1 0,21 1 0,-21-1 15,-1-21-15,1 22 0,21-22 16,-21 1-16,0-1 0,0 0 0,0-21 16,-22 22-16,22-22 0,0 0 0,-21 0 15,20-21-15,1 0 0,-21 0 16,21 0-16,-22 0 0,22 0 15,0 0-15,-21-21 0,21 0 0,-1 0 16,1-22-16,0 1 0,21 21 16,0-21-16,0-22 0,0 22 0,0-1 15,0-20-15,0-1 0,0 1 0,0-1 16,21 1-16,0-1 0,1 1 16,-1-22-16</inkml:trace>
  <inkml:trace contextRef="#ctx0" brushRef="#br0" timeOffset="13960.31">16764 529 0,'-21'21'16,"21"1"-16,-21-1 0,-1 0 16,22 21-16,0 1 0,-21-1 15,0 21-15,21-20 0,-21 20 0,21 1 16,-21-1-16,21 1 0,0-1 16,0 1-16,-21-1 0,21 1 15,-22-1-15,22-20 0,-21 20 16,21-21-16,0 1 0,0-1 0,0 0 15,0 1-15,-21-22 0,21 0 16,0 0-16,0 0 0,-21-21 0,21-21 47,0 0-47,0 0 0,0 0 0,0-22 16,0 22-16,0-21 0,21 21 15,-21 0-15,21-22 0,0 22 0,1 0 16,-1-21-16,0 20 0,21 1 15,-21 0-15,22 0 0,-22 0 16,0 21-16,21-21 0,-20 21 16,-1 0-16,21 0 0,-21 0 0,0 0 15,1 21-15,-1 0 0,0 0 0,-21 0 16,0 0-16,21 22 0,-21-22 16,0 21-16,0 1 0,0-22 0,-21 21 15,0-21-15,0 22 0,-1-22 16,1 21-16,-21-21 0,21 0 0,-22 1 15,22-1-15,-21 0 0,21-21 16,-22 21-16,22-21 0,-21 0 16,21 0-16,0 0 0,-1 0 0,1 0 0,0 0 15,0 0 1,21-21 0,0 0-16,21 0 15,0-1-15,0 22 0,1-21 0,-1 0 16,0 0-16,21 0 0</inkml:trace>
  <inkml:trace contextRef="#ctx0" brushRef="#br0" timeOffset="14472.01">17378 1439 0,'0'0'0,"0"-21"0,0 0 16,-21 21-1,-1 0-15,1 0 16,0 0-16,0 21 16,0 0-16,0 1 0,21-1 15,-22 0-15,1 0 0,21 21 0,0-20 16,-21 20-16,21-21 0,-21 21 16,21-20-16,0-1 0,0 21 0,0-21 15,0 0-15,0 1 0,0-1 0,21-21 16,0 21-16,0-21 0,1 0 15,-1 0-15,0 0 0,21 0 16,-21 0-16,1 0 0,20 0 16,-21-21-16,0 21 0,0-21 0,22-1 15,-22 1-15,0 0 0,-21 0 0,21-21 16,-21 20-16,0-20 0,0 0 16,0-1-16,0 22 0,-21-21 0,0 21 15,0-22-15,0 22 0,-1 0 16,1 21-16,-21-21 0,21 21 0,0 0 15,-1 0-15,-20 0 0,21 0 16,0 0-16,0 21 0,-1 0 0,1-21 16,0 21-16,21 1 0,0 20 15,-21-21-15,21 0 0,0 22 16,0-22-16,0 0 0,0 0 0,0 21 16,0-20-16,0-1 0,21 0 15,0 0-15,0 0 0,1-21 16,-1 0-16,0 0 0,21 0 15,1 0-15</inkml:trace>
  <inkml:trace contextRef="#ctx0" brushRef="#br0" timeOffset="15012.7">17992 1588 0,'0'-22'15,"0"44"-15,0-65 0,0 22 0,0 0 0,0 0 0,0 0 16,-22-1-1,1 22-15,0 0 0,21-21 0,-21 21 16,0 0-16,0 0 0,-1 0 16,1 21-16,0 1 0,0-1 15,0 0-15,0 0 0,-1 0 0,22 22 16,-21-22-16,21 21 0,-21 0 16,21-20-16,0-1 0,0 21 0,0-21 15,0 0-15,0 1 0,0-1 16,0 0-16,21 0 0,0-21 15,1 0-15,-1 21 0,0-21 0,0 0 0,0 0 16,0 0-16,1 0 0,-1-21 16,0 0-16,0 21 0,0-21 15,0 0-15,1-1 0,-22 1 16,0-21-16,21 21 0,-21-22 0,21 1 16,-21 21-16,0-21 0,0 20 15,0 1-15,0 0 0,0 0 0,0 0 16,-21 21 15,21 21-31,-21 0 0,21 21 16,0-20-16,0-1 15,0 21-15,0-21 0,0 0 0,0 1 16,0 20-16,0-21 0,0 0 16,21 0-16,-21 1 0,21-1 0,-21 0 15,21 0-15,0 0 16,0-21-16,1 0 0,-1 0 15,0 0-15,0 0 0,0 0 16,0 0-16,1-21 16,-1 21-16,-21-21 0,21 0 0</inkml:trace>
  <inkml:trace contextRef="#ctx0" brushRef="#br0" timeOffset="15431.51">18351 1588 0,'0'0'0,"0"-22"16,0 1-16,-21 0 15,21 0-15,0 0 16,0 0-16,21-1 16,1 1-1,-1 21-15,21 0 0,-21 0 16,0 0-16,1 0 0,-1 0 0,21 0 16,-21 0-16,0 21 0,1 1 15,-1-1-15,0 0 0,0 0 0,-21 0 16,0 0-16,21 22 15,-21-22-15,0 0 0,0 21 0,0-20 16,0-1-16,0 0 0,0 0 0,0 0 16,0 0-16,0 1 0,-21-1 15,0-21 1,0 0-16,0 0 16,21-21-16,0-1 15,0 1-15,0 0 16,0-21-16,0 21 0,0-1 0,21 1 15,0-21-15,0 21 0,-21 0 0,21-22 16,0 22-16,1 0 0,-1 0 16,0 21-16,0-21 0,0-1 15,0 22-15,1 0 0,-1-21 16,0 21-16,0 0 0,0 0 16,0 0-16</inkml:trace>
  <inkml:trace contextRef="#ctx0" brushRef="#br0" timeOffset="16070.95">19325 1524 0,'0'-21'0,"0"0"31,0 0-31,0-1 0,0 1 16,-21 21-16,21-21 15,-21 21-15,0 0 0,21-21 0,-22 21 16,1-21-16,0 21 0,0 0 16,0 0-16,0 0 0,-1 21 0,1 0 15,-21-21-15,21 21 0,0 0 0,-1 1 16,-20 20-16,21-21 0,0 21 16,21-20-16,-21 20 0,21-21 0,-22 21 15,22-20-15,0-1 0,0 0 16,0 21-16,0-21 0,0 1 15,22-1-15,-1-21 0,0 0 16,0 0-16,0 0 16,0 0-16,1 0 0,-1-21 15,0-1-15,0 1 16,0 0-16,0 0 0,-21-21 0,22 20 16,-1-20-16,0 0 0,0-1 0,0-20 15,0 21-15,-21-22 0,22 1 16,-1-1-16,0 1 0,0-1 0,0-21 15,0 22-15,1-1 16,-1 1-16,-21-1 0,0 22 0,21 0 16,-21-1-16,0 1 0,0 21 15,0 0-15,-21 42 16,0 21 0,-1-21-16,1 22 0,0 20 0,0 1 15,0-1-15,0 1 0,21 20 16,0-20-16,-22-1 0,22 1 0,0-1 15,0 1-15,0-22 0,0 22 0,22-22 16,-1 0-16,0 1 0,0-22 16,0 21-16,0-21 0,1 1 0,20-1 15,-21-21-15,0 0 0,0 0 16,22 0-16,-22 0 0,0 0 0,0 0 16,0-21-16,1-1 0,-1 1 15,0 0-15</inkml:trace>
  <inkml:trace contextRef="#ctx0" brushRef="#br0" timeOffset="16921.46">20743 847 0,'0'-43'16,"0"86"-16,21-107 0,-21 22 0,0 21 16,0-22-16,0 22 0,22 0 0,-22 0 15,0 0-15,0 0 0,0 42 31,0 0-15,0 21-16,0 1 0,0 20 0,-22-21 16,1 43-16,0-21 0,0-1 15,0 22-15,-22-22 0,1 1 0,21-1 16,-21 1-16,-1-1 0,1 1 16,21-22-16,-22 0 0,22 1 15,0-1-15,0 0 0,0-20 0,21-1 16,-21 0-16,21 0 0,0-42 31,0 0-15,0 0-16,21-1 0,0 1 0,0-21 15,0 0-15,0-1 0,1 1 16,-1 0-16,21-22 0,-21 22 0,22-22 16,-22 1-16,21-22 15,0 22-15,1-22 0,-1 21 0,-21 1 0,22 21 16,-22-22-16,0 43 0,0-21 15,0 20-15,0 1 0,1 0 16,-1 21-16,-21 21 16,0 22-16,0-1 0,21 0 15,-21 1-15,0 20 0,0 1 16,0-1-16,0 22 0,0-22 0,0 1 16,0-1-16,0 1 0,-21-22 15,0 22-15,21-22 0,0 0 0,-22 1 16,1-1-16,21 0 0,0-21 15,0 22-15,0-22 0,0 0 0,0 0 16,0-42 15,0 0-15,0 0-16,0 0 0,-21-1 16</inkml:trace>
  <inkml:trace contextRef="#ctx0" brushRef="#br0" timeOffset="17112.34">20447 1461 0,'-21'0'16,"42"0"-16,-85 0 0,43 0 0,0 0 16,21-22-16,21 22 31,0 0-31,1 0 0,-1 0 0,21 0 16,-21 0-16,22 0 0,-1-21 15,-21 21-15,21 0 0,1 0 16,-22 0-16,21 0 0,1 0 0,-22 0 15,0-21-15,21 21 0,-21 0 16,1 0-16</inkml:trace>
  <inkml:trace contextRef="#ctx0" brushRef="#br0" timeOffset="19060.06">21230 1249 0,'0'0'0,"0"-21"0,0 0 15,0-1-15,0 1 0,0 0 16,-21 21-1,0 0-15,0 0 16,21 21-16,-22 0 0,1 1 16,21-1-16,-21 0 0,21 21 0,0 1 15,-21-22-15,21 21 0,0 0 16,-21-20-16,21 20 0,0 0 0,0-21 16,0 22-16,0-22 0,0 21 15,21-21-15,0 1 0,0-1 0,0-21 16,1 21-16,-1-21 0,21 0 15,-21 0-15,22 0 0,-1 0 0,-21 0 16,21-21-16,1 0 0,-1 21 16,-21-22-16,22-20 0,-1 21 0,-21-21 15,0-1-15,0 1 0,22 0 16,-22-1-16,0-20 0,0-1 16,0 1-16,-21-22 0,22 0 0,-1 22 15,-21-22-15,0 22 0,0-1 16,0 1-16,21 20 0,-21 1 0,0 0 15,0-1-15,0 22 0,-21 21 32,0 21-32,21 1 0,-22 20 15,1 0-15,21 22 0,0-22 0,0 22 16,-21-1-16,21 22 0,0-22 16,0 1-16,-21-1 0,21 1 0,0-1 15,0-20-15,0 20 16,0-21-16,0 1 0,0 20 0,0-42 15,0 22-15,0-1 0,0-21 16,21 22-16,0-22 0,0 0 0,1 0 16,-1-21-16,0 0 0,0 0 15,0 0-15,0 0 16,1-21-16,-1 21 0,0-21 0,0 0 16,0-22-16,0 22 0,1 0 15,-1-21-15,0-1 0,0 1 0,-21 21 16,21-22-16,0 22 0,-21-21 15,0 21-15,0 0 0,22-1 0,-22 44 47,0-1-47,0 0 16,0 0-16,0 21 0,0-20 0,-22-1 16,22 21-16,0-21 0,0 0 15,0 22-15,0-22 0,0 0 0,0 0 16,0 0-16,0 1 15,0-1-15,22-21 0,-1 0 16,0 0-16,0 0 0,0 0 0,22 0 16,-22-21-16,0-1 0,21 22 15,-21-21-15,1 0 0,20 0 16,-21-21-16,0 20 0,0 1 16,1-21-16,-1 21 0,0 0 0,-21-1 15,0 1-15,21 0 0,-21 0 16,21 21-16,-21-21 0,0 42 31,0 0-31,-21 0 0,0 0 16,0 1-16,21-1 0,0 0 0,-21 0 15,21 21-15,-22-20 0,22-1 16,0 0-16,0 0 0,0 0 0,0 0 16,0 1-16,22-22 0,-1 21 15,0-21-15,0 0 16,21 0-16,-20 0 0,-1 0 15,0 0-15,0 0 0,0 0 0,0-21 16,1-1-16,-22 1 0,0 0 16,0 0-16,0 0 0,0-22 0,0 22 15,0 0-15,0-21 0,-22 21 16,1-1-16,0 1 0,0 0 0,0 0 16,0 21-16,21-21 0,-22 21 15,44 0 32,-1 0-47,0 0 0,0 0 16,21 0-16,-20 0 0,-1-21 15,21 21-15,-21 0 0,22 0 0,-22 0 16,21-22-16,-21 22 0,0 0 16,1 0-16,-1 0 0,0 0 0,0 0 15,-21 22-15,21-1 16,-21 0-16,0 0 0,0 0 15,0 0-15,0 1 0,0-1 16,-21 0-16,21 0 0,0 0 16,0 0-16,0 1 0,0-1 0,-21 0 0,21 0 15,0 0 1,-21 0-16,21 1 0,0-1 16,0-42 30,0-1-46,0 1 16,0 0-16,0 0 0,0 0 16,21 0-16,-21-22 0,21 1 0,0 21 15,22-22-15,-22 1 0,0 0 16,21 21-16,-21-22 0,22 22 16,-22-21-16,21 21 0,-21-1 0,22 22 15,-22 0-15,0 0 0,0 0 16,-21 22-16,21-1 0,-21 0 0,22 0 15,-22 21-15,0-20 0,0 20 16,0-21-16,0 21 0,0-20 0,0 20 16,0-21-16,0 21 0,0-20 15,0-1-15,0 0 0,0 0 0,21 0 16,0-21-16,-21 21 0,21-21 16,0 0-16,0 0 0,1 0 0,-1 0 15,0 0-15,0 0 0,0 0 0,22-21 16,-22 0-16,21 0 0,-21 0 15,0 0-15,22-22 0,-22 22 0,21-21 16,-21-1-16,1 1 16,20 21-16,-21-21 0,0-1 0,0 1 15,-21 21-15,0 0 0,0-22 16,0 22-16,0 0 0,-21 21 16,0 0-1,0 21-15,0 0 0,0 0 0,-1 1 16,22-1-16,0 0 0,-21 0 15,21 21-15,0-20 0,0-1 0,0 0 16,0 0-16,0 0 0,21 0 0,-21 1 16,22-1-16,-1-21 15,0 21-15,0 0 0,0 0 0,0-21 16,1 21-16,-22 1 0,21-22 16,0 21-16,0 0 0,-21 0 15,0 0 1,-21-21-16,0 0 15,0 0-15,-1 0 0,1 21 16,0-21-16,0 0 0,0 0 0,0 0 16,-1 0-16,1 0 0,0 0 0,0 0 15,0 0-15,0 0 16,21-21-16,-22 0 16,1 0-16</inkml:trace>
  <inkml:trace contextRef="#ctx0" brushRef="#br0" timeOffset="19387.87">23008 656 0,'0'0'0,"-21"0"16,0 0 0,21-21-1,0 0 17</inkml:trace>
  <inkml:trace contextRef="#ctx0" brushRef="#br0" timeOffset="19643.72">21844 995 0,'0'0'0,"-21"0"16,0 0-16,42 0 31,0 0-31,0 0 16,21 0-16,-20 0 0,20 0 0,-21 0 15,21 0-15,-20 0 0,-1 0 16,0 0-16,0 0 0</inkml:trace>
  <inkml:trace contextRef="#ctx0" brushRef="#br0" timeOffset="20624.16">4868 2328 0,'-42'0'15,"84"0"-15,-126 0 0,62 0 0,-20 0 16,0 22-16,21-22 0,-22 0 0,22 0 15,0 21-15,42-21 32,0 0-17,0 0-15,22 0 0,20 0 16,-20 0-16,20 0 0,1 0 0,20 0 16,1 0-16,0 0 0,-1 0 15,22 0-15,0-21 0,0 21 0,21-22 16,-21 22-16,-1 0 0,1 0 15,0-21-15,21 21 0,-21 0 0,0 0 16,21 0-16,-21 0 0,-1-21 16,-20 21-16,21 0 0,-21 0 0,-22 0 15,22 0-15,-22 0 0,1 0 16,-22 0-16,0 0 0,1 0 0,-22 0 16,21 0-16,-21 0 0,-21-21 62</inkml:trace>
  <inkml:trace contextRef="#ctx0" brushRef="#br0" timeOffset="21238.33">9250 2286 0,'-21'0'15,"42"0"48,0 0-63,0 0 0,0 0 0,22 0 15,-1 0-15,0 0 0,22 0 16,-1 0-16,1 0 0,20 0 0,1 0 16,21 0-16,-21 0 15,20-21-15,1 21 0,0 0 0,0 0 16,21-21-16,0 21 0,0 0 0,0 0 15,0-21-15,0 21 0,0 0 16,-21 0-16,21-22 0,-21 22 0,-1 0 16,1 0-16,0-21 0,-21 21 15,-1 0-15,1 0 0,-21 0 0,-1 0 16,-21 0-16,22-21 0,-43 21 16,21 0-16,-20 0 0,-1 0 0,0 0 15,-21-21 16,0 0-15</inkml:trace>
  <inkml:trace contextRef="#ctx0" brushRef="#br0" timeOffset="22148.02">14690 2138 0,'0'0'0,"-22"21"16,1-21-16,0 0 0,0 0 15,0 21-15,0-21 16,42 21 46,0-21-62,0 0 0,0 0 0,22 0 16,-1 0-16,21 0 0,1 0 0,21 0 16,-1 0-16,1 0 0,42 0 15,-21 0-15,21 0 0,0 0 16,0 0-16,21 0 0,0 0 16,21 0-16,-20 0 0,20 0 0,-21 0 15,21 0-15,1 0 0,-1 0 0,-21 0 16,0 0-16,1 0 0,-1 0 15,0 0-15,0 0 0,0 0 0,-21 0 16,21 0-16,-21 0 0,-21 0 16,0 0-16,0 0 0,0 0 0,-22 0 15,1 0-15,0-21 0,-1 21 16,-20 0-16,-1 0 0,-20 0 16,-1 0-16,22 0 0,-43 0 15,-21-21-15,21 21 16,-21-21 31,-21 0-32,0 21-15</inkml:trace>
  <inkml:trace contextRef="#ctx0" brushRef="#br0" timeOffset="22888.63">21251 2201 0,'-21'0'0,"42"0"0,-63 0 0,21 0 0,0 0 16,-1 0-16,1 0 0,0 0 0,-21 0 16,21 0-16,-1 0 0,-20 0 15,21 0-15,-21 0 0,20 0 0,-20 0 16,21 0-16,-21 22 0,20-22 16,1 0-16,0 0 0,0 0 0,0 0 15,0 0-15,42 0 47,0 21-47,21-21 0,1 0 16,20 0-16,-21 0 0,43 0 0,0 0 15,-1 0-15,22 0 0,0 21 16,21-21-16,0 0 0,0 0 0,21 0 16,-21 0-16,21 0 0,22 21 15,-1-21-15,-21 0 0,22 0 0,-22 0 16,0 0-16,0 0 15,-21 0-15,0 0 0,0 0 0,0 0 16,-21 0-16,0 0 0,-22 0 16,-20 0-16,21 0 0,-22 0 0,-21 0 15,22 0-15,-43 0 0,21-21 0,-20 21 16,-1 0-16,0 0 0,0 0 16,0 0-16,-21-21 31,-21 0 16,0 21-47,0 0 15</inkml:trace>
  <inkml:trace contextRef="#ctx0" brushRef="#br0" timeOffset="59412.52">1947 4466 0,'0'-21'0,"21"0"15,-21 0-15,22 0 16,-22-1-16,0 1 0,0 0 15,0 0-15,0 0 0,0 0 16,21-1-16,-21 1 0,0 0 0,0 0 16,0 0-16,0 0 15,0-1-15,0 44 47,0-1-47,0 21 16,-21-21-16,21 43 0,0-22 15,-22 0-15,1 22 0,21-1 16,-21 1-16,0-1 0,0 22 16,0-21-16,-1 20 0,22 1 0,-21-22 15,0 22-15,0-21 0,0-1 16,0 1-16,-1-1 0,1-21 0,0 22 16,0-22-16,0 22 0,0-22 15,-1 0-15,1 1 0,0-22 16,21 21-16,-21-21 0,0 1 0,21-1 15,-21 0-15,21-42 32,0-22-17,21 22-15,0-21 0,-21 0 0,21-1 16,0 1-16,0 0 0</inkml:trace>
  <inkml:trace contextRef="#ctx0" brushRef="#br0" timeOffset="60517.49">1693 4678 0,'0'-21'16,"0"42"-16,-21-42 0,21 0 15,-21-1-15,21 1 0,0 0 0,0 0 16,0 0-16,0 0 0,0-22 15,21 22-15,-21 0 0,21-21 0,22-1 16,-22 22-16,0-21 0,21 21 16,1-1-16,-22-20 0,21 21 15,22 0-15,-22 0 0,21-1 16,-20 22-16,20 0 0,1 0 0,-1 0 16,1 0-16,-1 22 0,-20-1 0,-1 0 15,0 21-15,1 1 0,-22-1 16,0 21-16,-21-20 0,0 20 15,-21-20-15,-22 20 0,1 1 16,0-1-16,-22 1 0,1 20 0,-1-20 16,1-1-16,-1 1 0,1-22 15,-1 22-15,22-22 0,-22 0 0,1 1 16,-1-1-16,22-21 0,-21 0 16,20 0-16,1 1 0,0-1 0,-1 0 15,22-21-15,0 0 0,0 0 16,0 0-16,21-21 15,0 0-15,0-1 0,21-20 16,0 21-16,0 0 16,0 0-16,0-1 0,1 1 15,-1 0-15,0 21 0,0-21 16,0 0-16,0 21 0,1 0 0,-1 0 16,0 0-16,0 21 15,0 0-15,-21 0 0,0 0 16,0 22-16,0-22 0,0 21 15,0-21-15,0 22 0,0-1 0,0 0 16,21-20-16,-21 20 0,22-21 16,-22 21-16,21-20 0,0-1 0,0 0 15,-21 0-15,21 0 0,0-21 16,1 21-16,20-21 0,-21 0 0,0 0 16,22 0-16,-22 0 15,21 0-15,0-21 0,-20 0 0,20 21 16,0-21-16,-21 0 0,22-22 15,-22 22-15,21 0 0,-21-21 16,22 21-16,-22-1 0,0-20 0,0 21 16,0-21-16,-21 20 0,22 1 0,-22 0 15,21 0-15,-21 0 0,0 0 16,0-1-16,-21 44 31,-1-1-31,1 0 0,21 0 16,-21 0-16,0 0 0,21 1 15,-21 20-15,0-21 0,21 0 16,-22 22-16,22-22 0,0 21 0,0-21 16,0 0-16,0 1 0,0-1 15,0 0-15,0 0 0,0 0 0,22-21 16,-1 21-16,0-21 0,0 0 16,21 0-16,-20 0 0,20 0 0,-21 0 15,0-21-15,22 21 0,-22-21 16,0 0-16,0 0 0,0 0 0,0-22 15,1 22-15,-22-21 0,0 21 16,0-22-16,0 1 0,0 21 0,0 0 16,0-22-16,-22 22 0,22 0 15,-21 21-15,0-21 0,0 21 0,0 0 16,-22 0-16,22 0 0,0 0 16,0 0-16,0 0 0,0 21 15,-1-21-15,1 21 0,0 0 0,0 0 16,0 1-16,21-1 0,0 0 15,-21-21-15,21 21 0,0 0 0,0 0 16,21-21-16,0 0 16,0 0-16,21 0 0,1 0 0,-22 0 15</inkml:trace>
  <inkml:trace contextRef="#ctx0" brushRef="#br0" timeOffset="61154.64">3619 4509 0,'0'0'0,"-21"-43"0,0 22 0,0 0 16,0 0-16,0 21 0,-1 0 16,1 0-16,0 0 0,0 0 0,0 21 15,0 21-15,-1-21 16,1 22-16,21-1 0,-21 0 0,0 22 15,0-1-15,21 1 16,-21 21-16,-1-22 0,22 22 0,-21-22 16,21 22-16,-21-22 0,0 1 15,21-1-15,0 1 0,-21-1 0,0 1 16,21-22-16,-22 1 0,1-1 16,21 0-16,0-21 0,0 1 0,-21 20 15,0-21-15,21-42 47,0 0-47,0-22 0,0 22 0,0 0 16,0-21-16,0 21 0,0-22 15,21 1-15,0 21 0,0 0 16,1-22-16,-1 22 0,21 0 0,-21 0 16,22 0-16,-22-1 0,21 1 15,0 0-15,1 21 0,-22 0 0,21 0 16,1 0-16,-22 0 0,0 21 15,21 0-15,-21 1 0,-21-1 0,22 0 16,-22 0-16,0 21 0,0-20 16,0-1-16,0 21 0,-22-21 0,1 0 15,0 22-15,-21-22 0,21 0 16,-22 0-16,1 0 0,21 1 0,-22-22 16,22 21-16,-21 0 0,21-21 0,0 0 15,-1 0-15,1 0 16,0 0-16,0 0 0,0 0 0,21-21 47,21 0-47,0 21 0,0-22 15,0 1-15,1 0 0</inkml:trace>
  <inkml:trace contextRef="#ctx0" brushRef="#br0" timeOffset="61616.37">4127 5271 0,'0'0'15,"0"-22"1,-21 22-16,0 0 0,0 0 16,0 22-16,0-22 15,-1 21-15,22 0 0,-21 0 0,0 21 16,0-20-16,0 20 0,0-21 15,21 21-15,-22-20 0,22 20 16,-21-21-16,21 21 0,0-20 0,0-1 0,0 0 16,0 0-16,0 0 0,0 0 15,21-21-15,1 0 16,20 0-16,-21 0 0,0 0 16,0 0-16,22 0 0,-22-21 0,21 0 15,-21 0-15,1 0 0,-1 0 0,0-1 16,0-20-16,0 0 0,-21 21 15,0-22-15,0 1 0,0 0 0,0-1 16,0 22-16,0-21 0,-21 21 16,0-1-16,0 1 0,0 0 0,-1 21 15,1 0-15,0 0 0,0 0 16,0 0-16,0 21 0,-1 0 0,1-21 16,0 22-16,21-1 0,0 0 15,-21 0-15,21 0 0,0 0 16,0 1-16,0-1 0,21-21 15,0 0-15,0 0 16,1 0-16,-1 0 0</inkml:trace>
  <inkml:trace contextRef="#ctx0" brushRef="#br0" timeOffset="61997.16">5059 4445 0,'0'-21'0,"0"42"0,0-84 16,0 41-16,-21 1 16,-1 21-16,1 0 0,0 0 15,0 21-15,21 1 0,-21-1 16,0 0-16,-1 21 0,1 1 0,0-1 16,0 0-16,0 22 0,0-1 15,-1 1-15,1-1 0,0 1 0,0-1 16,0 22-16,0-22 0,-1 1 15,1-1-15,21 1 0,-21-1 0,0-20 16,0 20-16,0-20 0,21 20 0,0-21 16,0 1-16,0-22 0,0 21 15,0-21-15,0 22 0,0-22 16,0 0-16,0 0 0,21-21 16,0 0-16,0 0 0,0 0 15,0 0-15,22 0 0,-22-21 0,21 0 16,-21 21-16,22-21 0,-22 0 0,21-1 15,-21-20-15,22 21 0,-22 0 16,0-22-16,0 22 0,0 0 0</inkml:trace>
  <inkml:trace contextRef="#ctx0" brushRef="#br0" timeOffset="62232.02">4508 5207 0,'0'0'0,"-21"0"0,0 0 0,42 0 32,0 0-32,22 0 15,-22 0-15,21 0 0,1 0 0,-1 0 16,0 0-16,1 0 0,-1 0 0,-21 0 16,21 0-16,1 0 0,-22 0 15,0 0-15,0 0 0,0 0 16,1 0-16,-22-21 15,0 0 1</inkml:trace>
  <inkml:trace contextRef="#ctx0" brushRef="#br0" timeOffset="62896.15">6773 3577 0,'0'-21'16,"0"0"0,0 0-1,-21 21 1,0 0-1,0 21-15,0 0 0,-1-21 16,1 21-16,0 0 0,0 1 16,-21 20-16,20-21 0,1 0 0,0 22 15,21-22-15,-21 0 0,21 21 16,-21-21-16,21 1 0,0-1 0,0 21 16,0-21-16,0 0 0,21 1 15,-21-1-15,21-21 0,0 21 0,0 0 16,1-21-16,-1 0 0,0 21 0,21-21 15,-21 0-15,1 0 0,20 0 16,-21 0-16,0 0 0,22-21 0,-22 0 16,21 21-16,-21-21 0,22 0 15,-22-1-15</inkml:trace>
  <inkml:trace contextRef="#ctx0" brushRef="#br0" timeOffset="63483.14">7091 3239 0,'0'0'0,"-21"-22"0,-22 22 16,22 0-16,0 0 0,0 0 0,-22 0 15,22 0-15,0 0 0,-21 0 16,21 0-16,-22 22 0,1-1 15,0 0-15,20 0 0,-20 0 0,0 0 16,-1 22-16,22-22 0,-21 21 0,0 1 16,20-1-16,-20 0 0,21 1 15,-21-1-15,20 0 0,1 1 0,0-1 16,0 0-16,0 1 0,21 20 16,-21-21-16,21 1 0,0-1 0,0 0 15,0 1-15,0-1 0,0 0 16,21-20-16,0 20 0,0-21 0,0 0 15,22 0-15,-22 1 0,21-1 16,0-21-16,1 21 0,-1-21 16,0 0-16,22 0 0,-1 0 0,-20 0 15,20 0-15,1-21 0,-1 0 0,-20 21 16,20-22-16,-21-20 0,22 21 16,-22-21-16,1 20 0,-22-41 0,21 21 15,-21-1-15,0-20 0,22-1 16,-43 1-16,21-1 0,-21 1 0,0-1 15,0 1-15,0-1 0,-21 1 16,0-1-16,-1 1 0,1 20 16,-21 1-16,0 0 0,-1-1 0,1 22 15,-22 0-15,22 21 0,-21 0 16,20 0-16,-20 0 0,-1 21 0,22 0 16,-22 22-16,22-22 0,-21 42 15,20-20-15,1-1 0,0 22 16,-1-22-16,22 0 0,-21 22 0,21-22 15,-22 0-15,22 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05:4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5609 0,'0'0'0,"0"21"16,0 1 30,0-1-14,0 0-17,0 0 1,0-42 109</inkml:trace>
  <inkml:trace contextRef="#ctx0" brushRef="#br0" timeOffset="771.07">7133 5757 0,'-21'0'16,"21"-21"31,0 0-47,0 0 15,21 21-15,-21-21 0,0 0 0,21-1 16,-21-20-16,21 21 0,-21 0 16,0-22-16,22 22 0,-22-21 15,21 21-15,-21-22 0,21 22 0,-21 0 16,0 0-16,0-21 0,0 20 15,0 1-15,0 0 0,0 0 16,-21 21 15,0 0-31,-1 0 0,22 21 0,-21-21 16,21 21-16,-21 0 0,0 1 16,0 20-16,0-21 0,-1 0 0,22 0 15,-21 1-15,0-1 0,0 0 16,21 0-16,0 0 15,21-21 1,0 0-16,0 0 16,1 0-16,-1 0 0,0 0 0,0-21 15,0 21-15,22-21 16,-22 0-16,0 21 0,0-21 0,0-1 16,0 1-16,1 0 0,-1 21 15,21-21-15,-21 0 0,0 0 0,-21-1 16,22 1-16,-1 21 0,0-21 15,-21 0-15,0 42 47,0 0-47,0 0 0,-21 1 16,0 20-16,21-21 0,-22 21 16,1-20-16,21 20 0,-21 0 15,21 1-15,-21-22 0,0 21 0,21 0 16,0-20-16,0 20 0,0-21 15,0 0-15,0 0 0,0 1 0,0-1 16,0 0-16,0 0 0,21-21 16,0 0-16,0 21 0,0-21 15,1 0-15,-1 0 0,0 0 16,0 0-16,0 0 0,0-21 0,1 21 16,-1-21-16,0 0 0,0 21 15,0-21-15,22-1 0,-22 1 0</inkml:trace>
  <inkml:trace contextRef="#ctx0" brushRef="#br0" timeOffset="1155.84">8403 5482 0,'0'0'0,"-21"0"0,42 0 63,0 0-48,0 0-15,1 0 0,20 0 0,-21 0 16,0 0-16,22 0 0,-22 0 16,0 0-16,0 0 0,0 0 0,0 0 15,1 0-15,-1 0 0,0 0 0,0 0 16,-21-21 15,-21 21-15</inkml:trace>
  <inkml:trace contextRef="#ctx0" brushRef="#br0" timeOffset="1387.23">8297 5736 0,'0'0'0,"0"21"16,0 1-1,21-22 1,1 0-16,-1 0 16,0 0-16,0 0 0,0 0 15,0 0-15,1 0 0,-1 0 16,0 0-16,0-22 0,0 22 16,0 0-16,1 0 0,-1-21 0,0 21 15</inkml:trace>
  <inkml:trace contextRef="#ctx0" brushRef="#br0" timeOffset="2351.67">10054 5525 0,'0'-22'0,"0"44"0,0-65 15,0 22 1,0 0-16,0 0 0,0 0 16,21-1-16,0 1 15,1 0-15,-1 0 0,0 0 0,0 0 16,0-1-16,22 1 0,-22 0 0,0 0 16,21 21-16,-21-21 0,22 0 15,-1 21-15,-21 0 0,0-22 0,22 22 16,-22 0-16,21 0 0,-21 0 15,1 22-15,-1-1 0,-21 0 0,0 0 16,0 21-16,0-20 0,0 20 16,0-21-16,0 21 0,0 1 15,0-1-15,-21 0 0,21-20 16,-22 20-16,1 0 0,21-21 0,-21 22 16,21-22-16,-21 21 0,0-21 0,21 1 15,0-1-15,0 0 0,-21-21 16,21 21-16,-22-21 0,22 21 15,0-42 17,0 0-32,0 0 15,0 0-15,22-22 0,-1 22 16,-21-21-16,21 21 0,0-22 0,21 1 16,-20 21-16,20-22 15,-21 1-15,21 21 0,1-21 0,-1 20 16,0 1-16,1 0 0,-1 0 0,0 21 15,1-21-15,-1 21 0,-21 0 16,22 0-16,-22 0 0,0 0 0,0 0 16,0 21-16,-21 0 0,0 0 15,0 0-15,0 1 0,0 20 0,0-21 16,0 21-16,-21-20 0,0 20 0,0 0 16,0-21-16,-1 22 15,1-22-15,0 0 0,0 0 0,0 0 0,21 1 16,0-1-16,-21-21 0,21 21 15,-22-21-15,22 21 16,0-42 15,0 0-31,0 0 0,22-1 16</inkml:trace>
  <inkml:trace contextRef="#ctx0" brushRef="#br0" timeOffset="2822.41">11409 5546 0,'21'0'31,"0"0"-31,0 0 0,0 0 15,1 0-15,20-21 0,-21 21 0,0-22 16,22 1-16,-22 21 0,21-21 16,-21 0-16,0 21 0,1-21 0,-1 0 15,0-1-15,-21 1 0,0 0 16,0 0-16,0 0 0,0 0 0,0-1 16,-21 1-16,0 21 15,-1 0-15,1 0 0,0 0 16,0 0-16,-21 0 0,20 21 0,1-21 15,0 22-15,0-1 0,0 21 16,0-21-16,-1 0 0,22 22 0,-21-22 16,0 21-16,0-21 0,21 22 15,0-22-15,0 21 0,0-21 0,0 22 16,0-22-16,0 0 0,0 0 16,0 0-16,0 1 0,0-1 0,0 0 15,21-21-15,0 21 0,0-21 0,1 0 16,-1 0-16,21 0 0,-21 0 15,22 0-15,-22 0 0,21 0 0,-21-21 16,22 0-16,-1 0 0,0-1 16</inkml:trace>
  <inkml:trace contextRef="#ctx0" brushRef="#br0" timeOffset="3471.03">12404 5292 0,'0'0'0,"0"-21"15,-22 42 17,1 0-32,0 0 15,21 0-15,-21 0 0,0 22 16,0-22-16,-1 21 0,1-21 0,21 22 16,-21-22-16,0 21 0,0 1 15,0-22-15,21 0 0,0 21 0,-22-21 16,22 1-16,0-1 15,0 0-15,22-21 16,-1 0 0,0-21-16,0 21 15,21-21-15,-20-1 0,-1 1 0,0 0 16,0-21-16,0 21 0,0-22 16,22 22-16,-22 0 0,0-21 0,0 20 15,-21 1-15,21 21 0,1-21 0,-1 21 16,0 0 15,-21 21-31,0 0 0,0 1 16,0-1-16,0 0 0,0 0 15,0 0-15,0 0 0,0 22 0,0-22 16,0 0-16,0 0 0,0 0 16,0 1-16,0-1 0,0 0 0,21 0 15,0 0-15,0-21 0,1 0 16,-1 0-16,0 0 0,0 0 15,21 0-15,1 0 0,-1 0 0,-21-21 16,22 0-16,-1 0 0,0 0 16,1-1-16,-1-20 0,0 21 15,1-21-15,-22-1 0,0 22 0,0-21 16,-21-1-16,0 1 0,0 21 16,0-21-16,0 20 0,0 1 0,0 0 15,0 0-15,-21 21 0,0-21 16,0 21-16,-1 0 15,1 0-15,0 0 16,0 0-16</inkml:trace>
  <inkml:trace contextRef="#ctx0" brushRef="#br0" timeOffset="4021.94">15579 4382 0,'0'0'0,"21"0"0,-21-22 0,-21 44 47,-1 20-47,22-21 0,-21 21 16,0 22-16,0-22 0,0 43 0,0-22 15,-22 22-15,22 0 0,0-1 16,-21 1-16,-1 0 0,22-22 0,-21 22 15,21-22-15,-22 1 0,22-1 16,-21 1-16,21-1 0,-1-20 0,1-1 16,0 0-16,0 1 0,21-22 15,0 0-15,0 21 0,0-20 16,0-44 15,0 1-31,0 0 0</inkml:trace>
  <inkml:trace contextRef="#ctx0" brushRef="#br0" timeOffset="4988.22">14944 5017 0,'-22'-64'0,"44"128"0,-65-170 0,22 63 16,21 1-16,-21 0 0,21-1 0,0 1 15,0 0-15,0 21 0,0-22 16,0 1-16,21 0 0,0 20 0,0-20 15,22 21-15,-1-21 0,22 20 16,-22 1-16,21 0 0,1 0 0,21 0 16,-22 0-16,1 21 0,-1 0 15,22 0-15,-43 0 0,22 0 0,-1 21 16,-21 0-16,1 0 0,-1 0 16,-21 22-16,0-22 0,-21 21 15,0 22-15,0-22 0,-21 21 0,0 1 16,0-1-16,-21 1 0,-22-1 0,22 22 15,-1-21-15,-20-1 0,-1-21 16,1 22-16,-1-22 0,1 1 16,21-1-16,-22-21 0,22 0 0,-1 0 15,1 1-15,21-1 0,-21-21 16,20 0-16,1 0 0,0 0 16,21-21-1,0-1-15,0 1 16,21 0-16,0 0 0,1 0 0,-1 0 15,0 21-15,0 0 16,0 0-16,0 0 0,1 0 0,-22 21 16,21 0-16,0-21 0,0 21 0,-21 21 15,0-20-15,21-1 16,-21 0-16,21 21 0,-21-21 0,0 1 16,22-1-16,-22 21 0,21-21 15,0 0-15,0 1 0,0-1 0,0-21 16,1 21-16,-1 0 0,0-21 0,0 0 15,21 0-15,-20 0 0,20 0 16,-21 0-16,21 0 0,-20 0 0,20 0 16,0-21-16,-21 0 0,22 0 15,-1-1-15,0 1 0,-20 0 16,20 0-16,0-21 0,-21 20 0,1 1 16,-1-21-16,0 21 0,0 0 15,-21-1-15,21 22 0,-21-21 0,0 0 16,-21 21-1,21 21 1,-21-21-16,0 21 0,0 1 0,21-1 16,-22 0-16,1 0 0,21 21 15,0-20-15,-21-1 0,21 0 0,0 0 16,0 0-16,0 0 0,0 1 16,0-1-16,0 0 0,21-21 15,0 0-15,1 0 0,20 0 16,-21 0-16,0 0 0,22-21 15,-1 0-15,-21 21 0,21-22 16,1 1-16,-1-21 0,-21 21 16,22 0-16,-22-22 0,0 22 0,0-21 15,-21-1-15,0 22 0,0-21 0,0 21 16,0-22-16,-42 22 0,21 0 16,-1 21-16,-20-21 0,21 21 0,-21 0 15,20 0-15,-20 0 0,21 0 16,-21 0-16,20 21 0,1 0 0,21 0 15,-21 1-15,21-1 16,0 0-16,0 0 0,0 0 16,0 0-16,21-21 0,0 0 0,1 22 15,-1-22-15,0 0 16,0 0-16,21 0 0,-20-22 0</inkml:trace>
  <inkml:trace contextRef="#ctx0" brushRef="#br0" timeOffset="5595.66">17462 4212 0,'-21'-21'0,"42"42"0,-63-42 0,21 21 16,0 0-16,0 0 0,-1 21 15,-20 0-15,21 22 0,0-1 16,-22 0-16,22 1 0,-21-1 15,21 22-15,0-1 0,-22 1 0,22-1 16,0 22-16,-21-22 0,20 22 16,1-22-16,0 22 0,0-21 0,0-1 15,0 1-15,21-1 0,-22-21 16,22 22-16,-21-22 0,21 1 0,-21-1 16,21-21-16,0 21 0,0-20 0,0-1 15,-21-21-15,21 21 0,-21-21 16,21 21-16,-21-21 15,-1-21-15,22 0 16,0 0-16,0-1 0,0 1 16,0-21-16,0 21 0,0 0 0,0-22 15,22 22-15,-1-21 0,0 21 16,0-1-16,0-20 0,0 21 0,22 0 16,-1 0-16,0-1 0,1 22 15,-1-21-15,0 21 0,1 0 0,-1 0 16,0 0-16,1 0 0,-22 0 0,21 21 15,-21 1-15,1-1 0,-22 0 16,0 0-16,0 21 0,0-20 0,0 20 16,0-21-16,-22 0 0,1 22 15,-21-22-15,0 0 0,20 21 16,-20-21-16,0 1 0,-1-22 0,1 21 16,0 0-16,21-21 0,-22 21 15,1-21-15,21 0 0,0 0 0,-1 0 16,1 21-16,0-21 0,0 0 15,42-21 17,0 21-32,0-21 15,1 0-15,20 0 0</inkml:trace>
  <inkml:trace contextRef="#ctx0" brushRef="#br0" timeOffset="6476.16">17928 5101 0,'0'0'0,"-21"0"16,0 21 0,0 1-16,-1-1 0,1 0 15,0 0-15,-21 0 0,21 22 0,-1-22 16,-20 21-16,21-21 0,0 22 15,0-1-15,-1 0 0,1-21 16,0 22-16,21-22 0,0 21 0,0-21 16,0 22-16,0-22 0,0 0 15,0 0-15,21 0 0,0-21 0,22 22 16,-22-22-16,21 0 0,1 0 16,-22 0-16,21 0 0,0 0 0,1-22 15,-1 22-15,0-21 0,1 0 0,-22 0 16,21-21-16,-21 20 0,22-20 15,-22 0-15,0-1 0,-21 1 0,0 0 16,0-1-16,0-20 0,0 21 16,0 20-16,0-20 0,-21 0 0,0 21 15,0-1-15,-1 1 0,1 0 16,0 21-16,-21 0 0,21 0 16,-1 0-16,-20 21 0,21 0 0,0 1 15,-22 20-15,22-21 0,0 0 16,0 22-16,0-22 0,0 21 0,21-21 15,0 22-15,0-22 0,0 0 16,0 0-16,0 0 0,0 0 0,21 1 16,0-1-16,0 0 0,0 0 0,0-21 15,22 0-15,-22 0 0,21 0 16,-21 0-16,22 0 0,-1 0 0,0-21 16,22 21-16,-22-21 0,22-22 15,-22 22-15,22 0 0,-1-21 16,1-1-16,-22 1 0,21-21 0,-20-1 15,20 22-15,-20-22 0,-1-20 16,0 20-16,-21 1 0,22-1 0,-22 22 16,0-22-16,0 22 0,0 0 15,-21-1-15,0 22 0,0-21 0,0 21 16,0-1-16,0 1 0,0 42 31,0 1-15,-21-1-16,0 21 0,21-21 0,-21 22 0,0 20 15,0-21-15,-1 22 0,1-1 16,0 1-16,0-1 0,-21 1 16,20-1-16,-20 1 0,21-1 0,0 1 15,0-1-15,-1-20 0,1 20 16,0-20-16,21 20 0,-21-21 0,21 1 16,0-22-16,0 21 0,0-21 15,0 1-15,21-1 0,0 0 0,0 0 16,1-21-16,-1 0 0,0 0 0,0 0 15,21 0-15,-20 0 0,-1 0 16,21-21-16,-21 21 0,22-21 0,-1-22 16,-21 22-16,21 0 0,-20-21 15,20-1-15,-21 1 0,0 21 16</inkml:trace>
  <inkml:trace contextRef="#ctx0" brushRef="#br0" timeOffset="6699.03">18478 5080 0,'0'21'0,"0"-42"0,22 63 16,-1-42 0,0 0-16,0 0 0,0 0 15,22 0-15,-22 0 0,21 0 16,0 0-16,-20 0 0,20 0 0,0 0 15,-21 0-15,22 0 0,-1 0 16,-21 0-16,22 0 0,-22 0 0,21-21 16,-21 21-16</inkml:trace>
  <inkml:trace contextRef="#ctx0" brushRef="#br0" timeOffset="7292.2">20278 4805 0,'0'-42'0,"0"84"0,21-106 0,-21 43 0,21 21 15,-21-21-15,0 0 0,0 0 16,-21 21 0,0 0-16,-1 0 15,1 21-15,0-21 0,0 21 16,0 21-16,0 1 0,-1-1 0,1 0 15,0 22-15,0-1 0,0-20 16,0 20-16,-1 1 0,1-22 0,0 22 16,0-22-16,21 0 0,-21 1 0,21-1 15,0 0-15,0 1 0,0-1 16,0-21-16,21 21 0,0-20 0,0-1 16,0 0-16,22 0 0,-22-21 15,21 0-15,1 0 0,-1 0 0,0 0 16,1-21-16,20 0 0,-21 0 15,22-1-15</inkml:trace>
  <inkml:trace contextRef="#ctx0" brushRef="#br0" timeOffset="7692.49">21167 4636 0,'0'-22'16,"21"22"0,0 0-16,0 0 15,0 0-15,22 0 0,-1 0 16,0 22-16,1-1 0,-1 0 16,0 0-16,1 0 0,-1 22 0,0-1 15,-21 0-15,1 1 0,-1 20 16,-21-21-16,0 22 0,0-22 0,-21 22 15,-1-22-15,1 0 0,0 1 0,-21-1 16,-1 0-16,22 1 0,-21-1 16,0-21-16,20 22 0,-20-22 0,21 21 15,-21-21-15,20 0 0,-20 1 16,21-22-16,0 21 0,0 0 0,-1-21 16,22 21-16,-21-21 0,21-21 46,21 0-46,1 0 0,-1-1 16,0 1-16,0 0 0,0 0 0</inkml:trace>
  <inkml:trace contextRef="#ctx0" brushRef="#br0" timeOffset="8039.29">22394 5059 0,'0'21'0,"0"-42"0,-21 42 16,42-42 30,-42 21 17,21 21-47,0 0-16,0 0 15,0 1 1</inkml:trace>
  <inkml:trace contextRef="#ctx0" brushRef="#br0" timeOffset="8376.1">22310 5630 0,'-22'0'15,"1"0"-15,42 0 79,1 0-79,-22 22 15,0-1-15,0 0 0,0 0 0,0 0 16,0 22-16,-22-22 0,1 0 15,0 0-15,21 21 0,-21-20 16,0-1-16,0 0 0,-1 0 16,1 0-16,0 0 0,0-21 0,0 22 15,0-1-15,-1-21 0,1 0 0,0 21 16,-21-21-16,-1 0 0,1 21 16,0-21-16,-1 0 0</inkml:trace>
  <inkml:trace contextRef="#ctx0" brushRef="#br0" timeOffset="11524.15">3387 7514 0,'0'0'0,"0"-21"0,21 21 0,-21-42 16,0 21-16,21-1 0,-21 1 0,0 0 15,0 0-15,0 0 16,0 0-16,21 21 0,-21 21 31,0 0-31,0 0 0,0 21 0,0 1 16,21-1-16,-21 0 0,0 1 15,0 20-15,0-20 0,0-1 0,-21 0 16,21 1-16,-21-1 0,0 0 16,21 1-16,0-1 0,0-21 0,-21 0 15,21 22-15,0-22 0,0 0 16,0-42 15,0 0-31,21-1 16</inkml:trace>
  <inkml:trace contextRef="#ctx0" brushRef="#br0" timeOffset="11831.97">3916 7768 0,'21'0'15,"0"0"1,0 0-16,0 0 16,-21-21-16,0 0 15,-21 21 17,0 0-17,0 0-15,21 21 16,0 0-1,21-21 17,0 0-32</inkml:trace>
  <inkml:trace contextRef="#ctx0" brushRef="#br0" timeOffset="12131.8">4974 6964 0,'0'0'0,"21"-21"15,-21 42 1,0 0 0,0 0-16,0 22 0,0-1 0,-21 0 15,0 22-15,0-1 0,0 1 0,-1-1 16,1 22-16,-21-22 0,21 1 15,0-22-15,-22 22 0,22-22 0,0 0 16,0 1-16,0-1 0,-1-21 0,1 22 16,0-22-16,21 0 0,0 0 15,21-42 1,0 21-16,1-21 16,-1-22-16,21 22 0,-21-21 15</inkml:trace>
  <inkml:trace contextRef="#ctx0" brushRef="#br0" timeOffset="13296.72">5440 7091 0,'0'0'0,"-21"0"16,-1 0 0,1 21-16,-21 0 0,0 0 0,-1 1 15,1 20-15,-22-21 16,22 21-16,-21-20 0,-1 20 0,1 0 0,-1-21 15,22 22-15,-22-22 0,22 0 16,21 0-16,0-21 0,-1 21 16,1-21-16,42 0 31,1 22-31,-1-22 0,0 21 0,21-21 16,-21 21-16,1 0 0,-1 0 0,0 0 15,0 1-15,0-1 0,0 0 16,1 0-16,-1 0 0,-21 0 15,21 1-15,0-1 0,0 0 0,0-21 0,-21 21 16,22 0-16,-1-21 0,0 0 16,0 0-16,21 0 0,-20 0 0,-1 0 15,21 0-15,0 0 0,-20 0 0,20-21 16,21 0-16,-20 21 16,-1-21-16,0 0 0,1-1 0,-1 1 15,-21 0-15,22-21 0,-22 21 0,0-1 16,0-20-16,0 21 0,-21 0 15,0 0-15,0-1 0,0 1 0,0 0 16,-21 21 0,0 0-16,0 0 0,0 0 15,-22 21-15,22 0 0,0 1 0,0 20 16,-22-21-16,22 21 0,0-20 16,0 20-16,21-21 0,0 21 15,-21-20-15,21-1 0,0 21 0,0-21 16,0 0-16,21 1 15,0-1-15,0-21 0,22 0 0,-22 0 16,21 0-16,0 0 0,1 0 0,-1-21 16,0-1-16,22 1 0,-22 0 15,1 0-15,-1 0 0,0 0 0,1-1 16,-1 1-16,-21 0 0,0 0 0,0 0 16,1 0-16,-22-1 0,0 1 15,0 0-15,-22 21 31,22 21-31,0 0 16,-21-21-16,21 22 0,-21-1 0,21 0 16,0 0-16,0 0 15,21 0 1,0-21-16,1 0 0,-1 0 16,0 0-16,0 0 0,21 0 0,-20-21 15,20 21-15,-21-21 0,21 21 16,-20-21-16,-1 0 0,0 21 0,0-21 15,0-1-15,0 1 0,-21 0 16,22 0-16,-22 0 16,-22 21 31,22 21-47,0 0 0,-21 0 0,0 0 15,0 22-15,21-1 0,-21-21 0,0 22 16,21 20-16,-22-21 0,1 22 15,21-22-15,-21 22 0,21-1 0,0 1 16,0-1-16,0 22 0,-21-22 0,21 1 16,0 21-16,-21-1 0,21 1 0,0 0 15,0-1-15,-21 1 0,-1-22 16,22 22-16,0 0 0,-21-22 16,0 1-16,0-1 0,0-20 0,0 20 15,-1-42-15,-20 22 0,21-22 0,0 0 16,-22 0-16,1-21 0,21 0 15,-21 0-15,-1-21 0,1 0 0,0 0 16,-1-22-16,1 1 0,21 0 0,-22-1 16,22-20-16,0-22 0,0 22 15,21-22-15,0 0 0,0-21 0,0 22 16,0-1-16,0 0 0,0 1 0,21-1 16,0 0-16,22 22 0,-22-22 0,21 22 15,0 20-15,22-20 0,-22 21 16,1-1-16,20 1 0,43-43 15,-64 64-15</inkml:trace>
  <inkml:trace contextRef="#ctx0" brushRef="#br0" timeOffset="13788.44">7451 7006 0,'0'-21'0,"0"42"0,0-63 0,21 21 0,-21 0 16,0-1-16,21 1 15,-21 0-15,0 0 0,-21 21 32,21 21-17,-21 0-15,21 22 0,-22-1 16,22 0-16,0 1 0,-21 20 15,-21 212 1,21-211-16,0-1 0,21-20 0,-22 20 16,22-21-16,-21 1 0,0-1 15,21-21-15,0 0 0,0 1 0,0-1 16,-21-42 15,21-1-15,-21-20-16,21 21 0,0 0 15</inkml:trace>
  <inkml:trace contextRef="#ctx0" brushRef="#br0" timeOffset="14131.24">6921 7049 0,'0'0'0,"-21"-43"0,21 22 0,-21-21 16,0 21-16,0-22 0,0 22 0,21-21 15,0 21-15,0-22 0,0 22 0,0-21 16,42 21-16,-21-1 0,21-20 15,1 21-15,20 0 0,-20 0 0,20-1 16,1 1-16,-1 21 0,1 0 16,20 0-16,-20 0 0,-1 0 15,1 21-15,-1 22 0,1-1 0,-22 0 16,-21 1-16,0-1 0,-21 0 16,0 1-16,0 20 0,-21-20 0,0-1 15,-21 0-15,-1 1 0,1-1 16,-21 0-16,20-21 0,1 22 0,-22-22 15,43 21-15,-21-21 0,0 1 0,20-22 16,1 21-16,0-21 0,21 21 16,21-21 15,0 0-31,1 0 16,-1 0-16,-21-21 0,21 21 0</inkml:trace>
  <inkml:trace contextRef="#ctx0" brushRef="#br0" timeOffset="14572.99">7620 7387 0,'0'0'0,"0"-21"31,0 0-31,21 21 16,0 0-16,-21-21 15,21 21-15,1 0 0,-1 0 0,0 0 16,0 0-16,0 0 0,22 0 0,-22 21 16,0 0-16,0 0 0,0 0 15,0 1-15,1-1 0,-22 0 0,0 21 16,0-21-16,0 1 0,0 20 16,0-21-16,0 0 0,0 22 0,-22-22 15,1 0-15,0-21 0,0 21 0,0 0 16,0-21-16,-1 0 0,22-21 31,0 0-15,0 0-16,22 0 0,-1-1 15,0 1-15,0 0 0,0 0 16,0 0-16,1-22 0,-1 22 0,0 0 16,0-21-16,0 21 0,0-1 0,1-20 15,-1 21-15,21 21 0,-21-21 16,0 0-16,1 21 0,-1 0 15,-21 21 17</inkml:trace>
  <inkml:trace contextRef="#ctx0" brushRef="#br0" timeOffset="14915.8">8276 7578 0,'0'0'16,"21"0"-16,22 0 15,-22 0-15,0 0 0,0 0 16,21 0-16,-20 0 16,-1-21-16,0-1 0,0 1 0,0 21 15,0-21-15,1 0 0,-22 0 0,0 0 16,0-1-16,0 1 0,0 0 16,0 0-16,0 0 0,-22 0 0,1 21 15,0 0-15,0 0 0,0 0 16,0 21-16,-1-21 15,22 21-15,-21 0 0,0 0 0,0 22 16,21-22-16,0 21 0,-21-21 0,0 22 16,21-22-16,0 0 0,-22 21 15,22-21-15,0 1 0,0-1 0,0 0 16,0 0-16,0 0 0,22 0 16,-1-21-16,0 0 15,0 0-15,0 0 0,0 0 0,1 0 16,-1 0-16,21 0 0,-21-21 0,0 21 15</inkml:trace>
  <inkml:trace contextRef="#ctx0" brushRef="#br0" timeOffset="15353.55">9102 7430 0,'21'-43'0,"-42"86"0,63-107 0,-21 43 15,-21 0-15,0 0 0,0-1 16,0 1-16,-21 21 15,0 0-15,0 0 0,-1 0 0,1 0 16,-21 0-16,21 0 0,0 21 0,-22 1 16,22-1-16,0 0 0,0 21 15,0-21-15,-1 1 0,1-1 0,21 0 16,0 21-16,0-21 0,0 1 16,0-1-16,21 0 15,1 0-15,-1-21 0,0 21 0,0-21 16,21 0-16,-20 21 0,-1-21 0,0 0 15,0 22-15,0-22 0,0 0 16,-21 21-16,0 0 16,0 0-16,0 0 15,-21-21-15,0 0 0,0 0 16,0 21-16,-22-21 0,22 0 0,-21 0 16,21 0-16,0 0 0,-22 0 0,22 0 15,0 0-15,0 0 0,0 0 16,-1 0-16,1 0 0,0 0 15,42 0 17,0 0-17,1-21-15,-1 21 0,0-21 0,21 21 16</inkml:trace>
  <inkml:trace contextRef="#ctx0" brushRef="#br0" timeOffset="15783.81">9610 7451 0,'21'-21'16,"-42"42"-16,63-64 0,-21 22 0,0 0 0,-21 0 15,0 0-15,-21 0 16,0 21-16,0 0 16,0 0-16,-1 0 0,1 0 15,-21 0-15,21 0 0,0 21 0,-1 0 16,1-21-16,21 21 0,-21 0 0,21 0 15,-21 1-15,21-1 0,0 0 16,0 0-16,0 0 0,0 0 16,0 1-16,21-22 0,0 21 0,0-21 15,1 0-15,20 21 0,-21-21 16,0 0-16,0 21 0,22-21 0,-22 21 16,0-21-16,0 0 0,0 21 0,-21 1 15,22-22 1,-22 21-16,-22 0 15,1-21-15,0 0 0,0 0 16,0 0-16,-22 21 0,22-21 16,0 0-16,-21 0 0,21 0 0,-1 0 15,1 0-15,0 0 0,0 0 0,0 0 16,0 0-16,-1 0 0,1 0 31,0 0-31,0 0 16,0 0-16</inkml:trace>
  <inkml:trace contextRef="#ctx0" brushRef="#br0" timeOffset="16742.81">2921 9229 0,'0'-21'31,"0"-1"-15,0 1-16,0 0 0,0 0 16,21 0-16,-21 0 15,21-1-15,0 1 0,1 21 0,-1-21 16,0 21-16,0 0 0,0 0 16,0 0-16,1 0 0,-1 0 0,0 21 15,21 0-15,-21 22 0,1-22 0,-1 21 16,0 1-16,0-1 0,-21 0 15,0 22-15,0-22 0,0 22 0,-21-22 16,-21 21-16,20-20 0,-20 20 16,0-20-16,-1-1 0,-20 0 15,21 1-15,-1-1 0,1-21 0,0 0 16,-1 0-16,1 1 0,0-1 16,-1-21-16,22 0 0,-21 0 0,21 0 15,-1 0-15,1 0 0,0 0 16,21-21-16,-21-1 0,21 1 0,0 0 15,0-21-15,0 21 0,21-22 16,0 1-16,0 21 0,1-22 0,20 1 16,-21 21-16,21 0 0,1 0 0,-22-1 15,21 1-15,1 21 0,-1 0 16,-21 0-16,21 0 0,-20 21 0,-1 1 16,0-1-16,0 0 15,0 0-15,0 21 0,1-20 0,-22 20 16,0-21-16,0 21 0,21-20 0,-21 20 15,0-21-15,0 0 0,0 0 16,0 1-16,0-1 0,0 0 0,0 0 16,0 0-16,21-21 31,-21-21-31,21 21 16</inkml:trace>
  <inkml:trace contextRef="#ctx0" brushRef="#br0" timeOffset="16927.7">3683 9694 0,'0'0'0,"21"-21"0,0 0 15,-21 0-15,21 21 78,1 0-78</inkml:trace>
  <inkml:trace contextRef="#ctx0" brushRef="#br0" timeOffset="17227.53">4614 9017 0,'0'0'0,"0"-21"0,0 0 16,-21 21-16,0 0 0,0 0 0,0 0 16,-1 21-1,22 21-15,-21 1 0,21-22 0,0 42 16,0-20-16,0-1 0,0 21 16,0 1-16,0-1 0,0 1 0,0-1 15,-21-20-15,0 20 0,0 1 16,21-22-16,-21 22 0,-1-22 15,22-21-15,0 21 0,-21-20 0,21 20 16,-21-42-16,21 21 0,0 0 0,21-21 31,0-21-31,-21 0 0,22 0 0,20 0 16</inkml:trace>
  <inkml:trace contextRef="#ctx0" brushRef="#br0" timeOffset="17616.31">5122 9081 0,'-21'0'15,"0"21"-15,0 0 0,-22 0 16,22 0-16,-21 0 0,-22 1 0,22-1 16,0 21-16,-22-21 0,22 0 15,0 22-15,-22-22 0,22 0 0,-1 0 16,22 22-16,-21-43 0,21 21 0,0 0 15,21 0 1,21-21 0,0 21-16,0 0 15,0-21-15,0 22 0,1-1 16,20-21-16,-21 21 0,0 0 0,0 0 16,1 22-16,-1-22 0,0 0 0,0 0 15,-21 21-15,0-20 0,21-1 16,-21 0-16,21 0 0,-21 0 0,22 0 15,-22 1-15,0-1 0,21-21 16,0 0-16,0 0 0,0 0 16,0 0-16,1 0 0,-1 0 15,0 0-15,0-21 0,0-1 0,0 1 16,1 0-16,-1 21 16</inkml:trace>
  <inkml:trace contextRef="#ctx0" brushRef="#br0" timeOffset="18606.25">5186 9758 0,'-21'0'16,"-1"0"0,22 21-1,22-21 1,-1 0 0,0-21-16,0 21 0,-21-21 0,21 21 15,0-21-15,1 21 0,-1-22 16,0 22-16,0-21 0,-21 0 15,0 0 1,-21 21 0,0 21-1,0-21-15,-1 21 0,1 0 0,0 1 16,0-1-16,0 0 0,21 21 16,-21-21-16,21 1 0,-22-1 0,22 0 15,0 0-15,0 0 0,0 0 16,22-21-16,-1 22 0,0-22 15,0 0-15,21 0 0,-20 0 16,20 0-16,0 0 0,1-22 0,-1 22 16,-21-21-16,21 0 0,1 21 15,-1-21-15,-21 0 0,22 21 16,-22-21-16,0-1 0,0 22 0,-21-21 16,21 21-16,-21-21 0,0 42 46,0 0-46,-21 1 16,21-1-16,0 0 0,0 0 16,0 0-16,0 0 15,21-21-15,0 0 16,1 0-16,-1 0 0,0 0 16,21 0-16,-21 0 0,1 0 15,-1 0-15,21 0 0,-21-21 16,0 0-16,22 0 0,-22 21 0,0-21 15,0 0-15,0-1 0,1 1 0,-1 0 16,0 0-16,0 0 0,-21 0 16,0-1-16,21 22 15,-21-21-15,0 42 32,0 1-32,-21-1 0,21 0 15,0 0-15,-21 21 0,0-20 16,21 20-16,-21 0 0,21 1 0,0-1 15,-22 0-15,1 1 0,0 20 16,21 1-16,-21-1 0,0 1 0,21 20 16,-21-20-16,21 20 0,0 1 0,-22 0 15,22-1-15,-21 22 0,21-21 0,-21 21 16,21 0-16,0-22 0,0 22 16,-21 0-16,21-21 0,-21 20 0,21-20 15,0 0-15,-21-1 0,21 1 0,-22 0 16,1-22-16,0 1 0,0-22 0,0 0 15,21 1-15,-21-1 0,-1-21 16,1-21-16,0 0 0,0 0 0,0 0 16,0 0-16,-1-42 0,1 21 0,0-22 15,0 1-15,0-21 0,0-1 16,-1-21-16,1 22 0,0-22 0,0 1 16,21-1-16,-21-21 0,21 21 15,0-20-15,0 20 0,0 0 0,0 1 16,0-1-16,21 0 0,0 22 0,0-22 15,22 22-15,-1-1 0,-21 1 16,21-1-16,1 1 0,-1 20 0,0-20 16,22-1-16,-22 22 0,1-22 0,-1 22 15,0 0-15,1-1 0,-22-20 16,21 21-16</inkml:trace>
  <inkml:trace contextRef="#ctx0" brushRef="#br0" timeOffset="19311.84">7260 8932 0,'-21'0'0,"0"0"16,0 0-16,-1 0 15,22 22 1,22-22 15,-1 0-31,21-22 0,-21 22 16,22-21-16,-22 0 0,21 21 15,0-21-15,1 0 0,-1 0 0,0-1 16,1 1-16,-1 0 0,-21 0 0,0 0 16,1 0-16,-22-1 15,0 1-15,0 0 0,0 0 0,-22 21 0,-20 0 16,0 0-16,-1 0 0,1 0 16,-21 0-16,20 0 0,1 21 15,0 0-15,-1 0 0,1 1 0,0 20 16,20 0-16,1-21 0,0 22 0,21-1 15,0-21-15,0 22 0,0-22 16,0 21-16,0-21 0,21 0 0,0 1 16,1-1-16,-1-21 0,0 21 0,0 0 15,21-21-15,-20 0 0,20 0 16,0 0-16,-21 0 0,22 0 0,-22 0 16,0 0-16,0 0 0,-42 0 31,-21 21-31,21 0 15,-22-21-15,1 22 0,0-1 0,-1 0 16,1-21-16,0 42 0,20-21 16,-20 1-16,21-1 0,-21 21 0,42-21 15,-22 0-15,22 22 0,0-22 0,0 0 16,0 0-16,0 0 0,0 22 16,22-43-16,-1 21 0,0 0 0,0 0 15,0-21-15,0 0 0,22 0 0,-22 0 16,21 0-16,-21 0 0,22 0 15,-1 0-15,-21-21 0,22 0 16,-1 0-16,0 0 0</inkml:trace>
  <inkml:trace contextRef="#ctx0" brushRef="#br0" timeOffset="20340.16">7874 9208 0,'0'0'0,"-21"0"16,21 21 15,0 0-31,0 0 16,0 0-16,0 0 0,0 1 15,0-1-15,0 0 0,0 0 0,0 0 16,0 0-16,0 1 0,0-1 16,0 0-16,0 0 0,0 0 15,21-21-15,0 21 0,0-21 16,0 0-16,1 0 15,-1-21-15,0 21 0,0-21 16,-21 0-16,21 0 0,0 0 0,1-1 16,-22 1-16,21 0 0,0 0 15,-21 0-15,21-22 0,-21 22 0,21 0 16,-21 0-16,21 21 0,-21-21 0,0 0 16,0 42 15,0 0-31,-21-21 0,21 21 0,-21 0 15,0 0-15,21 1 0,0-1 0,0 0 16,-21 21-16,21-21 0,-21 1 16,21-1-16,0 0 0,0 0 0,0 0 15,0 0-15,0 1 0,21-1 0,0 0 16,0-21-16,0 0 16,0 0-16,1 0 0,-1 0 0,21 0 15,0 0-15,-20 0 0,20 0 0,0-21 16,-21 0-16,22-1 0,-1 22 15,-21-21-15,22 0 0,-22 0 16,21-21-16,-21 20 0,0 1 0,1 0 16,-22 0-16,0-21 0,0 20 0,0 1 15,0 0-15,0 0 16,0 0-16,-22 21 16,1 0-16,0 0 0,0 0 15,21 21-15,-21 0 0,0 0 16,-1 0-16,1 1 0,21-1 0,-21 0 15,21 21-15,-21-21 0,21 22 16,-21-22-16,21 0 0,0 21 0,0-20 16,0-1-16,0 0 0,0 0 0,21-21 15,0 21-15,0-21 0,0 0 16,1 0-16,-1 0 0,21 0 0,-21 0 16,22 0-16,-1 0 0,0-21 15,1 21-15,-1-21 0,0 0 0,-21 0 16,22-1-16,-1 1 0,0-21 15,-20 21-15,-1 0 0,0-1 0,0 22 16,-21-21-16,0 0 0,0 0 16,0 0-16,0 0 31,0 42 47,-21-21 63,0 0-141,0 0 15,-1 0-15</inkml:trace>
  <inkml:trace contextRef="#ctx0" brushRef="#br0" timeOffset="20863.87">7281 8763 0,'0'0'0,"0"-21"0,0 0 16,0 0-16,0-1 15,0 44 16,-21-1-31,21 0 0,0 21 0,-21 1 16,21 20-16,0-21 0,0 22 16,-21-1-16,0 1 0,-1-1 0,1 1 15,21-1-15,-21 22 0,0-21 0,0 20 16,0-20-16,-22-1 0,22 22 0,0-22 16,0 1-16,0-22 15,-1 22-15,1-22 0,0-21 0,0 22 16,21-22-16,0 0 0,0 0 0,0 0 15,0-42 17,21 0-32,0-21 15,-21 20-15,21-20 0,1 21 0,-22-21 16,21-22-16,0 22 0</inkml:trace>
  <inkml:trace contextRef="#ctx0" brushRef="#br0" timeOffset="21343.59">7133 9102 0,'0'-21'0,"0"42"0,0-64 0,0 1 0,0 21 16,0 0-16,0 0 0,0-1 15,0 1-15,0 0 0,21 0 0,0 0 16,1 0-16,-1-1 0,0 1 16,0 21-16,21-21 0,-20 21 0,20 0 15,-21 0-15,21 0 0,1 0 16,-22 21-16,21 0 0,1 22 0,-22-22 15,0 21-15,0 1 0,0-1 0,-21 21 16,0-20-16,0-1 0,-21 22 16,0-22-16,-21 0 0,-1 1 0,1-1 15,0 0-15,-1 1 0,-20-22 0,20 21 16,1-21-16,0 22 0,-1-22 16,1-21-16,0 21 0,21 0 15,-1-21-15,1 0 0,0 0 0,0 0 16,21 21-1,0 0 1,21 1-16,0-22 0,0 21 16,1 0-16,-1 0 0,0 0 0,21 0 15,-21 22-15,1-22 0,-1 0 16,0 0-16,0 0 0,0 1 0,0-1 16,1 0-16,-1 0 0,0 0 15,0-21-15,0 21 0,0-21 16,1 0-16,-1 0 0,0 0 0,0 0 15,0 0-15,0 0 0,1 0 16,-1 0-16,-21-21 0,21 0 0,0 21 16,-21-21-16,21 0 0,0 0 15,-21-22-15,22 22 0</inkml:trace>
  <inkml:trace contextRef="#ctx0" brushRef="#br0" timeOffset="21760.38">7916 9525 0,'0'21'31,"21"-21"-15,1 0-16,-1 0 16,0 0-16,0 0 0,0 0 15,0 0-15,1-21 0,-1 21 16,0-21-16,0 21 0,0-21 0,0 21 15,1-21-15,-1 21 0,-21-22 0,0 1 16,0 0-16,0 0 16,0 0-16,-21 21 0,-1 0 15,-20 0-15,21 0 0,0 0 0,0 0 16,-22 0-16,22 0 0,0 21 16,-21 0-16,20 0 0,1 0 0,0 1 15,0 20-15,21-21 0,0 21 16,0-20-16,0 20 0,0 0 0,0-21 15,0 1-15,0 20 0,0-21 16,0 0-16,0 0 0,21 1 0,0-22 16,0 21-16,1-21 0,-1 0 0,21 0 15,-21 0-15,0 0 0,22 0 16,-22 0-16,21-21 0,1 21 0,-22-22 16,21 1-16,-21 0 0,22-21 0,-1 21 15</inkml:trace>
  <inkml:trace contextRef="#ctx0" brushRef="#br0" timeOffset="22056.21">8763 8827 0,'0'0'0,"0"-22"0,0-20 16,0 21-16,0 0 0,-21 21 16,0 0-16,-1 0 0,22 21 15,-21 0-15,0 0 0,21 0 16,-21 22-16,0-1 0,21 0 0,0 22 15,-21-22-15,-1 22 0,22-22 0,-21 22 16,21-1-16,0-21 0,-21 22 16,21-22-16,-21 22 0,21-22 0,0 22 15,0-22-15,0 0 0,0-21 16,0 22-16,0-22 0,0 21 16,0-21-16,0 1 0,0-1 0,0 0 15,21-21 1,0 0-16,0 0 0,1 0 15,-1-21-15,-21 0 0,21-1 0,0 1 16</inkml:trace>
  <inkml:trace contextRef="#ctx0" brushRef="#br0" timeOffset="22289.08">8742 9546 0,'-21'0'16,"42"0"31,0 0-47,0 0 15,0 0-15,-21-21 16,21 21-16,-21-21 15</inkml:trace>
  <inkml:trace contextRef="#ctx0" brushRef="#br0" timeOffset="22634.88">9356 9525 0,'0'0'0,"0"-21"0,0 0 16,0 0-16,0-1 15,0 1 1,0 0 15,-22 21-31,1 0 16,21 21 15,-21-21-31,21 21 16</inkml:trace>
  <inkml:trace contextRef="#ctx0" brushRef="#br0" timeOffset="23815.72">9313 9504 0,'0'-21'32,"0"0"-32,0-1 15,0 1-15,-21 0 16,0 21-16,0 0 0,0 0 15,-1 0-15,1 0 16,0 0-16,0 0 0,0 0 0,0 0 16,-1 21-16,22 0 0,-21 1 0,0-1 15,0 0-15,0 0 0,21 21 16,0-20-16,0 20 0,-21-21 0,21 0 16,0 0-16,0 1 0,0-1 0,0 0 15,0 0-15,21-21 0,-21 21 16,21-21-16,0 0 0,0 0 0,0 0 15,1 0-15,-1 0 0,0 0 0,0-21 16,21 21-16,-20-21 0,-1 0 0,0 0 16,0-1-16,21 1 15,-42 0-15,22 0 0,-1-21 0,0 20 16,-21 1-16,21 0 0,-21-21 0,0 21 16,0-1-16,0 1 15,-21 42 16,21 1-31,-21-1 16,21 0-16,-21 0 0,21 0 0,0 0 16,0 22-16,0-22 0,0 0 0,0 0 15,0 0-15,0 1 0,0-1 0,0 0 16,21-21-16,0 21 16,0-21-16,0 0 0,0 0 0,1 0 0,20 0 15,-21 0-15,21 0 0,-20 0 0,20 0 16,0-21-16,-21 21 15,22-21-15,-1 0 0,-21-1 0,22 1 16,-22 0-16,21 0 0,-21 0 0,-21-22 16,21 22-16,-21 0 0,0 0 0,0 0 15,0 0-15,-21-1 16,0 22-16,0 0 16,0 22-16,21-1 0,0 0 15,0 0-15,0 0 16,0 0-16,0 1 0,0-1 15,21 21-15,0-21 0,-21 0 0,21 1 16,-21-1-16,21 0 0,-21 0 16,0 0-16,22 0 0,-22 1 15,0-1-15,-22-21 32,1 0-32,0-21 15,0 21-15,0-22 16,21 1-16,0 0 0,-21 21 15,-1 0-15,1 0 16,21 21 15,0 0-31,0 1 16,0-1-16,21-21 16,1 21-16,20-21 0,-21 0 15,0 21-15,0-21 0,22 0 0,-22 0 16,21 0-16,1 0 0,-22 0 0,21 0 15,0 0-15,-20-21 0,20 21 16,0-21-16,-21 0 0,22-1 0,-22 1 16,21 0-16,-21 0 0,1-21 15,-1 20-15,0-20 0,0 21 0,0-21 16,-21 20-16,21-20 0,-21 21 0,22-21 16,-22 20-16,0 1 15,-22 42 1,1 1-1,21-1-15,-21 0 0,21 0 0,0 21 16,-21-20-16,21-1 0,0 21 16,0-21-16,0 0 0,0 22 0,0-22 15,0 0-15,0 0 0,21 0 0,0-21 16,0 22-16,1-1 0,-1-21 0,0 0 16,0 21-16,0-21 0,0 0 15,22 0-15,-22 0 0,0 0 0,0 0 16,0 0-16,1 0 0,-1-21 0,-21 0 15,21 21-15,0-22 0,0 22 16,-21-21-16,21 21 0</inkml:trace>
  <inkml:trace contextRef="#ctx0" brushRef="#br0" timeOffset="24027.6">11218 9843 0,'0'21'0,"-21"-21"31,21-21 1,0-1-17,0 1-15,0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32:21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720 0,'0'0'0,"0"-21"0,21 21 16,-21-22-16,0 1 0,0 0 16,0 0-1,0 0-15,0 0 0,0-1 16,0 1-16,0 0 16,-21 21-1,-1 0-15,1-21 0,0 21 16,0 0-16,-21 0 0,20 0 15,-20 21-15,0 0 0,-1 0 0,1 1 16,0-1-16,-1 0 0,1 21 16,0 1-16,-1 20 0,1-21 0,0 22 15,21-1-15,-22 1 0,22-1 16,0 1-16,0-1 0,21-20 16,0 20-16,0-20 0,0-1 0,0 0 15,21-21-15,0 1 0,0-1 16,22 0-16,-22-21 0,21 0 0,0 0 15,-20 0-15,20 0 0,0 0 16,22 0-16,-22-21 16,0 0-16,1-1 0,-1 1 0,22 0 15,-22 0-15,0-21 0,1 20 16,-1-20-16</inkml:trace>
  <inkml:trace contextRef="#ctx0" brushRef="#br0" timeOffset="556.25">2921 318 0,'-21'0'0,"0"0"16,21 21-16,0 0 0,-22 0 15,1 21-15,21 1 0,-21-22 0,0 42 16,21-20-16,0 20 0,-21 1 15,0-1-15,21 1 0,0-1 0,-22 1 16,1-1-16,21 1 0,0-22 16,-21 22-16,21-22 0,0 0 0,0-21 15,0 22-15,0-22 0,0 0 16,0 0-16,0 0 0,0-42 47,0 0-32,0-21-15,0 21 0,0-1 16,0-20-16,0 0 0,21-1 0,0 1 16,1 0-16,20-1 0,-21 1 15,21 0-15,-20 21 0,20-22 0,0 22 16,-21 0-16,22 21 0,-22 0 16,21 0-16,-21 0 0,1 0 15,-1 21-15,0 0 0,-21 0 0,0 22 16,0-1-16,0-21 0,0 22 15,0-1-15,0 0 0,0-21 16,0 22-16,0-22 0,0 0 16,0 21-16,0-20 0,0-1 15,0 0-15,0 0 16,0-42 15,0 0-15,0 0-16,21-1 0,0 1 0</inkml:trace>
  <inkml:trace contextRef="#ctx0" brushRef="#br0" timeOffset="804.1">3514 910 0,'0'21'31,"0"1"-31,0-1 15,0 0-15,0 21 0,-22-21 16,22 22-16,0-1 0,-21 0 0,0-20 16,21 20-16,0-21 0,0 21 15,0-20-15,-21-1 0,21 0 0,0 0 16,0 0-16,0 0 0,21-21 31,0-21-15,0 0-16</inkml:trace>
  <inkml:trace contextRef="#ctx0" brushRef="#br0" timeOffset="1173.3">3662 720 0,'0'0'0,"-21"0"16,-1 0-16,1 0 0,21 21 0,-21 21 15,0-21-15,21 1 16,0-1-16,0 0 16,21-21-16,0 0 15,0 0-15,1 0 16,-1 0-16,0-21 0,0 21 0,0-21 16,0-1-16,-21 1 0,0 0 15,0 0-15,0 0 0,0 0 16,0-1-16,0 1 0,-21 0 15,0 21-15,0 0 0,0-21 0,0 21 16,-1 0-16,1 0 0,0 0 16,0 0-16,0 21 0,21 0 15,-21-21-15,21 21 0,-22 1 16,22-1-16,0 0 0,0 0 16,0 0-16,22-21 15,-1 0-15,0 0 0,0 0 16,0 0-16</inkml:trace>
  <inkml:trace contextRef="#ctx0" brushRef="#br0" timeOffset="1496.11">3873 529 0,'0'0'0,"0"-21"0,0 0 16,0 0-16,22 21 0,-22-21 0,0-1 15,0 44 16,0-1-15,0 21-16,0-21 0,0 22 0,0-1 16,0 0-16,0 1 0,0-1 15,0 0-15,0 22 0,0-22 0,0 22 16,-22-22-16,22 21 0,0-20 16,-21-1-16,21 0 0,0-20 0,0 20 15,0-21-15,0 0 0,0 0 16,0 1-16,0-1 0,0-42 62,0-1-62,0 1 16</inkml:trace>
  <inkml:trace contextRef="#ctx0" brushRef="#br0" timeOffset="2137.98">4466 1164 0,'42'-21'0,"-20"21"16,-22-21-16,21 0 0,-21 0 16,0-1-16,0 1 15,0 0-15,0 0 0,-21 0 16,-1 21-16,1-21 0,0 21 15,0 0-15,0 0 0,0 0 0,-1 0 16,1 0-16,0 0 0,0 21 16,0-21-16,0 21 0,-1 0 0,1 21 15,0-20-15,0 20 0,21-21 16,0 21-16,-21-20 0,21 20 0,0-21 16,0 21-16,0-20 0,0-1 15,0 0-15,0 0 0,0 0 16,21 0-16,0-21 15,0 0-15,0 0 0,1 0 16,-1 0-16,0 0 0,0 0 16,21-21-16,-20 0 0,-1 0 0,0 0 15,0 0-15,0-22 0,0 1 16,22 21-16,-22-43 0,0 22 0,0-22 16,0 1-16,1-1 0,-22 1 15,21-1-15,0 1 0,-21-1 0,21 22 16,-21 0-16,0-1 0,0 1 15,0 21-15,0-21 0,0 20 16,-21 22 0,0 22-1,21-1-15,-21 21 0,21 0 16,0 1-16,-22-1 0,22 0 0,0 22 16,0-22-16,0 22 0,0-22 15,0 22-15,0-22 0,0 21 0,0-20 16,0-1-16,0 0 0,0-20 15,0 20-15,0-21 0,22 43 16,-1-43 0,0-21-16,0 0 15,-21-21 1,21-1-16,-21 1 16</inkml:trace>
  <inkml:trace contextRef="#ctx0" brushRef="#br0" timeOffset="2684.32">6837 466 0,'0'0'0,"0"-106"16,0 85-16,0 0 15,0-1-15,0 1 0,0 0 16,0 42 0,0 0-16,0 1 15,0 20-15,0 0 0,0 1 0,0 20 16,0 1-16,0-1 0,-21 22 15,21-22-15,0 22 0,-22-22 0,1 22 16,0-21-16,0-1 0,21 1 16,0-22-16,-21 0 0,0 1 0,21-1 15,0 0-15,0-21 0,0 1 16,0-1-16,0 0 16,0-42-1,0 0 1,0-1-16,21-20 0,-21 21 0,21-21 15</inkml:trace>
  <inkml:trace contextRef="#ctx0" brushRef="#br0" timeOffset="3308.95">6667 550 0,'0'0'0,"-21"-21"16,21 0-16,0 0 15,0 0-15,0 0 0,21-1 16,1 1-16,-1 21 16,21-21-16,0 21 0,22 0 0,-22 0 15,22 0-15,-1 0 0,-20 0 16,20 0-16,-21 0 0,1 42 0,-1-20 16,0-1-16,-20 0 0,-1 21 15,0-21-15,-21 22 0,0-1 0,0 0 16,-21 1-16,-22-1 0,22 0 15,-21 1-15,0-22 0,-22 21 16,22 1-16,-1-22 0,1 0 16,-21 0-16,20 0 0,22 0 0,-21-21 15,21 0-15,-1 0 0,22-21 32,22 0-32,-1 21 0,21-21 15,-21 0-15,22 0 0,-1-1 0,0 22 16,1-21-16,-1 0 0,0 21 15,1 0-15,-1 0 0,0 0 0,1 0 16,-1 0-16,0 21 16,-21 0-16,22 1 0,-22 20 0,21-21 0,-21 0 15,1 22-15,-22-1 16,0-21-16,0 21 0,-22 1 0,-20-1 16,21 0-16,-21-20 0,-22 20 15,22 0-15,-22-21 0,22 1 0,-22-1 16,1 0-16,-1 0 0,22 0 0,-21 0 15,-1-21-15,22 0 0,-22 0 16,22 0-16,0 0 0,20 0 0,-20 0 16,21 0-16,0-21 0,0 21 15,-1-21-15,1 0 0,21 0 16,0 0-16,0-1 16,21 1-16,1 0 0,-1 21 15,0-21-15,21 21 16,-21-21-16,22 21 0,-1-21 0,0-1 15</inkml:trace>
  <inkml:trace contextRef="#ctx0" brushRef="#br0" timeOffset="3780.06">7662 1101 0,'0'-21'0,"0"42"0,0-64 0,0 22 16,0 0 0,21 21-1,1 0-15,-1 0 16,0 0-16,0 0 0,0 0 0,22 0 16,-22 0-16,0 21 0,0 0 15,21 1-15,-20-1 0,-1 0 0,0 21 16,0-21-16,-21 1 0,0 20 15,21-21-15,-21 21 0,0-20 0,0-1 16,0 0-16,0 21 0,-21-21 0,21 1 16,-21-22-16,0 21 15,0 0-15,21 0 16,-22-21-16,1 0 16,21-21-16,0 0 15,0 0-15,0-1 16,0 1-16,0 0 0,0 0 0,21-21 15,1 20-15,-22-20 0,21 21 0,0-21 16,-21 20-16,21-20 0,0 21 16,0 0-16,-21 0 0,22-1 0,-1 1 15,0 21-15,-21-21 0,21 21 16,0 0-16,0 0 0,1 0 16,-1 0-16</inkml:trace>
  <inkml:trace contextRef="#ctx0" brushRef="#br0" timeOffset="4244.53">8551 1037 0,'0'0'0,"0"-21"0,0 0 16,0 0-1,-21 21 1,0 0-1,0 0-15,21 21 0,-21 0 16,21 0-16,-22 0 16,22 22-16,-21-22 0,21 21 0,0-21 15,0 22-15,0-22 0,0 21 0,0-21 16,0 1-16,0 20 0,0-21 16,0 0-16,21 0 0,-21 1 15,22-22-15,-1 0 0,21 0 16,-21 0-16,0 0 0,1 0 0,20 0 15,-21 0-15,21-22 0,-20 1 16,-1 0-16,21 0 0,-21 0 0,0 0 16,22-1-16,-22-20 0,-21 0 15,21-1-15,-21 1 0,0 0 16,0-1-16,0 1 0,0 0 0,-21 21 16,0-22-16,0 22 0,-1 0 15,-20 0-15,21 21 0,0 0 0,0 0 16,-1 0-16,1 0 0,0 0 15,0 21-15,0 0 0,21 0 16,0 0-16,0 1 0,0-1 16,0 0-16,21-21 15</inkml:trace>
  <inkml:trace contextRef="#ctx0" brushRef="#br0" timeOffset="4924.14">9292 953 0,'0'21'16,"0"0"-1,0 0-15,0 21 0,0-20 16,0 20-16,0-21 0,0 21 15,0-20-15,0 20 0,-21-21 16,21 21-16,-21-20 0,21-1 0,-21 21 16,21-21-16,0 0 0,0 1 15,0-1-15,21-21 32,0 0-32,0 0 15,-21-21-15,21-1 0,0 1 0,1 0 16,-22 0-16,21 0 0,0-22 15,0 22-15,0-21 0,-21 21 0,21-22 16,1 22-16,-1-21 0,0 21 16,0 0-16,0-1 15,-21 44 1,0-1-16,0 0 16,0 0-16,0 0 0,0 0 0,0 22 15,0-22-15,0 0 0,0 21 16,0-20-16,0-1 0,0 0 0,0 0 15,0 0-15,0 0 0,21 1 16,1-22-16,-1 0 0,0 0 16,0 0-16,21 0 0,-20 0 0,-1 0 15,21 0-15,-21 0 0,22-22 16,-22 22-16,21-21 0,-21 0 0,0 0 16,1-21-16,-1 20 0,0-20 15,0 0-15,-21-1 0,0 1 16,0 0-16,0-1 0,0 1 15,0 0-15,0 21 0,0-1 0,0 1 16,0 0-16,0 0 0,-21 21 16,0 0-1,21 21 1,0 0 0,0 0-16,0 1 15,21-22-15,0 21 16,0-21-16</inkml:trace>
  <inkml:trace contextRef="#ctx0" brushRef="#br0" timeOffset="5400.04">10710 995 0,'0'0'0,"21"0"0,-21-21 0,22-22 15,-22 22 1,0 0-16,0 0 0,-22 21 31,1 0-31,0 0 0,0 0 0,0 0 16,0 0-16,-1 21 0,1-21 15,-21 21-15,21 0 0,0 1 16,21-1-16,-22 0 0,22 0 0,0 0 16,0 0-16,0 1 0,0-1 15,0 0-15,22 0 0,-1-21 16,0 21-16,0 0 0,0-21 15,22 22-15,-22-22 0,21 21 0,-21-21 16,22 21-16,-22 0 0,0-21 16,0 21-16,0-21 0,0 21 0,1 1 15,-22-1-15,0 0 0,-22 0 16,1-21 0,0 21-16,0-21 0,-21 0 0,20 0 0,-20 21 15,0-21-15,21 0 0,-22 0 16,22 0-16,-21 0 0,21 0 15,-1 0-15,-20 0 0,21 0 0,0 0 16,0 0-16,-1 0 0,1 0 16,0-21-1,21 0 1,0 0 0,21 21-16,0-21 0,1 0 0</inkml:trace>
  <inkml:trace contextRef="#ctx0" brushRef="#br0" timeOffset="5959.73">11451 1228 0,'21'0'0,"-21"-21"0,21 21 0,1-22 16,-1 1-16,-21 0 0,21 21 15,0-21-15,21 0 0,-20 0 0,-1-1 16,0 1-16,-21-21 0,21 21 16,-21 0-16,0-1 0,0 1 0,0 0 15,0 0-15,-21 21 16,0 0-1,0 0-15,-1 21 0,1 0 16,0 0-16,21 22 0,-21-22 0,0 21 16,0 1-16,-1-1 0,1 0 15,21 1-15,-21-1 0,21-21 0,0 21 16,0 1-16,0-22 0,0 0 0,0 0 16,0 0-16,0 1 0,0-1 15,21-21-15,0 0 0,1 21 0,-1-21 16,0 0-16,0 0 0,21 0 15,1 0-15,-22-21 0,21 21 0,1-21 16,-1-1-16,0 1 0</inkml:trace>
  <inkml:trace contextRef="#ctx0" brushRef="#br0" timeOffset="6356.5">12150 1058 0,'0'0'0,"-43"-42"16,43 21-16,0 0 15,0 0 1,21 21-16,1 0 0,-1 0 16,0 0-16,0 0 15,0 21-15,0-21 0,22 21 0,-22 0 16,0 21-16,0-20 0,0 20 0,1-21 16,-1 21-16,-21 1 0,0-22 15,0 21-15,0-21 0,0 22 0,0-22 16,0 0-16,0 0 0,0 0 15,0 1-15,0-1 0,-21-21 0,-1 0 16,1 0 0,21-21-1,0-1-15,0 1 0,0 0 0,0 0 16,0-21-16,0 20 0,21-41 16,1 21-16,-1-1 0,-21 1 15,21-22-15,0 22 0,-21-21 16,21 20-16,0 1 0,1 21 0,-1 0 15,-21-1-15,21 1 0,0 0 0,0 21 16,0 0 0,1 0-16,-1 0 0</inkml:trace>
  <inkml:trace contextRef="#ctx0" brushRef="#br0" timeOffset="6896.19">15642 656 0,'0'0'0,"0"-21"0,0-42 15,0 20-15,21 22 16,-21 0-16,0 0 0,0 0 0,0-1 15,0 1-15,0 42 32,0 22-32,-21-22 15,21 42-15,-21-20 0,21 20 0,-21 1 16,21 20-16,-21 1 0,-1 0 16,22-1-16,-21 1 0,0-21 15,0 20-15,0 1 0,0-22 0,-1 1 16,22-1-16,0-20 0,-21 20 15,21-20-15,0-1 0,0-21 0,0 21 16,0-20-16,0-1 0,0 0 16,0 0-16,21-21 15,-21-21 1,22-21-16,-22 20 16,21 1-16,-21-21 0</inkml:trace>
  <inkml:trace contextRef="#ctx0" brushRef="#br0" timeOffset="7240">15452 783 0,'0'0'0,"-85"-127"15,64 85-15,0 21 0,21-22 16,0 1-16,0 21 0,0-21 16,0-1-16,21 1 0,0 21 0,21-22 15,1 22-15,-1 0 0,21 0 16,1 0-16,-1 21 0,1 0 0,21 0 15,-22 21-15,1 0 0,-1 21 16,1 1-16,-22 20 0,0-20 0,-21-1 16,1 21-16,-22 1 0,0-22 15,0 22-15,-22-22 0,-20 22 16,21-22-16,-21 21 0,-1-20 0,1-1 16,21 0-16,-22 1 0,1-22 15,0 21-15,21-21 0,-1 1 0,1-1 16,0-21-16,0 21 0,21 0 15,21-21 17,0 0-32,0 0 0,1 0 0,-1 0 15,0 0-15,0 0 0</inkml:trace>
  <inkml:trace contextRef="#ctx0" brushRef="#br0" timeOffset="7660.75">16214 1249 0,'0'-21'16,"0"42"-16,0-63 16,-22 42 15,22 21-31,-21 0 16,0 0-16,0 21 0,21-20 0,-21-1 15,0 21-15,21-21 0,-22 22 16,22-22-16,-21 21 0,21-21 0,0 0 15,0 22-15,0-22 0,0 0 16,0 0-16,0 0 0,21-21 16,1 0-16,20 0 0,-21 0 0,21 0 15,1 0-15,-22 0 0,21 0 16,1-21-16,-1 0 0,0 0 0,1 0 16,-22 0-16,0-1 0,0-20 15,0 0-15,-21 21 0,0-22 0,0 22 16,0-21-16,0-1 0,0 22 15,-21-21-15,21 21 0,-21 0 0,0-1 16,0 22-16,-1 0 0,1-21 16,0 21-16,0 0 15,21 21 1,0 1 0,21-22-16,0 0 15,0 0-15</inkml:trace>
  <inkml:trace contextRef="#ctx0" brushRef="#br0" timeOffset="7980.23">16743 1143 0,'0'0'0,"0"-21"0,0 0 15,0 0 1,0 42 15,0 0-31,0 0 0,0 21 16,0 1-16,0-1 15,-21 0-15,21 22 0,0-22 0,0 22 16,0-1-16,-22 1 0,22-1 16,0 1-16,0-1 0,-21 1 0,0-1 15,21 1-15,0-22 0,-21 0 0,0 1 16,21-1-16,0 0 0,-21 1 16,21-22-16,0 0 0,0 0 0,0 0 15,0 1-15,0-44 31,0 1-15,0 0-16,0 0 0,0-21 0,0 20 16,0-20-16,21 0 0,-21-1 15</inkml:trace>
  <inkml:trace contextRef="#ctx0" brushRef="#br0" timeOffset="8297.07">16700 1249 0,'0'-21'0,"0"42"0,0-63 15,0 20-15,0 1 0,-21 0 0,21 0 16,0 0-16,0 0 0,0-1 0,0 1 16,21 21-1,1-21-15,-1 21 0,0-21 0,0 21 16,21 0-16,-20 0 0,-1 0 16,21 0-16,-21 0 0,0 0 0,1 0 15,20 21-15,-21 0 16,0 0-16,-21 1 0,0-1 0,0 21 15,0-21-15,0 0 0,0 1 16,-21-1-16,21 0 0,-21 0 0,0 0 16,0 0-16,-1 1 0,1-1 15,0 0-15,0-21 0,21 21 0,-21 0 16,42-21 31</inkml:trace>
  <inkml:trace contextRef="#ctx0" brushRef="#br0" timeOffset="8703.84">17230 1122 0,'0'0'0,"21"0"0,-21-21 15,0 42 16,0 0-31,0 0 16,0 0-16,0 22 0,-21-22 16,21 0-16,0 0 0,0 0 15,0 22-15,0-22 0,0 0 0,0 0 16,0 0-16,0 1 16,21-22-16,0 0 0,0 0 15,0 0-15,0 0 0,22 0 0,-22 0 16,0 0-16,21-22 0,-20 22 15,20-21-15,-21 0 0,0 0 0,0-21 16,1 20-16,-1 1 0,-21-21 16,0 21-16,0 0 0,0-22 15,0 22-15,0 0 0,0 0 16,0 42 15,0 0-15,0 0-16,0 0 15,-21 1-15,21-1 16</inkml:trace>
  <inkml:trace contextRef="#ctx0" brushRef="#br0" timeOffset="9064.15">17928 1185 0,'0'0'0,"0"-21"0,0 0 0,0 0 15,21 0-15,-21 42 32,0 0-17,0 0-15,0 22 0,0-22 0,0 21 16,0 0-16,-21 1 0,21 20 16,0-20-16,-21 20 0,0 1 0,21-22 15,-21 21-15,-1 1 0,1-1 16,0 1-16,0-22 0,0 22 0,-22-22 15,22 22-15,0-22 0,21 0 16,-21-21-16,21 22 0,-21-1 16,21-21-16,0 0 0,0 22 0,0-22 15,-21 0-15,21 0 0,0 0 16,21-21 15,0-21-31,-21 0 0,21 0 16,0 0-16,0 0 0,-21-22 15,22 22-15</inkml:trace>
  <inkml:trace contextRef="#ctx0" brushRef="#br0" timeOffset="9391.5">17865 1058 0,'-22'-21'0,"44"42"0,-44-63 0,22 21 15,0 0-15,0 0 0,0-1 16,22 22-16,-1 0 0,0-21 16,0 21-16,0 0 0,0 0 0,1 0 15,20 0-15,-21 0 0,0 0 16,0 0-16,1 21 0,-1 1 0,-21-1 16,0 21-16,0-21 15,0 0-15,0 22 0,0-22 0,0 21 16,-21-21-16,-1 1 0,1 20 0,0-21 15,-21 0-15,21 0 0,-22 1 16,22-1-16,-21 0 0,21 0 0,-1 0 16,-20-21-16,21 21 0,0-21 15,0 0-15,-1 22 0,1-22 0,0 0 16,0 0-16,-21 0 0,20 0 16,-20 0-16</inkml:trace>
  <inkml:trace contextRef="#ctx0" brushRef="#br0" timeOffset="10499.14">2159 2180 0,'0'0'0,"-42"0"16,20 0-16,1 0 0,0 0 0,0 0 15,0 0-15,0 0 0,21 21 47,21-21-31,0 0-16,0 0 0,0 0 15,22 0-15,-1 0 0,21 0 16,1 0-16,21 0 0,-1 0 0,1 0 16,21 0-16,0-21 0,-1 21 15,1-21-15,0 21 0,21-21 0,-21 21 16,21 0-16,-21-21 0,0 21 16,-1-21-16,1 21 0,-21-22 0,0 22 15,-1 0-15,1-21 0,-22 21 16,1 0-16,-1 0 0,-20-21 0,-1 21 15,-21 0-15,0 0 0,1 0 16</inkml:trace>
  <inkml:trace contextRef="#ctx0" brushRef="#br0" timeOffset="11244.52">7154 2392 0,'0'0'0,"-21"-21"0,0 21 16,0 0-16,0-21 0,-1 21 16,1-22-16,0 22 0,0 0 0,0-21 15,0 0-15,-22 21 0,22 0 0,-21-21 16,21 21-16,-1 0 0,1-21 16,-21 21-16,21 0 0,0 0 0,-1 0 15,22-21-15,-21 21 16,42 0-1,1 0 1,-1 0-16,21 0 0,0 21 16,1-21-16,20 0 0,1 0 0,20 0 15,-20 21-15,21-21 0,20 0 16,-20 0-16,42 0 0,-21 0 0,21 0 16,0 21-16,0-21 0,0 0 15,0 0-15,0 0 0,0 0 0,21 0 16,-21 0-16,21 0 0,0 0 0,-21 0 15,43 0-15,-22 0 0,21 0 16,-21 0-16,22 0 0,-1 0 0,-21 0 16,0 0-16,22 0 15,-22 0-15,0 0 0,0 0 0,-21 0 16,-21 0-16,0 0 0,0 0 0,-22 0 16,1 0-16,0 21 0,-43-21 15,22 0-15,-22 0 0,-21 0 0,21 21 16,-20-21-16,-1 0 0,0 22 15,0-22-15,-21 21 16,21-21 0,0 0-16,1 0 15</inkml:trace>
  <inkml:trace contextRef="#ctx0" brushRef="#br0" timeOffset="12099.59">14817 2223 0,'0'21'16,"42"-21"15,0 0-31,1 0 16,41 0-16,1 0 0,42 0 0,-21 0 15,21 0-15,21-21 0,0 21 0,0-22 16,0 22-16,22 0 15,-22 0-15,0 0 0,0 0 0,-21 0 16,21-21-16,-21 21 0,0 0 16,-21-21-16,0 21 0,0 0 0,-21 0 15,-22 0-15,1 0 0,-1 0 16,-21 0-16,1 0 0,-22 0 0,0 0 16,0 0-16,0 0 0,1 0 15,-44 0 32,1 0-31,0 0-16,0 21 0</inkml:trace>
  <inkml:trace contextRef="#ctx0" brushRef="#br0" timeOffset="19755.91">1884 3874 0,'21'-22'0,"-21"1"16,0 0-16,0 0 0,0 0 15,0 0-15,0-1 16,0 1 0,-21 21 15,21 21-31,0 1 16,0-1-16,-21 21 0,-1-21 15,22 22-15,-21 20 0,21 1 16,0-22-16,-21 21 0,0 1 0,21-1 15,-21 1-15,21-1 0,0 1 16,-21-22-16,21 1 0,0-1 16,0-21-16,0 0 0,0 0 0,0 1 15,0-1-15,21-21 16,0 0 0,0-21-16,0-1 15,0 1-15,-21 0 0,22-21 16,-1 21-16,-21-22 0,0 22 0,21-21 15,0-1-15,-21 22 0,21-21 16,-21 21-16,0-22 0,0 22 0,0 0 16,0 0-16,0 42 31,0 0-31,21 0 16,-21 1-16,0 20 0,0-21 0,0 0 15,0 22-15,0-22 0,0 21 16,0-21-16,0 0 0,22 1 0,-22-1 15,21 0-15,-21 0 0,21-21 16,0 0-16,0 21 0,0-21 0,1 0 16,-1 0-16,0 0 0,0-21 15,0 21-15,22-21 0,-22 0 16,0 0-16,21-1 0,-21 1 0,1-21 16,-1 21-16,0-22 0,0 1 15,0 0-15,-21-1 0,0 1 16,0 0-16,0-1 0,0 1 0,0 0 15,0 21-15,0-22 0,0 22 16,0 0-16,0 0 16,0 42-1,0 0-15,0 21 16,0-20-16,0 20 0,0 0 0,0-21 16,0 22-16,0-1 0,0 0 15,0 1-15,0-1 0,0 0 0,0 1 16,0-22-16,0 21 0,0-21 15,0 1-15,0-1 0,0 0 0,21 0 16,1 0-16,-1-21 16,0 21-16,0-21 0,0 0 15,0 0-15,1 0 0,-1 0 16,0-21-16,0 21 0,21-21 0,-20 0 16,-1 0-16,0 0 0,0-1 0,0-20 15,0 21-15,1-21 0,-1 20 16,0-20-16,-21 0 0,0-1 0,21 1 15,-21 0-15,21 21 0,-21-22 16,0 22-16,0 0 0,0 0 0,0 42 47,0 21-47,0-21 16,0 1-16,0 20 0,0 0 0,-21-21 15,21 22-15,0-22 0,0 21 16,0-21-16,0 1 0,0-1 0,0 0 15,0 0-15,0 0 0,0 0 16,0 1-16,21-22 16,0 0-1,1-22 1,-22 1-16</inkml:trace>
  <inkml:trace contextRef="#ctx0" brushRef="#br0" timeOffset="20140.32">2942 3704 0,'0'0'0,"0"21"15,0 1 1,21-22 15,0 0-31,1 0 16,-1-22-16,-21 1 15,21 0-15,-21 0 16,0 0-16,0 0 16,-21 21-1,0 0-15,-1 0 16,1 0-16,0 21 0,0 0 15,0 0-15,0 0 16,21 0-16,0 1 0,0-1 16,0 0-1,0 0-15,0 0 0,0 0 16,21-21-16,0 22 16,0-22-16</inkml:trace>
  <inkml:trace contextRef="#ctx0" brushRef="#br0" timeOffset="20727.99">3365 4085 0,'0'0'16,"-21"43"-16,0-22 15,21 0-15,0 0 16,0 0-16,0 0 0,-21 1 0,21-1 16,0 0-16,-21 0 0,21 0 15,0 0-15,-21 1 0,21-1 0,0 0 16,0 0-16,0 0 16,-22 0-16,22 1 15,-21-22 16,21-22-15,0 1 0,0 0-16,0 0 0,0 0 15,0 0-15,0-22 0,0 22 0,0-21 16,21 21-16,1-22 0,-1 22 16,0-21-16,21 21 0,-21-22 0,22 22 15,-22 0-15,21 21 0,-21-21 16,22 21-16,-22 0 0,0 0 0,0 0 15,22 21-15,-22 0 16,0 0-16,-21 0 0,21 22 16,-21-22-16,0 0 0,0 21 0,0-20 15,0-1-15,0 21 0,0-21 16,0 0-16,0 1 0,-21-1 16,21 0-16,-21 0 0,21 0 0,0 0 15,-21-21-15,21 22 0,-22-22 0,1 0 16,21 21-16,0-42 47,0-1-47,21 22 0</inkml:trace>
  <inkml:trace contextRef="#ctx0" brushRef="#br0" timeOffset="21402.61">4424 4276 0,'0'0'0,"0"-21"0,0-22 16,0 22-16,-21 0 16,-1 0-16,1 0 0,0 21 15,0-22-15,0 22 0,0 0 0,-1-21 16,-20 21-16,21 0 0,0 0 15,0 0-15,-1 0 0,1 21 0,0-21 16,-21 22-16,42-1 16,-21 21-16,-1-21 0,1 0 0,21 22 15,0-22-15,0 21 0,-21 1 16,21-22-16,0 21 0,0-21 0,0 0 16,0 1-16,0-1 0,0 0 0,21 0 15,-21 0-15,21-21 0,1 21 16,-1-21-16,0 0 0,0 0 15,0 0-15,0-21 0,1 21 16,-1-21-16,0 0 0,0 0 16,0 0-16,0-1 0,22 1 0,-22-21 15,0 21-15,0-22 0,0 1 16,1 0-16,-22-22 0,21 22 0,0-22 16,-21 22-16,21-21 0,-21 20 15,0 1-15,0 0 0,0-1 0,0 1 16,0 0-16,0-1 0,0 22 15,0 0-15,0 0 0,0 0 0,-21 21 32,0 0-32,21 21 0,-21 0 15,21 0-15,0 0 0,0 22 16,-22-1-16,22 0 0,0 1 16,-21 20-16,21-21 0,-21 22 15,21-1-15,0 1 0,0-22 0,-21 22 16,21-22-16,0 0 0,0 1 0,0-1 15,0-21-15,0 22 0,0-22 16,21 0-16,-21 0 0,21-21 0,0 21 16,1-21-16,-1 0 15,0 0-15,0 0 0,0 0 16,0 0 0,1-21-16,-22 0 0,21 21 0</inkml:trace>
  <inkml:trace contextRef="#ctx0" brushRef="#br0" timeOffset="21923.9">4974 4149 0,'0'0'0,"21"0"0,-21-43 16,0 22-1,0 0-15,-21 21 31,21 21-15,-21 0-16,0 1 0,21-1 16,-21 0-16,21 21 0,-22-21 0,1 22 15,21-22-15,-21 21 0,21-21 16,0 1-16,0 20 0,0-21 16,0 0-16,0 0 0,0 1 0,0-1 15,21-21 1,-21 21-16,21-21 0,1 0 0,-1 0 15,0 0-15,0 0 0,21 0 0,-20-21 16,-1 21-16,0-21 0,0 21 16,0-22-16,0 1 0,1 0 0,-1 0 15,0 0-15,0-22 0,-21 22 16,0-21-16,0 21 0,0-22 0,0 22 16,0-21-16,0 21 0,0 0 0,-21-1 15,21 1-15,-21 21 16,0 0-16,-1 0 0,1 0 0,0 0 15,0 0-15,0 21 16,0-21-16,-1 22 0,22-1 0,-21-21 16,21 21-16,-21 0 0,0 0 0,21 0 15,0 1-15,0-1 16,0 0-16,0 0 16,0 0-16,21-21 15,0 0-15,0 0 16,1 0-16,-1 0 0</inkml:trace>
  <inkml:trace contextRef="#ctx0" brushRef="#br0" timeOffset="22755.42">5609 4149 0,'0'0'0,"0"-21"0,0-1 16,0 44 31,0-1-47,-21 0 15,21 0-15,-21 0 16,0 0-16,21 1 0,0 20 0,0-21 16,-22 0-16,1 22 0,21-22 15,0 0-15,0 0 0,0 0 0,0 0 16,0 1-16,0-1 0,21-21 31,1 0-31,-1 0 16,0 0-16,0-21 0,-21-1 15,21 22-15,0-21 0,1 0 16,-1 0-16,0 0 0,0 0 0,-21-1 16,21 1-16,0-21 15,1 21-15,-22 0 0,21-1 0,0 1 16,-21 0-16,0 0 0,21 21 15,-21 21 1,0 0 0,0 0-16,0 1 0,0-1 15,0 0-15,0 0 0,0 0 0,-21 0 16,21 1-16,0-1 0,0 0 0,0 0 16,0 0-16,0 0 15,21-21-15,0 0 0,-21 22 0,21-22 16,1 0-16,-1 0 0,0 0 15,0 0-15,0 0 0,0 0 16,1 0-16,-1 0 0,0-22 0,0 22 16,0-21-16,0 0 0,1 0 15,-1 0-15,0 0 0,0-1 0,-21 1 16,0-21-16,21 0 0,-21-1 0,0 22 16,0-21-16,0-1 0,0 1 15,0 21-15,0 0 0,0 0 0,-21-1 16,0 1-16,0 21 0,0 0 15,-1 0-15,1 0 0,0 0 16,0 0-16,21 21 31,21-21-15,0 0-16,0 0 0,22 0 16,-22 0-16,0 0 0,0 0 0,0 0 15,1-21-15,20 21 0,-21-21 16,0 21-16,0 0 0,1 0 15</inkml:trace>
  <inkml:trace contextRef="#ctx0" brushRef="#br0" timeOffset="27479.49">8297 3725 0,'0'0'0,"21"0"16,1-21-16,-22 0 16,0 0-16,21 0 0,0 0 15,-21-1-15,21 1 0,-21 0 16,0 0-16,0 0 16,0 42 15,0 21-31,-21-21 0,0 22 15,0-1-15,-22 22 0,22-1 0,-21 22 16,-1-1-16,1 1 0,-21 21 16,20-21-16,-20-1 0,20 22 0,-20-21 15,21-1-15,-22 1 0,22-21 0,-1 20 16,1-20-16,21-22 0,-21 22 16,20-22-16,1 0 0,0-21 0,21 1 15,0-1-15,0 0 0,0-42 47,21 0-47,0-22 16,1 22-16,20-21 0,-21-1 0,21 1 15</inkml:trace>
  <inkml:trace contextRef="#ctx0" brushRef="#br0" timeOffset="27788.2">8805 4001 0,'0'0'16,"43"-22"-16,-1-20 0,0 21 0,-21 0 0,22 0 16,-22-1-16,0 1 0,0 0 15,-21 0 1,-21 42 0,21 0-16,-21 0 15,0 22-15,0-1 0,-22 0 0,22 22 16,0-1-16,0 1 0,0 21 15,-1-22-15,1 1 0,-21-1 0,21 1 16,21-22-16,-21 0 0,-1 1 0,22-1 16,-21 0-16,21 1 0,0-22 15,0 0-15,0 0 0,0 0 16,21-42 0,-21 0-16,22 0 15,-1 0-15,0-1 0</inkml:trace>
  <inkml:trace contextRef="#ctx0" brushRef="#br0" timeOffset="28395.57">8890 3874 0,'0'0'0,"-42"-64"16,20 64-16,22-21 15,0 0-15,0 0 0,0-1 16,0 1-16,0 0 0,22 0 15,-1 0-15,0 21 0,0-21 0,21-1 16,1 22-16,-1-21 16,-21 21-16,22 0 0,-1 0 0,0 0 15,1 0-15,-22 0 0,0 21 16,0 1-16,0-1 0,-21 21 0,0-21 16,0 22-16,0-22 0,0 21 0,-21 0 15,0 1-15,-21 20 0,-1-20 16,1-1-16,0 0 0,-22 1 0,22-22 15,-1 21-15,1-21 0,21 0 16,0 1-16,0-22 0,-1 0 0,44-22 31,-1 22-31,0-21 16,21 0-16,-21 0 0,22 0 0,-1 21 16,0-21-16,1-1 0,-1 22 15,0 0-15,1 0 0,-1 0 0,0 0 16,1 0-16,-1 0 0,-21 22 15,22-1-15,-22 0 0,21 21 0,-21-21 16,0 22-16,-21-1 0,0 0 0,0 1 16,0-1-16,0-21 0,-21 22 15,-21-1-15,21-21 0,-22 21 0,1-20 16,21 20-16,-21-21 0,-1 0 16,1 0-16,0 1 0,-1-22 0,1 21 15,0-21-15,-1 0 0,1 0 16,0 0-16,20 0 0,1 0 15,0-21-15,0-1 0,0 22 0,0-21 16,21 0-16,-22 21 0,22-21 0,0 0 16,0 0-16,22-1 15,-1 22-15,0-21 16,0 21-16,21-21 0,-20 21 16,20-21-16,-21 21 0</inkml:trace>
  <inkml:trace contextRef="#ctx0" brushRef="#br0" timeOffset="28843.84">9864 4212 0,'0'0'16,"0"-21"-16,0 0 15,0 0 1,0 0-16,21 21 15,0 0-15,21-22 0,-21 22 0,1 0 16,20 0-16,0 22 0,-21-1 16,22 0-16,-22 0 0,21 0 0,-21 22 15,1-22-15,-1 21 0,0-21 16,-21 22-16,0-1 0,0-21 16,0 0-16,0 22 0,0-22 0,0 0 15,-21 0-15,0 0 0,-1 0 0,22 1 16,-21-22-16,21-22 31,0 1-15,0 0-16,0 0 0,21-21 15,-21 20-15,22 1 0,-22-21 0,21 0 16,0 20-16,-21-20 0,21 21 16,0-21-16,0 20 0,-21 1 15,22 0-15,-1 0 0,-21 0 16,21 21-16,0 0 15,-21-21-15,21 21 0,0 0 16,1 0 0</inkml:trace>
  <inkml:trace contextRef="#ctx0" brushRef="#br0" timeOffset="29296.68">11007 4106 0,'0'0'0,"-22"0"47,1 0-47,0 22 0,0-22 0,0 21 16,0 0-16,-1 21 0,1-21 0,-21 1 16,21 20-16,0 0 0,-1-21 15,22 22-15,-21-22 0,21 21 0,0-21 16,0 1-16,0-1 0,0 0 15,0 0-15,0 0 0,21-21 0,1 21 16,20-21-16,-21 0 0,21 0 0,-20 0 16,20 0-16,0 0 15,1 0-15,-1 0 0,0-21 0,1 0 16,-1 21-16,-21-21 0,21 0 0,-20 0 16,-1-1-16,-21-20 0,0 21 15,0-21-15,0-1 0,0 1 0,0 0 16,0-1-16,-21 1 0,-1 0 15,1 20-15,0-20 0,0 21 0,0 0 16,-22 0-16,22-1 0,0 22 0,-21 0 16,21 0-16,-22 0 0,22 0 15,-21 0-15,21 22 0,-1-1 0,1 0 16,0 0-16,21 0 16,0 22-16,0-22 0,0 0 0,0 21 15,0-21-15,21 1 0,0-1 0,22 0 16,-22 0-16</inkml:trace>
  <inkml:trace contextRef="#ctx0" brushRef="#br0" timeOffset="29927.74">11620 4106 0,'0'0'0,"0"-21"0,0 0 16,-21 42 15,21 0-31,-21 1 0,21-1 16,0 21-16,0-21 0,-21 22 15,21-22-15,0 21 0,-21-21 0,21 22 16,0-22-16,0 21 0,0-21 0,0 0 16,0 1-16,0-1 0,0 0 15,21-21 1,0 0-16,0 0 15,0-21-15,-21 0 16,22-1-16,-1 1 0,-21 0 16,21 0-16,0 0 15,-21-22-15,0 22 0,0 0 0,21 0 16,-21 0-16,0 0 0,21 21 31,-21 21-31,0 0 16,0 0-16,0 0 0,0 0 15,0 1-15,0 20 0,0-21 0,0 0 16,0 0-16,0 1 0,0-1 0,0 0 16,0 0-16,22-21 0,-1 21 15,0-21-15,0 0 0,0 0 16,0 0-16,1 0 0,-1 0 0,0 0 16,0-21-16,0 21 15,0-21-15,1 0 0,-1 0 0,0-1 16,-21-20-16,0 21 0,0-21 0,0-1 15,0 1-15,0 21 0,0-22 16,0 1-16,0 0 0,0 21 0,0-1 16,0 1-16,0 0 0,0 0 15,-21 21 1,0 0-16,21 21 16,0 0-1,0 0-15,21-21 16</inkml:trace>
  <inkml:trace contextRef="#ctx0" brushRef="#br0" timeOffset="30403.46">12636 4085 0,'0'0'0,"-21"-21"16,0 21-16,0 0 16,0 0-16,-22 0 0,22 0 15,0 0-15,-21 21 0,21 0 0,-1-21 16,1 22-16,0-1 0,0-21 16,21 21-16,0 0 0,0 0 0,0 0 15,0 1-15,0-1 16,21-21-16,0 21 0,0-21 0,1 21 15,-1 0-15,0-21 0,0 21 0,0-21 16,0 22-16,1-22 0,-1 21 16,0 0-16,-21 0 0,21-21 15,-21 21-15,21-21 0,-21 21 16,0 1-16,0-1 0,-21 0 16,0-21-16,0 0 15,0 0-15,-1 21 0,1-21 16,0 0-16,0 0 0,-21 0 0,20 0 15,1 0-15,-21 0 0,21 0 0,0 0 16,-1 0-16,1 0 0,0 0 16,0 0-16,21-21 15,0 0 1,0 0 0,21 21-16,0-22 0,0 22 0,1-21 15</inkml:trace>
  <inkml:trace contextRef="#ctx0" brushRef="#br0" timeOffset="30780.25">12848 4403 0,'0'0'0,"42"-21"16,-20-1-16,-1 1 15,0 0-15,0 21 0,0-21 16,0 0-16,1 0 0,-1-1 16,0 1-16,-21 0 0,0 0 0,21 0 15,-21 0-15,0-1 0,0 1 16,-21 21 0,0 0-16,0 0 0,-1 21 15,1 1-15,-21-1 0,21 0 16,0 0-16,-1 0 0,22 22 0,0-22 15,-21 21-15,21-21 0,-21 0 0,21 22 16,0-22-16,0 0 0,0 0 16,0 0-16,0 1 0,21-22 15,0 21-15,1-21 16,-1 0-16,0 0 0,21 0 0,1 0 16,-22 0-16,21-21 0,0 21 15,1-22-15</inkml:trace>
  <inkml:trace contextRef="#ctx0" brushRef="#br0" timeOffset="31211.09">13420 4233 0,'0'0'0,"-22"-42"16,22 21-16,0 0 16,0 0-1,22 21 1,-1 0-16,0 0 15,0 0-15,0 0 0,0 0 16,1 0-16,-1 0 0,0 21 0,0 0 16,-21 0-16,21 0 0,-21 0 15,0 1-15,0 20 0,0-21 0,0 0 16,0 0-16,0 1 0,0 20 16,0-21-16,-21-21 0,21 21 0,-21 0 15,0 1-15,0-22 16,21-22 15,0 1-31,0 0 0,0 0 16,21 0-16,0 0 0,0-22 15,0 22-15,0-21 0,1-1 16,-1 1-16,0 0 0,0 21 16,0-22-16,-21 22 0,21 0 0,1 0 15,-22 0-15,21 21 0,-21-22 16,21 22-1</inkml:trace>
  <inkml:trace contextRef="#ctx0" brushRef="#br0" timeOffset="32372.21">6731 6498 0,'0'0'0,"0"-21"15,0 0-15,0 0 16,-21 21 15,0 0-31,21 21 16,-22 21-16,22-21 16,-21 22-16,0 20 0,0 1 0,21-22 15,-21 43-15,0-22 0,-1 22 0,1 0 16,0-1-16,21 1 0,-21 0 15,0-1-15,21 1 0,-21 0 0,-1-1 16,22 1-16,-21 21 0,21-22 0,-21 1 16,21 0-16,0-1 0,-21 22 15,21-42-15,-21 20 0,21 1 0,0 0 16,0-1-16,0-20 0,-21 21 0,21-22 16,-22 1-16,22-1 15,-21-21-15,21 1 0,0-1 0,0-21 16,0 0-16,0 1 0,0-1 0,0-42 31,0-1-31,0-20 16,0 21-16,0 0 0,0-22 0,0 1 15,0 0-15,0-22 0,0 22 0,21-22 16</inkml:trace>
  <inkml:trace contextRef="#ctx0" brushRef="#br0" timeOffset="33487.57">6667 6583 0,'0'-21'16,"0"0"0,22 21 15,-1 0-16,0 0-15,0 0 0,21 0 0,-20 0 16,20 0-16,21 0 0,-20 0 16,20 0-16,1 0 0,20 0 0,-20-22 15,21 22-15,-1-21 0,1 21 16,0-21-16,20 0 0,1 21 0,0-21 16,0 0-16,0 21 0,21-22 15,-21 1-15,-1 21 0,1-21 16,0 0-16,0 21 0,0 0 0,-22 0 15,22-21-15,-42 21 0,-1 0 16,1 0-16,-1 0 0,-20 0 0,-1 0 16,0 0-16,-21 0 0,22 0 15,-22 0-15,0 0 0,-21 21 16,21 0-16,-21 0 16,0 0-16,0 1 15,0-1-15,0 0 0,0 0 0,0 0 16,0 0-16,0 1 0,0-1 15,0 21-15,0 0 0,0-20 0,0 20 16,0 0-16,0 1 0,-21 20 16,21-21-16,0 22 0,0-22 15,0 22-15,0-1 0,0 1 0,0-1 16,0 22-16,0-22 0,0 1 0,0-1 16,0 1-16,0-1 0,0 1 15,21-1-15,-21 1 0,21-1 0,-21 1 16,0-1-16,0 1 0,22-1 0,-22 1 15,21-22-15,-21 22 0,0-1 16,0-20-16,0 20 0,0 1 0,0-22 16,-21 0-16,-1 22 0,1-22 15,0 0-15,0 1 0,0-1 0,0 0 16,-1 1-16,1-1 0,0-21 16,0 22-16,0-22 0,21 0 0,-21 0 15,21 0-15,-22 0 0,22 1 16,-21-22-1,0 0-15,0 0 16,0 0 0,0 0-16,-1 0 0,1 0 0,0 0 15,0 0-15,0 0 0,-22 0 16,1 0-16,0-22 0,-1 22 0,-20 0 16,-1 0-16,1 0 0,-22-21 15,1 21-15,-1 0 0,-21 0 0,21-21 16,-20 21-16,-22 0 0,21 0 15,-21 0-15,21 0 0,-21 0 0,21 0 16,0 0-16,0 0 0,1 0 0,20 0 16,0 0-16,1 0 0,-1 0 15,21 0-15,22 0 0,-21 0 0,20 0 16,1 0-16,0 0 0,20 0 0,-20 0 16,21-21-16,0 21 0,0 0 15,-1 0-15,22-21 0,0 0 31,0-1-31,0 1 16,0 0-16,22 0 16,-1 0-16,0 21 0,0-21 0,0-1 15,0 1-15,1 0 0</inkml:trace>
  <inkml:trace contextRef="#ctx0" brushRef="#br0" timeOffset="34020.69">7197 7705 0,'0'0'0,"0"-21"16,21-1-16,-21 1 16,0 0-16,0 0 15,0 42 16,0 0-15,0 0-16,0 1 0,0-1 0,0 21 16,0 0-16,0 1 0,0-1 15,0 0-15,0 22 0,0-22 0,0 22 16,0-22-16,0 22 0,0-22 0,0 0 16,0 1-16,-21-1 0,21 0 15,0 1-15,0-22 0,0 21 0,0-21 16,0 0-16,0 1 0,-22-22 15,22 21-15,0 0 16,0-42 15,0 0-31,0-1 0,0-20 16,0 21-16,0 0 0,0-22 16,22 22-16,-22-21 0</inkml:trace>
  <inkml:trace contextRef="#ctx0" brushRef="#br0" timeOffset="34779.83">7175 7620 0,'0'-21'0,"22"21"31,-1 0-15,0 0-16,0-21 0,0 21 16,0 0-16,1 0 0,-1-21 0,21 21 15,-21-22-15,22 22 0,-1 0 16,-21-21-16,21 21 0,1 0 0,-1 0 16,-21 0-16,22-21 15,-22 21-15,0 0 0,0 0 0,0 0 16,0 0-16,1 0 15,-22 21 1,21-21-16,-21 21 16,0 1-16,0-1 15,0 0-15,0 0 16,0 0-16,0 0 16,0 1-16,0-1 0,0 0 15,0 0-15,0 0 0,0 0 0,0 1 16,0-1-16,0 0 0,0 0 0,0 0 15,0 22-15,0-1 16,0 0-16,0-21 0,0 1 16,0-1-16,0 0 0,0 21 0,0-21 15,0 1-15,0-1 0,0 0 16,0 0-16,21 0 0,-21 0 0,0 1 16,21-1-16,-21 0 0,0 0 0,0 0 15,0 0-15,0 1 0,0-1 16,0 0-16,0 0 0,0 0 15,0 0-15,0 1 16,-21-22-16,0 21 16,0-21-16,-22 0 0,22 0 15,0 0-15,-21 21 0,-1-21 0,1 0 16,0 0-16,-1 0 0,1 0 16,0 0-16,-1 0 0,1 0 15,21 0-15,0 0 0,-1 0 0,1 0 16,0 0-16,0 0 0,0 0 15,21-21 1,0 0 31,21 21-47,0 0 16,0-22-16,0 22 0,-21-21 0,22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35:05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16573 13081 0</inkml:trace>
  <inkml:trace contextRef="#ctx0" brushRef="#br0" timeOffset="4556.14">3683 5969 0,'21'21'0,"43"0"0,84 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36:18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11409 0,'0'0'0,"0"-21"0,0 0 15,0-1-15,0-20 0,0 21 16,0 0-16,0 0 0,0-22 0,0 22 16,0 0-16,0 0 0,0 0 15,0-1-15,0 1 0,0 42 31,0 1-31,0 20 16,0 0-16,0 22 0,0-22 0,0 22 16,0-1-16,0 1 15,0-1-15,-21 1 0,21-1 0,0 1 16,-21-1-16,21 1 0,-21-22 16,21 21-16,0-20 0,-21 20 0,21-42 15,-21 22-15,21-1 0,0-21 16,0 0-16,0 1 0,0-44 31,0 1-31,0 0 0,0 0 16,0 0-16,0-22 0</inkml:trace>
  <inkml:trace contextRef="#ctx0" brushRef="#br0" timeOffset="315.72">4254 11240 0,'0'0'0,"0"-22"16,0 1-16,-21 21 0,21-21 0,21 42 31,1-21-31,-1 43 0,21-22 16,0 21-16,-20 0 0,20 1 15,0 20-15,1-20 0,-1-1 0,0 21 16,1-20-16,-22-1 0,21 0 15,-21 22-15,0-22 0,1 1 16,-1-22-16,0 21 0,0 0 0,0-20 16,-21-1-16,0 0 0,21 0 15,-21 0-15,0 0 0,0-42 32,0 0-32,0 0 0,0 0 15,0 0-15,0-22 0,0 1 0</inkml:trace>
  <inkml:trace contextRef="#ctx0" brushRef="#br0" timeOffset="624.03">5059 11134 0,'0'0'0,"0"-21"0,0-22 16,0 64 15,-21 1-31,21 20 0,-22 0 0,22 1 15,0 20-15,0-21 0,-21 22 16,21-1-16,-21 1 0,0-22 0,21 22 16,0-22-16,0 22 0,-21-22 15,21 0-15,-21 1 0,21-1 0,0-21 16,0 21-16,0-20 0,0-1 16,0 0-16,0 0 0,0 0 15,0 0-15,0-42 47,0 0-47,0 0 0,0 0 16,0 0-16,0-1 0</inkml:trace>
  <inkml:trace contextRef="#ctx0" brushRef="#br0" timeOffset="8530.96">5630 11853 0,'0'0'0,"21"0"16,-21-21-16,22 21 15,-22-21-15,21 0 16,-21 0-16,0 0 16,0-1-16,0 1 0,0 0 15,-21 21-15,-1-21 0,1 0 0,0 0 16,0 21-16,0-22 0,0 22 15,-1 0-15,1 0 0,0 0 0,0 0 16,0 0-16,-22 0 0,22 22 16,0-22-16,0 21 0,0 0 0,0 21 15,-1-21-15,1 1 0,21 20 16,-21-21-16,0 21 0,21-20 16,-21 20-16,21 0 0,0-21 0,0 22 15,0-22-15,0 21 0,0-21 16,0 1-16,0-1 0,21 0 0,0 0 15,0-21-15,0 0 0,1 0 16,-1 0-16,0 0 0,0 0 0,0 0 16,0-21-16,22 0 0,-22 0 0,0-1 15,0 1-15,22-21 0,-22 21 16,0-22-16,0 22 0,0-21 0,-21 0 16,21 20-16,-21-20 0,22 21 15,-22 0-15,0 0 0,0-1 0,0 1 16,0 0-16,0 42 47,0 0-47,-22 1 0,22-1 15,-21 21-15,21-21 0,0 22 0,-21-22 16,21 21-16,0-21 0,0 22 0,0-22 16,0 21-16,0-21 0,21 0 15,0 1-15,1-1 0,-1 0 0,0 0 16,0-21-16,0 0 0,0 0 15,1 0-15,-1 0 0,21 0 0,-21-21 16,0 0-16,1 0 0,20-1 0,-21 1 16,0 0-16,0-21 15,1 21-15,-22-22 0,21 1 0,-21 21 16,21-22-16,-21 1 0,21 21 0,-21-21 16,0 20-16,0 1 0,0 0 15,0 0-15,0 0 0,0 0 16,0 42-1,0 0 1,0 0-16,0 0 0,0 0 0,0 22 16,0-22-16,0 0 0,0 21 15,0-20-15,0 20 0,0-21 0,0 21 16,0-20-16,0 20 0,0-21 16,0 0-16,0 0 0,0 1 15,21-22-15,0 21 0,1-21 0,-1 0 16,21 0-16,-21 0 15,0-21-15,1-1 0,20 1 0,-21 0 16,21 0-16,-20-21 0,-1 20 0,0-20 16,21 0-16,-21 21 0,1-22 15,-1 1-15,-21 21 0,21 0 0,-21-22 16,21 22-16,-21 0 0,0 0 16,0 0-16,0-1 15,0 44 1,-21-1-1,0 0-15,21 0 0,0 21 16,0-20-16,0-1 0,-21 21 0,21-21 16,0 22-16,0-22 0,0 21 15,0-21-15,0 22 0,0-22 0,21 0 16,-21 0-16,21 0 0,0-21 0,0 0 16,0 21-16,1-21 0,20 0 15,-21 0-15,21 0 0,-20-21 0,20 0 16,-21 0-16,0 0 0,22 0 15,-22-1-15,0-20 0,21 21 0,-21-21 16,1-1-16,-1 1 0,0 0 0,-21-22 16,0 22-16,21-22 0,-21 22 15,0-22-15,21 22 0,-21-21 16,0 20-16,0 1 0,0 0 0,0 20 16,0 1-16,-21 0 0,21 0 15,-21 0-15,0 21 16,21 21-16,0 0 15,0 21-15,0 1 0,-21-1 0,21 0 16,0 1-16,0-1 0,0 22 0,0-22 16,0 0-16,0 22 0,0-22 15,0 0-15,-22 1 0,22-1 0,0 0 16,0 1-16,0-1 0,0-21 16,0 22-16,0-22 0,0 0 15,0 0-15,0 0 0,22-42 31,-1 0-15,-21 0-16,21 0 0,-21-1 0,0-20 16,21 0-16,0 21 0,-21-22 15,21 1-15,1 0 0,-22-1 0,21 22 16,0-21-16,0 21 0,0-22 16,-21 22-16,21 0 0,1 0 0,-1 21 15,0 0-15,0 0 16,0 21-16,-21 0 15,0 0-15,0 0 0,0 22 16,0-22-16,0 0 0,-21 0 16,0 0-16,0 1 0,21-1 15,-21 0-15,-1-21 0,1 21 0,0-21 16,0 0-16,0 0 16,0 0-1,-1-21-15,22 0 0,0 0 16,0-1-16,-21 22 0,21-21 15,0 0 1,0 42 15,0 0-31,0 1 0,0-1 16,0 0-16,0 0 0,0 0 16,0 0-16,0 22 0,0-22 15,21 0-15,1 0 0,-22 0 0,21 1 16,0-1-16,0 0 0,0-21 0,0 0 15,1 21-15,-1-21 0,0 0 16,21 0-16,-21 0 0,22-21 0,-1 21 16,-21-21-16,22 0 0,-22-1 0,21 1 15,-21 0-15,22-21 0,-22 21 16,0-22-16,0 22 0,0-21 16,-21-1-16,0 22 0,0-21 0,0 21 15,0 0-15,0-1 0,0 1 16,0 0-16,-21 21 0,0 0 0,0 0 15,0 0-15,-1 0 0,1 0 16,0 21-16,0 0 0,21 1 0,0-1 16,0 0-16,21 0 15,-21 0-15,21-21 0,0 21 16,1 1-16,-1-22 0,0 21 0,0-21 16,0 21-16,0-21 0,-21 21 0,0 0 15,22-21-15,-22 21 0,0 1 16,0-1-16,0 0 15,0 0-15,0 0 0,21-21 16,-21 21-16,21-21 16,0 0-16,0 0 15,0 0-15,1 0 16,-1 0-16,0 0 0,0-21 0,0 21 16,0-21-16,1 0 0,-22 0 0,21 0 15,0-1-15,0 1 0,0 0 16,-21 0-16,0-21 0,21 20 0,1 1 15,-22-21-15,0 21 0,0 0 0,21-1 16,-21 1-16,0 42 31,0 1-31,0-1 16,0 21-16,0-21 0,-21 0 16,21 22-16,0-22 0,0 21 0,0-21 15,0 1-15,0 20 0,0-21 0,0 0 16,0 0-16,21 1 15,0-22-15,0 0 0,0 0 0,0 0 16,1 0-16,-1 0 0,0 0 16,0-22-16,0 1 0,0 0 15,1 0-15,-22 0 0,0 0 16,21 21-16,0-22 0</inkml:trace>
  <inkml:trace contextRef="#ctx0" brushRef="#br0" timeOffset="8843.79">8382 11282 0,'0'0'0,"-21"21"0,21 0 16,0 0-16,0 1 0,0-1 15,21-21 1,0 0-16,0 0 15,0 0-15,-21-21 16,0-1-16,0 1 16,0 0-16,0 0 0,0 0 15,0 0-15,-21 21 16,0 0-16,0 0 0,0 0 16,0 0-16,21 21 0,-22 0 15,1 0-15,21 0 16,0 0-16,0 1 0,0-1 15,21-21-15,1 21 0</inkml:trace>
  <inkml:trace contextRef="#ctx0" brushRef="#br0" timeOffset="9172.6">8953 11748 0,'0'0'0,"-21"0"0,21 21 15,21-21 17,1-21-17,-22-1 1,-22 22 15,1 0-15,0 0-16,21 22 0,-21-22 0,21 21 15,0 0 1,21-21 0,0 0-16,0 0 0,22-21 0</inkml:trace>
  <inkml:trace contextRef="#ctx0" brushRef="#br0" timeOffset="9440.45">9588 11451 0,'0'0'0,"0"-21"0,-21-21 16,0 42-16,0 0 15,0 0-15,0 0 0,-1 0 16,1 21-16,0 0 0,0 0 0,0 0 15,21 1-15,-21 20 0,-1-21 16,1 21-16,21-20 0,0 20 0,0 0 16,0-21-16,0 1 0,0 20 0,0-21 15,0 21-15,0-20 16,0-1-16,21 0 0,1-21 0,-1 21 16,0-21-16,0 0 0,21 0 0,-20 0 15,-1 0-15,21 0 0,-21-21 16</inkml:trace>
  <inkml:trace contextRef="#ctx0" brushRef="#br0" timeOffset="10456.99">9948 11578 0,'0'0'0,"0"-21"0,0 0 16,0 0-16,0 0 0,0-1 0,-21 22 31,0 22-31,0-1 16,0 0-16,21 0 0,-22 0 0,1 22 15,21-22-15,0 21 0,-21-21 16,21 0-16,-21 22 0,21-22 0,0 21 16,0-21-16,0 1 0,0-1 0,0 0 15,21 0-15,0-21 0,0 0 16,1 0-16,20 0 0,-21 0 16,0 0-16,0 0 0,1-21 0,20 0 15,-21 21-15,0-21 0,0-1 16,-21-20-16,0 21 0,22 0 0,-22-22 15,0 22-15,0-21 0,0 21 16,0-22-16,-22 22 0,1 0 16,0 0-16,0 0 0,0 0 0,0-1 15,-1 22-15,1 0 0,0 0 0,0 0 16,0 0-16,21 22 16,-21-22-16,21 21 0,21-21 15,0 0-15,0 0 16,0 0-16,22 0 0,-1 0 15,-21 0-15,21 0 0,1-21 0,-1 21 16,-21 0-16,22-22 0,-1 22 16,-21 0-16,0 0 0,22 0 0,-22 0 15,0 0-15,0 0 0,0 0 16,0 22-16,1-1 16,-22 0-16,0 0 0,0 0 0,0 0 15,0 1-15,0-1 0,0 0 0,0 0 16,0 0-16,0 0 0,-22 1 0,22-1 15,-21-21-15,21 21 0,-21 0 16,0-21-16,21 21 0,-21-21 16,0 0-1,21-21 1,0 0 0,0 0-16,0 0 0,21-1 0,0 1 15,0 0-15,0-21 0,0 21 16,1-1-16,-1-20 0,0 21 0,0 0 15,21-22-15,-20 43 0,-1-21 0,21 0 16,-21 21-16,22 0 0,-22 0 16,0 0-16,21 0 0,-21 21 15,1 0-15,-22 1 0,0-1 0,0 0 16,0 21-16,0-21 0,0 1 16,0-1-16,0 21 0,0-21 0,0 0 15,-22 1-15,22-1 0,-21 0 0,21 0 16,0 0-1,0-42 17,0 0-17,0 0-15,0 0 0,21-1 16,1 1-16,-1-21 0,0 21 0,0-22 16,21 1-16,-20 21 0,20-21 0,0 20 15,1-20-15,-22 21 0,21 21 16,-21-21-16,22 21 0,-22 0 0,0 0 15,0 21-15,0 0 0,0 0 0,-21 0 16,0 1-16,0 20 0,0-21 16,0 21-16,0-20 0,0 20 15,0-21-15,0 0 0,-21 0 0,0 1 16,21-1-16,-21 0 0,0 0 16,0 0-16,-1 0 15,1-21-15,21-21 16,0 0-1</inkml:trace>
  <inkml:trace contextRef="#ctx0" brushRef="#br0" timeOffset="11348.99">11536 10732 0,'0'0'15,"-64"21"1,43 0-16,0-21 0,0 0 16,21 21-16,21-21 31,0 0-31,21 0 0,1-21 0,20 0 15,1 0-15,20-1 0,1 1 0,0-21 16,21 21-16,-1-22 0,1 1 16,0 0-16,-21-1 0,21 1 0,-1 0 15,-20-1-15,21 1 0,-21 0 0,-1-1 16,-20 1-16,-1 21 16,1 0-16,-22-22 0,-21 22 0,0 21 15,-21-21-15,0 0 0,-21 21 16,0 0-16,0 0 0,0 0 15,-22 0-15,1 0 0,21 0 0,-21 0 16,-1 0-16,22 0 0,0 0 16,-21 0-16,20 0 0,44 0 31,20 0-15,-21 0-16,0 0 0,22-21 0,-1 21 15,0-21-15,1 21 0,-1 0 0,-21 0 16,21 0-16,-20 0 15,-1 0-15,0 0 0,-21 21 16,0 0-16,0 0 16,0 0-16,-21 0 0,0 1 15,-1 20-15,22-21 0,-21 0 0,0 22 16,0-22-16,0 0 0,0 21 0,-1-21 16,22 1-16,-21-22 0,21 21 15,-21 0-15,21-42 31,21 0-31,0-1 0,1 1 16</inkml:trace>
  <inkml:trace contextRef="#ctx0" brushRef="#br0" timeOffset="11651.81">14626 9059 0,'0'0'0,"0"-21"0,0 0 0,0 0 0,21 21 16,0-21-16,-21 0 31</inkml:trace>
  <inkml:trace contextRef="#ctx0" brushRef="#br0" timeOffset="12217.55">14668 9165 0,'0'64'15,"0"-43"1,0 0-16,0 21 0,0-20 0,-21-1 15,21 21-15,0-21 0,-21 0 16,21 1-16,0-1 0,0 0 0,-21 0 16,0 0-16,21-42 31,0 0-31,0 0 16,0 0-16,0-1 0,0 1 15,0 0-15,0-21 0,0 21 0,0-22 16,21 1-16,0 0 0,0-1 0,-21 1 15,21 0-15,1 20 0,-1-20 16,0 21-16,0 0 0,0 0 0,0-1 16,1 22-16,20 0 0,-21 0 15,0 22-15,0-1 0,1 0 0,-1 0 16,0 21-16,0-20 0,0 20 16,-21-21-16,0 21 0,0-20 15,0 20-15,0-21 0,0 21 0,0-20 16,0-1-16,0 0 0,0 0 0,0 0 15,-21-21 1,0 0 0,21-21-16,0 0 15,0 0-15,0 0 0,0-1 16,21-20-16,0 21 0,0 0 16,1-22-16,-22 1 0,42 21 0,-21-21 15,0-1-15,0 22 0,22 0 16,-22 0-16,0 0 0,21 21 0,-20 0 15,-1 0-15,0 0 0,0 0 16,0 21-16,-21 0 0,0 21 0,0-21 16,0 22-16,0-22 0,0 21 0,0-21 15,-21 22-15,21-22 0,-21 0 16,0 21-16,0-20 0,21-1 0,0 0 16,0 0-16,-22-21 0,22 21 0,22-21 31,-1 0-16,0 0-15,0 0 0</inkml:trace>
  <inkml:trace contextRef="#ctx0" brushRef="#br0" timeOffset="14355.88">15981 9165 0,'0'0'0,"21"-21"0,0 0 16,-21 0-16,0 0 0,0-1 0,0 1 15,0 0-15,0 0 0,0 0 16,0 0-16,-21 21 0,0 0 16,0 0-16,-1 0 0,1 0 0,-21 0 15,21 0-15,0 0 16,-22 21-16,22 0 0,-21 0 0,21 21 16,-22-20-16,22 20 0,-21 0 0,21-21 15,-1 22-15,1-1 0,0-21 16,21 22-16,0-22 0,0 0 0,0 21 15,0-21-15,21 1 0,0-22 0,1 21 16,-1-21-16,21 0 0,-21 0 16,0 0-16,22 0 0,-22 0 0,0-21 15,21-1-15,-20 1 0,20 21 0,-21-42 16,0 21-16,0 0 0,1-1 16,-1-20-16,0 21 0,0-21 0,0 20 15,-21-20-15,0 21 0,0-21 16,0 20-16,0 1 0,0 0 15,-21 21 1,21 21 0,-21 0-16,21 1 0,-21-1 0,0 0 15,21 0-15,0 21 0,0-20 0,0-1 16,0 21-16,0-21 0,0 0 16,0 1-16,0-1 0,0 0 0,21 0 15,0-21-15,0 21 0,0-21 16,22 0-16,-22 0 15,21 0-15,0 0 0,-20-21 0,20 0 0,0 21 16,1-21-16,20 0 0,-21-1 16,-20 1-16,20 0 0,-21-21 15,21 21-15,-20-1 0,-22-20 0,0 21 16,21 0-16,-21-22 0,0 22 16,0 0-16,-21 21 15,21 21 1,0 0-16,-22 1 0,1-1 15,0 0-15,21 0 0,-21 21 0,0-20 16,21-1-16,0 0 0,-21 21 0,-1-21 16,22 1-16,0-1 15,0 0-15,-21 0 0,21 0 16,0 0-16,0-42 31,21 0-15,-21 0-16,22 0 0,-1 0 15,0-1-15,-21-20 0,21 21 16,0 0-16,0-22 0,-21 22 0,22 0 16,-1 0-16,0 0 0,0 0 0,0 21 15,0 0-15,1-22 0,-1 22 16,0 0-16,0 0 0,-21 22 16,21-1-16,-21 0 0,0 0 15,0 21-15,0-20 0,0-1 16,0 0-16,0 0 0,21 0 0,-21 0 15,22 1-15,-22-1 0,21 0 16,0-21-16,0 21 0,0-21 0,0 0 16,1 0-16,-1 0 0,0 0 0,21 0 15,-21 0-15,1 0 0,-1-21 16,21 21-16,-21-21 0,0 0 0,1-1 16,-22 1-16,21 0 0,0 0 15,-21 0-15,21 0 0,-21-22 0,0 22 16,0 0-16,0-21 0,0 20 15,0 1-15,0 42 47,0 1-47,-21-1 0,0 0 0,21 21 16,-21-21-16,21 1 0,0-1 16,0 0-16,0 0 0,0 0 0,0 0 15,0 1-15,0-1 0,0 0 0,21-21 16,-21 21-16,21-21 0,0 0 15,21 0-15,-20 0 0,20 0 0,-21 0 16,21 0-16,1 0 0,-22 0 16,21 0-16,-21-21 0,1 0 0,20 21 15,-21-21-15,0-1 0,0 1 16,1-21-16,-22 21 0,21 0 0,0-22 16,-21 22-16,0-21 0,0 21 15,0-1-15,21 22 0,-21-21 0,0 0 16,0 42-1,0 0 1,-21 1-16,21-1 0,-21 0 0,21 0 16,0 0-16,0 22 0,0-22 15,-21 0-15,21 0 0,0 0 0,0 0 16,0 1-16,0-1 0,0 0 16,21 0-16,0 0 0,0-21 15,0 21-15,0-21 0,1 0 0,20 0 16,-21 0-16,21 0 0,-20 0 0,20 0 15,0 0-15,1 0 0,-22-21 16,21 0-16,0 21 0,-20-21 0,20 0 16,0 0-16,-21-22 0,22 22 0,-22 0 15,0-21-15,21-1 0,-20 22 16,-1-21-16,-21 21 0,0-22 0,0 22 16,0 0-16,0 0 0,-21 21 15,-1 0-15,1 0 0,0 0 16,0 21-16,-21 0 0,20 0 0,-20 0 15,21 1-15,0 20 0,0-21 16,-1 0-16,1 22 0,0-22 16,0 0-16,21 0 0,0 0 0,0 0 15,0 1-15,0-1 0,0 0 16,21-21-16,0 0 16,0 0-16,1 0 0,-1 0 15,0 0-15,0 0 0,0-21 0,0 21 16,1-21-16,-1-1 0,0 1 15,-21 0-15,21 0 0,0 0 0,-21-22 16,0 22-16,0-21 0,21 21 16,-21 0-16,0-1 0,22 1 0,-22 0 15,0 0-15,0 42 32,0 0-32,0 0 15,-22 1-15,22 20 0,0-21 16,0 0-16,0 0 0,0 22 15,0-22-15,0 0 0,0 0 0,0 0 16,0 1-16,0-1 0,0 0 0,22 0 16,-1-21-16,0 21 0,0-21 15,0 0-15,0 0 0,1 0 0,-1 0 16,0 0-16,21 0 0,-21 0 0,1 0 16,-1-21-16,0 21 0,0-21 15,0 0-15,0 0 0,1-1 16,-1-20-16,0 0 0,0-1 0,0 1 15,0-21-15,1-1 0,-1 1 16,0-1-16,0 1 0,-21-1 0,21 22 16,-21-22-16,21 22 0,-21 0 0,0 20 15,0 1-15,0 0 0,0 0 16,0 0-16,-21 21 16,0 0-16,0 21 15,0 0-15,21 0 0,-21 22 16,21-22-16,0 21 0,-22 0 0,22 1 0,-21 20 15,21-20-15,0 20 16,0 1-16,0-22 0,0 21 0,0-20 16,0 20-16,0-20 0,0-1 0,21-21 15,1 21-15,-22-20 0,21-1 16,0 0-16,0 0 0,0-21 0,22 0 16,-22 0-16,0 0 0,0 0 0,0 0 15,0 0-15,22 0 0,-22 0 16,0 0-16,0-21 0,0 21 0,1-21 15,-1 0-15,0 21 0,0-22 0,0 1 16,0 0-16</inkml:trace>
  <inkml:trace contextRef="#ctx0" brushRef="#br0" timeOffset="15076.89">21230 8827 0,'0'0'0,"-21"-22"16,0 22 0,0 0-1,-1 0 1,1 0 0,0 0-1,21-21-15,0 0 16</inkml:trace>
  <inkml:trace contextRef="#ctx0" brushRef="#br0" timeOffset="15688.54">21103 8742 0,'0'-21'15,"0"0"1,0-1 0,0 1 15,-21 21 0,0 21-15,21 1-1,0-1-15,0 0 0,-21 0 0,21 0 16,0 0-16,-22 1 0,22 20 16,0-21-16,0 21 0,0 1 0,0-22 15,0 21-15,0-21 0,0 22 0,0-22 16,0 21-16,0-21 0,0 1 15,0-1-15,0 0 0,22 0 0,-22 0 16,21 0-16,-21 1 16,21-22-16,0 0 15,0 0-15,0 0 16,1 0-16,20-22 0,-21 22 16,21-21-16,22 0 0,-22 0 15,22 0-15,-1 0 0,22-22 0,0 22 16,-1-21-16,1-1 0,0 1 0,-1 0 15,1-1-15,-22 1 0,22 0 16,-21-1-16,-1 22 0,1-21 0,-22 21 16,0 21-16,1-21 0,-22-1 15,0 22-15,-21-21 16,21 21 0,-21 21 46,0 1-31,21-1 16</inkml:trace>
  <inkml:trace contextRef="#ctx0" brushRef="#br0" timeOffset="56148.64">12298 11769 0,'0'-21'31,"-21"21"-31,-1 0 16,1 0-16,0-22 0,-21 22 15,21 0-15,-22-21 0,22 0 16,-21 21-16,21 0 0,-22 0 0,22 0 15,0 0-15,-21 0 0,20 0 16,1 0-16,0 0 16,21 21-1,0 0-15,21 1 16,0-1-16,1-21 0,20 21 0,0 0 16,1 0-16,-1 0 0,21 1 15,1-1-15,-1 0 0,1 21 16,21-21-16,-1 1 0,1-1 0,0 0 0,20 21 15,1-21-15,0 1 0,-21-1 16,-1 0-16,1 0 0,0 0 16,-22-21-16,1 21 0,-1 1 0,-20-22 15,-1 0-15,-21 21 0,0-21 16,0 0-16,1 0 0,-22-21 31,-22 21-31,1-22 0,0 1 16,0 21-16,-21-21 0,-1 0 0,22 0 15,-21 0-15,-1-1 0,22 1 16,-21 0-16,21 0 0,0 21 16,-1-21-16,1 21 0,0 0 0,21-21 15,-21 21-15,42 0 47,0 0-47,22 21 0,-22-21 16,0 21-16,21-21 0,1 21 0,-22-21 15,21 21-15,0-21 0,-20 21 0,20-21 16,-21 22-16,0-22 0,0 21 16,1-21-16,-22 21 0,0 0 0,0 0 15,0 0-15,-22 1 16,1-1-16,-21 0 0,0 21 0,-1-21 16,1 1-16,0-1 0,-22 21 15,22-21-15,-1 0 0,1 1 16,21-1-16,-21-21 0,20 21 0,1 0 15,0-21-15,0 21 0,21 0 16,21-21 15,0-21-31,0 21 16,1-21-16</inkml:trace>
  <inkml:trace contextRef="#ctx0" brushRef="#br0" timeOffset="58179.98">15621 12023 0,'21'0'63,"-21"-21"-63,0-1 16,21 1-1,-21 0-15,21 21 16,-21-21-16,0 0 15,-21 21-15,0 0 0,0-21 16,0 21-16,0 0 0,-1 0 16,1 0-16,0 0 0,-21 21 0,21 0 15,-1 0-15,1 21 0,-21-20 16,21 20-16,0 0 0,-1 1 0,1-1 16,21 0-16,0 1 0,-21-1 0,21 0 15,0 1-15,0-1 0,0 0 16,0-21-16,0 22 0,21-22 0,-21 0 15,21 0-15,1 0 0,-1 1 16,21-22-16,-21 21 0,0-21 16,22 0-16,-1 0 0,-21 0 0,22 0 15,-1 0-15,0 0 0,-21-21 16,22 21-16,-1-22 0,0 1 0,1 0 16,-1 0-16,-21 0 0,22 0 0,-1-22 15,-21 22-15,0 0 0,0 0 16,-21 0-16,0-1 0,0 1 0,0 0 15,-21 21 17,21 21-32,-21-21 0,0 21 15,0 1-15,0 20 0,-1-21 16,22 0-16,0 0 0,0 1 0,0-1 16,0 0-16,0 0 0,0 0 0,0 0 15,22 1-15,-1-22 0,0 21 16,21-21-16,-21 0 0,22 0 0,-22 0 15,21 0-15,1 0 0,-1 0 0,0 0 16,-21 0-16,22-21 0,-1-1 16,-21 22-16,0-21 0,1 0 0,-1 0 15,-21 0-15,0 0 0,0-22 16,0 22-16,0 0 0,0-21 16,-21 20-16,-1 1 0,1 0 0,0 0 15,-21 0-15,21 0 0,-22 21 16,1 0-16,21 0 0,-22 0 0,1 0 15,21 0-15,-21 0 0,20 0 0,1 21 16,0-21-16,0 21 0,0 0 16,0 0-16,21 0 0,0 1 0,0-1 15,0 0-15,0 0 0,0 0 16,0 0-16,21-21 0,0 22 0,21-22 16,1 0-16,-1 0 0,21 0 0,1 0 15,-1 0-15</inkml:trace>
  <inkml:trace contextRef="#ctx0" brushRef="#br0" timeOffset="59000.51">17314 12213 0,'0'0'16,"-21"0"-16,0-21 0,-21 21 0,20-21 0,-20 21 15,0 0-15,21 0 0,-22 0 16,1 0-16,0 0 0,-1 0 0,22 0 15,-21 21-15,-1 0 0,22 0 0,0 1 16,-21-1-16,21 21 0,-1-21 16,1 0-16,0 1 0,21 20 15,0-21-15,0 0 0,0 0 0,0 1 16,0-1-16,0 0 0,0 0 16,21-21-16,0 21 0,1-21 0,-1 0 15,0 0-15,0 0 0,21 0 0,-20 0 16,20 0-16,-21 0 0,21-21 15,-20 0-15,20 0 0,-21 0 0,21-1 16,-20-20-16,20 0 0,-21-1 0,21 1 16,-20-21-16,-1-1 0,0 1 15,21-1-15,-42 1 0,21-1 0,1 22 16,-22-1-16,21-20 0,-21 42 16,0-22-16,0 22 0,0 0 15,0 0-15,0 0 0,-21 21 16,-1 0-16,1 21 15,0 21-15,0-21 16,21 22-16,0-22 0,-21 42 16,21-20-16,-21-1 0,21 22 0,-22-1 15,22-21-15,0 22 0,0-22 0,0 1 16,0-1-16,0 0 0,0 1 16,22-22-16,-1 21 0,-21-21 0,21 0 15,0 1-15,0-22 0,0 21 0,22-21 16,-22 0-16,0 0 0,21 0 15,-20 0-15,20 0 0,-21 0 16,21 0-16,-20-21 0,20-1 0,0 1 16,-21 0-16,22 0 0,-22 0 15,0 0-15,21-22 0,-20 22 0,-1-21 16,-21 21-16,21-22 0,-21 22 0,0-21 16,0 21-16,0-1 0,0 1 15,0 0-15,-21 21 0,0 0 0,-1 0 16,1 0-16,0 0 0,0 21 15,0 0-15,0 1 16,-1-1-16,22 0 0,0 21 0,-21-21 0,21 1 16,0 20-16,0-21 0,0 0 15,0 22-15,0-22 0,0 0 16,0 0-16,21 0 0,1 0 0,-1 1 16,0-1-16,0-21 15,0 0-15,0 0 0,1 0 0,-1 0 16,0 0-16,0 0 0,0 0 15,0 0-15,1 0 0,-1-21 16,0 21-16,0-22 0,0 1 0,0 21 16,1-21-16,-1 0 0,21 0 0</inkml:trace>
  <inkml:trace contextRef="#ctx0" brushRef="#br0" timeOffset="59481.03">19008 12129 0,'0'21'31,"0"0"-31,0 0 15,-22-21-15,22 21 16,-21 0-16,21 1 0,-21-1 0,21 0 16,0 0-16,-21 21 0,21-20 0,-21-1 15,21 0-15,0 0 0,0 0 16,0 0-16,21-21 16,0 0-16,0 0 0,22 0 0,-1 0 15,21 0-15,1 0 0,21-21 16,-1 21-16,1-21 0,0 0 0,-1 0 15,22-22-15,-21 22 0,-1 0 0,1-21 16,0 21-16,-1-22 0,-20 22 16,21 0-16,-22 0 0,1 0 15,-1-1-15,-21 1 0,1 21 0,-1-21 16,-21 21-16,0 0 0,-42 0 62,0 0-62,0 0 0,0 21 0,0-21 16,-1 0-16,1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37:55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2265 0,'0'-21'63,"22"21"-48,-1 0 1,-21-21-16,21 21 0</inkml:trace>
  <inkml:trace contextRef="#ctx0" brushRef="#br0" timeOffset="1316.76">1482 1185 0,'0'0'0,"0"-42"15,-22 21-15,22 0 0,0 0 0,0-1 16,0 1-16,-21 0 0,21 0 16,-21 21-16,21-21 15,-21 42 17,21 0-32,0 21 0,0-20 0,0 20 15,0 0-15,-21 22 0,21-22 16,0 22-16,0-1 0,0 1 15,0 20-15,0 1 0,-21-22 0,21 22 16,0-21-16,-22 20 0,22-20 16,0-1-16,0 1 0,0-22 15,0 22-15,0-22 0,0 0 0,0-21 16,0 22-16,0-22 0,0 0 16,0 0-16,0 0 0,0 1 0,0-44 31,0 1-16,0 0-15,0 0 0,0 0 16</inkml:trace>
  <inkml:trace contextRef="#ctx0" brushRef="#br0" timeOffset="1783.79">931 1270 0,'0'0'16,"-21"-21"-16,21 0 0,-21 0 0,0-1 0,0-20 15,21 21-15,0 0 0,0-22 16,0 1-16,0 21 0,21-21 15,0 20-15,0-20 0,21 0 0,1 21 16,20-22-16,1 22 0,-1 0 16,1 0-16,20 0 0,-20 21 15,-1 0-15,1 0 0,-1 21 0,1 0 16,-22 21-16,-21 1 0,1 20 16,-1 1-16,-21-1 0,0 22 0,-21-22 15,-1 22-15,1-22 16,-21 22-16,0-21 0,-1 20 15,1-20-15,0-1 0,-1-20 0,1 20 16,0-21-16,20 1 0,-20-22 16,21 0-16,0 21 0,0-42 0,-1 22 15,1-1-15,0-21 32,21-21-17,0-1-15</inkml:trace>
  <inkml:trace contextRef="#ctx0" brushRef="#br0" timeOffset="3798.64">1990 2307 0,'0'0'0,"42"0"16,-21-21-16,0 0 16,0 0-16,-21 0 0,0-1 15,22 1-15,-1-21 0,-21 21 0,0-22 16,0 22-16,0-21 0,0 0 16,0-1-16,-21 22 0,-1-21 0,1-1 15,0 22-15,0 0 0,0 0 16,0 21-16,-1 0 0,1 0 15,0 0-15,-21 0 0,21 21 0,-1 0 16,-20 22-16,21-22 0,0 21 16,0 0-16,-1 1 0,1-1 0,0 0 15,0 1-15,0-1 0,0-21 16,21 22-16,0-1 0,0-21 0,0 0 16,0 22-16,0-22 0,21 0 15,0 0 1,0-21-16,0 0 0,0 0 0,1 0 15,-1 0-15,0 0 0,21-21 16,-21 21-16,1-21 0,-1 0 0,0-1 16,21 1-16,-21 0 0,1-21 15,-22 21-15,21-1 0,0-20 0,0 21 16,-21-21-16,0 20 0,21-20 16,0 21-16,-21 0 0,22 0 0,-22-1 15,0 1-15,0 0 16,0 42 31,0 0-47,0 1 0,0-1 0,0 0 15,0 21-15,0-21 0,0 1 16,0 20-16,0-21 0,0 21 16,0-20-16,0-1 0,0 0 0,0 0 15,0 0-15,0 0 0,21-21 16,0 0-16,0 0 0,0 0 15,0 0-15,1 0 0,-1 0 16,21-21-16,-21 0 0,0 0 16,22 0-16,-22 0 0,21-1 0,-21-20 15,22 21-15,-22-21 0,21-1 16,-21 22-16,1-21 0,-1 21 16,-21-22-16,0 22 0,0 0 0,0 0 15,0 0 1,-21 21-1,21 21-15,0 0 16,0 0-16,0 0 16,0 0-16,21 1 0,-21-1 15,21 0-15,0 0 0,-21 0 0,0 0 16,21 1 0,-21-1-16,21 0 0,-21 0 0,0 0 15,0 0-15,22-21 0,-22 22 16,21-1-16,-21 0 0,21 0 15,0-21-15,0 0 0,0 21 16,1-21-16,-1 0 0,0 0 16,0 0-16,0 0 0,0-21 15,22 0-15,-22 21 0,0-21 0,0 0 16,22-1-16,-22 1 0,0-21 16,21 21-16,-21 0 0,1-22 0,-1 22 15,0-21-15,0-1 0,0 22 16,-21-21-16,0 21 0,21-22 15,-21 22-15,0 0 0,0 0 16,0 0-16,-21 21 16,0 0-16,0 0 15,0 21-15,0 0 0,-1 0 0,1 0 16,0 1-16,21 20 0,-21-21 16,0 21-16,0-20 0,21 20 0,0 0 15,0 1-15,0-22 0,0 21 16,0-21-16,0 22 0,0-22 0,0 0 15,0 0-15,21 0 0,0-21 16,0 21-16,21-21 0,-20 0 16,20 0-16,0 0 0,1 0 0,-1 0 0,0-21 15,-21 0-15,22 0 0,-1 0 16,0 21-16,1-21 0,-22-1 16,0-20-16,0 21 0,0 0 15,1 0-15,-22-22 0,21 22 0,-21 0 16,0-21-16,0 20 0,0 1 15,0 0-15,0 0 0,0 0 16,0 42 15,0 0-31,0 0 0,0 0 16,0 1-16,-21-1 0,21 21 0,-22-21 16,22 0-16,0 22 0,0-22 15,-21 0-15,21 21 0,-21-20 16,21-1-16,-21-21 0,21 21 0,0 0 15,0-42 17,0 0-17,21 0-15,0-22 0,0 22 16,1 0-16,-1-21 0,0 20 0,0-20 16,0 21-16,0-21 0,1 20 15,-1 1-15,0 0 0,0 0 0,0 21 16,0 0-16,1 0 15,-1 0-15,0 0 16,-21 21-16,0 0 0,0 0 16,0 1-16,0-1 0,0 0 0,0 21 15,0-21-15,0 1 0,0-1 16,0 21-16,0-21 0,0 0 0,0 1 16,0-1-16,0 0 0,21-21 15,0 21-15,0-21 16,1 0-16,-1 0 0,0 0 0,0 0 15,0 0-15,22-21 0,-22 21 16,0-21-16,0 0 0,21-1 0,-20-20 16,-1 21-16,0-21 15,0-1-15,0 1 0,0 0 0,22-22 16,-22 1-16,0-1 0,0 1 0,0-1 16,1 1-16,-1 20 0,0-20 15,0 20-15,0-20 0,-21 21 0,0-1 16,0 22-16,0-21 0,0 21 15,0-1-15,0 1 0,-21 21 16,0 0 0,0 21-16,0 1 0,21 20 15,-22-21-15,1 21 0,21 1 16,-21 20-16,21-20 0,0 20 0,-21 1 16,0-1-16,21 1 15,-21-1-15,21-21 0,-22 22 0,22-1 16,0-20-16,0-1 0,0 0 15,0 1-15,0-22 0,0 21 0,22-21 16,-1 1-16,0-1 0,0-21 0,0 21 16,0-21-16,1 0 0,-1 0 15,0 0-15,21 0 0,-21 0 0,1 0 16,20-21-16,-21 0 0,0-1 16,0 22-16,1-42 0,-1 21 0,0 0 15,0 0-15,0-22 0,-21 1 0,21 21 16,-21-22-16</inkml:trace>
  <inkml:trace contextRef="#ctx0" brushRef="#br0" timeOffset="4016.52">4466 1799 0,'0'0'0,"-21"0"0,42 0 31,21 0-31,-20 0 15,20 0-15,0 0 0,-21-21 16,22 21-16,-1-21 0,0 21 0,-20 0 16,20-21-16,-21 0 0,21 21 15,-20 0-15,-1-22 0,0 22 16,0 0-16,0 0 0,-21-21 0,21 21 16</inkml:trace>
  <inkml:trace contextRef="#ctx0" brushRef="#br0" timeOffset="4211.39">6181 1630 0,'0'0'16,"-127"0"-16,84 0 16,1-21-16</inkml:trace>
  <inkml:trace contextRef="#ctx0" brushRef="#br0" timeOffset="4572.2">6075 1249 0,'0'0'0,"21"-42"0,-21 20 0,0-20 16,0 21-16,0 0 0,0-22 15,0 22-15,0 0 0,0 0 0,0 0 16,0 42 0,0 0-1,0 0-15,0 22 0,0-1 16,-21 0-16,21 22 0,0-22 0,0 22 15,-21-1-15,21 1 0,0 20 16,0-20-16,0 20 0,-22-20 0,22-1 16,-21 1-16,21-1 0,-21-20 15,21 20-15,-21-20 0,21-1 16,0-21-16,0 21 0,0-20 0,0-1 16,0 0-16,21-42 31,0 0-31,-21-1 15,21-20-15,-21 21 0,0-21 16,22-1-16</inkml:trace>
  <inkml:trace contextRef="#ctx0" brushRef="#br0" timeOffset="5148.38">5969 1461 0,'0'0'0,"-21"-22"0,0 1 15,-22 0-15,43 0 16,0 0-16,0 0 0,0-1 0,0 1 15,21 0-15,1 0 16,-1 0-16,21 0 0,0-1 0,1 22 16,-1-21-16,0 21 0,1 0 15,-1 0-15,22 0 0,-22 0 0,0 21 16,1 1-16,-22-1 0,0 21 16,0-21-16,-21 22 0,0-22 0,0 21 15,-21 0-15,-21 1 0,-1-1 16,1 0-16,0 1 0,-22-1 0,22 0 15,-22 1-15,22-22 0,0 21 16,-1-21-16,1 1 0,0-22 16,20 21-16,1-21 0,0 0 0,21-21 31,0-1-31,42 1 0,-20 0 16,20 0-16,0 0 0,1 0 15,-1 21-15,0-22 0,1 22 0,20 0 16,-21-21-16,22 21 0,-22 0 0,1 0 15,-1 0-15,0 21 0,1 1 16,-1-1-16,-21 0 0,21 0 0,-20 0 16,-22 22-16,0-1 0,0-21 15,0 21-15,-22-20 0,1 20 16,0 0-16,-21-21 0,-1 22 0,1-22 16,-21 0-16,20 0 0,1 22 15,0-43-15,-1 21 0,1 0 0,0-21 16,20 0-16,-20 0 0,21 0 15,0 0-15,0 0 0,-1 0 0,1 0 16,0 0-16,21-21 16,0 0-1,0-1-15,0 1 0,21 0 16,0 21-16,1-21 16,-1 0-16,0 21 0,0-21 15,21-1-15</inkml:trace>
  <inkml:trace contextRef="#ctx0" brushRef="#br0" timeOffset="5584.13">6689 1842 0,'0'-22'0,"0"1"0,0 0 15,0 0-15,21 0 16,0 0-16,0 21 0,-21-22 15,21 22-15,0 0 0,1 0 16,-1 0-16,0 0 0,0 0 0,0 0 16,22 0-16,-22 22 0,0-1 15,21 21-15,-21-21 0,1 22 0,-1-22 16,0 21-16,0 0 0,0-20 16,-21 20-16,0 0 0,0-21 0,0 22 15,0-22-15,0 0 0,0 0 0,0 0 16,-21 1-16,0-22 15,0 0-15,21-22 32,0 1-32,0 0 0,0 0 0,0 0 15,0 0-15,21-22 0,-21 22 16,21-21-16,0 21 0,-21-1 16,0-20-16,21 21 0,1 0 0,-1 0 15,-21-1-15,21 1 0,0 0 16,-21 0-16,21 21 0,0-21 0,1 0 15,-1 21-15,0-22 0,0 22 16,0-21-16,0 21 16</inkml:trace>
  <inkml:trace contextRef="#ctx0" brushRef="#br0" timeOffset="6019.91">7789 1693 0,'-21'0'0,"0"0"0,0 0 16,0 0-16,-1 22 15,1-1-15,0-21 0,0 21 0,21 21 16,-21-21-16,0 1 0,-1 20 0,1-21 16,21 21-16,0-20 0,-21-1 15,21 21-15,0-21 0,0 0 0,0 1 16,0-1-16,0 0 0,0 0 15,0 0-15,21-21 0,0 21 16,1-21-16,-1 0 0,0 0 0,21 0 16,-21 0-16,22 0 0,-22-21 15,21 21-15,1-21 0,-22 0 0,0 0 16,0 0-16,0-22 0,0 22 0,1-21 16,-22-1-16,0 1 0,0 0 15,0-1-15,0 1 0,0 21 0,-22-21 16,1 20-16,0 1 0,0 0 15,21 0-15,-21 0 0,0 21 0,-1 0 16,1 0-16,0 0 0,0 0 16,0 0-16,0 21 0,21 0 0,0 0 15,0 0-15,0 1 16,0-1-16,0 0 0,0 0 16,0 0-16,21-21 15</inkml:trace>
  <inkml:trace contextRef="#ctx0" brushRef="#br0" timeOffset="6647.92">8234 1651 0,'0'0'0,"21"-21"16,-21 42 15,0 0-31,0 0 15,0 1-15,0 20 0,0-21 16,0 0-16,0 22 0,0-22 0,0 0 16,0 21-16,0-21 0,0 1 15,0-1-15,0 0 0,0 0 0,0 0 16,21-21 0,0 0-1,0-21-15,1 21 0,-1-21 16,-21 0-16,21 0 0,0-1 15,0-20-15,0 21 0,1 0 16,-1 0-16,-21-22 0,21 22 0,-21 0 16,21 0-16,-21 0 15,0 42 1,0 0 0,0 0-16,0 0 0,0 0 0,0 1 15,0 20-15,0-21 0,0 0 0,0 0 16,0 1-16,0-1 0,0 0 15,0 0-15,0 0 0,21-21 16,0 0-16,1 0 0,-1 0 0,21 0 16,-21 0-16,22 0 0,-22 0 15,21-21-15,-21 0 0,22 0 16,-22 0-16,0-22 0,0 22 16,0-21-16,-21 21 0,0-22 0,0 1 15,0 0-15,0 20 0,0-20 0,0 21 16,0 0-16,0 0 0,-21-1 15,0 22-15,0 0 0,0 0 16,-1 0-16,1 0 16,21 22-16,-21-22 0,21 21 15,0 0-15,0 0 0,0 0 16,0 0-16,21 1 16,0-22-16,1 0 0,-1 0 0,0 0 15</inkml:trace>
  <inkml:trace contextRef="#ctx0" brushRef="#br0" timeOffset="7071.75">9356 1693 0,'21'-21'0,"-42"42"0,63-42 0,-21 0 15,0 21-15,-21-21 0,0 0 16,-21 21 15,0 0-31,0 21 16,0 0-16,-1-21 0,1 21 15,0 0-15,0 22 0,21-22 0,-21 0 16,21 0-16,-21 0 0,21 1 16,0-1-16,0 0 0,0 0 0,21 0 15,0 0-15,0-21 16,0 22-16,0-1 0,1-21 0,-1 21 16,0-21-16,21 0 0,-21 21 15,1-21-15,-1 0 0,0 21 0,0-21 16,0 0-16,-21 21 0,-21 1 31,0-22-31,-21 0 0,20 0 16,-20 0-16,0 0 0,21 0 15,-22 0-15,1 0 0,21 0 0,0 0 16,-1 0-16,1 0 0,0 0 16,42 0 15,0 0-16,22-22-15,-22 22 0,0 0 16</inkml:trace>
  <inkml:trace contextRef="#ctx0" brushRef="#br0" timeOffset="7443.54">9588 2032 0,'0'0'0,"22"0"0,-1 0 15,-21-21-15,21 21 16,0 0-16,0 0 0,0 0 15,1 0-15,-1-21 0,0 0 0,0 21 16,0-22-16,0 22 0,1-21 0,-1 0 16,0 0-16,0 0 0,0 0 15,0-1-15,1 1 0,-22 0 0,21 0 16,-21 0-16,0 0 16,-21 21-1,-1 0-15,1 0 0,0 0 0,0 0 16,0 21-16,0 0 15,-1 0-15,1 0 0,0 22 0,21-22 16,-21 0-16,21 21 0,0-21 0,0 1 16,0 20-16,0-21 0,0 0 15,0 0-15,0 1 0,21-1 16,0 0-16,0-21 0,1 21 16,-1-21-16,0 0 0,0 0 15,0 0-15,0 0 0,1 0 0,-1 0 16,0 0-16,0-21 15,0 0-15,0 0 0,1-1 16</inkml:trace>
  <inkml:trace contextRef="#ctx0" brushRef="#br0" timeOffset="7823.34">10139 1842 0,'0'0'0,"0"-22"0,0-41 16,0 42-1,0 0-15,21-1 0,0 22 0,0-21 16,0 21-16,1 0 0,-22-21 0,21 21 15,21 0-15,-21 0 0,0 0 16,1 0-16,-1 0 0,0 21 0,0-21 16,-21 21-16,21 1 0,-21 20 15,21-21-15,-21 0 0,0 22 0,0-22 16,0 21-16,-21-21 0,0 22 16,0-22-16,0 0 0,21 0 15,-21 0-15,-1 0 0,1-21 0,21 22 16,0-44 15,0 1-31,0 0 16,21 0-16,1-21 0,-22 20 15,21 1-15,0-21 0,-21 0 16,21-1-16,0 22 0,-21-21 0,21-1 16,1 22-16,-22 0 0,0-21 15,21 21-15,0-1 0,0 1 16,-21 0-16,21 0 15,0 21 1</inkml:trace>
  <inkml:trace contextRef="#ctx0" brushRef="#br0" timeOffset="8424">11366 1884 0,'0'0'0,"0"-21"16,22 21 31,-1 0-47,0 0 0,0 0 15,21 0-15,1 0 0,-1 0 0,0 0 16,22 0-16,-1 21 0,1-21 0,21 0 16,-1 0-16,1 21 0,0-21 15,-1 0-15,1 0 0,-22 21 0,22-21 16,-21 0-16,-1 0 0,1 0 15,-1 0-15,-21 0 0,1 0 16,-1 0-16,-21 0 0,0 0 0,1 0 16,-1 0-16,0 0 31,-21-21-31,0 0 16,0 0-16,0 0 15,0-1-15,0 1 16,0 0-16,-21 21 0</inkml:trace>
  <inkml:trace contextRef="#ctx0" brushRef="#br0" timeOffset="8808.78">12785 1651 0,'-22'0'16,"1"0"0,42 21-1,1-21-15,-1 21 16,0-21-16,0 22 0,21-22 15,-20 0-15,20 21 0,0-21 0,1 0 16,-1 21-16,-21-21 0,21 0 16,-20 0-16,20 21 0,-21-21 0,0 0 15,0 0-15,1 0 0,-1 0 0,-21 21 16,0 0 0,-21-21-16,-1 22 15,1-1-15,0-21 0,0 21 16,-21 0-16,20 0 0,1 0 15,0 1-15,0-1 0,0 0 0,0 0 16,-1 0-16,1 0 0,0 1 16,0-1-16,21 0 0,-21 0 15,0-21-15,21 21 0,-22 0 32,1-21-1,21-21-16</inkml:trace>
  <inkml:trace contextRef="#ctx0" brushRef="#br0" timeOffset="17640.66">14795 1482 0,'0'0'0,"22"0"32,-1 0-32,0 0 15,0-21-15,0-1 16,0 22-16,-21-21 0,22 0 15,-1 0-15,0 0 0,-21 0 16,0-1-16,0 1 0,0 0 16,0 0-16,0 0 0,0 0 0,0-1 15,-21 1-15,0 0 16,-1 21-16,-20 0 0,21 0 0,0 0 16,0 0-16,-22 21 0,22 0 15,-21 1-15,21-1 0,-1 21 0,-20 0 16,21-20-16,0 20 0,-22 0 15,22 1-15,0-1 0,0 0 0,21 1 16,0-22-16,0 21 0,0 0 16,0-20-16,0-1 0,21 0 15,0 0-15,0 0 0,1-21 0,-1 0 16,0 0-16,0 0 0,0 0 0,22 0 16,-22 0-16,21-21 0,-21 0 15,22 0-15,-22 0 0,21-1 0,-21 1 16,22-21-16,-22 21 0,0-22 15,0 22-15,0-21 0,0 0 0,1 20 16,-22-20-16,0 0 0,0 21 16,0-22-16,0 22 0,0 0 0,0 0 15,0 0-15,0 42 32,-22 0-32,22 0 0,-21 21 0,21-20 15,0 20-15,-21 0 0,21 1 0,0-22 16,0 21-16,0 0 0,0 1 15,21-22-15,0 21 0,1-21 0,-1 1 16,0 20-16,21-42 0,-21 21 16,22 0-16,-22-21 0,21 0 0,1 0 15,-1 0-15,0 0 0,-21 0 0,22 0 16,-1 0-16,-21-21 16,22 0-16,-1 0 0,-21 0 0</inkml:trace>
  <inkml:trace contextRef="#ctx0" brushRef="#br0" timeOffset="18139.38">15960 1291 0,'0'0'16,"0"-21"-16,0 0 0,0 0 15,-22 21-15,1 0 16,0 0-16,0 0 0,0 0 16,0 0-16,-1 0 0,1 0 0,-21 21 15,21 0-15,0 0 0,-22 22 0,22-22 16,0 0-16,0 21 15,-22 1-15,43-22 0,-21 21 0,21 0 16,0-20-16,0 20 0,0-21 16,0 0-16,0 0 0,21 1 0,1-1 15,-1-21-15,0 0 0,0 0 0,0 0 16,22 0-16,-22 0 0,21 0 16,-21 0-16,0-21 0,22-1 0,-22 1 15,21 0-15,-21 0 0,1-21 0,-1 20 16,0-20-16,0 0 0,0-1 15,0 1-15,1-21 0,-22 20 0,0-20 16,21 20-16,-21-20 0,0 21 16,0-1-16,0 1 0,0 0 15,0 20-15,0-20 0,-21 21 16,-1 21-16,1 0 16,0 21-16,21 21 0,-21-20 15,0 20-15,21 0 0,0 1 16,0-1-16,-21 21 0,21-20 0,0-1 15,0 0-15,0 22 0,0-43 16,0 21-16,0 1 0,0-1 0,0-21 16,21 22-16,-21-22 0,21 0 0,0 0 15,-21 0-15,21 0 0,0-21 16,1 0-16,20 0 0,-21 0 0,0 0 16,22 0-16,-22 0 0</inkml:trace>
  <inkml:trace contextRef="#ctx0" brushRef="#br0" timeOffset="18660.14">16806 1355 0,'0'-21'15,"0"42"-15,0-64 0,0 22 0,0 0 16,-21 0-16,0 21 0,0-21 0,0 0 16,-1 21-16,1 0 0,0 0 0,0 0 15,-21 0-15,20 0 0,1 0 16,-21 21-16,21-21 0,0 21 15,-22 21-15,22-21 0,0 1 16,0 20-16,0-21 0,21 0 0,0 22 16,0-1-16,0-21 0,0 21 0,0-20 15,0-1-15,21 0 0,0 0 16,0 0-16,0 0 0,0 1 0,22-22 16,-22 0-16,0 0 0,0 0 15,0 0-15,1 0 0,20 0 0,-21 0 16,0-22-16,0 1 0,1 0 0,-1 0 15,0 0-15,0-22 0,-21 22 16,21-21-16,-21 0 0,21-1 0,-21 1 16,0-22-16,0 22 15,0-21-15,0-1 0,0 22 0,0-22 16,0 22-16,0 0 0,0-1 16,0 22-16,0 0 0,0 0 0,0 0 15,0 42 1,0 0-16,0 21 0,0 1 15,0-1-15,0 0 0,0 1 0,0 20 16,0-21-16,0 1 0,0 20 16,0-20-16,0-1 0,0 0 0,0-21 15,0 22-15,0-1 0,0-21 16,0 0-16,0 1 0,0-1 0,0 0 16,0 0-16,22-21 0,-1 0 15,0 0-15,0 0 16</inkml:trace>
  <inkml:trace contextRef="#ctx0" brushRef="#br0" timeOffset="19099.9">17251 1397 0,'0'0'0,"0"-21"15,0 0-15,0 0 16,0-1-16,0 1 0,0 0 15,21 0-15,0 21 16,0 0-16,-21-21 0,21 21 0,1 0 16,-1 0-16,0 0 0,21 0 0,-21 0 15,1 21-15,-1 0 0,0 0 16,-21 0-16,21 1 0,-21-1 0,21 0 16,-21 0-16,0 21 0,0-20 15,0-1-15,0 0 0,0 0 0,-21 0 16,0 0-16,21 1 0,-21-1 15,21 0-15,-21-21 0,-1 0 16,1 0 0,21-21-16,0 0 15,0-1-15,0 1 16,0 0-16,21 0 0,1 0 0,-22 0 16,21-22-16,0 22 0,0 0 15,-21 0-15,21 0 0,0-1 0,-21 1 16,22 0-16,-1 21 15,-21-21-15,21 21 0,0 0 16,0 0-16,0 0 16</inkml:trace>
  <inkml:trace contextRef="#ctx0" brushRef="#br0" timeOffset="20097.36">17843 1418 0,'0'0'16,"22"0"-16,-1 0 0,0 0 0,0-21 16,0 21-16,0-21 0,1 21 15,-1-21-15,0 0 0,0-1 0,0 22 16,0-21-16,1 0 0,-22 0 16,0 0-16,0 0 0,0-1 0,0 1 15,0 0 1,-22 21-16,1 0 15,0 0-15,0 0 0,0 21 16,21 0-16,-21 1 16,-1-1-16,1 0 0,21 0 0,0 0 15,-21 0-15,21 22 0,-21-22 16,21 0-16,0 0 0,0 0 0,0 1 16,0-1-16,0 0 0,0 0 0,21 0 15,0 0-15,0-21 16,1 22-16,20-22 0,-21 0 0,0 0 15,22 0-15,-22 0 0,21 0 16,-21 0-16,22-22 0,-22 1 0,0 21 16,21-21-16,-21 0 0,22 0 15,-22 0-15,0-1 0,0-20 16,22 21-16,-22 0 0,0-22 0,0 22 16,-21-21-16,0 21 0,21 0 15,-21-1-15,0 1 0,-21 21 31,21 21-31,0 1 0,0-1 16,0 0-16,0 0 0,0 0 0,0 0 16,0 1-16,0-1 0,0 0 15,0 0-15,0 0 0,0 0 16,0 1-16,0-1 16,0 0-16,-21-21 46,0 0-46,0 0 16,-1 0-16,22-21 16,-21 21-16,0 0 15,21 21 1,0 0 0,21-21-1,0 0-15,1 0 0,-1 0 0,0 0 16,0 0-16,0 0 0,0 0 15,22 0-15,-22 0 0,0 0 16,21 0-16,-20 0 0,20 0 0,-21-21 16,21 0-16,-20 21 0,20-21 15,-21-1-15,0 1 0,0 0 0,1 0 16,-1 0-16,0 0 0,-21-1 16,0 1-16,0-21 0,0 21 0,0 0 15,0-1-15,0 1 0,0 0 16,-21 42-1,21 0-15,0 1 16,0-1-16,0 0 0,0 0 16,0 0-16,0 0 0,0 22 15,0-22-15,0 0 0,0 0 0,0 0 16,0 1-16,0-1 16,0 0-16,0 0 0,0 0 15,-21-21 1,-1 0-16,1 0 15,0 0-15,0 0 16,21-21 15</inkml:trace>
  <inkml:trace contextRef="#ctx0" brushRef="#br0" timeOffset="21192.24">20764 847 0,'0'0'0,"0"-21"0,0-1 15,22 1-15,-22 0 16,0 0-16,0 0 0,-22 21 16,1 0-16,0-21 0,-21 21 15,21 0-15,-22 0 0,1 0 0,0 0 16,-1 21-16,-20 0 16,20 0-16,1 21 0,0 1 0,-1-1 15,1 22-15,0-1 0,21 1 16,-22-22-16,22 21 0,21 1 0,0-1 15,0-20-15,0-1 0,0 0 0,0 1 16,0-1-16,21 0 0,0-20 16,1 20-16,20-21 0,-21 0 0,21 0 15,1-21-15,20 22 0,-20-22 16,-1 0-16,21 0 0,-20 0 0,-1 0 16,22-22-16,-22 22 0,0-21 15,1 0-15,-1 0 0,-21 21 0,21-21 16,-42 0-16,0-1 0,0 1 15,0-21-15,0 21 0,0 0 16,-42-1-16,21 1 0,-21 21 0,-1-21 16,1 21-16,-22 0 0,22 0 15,0 0-15,-1 0 0,1 0 0,21 0 16,-21 0-16,20 0 0,1 0 16,0 0-16,0 0 0,42 0 31,0 0-31,0 0 15,22 0-15,-22 0 0,21-21 0,-21 21 16,22 0-16,-22 0 0,21-21 16,-21 21-16,1 0 0,-1 0 15,0 0-15,0 0 0,0 0 0,-21 21 16,0 0 0,0 0-16,0 0 0,0 22 0,0-1 15,0 0-15,0 1 0,0-1 16,-21 0-16,21 1 0,-21 20 0,0-20 15,21-1-15,-21 21 0,21-20 16,0-1-16,-22 0 0,1 1 0,21-22 16,-21 21-16,21-21 0,-21 1 0,21-1 15,0 0-15,0 0 0,0 0 16,0 0-16,0-42 31,0 0-15,0 0-16,0 0 0,21 0 15,0-1-15,-21-20 0,21 21 0,1-21 16</inkml:trace>
  <inkml:trace contextRef="#ctx0" brushRef="#br0" timeOffset="21847.89">21209 889 0,'0'0'0,"0"21"16,0 0-16,0 1 0,-21-1 15,0 21-15,21 0 0,-22 1 0,1-1 16,0 0-16,21 1 0,-21 20 16,0-20-16,21-1 0,0 0 0,-21 1 15,-1-1-15,22 0 0,0 1 16,0-22-16,0 0 0,0 21 0,0-21 15,0 1-15,22-22 32,-1-22-32,-21 1 0,21 0 15,0 0-15,21 0 16,-20 0-16,-1-22 0,0 22 0,0-21 16,0-1-16,0 22 0,1-21 15,-1 21-15,0 0 0,-21-1 0,0 1 16,21 21-16,0 0 0,-21 21 31,0 1-31,21-1 0,-21 0 16,22 0-16,-22 0 0,21 0 15,-21 1-15,21-22 0,0 21 0,-21 0 16,21 0-16,0 0 16,1-21-16,-1 0 0,0 21 15,0-21-15,0 0 0,0 0 0,1 0 16,-1 0-16,0 0 0,21-21 15,-21 21-15,1-21 0,-1 0 0,0 0 16,0 0-16,0-22 0,0 22 16,1-21-16,-22-1 0,0 1 0,21 0 15,-21-1-15,0 1 0,0-21 16,0 20-16,0 1 0,0 21 0,0 0 16,0-1-16,-21 1 0,-1 21 15,1 0-15,0 0 16,0 21-16,21 1 15,-21-1-15,21 0 16,0 0-16,0 0 0,0 0 16,21-21-16</inkml:trace>
  <inkml:trace contextRef="#ctx0" brushRef="#br0" timeOffset="22168.71">22479 847 0,'0'0'0,"0"-21"15,-21 21 1,0 21 0,21 0-16,0 21 0,-22 1 15,1-22-15,21 21 0,-21 0 16,21 22-16,-21-22 0,21 1 0,0-1 15,-21 0-15,21 1 0,-21-1 0,21-21 16,0 21-16,0-20 0,-22 20 16,22-21-16,0 0 0,-21 0 0,21 1 15,0-1-15,0 0 0,0 0 16,21-42 15,1 0-31,-1 0 16,0-1-16,0 1 0</inkml:trace>
  <inkml:trace contextRef="#ctx0" brushRef="#br0" timeOffset="22452.05">22881 889 0,'0'0'16,"21"-42"-16,-21-22 16,0 43-16,-21 42 31,21 22-31,-21-22 0,21 21 15,0 0-15,0 22 0,0-22 16,-21 1-16,21 20 0,-21-21 16,21 22-16,-22-22 0,22 1 0,-21-1 15,0-21-15,21 21 0,-21 1 0,21-22 16,0 21-16,-21-21 0,21 1 16,0-1-16,-21 0 0,42-21 46,-21-21-46,21 21 16,-21-21-16,0-1 0</inkml:trace>
  <inkml:trace contextRef="#ctx0" brushRef="#br0" timeOffset="22707.91">22225 1312 0,'21'0'16,"0"0"0,0 0-16,22 0 0,-1 0 15,-21-21-15,22 21 0,-1 0 0,0-21 16,-21 21-16,22 0 0,-22-21 16,21 21-16,-21-21 0,1 21 0,-1 0 15,0 0-15,0 0 0,-21-21 16,0 42 15,-21 0-31,0-21 16</inkml:trace>
  <inkml:trace contextRef="#ctx0" brushRef="#br0" timeOffset="26284.24">1291 4233 0,'0'0'0</inkml:trace>
  <inkml:trace contextRef="#ctx0" brushRef="#br0" timeOffset="26313.23">1122 4149 0</inkml:trace>
  <inkml:trace contextRef="#ctx0" brushRef="#br0" timeOffset="26508.18">1482 7578 0,'21'-402'0,"-42"804"0,63-1228 16,-21 445-16</inkml:trace>
  <inkml:trace contextRef="#ctx0" brushRef="#br0" timeOffset="28235.47">1905 4678 0,'0'-21'0,"21"0"16,-21-1-16,21 22 15,-21-21-15,0 0 0,0 0 0,21 0 16,1 0-16,-22-22 0,0 22 16,0 0-16,0 0 0,0 0 0,0-1 15,0 1-15,0 0 0,-22 21 16,1 0-16,0 0 15,-21 0-15,21 0 0,-22 21 16,1 0-16,0 22 0,-1-22 16,1 21-16,21 1 0,-22-1 0,22 21 15,-21-20-15,21 20 16,21 1-16,0-1 0,-21 1 0,21-22 0,0 22 16,0-1-16,0-21 15,21 1-15,0-1 0,0 0 0,0-20 16,0-1-16,22 0 0,-22 0 15,21 0-15,1-21 0,-22 0 0,21 0 16,0 0-16,1 0 0,-1-21 16,-21 0-16,22 0 0,-1 0 0,0-22 15,1 1-15,-1 0 0</inkml:trace>
  <inkml:trace contextRef="#ctx0" brushRef="#br0" timeOffset="28964.05">2476 4043 0,'0'0'0,"-21"-64"16,0 64-1,0 0-15,21 22 16,0-1-16,0 21 0,0 0 0,0 1 16,0-1-16,0 22 0,21-1 15,-21-21-15,0 22 0,0-1 0,0 1 16,0-1-16,0 1 0,0-22 15,0 22-15,0-1 0,0-20 0,0 20 16,0-21-16,0-20 0,0 20 16,0-21-16,0 21 0,0-20 15,0-1-15,0-42 32,0-1-32,21 1 15,-21 0-15,21 0 0,-21-21 0,22 20 16,-1-20-16,-21 0 0,21-1 15,0 1-15,0 21 0,0-21 0,1 20 16,20 1-16,-21 0 0,0 0 16,0 21-16,22 0 0,-22 0 0,0 0 15,0 21-15,0 0 0,1 0 16,-22 1-16,0-1 0,0 21 16,21-21-16,-21 22 0,0-1 15,0-21-15,0 21 0,0 1 16,21-22-16,-21 21 0,0-21 0,0 1 15,21-1-15,0 0 0,0-21 16,1 0-16,-1 0 16,0 0-16,0-21 0,0 21 15,0-21-15,22-1 0,-22 1 0,0 0 16,0-21-16,0 21 0,1-1 16,-1-20-16,-21 0 0,21 21 0,0-22 15,-21 22-15,0-21 0,0 21 0,21-1 16,-21 1-16,0 0 0,21 21 15,-21 21 17,0 0-32,0 1 0,0-1 0,0 21 15,0-21-15,0 22 0,0-22 16,0 21-16,0-21 0,0 22 0,0-22 16,0 0-16,0 0 0,0 0 0,0 0 15,0 1-15,0-44 47,22 1-47,-22 0 16,0-21-16</inkml:trace>
  <inkml:trace contextRef="#ctx0" brushRef="#br0" timeOffset="29323.9">3408 4424 0,'0'0'0,"-21"0"15,-1 0 1,1 0-16,21 21 0,0 0 0,0 0 16,0 1-16,0-1 15,0 0-15,21 0 16,1-21-16,-1 0 0,0 0 0,0 0 16,0 0-16,22 0 0,-22 0 0,0-21 15,0 21-15,0-21 0,0 0 16,1-1-16,-22 1 0,0 0 15,0 0-15,0 0 0,0 0 0,0-1 16,-22 1-16,1 0 0,0 0 16,0 21-16,0 0 0,0 0 0,-22 0 15,22 0-15,0 0 0,0 0 16,0 21-16,-1-21 0,1 21 0,21 0 16,-21 1-16,21-1 0,0 0 15,0 0-15,0 0 0,0 0 0,21 1 16,0-1-16,1-21 15,-1 0-15,21 0 0,-21 0 0,22 0 16,-22 0-16</inkml:trace>
  <inkml:trace contextRef="#ctx0" brushRef="#br0" timeOffset="29620.24">4064 4128 0,'0'-22'15,"0"1"-15,0 42 16,0 1 0,-21-1-16,21 21 0,0-21 15,0 22-15,0-1 0,0 21 16,0-20-16,0 20 0,0-20 0,-21 20 16,21 1-16,-22-1 0,22-21 0,0 22 15,0-22-15,0 22 0,0-22 16,0 0-16,0 1 0,0-22 0,0 21 15,0-21-15,0 1 16,0-1-16,22-21 16,-1 0-16,0-21 15,-21-1-15,21 1 0,0 0 0,0 0 16,1 0-16</inkml:trace>
  <inkml:trace contextRef="#ctx0" brushRef="#br0" timeOffset="30164.24">4720 4720 0,'21'-21'0,"-42"42"0,63-63 0,-20 21 0,-1 0 15,0 21-15,-21-22 0,0 1 0,0 0 16,0 0-16,0 0 16,-21 21-16,0 0 0,-1 0 15,-20 0-15,21 0 0,0 21 16,-22 0-16,22-21 0,-21 21 0,21 22 15,-22-22-15,1 21 0,21-21 16,-21 22-16,20-1 0,1 0 16,0 1-16,0-1 0,21 0 0,0-21 15,0 22-15,0-22 0,0 0 16,0 0-16,0 0 0,21-21 0,0 0 16,0 0-16,1 0 0,20 0 15,-21 0-15,0 0 0,22-21 0,-22 0 16,21 0-16,-21 0 0,22-22 0,-1 22 15,-21-21-15,21 0 16,-20-1-16,20-20 0,-21 20 0,21-20 0,-20-1 16,-1 1-16,0-1 0,0-20 15,0 20-15,0 1 0,1-22 16,-22 43-16,0-22 0,0 22 0,0 0 16,0 20-16,0-20 0,-22 42 15,1 0 1,0 21-16,21 22 0,-21-1 15,0 0-15,21 22 0,0-1 0,-21 1 16,21-1-16,-22 1 0,22 20 0,0-20 16,0-1-16,0 1 0,0-1 15,0-20-15,0 20 0,0-20 16,22-1-16,-1 0 0,0-21 0,0 1 0,0 20 16,0-42-16,22 21 15,-1-21-15,-21 0 0,22 0 0,-1 0 16,0 0-16</inkml:trace>
  <inkml:trace contextRef="#ctx0" brushRef="#br0" timeOffset="30651.96">6181 4276 0,'0'0'15,"0"-43"-15,0 1 0,0 0 0,0-1 16,0 1-16,0 21 0,0-21 0,-22 20 16,22 1-16,0 0 0,0 0 0,-21 21 15,0 0 1,0 0-16,21 21 0,0 0 16,0 0-16,0 22 0,0 20 15,0-20-15,0 20 0,0 1 0,0-1 16,0 22-16,0-22 0,0 1 0,0-1 15,0 1-15,0-1 0,0 1 16,0-22-16,0 0 0,0 1 0,0-1 16,0-21-16,0 0 0,0 1 0,0-1 15,21-21 1,-21-21 0,0-1-16,0 1 0,0 0 15,0 0-15</inkml:trace>
  <inkml:trace contextRef="#ctx0" brushRef="#br0" timeOffset="31205.16">5927 4424 0,'0'0'0,"0"-42"0,-22-1 0,22 1 0,-21 21 15,21-22-15,0 1 0,0 0 16,0 21-16,0-22 0,21 22 0,1-21 16,-1 21-16,21-1 0,-21 1 15,22 0-15,-1 0 0,0 0 0,1 0 16,-1 21-16,0 0 0,1 0 15,-1 0-15,0 21 0,1 0 16,-1 0-16,-21 21 0,0 1 0,0-1 16,-21 0-16,0 22 0,-21-22 15,0 22-15,0-1 0,-21-20 0,-1 20 16,1-21-16,0 1 0,-1-22 16,22 21-16,0-21 0,0 1 0,0-1 15,42-42 16,0-1-31,0 1 0,0 21 16,22-21-16,-22 21 0,21-21 16,-21 21-16,22 0 0,-1 0 15,21 0-15,-20 0 0,-1 21 0,22-21 16,-22 21-16,0 0 0,1 22 16,-1-22-16,-21 21 0,0 1 0,0-22 15,-21 42-15,0-20 0,0-1 0,0 0 16,-21 1-16,0-1 0,-21 0 15,-1 1-15,1-22 0,0 21 0,-22-21 16,22 0-16,-22 1 0,22-1 0,-21 0 16,20-21-16,1 0 0,21 0 15,-22 0-15,22 0 0,-21 0 0,21 0 16,0-21-16,-1 21 0,22-21 16,-21-1-16,21 1 0,0 0 15,0 0-15,0 0 0,0 0 16,21-1-16,1 1 15,-1 21-15,0-21 0,21 0 0,-21 0 16,22 0-16,-1-1 0,0 1 0</inkml:trace>
  <inkml:trace contextRef="#ctx0" brushRef="#br0" timeOffset="31612.93">7091 4678 0,'0'0'0,"21"-42"15,-21 20 1,0 1-16,21 0 0,0 21 16,0-21-16,1 21 15,-1 0-15,0 0 0,0 0 0,0 0 16,0 21-16,1 0 0,-1 0 0,0 22 16,0-22-16,0 0 0,0 21 15,1 1-15,-22-1 0,0 0 0,0 1 16,0-22-16,0 21 0,0 1 15,0-22-15,0 21 0,-22-21 0,1 0 16,21 1-16,-21-1 0,21 0 0,-21-21 31,21-21-15,0 0-16,0-1 0,0 1 16,0 0-16,0-21 0,0 21 15,21-22-15,-21 1 0,0 21 0,0-22 16,21 1-16,0 21 0,1 0 15,-22-22-15,21 22 0,0 0 0,0 0 16,0 0-16,0 21 0,1 0 16,-1 0-1,0 0-15,0 0 16</inkml:trace>
  <inkml:trace contextRef="#ctx0" brushRef="#br0" timeOffset="32064.04">7959 4720 0,'-22'0'0,"1"0"0,0 0 16,0 0-16,0 21 0,0 1 16,-1-1-16,22 0 0,-21 21 15,21-21-15,-21 22 0,0-22 0,21 21 16,0 1-16,0-22 0,0 21 15,0-21-15,0 0 0,0 22 0,0-22 16,21-21-16,0 21 0,0 0 16,1-21-16,-1 0 0,0 0 0,21 0 15,-21 0-15,22 0 0,-1 0 16,-21-21-16,22 0 0,-1 0 0,-21 0 16,21-1-16,-20 1 0,20 0 15,-21-21-15,0-1 0,0 22 0,1-21 16,-22 0-16,0-1 0,0 1 0,0 0 15,0 20-15,-22-20 0,-20 21 16,21-21-16,0 20 0,-22 1 0,22 0 16,-21 21-16,0 0 0,20 0 0,-20 0 15,21 0-15,-21 0 16,20 0-16,1 21 0,0 0 0,21 1 16,-21-1-16,21 0 0,0 0 0,0 0 15,0 0-15,0 1 0,21-1 16,21 0-16,-20 0 0,-1 0 0,21-21 15,-21 0-15,22 0 0,-22 0 0</inkml:trace>
  <inkml:trace contextRef="#ctx0" brushRef="#br0" timeOffset="32663.21">8594 4678 0,'0'0'0,"0"-21"15,0 0 1,-22 21-1,22 21-15,-21-21 0,21 21 16,-21 0-16,21 21 0,0-20 0,-21 20 16,21-21-16,0 21 0,-21 1 0,21-22 15,0 21-15,0-21 0,0 22 16,0-22-16,0 0 0,0 0 0,0 0 16,0 1-16,21-22 15,0 0-15,0 0 16,0 0-16,1-22 0,-1 1 15,0 21-15,0-21 0,0-21 16,0 21-16,1-1 0,-1-20 16,0 21-16,-21-21 0,21 20 0,0-20 15,0 21-15,-21 0 0,0 0 16,22 21-16,-22 21 16,0 0-1,0 0-15,0 0 0,0 22 16,0-22-16,0 0 0,0 21 0,0-21 15,0 1-15,0-1 0,0 21 0,0-21 16,0 0-16,21-21 16,0 0-16,0 0 0,0 0 0,0 0 15,1 0-15,20 0 0,-21 0 16,0 0-16,22-21 0,-22 0 0,0 0 16,0 0-16,0 0 0,0-22 15,1 22-15,-1-21 0,-21-1 0,0 22 16,0-21-16,0 0 0,0-1 15,0 22-15,0-21 0,0 21 0,0-1 16,0 1-16,-21 0 0,-1 0 0,1 21 16,0 0-1,0 0 1,21 21 0,0 0-16,0 0 15,21-21-15,-21 22 16,21-22-16</inkml:trace>
  <inkml:trace contextRef="#ctx0" brushRef="#br0" timeOffset="33071.98">9779 4593 0,'42'0'0,"-84"0"0,84-21 0,-21 21 16,1 0-16,-22-21 0,-22 21 31,1 0-31,0 0 0,0 0 15,0 0-15,-22 0 0,22 21 16,0 0-16,0-21 0,21 21 0,0 1 16,0-1-16,0 0 0,0 0 15,0 0-15,0 0 16,0 1-16,21-1 0,0 0 0,-21 0 16,21-21-16,1 21 0,-1 0 15,0 1-15,-21-1 0,21 0 0,-21 0 16,21 0-16,-21 0 0,0 1 15,0-1-15,0 0 0,-21-21 16,0 21-16,-21-21 16,20 0-16,1 0 0,-21 0 15,21 0-15,-22 0 0,22 0 16,-21 0-16,21 0 0,0 0 16,-1 0-16,1 0 0,0 0 0,0 0 15,21-21-15,0 0 31,0 0-31,21-1 16,0 1-16</inkml:trace>
  <inkml:trace contextRef="#ctx0" brushRef="#br0" timeOffset="33796.94">10160 4890 0,'0'0'0,"85"-43"16,-64 22-16,0 0 16,0 0-16,0 0 0,0-1 15,-21 1-15,0 0 0,22 0 0,-22 0 16,0-22-16,0 22 0,0 0 16,0 0-16,0 0 0,0 0 0,0-1 15,-22 22-15,1 0 16,0 0-16,0 22 15,0-1-15,0 0 0,-1 0 0,1 0 16,21 0-16,-21 22 0,21-22 16,-21 21-16,21-21 0,0 22 15,0-22-15,0 21 0,0-21 0,21 1 16,0 20-16,0-21 0,1-21 0,-1 21 16,0 0-16,0-21 0,21 0 15,-20 0-15,20 0 0,-21 0 0,21 0 16,-20 0-16,20 0 0,-21-21 0,21 0 15,-20 21-15,-1-21 0,0 0 16,0-22-16,0 22 0,-21 0 0,0-21 16,21 21-16,-21-22 0,0 22 15,0-21-15,0 21 0,0-1 16,0-20-16,-21 42 0,21-21 0,-21 0 16,0 21-16,0 0 0,0 0 15,-1 0-15,22 21 16,22-21 15,-1 0-31,21 0 0,-21 0 16,0 0-16,22 0 0,-22 0 0,0-21 15,21 21-15,-20 0 0,-1-21 16,21 21-16,-21-22 0,0 22 16,1 0-16,-1 0 15,-21 22-15,0-1 0,0 0 16,0 0-16,0 0 0,-21 0 15,-1 22-15,22-22 0,0 21 0,-21-21 16,0 1-16,21 20 0,-21-21 0,21 0 16,0 0-16,0 1 0,0-1 15,0 0-15,0 0 0,0 0 16,21-21-16,0 0 16,0 0-16,1 0 15,20 0-15,-21 0 0,0-21 0,22 0 16,-1 0-16,-21 0 0</inkml:trace>
  <inkml:trace contextRef="#ctx0" brushRef="#br0" timeOffset="34328.66">11769 4593 0,'21'0'31,"0"0"-31,21 0 0,-21 0 16,1 0-16,20 0 0,0 0 0,1 0 15,20 21-15,-21-21 16,22 0-16,-1 0 0,-20 0 0,20 0 16,-20 0-16,20 0 0,-21 0 0,1 0 15,-1 0-15,0 0 0,1 0 16,-1 0-16,-21 0 0,0-21 0,22 21 15,-43-21-15,21 21 0,-21-21 0,0 0 16,0 0-16,0-1 16,-21 22-16,0-21 0,-1 0 15,1 21-15,-21-21 0,21 21 0,0 0 16,-22 0-16,22 0 0,0 0 16,0 0-16,0 0 0,-1 0 15,22-21 1,22 21-1,-1 0-15,21 0 0,-21 0 16,0 0-16,1 0 0,20 0 0,-21 0 16,0 0-16,0 0 0,1 0 15,-1 21-15,-21 0 0,0 0 16,0 0-16,0 1 0,0-1 0,0 21 16,0-21-16,-21 0 0,-22 1 15,22-1-15,0 21 0,0-21 0,-22 0 16,22 22-16,0-22 0,0 0 15,0 0-15,0 0 0,-1-21 0,1 22 16,0-22-16</inkml:trace>
  <inkml:trace contextRef="#ctx0" brushRef="#br0" timeOffset="35223.85">14880 4043 0,'21'-42'0,"-42"84"0,42-106 0,0 22 0,-21 21 16,0 0-16,0 0 0,0-22 15,0 22-15,-21 0 0,0 0 0,-21 21 16,21-21-16,-22 21 0,22 0 0,-21 0 16,-1 0-16,1 21 0,0-21 15,-22 21-15,22 21 0,0-21 0,-22 43 16,22-22-16,-1 22 0,1-1 15,21-20-15,-21 20 0,20 1 16,1-1-16,21 1 0,0-22 0,0 0 16,0 1-16,0-1 0,43 0 15,-22-21-15,21 22 0,-21-22 0,43-21 16,-22 21-16,0-21 0,22 0 0,-1 0 16,-20 0-16,20 0 0,1-21 15,-1 21-15,-20-21 0,20 0 0,-21 21 16,1-22-16,-22 1 0,0 0 0,0 0 15,-21 0-15,0 0 0,0-1 16,-21 22-16,-21-21 0,21 0 0,-22 21 16,22 0-16,-21 0 0,-1 0 15,1 0-15,21 0 0,-21 0 16,20 0-16,1 0 0,0 0 0,0 0 16,21 21-16,0 0 0,0 1 15,21-22-15,0 21 16,0 0-16,1 0 0,-1 0 0,0 0 15,0 1-15,0-1 0,0 21 16,-21-21-16,0 22 0,22-1 0,-22 0 16,21 22-16,-21-22 0,0 0 0,0 22 15,0-22-15,0 22 0,0-22 16,0 0-16,0 22 0,-21-22 16,21 1-16,-22-22 0,22 21 0,0-21 15,-21 0-15,21 1 0,-21-1 0,21 0 16,0-42-1,0 0 1,0-1-16,0 1 0,0 0 0,21-21 16,0-1-16,1 1 0,-1 0 15</inkml:trace>
  <inkml:trace contextRef="#ctx0" brushRef="#br0" timeOffset="35797.12">15663 3895 0,'0'21'16,"-21"0"-16,21 21 15,-21 1-15,0-1 0,0 22 16,21-22-16,-22 21 0,22-20 0,-21-1 16,0 22-16,21-22 0,0-21 0,0 21 15,0-20-15,-21 20 0,21-21 16,0 0-16,0 0 15,21-21 1,0-21-16,0 0 0,1 0 16,-1 21-16,0-21 0,0-22 0,0 22 15,0 0-15,1 0 16,-1-21-16,0 20 0,0 1 0,0 0 16,0 0-16,1 21 15,-22 21-15,0 0 16,0 0-16,0 1 0,0 20 0,0-21 15,0 21-15,0-20 0,0 20 16,0-21-16,0 0 0,21 0 0,-21 1 16,0-1-16,21-21 0,0 0 0,0 0 15,0 0-15,22 0 0,-22 0 16,21 0-16,1 0 0,-22-21 16,21-1-16,0 1 0,-20 0 0,20 0 15,-21 0-15,0-22 0,0 22 16,1-21-16,-22 0 0,0-22 0,0 1 15,0 20-15,0-20 0,-22-1 0,-20 1 16,21 20-16,-21 1 0,20 0 16,-20 21-16,0-1 0,21 1 0,-22 21 15,22 0-15,-21 0 0,21 21 16,-1 1-16,1-1 0,21 0 0,0 21 16,0 1-16,0-22 0,0 21 0,0 0 15,21-20-15,1 20 0,-1-21 16,21 0-16,0 0 0</inkml:trace>
  <inkml:trace contextRef="#ctx0" brushRef="#br0" timeOffset="36095.07">17018 3810 0,'0'0'0,"0"-42"15,0-1-15,0 22 0,0-21 0,0 21 16,21 21-16,-21 21 15,-21 0 1,21 0-16,-21 22 0,21-1 0,-21 0 16,21 22-16,-22-22 0,22 22 15,0-1-15,0 1 0,-21-1 16,21 1-16,-21-22 0,21 0 0,-21 22 16,21-43-16,0 21 0,0-21 15,-21 22-15,21-22 0,0 0 0,-21-21 16,21 21-16,21-42 31,0 0-31,0 0 0,0 0 16,0-22-16,22 22 0</inkml:trace>
  <inkml:trace contextRef="#ctx0" brushRef="#br0" timeOffset="36323.94">17378 3768 0,'0'0'0,"21"-43"0,-21 1 0,21 21 16,-21 0-16,0 42 15,0 0-15,-21 0 16,21 22-16,-21-22 0,21 21 0,-21 22 16,21-22-16,0 21 0,0 1 15,-22-1-15,22-20 0,-21 20 0,21-20 16,-21-1-16,21 0 0,0 1 0,0-22 16,0 21-16,0-21 0,0 0 15,0 1-15,-21-22 31,0 0-31,0-22 0,-1 1 16</inkml:trace>
  <inkml:trace contextRef="#ctx0" brushRef="#br0" timeOffset="36471.85">16912 4318 0,'0'0'0,"-21"0"0,0-21 0,21 0 31,21 21-31,21 0 16,-21 0-16,22 0 0,-22-21 0,42 21 15,-20 0-15,-1-22 0,22 22 16,-22 0-16,21-21 0,-20 21 0,20 0 16,-20 0-16,-1-21 0,21 21 0</inkml:trace>
  <inkml:trace contextRef="#ctx0" brushRef="#br0" timeOffset="37319.58">18013 4085 0,'0'-21'0,"0"-21"15,0 21-15,-21 21 16,-1-22-16,1 22 0,0 0 0,0 0 16,0 0-16,0 0 0,-1 0 0,-20 22 15,21-1-15,0 0 0,0 21 16,-1-21-16,-20 22 0,21-1 16,0 0-16,0 1 0,-1-1 15,1-21-15,21 22 0,0-22 0,0 21 16,0-21-16,0 0 0,0 1 0,21-1 15,1-21-15,-1 21 0,0-21 16,0 0-16,0 0 0,0 0 0,22 0 16,-22 0-16,0-21 0,0 21 0,0-21 15,1-1-15,-1 1 0,0 0 16,0 0-16,0-21 0,-21 20 0,21-20 16,-21 0-16,22-1 0,-22 1 15,0 21-15,0-21 0,0 20 0,0 1 16,0 42-1,0 22 1,-22-22-16,22 0 0,0 21 16,0-20-16,0-1 0,0 21 15,0-21-15,0 0 0,0 1 0,22-1 16,-22 0-16,21 0 0,0-21 0,0 21 16,21-21-16,-20 0 0,20 0 15,0 0-15,-21 0 0,22 0 0,-1 0 16,0-21-16,-20 0 0,20 21 0,-21-21 15,0 0-15,0-22 0,1 22 16,-22 0-16,0-21 0,21 20 16,-21-20-16,0 21 0,0-21 15,0 20-15,0 1 0,-21 21 16,-1 21-16,1 1 16,0-1-16,21 0 0,-21 21 15,0-21-15,0 22 0,21-22 0,0 21 16,0-21-16,-22 1 0,22-1 0,-21 0 15,21 0-15,0 0 16,0-42 15,0 0-15,21 0-16,1-22 16,-1 22-16,0 0 0,0-21 15,21 21-15,1-22 0,-22 1 0,21 21 16,1-22-16,-1 22 0,-21 0 0,21 21 15,-20 0-15,-1 0 0,21 0 16,-42 21-16,21 0 0,-21 1 0,21-1 16,-21 0-16,0 0 0,0 21 15,0-20-15,0-1 0,0 0 0,-21 21 16,0-21-16,21 1 0,-21-1 16,0 0-16,0 0 15,42-21 16,0 0-31,0 0 0,0-21 16,22 21-16</inkml:trace>
  <inkml:trace contextRef="#ctx0" brushRef="#br0" timeOffset="37856.44">19473 4233 0,'0'0'0,"0"-21"0,0 0 16,0 0-16,-21 0 0,0 0 15,0-1-15,21 1 0,-21 21 0,-1 0 16,1-21-16,0 21 0,0 0 16,-21 0-16,20 21 0,1 0 15,0 1-15,0-1 0,21 0 0,-21 0 16,0 21-16,-1-20 0,1 20 16,21-21-16,0 21 0,0-20 0,0-1 15,0 0-15,0 0 0,0 0 16,0 0-16,0 1 0,21-22 15,1 0-15,-1 0 0,0 0 0,0 0 16,21 0-16,-20 0 0,-1-22 16,0 22-16,0-21 0,21 0 0,-20 0 15,-1 0-15,0-22 0,0 1 16,0 0-16,0-1 0,1-20 0,-1 21 16,0-22-16,0 22 0,0-22 15,0 22-15,-21 0 0,0-1 16,22 22-16,-22-21 0,0 21 0,0-1 15,0 44 1,-22-1-16,1 0 16,0 0-16,21 21 0,0 1 0,-21-1 15,21 0-15,-21 1 0,21 20 16,0-20-16,0-1 0,0 0 0,0 1 16,0-1-16,0 0 0,0-21 0,0 1 15,0-1-15,0 0 0,0 0 16,0 0-16,21 0 15,0-21-15,0 0 16,0 0-16,1 0 0,-1 0 16,0-21-16,0 0 0,0 21 0,0-21 15,22 0-15,-22 0 0</inkml:trace>
  <inkml:trace contextRef="#ctx0" brushRef="#br0" timeOffset="38103.29">20278 3789 0,'0'0'0,"0"-21"0,0 0 0,0 42 47,0 0-47,0 21 0,-22-21 0,22 22 16,0-1-16,0 0 0,0 22 16,-21-22-16,21 22 0,-21-22 0,21 0 15,0 1-15,-21-1 0,0 0 0,21 1 16,-21-22-16,21 0 0,0 0 15,0 0-15,0 1 0,-22-22 0,22 21 16,22-21 0,-1 0-1,0-21-15</inkml:trace>
  <inkml:trace contextRef="#ctx0" brushRef="#br0" timeOffset="38703.72">20489 4382 0,'21'0'32,"1"0"-17,-1 0-15,0 0 0,0 0 16,0 0-16,0 0 0,1 0 16,-1 0-16,21-22 0,-21 1 0,0 21 15,1-21-15,-1 0 0,0 0 16,0 0-1,-21-1-15,0 1 0,0 0 16,-21 21 0,0 0-1,0 21-15,21 0 0,-22 1 0,1-1 16,0 0-16,0 21 0,21-21 16,-21 1-16,21-1 0,-21 0 0,21 0 15,0 0-15,0 0 0,0 1 0,0-1 16,21-21-1,0 21-15,0-21 0,0 0 0,0 0 16,22 0-16,-22 0 0,21 0 0,-21 0 16,22 0-16,-22 0 15,21 0-15,-21-21 0,22 0 0,-22 21 16,21-22-16,-21 1 0,22 0 0,-22 0 16,21 0-16,-21-22 0,1 22 15,-1-21-15,0 21 0,0-22 0,0 22 16,-21 0-16,0 0 0,0 0 0,-21 21 31,0 21-31,0 0 16,0 0-16,21 0 0,0 1 15,0-1-15,-22 21 0,22-21 0,0 0 16,0 1-16,0-1 0,0 0 16,0 0-16,0 0 15,0 0-15,0-42 47</inkml:trace>
  <inkml:trace contextRef="#ctx0" brushRef="#br0" timeOffset="42231.84">20849 2074 0,'0'0'0,"21"0"15,-42 0-15,0 0 16,0 0-16,0 0 0,-1 0 0,1 0 15,0 0-15,0 0 0,0 0 0,0 0 16,-1 0-16,1 0 0,0 0 16,0 0-16,0 0 0,0 0 0,21 22 15,-22-22-15,1 0 0,0 0 16,0 0-16,0 0 0,0 21 0,-1-21 16,1 0-16,0 0 0,0 0 15,0 0-15,-22 0 16,22 0-16,0 0 0,21 21 31,21-21-15</inkml:trace>
  <inkml:trace contextRef="#ctx0" brushRef="#br0" timeOffset="42499.8">20764 2159 0,'22'0'15,"126"0"1,-85 0-16,22 0 0,-22 0 0,22 0 0,21 0 15,-21 0-15,20 0 16,-20 0-16,21 0 0,-21 0 0,-1 0 16,1 0-16,0 0 0,-1 0 0,-20 0 15,20 0-15,-20 0 0,-1 0 16,1-21-16,-22 21 0,1 0 0,-1 0 16,0-21-16,1 21 0,-22 0 15,0 0-15,0 0 0,0 0 0,-21-21 16,0-1 46,0 1-62,21 21 0,-21-21 16,0 0-16</inkml:trace>
  <inkml:trace contextRef="#ctx0" brushRef="#br0" timeOffset="42939.82">23199 1312 0,'0'0'0,"-22"0"15,1 0-15,0 0 16,0 0 0,42 0 15,0 0-31,0 0 15</inkml:trace>
  <inkml:trace contextRef="#ctx0" brushRef="#br0" timeOffset="43131.79">23622 1376 0,'0'0'0,"21"0"0,21 0 15,22 0-15,-1 0 0,1 0 0,21 0 16,-22 0-16,1 0 0,-1 0 16,1 0-16,-22 0 0,0 0 0,1 0 15,-1 0-15,-21 0 0,0 0 16,-42 0 15,0-21-31,0 21 0,0 0 16,-22-21-16,22 21 15,0 0-15,0-22 0,-22 22 0,22 0 16,0 0-16,21-21 0,-21 21 16</inkml:trace>
  <inkml:trace contextRef="#ctx0" brushRef="#br0" timeOffset="43351.26">24130 3598 0,'0'0'0,"0"-402"16,21 21-16,0 43 0,0 62 0,1 44 15,-1 62-15,0 43 0,21 21 16,-21 43-16,1-1 0,-1 22 0,21 21 16,-21 0-16,-21 0 0,21 21 15,1 0-15,-22 21 0,0 0 16,0 0-16,0 0 0,0 0 0,-22 1 16,1-1-16,0 0 15,-21 21-15,-1 1 0,1-22 0,21 0 16,0 0-16,-22 0 0,22-21 15,21 21-15,-21-21 0,42 0 32,0-21-17,1 0-15</inkml:trace>
  <inkml:trace contextRef="#ctx0" brushRef="#br0" timeOffset="43728.23">25379 508 0,'0'-21'0,"0"42"0,0-63 0,0 21 16,0-1-16,0 1 0,0 0 15,0 0-15,0 0 0,0 0 0,0 42 31,0 0-31,0 0 0,-21 21 0,21-20 16,-22 20-16,22-21 0,-21 21 16,21 1-16,0-1 0,-21 22 0,21-22 15,0 0-15,0 22 0,0-22 16,0 0-16,0 22 0,0-22 16,0-21-16,0 22 0,0-1 0,0-21 15,0 0-15,0 22 0,0-22 16,0 0-16,0-42 47,0 0-47,0 0 15,0-1-15</inkml:trace>
  <inkml:trace contextRef="#ctx0" brushRef="#br0" timeOffset="43855.17">25209 635 0,'0'0'0,"0"-21"16,-63-21 0,63 20-16,0 1 15,-21 0-15</inkml:trace>
  <inkml:trace contextRef="#ctx0" brushRef="#br0" timeOffset="44092.04">25273 360 0,'0'0'16,"21"-21"-16,0 21 0,0 0 15,1-21-15,20-1 0,0 22 0,1 0 16,-1 0-16,0 0 0,1 0 15,-1 0-15,-21 22 0,21-1 0,-20 0 16,-1 0-16,-21 21 0,0-20 16,0 20-16,0 0 0,-21-21 0,-1 22 15,1-22-15,-21 21 16,0-21-16,-1 22 0,22-22 0,-21 0 16,-1 21-16,1-20 0,21-1 15,-21-21-15,20 21 0,1 0 0,0 0 16,42-21 15,0 0-31,1 0 16,20 0-16,-21 0 0</inkml:trace>
  <inkml:trace contextRef="#ctx0" brushRef="#br0" timeOffset="45376.31">26056 1016 0,'42'0'16,"-20"0"-16,-1 0 16,0-21-16,-21 0 0,21 0 15,-21-1-15,0 1 0,21-21 0,-21 21 16,0-22-16,0 22 0,0 0 16,0 0-16,0 0 0,0 0 0,-21 21 15,0 0-15,0 0 0,0 0 16,-1 0-16,-20 21 0,0 0 0,-1 0 15,1 0-15,0 22 0,-1-1 16,1-21-16,21 21 0,-43 22 16,22-43-16,21 0 0,0 0 0,21 22 15,0-22-15,0 0 0,0 0 0,0 0 16,21 1-16,0-1 0,0-21 16,0 0-16,1 0 0,-1 0 0,21 0 15,-21 0-15,22 0 0,-22 0 16,21 0-16,0-21 0,1-1 0,-22 1 15,21 0-15,1 0 0,-22 0 16,21-22-16,-21 22 0,0-21 0,1 21 16,-1 0-16,-21-22 0,0 22 15,21 21-15,-21-21 0,-21 42 32,0-21-32,-1 21 15,22 0-15,-21 22 0,0-22 16,0 0-16,21 0 0,0 0 0,0 1 15,0-1-15,0 0 0,0 0 16,0 0-16,0 0 0,21-21 16,0 22-16,0-22 15,1 0-15,-1 0 0,0 0 0,0 0 16,0 0-16,22-22 0,-22 22 16,0-21-16,21 0 0,-21 0 0,1 0 15,20 0-15,-21-22 16,0 22-16,0-21 0,1 21 0,-1-22 15,-21 22-15,21 0 0,-21 0 16,0 0-16,-21 42 31,21 0-31,-21 0 0,-1 0 16,22 0-16,0 1 0,0-1 16,0 0-16,0 0 0,0 0 0,0 0 15,22-21-15,-1 22 0,0-1 16,0-21-16,0 21 0,22-21 15,-22 0-15,21 0 0,-21 0 16,22 0-16,-1 0 0,0 0 16,-21 0-16,22 0 0,-1-21 15,-21 21-15,0-21 0,22-1 0,-22 1 16,0 0-16,-21 0 0,21-21 16,-21 20-16,21-20 0,-21 21 0,0 0 15,0 0-15,0-1 0,0 1 16,0 0-16,-21 21 0,0 0 15,0 0-15,0 0 0,0 21 16,-1 0-16,1-21 0,0 22 0,21 20 16,0-21-16,-21 0 15,21 0-15,0 1 0,0-1 0,0 0 16,0 0-16,21 0 0,0-21 16,0 21-16,1-21 0,-1 0 0,0 0 15,21 0-15,-21 0 0,22 0 16,-1 0-16,0 0 0,1 0 0,-22 0 15,21-21-15,1 0 0,-22 21 16,21-21-16,-21 0 0,0 0 0,1-22 16,-1 22-16,-21 0 0,0 0 15,0 0-15,0-1 0,-21 44 32,21-1-17,-22 0-15,1 0 0,0 0 16,21 0-16,-21 1 0,21-1 15,-21 0-15,21 0 0,0 0 16,-21-21-16,21 21 16,0-42 15,21 0-15,0 0-16,-21 0 0,21 21 15,0-21-15,0-1 0,1-20 0,-1 21 16,0 0-16,-21 0 15,21 21-15,-21-22 0,21 1 0,-42 21 32,21 21-32,0 1 0,0-1 15,0 21-15,0-21 0,0 0 16,0 22-16</inkml:trace>
  <inkml:trace contextRef="#ctx0" brushRef="#br0" timeOffset="45763.6">27834 1185 0,'0'0'0,"21"0"0,0 0 0,22 0 16,-22 0-16,21 0 0,1 0 15,-1 0-15,0 0 0,1-21 0,-22 0 16,21 21-16,0-21 0,1 0 16,-22 0-16,21-1 0,-21-20 15,1 0-15,20-1 0,-21 1 16,0 0-16,0-1 0,1 1 0,-22 0 16,21-1-16,-21 1 0,21 0 15,-21-1-15,0 22 0,0-21 0,0 21 16,0 0-16,-21 42 31,0-21-31,-1 42 16,1-21-16,0 0 0,0 22 15,21-22-15,-21 21 0,0 1 0,21-1 16,-22 0-16,22 1 0,-21-1 16,21 0-16,0 1 0,0-22 15,0 21-15,0-21 0,0 0 16,0 22-16,0-22 0,0 0 15,21-21-15,1 0 16,-1 0-16,0 0 0,0 0 16,0 0-16,0 0 15,1-21-15,-1 0 0,0 0 0,-21-1 16,21 1-16,0 0 0,0 0 16,1 0-16,-22-22 0</inkml:trace>
  <inkml:trace contextRef="#ctx0" brushRef="#br0" timeOffset="45883.55">28342 677 0,'0'0'15,"-21"0"-15,-21 0 0,42-21 16</inkml:trace>
  <inkml:trace contextRef="#ctx0" brushRef="#br0" timeOffset="46111.4">28003 995 0,'-148'42'0</inkml:trace>
  <inkml:trace contextRef="#ctx0" brushRef="#br0" timeOffset="50016.27">17441 5249 0,'0'0'0,"-21"0"16,0 0-16,-21 0 0,20 0 0,1 0 15,0 0-15,0 0 0,0 0 0,0 0 16,-1-21-16,1 21 15,42 0 48,1 0-63,20 0 0,0 0 16,1 0-16,20 0 0,-21-21 15,22 21-15,-1 0 0,22 0 0,-21-21 16,20 21-16,22 0 0,0 0 15,0-21-15,0 21 0,-1-21 16,22 21-16,-21 0 0,21 0 0,-21-22 16,21 22-16,21 0 0,-21 0 15,0-21-15,21 21 0,-21-21 0,-21 21 16,21 0-16,-21 0 0,0 0 16,-21-21-16,20 21 0,-20 0 0,-21 0 15,20 0-15,-41 0 0,20 0 16,-21 0-16,1 0 0,-22 0 0,21 0 15,-21 0-15,1 0 16,-44 0 47,-20 0-63,21 21 0</inkml:trace>
  <inkml:trace contextRef="#ctx0" brushRef="#br0" timeOffset="51816.2">16298 6096 0,'0'0'0,"0"-21"16,0 0-16,-21 21 16,21-21-1,-21 21 17,21 21-17,0 0-15,0 0 0,0 21 0,0-20 16,0 20-16,-21 0 0,21 1 15,-21 20-15,21-21 0,0 22 0,-22-22 16,1 22-16,21-22 0,-21 0 0,21 22 16,0-43-16,-21 21 0,21 1 15,-21-22-15,21 21 0,-21-21 0,21 1 16,0-1-16,0 0 0,-22 0 16,22-42 30,0 0-46,0 0 16</inkml:trace>
  <inkml:trace contextRef="#ctx0" brushRef="#br0" timeOffset="52160">16044 6138 0,'0'0'0,"0"-21"0,0 0 15,21-85 1,1 85-16,20 0 0,0-21 16,1 20-16,-1 1 0,0 0 0,22 0 15,-22 0-15,0 0 16,22-1-16,-22 22 0,1 0 0,-1 0 16,-21 0-16,0 22 0,0-1 15,1 0-15,-22 21 0,0 1 0,0-1 16,0 0-16,-22 1 0,-20 20 0,21-21 15,-21 1-15,-1-1 0,22 0 16,-21 22-16,-1-22 0,1-21 0,21 22 16,0-22-16,-22 0 0,43 0 15,-21 0-15,21 1 0,-21-22 0,21 21 16,21-21 15,0 0-31,1 0 16</inkml:trace>
  <inkml:trace contextRef="#ctx0" brushRef="#br0" timeOffset="53852.14">16870 6668 0,'0'0'0,"21"-22"0,0 22 0,0-21 15,0 0-15,-21 0 0,0 0 16,0 0-16,0-1 0,0 1 0,0 0 16,0 0-16,0-21 0,0 20 15,0 1-15,-21 0 0,0 21 16,0 0-16,0 0 0,0 21 16,-22-21-16,22 43 0,0-22 15,0 21-15,0 0 0,-1 1 0,1-1 16,0 0-16,0-20 0,21 20 15,0 0-15,-21 1 0,21-22 0,0 0 16,0 0-16,0 0 0,0 0 0,21-21 16,0 0-1,0 0-15,0 0 0,1 0 0,-1 0 16,0 0-16,0-21 0,0 21 16,22-21-16,-22 0 0,0 0 0,0 0 15,0-1-15,0-20 0,1 21 0,-22-21 16,21 20-16,0-20 0,-21 21 15,0-21-15,0-1 0,21 22 0,-21 0 16,0-21-16,21 42 0,-21-22 16,0 44-1,0-1 1,-21 21-16,0-21 0,21 22 0,-21-22 16,21 21-16,-21 0 0,-1-20 15,22 20-15,0-21 0,0 21 16,0-20-16,0-1 0,0 0 15,0 0-15,22-21 0,-1 0 16,0 0-16,0 0 0,0 0 0,0 0 16,22 0-16,-22 0 0,0 0 0,21-21 15,-20 0-15,-1 0 0,21 21 16,-21-22-16,0-20 0,1 21 0,-1 0 16,0 0-16,0-22 0,0 22 15,0-21-15,-21 21 0,0-1 0,0 1 16,0 0-16,-21 21 15,0 0 1,0 0-16,0 21 0,21 0 0,-21 1 16,-1-1-16,22 0 0,-21 0 15,21 21-15,0-20 0,0-1 0,0 0 16,0 0-16,21 0 0,1 0 0,-1 1 16,0-1-16,-21 0 0,42-21 15,-21 21-15,1-21 0,-1 0 0,0 21 16,0-21-16,0 0 0,0 0 0,22 0 15,-22 0-15,0 0 0,0 0 16,0 0-16,1-21 0,-1 21 0,0-21 16,0 0-16,0 0 0,0-1 15,-21 1-15,22 0 0,-22 0 16,21-21-16,-21 20 0,0-20 0,0 21 16,0-21-16,0 20 0,0 1 15,0 0-15,0 0 0,-21 21 31,-1 0-31,1 21 0,21 21 16,-21-20-16,21 20 0,-21-21 0,21 21 16,0-20-16,0 20 0,0-21 15,0 0-15,0 22 0,0-22 0,0 0 16,21 0-16,0-21 16,0 0-16,1 0 0,-1 0 15,0 0-15,21 0 0,-21 0 0,22 0 16,-1-21-16,-21 0 0,22 21 15,-1-21-15,-21-1 0,0 1 0,22 0 16,-22 0-16,0-21 0,0 20 0,0 1 16,0-21-16,-21 21 0,0 0 15,0-22-15,0 22 0,0 0 16,-21 42 0,0 21-1,21-20-15,-21-1 0,0 0 16,21 21-16,0-21 0,-21 1 0,-1-1 15,22 21-15,-21-21 0,21 0 0,0 1 16,0-1 0,0-42 15,21-1-15,1 1-16,-1 0 0,-21 0 0,21 0 15,0 0-15,-21-1 0,0 1 16,21 0-16,-21 0 0,21 0 0,-21 0 15,22-1-15,-22 44 32,0-1-32,0 0 0,0 0 15,0 0-15,0 0 0,0 1 0,0-1 16,0 0-16,0 0 0,0 0 16,0 0-16,21 1 0,-21-1 0,21-21 15,0 0-15,-21 21 0,21-21 16,0 0-16,1 0 0,-1 0 0,21 0 15,-21 0-15,0 0 0,1-21 0,20 0 16,-21 21-16,0-22 0,0 1 16,1 0-16,-1-21 0,0 21 0,0-22 15,0 1-15,0 0 0,1-22 16,-1 22-16,0-1 0,0 1 0,-21-21 16,21 20-16,0 1 0,1 0 15,-22 20-15,0-20 0,0 21 16,0 0-16,0 0 0,0-1 0,0 44 31,0-1-31,0 21 0,-22-21 16,1 22-16,0-1 0,0 0 0,21 22 15,-21-22-15,0 22 0,-1-22 16,22 0-16,0 22 0,0-22 0,0 0 16,0-20-16,0 20 0,0-21 15,0 0-15,0 0 0,0 1 0,22-1 16,-1-21-1,0 0-15,0 0 16,0-21-16,0 21 0,-21-22 16,22 1-16,-1 0 0,-21 0 0,0 0 15</inkml:trace>
  <inkml:trace contextRef="#ctx0" brushRef="#br0" timeOffset="54023.39">18881 6477 0,'0'0'0,"-22"0"0,44 0 47,-1 0-47,0 0 0,0-21 0,0 21 16,0 0-16,1-21 0,20 21 16,-21 0-16,21-21 0,-20 21 0,20 0 15,0-22-15</inkml:trace>
  <inkml:trace contextRef="#ctx0" brushRef="#br0" timeOffset="54312.22">19960 6117 0,'0'0'16,"0"-21"-1,0 42 1,0 0-1,0 1-15,0 20 0,-21-21 0,21 21 16,0 1-16,-21 20 0,0-20 16,21-1-16,-22 0 0,22 1 0,0-1 15,-21 0-15,21 1 0,-21-22 16,21 21-16,0-21 0,0 0 0,0 1 16,0-1-16,0 0 0,0-42 31,21 0-16,-21-1-15</inkml:trace>
  <inkml:trace contextRef="#ctx0" brushRef="#br0" timeOffset="54515.62">19600 6498 0,'0'0'0,"-21"-21"0,21 0 15,21 0 1,0 21-16,1 0 15,-1 0-15,21-21 0,0 21 0,1-22 16,-22 22-16,21 0 0,1 0 16,-1-21-16,0 21 0,1 0 0,-1 0 15,-21-21-15,21 21 0,-20 0 16,-1 0-16,0 0 0,0-21 16,0 21-16,0 0 0</inkml:trace>
  <inkml:trace contextRef="#ctx0" brushRef="#br0" timeOffset="54851.43">20913 6160 0,'0'0'0,"21"-22"0,0 1 0,-21 0 0,21 0 16,-21 0-16,-21 21 31,0 0-31,0 21 16,-22-21-16,22 21 0,0 21 15,-21-20-15,20 20 0,1-21 0,-21 21 16,21 1-16,0-1 0,-1 0 0,1 1 16,21-1-16,0-21 0,0 22 15,0-22-15,0 0 0,21 0 0,1 0 16,-1 0-16,21 1 15,-21-22-15,0 0 0,22 0 0,-1 0 16,-21 0-16,22 0 0,-1 0 0,-21-22 16,21 22-16,1-21 0,-22 0 15,21-21-15</inkml:trace>
  <inkml:trace contextRef="#ctx0" brushRef="#br0" timeOffset="55539.55">21484 5800 0,'0'0'0,"0"-43"16,-21 43-16,0 0 16,0 0-16,21 22 0,-22-1 0,1 0 15,0 21-15,0 1 0,21-1 16,-21 0-16,0 1 0,21-1 0,0 21 16,0-20-16,-22-1 0,22 22 15,0-22-15,0 0 0,-21 1 0,21-1 16,0 0-16,0-21 0,0 22 15,0-22-15,0 0 0,0 0 0,0 0 16,0-42 15,0 0-31,0 0 16,21 0-16,1-22 0,-22 22 16,21 0-16,0-21 0,0 21 15,0-22-15,0 22 0,1 0 0,-1 0 16,0 0-16,0-1 0,0 1 15,0 21-15,1 0 16,-1 21-16,-21 1 0,0-1 16,0 0-16,0 0 0,0 0 15,0 22-15,21-22 0,-21 21 0,0-21 16,0 0-16,0 1 0,0-1 16,21 0-16,0 0 0,-21 0 0,21-21 15,1 21-15,-1-21 0,0 0 16,0 0-16,0 0 0,0 0 15,1 0-15,20 0 0,-21-21 0,0 21 16,0-21-16,1 0 0,-1 0 16,0 0-16,0-22 0,0 22 15,0 0-15,1-21 0,-1 20 0,-21 1 16,0 0-16,21 0 0,-21 0 16,21 21-16,-21 21 15,0 0 1,0 0-16,0 0 0,0 1 15,0 20-15,0-21 0,-21 0 0,21 0 16,0 1-16,0-1 16,0 0-16,0 0 0,0 0 0,21-21 31,0 0-15,0 0-16,1-21 15,-1 0-15,-21 0 0,21 0 0,-21-1 16</inkml:trace>
  <inkml:trace contextRef="#ctx0" brushRef="#br0" timeOffset="55895.72">22267 6075 0,'-21'0'0,"42"0"0,-63 0 16,21 0-16,0 0 0,-1 21 0,1 0 15,21 0-15,-21 1 16,21-1-16,0 0 0,0 0 15,0 0-15,21-21 16,0 21-16,1-21 16,-1 0-16,0 0 0,0 0 15,0-21-15,0 0 0,1 21 16,-1-21-16,-21 0 0,21 0 16,-21-1-16,0 1 0,0 0 15,0 0-15,0 0 0,0 0 0,0-1 16,0 1-16,-21 21 0,0 0 15,-1 0-15,1 0 16,0 0-16,0 21 0,21 1 16,-21-1-16,21 0 15,-21-21-15,21 21 0,0 0 0,0 0 16,21-21 0,0 0-1</inkml:trace>
  <inkml:trace contextRef="#ctx0" brushRef="#br0" timeOffset="56184.55">22839 5842 0,'0'-21'0,"21"21"16,-21 21-1,0 0-15,0 0 16,-21 22-16,21-22 0,0 21 0,-21 1 15,21-22-15,-22 21 0,1 0 0,21 1 16,-21-1-16,21-21 0,0 22 16,-21-1-16,0 0 0,21-21 0,-21 22 15,21-22-15,0 21 0,0-21 16,-22 1-16,22-1 0,0 0 16,-21-21-16,21 21 0,0 0 15,21-42 16,1 21-31,-1-21 0</inkml:trace>
  <inkml:trace contextRef="#ctx0" brushRef="#br0" timeOffset="56800.14">23431 6308 0,'0'0'0,"22"-43"16,-22 22-16,0 0 15,-22 21-15,1 0 16,0 0-16,0 0 0,0 0 0,-22 0 16,22 21-16,0 0 0,-21-21 0,21 22 15,-1-1-15,1 0 0,-21 21 16,21-21-16,21 1 0,-21-1 0,-1 21 15,1-21-15,21 0 0,0 1 16,0-1-16,0 0 0,0 0 0,0 0 16,21 0-16,1-21 15,-1 0-15,0 22 0,0-22 16,0 0-16,22 0 0,-22 0 0,0 0 16,21 0-16,-21 0 0,1-22 15,-1 1-15,21 0 0,-21 0 0,0 0 16,1-22-16,-1 1 0,21 0 0,-21-1 15,0-20-15,1 21 0,-1-22 16,0 1-16,0 20 0,0-20 0,22-1 16,-22 1-16,-21 20 0,21-20 15,-21 21-15,21-1 0,-21 1 0,0 21 16,0 0-16,0-1 0,-21 22 16,0 0-16,0 0 15,-1 22-15,1 20 0,0-21 0,0 21 16,21 1-16,-21 20 0,21-20 15,-21-1-15,21 21 0,0-20 0,0 20 16,0-20-16,0-1 0,0 0 16,0 22-16,21-43 0,0 21 0,0 1 15,0-22-15,0 21 0,1-21 0,20 0 16,-21-21-16,0 22 0,22-22 16,-22 21-16,21-21 0,-21 0 0,0 0 15,22 0-15,-22-21 0,0-1 16,0 22-16,0-21 0,22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11:48:47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1947 0,'0'0'0,"0"-42"0,0 21 16,0 0-16,0 0 0,0-22 0,0 22 16,0-21-16,0 21 0,0-22 15,-21 22-15,21 0 0,-21 0 16,21 0-16,-21-1 0,0 1 0,21 0 16,-22 21-16,1-21 15,0 21-15,21 21 16,-21 0-16,21 22 15,0-1-15,0 0 0,0 22 16,0-1-16,0 1 0,0-1 0,0 1 16,0-1-16,0 22 15,0 0-15,0-22 0,0 22 0,21 21 0,0-22 16,0 1-16,-21 0 16,22 20-16,-1-20 0,0 21 0,-21 21 15,0-21-15,0 21 0,21-21 16,-21 21-16,0 0 0,21 21 15,-21-21-15,0 21 0,0-21 0,21 21 16,-21 0-16,22 22 0,-22-22 16,0 0-16,21 0 0,0 0 0,-21 22 15,21-43-15,0 21 0,-21 0 0,21 0 16,1 0-16,-1 0 0,-21 1 16,21-22-16,0 21 0,0 0 0,0 0 15,1 0-15,-1-21 16,0 21-16,0-21 0,21 22 0,-20-22 15,-1-22-15,21 22 0,-21-21 0,0-21 16,22 0-16,-22-1 0,21 1 16,-21-22-16,1-20 0,20-1 0,-21 0 15,0-20-15,0-22 0,1 0 16,-1 0-16,0-22 0,0-20 0,0 0 16,0-22-16</inkml:trace>
  <inkml:trace contextRef="#ctx0" brushRef="#br0" timeOffset="1899.63">3789 1926 0,'0'0'0,"0"-21"0,-21-21 15,21 21 1,-22 21-16,1-22 15,0 22-15,21-21 16,-21 21-16,0-21 16,0 21-16,42 0 47,0 21-47,0-21 0,21 0 15,1 0-15,-1 0 0,0 0 16,1 0-16,20 0 0,-20 0 0,20 0 15,22 0-15,-1 0 0,1 0 16,0 21-16,21-21 0,-1 0 16,1 0-16,0 0 0,21 22 15,0-22-15,0 0 0,21 0 0,0 21 16,1-21-16,-1 0 0,21 0 16,22 0-16,-1 21 0,1-21 15,20 0-15,1 21 0,0-21 0,-1 21 16,1-21-16,-22 21 0,22-21 15,0 22-15,-1-1 0,-20-21 0,-1 21 16,22-21-16,-21 21 0,-1 0 16,22-21-16,-22 0 0,1 0 0,-1 21 15,1 1-15,20-22 0,-20 0 16,-1 21-16,-20-21 0,20 0 0,1 0 16,-22 21-16,0-21 15,1 0-15,-22 0 0,0 0 0,0 0 16,0 21-16,1-21 0,-22 0 15,0 0-15,0 0 0,0 0 0,-22 0 16,-20 0-16,21 0 0,0 0 16,-22 0-16,1 0 0,0 0 0,-22 0 15,1 0-15,-1 0 0,-20 0 16,-22 0-16,0 0 0,0 0 0,-42 0 47,0 0-47,21 21 0,-21 0 0,-1-21 0,22 22 15,-21-1-15,21 0 0,0 21 16,-21-21-16,21 22 0,-21-1 16,0 22-16,21-22 0,-21 21 15,-1 1-15,1-1 0,0 1 0,-21-1 16,21 1-16,-22-1 0,22 22 16,-21 0-16,21-1 0,-1 1 0,1 0 15,0-1-15,21 1 0,-21 0 16,21 21-16,0-22 0,0 22 0,0 0 15,0 0-15,0 0 0,0-22 16,0 22-16,0 0 0,-21 21 0,21-21 16,-21 0-16,21-1 0,0 1 15,-22 0-15,1 0 0,21 0 0,-21 0 16,21-22-16,0 22 0,0-21 16,0-1-16,0 1 0,0 0 15,0-1-15,0-20 0,0 21 0,0-1 16,0 1-16,0 0 0,0-22 15,0 1-15,0 20 0,0-20 0,0-1 16,0-20-16,0 20 0,0 1 16,0-1-16,-21-21 0,0 22 0,0-22 15,21 22-15,-22-22 0,1 0 0,21 1 16,0-22-16,-21 21 0,0-21 16,0 1-16,0 20 0,21-21 15,-22 0-15,1-21 0,0 21 0,0 1 16,0-22-16,0 21 0,-22-21 15,22 21-15,-21-21 0,21 0 0,-22 0 16,1 0-16,-22 0 0,22 0 16,0 0-16,-22 0 0,22 0 0,-22 0 15,22 0-15,-21 0 0,-1 0 0,-21 0 16,1 0-16,-1 0 0,-21 0 16,22 0-16,-22 0 0,0 0 0,-21 0 15,21 0-15,-21 0 0,0 0 16,-21 0-16,21 0 0,-21 0 15,0 0-15,21 0 0,-22 21 0,22-21 16,-42 0-16,21 0 0,0 21 16,0-21-16,-22 0 0,22 0 0,-21 21 15,-1-21-15,1 0 0,21 22 0,-21-22 16,-1 0-16,22 21 0,-21-21 16,-1 0-16,1 0 0,21 21 0,0-21 15,-22 0-15,22 0 0,-21 21 16,21-21-16,0 21 0,-1-21 0,1 0 15,0 0-15,0 21 0,21-21 0,-21 0 16,0 0-16,21 0 0,0 22 16,0-22-16,0 0 0,0 0 15,21 0-15,0 21 0,0-21 16,0 0-16,0 0 0,1 0 0,20 0 16,21 0-16,-20 0 0,20 0 0,1 0 15,20 0-15,1 0 0,-21 0 16,41 0-16,-20 0 0,21 0 0,0 0 15,0 0-15,-1 0 0,1 0 16,21 21 15,0 0-15,21-21 0,1 0-16,-1 0 15,0 0-15,0-21 0,0 0 16</inkml:trace>
  <inkml:trace contextRef="#ctx0" brushRef="#br0" timeOffset="3936.5">4614 3641 0,'0'-21'16,"0"42"15,0 0-15,0 0-16,0 21 0,0 1 16,0 20-16,0-20 0,0 41 0,0-20 15,0 20-15,0-20 0,0 21 16,0-1-16,0 22 0,0-21 0,0 21 15,0-1-15,0-20 0,-21 21 0,0 0 16,21-22-16,0 1 0,-21 0 16,0-1-16,21-20 0,0-1 0,0 1 15,0-22-15,0 1 0,0-1 16,0-21-16,0 0 0,0 0 0,21-21 31,0-21-31,-21 0 0,21-21 16,0 21-16,0-22 0,-21 1 0,22 0 15,-1-22-15,-21 1 0,21-1 16,0-21-16</inkml:trace>
  <inkml:trace contextRef="#ctx0" brushRef="#br0" timeOffset="4558.89">4720 3662 0,'0'0'0,"-21"-21"0,0 21 15,21-21-15,-21 21 16,21-22-16,21 22 16,0 0-16,0-21 15,21 21-15,1 0 0,-1-21 0,22 21 16,-1-21-16,1 21 0,20-21 16,-20 21-16,42-21 0,-22-1 0,22 22 15,-21-21-15,21 0 0,-22 21 16,1-21-16,21 21 0,-43 0 0,22 0 15,-22 0-15,1 0 0,-1 0 16,-20 0-16,-1 0 0,0 0 0,-20 21 16,-1 0-16,0 0 0,0 1 15,0 20-15,-21-21 0,0 21 16,0 1-16,21-1 0,-21 0 16,0 1-16,22-1 0,-22 22 0,0-1 15,0 1-15,0 20 0,0-20 0,21-1 16,-21 22-16,0-22 0,0 1 15,0-1-15,0 22 0,21-21 0,-21 20 16,0-20-16,0-1 0,21 22 16,-21-22-16,21 1 0,-21-1 0,0 1 15,21-1-15,-21-20 0,0 20 0,0-20 16,0-1-16,0 0 0,0 1 16,-21-1-16,21-21 0,-42 21 15,21-20-15,0-1 0,-22 0 0,1 0 16,-22-21-16,1 21 0,-1 0 15,-20-21-15,-22 22 0,0-22 0,0 0 16,-21 0-16,0 21 0,0-21 0,0 0 16,0 0-16,21 0 0,1 0 15,-1 0-15,21 0 0,0 0 0,1-21 16,20 21-16,-20 0 0,41-22 16,-20 22-16,20 0 0,22-21 0,-21 21 15,21 0-15,0 0 0,21-21 16,0 0-16,0 0 15,21 0-15,0 21 0,0-22 0,21 1 16</inkml:trace>
  <inkml:trace contextRef="#ctx0" brushRef="#br0" timeOffset="5132.6">7302 3662 0,'0'0'0,"0"-21"15,0 0-15,0-1 0,22 22 0,-22-21 16,0 0-16,0 42 31,0 0-31,0 22 16,0-1-16,0 22 0,0-1 0,0 22 15,0-1-15,0 22 0,0 0 16,0 0-16,-22 0 0,22 0 0,-21-1 16,0 22-16,21-21 0,-21 0 0,0 0 15,0-21-15,-1 20 0,1-20 16,21 0-16,-21-22 0,21 1 15,-21-22-15,21 22 0,0-43 0,0 21 16,0-21-16,0 0 0,0 1 16,0-44-1,0 1-15,0 0 0,0 0 0,0-21 16,0-1-16,0 1 0,21-22 16,-21 1-16,21-1 0,-21-20 0</inkml:trace>
  <inkml:trace contextRef="#ctx0" brushRef="#br0" timeOffset="5768.76">7429 3577 0,'43'0'16,"-22"0"-1,21 0-15,22-21 0,-1 21 0,1 0 16,20-21-16,22 0 0,-21 21 16,0-21-16,20 21 0,-20-22 0,21 22 15,0-21-15,0 21 0,-1-21 0,1 21 16,0 0-16,-21-21 16,-1 21-16,1 0 0,-21 0 0,-1 0 15,-21 0-15,22 0 0,-22 0 16,-21 21-16,22-21 0,-22 21 0,0 0 15,0 1-15,0 20 0,1-21 16,-22 21-16,21 1 0,-21-1 0,0 0 16,0 22-16,0-1 0,-21 1 0,-1-1 15,1 22-15,0-21 0,21 20 16,-21 1-16,21-22 0,-21 22 0,21-21 16,0-1-16,0 22 0,0-22 15,0 1-15,0 20 0,0-20 0,0-1 16,21-20-16,-21 20 0,21 1 15,-21-22-15,21 0 0,-21 1 16,21 20-16,-21-20 0,0-1 0,0 0 16,0-21-16,-21 22 0,0-1 0,0 0 15,-21-20-15,20 20 0,-20-21 0,0 21 16,-1-20-16,1-1 0,-21 0 16,-1-21-16,-21 21 0,1-21 0,-22 0 15,0 0-15,-21 0 0,0 0 0,0 0 16,-42 0-16,21 0 0,-1 0 15,1-21-15,21 21 0,21 0 0,-21-21 16,43 21-16,-22 0 0,42-21 0,-20 21 16,20-22-16,22 22 15,-22 0-15,43 0 0,0-21 0,0 21 16,21-21-16,21 0 0,21 21 16,1-21-16,20 0 0,1-1 15,-1-20-15,22 21 0</inkml:trace>
  <inkml:trace contextRef="#ctx0" brushRef="#br0" timeOffset="6216.28">10583 3810 0,'0'0'0,"0"-21"0,0 0 16,0-22-16,0 22 0,0 0 15,21 21 17,-21 21-32,0 22 0,0-22 15,22 21-15,-22 0 0,0 1 0,0 20 16,0 22-16,0-22 0,0 22 0,0 0 15,0-1-15,0 1 16,0 0-16,0-1 0,0 22 0,-22-21 16,22 0-16,-21-1 0,0 1 0,21 0 15,-21-22-15,21 1 0,0-1 16,0-21-16,0 1 0,0-1 0,0 0 16,0-20-16,0-1 0,0 0 0,0 0 15,0-42 16,0 0-31,21 0 16,-21-1-16,21-20 0,0 21 16,-21-21-16,22-1 0,-22-20 15,0 20-15</inkml:trace>
  <inkml:trace contextRef="#ctx0" brushRef="#br0" timeOffset="6912.58">10414 3725 0,'0'0'16,"-21"-21"-16,0 0 0,-1 0 0,22 0 15,0 0-15,0-1 16,22 22-16,-1-21 0,0 21 16,0-21-16,21 21 0,1 0 15,20-21-15,-20 0 0,41 21 0,-20 0 16,20-21-16,1 21 0,21-22 15,-21 22-15,20 0 0,-20-21 0,21 21 16,-21 0-16,20 0 0,-20 0 16,0-21-16,-1 21 0,1 0 0,-21 0 15,-1 0-15,1 0 0,-1 0 16,-21 0-16,1 0 0,-1 0 0,0 0 16,-20 0-16,-1 21 0,21-21 15,-42 21-15,21 1 0,0-1 0,-21 0 16,22 0-16,-22 0 0,0 0 15,0 22-15,21-22 0,-21 21 16,21-21-16,-21 22 0,0 20 0,0-20 16,0 20-16,0 1 0,0-1 15,0 1-15,0-1 0,0 1 0,0-1 16,-21 1-16,0-1 0,21 1 0,0-1 16,-22 1-16,22-1 0,0-21 15,0 22-15,0-1 0,0-20 0,0 20 16,0-20-16,0-1 0,22 0 15,-1 1-15,-21-1 0,21-21 0,-21 21 16,0-20-16,0-1 0,0 21 0,0-21 16,0 0-16,0 1 0,0-1 15,-21 0-15,0 0 16,-1-21-16,1 21 0,0 0 0,-21-21 16,21 22-16,-22-22 0,1 0 0,-22 21 15,1-21-15,-1 0 0,1 21 16,-1-21-16,-20 0 0,-1 21 0,0-21 15,22 21-15,-22-21 0,1 21 0,20-21 16,1 22-16,-1-1 0,1-21 16,-1 21-16,1-21 0,20 21 0,1-21 15,0 0-15,-1 21 0,22-21 0,-21 0 16,21 0-16,-1 0 0,1 0 16,0 0-1,0-21-15,21 0 16,0 0-16,0 0 0,0-1 0</inkml:trace>
  <inkml:trace contextRef="#ctx0" brushRef="#br0" timeOffset="7968">5927 1799 0,'0'0'0,"21"-21"0,-21 0 15,21 21-15,-21-21 0,21 21 16,-21-21-16,0-1 15,0 1-15,0 0 32,-21 21-32,0 21 15,0-21 1,-1 21-16,22 22 0,-21-22 0,0 21 16,0 1-16,21-1 0,-21 0 15,0 22-15,21-1 0,-22 1 0,1 20 16,0 1-16,0 0 0,0-1 15,0 22-15,-1-21 0,-20 21 0,21-22 16,0 1-16,0 21 0,-1-21 16,1-1-16,0-20 0,21-1 0,-21 1 15,21-1-15,0 1 0,0-22 0,0 0 16,0-20-16,0 20 0,0-21 16,0 0-16,0 0 0,-21-21 15,0 0 1,-1 0-1,22-21-15,-21 21 16,0-21-16,21 0 0,0 0 16,0 0-16,-21 21 0,0-22 0,21 1 15,-21 0-15</inkml:trace>
  <inkml:trace contextRef="#ctx0" brushRef="#br0" timeOffset="8332.12">4953 3196 0,'0'-21'0,"0"42"31,21 0-15,-21 1-16,21 20 0,0-21 0,1 21 15,-1-20-15,0 20 0,0 0 16,-21-21-16,21 22 0,0-1 0,1 0 16,-1-20-16,-21 20 15,21-21-15,0 0 0,-21 0 0,0 22 16,21-22-16,-21 0 0,0 0 16,0-42 30,0 0-46,0 0 0,21 0 0,1-1 16,-22 1-16,0 0 0,21-21 0,0 21 16,0-22-16</inkml:trace>
  <inkml:trace contextRef="#ctx0" brushRef="#br0" timeOffset="8595.54">5715 3154 0,'0'0'0,"0"-21"15,0 42 1,0 0-16,-21 0 0,0 0 16,-22 22-16,22-22 0,0 21 0,0 1 15,-22-1-15,22 21 0,-21-20 16,21-1-16,-22 0 0,1 1 0,21-1 16,-21 0-16,20 1 0,-20-22 15,21 21-15,0-21 0,21 1 0,0-1 16,-21 0-16,21 0 0,0 0 15,0-42 17,21 21-32,-21-21 0,21 0 0,0-22 15,0 22-15</inkml:trace>
  <inkml:trace contextRef="#ctx0" brushRef="#br0" timeOffset="11856.34">9821 1355 0,'0'0'0,"0"-21"47,0-1-47,0 1 0,0 0 15,0 0-15,0 0 16,0 0-16,0-1 0,-21 1 0,21 0 16,-21 0-16,0 0 0,0 0 15,-22-1-15,22 1 0,-21 21 0,-1 0 16,22 0-16,-21 0 0,0 21 16,20 1-16,-20 20 0,21-21 0,-21 21 15,20-20-15,1 20 0,21 0 16,0-21-16,0 22 0,0-1 0,0-21 15,0 22-15,0-22 16,0 21-16,0-21 0,21 0 0,1 1 16,-1-1-16,0-21 0,21 0 15,-21 0-15,22 0 0,-1 0 0,0-21 16,1-1-16,-1 1 0,0 0 0,1-21 16,-1 21-16,0-22 0,1 1 15,-1 0-15,-21-1 0,22 1 0,-22 0 16,0-22-16,0 1 0,0-1 15,0 1-15,-21-1 0,0 1 0,0-1 16,0 22-16,0-22 0,0 22 16,0 0-16,0 20 0,0 1 0,-21 21 15,0 0 1,0 21-16,0 22 0,21-1 16,-21 0-16,21 1 0,0 20 15,0 1-15,0-1 0,-22 1 0,22-1 16,0 1-16,0-22 0,0 22 15,0-22-15,0 0 0,0 1 0,0-22 16,22 0-16,-22 0 0,21 0 16,0 0-16,0-21 15,0 0-15</inkml:trace>
  <inkml:trace contextRef="#ctx0" brushRef="#br0" timeOffset="12255.63">10181 1101 0,'0'-21'0,"-21"-1"15,21 1 1,0 0-16,0 0 0,21 21 16,0-21-16,0 21 0,1 0 15,-1 0-15,0 0 0,0 0 0,0 0 16,0 21-16,22 0 0,-22 0 15,0 0-15,0 1 0,-21 20 16,21 0-16,-21-21 0,0 22 0,0-1 16,0-21-16,0 22 0,0-22 15,0 21-15,0-21 0,0 0 0,0 1 16,0-1-16,0-42 31,0-1-31,0 1 16,0 0-16,0 0 0,0 0 0,0 0 15,0-22-15,22 1 0,-22 21 16,0-22-16,0 1 0,21 21 0,0-21 16,-21 20-16,21 1 0,-21 0 15,21 0-15,0 0 0,1 21 16,-1 0 0,0 0-16</inkml:trace>
  <inkml:trace contextRef="#ctx0" brushRef="#br0" timeOffset="12516.36">10837 1101 0,'-21'0'32,"0"0"-17,21 21 1,0 0-16,0 0 0,0 0 0,0 1 15,0-1-15,0 0 0,0 0 16,0 0-16,0 0 0,0 1 0,0-1 16,0 0-16,0 0 15,21-21 17,-21-21-32,21 21 15,-21-21-15,0 0 0</inkml:trace>
  <inkml:trace contextRef="#ctx0" brushRef="#br0" timeOffset="12701.25">10795 826 0,'0'0'0,"-21"0"0,21-22 0,-21 22 16,-1 0-16,1 0 0,0 0 16,21 22 15,0-1-16,0 0-15,21 0 0,0 0 16,1-21-16,-22 21 0,21 1 16</inkml:trace>
  <inkml:trace contextRef="#ctx0" brushRef="#br0" timeOffset="13125.01">11070 1185 0,'-21'0'16,"0"-21"-16,21 0 16,0 0-1,21 21 17,-21 21-32,21 0 0,0-21 15,0 21-15,1 1 0,-22 20 16,0-21-16,21 0 0,-21 0 15,0 1-15,0-1 0,0 0 0,0 0 16,0 0-16,0 0 0,0 1 16,0-44 15,0 1-31,21 21 16,-21-21-16,0 0 0,0 0 0,0-22 15,21 22-15,-21 0 16,21-21-16,-21-1 0,0 22 0,0-21 0,21 21 15,1-22-15,-22 22 0,0 0 16,21 0-16,0 21 0,-21-21 16,21 21-16,-21-21 0,21 21 15,0 0 1,1 0-16,-22 21 0,0 0 16</inkml:trace>
  <inkml:trace contextRef="#ctx0" brushRef="#br0" timeOffset="13432.95">11409 1249 0,'21'21'16,"0"-21"-1,0-21 1,0 21-16,1-21 0,-22 0 16,21 21-16,0-22 0,-21 1 0,0 0 15,21 0-15,0 0 0,-21 0 16,21-1-16,-21 1 0,0 0 15,-21 21 1,0 0-16,21 21 16,-21-21-16,0 21 0,21 1 15,0 20-15,0-21 0,0 0 0,-21 22 16,21-22-16,0 21 16,0-21-16,0 22 0,0-22 0,0 0 0,0 0 15,21 0-15,0-21 0,0 21 16,0-21-16,0 0 0,1 0 15,-1 0-15,0 0 0,0 0 0,0 0 16</inkml:trace>
  <inkml:trace contextRef="#ctx0" brushRef="#br0" timeOffset="13826.9">11853 1122 0,'0'0'0,"0"-21"0,0 0 0,0-1 0,0 1 16,0 0-16,0 0 0,0 0 15,0 0-15,21 21 16,1 0-16,-1 0 16,0 0-16,0 0 0,0 21 0,0-21 15,1 21-15,-1 21 0,0-21 16,0 1-16,0 20 0,-21-21 0,0 21 16,0-20-16,0-1 0,0 21 15,0-21-15,0 22 0,0-22 0,0 0 16,-21 0-16,21 0 0,-21-21 0,21 21 15,-21-21-15,21-21 32,0 0-32,0 0 15,0-21-15,21 20 16,-21 1-16,0-21 0,21 21 0,0-22 16,0 1-16,-21 21 0,22-21 15,-22 20-15,21 1 0,0-21 0,0 21 16,0 0-16,0-1 15,1 22-15,-1 0 16,0 22 0</inkml:trace>
  <inkml:trace contextRef="#ctx0" brushRef="#br0" timeOffset="14012.89">12488 1291 0,'0'0'0,"0"-21"79,0 0-64</inkml:trace>
  <inkml:trace contextRef="#ctx0" brushRef="#br0" timeOffset="14583.78">13525 1143 0,'0'-21'31,"0"0"-31,22 0 0,-1 21 0,0-22 16,0 1-16,0 0 0,0 0 16,1 0-16,-1 0 0,-21-1 0,0 1 15,0 0-15,0 0 0,0 0 16,-21 21-16,-1 0 0,-20 0 15,21 0-15,-21 0 0,-1 0 16,-20 21-16,20-21 0,1 21 0,0 0 16,21 0-16,-1 1 0,1-1 15,21 21-15,0-21 0,0 0 0,21 1 16,1-1-16,-1 0 0,0 0 16,21 0-16,-21 0 0,22 1 15,-1-1-15,-21-21 0,22 21 0,-22 0 16,21 0-16,-21 0 0,0 1 15,1-1-15,-1 0 0,-21 0 16,0 0-16,0 0 0,-21-21 16,-1 22-16,-20-22 0,21 0 0,-21 21 15,-1-21-15,1 0 0,0 0 0,-1 0 16,1 0-16,21-21 0,-22-1 16,1 22-16,21-21 0,0 0 0,0 0 15,-1 21-15,22-21 0,0 0 16,0-1-16,0 1 0,0 0 0,0 0 15,0 0-15,22 21 16,20-21-16,-21 21 0,21-22 16,1 22-16,-1-21 0,0 21 0</inkml:trace>
  <inkml:trace contextRef="#ctx0" brushRef="#br0" timeOffset="15364.5">13991 1037 0,'-21'0'15,"0"0"1,21 21-16,0 1 16,-21-1-16,-1 0 0,22 21 15,-21-21-15,21 1 0,0 20 16,-21-21-16,0 0 0,21 22 0,-21-22 16,21 0-16,0 0 0,0 0 0,0 0 15,21-21 1,0 0-1,0 0-15,0-21 16,1 21-16,20-21 0,-42 0 0,42-21 16,-42 20-16,21 1 0,1 0 15,-1-21-15,0 21 0,-21-1 0,0 1 16,21 0-16,-21 0 0,21 21 16,-21 21-1,0 0-15,0 0 16,0 1-16,0-1 0,0 0 15,0 21-15,0-21 0,0 1 0,0-1 16,0 0-16,21 0 0,-21 0 0,22 0 16,-1 1-16,0-22 0,0 0 15,0 0-15,22 0 0,-22 0 0,21 0 16,-21 0-16,22 0 0,-22-22 16,21 1-16,-21 0 0,22 0 0,-22 0 15,0-22-15,0 22 0,-21-21 16,0 0-16,0-1 0,0 1 15,0 0-15,0-1 0,0 22 0,0 0 0,0 0 16,0 0-16,-21 42 16,21 0-1,0 0-15,-21 0 0,21 22 16,-21-22-16,21 21 0,0-21 0,0 22 16,0-22-16,0 0 0,0 21 15,0-21-15,21 1 0,0-1 0,0-21 16,0 21-16,0-21 0,1 0 0,-1 0 15,21 0-15,-21 0 0,22 0 16,-22 0-16,21 0 0,-21-21 0,22 0 16,-22-1-16,0 1 15,21 0-15,-42 0 0,21 0 0,-21-22 16,0 22-16,0-21 0,0 21 16,0 0-16,0-1 0,-21 22 15,21 22 1,-21-1-16,21 0 15,-21 0-15,21 0 0,-21 0 0,21 1 16,0-1-16,0 21 0,0-21 16,0 0-16,0 1 0,21-22 31,0 0-31</inkml:trace>
  <inkml:trace contextRef="#ctx0" brushRef="#br0" timeOffset="15548.39">15071 868 0,'0'0'0,"-22"-42"0,1 20 0,21-20 0,0 21 15,-21 21-15,0-21 0,21 0 0,-21 21 16,42 0 31,0 0-47,0 0 0,0 0 15,1 0-15</inkml:trace>
  <inkml:trace contextRef="#ctx0" brushRef="#br0" timeOffset="15808.24">15430 614 0,'0'-21'0,"0"-22"16,-21 43 15,21 22-31,-21-1 15,0 0-15,0 0 0,21 21 0,0 1 16,-21 20-16,-1-20 0,1 20 0,21 1 16,-21-22-16,0 21 15,21-20-15,-21 20 0,0-20 0,21-1 16,0 0-16,0-21 0,-22 22 16,22-22-16,0 0 0,0 0 0,0 0 15,22-21 1,-1 0-16,0 0 15,0 0-15,0-21 0,0 0 0,-21 0 16</inkml:trace>
  <inkml:trace contextRef="#ctx0" brushRef="#br0" timeOffset="15964.15">15134 1080 0,'0'0'0,"0"-22"15,0 1 1,21 21-16,0 0 15,1 0-15,-1 0 0,21 0 0,-21 0 16,0 0-16,22 0 0,-22 0 16,21-21-16,-21 0 0,22 21 0,-1 0 15</inkml:trace>
  <inkml:trace contextRef="#ctx0" brushRef="#br0" timeOffset="16604.08">15748 910 0,'0'0'0,"0"-21"15,-21 21-15,0 0 0,-1 0 16,1 0-16,0 21 0,0 0 16,0 22-16,0-22 0,-1 0 15,22 21-15,0 1 0,-21-22 0,21 21 16,0 1-16,0-22 0,0 21 16,0-21-16,0 0 0,21 1 0,1-1 15,-1 0-15,0-21 0,21 21 0,-21-21 16,22 0-16,-22 0 0,21 0 15,-21 0-15,1-21 0,20 21 0,-21-21 16,0 0-16,0-1 16,1-20-16,-1 21 0,0-21 0,0-1 15,0 1-15,0-22 0,-21 22 0,0-21 16,22-1-16,-22 1 0,21 20 16,-21-20-16,0 20 0,0 1 0,0 21 15,0-21-15,0 20 16,-21 44-1,-1-1-15,1 0 0,21 21 16,-21 1-16,21-1 0,-21 0 0,21 22 16,-21-22-16,21 22 0,0-22 15,0 21-15,0-20 0,0-1 0,0 0 16,-21 1-16,21-1 0,0-21 0,0 0 16,0 22-16,-22-22 15,22 0-15,0-42 31,0 0-31,22 0 16,-1-22-16,0 22 0,0 0 0,0-21 16,0 20-16,22-20 0,-1 0 15,-21-1-15,22 1 0,-1 21 0,0-21 16,22 20-16,-22 22 0,-21 0 16,22 0-16,-22 0 0,0 22 0,-21-1 15,0 0-15,0 21 16,0 1-16,0-22 0,-21 21 0,0 0 15,-1-20-15,22 20 0,-21-21 16,0 0-16,21 0 0,-21 1 0,21-1 16,0 0-16</inkml:trace>
  <inkml:trace contextRef="#ctx0" brushRef="#br0" timeOffset="16832.48">16595 699 0,'0'0'0,"21"-22"15,0 1-15,0 21 16,21-21-16,-20 21 0,-1 0 16,21 0-16,0 0 0,1 0 15,-1 0-15,0 0 0,1 0 0,-1-21 16,0 21-16,1 0 0,-22 0 15,21 0-15,-21 0 0,1 0 0,-1 0 16,-42 0 0</inkml:trace>
  <inkml:trace contextRef="#ctx0" brushRef="#br0" timeOffset="17080.34">16933 614 0,'0'0'0,"-21"0"0,21 21 15,-21 0-15,0-21 0,21 21 16,0 1-16,0 20 0,-21-21 0,21 21 16,-22 1-16,22-1 0,0 0 15,-21 1-15,21-1 0,-21 0 0,0 1 16,0-1-16,21 0 0,0 1 0,-21-22 16,21 21-16,-22-21 0,22 22 15,0-22-15,0 0 0,0 0 16,0 0-16,22-21 15,-1 0-15,0 0 16,21 0-16,-21 0 0,1 0 16,20 0-16,-21-21 0</inkml:trace>
  <inkml:trace contextRef="#ctx0" brushRef="#br0" timeOffset="17424.15">17124 1207 0,'0'0'0,"0"-22"0,21 1 0,-21 0 0,0 0 15,0 0-15,0 0 0,-21 21 16,0 0-1,-1 21-15,1 0 0,21 0 16,0 0-16,0 0 0,-21 1 0,21 20 16,0-21-16,0 0 0,0 0 15,0 1-15,0-1 0,21 0 16,0-21-16,1 21 0,-1-21 16,0 0-16,21 0 0,-21 0 15,1 0-15,-1 0 0,0-21 0,21 0 16,-21 0-16,1 21 0,-22-22 15,21 1-15,-21-21 0,0 21 0,0 0 16,0-1-16,0-20 0,0 21 16,-21 0-16,-1 0 0,1 21 0,0-22 15,0 22-15,0 0 0,0 0 16,-1 0-16,1 0 0,21 22 16,-21-1-16,0-21 0,21 21 0,-21 0 15,21 0-15,0 0 0,0 1 16,0-1-16</inkml:trace>
  <inkml:trace contextRef="#ctx0" brushRef="#br0" timeOffset="17576.06">17505 1207 0,'0'-22'0,"21"22"16,-21-21-1,-21 21 32</inkml:trace>
  <inkml:trace contextRef="#ctx0" brushRef="#br0" timeOffset="18390.59">18182 1185 0,'0'0'0,"42"-63"15,-42 21-15,22 20 0,-22 1 16,0 0-16,0 42 15,0 0 1,0 1-16,-22 20 0,22-21 16,-21 21-16,21 1 0,-21-1 0,0-21 15,0 22-15,0-1 0,21-21 16,-22 21-16,1-20 0,0-1 0,21 0 16,0 0-16,21-42 31,0 21-16,1-21-15,-1 0 0,0 21 16,0-22-16,0 1 0,0 0 0,1 0 16,20-21-16,-21 20 0,0 1 15,0 0-15,1 0 0,-1 0 0,-21 0 16,21 21-16,-21 21 16,0 21-1,0-21-15,0 0 16,0 1-16,0-1 0,-21 21 0,21-21 15,0 0-15,0 1 0,0-1 16,21 0-16,0 0 0,0-21 0,0 0 16,1 21-16,20-21 0,-21 0 15,21 0-15,-20 0 0,20 0 16,-21-21-16,21 21 0,-20-21 0,-1 0 16,21 0-16,-42-1 0,21 1 15,-21 0-15,0-21 0,0 21 0,0-22 16,0 1-16,0 21 0,0-22 15,-21 1-15,0 21 0,21 0 0,-21 0 16,0 21-16,-1 0 0,1 0 16,0 0-16,0 0 0,21 21 15,-21 0-15,0 0 0,21 21 16,-22-20-16,22-1 0,0 0 0,0 0 16,0 0-16,0 0 0,0 1 15</inkml:trace>
  <inkml:trace contextRef="#ctx0" brushRef="#br0" timeOffset="18616.14">19135 1207 0,'0'0'0,"0"-43"16,0 22-16,0 42 31,0 0-31,-22 1 0,1 20 16,21-21-16,-21 21 0,0-20 15,21 20-15,0-21 0,0 0 0,-21 0 16,21 22-16,0-22 16,0 0-16,21-21 31,-21-21-31,0 0 0</inkml:trace>
  <inkml:trace contextRef="#ctx0" brushRef="#br0" timeOffset="18780.11">19092 1058 0,'0'0'0,"0"-42"16,0 0-16,0 21 0,0-22 16,0 22-16,0 0 0,0 0 15,0 0-15,0 42 32,0 0-32,0 0 15,0 0-15,0 0 0,0 1 0,0-1 16,21 0-16</inkml:trace>
  <inkml:trace contextRef="#ctx0" brushRef="#br0" timeOffset="19203.4">19431 1164 0,'0'0'0,"0"21"15,0 1-15,0-1 0,-21 0 16,21 0-16,-21 0 0,21 22 15,-22-22-15,22 0 0,0 0 0,0 0 16,-21 0-16,0 22 0,21-22 16,-21-21-16,21 21 0,0 0 0,-21-21 15,21 21-15,-21-21 16,21-21 0,0 0-16,0 0 15,0 0-15,0 0 0,21-22 16,0 22-16,0-21 0,0-1 15,22 1-15,-22 0 0,21-1 16,-21 1-16,22 21 0,-22-21 0,21 20 16,-21 22-16,0 0 0,1 0 15,-1 0-15,0 0 0,0 22 0,-21-1 16,0 21-16,0-21 0,0 22 16,0-1-16,0-21 0,0 21 0,0-20 15,0 20-15,-21-21 0,0 0 0,21 0 16,0 1-16,0-1 0,-21-21 15,21 21-15</inkml:trace>
  <inkml:trace contextRef="#ctx0" brushRef="#br0" timeOffset="19704.12">20553 1016 0,'0'0'16,"0"-21"-16,0 0 0,-21 0 0,-1 21 16,-20 0-16,21 0 0,0 0 0,-22 0 15,1 0-15,0 21 0,-1 0 16,1 21-16,0-21 0,-1 22 0,1-1 16,0 22-16,-1-22 0,22 0 15,0 1-15,0-1 0,21 0 16,0-21-16,0 22 0,0-22 0,21 0 15,0 21-15,0-42 0,1 22 16,20-22-16,-21 0 0,21 0 0,-20 0 16,20 0-16,0-22 0,1 1 15,-22 0-15,21 0 0,0 0 0,-20-22 16,20 22-16,-21-21 0,0-22 16,0 22-16,1-21 0,-1-1 0,0-21 15,0 22-15,0-22 16,-21 22-16,0-22 0,0 22 0,21-1 0,-21 22 15,0-1-15,0 22 16,0 0-16,0 0 0,-21 21 0,0 21 16,0 21-16,0 1 15,0-1-15,-1 0 0,1 22 0,0-1 16,0 22-16,21-21 0,-21-1 16,21 1-16,0-1 0,0 1 0,0-22 15,0 21-15,0-20 0,21-22 16,0 21-16,-21 1 0,21-22 0,-21 0 15,21 0-15,1-21 0,-1 0 16,0 0-16,21 0 0,-21 0 16,22 0-16</inkml:trace>
  <inkml:trace contextRef="#ctx0" brushRef="#br0" timeOffset="20091.89">21061 1228 0,'0'0'15,"21"-21"-15,0-22 0,-21 22 0,0 0 0,0 0 16,-21 21-1,0 21-15,0 0 16,21 0-16,-22 0 0,1 22 16,0-22-16,21 21 0,0-21 0,-21 1 15,21 20-15,0-21 0,0 0 16,0 0-16,0 1 0,0-1 0,21 0 16,0 0-16,0-21 0,1 0 15,-1 0-15,0 0 0,0 0 16,21 0-16,-20 0 0,20 0 0,-21-21 15,0 0-15,0 0 0,1-1 16,-1 1-16,0-21 0,-21 0 0,0-1 16,0 1-16,0 0 0,0-1 15,0 1-15,0 0 0,0 20 0,0 1 16,-21 0-16,0 21 0,-1 0 16,-20 0-16,21 0 0,-21 21 0,20 0 15,-20 1-15,21 20 0,-21-21 16,20 21-16,1-20 0,0 20 15,0-21-15,21 0 0,0 22 16,0-22-16,0 0 0,21-21 0,0 21 16,0 0-16,1-21 0,-1 0 15,21 0-15</inkml:trace>
  <inkml:trace contextRef="#ctx0" brushRef="#br0" timeOffset="20643.75">21484 1207 0,'0'0'0,"42"-43"0,-20 1 16,-1 0-16,0-1 0,0 22 15,0 0-15,-21 0 0,0 0 0,0 42 32,0 0-32,0 0 0,-21 0 0,21 22 15,-21-22-15,0 21 0,0-21 16,21 22-16,-22-22 0,22 0 0,-21 21 16,21-21-16,0 1 0,0-1 15,0 0-15,21-21 31,1 0-31,-1 0 0,0 0 0,0-21 16,0 21-16,0-21 0,1-1 0,-1 1 16,0 0-16,0 0 0,0 0 15,0 0-15,1-1 0,-22 44 32,0-1-17,0 0-15,-22 0 0,22 0 16,0 0-16,0 1 0,0-1 0,0 0 15,0 0-15,0 0 0,22 0 16,-1 1-16,0-22 0,0 0 16,21 0-16,-20 0 0,-1 0 15,0 0-15,21 0 0,-21 0 0,1 0 16,-22-22-16,21 1 0,0 21 16,-21-42-16,0 21 0,0 0 0,0-22 15,21 22-15,-21-21 0,0-1 16,0 1-16,0 0 0,0-1 15,0 1-15,0 21 0,0 0 16,0 0-16,0-1 0,21 22 47,-21 22-47,21-22 0,1 0 16,-1 0-16,0 0 0,0 0 15,21 0-15</inkml:trace>
  <inkml:trace contextRef="#ctx0" brushRef="#br0" timeOffset="20888.46">22987 826 0,'0'-43'0,"-21"43"16,0 0-1,-1 21-15,1 1 0,0-1 0,0 21 16,0-21-16,0 22 0,-1 20 15,1-21-15,0 1 0,21-1 0,0 0 16,0 1-16,0-1 0,0 0 16,0-20-16,0 20 0,0-21 0,0 0 15,0 0-15,0 1 0,21-1 16,0-21-16,1 0 0,-1 0 16,0 0-16,0 0 0,21 0 0,-20 0 15</inkml:trace>
  <inkml:trace contextRef="#ctx0" brushRef="#br0" timeOffset="21148.85">23558 720 0,'0'0'0,"22"-43"0,20-20 16,-21 42-16,0 0 0,22 21 0,-22 0 15,0 0-15,21 0 0,-21 21 16,1 0-16,20 21 0,-21 1 15,0-1-15,0 0 0,1 22 0,-22-1 16,0 1-16,0-1 0,-22 1 16,1-22-16,0 22 0,0-22 15,-21 21-15,20-20 0,-20-1 0,0 0 16,21-20-16,-22 20 0,1 0 0,21-21 16,-22 1-16,1-1 0,0 0 15,-1 0-15,1-21 0,-21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782F-3D97-4209-83C3-A51537B95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A487A-3051-4D9B-8545-21BA67BA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9CE7-E3A2-4231-BB9C-3AD284E1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EF06-A8A8-4CFF-A177-FCE4AC02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CF23-2CBD-4A72-9DD6-C2250AFB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4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D9DC-FA98-4714-A385-2FD30F43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40CB-6E43-4456-B94A-67FC0874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D639-7776-4594-8749-03101905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5AE9-DACA-474C-A7C7-FFB28808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0D9D-7FF3-4575-994B-08E75AA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6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F634-608E-4448-9BCB-13E073C5A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5B19-4B0E-4796-8117-A23B6A97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C514-0E00-472A-B023-7A149090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D7DD-1EDF-43E2-AAB1-FAA2961D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393B-7661-479F-9E2B-A5CCECD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1376-0023-4D08-B2A1-BB67B022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8D6B-E83E-4301-923E-DB3606D3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0D29-4938-4714-B0EA-CAE59F27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AD13-7A34-4824-B428-FA18FEF0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CC27-26EC-49C9-AC80-350DD62D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AE0B-5423-495F-80DB-2D250980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D249-2335-4064-A1F2-936B4A48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3FE-704E-431C-8614-2C3A2DB0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E7F-A315-428E-9754-D3C4DD7D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50D4-D29D-4F41-B059-39554300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9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622E-EF09-461A-BB62-46B4D8D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96CD-D79A-4ED3-B26A-2A02DF529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CCF1-D8CC-4A9D-BA8C-63FBC949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19A6D-CA4C-4806-962C-669F85EF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BCB3-86E0-4788-8B85-0060A50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31C9C-A100-43A8-89C5-6B6FB9D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962C-D464-4637-A595-AC9C1D4D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CCB9-CC5D-4CEF-B94F-70E93046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302D9-D199-406F-AE88-8352A387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BBBE-9176-4409-A6FB-A9F14C99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23310-AC1C-405C-874E-30CBCE47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00ABC-A892-4513-819A-70E41E00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FB324-DF92-4602-92B5-C5823DAD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3B9E-029A-4D43-9162-632F8F2E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27BF-6424-4062-9388-43E80D11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03824-3DE1-49E3-808A-E63629B8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EB545-25CD-45B7-8D60-4A7391D2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B0B06-8F93-4BF2-B287-FE49ED66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3A60-5AEA-48AF-B10C-97BF0053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8DDEE-6AFF-448B-AB9B-FDAAA659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60034-0139-498C-983E-194884CF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A228-B075-4258-AC30-AFFF7BDB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CBDA-0730-4E95-96C9-1296DB9A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D410-0157-4CB0-8C95-B3A5CFD3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FF8E-CDC4-4F6E-93AB-2D2DFC93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0CE7-3171-4021-8E44-B36B5300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D80A-5CC0-401D-AB91-88F2E812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CFB-93EE-4EE4-90EB-2B1D8178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10F41-35CE-4560-A37F-AD794D622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990C-9792-469B-AB2C-1FC850A10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8B9B-E142-4C25-9637-09B9A10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AB24-D4BE-4B75-9472-B5DE4E44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91657-EE12-4317-AAA5-438AE27F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9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BA08-60FA-4B1C-B652-A6D87CB6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A7D2-7BFB-4AC0-95C4-B7E43C6D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7C19-A622-4A02-95BF-C4DB2274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AC0A-4416-48EB-B5FE-1CF5BD69F4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6908-3A24-455C-9ADD-EBBB89CB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18D8-2E32-45D0-AA12-D8E1CE4C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3759-28B3-46B7-8365-72C2793C8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4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1C304-C23E-41CF-9E86-46A20FD7C200}"/>
                  </a:ext>
                </a:extLst>
              </p14:cNvPr>
              <p14:cNvContentPartPr/>
              <p14:nvPr/>
            </p14:nvContentPartPr>
            <p14:xfrm>
              <a:off x="0" y="122040"/>
              <a:ext cx="894636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1C304-C23E-41CF-9E86-46A20FD7C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96508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F07DE-E1C3-43B0-BC33-23129693C769}"/>
                  </a:ext>
                </a:extLst>
              </p14:cNvPr>
              <p14:cNvContentPartPr/>
              <p14:nvPr/>
            </p14:nvContentPartPr>
            <p14:xfrm>
              <a:off x="304920" y="182880"/>
              <a:ext cx="637056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F07DE-E1C3-43B0-BC33-23129693C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63892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2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AD6A91-7FA9-4BFF-8502-C98F162BC133}"/>
                  </a:ext>
                </a:extLst>
              </p14:cNvPr>
              <p14:cNvContentPartPr/>
              <p14:nvPr/>
            </p14:nvContentPartPr>
            <p14:xfrm>
              <a:off x="533520" y="83880"/>
              <a:ext cx="8305920" cy="20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AD6A91-7FA9-4BFF-8502-C98F162BC1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74520"/>
                <a:ext cx="8324640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2CD584-F05C-4F2B-B528-92E7D67060EB}"/>
                  </a:ext>
                </a:extLst>
              </p14:cNvPr>
              <p14:cNvContentPartPr/>
              <p14:nvPr/>
            </p14:nvContentPartPr>
            <p14:xfrm>
              <a:off x="914400" y="1508760"/>
              <a:ext cx="7147800" cy="297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2CD584-F05C-4F2B-B528-92E7D6706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40" y="1499400"/>
                <a:ext cx="716652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13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13F60B-0892-4047-9998-A93F2F486028}"/>
                  </a:ext>
                </a:extLst>
              </p14:cNvPr>
              <p14:cNvContentPartPr/>
              <p14:nvPr/>
            </p14:nvContentPartPr>
            <p14:xfrm>
              <a:off x="586800" y="76320"/>
              <a:ext cx="594396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13F60B-0892-4047-9998-A93F2F486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66960"/>
                <a:ext cx="5962680" cy="32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D0DAF-CD27-4E95-AADF-5E278CD2417D}"/>
                  </a:ext>
                </a:extLst>
              </p14:cNvPr>
              <p14:cNvContentPartPr/>
              <p14:nvPr/>
            </p14:nvContentPartPr>
            <p14:xfrm>
              <a:off x="1325880" y="2148840"/>
              <a:ext cx="464076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D0DAF-CD27-4E95-AADF-5E278CD241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520" y="2139480"/>
                <a:ext cx="465948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F3E05A-B792-418D-AB04-EAEEABF2531B}"/>
                  </a:ext>
                </a:extLst>
              </p14:cNvPr>
              <p14:cNvContentPartPr/>
              <p14:nvPr/>
            </p14:nvContentPartPr>
            <p14:xfrm>
              <a:off x="1523880" y="3048120"/>
              <a:ext cx="6629760" cy="150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F3E05A-B792-418D-AB04-EAEEABF253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520" y="3038760"/>
                <a:ext cx="6648480" cy="15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8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19876-87C3-4C73-A31B-15AC9B6F29E7}"/>
                  </a:ext>
                </a:extLst>
              </p14:cNvPr>
              <p14:cNvContentPartPr/>
              <p14:nvPr/>
            </p14:nvContentPartPr>
            <p14:xfrm>
              <a:off x="304920" y="106560"/>
              <a:ext cx="10013040" cy="262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19876-87C3-4C73-A31B-15AC9B6F2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97200"/>
                <a:ext cx="10031760" cy="26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10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25505-9F88-4295-8745-4E7CDACD8957}"/>
                  </a:ext>
                </a:extLst>
              </p14:cNvPr>
              <p14:cNvContentPartPr/>
              <p14:nvPr/>
            </p14:nvContentPartPr>
            <p14:xfrm>
              <a:off x="1143000" y="175320"/>
              <a:ext cx="748332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25505-9F88-4295-8745-4E7CDACD89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65960"/>
                <a:ext cx="750204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2D1F3-7E60-459D-92B3-F15BBCA46E82}"/>
                  </a:ext>
                </a:extLst>
              </p14:cNvPr>
              <p14:cNvContentPartPr/>
              <p14:nvPr/>
            </p14:nvContentPartPr>
            <p14:xfrm>
              <a:off x="68400" y="91440"/>
              <a:ext cx="97923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2D1F3-7E60-459D-92B3-F15BBCA46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2080"/>
                <a:ext cx="98110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6BB7E-5572-4231-8AD0-91891B4C83FF}"/>
                  </a:ext>
                </a:extLst>
              </p14:cNvPr>
              <p14:cNvContentPartPr/>
              <p14:nvPr/>
            </p14:nvContentPartPr>
            <p14:xfrm>
              <a:off x="190440" y="167760"/>
              <a:ext cx="979956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6BB7E-5572-4231-8AD0-91891B4C8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981828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36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D69-342A-4E50-92EC-479A5C80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C380-E39B-4116-B4E3-CA1858DD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77692-A60B-4C8A-A631-EA60C9736B4F}"/>
                  </a:ext>
                </a:extLst>
              </p14:cNvPr>
              <p14:cNvContentPartPr/>
              <p14:nvPr/>
            </p14:nvContentPartPr>
            <p14:xfrm>
              <a:off x="175320" y="343080"/>
              <a:ext cx="9357480" cy="55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77692-A60B-4C8A-A631-EA60C9736B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33720"/>
                <a:ext cx="9376200" cy="55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3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2021-03-30T10:42:38Z</dcterms:created>
  <dcterms:modified xsi:type="dcterms:W3CDTF">2021-03-30T12:19:09Z</dcterms:modified>
</cp:coreProperties>
</file>