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10:44:25.7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804 0,'106'-232'94,"-106"189"-94,0 22 15,0 0-15,0 0 0,0 0 16,0-1-16,0 44 31,0-1-31,0 0 0,0 21 16,0-21-16,0 22 0,0-1 16,-21 0-16,21 1 0,-22 20 0,22 1 15,-21-1-15,21 1 0,0-1 16,0 1-16,-21-22 15,21 22-15,-21-1 0,21-21 0,0 1 16,0-1-16,0 22 0,0-22 16,0 0-16,0 1 0,0-22 0,0 21 15,42 0-15,-42-20 16,21-1-16,1-21 0,-1 0 16,0 0-16,0-21 0,-21-1 15,21-20-15,0 21 0,1-21 16,-1-1-16,-21 1 0,21 0 0,0-1 15,-21-20-15,21 20 0,0 1 16,-21-21-16,22 20 0,-1 1 16,0 0-16,-21-1 0,0 1 15,21 21-15,0-22 0,-21 22 0,0 0 16,21 42 0,-21 0-1,0 1-15,0-1 0,22 21 16,-22 0-16,0 1 0,0-22 0,0 21 15,0 1-15,0-1 0,0 0 16,0 1-16,0-1 0,0-21 0,0 21 16,21-20-16,0-1 0,-21 0 15,21 0-15,0 0 0,0 0 16,1-21-16,20 0 0,0 0 16,-21 0-16,22 0 0,-1-21 15,22 21-15,20-63 0,-41 42 16,-1-22-16,0 1 15,-21 0-15,22-1 0,-22-20 0,0-22 0,0 22 16,0-22-16,-21 0 0,0-42 16,0 64-16,0-1 15,0 22-15,-21 0 0,0-1 0,21 22 16,-21-21-16,0 21 0,0 21 16,21-22-16,-22 22 0,1 0 0,0 0 15,21 22 1,-21-1-16,21 0 15,-21 0-15,21 0 0,0 0 16,0 1-16,0-1 0,0 0 16,0 0-16,21 0 0,0 0 0</inkml:trace>
  <inkml:trace contextRef="#ctx0" brushRef="#br0" timeOffset="411.8">4064 1312 0,'0'0'16,"0"22"-16,0-1 0,21 0 15,0-21-15,0 0 16,1 0-16,-1 0 16,0-21-16,0 0 0,0 21 0,0-22 15,1 1-15,20 0 0,-21 0 16,0 0-16,0-22 0,-21 1 15,0 0-15,0 21 0,0-1 16,0 1-16,-21 21 16,0 0-16,0 0 0,0 0 15,-22 21-15,22 1 0,0-1 16,-21 21-16,-1 22 16,-20-1-16,42-21 15,0-20-15,21 20 0,0-21 0,0 0 16,0 0-16,0 1 0,0-1 15,0 0-15,0 0 0,21 0 16,0-21-16,0 0 0,0 0 0,0 0 16,22 0-16,-22 0 0,21 0 15,1-21-15,-1 21 0,-21-21 0,21 0 16,1 0-16,-1-1 0,0-20 16</inkml:trace>
  <inkml:trace contextRef="#ctx0" brushRef="#br0" timeOffset="1020.54">4784 572 0,'0'0'16,"0"-22"-16,0 1 0,0 0 0,-22 21 15,1 0 1,21 21-1,0 0 1,0 1-16,0 20 0,0 0 0,0-21 0,0 43 16,0-22-16,0 22 15,0-22-15,0 22 0,0-22 0,0 21 16,0-20-16,0 20 0,0-20 16,0 41-16,0-20 15,0-43-15,0 21 0,0 1 16,0-22-16,0-42 47,0-1-32,21 1-15,-21 0 0,22 0 16,-1 0-16,-21 0 16,21-1-16,21-41 0,-21 42 15,1 0-15,-1-1 0,21 1 16,-21 21-16,0-21 0,22 0 0,-22 21 15,0 0-15,0 0 0,0 0 16,22 0-16,-43 21 0,21-21 16,0 21-16,0 0 0,-21 1 0,21-1 15,-21 0-15,0 0 0,0 0 16,-21 22-16,0-22 0,0 0 0,-21 0 16,20 21-16,-20-20 0,0-1 15,-1 0-15,1 0 0,0-21 0,-1 21 16,22 0-16,-21-21 0,21 0 15,-22 0-15,22 0 0,0 0 16,42 0 31</inkml:trace>
  <inkml:trace contextRef="#ctx0" brushRef="#br0" timeOffset="1675.18">5863 466 0,'0'-21'0,"0"-1"0,0 1 15,0 0-15,0 0 0,-21 21 16,0 0-16,21-21 16,-21 21-1,-1 21-15,22 21 16,0-21-16,0 22 0,0-1 0,0 0 16,0 22-16,0-1 0,0 1 15,0 169 1,0-170-16,0 1 0,0-1 15,0 1-15,0-22 0,0 0 0,0 1 16,0-1-16,0-21 0,0 43 16,22-64-1,-1 0-15,0-21 16,0-1-16,-21 1 16,0-21-16,0 21 0,0-22 15</inkml:trace>
  <inkml:trace contextRef="#ctx0" brushRef="#br0" timeOffset="2083.94">5419 656 0,'0'0'0,"-22"-21"0,-20 0 16,21 21-16,0-21 16,21 0-16,0-1 0,0 1 15,0 0-15,0 0 0,21 0 16,21 0-16,1-1 0,-1 1 15,21 0-15,22 0 0,-21 21 0,20-21 16,149 0 0,-169 21-16,20 21 0,-20 0 15,20 0-15,-20 0 0,-1 22 0,1-1 16,-22 0-16,1 1 0,-1 84 16,-42 0-16,-21-43 15,-22-20-15,1-1 0,0 1 16,-1-1-16,-20 1 0,21-22 15,-22 22-15,1-22 0,20-21 16,-20 21-16,-1-20 0,22-1 0,0 0 16,-22 0-16,22 0 15,-1-21-15,1 0 0,21 0 0,0 0 0,0 0 16,-1 0-16,22-21 16,0 0-16,22 0 15,-1 21-15,0-21 16,0 21-16,0-22 0,22 1 0,-22 21 15</inkml:trace>
  <inkml:trace contextRef="#ctx0" brushRef="#br0" timeOffset="2558.67">6710 1185 0,'0'0'0,"-21"0"0,21-21 0,0 0 16,0 0-16,0 0 15,0 0-15,0-1 0,0 1 16,21 0-16,0 21 0,0-21 0,0 21 16,22 0-16,-22 0 15,21 0-15,-21 0 0,0 0 0,22 21 16,-22 21-16,0-20 0,0-1 15,0 21-15,-21-21 0,0 22 0,0-1 16,0-21-16,0 21 0,-21 22 16,0-43-16,0 0 0,0 0 15,21 1-15,-21-1 0,21 0 16,-22-21-16,22-21 16,0 0-1,0-1-15,0 1 0,0 0 0,0-21 16,22 21-16,-22-22 0,21 1 15,0 0-15,0 20 0,-21-20 16,21 0-16,0 21 0,22-22 16,-22 22-16,0 0 0,0 0 0,-21 0 15,64-1 1,-43 22-16,0 0 16,0 0-16,-21 22 15</inkml:trace>
  <inkml:trace contextRef="#ctx0" brushRef="#br0" timeOffset="2844.99">7620 1037 0,'-21'0'16,"0"0"-1,-1 0-15,22 21 16,-21 1-16,21-1 15,0 0-15,-21 0 0,21 0 16,0 0-16,0 22 0,0-22 0,0 0 16,0 0-16,0 0 0,0 1 15,0-1-15,0 0 0,0 0 0,0 0 16,0 0 0,0-42 15,0 0-31,21 0 15,0-21-15,-21 20 0</inkml:trace>
  <inkml:trace contextRef="#ctx0" brushRef="#br0" timeOffset="3161.81">7535 741 0,'0'0'0,"-21"-21"0,0 21 0,0 0 0,0 0 15,-1 0-15,1 0 16,21 21-1,0 0 1,21-21-16,1 0 16,-1 0-16,0 0 0,0 0 15,21 0-15,-20 0 0,-1-21 0,0 0 16,0 21-16,-21-21 0,0-1 16,0 1-16,-21 0 15,0 21-15,-22 0 0,22 0 16,0 0-16,0 0 0,-43 0 15,43 0-15,0 21 16,21 0-16,0 1 0,0-1 16,0 0-16,0 0 0,0 0 15,0 0-15,21 1 0,-21-1 16,21 0-16,22 0 0,-22 0 0,21 0 16</inkml:trace>
  <inkml:trace contextRef="#ctx0" brushRef="#br0" timeOffset="3579.57">7937 1080 0,'0'0'0,"0"-22"16,22 22 15,-22 22-31,21-1 0,0-21 0,-21 21 15,0 0-15,0 21 0,0-20 16,21-1-16,-21 0 0,0 0 0,0 43 16,0-22-1,0-21-15,0 0 0,0 0 16,21-21 0,-21-21-1,21 21-15,1-21 0,-1 0 16,-21 0-16,21-22 0,0 22 0,0-21 15,-21 21-15,21-22 16,1 1-16,-1 0 0,-21 21 0,21-1 16,-21-20-16,21 42 0,-21-21 15,0 0-15,0 42 32,0 0-17,0 0-15,0 0 16,0 1-16</inkml:trace>
  <inkml:trace contextRef="#ctx0" brushRef="#br0" timeOffset="3924.89">8340 1312 0,'0'0'16,"21"0"-16,0 0 15,0 0-15,0 0 16,0 0-16,22 0 0,-22-21 15,0 0-15,21 0 0,-20 0 0,-1 0 16,21-1-16,-21-20 0,-21 21 16,21 0-16,-21 0 0,0-1 0,0 1 15,0 0-15,0 0 16,-21 21-16,0 0 0,0 0 0,0 0 16,-22 21-16,22 0 0,-21 0 15,21 1-15,0-1 0,-1 21 0,1-21 16,0 0-16,-21 85 15,42-63-15,0-1 16,0-21-16,0 0 16,21 0-16,0 1 0,21-22 15,-20 21-15,-1-21 0,0 0 16,0 0-16,21 0 0,-20 0 0,-1-21 16,21-1-16,0 22 0</inkml:trace>
  <inkml:trace contextRef="#ctx0" brushRef="#br0" timeOffset="4312.67">8996 1080 0,'-21'-22'16,"21"1"0,0 0-16,21 21 15,0 0 1,0 0-16,0 0 0,22 21 15,-43 0-15,21 1 0,0-1 16,0 0-16,0 0 0,-21 21 16,0-20-16,0 20 0,0-21 15,0 21-15,0-20 0,0-1 0,-21 21 16,-21 0-16,42-20 16,-21-1-16,-1 0 0,1 0 0,21-42 31,0 0-16,0 0-15,0-1 0,0 1 0,0 0 16,21-21-16,1-1 0,-1 22 16,-21-21-16,21 0 0,0-1 0,0 22 15,0-21-15,1 21 0,-1-1 16,-21 1-16,42 0 16,-42 0-1</inkml:trace>
  <inkml:trace contextRef="#ctx0" brushRef="#br0" timeOffset="4887.34">11007 995 0,'0'0'0,"63"-64"16,-42 43-16,0 0 16,1-21-16,-22 21 0,0-1 15,21 1-15,-21 0 0,0 0 0,0-21 16,0 20-16,-21 22 15,-1 0-15,1 0 0,0 0 0,0 0 16,-21 0-16,20 22 0,-20-1 16,21 21-16,-21 0 0,20 1 0,-20 20 15,21 1-15,0-22 0,0 22 16,-1-1-16,22 1 0,0-22 0,0 21 16,0-20-16,0-1 15,0 0-15,22-20 0,20 41 16,43-42-16,-43-21 15,0 0-15,1 0 0,-1 0 0,21 0 16,-20 0-16,20-21 0,-20-21 16,20 21-16,-21-1 0,1-20 15,-1 0-15,-21-1 0</inkml:trace>
  <inkml:trace contextRef="#ctx0" brushRef="#br0" timeOffset="5163.89">11832 254 0,'0'0'0,"-21"-21"0,0 21 0,0-21 16,21 0-16,-22 21 15,1 0-15,21 21 0,0 21 16,0-21-16,0 22 0,0 20 0,0-21 16,0 22-16,0-1 0,0 1 15,0-1-15,0 22 0,0 63 16,0-84-16,0-1 15,0 1-15,0-22 0,-21 22 0,21-43 16,0 21-16,0-21 0,0 0 16,0 1-16,0-1 0,21-21 31,0 0-31,1-21 16,-1-1-16</inkml:trace>
  <inkml:trace contextRef="#ctx0" brushRef="#br0" timeOffset="5747.57">12361 1101 0,'0'0'16,"21"0"-16,22 0 0,-22-21 15,0-1-15,0 22 0,0-21 0,-21 0 16,22 0-16,-22 0 0,21 0 15,-21-1-15,0 1 0,0 0 0,0 0 16,0 0-16,0 0 0,-21-1 16,-1 22-16,1 0 0,-42 0 15,20 0-15,1 0 0,0 22 16,-1-1-16,1 0 0,0 21 0,-1-21 16,1 22-16,21-1 0,-21 0 15,-1 43-15,22 0 16,0-43-16,21-21 0,0 43 15,0-43-15,21 0 16,0 0-16,0-21 0,22 21 16,-22-21-16,42 0 0,-20 0 15,-1 0-15,0-21 0,1 21 16,-1-21-16,0 0 0,1 0 0,-22 0 16,21-1-16,-21-20 0,22 21 15,-22-21-15,0-1 0,-21-41 16,21 41-16,-21 22 0,0-21 15,0 21-15,0-1 0,0 1 16,0 0-16,-21 42 16,21 0-16,-21 1 0,21-1 15,0 0-15,-21 21 16,21 1-16,0-22 0,-21 21 0,21 0 16,0-20-16,0-1 0,0 21 15,0-21-15,0 0 0,0 1 0,0-1 16,0 0-16,21-21 15,0 21-15,0-21 0,0 0 16,0 0-16,1 0 0,-1-21 16,21 21-16,-21-21 0</inkml:trace>
  <inkml:trace contextRef="#ctx0" brushRef="#br0" timeOffset="6223.82">13293 1080 0,'0'-22'0,"0"44"0,21-65 0,0 22 0,-21 0 16,0 0-16,21-22 0,-21 22 16,0 0-16,0 0 0,0 0 0,0 0 15,-21 21 1,0 0-16,0 0 0,-1 0 0,-20 0 16,21 21-16,-21 0 0,20 0 0,-20 0 15,21 0-15,0 1 0,0-1 0,-22 0 16,43 21-16,-21 1 15,21-22-15,0 0 16,0 0-16,21 0 16,0-21-16,1 0 0,20 0 0,-21 21 15,21-21-15,-20 0 0,20 0 16,21 22-16,-41-1 0,20-21 16,-21 0-16,0 21 0,0-21 15,1 21-15,-22 0 0,0 0 16,-22 1-1,1-22-15,0 21 0,-21-21 16,21 21-16,-22-21 0,1 0 0,21 0 16,-22 0-16,1 0 0,0 0 15,21 0-15,-22 0 0,22 0 0,0 0 16,0 0-16,0 0 0,-1 0 16,22-21-16,0 0 15,22 21 1,-1-22-16,0 22 0,0 0 15,0-21-15,22 0 0</inkml:trace>
  <inkml:trace contextRef="#ctx0" brushRef="#br0" timeOffset="6691.88">13843 1122 0,'0'0'0,"21"-21"0,-21 0 0,21-1 15,0 1-15,1 0 0,-22 0 16,0 0-16,0 0 0,0-1 16,0 1-1,-22 21-15,1 0 0,0 0 0,0 0 16,-21 21-16,20 1 0,1-22 16,0 21-16,0 0 0,0 0 15,0-21-15,-1 21 0,22 0 0,-21 1 16,21-1-16,0 0 15,0 0-15,21 0 16,1-21-16,-1 21 0,0-21 0,0 0 16,21 22-16,-20-22 0,-1 21 15,21-21-15,-21 21 0,0 0 0,22-21 16,-22 21-16,-21 0 16,0 1-16,0-1 0,0 0 15,-42 0-15,20-21 16,1 0-16,-21 21 0,21-21 0,-22 21 15,22-21-15,-21 0 0,21 0 16,0 0-16,-1 0 0,-20 0 0,21 0 16,0 0-16,0-21 15,21 0 17,0 0-17,21 21-15,0-21 0</inkml:trace>
  <inkml:trace contextRef="#ctx0" brushRef="#br0" timeOffset="7241.93">15981 487 0,'0'-42'0,"0"84"0,0-106 15,0 22-15,0 21 0,0-21 16,0 20-16,0-20 0,0 21 16,0 0-16,0 0 0,0-1 0,0 44 31,0 20-31,0-21 15,0 43-15,0-22 0,0 0 16,0 22-16,0-1 0,0 1 0,0 20 16,0-20-16,0-1 15,0 22-15,0-21 0,0-1 0,-21 1 16,21-22-16,-22 0 0,1 1 16,21-1-16,0-21 0,0 0 0,-21 0 15,21 1-15,0-1 0,-21-21 16,21-21-1,0-1 1,0 1-16,21-21 0,-21 21 0,21-22 16</inkml:trace>
  <inkml:trace contextRef="#ctx0" brushRef="#br0" timeOffset="7645.01">15748 550 0,'0'0'0,"-21"-21"16,-22 0-16,22 0 0,-21 21 0,21-21 15,0 0-15,-1-1 0,1 1 16,0-21-16,21 21 0,0 0 0,0-1 16,0 1-16,0 0 0,21 0 15,22 0-15,-22 0 0,42-1 16,-20 22-16,20-21 0,1 21 0,-1 0 16,22 0-16,-1 0 0,1 21 15,0 1-15,21-1 0,-22 21 16,1 0-16,-22 22 0,22-22 0,-43 22 15,22-1-15,-43 1 0,21-1 16,-20 1-16,-22-1 0,-64 128 16,22-128-16,-22-20 15,1 20-15,-1-21 0,1 1 16,-22-22-16,22 21 0,-22-21 16,21 1-16,1-1 0,-1-21 0,22 21 15,0-21-15,-1 0 0,-20 0 16,21 0-1,20-21-15,22 0 16,0-1 0,22 22-16,-1-21 0,0 21 15,42-21-15,-20 0 16</inkml:trace>
  <inkml:trace contextRef="#ctx0" brushRef="#br0" timeOffset="7899.87">16976 974 0,'0'0'0,"0"-21"0,21 21 15,-21 21 17,0 0-32,0 0 15,0 0-15,0 0 0,0 1 0,0 20 16,0-21-16,-21 0 0,21 0 15,-22 1-15,22-1 0,0 0 0,-21 0 16,21 0-16,-21-21 0,21 21 16,0-42 15,0 0-31</inkml:trace>
  <inkml:trace contextRef="#ctx0" brushRef="#br0" timeOffset="8195.2">16997 635 0,'0'0'0,"-43"0"15,22 0 1,21 21-16,0 0 16,21-21-1,1 0 1,-1 0-16,0 0 0,0-21 15,-21 0-15,0 0 16,0 0-16,0 0 16,0-1-16,-21 1 15,0 21-15,0 0 16,-1 0 0,1 21-16,21 1 15,0-1-15,0 0 16,0 0-16</inkml:trace>
  <inkml:trace contextRef="#ctx0" brushRef="#br0" timeOffset="8931.91">17568 1143 0,'21'0'0,"-42"0"0,64-21 15,-22 0-15,0 21 0,0-21 16,0-1-16,0 1 0,1 0 16,-1-21-16,-21 21 0,0-1 0,0 1 15,0-21-15,0 21 0,0 0 0,0-1 16,0 1-16,-21 0 15,-1 21-15,-20 0 0,21 0 0,-21 0 0,-1 0 16,1 21-16,0 0 16,-1 1-16,1-1 0,0 21 0,-1 0 15,1 1-15,21-1 0,0 0 16,-22 1-16,43-1 0,0-21 16,0 22-16,0-22 0,0 0 0,21 42 15,1-63 1,20 0-16,-21 0 0,21 0 0,1 0 15,-1 0-15,0-21 0,1 0 16,-22 0-16,21 0 0,1 0 0,-22-22 16,42-20-1,-20-1-15,-22 22 0,-21 21 0,0-22 16,0 1-16,0 21 16,0 0-16,0 0 0,0 42 31,0 0-31,0 0 0,0 21 0,0-20 15,0 20-15,-21-21 0,21 21 16,0 1-16,0-22 0,0 21 0,0-21 16,0 1-16,0-1 0,42 21 15,-42-21-15,21-21 16,0 0-16,0 21 0,1-21 0,-1 0 16,21 0-16,-21 0 0,22-21 0,-1 21 15</inkml:trace>
  <inkml:trace contextRef="#ctx0" brushRef="#br0" timeOffset="9612.52">18584 1037 0,'43'-42'0,"-86"84"0,107-105 0,-43 42 15,-21-1-15,0 1 0,0-42 16,0 42-16,-21-1 0,0 1 16,-1 0-16,1 0 0,0 21 0,0 0 15,-21 0-15,20 0 0,-20 0 16,21 0-16,-43 42 15,22 1-15,0-22 0,21 21 16,-22 0-16,22 1 0,0-1 0,-21 0 16,42 1-16,-22-1 0,22-21 15,0 0-15,0 22 0,0-22 0,0 0 16,22-21-16,-1 0 16,42 0-16,-42 0 15,22 0-15,-1-21 0,-21 21 0,22-21 16,-1 0-16,0-1 0,-21 1 15,22 0-15,-22-21 0,0 21 0,0-1 16,0 1-16,-21 0 0,0 0 16,22 0-16,-22 0 0,0-1 15,0 44 1,0-1 0,-22 0-16,22 0 15,0 21-15,0-20 0,0 20 0,0 0 16,0 1-16,0 20 0,0-21 15,0 22-15,-21-1 0,21 1 0,0-1 16,0 22-16,0-21 0,0 105 16,0-106-16,0 1 0,0 21 15,21-22-15,-21 1 0,0 20 16,0-20-16,0-1 0,0 1 0,0-1 16,0 1-16,0-22 0,0 0 0,-21 43 15,-21-43 1,21-20-16,0-1 0,-1-21 15,1 0-15,0 0 0,0-21 0,0-1 16,-22 1-16,22-21 0,0 0 16,0-1-16,-21 1 0,42-22 0,-22 1 15,1-1-15,21-20 0,-21 20 16,21 1-16,0-1 0,0-20 0,0 20 16,21 1-16,22-64 15,62-64-15,-62 149 16,-22-1-16,21-20 15,1 21-15,-1-1 0,21-20 0,-41 20 16,-1 22-16,21-21 0</inkml:trace>
  <inkml:trace contextRef="#ctx0" brushRef="#br0" timeOffset="10040.44">18902 1016 0,'0'0'0,"-21"-63"16,21 41-16,0 1 16,0 0-16,0 0 0,21 0 15,0 0-15,0 21 0,0 0 16,0 0-16,1 0 0,-1 0 16,0 21-16,0-21 0,21 21 15,-20 21-15,-1-21 0,0 22 16,0-22-16,0 64 0,-21-64 15,0 21-15,0 0 0,0-20 16,0-1-16,0 0 0,0 21 16,-21-21-16,0-21 31,21-21-31,0 0 16,0-21-16,0 21 0,0-1 0,0-20 15,21 0-15,-21 21 16,21-22-16,-21 1 0,21 0 0,1 20 0,-22-20 15,21 21-15,0 0 16,0 0-16,0-22 0,0 43 16,1 0-1,-22 21-15,21 1 16,-21-1-16,0 0 0,21 0 16,-21 0-16</inkml:trace>
  <inkml:trace contextRef="#ctx0" brushRef="#br0" timeOffset="11292.39">19960 1164 0,'0'0'0,"21"0"0,0 0 0,-21-21 16,0 0-16,22 21 0,-1-42 16,0-1-16,-21 22 15,0 0-15,0-21 0,0 20 0,0 1 16,0-21-16,0 21 0,-21 0 15,0-1-15,-1 22 0,1 0 16,0 0-16,0 0 0,0 0 16,-22 22-16,22-1 0,-21 0 0,21 0 15,-22 21-15,22 1 16,0-22-16,-21 21 0,42 1 0,-21-1 16,21 0-16,-22 22 15,22-43-15,0 21 0,0-21 0,22 1 16,-1-1-16,0 0 0,0 0 15,0-21-15,0 0 0,22 0 0,-22 0 16,21 0-16,-21 0 0,22 0 16,-1-21-16,-21 21 0,0-21 0,22 0 15,-1-22 1,-21 1-16,0 21 0,1-22 0,-22 1 16,0 0-16,0-1 0,0 22 0,0-21 15,0 21-15,0 0 0,0-1 16,0 1-16,-22 21 31,1 21-31,21 1 0,0-1 0,0 0 16,0 0-16,0 21 0,0-20 15,0 20-15,0 0 0,0-21 16,0 22-16,21-22 0,1 0 16,-1 0-16,0 0 0,0-21 15,21 0-15,-20 0 0,20 0 16,-21 0-16,21 0 0,-20 0 0,20 0 15,-21 0-15,43-42 16,-43 21-16,0-21 16,-21-1-16,21 22 0,-21-21 15,0 21-15,0-22 0,0 22 0,0 0 16,0 0-16,0 0 0,0-1 16,-21 22-16,21 22 31,0-1-31,-21 0 0,21 21 15,0-21-15,0 22 0,0-22 16,0 0-16,0 21 0,0-20 0,0-1 16,0 21-16,0-21 0,0 0 15,0 1-15,0-1 0,0 0 0,0 0 16,-21-21 31,21-21-47,0 0 0,0 0 15,0-1-15,0 1 0,0-21 16,0 21-16,0-22 0,0 1 0,0 0 16,0 21-16,21-22 0,0 1 15,0 21-15,0 0 0,22-22 16,-22 22-16,0 0 0,21 21 0,-21 0 16,22 0-16,-22 0 0,0 0 15,21 0-15,-20 21 0,-1 0 0,21 43 16,-21-43-1,-21 21-15,21 1 0,-21-22 0,22 21 16,-22 0-16,0 1 16,0-22-16,0 0 0,0 0 0,0 0 15,0 1-15,0-44 47,0 1-47,0 0 16,0 0-16,0-21 0,0 20 15,0-20-15,0 21 0,0-21 16,21-1-16,0 1 0,-21 0 0,21-1 16,0 1-16,0 0 0,43-22 15,-43 64-15,21-21 16,1 21-16,-22 0 0,21 0 0,1 0 16,-1 21-16,0 0 0,-21 0 15,22 22-15,-22-1 0,0 0 16,0 43-16,-21-43 0,0 1 15,0-1-15,0 0 0,0 1 0,0-22 16,0 21-16,0-21 0,0 1 16,0-1-16,0 0 0,-21 0 0,0-21 15,21 21-15,-21-21 16,21-21 0,0 0-16</inkml:trace>
  <inkml:trace contextRef="#ctx0" brushRef="#br0" timeOffset="11960.48">23410 318 0,'0'-22'0,"0"44"0,21-65 0,1 22 15,-22 0-15,21 0 0,-21 0 16,21-1-16,-21 1 0,0 0 0,21 0 15,0-21-15,-21 20 16,0 44 15,-21 20-31,0-21 0,-21 21 0,20 22 16,1-1-16,-21-20 0,21 41 16,-22-20-16,1 21 0,0-1 15,-1 1-15,1 0 0,0 20 16,-22-20-16,22 21 0,-22-21 0,22-1 15,0 1-15,-22 0 0,22-1 16,0 1-16,20-22 0,-83 107 16,62-64-1,1-85-15,21 21 0,0-21 0,-1 0 16,1 1-16,21-1 0,-21-21 16,0 0-16,21-21 15,0-1 1,0 1-16,0 0 15</inkml:trace>
  <inkml:trace contextRef="#ctx0" brushRef="#br0" timeOffset="15556.73">698 2413 0,'0'21'16,"0"0"0,22-21 15,-1 0-15,0 0-16,-21-21 0,21 0 15,0 0-15,0 21 0,1-21 16,-1 0-16,0-1 0,0 1 0,0 0 15,-21 0-15,0 0 0,0 0 16,0-22-16,-21 22 16,0 21-16,0 0 0,0 0 15,-22 0-15,1 0 0,0 0 16,-1 21-16,1 0 0,-22 1 16,22-1-16,0 0 0,-22 21 15,22-21-15,21 22 0,-22-22 16,22 21-16,0 1 0,21-22 0,0 21 15,0-21-15,0 0 0,21 22 16,0-22-16,22 0 0,-1 0 16,0 0-16,1 1 0,-1-1 0,22 0 15,-22 0-15,0 0 16,1 0-16,-1 1 0,0-1 0,1 0 16,-22 21-16,21-21 0,-21 1 15,-21-1-15,0 21 16,0-21-16,-21 22 0,0-22 0,0 0 15,0 0-15,-22 0 0,1-21 16,0 21-16,-1-21 0,1 0 16,0 0-16,-1 0 0,1 0 0,-22-42 15,22 21 1,0 0-16,21 0 0,-22-22 0,22 22 16,0 0-16,0-21 0,0 20 0,21 1 15,0 0-15,0 0 16,21 21-1,0 0-15,0 0 0,0 21 16,0-21-16,1 21 0,-1 0 16,0 1-16,21-1 0,-21 0 15,1 0-15,-1 21 0,0-20 16,21-1-16,-21 0 0,1 21 0,20-21 16,-21 1-16,21-1 0,-20-21 15,20 0-15,-21 0 0,21 0 16,-20 0-16,20 0 0,43-21 15,-22-22-15,-21 22 16,1 0-16,-1 0 0,0-22 16,-20 22-16,20 0 0,-21-21 15,21 21-15,-20-22 0,-22 22 0,0 0 16,0 0-16,0-22 0,0 22 16,0 0-16,0 0 15,-22 21 1,1 0-16,0 0 0,0 21 15,0 0-15,21 0 0,-21 22 16,21-22-16,-22 0 16,22 21-16,0-20 0,0-1 0,0 21 15,0-21-15,0 0 0,22 1 16,-1-1-16,0 0 0,0 0 16,0 0-16,0-21 0,22 0 15,-22 0-15,0 0 0,21 0 16,-20 0-16,62-21 0,-63 21 15,22-21-15,-1 0 0,-21 0 16,22-22-16,-22 22 0,21-21 0,-21-1 16,22 1-16,-22-21 0,21-43 15,-42 42-15,0 1 0,0-1 16,21 1-16,-21-43 16,0 64-16,0-1 0,0 1 15,0 21-15,0 0 0,0-1 0,0 1 16,-21 21-1,21 21 1,-21 1 0,21 20-16,0 21 0,0-20 15,0-1-15,0 0 0,0 22 16,0-22-16,0 22 0,0-22 0,0 22 16,0-22-16,0 0 0,0 1 15,0-1-15,21 43 16,0-22-16,0-42 0,1 22 15,-1-22-15,0 0 0,0-21 16,0 21-16,22-21 0,-22 0 16,21 0-16,0 0 0,1 0 15,-22-21-15,21 0 0,1 0 0,-1-1 16,-21 1-16,43-21 16,-43 0-16,0 20 0,-21 1 0,0-21 15,0 21-15,0 0 0,0-1 16,0 1-16,-21 0 0,21 0 0,-21 21 15,-1 0-15,1 0 0,0 0 16,-21 0-16,21 0 16,-1 21-16,1 0 0,0 0 15,0 1-15,0-1 0,21 0 16,0 0-16,0 0 0,0 22 16,0-22-16,0 0 0,0 0 15,42 0-15,-21 0 0,0 1 16,22-22-16,-22 0 0,21 21 15,-21-21-15,64 0 0,-64 0 16,22 0-16,84-43 16,-106 22-16,21 0 15,-21 0-15,0 0 0,1 0 0,-1-1 16,-21 1-16,21-21 0,-21 21 16,0 0-16,0-1 0,0 1 0,0-21 15,-21 42 1,0 0-1,21 21-15,0 0 16,0 0-16,0 1 0,0-1 16,0 21-16,0 0 0,0-20 15,0 20-15,0-21 0,-22 0 16,22 0-16,0 1 0,0-1 0,0 0 16,0 0-16,0-42 31,22 21-16,-22-21-15,21 0 0,-21-1 0,21 1 16,-21-21-16,21 21 0,-21-22 16,0 22-16,21-21 0,22-43 15,-43 64 1,21 0-16,0 0 0,0 21 16,-21 21-1,0 0-15,0 0 16,0 0-16,0 22 0,0-22 15,21 0-15,-21 0 0,0 22 0,0-22 16,21 0-16,1 0 0,-22 0 16,21 0-16,0-21 0,0 22 15,0-1-15,22-21 16,20 0-16,-42 0 0,22 0 16,-22-21-16,0-1 0,0 1 15,0 21-15,0-21 0,-21 0 16,22-21-16,-22 20 0,21 1 0,-21-21 15,0 21-15,0 0 0,0-1 16,0 1-16,0 0 0,0 0 0,0 0 16,0 0-16,0 42 47,0 0-47,0 0 0,0 0 0,0 0 15,0 1-15,0 20 0,0-21 16,0 0-16,0 22 0,0-22 15,21 0-15,0 0 0,-21 0 16,21 0-16,0 22 0,1-43 16,20 21-16,-21-21 15,0 0-15,0 0 0,1 0 16,-1 0-16,-21-21 0,21 0 0,0 21 16,-21-22-16,0-20 0,0 21 15,0 0-15</inkml:trace>
  <inkml:trace contextRef="#ctx0" brushRef="#br0" timeOffset="15883.54">3450 2392 0,'0'0'15,"0"21"-15,-21 0 0,21 0 0,-21-21 16,21 22-16,0-1 0,0 0 0,21 0 15,0-21 1,0 0-16,0 0 0,1 0 0,-1 0 16,21 0-16,-21 0 0,0-21 15,-21 0-15,22 21 0,-22-21 16,21-1-16,-21 1 0,0 0 0,-21-21 16,-1 42-1,1 0-15,0 0 0,0 0 16,0 0-16,0 0 0,-1 0 15,1 0-15,0 21 0,0 0 0,21 0 16,0 0-16,0 1 0,-21-1 16,21 0-1</inkml:trace>
  <inkml:trace contextRef="#ctx0" brushRef="#br0" timeOffset="17331.83">3916 2815 0,'0'-21'0,"0"42"46,0 0-46,0 1 16,0 20-16,0-21 0,0 0 16,0 0-16,0 22 0,0-22 15,0 21-15,0-21 0,0 22 0,0-22 16,0 0-16,0 0 0,0 22 0,0-22 16,21 0-16,0-21 15,0 0-15,0 0 0,1 0 16,-1-21-16,21 0 0,-21-1 15,0 1-15,1 0 0,20 0 16,0-43-16,1 22 0,-22 0 16,0 21-16,0-22 0,0 1 15,0 0-15,1 20 0,-22-20 0,21 21 16,-21 0-16,0 0 0,0-1 16,-21 22-1,-1 22 1,1-1-16,0 0 0,21 0 0,-21 21 15,0-20-15,21-1 0,0 21 16,-21-21-16,21 22 0,0-22 16,0 0-16,0 21 0,0-21 15,0 1-15,21-1 0,0 0 16,0-21-16,0 0 0,22 0 16,-22 0-16,21 0 0,0 0 0,1-21 15,-1 21-15,22-43 16,-22 22-16,0 0 0,1 0 15,20-43-15,-42 43 0,0-21 16,1 21-16,-1 0 0,-21-1 0,0-20 16,0 21-16,0 0 15,-21 21 1,-1 0-16,1 0 16,21 21-16,-21 0 0,21 0 15,0 0-15,0 1 0,-21 41 16,21-42-16,0 0 0,0 1 15,-21-1-15,21 0 0,0 0 0,0 0 16,0 0-16,0 1 0,0-1 16,0 0-16,21-21 31,-21-21-31,21 21 16,-21-21-16,0-1 0,0 1 0,0 0 15,0 0-15,21-21 16,0-1-16,1 22 0,-22 0 15,21-21-15,0 20 0,-21 1 16,21 0-16,0 0 0,0 0 0,1 0 16,-1 21-16,0 0 0,21 0 15,-21 0-15,1 21 0,-1-21 16,-21 21-16,21 0 0,-21 21 16,21-20-16,-21-1 0,0 0 0,21 21 15,-21-21-15,21 1 16,-21 20-16,0-21 0,0 0 0,0 0 15,0 1-15,0-1 0,0-42 47,22-1-47,-22 1 0,0 0 16,21-21-16,0 21 0,0-22 0,0 1 16,0 0-16,1-1 0,-1 22 15,21-21-15,-21-1 0,22 22 0,-22 0 16,0 21-16,0 0 0,21 0 15,-20 0-15,-1 0 0,-21 21 0,21 0 16,0 1-16,-21 20 0,0-21 16,0 21-16,0-20 0,0 20 15,0 0-15,0-21 0,0 22 0,0-22 16,0 0-16,-21 0 0,21 22 16,-21-22-16,21 0 0,0 0 15,0-42 1,0 0-1</inkml:trace>
  <inkml:trace contextRef="#ctx0" brushRef="#br0" timeOffset="18090.25">7408 2201 0,'0'0'0,"0"-21"16,0-21-16,0 21 0,0-22 16,-21 43-1,0 22 1,21-1-16,-21 0 0,0 21 0,21 1 15,-22 20-15,22-21 0,-21 85 16,0-63-16,21 21 0,0-22 16,-21-21-16,0 22 0,0-1 15,-1-20-15,22-1 0,-21-21 16,21 22-16,-21-1 16,21-21-16,0-42 31,0 0-31,0-22 0,0 22 15,0-21-15,0 0 0,21-1 0,0-20 16,-21 20-16,22-41 0,-1 20 16,-21 1-16,21-22 0,0 22 0,0-1 15,0 1-15,1 20 16,-1-20-16,21 42 0,-21-22 0,0 22 16,1 0-16,-1 21 0,0 0 0,42 42 15,-41-21-15,-1 64 16,0-43-16,0 1 0,-21 20 15,0 1-15,0-1 0,0 1 16,0-1-16,0 1 0,0-1 16,0 1-16,0 42 0,0-64 15,0-21-15,0 21 0,0-20 0,0-1 16,0 0-16,0 0 0,0-42 47,0 0-47,-21 0 0,0-1 15</inkml:trace>
  <inkml:trace contextRef="#ctx0" brushRef="#br0" timeOffset="18258.16">7175 2815 0,'22'0'15,"-1"0"-15,0 0 16,21 0-16,-21 0 0,22 0 15,-22 0-15,21-21 0,1 21 0,-1 0 16,0-21-16,22 0 0,-22 21 16,0-21-16,1-1 0,-1 22 0,0-21 15</inkml:trace>
  <inkml:trace contextRef="#ctx0" brushRef="#br0" timeOffset="18607.97">8340 2498 0,'0'0'0,"0"-21"0,0-1 16,-22 22-16,1 0 15,0-21-15,0 21 0,0 0 16,0 0-16,-1 0 0,1 21 16,0 1-16,0-1 0,0 0 0,0 21 15,21-21-15,-22 1 16,22-1-16,0 0 0,0 21 15,0-21-15,0 1 16,0-44 31,22 22-16,-22-21-31,0 0 31</inkml:trace>
  <inkml:trace contextRef="#ctx0" brushRef="#br0" timeOffset="19063.74">8001 2667 0,'0'0'0,"0"-21"16,-21 21-16,21-21 0,0 0 16,0-1-16,0 1 15,0 0-15,21 0 16,0 21-16,0 0 0,0 0 16,1 0-16,-1 0 0,0 0 15,0 0-15,0 21 0,0 0 16,1 0-16,-1 1 0,21 41 15,-21-42-15,0 64 16,1-64-16,-22 21 0,0-20 0,0 20 16,0-21-16,0 0 0,0 22 0,-22-22 15,1 0-15,0 0 16,0-21 15,21-21-31,0 0 0,0 0 0,0-1 16,0 1-16,0-21 0,0 0 0,0-43 15,21 0 1,-21 64-16,21-21 0,0-1 16,1 22-16,-22 0 0,21 0 15,0 0-15,0 21 0,0 0 16,0 0 0,1 0-16,-1 0 0,-21 21 0,21 0 15</inkml:trace>
  <inkml:trace contextRef="#ctx0" brushRef="#br0" timeOffset="19379.55">8953 2561 0,'0'-21'16,"0"42"-16,0-63 0,0 21 0,0 0 15,0-1-15,-21 22 16,0 0-1,0 0-15,0 22 0,0-22 16,-22 42-16,22-21 0,0 0 0,0 22 16,0-22-16,-1 21 0,1 0 15,0 1-15,0-22 0,21 21 16,-21 1-16,21-22 0,0 0 0,0 21 16,0-21-16,0 1 0,21-1 15,0-21-15,0 21 0,22-21 0,-22 0 16,21 0-16,-21 0 0,22 0 15,-1 0-15,21-21 0,-20 0 0,-1-1 16,0 1-16,1 0 0,-1 0 0,0-21 16,1-1-16,-1 1 0,-21 0 15</inkml:trace>
  <inkml:trace contextRef="#ctx0" brushRef="#br0" timeOffset="20060.39">9398 2074 0,'0'0'0,"-21"-127"16,21 106-16,-21 0 0,21 0 0,-22 21 15,1 0 1,21 21-16,0 21 0,-21-20 16,21 20-16,0 0 0,0 1 15,0-1-15,0 0 0,0 22 0,0-1 16,0-20-16,0 84 0,0-85 16,0 21-16,0-20 0,-21-1 15,21 0-15,0 1 0,0-1 0,0 0 16,0-20-16,0-1 0,0 0 15,0 0-15,0 0 0,0-42 32,0 0-17,21 21-15,-21-21 0,21-22 0,-21 22 16,21 0-16,1-21 0,-22-1 16,21 22-16,0-21 0,-21 21 0,42-22 15,-42 22-15,0 0 16,21 0-16,1 21 0,-1 0 15,-21 21 1,21 0-16,-21 0 0,0 1 0,0 20 16,21-21-16,-21 0 0,0 22 0,0-22 15,0 0-15,0 0 0,0 21 16,0-20-16,0-1 0,0 0 16,0 0-16,0 0 15,21-21-15,0 21 0,1-21 16,-1 0-1,0 0-15,-21-21 0,21 0 16,0 21-16,0-42 0,1 21 0,-22-1 16,21-20-16,0 21 0,0 0 15,0-22-15,-21 22 0,21 0 0,-21 0 16,22 0-16,-22 0 0,21 21 16,-21 21-1,0 0-15,0 0 16,0 0-16,0 0 0,0 1 15,0-1-15,0 0 0,0 0 16,-21 0-16,21 0 0,-22 1 0,22-1 16,-21 0-16,21 0 0,0 0 15,0-42 17,0 0-17,21 0-15,1 0 0</inkml:trace>
  <inkml:trace contextRef="#ctx0" brushRef="#br0" timeOffset="20243.28">9927 2350 0,'0'0'0,"-21"-22"0,0 22 0,0-21 16,-1 21-16,1 0 0,0 0 16,0 0-16,21-21 0,0 42 62,0 0-62</inkml:trace>
  <inkml:trace contextRef="#ctx0" brushRef="#br0" timeOffset="20775.5">10477 2244 0,'0'0'16,"0"-21"-16,0-1 0,0-20 0,0 21 0,0-21 16,0 20-16,0-20 0,0 21 15,0 0-15,0 0 0,0-1 0,0 1 16,0 42 15,0 22-31,0-22 0,0 21 0,0 1 16,0 20-16,0-21 0,0 22 15,0-1-15,0 1 0,0 21 0,0-22 16,0 1-16,0-1 0,-21 1 16,0 20-16,0 22 15,21-85-15,0 22 0,0-22 16,0 0-16,0 0 0,21-21 15,0 0 1,0 0-16,1-21 0,-1 0 16,0 0-16,0-22 0,0 22 0,0-42 15,-21 20 1</inkml:trace>
  <inkml:trace contextRef="#ctx0" brushRef="#br0" timeOffset="20955.4">10372 2582 0,'0'0'16,"-22"0"-16,22 22 0,22-22 31,-1 0-31,0 0 0,0 0 16,0 0-16,22 0 0,-22-22 16,21 22-16,0-21 0,1 21 0,-1-21 15,-21 21-15,22-21 0,-1 21 16,-21 0-16,21-21 0,-20 21 0</inkml:trace>
  <inkml:trace contextRef="#ctx0" brushRef="#br0" timeOffset="21312.2">11049 2688 0,'0'0'0,"-21"21"0,42-21 31,0 0-31,0 0 15,0-21-15,1 0 0,-1 21 16,21-21-16,-21 0 0,0 0 0,1-1 16,-1 1-16,-21 0 15,0 0-15,0-21 0,0-1 16,-21 22 0,-1 21-16,1 0 0,0 0 0,-21 0 15,21 21-15,-1 0 0,-20 1 16,21 20-16,-21-21 0,20 21 0,1-20 15,0 20-15,0 0 0,21-21 0,0 22 16,0-22-16,0 21 0,0-21 16,0 1-16,0-1 0,21 0 0,21-21 15,-20 21-15,-1-21 0,21 0 16,-21 0-16,64 0 16,-22 0-16,-20 0 0,-1-21 15,0 0-15,1 21 0</inkml:trace>
  <inkml:trace contextRef="#ctx0" brushRef="#br0" timeOffset="21592.04">11747 2498 0,'0'-21'15,"0"42"-15,0-64 0,0 22 16,0 0-16,-21 21 16,0 0-16,0 0 0,0 21 15,0 0-15,-1 1 0,22-1 16,-21 21-16,21-21 0,-21 22 15,21-22-15,-21 21 0,21-21 16,0 85-16,0-64 16,21-20-16,0-1 15,0 0-15,1 0 0,-1 0 16,0-21-16,0 0 0,21 0 0,-20 0 16,41 0-16,-42 0 15,0 0-15,22-21 0,-22 0 0,21 0 16,-21 0-16,1-22 0,20 22 15,-21-21-15</inkml:trace>
  <inkml:trace contextRef="#ctx0" brushRef="#br0" timeOffset="22276.7">12213 2053 0,'0'-42'0,"0"84"0,0-105 0,0 20 16,0 22-16,-21 0 0,0 21 15,21 21 1,0 22-16,-21-22 0,21 0 15,0 21-15,0 1 0,-22-1 0,22 0 16,0 22-16,0-22 0,0 22 16,0 41-16,0-62 15,0 20-15,0-20 0,0-1 0,0 0 16,0 1-16,0-1 0,0-21 16,22 21-16,-22-20 0,21-1 0,0-21 15,0 21-15,0-21 0,0 0 16,22 0-16,-22 0 0,42-21 15,-41 0-15,-1-1 0,0 1 16,21 0-16,-21-42 0,1 41 16,-1-20-16,-21 21 0,0-21 15,21-1-15,-21 22 0,0-42 16,0 41-16,0 1 16,0 42-1,-21-21-15,21 22 0,-21-1 16,21 21-16,0-21 15,-22 22-15,22-22 0,0 21 0,0 22 16,0-43-16,0 0 16,0 21-16,0-21 0,0 1 0,0-1 15,22-21-15,-1 21 0,0-21 0,0 0 16,21 0-16,-20 0 16,-1 0-16,0 0 0,0 0 0,0-21 15,0 0-15,22-1 0,-22 1 16,0 0-16,0 0 0,-21-21 15,21 20-15,-21-20 0,22 0 0,-22 21 16,0-1-16,0 1 0,0 0 0,0 0 16,0 0-16,0 42 31,0 0-31,0 0 0,0 0 16,-22 1-16,22 20 0,0-21 15,0 0-15,0 22 0,0-22 0,0 0 16,0 0-16,0 0 0,0 0 0,0 1 15,0-1-15,22-21 16,20 0-16,21 0 16,-41 0-16,-1 0 15,21-21-15,-21 21 0,0-22 16,1 1-16</inkml:trace>
  <inkml:trace contextRef="#ctx0" brushRef="#br0" timeOffset="22655.49">13250 2540 0,'0'0'0,"-21"-21"16,21 0-16,-21 0 15,42-1 1,-21 1-16,21 21 0,0 0 0,1 0 16,-1 0-16,0 0 0,0 21 15,0 1-15,0-1 0,1 0 0,-1 0 16,0 21-16,-21-20 0,0-1 15,0 21-15,0-21 0,0 22 16,0-22-16,0 0 0,0 21 0,0-21 16,-21 1-16,21-1 15,0 0-15,-21-21 0,-1 0 16,22-21 0,0 0-1,0-1-15,0 1 0,0-21 16,22 21-16,-1 0 0,-21-22 15,21 22-15,0-21 0,0 21 0,-21-22 16,21 22-16,1 0 0,-22 0 16,21 21-16,0 0 0,0 0 15,0 0 1,0 0-16</inkml:trace>
  <inkml:trace contextRef="#ctx0" brushRef="#br0" timeOffset="23066.25">13737 2752 0,'-21'0'0,"42"0"32,0 0-32,-21-21 0,21-1 15,1 22-15,-1-21 0,0 0 16,0 0-16,0 0 0,-21 0 15,0-1-15,21 1 16,-21 0-16,-21 21 16,0 0-1,0 21-15,0-21 0,21 21 16,-21 1-16,21-1 0,-22 21 16,22-21-16,0 0 0,0 22 0,0-22 15,0 0-15,0 0 0,0 0 0,0 1 16,0-1-16,0 0 0,22 0 15,-1-21-15,0 0 0,21 0 16,-21 0-16,1 0 16,20 0-16,-21 0 0,0 0 0,22 0 15,-22-21-15,0 0 0,21 21 0,-21-21 16,1-1-16,-22 1 0,21 0 16,-21 0-16,0 0 0,0 0 0,0-1 15,0 1-15,0-21 0</inkml:trace>
  <inkml:trace contextRef="#ctx0" brushRef="#br0" timeOffset="23335.1">12150 2265 0,'0'0'0,"-43"0"0,1 0 16,0 0-16,63 0 15,0 0-15,21 0 0,1 0 16,62-21-16,-41 21 0,-1 0 16,1-21-16,-1 21 0,22 0 15,-21-22-15,-1 1 0,22 21 0,-22 0 16,1 0-16,-22-21 16,0 21-16,1 0 0,20 0 15</inkml:trace>
  <inkml:trace contextRef="#ctx0" brushRef="#br0" timeOffset="24212.68">15748 2477 0,'0'0'16,"0"-43"-16,0 22 0,0 0 0,21 0 16,-21 0-16,0-1 0,0 1 0,0 0 15,0 0-15,0 0 16,0 42-1,0 0 1,0 0-16,0 22 0,0-22 0,0 42 16,-21-20-16,21-1 0,0 21 0,-21-20 15,21-1-15,-21 0 0,-1 22 16,22-43-16,0 21 0,0 1 0,-21-22 16,21 0-16,0 0 15,0 0-15,21-21 31,-21-21-31,22 0 16,-1 0-16,0 0 0,0-22 0,0 22 16,0-21-16,1 0 0,-1-1 15,21 1-15,-21 0 0,0-1 0,1 22 16,-22-21-16,21 21 16,0 21-16,-21 21 15,0 0-15,0 0 16,0 21-16,0-20 0,0 20 0,0 0 15,0 1-15,0-22 16,0 21-16,0-21 0,0 22 0,0-1 16,21-21-16,-21 0 15,21 0-15,0-21 0,1 0 0,20 0 16,-21 0-16,21 0 0,-20 0 0,20 0 16,43-21-16,-43 0 15,0 0-15,-21 0 0,22 0 0,-1-22 16,-21 22-16,0-21 0,1-22 15,-22 22-15,0-22 0,0 22 0,0-21 16,0 20-16,-43-41 16,22 62-16,-21 1 0,21 0 15,-1 0-15,1 21 0,0 0 0,0 0 16,0 0-16,0 21 0,-1 0 16,1-21-16,21 21 0,0 22 0,0-1 15,0-21-15,0 0 16,21 1-16,1-1 0,-1 0 15,21-21-15,-21 0 0</inkml:trace>
  <inkml:trace contextRef="#ctx0" brushRef="#br0" timeOffset="24875.71">16997 2307 0,'0'-21'0,"0"42"0,0-63 16,-21 42-1,-1 21-15,22 0 16,-21 0-16,0 1 0,21 20 0,0 0 16,0 1-16,-21-1 0,21-21 0,-21 21 15,21 1-15,0-1 0,0 0 16,-21-20-16,21 20 0,0-21 0,0 0 16,0 0-16,0 1 0,0-1 15,0 0-15,21-21 16,0 0-1,-21-21 1,0 0-16,0-1 0,0 1 0,0 0 16,0-21-16,0-1 0,21 1 15,-21 0-15,21-22 0,-21 22 0,21 0 16,-21-22-16,22 22 0,-1 21 16,0-22-16,0 1 0,0 21 15,0 0-15,1 21 0,-1 0 16,0 0-16,0 0 0,0 0 15,-21 21-15,0 0 0,0 0 0,0 0 16,0 0-16,0 1 0,0-1 16,-21 0-16,21 0 0,-21 0 15,-43 43 1,43-43-16,0 0 0,0-21 0,0 0 16,0 21-16,-1-21 15,1 0-15,21 21 31,0 1-31,0-1 16,0 0-16,21 0 16,1-21-16,-22 21 0,21 0 15,0 1-15,0-1 0,0 0 16,0 0-16,-21 0 16,22-21-16,-22 21 0,21-21 0,-21 22 15,21-22-15,0 0 0,-21 21 16,21-21-16,0 0 15,1 0-15,-22-21 16,21 21-16,0-22 0,-21 1 16,0 0-16,21-21 0,0 21 0</inkml:trace>
  <inkml:trace contextRef="#ctx0" brushRef="#br0" timeOffset="25126.57">17420 2223 0,'0'0'0,"-21"0"0,0 0 16,42 0 15,0 0-31,21 0 0,1 0 0,-22 0 16,21 0-16,1 0 0,-1 0 16,0-22-16,1 22 0,-1 0 0,0 0 15,1 0-15,-22 0 0,21 0 16,-21 0-16,0 0 0,-42 0 31,0 0-31,0 0 16,0 0-16,0 0 0</inkml:trace>
  <inkml:trace contextRef="#ctx0" brushRef="#br0" timeOffset="25375.43">17674 2223 0,'-21'0'16,"21"21"-1,-21 0-15,21 0 16,0 0-16,0 0 16,0 22-16,0-22 0,0 21 0,0-21 15,0 22-15,0-1 0,0 0 16,0 1-16,0-22 0,0 21 16,0 1-16,0-22 0,0 21 0,-21-21 0,21 0 15,0 22 1,0-22-16,0 0 0,0-42 47,21 0-47,0 0 0,0-1 0</inkml:trace>
  <inkml:trace contextRef="#ctx0" brushRef="#br0" timeOffset="25927.11">19833 2032 0,'0'0'15,"-21"0"-15,0 0 0,0 0 0,-1 0 16,65 0 15,-22 0-31,21 0 0,1 0 0,-1 0 16,21 0-16,-20-21 16,105 21-16,-85 0 0,1 0 15,21 0-15,-22 0 0,1-21 0,-1 21 16,-21 0-16,1 0 0,-22 0 15,0 0-15,0 0 0,-42 0 32,0 0-32,0 0 0,0 0 0,-22 0 15,-20 21 1,42-21-16,-1 0 0,-20 0 0,21 0 16,0 0-16,0 0 0</inkml:trace>
  <inkml:trace contextRef="#ctx0" brushRef="#br0" timeOffset="26255.89">20383 2011 0,'0'0'16,"-21"0"-1,21 21 1,-21 0 0,21 0-16,-21 1 15,21-1-15,0 0 0,0 0 16,0 0-16,0 0 0,0 22 0,0-1 16,0-21-16,0 43 0,0-22 15,21 0-15,-21 22 0,21-22 0,-21 1 16,0 20-16,0-21 0,0 1 15,0-1-15,0 0 0,0-20 0,0 20 16,-21-21-16,-21 21 16,21-20-16,-1-1 0,1 0 15,0-21-15,0 0 0,0 0 0,0 0 16,-1 0-16,1 0 0,-21 0 16,21-21-16,-22 0 0,22-1 0,0 22 15,0-21-15,0 0 0,0 0 16,21 0-16,0 0 0,-22-1 15,22 1-15,22 0 16,-1 21 0,0-21-16,0 21 0,0 0 0,22 0 15</inkml:trace>
  <inkml:trace contextRef="#ctx0" brushRef="#br0" timeOffset="26775.6">20997 2646 0,'0'-21'0,"0"42"0,0-85 16,0 43-16,0 0 15,0-42-15,0 41 0,0 1 16,0 0-16,-21 0 0,0 21 16,0 0-16,0 0 0,-1 0 0,1 21 15,0-21-15,-21 42 0,21-20 16,-1 20-16,-20-21 0,21 21 15,-21 1-15,20-1 0,1 0 16,0 1-16,21-1 0,0-21 0,0 22 16,0-1-16,0-21 15,0 0-15,21 0 0,0-21 0,1 0 16,-1 0-16,0 0 0,21 0 0,-21 0 16,22 0-16,-22 0 0,0-21 15,21 0-15,1-21 16,-22 21-16,0-22 0,0 1 15,0 0-15,-21-1 0,0 1 0,0 21 16,0-22-16,0 1 0,0 21 16,0 0-16,0 0 0,0 42 31,0 0-31,0 0 0,0 21 16,0-20-16,0 20 0,22-21 15,-1 21-15,-21-20 0,0 20 0,21-21 16,0 0-16,-21 22 0,21-22 15,0 21-15,1-42 0,-1 21 16,0-21-16,0 0 0,0 0 16,0 0-16,1 0 15,-1-21-15,0 0 16,-21 0-16</inkml:trace>
  <inkml:trace contextRef="#ctx0" brushRef="#br0" timeOffset="27015.46">21399 2455 0,'0'0'0,"0"-21"0,0 0 0,0 0 16,0 0-16,0 42 31,0 0-31,22 21 16,-22-20-16,21 20 0,0 0 0,-21-21 16,0 22-16,21-1 0,0 0 0,-21-20 15,0 20-15,0-21 0,21 0 16,-21 22-16,22-22 0,-22 0 15,0 0-15,21-21 16,0 0 0,-21-21-16,21 21 15,0-21-15,-21 0 0</inkml:trace>
  <inkml:trace contextRef="#ctx0" brushRef="#br0" timeOffset="27247.33">21929 2434 0,'0'-21'0,"0"42"0,0-63 15,0 21-15,0 0 0,0-1 16,-22 22 0,1 0-16,0 0 0,0 0 15,0 22-15,-22-1 0,22 0 16,0 21-16,0 1 0,0-22 16,0 21-16,-1 0 0,-20 43 15,21-64-15,21 22 16,0-22-16,-21 21 0,21-21 0,0 0 0,0 1 15,0-1-15,21-21 32,0 0-32,0-21 0</inkml:trace>
  <inkml:trace contextRef="#ctx0" brushRef="#br0" timeOffset="27795.53">22331 2604 0,'0'0'16,"0"-22"-16,21 22 0,-21-21 0,21-21 15,-21 21-15,0 0 0,0-1 16,0 1-16,0 0 0,0 0 16,0 0-16,0 0 0,-21 21 15,0 0-15,0 0 16,-1 0-16,1 0 0,0 21 0,0 0 15,0 0-15,0 21 16,-1-20-16,1 20 0,0 0 0,0 1 16,0-1-16,0 0 0,-1-21 15,22 22-15,0-1 0,-21-21 0,21 22 16,0-1-16,0-21 0,0 0 16,21-21-16,1 0 15,-1 0-15,0 0 0,0 0 16,0 0-16,-21-21 0,21 0 15,22 0-15,-22 0 0,21-43 16,-42 43-16,21-21 16,1-1-16,-1 1 0,-21-22 15,21 43-15,-21 0 0,0 0 16,0 42 0,0 0-16,0 0 0,0 22 15,0-22-15,0 21 0,0-21 16,0 22-16,21-22 0,0 0 0,-21 0 15,21 0-15,1 1 0,20-1 16,0 0-16,-21-21 0,22 0 16,-22 0-16,0 0 0,21 0 15,-20 0-15,-1 0 0,0-21 0,0 21 16,0-21-16,0-1 0,-21 1 16,0 0-16</inkml:trace>
  <inkml:trace contextRef="#ctx0" brushRef="#br0" timeOffset="55863.26">10266 3831 0,'0'0'0,"0"-21"16,0 0 0,0 0-1,0 0 1,0-1 15,0 44 0,-21-22-31,21 21 0,0 0 16,-22 0 0,22 0-16,0 22 0,0-22 15,0 0-15,0 21 0,0-21 16,0 43-16,0-22 0,0 1 15,0-22-15,0 21 0,0 0 16,0-20-16,0 20 0,0 0 16,0 1-16,0-22 0,0 42 15,0-20-15,0-1 0,0-21 16,0 21-16,-21 22 0,21-22 16,0-21-16,0 22 0,0-1 0,-21-21 15,21 22-15,-21-1 0,0 21 16,21-20-16,0-22 0,0 21 15,-21-21-15,21 1 0,-22 20 16,22-21-16,0 0 0,-21 22 16,21-22-16,-21 0 0,21 0 0,-21 21 15,21-20-15,0-1 16,-21 0-16,21 0 0,-21 0 0,-1 0 16,22 1-1,0-44 16,0 1-31,0 0 16,0 0-16,0-21 0,0 20 0</inkml:trace>
  <inkml:trace contextRef="#ctx0" brushRef="#br0" timeOffset="57168.19">10202 3831 0,'21'0'31,"1"0"-15,-1 0-16,0 0 15,0 0-15,0 0 16,0 0-16,1 0 0,-1 0 15,0 0-15,0 0 0,0 0 16,0 0-16,22 0 0,-22 0 16,0 0-16,0 0 0,0 0 0,22 0 15,-22 0-15,21 0 0,-21 0 16,64 0-16,-64 0 0,22 0 16,-1 0-16,0 0 15,22 0-15,-22 0 0,0 0 0,1 0 0,-1 0 16,0 0-16,1 0 0,-1 0 15,0 0-15,1 21 0,-1-21 16,0 0-16,1 0 0,-1 0 0,0 0 16,43 0-16,-43 0 15,22 0-15,-22 0 0,22 0 0,-22 0 16,85 0-16,-63 0 0,-22 0 16,21 0-16,-20 0 0,20 22 15,-20-22-15,-1 0 0,0 0 0,1 0 16,-1 0-16,0 0 0,1 0 15,62 0-15,-62 0 16,-1 0-16,22 0 0,-22 0 0,0 0 0,22 0 16,-1 0-16,-20 0 15,20 0-15,1 0 0,-1 0 0,1 0 16,-1 0-16,1 0 0,-1 0 16,1 0-16,20 0 0,-20 0 15,-1 0-15,22 0 0,-22 0 0,1 0 0,21 0 16,-22 0-16,1 0 0,-1 0 15,22 0-15,-43 0 0,22 0 0,63 0 16,-64 0-16,-21 0 16,22 0-16,-1 0 0,64 0 15,-63 0-15,-22 0 0,22 0 0,-1 0 16,1 0-16,-1 0 0,43 0 16,-64 0-16,1 0 15,63 0-15,-85 0 0,21 0 16,0 0-16,1 0 0,-1 0 15,0 0-15,1-22 0,-1 22 0,0 0 16,22 0-16,-22 0 0,1 0 16,20 0-16,1 0 0,41 0 15,1 0-15,-42 0 0,-22 0 16,22 0-16,-22 0 0,21 0 16,-20 0-16,-1 0 0,22 0 15,-22 0-15,0 0 0,22 0 0,-22-21 16,22 21-16,-1 0 0,85 0 15,-42 0 1,-42 0-16,-22 0 0,0-21 16,1 21-16,-1 0 0,0 0 0,1 0 15,-22 0-15,21 0 0,-21 0 16,0-21-16,1 21 0,20 0 0,0 0 16,-21 0-16,1-21 15,-1 21-15,0 0 0,0 0 16,0 0-16,0 0 15,1 0 1,-1 0-16,-42 0 47,-1 0-47,1-21 16,0 21-16</inkml:trace>
  <inkml:trace contextRef="#ctx0" brushRef="#br0" timeOffset="58039.68">18246 3852 0,'0'-21'47,"-22"21"0,22 21-47,0 1 16,0-1-16,0 0 0,0 0 15,0 0-15,0 22 0,0-22 16,0 21-16,0 0 0,0 1 0,0-1 15,0 0-15,0 1 0,22-1 16,-22 0-16,0 22 0,0-43 0,0 21 16,0 1-16,0-1 0,0 0 0,0 1 15,0 20-15,0-20 0,-22-1 16,1 0-16,21 1 0,-42 41 16,21-41-16,21-1 0,-21 0 15,21 1-15,-43 20 16,43-42-16,0 0 0,0 1 0,0-1 0,-21 0 15,21 0-15,0 0 16,0 0-16,0-42 47,0 0-47,0 0 16,0 0-16</inkml:trace>
  <inkml:trace contextRef="#ctx0" brushRef="#br0" timeOffset="59936.74">9842 5609 0,'0'0'16,"22"0"-16,-1 0 0,0 0 15,-21-21 1,21 21 15,0 0-15,0-21-1,1 21-15,-1 0 16,0 0 0,0 0-1,0 0-15,0 0 16,1 0-16,-1 0 0,0 0 0,0 0 16,21 0-16,-20 0 15,-1 0-15,42 0 0,-42 0 16,22 0-16,-22 0 0,21 0 15,-21 0-15,22 0 0,-1 0 0,-21 0 16,22 0-16,-1 0 0,0 0 0,1 0 16,41 0-1,-41 0-15,-1 0 0,21 0 0,-20 0 0,20 0 16,-20 0-16,20 0 0,1 0 16,-22 0-16,21 0 0,1 0 0,-1 0 15,1 0-15,-1 0 0,1 0 0,21 0 16,-22 0-16,1 0 0,20 0 15,1 0-15,42 0 16,-42 0-16,-22 0 0,1 0 16,-1 0-16,1 0 0,-22 0 0,21 0 15,1 0-15,-1 0 0,1 0 16,42 0-16,-43 0 0,1 0 16,-1 0-16,1 0 0,-1 0 0,1 0 15,-1 0-15,1 0 0,-1 0 16,1 0-16,-22 0 0,22 0 0,-1 0 15,1 0-15,-22 21 16,21-21-16,1 0 0,-1 0 0,1 0 0,-1 0 16,1 0-16,-1 0 0,1 0 15,-22 0-15,22 0 0,-1 0 16,1 0-16,-22 0 0,64 0 16,-43 0-16,1 0 0,-1 0 15,-20 0-15,20 0 0,1 0 0,-1 0 16,1 0-16,-1 0 0,1 0 15,-1 0-15,1 0 0,-22 0 16,22 0-16,-1 0 0,-21 0 0,1 0 16,-1 0-16,22 0 0,-22 0 0,85 0 15,-42 0 1,-22 0-16,-21 0 16,1 0-16,20 0 0,-20 0 0,20 0 15,-21 0-15,22 0 0,-1 0 16,-20 0-16,-1 0 0,22 0 0,-22 0 15,0 0-15,1 0 0,-1 0 0,0 0 16,1 0-16,-22 0 0,21 0 16,0 0-16,-20 0 0,-1 0 0,21 0 15,-21-21-15,0 21 0,22 0 16,20 0-16,-20 0 16,-22 0-16,0 0 0,21 0 15,-21 0-15,1 0 0,-1 0 16,21 0-16,-21 0 0,0 0 0,1 0 15,-1 0-15,0 0 0,0 0 16,0 0-16,0 0 0,1 0 16,-1 0-16,0 0 0,0 0 15,0-21 1,0 21-16,1 0 0,-1 0 16,0 0-1,0 0 1,0 0-16,0 0 31,1 0-31,-1 0 31,0 0-15,0 0 0,-21-21 109,21-1-94,-21 1-16,0 0 1,0 0-16,0 0 16,0 0-16,0-1 15,0 1 1,0 0 0,-21 21-1</inkml:trace>
  <inkml:trace contextRef="#ctx0" brushRef="#br0" timeOffset="61368.29">10858 4382 0,'22'0'31,"-1"-22"-31,0 22 16,-21-21-16,21 21 0,0-21 15,0 0-15,1 21 0,-1-21 0,0 0 16,0-1-16,0 1 0,-21 0 16,21 0-16,-21 0 0,22-22 15,-22 22-15,0 0 0,0 0 0,-22 0 16,1 21-1,0 0-15,0 0 0,-21 0 0,20 0 16,-20 0-16,0 21 0,-1 0 16,22 0-16,-21 0 0,-22 22 15,43-22-15,0 21 0,0-21 0,0 1 16,21-1-16,0 0 0,0 0 16,0 0-16,0 0 0,0 1 0,0-1 15,0 0-15,21 0 16,0-21-16,0 21 0,0 0 0,1 1 15,-1-1-15,0-21 0,-21 21 16,21-21-16,0 21 0,0-21 16,22 42-1,-22-20-15,-21-1 0,21-21 16,-21 21-16,0 0 0,0 0 16,0 0-16,0 1 0,0-1 15,-21 0-15,0 0 0,0 0 16,-1 0-16,-20 1 0,21-1 0,-21 0 15,20 0-15,-20 0 0,0-21 16,-1 0-16,22 21 0,-21-21 0,0 0 16,20 0-16,1 0 0,-21 0 0,21-21 15,0 0-15,-1 0 0,1 0 16,0 0-16,0-1 0,0-41 16,21 42-16,0 0 0,-21-1 0,21 1 15,0 0 1,21 21-1,0 0-15,0 0 0,0 0 16,0 0-16,1 0 0,-1-21 16</inkml:trace>
  <inkml:trace contextRef="#ctx0" brushRef="#br0" timeOffset="61816.07">11155 4699 0,'21'0'16,"0"0"-16,0 0 15,0-21-15,1 21 0,-22-21 0,21 21 16,0-21-16,0 21 0,-21-22 0,21 1 15,-21 0 1,0 0 0,-21 21-1,0 0-15,0 0 16,0 0-16,21 21 0,-22 0 0,1-21 16,0 21-16,0 1 0,0-1 15,0 0-15,-1 0 0,22 0 16,0 0-16,-21 1 0,21-1 0,0 0 0,0 21 15,0-21-15,0 1 16,0-1-16,0 0 0,21 0 16,1 0-16,-1-21 15,0 0-15,0 0 16,0 0-16,0 0 16,1 0-16,-1 0 0,0 0 0,0-21 15,0 0-15,22 21 0</inkml:trace>
  <inkml:trace contextRef="#ctx0" brushRef="#br0" timeOffset="62335.78">11811 4636 0,'0'0'16,"0"-22"-16,0 1 0,0 0 15,-21 21-15,21-21 0,-43 21 31,22 0-31,0 0 0,0 0 16,0 21-16,0-21 0,21 21 16,-22 0-16,1 1 0,21-1 0,-21 0 15,21 0-15,-21 21 0,21-20 16,0-1-16,0 21 0,-21-21 0,21 0 16,0 1-16,0-1 0,0 0 0,0 0 15,0 0-15,21 0 16,0-21-16,0 0 15,0 0-15,1-21 0,-1 21 16,0-21-16,0 0 0,0 0 0,0 0 16,1-1-16,-1-41 15,0 21-15,-21 20 0,21-20 16,-21 21-16,0 0 0,0 0 0,0-1 16,0 1-16,0 42 31,0 1-16,0-1-15,0 0 0,0 0 16,0 0-16,0 0 0,0 1 0,0 20 16,21 21-1,0-41-15,-21-1 0,22 0 16,-1 0-16,0-21 0,0 0 16,0 0-16,0 0 15,1 0-15,-1 0 0,0 0 16,0 0-16,0-21 0,0 0 15</inkml:trace>
  <inkml:trace contextRef="#ctx0" brushRef="#br0" timeOffset="62752.55">12192 4678 0,'-21'0'0,"21"-21"15,0 0 1,0-1-1,21 22-15,0-21 16,0 21-16,0 0 0,1 0 16,-1 0-16,0 0 0,0 0 15,0 0-15,-21 21 0,21-21 0,1 22 16,-1 20-16,-21 0 16,0-21-16,0 1 0,0-1 15,0 21-15,0-21 0,0 0 0,-21 1 16,-1-1-16,1 0 0,21 0 15,-21 0-15,0-21 0,21 21 16,0-42 0,0 0-1,0 0-15,0 0 0,0 0 16,0-1-16,0 1 0,0-21 0,0 21 16,0 0-16,0-1 0,21 1 15,0 0-15,-21 0 0,21 0 0,1 21 16,-22-21-16,21 21 0,0 0 15,-21-22-15,42 22 16,-21 0-16,1 0 16</inkml:trace>
  <inkml:trace contextRef="#ctx0" brushRef="#br0" timeOffset="63090.11">12890 4593 0,'0'-21'15,"0"0"-15,-21 21 16,0-21-16,0 21 16,0 0-16,0 0 15,-1 0-15,22 21 0,-21-21 16,0 21-16,21 0 0,-21 0 15,0 1-15,21-1 0,-21 42 16,21-42-16,0 22 0,0-22 16,0 0-16,0 0 0,0 22 15,0-22-15,0 0 0,0 0 16,21-21-16,0 21 0,0-21 16,0 0-16,0 0 0,1 0 15,-1 0-15,0 0 0,21-21 0,1-21 16,-22 21-16,0-1 15,21 1-15</inkml:trace>
  <inkml:trace contextRef="#ctx0" brushRef="#br0" timeOffset="63607.81">13271 4149 0,'0'0'0,"0"-21"15,0-1-15,-21 22 16,21 22-1,-21-1 1,21 0-16,0 21 0,0-21 0,0 22 16,0-1-16,0 0 0,0 1 15,-21-1-15,21-21 0,0 22 0,0-1 16,-21 0-16,21 1 0,-21-22 16,21 21-16,-22-21 0,22 22 15,0 41-15,-21-63 16,21 1-16,0-1 15,0-42 17,0-1-32,0 1 15,0 0-15,0 0 0,0 0 0,0 0 16,21-22-16,-21 22 0,22 0 16,-1 0-16,0 0 0,0 21 0,0-22 15,22 1-15,-22 0 0,21 21 16,0 0-16,-20-21 15,-1 21-15,0 0 0,0 0 0,0 21 16,0-21-16,1 21 0,-1 0 0,-21 1 16,0-1-16,0 0 0,0 0 15,0 21-15,0-20 0,0-1 0,0 0 16,0 21-16,0-21 0,0 1 16,-21-1-16,21 0 0,0 0 15,0 0-15,0-42 47,0 0-47</inkml:trace>
  <inkml:trace contextRef="#ctx0" brushRef="#br0" timeOffset="64303.41">14309 4297 0,'21'-21'0,"-42"42"0,42-63 0,0 42 15,-21-22-15,0 1 0,0 0 0,0 0 16,0 0-16,0 0 0,0-1 0,-21 22 15,0-21-15,-1 21 0,1 0 16,0 0-16,0 0 0,-21 0 16,20 0-16,1 0 0,-21 21 0,0 1 15,-1-1-15,22 21 0,-21-21 16,-1 22-16,22-1 0,-42 64 16,42-64-16,-1 0 0,1 22 15,0-22-15,21 1 0,-21 20 0,21-21 16,0 1-16,0-1 0,0 0 15,0 1-15,0-22 0,21 21 16,0-21-16,-21 1 0,21-1 0,22 0 16,-22-21-16,0 0 0,0 0 15,0 0-15,1 0 0,41-21 16,-21 21-16,-20-21 0,20-22 0,-21 22 16,21 0-16,-20-21 0,20 20 15</inkml:trace>
  <inkml:trace contextRef="#ctx0" brushRef="#br0" timeOffset="64720.37">14478 4551 0,'-21'0'16,"0"0"-16,-1 21 0,1 0 16,0 0-16,0 1 0,0-1 15,0 21-15,-1 0 16,22-20-16,-21 20 0,21-21 15,0 21-15,0-20 0,0-1 0,0 21 16,21-21-16,1 0 0,-1 1 16,21-1-16,-21-21 0,0 0 15,43 0-15,-43 0 0,0 0 16,22-21-16,-22 21 0,0-22 16,0 1-16,0 0 0,0 0 0,1-21 15,-1 20-15,0-20 0,-21 21 16,0-21-16,0 20 0,0-20 0,0 21 15,0-21-15,-21 20 0,0 1 0,-1 0 16,1 0-16,0 0 16,-21 21-16,21 0 0,-1 0 0,1 0 15,-21 0-15,0 0 0,20 21 16,1 0-16,0 0 0,0-21 16,0 21-16,21 43 15,0-43-15,0 0 16,21 0-16,0-21 0,21 0 15,-20 0-15,-1 0 0,21 0 0</inkml:trace>
  <inkml:trace contextRef="#ctx0" brushRef="#br0" timeOffset="65227.08">14965 4593 0,'-21'0'31,"21"21"-31,0 1 0,0-1 16,0 0-16,0 0 15,0 0-15,0 0 0,0 1 16,0-1-16,0 0 0,0 0 16,0 21-16,0-20 0,0-1 15,0 0-15,0 0 16,0 0-16,0-42 31,0 0-31,0 0 16,0-22-16,0 22 15,0 0-15,0 0 0,0-21 0,0 20 16,21 1-16,0 0 0,-21 0 16,21 0-16,0 0 0,22-1 0,-22 1 15,0 21-15,21-21 0,1 21 0,-22 0 16,21 0-16,-21 0 0,22 0 15,-1 0-15,-21 21 0,0-21 0,0 21 16,1 1-16,-1-1 0,-21 0 16,0 0-16,0 21 0,0-20 15,0-1-15,0 42 0,0-42 16,-21 22-16,-1-22 0,22 0 16,0 0-16,-21-21 0,21 21 0,-21-21 15,21-21 16,21 0-31,-21 0 0,21-21 16</inkml:trace>
  <inkml:trace contextRef="#ctx0" brushRef="#br0" timeOffset="65559.89">15917 4212 0,'-21'21'16,"0"-21"0,21 22-16,-21 20 0,21-21 0,0 21 15,0-20-15,-21 20 0,21 0 16,-22-21-16,22 22 0,-21-1 0,21-21 16,0 22-16,0-1 0,-21-21 15,21 21-15,0 1 0,0-1 16,0 0-16,0-20 0,0-1 15,0 0-15,0 0 16,21 0-16,0-21 16,1 0-16,-1 0 15,0 0-15,-21-21 0,21 21 16,0-21-16,0 0 0,1 0 16,-22-1-16,0 1 0,21 0 15,-21 0-15,21 0 0</inkml:trace>
  <inkml:trace contextRef="#ctx0" brushRef="#br0" timeOffset="65751.78">15642 4572 0,'-21'0'0,"0"0"16,42 0 15,0 0-31,21 0 0,-20 0 16,-1 0-16,21 0 0,-21 0 0,0 0 15,22 0-15,-22 0 0,0 0 16,21 0-16,-20 0 0,-1 0 0,0-21 16,0 21-16,0 0 0</inkml:trace>
  <inkml:trace contextRef="#ctx0" brushRef="#br0" timeOffset="66140.08">16087 4678 0,'0'21'15,"21"-21"-15,0 0 16,0 0-16,0-21 0,0 21 16,1-21-16,-1 0 15,0-1-15,-21 1 16,0 0-1,-21 21 1,0 0-16,-1 0 0,-20 0 16,21 21-16,0-21 0,0 21 15,-1 1-15,1-22 0,21 21 0,-21 0 16,0 0-16,21 0 0,-21 0 0,21 22 16,0-22-16,0 0 0,21 43 15,21-1 1,-21-42-16,1-21 15,-1 21-15,21-21 0,-21 0 0,0 0 16,1 0-16,-1 0 0,0 0 16,0 0-16,0 0 0,0 0 15,1-21-15,-1 0 0,0 21 0</inkml:trace>
  <inkml:trace contextRef="#ctx0" brushRef="#br0" timeOffset="66383.94">16468 4593 0,'0'0'0,"0"21"16,0 1-1,0-1-15,21 0 16,0 0-16,0 0 0,0 22 16,0-22-16,1 0 0,-22 0 15,0 0-15,21 0 0,0 1 16,-21-1-16,0 0 0,21 0 15,-21 0-15,21-21 16,-21-21 0</inkml:trace>
  <inkml:trace contextRef="#ctx0" brushRef="#br0" timeOffset="66619.8">16764 4593 0,'-21'0'16,"0"0"-16,-1 0 16,22 21-16,-21 1 0,0-22 0,-21 21 15,-1 21-15,22-21 0,-21 0 16,21 1-16,0 20 0,-1-21 16,1 0-16,0 0 0,0 1 0,21-1 15,0 0-15,0 0 16,21-21-1,0-21 1,0 21-16,1-21 0</inkml:trace>
  <inkml:trace contextRef="#ctx0" brushRef="#br0" timeOffset="66969.61">16870 4276 0,'0'21'15,"0"0"1,0 0-16,-21 22 0,21-22 16,0 0-16,-22 21 15,22 1-15,0-22 0,0 21 0,-21 0 16,21 1-16,-21-1 0,21 0 0,0 1 15,0-1-15,0-21 0,0 22 16,0-22-16,0 0 0,0 21 0,0-21 16,0 1-16,21-1 15,0 0-15,1-21 16,-1 0-16,0 0 0,0 0 16,0 0-16,0-21 15,1 0-15,-1 21 0,0-43 16,21-20-16,-42 42 15,21-1-15</inkml:trace>
  <inkml:trace contextRef="#ctx0" brushRef="#br0" timeOffset="67167.49">16722 4445 0,'21'0'31,"0"0"-31,0 0 16,0 0-16,0 0 0,1 0 15,-1 0-15,42-21 0,-42 21 16,1 0-16,-1-21 0,0 0 0,0 21 16,0-22-16</inkml:trace>
  <inkml:trace contextRef="#ctx0" brushRef="#br0" timeOffset="67584.25">17759 4001 0,'0'21'31,"0"0"-15,0 0-16,0 0 15,0 0-15,-21 22 0,21-22 0,0 21 16,0-21-16,0 1 0,0 20 0,0-21 16,0 0-16,0 0 0,0 1 15,0-1-15,0 0 0,0 0 0,0 0 16,21-42 31,-21 0-32</inkml:trace>
  <inkml:trace contextRef="#ctx0" brushRef="#br0" timeOffset="67860.11">17568 4466 0,'0'21'15,"0"1"1,21-22-16,1 21 0,-1-21 16,0 0-16,0 0 0,0 0 15,0 0-15,1 0 0,-1 0 0,0 0 16,0 0 0,0 0-16,0 0 0,1-21 15,-1-1-15,-21 1 16,0 0-1,0 0 1,0 0-16</inkml:trace>
  <inkml:trace contextRef="#ctx0" brushRef="#br0" timeOffset="68103.97">17547 4085 0,'21'0'15,"0"0"-15,1 0 16,-1 0-16,0 0 0,0 0 16,21 0-16,-20 0 0,-1-21 15,0 21-15,0 0 0,0 0 16,0 0-16,-21-21 15,0 0-15,22 21 16</inkml:trace>
  <inkml:trace contextRef="#ctx0" brushRef="#br0" timeOffset="68802.08">17865 3768 0,'0'0'0,"-22"0"16,-20 0-16,21 0 0,0 0 0,-22 0 15,1 0-15,21 0 0,-21 0 16,-64 42-16,85-42 15,-22 21-15,22 0 0,-21-21 16,21 22-16,-22 20 0,22-21 0,0 0 16,0 22-16,0-22 0,-1 21 15,22 0-15,0-20 0,-21 20 0,21 0 16,-21 1-16,21 62 16,0-83-16,0 20 15,0-21-15,0 21 0,0-20 0,21-1 16,0 0-16,-21 0 0,22 0 15,-1 0-15,0 1 0,0-1 0,0 0 16,0 0-16,1-21 0,-1 21 0,21 0 16,0-21-16,-20 0 15,20 0-15,0 0 0,-21 0 0,22 0 16,-1 0-16,0 0 0,-20 0 16,20 0-16,-21-21 0,21 21 0,-20-21 15,41 0-15,-42 21 0,0-21 16,1 0-16,-1-1 0,0 1 15,0 0-15,0 0 0,-21 0 0,0 0 16,21-22-16,-21 22 0,0-21 16,0-1-16,0 22 0,0-21 15,0 0-15,0-1 0,0-41 16,0 20-16,-21 22 16,21 21-16,-21-22 0,0 22 0,21 0 15,-21 0-15,0 0 0,-22-1 16,22 1-16,0 0 0,0 0 0,-43 0 15,43 0-15,-21 21 16,21 0-16,-1 0 0,1 0 16,0 0-16,0 0 0,0 0 0,0 0 15,-1 21-15,1-21 0,0 21 16,21 0-16,-21-21 0,21 21 16,-21 0-16,0-21 0,21 22 0</inkml:trace>
  <inkml:trace contextRef="#ctx0" brushRef="#br0" timeOffset="95163.84">18627 4614 0,'0'-21'78,"-22"21"-31,1 0-47,0 0 31,0 0-15,0 0 0,0 0-1,-1 0 1,1 0 0,0 21-1,0-21 1,0 0-1,21 22-15,-21-22 16,21 21 0,21-21 46,0 0-46,0 0-16,0 0 0,0-21 0,1-1 15,-1 22-15,21-21 0,0 0 16,-20 21-16,20-21 0,0 0 16,1 0-16,20-1 0,-21 1 15,1 0-15,-1 0 0,0 0 16,1 0-16,-1-1 0,0 22 0,1-21 16,-1 0-16,22 0 0,-22 0 15,0 0-15,1-1 0,20 1 0,-21 0 16,1 0-16,41-21 15,1-22-15,-43 64 16,-20-21-16,-1 21 0,-21-21 16,21 21-16,0 0 0,-21-21 15,0-1 1,-21 22 31,0 0-47,0 0 15,-1 0-15,1 0 0,0 0 16,0 0-16,0 0 16,0 0-16,-1 22 0,1-22 15,0 0-15,42 0 63,0 0-63,1-22 15,-1 22-15,0 0 0,0-21 0,0 21 16,0 0-16,1-21 16,-1 21-16,0-21 0,0 21 15,-21 21 1,0 0 0,0 0-16,0 1 0,0-1 15,0 0-15,0 21 0,-21-21 0,21 22 16,0-22-16,-21 0 0,0 21 15,21-20-15,-22-1 0,22 0 0,0 0 16,-21 0-16,0 22 16,21-22-16,-21-21 15,21 21-15,0-42 32</inkml:trace>
  <inkml:trace contextRef="#ctx0" brushRef="#br0" timeOffset="95635.2">20426 3747 0,'0'-22'0,"0"44"0,0-22 62,0 21-62,0 0 16,0 0-16,0 0 0,0 43 16,0-22-1,0 0-15,0-20 0,0 20 0,0 0 16,-21-21-16,21 22 0,0-22 0,-22 21 16,22-21-16,0 1 0,0-1 15,0 0-15,0 0 0,0 21 16,0-20-1,22-22 1,-1 0-16,0-22 16,-21 1-16,0 0 15,21 0-15,-21 0 0</inkml:trace>
  <inkml:trace contextRef="#ctx0" brushRef="#br0" timeOffset="95997">20383 3704 0,'0'0'0,"22"0"31,-1-21-31,0 21 16,0 0-16,21 0 0,-20-21 16,62 21-16,-63 0 0,22-21 15,-22 21-15,21 0 0,-21 0 16,1 0-16,-1 0 0,0 0 0,0 0 16,0 0-16,-42 21 46,0-21-46,0 0 0,21 21 16,-21-21-16,-1 0 0,22 21 0,-21-21 16,21 21-16</inkml:trace>
  <inkml:trace contextRef="#ctx0" brushRef="#br0" timeOffset="96255.85">20489 4085 0,'21'0'32,"1"0"-32,-1 0 0,0 0 15,0 0-15,0 0 0,-21-21 16,21 21-16,1-21 0,-1 21 0,0 0 15,0 0-15,0-21 16,0 0 0</inkml:trace>
  <inkml:trace contextRef="#ctx0" brushRef="#br0" timeOffset="96751.57">21167 3662 0,'0'0'0,"-22"0"31,1 0-31,21 21 16,-21-21-1,21 21-15,-21 0 0,21 1 16,0-1-16,-21 0 0,21 0 16,-21 0-16,21 22 0,-22-22 0,22 42 15,0 1 1,-21-22-16,21-21 0,0 22 0,0-22 15,0 0-15,0 0 0,0 21 16,21-20-16,1-1 0,-22 0 16,21-21-16,0 21 0,0-21 15,0 0-15,0 0 16,22 0-16,-22 0 16,21 0-16,-21-21 0,1 0 15,-1 21-15,0-21 0,0 21 16,0-22-16,0 1 0,1 21 0,-22-21 15,0 0-15,21 0 0,-21 0 16,0-1-16,0 1 16,0 0-16</inkml:trace>
  <inkml:trace contextRef="#ctx0" brushRef="#br0" timeOffset="97031.41">21103 3916 0,'0'0'0,"-21"0"0,0 0 0,42 0 47,0 0-47,0 0 15,0 0-15,1 0 0,20 0 0,-21-21 16,0 21-16,0 0 0,1 0 15,20 0-15,-21-21 16,0 21-16,0 0 16,-21-22-1,0 1 1</inkml:trace>
  <inkml:trace contextRef="#ctx0" brushRef="#br0" timeOffset="97323.41">21145 3662 0,'22'-21'16,"-1"21"-16,0 0 15,0 0-15,0 0 16,0-21-16,1 21 0,-1 0 0,0 0 16,0 0-16,0 0 0,0 0 15,1 0-15,-1 0 0,0 0 16,0 0 0</inkml:trace>
  <inkml:trace contextRef="#ctx0" brushRef="#br0" timeOffset="98099.96">18457 4974 0,'0'0'0,"21"0"47,1 0-47,-1 0 16,0 21-16,0 1 0,21-22 15,1 21-15,-1 0 0,0 0 0,1 0 16,-1 0-16,22 1 0,-1-1 15,1 0-15,84 21 16,-64-42-16,-20 21 0,21 1 0,-1-22 16,-20 21-16,-1 0 0,-20-21 15,20 0-15,-21 21 0,1-21 0,-22 0 16,21 21-16,-21-21 0,1 0 16,-1 0-16,-21-21 46,-21 21-46,21-21 16</inkml:trace>
  <inkml:trace contextRef="#ctx0" brushRef="#br0" timeOffset="98480.26">19770 5144 0,'-22'0'15,"44"0"48,-1 0-63,-21 21 0,21-21 0,0 0 16,0 21-16,0-21 0,-21 21 15,22-21-15,-1 0 0,0 21 16,-21 0-16,21-21 0,-21 22 15,21-22-15,-21 21 0,0 0 16,0 0-16,-21 0 16,0 0-16,0-21 15,0 22-15,-1-1 0,1-21 0,-21 21 16,21 0-16,0 0 0,-1-21 0,-20 21 16,21 1-16,0-1 0,0-21 15,-1 21-15,1-21 16,21-21 15</inkml:trace>
  <inkml:trace contextRef="#ctx0" brushRef="#br0" timeOffset="99047.31">20532 5101 0,'0'21'47,"0"1"-47,21-1 0,-21 0 16,0 21-16,0-21 0,0 1 16,0 20-16,0-21 0,0 21 0,0-20 15,0-1-15,0 21 0,0-21 16,0 22-16,0-22 0,0 0 15,0 0-15,0 21 0,0-20 0,0-1 16,0 0 0,0 0-1,0-42 1,0 0-16,0 0 0,0-1 16,0 1-16,0 0 0</inkml:trace>
  <inkml:trace contextRef="#ctx0" brushRef="#br0" timeOffset="99336.31">20553 5080 0,'21'0'16,"0"-21"-1,0 21-15,0 0 16,1 0-16,20-21 0,-21 21 0,0-21 16,22 21-16,-22 0 15,0 0-15,0 0 0,0 0 0,0 0 16,1 0-16,-1 0 0,-21 21 47,-21 0-47,-1-21 15,1 21-15</inkml:trace>
  <inkml:trace contextRef="#ctx0" brushRef="#br0" timeOffset="99556.18">20659 5355 0,'21'0'16,"0"0"-16,0 0 15,0 0 1,0 0-16,1 0 0,-1 0 0,0 0 16,0 0-16,0 0 15,0 0-15,1-21 16,-1 21-16,0 0 16,0-21-16,0 21 15,0 0-15</inkml:trace>
  <inkml:trace contextRef="#ctx0" brushRef="#br0" timeOffset="100013.86">21526 5017 0,'0'0'0,"0"-22"15,-21 22 17,0 0-32,21 22 15,-21-1-15,21 0 0,-21 0 0,0 0 16,21 0-16,0 1 0,-22-1 16,1 21-16,21-21 0,-21 0 15,21 22-15,-21-22 0,21 0 0,-21 0 16,21 22-16,-21-22 0,21 21 15,0-21-15,0 0 0,0 1 16,0-1-16,0 0 0,42 0 16,-21 0-16,0 0 0,0-21 15,1 0-15,-1 0 0,0 0 16,0 0-16,43 0 0,-1 0 16,-21 0-16,-20 0 15,20 0-15,-21-21 0,21 0 0,-20 21 16,20-21-16,-21 0 0,0 21 15,0-21-15,1-1 16,-22 1-16,21 21 0,-21-21 0,0 0 16,0 0-16,0 0 15</inkml:trace>
  <inkml:trace contextRef="#ctx0" brushRef="#br0" timeOffset="100263.71">21526 5271 0,'0'0'0,"-21"0"15,42 0 17,1 0-32,-1 0 0,0 0 0,0 0 15,0 0-15,0 0 0,1 0 16,-1 0-16,0 0 0,0 0 0,21 0 15,-20-22-15,-1 22 0,0-21 16,0 21 0,-21-21-16,0 0 15</inkml:trace>
  <inkml:trace contextRef="#ctx0" brushRef="#br0" timeOffset="100511.57">21548 4995 0,'0'0'15,"0"-21"1,21 21 15,0 0-31,0 0 0,0-21 16,0 21-16,22 0 15,-22 0-15,0 0 16,0 0-16,0 0 0,-21-21 16,22 21-16,-1 0 15</inkml:trace>
  <inkml:trace contextRef="#ctx0" brushRef="#br0" timeOffset="101155.72">22394 4741 0,'-21'0'16,"0"0"30,0 0-14,0 0-1,-1 0-15,22-21-1,0 0 1,0 0-1,0 0-15,0 0 16,22 21-16,-1 0 31,0 0-31,-21 21 16,0 0-16,0 0 16,0 0-16,0 0 15,0 1 1,-21-1-1,0-21-15,-1 0 0,22 21 16,0-42 15,0 0-31,0-1 16,0 1-16,22 21 0,-22-21 16,21 21-16,0 0 0,-21-21 15,21 21-15,0 0 16,-21 21-1,0 0-15,0 0 16,0 1-16,0-1 0,-21 0 16,0-21-16,0 21 0,0 0 15,-1 0-15,1 1 0,0-1 16,0-21-16</inkml:trace>
  <inkml:trace contextRef="#ctx0" brushRef="#br0" timeOffset="101903.41">23008 4974 0,'0'0'0,"21"-42"16,-21 21 0,-21 21 15,0 0-31,0 0 0,0 0 15,-1 0-15,1 0 16,0 21-16,0 0 0,0-21 0,-22 42 16,22-20-16,0-1 15,0 0-15,21 0 16,-21 0-16,21 0 0,0 1 16,0-1-1,21 0-15,0-21 16,0 0-16,0 0 15,1 0-15,-1 0 0,0 0 0,0 0 16,0 0-16,0 0 16,22 0-16,-22 0 0,21 0 15,-21 0-15,1 0 16,-1 21-16,-21 0 16,0 0-1,0 1 1,0-1-16,-21-21 15,-1 0-15,22 21 0,-21-21 16,0 0-16,0 21 0,0-21 16,0 0-16,-1 0 0,1 21 0,0-21 15,0 0-15,0 0 0,0 0 16,-1 0-16,1 0 16,0 0-16,0 0 31,42 0 31</inkml:trace>
  <inkml:trace contextRef="#ctx0" brushRef="#br0" timeOffset="114732.34">10181 8001 0,'0'-21'16,"0"0"-1,-21 21-15,21-21 16,0-1 0,0 1-16,0 0 15,0 0 1,0 0-16,0 0 16,0-1-1,0 1-15,0 0 16,0 0-1,0 0 17,0 42 46,0 0-78,0 0 15,0 0-15,0 1 16,0-1-16,0 0 16,0 0-16,0 0 0,0 0 0,0 1 15,0 41-15,0-42 0,0 0 16,0 22-16,0-22 0,0 21 16,0-21-16,0 1 0,0 20 0,0-21 15,0 21-15,0-20 0,0 20 16,0 43-1,0-1-15,0-63 16,0 1-16,0-1 0,0 21 16,0-21-16,0 0 0,0 1 0,0 20 15,0-21-15,0 0 0,0 0 0,0 1 16,0-1-16,0 0 0,0 21 16,0 1-1,0-22-15,0 0 0,0 0 0,0 0 16,0 0-16,0 1 0,0-1 15,0 0-15,0 0 0,0 0 16,0 0-16,0 1 31,0-1-15,0 0 0,0-42 30,0 0-30,0-1-16</inkml:trace>
  <inkml:trace contextRef="#ctx0" brushRef="#br0" timeOffset="116123.55">10096 7811 0,'0'-22'15,"-21"22"1,0 0-16,42 0 78,0 0-78,1 0 0,-1 0 16,0 0-16,0 0 0,0 0 15,0 0-15,1 0 0,41 0 16,-42 0-16,0 0 0,1 0 16,-1 0-16,21-21 0,-21 21 15,0 0-15,1 0 0,20 0 0,-21 0 16,21 0-16,-20 0 0,20 0 15,21 0-15,1 0 16,-22 0-16,1 0 0,-1 0 0,0 0 16,1 0-16,-1 0 0,0 0 15,1 0-15,-1-21 0,0 21 0,1 0 16,-22 0-16,21 0 0,0 0 0,1 0 16,-1 0-16,-21 0 0,64 0 15,-43-21-15,-21 21 0,22 0 16,-1 0-16,0 0 15,1 0-15,84-21 16,21 21-16,-106 0 16,1 0-16,20 0 0,-21 0 15,1-21-15,-1 21 0,0 0 0,22 0 16,-22 0-16,1 0 0,-1 0 0,0 0 16,1 0-16,20-22 0,-21 22 15,22 0-15,-1 0 0,-20 0 0,84 0 16,-64 0-1,-20-21-15,20 21 0,1 0 0,41 0 16,-62 0-16,20 0 0,-20 0 16,20-21-16,-21 21 0,1 0 15,63 0-15,-43 0 0,43 0 16,-43-21-16,-20 21 16,20 0-16,1 0 0,-22 0 0,22 0 15,-22-21-15,21 21 0,-20 0 0,20 0 16,-20 0-16,-1 0 0,21 0 15,-20-21-15,41 21 16,-41 0-16,63 0 0,-64-22 16,21 22-16,-20 0 0,20 0 15,-20 0-15,20 0 0,1-21 0,-22 21 16,21 0-16,1 0 0,42 0 16,0-21-1,-64 21-15,21 0 0,-20 0 0,20 0 16,-20-21-16,20 21 0,1 0 0,-22 0 15,21 0-15,-20 0 0,20 0 0,43 0 16,42 0 0,-105 0-16,20-21 0,-21 21 15,1 0-15,-1 0 0,0 0 0,1 0 16,20 0-16,-20 0 0,-1 0 16,0 0-16,1 0 0,20 0 0,-21 0 15,1 0-15,-1 0 0,0 0 16,1 0-16,20 0 15,22-21-15,-64 21 0,21 0 16,-20 0-16,20 0 0,-21 0 16,0 0-16,0 0 0,1 0 0,-1 0 15,0 0-15,0 0 16,0 0 0</inkml:trace>
  <inkml:trace contextRef="#ctx0" brushRef="#br0" timeOffset="117036.48">17780 7514 0,'0'-21'31,"21"42"32,-21 0-63,0 1 0,0-1 15,0 0-15,0 21 0,0-21 16,0 1-16,0 41 16,0-21-16,0 1 0,0 20 15,0-20-15,0-1 0,0 0 16,0 1-16,0-1 0,0 0 0,-21 85 15,21-84 1,0-22-16,-21 21 0,21 0 0,0-20 16,0 20-16,0-21 0,0 21 0,0-20 15,0-1-15,0 21 0,0-21 16,0 22-16,0 41 16,0-63-16,0 1 15,0-1-15,0 0 0,21-21 16,-21 21-16,0 0 0,0 0 15,0-42 32,0 0-47,0 0 16,0 0 0</inkml:trace>
  <inkml:trace contextRef="#ctx0" brushRef="#br0" timeOffset="119099.46">10096 9250 0,'22'0'31,"-1"0"-15,0 0-16,0 0 0,0 0 15,0 0-15,1 0 16,-1 0-16,21 0 0,-21 0 0,0 0 16,1 0-16,-1 0 0,21 0 0,-21 0 15,0 0-15,22 0 0,-1 0 16,0 0-16,1 0 0,-1 0 0,0 0 16,1 0-16,20 0 0,1 0 15,-22 0-15,22 0 0,-1 0 0,-21 0 16,22 0-16,42 0 15,-43 0-15,-20 0 0,20 0 16,-21 0-16,1 0 0,-1 0 0,22 0 16,-22 0-16,21 0 0,1 0 0,-22 0 15,22 0-15,63 0 16,-64 0-16,1 0 0,-1 0 0,1 0 16,-1 0-16,1 0 0,-1 0 15,1 0-15,-1 0 0,1 0 0,20 0 16,-20 0-16,21 0 0,63 0 15,85 0 1,-170 0-16,1 0 0,-1 0 0,-21 0 16,22 0-16,-1-21 0,-20 21 15,20 0-15,-20 0 0,-1 0 16,21 0-16,-20 0 0,20 0 0,-20 0 16,105-21-16,-85 21 15,-20 0-15,-1 0 0,0 0 16,1 0-16,-1 0 0,0 0 0,1 0 15,-1 0-15,0 0 0,1 0 16,-1 0-16,0 0 0,1 0 16,-1 0-16,64 0 0,-64 0 15,22 0-15,-22 0 0,21 0 16,-20 0-16,20 0 0,-20 0 0,-1 0 16,21 0-16,-20 0 0,63 0 15,-64-22-15,0 22 0,1 0 16,-1 0-16,0 0 0,1 0 0,20 0 15,-21 0-15,1 0 0,-1 0 16,0 0-16,1 0 0,-1 0 0,43 0 16,-43 0-16,0 0 0,-20 0 15,20 0-15,-21-21 0,43 21 16,-22 0-16,-21 0 0,21 0 16,-20 0-16,-1 0 0,0 0 15,42 0-15,-41 0 16,-1 0-16,0 0 0,0 0 0,0 0 15,0 0-15,1 0 0,-1 0 16,0 0-16,0 0 0,0 0 0,0 0 16,1 0-16,-1 0 0,0 0 15,0 0-15,0 0 0,0 0 16,1 0-16,-1 0 0,0 0 16,0 0-16,0 0 15,0 0 1,1 0-16,-1 0 0,0 0 15,0 0 1,0 0-16,0 0 16,1 0-1,-1 0 1,0 0-16,0 0 16,0 0-1,0 0 16,-21-21-31,22 21 0,-1 0 32,-21-21-17,21 21 1,0 0-16,0 0 31,0 0-31,1 0 16,-1 0-1,0 0-15,0 0 32,0 0-32,-21-21 15,21 21 1,1 0 0,-22-21-1,21 21 1,0 0-1,-21-22 1,0 1 62,0 0-47,0 0-15</inkml:trace>
  <inkml:trace contextRef="#ctx0" brushRef="#br0" timeOffset="120793.84">593 7832 0,'0'0'15,"0"-21"-15,0-1 0,0 1 16,0 0-1,0 0 1,0 0 0,0 0-16,0-1 15,-22 22 1,1 0 15,21 22-31,0-1 16,0 0-16,0 0 0,0 0 15,0 0-15,0 22 0,0-22 0,0 21 16,0 43 0,0-43-16,0 22 0,0-22 0,0 22 15,0-22-15,0 21 0,0 1 16,0-22-16,0 22 0,0-1 0,0-20 16,0 84-16,-21-22 15,21-62-15,-21 20 16,21-20-16,0-1 0,0 0 0,0 1 15,0-22-15,0 0 0,0 0 16,0 0-16,0 0 0,-21 1 0,21-44 31,0 1-15,0 0-16,0 0 0,0-21 16</inkml:trace>
  <inkml:trace contextRef="#ctx0" brushRef="#br0" timeOffset="121775.28">656 7853 0,'21'0'47,"0"0"-47,1 0 0,-1 0 16,0 0-16,0 0 15,0 0-15,0 0 16,1 0-16,-1 0 0,0 0 0,0 0 16,21 0-16,-20 0 0,-1 0 0,21 0 15,0 0-15,-20 0 16,20 0-16,0 0 0,64 21 16,-64-21-16,22 0 0,-22 0 15,85 0-15,-84 21 16,20-21-16,1 0 0,-22 0 0,21 21 15,1-21-15,-22 0 0,22 0 16,-1 0-16,1 22 0,-1-22 0,1 0 16,-1 0-16,1 21 0,-1-21 15,22 0-15,-22 0 0,1 21 0,-1-21 16,1 0-16,-1 0 16,1 0-16,-1 21 0,-20-21 0,20 0 15,1 0-15,-1 0 0,22 0 0,-22 0 16,1 0-16,-1 0 0,1 0 15,21 0-15,-22 21 0,1-21 0,-1 0 16,22 0-16,42 0 16,-64 0-16,1 0 0,63 0 15,-43 0-15,-20 0 0,-1 0 16,22 0-16,-21 21 0,-1-21 0,128 0 16,-128 22-16,1-22 15,-22 0-15,21 0 0,-20 21 16,-1-21-16,22 0 0,-22 0 15,0 0-15,22 21 0,-22-21 16,0 0-16,22 0 0,21 21 16,-22-21-16,-21 0 0,22 0 0,-22 0 15,1 0-15,20 0 0,-21 21 16,1-21-16,20 0 0,-20 0 0,20 0 16,-21 0-16,22 0 0,-22 0 15,22 0-15,42 0 16,-43 0-16,1 0 0,-1 0 0,1 0 15,-1 0-15,1 0 0,-1 0 0,-21 0 16,22 0-16,-22 0 0,22 0 0,20 0 16,-41 0-16,-1 0 15,0 0-15,1 0 0,-1 0 16,-21 0-16,22 0 0,-22 0 0,21 0 16,-21 0-16,0 0 0,1 0 15,-1 21-15,0-21 16,0 0-1</inkml:trace>
  <inkml:trace contextRef="#ctx0" brushRef="#br0" timeOffset="122347.46">7853 8192 0,'0'0'16,"-21"-22"-16,-1 22 47,1 0-31,21 22-16,0-1 15,0 0-15,0 0 16,-21 0-16,21 0 0,0 1 15,0-1-15,-21 0 0,21 0 0,0 21 16,0-20-16,0-1 0,0 21 0,-21-21 16,21 22-16,-21-22 0,-1 42 15,22-20-15,0-1 0,0-21 16,-21 64-16,21-43 0,-21 0 16,21 1-16,0-1 0,-21 0 15,21 1-15,0-22 0,0 21 16,0 1-16,0-1 0,-21-21 0,21 21 0,0-20 15,-21 41 1,21-21-16,0-20 0,0-1 0,0 21 0,0-21 16,0 0-16,0 1 0,0-1 0,0 0 15,0 0-15,0 0 0,0 0 16,0 1-16,0-1 16,-22-42 30,22-1-46,-21 22 0,21-21 0,0 0 16</inkml:trace>
  <inkml:trace contextRef="#ctx0" brushRef="#br0" timeOffset="123995.31">381 9313 0,'0'0'0,"0"22"0,21-22 0,0 0 0,0 0 16,1 21-16,20-21 0,-21 0 0,43 21 16,-22-21-16,0 21 15,1-21-15,-1 0 0,0 0 16,22 0-16,-22 0 0,22 21 16,-22-21-16,21 0 0,1 0 0,-1 0 15,64 21-15,0 1 16,-63-22-16,-1 0 0,1 21 15,-1-21-15,1 0 0,-1 21 16,1-21-16,-1 0 0,1 21 0,-1-21 16,1 0-16,21 0 0,-22 21 15,22-21-15,-22 0 0,22 0 0,-22 21 16,22-21-16,-21 0 0,-1 0 16,1 22-16,20-22 0,-20 0 15,-1 0-15,1 0 0,-1 0 16,22 0-16,-22 21 0,86-21 15,-65 0-15,-20 0 0,-1 0 0,1 0 16,-1 0-16,1 0 0,-1 0 16,1 0-16,-22 0 0,22 0 0,-22 0 15,21 0-15,107 0 16,-128 0-16,22 0 0,-1 0 16,-21 0-16,22 0 0,-22 0 15,22 0-15,-22 0 0,0 0 0,22 0 16,-22 0-16,1 0 0,-1 0 0,0 0 15,1 0-15,-1 0 16,0 0-16,1 0 0,-1 0 0,0 0 16,1 0-16,-1 0 0,0 0 0,1 0 15,-1 0-15,-21 0 0,21 0 16,1 0-16,-1 0 0,43 0 16,-64 0-16,21 0 0,1 0 15,-1 0-15,-21 0 0,21 0 0,-20 0 16,20 0-16,-21 0 0,21 0 15,-20 0-15,20 0 0,-21 0 0,43 0 16,-22 0-16,-21 0 0,21 0 16,-20 0-16,-1 0 0,21 0 15,-21 0-15,22 0 0,-22 0 16,21 0-16,-21 0 0,0 0 0,1 0 16,20 0-16,-21 0 0,0 0 15,22 0-15,-22 0 0,0 0 0,0 0 16,0 0-16,22 0 0,-22 0 0,0 0 15,0 0-15,0 0 0,0 0 16,22 0-16,-22 0 0,0 0 0,0 0 16,0 0-16,1 0 0,-1 0 15,0 0-15,0 0 16,0 0-16,0 0 0,1 0 16,-1 0-16,0 0 0,0 0 15,0 0-15,0 0 16,1 0-16,-1 0 15,0 0 1,0 0-16,0 0 16,0 0-1</inkml:trace>
  <inkml:trace contextRef="#ctx0" brushRef="#br0" timeOffset="125244.29">19367 7218 0,'0'0'0,"0"-21"0,0 42 62,0 0-62,-21 0 16,21 0-16,0 22 0,0-22 15,0 21-15,0 1 0,0-1 0,0-21 16,0 43-16,0-22 0,0 0 0,0 1 16,0-1-16,0 0 0,0 1 15,0-1-15,-21 21 0,21-20 0,0 20 16,-21-20-16,21-1 0,0 21 15,0-20-15,0-1 0,0 0 16,0 1-16,0-1 0,0 0 0,-21 22 16,21-43-16,0 21 0,-21-20 15,21-1-15,0 0 0,0 0 16,0 0-16,0 0 0,0 1 0,0-1 16,-22 0-16,22 0 15,0 0-15,0-42 47,0 0-47,0 0 16,0 0-16</inkml:trace>
  <inkml:trace contextRef="#ctx0" brushRef="#br0" timeOffset="127611.93">19389 7451 0,'21'0'31,"0"0"-16,0 0-15,0 0 0,0 0 0,22 0 16,-1 0-16,0 0 16,1 0-16,-1 0 0,0 0 0,1 0 15,-1 0-15,22 0 0,-22 0 16,0 0-16,1 0 0,20 0 0,-21 0 16,22 0-16,-1 0 0,64 0 15,-42 21-15,-21-21 0,-1 0 16,22 0-16,-22 0 0,22 0 0,-22 0 15,1 0-15,-1 0 0,1 21 16,21-21-16,42 0 16,0 21-16,-43-21 0,-20 0 15,84 21-15,-85-21 16,1 0-16,-1 22 0,22-22 0,-21 0 16,-1 0-16,1 0 0,84 21 15,0-21-15,-63 0 16,-1 0-16,-20 21 0,20-21 15,1 0-15,-21 0 0,-1 0 0,22 0 16,-22 0-16,1 0 0,84 0 16,-85 21-16,22-21 0,-21 0 15,20 0-15,-20 0 0,20 0 0,-20 0 16,-1 0-16,1 0 16,-1 0-16,1 21 0,-22-21 0,22 0 0,42 0 15,-64 0-15,0 0 16,22 0-16,-22 0 0,0 0 15,43 0-15,-43 0 0,1 0 16,-1 0-16,0 0 0,1 0 16,-1 0-16,0 0 0,22 0 15,-22 0-15,1 21 0,-1-21 16,-21 0-16,21 0 0,1 0 0,-22 0 16,21 0-16,1 0 0,-22 0 15,21 0-15,-21 0 0,22 0 0,-1 0 16,-21 0-16,0 0 0,22 0 15,-22 0-15,21 0 0,-21 0 16,22 0-16,-22 0 0,0 0 0,0 0 16,0 0-16,0 0 0,1 0 15,-1 0-15,0 0 0,0 0 16,0 0-16,-21-21 0,21 21 16,1 0-1,-22-21-15,21 21 16,-21-21-1,21 21-15,-21 21 79,0 0-79,0 0 15,-21-21-15,21 22 16,-21-22-16,21 21 0,0 0 0,0 0 15,-22 0-15,22 0 16,-21 1-16,21-1 0,-21 0 0,21 0 16,0 0-16,0 22 0,-21-22 0,21 21 15,0 0-15,0 1 0,-21-22 16,21 21-16,0 1 0,0-1 0,0 0 16,0 1-16,0-1 0,0 0 15,0 1-15,0-1 0,0 0 0,0 1 16,0 20-16,0-21 15,21 1-15,-21-1 0,0-21 16,0 22-16,0-1 0,0-21 0,0 21 16,0-20-16,0-1 0,0 0 0,0 0 15,0 0-15,-21 22 16,0-22-16,-1 0 0,22 0 16,-21-21-16,0 21 15,21 0 1,-21-21-16,0 22 15,0-22 1,-1 0-16,1 0 16,21 21-16,-21-21 0,0 0 15,0 0-15,0 0 0,-22 0 16,22 0-16,0 0 0,0 0 16,-22 0-16,1 0 0,21 0 0,-43 0 15,-20 0-15,-22 0 16,42 0-16,22 0 0,-21 0 15,-1-21-15,1 21 0,-1 0 0,1 0 16,-1 0-16,1 0 0,-1 0 16,1-22-16,-1 22 0,1 0 0,-1-21 15,-21 21-15,-42 0 16,64 0-16,-22 0 0,22-21 16,-1 21-16,-20 0 0,20 0 0,1 0 0,-1 0 15,1 0-15,-1 0 0,1 0 16,-1-21-16,1 21 0,-64 0 15,63 0-15,1 0 0,-1 0 16,1 0-16,20-21 0,-20 21 0,-1 0 16,22 0-16,-22 0 0,1 0 15,21 0-15,-22 0 0,22 0 0,-1 0 16,-41-21-16,41 21 16,22 0-16,-21 0 0,0 0 0,-22 0 15,22 0-15,21 0 16,-22 0-16,1-22 0,0 22 0,-1 0 15,1 0-15,0 0 0,-1 0 16,-20-21-16,20 21 0,1 0 0,21 0 16,-21 0-16,-1 0 0,22 0 15,-21 0-15,21 0 0,-22 0 0,22 0 16,-21 0-16,21-21 0,-22 21 16,22 0-16,-42 0 0,20 0 15,1 0-15,0 0 0,-1 0 16,-20 0-16,20 0 0,1-21 0,0 21 15,-1 0-15,22 0 0,-85 0 16,43 0 0,42 0-16,0-21 0,-22 21 15,22 0-15,0 0 0,0 0 0,0 0 16,-22-21-16,22 21 0,0 0 0,-21 0 16,20 0-16,1 0 0,-21-22 15,21 22-15,0 0 0,-1 0 0,1 0 16,0 0-16,0 0 0,0 0 15,0-21-15,-1 21 0,1 0 0,0 0 16,-21 0 0,21 0-16,-1 0 0,1 0 15,0 0-15,0 0 16,21-21-16,-21 21 0,0 0 16,-1 0-1,1 0-15,0 0 16,0 0-16,0 0 15,0 0-15,-1 0 16,1 0-16,0 0 16,0 0-16,0 0 15,0 0-15,-1 0 0,1 0 16,0 0-16,0 0 16,0 0-16,0 0 15,-1 0 1,1 0-1,21-21 1,0 0 15,-21 21-15,21-21 0,0-1-16,0 1 15,0 0 1,0 0-16,0 0 15,0 0 1</inkml:trace>
  <inkml:trace contextRef="#ctx0" brushRef="#br0" timeOffset="129520.39">698 8255 0,'0'0'0,"-21"0"0,0 0 16,0 0-16,0 0 15,21-21 32,21 21-47,21 0 0,-21 0 16,22-21-16,-1 21 0,0-21 15,1 21-15,-1-22 0,22 22 16,-22 0-16,21-21 0,-20 21 0,20 0 16,-20 0-16,-1-21 0,0 21 15,1 0-15,-1 0 0,0 0 0,22 0 16,-64 21 31,-21-21-47,-1 0 0,-20 21 0,21-21 15,0 22-15,-22-22 0,22 21 16</inkml:trace>
  <inkml:trace contextRef="#ctx0" brushRef="#br0" timeOffset="129824.22">1037 8255 0,'-21'0'31,"21"21"-15,0 0-16,-21-21 0,21 22 15,0-1-15,0 21 0,0 22 16,0-43-16,0 21 15,0 0-15,0-20 0,0 20 0,0 0 16,0 1-16,0-1 0,0 0 16,-21 1-16,21-22 0,0 21 0,0 0 15,0-20-15,0-1 16,-22 0-16,22 0 0,0 0 0,0 0 16,-21-21-16</inkml:trace>
  <inkml:trace contextRef="#ctx0" brushRef="#br0" timeOffset="130434.9">1799 8657 0,'21'0'16,"-21"-42"-16,0 21 16,0 0-1,0-1-15,-21 22 0,0-21 16,0 21-16,0-21 0,-1 21 16,1 0-16,0-21 0,-21 21 0,21 0 15,-22 0-15,22 0 0,-42 21 16,-1 21-1,43-20-15,0-1 0,-22 0 0,22 21 16,0 1-16,0-22 0,0 21 16,21 0-16,0 1 0,0-1 15,0-21-15,0 22 0,0-1 0,0 0 16,0-21-16,21 1 16,-21-1-16,21-21 0,0 0 0,0 0 15,1 0-15,-1 0 0,21 0 16,-21-21-16,0 21 0,22-22 0,-22 1 15,42-21-15,-41 0 16,20 20-16,-21-20 0,0 21 0,0-21 16,1-1-16,-22 22 0,0-21 15,21 21-15,-21-1 0,0-20 0,0 21 16,0 0-16,0 42 31,0 0-15,0 0-16,0 22 15,-21-22-15,21 0 0,0 21 0,0-21 16,0 22-16,0-22 0,0 0 16,0 21-16,0-20 0,0-1 0,0 0 15,0 0-15,0 0 0,0 0 16,21-21 0,0 0-16,0-21 15,0 0-15,-21 0 0</inkml:trace>
  <inkml:trace contextRef="#ctx0" brushRef="#br0" timeOffset="131093.53">2138 8319 0,'-21'21'16,"21"0"-1,0 0-15,0 0 0,0 0 0,0 22 16,0-22-16,0 0 0,0 21 16,0-20-16,0 20 0,0 0 15,0-21-15,0 22 0,0 20 16,0-20-16,0-22 0,0 0 16,0 21-16,0-21 0,0 1 15,0-1-15,0 0 0,-22-21 16,22-21 15,0 0-31,0-1 0,0-20 16,0 21-16,0 0 0,0 0 15,0-22-15,22-20 16,20 20-16,-21 22 16,0 0-16,0 0 0,1 21 15,20 0-15,-21-21 0,0 21 0,0 0 16,1 0-16,-1 21 15,-21 0-15,0 0 16,-21 0-16,21 1 0,-43-1 16,22 0-16,0 0 0,0-21 15,-22 21-15,22 0 0,0-21 0,0 0 16,0 0-16,0 0 0,-1 0 16,1 0-16,21 22 46,21-22-30,1 21-16,-1-21 0,0 21 16,-21 0-16,21-21 0,0 21 0,0 0 15,-21 1-15,22-1 16,-22 0-16,21-21 0,-21 21 0,0 0 16,21-21-16,-21 21 15,21-21-15,0 0 16,0 0-16,1 0 0,-22-21 15,21 21-15</inkml:trace>
  <inkml:trace contextRef="#ctx0" brushRef="#br0" timeOffset="131476.82">2582 8848 0,'0'21'16,"21"-21"-1,1 0 1,-1 0-16,21 0 0,-21-21 16,0 21-16,1-21 0,-1 21 0,0-22 15,0 1-15,0 21 16,0-21-16,-21 0 0,22 21 0,-22-21 0,21 0 16,-21-1-16,0 1 15,-21 21 1,-1 0-16,1 0 0,0 0 0,0 0 15,0 0-15,0 21 0,-1-21 16,1 22-16,0-1 0,0 0 0,0 21 16,21-21-16,-21 1 15,21 20-15,0-21 0,0 21 16,0-20-16,0-1 0,0 0 16,0 0-16,21 0 15,0-21-15,21 0 16,-21 0-1,1 0-15,-1 0 0,0-21 16,0 21-16</inkml:trace>
  <inkml:trace contextRef="#ctx0" brushRef="#br0" timeOffset="131935.56">3302 8721 0,'0'0'0,"21"-21"0,-21-1 31,-21 22-15,0 0-16,0 0 16,-1 22-16,1-1 0,0-21 15,-21 21-15,21 0 0,-1 0 0,1 0 16,0 1-16,0-1 0,21 0 0,-21 0 16,21 0-16,-21-21 0,21 43 15,0-22 1,21-21-1,0 0-15,0 0 0,0 0 16,0 0-16,22 0 0,-22 0 16,0 0-16,0 21 0,0-21 15,1 0-15,-1 0 0,0 0 16,0 21-16,0-21 0,0 0 0,-21 21 0,22-21 16,-22 21-16,0 1 15,0-1-15,-22 0 16,1-21-16,0 21 0,-42 0 15,41-21-15,1 21 0,0-21 0,0 0 16,0 0-16,0 0 16,-1 0-16,1 0 0,0 0 15,0 0-15,0 0 0,21-21 16,-21 0 0,21 0-1,0 0-15</inkml:trace>
  <inkml:trace contextRef="#ctx0" brushRef="#br0" timeOffset="132660.15">4276 8467 0,'0'-21'0,"0"42"16,0-64-16,0 22 0,0 0 16,0 0-16,0 0 0,0 0 15,-22-1-15,1 22 0,-21 0 16,21 0-16,0 0 0,-22 0 15,22 0-15,-21 0 0,-22 43 16,22-22-16,0 0 0,-1 0 16,22 0-16,-21 1 0,21-1 0,-1 0 15,1 0-15,21 0 0,0 0 0,0 1 16,0-1-16,21 0 16,22 0-16,-22-21 0,21 21 0,-21 0 0,22 1 15,-1-1-15,0 0 0,-20 0 16,20-21-16,0 21 0,-21 0 0,22 1 15,-1 41-15,-42-42 16,0 0-16,0 1 0,0-1 16,0 0-16,-42 21 0,21-21 0,-1 1 15,-20-1-15,0 0 0,-1 0 0,1-21 16,0 21-16,-64-21 16,64 0-16,-1 0 0,1 0 0,21 0 15,-22-21-15,22 21 0,-21-21 16,21 0-16,0 0 0,-1-1 0,1 1 15,21 0-15,0 0 0,0 0 16,0 0-16,0-1 0,0 1 0,21 21 16,1-21-16,20 21 0,-21 0 15,21 0-15,-20-21 0,20 21 16,-21 0-16,21 0 0,1 0 0</inkml:trace>
  <inkml:trace contextRef="#ctx0" brushRef="#br0" timeOffset="134376.69">4445 8700 0,'0'-22'0,"0"44"0,0-65 15,-21 43 1,0 0-1,-1 21-15,1-21 16,0 22-16,21-1 0,0 0 0,-21 21 16,21-21-16,-21 1 0,21 20 15,-21-21-15,21 0 0,0 22 0,0-22 16,0 0-16,0 21 0,0-21 0,0 1 16,0-1-16,0 0 15,0 0-15,21-21 0,0 0 0,21 0 16,-21 0-16,1 0 15,-1 0-15,0 0 0,21 0 16,-21-21-16,43 0 0,-43 0 16,43-22-16,-43 22 0,0-21 15,0 21-15,0-1 0,0-20 16,1 21-16,-22 0 0,0 0 0,0-1 16,0 1-16,0 0 0,-22 21 15,1 0 1,0 0-16,0 0 15,21 21-15,-21-21 16,21 21-16,0 1 0,0-1 16,21 0-1,0-21-15,0 21 0,-21 0 0,43 0 16,-22 1-16,0-1 16,-21 0-16,0 0 15,0 0-15,21 0 16,-21 1-16,0-1 0,0 0 15,21-21 1,-21 21-16,21-21 16,1 0-16,-1 0 0,0 0 15,0 0-15,0 0 0,0 0 16,1 0-16,-1-21 0,0 21 16,0-21-16,0 0 15,0 21-15,1-22 0,-1 1 0,0 0 16,0 0-16,0 0 0,0 0 0,1-22 15,-1 22-15,-21 0 0,0 0 16,0 0-16,0-1 0,0 1 0,0 0 16,-21 21-1,-1 0-15,1 0 16,0 21-16,0 0 0,0-21 16,21 22-16,0-1 0,-21 0 15,21 0-15,-22 0 0,22 22 16,0-22-16,0 0 15,0 21-15,0-21 16,0 1-16,0-1 0,22-21 16,-1 0-16,-21 21 0,21-21 15,0 0-15,0 0 0,0 0 0,1 0 16,-1 0-16,21 0 0,-21 0 0,0 0 16,22-21-16,-22 21 0,0-21 0,0 21 15,22-22-15,-22 1 0,0 0 16,-21 0-16,21 0 0,0 0 15,-21-1-15,0 1 0,0 0 16,0 0-16,0 0 16,0 42 31,0 0-47,0 0 15,-21 0-15,0 1 0,21-1 16,0 0-16,0 0 0,0 0 15,-21 0-15,21 22 0,-21-22 16,21 0-16,0 0 0,0 0 16,0-42 31,0 0-32,0 0-15,0 0 16,0 0-16,0-1 0,0-20 0,42 0 15,-21 21-15,0-22 16,0 22-16,1 0 0,-1 0 16,0 21-16,21-21 0,-21 21 0,1 0 0,-1 0 15,0 0-15,0 0 0,21 21 16,-42 0-16,0 0 16,0 0-16,0 0 0,0 1 0,0-1 15,0 0-15,0 0 0,0 0 16,0 0-16,0 1 0,0-1 15,0 0-15,0 0 0,0 0 16,0 0 0,22-21-16,-1 0 15,0 0-15,0 0 0,0 0 16,0-21-16,43-21 16,-1 0-16,-41 20 15,-1 1-15,0-21 0,0 21 0,0 0 16,0-1-16,1 1 0,-22 0 15,0 0-15,21 0 0,-21 0 16,-21 21 15,-1 0-31,1 21 0,0 0 16,-21 21-16,42-21 0,0 1 16,0-1-16,0 0 15,0 0-15,0 0 0,21-21 16,0 21-16,0 1 0,0-22 15,1 0-15,-1 21 0,0-21 16,0 0-16,-21 21 16,21-21-16,-21 21 0,0 0 15,-21-21 1,0 0-16,0 21 0,0-21 16,-1 0-16,1 0 0,0 0 15,0 0-15,0 0 0,0 0 16,-1 0-16,-20 0 15,42-21 1,0 0-16,0 0 16,21 0-16,0 0 0</inkml:trace>
  <inkml:trace contextRef="#ctx0" brushRef="#br0" timeOffset="134883.4">6477 8551 0,'21'-21'0,"-42"42"15,42-63-15,-21 63 32,0 0-17,0 1-15,0-1 0,0 21 16,0-21-16,0 22 0,0-22 16,0 21-16,0-21 0,0 64 15,0-64-15,-21 43 0,21-22 16,0-21-16,-21 21 0,21-20 15,0-1-15,-21 0 0,21 0 0,0 0 16,0 0-16,0 1 16,0-44 15,0 1-15,0 0-16,0 0 0,0 0 15,0 0-15,21-1 0,0 1 16,-21 0-16,21 0 0,0 0 0,0 0 15,1 21-15,-1-22 0,0 1 0,0 21 16,21 0 0,1 0-16,-22 0 0,0 21 15,-21 1-15,0-1 16,0 0-16,0 0 0,0 0 16,0 0-16,0 1 0,-21-1 15,0 0-15,0-21 0,21 21 0,0 0 16,-22 0-16,1 1 0,21-1 15,21-42 17,1 21-32,-22-22 15,21 1-15</inkml:trace>
  <inkml:trace contextRef="#ctx0" brushRef="#br0" timeOffset="135267.35">6900 8954 0,'0'0'0,"-21"0"32,21 21-17,-21 0-15,0-21 0,21 21 0,-21 0 16,21 0-16,0 1 0,-22 20 16,22-21-16,0 0 15,0 0-15,0 1 0,0-1 16,22-21-16,-1 0 15,0 0-15,0 0 0,0 0 0,0 0 16,1-21-16,-1-1 16,0 22-16,-21-21 0,21 0 0,0 21 15,0-21-15,-21 0 0,0 0 0,0-1 16,0-20-16,0 21 0,0 0 16,-21 0-16,21-1 0,-21 22 15,0 0-15,0 0 0,0 0 0,-1 0 16,1 0-16,0 0 15,0 0-15,0 0 16,42-21 15,0 21-15</inkml:trace>
  <inkml:trace contextRef="#ctx0" brushRef="#br0" timeOffset="135579.17">7154 8573 0,'0'0'0,"0"21"47,0 0-31,0 0-16,0 0 0,0 22 0,0-22 16,0 21-16,-21-21 0,21 22 15,-21 20-15,0 43 16,21-85-16,-21 0 15,21 22-15,0-22 0,0 0 0,0 0 16,0 0-16,0 0 0,0 1 16,0-1-16,21-21 15,0 0-15,0 0 0,0 0 16,0 0-16,1 0 16,-1 0-16,-21-21 0,21-1 0,0 1 15,-21 0-15,0 0 0,21 0 0,-21 0 16,0-1-16</inkml:trace>
  <inkml:trace contextRef="#ctx0" brushRef="#br0" timeOffset="135756.07">7027 8742 0,'0'0'0,"21"0"31,1 0-16,-1 0-15,0 0 0,0 0 16,0-21-16,0 0 0,1-1 16,-1 22-16,0 0 0,0-21 0</inkml:trace>
  <inkml:trace contextRef="#ctx0" brushRef="#br0" timeOffset="136075.4">7535 8276 0,'0'21'47,"0"1"-47,0-1 0,0 0 15,0 0-15,0 0 16,0 0-16,0 22 0,0-22 16,0 21-16,0-21 15,0 1-15,0-1 16,0 0-16,0 0 16</inkml:trace>
  <inkml:trace contextRef="#ctx0" brushRef="#br0" timeOffset="136332.26">7387 8678 0,'0'22'15,"-21"-22"1,21 21-16,21-21 15,0 0 1,0 0-16,1 0 16,-1 0-16,0 0 0,0 0 15,0 0-15,0 0 16,-21-21-16,22 21 16,-1 0-16,-21-22 15,0 1-15,0 0 16,0 0-16</inkml:trace>
  <inkml:trace contextRef="#ctx0" brushRef="#br0" timeOffset="136567.12">7302 8361 0,'22'0'31,"-1"0"-15,0 0-16,0 0 0,0-21 15,0 21-15,1 0 0,-1 0 0,0 0 0,0 0 16,0 0-16,0 0 16,1 0-16,-22-21 0,21 21 15,0 0 1</inkml:trace>
  <inkml:trace contextRef="#ctx0" brushRef="#br0" timeOffset="137160.01">7578 8107 0,'0'0'0,"-22"0"0,-20 0 16,21 0-16,0 0 16,0 21-16,-1 0 15,1 0-15,0-21 0,0 43 0,0-22 16,-22 21-16,22 1 16,0-22-16,21 21 0,-21 0 15,21-20-15,-21 20 0,0 43 16,21-22-16,0-21 15,0-20-15,0-1 16,0 21-16,0-21 0,0 0 0,21 1 0,0-1 16,0-21-16,0 21 0,0-21 0,43 21 15,-43-21-15,21 0 16,-20 0-16,20 0 0,-21 0 0,21 0 16,1-21-16,-1 21 0,-21-21 0,22 0 15,-1-1-15,-21 1 0,21 0 16,1 0-16,-1 0 15,0-43-15,-20 43 0,-1 0 16,-21 0-16,0-22 0,21 22 0,-21-21 16,0 21-16,0-22 0,0 1 15,0 0-15,0-1 0,-21 1 0,0 0 16,-1-1-16,-20-41 16,21 41-16,-21 22 0,20 0 0,-20 0 15,0 0-15,21 21 0,-22 0 0,1 0 16,0 0-16,-1 0 0,22 0 15,-21 0-15,-1 0 0,22 21 16,-21 21-16,21-21 0,-22 1 0,1 41 16,21-21-16,0-20 15,0 20-15,21-21 0,0 0 0,-22 22 16,22-22-16,0 0 0,0 0 0,0 0 16</inkml:trace>
  <inkml:trace contextRef="#ctx0" brushRef="#br0" timeOffset="137940.79">11197 8234 0,'0'0'0,"0"-21"0,-21 21 0,21 21 47,-21 0-47,21 21 0,0 1 0,-21-22 16,21 21-16,0 1 0,0 20 15,0-21-15,0 1 0,-22 20 0,22-20 16,-21-1-16,21 0 0,0 22 0,0-22 16,-21-21-16,21 22 0,0-1 15,0-21-15,0 0 0,0 0 16,21-21 0,0 0-16,1 0 0,-1 0 15,0-21-15,0 0 0</inkml:trace>
  <inkml:trace contextRef="#ctx0" brushRef="#br0" timeOffset="138375.54">11578 8636 0,'21'-21'15,"-42"42"-15,63-63 0,-63 42 32,0 0-32,0 21 0,-21 0 15,20 0-15,-20 0 0,0 1 16,21-1-16,-22 0 0,1 0 0,21 21 15,-22-20-15,22-1 0,0 0 16,0 0-16,0 0 0,0-21 0,21 21 16,-22-21-16,22 22 0,22-44 31,-1 1-31,0 21 16,0-21-16,0 0 0,0 0 0,22 0 15,20-43-15,-42 43 0,1-21 16,20 20-16,-21 1 0,0 0 15,22 0-15,-22 0 0,0 0 0,0 21 16,0 0-16,0 0 16,-21 21-16,0 0 15,22 42-15,-1-41 16,-21-1-16,0 21 0,21-21 0,-21 0 0,21 22 16,-21-22-16,21 0 15,-21 0-15,0 0 0,0 1 0,21-1 16,-21 0-16,22-21 0,-22 21 15,21-21 1,0 0-16,-21-21 0,21 21 16,0-21-16,-21 0 0,21-22 0</inkml:trace>
  <inkml:trace contextRef="#ctx0" brushRef="#br0" timeOffset="138646.4">12001 8192 0,'0'0'0,"22"0"16,-22 21-16,0 0 16,0 0-16,21 21 0,-21-20 15,0 20-15,0 43 0,0-43 0,0 0 16,0 1-16,0-1 0,-21 0 16,-1 22-16,1-22 0,21 0 0,0 1 15,-21-1-15,0-21 0,21 43 16,0-43-16,0 0 0,0 0 15,0 0-15,21-21 32,0-21-32,-21 0 0,21 21 15,1-42-15</inkml:trace>
  <inkml:trace contextRef="#ctx0" brushRef="#br0" timeOffset="139012.19">12192 8742 0,'0'0'0,"0"21"16,0 0-1,21-21-15,0 0 0,0 0 0,1 0 16,-1 0-16,0 0 16,0-21-16,0 0 0,0 21 0,1-21 0,-1 0 15,21 21-15,-21-22 0,0 1 16,1 0-16,-22 0 0,21 0 15,-21 0-15,0-1 0,0 1 16,-21 21 0,-1 0-16,1 0 0,0 0 0,0 0 15,0 21-15,0 1 0,-1-1 0,-20 0 16,21 21-16,0-21 0,0 22 16,-1-1-16,1 0 0,21-20 0,0 83 15,0-41 1,21-43-1,1-21-15,-1 0 0,0 0 16,0 0-16,0 0 0,22 0 0,-22 0 16,21-21-16,22-21 0,-22 20 15</inkml:trace>
  <inkml:trace contextRef="#ctx0" brushRef="#br0" timeOffset="139512.92">13060 8276 0,'0'0'16,"-21"-21"-16,-1 21 0,1 0 16,0 0-16,0 0 15,0 21-15,21 0 0,-21 1 16,21-1-16,0 0 0,0 21 0,0-21 16,0 22-16,0-22 0,0 21 15,0 22-15,0-22 0,0 43 16,0-64-16,0 21 15,0 1-15,0-22 0,0 0 0,0 0 16,0 0-16,0 0 0,0 1 0,0-1 16,-22-21-1,22 21-15,0-42 16,0 0 0,0-1-16,0 1 0,0 0 15,43-42-15,-22 41 16,0 1-16,0 0 0,0 0 0,22 0 15,-22 21-15,21-21 0,-21-1 16,22 22-16,-1 0 0,64 0 16,-85 0-16,21 0 0,-20 22 15,20-1-15,-21 0 0,-21 0 16,0 0-16,0 0 0,0 1 0,-21-1 16,0 0-16,0 21 0,-22-21 0,-84 43 15,85-43 1,0 0-16,-1-21 0,22 21 15,-21 1-15,-1-22 0,22 0 0,-21 21 16,21-21-16,0 0 0,-1 0 0,1-21 16,21-1-1,0 1-15,0 0 0</inkml:trace>
  <inkml:trace contextRef="#ctx0" brushRef="#br0" timeOffset="140079.59">13885 8255 0,'0'0'16,"0"21"-1,0 0-15,0 1 0,0-1 0,0 21 16,0 0-16,0 1 0,0-1 15,0 43-15,0-22 16,0-20-16,0-1 0,0 0 0,0 1 16,-21-1-16,21 0 0,0 1 15,0-22-15,0 0 0,0 0 0,-21 0 16,21 0-16,0 1 0,0-44 31,0 1-31,0 0 16,0 0-16</inkml:trace>
  <inkml:trace contextRef="#ctx0" brushRef="#br0" timeOffset="140457.89">13547 8424 0,'0'-21'15,"0"0"-15,0 0 16,21 21-1,0-21-15,0 21 0,21 0 16,1 0-16,-1 0 0,0 0 0,1 0 16,20 0-16,64 0 0,-63 21 15,-1 0-15,1 0 0,-1 0 16,1 1-16,-22-1 0,0 21 16,1-21-16,-1 22 0,-21-22 0,-21 21 15,0 0-15,0 1 0,-21-1 16,0 0-16,-21-20 0,-1 20 15,-20 0-15,20 1 0,-20-22 0,-1 21 16,22-21-16,-21 0 0,20 1 0,-20-1 16,20 0-16,1-21 0,0 21 0,21-21 15,-22 0-15,22 0 0,-21 0 16,21 0-16,-1 0 16,22-21-1,22 0-15,-1 21 16,-21-21-16,42 21 0,-21-22 15</inkml:trace>
  <inkml:trace contextRef="#ctx0" brushRef="#br0" timeOffset="140863.66">14457 8742 0,'21'-42'15,"-21"20"1,21 22-16,0 0 0,-21-21 16,21 21-16,1 0 0,-1 0 0,0 0 15,0 0-15,0 0 0,0 0 16,22 21-16,-22 1 0,0-1 0,21 21 16,-42-21-16,0 0 15,22 22-15,-22-22 0,0 0 0,0 64 16,-22-64-16,22 0 15,-21 0-15,0 0 0,0 1 16,0-22 0,0 0-1,21-22-15,0 1 16,0-42-16,0 42 0,0-22 16,21 22-16,0-21 15,-21-1-15,21 22 0,0 0 0,0-21 16,1 21-16,-1-1 0,21 1 15,22 0 1,-43 21-16,0 0 0,0 0 16</inkml:trace>
  <inkml:trace contextRef="#ctx0" brushRef="#br0" timeOffset="141141.5">15261 8678 0,'0'22'16,"0"-1"0,0 0-1,0 0-15,0 0 0,0 0 16,0 1-16,0-1 0,0 0 16,0 0-16,0 0 0,0 0 15,0 1-15,0-1 0,0 0 16,0 0-1,0-42 17,0 0-32,0 0 15</inkml:trace>
  <inkml:trace contextRef="#ctx0" brushRef="#br0" timeOffset="141312.4">15092 8530 0,'0'0'0,"-21"-21"16,-1 21 0,44 0 31,-1 0-47,0 0 15,0 0-15,0 21 0</inkml:trace>
  <inkml:trace contextRef="#ctx0" brushRef="#br0" timeOffset="141758.15">15557 8657 0,'0'0'0,"-21"0"0,42 21 47,1 1-47,-1-1 15,0 0-15,0 21 16,-21-21-16,0 1 0,21-1 0,-21 0 16,21 21-16,-21-21 15,0 1-15,0-1 0,0 0 0,0 0 0,0 0 16,22-21 15,-22-21-31,21 0 16,-21 0-1,21-22-15,-21 22 0,21 0 0,-21-21 16,0 21-16,21-22 0,0 22 0,-21-21 16,0 21-16,22-1 0,-22 1 15,42-21-15,-42 21 16,21 21-16,0 0 15,-21 21 1,0 0-16,0 0 16,21 0-1</inkml:trace>
  <inkml:trace contextRef="#ctx0" brushRef="#br0" timeOffset="142107.95">16044 8869 0,'21'0'0,"22"0"16,-22-21-16,21 0 16,-42-1-16,21 1 15,1 0-15,-1 0 0,0 0 0,-21 0 16,0-1-16,21 1 0,-21 0 16,-21 21-1,0 0 1,0 0-16,-1 21 15,1 0-15,0-21 0,0 22 16,0-1-16,-22 42 0,43-42 16,-21 22-16,21-1 0,0-21 15,0 0-15,0 1 0,0-1 16,0 0-16,0 0 0,21-21 16,-21 21-16,22-21 0,20 0 15,-21 0-15,0 0 0,0 0 0,22 0 16,-22 0-16,0 0 0,43 0 15,-22 0-15,-21 0 16,0-21-16,22 21 0</inkml:trace>
  <inkml:trace contextRef="#ctx0" brushRef="#br0" timeOffset="142467.74">16573 8700 0,'0'0'0,"0"-22"0,0 1 16,22 0-1,-1 21-15,0 0 16,0 0-16,0 0 0,0 21 16,1 0-16,-1 1 15,0-22-15,0 21 0,-21 0 0,21 0 16,-21 21-16,21-20 0,-21-1 0,0 0 16,0 0-16,0 0 0,0 22 15,0-22-15,0 0 0,0 0 16,-21 21-1,0-42-15,21 22 0,-21-22 16,0 0 0,21-22-16,0 1 15,0 0-15,0 0 0,0 0 0,0 0 16,0-1-16,0 1 0,0-21 16,21 21-16,-21-22 0,21 1 0,-21 21 15,21 0-15,0-22 0,-21 22 0,22 0 16,20 0-16,-21 0 0,0 0 15,-21-1-15</inkml:trace>
  <inkml:trace contextRef="#ctx0" brushRef="#br0" timeOffset="142888.04">17124 7874 0,'0'-21'16,"0"42"15,0 0-15,0 0-16,0 1 0,0-1 0,0 0 16,0 0-16,0 0 15,0 22-15,0-22 0,0 0 0,0 0 16,0 0-16,0 0 0,0 1 15,0-1-15,0 0 0,0 0 16</inkml:trace>
  <inkml:trace contextRef="#ctx0" brushRef="#br0" timeOffset="143124.94">16954 8297 0,'0'0'0,"0"22"16,22-22 15,-1 0-31,0 21 0,0-21 0,0 0 16,0 0-16,1 0 0,20 0 15,0 0-15,1 0 16,-22 0-16,0 0 0,0 0 0,0-21 15,0-1-15,-21 1 16,0 0-16,0 0 16</inkml:trace>
  <inkml:trace contextRef="#ctx0" brushRef="#br0" timeOffset="143324.82">16976 7938 0,'0'-22'15,"21"22"-15,0 0 16,0 0-16,0 0 0,0 0 16,1 0-16,-1-21 15,0 21-15,0 0 0,0-21 16,0 21-16</inkml:trace>
  <inkml:trace contextRef="#ctx0" brushRef="#br0" timeOffset="143911.49">17145 7557 0,'-21'0'16,"-22"0"-16,22 0 16,-21 0-16,21 0 0,0 0 0,-1 0 15,1 21-15,-42 21 0,20-42 16,22 21-16,0 22 0,-21-22 16,21 0-16,-22 0 0,22 21 0,-21-20 15,21 20-15,-1 0 0,1 1 0,21-1 16,0 0-16,-21 1 0,21-1 15,0 0-15,0 1 0,0 41 16,21-63-16,-21 22 0,21-22 0,1 21 16,-1-21-16,0 1 15,21-1-15,-21 0 0,1 0 0,20-21 16,-21 21-16,21-21 0,1 0 0,84 0 16,-85 0-16,0 0 15,1 0-15,-1 0 0,0-21 16,1 21-16,-1-21 0,0 0 0,1 0 15,-1-1-15,-21-20 0,0 21 16,1-21-16,-1 20 0,0-20 0,-21 0 16,0-1-16,0-62 0,0 62 15,0 1-15,0-22 0,-21 22 0,0 0 16,-1-1-16,-20 22 0,21-21 16,-21 21-16,20-22 0,-20 22 15,0 0-15,-1 0 0,-20 0 0,21 0 16,-1-1-16,-41 22 15,41 0-15,22 0 0,-21 0 16,21 0-16,-22 22 0,22-1 0,0 0 0,21 0 16,-21 0-16,0 0 0,21 1 15,-22-1-15,22 0 0,0 0 0,0 21 16,0-20-16</inkml:trace>
  <inkml:trace contextRef="#ctx0" brushRef="#br0" timeOffset="144603.44">19833 7832 0,'-21'0'0,"42"0"0,-21 0 31,21 0-15,22 0-16,-22 0 0,21 0 0,-21 0 15,22 0-15,-1 0 0,0 0 16,1 0-16,20 0 0,-21 0 0,1 0 16,-1 0-16,0 0 0,1 0 0,-22 0 15,0 0-15,0 0 0,-42 0 31,0 0-31,-21 0 0,20 0 16</inkml:trace>
  <inkml:trace contextRef="#ctx0" brushRef="#br0" timeOffset="144964.74">20151 7853 0,'-43'21'16,"43"0"-1,0 0-15,0 22 16,0-22-16,0 21 0,0-21 16,0 22-16,0-1 0,0-21 0,0 22 15,0-1-15,0 0 0,0 1 16,0-1-16,0 0 0,0-21 0,0 22 16,0-22-16,0 42 15,0-41-15,0 20 0,0-21 16,-21 0-16,0 0 0,21 1 0,-21-22 15,0 21-15,21 0 0,-22-21 0,1 0 16,0 21-16,0-21 0,-21 0 16,-1 0-1,1-21-15,21 0 0,0 21 0,-1-21 16,1-1-16,0 1 0,21 0 16,-21 21-16,21-21 0,0 0 31,21 21-31,0 0 15,22-21-15</inkml:trace>
  <inkml:trace contextRef="#ctx0" brushRef="#br0" timeOffset="145479.45">20637 8297 0,'0'0'0,"0"-21"0,-21 0 16,0 21-16,0-21 0,0 0 0,0 21 15,-1 0-15,1 0 16,0 0-16,0 21 0,0 0 0,0 0 16,-1 0-16,1 1 0,-21 20 0,42-21 15,-21 21-15,0-20 16,-1 41-16,22-21 0,0-20 0,0-1 15,0 0-15,0 0 0,0 21 0,0-20 16,22-1-16,-1-21 16,0 0-16,21 0 0,-21 0 15,1 0-15,-1 0 0,0-21 16,21-22-16,-21 43 0,1-21 16,-1 0-16,0 0 0,0-22 15,0 22-15,-21 0 0,0 0 16,21-21-16,-21-1 15,0 22-15,0 0 0,0 42 32,0 0-32,0 0 15,0 1-15,0-1 0,0 0 0,22 21 16,-1 1 0,0-22-16,0-21 0,-21 21 0,21 0 15,0-21-15,-21 21 0,22-21 16,-1 21-16,0-21 15,0 0-15,0 0 16,0 0-16</inkml:trace>
  <inkml:trace contextRef="#ctx0" brushRef="#br0" timeOffset="145708.32">20955 8340 0,'0'0'0,"0"-21"0,0 42 31,0 0-15,0 0-16,21 0 0,-21 0 16,21 1-16,-21-1 0,0 0 0,0 0 15,21 0-15,-21 0 0,22 1 16,-22-1-16,0 0 0,0 0 0,21-21 16,-21 42-16,21-42 15,0 0 1,0 0-16</inkml:trace>
  <inkml:trace contextRef="#ctx0" brushRef="#br0" timeOffset="145932.19">21272 8319 0,'0'0'0,"0"-22"16,0 1-16,-21 21 15,0 0 1,0 21-16,0 1 15,0-1-15,21 0 0,-22 0 0,1 21 16,0-20-16,0 20 0,0-21 16,21 0-16,-21 0 0,-1 1 15,1-1-15,21 0 0,0 0 0,0 0 16,21-21 15</inkml:trace>
  <inkml:trace contextRef="#ctx0" brushRef="#br0" timeOffset="146400.43">21675 8361 0,'0'0'0,"0"-21"0,0 0 0,-22-1 16,1 22-16,0-21 0,0 21 15,0 0-15,0 0 0,-1 0 16,22 21-16,-21-21 0,0 22 0,0-1 16,0 0-16,0 21 0,-1-21 15,22 1-15,0 20 0,-21-21 16,21 0-16,-21 22 0,21-22 0,0 21 16,0-21-16,0 0 15,21-21 1,0 22-16,1-22 0,-1 0 15,0 0-15,0 0 0,0-22 16,0 1-16,1 21 0,-1-21 0,0 0 16,0 0-16,0 0 0,0-1 15,-21 1-15,43-21 16,-43 0-16,0 20 0,21 22 16,-21 22-1,0-1 1,0 0-16,0 0 0,0 0 15,0 0-15,0 1 0,-21-1 0,21 0 16,0 0-16,0 0 16,0 0-16,0 1 15,21-22-15,0 0 0,0 0 0,22 0 16</inkml:trace>
  <inkml:trace contextRef="#ctx0" brushRef="#br0" timeOffset="146875.69">22542 8086 0,'22'-21'0,"-44"42"0,44-64 16,-22 22-16,0 0 16,0 0-16,-22 0 0,1 21 15,0 0-15,-21 0 0,21 0 0,-22 0 16,1 0-16,0 21 0,-43 0 15,21 43 1,43-43-16,0 0 0,0 21 16,0-21-16,21 1 0,0-1 0,0 21 15,0-21-15,0 0 0,21 1 0,0-1 16,0 0-16,43 21 16,-43-42-16,0 21 0,21 1 15,-20-1-15,-1 0 0,0-21 16,21 21-16,-21 0 0,-21 0 0,22 1 15,-22-1-15,0 0 0,0 0 16,0 0-16,-22-21 0,1 21 16,-63 1-1,20-22-15,43 0 0,-21 0 16,20 0-16,1 0 0,0 0 0,0 0 16,0-22-16,0 22 0,21-21 15,0 0-15,0 0 16,-22 21-16,22-21 0,0 0 15,22-1 1,-1 22-16,0 0 0,0 0 16,0 0-16,0 0 0</inkml:trace>
  <inkml:trace contextRef="#ctx0" brushRef="#br0" timeOffset="147594.79">22669 8488 0,'0'0'0,"0"-21"0,0 0 16,0-1-16,0 1 15,-21 21 1,0 0 0,0 0-16,21 21 0,-21-21 0,0 22 15,21-1-15,-22 0 0,1 0 16,0 0-16,0 0 0,21 1 15,-21-1-15,21 0 0,0 0 16,0 0-16,0 0 0,0 1 16,0-1-16,21 0 0,0-21 15,0 0-15,0 0 16,22 0-16,-22 0 0,0 0 16,0 0-16,22-21 0,-22 21 0,0-21 15,0-1-15,0 22 0,0-21 0,1 0 16,-1 0-16,-21 0 0,0 0 15,0-1-15,0 1 0,-21 21 16,21-21-16,-22 21 16,22 21 15,0 0-15,22-21-16,-22 22 0,0-1 0,21-21 15,0 21-15,-21 0 0,21-21 16,-21 21-16,0 0 0,0 1 15,21-22-15,-21 42 16,21-42-16,-21 21 0,0 0 16,22-21-16,-1 0 0,0 0 15,0 0-15,0 0 16,0 0-16,1-21 0,-1 21 0,-21-21 16,21 0-16,0 0 0,0 21 15,-21-22-15,0 1 0,21 0 0,-21 0 16,0 0-16,0 0 0,0-1 15,0 44 17,0-1-17,0 0-15,0 0 0,0 0 16,0 0-16,0 1 16,0-1-1</inkml:trace>
  <inkml:trace contextRef="#ctx0" brushRef="#br0" timeOffset="147773.69">23262 8403 0,'-21'0'0,"42"0"0,-63 0 0,42-21 16,-21 21-1,21 21 32,21 0-31</inkml:trace>
  <inkml:trace contextRef="#ctx0" brushRef="#br0" timeOffset="148175.04">23474 8594 0,'-21'0'0,"-1"-21"15,1 21-15,21 21 31,0 0-15,0 0-16,0 0 0,0 0 16,0 22-16,0-1 0,0 0 0,21 1 15,-21-1-15,0 106 16,0-84-16,0-22 0,0 22 16,0-22-16,-21 21 0,0 1 0,0-22 15,0 22-15,0-1 0,-1 1 0,1-1 16,0-20-16,0 20 0,0-21 15,0 1-15,-22 41 16,22-41-16,0-22 0,21 0 0,0 21 16,0-63 15,21-21-31,0 21 16,0-22-16,1 1 0,-1 0 0</inkml:trace>
  <inkml:trace contextRef="#ctx0" brushRef="#br0" timeOffset="148481.45">23410 8742 0,'-21'-21'0,"42"42"0,-42-85 0,21 43 0,-21 0 0,21 0 16,0 0-16,0 0 0,0-1 16,21 1-16,0 21 15,0 0-15,1 0 0,-1 0 16,21 0-16,-21 0 0,22 0 15,-22 21-15,0-21 0,0 22 0,21-1 16,-42 21 0,0-21-16,0 0 0,-21 1 15,-21 20-15,21-21 0,-22-21 0,22 21 16,0 0-16,-21-21 0,21 0 0,-22 22 16,22-22-16,-21 0 15,21 0-15,21-22 31,0 1-31,0 0 16,21 21-16,0-21 0</inkml:trace>
  <inkml:trace contextRef="#ctx0" brushRef="#br0" timeOffset="148759.94">23812 8255 0,'0'0'0,"0"-21"16,0 42 31,0 0-47,0 0 0,0 22 0,0-22 15,-21 21-15,21-21 0,0 22 16,0-22-16,-21 21 0,21 1 16,-21-22-16,21 21 0,0-21 0,0 22 15,0-22-15,0 0 0,0 0 0,0 0 16,0 0-16,0 1 0,21-1 15,0-21-15,0 0 16,1 0-16,-1 0 0,0 0 0,0-21 16,0-1-16,0 1 0,1 0 15,-22 0-15</inkml:trace>
  <inkml:trace contextRef="#ctx0" brushRef="#br0" timeOffset="148951.91">23707 8509 0,'0'0'0,"-22"0"0,44 0 16,-1 0-1,0 0-15,0 0 0,21 0 16,-20 0-16,-1 0 0,21 0 0,-21 0 16,0 0-16,22 0 0,-22 0 15,0 0-15,0 0 0,-21-21 0,21 21 16</inkml:trace>
  <inkml:trace contextRef="#ctx0" brushRef="#br0" timeOffset="149726.82">24257 8467 0,'-21'0'0,"42"0"32,-21-21-17,21 21-15,0-22 0,0 22 0,1-21 16,-1 21-16,0-21 0,21 21 15,-21-21-15,22 0 0,-22 0 0,0 21 16,0-22-16,0 1 0,-21 0 16,0 0-16,0 0 0,0 0 15,-21-1-15,0 22 0,-21 0 0,21 0 16,-22 0-16,1 0 0,0 22 16,-22 20-16,1 21 15,20-41-15,22 20 0,0-21 0,21 0 16,0 22-16,0-22 15,0 0-15,0 0 0,0 0 0,0 0 16,0 1-16,21-1 0,0-21 0,0 21 16,1-21-16,20 0 0,-21 21 15,0-21-15,22 0 0,-22 0 0,0 0 16,0 0-16,0 0 0,-42 0 31,0 0-31,0 0 0,-22 0 16,22 0-16,-21 0 0,0 0 15,-1 0-15,22 0 0,-21 21 16,-1-21-16,22 21 0,0 1 0,-21-1 16,42 0-16,-21 0 0,21 0 15,0 0-15,0 1 0,0-1 0,42 21 16,-21-21 0,0-21-16,0 0 0,22 21 0,20-21 15,-20 0-15,-22 0 0,21 0 16,0 0-16,-20 0 0,20-21 15,21 0-15</inkml:trace>
  <inkml:trace contextRef="#ctx0" brushRef="#br0" timeOffset="149941.26">24511 8700 0,'0'21'31,"0"0"-16,0 0-15,0 0 0,0 0 16,21 1-16,0-1 0,0 21 16,-21-21-1,22-21-15,-22 21 0,21-21 16,0 0 15,0 0-31,-21-21 16</inkml:trace>
  <inkml:trace contextRef="#ctx0" brushRef="#br0" timeOffset="150127.26">24701 8742 0,'0'0'0,"-21"0"31,0 0-31,0 0 0,0 0 16,0 21-16,-1 0 0,1-21 16,0 21-16,0 1 0,0-1 0,0-21 15,21 21-15,-22 21 16,1-21-16,21 1 15,21-22 1,1 0-16,-1 0 16,0-22-1</inkml:trace>
  <inkml:trace contextRef="#ctx0" brushRef="#br0" timeOffset="150484.68">24786 8805 0,'0'-21'16,"21"21"-1,0-21-15,1 21 16,-1-21-16,0 21 0,0-21 16,0 21-16,0-21 15,-21-1-15,0 1 31,-21 21-31,0 0 0,0 0 16,0 0-16,0 0 0,-1 21 0,1 1 16,0-1-16,0-21 0,0 21 15,21 0-15,0 0 0,-21 0 0,21 1 16,0-1-16,0 0 0,0 0 16,0 0-16,0 0 15,21-21-15,21 0 16,-21 0-16,0 0 15,1 0-15,-1 0 0,0 0 0,0 0 16,0-21-16,0 21 0,1-21 0</inkml:trace>
  <inkml:trace contextRef="#ctx0" brushRef="#br0" timeOffset="150908.09">25146 8700 0,'21'0'15,"-42"21"32,21 0-47,-21 0 0,21 0 16,-21-21-16,21 21 0,0 1 15,0-1-15,0 0 0,0 0 0,0 0 16,0 0 0,21-21-1,0 0-15,0 0 0,0 0 16,0 0-16,1-21 15,-22 0-15,21 21 0,-21-21 0,21 0 16,-21 0-16,0-1 0,21 1 16,-21 0-16,0 0 0,21 0 15,-21 42 32,0 0-47,0 0 0,0 0 16,0 1-16,0-1 15,0 0-15,0 0 16,21-21 0,1 0-1,-22-21 1,21 21-16,0-21 0,-21 0 0</inkml:trace>
  <inkml:trace contextRef="#ctx0" brushRef="#br0" timeOffset="151183.59">25569 8276 0,'0'0'0,"0"-21"15,0 42 1,0 0-16,0 1 16,-21-1-16,21 0 0,-21 21 0,21-21 15,0 22-15,0-22 0,-21 21 16,21-21-16,-21 22 0,21-1 15,0 0-15,0-20 0,0 83 16,0-62 0,0-1-16,0-21 0,0 0 15,0 1-15,21-44 47,0 22-47,0-21 0</inkml:trace>
  <inkml:trace contextRef="#ctx0" brushRef="#br0" timeOffset="151524">25654 8721 0,'0'21'0,"0"0"16,0 0-16,-21-21 16,21 21-16,0 1 0,-21-1 0,21 0 15,0 0-15,0 0 16,0 0-1,21-21-15,0 0 16,0 0-16,0 0 16,0-21-16,-21 0 0,22 0 15,-22 0-15,0 0 16,0-1-16,0 1 0,0 0 16,0-21-16,-22 21 15,1 21-15,0 0 16,0 0-1,0 0-15,21 21 16,0 0-16,0 0 16,0 0-1,21-21 1</inkml:trace>
  <inkml:trace contextRef="#ctx0" brushRef="#br0" timeOffset="151891.99">25866 8721 0,'0'-21'0,"0"42"0,21-42 31,-21 42 0,0 0-31,0 0 0,0 0 16,21 0-16,-21 1 0,0-1 15,0 0-15,0 0 0,0 0 16,0 0-16,0 1 0,0-1 16,0 0-1,0-42 17,21 0-32,-21-1 15,21 1-15,-21 0 0,0 0 16,21 0-16,-21 0 0,22-1 0,-22 1 15,0 0-15,0 0 0,0 0 16,0 0-16,0-1 16,0 1-16,0 0 15,0 0-15</inkml:trace>
  <inkml:trace contextRef="#ctx0" brushRef="#br0" timeOffset="152133.62">25252 8446 0,'21'0'32,"0"0"-32,0 0 0,22 0 15,-22 0-15,0-22 0,0 22 16,21 0-16,-20 0 0,-1 0 0,21 0 15,-21 0-15,0-21 0,1 21 16,-1 0 0,-21-21-16,21 21 15</inkml:trace>
  <inkml:trace contextRef="#ctx0" brushRef="#br0" timeOffset="152485.1">26204 7874 0,'0'0'0,"0"21"63,0 0-63,0 1 0,0-1 15,0 0-15,0 21 0,0-21 0,0 1 16,-21-1-16,21 0 0,0 21 16,0-21-16,0 1 0,0-1 15,0 0-15,0 0 16</inkml:trace>
  <inkml:trace contextRef="#ctx0" brushRef="#br0" timeOffset="152723.54">25971 8234 0,'0'21'15,"22"-21"17,-1 0-32,0 0 0,0 0 0,0 0 15,22 0-15,-22 0 16,0 0-16,0 0 0,0 0 0,0 0 16,1 0-16,-1 0 0,0-21 15,0 21-15,-21-21 16,0 0-16,0-1 0,0 1 15,0 0 1</inkml:trace>
  <inkml:trace contextRef="#ctx0" brushRef="#br0" timeOffset="152929.06">26014 7895 0,'0'0'15,"-21"0"-15,21-21 16,21 21-16,0 0 16,0 0-16,0 0 0,0-21 15,1 21-15,-1 0 0,21 0 16,-21 0-16,0 0 0,1-21 0,-1 21 16,0-21-1</inkml:trace>
  <inkml:trace contextRef="#ctx0" brushRef="#br0" timeOffset="153508.04">26247 7493 0,'-22'0'0,"44"0"0,-86 0 0,43 0 0,-21 0 16,-1 0-16,-41 21 16,-43 22-1,84-22-15,1 21 0,0-21 16,-1 22-16,1-22 0,21 21 0,-22 0 16,22-20-16,-21 20 0,21 0 15,0 1-15,-1-1 0,22 0 0,0 1 16,0-1-16,0 0 0,0 1 0,0-22 15,0 21-15,0 0 0,22-20 16,-1 20-16,0-21 0,21 0 0,-21 0 16,1 22-16,20-22 0,-21-21 15,21 21-15,43 0 16,-43-21-16,43 21 0,-21-21 16,-22 0-16,0 0 0,1 0 15,-1-21-15,0 21 0,1-21 0,-1 21 16,-21-21-16,21 0 0,-20 0 15,-1-22-15,0 22 0,0-21 16,0 21-16,0-22 0,1-20 0,-22 20 16,0 1-16,0-21 0,21 20 15,-21 1-15,0 0 0,0-1 0,0 1 16,0 0-16,0-1 0,-21 1 0,-1 21 16,1-22-16,0 22 0,0-21 15,-21 21-15,20 0 0,-20-1 0,21 1 16,-21 0-16,20 0 0,-20 21 15,0-21-15,-43 21 16,43 21-16,21 0 16,-22-21-16,22 21 0,-21 0 0,21 1 15</inkml:trace>
  <inkml:trace contextRef="#ctx0" brushRef="#br1" timeOffset="165388.47">14118 5757 0,'0'-21'16,"0"0"31,-21 0-16,21 42 47,-21-21-62,21 21-16,0 0 0,0 1 15,0-1-15,-21-21 0,21 21 16,0 0-16,0 0 0,0 0 16,0 1-16,0-1 0,0 0 15,0 0-15,0 0 0,0 0 16,0 1-16,0-1 0,0 0 16,0 21-16,0-21 0,0 1 0,0-1 15,0 0-15,0 0 0,0 21 16,0-20-16,0 20 0,0 0 0,0 22 15,0 20 1,0-62-16,0 20 0,0 0 16,-22-21-16,22 22 0,0-22 15,0 21-15,0-21 0,0 1 0,0 20 16,-21-21-16,21 0 0,0 0 0,-21 22 16,21-22-16,0 0 0,0 0 15,0 0-15,0 1 0,0-1 0,0 0 16,0 0-16,0 0 15,0 0-15,0 22 0,0-22 16,-21-21-16,21 42 0,0-21 16,0 1-16,0-1 0,0 0 15,0 0-15,0 0 16,-21-21-16,21 21 0,0 1 16,0-1-16,0 0 15,0 0-15,0 0 16,0 0-1,0 1-15,0-1 16,0 0-16,0 0 16,0 0-16,0 0 15,0 1 1,0-1 0,-21-21-16,-1 0 46,22-21-30,0-1-16,0 1 16,0 0-16,0 0 15,0 0-15</inkml:trace>
  <inkml:trace contextRef="#ctx0" brushRef="#br1" timeOffset="166655.67">14033 5694 0,'0'21'94,"-21"0"-78,0-21-16,21 21 0,-21 1 15,0-22-15,0 21 0,21 0 0,-22 0 16,1 0-16,0 0 0,0 22 16,0-22-16,0 0 0,-1 0 0,1 22 15,0-22-15,0 0 0,0 0 0,0 0 16,21 0-16,-22 1 0,1-1 15,0 21 1,0-21 0,21-42 46,0 0-62,21 0 16,-21 0-16,0-1 0,21 1 15,0 0-15,-21 0 0,22 0 16,-22 0-16,0-1 0,42-41 16,-42 42-16,21 0 0,-21-1 15,21 1-15,0 0 0,-21 0 16,0 0-16,22 21 0,-1-21 0,-21-1 16,21 22-16,-21-21 0,21 21 15,0-21-15,0 0 0,1 21 16,-1-21-16,0 0 15,0 21 17,-21 21-1,21-21-31,-21 21 0,0 0 16,0 0-16,21 0 15,1 1-15,-22-1 0,0 0 16,21 0-16,0 0 15,0 0-15,0 1 0,-21 20 0,21-21 16,1 0-16,-1 0 0,0 1 16,0-1-16,0 0 0,0 0 15,1 0-15,-1 0 0,0 1 0,0-1 16,0 0-16,0 0 0,1 0 0,-22 0 16,21 1-1,0-1-15,-21 0 0,0 0 16</inkml:trace>
  <inkml:trace contextRef="#ctx0" brushRef="#br1" timeOffset="169910.77">16764 9610 0,'0'-21'31,"0"-1"-16,0 1 1,0 0-16,0 0 16,0 0-1,-21 21 1,21-21-16,0-1 31,0 44 0,0-1-15,0 0-16,0 0 0,0 0 16,0 0-16,0 1 0,0-1 15,0 21-15,0-21 0,0 0 0,0 1 16,0 20-16,0-21 0,0 0 16,0 0-16,0 1 0,0-1 15,0 0-15,0 21 0,0-21 16,0 1-16,-21-22 15,21 21-15,0 0 16,0-42 31,0 0-47,0-1 0</inkml:trace>
  <inkml:trace contextRef="#ctx0" brushRef="#br1" timeOffset="170349.52">16933 9525 0,'0'0'0,"0"-21"16,0 0 15,0 42 1,0 0-32,0 0 15,0 0-15,0 1 0,0-1 16,0 0-16,0 0 0,0 0 0,0 22 15,0-22-15,0 21 0,0-21 0,-21 0 16,21 1-16,0 20 0,0-21 16,0 0-16,0 0 0,-21 1 15,21-1-15,-21 0 16,21-42 46,0 0-62</inkml:trace>
  <inkml:trace contextRef="#ctx0" brushRef="#br1" timeOffset="170721.15">17272 9589 0,'-21'0'15,"0"0"1,21 21-16,0 0 15,0 0-15,-22-21 0,22 21 16,0 0-16,-21 1 16,21-1-16,0 0 0,-21 0 0,21 21 15,-21 1 1,0-22-16,21 0 0,0 0 16,0 0-16,-21-21 15,21 22-15,0-1 16</inkml:trace>
  <inkml:trace contextRef="#ctx0" brushRef="#br1" timeOffset="171142.91">17230 9589 0,'0'-43'15,"0"22"1,21 21 0,0 0-16,0 0 0,0 0 15,0 0-15,1 0 16,-1 0-16,0 0 0,0 21 15,0 0-15,0 1 16,1-1-16,-22 0 0,21 0 16,-21 0-16,21 0 0,-21 1 0,0-1 15,0 0-15,0 0 0,0 0 16,0 43-16,0-43 16,0 0-16,-21-21 0,21 21 15,-21 0-15,-1 1 16,22-1-1,0-42 32</inkml:trace>
  <inkml:trace contextRef="#ctx0" brushRef="#br1" timeOffset="171454.93">17166 9779 0,'21'0'31,"0"0"-16,1 0-15,-1 0 0,0 0 16,0 0-16,0 0 0,0 0 16,1 0-16,-1-21 0,0 21 0,0 0 15,0 0-15,0 0 16,1 0 0,-1-21 15</inkml:trace>
  <inkml:trace contextRef="#ctx0" brushRef="#br1" timeOffset="171827.72">17738 9567 0,'0'22'47,"0"-1"-32,0 0-15,0 0 16,0 0-16,0 0 0,0 1 0,0-1 15,0 0-15,0 0 0,-22 0 0,22 0 16,0 1-16,-21-1 0,21 0 16,0 0-16,0 0 0,-21-21 15,21 21-15,0 1 16,0-44 31,0 1-47</inkml:trace>
  <inkml:trace contextRef="#ctx0" brushRef="#br1" timeOffset="172160.11">17738 9567 0,'21'22'31,"0"-22"-15,0 21-16,0 0 0,0 0 16,1 0-16,-22 0 15,21 1-15,0-22 0,-21 21 16,21 0-16,-21 0 0,0 0 31,0-42 16,0 0-31</inkml:trace>
  <inkml:trace contextRef="#ctx0" brushRef="#br1" timeOffset="172524.92">18119 9525 0,'0'0'0,"-22"21"0,1-21 0,0 21 16,21 1-16,-21-22 0,0 21 15,0 0-15,21 0 0,-22 0 0,1 0 16,0 1 0,0-1-16,21 0 0,0 0 15,0-42 32,21 21-47,0-21 16,0 0-16,1-1 15,-1 1-15,-21 0 0,21 0 0,0 0 16,0 21-16</inkml:trace>
  <inkml:trace contextRef="#ctx0" brushRef="#br1" timeOffset="172811.13">18161 9504 0,'0'-21'16,"-21"42"-16,42-21 0,-21 0 62,0 21-62,0 0 16,0 0-16,0 1 0,0-1 16,0 0-16,0 21 15,0-21-15,0 1 0,0-1 0,0 0 16,0 0-16,0 0 0,0 0 0,0 1 15,0-1-15,0 0 16,0 0-16,0 0 0,21-21 16,-21 21-1,21-21-15,0 0 47</inkml:trace>
  <inkml:trace contextRef="#ctx0" brushRef="#br1" timeOffset="175137.54">3916 9948 0,'-21'0'31,"21"-21"-15,-22 21-1,22-21-15,0 0 16,0 0-16,0 0 16,0-1-1,0 1-15,0 42 63,0 1-63,0-1 0,0 0 0,0 0 15,0 21-15,0-20 0,0 20 0,0-21 16,0 0-16,0 22 0,0-22 16,0 21-16,-21-21 0,0 0 0,21 1 15,-21-1-15,21 0 0,-21 0 16,21 0-16,-21-21 15,21-21 17,0 0-32,0 0 15</inkml:trace>
  <inkml:trace contextRef="#ctx0" brushRef="#br1" timeOffset="175551.81">4297 9864 0,'0'21'16,"-21"0"-16,21 0 16,0 0-16,0 1 15,0-1-15,-22 0 0,22 21 0,-21 1 16,0-22-16,21 21 15,-21-21-15,21 0 0,0 1 0,0-1 16,0 0-16,-21 0 0,21 0 16,0-42 31,0 0-47,0 0 0</inkml:trace>
  <inkml:trace contextRef="#ctx0" brushRef="#br1" timeOffset="175908.61">4276 9927 0,'21'-21'0,"0"21"15,0-21-15,0 21 0,0 0 16,1 0-16,-1 0 15,0 0-15,0 0 0,21 21 16,1 0 0,-43 0-16,21 1 0,-21-1 0,21-21 15,-21 21-15,0 0 0,0 0 0,0 0 16,21 1-16,-21-1 0,0 0 16,0 0-16,0 0 15,0 0-15,0 1 0,0-1 0,0 0 16,0 0-1,-21-21-15,21 21 16,0-42 15,0 0-15,0 0-16</inkml:trace>
  <inkml:trace contextRef="#ctx0" brushRef="#br1" timeOffset="176191.45">4212 10160 0,'0'0'16,"-21"0"0,42 0-1,0 0-15,0 0 16,1 0-16,-1 0 0,0-21 15,64 21-15,-64-21 16,0 21-16,0 0 0,0 0 16,0-21-16,1 21 0,-1 0 0,-21-22 62</inkml:trace>
  <inkml:trace contextRef="#ctx0" brushRef="#br1" timeOffset="176544.26">4953 9906 0,'0'21'15,"-21"-21"1,21 21-16,0 1 0,0-1 16,0 0-16,0 0 0,0 0 15,0 0-15,-21 1 0,21 20 16,-22-21-16,22 0 0,0 0 0,-21 1 15,0-22-15,21 21 0,-21 0 0,21 0 16,0 0 0,0-42 15,0 0-15,0 0-16</inkml:trace>
  <inkml:trace contextRef="#ctx0" brushRef="#br1" timeOffset="176824.1">4911 9948 0,'21'22'31,"0"-22"-31,-21 21 16,21-21-16,0 21 0,0 0 15,1 0-15,-1 0 0,-21 1 16,21-22-16,-21 21 16,0 0-16,21-21 0,-21 21 15,0-42 32,0 0-31</inkml:trace>
  <inkml:trace contextRef="#ctx0" brushRef="#br1" timeOffset="177103.94">5355 9927 0,'-21'0'0,"-21"21"16,20-21 0,22 22-16,-21-22 0,21 21 0,-21 0 15,-21 0-15,21 0 16,-1 0-16,22 1 16,-21-22-16,21 21 0,-21-21 0,21 21 15,21-42 32,0 21-47</inkml:trace>
  <inkml:trace contextRef="#ctx0" brushRef="#br1" timeOffset="177443.75">5355 9885 0,'0'21'15,"0"0"1,0 0 0,0 1-16,0-1 0,0 0 15,0 0-15,0 0 16,0 0-16,0 1 0,0-1 16,0 0-16,0 0 0,0 0 15,0 0-15,0 1 16,0-1-16,0 0 0,0 0 15,0 0-15,0 0 16,0 1 0,21-22-1,0 0 32,-21-22-47,22 22 0</inkml:trace>
  <inkml:trace contextRef="#ctx0" brushRef="#br1" timeOffset="179087.9">21950 9779 0,'-21'0'16,"-1"0"0,22-21 15,-21 21-31,21-21 15,0 0 1,0-1 0,21 1-1,-21 0 1,22 21-16,-1 0 0,0 0 16,0 0-16,0 0 0,0 0 15,1 0-15,-1 0 0,0 0 16,0 0-16,0 21 0,0 0 15,1 1-15,-22-1 0,21 0 16,-21 0-16,0 0 16,0 0-16,0 1 0,0 41 15,-21-42-15,-1 0 16,1 1-16,0-1 0,0 0 16,0-21-16,-22 21 0,22 0 0,0-21 15,0 21-15,0-21 0,0 0 16,-1 22-16,1-22 0,0 0 15,0 0-15,0 0 0,0 0 16,21 21-16,21-21 47,0 0-31,0 0-16,21 0 0,-20 0 15,-1 0-15,21 0 0,-21 0 16,22 0-16,41-21 15,-63 21-15,22 0 0,-22 0 16,0 0-16,0 0 0,0 0 16,-21-22 31,0 1-16,22 0-16,-1 21-15</inkml:trace>
  <inkml:trace contextRef="#ctx0" brushRef="#br1" timeOffset="179722.89">22712 9737 0,'0'0'0,"0"-21"16,-21 21 0,-1 0-1,22 21-15,-21-21 0,21 21 16,0 0-16,0 0 0,-21 22 16,21-22-16,0 0 15,0 0-15,0 0 0,-21 22 16,21-22-16,0 21 15,-21 0-15,21-20 0,0-1 16,-21-21 0,21 21-16,0-42 47,0 0-47,0-1 15,21 1-15,-21 0 0,0 0 0,21 0 16,-21-22-16,0 22 15,21-21-15,0-22 16,0 43-16,-21 0 16,22 0-16,-1 21 0,-21-21 0,42 0 15,-42-1-15,21 22 0,0 0 16,1 0-16,-1 0 0,0 0 16,0 0-16,0 0 0,0 0 15,1 22-15,-1-22 0,0 21 16,-21 0-16,21 0 0,-21 0 0,21 0 15,-21 1-15,21-1 0,-21 21 0,0-21 16,0 22 0,0-22-16,0 0 0,0 0 15,0 0-15,0 0 0,-21 1 16,0-1-16,21 0 31,-21-21-31,21-21 31,0 0-31</inkml:trace>
  <inkml:trace contextRef="#ctx0" brushRef="#br1" timeOffset="179963.75">22627 10012 0,'21'0'16,"0"0"0,1 0-16,-1 0 0,21 0 0,-21 0 15,0 0-15,22 0 0,-22 0 16,0-21-16,21 21 0,-20 0 0,-1 0 16,0 0-16,0 0 0,0-21 15,0 21-15,1-22 16,-1 22-1</inkml:trace>
  <inkml:trace contextRef="#ctx0" brushRef="#br1" timeOffset="180307.56">23368 9716 0,'-21'0'0,"0"0"16,21 21-1,-22 0 1,22 0-16,0 0 16,0 0-16,0 1 0,0-1 0,-21 21 15,21 0 1,0-20-16,0-1 0,0 21 15,0-21-15,0 0 0,-21 1 0,21-1 16,0 0 0,-21-21-16,21 21 15,0-42 17,0 0-32,21 0 15,-21-1-15</inkml:trace>
  <inkml:trace contextRef="#ctx0" brushRef="#br1" timeOffset="180627.89">23283 9716 0,'0'21'46,"21"-21"-46,1 21 16,-1 0-16,-21 0 0,21 0 0,0-21 16,0 22-16,0-1 0,1 0 0,-1-21 15,0 21-15,-21 0 0,21-21 16,21 43-16,-20-43 16,-1 0-16,-21 21 15,0-42 48,0-1-63,0 1 15</inkml:trace>
  <inkml:trace contextRef="#ctx0" brushRef="#br1" timeOffset="181167.58">23855 9758 0,'0'0'0,"-21"0"0,-1 0 16,1 0-16,0 0 0,0 0 15,0 0-15,0 0 16,-1 0-16,1 21 0,0-21 16,0 21-16,0-21 0,21 21 0,-21-21 15,-1 22-15,22-1 0,0 0 16,-21-21-16,21 21 15,21-21 17,1 0-32,-1 0 0,0 0 15,0-21-15,0 0 0,0 21 16,1-21-16,-1-1 0,0 1 16,0 0-16,0 0 0,-21 0 0,21 0 15,1-1-15,-1 1 0,0 0 16,-21 0-16,21 21 0,-21-21 15,21 21-15,-21 21 32,0 0-32,0 0 0,0 0 15,0 43-15,0-43 16,0 0-16,0 0 0,0 1 0,0-1 16,0 0-16,0 0 0,-21 0 15,0 0-15,21 1 0,-21-1 0,21 0 16,0 0-16,-21 0 0,21 0 15,0 1-15,0-1 0,0 0 16</inkml:trace>
  <inkml:trace contextRef="#ctx0" brushRef="#br1" timeOffset="184919.75">15811 9948 0,'0'-21'16,"0"0"-1,0 0 1,0 42 46,0 0-62,0 0 0,0 1 16,0-1-16,0 21 0,0-21 16,0 22-16,0-22 15,0 21-15,0-21 0,0 0 0,0 1 16,0-1-16,0 0 0,0 0 15,0 0-15,-21-21 0,21 21 16,0 1-16,-21-22 47,21-22-47,0 1 16</inkml:trace>
  <inkml:trace contextRef="#ctx0" brushRef="#br1" timeOffset="185299.74">15536 10139 0,'0'0'0,"0"21"31,21-21-15,1 0-16,-1 0 0,21 0 0,-21 0 16,22 0-16,-22 0 0,21 0 15,-21 0-15,22 0 0,-1 0 0,-21 0 16,21-21-16,-20 21 0,-1 0 15,0 0-15,0 0 0,21 0 16,-42-21-16,0 0 63,22 21-48</inkml:trace>
  <inkml:trace contextRef="#ctx0" brushRef="#br1" timeOffset="186887.84">16870 10372 0,'0'0'0,"-21"-21"32,21-1-1,0 1-15,21 21-16,0 0 31,0 0-31,0 0 0,0 0 15,-21 21-15,22 1 16,-22-1-16,0 0 0,0 0 16,0 0-16,0 22 15,0-22-15,-22 21 0,1-21 16,0 0-16,0 1 0,0-1 0,0 0 16,-1-21-16,1 21 0,0 0 0,0 0 15,0-21-15,0 0 0,-1 22 16,1-22-1,42 0 17,1 0-17,-1 0-15,0 0 0,0 0 16,0 0-16,0 0 0,1 0 0,-1-22 16,21 22-16,-21 0 0,0 0 15,1 0-15,-1 0 0,0 0 16,0 0-1,-21-21 17,0 0-17</inkml:trace>
  <inkml:trace contextRef="#ctx0" brushRef="#br1" timeOffset="187211.65">17441 10287 0,'0'21'46,"0"0"-46,0 1 16,0-1-16,0 21 16,0 0-16,0-20 0,0-1 15,-21 0-15,21 21 0,-21-21 16,21 1-16,-21-1 0,21 0 0,0 0 16,-21-21-1,21-21 16</inkml:trace>
  <inkml:trace contextRef="#ctx0" brushRef="#br1" timeOffset="187511.48">17420 10266 0,'21'0'16,"0"-21"-16,1 21 15,-1 0-15,0 0 16,0 0-16,0 0 16,0 0-16,1 0 0,-1 21 15,0 0-15,0 0 0,-21 0 16,0 1-16,21-1 0,-21 0 0,0 21 16,0-21-16,0 1 0,0-1 15,0 0-15,0 21 16,-21-21-16,21 1 0,0-1 15,0 0-15,-21-21 16,0 0 0</inkml:trace>
  <inkml:trace contextRef="#ctx0" brushRef="#br1" timeOffset="187728.36">17462 10541 0,'22'0'47,"-1"-21"-47,0 21 0,0 0 0,0 0 15,0-21-15,1 21 0,-1 0 0,0 0 16,-21-21-16,21 21 0,0 0 15,0-22-15,1 22 16</inkml:trace>
  <inkml:trace contextRef="#ctx0" brushRef="#br1" timeOffset="188056.17">17949 10266 0,'0'21'32,"0"0"-32,0 0 15,0 1-15,0-1 0,0 0 16,0 0-16,0 0 0,0 22 15,0-22-15,0 0 0,0 0 0,0 0 16,0 0-16,0 22 16,0-22-1,0-42 17,0 0-32,0-1 15,0 1-15</inkml:trace>
  <inkml:trace contextRef="#ctx0" brushRef="#br1" timeOffset="188287.05">17949 10266 0,'21'21'31,"1"-21"-31,-1 21 16,-21 0-16,21 1 15,0-1-15,0 0 16,-21 0-16,0 0 16,21-21-1,1 0 17</inkml:trace>
  <inkml:trace contextRef="#ctx0" brushRef="#br1" timeOffset="188560.89">18330 10245 0,'-21'0'15,"0"0"-15,0 0 0,21 21 16,-21-21-16,-1 21 0,1-21 15,21 21-15,-21 0 0,0-21 0,0 43 16,0-43-16,-1 21 16,1 0-16,21 0 0,21-21 47,1-21-47,-1 0 15,0 0-15,0 21 0</inkml:trace>
  <inkml:trace contextRef="#ctx0" brushRef="#br1" timeOffset="188811.75">18351 10181 0,'0'21'47,"0"1"-47,0-1 0,0 0 16,0 0-16,0 0 0,0 43 15,0-43-15,0 0 0,0 0 16,0 0-16,0 1 0,0-1 16,0 0-16,0 0 0,0 0 0,0 0 15,0 1 1,-21-22 15</inkml:trace>
  <inkml:trace contextRef="#ctx0" brushRef="#br1" timeOffset="189459.97">16171 10901 0,'21'0'31,"1"0"-31,-1 0 16,0 0-16,21 0 0,-21 0 0,43 0 15,-22 0-15,1 0 16,20 0-16,-21 0 0,22 0 0,-22-21 16,22 21-16,-1 0 0,1-21 0,20 21 15,-20-22-15,21 22 0,-22 0 16,106-21-16,-84 21 16,0 0-16,-1-21 0,-20 21 0,21 0 15,-1 0-15,-20 0 0,-1 0 16,1-21-16,-1 21 0,1 0 0,-1 0 15,-20 0-15,20 0 0,-21 0 0,1 0 16,41 0 0,-20 0-16,-43 0 15,-42 0 48,0 0-63,0 0 15,-1 0-15</inkml:trace>
  <inkml:trace contextRef="#ctx0" brushRef="#br1" timeOffset="190069.62">16531 11113 0,'0'-22'16,"0"1"15,0 42 1,0 1-32,0-1 0,0 0 15,0 21-15,0-21 16,-21 1-16,21-1 0,0 0 15,-21 21-15,21-21 0,0 1 0,0-1 16,0 0-16,-21 0 0,21 0 16,-22 0-16,22 1 0,0-1 15,-21-21-15,21 21 0,0-42 47,0 0-47,21 21 16</inkml:trace>
  <inkml:trace contextRef="#ctx0" brushRef="#br1" timeOffset="190735.24">16743 11134 0,'0'-21'16,"21"21"0,0 0-16,0-22 15,0 22-15,1 0 0,-1 0 16,0 0-16,0 0 16,0 0-16,0 0 0,-21 22 15,22-1-15,-22 0 16,0 0-16,0 0 0,0 0 15,0 1-15,-22-1 0,1 0 16,0 0-16,0 0 0,0-21 0,21 21 16,-21-21-16,-1 0 0,22 22 15,-21-22-15,21-22 47,0 1-31,21 21-16,1 0 15,-22-21-15,21 21 0,0 0 16,0 0-16,0 0 0,0 0 16,1 0-16,-1 0 15,0 21-15,-21 0 0,42-21 16,-42 22-16,0-1 16,0 0-16,0 0 15,0 0-15,-21 0 16,0-21-16,0 0 0,0 22 15,-1-22-15,1 21 0,0-21 16,0 0-16,0 0 0,0 0 16,-1 0-16,1 0 0,0 0 15,0 0-15,0 0 0,-22 0 16,22 0-16,0 0 16,42 0 30,0 0-30,1 0-16,-1 0 0</inkml:trace>
  <inkml:trace contextRef="#ctx0" brushRef="#br1" timeOffset="191103.74">17611 11091 0,'0'0'16,"0"-21"-16,-22 42 47,22 1-32,0-1-15,0 0 0,0 0 16,0 0-16,0 0 0,0 22 16,-21-22-16,21 0 0,-21 0 0,0 0 15,21 1-15,0-1 0,0 0 0,-21 0 16,21 0-16,-21-21 0,21 21 16,-22-21-16,22-21 46,22 0-46,-1 21 0,-21-21 0,0 0 16</inkml:trace>
  <inkml:trace contextRef="#ctx0" brushRef="#br1" timeOffset="191403.57">17632 11091 0,'-43'64'0,"86"-128"0,-43 43 0,21 21 15,-21-21-15,21 21 16,0 0-1,0 0 1,1 0-16,-22 21 16,21 0-16,0 1 15,-21-1-15,0 0 0,21 0 0,0 0 16,-21 0-16,0 22 16,0-22-16,0 0 15,0 0-15,0 0 0,0 1 16,0-1-16,0 0 15,0 0 1</inkml:trace>
  <inkml:trace contextRef="#ctx0" brushRef="#br1" timeOffset="191658.93">17526 11324 0,'21'0'31,"0"0"-31,0 0 0,22 0 16,-43-21-16,42 21 0,-21 0 0,0 0 15,1-21-15,-1 21 0,0 0 16,0 0-16,-21-21 16,21 21-1,0 0 1,-21-21-16</inkml:trace>
  <inkml:trace contextRef="#ctx0" brushRef="#br1" timeOffset="191991.74">18182 11070 0,'-21'0'16,"21"21"15,0 1-31,0-1 16,0 0-16,0 0 15,0 0-15,0 0 0,0 1 16,0-1-16,0 0 0,-21 0 0,21 0 16,0 0-16,0 1 0,-21-22 15,21 21-15,0 0 0,0 0 16,21-42 31</inkml:trace>
  <inkml:trace contextRef="#ctx0" brushRef="#br1" timeOffset="192268.55">18224 11049 0,'0'21'15,"0"0"-15,0 1 16,0-1-16,22 0 0,-1-21 16,0 21-16,-21 0 0,42 0 15,-21 1 1,1-1-16,-1-21 15,-21 21 1,21-21 0,0 0-1,-21-21-15</inkml:trace>
  <inkml:trace contextRef="#ctx0" brushRef="#br1" timeOffset="192588.37">18754 11028 0,'0'0'0,"-64"0"15,43 0-15,0 21 16,0-21-16,-1 21 0,1-21 0,0 21 15,0 1-15,0-22 0,0 21 16,-1-21-16,1 21 0,21 0 0,-21-21 16,21 21-16,-21-21 0,21 21 15,21-21 32,0-21-47,0 21 0,1-21 0,-1 0 16,0 21-16,0-21 0,0 0 15,0 21-15</inkml:trace>
  <inkml:trace contextRef="#ctx0" brushRef="#br1" timeOffset="192846.23">18754 11007 0,'-22'21'16,"44"-42"-16,-22 42 47,0 0-47,0 0 15,0 0-15,0 1 0,0-1 16,0 0-16,0 0 0,0 0 16,21 22-16,-21-22 15,0 0-15,0 0 0,0 0 16,0 0-16,0 1 16,0-1-16,21-21 15</inkml:trace>
  <inkml:trace contextRef="#ctx0" brushRef="#br0" timeOffset="198735.76">9779 12467 0,'0'0'0,"0"-21"16,-21 21-1,21-21-15,-21 21 0,21-21 16,0 0-16,-22 21 15,1 0 1,21-22-16,-21 22 16,0 0-1,0 22-15,21-1 16,0 0-16,0 0 0,0 0 16,-21 0-16,21 1 0,0-1 0,0 0 15,0 21-15,0 1 0,0-1 0,0 0 16,0 1-16,0-1 15,0 21-15,0-20 0,0 20 0,0 1 16,0-22-16,0 22 0,0-22 0,-22 21 16,22 86-1,-21-44-15,21-62 16,0-1-16,-21 0 0,21 1 0,0-1 16,0-21-16,0 0 0,0 1 0,0-1 15,0 0-15,0 0 0,0-42 31,0 0-15,21 0-16,-21-1 0,21 1 0</inkml:trace>
  <inkml:trace contextRef="#ctx0" brushRef="#br0" timeOffset="201199.84">9737 12552 0,'0'0'0,"21"0"47,0 21-32,0-21-15,0 0 0,0 0 16,22 0-16,-22 0 0,0 0 16,0 0-16,22 0 0,-22 0 15,21 21-15,-21-21 0,22 0 0,-22 0 16,21 21-16,-21-21 0,22 0 15,-22 0-15,21 22 0,0-22 0,-20 0 16,62 0-16,-41 21 16,20-21-16,-21 0 0,1 0 15,20 0-15,1 0 0,-1 21 0,1-21 16,-1 0-16,22 0 0,-22 0 0,1 0 16,21 21-16,-22-21 0,22 0 15,-22 0-15,22 0 0,0 0 0,20 0 16,-20 0-16,21 0 0,-21 0 15,20 21-15,1-21 0,85 0 16,-85 0-16,-1 0 0,-20 0 16,21 0-16,0 0 0,0 0 0,126 21 15,-20-21 1,-106 0-16,0 0 0,0 0 16,-1 0-16,1 0 0,0 0 0,0 0 15,0 0-15,0 0 0,-1 0 16,1 0-16,0 0 0,21 0 0,-21 0 15,127 0 1,-127 0-16,105 0 0,-105 0 0,0-21 16,0 21-16,0 0 0,-1 0 15,1 0-15,0 0 0,0 0 0,0 0 16,-22 0-16,22 0 16,-21 0-16,0 0 0,20 0 0,-20 0 15,0 0-15,-1 0 0,1 0 0,-21 0 16,20 0-16,1 0 0,-22 0 15,1 0-15,-1 0 0,1-21 0,-1 21 16,1 0-16,-22 0 0,22 0 16,-1 0-16,-20 0 0,20-21 0,-21 21 15,22 0-15,-1 0 0,-20 0 16,20-21-16,1 21 0,-22 0 0,106-21 16,-105 21-16,-1 0 15,0 0-15,1-22 0,-1 22 16,0 0-16,-21 0 0,22 0 15,-1 0-15,-21 0 0,22-21 0,-22 21 16,21 0-16,22 0 16,-22 0-16,0 0 0,-21 0 15,1-21-15,-1 21 0,21 0 16,-21 0-16,0 0 0,1 0 0,-1 0 16,0 0-16,0-21 0,0 21 15,0 0-15,1 0 0,-1 0 0,0 0 16,0 0-16,0-21 0,0 21 15,1-21 1,-1 21 0,-21 21 46,0 0-46,0 0-16,0 0 0,0 0 15,0 1-15,0-1 0,0 21 16,0-21-16,0 22 0,21-22 0,-21 21 16,0 0-16,0 1 0,0-1 15,0 0-15,0-20 0,0 20 0,0 0 16,0 1-16,0 41 16,0-41-16,0-1 0,-21-21 15,21 21-15,0-20 0,0 20 0,-21-21 16,21 21-16,-22-20 0,22 20 15,-21-21-15,21 0 0,0 22 16,0-22-16,-21 0 0,21 0 0,-21 43 16,21-43-1,0 0-15,0 0 0,0 0 16,-21-21-16,21 21 16,0 1-1,-21-22 16,-1 0-15,1 0 0,0 0-16,0 0 0,0 0 15,0 0-15,-1 0 0,1 0 16,0 0-16,-42 0 0,20 0 16,1 0-16,21 0 0,-22 0 0,1 0 15,0 0-15,-1 0 0,1 0 16,0 0-16,-1 0 0,-20 0 15,21-22-15,-1 22 0,-20 0 0,-1 0 16,22 0-16,-22 0 0,-63 0 16,64 0-16,21 0 0,-22-21 0,1 21 15,-1 0-15,22 0 0,-64 0 16,64 0-16,-22 0 0,22 0 16,-1 0-16,1 0 0,-21 0 15,20 0-15,1-21 0,-22 21 16,22 0-16,0 0 0,-22 0 0,22 0 15,-22 0-15,-63 0 0,0 0 16,64 0-16,-1 0 16,-20 0-16,20 0 0,1 0 0,-22 0 15,22 21-15,-22-21 0,0 0 0,22 0 16,-22 0-16,-63 0 16,0 21-16,84-21 15,-20 0-15,-1 0 0,-63 0 16,63 0-16,0 0 0,1 0 15,-1 22-15,0-22 0,22 0 0,-22 0 16,22 0-16,-1 0 0,1 0 0,-85 21 16,-43-21-1,106 0-15,22 0 0,-1 0 16,1 0-16,-1 0 0,1 21 0,-22-21 16,22 0-16,-1 0 0,1 0 15,-64 0-15,63 0 16,-42 0-16,43 0 0,-1 0 15,1 0-15,21 0 0,-22 0 16,1 0-16,20 0 0,-20 0 0,20 0 0,1 0 16,-64 0-16,64 0 15,0 0-15,-1 0 0,1 0 16,-22 0-16,22 0 0,0 0 0,-1 0 16,1 0-16,0 0 0,-1 0 15,1 0-15,0 0 0,-43 0 16,43 0-16,-22 21 15,22-21-15,21 0 0,-22 0 0,22 0 16,-21 0-16,0 0 0,20 0 16,-20 0-16,0 0 0,-1 0 0,22 21 0,-63-21 15,20 0 1,43 0-16,0 0 0,-22 0 16,22 0-16,0 0 0,0 0 0,-21 0 15,20 0-15,-20 0 0,21 0 16,-21 0-16,-43 0 0,64 0 15,-22 0-15,1 0 0,0 0 0,-1 0 16,22 0-16,-21 0 0,0 0 16,20 0-16,-20 0 0,0 0 0,21 0 15,-22 0-15,1 0 16,21 0-16,0 0 0,-1 0 0,1 0 16,0 0-16,0 0 15,0 0-15,0 0 16,-1 0-16,1 0 15,0-21-15,0 21 0,0 0 16,0 0-16,-1 0 16,1 0-16,0-21 0,0 21 0,0 0 15,0 0-15,-1 0 0,1 0 0,0 0 16,0 0-16,0 0 0,0 0 16,-1 0-16,1 0 0,0 0 0,-64 21 15,64-21-15,0 0 16,-21 0-16,21 0 0,-22 0 15,22 0-15,0 0 0,0 0 0,0 0 16,-1 0-16,1 0 0,0 0 16,21-21 62</inkml:trace>
  <inkml:trace contextRef="#ctx0" brushRef="#br0" timeOffset="201684.56">10245 12933 0,'0'-21'0,"0"42"0,21-42 15,-21 42 32,0 21-47,-21-21 16,21 22-16,0-22 0,0 21 0,0 1 15,0-1-15,0 0 16,0 43-16,0-64 0,0 21 16,0 1-16,-22-1 0,22 0 0,0-20 15,0 20-15,0-21 0,-21 21 16,21-20-16,-21-1 16</inkml:trace>
  <inkml:trace contextRef="#ctx0" brushRef="#br0" timeOffset="202211.77">10033 13102 0,'0'0'15,"-21"-21"-15,0-42 16,21 41-16,0 1 0,0 0 15,0 0-15,21-21 0,0 20 16,21-20-16,1 21 0,-22 0 16,21 0-16,0-1 0,1 1 15,-1 21-15,43 0 16,-43 0-16,-21 21 0,22 22 0,-22-22 16,21 21-16,-42 1 0,0-1 0,0 0 15,0 1-15,0-1 0,-21 0 0,0 1 16,0-1-16,-22 0 15,22 1-15,-21-22 0,21 21 0,-22-21 16,1 0-16,21 1 0,-22-1 0,22 0 16,0-21-16,0 0 0,0 0 15,0 0-15,-1 0 0,1 0 16,21-21-16,0 0 16,0-1-16,0 1 0,21 0 15,1 21 1,-1 0-16,0 0 0,0 0 0,0 21 15,0 0-15,1-21 0,-1 22 0,0-1 16,0 0-16,0 0 16,0 21-16,1-20 0,-22-1 0,21 0 15,0 21-15,0 1 16,0-22-16,-21 0 0,21-21 0,-21 21 16,22-21-16,-1 0 0,0 0 15,0 0-15,0 0 0,0 0 16,1 0-16,-1-21 0,-21 0 15</inkml:trace>
  <inkml:trace contextRef="#ctx0" brushRef="#br0" timeOffset="202600.55">10689 13420 0,'-21'0'0,"0"21"16,42-21 15,0 0-31,0 0 0,0 0 16,1 0-16,-1-21 0,0 21 0,0-21 15,0 21-15,22-22 0,-22 1 16,0 0-16,-21 0 16,0 0-16,-21 21 15,0 0 1,-1 0-16,1 0 0,0 21 15,0 0-15,0 0 16,0 0-16,21 1 0,-22 20 16,1-21-16,21 0 0,0 22 15,0-22-15,0 0 0,0 0 0,0 0 16,21 0-16,1 1 0,-1-22 16,0 0-16,0 0 15,0 0-15,22 0 0,-22 0 0,0 0 16,21 0-16,-21 0 0,1-22 15,-1 1-15,0 0 0,21 0 0</inkml:trace>
  <inkml:trace contextRef="#ctx0" brushRef="#br0" timeOffset="203291.15">11197 13314 0,'0'21'16,"0"0"-16,-21 0 0,21 1 15,0-1-15,0 0 16,-21 0-16,21 21 0,0-20 16,0-1-16,0 0 0,0 0 0,0 43 15,-21-22 1,21-21-16,0 0 16,0-42 15,0 0-16,0 0-15,0 0 0,0-1 16,0 1-16,0 0 0,0 0 16,0 0-16,0 0 0,21-1 0,0 1 15,-21 0-15,21 0 0,0 0 0,0 21 16,1-21-16,-1-1 16,0 22-16,0 0 0,0 0 0,0 0 0,1 0 15,-1 0-15,0 0 16,0 0-16,0 22 0,0-1 0,1 0 15,-22 0-15,0 0 0,0 22 16,0-1-16,0-21 16,0 21-16,0-20 0,0-1 0,0 0 15,0 0-15,0 0 0,0 0 16,0-42 15,0 0-31,0 0 0,0 0 16,0 0-16,0-1 0,0 1 0,0-21 15,0 21-15,0-22 0,0 22 16,0 0-16,21-21 0,0 21 16,0-1-16,-21 1 0,21 0 0,0 0 15,22 21-15,-22 0 0,0-21 16,0 21-16,22 0 0,-22 0 0,0 0 16,21 21-16,-21-21 0,43 42 15,-43-21-15,-21 1 0,0-1 16,0 0-16,0 0 0,0 21 0,0-20 15,0-1-15,0 21 0,0-21 16,-21 0-16,21 1 0,-21 20 16,21-21-16,0-42 47,0 0-47,0 0 0</inkml:trace>
  <inkml:trace contextRef="#ctx0" brushRef="#br0" timeOffset="203735.9">12255 13356 0,'0'0'0,"-21"21"32,0 1-32,0-1 15,21 0-15,0 0 16,-21 0-16,21 0 0,-21 1 15,21-1-15,0 21 0,-22-21 0,22 0 16,0 1-16,0-1 0,0 0 16,0 0-16,0 0 0,22 0 0,-1-21 15,0 22-15,0-22 16,0 0-16,0 0 0,1 0 16,-1 0-16,0-22 0,0 1 0,0 21 0,0-21 15,1 0-15,-1 0 0,0 0 16,21-43-16,-42 43 15,0 0-15,0-22 0,0 22 0,0 0 0,0-21 16,0 21-16,-21-1 0,0 1 16,0 0-16,-22 0 0,22 21 15,0 0-15,-42 0 16,41 0-16,1 0 0,-21 0 0,21 21 16,0-21-16,-1 21 0,1 0 15,21 1-15,0-1 16,0 0-16,0 0 0,21-21 15,1 0-15,-1 0 16,0 0-16,0 0 0,0 0 0</inkml:trace>
  <inkml:trace contextRef="#ctx0" brushRef="#br0" timeOffset="204019.02">12700 13060 0,'0'0'0,"0"-21"15,0 42 17,0 0-32,0 0 0,0 22 0,0-22 15,0 0-15,-21 21 0,21 1 0,0-22 16,-21 21-16,21 0 0,0-20 16,0 20-16,-22 0 0,22-21 0,0 1 15,0 20-15,0-21 0,0 0 16,0 0-16,0 1 0,0-1 15,22-21 1,-1 0-16,0 0 16,0-21-16,0-1 0,-21 1 15,21 0-15,1 0 0</inkml:trace>
  <inkml:trace contextRef="#ctx0" brushRef="#br0" timeOffset="204444.81">12827 13462 0,'0'0'0,"-21"21"16,21 0-16,0 1 31,21-22-15,0 0 0,0 0-16,0 0 0,1-22 15,-1 22-15,0-21 0,0 21 0,0-21 16,-21 0-16,21 0 0,1 0 15,-22-1-15,0 1 0,0 0 16,-22 21 0,1 0-16,0 0 15,0 0-15,0 21 0,0-21 16,-1 21-16,1 1 16,21-1-16,-21 0 0,0 0 0,21 0 15,0 22-15,0-22 0,0 0 0,0 0 16,0 0-16,0 0 0,0 1 15,0-1-15,21 0 0,0-21 16,0 0-16,1 0 0,-1 0 16,0 0-16,21 0 0,1 0 15,-22 0-15,0 0 0,21-21 0,-21 21 16,22-21-16,-22-1 0,0 1 16,0 0-16,0 0 0,-21 0 15,0 0-15,0-1 0</inkml:trace>
  <inkml:trace contextRef="#ctx0" brushRef="#br0" timeOffset="204691.67">12615 13208 0,'0'0'0,"21"0"16,1 0-1,-1 0-15,21 0 0,-21-21 16,22 21-16,-22 0 0,21-21 0,0 0 16,1 21-16,-22 0 15,21-22-15,1 22 0,-1 0 16,0 0-16,-21 0 31</inkml:trace>
  <inkml:trace contextRef="#ctx0" brushRef="#br0" timeOffset="205192.38">13758 12975 0,'0'0'0,"-21"0"16,0 0-16,0 0 16,21 21-1,0 1-15,-21 20 0,21-21 0,0 21 16,-22 1-16,22-22 0,0 21 15,0 1-15,0-1 0,0 0 0,-21 1 16,21-1-16,-21 0 0,21 1 16,0-22-16,0 21 0,0-21 15,0 0-15,0 1 0,0-1 0,0 0 16,21-21 0,0 0-16,-21-21 15,22 0-15,-1-1 0,21 1 0,-21 0 16</inkml:trace>
  <inkml:trace contextRef="#ctx0" brushRef="#br0" timeOffset="205435.25">13991 13250 0,'-42'85'15,"84"-170"-15,-63 85 16,0 0-16,0 22 16,-1-1-16,1 0 0,0 0 0,-21 21 15,21-20-15,-1-1 0,1 21 16,0-21-16,0 22 0,0-22 15,0 0-15,21 0 0,0 0 0,-22 0 16,44-21 15,-1-21-31,21 0 0,-21 0 16,0 0-16,1-22 0,-1 22 16,0 0-16,0-21 0,21-1 15,-20 1-15</inkml:trace>
  <inkml:trace contextRef="#ctx0" brushRef="#br0" timeOffset="205628.14">13991 13272 0,'21'0'16,"22"84"0,-107-168-16,128 189 0,-64-83 15,0-1-15,21 21 0,-21-21 16,21 0-16,-21 1 0,21-1 16,-21 21-16,0-21 0,21 0 0,-21 1 15,21-22-15,1 21 16,-1-21-16,0 0 15,0 0-15,0-21 0,-21-1 16,21 1-16,1 0 0,-1 0 16,-21-21-16</inkml:trace>
  <inkml:trace contextRef="#ctx0" brushRef="#br0" timeOffset="205844.01">14393 12975 0,'0'-21'16,"0"42"-16,0-63 0,-21 63 15,21 0-15,0 0 0,0 1 16,0 20-16,-21-21 0,21 21 0,0-20 16,0 20-16,-21 0 0,21 1 0,0-1 15,0-21-15,0 21 0,0 22 16,0-22-16,0 22 16,0-43-16,0 0 15,0 0-15,0 0 0,21-21 0,0 0 16,0 0-16,0 0 0,1 0 15,-1 0-15,-21-21 0</inkml:trace>
  <inkml:trace contextRef="#ctx0" brushRef="#br0" timeOffset="206225.79">14605 13441 0,'0'21'0,"-21"-21"16,21 21-16,0 0 15,21-21 17,0 0-32,0 0 0,0-21 0,1 21 15,-1-21-15,0 21 0,0-21 0,0 21 16,-21-21-16,21 0 16,1-1-16,-22 1 0,0 0 0,0 0 15,0 0-15,0 0 16,-22 21-16,1 0 0,0 0 15,0 0-15,0 0 0,0 21 0,-1 0 16,-20 0-16,21 43 16,0-43-16,21 0 15,0 21-15,0-21 0,0 22 0,0-22 16,0 0-16,0 0 0,0 0 16,0 1-16,21-1 0,0-21 15,0 0-15,0 0 0,22 0 16,-22 0-16,0 0 0,21 0 0,-20-21 15,-1 21-15,21-22 0,-21 1 0,22 0 16</inkml:trace>
  <inkml:trace contextRef="#ctx0" brushRef="#br0" timeOffset="206738.97">15176 13018 0,'0'0'0,"-21"-22"0,21 1 16,-21 21-16,0 0 0,0 0 15,21 21 1,0 1-16,-21 20 16,21-21-16,0 0 0,0 22 0,0-22 15,0 21-15,0-21 0,0 22 0,0-22 16,0 21-16,0-21 0,0 22 0,0-22 16,0 21-16,0-21 0,0 0 15,0 1-15,0 41 16,0-42-16,0 0 0,0-42 47,0 0-32,0 0-15,0 0 0,0 0 0,0-1 16,0-20-16,0 21 0,21 0 0,0 0 16,0-1-16,0 22 0,-21-21 15,43 0-15,-1 21 0,-21-21 16,0 21-16,0 0 0,22 0 15,-22 0-15,21 0 0,-21 21 16,22-21-16,-22 21 0,0 0 0,0 1 16,0-22-16,1 21 0,-22 0 15,0 0-15,0 0 0,0 0 0,-22 1 16,1-1-16,0 0 0,-21 0 16,21 0-16,-64 22 0,43-22 15,-1-21-15,1 21 0,0-21 0,20 0 16,1 0-16,-21 0 0,21 0 15,21-21 1,21 0-16,0-1 16</inkml:trace>
  <inkml:trace contextRef="#ctx0" brushRef="#br0" timeOffset="207307.66">15896 13018 0,'0'-22'0,"0"1"15,-21 21-15,21-21 16,0 42 0,0 0-16,0 22 15,0-22-15,0 21 0,0 1 16,0-22-16,0 21 0,0 0 0,0 43 15,0-21 1,0-22-16,-21 0 0,21 22 16,0-43-16,0 0 0,0 0 0,0 0 15,0 1-15,0-1 16,0-42 0,0-1-1,0 1-15</inkml:trace>
  <inkml:trace contextRef="#ctx0" brushRef="#br0" timeOffset="207677.45">15663 13060 0,'0'0'0,"-21"-42"16,0 20-16,21 1 16,21 0-1,0 21-15,0-21 0,1 21 16,-1 0-16,21 0 0,0 0 0,1 0 0,20 0 15,-20 0-15,20 0 16,1 21-16,-1 0 0,1 0 0,-1 1 16,-21 20-16,1-21 0,-1 21 15,-21 1-15,0-22 0,-21 21 0,0 1 16,0-1-16,0-21 0,-42 21 0,-21 22 16,20-43-16,1 21 15,0-20-15,-1-1 0,1 0 0,0 0 16,-1 0-16,1 0 0,0 1 15,-1-22-15,22 0 0,-21 21 0,21-21 16,-1 0-16,1 0 16,21-21-1,0-1 1,21 22-16,1-21 0,-1 0 16,0 21-16,0-21 0,0 21 0</inkml:trace>
  <inkml:trace contextRef="#ctx0" brushRef="#br0" timeOffset="208087.22">16319 13399 0,'0'-22'16,"22"22"-16,-1-21 15,0 21-15,-21-21 0,42 21 16,-21 0-16,1 0 0,-1 0 15,21 0-15,-21 21 0,0 0 16,43 22 0,-22 20-16,-21-42 0,-21 1 15,0-1-15,0 21 0,0-21 0,0 0 16,0 1-16,0-1 0,0 0 0,-21 0 16,0 0-16,21 0 15,-21-21-15,0 0 0,21-21 31,0 0-31,0 0 16,0 0-16,0 0 0,0-1 0,0-20 16,0 21-16,0-21 0,0 20 15,21 1-15,0 0 0,-21-21 0,21 21 16,0 21-16,1-22 0,-1 1 16,21 21-16,-21-21 15,0 21-15,1 0 0,-1 0 0,0 0 16,0 0-1</inkml:trace>
  <inkml:trace contextRef="#ctx0" brushRef="#br0" timeOffset="208333.66">17018 13356 0,'0'21'15,"0"1"1,0-1-1,0 0-15,0 0 0,0 0 16,0 0-16,0 1 0,0-1 16,0 0-16,0 21 15,0-21-15,0 1 0,0-1 16,21-42 31,-21-1-47</inkml:trace>
  <inkml:trace contextRef="#ctx0" brushRef="#br0" timeOffset="208507.7">17018 13229 0,'0'0'0,"-21"0"16,0 0-16,-1 0 15,22-21-15,0 42 47,22-21-31,-1 0-16,0 21 0,0-21 15</inkml:trace>
  <inkml:trace contextRef="#ctx0" brushRef="#br0" timeOffset="209677.47">17272 13377 0,'-21'0'0,"0"0"16,-1 0-1,44 0 17,-1 0-32,0 0 15,0 0-15,0 0 0,0 22 0,1-22 16,-22 21-16,21 0 0,0 0 15,-21 0-15,0 0 0,0 1 0,21-1 16,-21 0-16,0 0 0,0 0 16,0 0-16,0 1 0,0-1 15,21-42 32,-21-1-47,21 1 0,-21 0 0,0 0 16,22 0-16,-1-22 0,0 1 15,0 0-15,-21 21 0,21-22 16,0 22-16,-21 0 0,22 0 16,-22 0-16,21-1 0,-21 44 31,0-1-15,0 0-16,0 0 0,0 0 15,-21 0-15,21 1 0,0-1 16,-22 21-16,1-21 0,21 0 15,-21 1-15,21 20 0,0-21 0,0 0 16,0 0-16,0 1 0,0-1 16,21 0-16,22-21 15,-22 21-15,0-21 0,0 0 16,0 0-16,0 0 0,1 0 0,20 0 16,-21 0-16,21-21 0,-20 21 0,-1-21 15,21 0-15,-21-1 0,0 1 16,1 0-16,-1 0 0,-21 0 0,0 0 15,0-1-15,21 1 0,-21 0 16,0 0-16,0 0 16,0 0-16,-21 21 0,0 0 15,-1 0 1,1 0-16,0 0 16,21 42-16,-21-21 15,21 0-15,0 0 0,0 1 16,-21-1-16,21 0 0,0 0 0,0 0 15,0 0-15,0 1 0,0-1 16,21 0-16,0 0 16,0-21-16,0 0 15,1 0-15,-1 0 0,0 0 16,0 0-16,0 0 0,0 0 16,-21-21-16,22 21 15,-1-21-15,0 0 0,-21-1 0,21 1 16,0 0-16,-21 0 0,21 0 0,-21-22 15,0 22-15,22 0 0,-22 0 16,0 0-16,0 0 0,0-1 16,0 1-1,21 21 32,-21 21-47,21-21 0,0 0 16,0 0-1,0 0-15,1 0 16,-1 0-16,0 0 0,0 0 16,0 0-1,-21 22 1,0-1-16,0 0 16,-21 0-16,21 0 15,-21 0-15,21 1 0,-21-1 0,0 0 16,21 21-16,0-21 15,0 1-15,0-1 0,0 0 16,21-21 0,0 0-16,0 0 15,0 0-15,0 0 0,1 0 16,-1 0-16,0 0 0,0-21 0,0 0 16,0-1-16,22 1 0,-22-21 15</inkml:trace>
  <inkml:trace contextRef="#ctx0" brushRef="#br0" timeOffset="210040.4">19240 12785 0,'0'0'0,"-21"0"16,0-21-16,0 21 16,0 0-16,0 0 0,-1 0 15,1 0-15,0 21 0,21 0 16,-63 42 0,41 22-16,22-64 15,0 0-15,-21 22 0,21-22 16,0 0-16,0 0 0,0 0 15,0 1-15,21-1 0,1-21 0,-22 21 16,21-21-16,0 0 0,0 0 16,0 0-16,0 0 0,1 0 0,-1 0 15,0 0-15,0 0 0,0 0 16,-21-21-16,21 0 0,43-22 16</inkml:trace>
  <inkml:trace contextRef="#ctx0" brushRef="#br0" timeOffset="210599.83">19283 12573 0,'0'0'0,"-43"0"0,22-21 0,0 21 0,-21 0 15,21 0-15,-22 0 0,22 0 0,-21 0 16,21 0-16,-1 0 0,-20 0 15,21 21-15,-21 0 0,20 0 0,1 1 16,-21-1-16,21 0 0,0 21 16,-1 1-16,1-22 0,0 21 0,0 0 15,21 1-15,0-22 0,-21 64 16,21-43-16,0 21 16,0-20-16,0-22 0,21 42 15,0-41-15,0-1 16,0 0-16,1 0 0,-1 0 0,21 0 15,-21 1-15,0-1 0,22-21 0,-22 0 16,0 21-16,21-21 0,-20 0 16,20 0-16,0 0 0,-21 0 0,22-21 15,-1 21-15,-21-21 0,22-1 0,-1 1 16,0 0-16,-21 0 0,22 0 16,-22 0-16,21-22 0,-21 22 15,1-21-15,-1-1 0,21-62 16,-42 20-1,0 21-15,0 22 0,0 0 0,0-1 16,-21 22-16,0-21 0,0 21 0,-22 0 16,1-22-16,0 43 0,-22-21 0,22 0 15,-1 21-15,-62 0 16,62 0-16,22 0 0,-21 0 0,-1 0 16,22 0-16,0 21 0,0 0 0,0 0 15,0 1-15,-1-1 0,1 0 16,0 21-16,21-21 0,0 22 0,-21-22 15,21 0-15,-21 21 0,21-20 16</inkml:trace>
  <inkml:trace contextRef="#ctx0" brushRef="#br0" timeOffset="213798.95">6350 9991 0,'0'-21'16,"0"-1"0,0 1-1,0 42 48,0 1-63,0-1 15,0 0-15,0 0 16,0 0-16,0 0 0,0 1 16,0-1-16,0 0 0,-21 0 15,21 0-15,0 0 0,-21-21 16,21 22-16,0-1 16,-22-21-16,22 21 0</inkml:trace>
  <inkml:trace contextRef="#ctx0" brushRef="#br0" timeOffset="214106.77">6350 10647 0,'0'0'0,"0"21"15,21 0 1,-21 0 0,0 1-16,0-1 15,0 0 1,0 0-16,0 0 16,0 0-16,0 1 15,0-1 1,0 0-16,0 0 15,0 0-15,0 0 16</inkml:trace>
  <inkml:trace contextRef="#ctx0" brushRef="#br0" timeOffset="214356.14">6371 11367 0,'0'0'16,"0"21"-16,0 0 0,0 0 16,0 0-16,0 0 15,0 1-15,0-1 16,0 0-16,0 0 16,0 0-16,0 0 15,0 1-15,-21-1 16,21 0-16,0 0 15,-21 0 1</inkml:trace>
  <inkml:trace contextRef="#ctx0" brushRef="#br0" timeOffset="214623.98">6308 12107 0,'0'0'0,"-22"43"16,22-22-16,0 0 16,0 0-1,-21 0-15,21 1 0,0-1 16,0 0-16,-21 0 15,21 0-15,0 0 16,0 1-16,0-1 16</inkml:trace>
  <inkml:trace contextRef="#ctx0" brushRef="#br0" timeOffset="-214624.89">6265 12679 0,'0'21'16,"0"21"0,0-20-16,0-1 15,0 0 1,0 0-16,0 0 15,0 0-15,0 1 16,0-1 0,0 0-16</inkml:trace>
  <inkml:trace contextRef="#ctx0" brushRef="#br0" timeOffset="-214212.12">6392 13272 0,'0'21'16,"21"-21"-1,1 0 16,-1 0-31,0 0 16,0 0-16,0 0 16,0 0-16,1 0 0,-1 0 15,-21-21-15,21 21 0,0 0 0,0-22 16,0 22-16</inkml:trace>
  <inkml:trace contextRef="#ctx0" brushRef="#br0" timeOffset="-214003.24">7027 13229 0,'21'0'0,"-42"0"0,64 21 15,-22-21-15,0 0 16,0 0 0,0 0-1,0 0-15,1 0 0,-1 0 16,0 0-16,0 0 0,0 0 15,0 0-15,1 0 16,-1-21-16,0 21 0,0-21 16</inkml:trace>
  <inkml:trace contextRef="#ctx0" brushRef="#br0" timeOffset="-213781.37">7683 13187 0,'22'0'0,"-1"0"16,0 0-16,0 0 16,0 0-16,0 0 15,1 0-15,-1 0 16,0 0-16,0 0 0,0 0 16,0 0-16,1 0 0,-1 0 0,0 0 15,0 0-15,0 0 0,0 0 16,1 0-16,-1 0 0,0 0 0,21 0 15</inkml:trace>
  <inkml:trace contextRef="#ctx0" brushRef="#br0" timeOffset="-213549.5">8403 13166 0,'42'0'15,"-20"0"-15,-1 0 16,0 0-16,-21 21 0,21-21 15,0 0-15,0 0 16,1 0-16,-1 0 16,0 0-16,0 0 0,0 0 15,0 0-15,1 0 16,-1 0-16,0 0 0,0 0 16,0 0-16,0 0 15,1 0 1</inkml:trace>
  <inkml:trace contextRef="#ctx0" brushRef="#br0" timeOffset="-213365.61">8932 13145 0</inkml:trace>
  <inkml:trace contextRef="#ctx0" brushRef="#br0" timeOffset="-212813.92">8678 12848 0,'-21'0'0,"42"0"0,-63 0 32,42 21-17,21 1 1,0-22-16,0 21 15,1-21-15,20 21 0,-21-21 16,0 0-16,0 21 0,1-21 0,-1 0 16,21 21-16,-21-21 0,0 0 0,1 0 15,-1 0-15,0 0 0,0 0 16,0 0-16,0 0 0,1 0 16,-22 21 30,0 1-30,-22-1-16,22 0 16,-21-21-16,0 21 0,0 0 15,0-21-15,0 21 0,-1 1 16,1-1-16,0 0 0,0 0 0,0 0 16,-22 0-16,22 22 0,-21-22 15,-22 21-15,1 22 16,42-22-16,0-21 0,-1 0 15,1 1-15,0-1 0,21 0 0,-21 0 16,21 0-16,0 0 0,0 1 31,0-44 1,0 1-32,21 0 15,0 0-15</inkml:trace>
  <inkml:trace contextRef="#ctx0" brushRef="#br0" timeOffset="-212041.55">13737 9440 0,'0'-21'15,"0"42"32,0 1-47,0-1 16,0 0-16,-21-21 0,21 21 15,0 0-15,0 22 0,0-22 0,0 0 16,0 0-16,0 21 16,0-20-16,0-1 0,0 0 15,0 0-15,0 0 0,21-21 16,-21 21-16,0 1 0,21-1 15</inkml:trace>
  <inkml:trace contextRef="#ctx0" brushRef="#br0" timeOffset="-211829.67">13758 10139 0,'0'0'0,"0"21"0,0 21 15,0-20 1,-21-22-16,21 21 0,0 0 15,-21-21-15,21 21 16,0 0 0,0 0-1,0 1 1,0-1 0</inkml:trace>
  <inkml:trace contextRef="#ctx0" brushRef="#br0" timeOffset="-211624.79">13695 10732 0,'0'21'0,"0"0"16,0 0-16,0 0 15,0 0-15,0 1 16,0-1-1,0 0-15,0 0 16,0 0 0</inkml:trace>
  <inkml:trace contextRef="#ctx0" brushRef="#br0" timeOffset="-211389.92">13695 11240 0,'0'21'0,"0"-42"0,0 63 16,0-21-16,0 0 16,0 0-1,0 1 1,0-1-16,0 0 16,0 0-1,0 0 1,0 0-1,0 1-15,0-1 16</inkml:trace>
  <inkml:trace contextRef="#ctx0" brushRef="#br0" timeOffset="-211157.06">13674 11642 0,'0'21'15,"0"-85"-15,-22 149 0,44-127 0,-44 105 0,22-42 16,-21-21-16,21 22 15,0-1 1,0 0 0,0 0-1,21 0 1,-21 0 15,0 1-31,0-1 16,0 0-1</inkml:trace>
  <inkml:trace contextRef="#ctx0" brushRef="#br0" timeOffset="-210577.64">13271 12150 0,'0'-21'0,"0"42"0,-21-42 15,42 21 16,1 0-15,-1 0-16,0 21 0,0 0 16,0 0-16,0-21 15,1 21-15,20 0 16,-21-21-16,0 22 0,0-22 0,-21 21 0,22 0 16,-1-21-16,-21 21 0,21-21 15,-21 21-15,21-21 16,0 21-16,-21 1 15,21-22 32,1 0-31,-1-22 0,-21 1-16,21 21 0</inkml:trace>
  <inkml:trace contextRef="#ctx0" brushRef="#br0" timeOffset="-210264.82">14160 11938 0,'0'0'0,"-21"0"47,0 21-47,0 0 0,0 1 15,0-1-15,-1 0 0,1 0 0,0 21 16,0-20-16,-21-1 0,20 21 16,1-21-16,0 22 0,0-22 15,0 0-15,-43 42 0,43-41 16,21-1-16,-21 0 0,0 0 16,21 0-16,-21 0 0,21 1 15,0-1-15,21-42 47</inkml:trace>
  <inkml:trace contextRef="#ctx0" brushRef="#br0" timeOffset="-209320.55">21336 9250 0,'0'21'78,"0"0"-78,0 0 16,0 1-16,0-1 16,0 0-16,0 0 0,0 0 15,21 22-15,-21-22 0,21 0 0,-21 0 16,0 21-16,0-20 0,21-1 16,-21 0-16,22 21 0</inkml:trace>
  <inkml:trace contextRef="#ctx0" brushRef="#br0" timeOffset="-209112.67">21421 10097 0,'0'0'0,"0"21"0,0 0 0,0 0 15,-22 0-15,1 0 0,21 1 16,-21-1-16,21 0 0,-21 0 0,21 0 16,0 0-16,-21 1 15,21-1-15,0 0 0,0 0 0,-21-21 16,21 42-16,0-20 0,0-1 15,0 0-15,0 0 16,0 0-16,0 0 0,0 1 16,0-1-16,0 0 0,0 0 15</inkml:trace>
  <inkml:trace contextRef="#ctx0" brushRef="#br0" timeOffset="-208872.81">21294 10964 0,'0'22'0,"0"-1"0,0 0 16,0 0-16,0 0 0,0 0 16,0 1-16,-22-1 0,22 0 15,0 0-15,0 0 0,0 0 0,0 1 16,0-1-16,0 0 0,0 0 16,0 0-16,0 0 0,0 1 0,0-1 15,0 0-15,0 21 16,0-21-16,22-21 0,-22 43 15,0-22-15,0 0 0,0 0 16,0 0-16,0 1 16,0-1-16</inkml:trace>
  <inkml:trace contextRef="#ctx0" brushRef="#br0" timeOffset="-208698.88">21294 11790 0,'0'42'31,"0"-21"-31,0-105 0,0 105 0,0 64 0,0-64 15,-22-21-15,22 21 0,0 0 16,0 0 0,0 0-1,0 1-15,0-1 16,0 0 0</inkml:trace>
  <inkml:trace contextRef="#ctx0" brushRef="#br0" timeOffset="-208463.01">21294 12277 0,'0'0'16,"0"21"-16,0 0 0,0 0 16,0 0-16,0 1 15,-22-1-15,22 0 16,0 0-1,0 0-15,0 0 16,0 1-16,0-1 16,0 0-1,0 0-15,0 0 16,0 0-16</inkml:trace>
  <inkml:trace contextRef="#ctx0" brushRef="#br0" timeOffset="-208289.11">21272 12700 0,'0'42'16,"0"1"15,0-128-31,0 191 0,0-85 16,0 0-1,22 0 1,-22 1 0,0-1 15</inkml:trace>
  <inkml:trace contextRef="#ctx0" brushRef="#br0" timeOffset="-208081.15">21294 12933 0,'0'21'31,"0"-42"-31,-22 42 0,1-21 16,0 0-1,0 0-15,21 21 0,-21-21 0,0 0 16,-1 0-16,1 21 15,0-21-15,0 0 0,0 0 0,-22 0 16,22 0-16,0 0 0,0 0 0,-21 0 16,20 0-16,1 0 0,-21 22 0,21-22 15,-22 0-15,22 0 16,0 0-16,0 0 16</inkml:trace>
  <inkml:trace contextRef="#ctx0" brushRef="#br0" timeOffset="-207914.25">20510 12996 0,'-21'0'16,"106"0"-16,-149 0 0,22 0 0,21 0 31,0 0-15,0 0-1</inkml:trace>
  <inkml:trace contextRef="#ctx0" brushRef="#br0" timeOffset="-207477.41">20532 12721 0,'0'0'0,"0"-21"15,0 42 32,0 0-31,0 1-16,0-1 16,0 0-16,-22-21 0,1 21 15,0 0-15,0 0 0,0-21 0,0 22 16,-1-1-16,1 0 0,-42 21 15,20-21-15,22-21 0,-21 22 16,21-1-16,0-21 0,-1 0 0,1 21 16,0-21-16,0 0 15,21 21 1,21-21 0,0 0-1,0 0-15,1 21 16,-1-21-16,0 0 0,0 0 0,0 0 0,0 0 15,-21 21-15,22-21 0,-1 0 16,0 0-16,0 0 0,0 22 16,0-22-16,1 0 31</inkml:trace>
  <inkml:trace contextRef="#ctx0" brushRef="#br0" timeOffset="-207301.51">20468 13229 0,'0'0'0,"0"21"15</inkml:trace>
  <inkml:trace contextRef="#ctx0" brushRef="#br0" timeOffset="-206004.9">5080 15769 0,'0'-21'15,"0"42"-15,-21-42 0,21 0 16,-21 0-16,21 0 0,0-1 16,-22 1-16,22 0 15,0 0-15,-21 21 16,21-21-16,0 42 47,0 0-47,0 0 0,0 0 15,0 1-15,0 20 0,0 0 0,0 1 16,0 20-16,0-21 0,0 22 0,0-22 16,0 22-16,21-1 0,-21-20 15,0 20-15,0-21 0,0 22 0,0-22 16,0 1-16,0-1 0,0 0 16,22 1-16,-22-22 0,0 21 0,0-21 15,0 22-15,0-22 16,0 0-16,0 0 0,21-21 15,-21-21 1,0 0-16,0 0 0,0-1 16,0 1-16</inkml:trace>
  <inkml:trace contextRef="#ctx0" brushRef="#br0" timeOffset="-204312.87">5038 15727 0,'0'0'0,"0"-21"31,21 21 0,0 0-31,0 0 16,0 0-16,22 0 16,-22 0-16,0 0 0,21 0 0,1 21 15,-22-21-15,21 0 0,22 0 0,-22 0 16,21 21-16,-20-21 0,20 0 16,1 21-16,-1-21 0,1 0 15,63 0-15,-64 0 0,64 0 16,-63 0-16,-1 0 15,22 21-15,-22-21 0,1 0 0,21 0 16,-22 0-16,1 0 0,20 0 0,-20 0 16,20 0-16,-20 0 0,-1 0 15,22 0-15,63 0 16,22 22-16,-86-22 0,1 0 16,0 0-16,20 0 0,-20 0 15,21 0-15,-21 0 0,20 0 0,1 0 16,-21 0-16,21 21 0,21-21 0,-21 0 15,-1 0-15,1 0 0,21 0 16,-21 0-16,0 0 0,211 21 16,-211-21-16,0 0 15,0 0-15,21 0 0,-21 0 0,0 0 16,-1 0-16,-20 0 0,42 0 0,-21 0 16,0 0-16,0 0 0,-1 0 15,1 0-15,-21 0 0,105 0 16,-105 0-16,0 21 0,-1-21 15,1 0-15,0 0 0,-1 0 16,1 21-16,0-21 0,-1 0 0,1 0 16,42 21-16,-63-21 15,-1 22-15,1-1 0,-22-21 0,0 0 16,1 21-16,-22-21 0,0 21 16,21-21-16,-21 21 0,1-21 15,-22 21-15,0 1 16,0-1-1,0 0 1,0 0 0,0 0-16,0 0 15,0 1 1,0-1-16,0 0 0,0 0 0,0 0 16,0 0-16,0 1 0,0-1 0,0 21 15,0-21-15,0 43 16,0-43-16,0 21 0,0-21 15,0 22-15,-22-1 0,1-21 16,21 22-16,-21-1 0,21-21 0,-21 21 16,0 1-16,21-22 0,-21 21 15,-1-21-15,1 22 0,0-22 0,0 0 16,0 21-16,21-20 16,-21-1-16,-22 21 0,43-21 15,0 0-15,-21-21 0,21 22 16,-21-22-16,0 21 15,0-21 1,-1 0 0,22 21-1,-21-21-15,0 0 0,0 0 16,0 0-16,0 0 16,-1 0-16,1 0 0,0 0 15,-21 0-15,21 0 0,-22 0 0,1 0 0,0 0 16,-1 0-16,1 0 15,0 0-15,-22 0 0,1 0 0,-1 0 0,-126 0 16,126 0 0,1 0-16,-1 0 0,1 0 15,-1 0-15,1-21 0,-1 21 0,-21 0 16,22 0-16,-22 0 0,1 0 16,-1 0-16,-21 0 0,0 0 15,0 0-15,1 0 0,-1 0 0,0 0 0,-21 0 16,-85 0-16,106 0 15,22 0-15,-22 0 0,0 0 0,21 0 16,-20 0-16,20 0 0,0 0 16,-21 0-16,-63 0 15,84 0-15,1 0 0,-1 0 0,0 0 16,1 0-16,-1 0 0,0 0 16,1 0-16,-1 0 0,0 0 0,1 0 15,-1 0-15,-127-21 16,149 21-16,-1-22 0,-20 22 15,20 0-15,1 0 0,-1-21 0,1 21 16,-1 0-16,-20 0 0,20-21 16,1 21-16,20 0 0,-20 0 0,-1-21 15,1 21-15,20 0 0,-20 0 16,-22 0-16,22-21 0,20 21 16,1 0-16,0 0 0,-22 0 15,22 0-15,0 0 0,-1 0 0,-20-21 16,20 21-16,-62 0 15,62 0-15,1 0 0,0 0 16,-1 0-16,-20 0 0,20 0 0,1-22 16,0 22-16,-1 0 0,22 0 15,-21 0-15,0 0 0,20-21 0,1 21 16,0 0-16,0 0 0,0-21 16,0 21-16,-1 0 0,1 0 0,-42-21 15,42 0 1,-1 21-16,1-21 0,0 21 15,0 0-15,0 0 0,0 0 16,-1-22-16,1 22 0,0 0 0,0 0 16,0 0-16,0 0 15,-1 0-15,1 0 16,42 0 15,1-21-31</inkml:trace>
  <inkml:trace contextRef="#ctx0" brushRef="#br0" timeOffset="-203532.81">14753 15875 0,'0'-21'16,"21"21"0,0 21-1,-21 0 1,22 0-16,-22 22 16,0-1-16,21 0 0,0 1 0,-21 20 15,0-20-15,21 20 0,0 1 0,-21-22 16,0 21-16,0 1 0,0-1 15,0 1-15,0-1 0,0 1 0,0-22 16,0 64-16,0-21 16,-21-43-16,0 0 0,21-20 15,0 20-15,0-21 0,0 0 0,-21 0 16,21-42 31,0 0-47,0 0 0,0 0 15,0 0-15,0-22 0</inkml:trace>
  <inkml:trace contextRef="#ctx0" brushRef="#br0" timeOffset="-202001.75">15049 16023 0,'-21'0'0,"0"-21"16,21 0 31,21 21-47,0 0 0,1 0 16,-1 0-16,21 0 0,0 0 15,1 0-15,-1-21 0,0 21 0,1 0 16,20 0-16,-20 0 0,20 0 15,-21 0-15,22 0 0,63 0 16,-85-21-16,85 21 16,-63 0-16,-1 0 0,1 0 15,20 0-15,22 0 0,-21 0 0,21 0 16,0 0-16,21-22 0,0 22 0,127 0 16,21 0-1,-127 0-15,-21 0 0,21 0 0,127 0 16,-148-21-16,21 21 15,1 0-15,-22 0 0,21 0 0,-21 0 16,169-21-16,-148 21 0,0 0 16,1 0-16,-22 0 0,21 0 15,-21-21-15,21 21 0,0 0 0,-21 0 16,0 0-16,0-21 0,0 21 16,0 0-16,106 0 15,-127 0-15,127 0 0,-128 0 0,1 0 16,0 0-16,0 0 0,0 0 15,-22 0-15,22-21 0,-21 21 16,0 0-16,-1 0 0,1 0 16,0 0-16,84 0 15,-106 0-15,22 0 0,-21 0 0,41 0 16,-62 0-16,-1-22 0,0 22 16,1 0-16,-1 0 0,0 0 0,1-21 15,-22 21-15,0 0 16,0 0-16,0 0 0,1 0 31,-22 21 16,0 1-47,0-1 16,0 21-16,0-21 0,0 43 15,21 20-15,-21-41 0,0-1 16,0 0-16,0 1 0,21-1 15,-21 0-15,0-20 0,0 20 0,0 0 16,0 1-16,0-1 0,0 0 16,0-21-16,0 22 0,0-1 0,0-21 15,0 22-15,0-22 0,0 21 16,0-21-16,0 0 0,-21 22 16,21-22-16,0 0 0,0 0 0,-21 0 0,21 1 15,-22-22-15,1 21 16,21 0-16,-21 0 0,0 0 15,0-21-15,0 0 0,-1 21 16,1-21-16,0 0 0,0 0 16,0 0-16,-22 0 0,22 0 0,-21 0 15,-22 0-15,22 0 16,0 0-16,-1 0 0,1 0 0,0 0 16,-1 0-16,1 0 0,-21 0 15,20 0-15,-20 0 0,-1 0 0,1 0 16,-1 0-16,-63-21 15,64 21-15,-22-21 0,0 21 16,1 0-16,-1 0 0,-21-21 0,0 21 16,-21 0-16,22 0 0,-22 0 15,0 0-15,0 0 0,0-21 0,-149 21 16,1 0 0,127 0-16,0 0 0,21 0 0,-21 0 15,21 0-15,-21 0 0,21 0 0,-22 0 16,44 0-16,-22 0 0,0 0 0,0 0 15,21 0-15,-21-21 0,-106 21 16,127 0-16,0 0 16,0-22-16,1 22 0,-22 0 15,21 0-15,0-21 0,0 21 0,0 0 16,0 0-16,22 0 0,-1-21 0,0 21 16,1 0-16,-1 0 0,0 0 15,22 0-15,-85 0 0,63 0 16,22 0-16,-1-21 0,-21 21 0,22 0 15,-1 0-15,1 0 0,-1 0 16,1 0-16,-1 0 0,22 0 0,-21 0 16,20 0-16,-63 0 15,43 0-15,21 0 0,-1 0 16,22 0-16,-21 0 0,-1 0 0,22 0 16,0 0-16,0 0 0,0 0 15,0 0-15,-1 0 0,1 0 0,-21 0 16,21 0-16,0 21 15,-1-21-15,1 0 0,0 0 0,-21 21 16,-43 0-16,0 1 16,64-22-16,-21 21 15,0-21-15,20 0 0,-20 21 0,21-21 16,0 0-16,0 21 0,-1-21 16,1 0-16,0 0 0,0 21 15,0-21-15,0 0 47</inkml:trace>
  <inkml:trace contextRef="#ctx0" brushRef="#br0" timeOffset="-201178.57">6159 16425 0,'0'0'0,"0"-21"0,22 0 0,-1 0 15,-21 0-15,0 0 16,0-1-16,0 1 0,0 0 16,-21 21-16,-1 0 0,1 0 15,-21-21-15,21 21 0,-22 0 0,1 0 16,-21 0-16,20 21 0,1 0 16,0-21-16,-1 21 0,1 22 15,0-22-15,-1 0 0,1 21 0,0-20 16,20 20-16,1 0 0,0 1 0,21 20 15,0-21-15,0 1 0,0-1 16,21 0-16,0 1 0,43-1 16,-22-21-16,1 0 0,-1 1 15,0-22-15,22 0 0,-22 0 16,0 0-16,1 0 0,-1 0 16,22 0-16,-43-22 0,21 1 0,64-42 15</inkml:trace>
  <inkml:trace contextRef="#ctx0" brushRef="#br0" timeOffset="-199393.55">6477 16256 0,'0'-21'0,"0"42"0,0-63 16,0 21-16,0-1 0,0 44 31,0-1-31,0 0 0,0 0 16,0 43-16,0-22 15,0 0-15,0-21 0,0 22 16,0-1-16,0 0 0,0 1 0,0-1 16,0-21-16,0 22 0,0-1 0,0-21 15,0 21-15,0-20 0,0 20 16,-21-21 0,21 0-16,-21-21 0,21-21 31,0 0-31,0 0 15,0 0-15,0-1 0,0 1 0,0 0 16,21-21-16,0 21 0,0-1 16,0 1-16,22 0 0,-22 0 15,0 0-15,0 0 0,21 21 0,-20 0 16,-1 0-16,0 0 0,0 0 16,0 42-16,0-21 0,-21 0 15,22 0-15,-22 1 0,0-1 16,0 0-16,0 21 0,0-21 0,0 1 15,0-1-15,0 21 0,0-21 16,0 0-16,0 1 0,21-22 31,0 0-31,0 0 16,0-22-16,-21 1 0,43 0 0,-1-21 16,0-22-1,-21 43-15,1-21 0,20-22 16,-42 43-16,0 0 0,0 0 15,21 0-15,-21-1 0,0 1 16,-21 21 15,0 0-31,21 21 0,-21-21 16,21 22-16,0-1 16,0 0-1,21-21-15,0 21 0,0-21 16,-21 21-16,21-21 0,0 21 0,1 1 15,-22-1-15,0 0 0,21 0 16,0 0-16,-21 0 0,0 1 16,0-1-16,0 0 0,0 0 15,0 0-15,0 0 0,21 1 16,-21-1-16,21-21 16,-21 21-16,21-21 0,1 0 15,-1 0-15,0-21 16,0 0-16,0 21 0,0-22 0,1 1 15,-1 0-15,0 0 0,21 0 0,-21 0 16,-21-1-16,22 1 16,-1-21-16,0 21 0,0 0 0,-21-1 15,21 1-15,-21 0 16,0 42 15,0 0-31,-21 1 16,21-1-16,0 0 0,-21 0 0,21 21 15,-21-20-15,21-1 0,-21 0 16,21 21-16,0-21 0,0 1 0,0-1 16,0 0-16,0 0 0,0 0 15,21-21-15,0 0 0,0 0 16,0 0-16,0 0 16,1 0-16,-1 0 0,21-21 15,-21 0-15,0 0 0,1 21 0,-1-43 16,21 1-16,-21 0 15,-21 21-15,0-22 0,0 22 16,0 0-16,0 0 0,-21 0 0,0 21 16,0 0-16,0 0 0,-1 0 15,1 0-15,0 0 0,0 0 16,21 21-16,-21-21 0,21 21 16,-21-21-16,42 0 31,0 0-16,0 0-15,0 0 0,0 0 0,1-21 16,-1 21-16,0 0 0,0-21 0,0 21 16,0 0-16,1 0 0,-1 0 15,0 0-15,0 0 16,-21 21-16,21-21 0,-21 21 16,0 0-16,0 0 0,0 0 15,0 1-15,0-1 0,0 0 16,0 0-16,0 0 0,0 0 15,21 1-15,-21-1 16,0 0 0,0-42 31,0 0-47,0-1 15,0 1-15,0 0 0,0-21 16,0 21-16,0-1 0,0 1 0,0 0 15,0 0-15,0 0 0,22 0 16,-1-1-16,0 1 0,0 21 16,43-21-16,-43 21 15,0 0-15,0 21 0,0 0 16,0-21-16,1 22 0,-22-1 16,0 0-16,0 0 0,21 0 0,-21 0 15,0 22-15,0-22 0,0 0 16,0 0-16,0 0 0,0 1 15,0-1-15,-21-21 0,21 21 16,0-42 15,0 0-31,0-1 0,0 1 16,0-21-16,0 21 0,0 0 0,0-22 16,21 22-16,0-21 0,-21 21 15,21-1-15,0 1 0,0 0 16,1 0-16,-1 21 15,0 0-15,21 0 0,-21 0 16,-21 21-16,22-21 0,-22 21 16,21 0-16,-21 1 0,0-1 0,0 0 15,0 0-15,0 21 0,0-20 0,0-1 16,0 0-16,0 0 0,0 21 0,0-20 16,-21-1-16,21 0 15,0 0-15,21-42 31,-21 0-15,21 0-16</inkml:trace>
  <inkml:trace contextRef="#ctx0" brushRef="#br0" timeOffset="-199056.74">8721 16849 0,'0'21'0,"21"-21"31,0 0-15,0-21-16,0 21 0,0-21 0,1-1 16,-1 22-16,0-21 0,0 0 15,0 0-15,0 0 0,1 0 0,-1-1 16,0 22-16,-21-21 0,0 0 16,-21 21-1,0 0-15,-1 21 16,1 0-16,-21 1 0,21-1 15,0 21-15,-1-21 0,1 22 0,0-22 16,-21 42-16,42-20 0,-21-22 16,21 0-16,0 0 0,0 0 15,0 0-15,0 1 0,0-1 0,21-21 16,0 21-16,21-21 16,-21 0-16,22 0 0,-22 0 0,21-21 15,1 0-15,-1 21 0,0-22 0</inkml:trace>
  <inkml:trace contextRef="#ctx0" brushRef="#br0" timeOffset="-198583.01">9461 16320 0,'22'-22'0,"-44"44"0,44-65 16,-22 64-1,0 1-15,0-1 16,0 21-16,0-21 0,0 22 16,0-22-16,0 63 15,0-20-15,0-22 0,0 1 0,-22-1 16,22 0-16,0-21 0,-21 22 15,21-22-15,0 21 0,0-21 0,0 1 16,0-1-16,0 0 16,0-42-1,21 0 1,-21-1-16,0 1 0,0 0 0,0 0 16</inkml:trace>
  <inkml:trace contextRef="#ctx0" brushRef="#br0" timeOffset="-198233.21">9186 16425 0,'-21'-21'16,"42"42"-16,-63-42 0,42 0 0,0 0 15,0 0 1,21 0 0,21 21-16,-20-22 0,20 22 0,0 0 15,1 0-15,-1 0 0,21 0 16,-20 0-16,20 0 0,1 0 0,-1 22 15,1-1-15,-1 0 0,-20 21 16,-1-21-16,0 22 0,1-22 0,-22 85 16,-64 21-1,22-106 1,-21 21-16,0 1 0,-1-22 0,1 21 16,0-21-16,-22 0 0,22 1 0,-1-1 15,22 0-15,-21-21 0,0 0 16,20 0-16,-20 0 15,42-21 1,0 0-16,21-1 16,0 22-16,1-21 0,-1 0 0,0 21 15,21-21-15</inkml:trace>
  <inkml:trace contextRef="#ctx0" brushRef="#br0" timeOffset="-197839.43">9885 16722 0,'0'-21'31,"21"21"-15,0 0-1,0 0-15,0 0 0,1 0 16,20 21-16,-21 0 0,0-21 0,0 21 15,1 0-15,-1 0 0,0 1 16,-21-1-16,0 0 0,0 21 16,0-21-16,0 1 0,0-1 15,0 0-15,-21 0 0,0 0 16,-1 0-16,1-21 16,0 0-1,21-21-15,0 0 0,0 0 16,0 0-16,0 0 15,0-1-15,0 1 0,21-21 0,0 21 0,1 0 16,-1-1-16,-21 1 0,21 0 16,0 0-16,0 0 0,0 21 15,22-21-15,-22 21 16</inkml:trace>
  <inkml:trace contextRef="#ctx0" brushRef="#br0" timeOffset="-197604.57">10435 16701 0,'0'21'16,"0"0"0,0 0-16,0 0 0,0 0 0,0 1 15,0-1-15,0 0 16,0 0-16,0 0 0,0 0 0,0 1 15,0-1-15,0 0 16</inkml:trace>
  <inkml:trace contextRef="#ctx0" brushRef="#br0" timeOffset="-197433.67">10308 16637 0,'-21'-21'16,"106"169"-16,-149-275 0,43 85 16,0 42-1,42 0 17,0 21-32,0-21 15,0 21-15</inkml:trace>
  <inkml:trace contextRef="#ctx0" brushRef="#br0" timeOffset="-196481.5">10647 16764 0,'0'-21'15,"0"0"-15,0 0 16,21 21 15,0 0-31,0 21 0,0-21 16,-21 21-16,0 0 0,22 0 15,-1 0-15,-21 1 0,0-1 16,0 0-16,0 0 0,0 0 16,0 0-16,0 1 0,0-1 15,0 0-15,0 0 0,0 0 16,21-21-1,0 0 1,0-21-16,-21 0 16,21 21-16,1-21 0,-22 0 0,21-1 15,-21 1-15,0 0 0,42-42 16,-21 41-16,-21 1 0,0 0 16,0 0-16,21 0 0,-21 0 15,0 42 16,0 0-15,-21 0-16,21 0 0,0 0 16,0 1-16,0-1 0,-21 21 15,21-21-15,0 0 0,0 1 16,0-1-16,0 0 0,0 0 0,21 0 16,-21 0-16,21-21 15,1 0-15,-1 22 0,0-22 0,0 0 16,0 0-16,0 0 0,1 0 0,-1 0 15,0 0-15,21-22 16,-21 1-16,1 21 0,-1-21 0,0 0 0,0 0 16,-21 0-16,0-1 0,21 1 15,-21-21-15,0 21 0,0 0 16,0-1-16,0 1 0,0 0 16,-21 21-16,0 0 15,0 21-15,0-21 16,21 21-16,-22 1 0,22-1 0,0 0 15,-21 0-15,21 0 0,-21 0 16,21 1-16,0-1 0,0 0 0,0 0 16,0 0-16,0 0 15,0 1-15,21-22 16,0 0-16,1 0 16,-1 0-16,0 0 15,0 0-15,0-22 0,0 22 0,-21-21 16,22 0-16,-1 0 0,0 0 15,0 0-15,-21-1 0,21 1 0,0 0 16,-21-21-16,22 42 0,-22-21 16,21 21-16,-21 21 31,21-21-31,-21 21 16,0 0-16,0 0 15,21 22-15,-21-22 16,0 0-1,21-21-15,0 0 16,1-21 0,-1 0-1,-21-1-15</inkml:trace>
  <inkml:trace contextRef="#ctx0" brushRef="#br0" timeOffset="-196175.67">11832 16129 0,'0'0'0,"-21"-21"0,0 0 0,0 21 16,-1-21-16,1 21 15,0 0-15,21 21 0,-21 0 16,21 0-16,-21 0 0,21 22 15,-21-22-15,21 0 0,0 21 16,0-21-16,0 1 0,0 20 0,0-21 16,0 21-16,0-20 0,0-1 15,0 0-15,0 0 0,21 0 0,0 0 16,-21 1-16,21-22 0,0 21 16,0-21-16,1 0 15,-1 0-15,0 0 0,0 0 0,0 0 16,0-21-16</inkml:trace>
  <inkml:trace contextRef="#ctx0" brushRef="#br0" timeOffset="-195663.96">11938 15896 0,'-64'-21'0,"128"42"0,-170-63 0,85 42 16,-21 0-16,-1 0 0,22 0 15,-21 0-15,-1 0 0,22 0 16,-21 21-16,21 0 0,-22 0 0,1 1 16,21 20-16,0-21 0,-22 64 15,22-43-15,0 0 0,21 1 16,0-1-16,0 0 0,0 1 16,0-1-16,0 0 0,21-20 0,0 20 15,1 0-15,-1 1 0,0-22 0,42 42 16,-41-42-16,20 1 0,-21-1 15,21 0-15,1 0 0,-1-21 16,0 0-16,1 0 0,-22 0 16,21 0-16,1 0 0,-1-21 0,0 0 15,22-22-15,-43 22 16,21 0-16,-21-21 0,1 21 0,-1-1 16,0-62-16,-21 63 0,0-22 15,0-20-15,0 20 0,0 1 16,0-21-16,-21 20 0,0-20 0,-1-1 15,1 22-15,-21 0 0,21-1 16,-43 1-16,22 21 16,0 0-16,-1 21 0,-20 0 0,20 0 15,1 0-15,-21 0 0,20 21 0,-20 0 16,20 21-16,1-21 0,-43 64 16,1 63-1,63-105-15,-1-1 0,1 43 16,21-43-16,0-21 0,0 21 15</inkml:trace>
  <inkml:trace contextRef="#ctx0" brushRef="#br0" timeOffset="-194944.97">16214 16129 0,'0'0'0,"0"21"32,0 0-17,0 1-15,0-1 0,0 21 16,0 0-16,0 22 15,0-22-15,0 1 0,0-22 0,0 21 16,0-21-16,0 22 0,0-22 16,0 0-16,0 21 0,21-21 15,-21 1-15,21-22 0,-21 21 16,21-21-16,0 0 16,-21-21-16</inkml:trace>
  <inkml:trace contextRef="#ctx0" brushRef="#br0" timeOffset="-194717.1">16235 16277 0,'-21'0'0,"42"0"0,-64 0 0,43-21 31,22 21-31,-1 0 16,21-21-16,-21 21 0,0-21 15,22 21-15,-1-21 0,0 21 0,-20 0 16,20-22-16,0 22 0,-21 0 0,22 0 16,-22 0-16,21 0 15,-21 0-15,-21 22 16</inkml:trace>
  <inkml:trace contextRef="#ctx0" brushRef="#br0" timeOffset="-194525.21">16425 16447 0,'-21'63'16,"106"-190"-16,-149 191 0,43 20 15,42-84 1,0 0-16,1 0 0,-1 0 0,0 0 16,0-21-16,21 21 0,-20 0 15,-1-21-15,21 21 0,-21-21 0,0 21 16,1 0-16,-22-21 0,21 21 15,0 0 1</inkml:trace>
  <inkml:trace contextRef="#ctx0" brushRef="#br0" timeOffset="-194282.35">16849 16447 0,'-22'0'31,"22"21"-15,0 0 0,0 0-16,0 0 0,0 0 15,0 1-15,0-1 0,0 0 16,0 0-16,0 0 0,0 0 16,0 1-16,0-1 0,0 0 0,0 0 15</inkml:trace>
  <inkml:trace contextRef="#ctx0" brushRef="#br0" timeOffset="-194092.46">16954 16320 0,'0'-22'0,"0"44"0,-21-44 0,21 1 31,21 21 16,1 21-31,-1 1-16,0-22 0</inkml:trace>
  <inkml:trace contextRef="#ctx0" brushRef="#br0" timeOffset="-193676.7">17145 16616 0,'-21'0'0,"0"-21"16,-1 21-16,22-21 0,-21-1 16,21 1-16,0 0 0,0 0 15,0 0-15,21 0 16,1 21-16,-1 0 0,0 0 15,0 0-15,0 0 0,0 0 0,1 0 16,-1 21-16,0 0 0,0-21 16,43 63-16,-43 22 15,-21-64 1,0 0-16,0 1 0,0-1 16,0 0-16,0-42 46,0 0-46,0-1 16,0 1-16,21 0 0,0 0 16,-21 0-16,21 0 0,0-22 0,-21 22 0,22 0 15,-1 0-15,0 0 16,0-1-16,21 22 16,-20-21-16,-1 21 0,0 0 15,0 0 1</inkml:trace>
  <inkml:trace contextRef="#ctx0" brushRef="#br0" timeOffset="-193328.9">17716 16637 0,'0'21'0,"22"-21"0,-1 0 15,0 0 1,0 0-16,0-21 15,0 0-15,1 0 0,-1 21 16,-21-21-16,0-1 0,21 22 16,-21-21-16,0 0 0,0 0 15,0 0-15,-21 21 16,0 0-16,-1 0 16,1 0-16,0 21 0,0 0 15,0 0-15,0 0 0,-1 1 0,1-1 16,0-21-16,21 21 15,0 0-15,0 0 0,0 0 0,0 1 16,0-1-16,0 0 0,21 0 16,0-21-16,1 0 15,-1 0-15,0 0 0,0 0 0,21 0 16,-20 0-16,-1 0 0,0-21 16,0 0-16,21 21 0</inkml:trace>
  <inkml:trace contextRef="#ctx0" brushRef="#br0" timeOffset="-192088.6">18394 16108 0,'-21'0'0,"42"0"0,-64 0 16,22 0-16,21 21 0,-21 0 15,21 0-15,0 1 16,-21-1-16,21 21 0,0 0 0,0 1 0,0-1 15,0 0-15,0 1 0,0-1 0,0 22 16,0-1-16,-21 1 0,21 63 16,0-64-16,0 22 0,-43 42 15,22-43-15,21-20 16,-21 21-16,0-22 0,0 1 0,0 20 16,-1-20-16,1-1 0,21-20 15,-42 105 1,21-106-16,21 0 0,0-20 0,0-1 15,21-42 17,0-1-32,0-20 0,0 21 15,22 0-15,-22-22 0,21 1 0,-21 0 16,1-1-16,20 1 0,-21 0 16,-21-22-16,0 22 0,21-22 15,-21 22-15,0 0 0,0-1 0,-21 1 0,21 0 16,-21-1-16,0 1 0,0 21 15,-22-21-15,22 20 0,0 1 16,0 21-16,0-21 0,-1 21 16,1-21-16,0 0 0,21 0 31,0-1-31,21 22 16,0-21-16,1 21 0,20-21 0,-21 0 15,21 0-15,1 0 0,-1-1 0,0 1 16,64-63-1,-21 41-15,-64 22 16,0 0-16,0 0 0,1 21 0,-22-21 16,0-1-16,-22 22 15,1 0 1,21 22-16,-21-1 0,0 0 16,0 0-16,21 0 15,0 0-15,0 1 0,-21-1 16,21 21-16,0-21 0,0 0 15,0 1-15,0-1 0,21 0 16,0-21-16,0 0 16,0 0-16,0 0 0,1 0 0,-1 0 15,0 0-15,0 0 0,0-21 16,-21 0-16,21-1 0,-21 1 16,0 0-16,0 0 0,0 0 15,0 0-15,-21-1 16,0 1-16,0 0 0,0 0 0,0 21 15,-1 0-15,1 0 16,0-21 0,42 21-1,0 0-15,1-21 16,-1 21-16,0 0 0,0-22 16,0 22-16,0 0 0,1 0 0,-1 0 15,21 0-15,-21 22 0,0-22 16,-21 21-16,22 0 0,-1 0 0,0 21 15,-21-20-15,0-1 16,0 0-16,0 0 0,0 0 16,0 0-16,0 1 0,0-1 15,-21 0-15,0 0 16,-1-21-16,22 21 16,0-42 15,0 0-31,22 0 0,-1 0 15,-21-1-15,21 1 0,0-21 16,-21 21-16,21 0 0,0-22 0,-21 22 16,0 0-16,22 21 0,-22-21 0,21 0 15,-21 42 17,0 0-32,0 0 0,-21 0 0,21 0 15,-22 1-15,22-1 0,-21 21 16,21-21-16,0 0 0,0 22 0,0-1 15,0 0 1,0-20-16,0-1 0,21 0 16,1 0-16,-1-21 0,0 0 15,0 0-15,0 0 0,0 0 16,43-42-16</inkml:trace>
  <inkml:trace contextRef="#ctx0" brushRef="#br0" timeOffset="-191632.86">19537 16235 0,'0'0'0,"21"-21"0,0 21 16,-21 21 15,0 0-31,0 0 0,0 43 16,0-22-16,0 0 0,0 1 15,0-1-15,0 0 0,0 1 0,0-1 16,0 0-16,0-20 0,0 20 16,0-21-16,0 0 0,0 0 15,0 1-15,0-1 0,0 0 16,0-42 15,0 0-31,0-1 0</inkml:trace>
  <inkml:trace contextRef="#ctx0" brushRef="#br0" timeOffset="-191267.56">19304 16320 0,'-106'-64'16,"212"128"-16,-233-149 0,106 85 15,21-21-15,0 0 16,21 21 0,0 0-16,21-22 0,-20 22 0,20 0 15,0 0-15,22 0 0,-1 0 16,1 22-16,-1-1 0,1 0 0,20 0 16,-20 21-16,-22-20 0,22 20 15,-22 0-15,0 1 0,1-1 0,-22 0 16,-21-21-16,0 22 0,0-1 0,0-21 15,-21 22-15,-22-22 0,1 21 16,0-21-16,-22 0 0,1 1 0,20-1 16,-41 0-16,20 0 15,-63 0-15,64-21 0,-1 0 16,22 21-16,0-21 0,-1 0 0,1 0 16,0 0-16,20 0 0,22-21 15,0 0 1,22 21-16,-1-21 0,0 21 15,0 0-15,21-21 0,1 21 0,-1-21 16,22 21-16</inkml:trace>
  <inkml:trace contextRef="#ctx0" brushRef="#br0" timeOffset="-190849.28">20024 16658 0,'0'0'0,"-22"-42"16,22 21-16,0 0 16,22 21-1,-1 0-15,0 0 0,0 0 16,0 0-16,43 0 0,-1 42 16,-42-21-16,22 0 15,-22 0-15,0 22 0,0-22 16,0 0-16,1 0 0,-22 22 0,0-22 15,0 0-15,0 0 0,0 0 16,-43 22-16,22-22 16,0-21-16,0 0 15,21-21 1,0-1 0,0 1-16,0 0 0,0 0 15,21 0-15,0-22 0,0 22 0,-21-21 16,21 21-16,1 0 0,20-22 0,-21 22 15,0 0-15,0 0 16,1 21-16,-1-21 0,0 21 0,0 0 0,21 0 16,-20 0 15</inkml:trace>
  <inkml:trace contextRef="#ctx0" brushRef="#br0" timeOffset="-190601.42">20786 16679 0,'0'-21'0,"0"42"47,0 1-47,0-1 0,0 0 15,0 0-15,0 0 16,0 22-16,0-22 0,0 0 15,0 0-15,0 0 0,0 0 16,0 1 0,21-22-16</inkml:trace>
  <inkml:trace contextRef="#ctx0" brushRef="#br0" timeOffset="-190416.53">20828 16510 0,'-21'0'0,"42"0"0,-42-21 16,0 21-16,-1 0 15,22-21-15,0 42 47,22-21-47,-1 21 0,0-21 16,0 0-16,0 21 0</inkml:trace>
  <inkml:trace contextRef="#ctx0" brushRef="#br0" timeOffset="-189463.08">21082 16679 0,'0'-21'0,"0"42"0,0-63 16,0 21-16,21 21 16,0 0-1,0 0-15,-21 21 16,22 0-16,-22 0 0,21 22 16,-21-22-16,0 0 15,0 0-15,0 0 0,0 1 0,0-1 16,0 0-16,0 0 0,0 0 0,0 0 15,21-42 32,0 0-31,0 0-16,-21 0 0,21 0 16,1-1-16,-1 1 0,-21-21 0,21 21 15,0 0-15,0-1 0,-21 1 16,0 0-16,21 0 0,1 21 15,-22 21 1,0 0 0,0 0-16,0 1 15,-22 20-15,22-21 0,-21 0 0,21 0 16,0 1-16,-21-1 0,21 0 16,0 0-16,0 0 0,0 0 0,0 1 15,0-1-15,0 0 0,21-21 0,0 21 16,1-21-16,-1 0 0,0 0 15,0 0-15,0 0 0,0 0 0,22 0 16,-22 0 0,21 0-16,1-42 0,-22 42 15,0-21-15,0-1 0,0 1 0,-21-21 16,0 21-16,21 0 0,-21-22 16,0 22-16,0 0 0,0-21 0,0 20 15,0 1-15,-21 21 16,0 0-16,0 0 0,0 0 15,0 0-15,-1 21 0,22 1 0,0-1 16,-21 0-16,21 0 0,-21 0 16,21 0-16,0 1 0,0 20 15,0 0 1,0-21-16,0 1 0,0-1 0,21-21 16,0 21-16,1-21 15,-1 0-15,0 0 0,0 0 16,0 0-16,0 0 0,43-42 15,-22 20 1,-21-20-16,-21 21 0,22 0 16,-1 0-16,-21-1 0,21 1 0,-21 0 15,0 0-15,0 0 0,0 42 47,0 0-47,0 0 0,0 0 0,0 1 16,0-1-16,0 0 15,0 0-15,0 0 0,21-21 16,-21 21-16,21-21 0,-21 22 16,21-22-16,1 0 0,-1 0 15,0 0-15,0 0 0,21 0 16,1-22-16</inkml:trace>
  <inkml:trace contextRef="#ctx0" brushRef="#br0" timeOffset="-189097.78">23093 16150 0,'0'-21'15,"0"42"-15,-21-42 0,-1 0 0,1 0 0,0 21 16,0 0-16,0 0 16,0 0-16,-1 0 0,1 0 15,0 21-15,0-21 0,0 21 16,0 0-16,-1 22 0,1-22 16,21 0-16,0 0 0,-21 21 0,21-20 15,0-1-15,0 0 0,0 21 16,0 1-16,21-1 15,0-21-15,22 0 0,-22-21 16,0 0-16,0 0 0,22 21 16,-22-21-16,21 0 0,-21 0 0,0 0 15,43-21-15,-43 0 0</inkml:trace>
  <inkml:trace contextRef="#ctx0" brushRef="#br0" timeOffset="-188548.09">23326 15960 0,'0'0'0,"-22"-21"0,1-1 0,0 22 15,-21-21-15,21 0 0,-22 21 16,1-21-16,21 0 0,-43 21 0,22 0 16,0-21-16,-1 21 0,-20 0 15,20 0-15,1 0 0,-64 21 16,85 0-16,-21 21 0,21 1 15,-1-22-15,22 42 0,-21-20 16,0-1-16,21 21 0,-21-20 0,21-1 16,0 22-16,0-22 0,0 0 15,-21 1-15,21-22 0,0 21 16,0 64-16,21-85 16,-21 21-16,21-20 0,0-1 15,0 0-15,22 0 0,-22-21 0,21 21 16,-21-21-16,22 0 0,-1 0 0,-21 0 15,22 0-15,-1 0 16,0 0-16,1 0 0,-1 0 0,0-21 0,1 0 16,-1 0-16,0 0 15,-21-1-15,22 1 0,-1 0 0,-21-21 16,0 21-16,1-22 0,-1 22 0,0-64 16,-21 43-16,0 0 15,0-22-15,0 22 0,0 0 0,0-1 16,0 1-16,0 21 0,-21-22 0,0 1 15,-1 21-15,-20 0 0,21 0 16,-21-1-16,20 1 0,-20 0 16,0 21-16,-43-21 0,0 21 15,64-21-15,-21 21 16,21 0-16,-22 0 0,22 0 0,0 0 0,0 0 16,0 0-1,0 0 1</inkml:trace>
  <inkml:trace contextRef="#ctx0" brushRef="#br0" timeOffset="-187082.96">9906 15790 0,'-21'0'0,"0"43"16,-1-22-16,1-21 16,21-21 30,21 0-30,1 21-16,-1-22 0,0 1 16,0 0-16,0 0 0,0 0 0,22 0 15,-22-1-15,64-62 16,-43 63-16,0-22 0,22-20 0,-22 20 16,22 1-16,-22-21 0,21-1 15,86-42-15,-1 0 16,-85 64-16,22-21 0,-22 20 0,1 1 15,-1 0-15,1-22 0,-1 22 16,1-1-16,-1 1 0,-20 0 0,-1-1 16,43-41-16,-43 41 0,0 1 15,1 21-15,-22-21 0,21 20 16,-21 1-16,1-21 0,-22 21 16,21 0-16,-21-1 15,-21 22 1,-1 0-16,1 0 15,0 0-15,0 0 16,0 0-16,0 0 0,-1 0 16,22 22-16,-21-1 0,0-21 0,0 0 15,0 21-15,0-21 0,-1 21 16,-20-21-16,21 21 0,-64 22 16,64-22-1,0-21-15,0 21 0,0-21 0,-22 21 16,22-21-16,0 21 0,0-21 15,0 21 1,42-21 15,0 0-31,0-21 16,0 21-16,0-21 0,22 0 0,-22 21 16,21-21-16,-21 0 0,22-1 15,-22 1-15,21 0 0,-21 21 0,22-21 16,-1 0-16,-21 0 15,0 21-15,1 0 0,-1-22 0,0 22 0,0 0 16,0 0 0,-21 22-1,0-1 1,0 0-16,0 21 0,0-21 0,21 22 0,-21-1 16,0 0-16,0 1 15,0-1-15,0 0 0,0 1 0,22-1 16,-22 0-16,0 1 0,21-22 0,-21 42 15,0 22 1,0-64-16,21-21 0,-21 21 16,21-21-16,0 0 15,0 0 1,-21-21-16,22 0 16</inkml:trace>
  <inkml:trace contextRef="#ctx0" brushRef="#br0" timeOffset="-186269.53">15727 14097 0,'0'21'31,"0"0"-31,0 1 0,0-1 16,-21 42-16,21-20 0,0-1 16,-22-21-16,22 21 0,0 1 15,0-1-15,-21-21 0,21 22 0,-21-22 16,21 21-16,-21-21 0,21 0 16,0 1-16,0-1 0,-21-21 15,21-21 16,0-1-31,21 1 16,-21 0-16,21-42 16,0 20-16,0 22 0,-21-42 15,22 20-15,-1 1 0,0-43 16,0 43-16,0 0 0,0 20 0,1 1 16,-1 0-16,0 0 0,21 0 15,1 21 1,-22 0-16,21 0 0,-21 0 0,0 21 15,22 0-15,-22-21 0,21 21 0,-21 0 16,22 1-16,-1-1 0,-21 0 0,22 0 16,-22 21-16,63 22 15,-41-43-15,-43 0 16,21 0-16,0 1 0,0-1 0,-21 0 16,21-21-16,-21 21 0,-21-42 62,21 0-62</inkml:trace>
  <inkml:trace contextRef="#ctx0" brushRef="#br0" timeOffset="-185785.66">15981 14055 0,'0'0'0,"-21"0"0,-1 0 16,22 21 15,0 0-31,0 0 0,0 22 16,22-1-16,-1-21 0,0 43 15,21-22-15,1 64 0,-1-64 16,-21 0-16,0 22 0,85 84 16,-85-84-16,22-22 15,-1 21-15,-21 1 0,21-22 0,1 22 16,-1-1-16,0 1 0,-20-22 16,20 22-16,-21-1 0,21-21 15,-20 1-15,-1-1 0,0 0 0,21 43 16,-42-43-16,21-20 0,-21 41 15,0-42-15,0 0 0,0 1 16,0-1-16,0 0 0,0 0 16,0 0-16,-21-21 0,21-21 47,0 0-47,21 0 15,-21 0 1,0-1-16,22 1 0,-1 0 15</inkml:trace>
  <inkml:trace contextRef="#ctx0" brushRef="#br1" timeOffset="112796.58">4868 16235 0,'0'21'15,"21"-21"-15,-21 21 32,0 0 30,0 1-15,0-1 0,-21-21-31,0 0-1,21 21-15,-21-21 16,0 0-16,0 0 0,21 21 15,-22-21-15,1 0 0,0 0 16,0 0-16,0 0 0,0 0 16,-1 21-16,1-21 15,0 0-15,0 0 0,0 0 16,0 0-16,-1 0 0,1 0 16,0 0-16,0 0 0,0 0 15,0 0-15,-1 21 0,1-21 16,0 0-16,0 0 0,0 0 15,0 0-15,-1 0 0,1 0 16,0 0-16,0 0 16,0 0-16,0 0 15,-1 0-15,1 0 16,0 0 0,0-21-16,0 21 15,0 0 1,21-21-16,-22 21 15,1 0-15,0-21 16,0 21-16,0 0 16,0-21-16,-1 21 0,1-21 15,0 21-15,0 0 0,0-22 16,0 22-16,-22-21 0,22 21 0,0-21 16,-21 21-16,20-21 0,1 21 0,-21-21 15,21 21-15,-22-21 0,22 21 16,-21-22-16,21 1 0,-43 0 15,22 21-15,0-21 0,20 0 16,-20 21-16,21-21 0,-21-1 16,20 1-16,-20 21 0,21-21 0,-21 0 15,20 21-15,-20-21 0,21 0 16,-43-1-16,22 1 0,-21 0 16,41 0-16,-20 21 15,21-21-15,0 0 0,-22 21 0,1-43 16,21 43-16,0-21 0,0 21 15,-22-21-15,22 0 16,0 21-16,0-21 0,0 21 0,-1-22 16,1 22-16,21-21 15,-21 0-15,0 21 0,21-21 16,-21 21-16,0-21 16,-1 21-16,22-21 0,-21 21 15,0-22-15,0 22 0,21-21 0,-21 21 16,0-21-16,-1 21 0,1-21 15,0 21-15,0-21 0,0 0 16,0-1-16,-1 22 0,1-21 16,0 0-16,0 21 0,0-21 0,-22 0 15,22 0-15,0 21 0,0-22 16,-21 22-16,20-21 0,-20 0 0,21 21 16,0-21-16,-22 0 0,22 21 15,0-21-15,-21-1 0,21 22 0,-1-21 16,-20 0-1,0-21-15,21 42 0,-1-21 16,1 21-16,0-22 0,0 1 16,21 0-16,-21 21 15,21-21 1,0 0 0,0 0-1,0-1-15,0 1 16,0 0-16,0 0 15,0 0-15,-21 21 16,21-21-16,0-1 16,-22 1-16,1 0 15,21 0-15,0 0 0,-21 0 16,21-1-16,-21 1 0,0 0 16,21 0-16,0 0 0,-21 0 15,-1-1-15,22 1 0,-21-21 16,21 21-16,-21-22 0,0 22 15,0-21-15,21 21 0,-21 0 16,-1-22-16,22 22 16,-21-21-16,0 21 0,21-1 0,0 1 15,-21 0-15,21-21 16,-21 21-16,0-1 0,21-20 0,0 21 16,-22-21-16,1 20 0,21-20 0,-21 21 15,21 0-15,-21-22 0,0 1 16,21 21-16,0-21 0,-43-22 15,22 43-15,21-21 0,-21 20 16,0-20-16,21 21 0,-21-21 16,0 20-16,-1-20 0,22 21 0,-21-21 15,0 20-15,21-20 0,-21 0 16,0 21-16,0-22 0,21 22 0,-22-42 16,1-22-1,21 64-15,-21-22 0,0 22 16,21-21-16,-21 0 0,21 20 15,0-20-15,-21 21 0,-1 0 0,1-22 16,21 22-16,-21-21 16,21 21-16,-21-43 0,21 43 0,-21-21 15,21 21-15,0-1 0,0-20 16,-21 21-16,21-43 0,-22 22 16,22 21-16,-21-43 15,21-20-15,-21 41 16,21 22-16,0 0 15,0-21-15,-21 21 0,21-1 0,0-20 16,0 21-16,0-21 0,0 20 16,-21-41-16,21-1 15,0 43-15,-21-21 0,21 21 16,0-22-16,0 22 0,0-21 0,0 21 16,0-22-16,0 1 0,0 21 15,0-43-15,0 22 0,0 0 16,0 21-16,0-22 0,0 22 15,0-21-15,0 21 0,0-1 0,0-20 16,0 21-16,0 0 0,0-22 16,0 22-16,0-42 15,0 20-15,0 22 0,0-21 0,0 21 16,0 0-16,0-22 0,0 22 16,0-21-16,0 21 0,0-1 15,0-20-15,0 21 0,0 0 0,0-43 16,0 43-16,0 0 0,0 0 15,0 0-15,0-1 0,0 1 16,0 0-16,0 0 0,0 0 16,0 0-16,0-1 0,0 1 15,0-21-15,0 21 16,0 0-16,0-1 0,0 1 0,0-21 16,0 0-16,0 20 0,0 1 15,0 0-15,21 0 0,-21 0 16,0-22-16,0 22 15,0 0-15,0 0 0,21-21 16,-21 20-16,0 1 0,0 0 0,0 0 16,0-21-16,0 20 0,0 1 15,0 0-15,0 0 0,0-21 0,21 20 16,-21 1-16,0 0 0,0-21 16,21 21-16,-21-1 0,0-20 0,0 21 15,0 0-15,21-22 0,-21 22 16,22-21-16,-22 21 0,0-22 0,0 22 15,21-21-15,-21 21 0,42-43 16,-42 1 0,0 20-16,21 22 0,-21 0 15,21 0-15,-21-21 0,0 20 0,0 1 16,0 0-16,22-21 0,-22 21 16,21-1-16,-21-20 0,0 21 0,0 0 15,21-22-15,-21 22 0,21-21 16,-21 21-16,0-22 0,21 22 0,0-21 15,-21 21-15,22-22 0,-22 22 16,0-21-16,0 0 0,21 20 16,-21-20-16,42-21 15,-42 41-15,0-20 0,21 21 0,0-21 16,-21 20-16,22-20 0,-1 0 0,-21 21 16,21-22-16,0 1 0,-21 0 15,21 20-15,-21-20 0,0 0 16,21 21-16,1-22 0,-1-20 15,-21 20-15,21 22 0,0-21 16,0 21-16,-21-22 0,21 22 16,-21 0-16,22-21 0,-1 21 0,-21-1 15,0 1-15,21-21 0,21 0 16,-42-1-16,21 22 16,1 0-16,-22-21 0,21 20 0,0-20 15,0 21-15,-21 0 0,21-22 16,0 22-16,1-21 0,-22 21 15,21-22-15,0 22 0,0 0 0,0 0 16,0-21-16,22-1 16,-1 1-16,-21 21 0,0-22 15,1 22-15,-1 0 0,21-21 16,0-1-16,-20 22 16,20 0-16,0-21 15,-21 21-15,1-1 0,20 1 16,-21-21-16,0 21 0,22 0 15,-22-1-15,21 1 0,0-21 16,1 21-16,-22 0 0,42-43 16,-20 43-1,-43 0-15,21 0 0,0 21 16,-21-22-16,21 22 16,0-21-16,1 21 0,-22-21 15,21 21-15,0-21 0,0 0 0,0 21 16,0-21-16,1 21 0,20-22 15,0 1-15,1 0 0,-22 21 16,0-21-16,0 21 0,0 0 16,22-21-16,-22 21 0,0 0 15,0-21-15,0 21 16,0 0-16,1-22 0,-1 22 0,0 0 16,0-21-16,0 21 15,0-21-15,1 21 0,-1-21 16,0 21-16,21-21 0,-21 21 0,43-21 15,-22-1-15,-21 22 16,22-21-16,-22 0 0,21 21 0,-21-21 16,22 21-16,-22-21 0,42 21 15,-20-21-15,-22 21 0,21-22 16,43 1-16,-43 21 0,1-21 16,-1 21-16,0-21 0,22 21 15,-22-21-15,0 21 0,22-21 0,-22 21 16,1-22-16,-1 22 0,21 0 15,22-21-15,-43 21 16,64-42-16,-42 42 0,-22 0 16,0-21-16,22 21 0,-1 0 15,-20-21-15,20 21 0,1-22 0,-1 22 16,-20-21-16,147 0 16,-148 21-16,22 0 0,-1-21 15,-20 21-15,84-21 16,-85 21-16,22-21 0,-22 21 0,21 0 15,1 0-15,-22-22 0,128 22 16,-65-21 0,-41 21-16,-22 0 0,1-21 0,62 21 15,-62 0-15,20-21 16,-20 21-16,-1-21 0,21 21 0,-20 0 16,41 0-16,-41-21 0,20 21 15,-20 0-15,-1 0 0,0 0 16,43-22-16,-43 22 0,1 0 15,-1 0-15,0 0 0,1 0 0,-1 0 16,0-21-16,1 21 0,-1 0 16,0 0-16,1 0 0,-1 0 0,0 0 15,-21 0-15,22 0 0,-1 0 16,0-21-16,-20 21 0,20 0 16,0 0-16,-21 0 0,22 0 0,-22 0 15,21 0-15,1 0 0,-1 0 16,-21 0-16,21 0 0,1 0 0,-1 0 15,0 0-15,-20 0 0,105-21 16,-64 21 0,-21 0-16,-20 0 0,20 0 0,0 0 15,-21-21-15,22 21 0,-22 0 0,21 0 16,-21 0-16,22 0 0,-1-21 16,-21 21-16,22 0 0,-1 0 0,0 0 15,22-22-15,-22 22 16,0 0-16,1 0 0,-22-21 15,21 21-15,-21 0 0,22 0 0,-22 0 16,21 0-16,-21 0 0,1-21 0,-1 21 16,0 0-16,21 0 0,-21 0 15,1 0-15,41 0 16,-42 0-16,0 0 16,1 0-16,-1 0 0,0 0 15,0 0-15,0 0 0,0 0 16,1 0-1,-1 0-15,-21-21 0,21 21 16,0 0-16,0 0 0,0 0 16,1 0-1,-1 0 1,-21-21-16,21 21 16,0 0 15,-21-21 31,-21-1-46</inkml:trace>
  <inkml:trace contextRef="#ctx0" brushRef="#br1" timeOffset="113830.62">9504 3916 0,'0'0'0,"-21"0"16,21 21 46,0 0-46,0 0-16,21-21 15,-21 22-15,21-22 16,0 21-16,0-21 0,0 21 16,1 0-16,-1-21 0,0 0 0,0 21 15,0-21-15,22 0 0,-22 21 16,0-21-16,0 0 0,0 0 0,0 22 15,1-22-15,-1 0 0,0 0 0,0 0 16,0 0-16,0 0 0,1 0 16,-1 0-16,21 0 0,-21 0 15,0 0-15,1 21 0,-1-21 32,-21 21-17,0 0 1,-21-21-1,21 21-15,-22-21 16,22 21-16,-21-21 0,0 0 16,21 22-16,-21-22 0,0 21 0,0-21 15,-22 21-15,1 0 16,21-21-16,0 21 0,-1 0 16,1-21-16,-21 22 0,21-1 0,0-21 15,-22 21-15,22 0 0,0 0 16,-21 0-16,20-21 0,1 22 15,-21-1-15,21 0 0,0-21 0,-1 21 16,1 0-16,0-21 0,0 21 0,0-21 16,21 22-16,-21-22 15,21 21-15,-22-21 0,44 0 63,-1 0-48,0-21-15,0 21 0,0-22 16,0 1-16,1 0 0,-1 0 0,21 0 16,-21 0-16,22-1 0,-1 1 15,0-21-15,1 21 0,-1 0 0,-21-1 16,21-20-16,1 21 0,-22 0 0,21 21 16,-21-21-16,1-1 0,-1 22 15,0 0-15,-21-21 0,21 21 16,0 0-16</inkml:trace>
  <inkml:trace contextRef="#ctx0" brushRef="#br1" timeOffset="122227.25">4995 4085 0,'0'-21'0,"0"0"16,-21 21-16,21-21 16,-21 21-16,21-21 15,-21 21 1,21-22-1,0 1 110,-21 21-125,21-21 32,-22 21-1,22 21 31,0 0-62,22 1 0,-22-1 16,0 0-16,21 0 0,0 0 16,0 0-16,-21 22 0,0-22 0,21 0 15,-21 21-15,21-20 0,1-1 16,-22 21-16,0-21 0,0 0 16,21 1-16,-21 20 0,0-21 0,21 0 15,-21 0-15,0 1 16,0-1-16,21-21 0,-21 21 0,0 0 15,21-21-15,-21 21 16,0 0-16,21-21 16,-21 22-16,22-22 93,-1 0-77,0-22-16,0 1 16,0 21-16,0-21 0,1 0 15,20 0-15,0 0 0,1-22 0,20 22 16,-21-21-16,22-1 0,-1 1 0,1 0 16,-1-1-16,1 1 15,-22 0-15,1-1 0,20 22 0,1-42 16,-22 42-16,0-22 0,-21 43 15,1-21-15,-1 0 0,0 21 16,0-21-16,0 21 0,0 0 16,1-21-16,-1 21 15,0 0 63,0 0-62,0 0 15,0 0 157,1 0-173,-22-22-15,21 22 16,0 0-16,-21-21 16,21 21-16,0 0 0,0-21 15,1 0-15,-1 21 0,0 0 16,0 0-16,0-21 0,0 21 0,1 0 16,-1-21-16,0 21 15,0-22 1,0 22-16,0 0 15,-21-21-15,22 21 16,-22-21-16,21 21 0,0 0 16,0-21-16,0 21 15,-21-21-15,21 21 16,1 0-16,-44 0 172,1 0-157</inkml:trace>
  <inkml:trace contextRef="#ctx0" brushRef="#br1" timeOffset="134844.52">5842 3662 0,'0'-21'31,"-21"0"-31,21-1 16,0 1 0,0 0-16,0 0 15,0 0 1,-21 0-16,21-1 15,0 1-15,0 0 16,-22 21-16,22-21 0,0 0 16,0 0-1,0 42 32,0 0-31,0 0-16,0 0 0,22-21 15,-22 21-15,21 1 0,0-1 16,-21 21-16,21-21 0,0 0 16,0 22-16,106 105 15,-63-42 1,-22-64-16,1 22 0,-1-1 16,-21 1-16,21-1 0,1 1 0,-1-22 15,-21 21-15,22 1 0,-1 42 16,-21-43-16,0-20 0,0 20 15,-21-21-15,22 1 0,-22 20 16,0-20-16,0-1 0,0-21 0,0 21 16,21 43-1,-21-64-15,0 0 0,0-42 63,0 0-63,0 0 0,0 0 15,0 0-15</inkml:trace>
  <inkml:trace contextRef="#ctx0" brushRef="#br1" timeOffset="146908.5">20129 4487 0,'-21'0'0,"0"0"16,0 22 0,0-22-16,0 0 15,-1 0 1,22 21 31,22-21-32,-1 0 1,0 0-16,0 0 0,0 0 0,-21 21 16,43-21-16,-22 0 0,21 0 15,0 0-15,1 0 0,-1 0 0,22 0 16,-22 0-16,21 0 0,107 0 15,-1 0 1,-127 0-16,1 0 16,-1 0-16,0 0 0,1 0 0,-22 0 15,0 0-15,0 0 0,22 0 0,-22 0 16,0 0-16,0 0 16,-42 0 62,0 0-78,0 0 0,-1 0 15,1 0-15,0 0 16,0 0-16</inkml:trace>
  <inkml:trace contextRef="#ctx0" brushRef="#br1" timeOffset="147431.2">20172 4614 0,'0'22'16,"21"-22"31,0 0-47,0 0 0,0 0 15,1 0-15,20 0 0,-21 0 16,21 0-16,1 0 0,-1 0 0,0 0 16,43 0-16,-21 0 15,-22 0-15,0-22 0,1 22 0,-1 0 16,0 0-16,-21 0 0,22 0 16,-22-21-16,0 21 0,21 0 15,-20 0-15,-1 0 0,0 0 16,0 0-16,0 0 0,0 0 15,-42 0 64,0 0-64</inkml:trace>
  <inkml:trace contextRef="#ctx0" brushRef="#br1" timeOffset="148427.15">20405 5990 0,'21'0'31,"0"0"-31,0 0 15,21 0-15,-20 0 0,20 0 16,-21 0-16,21 0 0,1 0 0,41 0 16,-41 0-16,41 0 15,-20 0-15,-22 0 0,-21 0 16,22 0-16,-1 0 16,-21 0-16,22 0 0,20 0 15,-21 0-15,-20 0 0,-1 0 16,0 0-16,0 0 15,-42 0 64,0 0-79,0 0 0</inkml:trace>
  <inkml:trace contextRef="#ctx0" brushRef="#br1" timeOffset="148934.05">20489 6054 0,'21'0'46,"1"0"-46,-1 0 0,0 0 0,0 0 16,21 0-16,-20 0 0,20 0 16,0 0-16,1 0 0,-1 0 0,0 0 15,1 0-15,-1 0 0,0 0 16,1 0-16,41 0 0,1 0 16,-43 0-16,-21 0 15,22 0-15,-22 0 0,21 0 16,-21 0-16,1 0 0,-1 0 0,0 0 15,0 0 1</inkml:trace>
  <inkml:trace contextRef="#ctx0" brushRef="#br1" timeOffset="165558.55">4974 16066 0,'0'0'0,"21"0"15,-21 21 1,-21-21 156,0 0-157,21-21 1,-21 21-16,0 0 16,21-22-16,0 1 15,-22 21-15,1 0 16,21-21-16,0 0 0,-21 21 16,0-21-16,0 21 15,21-21-15,-21 21 16,21-22-16,-22 1 15,1 21 1,21-21 0,-21 21-16,0-21 15,0 21 1,0 0-16,-1-21 16,1 21-16,0 0 15,0 0 1,21-21-16,-21 21 0,0 0 15,-1 0 1,22-22-16,-21 22 16,0-21-1,0 21-15,21-21 16,-21 21-16,0-21 16,-1 21-16,1-21 15,21 0 1,-21 21-16,0-22 0,0 22 15,21-21-15,-21 21 0,-1 0 16,22-21-16,-21 21 0,0-21 16,0 21-16,21-21 0,-21 21 0,21-21 15,-21 21-15,-1 0 0,22-22 16,-21 22-16,21-21 16,-21 21-16,21-21 0,-21 21 0,21-21 15,-21 0-15,0 21 16,21-21-16,-22 21 0,22-22 0,-21 1 15,0 0-15,21 0 16,-21 21-16,21-21 0,0 0 16,-21 21-16,21-22 0,-21 22 15,21-21-15,-22 0 16,22 0-16,0 0 16,-21 21-16,21-21 0,-21 21 15,21-22-15,0 1 16,-21 0-16,0 0 15,21 0 1,0 0-16,-21-1 16,21 1-1,-22 0 1,22 0 0,0 0-1,0 0 1,-21-1-16,21 1 31,0 0-15,-21 21-16,21-21 15,0 0 1,-21 0 0,0-1-1,21 1 1,0 0-16,0 0 15,-21 0 1,21 0-16,-22 21 0,22-22 16,0 1-16,0 0 15,-21 0-15,21 0 0,0 0 16,-21-1-16,21 1 0,0 0 16,-21 0-16,21 0 15,-21 0-15,21-1 0,0 1 0,0 0 16,-21 0-16,-1-21 15,1-1-15,0 22 0,21 0 16,0 0-16,-21 0 0,21-1 0,-21 1 16,21 0-16,-21 0 0,21 0 15,0 0-15,-22-1 0,1 1 0,21 0 16,-21 0-16,21-64 16,-21 43-1,0 21-15,21-22 0,0 22 16,0 0-16,0 0 0,-21 0 0,21 0 15,0-22-15,-22 22 0,22 0 0,0 0 16,0 0-16,0-1 0,-21-41 16,21 42-16,0 0 15,0-1-15,-21 1 16,21 0-16,0 0 0,0 0 16,0 0-16,0-1 15,0 1-15,0 0 0,0 0 16,0 0-1,0 0-15,0-1 0,0 1 16,0 0 0,0 0-1,0 0-15,0 0 16,0-1 0,0 1-1,0 0 1,0 0-16,0 0 15,0 0 1,0-1 0,0 1-1,0 0 1,0 0 15,0 0-31,0 0 16,0-1-1,0 1-15,0 0 16,0 0 0,0 0-16,0 0 15,0-1 1,0 1-16,0 0 16,0 0-16,0 0 15,0 0-15,0-1 16,0 1-16,0 0 15,0 0-15,0 0 16,0 0-16,0-1 16,0 1-16,0 0 15,0 0-15,21 0 0,-21 0 16,0-1-16,0 1 16,21 0-16,-21 0 15,22 0-15,-22 0 16,0-1-16,0 1 15,0 0 1,0 0-16,0 0 16,0 0-16,0-1 15,0 1 1,0 0-16,0 0 16,0 0-16,0 0 15,0-1-15,0 1 16,0 0-16,0 0 15,0 0-15,0 0 16,0-1-16,0 1 16,0 0-16,0 0 15,0 0-15,0 0 0,0-1 16,21 1-16,-21 0 0,0 0 0,21 0 16,-21 0-1,0-1-15,0 1 0,21 0 0,-21 0 16,21 0-16,-21 0 0,0-1 0,0 1 15,0-21 1,21 21-16,1-22 0,-22 22 0,0 0 16,0 0-16,0 0 0,21 0 15,-21-1-15,0 1 0,21 0 0,-21 0 16,0 0-16,0 0 0,0-22 16,0 1-1,0 21-15,0 0 0,0-1 16,0 1-16,0 0 0,0 0 0,0 0 15,0 0-15,0-1 0,0 1 16,0-21-16,0 21 0,0 0 16,21-22-16,-21 22 0,21 0 15,-21 0-15,0-22 0,0 22 0,21 0 16,-21-21-16,22 21 0,-22-1 0,0 1 16,21-21-16,0 0 15,-21 20-15,21 1 0,0 0 16,-21 0-16,0 0 0,21-22 0,-21 22 15,22 0-15,-22 0 0,0 0 16,21 0-16,0-1 0,-21 1 0,0 0 16,21 0-16,0 0 15,-21-22-15,21 22 0,-21 0 0,0 0 16,22 0-16,-22 0 0,21-1 0,-21 1 16,21 0-16,-21 0 0,21 0 15,-21 0-15,0-1 0,0 1 16,21 0-16,0 0 0,-21 0 0,22-22 15,-1 22-15,-21 0 0,21 0 16,0 0-16,-21 0 0,21-22 0,0 22 16,-21 0-16,0 0 0,22 0 0,-1-1 15,-21 1-15,0 0 0,21-21 16,0 21-16,-21-1 0,21 1 0,0-42 16,1 20-1,-1 22 1,-21 0-16,0-21 0,21 21 0,0-1 0,0 1 15,-21 0-15,21 0 0,1 0 16,-1 0-16,-21-1 0,21 1 0,0 0 16,-21 0-16,21 21 0,0-21 0,-21 0 15,0-1-15,43 1 16,-1-42-16,-21 42 16,-21-1-16,21 1 0,1 21 15,-22-21-15,21 0 0,0 0 16,0 0-16,-21-1 0,21 1 0,22-21 15,-22 21-15,0 0 16,0-1-16,-21 1 0,21 0 16,0 0-16,1 0 0,-1 21 0,0-21 15,0-1-15,-21 1 0,21 0 16,43-42-16,-22 20 16,-21 43-16,-21-21 0,21 0 15,1 0-15,-1 21 0,0-21 16,0-1-16,0 1 0,0 21 15,-21-21-15,22 0 0,-1 0 0,0 21 16,0-21-16,21-22 16,-20 43-16,-1-21 0,0 0 0,0 0 15,0 0-15,22-1 0,-22 1 16,0 0-16,0 0 0,21 21 16,-20-21-16,-1 0 0,0-1 0,42 1 15,-41 0 1,-1 0-16,21 21 0,-21-21 0,0 0 15,1 21-15,-1-22 0,0 22 0,0-21 0,0 0 16,22 21-16,-22-21 0,21 0 16,-21 0-16,0-1 15,1 1-15,-1 21 0,0-21 0,0 21 16,0-21-16,22 0 16,-22 21-16,0-21 0,0 21 0,0 0 15,0-22-15,22 1 0,-22 21 16,0-21-16,0 0 15,22 21-15,-22-21 0,21 21 16,-21-21-16,0 21 0,1-22 0,20 22 16,-21-21-16,21 0 15,1 21-15,-22 0 0,0-21 0,0 21 16,22 0-16,-22-21 0,0 0 16,0 21-16,21 0 0,-20-22 0,-1 22 15,0-21-15,0 21 0,43-21 16,-43 0-16,0 21 15,21 0-15,-21-21 0,1 21 0,-1-21 16,0 21-16,0-22 0,21 22 16,-20 0-16,-1-21 0,0 21 0,0 0 15,21-21-15,-20 21 0,20-21 16,-21 0-16,0 21 16,0 0-16,22-21 0,-22 21 15,0 0-15,0 0 0,0-22 0,22 22 0,-22 0 16,21-21-16,1 21 15,-22-21-15,0 21 0,0 0 0,0 0 16,0-21-16,22 21 0,-22 0 16,0 0-16,0-21 0,0 21 15,1 0-15,20 0 0,-21-21 0,0 21 16,0-22-16,1 22 0,41 0 16,-21-21-16,22 21 15,-43 0-15,0 0 0,0-21 16,1 21-16,20 0 15,-21 0-15,0 0 0,0 0 0,22 0 16,-22 0-16,0 0 0,0 0 16,22 0-16,-22 0 0,21 0 0,-21 0 15,22 0-15,-22 0 0,21 0 0,-21 0 16,22 0-16,-22 0 0,0 0 16,21 0-16,-21 0 0,1 0 15,20 0-15,-21 0 0,0 0 0,0 0 16,22 0-16,-22 0 15,0 0-15,21 0 0,1 0 0,-22 0 16,21 0-16,-21 0 0,1 21 16,-1-21-16,21 0 0,-21 0 15,0 0-15,1 0 0,-1 21 0,0-21 16,0 0-16,0 0 0,0 0 16,1 22-16,-1-22 0,21 21 15,-21-21 1,0 0-16,-21 21 0,22-21 15,-1 0-15,-21 21 0,42-21 16,-21 0-16,-21 21 0,21-21 16,1 21-16,-1 1 15,0-22-15,0 21 16,0-21-16,0 21 0,1-21 16,-22 21-16,21-21 0,0 0 15,0 21-15,0 0 0,0 1 16,1-22-16,-1 21 0,0-21 0,0 21 15,0-21-15,0 21 16,1-21-16,-1 21 0,0 0 16,42 22-16,-41-22 15,-1-21-15,0 21 0,0 0 16,-21 0-16,21-21 0,22 43 16,-43-22-16,21-21 0,0 21 0,-21 0 15,21 0-15,0 22 16,22-1-1,-22-42-15,-21 21 0,0 0 0,42 22 16,-42-22-16,21 0 0,-21 0 16,21 0-16,1 1 0,-22-1 15,0 0-15,21 0 16,0 0-16,-21 0 0,0 1 16,21-22-16,-21 21 15,21-21-15,-21 21 0,0 0 16,0 0-1,21-21-15,-21 21 16,22-21-16,-22 22 16,0-1-16,21-21 15,-21 21-15,21-21 0,0 21 16,0-21 0,0 21-16,1-21 15,-1 21 1,-42-21 62,-1 0-62,1 0-1</inkml:trace>
  <inkml:trace contextRef="#ctx0" brushRef="#br1" timeOffset="166107.33">10499 7535 0,'0'0'0,"-22"0"16,44 0 46,-1 0-62,0 22 16,0-22-16,0 21 0,0-21 16,1 21-16,-22 0 0,21-21 15,0 21-15,21 0 16,1 1-16,-22-22 0,0 21 0,0-21 0,0 21 16,0-21-16,1 0 0,-22 21 15,21-21-15,0 0 0,0 21 0,0-21 16,0 21-1,1-21-15,-22 22 16,21-22 0,-21-22 62,0 1-63,0 0-15,0 0 16</inkml:trace>
  <inkml:trace contextRef="#ctx0" brushRef="#br1" timeOffset="166756.95">11409 7176 0,'0'0'0,"0"-22"32,21 22-17,-21-21-15,0 42 31,0 1-15,0-1-16,0 0 0,0 0 16,-21 0-16,21 0 0,-21 1 15,21 20-15,-22-21 0,1 0 0,21 22 16,-21-22-16,0 21 0,0-21 0,0 0 16,-1 22-16,1-1 15,-21 0-15,21-20 0,0-1 16,-1 21-16,1-21 0,0 0 0,0 1 15,21-1-15,-21 0 0,0 0 16,21 0-16,-22 0 0,22 1 0,-21-1 16,21 0-16,-21 0 0,21 0 15,0 0 1,0 1-16,0-1 31,0-42 47,0-1-62,0 1-16,0 0 16,0 0-1,0 0-15,-21 21 0,21-21 0,0-1 16,-21 1-16,21 0 0,0 0 15,-21 21 1,-1 0-16,1-21 0,0 21 16,0 0-16,0 0 0</inkml:trace>
  <inkml:trace contextRef="#ctx0" brushRef="#br1" timeOffset="172536.62">3873 6879 0,'0'-21'0,"0"0"47,0 0-16,-21 21-15,21 21 31,0 0-47,0 0 15,21 0-15,-21 1 16,0-1-16,0 0 0,0 0 0,22 0 15,-1 43 1,-21-43-16,0 0 0,0 0 0,0 0 16,0 1-16,0-1 0,0 0 15,0 0-15,21-21 0,-21 21 0,0 0 16,0-42 31,0 0-32,0 0-15,0 0 0,0 0 16,-21-1-16,21-20 0,0 21 16,0-21-16,0 20 0,0 1 15,0 0-15,0 0 0,0 0 0,0 0 16,-21-1-16,21 1 16,0 0-16,0 0 0,-22 21 15,22-21-15,0 42 63,0 0-48,0 0-15,0 0 0,22 1 16,-22-1-16,0 0 0,21 0 0,-21 0 16,0 0-16,0 1 0,0-1 15,21 0-15,-21 0 0,0 0 16,21 0-16,-21 1 0,0-1 15,0 0-15,0 0 0,0 0 16,21 0 0,-21 1-16,0-1 15,0 0-15,21-21 16,-21 21 0,22-21-16,-1 0 31,0 0-31,-21-21 0,21 21 15,0-21-15,-21 0 0,21-1 16,22 22-16,-22-42 0,0 21 0,127-64 16,-105 43-1,41 0-15,-20-1 0,20 1 0,1 0 16,0-1-16,-1 1 0,-20 0 16,21-1-16,-22 22 0,22-21 15,-22-1-15,22 22 0,-22-21 0,1 21 16,-1 0-16,43-43 15,-21 43-15,-43 0 0,1 0 16,-1-1-16,-21 22 0,0 0 0,0-21 16,1 21-16,-1 0 140</inkml:trace>
  <inkml:trace contextRef="#ctx0" brushRef="#br1" timeOffset="-210117.8">4889 15748 0,'22'0'15,"-1"0"1,0 0 0,0 0 15,-21 21-16,21-21 1,-42 0 156,0 0-94,21-21 47,0 0-94,-21 21-15,21-21-16,-21 21 0,21-21 16,-22 21-1,22-22-15,-21 1 16,21 0-16,-21 21 15,0-21-15,21 0 16,0 0-16,-21 21 16,0-22-16,21 1 15,0 0 1,0 0-16,-22 21 16,22-21-16,0 0 15,0-1 1,0 1-1,0 0 1,-21 0 0,21 0-1,0 0 1,0-1-16,0 1 16,-21 21-16,21-21 15,0 0 1,0 0-1,0 0 1,0-1 0,0 1-1,0 0 1,0 0 0,-21 21-16,21-21 15,0 0 1,0-1 15,0 1 0,0 0 1,0 0-17,0 0 16,0 0 1,-21 21-17,21-22-15,0 1 16,0 0-16,0 0 16,0 0-1,0 0-15,-21-1 0,21 1 16,0 0-16,0 0 0,0 0 15,0 0-15,0-1 16,-22 1-16,22 0 0,0 0 16,-21 0-16,21 0 0,0-1 15,0 1-15,0 0 16,0-21-16,0 21 0,0-1 16,0 1-16,0 0 0,0 0 15,0 0-15,0 0 0,0-1 16,0 1-16,0 0 15,0 0-15,0 0 16,0 0 0,0-1-16,0 1 15,0 0-15,0 0 16,0 0 0,21 21-16,-21-21 15,22 21-15,-22-22 0,21 22 16,-21-21-16,21 21 15,0-21-15,-21 0 16,21 21-16,0-21 0,-21 0 16,22 21-16,-22-22 15,21 22-15,0-21 0,-21 0 16,21 0-16,0 0 0,-21 0 16,21-1-1,1 1-15,-22 0 0,21 0 16,-21 0-16,21 21 0,-21-21 15,21-1-15,-21 1 0,0 0 16,21 21-16,-21-21 0,0 0 16,0 0-16,21 21 15,-21-22-15,22 1 0,-22 0 16,0 0 0,21 21-16,-21-21 15,21 21-15,-21-21 16,0-1 15,0 1 0,0 0 1,21 0-17,0 0-15,-21 0 16,21 21-16,-21-22 0,22 22 15,-1-21-15,-21 0 0,21 0 16,0 0-16,0 0 16,0 21-16,-21-22 0,22 1 15,-1 0-15,0 0 0,-21 0 16,21 21-16,0-21 0,-21-1 0,0 1 16,21 21-16,1-21 0,-1 0 15,-21 0-15,21 0 0,0-1 16,-21 1-16,21 21 0,-21-21 15,21 0-15,-21 0 16,22 0-16,-1-1 0,0 1 16,0 21-1,-21-21-15,21 0 16,0 0-16,-21 0 16,22 21-16,-1 0 0,-21-22 0,21 1 15,0 0 1,0 21-16,-21-21 0,43 0 15,-22 0-15,0-1 16,0 1-16,0 0 0,0 21 16,1-21-16,-22 0 0,21 21 0,0-21 15,-21-1-15,21 1 0,0 21 16,0-21-16,1-21 16,-1 21-16,0 21 0,0-22 0,0 1 15,0 0-15,-21 0 0,22 0 16,-1 0-16,0 21 0,0-22 0,21-41 15,-20 42 1,-1 0-16,0-1 0,21 1 16,-21 0-16,-21 0 15,22 21-15,-1-21 0,0 0 0,0 21 0,0-22 16,22 1-16,-1-21 16,-21 42-16,-21-21 15,21 21-15,0 0 0,1-21 0,-1 21 16,0-22-16,0 22 15,-21-21-15,21 21 0,-21-21 16,21 21-16,1-21 0,-1 21 16,-21-21-16,21 21 0,0 0 15,0-21-15,0 21 0,1-22 16,-1 1-16,0 21 0,0-21 16,0 21-16,0 0 0,1-21 15,-1 21-15,0-21 0,0 21 0,0-21 16,0 21-16,1-22 0,-1 22 15,0-21-15,0 0 0,0 21 0,43-21 16,-43 0-16,0 0 16,21 21-16,-20-22 0,-1 22 0,0-21 15,42 0-15,-41 21 16,-1-21-16,0 21 0,0 0 0,0-21 16,0 21-16,1 0 0,-1-21 0,0-1 15,0 22-15,0 0 0,0-21 16,1 21-16,-1-21 0,0 21 0,0 0 15,0 0-15,0-21 0,1 0 0,-1 21 16,0 0-16,0-21 16,0 21-16,0 0 0,22-22 15,-22 22-15,0 0 0,0 0 16,0-21-16,1 0 0,-1 21 0,0 0 16,0 0-16,0-21 0,0 21 15,1 0-15,-1 0 0,0-21 0,0 21 16,0 0-16,0 0 15,1 0-15,-1-21 0,0 21 0,0 0 16,0 0-16,0 0 0,1-22 0,20 22 16,-21 0-16,0 0 0,0 0 15,22 0-15,-22-21 0,0 21 0,21 0 16,1 0-16,-1 0 0,0-21 16,-20 21-16,-1 0 15,21 0-15,-21 0 0,0 0 0,1 0 16,20 0-16,-21 0 15,0 0-15,0 0 0,1 0 0,-1 0 16,0 0-16,0 0 16,0 0-16,0 0 0,1 0 15,-1 0-15,0 0 16,0 0-16,0 0 16,0 0-16,1 0 0,-1 0 15,0 0 1,0 0-16,0 0 0,0 0 15,1 0-15,-1 0 0,0 0 16,0 0-16,-21 21 0,21-21 0,0 0 16,1 0-16,-1 0 15,0 0-15,-21 21 0,21-21 16,0 0-16,0 0 0,1 0 16,-22 22-16,21-22 15,21 21-15,-21-21 0,0 0 16,1 0-16,-22 21 0,21-21 0,0 0 15,0 0-15,-21 21 0,21-21 0,0 0 16,-21 21-16,22-21 16,-1 21-16,-21 1 15,21-22 1,0 21 0,-21 0-1,21-21-15,-21 21 16,21-21-16,-21 21 15,22-21-15,-22 21 0,21 1 16,-21-1-16,21-21 16,0 21-16,-21 0 15,21-21-15,-21 21 16,21-21-16,-21 21 0,0 1 16,22-22-16,-22 21 0,21-21 15,-21 21-15,0 0 0,21 0 16,0 0-16,0-21 15,-21 22-15,0-1 0,21-21 16,-21 21-16,22 0 0,-1-21 0,-21 21 16,0 0-16,21 1 0,0-22 0,-21 21 15,0 0-15,21-21 0,0 42 16,1-21-16,-22 1 16,21-1-16,0-21 0,-21 21 0,0 0 15,21 0-15,0 0 0,0-21 0,-21 22 16,22-1-16,-22 0 0,21 0 15,0 0-15,-21 0 0,21 1 16,0 20-16,22 0 16,-43-21-16,21 1 0,0-1 0,0 0 15,-21 0-15,21-21 0,0 42 16,1-20-16,-1-1 16,-21 0-16,21 0 15,0 0-15,-21 0 16,21 1-16,-21-1 15,21-21 1,-21-21 125</inkml:trace>
  <inkml:trace contextRef="#ctx0" brushRef="#br1" timeOffset="-209390.22">10626 12383 0,'0'0'0,"0"-22"16,0 1 15,0 0 0,21 21-15,0 0-1,0 0-15,0 0 16,0 0-16,1 0 0,-22 21 16,42 0-16,-21-21 0,0 22 15,0-22-15,1 21 0,-22 0 0,21-21 16,0 21-16,0-21 0,0 21 16,-21 0-16,21-21 0,1 22 0,-22-1 15,21-21-15,-21 21 16,21-21-16,-21 21 0,21 0 15,0 0 17,0-21 30,-21-21-62,22 0 16,-22 0-16,0 0 15,0 0-15,21-1 16</inkml:trace>
  <inkml:trace contextRef="#ctx0" brushRef="#br1" timeOffset="-208690.09">11324 12065 0,'0'-21'0,"0"42"0,0-63 16,0 21-16,0-1 15,0 44 48,0-1-48,0 0-15,0 0 0,0 0 16,0 22-16,0-22 0,0 0 0,0 21 16,-21-21-16,21 1 0,-21 20 15,21-21-15,-21 0 0,21 22 0,0-22 16,-43 42 0,43-20-16,-21-22 0,21 0 15,-21 0-15,21 0 0,-21 0 16,21 1-16,0-1 0,-21-21 15,21 21-15,0 0 0,-22-21 16,22 21 0,0-42 187,0 0-172,-21 21-31,21-21 16,0 0-1,-21 21-15,21-22 16,-21 1 0</inkml:trace>
  <inkml:trace contextRef="#ctx0" brushRef="#br1" timeOffset="-205205.03">8086 10541 0,'0'21'32,"21"-21"-32,0 21 0,-21 1 0,42-1 15,-42 0-15,21 0 16,1-21-16,-1 21 0,21 22 15,-21-1-15,0-21 0,1 0 16,20 22-16,-21-22 0,21 21 16,-20 0-16,20-20 0,0 20 0,-21 0 0,106 85 15,-63-63 1,-22-22-16,1-21 16,-22 22-16,0-22 0,0 21 0,0-21 15,22 22-15,-22-22 0,-21 0 16,21-21-16,-21 21 0,0 0 15,0-42 32,0 0-47,0 0 0,-21 0 16,21-1-16,0 1 16,-21 0-16</inkml:trace>
  <inkml:trace contextRef="#ctx0" brushRef="#br1" timeOffset="-204589.71">8890 10414 0,'0'21'0,"0"0"16,0 1-16,-21-1 0,0-21 16,-1 21-16,22 21 0,-21-21 15,0 1-15,-42 62 0,41-41 16,1-1-16,-21 0 0,21 1 15,0-1-15,-22 21 0,22-20 0,0 20 16,-21-20-16,20 20 0,1-21 16,0 1-16,0-1 0,0 43 15,0-1-15,-1-62 0,22 20 16,-21-21-16,21 0 0,0 0 0,0 1 16,-21-1-16,21 0 15,-21 0-15,21 0 0,-21 0 0,0 1 16,21-1-16,0 0 15,-22-21-15,1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10:49:49.0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572 0,'0'21'16,"0"0"-1,21-21 17,0 0-32,0 0 15,0-21-15,0 21 0,22-21 16,-22-1-16,0 1 0,0 0 16,0 21-16,1-21 15,-1 0-15,0 0 0,-21-1 0,0 1 16,0 0-16,0 0 0,0 0 15,0 0-15,-21-1 0,-22 22 16,22 0-16,-21 0 0,21 0 16,-22 0-16,1 22 0,0-1 15,-1 0-15,1 0 0,0 21 16,-1-20-16,22 20 0,-21-21 0,21 21 16,0-20-16,21 20 0,0-21 15,0 0-15,0 0 0,0 1 0,0-1 16,42 21-16,0 22 15,1-43-15,-22 0 16,0 0-16,21 0 0,-21 0 16,22 1-16,-22-1 0,0 0 15,0 0-15,0 0 0,22 43 16,-43-1 0,0-20-16,0-22 0,-21 0 15,-1 0-15,-20 21 0,21-20 16,0-1-16,-22 0 0,1 0 0,21-21 15,-21 0-15,-1 0 0,22 0 16,-21 0-16,-1 0 0,-20-21 16,42 0-16,-22 0 15,22-22-15,-21 22 0,21-21 0,0-1 16,-1 22-16,1-21 0,21 21 16,0 0-16,-21-1 0,21 1 15,0 0 1,0 42-1,21 0-15,0 1 16,-21-1-16,22 0 0,-1 0 16,0 0-16,0 0 0,21 43 15,-20-43-15,-22 0 0,21 0 16,0 1-16,21-1 0,-21 0 16,1 0-16,-1 0 0,21-21 0,-21 0 15,22 0-15,-22 0 0,63 0 16,-62 0-16,20 0 15,0-21-15,1 0 0,-22 0 16,21 0-16,0-1 0,-20 1 0,20 0 16,0-21-16,-21 21 0,1-22 15,-1 22-15,0-21 0,-21 21 16,21-1-16,-21-20 0,0 21 0,0 0 16,0 0-16,-21 21 15,0 0 1,0 0-16,-1 21 0,22 0 15,-21 0-15,0 21 0,21-20 16,0 20-16,0-21 0,-21 21 0,21-20 16,0-1-16,0 21 15,0-21-15,0 22 0,0-22 0,0 0 16,0 0-16,0 0 0,21 0 16,0-21-1,0 0-15,1 0 0,-1 0 0,42 0 16,-42 0-16,1-21 15,20 21-15,-21-21 0,43-21 16</inkml:trace>
  <inkml:trace contextRef="#ctx0" brushRef="#br0" timeOffset="528.69">2963 1058 0,'0'0'0,"0"-21"0,0 0 0,0 0 16,0 0-16,0 0 15,-21-1-15,0 22 0,0 0 16,0 0-16,-1 0 0,1 0 16,0 0-16,0 0 0,0 0 15,0 22-15,-1-1 0,-20 0 0,21 0 16,0 0-16,0 22 0,-1-22 16,1 21-16,0-21 0,0 22 0,0-22 15,21 21-15,-21-21 0,21 22 16,0-22-16,0 0 0,0 0 15,0 0-15,0 0 0,21 1 16,0-22-16,0 0 16,0 0-16,0 0 0,1 0 0,-1 0 15,42-22-15,-42 1 16,22 0-16,-22 0 0,21 0 0,1-43 16,-22 22-16,0 21 15,0-22-15,-21 1 0,0 21 0,21-21 16,-21 20-16,21 1 0,-21 0 15,0 0-15,0 42 32,0 0-17,0 0-15,0 22 0,-21-22 0,21 0 16,0 21-16,0-20 0,0 20 16,0-21-16,0 0 0,0 0 0,0 1 15,0-1-15,0 0 0,21 0 16,1 0-16,-1-21 0,0 21 15,0-21-15,0 0 0,0 0 16,1 0-16,-1 0 0,-21-21 16,0 0-16,21 21 0</inkml:trace>
  <inkml:trace contextRef="#ctx0" brushRef="#br0" timeOffset="963.44">3217 1037 0,'0'0'0,"0"-21"16,0 0-1,21 21 1,1 0-16,-1 0 16,21 0-16,-21 0 0,22 0 0,-22 0 15,21 0-15,0 42 16,1-21-16,-22 1 0,0-22 15,0 42-15,0-21 0,-21 0 16,0 0-16,0 1 0,0-1 0,0 0 16,0 0-16,0 21 0,0-20 15,-21-1-15,21 0 0,-21 0 16,0-21-16,0 0 16,21-21-1,0 0 1,0 0-16,0-22 0,0 22 15,0-21-15,21 21 0,0-22 16,0-20-16,0 42 16,1-1-16,-1 1 0,0 0 15,0 0-15,0 0 0,0 21 16,1 0-16,-1 0 16,0 0-16,0 0 15</inkml:trace>
  <inkml:trace contextRef="#ctx0" brushRef="#br0" timeOffset="1285.26">4149 995 0,'21'-21'16,"-21"-22"-1,0 22-15,0 0 16,-21 21-1,-1 0 1,1 0-16,21 21 0,-21-21 16,0 21-16,0 1 0,0 20 0,21-21 15,-22 21-15,1-20 0,21 20 16,0-21-16,0 21 0,-21 22 16,21-43-16,0 21 0,0-20 15,0-1-15,0 0 0,21 0 16,-21 0-16,21-21 0,1 0 15,20 0-15,-21 0 0,0 0 16,43 0-16,-22-21 16,0 0-16,-20 0 0,20-22 0,-21 22 15,0-21-15</inkml:trace>
  <inkml:trace contextRef="#ctx0" brushRef="#br0" timeOffset="1771.5">4487 529 0,'0'0'0,"0"-21"0,0 0 15,0-21-15,0 20 16,-21 22-16,0 0 16,21 22-16,0-1 0,0 0 15,0 0-15,0 0 0,0 22 16,0-1-16,0 0 0,0 64 16,0-64-1,0 22-15,0-22 0,0 22 0,0-22 16,0 0-16,0 1 0,0-1 0,0 0 15,0 1-15,0-22 0,0 21 0,0-21 16,-21 1-16,21-1 16,0 0-16,-21-21 0,21-21 31,0 0-31,0-22 16,0 22-16,0 0 15,0-21-15,0 20 0,0-20 0,21 21 16,0-21-16,0 20 0,0-20 15,0 21-15,1 0 0,20 0 0,-21-1 16,21 22-16,-20-21 0,20 21 16,-21 0-16,0 0 0,22 21 0,-22-21 15,0 43-15,0-22 0,-21 0 16,0 21-16,0-20 0,0 20 0,0-21 16,0 21-16,0 1 0,-21-22 15,21 21-15,-21 1 16,21-22-16,-21 0 0,21 0 15,0-42 17,0 0-32</inkml:trace>
  <inkml:trace contextRef="#ctx0" brushRef="#br0" timeOffset="2315.44">5609 614 0,'0'0'0,"0"-21"0,0 0 15,0-1-15,0 1 0,-21 0 0,21 0 16,0 0-16,-21 0 15,21-1-15,-43 1 0,43 0 0,-21 21 16,0 0-16,0 0 16,0 0-16,0 0 0,-1 21 15,1 0-15,0 22 0,-21 20 16,-1 22-16,43-22 16,-21 1-16,0 63 0,0-64 15,21 1-15,0-22 16,0 22-16,0-22 0,0 0 0,0 43 15,21-64-15,-21 22 16,21-22-16,22 0 0,-22-21 0,0 21 16,0-21-16,21 0 0,-20 0 15,20 0-15,0 0 0,1-21 0,-22 21 16,63-42-16,-62-1 0,20 22 16</inkml:trace>
  <inkml:trace contextRef="#ctx0" brushRef="#br0" timeOffset="2720.71">5905 868 0,'0'0'0,"0"-21"0,-21 21 16,0 0-16,0 21 15,0 0 1,0 0-16,21 0 0,0 22 0,0-22 16,-22 64-16,22-64 15,0 21-15,0-21 0,0 22 16,0-22-16,0 21 0,0-21 0,0 0 15,0 1-15,22-1 0,-1 0 0,0-21 16,0 0-16,0 0 0,0 0 16,22 0-16,-22 0 0,0 0 0,21-21 15,-20 21-15,20-21 0,-21-1 16,0 1-16,0-21 0,1 21 0,-1-22 16,-21 22-16,0-21 15,0 0-15,0-43 0,-21 43 16,-1-1-16,1 22 0,0 0 15,0 0-15,-21 0 0,20 21 0,1 0 16,-21 0-16,21 0 0,0 21 16,-1 0-16,-20 21 15,21 1-15,21-22 0,0 21 0,0-21 16,0 0-16,0 43 0,0-43 16,21 0-16,0-21 0,0 21 15,1-21-15,20 0 0,21 0 16</inkml:trace>
  <inkml:trace contextRef="#ctx0" brushRef="#br0" timeOffset="3215.95">6477 931 0,'0'0'0,"0"-21"0,-21 21 31,0 0-15,21 21-16,0 1 0,0-1 0,0 0 15,0 0-15,0 21 0,0-20 16,0-1-16,0 21 0,0-21 0,0 0 16,-22 1-16,22 20 0,0-21 15,0 0-15,0 0 0,-21 1 16,21-1-16,0 0 16,0-42 15,0 0-16,0-1-15,0 1 0,0-21 16,0 21-16,0-22 0,0 1 0,21 0 16,1 21-16,-1-22 0,0 1 15,0 21-15,21 0 0,-20-22 0,20 22 16,-21 21-16,0-21 0,22 21 16,-22 0-16,0 0 0,0 21 15,21 21-15,-20-20 16,-22 41-16,0-42 0,0 22 15,0 20-15,0-42 16,0 22-16,0-22 0,0 0 0,-22 21 16,22-21-16,-21 1 0,21-1 15,0 0-15,0-42 32,0 0-17,21-1-15,1 1 0</inkml:trace>
  <inkml:trace contextRef="#ctx0" brushRef="#br0" timeOffset="3494.85">7133 550 0,'0'0'0,"0"-21"16,0 42-1,0 1-15,0-1 16,0 0-16,0 21 15,0 22-15,0-1 0,-21-20 16,21-1-16,-21 21 0,21-20 16,-21 20-16,21 22 0,0-43 15,0 1-15,-22-22 0,22 21 16,0-21-16,0 0 0,0 22 16,22-43-1,-1 0-15,0 0 16,0-21-16,0-1 15,0 1-15,-21 0 0,22-21 0</inkml:trace>
  <inkml:trace contextRef="#ctx0" brushRef="#br0" timeOffset="3679.75">7027 974 0,'0'0'0,"-21"0"0,42 0 31,0 0-15,1 0-16,-1 0 16,0 0-16,0 0 0,0 0 0,0 0 15,1-21-15,-1 21 0,0-22 16,0 22-16</inkml:trace>
  <inkml:trace contextRef="#ctx0" brushRef="#br0" timeOffset="4061.53">7324 1058 0,'0'22'16,"21"-22"-16,0 0 0,0 0 0,21 0 16,-20 0-16,-1-22 15,0 1-15,21 21 0,-21-21 0,22 0 16,-22 21-16,0-21 0,0 0 15,0-1-15,1 1 0,-22 0 16,-22 0 0,1 21-16,0 0 0,0 0 15,0 0-15,0 21 0,-22-21 16,22 21-16,0 0 0,0 1 0,0-1 16,21 0-16,0 21 0,-22-21 15,22 1-15,0 20 0,0 0 16,0 43-1,0-64-15,0 0 0,22-21 0,-1 21 16,0-21-16,0 0 0,21 0 16,-20 0-16,-1 0 0,21 0 0,-21 0 15,22 0-15,-22 0 0,21-21 16,-21 0-16,22 0 0</inkml:trace>
  <inkml:trace contextRef="#ctx0" brushRef="#br0" timeOffset="4311.39">7959 889 0,'0'21'31,"0"0"-31,0 1 16,0-1-16,21 0 0,21 21 16,-42-21-16,21 1 15,0-1-15,1 0 0,20 21 16,-21-21-16,-21 1 0,21-1 0,0 0 15,1 0-15,-22 0 0,21 0 16,0-21-16,-21-21 47,0 0-47</inkml:trace>
  <inkml:trace contextRef="#ctx0" brushRef="#br0" timeOffset="4544.25">8276 910 0,'0'0'0,"0"-21"0,-21 21 16,0 0-1,0 21-15,-1 0 16,1 1-16,0-1 0,0 21 0,-21 22 16,20-22-1,1-21-15,0 21 0,0 1 0,0-22 0,0 21 16,-1-21-16,1 1 0,0-1 15,0 0-15,21 0 0,0 0 16,21-21 15,0-21-31,0 0 0</inkml:trace>
  <inkml:trace contextRef="#ctx0" brushRef="#br0" timeOffset="4884.58">8551 423 0,'0'0'15,"0"-21"-15,0 42 32,0 1-32,0-1 0,0 0 15,0 0-15,0 21 0,0 43 16,0-43-16,-21 1 0,21-1 15,-21 22-15,21-22 0,0 21 16,0-20-16,-21-1 0,21 0 0,0 1 16,0-1-16,0 0 0,0 43 15,0-64-15,0 0 16,0 1-16,21-22 0,-21 21 16,21-21-16,0 0 0,0 0 15,1 0-15,-1 0 0,0 0 16,0-21-16,21-1 0,-20 22 0,-1-21 15,42-42 1,-42-1-16</inkml:trace>
  <inkml:trace contextRef="#ctx0" brushRef="#br0" timeOffset="5119.43">8382 720 0,'0'0'0,"0"-21"16,21 21-16,21 0 0,-20 0 16,20 0-16,-21 0 0,21 0 15,1-22-15,-1 22 0,0 0 0,22 0 16,-43 0-16,21 0 16,1 0-16,20 0 0,-20 0 15,-43-21 1,21 21-16,-42 0 15,-1 0-15</inkml:trace>
  <inkml:trace contextRef="#ctx0" brushRef="#br0" timeOffset="5978.86">2032 1736 0,'-21'0'0,"0"0"16,-1 0-16,22-21 15,22 21 16,-1 0-15,0 0-16,0 0 0,0 0 0,0 0 16,22 21-16,-1-21 0,0 0 15,22 0-15,-22 21 0,22-21 0,20 0 16,-20 21-16,21-21 0,-1 0 16,22 0-16,-21 0 0,21 0 15,-1 21-15,1-21 0,21 0 16,0 0-16,0 0 0,0 0 0,21 0 15,-21 0-15,43 0 0,-22 0 16,21 0-16,1 0 0,-22 0 0,21 0 16,0 0-16,1 0 0,-1 0 15,339 0-15,-190 0 16,-149 0-16,-21 0 16,0 0-16,0 0 0,1 0 0,-22 0 15,0 0-15,0 0 0,-22 0 16,1-21-16,-21 21 0,0 0 0,-22 0 15,1 0-15,20 0 16,-63 0-16,22 0 0,-22 0 16,0 0-16,-21-21 47,0 0-16,0 0-31</inkml:trace>
  <inkml:trace contextRef="#ctx0" brushRef="#br0" timeOffset="6959.24">9673 339 0,'0'-21'15,"0"-1"1,0 44 0,0-1-1,0 0-15,0 21 0,0-21 16,0 1-16,-21 20 0,21-21 0,0 0 15,0 22-15,0-22 0,0 0 16,0 0-16,0 0 0,0 0 0,-21 1 16,21-1-16,0-42 62</inkml:trace>
  <inkml:trace contextRef="#ctx0" brushRef="#br0" timeOffset="7198.67">9440 720 0,'0'21'0,"-21"0"16,21 0 0,0 0-16,0 1 0,21-22 15,0 21 1,1-21-16,-1 0 0,0 0 0,0 0 15,21 0-15,-20 0 0,20 0 16,0-21-16,-21 21 0,22 0 0,-22-22 16,21 1-16,-21 21 0,1-21 15,-1 21-15,0-42 16,-21 21-16,0-1 0,0 1 16</inkml:trace>
  <inkml:trace contextRef="#ctx0" brushRef="#br0" timeOffset="7403.16">9525 339 0,'0'-21'16,"21"21"-1,0 0-15,0-22 0,1 22 16,-1 0-16,0 0 0,0-21 0,0 21 15,0 0-15,1 0 0,-1-21 16,0 21-16,0-21 0,0 0 16</inkml:trace>
  <inkml:trace contextRef="#ctx0" brushRef="#br0" timeOffset="7960.61">9864 0 0,'0'0'0,"-85"0"16,64 0-16,-22 0 16,22 0-16,-21 0 0,21 0 0,-22 0 15,1 0-15,21 21 0,-21 22 16,20-22-16,-20 0 0,21 21 15,0 1-15,-22-1 0,22 0 0,0 1 16,0 62-16,0-62 16,21-1-16,-21 22 0,21-22 0,0 0 15,0 22-15,0-22 0,0 0 0,0 1 16,21-1-16,0 0 0,0 1 16,0-1-16,0-21 0,1 22 0,20-22 15,-21 0-15,21 0 0,1 0 16,-1-21-16,0 0 0,1 0 15,-1 0-15,22 0 0,-1 0 16,-21-21-16,22 0 0,-1 0 0,-20 0 16,20-1-16,-20-20 0,20 21 15,-21-21-15,-20-1 0,20 1 0,-21-22 16,21 22-16,-42-21 0,22 20 16,-22-20-16,0-1 0,0 1 0,0-1 15,0 1-15,-22-1 0,1 1 16,0-1-16,0 1 0,-21 20 0,-1 1 15,1 42-15,-64 0 16,0 0-16,43 0 16,20 0-16,-41 0 0,41 0 15,1 0-15,21 0 0,-21 0 16,-1 0-16,22 21 0,0 22 0,0-22 16,0 21-16,-1 0 0,1 1 15,0-1-15</inkml:trace>
  <inkml:trace contextRef="#ctx0" brushRef="#br0" timeOffset="9062.37">1524 6964 0,'21'-21'0,"-21"0"15,21 21-15,-21-22 0,0 1 0,0 0 16,0 0-16,0 0 0,0 0 15,0-1 1,0 44 0,0-1-1,0 21-15,0-21 0,0 64 16,0-22-16,0 64 16,-21 22-16,21-86 15,0 1-15,-21-1 0,21 1 16,0-22-16,0 21 0,0-20 15,0-1-15,0-21 0,0 22 0,0-22 16,0 0-16,0 0 0,0-42 31,0 0-15,0-22-16</inkml:trace>
  <inkml:trace contextRef="#ctx0" brushRef="#br0" timeOffset="9533.87">1799 7176 0,'0'0'0,"21"0"15,-21 21-15,0 0 16,0 0-16,0 21 0,0-20 16,-21 62-16,0-20 0,21-22 15,-21 0-15,0 1 16,-1-1-16,1 0 0,0 1 0,0-1 15,0-21-15,0 0 0,-1 1 16,22-1-16,-21 0 0,21-42 31,0 0-31,0-1 0,0 1 16,0 0-16,21-21 0,1-1 16,-1 1-16,0 0 0,-21-1 15,21 1-15,0 0 0,0-1 0,22 1 16,-1-21-16,0 20 15,-20 43-15,-1 0 16,0 0-16,0 0 0,0 21 16,0 22-16,1-22 0,-1 0 15,0 21-15,0-20 0,21 20 16,-20 0-16,-1-21 0,0 22 0,0-1 16,0-21-16,0 22 0,-21-22 15,22 0-15,-1 0 0,0 21 16,-21-20-16,21-22 0,0 21 15,0-21 1,1-21-16,-22-1 0,0 1 16,0 0-16,0 0 0</inkml:trace>
  <inkml:trace contextRef="#ctx0" brushRef="#br0" timeOffset="9815.85">2455 6773 0,'0'0'16,"0"-21"-16,-21 21 16,0 0-16,21 21 15,-21 1-15,21-1 0,0 21 16,0-21-16,0 22 0,0 20 0,0-21 16,0 22-16,0-1 15,0 1-15,0-1 0,0 1 0,0-1 16,0 1-16,0-22 0,0 22 15,0-22-15,0 0 0,0-20 0,0 20 16,0-21-16,0 0 0,0 0 16,0-42 15,21 0-31,-21-21 16,21 21-16</inkml:trace>
  <inkml:trace contextRef="#ctx0" brushRef="#br0" timeOffset="10211.26">2667 7493 0,'0'0'16,"0"21"-16,0 0 0,0 1 0,21-22 15,0 0-15,0 0 16,1 0-16,-1-22 15,0 22-15,21-42 16,-21 21-16,1-21 0,20-22 16,-21 43-16,0-21 0,-21 20 15,0-20-15,0 21 0,0 0 0,0 0 16,0-1-16,-21 22 16,0 0-16,0 0 0,0 22 15,-1-22-15,1 21 0,0 21 0,0-21 16,-21 22-16,20-1 0,1 0 15,0 1-15,0 62 16,21-62-16,0-1 0,0-21 16,0 22-16,0-22 0,21 0 0,0 0 15,0 0-15,1 0 0,20-21 16,-21 0-16,21 0 0,1 0 0,-1 0 16,-21 0-16,22 0 0,-1-21 0,-21 0 15</inkml:trace>
  <inkml:trace contextRef="#ctx0" brushRef="#br0" timeOffset="10747.66">3535 6773 0,'0'0'0,"-21"-21"16,-43 0-1,43 21-15,0 0 0,0 21 16,21 22-16,0-22 15,0 21-15,0-21 0,0 43 16,0-22-16,0 0 0,0 22 16,0-22-16,0 22 0,0-22 0,0 22 15,0-22-15,0 0 0,0 1 16,0-1-16,0-21 0,0 21 0,0-20 16,0-1-16,0 0 0,0 0 15,0-42 1,0 0-1,0 0-15,0-1 0,0 1 16,0 0-16,0 0 0,0 0 0,21-22 16,-21 22-16,21 0 0,0-21 15,-21 21-15,42-1 0,-20 1 0,-1 0 16,21 0-16,-21 0 0,22 0 16,-1 21-16,-21 0 0,21 0 15,1 0-15,20 21 0,1 21 16,-43-21-16,0 0 15,0 22-15,-21-22 0,0 21 0,0-21 16,0 22-16,0-22 0,-21 21 16,0 1-16,-21-22 0,20 0 0,-20 21 15,0-21-15,-1 1 0,1-22 16,0 21-16,-64 0 16,64-21-16,-22 0 15,43 0-15,0 0 0,0 0 16,21-21-16,0 0 15,0-1-15,0 1 0,0 0 16</inkml:trace>
  <inkml:trace contextRef="#ctx0" brushRef="#br0" timeOffset="11251.89">4572 6689 0,'0'-21'16,"0"42"-16,0-64 0,0 22 0,0 0 0,0 0 15,0 0-15,21 21 16,-21 21-1,0 0-15,0 0 0,0 22 16,0 20-16,0-21 0,0 22 0,0-22 16,0 43-16,0-22 0,0 1 15,0-1-15,-21 1 0,21-1 0,-21 1 16,21-1-16,0-20 0,-21-1 16,21 0-16,-22-20 0,22-1 0,0 0 15,-21 0-15,21-42 31,0 0-31,0-22 0,0 22 16,0-21-16</inkml:trace>
  <inkml:trace contextRef="#ctx0" brushRef="#br0" timeOffset="11649.66">4064 6710 0,'-21'0'0,"42"0"0,-63 0 0,42-21 15,0 0 1,0-1-16,21 22 16,0-21-16,21 0 0,-21 0 0,43 21 15,-22-21-15,22 0 0,-1-1 16,22 22-16,84 0 0,-105 22 16,20-1-16,1 0 0,42 42 15,0 22 1,-85-21-16,-20-22 0,20 0 0,-21 22 15,-21-1-15,0-20 0,0 20 0,-21 1 16,-21-1-16,20-21 0,-62 64 16,41-63-16,-84 41 15,85-63-15,-21 22 0,-64-1 16,84-21-16,-20 0 16,20-21-16,1 0 0,0 0 0,21 0 15,-22 0-15,22 0 0,21-21 31,0 0-31,0 0 0,42 21 16,-20-21-16,41 0 16,1-22-16</inkml:trace>
  <inkml:trace contextRef="#ctx0" brushRef="#br0" timeOffset="12076.74">5270 7260 0,'0'-21'0,"0"42"0,-21-63 15,21 21-15,0 0 0,0-1 16,0 1-16,0 0 0,21 0 16,1 21-16,-1 0 0,21 0 15,-21 0-15,22 0 0,-1 0 0,43 21 16,-64 0-16,21 0 15,0 1-15,-20 20 0,20-21 16,-21 21-16,-21 1 0,0-22 0,0 21 0,0 1 16,0-22-16,0 21 15,-21-21-15,0 0 0,21 1 0,-21-1 16,-1 0-16,1-21 0,0 0 16,0 0-16,0 0 15,21-21-15,0-22 16,0 22-16,0 0 0,0-21 15,0 21-15,0-22 0,0 1 0,21 0 16,0-1-16,0 22 0,0-21 0,1 21 16,-1-1-16,0 1 0,0 0 15,0 0-15,22 21 0,-1-21 16,-21 21-16,0 0 0,0 0 16,1 0-16</inkml:trace>
  <inkml:trace contextRef="#ctx0" brushRef="#br0" timeOffset="12319.6">6159 7091 0,'0'0'0,"22"-21"15,-22 42 32,0 0-47,0 0 0,0 22 16,0-22-16,0 0 0,0 21 15,0-21-15,0 1 0,0 20 0,0-21 16,0 0-16,0 0 0,0 1 16,0-1-16,-22 0 0,22 0 0,0 0 15,0-42 17,0 0-32</inkml:trace>
  <inkml:trace contextRef="#ctx0" brushRef="#br0" timeOffset="12499.5">6032 6837 0,'0'0'0,"-21"-21"16,0 21 0,0 0-16,0 0 15,21 21 1,21-21-1,0 21-15,0 0 0,0 0 16</inkml:trace>
  <inkml:trace contextRef="#ctx0" brushRef="#br0" timeOffset="13731.71">6413 7091 0,'0'0'0,"-21"-21"0,21 0 0,0-1 16,0 1-16,0 0 15,21 21 1,1 0-16,-1 0 0,0 0 16,0 0-16,0 0 0,0 21 15,1 0-15,-1 1 0,0-1 0,0 0 16,0 21-16,-21-21 0,0 22 15,0-1-15,21-21 0,-21 22 16,0-1-16,0-21 0,0 0 0,0 22 16,0-22-16,0 0 0,0 0 15,22-42 1,-22 0 0,21 0-16,0-1 0,-21 1 0,21-21 15,0 21-15,0-22 0,22-41 16,-22 41-16,0 1 15,-21 21-15,21-21 0,0 20 0,1 1 16,-22-21-16,21 21 0,-21 0 16,0 42 15,0 0-31,-21 0 0,21 0 16,-22 0-16,22 1 0,0-1 0,0 21 15,0-21-15,0 22 0,0-22 16,0 21-16,0-21 0,0 22 0,0-22 15,0 0-15,0 21 0,0-21 16,0 1-16,0-1 0,22-21 0,-1 21 16,0 0-16,0-21 0,0 0 0,0 0 15,1 0-15,-1 0 0,21 0 16,-21 0-16,0 0 0,22-21 0,20 0 16,-42 0-16,22-43 15,-22 43-15,0 0 16,0-22-16,0 22 0,-21-21 0,0 21 15,0-43-15,0 43 0,0 0 16,0 0-16,0 0 16,-21 21 15,21 21-31,-21-21 0,21 21 0,0 0 16,0 0-16,-21 43 0,21-22 15,-21-21-15,21 0 16,0 22-16,0-22 0,0 0 0,0 21 15,0-20-15,0-1 0,0 0 0,21 21 16,21-21 0,-21-21-16,1 0 0,-1 0 0,0 0 15,0 0-15,0 0 0,0 0 16,22-21-16,-22 0 0,21 0 0,-21 0 16,22 0-16,-22-22 0,0 22 0,21-21 15,1-43-15,-22 0 16,-21 43-16,21 0 0,-21 21 15,0-22-15,0 22 0,0 0 0,0 0 16,-21 21 0,0 0-16,0 0 0,21 21 15,-22 0-15,1 0 16,21 22-16,0-22 16,0 0-16,0 0 0,0 0 15,0 0-15,21-21 16,1 0-16,-1 0 0,0 0 15,0 0-15,0 0 0,0 0 0,1-21 16,41-21 0,-42 42-16,0-21 0,1 0 0,-1-1 15,-21 1-15,21 0 0,0 21 16,-21-21 0,0 42 15,0 0-31,0 0 0,0 1 15,0 20-15,0-21 0,0 21 0,0-20 16,-21 20-16,21 0 0,0-21 0,0 22 16,0-22-16,0 21 15,0-21-15,0 1 0,0-1 0,0 0 0,21 0 16,-21 0-16,21-21 0,0 21 0,1-21 16,-1 0-16,0 0 0,0 0 15,0 0-15,43-21 16,-22 0-16,-21-21 0,0 21 15</inkml:trace>
  <inkml:trace contextRef="#ctx0" brushRef="#br0" timeOffset="14260.49">9483 6075 0,'0'0'0,"0"-21"16,-22 21-16,22 21 31,0 0-15,0 0-16,0 22 0,0-22 0,0 21 15,0-21-15,0 22 0,0-1 16,0-21-16,-21 21 0,21 22 16,0-1-16,0-41 15,0-1-15,0 0 0,0 0 16,0 0-16,0 0 15,0-42 1</inkml:trace>
  <inkml:trace contextRef="#ctx0" brushRef="#br0" timeOffset="14483.37">9271 6625 0,'0'0'0,"-21"21"15,21 1 1,21-22-16,0 0 16,0 0-16,43 0 15,-43 0-15,21 0 0,1 0 16,-22 0-16,21 0 0,0 0 0,1 0 16,-22-22-16,21 22 0,-21-21 0,22 0 15,-22 21-15,0-21 0,-21 0 16,0-22-1</inkml:trace>
  <inkml:trace contextRef="#ctx0" brushRef="#br0" timeOffset="14693.24">9313 6202 0,'21'0'15,"1"-21"1,-1 21-16,0 0 0,0 0 16,0 0-16,0 0 0,22 0 0,-22-21 15,0 21-15,0 0 0,22 0 16,-1 0-16,-21-22 16</inkml:trace>
  <inkml:trace contextRef="#ctx0" brushRef="#br0" timeOffset="15227.71">9504 5906 0,'-21'0'0,"42"0"0,-64 0 0,22 0 0,0 0 0,-21 0 15,21 21-15,-22 0 0,22 0 16,-21 0-16,-1 0 0,22 1 16,-21 20-16,21 0 0,-22-21 0,22 22 15,0-1-15,0 0 0,0 1 16,0 20-16,-1-20 0,22-1 0,0 0 16,-21 22-16,21-22 0,0 22 15,21 20-15,1-63 16,-1 1-16,21 20 0,-21-21 0,0 0 15,22-21-15,-1 21 0,0 1 16,1-22-16,-1 0 0,0 0 0,1 0 16,-1 0-16,0 0 0,1 0 0,-1 0 15,0-22-15,1 1 0,-1 0 16,22 21-16,-22-42 0,0 21 16,1-1-16,-22-20 0,21 21 0,-21-21 15,0-1-15,1-20 0,-22 20 16,0-20-16,0 21 0,0-22 0,0 22 15,-22-22-15,1 22 0,-21-22 0,21 22 16,-22 0-16,1-1 0,0 1 16,-1 21-16,1 0 0,0 0 0,-1-1 15,1 22-15,21 0 0,-21 0 16,-1 0-16,22 0 0,0 0 0,-21 0 16,20 0-16,1 22 0,0-1 15,-21 0-15,21 0 0,-1 0 16,-20-21-16,21 21 0</inkml:trace>
  <inkml:trace contextRef="#ctx0" brushRef="#br0" timeOffset="16126.22">1778 8086 0,'0'0'0,"0"21"47,21-21-32,0 0 1,0 0-16,1 0 16,-1 0-16,21 0 0,-21 0 0,22 0 15,-1 21-15,21-21 0,-20 0 16,20 0-16,1 0 0,20 0 0,1 0 16,84 0-16,-84 0 0,21 0 15,-21 0-15,20 0 0,1 0 16,0 0-16,21 0 0,-21 0 0,21 0 15,0 0-15,0 0 0,21 0 16,127 0-16,-127-21 16,1 21-16,-1 0 0,0-21 0,0 21 15,21 0-15,-20-21 0,-1 21 16,21-22-16,-21 22 0,0 0 0,1 0 16,-1 0-16,127 0 0,-148 0 15,21-21-15,-21 21 0,-21 0 16,0 0-16,0 0 0,-1 0 15,1 0-15,-21 0 0,0 0 0,-22 0 16,22 0-16,-22 0 0,-20 0 0,20 0 16,-21 0-16,1 0 0,-1 0 0,-21 0 15,0 0-15,1 0 0,-1 0 0,0 0 16,-21-21 15,0 0-15,0 0-1,-21 21-15</inkml:trace>
  <inkml:trace contextRef="#ctx0" brushRef="#br0" timeOffset="16287.13">8086 7959 0</inkml:trace>
  <inkml:trace contextRef="#ctx0" brushRef="#br0" timeOffset="17852.96">15240 6837 0,'0'0'0,"-21"0"16,0 0-16,-1 0 0,1 0 0,0 0 16,0 0-16,0 0 0,21 21 15,21-21 1,21 0-16,1 0 0,-1 0 15,21 0-15,1 0 0,21 0 16,-22 0-16,22 0 0,-22 0 0,22 0 16,0 0-16,-1 0 0,1 0 15,-22 0-15,1 0 0,-1 0 0,-20 0 16,-1 0-16,-21 0 0,0 0 0,-42 0 31,0 0-31,0 0 0,-21 0 16,20 21-16,-20-21 0</inkml:trace>
  <inkml:trace contextRef="#ctx0" brushRef="#br0" timeOffset="18135.5">15727 6879 0,'-21'21'15,"21"1"-15,-22-1 16,22 0-16,0 0 0,-21 21 0,21-20 15,0 20-15,0 0 0,0 1 16,0-1-16,0 21 0,-21 22 16,21-21-16,0-22 0,0 21 0,-21-20 15,21-1-15,0 0 0,0 1 16,0-1-16,0 0 0,0 1 16,-21-22-16,21 0 0,0 21 0,0-20 15,0-1-15,0 0 16,0 0-16,0-42 31,0 0-31</inkml:trace>
  <inkml:trace contextRef="#ctx0" brushRef="#br0" timeOffset="18664.21">16023 7832 0,'0'0'16,"21"-21"-16,22 21 0,41-43 15,-63 43-15,22-21 16,-22 0-16,21 0 0,-21 21 0,1-21 16,-1-1-16,-21 1 0,0-21 0,0 21 15,0 0-15,0-22 0,0 22 16,-21-42-16,-43 20 16,43 22-16,0 0 0,-22 21 15,22 0-15,-21 0 0,0 0 0,-1 21 16,1 0-16,21 0 0,-22 22 0,1-22 15,0 21-15,21 1 0,-1-1 16,1 0-16,0 1 0,0-22 16,21 21-16,0 0 0,0-20 0,0 20 15,0-21-15,0 0 0,21-21 16,0 21-16,22-21 0,-22 0 16,21 0-16,-21 0 0,22-21 15,-1 0-15,0 21 0,1-21 0,-1 0 16,-21-22-16,21 22 0,1 0 0,-1-21 15,-21-1-15,43-62 16,-43 41 0,-21 22-16,0 21 0,0-1 0,0 1 15,0 0-15,-21 21 16,21 21-16,-21 0 16,21 1-16,-22 20 0,22-21 15,0 21-15,0-20 0,0 20 0,0 0 16,0 43-16,22-43 15,-1-21-15,0 1 16,0-1-16,21-21 0,-20 0 16,41 0-16,-42 0 0,0 0 15,22-21-15</inkml:trace>
  <inkml:trace contextRef="#ctx0" brushRef="#br0" timeOffset="19279.37">16933 7006 0,'0'-42'16,"0"84"-16,0-105 0,0 42 0,0-1 16,-21 44-1,21-1-15,0 0 16,-21 21-16,21 1 0,0 20 16,0-21-16,-21 22 0,21-22 0,0 22 15,0 42-15,0-43 16,0-21-16,0 1 0,0-1 0,0-21 15,0 22-15,0-22 0,0 0 16,0 0-16,0 0 0,0-42 31,0 0-15,0-21-16,0 20 16,0 1-16,0-21 0,0-22 15,42-20-15,-21 63 16,0-22-16,1 22 0,-1 0 0,0 0 15,21 0-15,-21 21 0,1 0 16,20 0-16,-21 0 0,0 0 0,22 0 16,-22 0-16,-21 21 0,0 0 0,0 0 15,0 0-15,0 0 0,0 1 16,-21-1-16,-1 0 0,1 0 0,-21-21 16,21 21-16,-22 0 0,22 1 0,-21-22 15,0 0-15,20 21 16,1-21-16,-21 0 0,21 0 0,0 0 15,-1 0-15,22 21 47,22 0-47,-1-21 0,0 21 0,0 0 16,0 1-16,0-1 0,1 0 16,-1-21-16,0 21 0,0 21 15,21-20-15,-42-1 16,22-21-16,-1 21 0,0-21 15,0 0-15,0 0 16,0 0-16,1 0 0,20-21 16,-21 0-16</inkml:trace>
  <inkml:trace contextRef="#ctx0" brushRef="#br0" timeOffset="19619.16">17462 7557 0,'0'21'15,"22"-21"1,-1 0 0,0 0-16,0 0 15,0 0-15,0-21 0,22 21 16,-22-22-16,21 1 0,1 0 16,-22 0-16,0 0 0,0 21 0,-21-21 15,0-1-15,-21 22 16,0 0-16,0 0 15,-1 0-15,1 22 0,-21-22 0,21 21 16,0 0-16,-1 0 0,-20 21 16,21-20-16,0-1 0,0 0 15,-1 21-15,22-21 0,0 1 0,0-1 16,-21 0-16,21 0 0,0 43 16,21-43-1,1-21-15,-1 0 0,21 0 16,-21 0-16,0 0 0,1 0 15,20 0-15,-21 0 0,21-21 0</inkml:trace>
  <inkml:trace contextRef="#ctx0" brushRef="#br0" timeOffset="20018.46">18246 7493 0,'0'-21'0,"0"42"0,0-63 0,0 21 16,-22 21-1,1-22-15,0 22 0,-21 0 16,21 0-16,-1 0 0,1 0 0,0 22 16,0-22-16,-21 21 0,42 0 15,-22-21-15,1 21 0,21 0 0,-21 22 16,21-1 0,21-21-16,0 0 15,1-21-15,-1 21 0,0-21 0,21 22 16,-21-22-16,22 21 0,-22-21 15,21 21-15,-21-21 0,22 21 0,-22-21 16,-21 21-16,0 0 16,0 1-1,-21-22-15,0 0 0,-1 21 0,-20-21 16,0 0-16,-1 0 0,1 0 0,0 21 16,-1-21-16,22 0 0,-21 0 15,0 0-15,20 0 0,-20 0 16,21 0-16,0 0 0,21-21 31,21 0-31,0 21 0,0-22 0,0 1 16</inkml:trace>
  <inkml:trace contextRef="#ctx0" brushRef="#br0" timeOffset="20609.41">19177 7112 0,'42'0'16,"-84"0"-16,105-21 0,-41 0 0,20 0 0,-21-1 16,0 1-16,0 0 0,1-21 15,-22 21-15,-22-1 16,1 22-16,-21 0 0,0 0 0,-1 0 16,-20 0-16,20 0 0,-20 0 15,-1 22-15,22-1 0,-21 0 0,-22 21 16,43-21-16,20 1 15,1-1-15,0 21 0,21-21 0,0 0 16,0 22-16,21-22 0,0 0 16,1 21-16,-1-20 0,21 20 15,0-21-15,64 85 16,-63-85-16,-1 0 0,0 22 16,1-22-16,-1 21 0,0-21 0,-21 0 15,1 1-15,-22-1 0,0 0 0,0 0 16,-22 0-16,-20 0 0,21-21 15,-21 22-15,-1-1 0,1-21 16,-22 0-16,22 0 0,-21 0 0,-43 0 16,63 0-16,1 0 0,-21 0 15,41-21-15,-20-1 0,-21 1 16,41 0-16,22 0 0,0 0 0,0 0 16,0-1-16,22 1 15,-1 0-15,0 0 0,21 0 16,1 21-16,-1-21 0,0 21 0</inkml:trace>
  <inkml:trace contextRef="#ctx0" brushRef="#br0" timeOffset="21209.02">19537 7387 0,'0'0'0,"0"-21"16,-21 21-16,-1 0 15,1 0-15,0 0 0,0 0 0,0 0 16,0 0-16,-1 0 0,1 21 16,0 0-16,0 1 0,0-1 0,0 21 15,-1-21-15,22 22 0,-21-22 0,21 21 16,-21-21-16,21 22 0,0-22 16,0 42-16,0-42 0,0 1 15,21-1-15,0-21 0,1 21 0,20-21 16,-21 0-16,21 0 0,22 0 15,-43 0-15,21 0 16,-20 0-16,-1 0 0,21-21 0,-21 21 0,0-21 16,22-22-1,-1-20-15,-42 42 0,21-22 16,0 22-16,1 0 0,-1-21 16,-21 20-16,21 1 0,0 21 0,0-21 15,0 21-15,1 0 0,-1 0 0,0 0 16,0 0-16,0 0 0,0 0 15,1 21-15,-1 0 0,-21 1 16,21-1-16,-21 0 0,21 0 0,-21 0 16,0 0-16,0 22 0,0-22 0,0 0 15,-21 0-15,0 0 0,21 1 16,-21-22-16,-1 0 0,1 21 16,0-21-16,0 0 15,0 0-15,21-21 16,0-1-16,0 1 15,0 0-15,0-21 0,21 21 16,0-1-16,21-62 0,-20 63 16,-1-22-16,0 22 0,0 0 15,0 0-15,22 0 0,-22-1 0,0 22 16,0 0-16,0 0 0,0 0 16,1 0-16,-1 0 0,0 0 15</inkml:trace>
  <inkml:trace contextRef="#ctx0" brushRef="#br0" timeOffset="22182.47">20362 7684 0,'0'21'16,"21"-21"-16,22 0 16,-22 0-16,-21-21 0,21 21 15,0-22-15,0 1 0,22 0 16,-22 0-16,0 0 0,0 0 15,-21-1-15,21 1 0,-21 0 16,0 0-16,0 0 0,-21 21 16,0 0-16,-21 0 15,21 0-15,-1 0 0,1 21 16,0 0-16,0 0 0,-21-21 0,20 21 16,1 1-16,0 20 0,21-21 15,0 0-15,-21 0 0,21 1 0,0-1 16,0 0-16,0 0 0,0 0 15,0 0-15,21-21 0,-21 22 0,21-1 16,0-21-16,22 21 0,-22-21 16,21 0-16,1 0 0,-22 0 0,127 0 15,-106 0 1,1-21-16,-1 0 0,-21 21 0,21-22 16,-20 1-16,20 0 0,-21 0 0,0 0 15,-21 0-15,0-1 0,0-20 16,0 0-16,0 21 0,0-1 15,0 1-15,-21 0 0,0 21 16,0 0-16,0 0 0,-1 0 16,1 0-16,0 21 0,0 0 0,0 1 15,0-1-15,-22 42 16,1-20-16,42-22 0,0 21 16,0-21-16,0 0 0,0 1 15,0-1-15,21 0 0,0 0 16,0-21-16,1 0 0,62 0 15,-63 0-15,22 0 0,-1 0 16,0 0-16,1-21 0,-22 21 16,21-21-16,-21 0 0,43-22 15,-43 22-15,0-21 0,0 21 0,1-1 16,-1-20-16,-21 21 0,21-21 16,-21-1-16,0 22 15,0 0-15,-21 42 31,21 0-31,-21 0 0,21 1 0,-22 20 16,22-21 0,-21 0-16,0 22 0,21-22 0,-21 0 15,21 0-15,0 0 0,0 0 0,-21 1 16,21-1-16,0 0 0,-21-21 16,21 21-16,0 0 15,0-42 16,0 0-31,0 0 16,0 0-16,21-1 0,0-20 16,0 21-16,0-21 0,0 20 0,1-20 15,20 21-15,-21-21 0,21 20 0,-20 1 16,20 0-16,0 0 0,-21 21 16,22 0-16,41 21 15,-41-21-15,-22 21 0,0 43 16,-21-43-16,0 21 15,0-21-15,0 1 0,0-1 0,0 21 16,-21-21-16,21 0 0,-21 1 0,0-1 16,-1 0-16,1-21 0,0 21 15,0-21-15</inkml:trace>
  <inkml:trace contextRef="#ctx0" brushRef="#br0" timeOffset="22917.04">22246 7535 0,'0'-21'16,"0"0"-1,21 21-15,0-21 0,1 0 16,-1 21-16,0-21 0,0-1 0,43-20 16,-43 21-16,0 0 15,0 0-15,0-1 0,-21-20 0,0 21 16,0 0-16,-21 0 15,-21 21-15,-1 0 0,1 0 0,0 0 16,-1 21-16,1 0 0,0 0 16,-1-21-16,1 21 0,21 0 0,0 1 15,0-1-15,21 0 0,0 0 16,0 0-16,0 0 0,21 1 0,0-1 16,0 0-16,0 0 15,0 0-15,22 22 0,-22-22 0,21 0 16,1 0-16,-22 0 0,42 43 0,-42-43 15,1 0-15,-1 0 16,-21 0-16,0 1 0,0-1 0,0 0 16,-21-21-16,-1 21 0,1-21 0,-42 0 15,-64 0 1,84 0-16,1 0 0,21 0 16,-21-21-16,20 21 0,1-21 0,0 0 15,0 21-15,0-22 0,21 1 16,0 0-16,0-21 15,21 42 1,0-21-16,0 21 0,0-22 0,1 22 16,-1-21-16,21 0 0,-21 21 0,0-21 0</inkml:trace>
  <inkml:trace contextRef="#ctx0" brushRef="#br0" timeOffset="23422.76">22945 6795 0,'0'0'0,"0"-22"0,-22 44 31,1-1-31,0 0 0,0 0 0,0 21 16,0 1-16,-1-1 0,1 22 0,21-1 15,-21 1-15,0-1 0,0 1 16,21-1-16,0 1 0,0-22 15,0 21-15,-21-20 0,21-1 0,0 0 16,0 1-16,-22 20 0,22-42 16,0 1-16,0-1 0,0 0 15,-21-21-15,0 0 32,21-21-32,0 0 0,0-1 15,0 1-15,0-21 0,0-22 16,0 22-16,21 0 0,0-1 15,22 1-15,-22 0 0,0-1 0,21 22 16,1-21-16,-1 21 0,-21 0 16,22-1-16,-1 22 0,0 0 0,-21 0 15,22 22-15,-22-1 0,0 0 0,0 0 16,0 21-16,-21 1 16,0-1-16,0 0 0,0 1 0,0-1 0,0 22 15,0-1 1,0-42-16,-21 0 0,21 1 0,-21-1 15,0-21-15,21-21 47,0-1-47,21 22 0,0-21 0,0-21 16</inkml:trace>
  <inkml:trace contextRef="#ctx0" brushRef="#br0" timeOffset="23783.06">23453 7387 0,'0'0'0,"0"-21"0,-22 21 32,1 0-32,0 21 15,0 22-15,0-22 0,21 0 0,-21 21 16,-1 1-16,1-22 16,21 21-16,0-21 0,0 22 0,0-22 15,0 21-15,0-21 0,0 0 0,0 22 16,0-22-16,21 0 15,1 0-15,-1-21 0,0 0 0,0 0 16,43 0-16,-43-21 16,21 0-16,-21 21 0,22-21 0,-22 0 15,21-22-15,-21 22 0,0 0 0,-21-21 16,0-1-16,0 1 0,0 0 16,0-1-16,0 1 0,0 0 15,-21 20-15,0-20 0,0 21 0,-21 0 16,20 21-16,1 0 0,0-21 15,0 21-15,0 0 0,0 0 0,-1 0 16,44 0 15</inkml:trace>
  <inkml:trace contextRef="#ctx0" brushRef="#br0" timeOffset="24084.89">24024 6837 0,'0'0'0,"0"-21"0,21 21 16,-21-21-16,0 42 15,0 0 1,0 21-16,0-21 16,-21 22-16,21-1 0,-42 43 15,21-22-15,-1 1 0,1-1 0,21 1 16,0-22-16,-21 22 0,21-22 15,0 21-15,0-20 0,0-1 0,0-21 16,0 22-16,21-22 0,0 0 16,1 0-16,-1 0 0,0 0 15,0-21-15,0 0 0,22 0 0,-1 0 16,-21 0-16,0-21 16,0 21-16,1-21 0,-1 0 0,0 0 0,-21-43 15</inkml:trace>
  <inkml:trace contextRef="#ctx0" brushRef="#br0" timeOffset="24275.78">23834 7154 0,'0'0'0,"-22"0"0,1 0 0,0 0 16,42 0 15,0 0-31,1 0 0,20 0 15,-21 0-15,21 0 0,1 0 0,-1 0 16,0-21-16,1 21 0,20-21 16,-42 0-16,22 21 0</inkml:trace>
  <inkml:trace contextRef="#ctx0" brushRef="#br0" timeOffset="24682.55">25400 5927 0,'0'0'0,"0"-21"16,0 42 15,0 0-15,-21 0-16,21 0 0,0 0 0,-21 1 15,21-1-15,0 21 0,0-21 16,0 0-16,-22 1 0,22 20 0,0-21 15,0 0-15,0 0 0,-21 1 16,21-1-16,0 0 0,0 0 0,0 0 16,0 0-16,21-21 31</inkml:trace>
  <inkml:trace contextRef="#ctx0" brushRef="#br0" timeOffset="24883.43">25125 6435 0,'0'0'0,"21"0"31,0 0-31,0 0 0,0 0 0,1 0 16,-1 0-16,21 0 0,-21 0 15,43 0-15,-22 0 0,-21-21 16,22 21-16,-22 0 0,0-22 0,0 1 15,0 21-15,-21-21 0,0 0 16,21 0-16,-21 0 0</inkml:trace>
  <inkml:trace contextRef="#ctx0" brushRef="#br0" timeOffset="25075.32">25252 5948 0,'0'0'0,"21"0"32,0-21-32,0 21 0,0 0 15,1 0-15,20 0 0,-21 0 0,0 0 16,22 0-16,-22-21 0,21 21 16,-21 0-16,0-22 0,1 22 15</inkml:trace>
  <inkml:trace contextRef="#ctx0" brushRef="#br0" timeOffset="25601">25548 5482 0,'-21'-21'0,"42"42"0,-63-63 0,21 42 0,-1 0 0,1 0 16,0 0-16,0 0 0,0 0 15,-22 0-15,1 0 0,0 0 16,-1 0-16,1 21 0,0 0 0,-22 0 16,22 22-16,-22-1 0,22 0 15,0 1-15,-1-1 0,1 22 0,21-1 16,-21-21-16,20 22 0,1-1 16,21-20-16,0 20 0,0 1 0,64 84 15,-1-63 1,-20-43-16,-1 0 0,21-21 15,-20 1-15,20-1 0,-20 0 16,20 0-16,-21 0 0,22-21 0,-22 0 16,64 0-16,-42 0 15,-22-21-15,0 0 0,1 0 0,20 0 16,-21-1-16,1-20 0,-1 0 16,-21-1-16,22 1 0,-22 0 0,0-1 15,0-20-15,-21-1 0,0 1 16,0-1-16,0-20 0,0 20 0,-42-20 15,21 20-15,-1 1 0,-20-1 16,0 22-16,-1-1 0,-20 1 0,21 0 16,-1 21-16,1-1 0,-106 22 15,63 0 1,43 22-16,-1-1 0,22 0 0,-21 21 16,0-21-16,20 22 0,-20-1 0,21 0 15,0 1-15,-22-1 16,1 0-16,21 1 0</inkml:trace>
  <inkml:trace contextRef="#ctx0" brushRef="#br0" timeOffset="26526.61">15790 8424 0,'-21'0'0,"21"-21"31,-21 21-31,42 0 47,0 21-47,0-21 0,1 0 15,20 0-15,0 22 0,1-22 16,-1 0-16,21 0 0,1 0 0,21 0 16,-1 0-16,1 0 0,0 0 0,-1 0 15,1 0-15,127 0 16,126 0-1,-211 0-15,21 0 0,-21 0 0,22 0 16,-22 0-16,42 0 0,-21 0 16,0 0-16,0 0 0,1 0 0,-1 0 15,0 0-15,0 0 0,21 0 16,-20 0-16,20 0 0,-21 0 0,339 0 16,-148 0-1,-170 0-15,-21 0 0,0 0 16,22 0-16,-22 0 0,-21 21 0,21-21 15,-21 0-15,0 0 0,-21 0 16,21 21-16,-21-21 0,-1 0 16,1 0-16,0 0 0,0 0 0,0 0 15,-22 0-15,65 0 16,-22 0-16,-64 0 0,-21 0 16,1 0-16,-22 0 0,21 0 0,-21 0 15,1 0-15,-1 0 16,-21-21 31,-21 21-47</inkml:trace>
  <inkml:trace contextRef="#ctx0" brushRef="#br0" timeOffset="27499.52">15875 12700 0,'-21'0'0,"42"0"47,21 0-47,-21 0 0,22 0 16,20 0-16,-20 0 0,20 21 15,1-21-15,-22 0 0,43 0 0,-22 0 16,1 0-16,-1 21 0,-21-21 16,22 0-16,-22 0 0,1 0 0,-1 0 15,-21 0-15,0 0 0,0 0 16,-21 22-1,-21-22-15,0 0 0,-21 0 16</inkml:trace>
  <inkml:trace contextRef="#ctx0" brushRef="#br0" timeOffset="27879.31">16256 12827 0,'-21'0'0,"42"0"0,-42 21 31,21 0-31,21 1 15,0-1-15,0 0 0,0 0 16,1 0-16,-1 22 0,0-1 0,0 0 16,-21 1-16,21-1 15,0 0-15,-21 43 0,0-43 16,0 22-16,0-22 0,0 0 0,0 22 0,0-22 16,0 1-16,0-1 0,0 0 15,-21 1-15,0-1 0,0-21 16,0 21-16,-22-20 0,22-1 0,-21 0 15,21-21-15,-22 21 0,-41-21 16,63 0-16,-85 0 16,63-21-16,1 21 0,21-21 15,-21 0-15,-1-1 0,22 1 0,-21 0 16,21 0-16,21 0 0,0 0 16,-22-1-16,22 1 0,0 0 0,0 0 15,0 0-15,22 0 0,-1 21 0,0 0 16,21 0-16,1 0 0,-22-22 15,85 22-15,-64 0 16,0 0-16</inkml:trace>
  <inkml:trace contextRef="#ctx0" brushRef="#br0" timeOffset="28351.18">16976 13547 0,'0'0'0,"21"-21"0,-21-1 0,21-41 15,-21 42 1,-21 0-16,0 21 16,-1 0-16,1 0 0,0 0 15,0 0-15,0 21 0,0-21 0,-1 42 16,1-21-16,0 22 0,0-22 16,21 21-16,-21 22 0,0 20 15,21-41-15,0-1 16,0 0-16,0-21 0,0 22 0,0-22 15,0 0-15,21 0 0,0 0 0,0-21 16,0 0-16,0 0 16,1 0-16,-1 0 0,0-21 0,0 0 15,21 0-15,-20 0 16,-22 0-16,42-43 0,-42 22 0,0 21 16,0-64-16,0 43 15,0 20-15,0-20 0,0 0 0,0 21 16,0-1-16,0 65 31,0-22-31,0 0 16,21 21-16,-21-20 0,21 20 0,-21-21 15,0 21-15,0-20 0,21 20 16,-21-21-16,22 0 0,-1 0 0,-21 1 16,21-1-16,0-21 0,0 0 15,-21 21-15,21-21 0,1 0 0,-1 0 16,0-21-16</inkml:trace>
  <inkml:trace contextRef="#ctx0" brushRef="#br0" timeOffset="28575.06">17378 13483 0,'0'0'0,"0"-21"0,0 0 0,0 0 0,0 0 16,21 21-1,0 21-15,0 0 16,-21 0-16,0 0 0,43 64 15,-43-43-15,0-21 0,0 22 16,21-1-16,-21 0 0,0-20 0,0 20 16,21-21-16,-21 0 0,0 0 0,0 1 15,0-1-15,21-21 16,0 0-16,0 0 16,-21-21-16,22-1 15</inkml:trace>
  <inkml:trace contextRef="#ctx0" brushRef="#br0" timeOffset="28774.94">17843 13399 0,'0'0'0,"0"-22"0,22 1 0,-22 0 0,0 42 31,-22 0-31,1-21 16,0 22-16,0 20 0,21-21 15,-21 0-15,0 22 0,-1-1 16,1-21-16,0 21 0,21 1 0,-21-22 15,0 21-15,21-21 0,0 1 0,0-1 16,0 0-16,0 0 0</inkml:trace>
  <inkml:trace contextRef="#ctx0" brushRef="#br0" timeOffset="29246.67">18394 13504 0,'0'0'0,"0"-21"0,0 0 0,0 0 0,-21 21 15,-1-21-15,1 21 0,0 0 16,-21 0-16,-1 0 0,22 0 16,0 0-16,-21 21 0,21 0 0,-22 0 15,22 0-15,-21 64 16,21-43-16,-1 1 0,1-1 0,21-21 15,0 22-15,0-1 0,0 0 16,0-21-16,0 1 0,0-1 0,0 0 16,21-21-16,1 0 0,20 0 15,-21 0-15,21-21 16,-20 0-16,-1-1 0,42-20 16,-42 21-16,1-21 0,-22-1 15,21 22-15,0-21 0,-21-1 16,0 1-16,0 0 0,21 21 0,-21-22 15,0 22-15,0 0 0,21 21 16,-21 21 0,0 0-16,0 0 0,0 1 0,0 20 15,0-21-15,0 21 0,0 1 16,21-22-16,-21 21 0,22-21 0,-22 22 16,21-22-16,0 0 0,0 0 15,0 0-15,0 1 0,22-1 16,20 0-16,-20-21 15,-22 0-15,0 0 0,21 0 0</inkml:trace>
  <inkml:trace contextRef="#ctx0" brushRef="#br0" timeOffset="29968.28">19579 13377 0,'-21'0'16,"0"0"-16,0 0 0,21-21 16,0 0-16,0 0 0,0 0 15,0 0-15,21-1 0,0 1 16,-21 0-16,21 0 0,0 0 16,0-22-16,1 22 0,-1-21 0,-21 21 15,0-22-15,0 22 0,0-21 16,0 21-16,0-22 0,-43 22 0,22 0 15,-42 21-15,-22 0 16,43 0-16,-1 0 0,1 21 16,0 0-16,-22 1 0,22-1 15,0 21-15,-1-21 0,1 22 0,21-1 16,0-21-16,-1 21 16,22-20-16,0 20 0,0-21 0,0 0 15,22 22-15,41-1 0,-42 0 16,22-21-16,-1 22 0,0-22 15,1 21-15,20-21 0,-21 22 0,43 20 16,-21 22-16,-64-64 16,21 21-16,-21-20 0,0-1 15,-21 21-15,-1-21 0,1 0 0,-21 1 16,0-1-16,-1-21 0,-20 21 16,-1 0-16,22-21 0,-22 0 0,-105 0 15,84-21 1,43 0-16,21 0 0,0-1 15,-22-20-15,43 21 0,0-21 16,0-43-16,0 43 0,0-1 16,0 22-16,22-21 0,-1 21 15,0-22-15,0 43 0,0-21 0,0 21 16,1 0-16,-1 0 0,0 0 16,0 0-16,0 0 0,0 21 0,-21 0 15,22-21-15,20 43 16</inkml:trace>
  <inkml:trace contextRef="#ctx0" brushRef="#br0" timeOffset="30724.84">19981 13526 0,'21'-22'0,"-42"44"0,42-65 16,-21 1-16,0 21 0,0 0 15,0-1-15,0 1 0,-42 21 0,21 0 16,0-21-16,0 21 0,-1 0 16,1 0-16,0 21 0,0 0 0,0 1 15,0-1-15,-1 0 0,1 21 16,0 1-16,0-1 0,0 0 0,0 1 16,-1-1-16,22 0 0,0 1 15,0-22-15,0 21 0,0 22 16,64-22-16,-43-21 15,0 0-15,22-21 0,-22 0 0,21 0 16,-21 0-16,22 0 0,-1 0 16,-21 0-16,21 0 0,1-21 0,-1 21 15,0-21-15,1 0 0,-1-22 0,0 22 16,-20 0-16,20-21 0,-42 21 16,0-22-16,0 1 0,0 21 0,0-22 15,0 22-15,0 0 0,-21 0 16,-22 0-16,1 21 15,21 0-15,0 21 16,21 0-16,0 0 0,0 0 16,0 1-16,0-1 0,0 0 0,21 0 15,-21 0-15,21 0 16,0 1-16,-21-1 0,21 0 0,1 0 16,-22 0-16,42 43 15,-21-43-15,0 0 16,0-21-16,1 0 15,-1 0-15,0 0 0,0-21 16,0 0-16,0 21 16,1-21-16,-1-22 15,0 22-15,0-21 0,0 21 0,-21-22 16,0 22-16,21-21 0,-21 21 16,22-1-16,-22 1 0,0 0 0,0 0 0,0 42 31,0 0-31,0 0 15,0 1-15,0-1 0,0 0 0,0 21 16,0-21-16,0 1 0,0-1 16,0 0-16,0 0 0,0 0 0,0 0 15,0 1-15,21-22 16,0 0 15,-21-22-31,0 1 16,21 0-16</inkml:trace>
  <inkml:trace contextRef="#ctx0" brushRef="#br0" timeOffset="30883.75">20659 13335 0,'0'0'0,"-22"-21"0,22 0 0,-21 21 0,0 0 16,0 0-16,0 0 15,21 21 16,21-21-31,0 21 0,0-21 16,-21 21-16,21-21 0</inkml:trace>
  <inkml:trace contextRef="#ctx0" brushRef="#br0" timeOffset="31208.08">20976 13441 0,'-21'0'0,"21"21"16,0 0-16,0 0 16,0 22-16,0-22 0,0 21 0,0-21 15,0 22-15,0-1 16,0 0-16,0 1 0,0-1 0,0 22 16,0-22-16,0 0 0,21 1 0,-21 20 15,0 1-15,0-22 0,0 21 16,0 1-16,0-1 0,0 1 0,0-22 15,0 22-15,-21-22 0,21 22 0,-21 20 16,21-63-16,-21 1 16,21-1-16,0 0 0,0 0 0,21-21 31,0-21-31,-21 0 0,0 0 16,21-1-16,-21-20 0,21 0 0,-21-1 15</inkml:trace>
  <inkml:trace contextRef="#ctx0" brushRef="#br0" timeOffset="31500.92">21061 13716 0,'0'0'0,"0"-42"0,-21-1 15,21 1-15,0 21 0,0 0 16,0 0-16,0-1 0,0 1 0,0 0 16,0 0-16,21 0 0,0 21 15,0 0-15,0 0 0,22 0 16,-1 0-16,-21 21 0,21 0 15,-20 0-15,-22 0 0,21 22 16,-21-1-16,0-21 0,0 22 16,0-1-16,-21-21 0,21 21 0,-43-20 0,22 20 15,0-21 1,-21 0-16,-22 0 0,43 1 0,0-22 16,-22 0-16,22 0 0,0 0 15,21-22 1,0 1-16,0 0 15,21 0-15,0-21 16,1 20-16</inkml:trace>
  <inkml:trace contextRef="#ctx0" brushRef="#br0" timeOffset="31783.77">21780 12912 0,'-21'0'15,"0"0"1,0 21-16,0 0 0,0 0 0,-1 22 16,1-1-16,0 0 0,0 1 15,21-1-15,-21 0 0,21 1 0,-21-1 16,21 0-16,0 1 0,0-1 0,0 0 16,0 1-16,0-1 0,21-21 15,0 21-15,0-20 0,0-1 16,0 0-16,1 0 0,-1 0 15,0 0-15,0-21 0,21 0 0,-20 0 16,-1 0-16,0 0 0,0 0 0,0 0 16,-21-21-16,0 0 0,21 0 15,-21 0-15</inkml:trace>
  <inkml:trace contextRef="#ctx0" brushRef="#br0" timeOffset="31983.65">21421 13293 0,'0'21'0,"0"-42"0,-22 42 0,1-21 16,42 0-1,1 0 1,-1 0-16,21 0 0,-21 0 16,22 0-16,-1-21 0,0 21 0,1 0 15,41-21-15,-41 21 0,-22-22 16,0 22-16,0 0 0,0-21 15</inkml:trace>
  <inkml:trace contextRef="#ctx0" brushRef="#br0" timeOffset="32695.76">22161 13081 0,'-21'0'16,"42"0"31,1 0-47,20 0 0,-21-21 15,21 21-15,1-21 0,-1 0 16,22 21-16,-1-22 0,-21 1 0,22 0 16,-1 0-16,-20 0 0,-1 0 15,-21-22-15,0 22 0,1 0 16,-22 0-16,0 0 0,0-1 0,-22 1 0,1 0 15,-21 21-15,0 0 0,-1 0 16,1 0-16,-22 0 0,22 0 0,-21 0 16,20 21-16,-20 0 15,20 1-15,1 20 0,21-21 0,-21 21 16,20 22-16,22-22 0,0 1 16,0-22-16,0 21 0,0 0 15,22-20-15,62 62 16,-63-63-16,22 1 0,-1-1 15,0 0-15,1 0 0,-1 0 16,-21-21-16,22 21 0,20-21 0,-42 0 16,0 0-16,-42 0 15,0 0-15,0 0 16,-21 0-16,-1 0 0,1 0 16,0 0-16,20 0 0,-20 22 15,0-22-15,-1 21 0,22-21 0,-21 21 16,0 21-16,20-21 15,1 1-15,21-1 0,0 0 0,0 0 16,0 0-16,0 0 0,21 1 0,1-22 16,-1 21-16,0 0 0,21-21 15,-21 21-15,22-21 0,-1 0 0,0 0 16,1 0-16,20 0 0,-20 0 0,-1 0 16,0 0-16</inkml:trace>
  <inkml:trace contextRef="#ctx0" brushRef="#br0" timeOffset="32935.62">22923 13293 0,'0'0'15,"-21"0"-15,21-21 0,0 42 32,0 0-32,21 0 15,1 0-15,-1 0 0,0 22 16,0-22-16,0 0 0,0 0 15,1 22-15,-1-22 0,0 21 0,0-21 16,0 0-16,-21 1 0,0 20 16,0-21-16,21 21 15,1-42-15</inkml:trace>
  <inkml:trace contextRef="#ctx0" brushRef="#br0" timeOffset="33175.49">23347 13356 0,'0'-42'16,"0"84"-16,0-105 0,0 42 15,-21 21 1,21 21-16,-22 0 16,1 0-16,-21 0 0,21 0 0,0 1 15,-1-1-15,1 21 0,-21 0 0,21-20 16,0 20-16,-22-21 0,22 21 15,0-20-15,0 20 0,21-21 0,0 0 16,-21 22-16,42-43 31,0 0-31,0-22 0,21 1 16</inkml:trace>
  <inkml:trace contextRef="#ctx0" brushRef="#br0" timeOffset="33568.07">23453 13420 0,'0'21'15,"0"0"-15,0 0 16,0 0 0,21-21-16,0 0 0,0 0 15,0 0-15,0 0 0,1 0 16,20 0-16,-21-21 0,21 21 0,22-21 15,-22 0-15,-21 0 0,1 21 16,-22-21-16,0-1 0,0 1 16,0 0-16,0 0 15,-22 0-15,1 21 0,0 0 0,0 0 16,-21 0-16,20 0 0,-20 0 16,0 0-16,21 0 0,-43 42 15,1 0-15,41-20 16,1 20-16,0-21 0,0 21 0,21 1 15,0-22-15,0 0 0,0 21 16,0-20-16,0-1 0,0 21 0,21-21 16,0 0-16,0-21 0,64 43 15,-43-43 1,-20 0-16,20 0 0,0 0 0,22 0 16,-22-21-16</inkml:trace>
  <inkml:trace contextRef="#ctx0" brushRef="#br0" timeOffset="34044.48">24151 13377 0,'0'0'0,"0"-21"0,0 0 0,0 0 15,-21 42 17,21 0-32,-21-21 0,21 21 15,0 22-15,-21-22 0,21 0 0,0 0 16,-22 0-16,22 43 15,0-1-15,0-41 16,0-1-16,0 0 0,0 0 0,22 0 16,-1-21-16,0 21 0,-21 1 15,21-22-15,0 0 0,0 0 16,1 0-16,-1 0 0,0 0 16,0-22-16,0 1 0,0 0 15,1 0-15,-1 0 0,-21-22 0,0 22 16,21-21-16,-21 0 0,21 20 15,-21-62-15,0 20 16,21 43-16,-21 0 0,0 42 47,0 0-47,0 0 0,0 1 0,-21-1 16,21 0-16,0 21 0,0-21 15,0 1-15,0-1 0,0 21 16,0-21-16,0 0 0,0 1 15,0-1-15,21 0 0,0-21 16,-21 21-16,22-21 0,-1 0 16,0 0-16,21 0 15</inkml:trace>
  <inkml:trace contextRef="#ctx0" brushRef="#br0" timeOffset="34299.47">24871 13377 0,'0'-21'0,"0"42"0,0-63 0,0 21 16,0 0-16,-21 21 16,-1 0-1,1 0-15,0 21 16,-21 0-16,21 0 0,-1 0 16,22 43-16,-21-43 15,21 0-15,-21 22 0,21-22 16,0 0-16,0 21 0,0-21 0,0 1 15,0-1-15,21 0 0,22 21 16,-1-21-16,-21-21 16,0 0-16,0 0 0,22 0 15,-22 0-15,0 0 0,21 0 16,-20-21-16</inkml:trace>
  <inkml:trace contextRef="#ctx0" brushRef="#br0" timeOffset="34636.69">25400 12573 0,'0'-21'0,"0"42"0,0-63 16,0 21-16,-21-1 0,-22 22 16,22 0-16,0 0 15,0 0-15,0 0 0,0 43 16,-1-22-16,22 0 0,-21 21 0,21 22 15,0-22-15,-21 149 16,0-64 0,21-64-16,0 1 0,0-22 0,0 22 15,0-22-15,0 21 0,0-20 16,0-1-16,0 0 0,0 1 0,0-1 0,0-21 16,0 64-1,0-64-15,0 0 0,21-21 16,0 0-1,0 0-15,1-21 16,-1 0-16,0 0 0</inkml:trace>
  <inkml:trace contextRef="#ctx0" brushRef="#br0" timeOffset="34996.12">25506 13314 0,'0'-21'0,"0"42"0,-21-42 31,21 42-31,-22 0 0,1 0 0,21 0 15,-21 1-15,0 20 16,21-21-16,0 21 0,-21-20 0,0 41 16,21 22-1,0-64-15,0 0 0,21 0 16,0-21-16,-21 21 0,21 1 0,0-22 16,0 0-16,22 0 0,-22 0 15,42 0-15,1-22 16,-22 1-16,-21 0 0,1 0 0,-1 0 15,0-22-15,0 22 0,-21-21 16,21 0-16,-21-1 0,0 22 0,0-21 16,0-22-16,-42 22 15,21 42-15,0-21 16,-1 21-16,1 0 0,0 0 0,0 0 16,0 21-16,0 0 15,21 0-15,0 0 16,0 1-16,0-1 15,21-21-15,0 21 0,0-21 0</inkml:trace>
  <inkml:trace contextRef="#ctx0" brushRef="#br0" timeOffset="35391.97">25993 13399 0,'0'0'0,"0"-22"0,0-20 16,21 42-16,-21-21 15,21 0-15,0 0 0,0 21 16,0 0-16,1 0 16,-1 0-16,0 0 15,0 21-15,-21 0 16,21 42-16,-21-20 0,21-22 16,-21 0-16,0 21 0,0-20 15,0-1-15,0 21 0,0-21 0,0 0 16,0 1-16,0-1 15,-21 0 1,21-42 15,0 0-31,0-1 0,0 1 16,0 0-16,0 0 0,0-21 0,21 20 16,1-20-16,-22 21 15,21-21-15,0 20 0,-21 1 0,21 0 0,0 0 16,-21 0-16,0 0 0,21-1 0,1 1 15,-22-21 1,0 21-16</inkml:trace>
  <inkml:trace contextRef="#ctx0" brushRef="#br0" timeOffset="35606.87">24955 12869 0,'0'0'0,"-21"0"0,0 0 16,42 0-1,0 0 1,1 0-16,20 0 0,21 0 16,-20 0-16,-22-21 0,21 21 15,1 0-15,-22 0 0,21-21 16,-21 21-16,0 0 0,1-21 0,-1 21 15</inkml:trace>
  <inkml:trace contextRef="#ctx0" brushRef="#br0" timeOffset="35962.67">26691 12129 0,'0'0'0,"0"21"47,0 0-47,0 0 0,0 0 0,0 0 15,0 22-15,0-22 0,0 21 0,0-21 16,0 22-16,0-22 16,0 21-16,0-21 0,0 1 0,0-1 15,0 0-15,0 0 0,0 0 16,0 0-16,21-21 31</inkml:trace>
  <inkml:trace contextRef="#ctx0" brushRef="#br0" timeOffset="36179.54">26585 12615 0,'-21'0'0,"42"0"0,-63 0 16,42 22 15,21-22-15,0 0-16,22 0 15,-1 0-15,-21 0 16,0 0-16,0 0 0,1 0 0,20-22 16,-21 22-16,0-21 0,22 21 15,-22-21-15,0 21 0,0-21 0,0 0 16,-21 0-16</inkml:trace>
  <inkml:trace contextRef="#ctx0" brushRef="#br0" timeOffset="36367.44">26628 12192 0,'21'0'16,"0"0"-16,0 0 0,0 0 15,0 0-15,1 0 0,-1 0 0,0 0 16,21 0-16,-21 0 0,1 0 15,-1 0-15,21 0 0</inkml:trace>
  <inkml:trace contextRef="#ctx0" brushRef="#br0" timeOffset="36878.94">26839 11790 0,'0'0'0,"-21"-21"0,0 0 0,-21 21 16,20 0-16,-20-22 0,0 22 16,21 0-16,-22 0 0,22 0 15,-21 0-15,-1 22 0,22-22 0,-21 21 16,0 21-16,-1-21 0,22 22 16,-21-1-16,-1 0 0,1 22 0,-43 105 15,64-127-15,0 22 16,21-1-16,0-20 0,0-1 15,0 22-15,21-22 0,0 0 0,1 22 16,20-22-16,-21 0 0,21 1 16,1-22-16,41 42 0,22-20 15,-42-22-15,-22 0 0,22-21 16,-22 0-16,21 0 0,-20 0 16,20 0-16,-20-21 0,-1 21 0,0-21 15,1-22-15,-1 22 16,0 0-16,-21-21 0,22-1 0,-22 1 15,0 0-15,0-22 0,0 1 0,-21 20 16,0-20-16,0-1 0,0-20 16,0 20-16,0 1 0,0-1 0,-21 1 15,0 20-15,-21-20 0,-43-1 16,43 43-16,-1 0 0,-20 0 16,21 21-16,-1 0 0,1 0 0,21 0 15,-22 0-15,1 0 0,21 0 16,0 21-16,0 0 0,-22 0 0,-41 22 15,62-1 1,-20-21-16</inkml:trace>
  <inkml:trace contextRef="#ctx0" brushRef="#br0" timeOffset="38147.25">15960 14457 0,'0'0'0,"21"0"47,0 0-47,0 0 15,0 0-15,0 0 0,1 0 16,-1 0-16,21 0 0,-21 0 16,64 0-16,-43 0 15,22 0-15,-22 0 0,22 0 0,41 0 16,-20 0-16,-21 0 0,-1 0 15,22 0-15,-1-21 0,1 21 16,21 0-16,0 0 0,0-21 0,-1 21 16,1 0-16,21 0 0,0-22 0,0 22 15,0 0-15,21-21 0,1 0 16,-22 21-16,21-21 0,0 21 16,0-21-16,21 21 0,-20 0 15,-1-21-15,169-1 0,-169 22 0,1 0 16,-1-21-16,21 21 0,-21 0 15,0-21-15,1 21 0,-1 0 16,-21 0-16,21-21 0,296 0 16,-190 21-1,-127 0-15,0 0 0,22 0 16,-44 0-16,22 0 0,0 0 0,85 0 16,-106 0-16,0 0 0,84 0 15,-84 0-15,-21 0 0,21 0 16,-22 0-16,1 0 0,21 0 0,-22 0 15,1 0-15,-21 0 0,105 0 16,-106 0-16,1 0 0,21 0 16,-22 0-16,1 0 0,20 0 15,43 0-15,-63 0 16,-1 0-16,1 0 0,-1 0 0,1 0 16,-22 0-16,0 0 0,22 0 15,-22 21-15,1-21 0,-1 0 0,0 0 16,-21 0-16,22 0 0,20 0 15,-20 0-15,-1 0 0,-21 0 16,21 0-16,-20 0 0,20 0 16,0 0-16,1 0 0,-1 0 0,0 0 15,-21 0-15,22 0 0,-1 0 0,22 0 16,-43 0-16,0 0 16,0 0-16,0 0 0,0 0 15,-42 0 32,0 0-47,0 0 0,0 0 16,-22 0-16,22-21 0</inkml:trace>
  <inkml:trace contextRef="#ctx0" brushRef="#br1" timeOffset="44525.68">1439 2794 0,'-21'0'16,"21"-21"46,0 0-46,0 0-16,0-1 15,0 1-15,0 0 16,-21 0-16,21 0 0,0 0 16,0 42 31,0 0-32,0 21-15,0-21 0,0 1 16,0 20-16,0-21 0,0 21 0,0-20 15,0 20-15,-21 0 0,21 1 16,0-22-16,0 21 0,0 0 16,-21 1-16,21-1 0,-22-21 15,22 22-15,0 20 16,-21-21-16,21-20 0,0-1 16,0 0-1,-21-21 16,21-21-31,0 0 16,0-1-16,0 1 16,0 0-16</inkml:trace>
  <inkml:trace contextRef="#ctx0" brushRef="#br1" timeOffset="45015.39">1778 3112 0,'0'21'32,"0"0"-17,0 0 1,0 0-16,21-21 16,0 0-1,-21-21 1,21 21-16,-21-21 15,0 0 1,0 0-16,0-1 16,-21 22-1,0 0-15,0 0 47,21 22-47,0-1 16,0 0-1,21-21 1</inkml:trace>
  <inkml:trace contextRef="#ctx0" brushRef="#br1" timeOffset="45758.55">3260 2773 0,'0'-21'16,"0"-22"0,0 22-16,0 0 0,0 0 15,0 0-15,0 0 0,0-22 16,0 22-16,21 42 47,-21 22-47,0-22 0,0 21 15,0 0-15,0 1 0,0-1 0,0 22 16,0-22-16,0 0 0,0 1 16,0 20-16,0-21 0,0 22 0,0-22 15,0 22-15,0-22 0,-21 0 16,21 1-16,0-22 0,0 21 16,0-21-16,0 1 0,0-1 0,0 0 15,0-42 16,0 0-15,0-1-16,0 1 0,21-21 0</inkml:trace>
  <inkml:trace contextRef="#ctx0" brushRef="#br1" timeOffset="46022.4">3196 2667 0,'0'-21'15,"21"0"1,0 21-16,1-21 0,20-1 16,-21 22-16,64-42 0,-43 42 15,0-21-15,1 0 0,-1 21 16,-21-21-16,22 21 0,-22 0 15,0 0-15,0 0 0,-42 21 32,0 0-32,0 0 0</inkml:trace>
  <inkml:trace contextRef="#ctx0" brushRef="#br1" timeOffset="46247.27">3281 3069 0,'0'0'0,"42"0"16,-21 0-16,0 0 15,1 0-15,-1 0 0,0 0 0,0 0 16,0 0-16,22 0 0,-22 0 16,0 0-16,0 0 0,0 0 0,0 0 15,1 0 1,-22-21-16,21 21 0,0 0 31</inkml:trace>
  <inkml:trace contextRef="#ctx0" brushRef="#br1" timeOffset="46527.14">3916 3069 0,'0'21'15,"0"1"-15,0-1 16,0 0 0,0 0-16,0 0 0,0 0 15,0 1-15,0-1 16,0 0-16,0 42 0,0-41 16,0-1-16,0 0 0,0 0 15,0 0-15,0 0 0,0-42 47,0 0-47,0 0 16,21 0-16,-21 0 0</inkml:trace>
  <inkml:trace contextRef="#ctx0" brushRef="#br1" timeOffset="46695.05">3937 2879 0,'0'0'15,"-21"0"-15,21-21 0,0 42 63,21-21-47,0 21-16</inkml:trace>
  <inkml:trace contextRef="#ctx0" brushRef="#br1" timeOffset="47183.77">4254 3006 0,'0'21'15,"0"0"-15,0 0 16,0 0-16,0 1 0,0-1 15,0 0-15,0 0 16,0 21-16,0-20 0,0-1 16,0 0-16,0 0 0,0 0 0,0 0 15,0 1-15,-21-1 16,21 0 0,-21-21-16,0 0 15,21-21 1,-21 21-16,21-21 0,0-1 0,0-20 15,0 21-15,0-21 0,0 20 16,21-20-16,0 21 0,0-21 0,0 20 16,1-20-16,20 21 0,-21 0 15,21 0-15,1-1 0,-1 22 0,0 0 16,1 0-16,-1 0 0,0 0 16,1 0-16,-1 22 15,-21-1-15,0 21 0,1-21 0,-22 0 16,0 1-16,0 20 0,0-21 15,0 0-15,0 22 0,0-22 0,-22 0 16,22 0-16,-21 0 0,21 0 16,-21 1-16,42-44 31</inkml:trace>
  <inkml:trace contextRef="#ctx0" brushRef="#br1" timeOffset="47739.57">5355 3048 0,'0'21'0,"0"-42"0,0 0 0,0 0 16,0 0-16,0-1 0,-21 1 15,21 0-15,-21 21 0,0 0 16,-1-21-16,1 21 0,0 0 15,0 0-15,0 0 0,0 21 16,-1 0-16,1 0 0,-21 1 16,21-1-16,0 0 0,-22 21 15,1 43-15,21-43 0,21-21 16,0 22-16,0-1 0,0 0 16,0-20-16,0-1 0,0 21 0,0-21 15,21-21-15,0 21 0,0-21 0,0 0 16,22 0-16,-22 0 0,21 0 15,-21-21-15,22 0 0,-1 0 0,-21 0 16,22-22-16,41-41 16,-41 41-16,20-41 15,-42 20-15,22 1 0,-22 20 16,0-20-16,0-1 0,0 22 0,0-21 16,-21-1-16,0 22 0,0-22 15,0 22-15,0 21 0,0 0 0,0-1 16,0 1-16,-21 42 15,0 1-15,21 20 0,-21 0 16,0 1-16,21-1 0,0 21 16,-21-20-16,21 20 0,0-20 0,0 20 15,0-21-15,0 22 0,0-22 16,0 1-16,0-1 0,21 0 0,0 1 16,0-22-16,-21 21 15,64 22-15,-43-43 16,0-21-16,42 0 0,-41 0 15,-1 0-15</inkml:trace>
  <inkml:trace contextRef="#ctx0" brushRef="#br1" timeOffset="48596.09">6265 2752 0,'0'21'31,"21"-21"-15,1 0-16,-1 0 0,0 0 0,0-21 15,21 21-15,-20-21 0,20-1 16,-21 22-16,0-21 0,22 0 0,-22 0 16,0 21-16,0-21 0,-21 0 15,0-1-15,0 1 16,0 0-16,0 0 0,-21 0 0,0 21 15,-43 0-15,22 0 16,0 0-16,20 0 0,-20 0 16,0 21-16,21 0 0,-43 21 15,43-20-15,0 20 16,21-21-16,0 21 0,0-20 0,0 20 16,0-21-16,0 21 0,0-20 0,0-1 15,21 0-15,0 0 0,64 21 16,-43-42-16,-21 22 15,22-22-15,-22 0 0,21 0 0,-21 0 16,0 0-16,1 0 0,-44 0 31,1 0-15,-21 0-16,21 21 0,0 0 16,-22-21-16,22 21 0,0 0 0,0-21 15,-43 43 1,43-1-16,21-21 0,-21 0 0,21 22 15,-21-22-15,21 21 0,0-21 0,0 0 16,0 1-16,21-1 0,0 0 0,0-21 16,0 0-16,22 0 0,-22 0 15,21 0-15,1 0 0,-1 0 16,0-21-16,22 0 0,-22-1 16,22 1-16,-22 0 0,21-21 0,86-64 15,-107 64 1,0-1-16</inkml:trace>
  <inkml:trace contextRef="#ctx0" brushRef="#br1" timeOffset="48838.95">7175 2328 0,'0'0'0,"-21"0"16,21 43-16,-21-22 15,21 21-15,0 1 0,-21 20 16,21-21-16,0 22 0,0-1 15,0-20-15,0 20 0,-21 43 16,21-42-16,-21-22 0,21 0 16,0 1-16,0-1 0,0-21 15,0 21-15,0-20 0,0 20 16,0-21-16,21-21 16,0 0-16,0 0 0,-21-21 15,21 0-15</inkml:trace>
  <inkml:trace contextRef="#ctx0" brushRef="#br1" timeOffset="49224.23">7281 3027 0,'0'21'16,"0"0"-16,0 0 15,21-21 1,1 0-1,-1 0-15,21-21 0,-21 21 16,0-21-16,1 0 0,-1 21 16,0-21-16,0 0 0,0-1 15,0 22-15,-21-21 0,0 0 0,0 0 16,0 0-16,-21 0 16,0 21-1,0 0-15,0 0 0,0 0 0,-1 21 16,1-21-16,0 21 0,0 0 0,0 0 15,0 0-15,21 1 0,-22 20 16,22 0-16,0 1 0,0-22 16,0 21-16,0-21 0,0 0 15,22 1-15,-1-1 0,0 0 0,0 0 16,0-21-16,0 0 0,1 0 16,20 0-16,21 0 15,22-21-15,-43 0 0,-20 0 16,20-1-16</inkml:trace>
  <inkml:trace contextRef="#ctx0" brushRef="#br1" timeOffset="49895.38">8001 2858 0,'0'0'0,"-21"0"16,0 0-16,21 21 15,-22 0-15,22 0 0,0 0 16,0 0-16,0 1 0,-21-1 0,21 0 15,0 21-15,0-21 0,-21 1 16,21-1-16,0 0 0,0 0 16,0 21-16,0 1 15,0-22 1,0-42 0,0 0-1,0-1-15,0 1 0,-21 0 0,21 0 16,0 0-16,0-22 0,0 22 15,0-21-15,21 21 0,0 0 0,0-22 16,1 22-16,-1 0 0,21 0 16,-21 21-16,0-21 0,22 21 0,-22 0 15,21 0-15,-21 0 16,1 0-16,20 0 0,-21 21 0,0-21 16,0 21-16,1 0 0,-1 0 0,0 0 15,-21 1-15,0-1 0,0 21 16,0-21-16,21 0 0,-21 1 0,0-1 15,0 0-15,0 21 0,0-21 16,0 1-16,0-1 0,-21-21 16,0 0-16,0 0 15,21-21 1,0-1-16,0 1 0,0 0 16,0-21-16,0 21 0,0-1 0,0-20 15,0 0-15,21 21 0,0-22 0,0 22 16,0-21-16,22 21 15,-22-1-15,21 1 0,-21 0 0,22 0 16,-1 21-16,-21 0 0,21 0 16,-20 0-16,-1 21 0,21-21 0,-21 21 15,0 0-15,-21 22 0,22-22 16,-22 0-16,0 0 0,0 22 0,0-22 16,0 21-16,0-21 0,0 0 0,0 1 15,-22 20-15,22-21 0,-21 43 16,0-43-1,21-42 1,21 21 0,-21-22-16</inkml:trace>
  <inkml:trace contextRef="#ctx0" brushRef="#br1" timeOffset="50281.16">9059 3069 0,'43'0'16,"-22"0"-16,0 0 15,0 0-15,0 0 0,22 0 0,-22 0 16,0 0-16,0-21 0,21 21 16,-20-21-16,-1 0 0,21 0 15,-21-1-15,0 1 16,-21 0-16,0 0 0,0 0 0,0 0 15,0-1-15,-21 22 16,0 0-16,0 0 0,0 0 0,-22 0 16,1 0-16,21 22 0,-21-1 15,20 0-15,22 0 0,-21 0 16,21 0-16,-21 1 0,21 20 0,0-21 16,0 0-16,0 0 0,0 22 15,0-22-15,21 21 16,22 1-16,-22-22 0,0-21 15,0 21-15,0-21 0,22 0 16,-22 0-16,0 0 0,21 0 0,-21 0 16,22-21-16,20-22 15</inkml:trace>
  <inkml:trace contextRef="#ctx0" brushRef="#br1" timeOffset="50775.36">9800 2900 0,'0'-21'16,"0"42"-16,0-63 0,0 20 0,0 1 15,0 42 1,0 1 0,0-1-16,0 0 0,0 0 0,0 0 15,0 0-15,0 1 0,0-1 16,0 0-16,0 0 0,0 21 16,0-20-16,0-1 0,0 0 0,0 21 15,0-21-15,-21 1 0,21-1 0,0 0 16,0 0-1,0 0-15,-21-21 0,21-21 32,0 0-32,0 0 0,0 0 15,0-22-15,21 22 0,-21 0 16,21-21-16,0-1 0,0 1 0,1 0 16,-1 20-16,0-20 0,0 0 15,0 21-15,22-1 0,-22 1 16,21 0-16,-21 0 0,0 21 0,43 0 15,-1 21 1,-41 0-16,-22 0 0,21 1 0,0 20 16,-21-21-16,21 0 0,-21 22 0,0-22 15,0 0-15,0 0 0,0 21 16,0 1-16,0-22 0,0 0 16,0 0-16,0 0 0,-21 1 15,21-1-15,-21-21 0,21 21 0,0-42 47,21 0-47,0-1 0,-21-20 16,21 21-16,0 0 0</inkml:trace>
  <inkml:trace contextRef="#ctx0" brushRef="#br1" timeOffset="51088.39">10541 2223 0,'0'21'16,"0"21"-1,0-21-15,0 22 0,0-1 16,0 0-16,0 64 0,0-42 16,0 41-16,0-41 15,0-22-15,0 1 0,0-1 0,-21 0 16,21 1-16,-21-1 0,21-21 0,0 21 15,0-20-15,0 20 0,0-21 16,0 0-16,0 0 0,0 1 16,21-22-16,0 0 15,0 0-15,0 0 16,0-22-16,1 1 0,-1 0 0,21 0 16,-21 0-16,0 0 0,1-1 15,-1-20-15,0 21 0</inkml:trace>
  <inkml:trace contextRef="#ctx0" brushRef="#br1" timeOffset="51306.26">10414 2709 0,'0'0'16,"-42"0"-16,20 0 0,22 22 16,22-22-1,-1 0-15,0 0 16,21 0-16,-21 0 0,22 0 0,-1 0 15,-21 0-15,22 0 16,-22-22-16,21 22 0,-21 0 0,22 0 16,-22-21-16,0 21 0,0 0 0,0-21 15,0 0-15,-21 0 16,22 21-16</inkml:trace>
  <inkml:trace contextRef="#ctx0" brushRef="#br1" timeOffset="51793.47">11853 2434 0,'-63'0'0,"63"21"16,-43 1-16,22-1 15,0 21-15,0 0 0,0-20 0,0 20 16,21 0-16,0 22 0,-22-22 0,22 0 16,0 1-16,0-1 0,0 0 15,0 43-15,0-64 16,22 22-16,-1-22 0,0 21 15,0-21-15,0 0 0,0-21 0,22 22 16,-1-22-16,-21 0 0,22 0 0,-1 0 16,0 0-16,-21-22 0,64 1 15</inkml:trace>
  <inkml:trace contextRef="#ctx0" brushRef="#br1" timeOffset="52039.33">12467 2477 0,'0'0'0,"0"-22"0,21 22 16,0 0-1,1 0-15,-1 22 16,0 20-16,21-21 0,-21 0 0,1 22 16,-1-1-16,21 21 0,-21-20 15,-21-1-15,0 0 0,0 1 16,0-22-16,0 21 0,0-21 0,0 22 15,-21-22-15,0 0 0,0 21 16,-22-20-16,22-1 0,-21 21 0,21-21 16,-22 0-16,1 1 0,0-1 15,21-21-15</inkml:trace>
  <inkml:trace contextRef="#ctx0" brushRef="#br1" timeOffset="53374.53">1397 4614 0,'0'0'0,"-21"0"0,0-21 0,-1 0 15,1 21-15,21-21 16,-21 21-16,21-21 0,0 0 15,0-1-15,0 1 16,21 0-16,0 21 0,1-21 16,-1 0-16,0 21 0,21 0 15,22 0-15,-43 0 0,21 21 16,-21 0-16,22 0 16,-22 0-16,0 22 0,0-1 0,-21 0 15,0 1-15,0 20 0,0 1 16,-21-1-16,0 1 0,0-22 0,-22 22 15,22-1-15,-21-21 0,0 1 16,-1-1-16,1-21 0,-22 22 16,22-22-16,0 0 0,-1 0 0,1-21 15,-21 0-15,-1 0 16,43 0-16,0-21 0,21 0 16,0 0-16,-21-1 0,21-20 15,0 21-15,0-21 0,0-1 16,0 1-16,0 0 0,21-1 15,0 22-15,0-21 0,0 21 16,22-1-16,-22 1 0,21 21 0,0 0 16,-20 21-16,20 1 0,0-1 15,-21 0-15,22 21 0,-22 1 16,0-22-16,0 21 0,0 0 16,1 1-16,-1-22 0,-21 21 0,0-21 15,0 22-15,0-22 0,0 0 16,21 0-16,-21 0 0,21-21 15,0 0-15</inkml:trace>
  <inkml:trace contextRef="#ctx0" brushRef="#br1" timeOffset="53547.43">2074 4953 0,'21'0'16,"1"0"-16,-22 21 47,21-21-32,0 0-15,0 0 16</inkml:trace>
  <inkml:trace contextRef="#ctx0" brushRef="#br1" timeOffset="54016.52">3556 4212 0,'0'0'0,"-21"-21"15,21 42 1,0 0-16,0 1 0,0 20 0,0 0 16,0 1-16,0-1 15,0 21-15,0-20 0,0 20 0,-21 1 16,21-1-16,0 22 0,-22-22 16,1-20-16,0 20 0,21 1 0,0-22 15,0 0-15,0 22 0,0-43 16,0 0-16,0-42 31,0 0-31,0 0 0,0 0 16</inkml:trace>
  <inkml:trace contextRef="#ctx0" brushRef="#br1" timeOffset="54255.4">3450 4339 0,'0'0'0,"-21"0"0,21-21 16,21 0-16,0 21 16,0-21-16,22 21 0,-1-21 0,0 21 15,1-22-15,-1 22 0,22-21 16,-22 21-16,21-21 0,-20 21 0,-1 0 16,0 0-16,1 0 15,-1 0-15,-21 0 0,0 0 0,-21 21 16,0 0-1,0 1-15,0-1 0,-21 0 0,-21 0 16,21-21-16</inkml:trace>
  <inkml:trace contextRef="#ctx0" brushRef="#br1" timeOffset="54443.29">3492 4805 0,'0'0'0,"0"42"16,22-42-16,20 0 15,-21 0-15,0 0 0,22 0 16,-22 0-16,21 0 0,0 0 0,-20-21 16,20 21-16,0 0 0,-21-21 15,1 21-15,-1 0 0,0 0 16,0-21-16,0 21 0,0 0 0</inkml:trace>
  <inkml:trace contextRef="#ctx0" brushRef="#br1" timeOffset="54675.16">4191 4805 0,'0'21'0,"0"0"0,0 0 16,0 1-16,0 20 15,0 0-15,0-21 0,0 1 16,0 20-16,0-21 0,0 0 0,0 22 15,0-22-15,0 0 0,0 0 16,0 0-16,0 0 0,0-42 47</inkml:trace>
  <inkml:trace contextRef="#ctx0" brushRef="#br1" timeOffset="54835.37">4212 4741 0,'0'0'0,"0"-42"16,0 21-1,-21 21-15</inkml:trace>
  <inkml:trace contextRef="#ctx0" brushRef="#br1" timeOffset="55319.1">4678 4826 0,'0'0'0,"-21"0"0,-1 0 16,1 21-16,21 0 15,0 1-15,0-1 0,0 0 16,0 21-16,0-21 0,0 1 16,0-1-16,0 0 15,0 21-15,0-21 0,0 43 16,0-43-16,0 0 0,0 0 16,-21-21-1,0 22-15,0-22 0,0 0 16,21-22-1,0 1-15,-22 0 0,22-21 16,0 21-16,0-22 0,0 22 16,0-21-16,22-1 0,-1 1 0,0 0 15,0-1-15,21 1 0,1 21 0,-1-21 16,0 42-16,1-22 0,63 22 16,-64 0-16,21 0 15,-20 22-15,-22-1 0,21 0 16,-21 0-16,1 21 0,-1-20 0,0 20 0,-21 0 15,0-21-15,0 22 16,0-1-16,0-21 0,0 0 0,0 22 16,-21-22-16,21 0 0,0 0 0,0 0 15,-21-21-15,21 22 0,0-44 32</inkml:trace>
  <inkml:trace contextRef="#ctx0" brushRef="#br1" timeOffset="55833.82">5673 4868 0,'0'-21'16,"-22"-21"-16,1 42 15,-21-21-15,21 21 16,0 0-16,-1 21 0,1 0 0,0 0 15,0 0-15,-21 1 0,20 20 16,1-21-16,0 21 0,0 1 0,0-1 16,0-21-16,21 43 15,0-22-15,0 0 16,0-20-16,0-1 0,0 0 0,21-21 16,0 0-16,0 21 0,21-21 15,-20 0-15,-1 0 0,21 0 0,0-21 16,-20 0-16,20 0 0,0-1 15,-21 1-15,22-21 0,-1 0 0,-21-1 16,0 1-16,1-22 0,-1 22 16,0-21-16,0-1 0,-21 1 0,0-1 15,0-42-15,0 43 0,0-1 16,0 22-16,0 0 16,0-1-16,0 22 0,0 0 0,0 42 31,0 0-31,0 22 0,0-1 0,0 21 0,-21 1 15,21-22-15,0 22 16,0-1-16,0 64 0,21-63 16,0-22-16,0 43 0,1-43 15,-1-21-15,0 22 0,0-22 16,0 0-16,0-21 0,1 21 0,-1-21 16,0 0-16,21 0 0,-21 0 0,1-21 15</inkml:trace>
  <inkml:trace contextRef="#ctx0" brushRef="#br1" timeOffset="56587.72">6689 4614 0,'0'0'15,"-22"0"1,44 0 0,-1 0-16,0 0 0,0 0 15,43-21-15,-22 0 16,0 0-16,1 0 0,-1 0 16,-21-1-16,21 1 0,-20 0 0,-1 21 0,-21-21 15,0 0-15,0 0 16,0-1-16,-43 1 15,22 0-15,-21 21 0,0 0 16,-1 0-16,22 0 0,-21 21 0,-1-21 16,1 21-16,0 1 0,21-1 0,-22 0 15,22 0-15,0 21 0,21-20 16,0 20-16,0-21 0,0 0 16,0 22-16,0-22 0,21 21 15,0-21-15,0 0 0,1 1 0,20-22 16,-21 21-16,21-21 0,22 0 15,-22 0-15,-21 0 0,1 0 16,-1 0-16,0 0 0,-21-21 16,-21 21-1,0 0-15,-1 0 0,1 0 16,-21 0-16,0 0 16,20 21-16,-20 0 0,21 0 0,-21 0 15,20 0-15,1 1 0,0-1 16,21 0-16,0 21 0,0-21 0,0 22 15,0-22-15,0 21 16,0-21-16,21 1 0,0-1 0,1 0 16,20-21-16,-21 0 0,21 0 0,1 0 15,-1 0-15,0 0 0,1-21 16,-1 21-16,22-21 0,20-43 16,-41 43-16,-1-21 0,0 20 15,1-20-15,-22 0 0</inkml:trace>
  <inkml:trace contextRef="#ctx0" brushRef="#br1" timeOffset="56844.58">7493 4128 0,'0'-22'0,"0"44"0,-21-65 16,0 43-16,21 21 16,0 22-16,0-1 15,0 0-15,0 1 0,0-1 0,0 22 16,0-1-16,0-21 0,0 22 15,-22-1-15,22 1 0,-21-1 16,21-20-16,0 20 0,-21-20 0,21-1 16,-21 0-16,0 1 0,21-1 15,0-21-15,0 0 0,0 0 0,0 1 16,0-44 15,0 1-31,0 0 0,21-21 16</inkml:trace>
  <inkml:trace contextRef="#ctx0" brushRef="#br1" timeOffset="57232.23">7599 4826 0,'0'21'0,"0"-42"0,-21 63 0,21-20 16,0-1-16,21-21 15,0 0 1,0 0-16,0 0 16,0 0-16,1-21 0,20-1 15,-21 1-15,0 0 0,0 0 0,22 0 16,-43 0-16,21-1 0,-21 1 16,0 0-16,0 0 0,0 0 15,0 0-15,-21 21 0,0 0 16,-1 0-16,-20 0 0,21 21 15,0 0-15,0 0 0,-22 0 0,22 0 16,0 1-16,0 20 0,0-21 16,21 0-16,0 22 0,0-22 0,0 0 15,0 21-15,0-21 0,0 1 16,21-22-16,0 21 0,0 0 16,0-21-16,0 0 0,1 0 15,20 0-15,0 0 0,1 0 0,-22 0 16,21-21-16,43 0 15</inkml:trace>
  <inkml:trace contextRef="#ctx0" brushRef="#br1" timeOffset="57879.07">8255 4678 0,'0'0'16,"-21"0"0,0 0-16,-1 0 15,1 21-15,21 0 16,-21 0-16,21 1 0,0-1 0,0 0 15,0 0-15,0 0 0,0 0 16,0 1-16,0-1 0,0 0 0,0 0 16,0 0-16,0 0 0,0 1 15,0-1-15,0 0 16,0-42 15,0 0-15,0-1-16,0 1 0,0 0 0,0-21 15,0 21-15,21-22 0,-21 22 16,21 0-16,1-21 0,-1 20 0,0 1 16,0 0-16,64-21 15,-64 42-15,0 0 0,21 0 16,-20 0-16,-1 0 0,0 21 16,21 0-16,-21 0 0,1 0 15,-22 1-15,21-1 0,-21 0 0,0 0 16,0 0-16,0 22 0,0-22 0,0 21 15,0-21-15,-21 0 16,21 1-16,-22-1 0,22 0 16,-21-21-1,21-21 1,0 0-16,0-1 16,0 1-16,0-21 15,21 21-15,-21-22 0,22 22 0,-1-21 16,0 0-16,21-1 0,-21 22 0,22 0 15,-22-21-15,64 20 16,-43 22-16,0 0 0,-21 0 0,22 0 16,-22 22-16,21 20 0,-21-21 15,1 0-15,-22 22 0,0-1 16,21 0-16,-21-21 0,0 85 16,0-63-16,0-22 15,-21 0-15,21 0 0,-22 0 0,22 0 16,0 1-16,-21-22 0</inkml:trace>
  <inkml:trace contextRef="#ctx0" brushRef="#br1" timeOffset="58478.25">9440 4890 0,'21'-22'31,"1"1"-15,-1 21-16,0-21 0,0 21 0,0-21 16,0 0-16,1 0 0,-1 21 15,0-22-15,-21 1 0,0 0 16,0 0-16,0 0 16,-21 21-16,0 0 15,-1 0-15,1 0 0,0 0 16,-21 0-16,21 21 0,-1-21 0,22 21 15,-21 21-15,21-20 0,0 20 0,-21-21 16,21 21-16,0 1 16,0-22-16,0 21 0,0-21 0,21 22 15,0-22-15,-21 0 0,22 0 16,-1-21-16,21 43 0,0-43 16,1 0-16,-22 0 0,21 0 15,1-22-15,-1 1 0,0 21 16,1-21-16,-1 0 0</inkml:trace>
  <inkml:trace contextRef="#ctx0" brushRef="#br1" timeOffset="58937.99">10139 4593 0,'0'0'0,"0"21"0,0 1 15,0-1-15,0 0 0,0 21 16,0-21-16,0 22 0,0-1 0,0-21 15,-21 22-15,21-1 0,0-21 16,-22 21-16,22-20 0,0 20 0,0 0 16,0-21-16,-21 1 0,21-1 15,-21-21 1,21-21 0,0-1-16,0 1 15,0 0-15,0-21 0,0 21 0,0-22 16,0 1-16,21 0 0,0-1 0,1 1 15,20 0-15,-21-1 16,21 1-16,1 21 0,20-43 16,-20 64-16,-1 0 0,0 0 15,1 0-15,-1 0 0,-21 0 0,21 43 16,-20-22-16,-1 21 0,0-21 16,-21 22-16,0-1 0,0 0 0,0 22 15,0-22-15,0-21 0,-42 106 16,20-106-16,22 1 15,-21-1-15,21 0 0,-21 0 16,21 0-16,0-42 31,0 0-31,0 0 16,21 0-16,0-22 0,1 22 0</inkml:trace>
  <inkml:trace contextRef="#ctx0" brushRef="#br1" timeOffset="59187.84">11028 4255 0,'21'0'0,"-42"0"0,63 21 15,-42 0 1,0 21-16,0-21 0,0 22 0,0-1 16,0 0-16,0 1 0,0-1 15,0 0-15,0 22 0,-21-22 16,0 1-16,21 20 0,-21-21 0,-1 1 15,22-1-15,-21 0 0,0-20 16,21 20-16,0-21 0,-21 0 0,21 0 16,0 22-16,21-43 31,0-21-31,0-1 0</inkml:trace>
  <inkml:trace contextRef="#ctx0" brushRef="#br1" timeOffset="59604.61">11515 4741 0,'0'0'0,"21"0"0,0-21 0,-21 0 15,21 21-15,-21-21 0,0 0 16,-21 21 0,0 0-16,0 0 0,-1 0 15,-20 0-15,21 0 0,0 21 16,0 0-16,-1 0 0,1 0 0,0 1 15,0-1-15,21 0 0,-21 0 0,21 0 16,0 0-16,0 1 16,0-1-16,21-21 0,0 21 0,0-21 15,0 0-15,1 21 0,-1-21 16,0 0-16,21 21 0,-21-21 0,22 21 16,-22-21-16,0 0 0,0 22 0,22-1 15,-22 0-15,-21 0 16,0 0-1,-21-21-15,-1 21 16,1-21-16,0 0 0,0 0 0,0 22 16,0-22-16,-22 0 0,22 0 0,0 0 15,0 0-15,0 0 0,-1 0 16,1 0-16,0 0 16,21-22-16,-21 22 15,21-21-15,0 0 0,0 0 16,0 0-16</inkml:trace>
  <inkml:trace contextRef="#ctx0" brushRef="#br1" timeOffset="59862.46">10922 4466 0,'0'0'16,"21"0"-16,0-21 15,0 21-15,22 0 0,-1-21 16,0 21-16,1 0 0,-1 0 0,0-21 16,22 21-16,-22-21 0,1 21 15,-22 0-15,21 0 0,43 0 16,-64 0 0,-42 21 15,21 0-31,-21-21 15</inkml:trace>
  <inkml:trace contextRef="#ctx0" brushRef="#br1" timeOffset="60208.13">12234 4530 0,'0'-21'16,"0"42"-16,-21-64 15,0 43 1,0 0-16,0 0 0,21 22 16,-22-1-16,1 0 0,0 0 15,0 0-15,0 22 0,0-22 0,-1 21 16,1 0-16,21 1 0,0-1 15,0-21-15,0 22 0,0-1 0,0 43 16,0-64 0,21 0-16,1 0 0,-1 0 0,0 0 15,0 1-15,0-22 0,0 0 0,22 0 16,-22 0-16,0 0 0,0 0 16,64-43-1</inkml:trace>
  <inkml:trace contextRef="#ctx0" brushRef="#br1" timeOffset="60503.96">12615 4445 0,'0'-21'0,"21"21"16,1 0-1,-1 0-15,0 0 0,0 0 16,0 0-16,0 21 0,1 0 15,20 0-15,-21 1 0,0 20 16,0-21-16,1 0 0,-22 22 0,0-1 0,21 21 16,-21 22-1,0-43-15,-21-20 0,21 20 16,-22-21-16,1 21 0,0-20 0,-21-1 16,21 21-16,21-21 0,-22 0 15,1-21-15,0 22 0,21-1 0,-21 0 16,0-21-1</inkml:trace>
  <inkml:trace contextRef="#ctx0" brushRef="#br1" timeOffset="61435.51">847 8996 0,'0'0'0,"0"-42"15,0 20 1,0 1-16,0 0 15,0 0-15,0 0 0,0 0 0,0-1 16,0 1-16,21 21 16,-21 21-1,0 1 1,0 20-16,0-21 0,0 21 16,0-20-16,0 20 0,0 0 0,0 1 15,0-1-15,0 0 0,0-21 16,0 22-16,0-22 0,0 21 0,0 1 15,0-1 1,0-21-16,0 0 0,0 0 0,0 1 16,0-1-1,0-42 17</inkml:trace>
  <inkml:trace contextRef="#ctx0" brushRef="#br1" timeOffset="61803.3">1355 9165 0,'-22'0'0,"1"0"0,21 21 16,-21-21-16,21 22 15,0-1-15,0 0 0,0 0 16,0 0 0,21-21-1,0 0-15,1 0 16,-1 0-16,0 0 0,-21-21 0,0 0 16,0 0-16,0 0 15,0-1 1,-21 22-16,0 0 15,-1 0-15,1 0 0,0 0 16,21 22 0,0-1-1</inkml:trace>
  <inkml:trace contextRef="#ctx0" brushRef="#br1" timeOffset="65742.87">3133 8911 0,'0'21'16,"21"-42"46,-21 0-62,21 0 0,-21 0 16,0 0-1,0-1-15,-21 1 16,0 21-16,-1 0 0,1 0 16,-21 0-16,21 0 0,-22 0 0,1 0 15,0 0-15,-1 43 0,-84 41 16,43 22-1,41-64-15,1 22 0,21-1 16,0-20-16,21 20 0,0 1 0,0-22 16,0 22-16,0-22 15,21 21-15,64 43 16,-22-42-16,-42-43 0,22-21 16,-1 0-16,0 0 0,-21 0 0,22 0 15,-1 0-15,0-21 0,1 21 16,-1-43-16,0 22 0,1-21 15,-22 21-15,21-22 0,1 1 0</inkml:trace>
  <inkml:trace contextRef="#ctx0" brushRef="#br1" timeOffset="65990.32">3556 8784 0,'0'0'0,"0"-21"0,21-42 0,-21 41 15,-21 44 16,21-1-31,-21 21 0,21 0 16,-21 1-16,21-1 0,-22 22 16,22-22-16,-21 0 0,21 22 0,0-22 15,-21 22-15,0-22 0,21 0 16,-21 1-16,21-1 0,0-21 0,-21 21 16,21 22-16,0-22 15,0-21-15,0 1 0,21-22 16,0 0-16</inkml:trace>
  <inkml:trace contextRef="#ctx0" brushRef="#br1" timeOffset="66420.33">3958 9186 0,'0'0'0,"-21"22"31,0-1-31,0 0 0,-1 0 15,22 0-15,-21 0 0,0 22 16,0-22-16,0 21 0,21-21 0,0 22 16,-21-22-16,21 21 0,0-21 0,0 1 15,0-1-15,0 21 0,0-21 16,0 0-16,21-21 0,0 22 0,0-22 16,21 0-16,-20 0 0,20 0 15,-21 0-15,21-22 0,1 22 16,-22-21-16,21 0 0,1 0 0,-22-21 0,21 20 15,-21 1-15,0-21 16,1-22-16,-22 22 0,0 0 16,0 21-16,0-22 0,-22 1 0,1 0 15,0-1-15,0 22 0,-21 0 16,20 0-16,1 0 0,-42 21 16,-1 21-1,43 0-15,-21 0 0,21 0 0,-1 0 16,1 1-16,0 20 0,0-21 0,21 0 15,0 0-15,0 1 0,0-1 0,0 0 16,0 0-16,0 0 0,21 0 16,0-21-16,22 0 0,-22 0 15,0 0-15,21 0 0,1 0 0</inkml:trace>
  <inkml:trace contextRef="#ctx0" brushRef="#br1" timeOffset="66807.77">4657 9271 0,'63'-42'15,"-63"21"-15,-63 84 0,126-148 16,-63 64-16,-21 21 16,0 0-16,-22 0 15,22 0-15,-21 21 0,21 1 0,-22-1 16,22 0-16,0 0 0,0 0 0,-21 0 16,42 1-1,0-1-15,0 0 0,0 0 16,21 0-16,0 0 0,21-21 0,-21 22 15,1-22-15,20 21 0,0-21 16,-21 21-16,22-21 0,-22 21 0,21-21 16,-21 21-16,1 0 0,-1-21 15,0 22-15,-21-1 0,0 0 16,0 0-16,-21-21 0,0 21 16,-43-21-16,1 21 15,20-21-15,1 0 16,0 0-16,-1 0 0,22 0 0,-21 0 15,21 0-15,-1 0 0,1-21 16,0 21-16,0 0 0,21-21 0,0 0 16,0 0-1,21 0-15,0-1 0,0 22 16,22-21-16,-22 0 0,21 21 0</inkml:trace>
  <inkml:trace contextRef="#ctx0" brushRef="#br1" timeOffset="67192.23">4995 9440 0,'43'0'15,"-22"0"-15,0 0 16,0 0-16,0 0 16,0-21-16,22 0 0,20-21 15,-42 42 1,43-43-16,-43 22 15,-21 0-15,21 0 0,-21 0 0,0 0 16,0-1-16,0 1 0,-21 21 16,0-21-16,0 21 0,0 0 0,-1 0 15,1 0-15,-21 21 0,21-21 0,-22 21 16,22 1-16,-42 62 16,20-20-1,43-22-15,-21-21 0,21 22 16,0-22-16,0 21 0,0-21 0,0 22 15,0-22-15,0 0 0,0 0 0,21 0 16,1 0-16,-1-21 0,0 22 16,21-22-16,-21 0 0,22 0 15,105-22-15,-63 1 16,-43 0-16,0-21 16</inkml:trace>
  <inkml:trace contextRef="#ctx0" brushRef="#br1" timeOffset="67457.69">6159 8954 0,'0'0'15,"0"-22"-15,0 1 0,-21 21 16,0 0-16,0 0 16,0 21-16,0 1 15,-1 20-15,1-21 0,21 21 16,-21 1-16,0-22 0,21 21 15,0 1-15,-21-1 0,21 0 0,-21-21 0,21 22 16,0-22-16,0 0 0,0 21 16,0-20-16,0-1 0,21 0 15,0 0-15,0-21 0,21 21 0,-20-21 16,-1 0-16,21 0 0,0 0 16,-20 0-16,41-21 0,1 0 15</inkml:trace>
  <inkml:trace contextRef="#ctx0" brushRef="#br1" timeOffset="67743.19">6604 8827 0,'0'0'16,"0"-22"-16,21 22 15,0 0-15,0 22 16,1-1-16,-1 0 0,0 0 0,0 0 15,0 22-15,0-22 0,1 21 16,-1-21-16,0 22 0,0-1 0,-21 64 16,0-43-1,-21-20-15,0-22 0,-22 42 16,22-20-16,-21-22 16,21 21-16,-22-21 0,22 0 0,-21 1 15,21-1-15,0 0 0,-1 0 0,1 0 16,-42 0-1,20-21-15</inkml:trace>
  <inkml:trace contextRef="#ctx0" brushRef="#br1" timeOffset="68640.55">952 10880 0,'0'-21'15,"-21"-1"1,21 1 0,-21 21-16,21-21 0,0 0 0,0 0 15,0 0-15,0-1 16,21 22-16,43-21 16,-43 0-16,0 21 15,0 0-15,22 0 0,-22 21 0,21 0 16,-21 22-16,22-22 0,-1 64 15,-21-43-15,-21 21 0,0-20 16,0 20-16,0 1 0,-21-22 0,-43 85 16,22-85-16,-43 64 15,43-63-15,0-22 16,-1 21-16,1-21 0,0 0 0,-1-21 16,22 0-16,-21 0 0,21 0 15,0 0-15,-1 0 0,1-21 16,0 0-16,21 0 0,0-21 0,0-1 15,0 1-15,0 0 16,0-1-16,0-20 0,21 42 16,0-1-16,1 1 0,20 21 15,-21 0-15,21 0 0,-20 21 0,20-21 16,0 22-16,-21 20 0,22-21 0,-22 0 16,0 22-16,43 20 15,-43-42-15,0 22 16,0-1-16,0-21 0,0-21 0,-21 21 15,0 0-15,22-21 0,-1 0 16,0 0-16</inkml:trace>
  <inkml:trace contextRef="#ctx0" brushRef="#br1" timeOffset="68808.64">1672 11240 0,'0'0'0,"21"0"47,-21-22-16,21 22-31,-21-21 0</inkml:trace>
  <inkml:trace contextRef="#ctx0" brushRef="#br1" timeOffset="70302.92">3111 11091 0,'0'-21'16,"0"0"-1,22 21-15,-22-21 16,21 0-16,0 21 0,0-21 0,0-1 15,-21 1-15,0 0 0,0-21 16,0 21-16,0-1 0,0 1 16,-21 0-16,0 0 0,0 0 15,-22 0-15,1-1 0,0 22 0,-1 0 16,-41 0-16,-64 22 16,105 20-1,1-21-15,0 0 0,-1 22 16,1-1-16,21 0 0,0 1 0,21-1 15,0 0-15,0 22 0,0-22 0,0 0 16,0 22-16,84 42 16,1-43-1,-64-63-15,21 0 0,-20 0 16,20 0-16,-21 0 0,21 0 0,1 0 16,-22-21-16,21 0 0,-21 0 15,1-22-15,-1 22 0,21-21 16,-21 21-16,0-22 0,1 1 0,-22 0 15,21 21-15,-21-22 0,21 22 0,-21-21 16,0 21-16,0-1 0,0 1 0,0 0 16,0 42 15,0 22-31,0-22 16,0 21-16,0 0 0,0 1 0,0 20 15,0 1-15,0-1 0,0 128 16,0-128-16,0 1 15,0-1-15,0 1 0,0-1 0,-21-20 16,21 20-16,0 1 0,-21-22 16,21 0-16,0 1 0,0-1 15,0-21-15,0 21 0,0-20 16,21-22-16,0 0 16,0-22-16,-21 1 0,21 0 15,0 0-15,1-21 0,20-85 16,0 21-1,-21 63-15,1-20 0,-1-1 16,-21-20-16,21 20 0,0 1 0,0-22 16,0 0-16,1 22 0,-1-22 0,0 22 15,0-1-15,0 1 16,22-22-16,-43 64 0,21-21 0,0 20 16,0 1-16,-21 42 15,0 1 1,0-1-16,0 0 0,0 21 15,21 1-15,-21-1 0,0 0 16,0 1-16,0-1 0,0 0 0,0 22 16,0-22-16,0-21 0,0 22 0,21-1 15,-21-21-15,22 0 0,-22 0 16,21 1-16,0-1 0,21-21 16,-21 0-1,1 0-15,-1-21 0,0-1 0,0 1 16,0 0-16,0 0 0,1 0 0,-1-22 15,0 22-15,0-21 0,0 0 16,-21-1-16,21 1 0,1 0 0,-22-1 0,21 1 16,-21 21-16,0-22 0,0 22 15,0 0-15,21 0 0,-21 0 16,0 42 15,0 0-31,0 0 0,0 0 16,0 1-16,0 20 0,0-21 0,0 21 15,0-20-15,0 20 0,0-21 16,0 21-16,21-20 0,-21 20 0,0-21 16,21 0-16,0 0 0,1 1 15,-1-1-15,0 0 0,0-21 16,0 0-16,0 0 0,22 0 0,-22 0 0,21 0 16,-21-21-16,22 21 15,-22-21-15,21-1 0,-21 1 0,1-21 16,20 21-16,-21-22 0,0 1 0,22 21 15,-43-21-15,21-1 0,-21 1 16,21 21-16,-21-22 0,0 22 0,0 0 16,0 0-16,0 0 0,0 0 0,0 42 31,0 0-31,0 0 0,0 0 16,0 22-16,0-22 0,0 0 15,0 21-15,0-21 0,0 22 0,0-22 16,0 21-16,0-21 0,21 1 15,-21-1-15,21 0 0,0 0 16,1-21-16,-22 21 0,42-21 16,43 0-16,-64 0 15,0-21-15,0 0 0,-21 0 16,21 0-16,0-1 0</inkml:trace>
  <inkml:trace contextRef="#ctx0" brushRef="#br1" timeOffset="70656.45">5059 10478 0,'-21'0'0,"42"0"0,-64 0 15,22 0-15,0 21 0,0 0 16,0 0-16,21 0 0,0 0 0,0 1 16,0-1-16,0 0 0,0 0 15,0 0-15,21 0 0,0-21 16,0 0-16,0 0 0,1 0 15,-1 0-15,0 0 0,0-21 16,0 0-16,0 21 0,-21-21 16,0 0-16,0-22 15,0-41 1,0 63-16,0-1 0,-42-20 16,21 21-16,0 21 0,0 0 15,-1 0-15,1 0 0,0 21 16,0 0-16,21 0 0,-21 1 0,21 41 15,0-21 1,0-20-16,0 20 0,0-21 0,21-21 16,0 21-16,0 0 0,0-21 15</inkml:trace>
  <inkml:trace contextRef="#ctx0" brushRef="#br1" timeOffset="70975.84">5651 10393 0,'-21'0'16,"0"0"-1,0 0-15,21 21 0,-21 0 16,21 22-16,-21-22 0,21 21 0,0 0 16,0-20-16,-22 20 0,22 0 15,0 1-15,-21-1 0,21 0 0,-21 43 16,21 0-1,0-43-15,0 0 0,0 1 16,0-1-16,0-21 0,0 21 0,0-20 16,0-1-16,0 0 0,0 0 0,0 0 15,21-21-15,0 0 16,1 0-16,-1 0 0,21-21 16,-21 21-16,0-21 0,1 0 15,-1-22-15,0 22 0,-21 0 16,21-21-16,-21 21 0</inkml:trace>
  <inkml:trace contextRef="#ctx0" brushRef="#br1" timeOffset="71171.73">5355 10816 0,'0'21'15,"-21"1"1,21-1-16,21-21 0,0 0 15,22 0-15,-22 0 16,0 0-16,21 0 0,-21 0 0,22 0 16,41 0-16,-41-21 15,-1 21-15,-21-22 0,22 22 0,-1-21 16</inkml:trace>
  <inkml:trace contextRef="#ctx0" brushRef="#br1" timeOffset="71495.72">6773 10478 0,'-21'-22'0,"42"44"0,-63-44 0,21 22 15,0-21-15,-1 21 0,1 0 16,0 0-16,0 21 15,0 1-15,0-1 0,21 0 0,-22 0 16,1 21-16,21-20 0,0 20 0,0 0 16,-21 1-16,21-22 0,-21 21 15,21 0-15,0-20 0,0 20 16,0-21-16,0 21 0,0-20 0,0-1 16,21 42-16,0-20 15,0-43-15,1 0 16,-1 0-16,0 0 0,0 0 0,0 0 15,0 0-15,1 0 0,-1-22 0</inkml:trace>
  <inkml:trace contextRef="#ctx0" brushRef="#br1" timeOffset="71797.42">7112 10351 0,'0'0'0,"0"-22"0,0 1 0,-21 21 15,42 0 17,0 0-32,0 21 0,22 1 15,-22-1-15,0 0 0,0 0 16,0 21-16,0 1 0,1-1 0,-1 0 16,-21 1-16,21-1 0,-21 0 0,0-20 15,0 62-15,0 1 16,0-64-16,-21 21 15,0-20-15,-1 20 0,1-21 0,0 0 16,21 0-16,-21 1 0,0-1 16,0 0-16,21 0 0,0 0 0,-22-21 15,1 21-15,0-21 16</inkml:trace>
  <inkml:trace contextRef="#ctx0" brushRef="#br1" timeOffset="73006.84">868 12700 0,'0'0'16,"-21"0"-1,-1 0-15,22-21 16,0 0-16,0 0 16,22-1-1,-1 22-15,0 0 16,0 0-16,0-21 0,0 21 16,1 0-16,20 0 0,-21 0 15,0 0-15,0 0 0,1 0 16,-22 21-16,0 1 0,0 20 15,0-21-15,0 21 0,-22-20 16,1 20-16,-21 0 0,21-21 0,-22 22 16,1-22-16,21 21 0,-21-21 15,-1 1-15,22-1 0,-21 0 16,-1-21-16,22 21 0,0-21 16,21-21-1,21 0-15,0 0 16,22-1-16,-22 1 15,21 0-15,1 21 0,-1-21 16,21-21-16,-20 42 0,-1 0 16,22 0-16,-22 0 0,-21 0 15,21 21-15,1 0 0,-22 0 0,21 0 16,-21 0-16,-21 1 0,0 20 16,0-21-16,0 21 0,-21 1 15,0-1-15,0-21 0,-21 22 16,20-22-16,-20 0 0,0 0 15,21 0-15,-22 0 0,22-21 16,-21 22-16,-1-22 0,22 0 0,-21 0 16,21 0-16,0 0 0,-1 0 15,-20 0-15,21-22 0,0 22 16,0-21-16,-1 0 0,1 21 0,21-21 16,-21 0-16,0 21 0,0-21 15,42-1 32,0 22-47,0 0 0</inkml:trace>
  <inkml:trace contextRef="#ctx0" brushRef="#br1" timeOffset="73343.64">1714 13039 0,'0'21'31,"-21"-21"-31,21 21 16,0-42 30,21 21-46,-21-21 16,0 0 0,-21 21-1,0 0 1,0 0-16</inkml:trace>
  <inkml:trace contextRef="#ctx0" brushRef="#br1" timeOffset="75219.08">3704 12764 0,'21'0'0,"0"0"0,1 0 16,-1 0-16,0-22 0,42 1 16,-41 0-16,-1 0 15,-21 0-15,21 0 0,-21-1 0,0 1 16,0 0-16,-21 0 16,0 0-16,-1 21 0,-20-21 0,0 21 15,21 0-15,-22 0 0,-20 0 16,20 0-16,1 0 0,0 21 0,-1 0 15,1 0-15,0 0 0,-1 22 16,1-1-16,21 0 0,0 1 16,0-1-16,21 21 0,-22 22 15,22-21-15,22-22 16,-1-21-16,0 0 0,21-21 0,-21 0 16,22 0-16,-1 0 0,0 0 15,1 0-15,-1 0 0,0-21 16,1 0-16,-1 0 0,0-22 0,1 22 15,-22 0-15,0-21 0,21-43 16,-20 43 0,-22 21-16,0-1 0,0 1 15,0 0-15,-22 21 16,22 21 0,0 0-16,0 22 0,0-22 0,0 21 15,0 1-15,0-1 0,0 21 16,0-20-16,0 20 0,0-20 0,22 20 15,-22 1-15,0-22 0,0 21 0,21 1 16,-21-1-16,21 1 0,-21-1 16,0 1-16,0 63 15,0-85-15,0 22 0,0-1 0,0 1 16,-21-22-16,0 22 0,-1-22 16,1 0-16,-21 1 0,21-1 0,0 0 15,-22-21-15,-20 22 16,42-43-16,-1 0 0,-20 0 0,21-21 15,-21-1-15,20-20 0,1 0 16,0 21-16,-21-43 0,21 22 0,-1-22 16,22 1-16,0-1 0,0 1 0,0-64 15,22 0 1,-1 63-16,21 1 0,0-1 0,1 22 16,-1 0-16,22-22 0,-22 22 15,0-1-15,22 1 0,-22 0 16</inkml:trace>
  <inkml:trace contextRef="#ctx0" brushRef="#br1" timeOffset="75856.72">4276 12891 0,'0'0'0,"0"21"16,-22 0-16,22 0 16,-21-21-16,42-21 46,1 0-46,-22 0 0,21-1 0,0 22 16,0-21-16,0 0 0,-21-21 16,0 21-16,21-1 0,-21 1 0,0 0 15,0 0-15,0 0 16,0 0-16,-21 21 0,0 0 16,0 0-16,0 0 0,0 21 15,-1 0-15,1 0 0,21 21 16,0-20-16,-21 20 0,21 0 0,0 1 15,0-1-15,0 43 0,0-43 16,21 0-16,0-21 0,1 1 16,20 20-16,0-21 0,-21 0 15,22-21-15,-1 0 0,0 0 16,1 0-16,-1-21 0,0 0 16,1 21-16,-1-21 0,0 0 0,1-22 15,-1 22-15,22-42 16,-43 20-16,0 1 0,0-22 0,0 22 15,0 0-15,-21-22 0,0-20 16,0 41-16,0-20 0,0 20 16,0 22-16,0-21 0,0 0 0,0 20 15,0 1-15,0 42 32,0 1-32,0-1 0,0 21 15,0 0-15,0 1 0,0-1 16,0 64-16,-21-64 0,21 22 15,0-22-15,0 22 0,0-22 16,0 0-16,0 1 0,0-1 0,0-21 16,0 0-16,21 22 0,1-22 15,-1 0-15,0-21 0,0 0 16,0 0-16,0 0 0,1 0 0,-1-21 16,0 0-16,0-1 0,0 1 15,0 0-15,1 0 0,-1-21 0,-21 20 16,0-20-16,21 21 0</inkml:trace>
  <inkml:trace contextRef="#ctx0" brushRef="#br1" timeOffset="76044.61">4889 12700 0,'0'21'0,"0"-42"0,0 63 16,22-42-16,-1 0 0,0 0 15,0 0-15,21 0 0,-20 0 16,20-21-16,43 0 16,-43 0-16,0 21 0,1-21 0,-1 0 15,43-1-15,-43 1 0</inkml:trace>
  <inkml:trace contextRef="#ctx0" brushRef="#br1" timeOffset="76408.41">6540 12192 0,'0'0'0,"-42"-21"15,21 21 1,0 0-16,0 0 0,21 21 16,-22 0-16,1 0 0,0 1 15,0 20-15,0 0 0,-22 43 16,43-43-16,-21 1 0,0-1 0,21 21 16,0-20-16,0-1 0,0 0 15,0 1-15,0-1 0,0-21 16,0 22-16,21-22 0,0 0 0,1 0 15,-1 0-15,0 0 0,21-21 0,22 0 16,20 0 0,-41 0-16,-1-21 0,0 21 15,1-21-15</inkml:trace>
  <inkml:trace contextRef="#ctx0" brushRef="#br1" timeOffset="76708.23">7175 12192 0,'0'-21'0,"0"42"0,-21-63 0,21 21 16,0-1-1,21 22 1,22 0-16,-22 0 0,0 0 0,0 0 16,22 22-16,-22-1 0,21 0 15,0 0-15,-20 0 0,-1 22 16,21-22-16,-21 63 15,-21-41-15,0-1 0,0-21 0,0 22 16,0-1-16,0 0 0,-42 1 0,21-1 16,0-21-16,-1 21 0,-20 1 0,0-1 15,-1 0-15,22-20 0,0-1 16,0-21-16,21 21 0,-21 0 16,0-21-16,-1 0 0,1 0 15,0 21-15</inkml:trace>
  <inkml:trace contextRef="#ctx0" brushRef="#br1" timeOffset="77591.19">1164 14203 0,'0'0'0,"0"-21"0,0 0 0,0-1 16,-21 1-16,0 42 31,21 1-31,0-1 0,-21 21 16,21 0-16,-22 1 15,1 41-15,0-41 0,0 20 16,0-20-16,21-22 0,-21 21 16,21-21-16,-22 22 0,22-22 15,-21 0-15,42-21 32,1 0-32,-1 0 0,0 0 15,0 0-15,0 0 0,22-21 16,-22 21-16,21-21 0,-21-1 0,22 22 15,-22-21-15,21 21 16,-21-21-16,0 0 0,22 21 0,-22-21 16,0 0-16,0 21 0,0-22 15,-21-20-15,0 21 16,0 0-16,0 0 0,0-1 16,-21 22-16,0 0 15,0 0-15,0 0 16,0 22-16,21-1 15,0 0-15,0 21 0,0-21 16,0 22-16,0-22 0,0 21 0,0 1 16,0-22-16,0 0 0,21 21 15,-21-21-15,0 1 0,21-1 16,-21 0-16,0 0 0,21-21 16,0 0-1</inkml:trace>
  <inkml:trace contextRef="#ctx0" brushRef="#br1" timeOffset="77771.08">1990 14457 0,'0'0'0,"21"0"15,-21-21 48</inkml:trace>
  <inkml:trace contextRef="#ctx0" brushRef="#br1" timeOffset="78662.14">3514 14796 0,'0'-22'15,"0"1"1,21 21-16,0-21 16,0 21-16,0-21 0,0 0 0,1 0 15,-1 21-15,21-22 0,-21 1 16,0 0-16,-21 0 0,22 0 0,-22 0 15,0-1-15,0 1 0,0 0 0,-22 0 16,1 0-16,-21 21 16,0 0-16,-1 0 0,1 0 0,0 0 15,-1 0-15,-105 42 16,106 0-16,-1-20 0,1 20 16,21 0-16,0 1 0,-22-22 15,43 21-15,0 0 0,0-20 16,0-1-16,0 0 0,0 0 0,0 0 15,64 0 1,-22-21-16,1 0 16,-22 0-16,21-21 0,0 0 0,1 21 15,-22-21-15,21 0 0,1 0 0,-22-22 16,0 22-16,0 0 0,0 0 16,-21 0-16,0-1 0,21 1 15,-21 42 16,0 1-31,0-1 16,22 21-16,-22 0 0,0 1 16,21-1-16,-21 0 0,0 22 0,0-22 15,0 22-15,21-1 0,-21 1 16,0 20-16,21-20 0,-21-1 0,0 1 16,0-1-16,0 1 0,0-1 15,0 1-15,0-22 0,0 22 0,0-1 16,0-20-16,0 20 0,-21-21 0,0 1 15,0-22-15,21 21 0,-22-21 16,-41 1-16,42-22 16,0 0-16,-22 0 0,22-22 15,0 1-15,0 0 0,0-21 16,-22 21-16,22-43 0,21 22 0,-21-1 16,0-20-16,21-1 0,0-84 15,0 0 1,0 63-16,21 22 0,0-22 0,21 22 15,1-1-15,-1 1 0,0-1 0,1 22 16,20 0-16,-20-1 0,20 1 16,-21 0-16,22 20 0,-22-20 0,22-21 15</inkml:trace>
  <inkml:trace contextRef="#ctx0" brushRef="#br1" timeOffset="79259.53">4106 14584 0,'0'21'0,"0"0"15,0 0-15,-21-21 16,42-21 0,0 21-1,-21-21-15,22 0 0,-1 0 16,21 0-16,-21-1 0,0 1 0,1 0 16,-1 0-16,-21 0 0,0 0 15,21-1-15,-21 1 0,0-21 16,-21 42-1,0 0-15,-1 21 0,1 0 16,0 0-16,21 1 16,0 20-16,-21-21 0,21 21 0,0 1 0,0-1 15,0-21-15,0 22 0,0-1 16,0 21-16,21-20 16,0-22-16,0 0 0,1-21 15,20 21-15,-21-21 0,0 0 16,22 0-16,-1 0 0,-21 0 0,21-21 15,1 0-15,-1 21 0,-21-21 0,22 0 16,-1-1-16,-21 1 0,0-21 16,0 0-16,1 20 0,-1-20 0,0-21 15,0 20-15,-21 1 16,21-22-16,-21 22 0,0-21 0,0 20 0,0 1 16,21 0-16,-21-1 0,0 1 15,22 21-15,-22 0 0,0-22 16,0 22-1,0 42-15,0 0 16,0 22-16,0-1 0,0-21 0,0 43 16,0-22-16,0 22 0,0-22 15,0 21-15,0 1 0,0-22 0,0 22 16,0-22-16,0 0 0,0 1 0,0 20 16,0-20-1,21-43-15,0 21 0,0-21 16,0 0-16,0 0 0,1 0 15,-1-21-15,-21-1 16,0 1-16,0 0 0,0 0 0</inkml:trace>
  <inkml:trace contextRef="#ctx0" brushRef="#br1" timeOffset="79456.03">4784 14309 0,'-22'0'0,"44"0"0,-65 0 0,22 21 0,0-21 15,42 0 17,0 0-32,22 0 0,-22 0 0,21 0 15,64-42 1,-64 42-16,1-22 0,20 1 16,-21 0-16,1 0 0</inkml:trace>
  <inkml:trace contextRef="#ctx0" brushRef="#br1" timeOffset="79684.94">5588 14012 0,'-21'0'0,"42"0"0,-63 0 0,20 0 0,44 0 47,62 0-32,-41-21-15,-22 21 0,21 0 0,85 0 16,-63-21 0,-22 21-16,-21 0 0,0 0 15,-42 0 1</inkml:trace>
  <inkml:trace contextRef="#ctx0" brushRef="#br1" timeOffset="79935.78">5778 14012 0,'-21'22'15,"21"-1"1,0 0-16,-21 0 0,21 0 0,0 22 16,0-22-16,0 21 0,0 0 0,0 1 15,-21-1-15,21 0 0,-21 1 16,21-1-16,-21 0 0,21 1 15,0-1-15,0-21 0,-22 22 0,22-22 16,0 0-16,0 0 0,0 0 16,0 0-16,0 1 0,22-22 31,-1-22-31,0 1 0</inkml:trace>
  <inkml:trace contextRef="#ctx0" brushRef="#br1" timeOffset="80151.19">6096 14393 0,'0'22'31,"0"-1"-31,0 0 16,0 0-16,0 0 0,0 0 16,0 1-16,-21-1 0,21 21 15,0-21-15,0 0 0,-21 22 16,21-22-16,0 0 0,0 0 15,0-42 17,21 0-32</inkml:trace>
  <inkml:trace contextRef="#ctx0" brushRef="#br1" timeOffset="80328.08">6096 14182 0,'0'-21'0,"0"42"0,0-64 0,-21 43 0,0 0 16,21 22 31,0-1-31,21-21-16,0 0 15</inkml:trace>
  <inkml:trace contextRef="#ctx0" brushRef="#br1" timeOffset="80675.97">6540 14076 0,'0'-21'0,"0"42"0,0-63 15,-21 42-15,21-22 0,-21 1 16,21 0-16,0 42 31,0 0-15,0 22-16,0-22 0,0 21 15,0 1-15,-21-1 0,21 21 16,-21-20-16,0-1 0,21 22 16,0-22-16,-22 0 0,22 1 0,0-1 15,0-21-15,0 21 0,0-20 16,0-1-16,0 0 0,0 0 0,0 0 15,22-21-15,-1 0 16,0 0-16,0 0 0,0 0 0,0-21 16,1 21-16,-1-21 0,0 0 0,0-22 15,-21 22-15,21 0 16,-21 0-16</inkml:trace>
  <inkml:trace contextRef="#ctx0" brushRef="#br1" timeOffset="80856.86">6371 14351 0,'0'0'0,"-21"0"0,0 0 16,42 0 15,0 0-31,0 0 0,0 0 0,22 0 16,-22 0-16,21 0 0,1 0 16,-1-21-16,0 0 0,1 0 0,-1 21 15,0-22-15,1 1 0,41-21 16,-63 21-16</inkml:trace>
  <inkml:trace contextRef="#ctx0" brushRef="#br1" timeOffset="81104.72">7070 13907 0,'-22'0'16,"1"0"0,21 21-1,-21 0-15,21 0 0,0 21 16,0-20-16,0-1 0,0 42 15,0-20-15,0-1 0,0 0 16,0 43-16,0-64 0,0 21 16,0 1-16,0-22 0,0 21 15,0-21-15,0 22 0,0-22 0,0 0 16,0 0-16,0 0 16,0 1-16,21-22 15,0 0 1,1 0-16</inkml:trace>
  <inkml:trace contextRef="#ctx0" brushRef="#br1" timeOffset="81491.53">7239 14436 0,'21'0'31,"0"0"-16,0 0-15,1 0 0,-1 0 16,0-21-16,0-1 0,0 22 16,0-21-16,1 0 0,-1 0 15,0 0-15,0 21 0,-21-21 0,0-1 16,0 1-16,0 0 0,0-21 16,0 21-16,-21 21 15,0 0-15,0 0 0,-1 0 0,1 0 16,0 0-16,0 21 0,0 0 0,0 0 15,21 0-15,-22 22 0,22-22 16,-21 21-16,21-21 0,0 22 16,-21-22-16,21 21 0,0-21 0,0 22 15,0-22-15,0 0 0,0 0 16,0 0-16,0 0 0,21 1 0,0-1 16,1 0-16,-1-21 0,-21 21 0,42-21 15,-21 0-15,22 0 0,-22 0 16,21 0-16,43 0 0,-1 0 15</inkml:trace>
  <inkml:trace contextRef="#ctx0" brushRef="#br1" timeOffset="81872.83">8149 14055 0,'0'0'0,"0"-21"0,0-1 0,0 1 16,-21 21-1,0 0 1,0 21-16,-1 1 0,1-1 16,21 0-16,-21 21 0,0-21 0,0 22 15,21-1-15,0 0 0,0 1 0,-21-1 16,21 0-16,0 1 0,0-1 16,0-21-16,42 43 0,-42-43 15,42 0-15,1 21 0,-22-20 16,21-22-16,-21 0 15,0 0-15,22 0 0,-22 0 0,0 0 0</inkml:trace>
  <inkml:trace contextRef="#ctx0" brushRef="#br1" timeOffset="82159.67">8509 14012 0,'0'-21'0,"0"42"0,21-63 0,-21 21 15,21 21-15,0 0 0,-21-21 16,22 21-16,20 0 16,-21 0-16,0 0 0,0 21 0,1 0 15,-1-21-15,0 42 0,0-20 16,0 20-16,-21-21 0,21 21 0,-21 1 16,0-1-16,0 0 0,0 64 15,0-21-15,-21-64 16,0 21-16,0 1 0,0-1 0,0-21 15,-1 22-15,1-22 0,-21 0 16,21 0-16,0 0 0,-1 0 0,-20 1 16,21-1-16,-21 0 15,20-21-15</inkml:trace>
  <inkml:trace contextRef="#ctx0" brushRef="#br1" timeOffset="82791.11">508 15812 0,'21'0'16,"-42"0"-16,63 0 0,-21 0 0,1 0 16,-1 0-16,0 0 0,0 0 15,21 0-15,-20 0 16,20 0-16,-21 0 15,0 0 1,-21 21 0</inkml:trace>
  <inkml:trace contextRef="#ctx0" brushRef="#br1" timeOffset="83223.37">466 15939 0,'0'0'0,"-22"21"16,-41 42-16,42-42 15,21 22-15,0-22 0,-21 0 16,21 0-16,-22-21 0,44 0 47,-1-21-47,21 0 0,-21 0 15,22 21-15,-22-21 0,21-1 16,0 22-16,1 0 0,-1 0 0,0 0 16,1 0-16,-22 0 0,21 22 15,-21-22-15,1 21 16,-1 21-16,0-21 0,-21 0 0,21 1 0,-21-1 16,0 21-16,0-21 15,0 0-15,-21 1 0,0-1 0,0 0 16,-1 0-16,1 0 0,0 0 15,-21-21-15,21 22 0,-1-22 0,-20 0 16,21 0-16,0 0 0,-22 0 16,22 0-16,0 0 0,0 0 15,0 0-15,0-22 0,-1 22 16,1-21 0,21 0-1,21 21 1</inkml:trace>
  <inkml:trace contextRef="#ctx0" brushRef="#br1" timeOffset="83424.25">1545 16256 0,'0'0'0,"21"0"0,0 0 16,1 0-16,-22-21 78</inkml:trace>
  <inkml:trace contextRef="#ctx0" brushRef="#br1" timeOffset="84711.38">2963 16320 0,'-21'0'15,"21"-22"1,0 1 0,21 0-16,-21 0 15,21 0-15,1 0 0,-1-1 0,-21 1 16,0 0-16,0 0 16,0 0-16,0 0 0,0-1 0,-21 1 15,-1 0-15,1 21 0,0 0 16,-64 0-16,64 0 15,-21 0-15,0 0 0,-1 21 16,-41 22-16,41-22 0,1 21 16,21-21-16,-22 22 0,1-1 15,21-21-15,0 21 0,0-20 0,21 20 16,0-21-16,0 0 0,21-21 16,0 21-16,0-21 0,21 0 0,-20 0 15,20 0-15,0 0 0,1 0 16,-1-21-16,0 21 0,1-21 0,-1 0 15,-21 0-15,21 0 0,1 21 16,-22-22-16,0 1 0,0 0 16,0 21-16,-21-21 0,0 0 15,0 42 17,0 0-32,0 0 15,0 22-15,0-22 0,0 21 0,0-21 16,0 22-16,0-1 0,0 0 15,0 22-15,22-22 0,-1 0 0,-21 22 16,21-1-16,0-20 0,-21 20 16,21 107-1,0-65-15,-21-62 16,0 20-16,0-20 0,0 20 0,0-21 16,-21 1-16,0-1 0,0 0 15,0 1-15,-22-22 0,-20 21 16,42-42-16,-22 0 0,1 0 15,0 0-15,-1-21 0,1 0 16,0 0-16,-1 0 0,1-22 16,21 1-16,-21 0 0,42-1 0,0 1 0,0 0 15,0-1-15,0 1 0,21-22 16,21 22-16,-21 0 0,43-1 0,-22-20 16,22 21-16,-1-22 15,1 1-15,-1 20 0,22-20 0,-22 20 16,22-20-16,0 21 0,-22-22 15,1 22-15,41-43 0,-20 0 16,-43 43-16,-20 0 16,-22 21-16,0-1 0,0 1 0,0 0 15,0 0-15,-22 21 16,1 0-16,-21 0 16,21 0-16,0 0 0,-1 0 0,1 21 15,0 0-15,21 22 0,0-22 16,0 0-16,0 21 0,0-21 0,0 22 15,0-22-15,0 0 0,42 43 16,-20-43-16,20-21 16,-21 21-16,21 0 0,-20-21 15,20 0-15,-21 0 0,21 0 0,1 0 16,-22 0-16,21 0 0,-21 0 16,22-21-16,-22 0 0,0 0 0,0 21 15,43-64-15,-43 43 0,0-21 16,0 20-16,0-20 0,-21-21 15,22 20-15,-22 1 0,21-22 0,-21 22 16,0-21-16,0 20 0,0-20 16,0 20-16,0-20 0,0 21 15,0-1-15,0 22 0,0 0 16,0 0-16,0 42 16,0 0-1,0 0-15,0 22 0,0-1 16,0 0-16,0 22 0,0-22 0,0 22 15,0-1-15,0 1 0,0-1 16,0-21-16,0 1 0,0-1 0,0 0 16,0 1-16,0-22 0,21 0 15,0 0-15,-21 0 0,21-21 16,0 0-16,1 0 0,-1 0 16,0 0-16,0-21 0,-21 0 15,0 0-15,0 0 0</inkml:trace>
  <inkml:trace contextRef="#ctx0" brushRef="#br1" timeOffset="84919.26">4000 16044 0,'0'0'0,"-21"0"0,0 0 16,21 22-16,21-22 31,0 0-31,1 0 0,20 0 15,-21-22-15,21 22 0,-20-21 0,20 21 16,0 0-16,-21-21 0,1 21 16,20-21-16,-21 21 0,0 0 15,0 0-15</inkml:trace>
  <inkml:trace contextRef="#ctx0" brushRef="#br1" timeOffset="87495.59">5228 15558 0,'0'0'0,"0"-22"15,21 1-15,-21 0 0,0 0 0,0 0 16,0 0-16,-21-1 16,0 22-16,0 0 15,0 0-15,-1 0 0,1 22 16,0-1-16,-42 21 0,20-21 16,22 22-16,-21-1 0,21 0 0,-22 22 15,22-22-15,0 22 16,0-1-16,0 1 0,21 20 0,0-20 0,0-1 15,0-20-15,0 20 0,0-21 16,21 1-16,-21-1 0,21 0 16,21-20-16,-21 20 0,43 0 15,-43-42-15,0 21 0,22-21 16,-22 0-16,21 0 0,-21 0 0,0 0 16,22-21-16,-22 0 0,0 0 15,21 0-15,-20 0 0,-1-1 0,0-20 16,0 21-16,0-21 0,0-1 0,-21 1 15,0 0-15,0-1 0,22 22 16,-22-21-16,0-1 0,0 1 0,0 21 16,0-21-1,0 20-15,0 1 0,0 42 32,0 1-32,21-1 0,-21 21 15,0-21-15,0 22 0,0-1 0,0 0 16,0 1-16,21-22 0,-21 21 15,21 0-15,-21-20 0,0 20 0,21-21 16,0 0-16,-21 0 0,22 1 16,-1-1-16,0-21 0,0 21 15,0-21-15,0 0 0,1 0 0,-1 0 16,0-21-16,21 21 16,-21-21-16,1-1 0,-1 1 0,0 0 0,21-42 15,-21 41-15,1-20 16,-1 0-16,-21 21 0,0-22 15,21 22-15,-21-21 0,21 21 0,-21-1 16,0 1-16,0 0 0,0 0 16,0 42-1,0 0 1,0 0-16,0 22 16,0-22-16,0 0 0,0 21 0,0-20 15,0-1-15,0 21 0,0-21 16,0 0-16,0 22 0,0-22 0,0 0 15,21 0-15,0 0 0,1-21 16,-1 22-16,0-22 16,0 0-16,0 0 15,22 0-15,-22 0 0,0-22 16,0 22-16,0-21 0,0 0 0,22 0 16,-22-21-16,0-1 0,-21 22 15,21 0-15,-21-21 0,0 20 16,0-20-16,0 21 0,0 0 0,-21 0 15,0 21-15,0 0 0,0 0 16,-1 0-16,22 21 16,0 0-1,0 0 1,0 0-16,22-21 0,-1 21 0,0 1 0,0-1 16,0 0-16,22 21 15,-1 1 1,-21-43-16,-21 21 0,21 0 0,0 0 15,-21 0-15,22-21 0,-22 21 0,0 1 16,0-1-16,0 0 16,21-21-16,0 0 15,0 0 1,0 0-16,0-21 16,1 0-16,-1-1 15,0 1-15,0 0 0,0-21 16,0 21-16,1-22 0,-1 1 0,0 0 15,0-1-15,0 1 0,0 0 16,-21 20-16,0-20 0,0 0 0,0 21 16,0-1-16,-21 22 15,0 0 1,21 22-16,-21-1 0,21 0 16,-21 21-16,21-21 0,0 1 15,0-1-15,0 0 0,0 0 0,21 0 16,0 0-16,0 1 0,-21-1 15,21 0-15,1 0 0,-1 0 0,0 0 16,0-21-16,0 22 0,22 20 16,-43-21-16,0 0 15,21-21-15,0 21 16,0-21 0,-21 22-16,21-22 15,0 0-15,1 0 16,-1 0-16,0 0 0,0 0 0,0-22 15,0 22-15,1-21 0,-1 0 16,0 21-16,0-21 0,21 0 0,-20 0 16,-1-1-16,0-20 15,21-21-15,-21 41 0,-21-20 0,0 21 16,22-21-16,-22 20 0,0 1 16,0 0-16,0 0 0,0 0 15,-22 21-15,1 0 16,0 0-16,0 21 15,21 0-15,-21 0 0,0 0 0,21 22 16,-22-22-16,22 0 0,0 21 0,0-20 16,0-1-16,0 0 0,0 0 15,0 0-15,0 0 0,0 1 0,0-1 16,22 0-16,-1 0 0,0-21 16,0 0-16,0 21 0,0-21 0,22 0 15,-1 0-15,0 0 0,-20 0 0,20 0 16,0 0-16,1-21 15,-1 0-15,21 0 16,-41 0-16,20-22 0,-21 22 0,0-42 16,0 20-16,-21 22 15,0 0-15,0 0 0,0 0 0,0-1 16,0 1-16,0 42 31,0 1-31,0-1 0,-21 0 16,21 0-16,0 0 0,-21 0 15,21 22-15,0-22 0,0 0 0,0 0 16,-21 0-16,0 1 16,21-1-16,0 0 0,-21 0 15,-1-21-15,22-21 47,0 0-47,0 0 0,0-22 16,22 22-16,-1-21 0,0-1 0,0 22 15,21-63-15,-20 41 16,20 22-16,-21-21 0,0 21 16,0 21-16,1-22 0,-1 22 0,0 0 15,21 0-15,-42 22 16,21-1-16,-21 0 0,22 0 16,-22 0-16,0 22 0,0-22 15,0 0-15,0 64 16,0-64-16,0 0 0,0 21 0,0-21 15,0 1-15,0-1 0,0 0 16,0 0-16,21-21 16,0 0-16,0 0 0,0 0 0,0 0 15,1 0-15,-1 0 0,0-21 16,0 21-16,0-21 0,22 0 16,20-64-16,-42 64 15,0-22-15,1 1 0,-1 0 0,0-1 16,0-20-16,0 21 15,-21-22-15,21 1 0,-21 20 0,22-20 0,-22 20 16,21-41 0,0 41-16,-21 1 0,0 21 0,-21 42 31,0 0-31,-1 0 16,1 1-16,0-1 0,0 21 15,0 0-15,21 1 0,-21-22 0,-1 21 16,1 22-16,21-22 0,0 0 0,0 1 15,-21-1-15,21 0 0,-21 22 16,21-1 0,0-41-16,0-1 0,0 21 0,0-21 15,21 0-15,0-21 0,0 0 16,1 0-16,-1 0 16,0 0-16,0 0 0,0 0 0,0 0 15,1 0-15,-1-21 0,0 0 0,0 0 16,0 0-16,-21 0 0,21-1 15,-21 1-15</inkml:trace>
  <inkml:trace contextRef="#ctx0" brushRef="#br1" timeOffset="87726.45">8551 15812 0,'0'0'16,"-21"21"-16,42-21 31,0 0-31,1 0 0,20 0 16,0 0-16,1 0 0,-22 0 15,21 0-15,0 0 0,1-21 0,20 21 16,-20 0-16,-22-22 0,0 22 16,21 0-16,-21 0 15,-21-21-15</inkml:trace>
  <inkml:trace contextRef="#ctx0" brushRef="#br1" timeOffset="88923.78">9504 15685 0,'0'-22'0,"0"1"16,21 21-16,-21-21 0,0 0 15,0 0 16,0 42 1,0 0-32,0 0 0,0 0 0,0 1 15,0-1-15,-21 21 0,21-21 0,-21 64 16,-1 0 0,22-43-16,0 0 0,0-21 0,0 22 15,0-1-15,0-21 0,0 0 16,0 1-16,0-1 0,22 0 0,41 0 15,-42-21 1,0 0-16,22 0 0,-22 0 0,0 0 16,21-21-16,-20 0 0,20 0 15,-21-1-15,21 1 0,-20-21 0,-1 21 16,0-22-16,21-41 16,-42-1-16,0 64 0,0-21 15,0-1-15,0 1 0,0 21 16,0 0-16,-21-1 0,21 1 0,-21 0 15,21 0 1,0 42 15,0 0-31,21 0 16,0-21-16</inkml:trace>
  <inkml:trace contextRef="#ctx0" brushRef="#br1" timeOffset="89608.84">10266 15621 0,'-21'0'16,"-1"0"0,22 21-16,0 0 0,0 1 15,-21-1-15,21 0 0,0 0 0,0 21 16,-21-20-16,21 20 0,0-21 15,0 21-15,0-20 0,0 20 0,0-21 16,0 21-16,0-20 0,0-1 16,0 21-16,0-21 0,0 0 15,0 1-15,0-44 32,0 1-32,0 0 15,0 0-15,0 0 0,0-22 0,0 22 16,0-21-16,0 0 15,21-1-15,0 1 0,-21 0 0,22-1 16,-1 1-16,0 0 0,0-1 16,0 1-16,0 21 0,1 0 0,20-1 15,-21 1-15,0 21 0,22 0 0,-22 0 16,0 0-16,0 21 0,0-21 16,-21 22-16,0-1 0,0 0 0,0 0 15,0 0-15,0 22 16,-21-22-16,-21 0 0,21 0 0,-1 0 15,-20 0-15,21 1 0,-21-1 16,-1-21-16,22 0 0,-21 21 0,21-21 16,-22 0-16,22 0 0,0 0 0,0 0 15,42 0 17,0 0-17,0 0-15,0 21 0,1 0 16,-1-21-16,0 21 0,0 1 15,0-1-15,0 0 0,1 21 0,-22-21 16,21 1-16,0-1 0,-21 0 16,0 0-16,21 0 0,0 0 0,-21 1 15,21-1-15,-21 0 16,22 0-16,-1-21 0,0 0 16,21 0-16,-21 0 15,1 0-15,-1 0 0,0-21 16,0 0-16,0 0 0,0-1 15</inkml:trace>
  <inkml:trace contextRef="#ctx0" brushRef="#br1" timeOffset="90200.5">11197 15600 0,'0'0'0,"0"-21"16,0 42 31,0 0-47,-21 0 15,21 0-15,0 1 16,-21-22-16,21 21 0,-21 0 16,-1-21-16,22 21 15,0-42 48,0 0-63,0 0 15,22-1 1,-22 1 0,0 42 15,0 1-31,-22-1 15,1 0-15,21 0 0,-21 21 0,0 1 16,0-22-16,-22 21 0,22 1 16,0-1-16,0 0 0,-21 1 15,20-1-15,-41 43 16,63-43-16,-21-21 16,21 0-16,0 0 15,21-21-15,0 0 16,0 0-16,0 0 0,1-21 15,20 21-15,-21-21 0,21 0 0,1 0 16,-1 21-16,-21 0 16,0-21-16,1 21 0,-1 0 0,0-22 15,0 22 1,0 0 0,0 0-16</inkml:trace>
  <inkml:trace contextRef="#ctx0" brushRef="#br1" timeOffset="90502.33">11790 15769 0,'0'-21'0,"0"42"0,0-63 0,0 21 15,0 0-15,-21 21 16,-1 0-16,1 0 15,0 0-15,0 42 0,0-42 16,0 42-16,-1 1 16,22-1-16,-21 0 0,21-21 15,0 22-15,-21-1 0,21-21 0,-21 85 16,21-42 0,0-43-16,0 0 0,0 0 15,0 0-15,21-21 0,0 21 0,0-21 16,1 0-16,-1 0 15,0 0-15,0 0 0,0-21 0,0 21 16,1-21-16</inkml:trace>
  <inkml:trace contextRef="#ctx0" brushRef="#br1" timeOffset="90760.18">12255 15558 0,'22'0'15,"-22"21"1,21 0-16,0-21 0,-21 21 16,21 0-16,-21 0 0,21 1 0,0-1 15,-21 0-15,0 0 0,0 0 0,22 22 16,-22-22-16,0 21 0,0-21 0,0 22 16,0-22-16,0 21 0,-64 43 15,1-22 1,20-42-16,22 1 0,-21-1 15,21 0-15,-22 0 0,1 0 16,0 0-16,-1-21 0,1 22 0</inkml:trace>
  <inkml:trace contextRef="#ctx0" brushRef="#br1" timeOffset="91887.45">720 17441 0,'0'0'0,"0"-21"0,21 21 0,-21-21 16,21 0-16,-21 0 16,0 0-16,0-1 0,0 1 15,0 0-15,0 0 0,0 0 16,-21 21-16,0 0 16,-1 0-16,1 0 15,0 0-15,0 21 16,0 0-16,0 21 0,-1 1 0,22-1 15,-21 0-15,0 1 0,21 20 16,-21-20-16,21 20 0,-21-21 0,21 22 16,-21-22-16,21 1 0,0 41 15,0-63-15,21 1 16,0-1-16,21 0 0,-21-21 0,22 0 16,-1 0-16,-21 0 0,22 0 15,-1-21-15,0 0 0,1 21 16,-22-22-16,21 1 0,-21 0 15,0 0-15,1-21 0,-22 20 16,0 1-16,0 0 0,0 0 16,-22 0-16,1 0 0,-21-1 0,21 22 15,0 0-15,-22 0 16,22 0-16,-21 0 0,21 0 0,-1 22 0,-20-1 16,21 0-16,0 0 0,0 0 15,-1 0-15,22 1 0,0 20 16,-21-21-16,21 0 0,0 0 15,0 1-15,21-22 16,1 0-16,-1 0 0</inkml:trace>
  <inkml:trace contextRef="#ctx0" brushRef="#br1" timeOffset="92079.4">1545 17547 0,'64'0'15,"-128"0"-15,149 0 0,-64 0 0,0 0 94,0 0-94</inkml:trace>
  <inkml:trace contextRef="#ctx0" brushRef="#br1" timeOffset="93322.97">3704 18013 0,'0'-21'16,"21"0"0,0 21-16,1-22 0,-1 1 0,0 0 15,0 0-15,-21 0 16,21 0-16,-21-1 0,0 1 15,0 0-15,0 0 16,-21 21-16,0-21 0,0 21 0,0 0 16,-1 0-16,-20 0 0,-21 21 15,41-21-15,-20 21 0,21 0 16,0 0-16,-22 22 0,22-22 16,0 0-16,21 0 0,0 0 15,0 1-15,0-1 0,21-21 16,22 0-1,-22 0-15,21 0 0,-21-21 0,22 21 16,-1-22-16,-21 1 0,21 0 16,1 0-16,-1-21 0,0 20 15,-42 1-15,22 21 16,-1-21-16,0 21 0,-21 21 31,0 0-31,0 1 0,0-1 16,0 21-16,0-21 0,0 22 15,0-1-15,0 0 0,0 1 16,0 20-16,0-21 0,0 22 0,0-1 16,0 1-16,0-1 0,0 1 15,0-1-15,21 1 0,-21-1 0,21 1 16,-21-1-16,0 1 0,0-1 16,0 1-16,-21-64 15,0 0-15,0 0 0,0 0 0,-1 0 16,-20 0-16,21 0 15,-21 0-15,20 0 0,-20 0 16,0 0-16,21 0 0,-22 0 0,22 0 16,-21 0-16,21 0 0,-1 0 15,22-21-15,0-85 16,0 64-16,0-1 0,22 1 0,20 0 16,-21-1-16,21 1 0,1-22 15,-1 22-15,0 0 0,22-22 0,-1 1 16,-20 20-16,20-20 0,1-1 15,-22 22-15,0-21 0,43-22 16,-43 43-16,1-1 16,-22 1-16,0 21 0,0-22 0,-21 22 15,0 0-15,0 0 16,-21 21-16,0 0 16,0 0-16,0 21 15,-1 0-15,1 0 0,21 1 0,0-1 16,0 21-16,-21-21 0,21 0 15,0 22-15,0-22 0,0 0 16,0 21-16,21-20 0,0-1 16,1 0-16,-1-21 0,42 0 15,-42 0-15,22 0 0,-1 0 16,-21 0-16,22-21 16,-1 21-16,-21-21 0,21-1 0,1 1 15,-22-21-15,0 21 0,43-43 16,-22-20-16,-42 20 15,0 22-15,21-22 0,-21 22 16,0-22-16,0 22 0,0 0 0,0-1 16,21 1-16,-21 0 0,0-1 15,0 65 1,0-1 0,0 21-16,0 0 0,0 1 0,0-1 15,0 0-15,0 22 16,0-22-16,0 22 0,0-22 0,0 0 15,0 1-15,0-1 0,0 0 16,0-20-16,0 20 0,21-21 0,-21 0 16,22 0-16,-1-21 0,0 0 15,0 0-15,0 0 16,0 0-16,-21-21 16,0 0-16,0 0 0,0 0 0</inkml:trace>
  <inkml:trace contextRef="#ctx0" brushRef="#br1" timeOffset="93499.87">4784 17780 0,'0'0'0,"0"21"15,0 0 1,21-21-16,0 0 0,0 0 16,0 0-16,22 0 0,-22 0 15,0 0-15,21-21 0,-21 21 0,22-21 16,-22 21-16,21-21 0,-21 0 15,64 0-15,-64-1 0,22 1 16</inkml:trace>
  <inkml:trace contextRef="#ctx0" brushRef="#br1" timeOffset="94152.02">5884 17526 0,'-21'-21'0,"21"-21"16,-21 20-16,21 1 16,0 0-16,0 0 0,0 0 15,-21 21-15,21 21 16,-21 0 0,21 0-16,0 22 0,0-1 15,0 0-15,0 1 0,-22-1 0,1 0 16,-21 64-16,21-64 15,0 1-15,-1-1 0,1 0 16,-21-20-16,21-1 0,0 0 16,-1 0-16,22-42 31,0 0-31,22 0 0,-1-22 16,0 22-16,0-21 0,21-1 15,1 1-15,-22 21 0,21-21 0,-21 20 16,22 1-16,-22 0 0,0 21 15,0 0-15,0 0 0,1 0 0,-1 21 16,0 0-16,-21 1 0,0 20 16,21-21-16,-21 0 0,21 22 15,-21-22-15,0 21 0,0-21 16,21 0-16,-21 1 0,22-1 0,-1 21 16,0-42-16,0 0 15,0 0-15,0 0 0,1 0 0,-1 0 16,21 0-16,-21-21 0,0 0 15,22 0-15,-22-1 0,21-20 0,-21 0 16,1-1-16,-1 1 0,0 0 16,-21-22-16,0 22 0,0-22 0,0 1 15,0 21-15,-21-1 0,0 1 16,-1 0-16,1-1 0,0 22 16,0 21-16,-21 0 0,20 0 15,1 0-15,-21 0 0,21 21 16,0 0-16,-1 22 0,22-1 15,0-21-15,0 0 0,0 22 16,0-22-16,0 21 0,22-21 0,-1 1 16,0-1-16,0 0 0</inkml:trace>
  <inkml:trace contextRef="#ctx0" brushRef="#br1" timeOffset="94383.88">6816 17611 0,'0'0'0,"0"21"16,0 0-16,0 0 15,-22 0-15,22 1 0,0-1 0,0 21 16,-21-21-16,21 0 0,0 1 16,0-1-16,0 21 15,0-21-15,0 0 16,21-21-1,-21-21 1</inkml:trace>
  <inkml:trace contextRef="#ctx0" brushRef="#br1" timeOffset="94551.78">6858 17441 0,'0'0'0,"0"-21"0,0 0 0,0 0 0,0 0 16,-21 21-1,0 0-15,21 21 32,21 0-17,0-21-15,0 0 16</inkml:trace>
  <inkml:trace contextRef="#ctx0" brushRef="#br1" timeOffset="95119.45">7154 17547 0,'0'21'47,"0"1"-47,0-1 0,0 0 16,0 0-16,0 0 0,0 22 0,0-22 15,0 0-15,0 21 0,0-21 0,0 1 16,-21-1-16,0 0 0,21 0 15,0 0-15,-21-21 0,21 21 0,-21-21 16,21-21 15,0 0-31,0 0 0,0 0 16,0 0-16,0-22 0,0 22 16,0-64-16,21 43 0,0 21 15,0-21-15,0-1 0,22 1 16,-22 21-16,21 21 0,-21 0 15,0 0-15,22 0 0,-22 0 16,64 63-16,-64-20 16,0-22-16,0 21 15,-21-21-15,0 43 0,0-22 0,0-21 16,0 0-16,0 22 0,0-22 16,-21 0-16,21 0 15,-21 0-15,0-21 16,21-21-1</inkml:trace>
  <inkml:trace contextRef="#ctx0" brushRef="#br1" timeOffset="95617.14">8107 17590 0,'0'0'0,"0"-64"15,0 43 1,-21 0-16,-1 21 0,1 0 16,0 0-16,-21 0 0,21 0 0,-1 0 15,-20 0-15,21 0 0,-21 21 16,20 0-16,-41 64 16,21-22-16,20-20 15,22-22-15,0 21 0,0-21 0,0 0 16,0 22-16,0-22 0,22 0 15,-1-21-15,0 21 0,0-21 0,0 0 16,0 0-16,1 0 0,20 0 16,-21 0-16,0 0 0,22-21 15,-1-21-15,0 21 16,-21-1-16,1-20 0,-1 0 0,0-1 16,0 1-16,0-21 0,-21 20 0,0 1 15,21-22-15,-21 22 0,0-21 16,0 20-16,0 1 0,0 0 0,0-1 15,0 1-15,0 21 0,0 0 16,0-1-16,0 44 31,0 20-31,0 0 0,0-21 0,0 43 16,-21-22-16,21 1 0,0 20 16,-21-21-16,21 1 0,0 20 15,0-20-15,0-1 0,0-21 0,0 21 16,0-20-16,0-1 0,0 0 15,0 0-15</inkml:trace>
  <inkml:trace contextRef="#ctx0" brushRef="#br1" timeOffset="96033.42">8572 17484 0,'0'0'0,"0"-21"0,-21 21 15,0 0 1,0 0-16,21 21 16,-21 0-16,21 0 0,-21 0 0,21 0 15,-22 1-15,22 20 0,0-21 16,0 0-16,0 43 16,0-22-16,0-21 0,0 0 15,0 1-15,22-1 16,-1-21-16,0 0 0,0 0 15,0 0-15,0 0 0,1-21 16,-1 21-16,0-22 0,21-20 16,-42 21-16,21-43 15,-21 43-15,0-21 0,0 0 16,0 20-16,0-20 0,-21 21 0,0 0 16,21-22-16,-21 43 0,0-21 15,-22 0-15,22 21 0,0 0 16,0 0-16,0 21 15,21 0-15,-21-21 0,21 22 0,0-1 16,-22 0-16,22 0 0,0 0 16,0 0-16,0 1 0,22-22 15</inkml:trace>
  <inkml:trace contextRef="#ctx0" brushRef="#br1" timeOffset="96587.1">8890 17484 0,'21'-21'16,"-21"42"15,0 0-31,0 0 0,0 0 0,0 22 16,0-22-16,0 21 15,0-21-15,0 0 0,0 1 16,0-1-16,-21 0 0,21 0 0,0 0 15,21-21 17,0 0-32,0 0 15,1-21-15,-1 0 0,0 0 0,0 0 16,0-1-16,22-41 16,-22 42-16,0 0 15,0 21-15,0 0 0,-21 21 16,21 0-1,-21 0-15,0 0 0,0 0 16,0 1-16,0 20 16,0-21-16,0 0 0,22 0 15,-1-21-15,0 0 16,0 0-16,0 0 0,0 0 16,1 0-16,-1-21 15,0 21-15,0-21 0,-21 0 0,0 0 16,21-22-16,-21 22 0,0 0 15,0-21-15,0 21 0,0-22 0,0 1 16,0 21-16,0 0 0,-21-22 16,0 43-16,0 0 15,0 0-15,-1 0 32,22 21-17</inkml:trace>
  <inkml:trace contextRef="#ctx0" brushRef="#br1" timeOffset="97021.85">9800 17124 0,'0'0'0,"21"0"0,-21 21 15,0 0-15,0 22 16,0-22 0,0 0-16,0 21 0,-21 1 0,0-1 15,0 21-15,21-20 0,-21-1 16,-1 22-16,22-22 0,0 0 0,-21-21 16,0 22-16,21-22 0,-21 21 15,21-21-15,0 1 0,0-44 47,21 1-47,0 0 0,0 0 16</inkml:trace>
  <inkml:trace contextRef="#ctx0" brushRef="#br1" timeOffset="97231.74">10012 17293 0,'21'-21'15,"-42"42"-15,63-63 0,-42 21 0,21 21 16,-21 21 15,0 0-31,0 21 0,0-20 0,0 20 16,0 0-16,0 1 0,0-1 15,0 0-15,0 64 16,0-85-16,0 22 0,0-22 16,0 0-16,0 0 0,-21-21 0,21 21 15,-21-21-15,0 0 16,0 0-16,-1 0 15</inkml:trace>
  <inkml:trace contextRef="#ctx0" brushRef="#br1" timeOffset="97407.63">9694 17653 0,'0'0'0,"21"0"31,1 0-31,-1 0 16,0 0-16,0-21 0,0 21 0,22 0 15,-22 0-15,21 0 0,22 0 16,-1-21 0,-21 21-16,-20 0 0,-1 0 15,21 0-15</inkml:trace>
  <inkml:trace contextRef="#ctx0" brushRef="#br1" timeOffset="97933.85">10435 17611 0,'0'0'0,"21"0"16,0 0-16,-21-21 16,0-1-16,0 1 15,0 0-15,0 0 0,0 0 16,0 0-16,0-1 16,-21 22-16,0 0 15,0 0-15,0 0 0,0 0 16,-1 0-16,-20 22 0,21-1 0,0 0 15,0 21-15,-1-21 0,1 22 16,0-22-16,0 21 0,0-21 0,21 22 16,0-22-16,0 0 0,0 0 15,0 0-15,0 1 0,0-1 0,21 0 16,0-21-16,0 0 0,43 0 16,-43 0-16,21 0 0,-21 0 15,22-21-15,-22 21 0,21-21 16,-21-1-16,22 1 0,-22 0 15,0 0-15,0-21 0,0 20 16,-21-20-16,0 21 0,0 0 0,22-22 16,-22 22-16,0 0 0,0 0 15,0 42 17,0 0-32,-22 0 0,22 1 15,0-1-15,0 0 0,0 0 16,0 21-16,0-20 0,22-1 0,-1 0 15,0 0-15,0-21 16,0 21-16,22-21 16,-1 0-16,-21 0 0,0 0 0,22 0 15,-22 0-15,21-21 0,-21 21 16,0-21-16,22 0 0</inkml:trace>
  <inkml:trace contextRef="#ctx0" brushRef="#br1" timeOffset="98322.63">11112 17590 0,'22'-64'16,"-22"1"-1,-22 190 1,44-233-16,-22 127 16,0 0-16,-22 0 0,22 0 0,0 1 15,-21-1-15,21 0 0,0 0 16,0 21-16,-21 1 16,0-22-16,21 0 15,0 0-15,-21 0 16,0-21-1,21-21 1,0 0-16,0 0 16,0 0-16,0 0 0,0-1 0,21-20 15,0 21-15,-21-21 0,21 20 16,0 1-16,22 0 0,-22 0 0,0 0 16,21 0-16,-21 21 0,22 0 0,-22 0 15,21 0-15,-21 21 0,43 42 16,-43-42-1,-21 1-15,21-1 0,-21 0 16,0 21-16,0-21 0,0 1 0,0-1 16,-21 0-16,0 0 15,21 0-15</inkml:trace>
  <inkml:trace contextRef="#ctx0" brushRef="#br1" timeOffset="98867.84">12023 17526 0,'0'-21'0,"0"0"16,0-22-1,-22 43-15,1-21 0,0 21 16,0 0-16,0 0 0,0 0 0,-22 0 15,22 0-15,0 21 0,-21 1 16,20-1-16,-20 21 0,0 22 16,21-43-16,21 21 15,-22 0-15,22 1 16,0-22-16,0 0 0,0 0 16,0 0-16,22-21 0,-1 22 0,0-22 0,0 0 15,0 0-15,22 0 16,-1 0-16,-21 0 15,21-22-15,-20 1 0,-1 0 16,0 0-16,0-21 0,0 20 0,-21-20 16,21 0-16,1-1 0,-22 1 15,0 0-15,0-1 0,21 1 0,0-64 16,0 22 0,0 41-16,-21 1 0,21 0 0,-21 20 15,0 1-15,0 0 0,0 42 16,0 22-1,0-22-15,-21 21 0,21-21 0,-21 22 16,21-1-16,-21 0 16,21 43-16,0-43 0,0 1 15,0 41-15,0-41 0,0-22 16,0 21-16,0-21 0,0 0 16,0 1-16,0-1 0,21-21 0,0 21 15,0-21-15,1 0 16,-1 0-16,0 0 0,21-21 0,-21 21 15,1-21-15</inkml:trace>
  <inkml:trace contextRef="#ctx0" brushRef="#br1" timeOffset="99122.69">12573 17082 0,'0'0'0,"0"-64"15,-21 85 16,21 0-31,-21 22 16,21-22-16,-22 42 0,22-20 16,0-1-16,-21 0 0,21 1 15,-21-22-15,21 21 0,0 1 16,0-1-16,0 0 0,0-21 16,0 22-16,0-22 0,0 0 0,0 21 15,0-20-15,0-1 16,21-21-1,0 0 1</inkml:trace>
  <inkml:trace contextRef="#ctx0" brushRef="#br1" timeOffset="99503.47">12658 17505 0,'0'0'0,"21"0"0,0 0 16,0 0-16,0 21 16,0-21-16,1 0 0,-1 0 15,0 0-15,21-21 0,-21 0 16,1 21-16,-22-21 0,0-1 16,21 22-16,-21-21 0,0 0 0,0 0 15,0 0-15,0 0 16,0-1-16,-21 22 0,-22 0 15,22 0-15,0 0 0,0 0 0,21 22 16,-21-1-16,-1 0 0,1 0 16,0 0-16,21 0 0,0 1 15,0-1-15,0 21 0,-21-21 16,21 0-16,0 1 0,0-1 0,0 0 16,0 0-16,0 0 0,0 0 15,21 1-15,0-1 0,0-21 16,1 0-16,-1 0 15,21 0-15,-21 0 0,0 0 16,1-21-16</inkml:trace>
  <inkml:trace contextRef="#ctx0" brushRef="#br1" timeOffset="99792.82">13483 17187 0,'0'0'16,"-21"0"0,0 0-16,21 22 15,0-1-15,-21 0 16,21 0-16,-22 0 0,22 0 0,0 1 16,0-1-16,-21 0 0,21 0 15,0 21-15,-21-20 0,21-1 0,0 21 16,0-21-16,0 0 15,21 1-15,0-1 0,1-21 16,-1 0-16,0 0 0,0 0 16,0 0-16,0 0 0,1 0 15</inkml:trace>
  <inkml:trace contextRef="#ctx0" brushRef="#br1" timeOffset="100082.66">13928 17145 0,'21'0'31,"0"0"-31,0 0 0,-21 21 0,21 0 16,0-21-16,1 22 0,-1-1 15,0 0-15,-21 0 0,21 0 16,-21 0-16,0 1 15,0-1-15,-21 21 0,-21 0 16,-1-20-16,22-1 16,0-21-16,-21 21 0,20 0 0,1 0 15,-21 0-15,21-21 0,0 22 16,-1-1-16,1-21 0,0 0 16</inkml:trace>
  <inkml:trace contextRef="#ctx0" brushRef="#br1" timeOffset="102184.58">15134 275 0,'0'0'0,"-21"0"31,0 0-31,21 21 0,0 1 15,0-1-15,0 0 16,0 0-16,0 0 0,0 0 16,21-21-16,0 22 0,0-22 15,0 0-15,1 21 0,20-21 0,0 0 16,-21 0-16,22 0 0,-1 0 16,0-21-16,22 21 0,-22-22 0,-21 1 15,22 0-15,-1 0 0,-21 21 0,0-21 16,1 0-16,-22-1 0,0 1 15,0 0-15,0 0 0,0 0 0,0 0 16,-22 21 0,1 0-16,0 21 15,0 0-15,0 0 0,21 21 16,-21-20-16,21 20 0,-22 0 16,1 1-16,21-1 0,0 0 15,-21 1-15,0-22 0,0 21 0,0 0 16,21 1-16,-22-1 0,1-21 15,21 22-15,0-22 0,-21 21 0,21-21 16,0 0-16,0 1 16,0-44 15,0 1-15</inkml:trace>
  <inkml:trace contextRef="#ctx0" brushRef="#br1" timeOffset="102386.46">15049 762 0,'-21'0'15,"42"0"1,1 0-16,-1 0 0,21 0 0,-21 0 16,22 0-16,-1 0 0,0 0 0,-21 0 15,22 0-15,-1 0 0,0 0 16,1 0-16,-22 0 0,0 0 0,0 0 15,0 0-15,22-21 16,-22 21-16,0-21 0</inkml:trace>
  <inkml:trace contextRef="#ctx0" brushRef="#br1" timeOffset="102567.35">15875 677 0,'21'0'31</inkml:trace>
  <inkml:trace contextRef="#ctx0" brushRef="#br1" timeOffset="103392.94">17103 699 0,'0'0'15,"21"0"-15,0 0 0,0 0 16,0 0-16,0-22 15,1 1-15,-22 0 0,21 21 16,-21-21-16,0 0 16,0 0-16,0-1 0,0 1 15,-21 0-15,-1 0 16,-20 21-16,21-21 0,-21 21 0,20 0 16,-20 0-16,21 0 0,-21 0 15,-1 21-15,22 0 0,-21 0 0,-1 0 16,22 1-16,-21 20 0,0 21 15,20-20-15,1-1 0,21 0 16,0-20-16,0 20 0,0-21 16,0 21-16,0-20 0,21-22 15,22 21-15,-22-21 0,0 0 0,0 0 16,22 0-16,-22 0 0,21-21 16,-21-1-16,22 22 0,-22-21 15,0 0-15,64-64 16,-64 64-16,0 0 0,-21 0 15,0 0-15,0 0 0,0-1 16,-21 22 15,21 22-31,0-1 0,0 21 16,-21 0-16,21 1 0,-22-1 0,22 0 16,0 22-16,-21-22 0,21 22 15,0-22-15,0 22 0,-21-22 0,21 21 16,-21-20-16,21-1 0,0 22 15,-21-22-15,0 21 0,21-20 16,-22-1-16,22 0 0,-21-20 0,0 20 16,21-21-16,-21 0 0,0-21 15,0 21-15,-1-21 0,1 0 16,0 0-16,-21-21 0,21 0 0,-1 0 16,-20 0-16,21 0 15,-21-1-15,20-20 0,-20 21 0,21-21 16,21 20-16,0-20 0,0 0 15,21-1-15,0 22 0,0 0 0,22-21 16,-1 21-16,0-22 16,1 22-16</inkml:trace>
  <inkml:trace contextRef="#ctx0" brushRef="#br1" timeOffset="103724.28">17441 910 0,'21'0'0,"1"-21"16,-1 0-16,0 0 16,21-22-16,-21 43 15,1-21-15,-1 0 0,-21 0 0,21-21 16,0 20-16,-21 1 16,0 0-16,0 0 15,-21 21-15,0 0 16,0 0-16,-1 21 0,1 0 15,0 0-15,-21 1 0,42 20 0,-21-21 16,21 21-16,-22 1 0,22-1 16,0 0-16,0 1 0,0-22 0,0 21 15,0-21-15,22 1 0,-1-1 0,-21 0 16,21 0-16,0-21 0,21 0 16,-20 0-16,20 0 15,-21 0-15,0-21 0,43-21 16,-43 20-16</inkml:trace>
  <inkml:trace contextRef="#ctx0" brushRef="#br1" timeOffset="103951.15">17970 318 0,'0'0'0,"0"63"15,0-42-15,0 22 16,0-1-16,0 0 0,0 1 0,-21 20 15,21-21-15,0 1 0,0-1 16,0 22-16,0-22 0,0-21 16,0 21-16,0 1 0,0-22 0,0 0 15,0 0-15,21 0 16,1-42 0,-1 0-1</inkml:trace>
  <inkml:trace contextRef="#ctx0" brushRef="#br1" timeOffset="104125.05">17822 656 0,'21'0'16,"1"0"0,-1 0-16,0 0 0,0 0 15,0 0-15,22 0 0,-22 0 16,21 0-16,0 0 0,1-21 15,-1 0-15,0 21 0,43-21 16</inkml:trace>
  <inkml:trace contextRef="#ctx0" brushRef="#br1" timeOffset="104976.75">18775 466 0,'-21'21'31,"-1"0"-31,1 0 0,0 22 0,0-22 15,0 21-15,0 22 0,-1-22 16,-41 43-16,42-22 0,-22 22 16,22-64-16,0 21 15,21-21-15,0 1 0,0-1 0,0 0 16,0 0-16,21-21 16,0 0-1,1-21-15,-1 0 0,0 21 0,0-21 16,0-22-16,0 22 0,1 0 15,-1-21-15,0 20 0,0-20 0,0 0 16,-21 21-16,21-22 16,1 22-16,-1 21 0,0 21 31,-21 0-31,0 1 0,0 20 0,0-21 16,0 21-16,0-20 0,0 20 15,21-21-15,-21 0 0,0 22 16,21-22-16,-21 0 0,21 0 15,1 0-15,20 0 0,-21-21 16,0 0-16,0 0 0,1 0 16,20 0-16,-21 0 0,21-21 0,1 0 15,20-21-15,-20 21 0,-1-1 16,0-20-16,-21 0 0,22-1 16,-22 1-16,0-21 0,-21 20 0,0 1 15,0 0-15,0-1 0,0-20 16,0 42-16,-21-22 0,0 1 0,0 21 15,-1 0-15,1 21 0,0 0 16,0 0-16,-21 0 0,20 0 16,1 0-16,-42 42 15,42-21-15,-1 21 0,1-20 0,0 20 16,21-21-16,-21 21 0,21-20 16,0 20-16,0-21 0,0 0 0,21 0 15,0 1-15,0-1 0,1 0 16</inkml:trace>
  <inkml:trace contextRef="#ctx0" brushRef="#br1" timeOffset="105195.14">19706 847 0,'0'21'15,"0"0"-15,-21 0 16,21 0-16,0 1 0,-21-1 0,21 0 15,-21 0-15,-1 0 0,22 0 16,0 1-16,0-1 0,-21 0 0,21 0 16,-21-21-16,21 21 0,0 0 15,21-21 17,-21-21-32</inkml:trace>
  <inkml:trace contextRef="#ctx0" brushRef="#br1" timeOffset="105381.04">19727 699 0,'0'0'0,"-21"0"0,21-22 0,-21 22 16,0 0 0,21 22 15,0-1-16,0 0-15,21 0 16</inkml:trace>
  <inkml:trace contextRef="#ctx0" brushRef="#br1" timeOffset="105855.28">19981 889 0,'0'0'0,"-21"0"0,0 21 16,0 0-16,21 1 16,0-1-16,0 0 0,0 0 15,0 0-15,0 0 0,0 1 16,0-1-16,0 0 0,0 0 16,0 0-16,-21 0 15,-1-21 16,22-21-15,0 0-16,0 0 16,0-21-16,0 20 0,0 1 15,0-21-15,0 0 0,22 20 16,-1-20-16,0 0 0,0 21 0,21-22 16,-20 22-16,20 0 0,0 21 15,1 0-15,-22 0 0,21 0 0,0 0 16,-20 21-16,-1 0 0,0 0 15,0 1-15,0-1 0,0 21 16,-21-21-16,0 22 0,0-22 0,0 21 16,0 0-16,-21 22 15,21-43-15,-21 0 0,21 0 16,-21 1-16,0-22 16,21 21-16,0-42 31,21 21-31</inkml:trace>
  <inkml:trace contextRef="#ctx0" brushRef="#br1" timeOffset="106382.4">20849 995 0,'0'-21'0,"0"0"0,0-1 16,0 1-16,0 0 0,0 0 0,0 0 15,-21 0-15,0-1 0,0 22 16,-1-21-16,1 21 0,0 0 0,0 0 16,0 0-16,0 21 0,-1-21 15,1 22-15,21-1 0,-21 21 0,0-21 16,0 22-16,0-22 0,-1 21 16,-20 43-1,21-43-15,21-21 16,0 0-16,0 1 0,0-1 0,21-21 15,0 0-15,0 21 0,1-21 16,-1 0-16,21 0 0,-21 0 0,22 0 16,-1-21-16,-21 0 0,21 21 15,1-22-15,-22 1 0,0-21 0,21 21 16,-20-22-16,-1 22 0,21-63 16,-21 41-16,0 1 0,-21 0 15,0-1-15,0 1 0,22 0 16,-22-1-16,0 1 0,0 0 15,0 20-15,0 1 0,0 0 16,0 42 0,-22 0-1,1 22-15,0-22 0,21 21 0,-21 1 16,21 20-16,-21-21 0,21 1 16,0-1-16,0 43 0,0-43 15,0-21-15,0 22 0,0-22 16,0 0-16,21 0 0,0 0 0,-21 0 15,21-21-15,0 0 0,1 0 16,-1 0-16,0 0 0</inkml:trace>
  <inkml:trace contextRef="#ctx0" brushRef="#br1" timeOffset="106783.17">21442 889 0,'0'0'16,"-21"0"-1,-1 21-15,1 0 16,0 1-16,21-1 16,-42 21-16,42 0 0,0-20 0,-21-1 15,-1 0-15,22 0 0,0 0 16,0 0-16,0 1 0,0-1 16,0 0-16,22-21 15,-1 21-15,0-21 0,0 0 16,0 0-16,0 0 0,1 0 15,-1 0-15,21-21 0,-21 21 0,0-21 16,1 0-16,-1-1 0,0 1 16,0 0-16,0 0 0,0-21 15,-21-1-15,0 22 0,0-21 0,0-1 16,0 1-16,0 21 0,0 0 16,0 0-16,-21-1 0,0 22 0,0 0 15,-21 0-15,20 0 0,1 0 0,-42 43 16,20-22-16,22 0 15,0 0-15,0 0 0,21 22 16,0-22-16,0 0 0,0 0 0,0 0 16,21 1-1</inkml:trace>
  <inkml:trace contextRef="#ctx0" brushRef="#br1" timeOffset="107348.85">21971 847 0,'0'0'0,"0"21"47,0 0-47,0 0 0,0 0 0,-21 1 16,0-1-16,21 21 0,0-21 15,-22 0-15,22 1 0,-21-1 0,21 0 16,-21 21-16,21-21 0,0 1 15,21-22 1,0 0 0,1 0-16,-1 0 15,0-22-15,0 1 0,0 21 0,0-21 16,1 0-16,-1 0 16,-21 0-16,21 21 0,-21-22 0,21 22 0,-21 22 46,0-1-46,0 0 16,0 0-16,0 0 0,0 0 16,0 1-16,21-1 15,0-21-15,1 21 16,-1-21-16,0 0 0,42 0 16,-41 0-16,20 0 0,-21 0 0,0 0 15,22 0-15,-22-21 16,0 21-16,-21-21 0,21-22 0,-21 22 15,21 0-15,-21-21 0,0 20 16,0-20-16,0 0 0,0 21 0,-42-43 16,42 43-16,-21 0 15,0 21-15,-1 0 0,1 0 16,0 0-16,0 0 0,0 0 16,0 0-16,-1 0 0,1 0 0,0 0 15,0 0-15</inkml:trace>
  <inkml:trace contextRef="#ctx0" brushRef="#br1" timeOffset="107916.03">22966 614 0,'21'-21'16,"-42"42"-16,42-63 16,-21 63-1,0 0-15,-21 0 16,0 0-16,-1 22 0,22-22 0,-21 21 16,0 0-16,0 22 0,0-22 15,0 1-15,-1-1 0,1 0 0,0-21 16,21 22-16,0-22 0,-21 0 15,21 0-15,0 0 16,21-21 0,0 0-16,-21-21 15,21 0-15</inkml:trace>
  <inkml:trace contextRef="#ctx0" brushRef="#br1" timeOffset="108155.89">23304 508 0,'0'0'0,"0"21"16,0 0-16,0 1 15,0 20-15,0 0 0,0 1 0,-21-1 16,0 21-16,21-20 16,-21 20-16,21-20 0,-21-1 0,21 0 0,-21 1 15,21-22-15,0 21 16,0-21-16,0 0 0,0 1 0,0-1 15,0-42 17,0-1-32,-22 1 15</inkml:trace>
  <inkml:trace contextRef="#ctx0" brushRef="#br1" timeOffset="108312.8">22796 953 0,'0'0'0,"-21"0"0,42 0 31,22 0-31,-22 0 16,21 0-16,-21 0 0,22 0 15,-1 0-15,0 0 0,1 0 0,-1-22 16,0 22-16,1 0 0,-1 0 16</inkml:trace>
  <inkml:trace contextRef="#ctx0" brushRef="#br1" timeOffset="108802.52">23812 1016 0,'22'0'0,"-44"0"0,65 0 0,-22 0 16,-21-21 0,21 0-16,-21 0 0,0-1 15,0 1-15,0 0 0,0-21 16,-21 21-16,0-1 15,0 1-15,-1 21 0,1 0 0,-21 0 16,-22 0-16,22 0 0,21 21 16,-21 1-16,-1-1 15,-20 42-15,42-20 0,-22-22 0,22 21 16,21 0-16,0-20 16,-21-1-16,21 0 0,0 21 15,0-21-15,0 1 0,21-22 16,0 0-16,22 0 0,-22 0 0,21 0 15,-21 0-15,22 0 0,-1 0 16,0 0-16,1-22 0,20-20 16,-21 21-16,-20 0 0,20-22 15,-21 22-15,0-21 0,-21 0 16,21 20-16,-21-20 0,0 21 0,22-21 16,-22 20-16,0 44 31,0-1-31,-22 0 0,22 0 15,-21 21-15,21-20 0,0 20 16,0-21-16,0 0 0,0 22 0,0-22 16,0 21-16,21-42 15,1 0-15,-1 0 0,0 0 16</inkml:trace>
  <inkml:trace contextRef="#ctx0" brushRef="#br1" timeOffset="109251.78">24384 826 0,'0'-22'16,"0"44"-16,0-65 0,0 64 15,0 1 1,-21-1-16,21 0 0,-21 21 0,21-21 16,0 22-16,0-22 0,-43 64 15,43-43 1,0-21-16,0 0 0,-21-21 15,21 21-15,-21-21 0,0 0 16,21-21 15,0 0-15,0 0-16,0 0 0,0 0 0,21-1 0,0-20 16,-21 21-16,42-21 15,-20-1-15,-1 22 0,42-42 16,-42 41-16,1 22 0,20 0 15,-21 0-15,21 0 0,-20 0 0,-1 22 16,21-1-16,-21 0 0,0 0 16,-21 0-16,22 22 0,-22-22 0,0 42 15,0-20-15,0-22 16,-22 0-16,22 0 0,-21 0 16,0 0-16,0 1 0,21-1 0,-21-21 15,0 0-15,21 21 16,21-21 15,0-21-31</inkml:trace>
  <inkml:trace contextRef="#ctx0" brushRef="#br1" timeOffset="109748.49">25336 868 0,'0'0'16,"0"-21"-16,0 0 0,0-1 15,-21 22-15,0-21 0,0 21 16,0 0-16,-22 0 16,22 0-16,-21 21 0,0 1 0,-1-1 15,1 0-15,0 21 0,-1-21 16,1 22-16,0-1 0,20 0 0,1-20 16,0 20-16,21-21 0,0 0 15,0 22-15,0-22 0,21 0 16,0 0-16,1-21 0,-1 0 15,21 0-15,-21 0 0,22 0 0,-22 0 16,21 0-16,0 0 0,-20-21 16,20 0-16,-21 0 0,0-1 0,22-20 15,-22 21-15,0-21 0,0-22 16,0 22-16,-21-22 0,21 22 16,1-22-16,-1 1 0,-21 21 15,0-1-15,21 1 0,0-43 16,-21 64-16,0 0 15,0 42 1,-21 21-16,0-20 0,21 20 16,0 0-16,-21 1 0,21 20 0,-22-21 15,22 22-15,-21-22 0,21 1 16,0 20-16,0-21 0,0-20 0,0 20 16,0 0-16,0-21 0,0 22 15,0-22-15,21-21 16,1 0-1,-1 0-15,0-21 0</inkml:trace>
  <inkml:trace contextRef="#ctx0" brushRef="#br1" timeOffset="109999.36">25802 572 0,'0'0'0,"0"-43"0,0 22 0,0 0 16,-21 21-1,0 21-15,21 0 16,0 0-16,-21 22 0,21-22 16,-22 21-16,22 1 0,0 62 15,-21-62-15,21-1 16,-21 22-16,21-22 0,0-21 0,0 21 16,-21 1-16,21-22 0,0 0 15,-21 0-15,21 0 0,0 1 0,21-22 31,0 0-15</inkml:trace>
  <inkml:trace contextRef="#ctx0" brushRef="#br1" timeOffset="110600">25887 995 0,'42'0'0,"-21"0"15,0 0-15,1-21 16,-1 21-16,0 0 0,0-21 0,0-1 16,22 1-1,-22 0-15,0 0 0,0 21 0,0-21 16,-21 0-16,0-1 0,0 1 16,-21 21-16,-21 0 15,21 0-15,-1 21 0,-41 1 16,21-1-16,20 0 15,1 0-15,0 21 0,-21-20 16,42-1-16,-21 0 0,21 0 0,0 21 16,-22-20-16,22-1 0,0 0 15,0 0-15,22 0 0,-1 0 16,0-21-16,0 0 16,21 0-16,1 0 0,-22 0 0,0 0 15,21 0-15,1 0 0,-22 0 16,21-21-16,1 0 0,-1 21 0,-21-42 15,21 21-15,-20-1 0,-1-20 16,0 0-16,0 21 0,0-22 0,-21 22 16,0 0-16,0-21 15,0 20-15,-21 22 16,0 0-16,0 22 16,21-1-16,-21 0 0,21 0 0,0 0 15,0 22-15,0-22 0,0 0 16,0 0-16,0 0 0,0 0 15,0 22-15,0-22 0,0 21 16,0-21-16,0 1 16,-22-22-16,1 21 15,0-21-15,0 0 0,0 0 16,0 0-16,-1 0 16,22-21-1,0-1 1,22 1-16</inkml:trace>
  <inkml:trace contextRef="#ctx0" brushRef="#br1" timeOffset="110867.36">26755 762 0,'0'0'0,"0"-21"0,-22 21 46,1 21-46,0 0 16,21 0-16,-21 1 0,0 41 16,0-21-16,21 1 0,-22-22 15,22 21-15,0-21 0,0 1 16,0 20-16,0-21 0,0 0 0,0 0 16,0 1-16,22-1 15,-1-21-15,0 0 0,0 0 16,0 0-16,0 0 15,1 0-15,-1 0 0</inkml:trace>
  <inkml:trace contextRef="#ctx0" brushRef="#br1" timeOffset="111131.21">27093 741 0,'0'0'0,"0"-21"0,0 0 0,21 21 31,-21 21-31,22-21 16,-22 21-16,21 0 0,-21 21 16,0-20-16,0 20 0,0 0 0,0-21 15,0 22-15,0-22 0,0 21 16,0-21-16,-21 22 0,-1-22 0,22 0 16,-21 0-16,0 0 15,0 1-15,0-1 0,0 0 16,-1-21-16,1 0 0,0 21 15,0-21-15,0 0 0,0 0 16</inkml:trace>
  <inkml:trace contextRef="#ctx0" brushRef="#br1" timeOffset="112152.2">15430 2096 0,'0'0'16,"-21"21"-16,-21-21 0,21 0 0,0 0 0,-43 0 15,43 0-15,0 0 16,0-21-16,-22 21 0,43-22 16,-21 1-16,0 21 0,21-21 0,0 0 15,0-21-15,0 20 0,0 1 16,21 0-16,21-42 0,22 20 16,-22 22-16,1 0 15,-1 0-15,0 21 0,-21 0 0,22 0 16,-22 0-16,0 0 0,-21 21 15,0 0-15,0 0 0,0 22 16,-21-22-16,0 21 0,-22-21 0,1 22 16,0-1-16,-1 0 0,1 1 0,-21-1 15,20 0-15,-20-21 0,20 22 16,1-1-16,21 0 0,-21 43 16,42-43-1,0-20-15,42-22 16,-21 0-16,21 0 0,1 0 0,-1 0 15,0 0-15,1-22 0,20 22 0,-20-21 16,-1 0-16,0 0 0,1 0 16,20-22-16,-42 22 0,0-21 15,-21 0 1,-21-1-16,0 22 0,0 0 16,0 0-16,-22 0 0,22-1 0,-42 22 15,42 0-15,-22 0 16,22 0-16,-21 22 0,-1-1 15,22 0-15,0 0 0,0 0 16,21 0-16,0 1 0,21-1 16,0-21-16</inkml:trace>
  <inkml:trace contextRef="#ctx0" brushRef="#br1" timeOffset="112323.11">16044 2159 0,'0'0'0,"21"0"16,-21-21 31,22 21-47</inkml:trace>
  <inkml:trace contextRef="#ctx0" brushRef="#br1" timeOffset="113135.9">17484 2244 0,'0'0'0,"21"-21"0,0-1 0,0 22 15,21-21-15,-20 0 0,-1 0 16,0 0-16,0 0 0,0-1 16,-21 1-16,0 0 0,0-21 15,0 21-15,-21-1 0,0-20 16,0 42-16,-22-21 0,22 21 0,-21 0 16,0 0-16,-1 0 0,1 0 15,0 21-15,-1 0 0,1 0 0,-22 43 16,43-22-16,0-21 15,0 22-15,0-1 0,21-21 0,0 22 16,0-22-16,0 0 0,0 0 16,0 0-16,21-21 0,21 21 15,-21-21-15,1 0 0,62 0 16,-41-21-16,-1 0 0,0 21 16,1-21-16,-1 0 0,-21 21 0,0-21 15,0-1-15,1 1 0,-1 21 16,-21-21-16,0 0 0,0 42 31,-21-21-15,21 21-16,-22 22 0,22-22 15,-21 21-15,0 0 0,21 43 16,0-21-16,-21 41 16,0-41-16,21-1 0,0-20 15,0 20-15,-21-20 0,-1-1 0,22 0 16,-21 22-16,0-22 0,0 0 0,-21 22 15,20-22-15,-20 22 16,21-64-16,0 21 0,0-21 16,-1 0-16,-20 0 0,21 0 0,0 0 15,-22-21-15,22 0 0,-21-1 16,-64-62 0,64 20-16,21 22 0,-1 21 15,22-22-15,0 22 0,0-21 16,0 21-16,0-22 0,43 22 0,-22-21 15,0 21-15,0-22 0,22 1 16,-1 21-16,0-21 0,1-1 0</inkml:trace>
  <inkml:trace contextRef="#ctx0" brushRef="#br1" timeOffset="113497.69">17992 2180 0,'0'0'0,"21"0"0,0-21 16,0 0-16,0 21 0,-21-21 15,21 0-15,1 21 0,-1-22 0,0 1 16,0 21-16,0-21 0,-21 0 16,0 0-16,0 0 15,-21 21-15,0 0 16,0 0-16,-22 0 0,22 21 15,-42 21-15,42-21 16,-1 22-16,1-22 0,0 0 16,0 21-16,21-21 0,-21 22 0,21-22 15,0 0-15,0 0 0,0 22 16,21-22-16,21-21 16,-21 21-16,22-21 0,-22 0 15,21 0-15,-21 0 0,22-21 0,-1 21 16,0-21-16,1-1 0,-1 1 0,0 0 15,1 0-15</inkml:trace>
  <inkml:trace contextRef="#ctx0" brushRef="#br1" timeOffset="113723.78">18754 1715 0,'-43'148'0,"86"-296"0,-43 169 15,0 0 1,0 0-16,0 21 0,-22 22 15,1 21-15,0-43 16,0 0-16,0 22 0,0-22 16,-1 0-16,22-20 0,-21-1 15,21 21-15,0-21 0,0 0 16,0 1-16,0-1 0,21-21 16,1 0-1,-1 0-15,0-21 0,0-1 16,-21 1-16</inkml:trace>
  <inkml:trace contextRef="#ctx0" brushRef="#br1" timeOffset="113903.67">18563 1990 0,'0'0'16,"21"0"15,0 0-31,1 0 0,-1 0 0,0-21 15,21 21-15,-21 0 16,22 0-16,-22 0 0,21 0 0,-21-22 16,22 22-16,-22 0 0,0 0 15</inkml:trace>
  <inkml:trace contextRef="#ctx0" brushRef="#br1" timeOffset="114387.41">19494 1736 0,'0'0'0,"0"-21"16,0-1-16,0 44 16,0-1-16,0 0 15,0 21-15,0 1 0,-21-1 0,21 0 16,-21 1-16,21-1 0,-21 0 16,21 1-16,0-1 0,-21-21 0,0 21 15,21 1-15,0-22 16,-22 0-16,22 0 0,0 0 15</inkml:trace>
  <inkml:trace contextRef="#ctx0" brushRef="#br1" timeOffset="114735.72">19304 1842 0,'0'0'15,"0"-22"-15,-21 1 0,21 0 0,0 0 0,0 0 16,0 0-16,0-1 0,21 1 16,0 0-16,21 0 0,1 0 0,-1 0 15,0-1-15,22 1 0,-22 0 16,85 21-16,-63 0 16,-1 0-16,-20 0 0,-1 0 15,0 42-15,-21-20 0,1 20 0,-22 0 16,0 22-16,-22-22 0,1 0 15,-21 22-15,-106 42 16,105-85-16,1 0 0,0 0 16,-1 0-16,1 1 0,0-1 0,21-21 15,-1 0-15,1 0 0,42 0 47,1 0-47,-1-21 0,0 21 16,21-22-16,-21 22 0,1 0 15</inkml:trace>
  <inkml:trace contextRef="#ctx0" brushRef="#br1" timeOffset="115647.21">20235 2201 0,'21'0'16,"-42"0"-16,64 0 0,-22 0 0,0 0 15,0 0-15,0 0 0,-21-21 16,21 21-16,-21-21 0,0 0 16,0-21-1,0 20-15,0 1 0,0 0 0,-21 0 16,0 0-16,0 21 0,0-21 16,0 21-16,-1 0 0,1 0 0,-21 0 15,21 21-15,0 0 0,-1 0 16,-20 0-16,21 0 0,-21 22 0,20-22 15,1 0-15,0 0 0,0 22 16,0-22-16,21 0 0,0 0 0,0 21 16,21-42-1,0 0-15,21 0 16,-20 0-16,-1 0 0,21 0 16,-21-21-16,22 21 0,-22-21 15,21 0-15,64-43 16,-85 43-16,0 0 0,0 0 15,1 0-15,-1 0 0,0-1 0,-21 1 16,21 0-16,-21 0 16,-21 42-1,0-21-15,21 21 16,-21 0-16,21 1 16,-22-1-16,22 0 0,-21 0 0,21 0 15,0 0-15,0 1 0,0-1 16,0 0-16,0 0 0,21 0 15,1 0-15,20 1 0,-21-22 16,21 21-16,-20-21 0,20 0 0,0 0 16,-21 0-16,22 0 0,-1 0 0,0 0 15,22 0-15,-22-21 16,-21-1-16,22 22 0,-22-21 0,0 0 16,21 0-16,-42 0 0,22 0 15,-22-22-15,0 22 0,0-21 0,0 21 16,0-22-16,0 1 15,-22 21-15,1-43 0,0 43 16,0 0-16,-21 21 0,20 0 0,1 0 16,0 0-16,0 0 0,0 21 15,0 0-15,-1 0 0,1 1 16,0-1-16,0 0 0,21 0 0,-21 0 16,21 0-16,0 22 0,0-22 0,0 0 15,0 0-15,0 22 0,21-22 16,0 0-16,0 21 0,-21 1 0,0-1 15,0-21-15,0 21 16,0 22-16,0 21 0,0-43 0,-21 43 16,0-22-16,0-21 15,0-20-15,-1 20 0,1 0 16,0-21-16,-21 22 0,21-22 0,21 0 0,-22 0 16,1-21-16,21 21 15,-21-21-15,21-21 31,0 0-31,21 0 16,0 0-16,1 0 0,-1-22 0,0 22 16,0-21-16</inkml:trace>
  <inkml:trace contextRef="#ctx0" brushRef="#br1" timeOffset="115997.01">21315 2180 0,'0'-21'15,"21"21"-15,0-21 16,0 21-16,0-21 0,1 21 0,-1-21 16,0-1-16,21 22 0,-21-21 15,1 0-15,-22 0 0,21 21 0,-21-21 16,0 0-16,-21 21 15,-1 0 1,1 0-16,0 0 0,0 0 16,0 0-16,-22 21 0,22 0 15,-21 0-15,21 0 0,0 22 0,-1-22 16,1 0-16,-21 42 16,42-41-16,0-1 0,0 0 0,0 0 15,0 0-15,0 0 16,21-21-16,0 0 0,0 0 15,1 0-15,20 0 0,-21 0 0</inkml:trace>
  <inkml:trace contextRef="#ctx0" brushRef="#br1" timeOffset="116440.76">22246 1799 0,'-42'0'0,"84"0"0,-105 0 0,20 0 0,22 0 15,-21 0-15,21 21 0,-22-21 16,22 22-16,-42 20 16,41-21-16,1 0 0,21 0 0,0 1 15,0-1-15,0 0 0,0 0 16,0 0-16,0 0 0,0 1 0,21-1 0,1 0 15,-1-21-15,0 21 0,0 0 16,0 0-16,0-21 0,1 22 16,-1-1-16,0-21 0,0 21 15,0 0-15,-21 0 0,-21 0 32,-21 1-32,21-22 0,-1 0 0,-20 0 15,0 0-15,-1 0 0,1 0 0,0 0 16,21 0-16,-22 0 0,1 0 15,21 0-15,-43 0 16,43 0-16,0-22 0,0 1 16,21 0-16,0 0 15,21 21-15,0-21 16,21 0-16,-20 21 0,-1 0 16</inkml:trace>
  <inkml:trace contextRef="#ctx0" brushRef="#br1" timeOffset="116867.47">22437 2011 0,'-64'0'31,"43"21"-31,21 0 16,-21 0-16,21 1 0,-21-1 0,21 21 15,0-21-15,-22 0 0,22 1 0,-21 20 16,21 0-16,0-21 16,0 1-16,0-1 0,0 21 15,21-21 1,1-21-16,-1 0 0,0 0 0,0 0 16,0 0-16,0 0 0,22 0 0,-22 0 15,0-21-15,0 0 0,22 21 0,-22-21 16,0 0-16,0-1 15,0 1-15,0-21 0,-21 21 0,0 0 16,0-43-16,0 22 0,0 21 16,-21-1-16,0 1 0,0 0 15,0 21-15,0 0 0,-1 0 0,1 0 16,0 0-16,0 0 0,0 0 16,21 21-16,-43 0 15,43 22-15,0-22 16,0 0-16,22-21 15,-1 0-15,0 0 0</inkml:trace>
  <inkml:trace contextRef="#ctx0" brushRef="#br1" timeOffset="117239.26">22923 2074 0,'0'-21'0,"0"42"31,0 1-15,0-1-16,0 21 0,-21-21 0,21 22 16,-21-22-16,21 0 15,0 0-15,0 0 0,0 0 0,0 1 0,0-1 16,0 0-16,0 0 16,21-21-16,0 0 0,1 0 15,-1 0-15,0 0 0,0 0 16,21 0-16,-20-21 0,-1 21 0,0-21 15,0 0-15,0 21 0,22-22 0,-22 1 16,-21 0-16,21-21 0,0 21 16,-21-1-16,21 1 0,-21-42 15,0 42-15,0-1 16,0 44 15,0-1-31,0 0 16,0 0-1</inkml:trace>
  <inkml:trace contextRef="#ctx0" brushRef="#br1" timeOffset="117623.04">23347 2138 0,'0'-42'15,"0"20"-15,21 22 16,0 0-16,0 0 15,0 0-15,1 0 32,-1 22-32,-21-1 0,21 0 0,-21 0 0,0 0 15,0 0-15,0 1 16,0-1-16,0 0 0,0 0 16,0 0-16,0 0 0,0 1 0,0-1 15,0 0-15,0 0 0,-21-21 16,21 21-16,-21-21 15,21-21 17,0 0-32,0 0 15,0 0-15,0-1 0,0 1 16,21-21-16,-21 21 0,21 0 16,-21-1-16,21 1 0,0 0 0,0 21 15,-21-21-15,22 0 0,-1 21 16,0 0-16,0 0 15,-21-21-15,21 21 0,0 0 16</inkml:trace>
  <inkml:trace contextRef="#ctx0" brushRef="#br1" timeOffset="117913.38">24109 2032 0,'0'-21'0,"0"42"0,-21-63 16,-1 42-16,1 0 16,0 0-16,0 0 0,0 21 15,0 0-15,-22 21 0,-20 1 16,42-22-16,-1 21 16,22-21-16,-21 1 0,21-1 0,0 0 15,-21 0-15,21 0 0,0 0 16,0 1-16,0-1 0,0 0 15,21-21-15,0 0 0,1 21 16,-1-21-16,0 0 0,0 0 16,21 0-16,-20 0 15,-1-21-15,0 21 0</inkml:trace>
  <inkml:trace contextRef="#ctx0" brushRef="#br1" timeOffset="118318.39">24342 2138 0,'0'21'15,"21"-21"17,0 0-32,0 0 15,0 0-15,0 0 0,1 0 0,-1 0 16,0 0-16,0-21 15,0 0-15,0 0 16,-21-1-16,0 1 16,0 0-16,-21 21 15,0 0-15,0 0 0,0 0 16,0 0-16,-1 21 16,1-21-16,0 21 0,0 22 0,0-22 15,0 0-15,-1 0 0,1 43 16,0-43-16,21 0 15,0 0-15,0 0 0,0 1 16,0-1-16,0 0 0,21-21 16,0 0-16,1 21 0,-1-21 15,0 0-15,0 0 0,0 0 0,0 0 16,22 0-16,-22 0 0,21-21 16</inkml:trace>
  <inkml:trace contextRef="#ctx0" brushRef="#br1" timeOffset="118607.23">25506 1884 0,'-21'0'0,"42"0"0,-64 0 16,22 0-16,0 0 0,0 0 15,0 0-15,0 0 0,-1 21 0,-20 0 16,21 0-16,0 1 15,0 20-15,-1-21 0,1 0 0,0 22 16,21-22-16,0 21 0,0-21 16,0 22-16,0-22 0,0 0 15,0 0-15,0 0 0,0 0 0,0 1 16,21 20-16,0-42 16,1 21-16,-1-21 0,0 0 0,21 0 15,1 0-15,-22 0 16,21 0-16,-21 0 0,0-21 0,22 21 15</inkml:trace>
  <inkml:trace contextRef="#ctx0" brushRef="#br1" timeOffset="118901.06">25887 1905 0,'0'0'0,"21"0"0,-21-21 16,21 21-16,0 0 0,0 0 15,-21 21-15,22-21 16,-1 21-16,0 0 0,0 1 0,-21-1 16,21 0-16,0 21 0,-21-21 15,0 1-15,0 20 0,0-21 0,0 0 16,0 22-16,0-22 0,0 0 16,-21 0-16,0 43 15,-42-1-15,41-42 16,1-21-16,0 21 0,0-21 0,0 22 15,0-22-15,-1 0 0,1 0 16,0 0-16,0 21 16,0-21-16</inkml:trace>
  <inkml:trace contextRef="#ctx0" brushRef="#br1" timeOffset="120171.05">15261 3535 0,'21'0'31,"0"0"-15,1 0-16,-22-21 0,21 21 16,-21-21-16,21-1 0,-21 1 0,0 0 15,0 0-15,0 0 16,0 0-16,0-1 0,0 1 0,-21 0 0,0 0 16,-22 0-16,22 21 0,0-21 15,-21 21-15,-1 0 0,22 0 16,-21 0-16,21 0 0,-22 21 0,22 0 15,0 0-15,-21 0 0,20 0 16,1 1-16,0-1 0,0 0 0,21 0 16,0 0-16,0 0 0,0 1 15,0-1-15,0 0 0,21-21 16,0 0-16,22 0 16,-22 0-16,0 0 0,0 0 15,0 0-15,22 0 16,-22-21-16,21 0 0,-21-1 0,0 22 15,22-42-15,-43 21 16,21 0-16,0 21 0,-21-21 16,0-1-16,21 22 31,-21 22-31,0-1 16,0 0-16,0 0 0,0 0 0,0 0 15,0 1-15,0-1 0,0 21 16,0-21-16,0 22 0,-21-22 0,21 21 15,0-21-15,0 22 0,-21-22 16,21 21-16,-21-21 0,21 0 0,0 1 16,-21 20-16,-1-21 0,22 0 15,-21-21-15,0 21 0,21 1 0,-21-22 16,-21 21-16,-1-21 16,22 0-1,0 0-15,0 0 0,21-21 16,-21 21-16,-1 0 0,22-22 0,-21 22 15,21-21-15,-21 0 16,21 0 0,21 0-1</inkml:trace>
  <inkml:trace contextRef="#ctx0" brushRef="#br1" timeOffset="120386.29">15621 3810 0,'0'0'16</inkml:trace>
  <inkml:trace contextRef="#ctx0" brushRef="#br1" timeOffset="124939.48">17145 3535 0,'0'-21'141,"0"0"-141,21-1 16,0 1-16,0 0 0,1 21 15,-1-21-15,0 0 0,0 0 16,0-1-16,22 22 0,-22-21 0,0 21 15,21 0-15,-21 0 0,1 0 16,-1 0-16,0 21 0,0 1 0,0-1 16,-21 21-16,0-21 0,0 22 15,0-22-15,0 21 0,0-21 0,0 0 16,0 1-16,0-1 0,0 0 0,0 0 16,0 0-16,-21 0 0,0-21 15,21 22-15,-21-22 16,0 0 15,21 21 47,0 0-47,-22-21-31,22-21 204,0 0-173,0-1 0,0 1-15,0 0 15,0 0 0,0 0-15,22 21-16,-1-21 0,0 21 15,-21-22-15,21 1 0,0 0 16,0 21-16,1-21 0,-1 0 0,0-22 16,21 22-16,-21 0 0,1 0 15,41-21-15,-21 42 16,-20 0-16,-22 21 16,0 0-16,21 0 0,-21 0 0,21 22 15,-21-22-15,0 21 0,0-21 16,0 22-16,0-22 0,0 21 0,0-21 15,0 0-15,-21 1 0,21-1 0,-21 0 16,21 0-16,0 0 16,21-42 15,-21 0-31,21 21 16,0-21-16</inkml:trace>
  <inkml:trace contextRef="#ctx0" brushRef="#br1" timeOffset="125439.42">18732 3514 0,'0'-21'0,"0"-1"16,0 1-16,-21 0 15,-42 0 1,-1 21-16,43 0 15,-21 0-15,-1 0 0,22 0 0,-21 21 16,0 0-16,20 0 0,-20 1 0,21 20 16,-21-21-16,20 21 0,1-20 15,0-1-15,0 21 0,0-21 0,21 0 16,0 1-16,0-1 0,0 0 16,0 0-16,0 0 0,21-21 15,21 0-15,-21 0 0,1 0 16,-1 0-16,21 0 0,-21 0 15,22 0-15,-22-21 0,0 0 0,21 21 16,-21-21-16,1 0 0,-1-1 16,21 1-16,-42 0 0,21-21 0,0 21 15,-21-22-15,0 22 0,0-21 0,0 21 16,0-1-16,0 1 0,0 0 16,0 42-1,0 0-15,0 1 16,0-1-16,0 0 0,0 21 0,22-21 15,-22 1-15,21 20 0,-21-21 16,0 0-16,21 0 0,0 1 0,0-22 16,0 21-16,1-21 0,-1 21 15,0-21-15,21 0 0,-21 0 16,1 0-16,-1 0 0,0 0 0,0 0 16</inkml:trace>
  <inkml:trace contextRef="#ctx0" brushRef="#br1" timeOffset="125651.9">19071 3471 0,'0'-42'0,"0"84"0,0-105 0,0 42 16,0 0-16,0 42 31,0 0-31,0 21 16,0-21-16,21 22 15,0 20-15,-21-42 0,0 1 16,0-1-16,0 0 0,0 0 15,22-21-15,-22 21 0,21 0 0,0-21 32,0 0-32,0 0 0</inkml:trace>
  <inkml:trace contextRef="#ctx0" brushRef="#br1" timeOffset="125883.37">19516 3323 0,'0'-21'15,"-127"317"-15,254-613 0,-127 359 0,21-84 0,-42 42 32,21 21-32,-22 0 0,1 0 0,0 1 15,0 20-15,0-21 0,0 21 16,-1-20-16,1 20 0,-21-21 0,21 21 16,0-20-16,21-1 0,-22 0 15,22 0-15,-21 0 0,21 0 16,0 1-16,21-22 15,1 0-15,-1 0 16,0 0-16</inkml:trace>
  <inkml:trace contextRef="#ctx0" brushRef="#br1" timeOffset="126096.33">19748 3408 0,'0'0'0,"22"-21"0,-1 21 16,-21 21-1,0 0 1,0 0-16,0 0 0,0 1 0,-21-1 16,21 0-16,-22 0 0,22 0 15,0 0-15,0 1 0,0-1 0,0 0 16,0 0 0,0-42 15</inkml:trace>
  <inkml:trace contextRef="#ctx0" brushRef="#br1" timeOffset="126271.29">19854 3217 0,'0'-42'16,"0"84"-16,0-105 0,21 63 62,1 0-62</inkml:trace>
  <inkml:trace contextRef="#ctx0" brushRef="#br1" timeOffset="127069.2">20489 3620 0,'0'-22'15,"21"1"-15,-21 0 16,22 21-16,-1-21 0,-21 0 0,21 0 15,0-1-15,0-20 0,-21 21 16,0 0-16,0 0 0,0-22 0,0 22 16,0 0-16,-21 0 15,0 21-15,0 0 0,0 0 0,-22 0 16,22 0-16,-21 21 0,21-21 16,-22 42-16,1-21 0,21 1 15,-22 20-15,22 0 0,0-21 0,0 22 16,0-22-16,21 0 0,-21 21 15,21-20-15,0-1 0,0 0 0,21 0 16,0-21-16,0 0 16,0 0-16,0 0 0,22 0 0,-22 0 15,21 0-15,-21 0 0,43 0 16,-22-42 0,-21 21-16,1 21 0,-1-22 0,0 1 15,-21 0-15,21 0 0,-21 0 0,0 0 16,0-1-16,21 22 15,-21 22 17,0-1-32,0 0 0,0 0 0,0 0 15,0 22-15,0-22 0,0 21 16,0 0-16,0 1 0,0-1 0,0 0 16,0 22-16,0-22 0,0 22 0,0-22 15,0 22-15,0-1 0,0-21 16,0 22-16,0 42 15,0-64-15,0 43 0,0-43 16,0 0-16,0-20 0,-21 20 0,0-21 16,0 0-16,0 0 0,21 1 0,-22-1 15,1-21-15,0 0 0,0 0 16,0 0-16,21-21 16,-21 21-16,-1-22 0,1 1 0,21 0 15,-21-21-15,0 21 0,21-22 0,0 1 16,-21 0-16,21-1 0,0-20 15,0 20-15,0-20 0,0-1 0,21 22 16,0-21-16,0-1 0,0 22 0,22-22 16,-22 22-16,21 0 15,1 20-15,-22-20 0,21 21 0,0-21 16,1 20-16,-1 1 0,22 0 16,-22 0-16,0 0 0</inkml:trace>
  <inkml:trace contextRef="#ctx0" brushRef="#br1" timeOffset="128031.07">21463 3408 0,'0'-21'0,"0"42"0,0-63 16,0 20-16,-42 22 15,42-21-15,-22 21 0,1 0 16,0 0-16,0 21 0,0 1 15,-22-1-15,22 0 0,0 0 16,0 21-16,-21-20 0,20 20 0,1-21 16,0 0-16,21 22 0,0-22 15,-21 42-15,21-42 16,0 1-16,21-22 16,0 0-16,0 0 0,1 0 15,-1 0-15,0 0 0,-21-22 16,21 1-16,0 21 0,0-21 0,1 0 15,-1 0-15,-21 0 0,21-1 0,-21 1 16,21 0-16,-21-21 0,0 21 16,21-1-16,-21 1 0,0 0 15,21 0-15,-21 42 32,0 0-32,0 22 0,0-22 15,0 0-15,0 0 0,0 0 16,0 22-16,0-22 0,22 0 0,-1 0 15,0-21-15,-21 21 0,21 0 16,0-21-16,0 0 0,22 22 16,-22-22-16,0 0 0,0 0 0,22 0 15,-22 0-15,0 0 0,0-22 0,21 1 16,-20 0-16,-1 0 0,0 0 16,0-22-16,0 22 0,0-21 15,1 0-15,-22-22 0,21 22 16,0-22-16,-21 22 0,21 0 0,0-22 15,-21 22-15,43-64 16,-22 64-16,-21 20 16,0 44-1,0-1-15,-21 0 16,21 21-16,-22-21 0,1 22 16,0-1-16,0 22 0,0-22 15,21 0-15,0 22 0,-21-22 16,21 0-16,0 1 0,0-22 0,0 21 15,0-21-15,0 1 0,0-1 16,21 0-16,0 0 0,0 0 0,0-21 16,0 0-16,1 0 0,-1 0 0,21 0 15,0 0-15,22-21 16,-22 0-16,-21 0 0,22 0 16,-22-1-16,0 1 0,21 0 15,-20-21-15,-1 21 0,-21-22 16,0 22-16,21-21 0,-21 21 0,0-1 15,0 1-15,-21 21 0,0 0 16,-1 21-16,1 1 16,-21 62-16,42-41 15,0-22-15,-21 0 16,21 0-16,0 21 0,0-20 0,0-1 16,21 0-16,-21 0 0,21-21 15,0 0-15,0 21 0,22-21 0,-22 0 16,21 0-16,1 0 0,-1 0 15,0 0-15,-21 0 0,22-21 0,-1 0 16,0 0-16,22-22 16,-22 22-16,-21 0 0,1-21 15</inkml:trace>
  <inkml:trace contextRef="#ctx0" brushRef="#br1" timeOffset="128287.03">21844 3154 0,'0'0'15,"21"0"1,0 0 0,0 0-16,22 0 0,-1 0 0,0-21 15,1 21-15,-1 0 0,22-21 0,-22 21 16,0 0-16,22 0 0,-22 0 15,0 0-15,1-22 0,-1 22 0,0 0 16,-20 0-16,20 0 0,-21 0 16,0 0-16,-42 0 15</inkml:trace>
  <inkml:trace contextRef="#ctx0" brushRef="#br1" timeOffset="128966.81">15176 4614 0,'0'0'0,"0"-21"16,0 0-16,0 0 0,0 0 16,0 42 15,0 0-31,0 21 15,0-20-15,0-1 0,0 21 0,0-21 16,0 22-16,0-1 16,0 0-16,-21-21 0,21 22 0,-21-22 15,21 0-15,0 21 0,-21-20 16,21-1-16,21-21 16,0 0-1,0-21-15</inkml:trace>
  <inkml:trace contextRef="#ctx0" brushRef="#br1" timeOffset="129356.29">15536 4614 0,'0'0'0,"0"22"31,-21-1-31,21 0 16,-21 21-16,0-21 0,21 22 15,0-22-15,-21 21 0,-1-21 0,22 22 16,0-22-16,0 42 0,0-41 16,0-1-16,0 0 0,22 0 15,-1 0-15,0-21 0,21 0 0,-21 0 16,1 0-16,20 0 0,-21 0 16,0 0-16,22-21 0,-22 0 15,21 0-15,-21 0 0,0-1 0,22-41 16,-43 21-16,0-22 15,0 22-15,0-1 0,-43-41 16,22 63-16,0-1 16,0 1-16,0 0 0,0 21 0,-1 0 15,1 0-15,0 0 0,0 0 16,0 42-16,0 22 16,21-22-16,0-21 15,0 1-15,0-1 0,0 0 16,21 0-16,0 0 0,0-21 0</inkml:trace>
  <inkml:trace contextRef="#ctx0" brushRef="#br1" timeOffset="129539.69">16362 4784 0,'0'0'15,"0"21"48</inkml:trace>
  <inkml:trace contextRef="#ctx0" brushRef="#br1" timeOffset="130415.7">17208 4720 0,'0'0'0,"0"-21"0,0 0 0,0 0 16,0 42 15,0 0-31,0 21 16,0-20-16,0 83 15,0-20 1,0-64-16,0 22 0,-21-22 0,21 0 16,-21 21-16,21-21 0,0 1 0,0-1 15,-21-21 16,21-21-15,0-1-16,0 1 0,0-21 16,0 21-16,0-22 0,21 1 0,-21 0 15,21-1-15,0 1 0,22 0 16,-22-1-16,21 1 0,-21 0 16,22 21-16,84-22 15,-85 43-15,0 0 0,1 0 16,41 21-16,-62 22 0,20-22 15,-21 0-15,0 21 0,-21 1 16,0-22-16,0 64 0,0-64 16,0 21-16,0-21 0,0 0 0,-21 1 15,0-1-15,21 0 16,-21 0-16,0-21 0,-1 0 16,1 0-16,21-21 15,0 0-15,0 0 16,0-1-16,0 1 0,21-21 0,1 21 15,-1-22-15,0 1 0,42-21 16,-41 20-16,20 22 0,-21 0 16,21 0-16,1 21 0,20 0 15,-20 0-15,-22 0 0,21 21 16,0 42 0,-42-20-16,0 20 0,0-20 0,0-22 15,0 21-15,0-21 0,-21 22 0,0-22 16,0 0-16,0 0 15,0 0-15,-1 0 0,1 1 0,42-44 47,1 1-47</inkml:trace>
  <inkml:trace contextRef="#ctx0" brushRef="#br1" timeOffset="130868.12">18838 4720 0,'0'-21'0,"0"0"0,-21 21 15,-21 0-15,21-21 0,-1 21 16,-41 0-16,21 0 16,20 0-16,-20 21 0,21 0 0,0 0 15,-22 22-15,22-22 0,0 21 0,0 0 16,0 1-16,0-1 0,-1 0 15,22-20-15,0 20 0,0 0 0,0-21 16,0 1-16,0-1 0,22-21 16,20 21-16,-21-21 0,64 0 15,-64 0-15,64-21 16,-43 21-16,-21-21 0,21-1 16,-20 1-16,-1 0 0,0-21 0,0 21 15,0-1-15,-21-20 0,21 0 0,-21 21 16,0-22-16,0 1 0,0 21 15,0 0-15,0-1 0,0 44 32,0-1-32,0 0 0,0 0 0,0 21 15,0-20-15,0-1 0,0 21 16,0-21-16,0 0 0,0 1 0,0-1 16,0 0-16,0 0 0,22 0 0,-1-21 15,0 0-15,0 21 0,21-21 16,-20 0-16,20 0 0,0 0 0,1-21 15,-22 0-15,21 21 0</inkml:trace>
  <inkml:trace contextRef="#ctx0" brushRef="#br1" timeOffset="131300.07">19494 4763 0,'0'-22'0,"0"1"31,0 42-31,0 1 0,0-22 16,-21 21-16,21 0 0,0 0 15,0 0-15,0 22 0,-21-22 16,21 0-16,0 0 0,-21 0 0,21 0 16,0 22-16,0-22 0,0 0 15,-21-21-15,21 21 0,-21 0 16,21 1-16,-22-22 16,1 0-1,21-22-15,0 1 16,0 0-16,0 0 0,0-21 15,21 20-15,1-20 0,-22 21 16,21-21-16,0-1 0,0 1 0,21 21 16,-20 0-16,20-1 0,-21 1 0,21 0 15,1 21-15,20 0 16,-42 21-16,64 43 16,-43-43-16,-20 21 0,-22-21 15,0 1-15,21 20 0,-21-21 16,0 0-16,0 0 0,0 1 0,0 20 15,0-21 1,0 0-16,-21 0 0,-1-21 0,1 22 16,0-22-16,21-22 31</inkml:trace>
  <inkml:trace contextRef="#ctx0" brushRef="#br1" timeOffset="132161.37">20553 4805 0,'0'-42'0,"0"84"16,0-106-16,-21 43 0,-1 21 16,1 0-16,0-21 0,-64 21 15,64 0-15,-21 0 0,21 21 16,-22 0-16,-20 22 15,42-22-15,-22 21 0,22-21 0,0 43 16,21-22-16,0-21 0,0 1 16,0-1-16,0 21 0,21 0 15,43-20 1,-43-22 0,21 0-16,-21 0 0,1 0 0,20 0 15,0-43-15,1 22 0,-22 0 16,0 0-16,0 0 0,0-1 15,-21 1-15,0-21 0,21 0 16,1-22-16,-22 43 16,0 0-16,0 42 31,0 0-31,0 0 0,0 0 16,0 22-16,0-22 0,0 0 0,0 21 15,0 22 1,0-43-16,21-21 0,0 21 15,0 0-15,21 1 0,-20-22 0,20 0 16,0 21-16,1-21 0,-1 0 16,21 0-16,-20 0 0,-1 0 0,0 0 15,64-43-15,-63 22 0,-22 0 16,21 0-16,-21-21 16,0-1-16,1 22 0,-1-21 0,0-1 15,-21 1-15,0 0 0,0 21 0,0-22 16,0 22-16,0 0 0,-21 21 0,0 0 15,-1-21-15,1 21 0,-21 0 0,21 0 16,-22 21-16,22 0 16,-21 0-16,-22 43 0,22-43 15,21 21-15,0-21 0,0 22 0,21-22 16,0 0-16,0 0 0,0 0 16,0 1-16,0-1 0,21-21 0,21 21 15,-21-21 1,0 0-16,1 0 0,-1 21 0,21-21 0,-21 0 15,0 0-15,-21 21 0,22-21 0,-22 21 16,0 1-16,0-1 0,0 42 16,-22 1-1,22-43-15,-21 21 0,0-21 16,0 22-16,-21-1 0,20-21 16,1 22-16,-21-1 0,21-21 0,0 21 15,-64 43 1,85-21-16,-21-43 0,21 0 15,21-21 17,0-21-32,0 21 0,0-21 15,1-22-15</inkml:trace>
  <inkml:trace contextRef="#ctx0" brushRef="#br1" timeOffset="132549.84">21548 4995 0,'21'0'31,"0"0"-31,0 0 0,0 0 16,0 0-16,1-21 0,20 21 15,-21-21-15,0 21 0,22-21 0,-22 0 16,0 0-16,0-1 15,21-41-15,-42 42 0,0 0 16,0-1-16,0 1 0,0 0 16,-21 21-16,0 0 15,0 0-15,0 0 0,-22 21 0,22-21 16,0 21-16,0 22 0,-43-1 16,22 43-1,42-64-15,-21 21 0,21-21 0,-21 22 16,21-22-16,0 0 0,0 21 0,0-20 15,0-1-15,0 0 0,0 0 0,42 0 16,-21-21 0,0 0-16,1 0 0,-1 0 0,0 0 15,21 0-15,-21 0 0,22 0 16,-22-21-16</inkml:trace>
  <inkml:trace contextRef="#ctx0" brushRef="#br1" timeOffset="132815.79">22479 4636 0,'0'0'0,"-21"0"15,-22 0 1,22 0-16,-21 63 16,0-21-1,42 1-15,-22-22 0,22 21 16,0-21-16,0 22 0,-21-22 0,21 21 15,0-21-15,0 22 0,0-22 0,0 0 16,0 0-16,0 0 0,0 1 16,21-22-16,1 0 0,-1 0 15,0 0-15,42 0 16,-41 0-16,-1 0 0,0-22 16</inkml:trace>
  <inkml:trace contextRef="#ctx0" brushRef="#br1" timeOffset="133071.18">22987 4636 0,'0'0'0,"21"0"16,-21 21-16,0 0 15,0 0-15,21 0 0,-21 22 16,21-22-16,-21 21 0,0-21 15,0 22-15,0-22 0,0 21 16,0-21-16,-21 22 0,0-22 16,0-21-16,0 21 0,0 0 0,-43 0 15,1 0 1,41-21 0,1 0-16</inkml:trace>
  <inkml:trace contextRef="#ctx0" brushRef="#br1" timeOffset="133604.42">23495 3175 0,'21'-21'0,"0"0"15,0 21-15,-42 21 31,21 0-31,-21 0 16,0 22-16,0-22 0,0 21 16,-1 0-16,1 1 0,0-1 0,21 43 15,0-64-15,0 21 16,0-21-16,0 1 0,0-1 0,42 0 16,-20-21-1,-1 0-15,0 0 16,0 0-16,0 0 0,22 0 0</inkml:trace>
  <inkml:trace contextRef="#ctx0" brushRef="#br1" timeOffset="133834.49">23939 3154 0,'0'0'0,"22"-21"0,-1 0 15,21 21 1,-21 0-16,0 0 0,1 21 15,-1 0-15,-21 0 0,21 0 16,0 22-16,-21-22 0,21 21 0,-21 0 16,0 1-16,0-22 0,0 21 15,-21 22-15,0-43 0,-43 42 16,43-41-16,-21-1 16,0-21-16,-1 21 0,1 0 0,0-21 15,-1 21-15,1 0 0</inkml:trace>
  <inkml:trace contextRef="#ctx0" brushRef="#br1" timeOffset="134567.45">14817 5863 0,'21'0'16,"-42"0"-16,42-21 0,-21 0 0,0 0 15,0 0-15,0-1 0,0 1 16,0 0-16,0 42 31,0 0-15,0 1-16,0 20 0,-21-21 0,21 0 15,-22 22-15,22-22 0,0 21 0,-21-21 16,0 22-16,21-22 0,-21 0 16,21 0-16,0 0 0,0 0 0,0 1 15</inkml:trace>
  <inkml:trace contextRef="#ctx0" brushRef="#br1" timeOffset="134831.13">15176 5715 0,'0'0'16,"0"21"-1,0 0-15,-21 1 0,21-1 0,0 0 16,0 21-16,0-21 0,-21 1 15,21 20-15,-21 0 16,21 1-16,0-22 0,0 0 0,0 0 16,0 0-16,-21-21 0,21 21 0,0 1 15,-21-22 1</inkml:trace>
  <inkml:trace contextRef="#ctx0" brushRef="#br1" timeOffset="135015.47">15325 6033 0,'21'0'16</inkml:trace>
  <inkml:trace contextRef="#ctx0" brushRef="#br1" timeOffset="135636.12">16489 6202 0,'21'0'32,"-21"-21"-32,21 21 15,0-21-15,0 21 0,1-22 0,-1 1 16,0 0-16,0 0 0,21 0 0,-20 0 15,20-1-15,-21-20 0,21 21 16,22-85 0,-64 64-16,0 21 0,0-1 15,0 1-15,-21 21 16,0 0-16,-1 0 0,-20 21 0,21 1 16,0-1-16,0 0 0,-1 0 15,1 0-15,0 22 0,21-22 0,0 42 16,0-20-1,21-22-15,-21 21 0,21-21 0,1 0 16,-1 1-16,0-1 0,0-21 16,-21 21-16,21 0 0,-21 0 0,21-21 15,-21 21-15,0 1 16,-21-22-16,0 0 0,0 0 16,0 21-16,-22-21 0,22 0 15,-42 0-15,42 0 0,-1 0 16,22-21-16,-21 21 15,21-22-15,0 1 0,21 0 16,1 21-16,-1-21 0</inkml:trace>
  <inkml:trace contextRef="#ctx0" brushRef="#br1" timeOffset="136196.31">17166 6011 0,'0'-21'0,"0"42"0,0-21 31,0 22-31,0-1 0,0 0 16,-21 0-16,21 0 0,-21 0 0,21 1 15,0-1-15,-21 0 0,-1 21 16,1-21-16,21 1 16,0-1-16,21-21 46,1-21-46,-1-1 0,0 1 16,0 0-16,0 0 16,-21 0-16,21 0 0,1-1 0,-22 1 15,21 21-15,0-21 16,-21 42 0,0 0-16,0 1 15,0-1-15,0 0 16,0 0-16,0 0 0,0 0 15,0 1-15,0-1 0,21 0 16,0 0-16,0-21 0,1 0 16,-1 0-16,0 0 0,0 0 0,0 0 15,22 0-15,-22-21 0,0 21 16,42-42-16,1-1 16,-43 22-16,0 0 0,-21 0 15,0-22-15,21 22 0,-21 0 16,0-21-16,0 21 0,0-1 0,0 1 15,0-21 1,-42 42-16,21 0 16,0 0-16,21 21 0,-21-21 15,21 21-15,0 0 0,0 1 16,-22-22-16,22 21 0,0 0 16</inkml:trace>
  <inkml:trace contextRef="#ctx0" brushRef="#br1" timeOffset="136431.18">18055 6033 0,'-21'0'16,"21"21"-16,0 0 0,-21 0 15,21 0-15,0 0 0,0 1 16,-21-1-16,21 0 0,0 0 15,0 0-15,0 0 16,0 1-16,0-1 0,0-42 47</inkml:trace>
  <inkml:trace contextRef="#ctx0" brushRef="#br1" timeOffset="136612.07">18034 5842 0,'0'-42'16,"0"296"-16,0-529 0,0 338 0,0-148 0,0 107 78,21-22-78,0 21 15</inkml:trace>
  <inkml:trace contextRef="#ctx0" brushRef="#br1" timeOffset="136931.89">18521 5694 0,'0'-21'16,"0"42"-16,0-63 0,0 20 15,0 44 1,0-1 0,0 0-16,0 21 0,-21-21 0,21 22 15,-22-1-15,1 0 0,0 22 16,0-22-16,0 1 0,0-1 16,21-21-16,0 21 0,-22-20 15,22 20-15,-21-21 0,21 0 0,0 0 16,0 1-16,0-1 0,0 0 15,21-21-15,1 0 16,-1 0-16,0 0 0,0 0 16,0-21-16,43 0 15,-43-1-15,0 1 0,0 0 16,0 0-16</inkml:trace>
  <inkml:trace contextRef="#ctx0" brushRef="#br1" timeOffset="137081.29">18351 5990 0,'-21'0'0,"42"0"0,-42 21 16,21 1-16,21-22 15,1 0 1,20 0-16,-21 0 0,21 0 0,1 0 16,-22 0-16,21 0 0,1 0 15,-1 0-15</inkml:trace>
  <inkml:trace contextRef="#ctx0" brushRef="#br1" timeOffset="137333.15">19113 5906 0,'-21'0'16,"0"0"-16,0 0 0,0 0 15,0 21-15,-1 0 0,22 0 16,0 0-16,-21 0 0,21 1 0,-21-1 15,0 42 1,21-42-16,0 1 0,0-1 0,0 0 16,0 0-16,0 0 0,0 0 15,21 1-15,0-22 16,0 0-16,1 0 0,-1 0 0,42 0 16,-42 0-16,22 0 0</inkml:trace>
  <inkml:trace contextRef="#ctx0" brushRef="#br1" timeOffset="137779.89">19494 5821 0,'0'-106'15,"0"212"-15,0-254 0,0 127 16,0 42 0,0 0-16,0 0 15,0 21-15,0-20 0,-21 20 16,21 0-16,-21-21 0,21 22 0,0 41 15,-21 1 1,0-64-16,21 22 0,0-22 16,0 0-16,-21 0 0,21 0 0,-22-21 15,1 21-15,21 1 0,-21-22 16,0 0 0,21-22-1,0 1 1,0 0-16,21 0 0,0 0 15,0 0-15,1-1 0,-1-20 16,21 21-16,22-43 0,-22 43 16,-21 0-16,21 0 0,1 0 0,-1 21 15,-21 0-15,0 0 0,22 0 0,-22 21 16,0 0-16,0 0 16,-21 64-16,0-64 15,0 0-15,0 0 0,0 1 16,0-1-16,0 0 0,-21 0 15,21 0-15,0 0 0,-21-21 0,0 22 16</inkml:trace>
  <inkml:trace contextRef="#ctx0" brushRef="#br1" timeOffset="138219.64">20362 5715 0,'0'0'0,"0"-21"16,21 21-1,22-21-15,-22 21 0,21 0 16,43 0-16,-43 0 16,1-21-16,-1 21 0,21 0 0,-20 0 15,-1 0-15,43 0 16,-64 0-16,0-22 0,0 22 0,0 0 16,-42 0-1,0 0-15,0 0 16</inkml:trace>
  <inkml:trace contextRef="#ctx0" brushRef="#br1" timeOffset="138478.5">20637 5673 0,'0'21'16,"0"0"-16,-21-21 0,21 21 15,0 0-15,-21 1 0,21-1 0,-21 0 16,21 21-16,0-21 0,0 22 15,-21-1-15,0 22 16,21 41-16,0-62 16,0-22-16,0 21 0,0-21 15,0 1-15,0-1 0,0 0 0,0 0 16,0 0-16,0 0 16,21-42-1,0 21 1,0-21-16</inkml:trace>
  <inkml:trace contextRef="#ctx0" brushRef="#br1" timeOffset="138878.26">21040 6054 0,'0'-21'0,"21"21"0,-42 0 31,-1 21-15,1-21-16,0 21 0,21 0 15,-21 0-15,0 22 0,21-22 16,0 0-16,-21 0 0,21 21 0,-22-20 0,22-1 16,0 0-16,0 21 0,0-21 15,0 1-15,22-1 0,-1 0 16,0-21-16,0 0 0,0 0 16,0 0-16,22 0 15,-1 0-15,-21-21 0,43 0 16,-43-1-16,0 1 0,0 0 0,0-21 15,1 21-15,-1-1 0,-21 1 16,21-42-16,-21-43 16,0 85-16,-21-43 15,0 64-15,-1-21 0,1 21 16,0 0-16,0 0 0,0 0 16,0 0-16,-1 0 0,1 0 15,-21 42-15,21-20 16,21-1-16,21 0 15,0-21 1,0 21-16</inkml:trace>
  <inkml:trace contextRef="#ctx0" brushRef="#br1" timeOffset="139178.18">22013 5906 0,'0'-22'16,"-21"22"-16,0 0 15,0 22-15,0 20 16,-1-21-16,22 0 16,0 22-16,-21-22 0,0 21 15,21-21-15,-21 22 0,21-22 0,0 0 16,0 42-16,0-41 0,0-1 15,0 42 1,42-20-16,-21-43 16,22 0-16,-22 0 15,0 0-15,0 0 0,0 0 0,1-22 16</inkml:trace>
  <inkml:trace contextRef="#ctx0" brushRef="#br1" timeOffset="139467.17">22415 5863 0,'0'-21'15,"0"42"-15,22-63 0,-1 42 16,0 0-16,0 0 0,0 0 16,0 0-16,1 0 15,62 21-15,-41 21 16,-22-20-16,0 20 15,0-21-15,-21 0 0,21 22 16,-21-22-16,0 21 0,0-21 0,0 0 0,0 22 16,-21-1-1,0-21-15,-21 22 0,20-22 16,-20 0-16,21-21 0,0 21 0,0 0 16,-1-21-16,22 21 15,-21-21-15,0 0 0</inkml:trace>
  <inkml:trace contextRef="#ctx0" brushRef="#br1" timeOffset="140583.82">14160 9631 0,'0'0'0,"0"-21"16,0 0-16,0-1 15,0 1-15,0 0 0,22 21 0,-22-21 16,0 0-16,0 0 0,0-1 16,0 1-16,21 0 0,-21 0 15,21 0-15,-21 0 16,21-1-16,-21 1 15,21 21-15,-21 21 32,0 1-17,0-1-15,0 0 0,0 85 16,0 0-16,-21-64 16,0 0-16,21 1 0,-21 20 15,0-21-15,21 1 0,-22-1 16,1 0-16,21-20 0,-21 20 0,0-21 15,21 0-15,0 0 0,-21 1 0,0 20 16,21-21-16,0 0 16,0-42 31,0 0-47,0 0 15,21 0-15</inkml:trace>
  <inkml:trace contextRef="#ctx0" brushRef="#br1" timeOffset="140927.51">14584 9821 0,'0'22'0,"0"-1"16,0 0-16,0 0 0,0 0 15,0 0-15,0 1 16,21-22 0,0 0-16,0 0 15,0 0-15,1 0 16,-1-22-16,-21 1 0,0 0 16,0 0-16,0 0 15,0 0 1,0-1-16,-21 22 15,-1 0-15,1 0 0,0 0 16,21 22 0,-21-22-16,21 21 15,-21-21-15</inkml:trace>
  <inkml:trace contextRef="#ctx0" brushRef="#br1" timeOffset="143227.96">16108 9843 0,'21'0'16,"0"0"-16,0 0 15,0-22-15,1 22 16,-1-21-16,0 0 0,0 21 0,0-21 15,0 0-15,22-22 16,-22 22-16,-21 0 0,0 0 16,0 0-16,0 0 0,0-1 0,0 1 15,-21 0-15,0 0 0,-1 21 16,-20-21-16,0 21 0,-43 0 16,43 0-16,-43 0 15,43 21-15,-1 0 0,22 0 16,-21 22-16,0-22 0,20 21 0,1-21 15,0 22-15,0-1 0,0 0 0,21 22 16,0-1 0,0-42-16,0 1 0,21-22 0,0 21 15,0-21-15,0 0 0,22 0 16,-22 0-16,21 0 0,-21 0 0,85-43 16,-63 22-16,-1 0 15,-21 0-15,0 0 16,0 0-16,1-1 0,-1 1 0,-21-21 15,21 21-15,-21 0 0,0-1 0,0 1 16,0 0-16,0 0 16,0 42 15,0 0-31,0 22 0,0-22 16,0 21-16,0 0 0,0 1 0,0-1 15,0 0-15,0 22 0,0-22 16,-21 22-16,21 126 15,0-126-15,-21-1 0,-1 85 16,1-84-16,21-1 0,0 1 16,-21-1-16,0 1 0,21-1 0,-21 107 15,-22-64 1,22-64-16,21-21 0,0 21 0,-21-20 16,0-1-16,0-21 15,0 21-15,-1-21 0,1 0 16,0-21-16,0 21 0,0-43 0,0 22 15,-22-106 1,22 85-16,0-22 0,21 1 0,-21-1 16,21-63-16,0 64 0,0-22 15,0 22-15,21-1 0,0 22 0,0-22 16,0 22-16,64-64 16,21 0-16,-64 64 15,22 21-15,20-64 16,-41 64-16,-1-21 0</inkml:trace>
  <inkml:trace contextRef="#ctx0" brushRef="#br1" timeOffset="143615.74">16679 9737 0,'0'0'0,"0"-21"31,21 21-31,1-22 0,-22 1 16,21 21-16,-21-21 0,21 0 16,0 0-16,-21 0 15,0-1-15,0 1 16,-21 21 0,0 0-16,0 0 0,-1 0 0,1 21 15,-21 43 1,21-43-16,0 0 0,-1 43 15,22-22-15,-21 0 0,21 22 16,0-22-16,0-21 0,0 1 16,0 20-16,0-21 0,21 0 0,22 0 15,-1-21 1,0 0-16,-20 0 16,20 0-16,-21 0 0,21 0 0,1 0 15,-1-21-15,0 0 0,-20 0 0,20 0 16,0 0-16,-21-1 15,1-20-15</inkml:trace>
  <inkml:trace contextRef="#ctx0" brushRef="#br1" timeOffset="143867.78">17293 9356 0,'21'-64'16,"0"1"0,-63 190-16,84-233 15,-42 127-15,0 21 0,0-20 16,0 20-16,-21 0 15,21 1-15,0-1 0,-21 21 0,-21 86 16,42-65 0,0-41-16,0-1 0,0 0 15,0 1-15,0-22 0,0 0 0,0 0 16,0 0-16,0 0 0,21 1 0,0-22 16,0 0-16,0 0 15,1 0-15,-1-22 0,0 22 16,-21-21-16,21 0 0,-21 0 0,21 0 15,-21-22-15</inkml:trace>
  <inkml:trace contextRef="#ctx0" brushRef="#br1" timeOffset="144068.21">17145 9567 0,'-21'0'0,"42"0"0,-42 22 16,42-22-1,0 0-15,0 0 0,22 0 16,-22 0-16,21 0 0,-21-22 16,22 22-16,-1-21 0,0 21 0,1 0 15,-22-21-15,0 21 0,0 0 0,0-21 16,0 21-16,1 0 0,-22-21 16,21 0-16</inkml:trace>
  <inkml:trace contextRef="#ctx0" brushRef="#br1" timeOffset="144832.28">18605 9504 0,'22'-21'16,"-1"21"0,-21-21-16,63-1 15,-20-20-15,-22 21 0,0 0 16,42-22-16,-41 22 16,-1 0-16,-21 0 0,0 0 15,0 0-15,0-1 16,-21 1-16,-64 21 15,64 0-15,-22 0 0,1 0 16,21 21-16,-21-21 0,-1 22 0,1-1 16,21 0-16,-22 0 0,22 0 0,-21 0 15,21 1-15,21-1 0,0 0 16,0 21-16,0 1 16,0-1-16,0-21 0,21 0 15,21 22-15,-21-22 16,22 0-16,-22 0 0,0 21 0,21-20 15,-20-1-15,-1 0 0,0 21 0,0-21 16,0 1-16,-21 41 16,0 1-16,-21-43 0,0 0 15,-21 0-15,20 0 0,-20 0 0,-21-21 16,20 22-16,1-1 0,-22-21 16,22 0-16,-21 0 0,20 0 15,1 0-15,0 0 0,-1-21 0,-20-1 16,63-41-1,-21 42-15,21-22 0,0 22 0,0-21 16,0 0-16,0-1 0,0 1 0,21 0 16,0-1-16,-21 22 0,21 0 15,21-21-15,1 42 16,-22 0-16,0 0 16,0 21-16,-21 0 0,21 0 0,1-21 15,-22 21-15</inkml:trace>
  <inkml:trace contextRef="#ctx0" brushRef="#br1" timeOffset="146609.99">19198 9610 0,'0'0'15,"0"-21"-15,0-1 16,-21 22 0,0 0-16,0 0 0,-1 22 0,1-22 15,21 21-15,-21 0 0,0 0 16,0 0-16,21 22 0,-21-22 16,-1 85-16,22-64 15,-21-21-15,21 21 0,-21-20 16,21 41-16,0-42 0,0 0 15,0 1-15,0-1 0,0 0 16,21-21-16,0 0 0,1 0 16,20 0-16,-21 0 0,0 0 15,22 0-15,-22-21 0,21 0 0,0-1 16,-20 22-16,20-21 0,0 0 16,-21-21-16,22 21 0,-22-1 15,0-20-15,0 21 0,0 0 0,-21-22 16,0 22-16,0 0 15,0 0-15,-21 21 16,0 0-16,0 21 16,21 0-1,0 0-15,0 1 0,0-1 0,0 0 16,21 0-16,0 0 16,-21 0-16,43 1 0,-22 20 15,-21-21-15,21 0 16,0 0-16,0 1 0,-21-1 15,21-21-15,1 21 0,-1 0 16,0-21-16,0 0 0,0 0 0,0 0 16,22 0-16,-22 0 15,0 0-15,43 0 0,-22-21 16,-21 0-16,43 0 0,-43-1 16,0 1-16,0 0 0,0-21 15,0 21-15,1-1 0,-22-20 16,0 21-16,0-21 0,0 20 0,21-62 15,-21 63 1,-21 21-16,-1 0 16,1 21-16,0-21 0,0 21 15,0 0-15,0 0 0,-22 0 16,22 22-16,0-22 0,0 0 16,0 64-16,21-22 15,0-42 1,0 1-16,21-1 0,-21 0 0,21-21 15,0 21-15,0-21 0,22 0 0,-22 0 16,21 0-16,0 0 0,1 0 16,-1 0-16,0 0 0,1 0 0,-1 0 15,0-21-15,64-21 16,-42 20-16,-43 1 16,0-21-16,0 21 0,-21 0 0,0-1 15,0-20-15,0 21 0,0 0 16,0-22-16,0 22 15,0 0-15,-21 21 0,0 0 0,0 0 16,0 21-16,-1-21 0,1 21 16,21 1-16,-21-1 0,0 0 15,21 21-15,-21-21 0,21 22 16,0-22-16,0 0 0,0 0 0,0 0 16,0 1-16,21-22 0,0 21 15,0-21-15,22 0 0,-22 21 0,21-21 16,-21 0-16,22 0 0,-1 0 0,-21 0 15,21 0-15,1 0 0,-22 0 16,21-21-16,-21 21 0,1-21 16,20-1-16,-21 1 0,0 0 0,0 0 0,-21 0 15,22-22-15,-1 1 16,-21-21-16,0 41 16,0 1-16,0 0 0,0 42 31,0 0-31,0 1 15,0-1-15,0 0 0,0 0 0,0 0 16,0 0-16,0 1 0,0-1 16,-21 0-16,21 0 0,0 0 0,-22 0 15,22 1-15,0-1 0,-21-21 16,21 21 0,-21-21-16,0 0 15,21-21 16,0 0-31,0-1 0,0 1 16,21 0-16,21-42 0,-20 41 0,20-20 16,-21 21-16,21 0 15,-20-22-15,20 22 0,-21 0 0,21 0 16,1 21-16,-22 0 0,64 0 16,-85 21-16,21 0 15,-21 0-15,0 1 0,0-1 16,0 0-16,0 0 0,0 0 0,-21 0 15,21 1-15,0-1 0,-22 21 16,1-21-16,21 0 0,0 1 16,0-1-16,0 0 0,21-21 15,1 0-15,-1 0 16,0 0-16,0 0 0,0 0 0,22 0 16,20-21-16,-42 0 0,43-1 15,-22 1-15,-21 0 16,0 0-16,1 0 0,-1-22 15,0 22-15,-21-42 0,0 42 16,0-1-16,0 1 0,0 0 0,0 0 16,-21 21-16,-22 0 15,-20 21-15,42 0 16,0-21-16,21 21 0,-22 1 16,22-1-16,0 0 0,0 21 0,0-21 15,0 1-15,0-1 0,22-21 0,-1 21 16,-21 0-16,21 0 0,0 0 15,0 1-15,0-1 16,-21 0-16,0 0 16,-21-21-1,0 0-15,-21 0 0,21 0 16,-1 0-16,1 0 0,0 0 0,0 0 16,0 0-16,0 0 15,-1 0-15,1 0 0,21-21 16,43 21-1</inkml:trace>
  <inkml:trace contextRef="#ctx0" brushRef="#br1" timeOffset="147193.65">22119 9356 0,'0'-21'16,"0"42"-16,0-64 0,0 22 0,0 0 15,0 42 17,0 0-32,0 1 0,0-1 15,0 21-15,0 0 0,0 1 0,0-1 16,0 0-16,0 22 0,0-22 15,0 22-15,0-22 0,0 0 0,-21 1 16,21-1-16,-21 0 0,21 1 16,-21-1-16,21-21 0,-22 0 15,1 1-15,21 20 0,-21-21 16,0-21-16,0 21 0,21-42 31,0 0-31,0 0 16,0 0-16,0-1 0,0 1 0,0-21 15,21 21-15,0-22 0,0 1 16,0 21-16,1-21 0,-1-1 0,42-20 16,-42 63-16,22-21 15,-22-1-15,21 22 0,-21 0 0,1 0 16,20 22-16,-21-1 0,21 21 16,-20 0-16,-1-20 0,-21-1 15,0 42-15,0 22 16,0-64-16,-21 0 15,-1 0-15,22 1 0,-21-1 0,21 0 16,-21 0-16,0-21 16,21 21-16,0-42 31,21 0-15</inkml:trace>
  <inkml:trace contextRef="#ctx0" brushRef="#br1" timeOffset="147593.94">22691 9800 0,'-22'-21'0,"44"42"0,-65-42 0,1 21 16,42 21-16,-21-21 0,0 21 15,-1 1-15,22-1 0,-21-21 0,21 21 16,0 0-16,0 21 0,0-20 15,0-1-15,0 0 0,0 0 0,0 0 16,0 0-16,0 1 0,0-1 16,21-21-16,1 0 15,20 21-15,0-21 16,-21 0-16,1 0 0,-1 0 0,21 0 16,-21-21-16,0 0 0,22 21 15,-22-22-15,0 1 0,0 0 0,0 0 16,-21-21-16,0 20 0,0-41 15,0-64 1,0 106-16,-21-22 0,0 22 16,0 0-16,0 0 0,0 0 0,-1 21 15,-20 0-15,21 0 0,0 0 0,0 21 16,-1-21-16,22 21 0,0 0 0,-21-21 16,21 21-1,21-21-15,1 0 16</inkml:trace>
  <inkml:trace contextRef="#ctx0" brushRef="#br1" timeOffset="147904.76">23283 9292 0,'0'0'16,"0"-63"-1,0 84 16,-21 0-31,21 0 0,-21 22 0,21-22 16,0 21-16,0 0 0,-21 1 0,21-1 16,-21 0-16,21 1 0,-22 20 15,22-20-15,-21-1 0,21 0 0,0-21 16,-21 22-16,21-1 0,-21 0 0,21-20 16,0-1-16,0 21 0,0-21 15,0 22-15,0-22 16,21-21-1,0 0-15,0 0 16,1 0-16,-1 0 0,-21-21 16,21-1-16,0 1 0,-21-21 15</inkml:trace>
  <inkml:trace contextRef="#ctx0" brushRef="#br1" timeOffset="148115.64">22839 9652 0,'0'0'16,"21"0"-1,0 0-15,0 0 0,0 0 16,1 0-16,20 0 0,-21 0 16,21 0-16,22 0 0,21 0 15,-64 0-15,0 0 16,0 0-16,0 0 0,0 0 0,1 0 15,-1 0-15,0-21 0</inkml:trace>
  <inkml:trace contextRef="#ctx0" brushRef="#br1" timeOffset="148876.2">24003 9398 0,'0'0'0,"0"-21"0,21 0 16,0 0-16,0 21 0,-21-22 16,0 44 15,-21-1-31,0 0 0,0 21 0,0-21 15,0 22-15,-22 20 0,22-20 16,0-1-16,-21 21 0,20-20 0,1-1 16,-21 0-16,21 1 0,0-1 0,-1 0 15,1 1-15,0-22 0,0 0 16,21 0-16,0 0 0,0 1 0,0-44 47,21 22-47,-21-21 0,21 0 15,0-21-15,-21 21 0,22-22 0,-1 1 16,21-43 0,-21 22-16,43-43 0,-43 42 0,21 22 15,-21-21-15,22 20 0,-22 1 16,21-22-16,-21 43 0,1-21 0,20 21 16,-21 0-16,21-1 15,-20 44-15,-22-1 16,0 0-16,0 64 15,0-43-15,0 21 0,0-20 0,0-1 16,-22 22-16,1-22 0,21 21 16,0-20-16,0 20 0,-21-20 0,21-1 15,-21 0-15,21-21 0,-21 22 0,21-22 16,0 21-16,0-21 0,0 1 16,0-1-16,0-42 46,0-1-46,0 1 0,0 0 16</inkml:trace>
  <inkml:trace contextRef="#ctx0" brushRef="#br1" timeOffset="149378.91">23834 9843 0,'0'0'0,"-22"0"0,22 21 16,22-21-1,-1 0-15,21 0 16,-21 0-16,0 0 0,22 0 16,-1-21-16,0 21 0,1-22 15,-1 1-15,0 21 0,22-21 0,-22 0 16,1 0-16,-1 0 0,21-1 0,-20 1 16,-1 0-16,0 0 0,-20 0 15,20 0-15,-42-1 16,-21 22-1,0 0-15,-1 22 0,1-22 0,-21 21 16,21 0-16,0 0 0,-1 0 16,1 0-16,-21 43 15,21-22-15,21-21 16,0 1-16,0-1 0,21 0 16,0-21-16,0 21 0,22 0 15,-22-21-15,0 21 0,0-21 16,0 22-16,0-1 0,22 0 15,-22-21-15,0 21 16,-21 0-16,0 0 0,-21-21 16,0 0-16,0 22 15,-1-22-15,1 0 0,-21 0 0,21 0 16,-43 0-16,22 0 16,21 0-16,0 0 0,-1 0 15,22-22 1,22 1-1,-1 21-15,0-21 16,0 21-16</inkml:trace>
  <inkml:trace contextRef="#ctx0" brushRef="#br1" timeOffset="149699.73">25569 9419 0,'0'0'16,"0"-21"-16,0 0 0,-21 21 31,0 0-31,0 0 16,0 21-16,21 0 16,-43 0-16,43 22 0,-42-22 0,21 21 15,-43 85-15,43-84 16,0-1-16,0 0 0,21 1 15,0-1-15,-21-21 0,21 21 0,0-20 16,0 20-16,0-21 0,21 0 16,21 0-1,-21-21-15,22 22 0,-22-22 0,0 0 16,42 0-16,-41 0 16,-1-22-16,0 1 0,0 0 0</inkml:trace>
  <inkml:trace contextRef="#ctx0" brushRef="#br1" timeOffset="150019.6">26014 9335 0,'0'0'0,"21"0"0,0 0 16,0 0-16,0 0 0,22 0 15,-22 21-15,0 0 0,0-21 16,0 21-16,1 21 0,-22-20 0,0 20 16,21-21-16,-21 21 0,0 1 15,0-1-15,0-21 0,-21 22 0,21-1 16,-43 0-16,22-21 0,0 22 16,0-22-16,-22 21 0,22-21 0,-21 1 15,21-1-15,0 0 0,-22 0 0,22 0 16,0-21-16,0 21 0,0-21 15,-1 0-15,1 0 16</inkml:trace>
  <inkml:trace contextRef="#ctx0" brushRef="#br1" timeOffset="151111.48">15981 15198 0,'0'-21'0,"0"-1"0,0 1 15,0 0-15,0 0 0,0 0 16,0 0 0,0 42-1,0 0 1,0 0-16,0 0 0,0 22 0,0-1 15,0 0-15,0 1 0,0-1 16,0 0-16,0 1 0,0-22 0,0 21 16,0 0-16,0-20 0,0 20 0,0-21 15,0 0-15,0 0 0,0 1 16,0-1-16,0 0 0,-21-21 16,21 21-16,-22-21 15,22-21 16,0 0-31</inkml:trace>
  <inkml:trace contextRef="#ctx0" brushRef="#br1" timeOffset="151458.28">16446 15452 0,'0'21'15,"-21"-21"1,21 21-16,0 0 31,21-21-15,1 0-16,-1 0 16,0 0-16,0 0 15,0-21-15,-21 0 16,0 0-16,0 0 31,0-1-15,-21 22-16,0 0 15,21 22 1,-21-22-16,0 21 16,-1-21-16,22 21 0</inkml:trace>
  <inkml:trace contextRef="#ctx0" brushRef="#br1" timeOffset="154186.87">17208 15748 0,'22'0'47,"-1"0"-47,0 0 0,-21-21 16,21 21-16,0 0 0,0-21 15,1 0-15,-1 21 0,0-22 0,0 1 16,0 21-16,0-21 0,22 0 0,-22 0 16,0 21-16,0-21 15,0-1-15,1 1 0,-22 0 0,0 0 16,0 0-16,0 0 0,0-1 0,0 1 16,0 0-16,-22 21 15,1 0 1,0 0-16,21 21 0,-21 0 15,0 1-15,21 20 16,-21-21-16,21 21 0,0-20 0,0 41 16,0-21-16,0-20 0,0 20 15,0-21-15,21 0 0,-21 0 0,42 22 16,-21-43-16,-21 21 16,21-21-16,1 0 0,-1 0 15,0 0-15,0 0 0,0 0 16,0-21-16,1 21 0,-1-21 15,-21-1-15,21 1 0,0 0 16,0 0-16,0 0 0,1 0 0,-1-1 16,0-20-16,0 21 0,0 0 15,22-22-15,-22 22 0,0 0 0,0 0 16,21 21-16,22 0 16,-43 0-16,0 0 0,0 0 15,1 21-15,-22 0 0,0 0 16,0 1-16,0-1 0,0 0 0,0 0 15,0 0-15,0 22 0,-22-22 16,1 0-16,0 0 0,-42 21 16,41-20-16,1-22 0,0 21 0,21 0 15,-21-21-15,0 21 16,21-42 0,21 21-1,0-21-15,0 0 0,0-1 16,1 22-16,20-21 0,0 0 15,1-21-15,-1 21 0,-21-1 0,21 1 0,1 0 16,-1-21-16,-21 21 16,22-1-16,-22 1 0,0 0 0,0 21 15,-21-21-15,0 0 0,-21 21 32,0 0-32,0 21 15,-1 0-15,1 0 0,0-21 16,0 43-16,0-22 0,0 0 0,-1 0 15,1 0-15,0 22 0,21-22 0,0 0 16,-21 0-16,21 0 0,0 43 16,0-43-16,21 0 15,0 0-15,0-21 0,1 0 0,20 21 16,0-21-16,-21 0 16,22 0-16,-1 0 0,0 0 0,1-21 15,84-21-15,-43 21 16,-41 0-16,-1-1 15,-21 1-15,0 0 0,1 0 0,-1 0 16,-21-22-16,21 22 0,-21 0 0,0 0 16,0 0-16,0 0 0,0-1 15,-21 22-15,0 0 0,-1 0 16,1 22-16,0-1 16,0 0-16,21 0 0,0 0 15,-21 0-15,0 43 16,21-43-16,0 0 0,0 0 15,0 22-15,0-22 0,0 0 0,0 0 16,21 0-16,0-21 0,0 22 16,0-22-16,0 0 15,1 0-15,-1 0 0,0 0 0,0 0 16,21-22-16,-20 22 0,-1-21 0,0 0 16,21 0-16,43-64 15,-64 64-15,0-21 16,43-22-16,-43 43 0,0 0 15,0 0-15,-21 0 0,21-1 0,1 22 16,-22 22 0,0-1-1,0 0-15,0 0 16,0 0-16,0 0 16,0 1-1,0-44 16,21 1-15,-21 0-16,0 0 16,0 0-16,0 0 0,0-1 15,-21 1-15,21 0 16,-22 21 0,1 0-16,0 0 0,0 21 15,0 0-15,0-21 16,21 22-16,-22 20 0,1-21 0,21 0 15,-21 0-15,21 43 0,0-43 16,0 21-16,0-20 0,0-1 16,0 42-16,0-42 0,0 1 15,0-1-15,21 0 0,0 0 0,1-21 16,20 21-16,-21-21 16,21 0-16,1 0 0,-1 0 0,0 0 15,1 0-15,-1 0 0,22 0 0,-22 0 0,-21-21 16,21 0-16,1 0 15,-1-22-15,-21 22 0,0-21 0,1 21 16,-1-22-16,0 22 0,0-21 0,-21 21 16,21 0-16,-21-1 0,0 1 15,0 0-15,0 42 32,0 0-32,0 1 15,-21-1-15,21 0 0,0 0 0,0 0 16,0 0-16,0 22 0,0-22 15,0 0-15,0 0 0,0 0 0,0 1 16,21-1 0,0-21-16,1 21 0,-1-21 15,0 0-15,0 0 0,0 0 16,22 0-16,-22-21 0,0 0 0,0 21 16,0-22-16,0 1 0,1 0 15,-1 0-15,0-21 0,21-1 16,-42 1-16,21 0 0,1 20 15,-22-20-15,0 21 16,0 0-16,21 0 0,-21 42 31,0 0-31,0 0 0,0 0 16,0 0-16,0 1 0,0-1 16,0 0-16,0 0 0,0 21 0,0-20 15,0-1-15,0 0 16,21 0-16,-21 0 0,21 0 15,0-21-15,0 0 0,1 0 16,-1 0-16,0 0 0,0 0 0,0 0 16,0 0-16,1-21 0,-1 21 0,21-21 15,-21 0-15,0-21 0,1 20 16,20-41-16,-21 21 16,0-1-16,22-41 0,-22 41 15,0-20-15,-21 20 0,21-20 16,-21 21-16,21-1 0,-21-63 15,0 85-15,21 0 16,-21 0-16,0 42 16,0 0-16,0 0 15,0 1-15,-21 20 0,21 0 16,0 43-16,-21 0 16,21-43-16,0 0 0,-21 1 0,21-1 15,0-21-15,0 21 0,0-20 16,0 20-16,0-21 0,0 0 0,0 22 15,0-22-15,0 0 0,0 0 16,21-21-16,0 21 0,0 0 16,1-21-16,-1 0 0,0 0 0,0 0 15,0 0-15,0 0 0,22-21 0,-22 21 16,0-21-16,21 0 0,-20 0 16,-1 0-16,0-1 0,21 1 0,-21-21 15,1 0-15,-22 20 16,21-20-16,-21 21 0,0 0 0,0-22 15,0 22 1,-21 21-16,-1 0 0,1 21 16,21 1-16,-21-1 0,0 0 15,0 0-15,21 0 0,0 0 0,-21 43 16,21-43-16,0 0 16,0 0-16,0 1 0,0-1 15,0 21-15,21-21 0,0-21 16,-21 21-16,21-21 0,0 0 0,22 0 15,20 0-15,-42 0 16,22 0-16,-22 0 0,21 0 0,0-21 16,-20 0-16,20 21 0,-21-21 0,0 0 15,0 0-15,1 21 0,-1-22 16,-21 1-16,0 0 0,0 0 16</inkml:trace>
  <inkml:trace contextRef="#ctx0" brushRef="#br1" timeOffset="154458.71">21018 15367 0,'0'21'15,"22"-21"-15,20 0 0,43 0 16,-43-21-1,0 21-15,1 0 0,-1-21 0,0 21 16,1 0-16,-1 0 0,21-21 16,-20 21-16,-22 0 0,21 0 15,-21 0-15,1 0 0,-1 0 16,-21-21 0,-21 21-1</inkml:trace>
  <inkml:trace contextRef="#ctx0" brushRef="#br1" timeOffset="155167.31">22458 15282 0,'21'0'15,"0"0"-15,0-21 16,22 0-16,-22 21 0,0-21 16,0 21-16,0-21 0,0 21 15,1-21-15,-1-1 0,0 22 0,0-21 16,-21 0-16,0 0 0,0 0 16,0 0-16,-21-1 0,0 1 15,0 21-15,-22 0 0,22 0 0,-21 0 16,-1 0-16,22 0 0,-21 0 15,0 0-15,20 21 0,1 1 0,0-1 16,0 0-16,0 0 0,21 0 0,0 0 16,0 22-1,0-1-15,0-21 0,0 22 0,0-22 16,0 21-16,21-21 0,0 0 0,-21 22 16,21-22-16,-21 21 0,21-21 15,-21 22-15,43-1 0,-43 0 16,0-20-16,0 20 0,0 0 15,0 1 1,-21-22-16,-22-21 0,22 21 0,0-21 16,-21 0-16,-1 0 0,1 0 0,21 0 15,-22-21-15,1 21 0,21-21 0,-21-1 16,20 1-16,1 0 0,0 0 0,0-21 16,21-1-1,0 1-15,0 21 0,0 0 16,0-22-16,21 22 0,0 0 0,0 0 15,1 0-15,-1-1 0,0 22 16,0 0-16,0 0 0,0 0 16,1 0-16,-1 0 15,0 0-15,0 22 0</inkml:trace>
  <inkml:trace contextRef="#ctx0" brushRef="#br1" timeOffset="155879.42">22966 15431 0,'0'0'0,"0"-22"0,0 1 0,-21 21 16,-1-21-16,1 21 0,-21 0 15,21 0-15,0 21 16,-1 0-16,1 1 0,0-1 0,21 0 15,-42 42-15,42-41 16,-21 20-16,21-21 0,0 21 0,0-20 16,0 20-16,0-21 0,0 0 15,0 0-15,0 1 0,0-1 0,21-21 16,0 21-16,21-21 16,-21 0-16,1 0 0,-1 0 0,21 0 15,-21 0-15,43 0 0,-22-21 16,0 0-16,-20-1 0,-1 1 15,21 0-15,-21-21 0,43-43 16,-64 43-16,0 21 0,0-22 16,0 22-16,0 0 0,-21 42 31,21 0-15,0 0-16,-22 1 0,22-1 15,0 0-15,0 0 0,0 0 0,0 0 16,0 1-16,22-1 0,-22 0 15,21 0-15,0-21 0,-21 21 0,21 0 16,43-21-16,-43 0 16,0 0-16,0 0 15,0 0-15,0 0 0,1-21 16,-1 21-16,0-21 0,-21 0 0,21 0 16,0 0-16,0-1 0,1 1 15,-1-42-15,0 42 0,-21-22 16,0 22-16,21-21 15,0 42-15,-21 21 32,0 0-32,0 0 0,0 0 0,0 22 15,0-22-15,-21 0 0,21 0 0,0 0 16,0 1-16,0-1 0,0 0 16,0 0-16,0 0 0,0 0 15,21-21 1,-21-21 15,0 0-31</inkml:trace>
  <inkml:trace contextRef="#ctx0" brushRef="#br1" timeOffset="156046.62">23707 15198 0,'-22'0'0,"44"0"0,-65 0 15,22 0 1,21 21 15</inkml:trace>
  <inkml:trace contextRef="#ctx0" brushRef="#br1" timeOffset="156375.43">24130 15388 0,'-21'0'0,"0"0"16,-1 0-16,1 21 16,21 1-16,-21-1 15,21 21-15,0-21 0,0 22 16,0-1-16,0 0 0,0-21 15,0 22-15,0-1 0,0 0 0,0 43 16,0-21-16,0-22 16,0 0-16,0 1 0,0-1 0,0 21 15,0-20-15,0-1 0,-21 0 0,0 1 16,0-22-16,-1 21 0,22 1 16,-21-22-16,0 0 0,0 0 0,21 21 15,-21-42 1,21-21-1,0 0 1</inkml:trace>
  <inkml:trace contextRef="#ctx0" brushRef="#br1" timeOffset="156679.25">23982 15685 0,'0'-64'15,"0"445"-15,0-698 0,0 211 0,21 42 0,-21 22 16,0 0-16,21-1 0,0 22 0,0-21 15,1 21-15,-1-1 0,21 1 16,-21 0-16,0 21 0,22 0 16,-22 0-16,0 0 0,21 0 0,-20 21 0,-1 0 15,0 1-15,-21-1 0,0 0 16,0 21-16,0-21 0,0 22 0,-21-1 16,0-21-16,-1 22 15,1-22-15,-21 0 0,21-21 16,-22 21-16,1 0 0,21-21 0,0 21 15,-22-21-15,22 0 0,0 0 16,42-21 15,0 0-31,1 21 16,-1-21-16</inkml:trace>
  <inkml:trace contextRef="#ctx0" brushRef="#br1" timeOffset="156978.59">24638 15028 0,'0'0'0,"21"-21"15,-21 0-15,0 0 0,0 0 0,0 42 32,0 0-17,0 0-15,-21 22 0,0-1 0,21 0 16,0 1-16,-21-1 0,-1 0 0,22 1 15,-21-1-15,21 0 16,0 43-16,-21-64 0,21 21 16,0-20-16,0 20 0,0-21 15,0 0-15,0 0 16,21-21-16,0 0 0,1 0 16,-1 0-16,0 0 0,0 0 15,0 0-15,0 0 0,-21-21 16,0 0-16</inkml:trace>
  <inkml:trace contextRef="#ctx0" brushRef="#br1" timeOffset="157168.49">24469 15367 0,'0'0'0,"21"0"31,0-21-31,0 21 0,0-21 0,0 21 15,22 0-15,-22 0 0,21-21 0,-21 21 16,22 0-16,-1 0 0,0-22 16,-20 22-16,20 0 0,0-21 0,-21 21 15,22-21-15,-1 21 0</inkml:trace>
  <inkml:trace contextRef="#ctx0" brushRef="#br1" timeOffset="157467.31">25675 15071 0,'0'-21'16,"-21"21"0,0 0-16,0 0 0,-1 21 15,1 0-15,0 0 16,21 0-16,-21 22 0,21-22 0,-21 21 15,21 0-15,0 1 0,0-1 16,0 0-16,0-20 0,0 20 0,0 0 16,0 43-1,21-43-15,0-21 16,0 1-16,0-1 0,1-21 16,-1 0-16,0 0 0,0 0 0,0 0 15,0 0-15,1 0 0,20-21 16</inkml:trace>
  <inkml:trace contextRef="#ctx0" brushRef="#br1" timeOffset="157729.82">26225 15007 0,'22'0'0,"-44"0"0,44-21 0,-1 21 0,0 0 31,0 0-31,0 0 0,-21 21 0,21 0 15,-21 1-15,22 20 16,-22-21-16,0 21 0,0 1 0,0-1 16,0 0-16,0-20 0,0 20 0,0 0 15,0 1-15,0-1 0,-22-21 16,1 0-16,21 22 0,-21-22 0,0 0 16,0 0-16,0 0 15,-1 0-15,1-21 0,-42 22 16,42-22-16,-22 0 0</inkml:trace>
  <inkml:trace contextRef="#ctx0" brushRef="#br1" timeOffset="158796.46">16002 16806 0,'0'0'0,"-21"0"0,0 0 16,-1-21-16,1 21 0,0-21 16,0 0-1,0 0-15,21 0 16,0-1-16,0 1 0,21 0 16,0 0-16,0 0 0,0 21 0,1-21 15,-1 21-15,0 0 0,0 0 16,0 0-16,0 0 0,1 0 0,-1 21 15,0 21-15,0-21 0,0 22 16,-21-1-16,21-21 0,-21 106 16,-21-42-1,0-43-15,0 0 0,-21 22 16,20-43-16,-20 0 0,0 22 16,-1-22-16,22 0 15,-21-21-15,21 0 0,0 0 0,-1 0 16,-20 0-16,21 0 0,0 0 15,21-21-15,-21-22 0,21-20 16,0 42-16,0 0 16,21-22-16,-21 22 0,21 0 15,0 21-15,0-21 0,0 21 0,1 0 16,-1 0-16,0 21 0,0 0 16,0-21-16,0 21 0,1 22 0,-22-22 15,21 0-15,0 21 0,0-21 16,-21 1-16,21-1 0,-21 0 15,21 0-15,1 0 0,-22 0 0,21 1 16,0-1 0,0-21-16,0 0 0,0 0 15,1 0-15,-1-21 0</inkml:trace>
  <inkml:trace contextRef="#ctx0" brushRef="#br1" timeOffset="158975.35">16764 17060 0,'21'-21'78,"0"21"-62,-21-21-16</inkml:trace>
  <inkml:trace contextRef="#ctx0" brushRef="#br1" timeOffset="161443.31">17314 17230 0,'0'0'15,"21"0"16,1 0-31,20-21 0,-21 21 16,21-22-16,1 1 0,-1 0 0,0 0 16,-20 0-16,20-22 0,21-20 15,-20 42-15,-22-22 0,0 1 16,0 0-16,-21 21 0,0-22 16,0 22-16,0 0 0,0 0 0,0 0 15,-21 21-15,0 0 16,0 0-16,0 21 0,-1 21 15,1-21-15,0 22 0,0-1 16,21 0-16,0 22 0,-21-22 0,21 0 16,0 1-16,0-1 0,0 0 15,0 22-15,0-43 0,0 0 16,0 0-16,21 1 0,0-22 16,0 0-16,0 0 0,1 0 15,-1 0-15,0 0 0,0 0 16,21-22-16,-20 1 0,-1 0 0,0 0 15,0 0-15,0-22 0,0 1 16,22 21-16,-22-21 0,0-1 0,0 1 16,0 21-16,22-22 0,20 1 15,-42 42-15,1 0 0,20 0 16,-21 0-16,0 0 0,0 0 0,1 21 16,-1 0-16,-21 1 0,0-1 15,21 0-15,-21 21 0,0-21 16,0 43-16,-21-43 0,21 0 15,-21 0-15,-1 1 0,1-1 16,0 0-16,0 0 0,21 0 0,-21-21 16,0 21-16,21-42 31,21 21-31,0-21 16,0 0-16,0 0 0,0 0 15,22-1-15,-22 1 0,21 0 0,-21 0 16,22-21-16,-1-22 15,0 43-15,1-21 16,-43 20-16,0 1 0,21 0 16,-42 21-1,0 0 1,-1 21-16,1 0 0,0 1 0,0-1 16,0 0-16,0 42 15,-1-41-15,22 20 0,-21-21 16,21 21-16,0-20 0,0-1 0,0 0 15,0 0-15,0 0 0,21 0 0,1 1 16,-1-1-16,21-21 0,-21 0 16,22 0-16,-1 0 0,0 0 15,1 0-15,-1 0 0,21 0 0,-20-21 16,-1 21-16,0-22 0,1 1 16,20 0-16,-42-21 0,1 21 15,-1-1-15,-21 1 0,21-21 0,-21 21 16,0 0-16,0-1 0,0 1 15,-21 21-15,0-21 16,-1 21-16,1 21 16,0-21-16,0 21 0,21 1 15,0-1-15,-21 21 0,21-21 0,0 0 16,0 1-16,0-1 0,0 21 0,0-21 16,21 22-1,0-22-15,0-21 0,0 0 16,1 0-16,-1 0 0,0 0 0,0 0 15,0 0-15,22 0 0,-22 0 0,0 0 16,42-21-16,-20-1 16,-22 1-16,0 0 0,0 0 0,0 0 15,1-22-15,-1 22 0,0 0 16,0-21-16,-21 21 0,21-1 0,-21 1 16,21 0-16,1 21 15,-22 21 1,0 0-1,0 1 1,0-1 0,21-21 15,-21-21-31,0-1 16,0 1-1,0 0-15,-21 21 31,-1 0-31,1 0 0,0 0 16,0 21-16,0 0 16,0 1-16,-1-1 15,22 0-15,-21 0 0,0 21 0,21-20 16,-21-1-16,21 0 0,0 0 16,0 0-16,0 22 0,0-22 0,42 0 15,-21 0-15,1 0 0,-1 0 16,21-21-16,-21 0 0,22 22 15,-1-22-15,-21 0 0,64 0 16,-43 0-16,-21 0 0,22 0 16,-22-22-16,0 1 0,42 0 15,-41 0-15,-1 0 0,0 0 16,-21-1-16,21-20 0,-21 21 0,21-43 16,-21 43-16,0-21 15,0 21-15,0 0 16,0 42 15,0 0-31,0 0 0,0 0 16,0 22-16,0-22 0,0 0 0,0 0 15,0 0-15,0 0 0,0 1 16,21-1-16,-21 0 0,22-21 0,-22 21 16,21 0-16,0-21 15,0 0-15,0 0 0,0 0 16,1 0-16,-1 0 15,0-21-15,-21 0 0,21 21 16,0-21-16,-21 0 0,21-1 0,22-20 16,-22 0-16,-21 21 15,21-1-15,0-20 0,-21 21 0,21 0 16,-21 0-16,22-1 0,-22 44 31,0-1-31,0 0 0,0 0 16,0 0-16,0 0 0,0 1 15,0-1-15,0 0 0,0 0 0,0 0 16,0 0-16,0 1 0,0-1 16,0 0-16,0 0 15,21-21-15,0 21 0,0-21 0,0 0 16,0 0-16,1 0 0,-1 0 16,42 0-16,-42 0 0,1-21 15,-1 0-15,42 0 0,-42-22 16,1 22-16,-1 0 0,0-21 15,0-1-15,0 1 0,-21 0 16,21-1-16,-21-20 0,22 21 16,-22-1-16,0-20 0,0 20 0,0 22 15,21-21-15,-21 21 0,0 0 0,0 63 47,-21-21-47,21 0 0,0 22 16,0-1-16,0 0 0,0 1 0,0-1 15,0 0-15,0 1 0,0-22 16,0 21-16,0 0 0,0-20 0,0 20 16,0-21-16,0 0 0,21 0 15,0 1-15,-21-1 0,21-21 0,0 21 16,0-21-16,1 0 0,-1 0 16,0 0-16,0 0 0,0 0 15,22-21-15,20-22 16,-42 22-16,-21-21 15,21 21-15,1 0 0,-22-1 0,21-20 16,-21 21-16,0 0 0,0 0 0,-21 21 31,-1 21-15,1 0-16,21 0 0,0 0 16,-21 0-16,21 1 0,-21-1 0,21 0 15,0 0-15,0 0 0,0 0 16,0 1-16,0-1 0,21-21 15,0 21-15,0-21 0,1 0 16,-1 0-16,0 0 16,21 0-16,-21 0 0,1 0 15,-1-21-15,21 21 0,-21-21 16,43-43-16,-64 43 16,0 0-16</inkml:trace>
  <inkml:trace contextRef="#ctx0" brushRef="#br1" timeOffset="161648.19">21082 16933 0,'-21'0'0,"42"0"0,-21 0 31,21 0-31,0 0 16,0 0-16,1 0 0,-1 0 15,0 0-15,0 0 0,0 0 0,0 0 16,1 0-16,-1-21 16,0 21-16,21 0 0</inkml:trace>
  <inkml:trace contextRef="#ctx0" brushRef="#br1" timeOffset="162297.32">22034 16785 0,'0'-21'0,"0"42"0,0-63 0,0 21 15,0 0-15,0-1 0,0 1 16,0 0-16,22 0 0,-22 0 16,21 21-16,-21 21 31,0 0-31,0 21 16,0-20-16,0 20 0,-21 0 0,-1 1 15,1 20-15,21-21 0,-21 1 16,0-1-16,-21 22 15,20-43-15,1 21 0,21-21 0,0 0 16,-21 1-16,21-1 0,-21-21 16,21-21 15,21-1-31,0 1 0,0 0 16,1 0-16,-22 0 0,21-22 15,0 1-15,0 0 0,0-1 16,0 1-16,22-21 0,-22 20 0,0-20 15,0 20-15,0 1 0,1 21 16,-1-21-16,0 20 0,-21 1 0,21 21 16,-21 21-1,0 1-15,0-1 0,0 21 0,0-21 16,0 22-16,0-1 0,0 0 0,0 1 16,0-1-16,0 0 0,0-21 15,0 22-15,0 63 16,0-85-16,0 0 15,0 0-15,0 0 0,0 22 16,0-22-16,0-42 31,-21 21-31,0-22 16</inkml:trace>
  <inkml:trace contextRef="#ctx0" brushRef="#br1" timeOffset="162799.94">21992 17018 0,'-21'0'15,"42"0"1,-21 0 0,21-21-1,0 21-15,1 0 0,-1 0 0,21 0 16,0-21-16,1 21 0,-1 0 0,0 0 16,1 0-16,-1-21 0,0 21 15,1 0-15,-1 0 0,-21-22 0,22 22 16,-22 0-16,0 0 0,0-21 15,0 21-15,-21-21 0,0 0 16,-21 21-16,0 0 16,0 0-16,0-21 0,-1 21 15,1 0-15,0 0 0,0 0 16,0 21 0,21 0-1,0 0-15,0 0 0,21-21 16,0 22-16,0-1 0,0 0 15,1 0-15,-1 0 0,21 0 0,-21 1 16,0-1-16,1 0 0,-1 0 16,-21 0-16,0 0 0,0 1 15,-21-22-15,-1 0 16,-20 0-16,21 0 0,0 0 16,-22 0-16,22 0 0,-21 0 15,21 0-15,0 0 0,-1 0 0,1 0 16,0-22-16,21 1 31,21 21-15,0 0-16,1 0 0,-1-21 0,0 21 15,0-21-15,21 21 0,-20 0 16,20 0-16</inkml:trace>
  <inkml:trace contextRef="#ctx0" brushRef="#br1" timeOffset="163375.6">22881 16976 0,'0'-21'15,"0"-43"1,0 149-16,0-149 31,0 85-15,0 1-16,0-1 0,0 0 16,0 0-16,0 0 0,0 0 15,0 1-15,21-1 0,0 0 16,1 0-16,-1-21 0,0 21 15,0-21-15,21 0 0,-20 0 16,20 0-16,-21 0 0,21 0 0,-20 0 16,83-63-1,-83 63-15,-1-21 0,21-22 16,-42 22-16,0 0 16,21 0-16,-21 0 0,0-1 0,0 1 15,21 21-15,-21 21 31,-21 1-31,21-1 16,-21 0-16,0 21 0,21-21 16,0 22-16,0-1 0,-21 0 0,21 1 15,0-1-15,0 0 0,0 22 0,0-22 16,0 85 0,-21-84-16,21 84 0,0-64 15,0 1-15,0-1 0,0-21 0,0 22 16,0-1-16,-22-20 0,1 20 15,0-20-15,0-1 0,0 0 16,-22 1-16,22-1 0,-21-21 0,-43 21 16,43-42-16,0 0 15,20 0-15,-20 0 0,-43-42 16,64 21-16,-21-21 0,21-1 0,0 22 16,21-21-16,0-22 0,0 22 15,0 0-15,0-1 0,0-20 0,42 20 16,-21-20-16,0 21 0,22-22 15,-1 22-15,0-1 0,1 1 0</inkml:trace>
  <inkml:trace contextRef="#ctx0" brushRef="#br1" timeOffset="163891.95">23982 16828 0,'0'-22'16,"0"1"0,-21 21-16,21 21 15,0 1 1,0-1-16,-22 0 0,22 42 16,0-41-16,0 41 15,0-42-15,0 0 16,0 1-16,0-1 0,0 0 15,0-42 17,0 0-17,0-1-15,0 1 0,0 0 16,0 0-16,22-21 0,-1 20 0,0-20 16,0 21-16,0-21 0,0 20 15,1 1-15,20 0 0,0 0 16,22 21-16,-43 0 15,0 0-15,0 21 0,0-21 16,1 21-16,-1 22 0,0-22 0,-21 0 16,0 21-16,0-21 0,0 43 15,0-43-15,-21 21 16,0-20-16,21-1 0,-22 0 16,22 0-16,-21-21 0,0 0 0,21 21 15,0-42 16,0 0-15,0 0 0</inkml:trace>
  <inkml:trace contextRef="#ctx0" brushRef="#br1" timeOffset="164191.29">24638 16912 0,'0'0'0,"21"-21"16,-21-42 0,0 41-16,0 1 15,-21 21-15,0 0 0,0 0 16,-1 21 0,1 1-16,0-1 0,0 0 0,0 0 15,0 0-15,21 0 0,0 22 0,0-22 16,0 0-16,0 21 0,0-20 15,0 20-15,0-21 0,0 0 16,0 0-16,21-21 0,0 22 16,0-22-16,0 0 0,0 0 0,1 0 15,-1 0-15,0 0 0,21 0 0,-21 0 16,43-22-16,-22 1 16</inkml:trace>
  <inkml:trace contextRef="#ctx0" brushRef="#br1" timeOffset="165059.87">25167 16616 0,'0'-42'16,"0"20"-16,0 86 0,0-149 0,0 64 15,-21 42 17,0 0-32,0 22 15,-1-22-15,22 21 0,0-21 16,-42 64-16,42-43 0,0 1 15,0-1-15,-21 0 0,21 1 16,-21-22-16,21 21 0,0-21 0,0 1 16,0-1-16,0 0 0,-21 0 15,21 0 1,0-42 218,21 0-202,-21 0-32,21 21 15,-21-21-15,21-1 16,-21 1-16,21 0 0,0 0 15,1-21 1,-1-1-16,-21 22 0,21-21 0,-21 21 16,0-22-16,21 22 0,-21 0 0,21-21 15,-21 20-15,0 1 16,0 0-16,-21 21 16,0 0-16,0-21 0,0 21 15,-1 0-15,1 0 0,0 0 16,21 21-16,0 0 15,0 0-15,0 1 16,21-1-16,0 0 0,1 0 16,-1 21-16,0-20 0,0-1 15,-21 21-15,21 22 16,-21-43-16,0 21 0,0-21 16,0 0-16,0 1 0,0-1 0,0 0 15,0 0-15,-21 0 0,0-21 0,0 0 16,0 21-16,-1-21 0,1 0 15,0 0-15,0 0 0,0 0 0,0 0 16,-1 0 0,22-21-16,0 0 15,22 21-15,-1-21 16,0 0-16,0 21 0,0-21 16</inkml:trace>
  <inkml:trace contextRef="#ctx0" brushRef="#br1" timeOffset="165794.45">25612 16828 0,'0'0'0,"0"-22"0,0 1 0,0 0 16,0-21-16,0 21 0,-22-1 0,1 22 16,0-21-16,0 21 0,0 0 15,0 0-15,21 21 16,-22-21-16,1 22 0,-21 41 15,42-42-15,0 0 0,-21 22 16,21-22-16,-21 21 0,21 22 16,0-43-16,0 21 0,0-21 0,0 1 15,21-1-15,0-21 0,0 21 16,-21 0-16,21-21 0,0 0 0,1 0 16,-1 21-16,0-21 0,0 0 15,0 0-15,0 0 0,1 0 0,20-21 16,-21 0-16,0 0 0,0 21 15,1-21-15,-1-22 0,21 22 0,-21 0 16,0-21-16,1-1 0,-1 22 16,0-21-16,0-1 0,0 22 15,-21 0-15,0 0 0,0 42 47,0 0-47,-21 0 0,21 1 16,0-1-16,0 0 0,0 21 15,0-21-15,0 1 0,0-1 0,0 0 16,0 0-16,0 0 0,0 0 16,0 1-16,0-1 0,0 0 15,0 0-15,0 0 0,21-21 16,0 0 0,1 0-1,-1 0-15,0 0 0,0 0 16,0 0-16,0-21 0,22 21 0,-22-21 15,0 0-15,0 0 0,22-1 16,-22 1-16,0-21 0,0 21 0,0 0 16,0-22-16,-21 22 0,22 0 15,-22 42 1,0 0 0,-22 0-16,22 22 0,0-22 15,0 0-15,-21 0 16,21 0-16,-21 1 0,21-1 15,0 0-15,0 0 16,0-42 15</inkml:trace>
  <inkml:trace contextRef="#ctx0" brushRef="#br1" timeOffset="165974.24">26374 16828 0,'-22'-22'16,"22"149"-16,-21-275 0,64 191 0,-107-86 31,64 22-31,21 21 47,-21 21-47,21 0 16,1-21-16</inkml:trace>
  <inkml:trace contextRef="#ctx0" brushRef="#br1" timeOffset="166330.54">26606 16912 0,'0'-21'0,"-21"21"15,21 21 16,-21 0-31,21 1 0,0-1 16,-21 21-16,21 0 0,0 1 0,0-22 16,0 21-16,0 22 0,0-22 15,0 0-15,-21 1 0,21-1 0,-21 0 16,21 1-16,0 20 0,-22-20 16,1-1-16,0 0 0,21 1 0,-21-1 15,0 0-15,0 1 0,-1-22 16,1 21-16,21 0 0,-21-20 15,0-1-15,21 0 0,0 0 16,0 0-16,0 0 0,21-42 31,0 0-31,-21 0 16,21 0-16,1 0 0,-1-22 16,0 1-16,-21 0 0,21-1 0,0-20 15</inkml:trace>
  <inkml:trace contextRef="#ctx0" brushRef="#br1" timeOffset="166575.41">26522 17272 0,'0'-127'16,"84"-21"0,-62 127-1,-128 317-15,233-613 0,-106 317 0,0-22 16,0 1-16,22 21 0,-22 0 0,0 0 16,0 0-16,0 0 0,0 21 15,-21 1-15,0-1 0,0 21 16,0-21-16,0 0 0,0 1 15,-21-1-15,0 0 0,0 0 0,-21 0 16,20-21-16,-20 21 16,21-21-16,0 0 0,0 0 15,-1 0-15,22-21 32,0 0-32,0 0 15</inkml:trace>
  <inkml:trace contextRef="#ctx0" brushRef="#br1" timeOffset="166874.73">26987 16552 0,'0'0'0,"0"-21"0,0 0 0,0 0 16,0 42 15,-21 0-15,0 0-16,21 1 0,0 20 15,-21-21-15,0 21 0,0 43 16,-1-43-16,22-20 0,0 20 16,0 0-16,-21-21 0,21 22 0,0-22 15,0 0-15,0 0 0,0 0 16,0 1-16,0-1 0,21-21 0,43 21 16,-43-21-1,0 0-15,0 0 0,1 0 16,-1 0-16,0-21 0,0 21 0,-21-21 15,0-1-15,0 1 0,0 0 16</inkml:trace>
  <inkml:trace contextRef="#ctx0" brushRef="#br1" timeOffset="167050.63">26839 16828 0,'-21'0'15,"63"0"-15,-63 0 16,0-22-16,42 22 15,0 0 1,1 0-16,20 0 0,-21 0 16,0 0-16,22 0 0,-22 0 15,21 0-15,-21 0 0,0 0 0,22 0 16,-22 0-16</inkml:trace>
  <inkml:trace contextRef="#ctx0" brushRef="#br1" timeOffset="167306.48">27474 16701 0,'0'-22'0,"0"1"15,0 42 17,-21 1-32,0-1 0,0 0 0,21 0 15,0 21-15,-21-20 0,21 20 16,-22-21-16,22 0 0,0 22 15,0-22-15,0 0 0,0 0 16,0 0-16,0 0 0,0 1 0,0-1 16,22-21 15,-1 0-31,0 0 0</inkml:trace>
  <inkml:trace contextRef="#ctx0" brushRef="#br1" timeOffset="167551.85">27771 16722 0,'0'-21'0,"21"21"31,0 0-15,-21 21-16,21 21 15,-21-21-15,0 0 0,0 1 0,0 20 16,0-21-16,0 21 0,0-20 0,0 20 15,-21-21-15,0 21 0,0-20 16,-1 20-16,1 0 16,-21-21-16,21 1 0,0-22 15,-1 21-15,1 0 0,-21-21 0,21 0 16,-22 0-16,1 21 0</inkml:trace>
  <inkml:trace contextRef="#ctx0" brushRef="#br1" timeOffset="168280.5">23537 17187 0,'0'22'16,"0"-1"-1,0 0 1,0 0 0,21-21-16,1 0 0,-1 0 15,0 0-15,0 0 0,0 0 16,0 0-16,1-21 0,-1 0 15,0 21-15,0 0 0,0-21 0,0-1 16,1 22-16,-22-21 0,21 0 16,0-21-1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10:53:05.7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1164 0,'0'-21'0,"0"0"15,0 0-15,0 0 16,0-1 0,21 1-16,-21 0 0,0 0 15,0 42 17,0 0-17,0 22-15,0-22 0,0 21 16,0 0-16,0-20 0,0 20 0,0 0 15,0 22-15,0-22 16,0 0-16,0 1 0,0 20 16,-21-20-16,21-1 0,0 43 15,0-43-15,0 0 16,0-21-16,0 1 0,0 20 0,21-42 31,-21-21-15,21 0-16,-21-22 0,21 22 15,0-21-15,0-1 0,1 22 16,-1-21-16,0 0 0,0-1 0,0 1 16,0 21-16,1-22 15,-22 22-15,21 0 0,0 0 0,0 0 16,-21 0 0,21 21-16,0 0 15,-21 21-15,0 0 0,0 0 16,22 0-16,-22 0 0,0 1 15,0-1-15,21 21 0,-21-21 0,0 0 16,0 22-16,0-22 0,21 21 16,0-21-16,0 22 15,0-22-15,1 0 0,-1 0 16,0-21-16,0 0 0,21 0 0,-20 0 16,20 0-16,-21-21 0,21 0 15,-20 0-15,-1 0 0,21-1 16,-21-20-16,0 0 0,22-22 15,-43 22-15,0 0 0,0-1 16,0 22-16,0-21 0,0-1 0,-21 22 16,-1-21-16,1 21 0,0 0 15,0-1-15,-21 22 16,20 0-16,1 0 0,0 0 16,0 22-1,21-1-15,0 0 16,0 0-1</inkml:trace>
  <inkml:trace contextRef="#ctx0" brushRef="#br0" timeOffset="549.39">3175 741 0,'0'0'0,"0"-21"0,-21 21 47,21 21-47,-21 21 0,21-21 0,0 22 16,0-1-16,0 0 0,0 22 16,0-22-16,0 64 15,-22 0-15,22-64 0,0 1 16,0-1-16,-21 21 0,21-41 15,0 20-15,0 0 0,0 1 0,0-22 16,0 21-16,-21-21 0,21 0 16,0 1-16,-21-22 15,21-22 1,0 1 0,0 0-16,0 0 0,0-21 15,0 20-15,0-20 0,21 0 0,-21 21 16,42-22-16,1-20 15,-1 20-15,0 22 0,-20 0 16,20 0-16,21 0 0,-20 21 0,-1 0 16,0 0-16,-20 0 0,20 21 15,0 0-15,1 0 0,-22 0 0,0 1 16,21 20-16,-42 21 16,0-20-16,0-22 15,0 21-15,0-21 0,-21 22 16,0-22-16,-21 42 0,42-41 15,-22-22-15,1 21 0,0 0 16,0-21-16,21-21 31,0 0-31,0-1 0,21 1 0</inkml:trace>
  <inkml:trace contextRef="#ctx0" brushRef="#br0" timeOffset="1105.35">4424 1376 0,'0'-21'16,"0"0"0,0-1-16,-21 1 15,-1 0-15,1 21 0,0-21 16,-21-21-16,21 20 0,-1 22 15,1 0-15,0 0 0,0 0 16,0 0-16,0 0 0,-1 22 0,1-1 16,0 21-16,0-21 0,0 22 15,0-22-15,-1 21 0,22 43 16,-21-43-16,21-21 16,0 22-16,0-22 0,0 42 15,0-42-15,0 1 0,21-1 16,1-21-16,-1 0 0,0 0 0,0 0 15,0 0-15,0-21 0,1 21 16,-1-22-16,0 1 0,0-21 16,0 21-16,43-43 0,-22 1 15,-42 20-15,0 22 16,21-21-16,-21 0 0,0 20 0,21 1 16,-21 0-16,0 0 0,0 0 0,0 42 31,0 0-31,0 0 15,0 22-15,0-22 0,0 0 16,0 21-16,0-21 0,0 1 0,0-1 16,22 21-16,-22-21 0,21 0 15,-21 1-15,42-1 0,-42 0 16,21-21-16,0 0 0,1 0 16,-1 0-16,21 0 0,-21 0 15,0-21-15,22 0 0,-22-1 0,0 1 16,21 0-16</inkml:trace>
  <inkml:trace contextRef="#ctx0" brushRef="#br0" timeOffset="1385.2">5016 804 0,'0'-21'0,"0"42"0,0-63 0,0 63 31,0 22-15,0-1-16,0-21 0,0 43 0,0-22 15,0 0-15,0 1 0,0 20 16,0-21-16,0 1 0,-21 41 16,21-41-16,0-1 0,0 0 15,0-20-15,0-1 0,0 21 16,0-21-16,0 0 0,0 1 16,0-1-16,0 0 0,0 0 0,21-21 15,1 0 1,-1 0-16,0 0 0,0-21 15,21-21-15,-42 20 16,22 1-16</inkml:trace>
  <inkml:trace contextRef="#ctx0" brushRef="#br0" timeOffset="1632.06">4932 1164 0,'-21'21'0,"42"-42"0,-21 42 32,21-21-32,0 0 0,21 0 0,-20 0 15,20 0-15,-21 0 0,21-21 16,1 21-16,-22-21 0,21 21 0,22-21 16,-43 21-1,0-21-15</inkml:trace>
  <inkml:trace contextRef="#ctx0" brushRef="#br0" timeOffset="2120.78">7345 1164 0,'0'-21'0,"0"42"0,21-42 16,-21 0-16,0 0 0,0 0 15,21 21-15,0 0 16,-21 21-1,0 0 1,0 0-16,0 0 0,0 22 16,0-22-16,0 0 0,0 21 0,0-21 15,0 1-15,0 20 0,0-21 16,0 0-16,0 0 0,-21 1 0,21-1 16,-21 0-16,21 0 0,21-21 31,0 0-16,0-21-15</inkml:trace>
  <inkml:trace contextRef="#ctx0" brushRef="#br0" timeOffset="2578.08">8234 1058 0,'0'-21'0,"0"42"0,21-42 0,-21 0 16,-21 21-1,0 0-15,-1 0 0,1 0 16,-21 0-16,21 0 0,-22 21 16,22 0-16,-21-21 0,0 22 0,20-1 15,1 0-15,0 0 0,0 0 16,0-21-16,21 21 16,0 1-16,0-1 0,21-21 15,0 0-15,0 0 0,22 0 16,-22 0-16,21 0 0,0 21 0,1-21 15,-1 0-15,-21 0 0,106 42 16,-63-21 0,-43-21-16,0 22 0,0-22 15,-21 21-15,0 0 0,0 0 16,-21-21-16,0 21 0,-21 22 16,-1-43-16,1 21 0,21-21 15,-22 0-15,1 21 16,0-21-16,-1 0 0,1 0 0,21 0 0,-21 0 15,20 0-15,-20 0 16,21 0-16,0 0 0,-43-42 16,43 20-16,0 1 15,21 0 1,0 0-16,0 0 16,0 0-16</inkml:trace>
  <inkml:trace contextRef="#ctx0" brushRef="#br0" timeOffset="2959.32">7556 614 0,'-21'0'0,"42"0"0,-63 0 0,42 21 16,-21 0-16,0 0 15,21 1-15,0-1 0,0 0 16,0 0-16,0 0 16,21-21-16,0 0 0,0 0 15,0 0-15,1 0 0,-1-21 16,0 0-16,21 0 0,-21 21 16,1-21-16,-1-1 0,0 1 15,-21 0-15,0 0 0,0-21 16,-21 20-16,0 1 0,-1 21 15,1 0-15,0 0 0,-21 0 0,21 0 16,-1 0-16,1 21 0,0 1 16,0-22-16,0 42 0,21-21 0,0 0 15,0 0-15,0 22 0,0-22 16,0 0-16,0 21 0,0-20 16,0-1-16,21 0 0,0 0 0</inkml:trace>
  <inkml:trace contextRef="#ctx0" brushRef="#br0" timeOffset="3648.23">10308 804 0,'0'0'0,"0"-42"0,0 21 16,0-43 0,0 43-16,0-42 0,0 42 0,0-1 15,0 44 32,0-1-47,0 21 0,0-21 0,0 85 16,0 0-1,-21-43-15,0 1 0,0-1 0,21 1 16,-22-1-16,22-20 0,-21 20 16,21-20-16,0-1 0,0 0 0,0 1 15,0-22-15,21 21 0,1-21 16,20 0-16,0-21 0,-21 0 16,22 0-16,-1 0 0,22-42 15,-22 21-15,21 0 16,-20-22-16,-1 22 0,22-21 15,-22-22-15,0 22 0,1 0 0,-1-22 16,-21 1-16,0-1 0,-21 22 16,0-22-16,0 22 0,0 0 0,0-1 15,0 22-15,0 0 0,0 0 16,-21 21-16,0-21 0,0 21 16,0 0-1,21 21 1,0 0-1,0 0-15,0 0 0,0 1 16,21-1-16,-21 21 0,21-21 16</inkml:trace>
  <inkml:trace contextRef="#ctx0" brushRef="#br0" timeOffset="4043.83">11239 1207 0,'-21'0'16,"0"0"-1,21 21-15,0 0 16,0 0-16,0 0 16,0 0-16,0 22 0,0 41 15,0-41-15,0-1 0,0 22 16,0-1-16,0 1 0,0 20 0,0-20 15,0 20-15,0-20 0,0 21 0,0-1 16,-21 1-16,21 0 0,-42 169 16,-1-22-1,22-168-15,21-1 16,-21 1-16,0-1 0,21 1 0,0-22 16,-21 1-16,-1-1 0,22 0 0,-21-21 15,21 22-15,0-22 0,0-42 31,0 0-31,0-1 16,0 1-16,0-21 0,21 0 0,-21-1 16,22-20-16,-1-1 0,0 1 15,-21-22-15</inkml:trace>
  <inkml:trace contextRef="#ctx0" brushRef="#br0" timeOffset="4380.67">11282 1609 0,'0'-43'0,"0"86"0,0-128 0,0 64 16,0-21-16,0 20 0,0-20 0,0 21 16,0 0-16,0 0 15,0-22-15,0 22 0,21 0 0,0 0 16,0 21-16,0-21 0,1-1 16,-1 1-16,42 21 0,1 0 15,-43 0-15,0 0 16,0 21-16,0 1 0,1-1 0,-22 0 15,0 0-15,0 21 0,0-20 16,0 20-16,-22 0 16,1-21-16,0 22 0,0-22 0,-21 0 15,20 0-15,1 0 0,-21 1 0,21-22 16,0 21-16,-1 0 0,1-21 16,0 0-16,21 21 15,21-42 16,0 0-31,22 21 16</inkml:trace>
  <inkml:trace contextRef="#ctx0" brushRef="#br0" timeOffset="4681.5">12361 1164 0,'0'0'0,"0"-21"0,0 0 16,-21 0 0,0 21-16,0 0 0,0 0 0,-1 0 15,-20 0-15,21 0 0,0 21 16,-22-21-16,22 21 0,-42 21 16,42 1-16,-1-22 15,1 0-15,0 21 0,0 1 0,0-22 16,0 21-16,21-21 0,0 22 0,0-22 15,0 21-15,0-21 0,0 1 0,0 20 16,21-21-16,0 0 0,21-21 16,-21 21-16,22-21 0,-1 0 15,0 0-15,22 0 0,-22 0 0,1-21 16</inkml:trace>
  <inkml:trace contextRef="#ctx0" brushRef="#br0" timeOffset="5177.88">12975 1355 0,'0'0'0,"0"-21"0,0-1 0,0 1 16,0 0-16,-21 0 0,0 21 15,-43-21-15,43 21 16,0 0-16,0 0 16,0 0-16,-1 0 0,1 21 0,0 0 15,0 0-15,0 0 0,0 1 16,-1-1-16,22 21 0,0-21 0,0 22 15,-21-22-15,21 21 0,0-21 16,0 22-16,0-22 0,0 0 0,0 0 16,0 0-16,43 0 15,-22-21-15,0 0 0,0 0 16,21 0-16,-20-21 0,-1 0 16,0 21-16,0-21 0,0 0 0,0 0 15,1-22-15,-1 22 0,0 0 16,-21-21-16,0-22 15,21-21-15,-21 64 0,0-21 16,0 21-16,0 0 0,0-1 16,0 44-1,0-1-15,0 0 16,0 21-16,0-21 0,0 22 0,0 20 16,0 1-1,0-22-15,0-21 0,0 22 16,0-22-16,0 0 0,0 0 0,21 0 0,0 0 15,1 1-15,-1-22 0,0 0 16,0 0-16,0 0 0,0 0 16,43-22-16,-1-20 15,-20 21-15,-1 0 0</inkml:trace>
  <inkml:trace contextRef="#ctx0" brushRef="#br0" timeOffset="5564.66">13885 1101 0,'0'0'0,"0"-21"0,0-1 15,0 1-15,0 0 0,-21 21 16,0 0-16,0 0 0,0 0 16,-22 0-16,22 0 0,-21 21 0,-1 0 15,1 1-15,21-1 0,-21 0 16,-1 21-16,22-21 0,-21 22 16,21-22-16,21 21 15,0-21-15,21 1 16,0-22-16,21 0 0,-21 0 0,22 21 15,-1-21-15,0 0 0,1 0 16,-1 21-16,0-21 0,1 0 0,63 42 16,-64-21-1,-21-21-15,0 22 0,0-22 0,-21 21 16,0 0-16,0 0 0,0 0 16,-21 0-16,0-21 0,-21 22 15,21-1-15,-22-21 0,1 21 0,-22-21 16,22 21-1,0-21-15,21 0 0,-1 0 0,-20 0 16,21 0-16,0 0 0,0 0 0,-1 0 16,1 0-16,0 0 0,21-21 15,0 0 1,0 0-16</inkml:trace>
  <inkml:trace contextRef="#ctx0" brushRef="#br0" timeOffset="6712">14690 656 0,'0'0'0,"0"-42"0,0 0 15,0 20-15,0 1 0,0 0 16,0 42 0,0 0-1,-22 1-15,1-1 0,21 21 0,-21 0 16,-21 64-16,21 0 16,-1-42-16,1-1 15,0 1-15,0-1 0,0-21 0,21 22 16,0-22-16,-21 1 0,21 20 0,0-42 15,0 22-15,0-1 0,0-21 16,21 0-16,21 22 16,-21-43-16,43 0 0,-22 0 15,0 0-15,1 0 0,-22-22 16,21 1-16,1 0 0,-1 0 0,0 0 16,1 0-16,-22-1 0,21-20 15,-21 21-15,0-21 0,1 20 16,-1 1-16,-21-21 0,0 21 0,0 0 0,0-1 15,-21 44 17,21-1-32,-22 0 0,1 0 15,0 0-15,21 0 0,-21 22 0,21-22 16,-21 0-16,21 21 0,0 1 16,0-22-16,0 0 0,0 0 15,0 0-15,21 1 0,0-22 16,0 21-16,22-21 0,-22 0 0,0 0 15,21 0-15,43 0 16,-43-21-16,1-1 0,-22 22 0,21-21 16,0 0-16,-20 0 0,-1 0 15,0-22-15,0 22 0,0 0 16,-21 0-16,0-21 0,0 20 0,0 1 16,0 42 15,0 1-31,0-1 15,0 0-15,0 0 16,-21 0-16,0 0 0,21 1 16,-21 20-16,21-21 0,0 0 0,-21 0 15,-1-21-15,22 22 0,-21-1 0,21 0 16,0 0 0,0-42 15,0 0-31,0 0 0,0-1 0,0 1 15,0-21-15,21 21 0,-21-22 16,22 22-16,20-21 0,-21 0 16,0 20-16,64-41 0,-43 42 15,1 0-15,-1-1 0,-21 22 16,21 0-16,1 0 0,-1 0 0,0 22 16,-20-22-16,20 21 0,-21 0 15,0 21-15,0-21 0,-21 1 16,0 20-16,0-21 0,0 21 0,0-20 15,0-1-15,0 0 0,-21 0 0,0 21 16,21-20-16,-21-22 0,0 42 16,0-21-16,21-42 47,21 0-47,0 0 0,21-1 15</inkml:trace>
  <inkml:trace contextRef="#ctx0" brushRef="#br0" timeOffset="7402.6">16827 1249 0,'0'-21'0,"0"42"0,0-63 16,0 20-16,0 1 0,0 0 0,0 0 15,0 0-15,-21 0 0,0 21 16,21-22-16,-42 22 0,21 0 0,-1 0 15,-20 0-15,21 0 0,-21 22 16,20-22-16,-20 21 0,0 0 0,-1 21 16,22-21-16,-21 22 0,0-22 0,20 21 15,-20-21-15,21 22 0,21-22 16,0 0-16,-21 0 0,21 22 0,0-22 16,0 0-16,21 0 15,0-21-15,0 0 0,22 0 0,-22 0 16,21 0-16,-21 0 0,22 0 15,-1 0-15,-21-21 0,21 0 16,-20 0-16,20-1 0,0-20 16,-21 21-16,1 0 0,-1 0 15,-21-1-15,0 1 0,21 21 0,-21-21 16,0 0-16,0 42 47,0 0-47,0 0 15,-21 1-15,0-1 0,-1 0 0,22 21 16,-21-21-16,0 22 0,21-1 0,-21 0 16,21 22-16,-21-1 0,21 1 15,0-1-15,0 1 0,0 21 16,0-1-16,0 86 0,21 126 16,0-190-16,0 0 15,0-1-15,-21 1 0,22 0 16,-1 0-16,-21 0 0,0-22 0,0 1 15,0 0-15,0-1 0,0-20 0,0 21 16,0-43-16,-21 21 0,-22-20 16,22-1-16,0-21 0,-64 43 15,22-43-15,42-21 0,-22 0 16,22 0-16,0 0 16,0 0-16,0 0 0,-1 0 0,1-21 15,0 0-15,21-1 0,-21 1 0,21 0 16,-21 0-16,21 0 0,-21 0 15,21-43-15,0-21 16,-22 43-16,22 0 0,0-22 0,0 1 16,0 20-16</inkml:trace>
  <inkml:trace contextRef="#ctx0" brushRef="#br0" timeOffset="7760.39">16065 381 0,'0'0'0,"-21"0"0,0 0 0,0 0 16,0 0-1,21 21 79</inkml:trace>
  <inkml:trace contextRef="#ctx0" brushRef="#br0" timeOffset="8036.24">14774 826 0,'0'0'0,"0"21"15,21-21 1,1 0-16,-1 0 16,0-21-16,21 21 0,-21 0 0,22-22 15,-1 22-15,0-21 16,43 21-16,-64 0 0,22 0 15,-22-21-15,0 21 0,-42 0 32,0 0-32</inkml:trace>
  <inkml:trace contextRef="#ctx0" brushRef="#br0" timeOffset="9248.2">2900 2180 0,'-21'0'0,"42"0"0,-64 0 16,22 0-16,0 0 0,0 21 0,0-21 16,0 0-1,42 22 17,0-22-32,0 0 0,21 0 15,-20 0-15,20 0 0,0 0 0,106 0 16,-105 0-1,20 0-15,22 0 0,-22 0 0,22 0 16,0 0-16,21 0 0,-22 0 0,22 0 16,21 0-16,-21 0 15,21-22-15,21 22 0,0 0 0,0 0 0,1-21 16,-1 21-16,148 0 16,43-21-16,-191 21 15,0 0-15,21 0 0,1 0 16,-1 0-16,-21 0 0,22 0 0,-1 0 15,0 0-15,22 0 0,-22-21 0,22 21 16,-22 0-16,21 0 0,382 0 16,-191 0-1,-191 0-15,1 0 0,211 0 16,-211 0-16,20 0 0,-20 21 16,-1-21-16,22 0 0,-22 0 15,191 0-15,191 21 16,-382-21-16,1 0 15,-1 0-15,1 0 0,-1 0 16,1 0-16,-22 0 0,22 0 0,-1 0 16,-20 0-16,20 0 0,1 0 15,-22 0-15,21 0 0,170 0 16,-190 0-16,189 0 16,-189 0-16,-1 0 0,-21 0 0,22 0 15,-22 0-15,0 0 0,0 0 0,-21 0 16,21 0-16,-21 0 0,-21 0 15,21 0-15,-21 0 0,21 0 0,-21 0 16,-22 0-16,22 0 0,-21 0 0,-22 21 16,1-21-16,42 0 15,-64 0-15,0 0 0,-20 0 16,20 0-16,-21 0 16,0 0-16</inkml:trace>
  <inkml:trace contextRef="#ctx0" brushRef="#br0" timeOffset="9976.49">19389 1397 0,'-22'-21'31,"1"21"-31,0 0 16,0 0-16,0-21 15,0 0-15,-1 21 0,1-22 0,0 22 16,0-21-16,0 0 0,0-21 15,21 21-15,0-22 16,0 22-16,0 0 0,0-21 16,0 20-16,21 1 0,0-21 0,0 21 15,21 0-15,1-22 16,-1 22-16,0 21 0,22-21 0,-22 21 16,22 0-16,-22 0 0,43 21 15,-43-21-15,-21 42 0,0-20 16,1 20-16,-22 0 0,0 1 15,0 20-15,-22-21 0,1 1 0,0 20 16,-21-20-16,-1-1 0,1 21 16,0-20-16,-1-1 0,22 0 0,-21 1 15,0-22-15,20 21 0,1 1 16,0-22-16,0 0 0,21 0 16,0 21-16,0-20 0,0-1 15,0 0-15,0 0 16</inkml:trace>
  <inkml:trace contextRef="#ctx0" brushRef="#br0" timeOffset="10276.32">19494 2265 0,'0'0'0,"-21"21"0,42-21 31,1 0-31,-1 0 0,0 0 16,0 0-16,-21-21 0,21 21 0,0-21 16,-21 0-16,0-1 15,0 1 1,-21 21-16,0 0 16,0 0-16,0 0 15,0 0-15,21 21 16,0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11:16:00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466 0,'21'0'31,"0"0"0,-21-21-31,21 21 16,0 0-16,1 0 16,-1 0-16,-21-22 0</inkml:trace>
  <inkml:trace contextRef="#ctx0" brushRef="#br0" timeOffset="3111.73">3556 508 0,'-21'0'0,"0"0"15,-1 0-15,1 0 16,0 0-16,0 0 15,0 0-15,0 0 0,-1 0 16,1 0-16,0 0 0,0 0 16,0 0-16,0 0 0,-1 0 15,1 0 1,42 0 46,1 0-62,-1 0 0,21 0 16,0 0-16,1 0 0,20 0 16,1-21-16,-1 21 0,1 0 0,-1 0 15,1-21-15,-1 21 0,1 0 16,-22 0-16,22 0 0,-22 0 0,21 0 16,-20 0-16,-1 0 0,0 0 15,1 0-15,-1 0 0,-21 0 0,22 0 16,-22 0-16,0 0 0,0 0 15,-42 0 32,0 0-47,0 0 0,-1 0 16,1 0-16,-21 0 0,21 0 0</inkml:trace>
  <inkml:trace contextRef="#ctx0" brushRef="#br0" timeOffset="3623.44">3895 593 0,'-22'0'16,"22"21"30,0 0-30,0 0-16,0 0 16,22 1-16,-22 20 0,21-21 0,-21 21 15,21 1-15,-21 63 16,0-1-16,0-62 16,0 20-16,0-20 0,0 20 15,0-21-15,0 1 0,0 20 16,0-20-16,0-1 0,0 0 0,0 64 15,-21-64-15,0 43 16,-1-64-16,1 22 0,0-22 16,21 21-16,-21-21 0,-21 0 0,20 1 15,-20-1-15,0-21 0,-85 21 16,84-21-16,-20 0 16,21 0-16,-22 0 0,22-21 15,-1 0-15,1-1 0,0 1 16,-1-21-16,1 21 0,21 0 15,0-1-15,0 1 0,-1 0 16,22 0-16,-21 0 0,21 0 0,0-1 16,0 1-16,0 0 0,0 0 15,21 21-15,1 0 16,-1-21-16,0 21 0,0 0 0,0 0 16,0 0-16</inkml:trace>
  <inkml:trace contextRef="#ctx0" brushRef="#br0" timeOffset="4240.29">4572 1439 0,'0'0'0,"0"-21"15,0 0-15,0 0 16,-21 21-16,0 0 16,-1-21-16,1 21 0,0 0 0,-21 0 15,21 0-15,-22 0 0,22 21 16,0-21-16,-21 21 16,20 0-16,1 0 0,-21 22 0,21-22 15,0 21-15,-1 1 0,-20 41 16,42-41-16,0 20 0,-21-21 15,21 1-15,0-1 0,0 0 0,0-20 16,0 20-16,0-21 0,0 0 16,21 0-16,0 1 15,0-22-15,1 0 0,-1 0 16,0 0-16,0-22 0,21-20 16,-20 0-16,20 21 0,-21-22 15,21 22-15,-20-21 0,-1-22 16,0 22-16,0 0 0,0-1 15,0 1-15,1-22 16,-22 22-16,0 0 0,21 21 16,-21-1-16,0 44 31,0-1-31,0 21 0,0-21 16,21 43-1,-21-22-15,0 0 0,0 1 0,0-1 0,0 0 16,0-20-16,0 20 0,21-21 15,-21 0-15,21 0 0,-21 1 0,21-1 16,1-21-16,-1 21 16,0-21-16,0 0 0,0 0 15,0-21-15,1 21 0,-1-21 16,0-1-16,0 1 0,0 0 16</inkml:trace>
  <inkml:trace contextRef="#ctx0" brushRef="#br0" timeOffset="4500.14">4995 1482 0,'0'-43'16,"0"22"-16,21 21 31,-21 21-31,0 1 0,22-1 16,-1 0-16,-21 0 0,21 0 15,0 0-15,-21 22 0,0-22 0,21 42 16,0-41-16,-21 20 15,0-21-15,0 0 0,0 22 0,0-22 16,0 0-16,0 0 0,0 0 16,0 0-16,0 1 0,22-22 31,-1-22-15,-21 1-16,0 0 0</inkml:trace>
  <inkml:trace contextRef="#ctx0" brushRef="#br0" timeOffset="4780.49">5588 1334 0,'0'0'0,"-21"0"32,0 0-32,-1 21 0,1 0 15,0 0-15,0 0 0,0 0 16,-22 1-16,22 20 0,0 0 15,0 1-15,0-1 0,0 0 16,-1 1-16,1-22 0,0 21 0,0 0 0,-21 1 16,42-22-1,0 0-15,0 0 0,0 0 0,21-21 47,-21-21-47,21 0 0,0 21 0,0-21 16,0 0-16</inkml:trace>
  <inkml:trace contextRef="#ctx0" brushRef="#br0" timeOffset="5408.65">6117 1566 0,'0'0'0,"0"-21"15,0 0-15,-21 0 16,0 0-16,0 0 0,-1-1 16,1 22-16,0 0 0,0-21 15,0 21-15,0 0 0,-1 0 16,-20 0-16,21 0 0,0 0 16,0 21-16,-1-21 0,1 22 0,-21-1 15,21 0-15,0 21 16,-1-21-16,1 64 0,0-43 15,21 1-15,-21-1 0,21 0 16,0 1-16,0-1 0,0 0 0,0-20 16,0-1-16,0 0 0,21 0 15,0 0-15,0 0 0,1-21 0,-1 0 16,0 0-16,21 0 0,1 0 16,20 0-16,-42-21 15,22 0-15,-22 0 0,0 0 16,0-22-16,0 22 0,0-21 15,1 0-15,-1-1 0,-21 1 0,0-22 16,21 22-16,-21 0 0,21-1 16,-21 22-16,21-21 0,-21 21 0,0 0 15,0-1-15,0 1 0,21 21 16,-21 21 0,0 22-1,0-22-15,0 21 0,0 1 16,0-22-16,0 21 0,0 0 0,0 1 15,0-1-15,22 0 0,-22 1 16,42 20-16,-42-42 0,21 1 16,0 20-16,0-21 0,1 0 15,-1 0-15,0 1 0,0-22 16,0 21-16,0-21 0,1 0 0,20 0 16,-21 0-16,0 0 0,0 0 15,22-21-15,-22-1 0,0 1 0,0-21 16,-21 21-16,21-22 0,1 1 0</inkml:trace>
  <inkml:trace contextRef="#ctx0" brushRef="#br0" timeOffset="6412.34">9377 508 0,'0'0'0,"0"-21"16,0 0-1,0 0-15,0-1 16,0 1-16,0 0 16,0 0-16,-21 21 0,-1-21 0,1 0 15,0-1-15,0 1 0,0 21 16,-22-21-16,22 0 0,-127 21 15,85 0 1,-1 0-16,1 0 0,-1 21 0,1 0 16,-1 0-16,1 1 0,20-1 15,-20 21-15,20-21 0,-20 22 0,21-1 16,-43 43-16,21 42 16,22-64-16,21 1 0,0 20 15,0-20-15,21 20 0,0 1 16,0-21-16,0-1 0,21 22 0,0-22 15,21 64-15,1-84 16,-22 20-16,21-21 0,0 1 0,1-1 16,-1-21-16,0 0 0,22 22 15,-22-43-15,22 21 0,-22-21 16,0 0-16,22 0 0,21 0 16,-43 0-16,0-21 0,1 0 15,-1-1-15,0 1 0,1 0 0,-1-21 16,0-1-16,1 22 0,-22-21 15</inkml:trace>
  <inkml:trace contextRef="#ctx0" brushRef="#br0" timeOffset="8349.09">9588 1164 0,'0'-21'0,"0"42"0,0-63 16,0 21-16,0 0 0,-21 21 16,0 0-1,0 21-15,0 0 0,0 0 16,-1 0-16,1 0 0,0 1 0,0 20 15,0 0-15,21-21 0,0 22 16,-21-1-16,-1 85 16,22-85-16,0 1 0,0-1 15,0 0-15,0-20 0,22 20 0,-1-21 16,0 0-16,-21 0 0,21 1 16,21-1-16,-20-21 0,-1 0 0,0 0 15,21 0-15,-21 0 0,22 0 16,-1-21-16,-21-1 0,22 1 15,-1 0-15,0 0 0,-21-21 0,22 20 16,-22-20-16,0 0 16,0-1-16,-21 1 0,0 0 0,0-1 0,0 1 15,0 0-15,-21-1 0,0-20 16,-85-43-16,64 85 16,-1 0-16,22 21 0,-21 0 15,0 0-15,20 0 0,-20 21 0,21 0 16,0 0-16,0 0 0,-1 1 15,1 83 1,21-41-16,0-22 0,0 1 16,0-1-16,21-21 0,1 21 0,-1 1 15,0-22-15,0 0 16,21 21-16,-20-20 0,20-1 0,0-21 0,-21 21 16,22 0-16,63-21 15,-22 0-15,-20 0 16,-22-21-16,0 0 0,22 0 0,-22-22 15,22 22-15,-22 0 0,0-21 16,-20 20-16,20-20 0,-21 0 0,0 21 16,0-22-16,1 22 15,-22 0-15,21 0 0,-21 0 0,0-1 0,0 44 47,0-1-47,0 0 0,-21 0 16,21 0-16,0 0 0,0 22 15,-22-22-15,22 21 0,0-21 0,0 22 16,0-1-16,0-21 16,0 22-16,-21-22 0,21 0 0,0 0 0,0 0 15,0 0-15,0 1 0,0-44 47,0 1-47,0 0 0,0-21 0,0 21 16,21-22-16,-21 1 0,0 0 15,22-1-15,-1 1 0,-21 0 16,21-1-16,0 22 0,0 0 0,0 0 0,1 0 16,20-1-1,-21 22-15,0 0 0,0 0 16,-21 22-16,22-1 0,-1 0 16,0 0-16,0 0 0,0 0 0,-21 22 15,21-22-15,1 0 0,-22 21 0,21-20 16,-21 20-16,21-21 0,0 0 15,0 0-15,0 1 0,1-1 16,20 0-16,0-21 16,-21 0-16,1 0 0,-1 0 15,0-21-15,0 0 16,0-1-16,0 1 0,1 0 0,-1-21 16,0-1-16,0 22 0,0-21 0,-21 0 15,21 20-15,1-20 0,-1 21 16,0 0-16,-21 0 0,21-1 0,0 22 15,0-21-15,-21 42 32,22-21-32,-22 22 0,0-1 15,0 0-15,0 0 0,0 0 16,0 0 0,21-21 15,-21-21-16,0 0-15,0 0 16,0 0-16,0 0 16,-21-1-16,21 1 15,-22 21-15,1 0 16,0 0-16,0 0 16,0 0-16,21 21 0,-21-21 0,-1 22 15,22-1-15,-21 0 0,0 0 16,21 0-16,-21 43 15,21-22-15,0-21 0,0 22 0,0-22 16,0 21-16,0-21 0,0 22 16,0-22-16,0 0 0,0 21 0,21-21 15,0 1-15,64 20 16,-64-42-16,0 0 0,22 0 16,-22 0-16,21 0 0,0 0 15,-20 0-15,20-21 0,0 0 0,-21-1 16,22 1-16,-1 0 0,-21-21 0,22 21 15,-22-22-15,0 22 0,0-21 16,0 21-16,-21-43 16,0 22-16,0 21 15,0-1-15,0 1 0,-21 21 16,0 0 0,0 21-16,21 1 15,-21-1-15,21 0 0,-22 42 16,22-20-1,0-22-15,0 21 0,0-21 0,0 1 16,0-1-16,0 0 0,22 0 0,-1 0 16,0 0-16,0-21 15,0 0-15,0 0 0,1 0 0,20 0 16,0 0-16,-21 0 0,106-42 16,-84 21-16,-22 0 15,21-22-15,-21 22 0,1-21 16,-1 21-16,0-22 0,0 22 15,0-21-15,-21 21 0,0-22 0,0 22 16,21 0-16,-21 0 0,0 0 16,22 0-16,-22 42 31,0 0-31,0 0 0,-22 0 16,22 0-16,-21 1 0,0 20 0,21 0 15,-21 1-15,0 20 0,21-21 16,0 22-16,0 21 0,0-22 15,0 1-15,0 20 0,0-20 0,21 20 16,0 22-16,-21-21 0,21 21 16,0-22-16,-21 22 0,0-21 0,22 21 15,-22-22-15,21 22 0,-21-21 0,0 0 16,0 63-16,0-21 16,0-64-16,0-20 0,0-1 15,0-21-15,0 0 0,0 0 0,0-42 31,0 0-31,0 0 0,0 0 16,0-22-16,0-84 16,0 22-16,0 41 0,-21 1 15,-1-22-15,22 21 0</inkml:trace>
  <inkml:trace contextRef="#ctx0" brushRef="#br0" timeOffset="9216.92">12488 1482 0,'0'-21'0,"0"-1"15,0 1 1,0 0-16,0 0 16,0 0-16,21 21 15,1-21-15,-1-1 0,21 1 16,-21 21-16,0 0 0,1-21 16,41 21-16,1 0 15,-43 0-15,21 21 0,22 0 16,-43 1-16,0-1 15,0 0-15,0 21 0,-21-21 0,0 1 16,0 20-16,0-21 0,-21 0 16,0 22-16,0-22 0,0 21 0,-22-21 15,22 0-15,0 1 0,-21-1 16,20 0-16,-83 0 16,83-21-16,1 0 15,0 0-15,0 0 16,0 0-16,21-21 31,0 0-31,21 21 0,0-21 16,0-1-16,0 1 0,22-21 15,20 0-15</inkml:trace>
  <inkml:trace contextRef="#ctx0" brushRef="#br0" timeOffset="9545.74">13314 762 0,'21'-21'0,"-42"42"0,42-63 0,-21-1 16,0 22-16,0 0 0,0 0 16,-21 21-1,21 21-15,-21 0 0,21 0 16,0 22-16,0-1 0,0 0 16,0 1-16,0 20 0,0 1 15,-22-22-15,22 22 0,-21-1 16,0 1-16,21-1 0,0 1 0,-21-1 15,21-21-15,-21 22 0,21-1 0,0-20 16,-21-1-16,21 0 0,0 1 16,0-22-16,0 0 0,0 0 0,0 22 15,21-43 1,0 0-16,0 0 16,0 0-16,0-22 0,1 1 0,20 0 15,-21-21-15,21 21 0,-20-22 0,20 22 16,21-64-16,-20 64 15</inkml:trace>
  <inkml:trace contextRef="#ctx0" brushRef="#br0" timeOffset="9873.54">13779 1355 0,'22'-43'16,"-44"86"-16,65-86 0,-22 22 0,-21 0 0,0 0 15,-21 21 1,0 0-16,-1 21 16,-20 0-16,21 0 0,-43 22 15,22-1 1,42-21-16,0 0 0,-21 1 15,21-1-15,0 0 0,0 0 16,21 0-16,0 0 0,0-21 0,1 22 16,-1-1-16,0-21 15,0 21-15,0-21 0,22 21 0,-43 0 16,42 22-16,-42-22 16,0 0-16,-21 0 15,0 0-15,-1-21 0,-20 21 16,21-21-16,0 22 0,0-22 15,-1 0-15,1 0 0,0 0 0,0 0 16,0 0-16,0 0 0,-1 0 16,22-22-1,0 1-15,0 0 16,0 0-16,0 0 0,0 0 16,0-22-16,22 22 0</inkml:trace>
  <inkml:trace contextRef="#ctx0" brushRef="#br0" timeOffset="10119.41">13250 1101 0,'0'0'0,"-21"0"0,0 0 16,21-21 0,21-1-16,0 22 0,22-21 15,-22 21-15,42-21 0,-20 21 0,-1-21 16,21 21-16,1-21 0,-22 21 15,22-21-15,42 21 0,-64-22 16,0 22-16,1 0 0,-22 0 16,0 0-16,0 0 0,0 0 0,0 0 15,-21 22 17</inkml:trace>
  <inkml:trace contextRef="#ctx0" brushRef="#br0" timeOffset="12094.2">15960 868 0,'0'0'0,"-22"-64"16,22 43-16,0 0 0,-21 21 15,0 0 1,0 21-16,21 0 0,0 1 0,-21 20 16,0 0-16,21 22 0,-22-22 15,22 22-15,0-1 0,-21-21 0,21 22 16,-21-1-16,21 64 16,0-21-16,0-63 0,0-1 15,21 0-15,0 1 0,1-22 0,-1 0 16,0 0-16,0 0 0,21-21 15,-20 0-15,-1 0 0,42 0 16,-20-21-16,-22 0 16,21 0-16,-21-22 0,22 22 0,-1-21 15,-21 0-15,21-1 0,-20-20 16,20 20-16,-21-20 0,21 21 0,-20-22 16,20-84-16,-21 42 15,-21 43-15,21 41 0,-21-20 16,0 21-16,0 0 0,0 0 15,0-1-15,0 44 16,0-1-16,0 0 0,0 21 16,0 1-16,0-1 0,0 0 0,0 22 15,-21-22-15,21 22 0,-21-22 16,21 21-16,0-20 0,0 20 16,-21-20-16,21-1 0,0 21 0,0-20 15,0-22-15,0 21 0,0 1 16,21-22-16,-21 0 0,21 0 0,0-21 15,0 0-15,1 0 0,-1 0 16,0 0-16,21 0 0,-21 0 0,43-42 16,-43-1-16,21 22 15,-20-21-15,20 21 0,0-22 0,-21 1 16,22 0-16,-22-1 0,0 22 16,0-21-16,-21 21 0,0 0 0,0-1 15,-21 44 16,0-1-31,21 0 0,-21 0 0,21 0 16,0 0-16,0 1 0,0-1 16,0 0-16,0 21 0,21-21 0,0 1 15,0-1-15,-21 0 0,21 21 16,1-21-16,-22 1 0,0-1 0,21-21 16,-21 21-16,0 0 0,0 0 15,0 0-15,-21-21 16,-1 0-1,1 0-15,0-21 16,0 0-16,0 21 0,0-21 0,21 0 16,-22 21-16,1-21 0,21 42 47,0 0-47,0 0 15,0 0-15,21-21 0,-21 21 0,22-21 16,-1 0-16,21 22 0,-21-22 15,22 0-15,-22 0 0,21 0 0,0 0 16,1 0-16,20 0 16,-20-22-16,62 1 0,-41 0 15,-22 0-15,1-21 0,-1 20 0,0 1 16,1-21-16,-22 21 0,21-22 0,-21 22 16,0-21-16,-21 21 0,0-22 15,0 22-15,0 0 0,0 0 16,0 0-16,-21 21 15,0 0 1,0 0-16,0 21 0,0 0 0,-22 21 16,22 1-1,0-1-15,21-21 0,0 22 16,0-22-16,0 21 0,0-21 0,0 22 16,0-22-16,0 21 0,0-21 15,21 0-15,0 1 0,0-1 0,1 0 16,20-21-16,-21 21 0,21-21 0,1 0 15,-1 0-15,22 0 0,-22 0 16,21 0-16,-20 0 0,20-21 16,64-21-16,-63 20 0,-1 1 15,1 0-15,-22-21 0,0 21 0,1-22 16,-1 1-16,-21 0 0,0 20 16,1-20-16,-22 0 0,0-1 0,0 22 15,0-21-15,0 21 16,0 0-16,-22-1 0,1 22 0,-21 0 15,21 0-15,0 0 0,-43 22 16,1 20 0,20-21-16,22 0 0,-21 0 0,21 22 15,-22-1-15,22-21 0,-21 64 16,21-64-16,21 21 0,0-20 16,0-1-16,0 21 0,0-21 15,0 0-15,21-21 0,0 22 0,0-22 16,0 0-16,0 0 0,43 0 15,-22 0-15,-21-22 16,22 22-16,-22-21 0,21 0 0,1-21 16,-22 21-16,21-22 0,-21 1 0,22-22 15,-22 22-15,0-21 0,0-1 16,0 1-16,0-22 0,1 0 16,-1 22-16,0-22 0,-21-127 15,0 170-15,21 0 16,-21-1-16,0 1 0,0 21 15,-21 42 1,21 0-16,-21 22 16,0 20-16,21 1 0,-64 147 15,64-63 1,0-84-16,-21 21 0,21-22 16,0 1-16,0-22 0,0 21 0,0-20 15,0 20-15,0-42 0,21 22 16,-21-22-16,21 21 0,0-21 15,1-21-15,-1 22 0,0-22 0,0 0 16,0 0-16,0 0 0,1 0 16,-1-22-16,0 1 0,21-42 15,1-1-15</inkml:trace>
  <inkml:trace contextRef="#ctx0" brushRef="#br0" timeOffset="14428.17">21230 1037 0,'21'-21'31,"0"0"-31,22 21 16,-22-21-16,0 0 0,21-1 16,1 1-16,-1 0 0,0 0 0,22-21 15,-22 20-15,1-20 0,20 21 16,-21-21-16,-20-1 0,20 1 0,-21 21 16,0-22-16,-21 1 15,0-21-15,0 41 0,-21 1 0,0 0 16,-21 0-16,-1 21 15,-20 0-15,-1 0 0,22 0 0,-22 21 16,1 0-16,-1 0 0,22 1 16,-21-1-16,20 0 0,22 0 0,-21 21 15,21-20-15,21-1 0,0 21 16,0-21-16,0 22 0,21-1 0,0 0 16,21 1-16,-21-1 0,22 0 15,-1 1-15,0-1 0,85 106 16,-84-106-1,-1 22-15,-21-22 0,22 43 16,-43-43-16,0 1 0,0-1 16,0 0-16,-22 1 0,1-22 0,-21 21 15,21-21-15,-43 22 0,22-22 0,-43 0 16,22-21-16,-43 0 16,64 0-16,-1-21 0,1 0 15,0-1-15,20 1 0,-20-21 16,21 0-16,-21-1 0,20-20 0,1 20 15,0 1-15,0-21 0,21 20 16,-21 1-16,21-22 16,0 22-16,21 42 15,0 0-15,0 0 0,0 21 16,-21 0-16,22 1 0,-1 20 16,0-21-16,0 21 0,21 43 15,1 0-15,-22-64 16,0 21-16,0 1 15,0-1-15,1-21 0,-1 0 0,0 22 0,21-22 16,-21-21-16,22 21 0,20-21 16,-20 0-16,41 0 15,-41 0-15,-1-21 0,21 0 16,-20-1-16,-1 1 0,22 0 0,-22 0 16,0-21-16,1 20 0,62-83 15,-83 83-15,-1 1 16,-21-21-16,21 21 0,-21 0 15,0-1-15,0 1 16,-21 21-16,0 0 0,-1 0 16,1 0-16,0 0 0,0 21 15,0-21-15,0 22 0,-1-1 0,1 21 16,0-21-16,0 0 0,21 22 16,0-22-16,0 21 0,0-21 0,0 22 15,0-22-15,0 0 0,0 21 16,0-20-16,0-1 0,63 21 15,-41-42 1,-1 0-16,21 0 0,-21 0 0,43 0 16,-43-21-16,21 0 0,1 0 15,-22-1-15,21 1 0,0-21 16,1 0-16,-22-1 0,21 1 0,22-85 16,-43 63-16,0 1 15,0-22-15,0 1 0,1-1 0,-1 21 16,-21-20-16,21 20 0,-21 1 15,0-1-15,21 22 0,-21 0 0,0 20 16,0-20-16,0 21 16,0 0-16,-21 21 15,21 21-15,-21 0 0,0 0 16,21 0-16,0 22 0,-22-1 16,1 0-16,21 1 0,-21 20 0,0 1 15,21-1-15,0 1 0,-21-1 16,21 1-16,-21-1 0,21 1 0,0-22 15,0 22-15,0-22 0,0 21 16,0-20-16,0-1 0,0-21 0,21 22 16,0-22-16,0 21 0,21 0 15,-20-20-15,20-22 0,-21 0 16,21 21-16,-20-21 0,20 0 16,0 0-16,1-21 0,-22 21 0,21-22 15,0 1-15,1 0 0,-1-21 16,0 21-16,-20-1 0,-1-20 15,21 0-15,-21-22 0,-21 43 16,21 0-16,-21 0 0,0 0 16,0-1-16,-21 22 15,0 0-15,0 0 0,0 0 16,0 0-16,-1 22 0,-41 20 16,21 21-16,20-41 15,1-1-15,0 21 0,21-21 16,0 22-16,0-22 0,0 42 0,0-42 15,0 1-15,21-1 0,22 0 16,20 0 0,-42-21-16,22 0 0,20 0 15,-21-21-15,1 21 0,-22-21 16,21 0-16,1-1 0,-1-20 16,0-21-16,1 41 0,-1-62 15,-21-1-15,0 64 16,-21-21-16,21 20 0,-21 1 15,0 0-15,0 0 0,0 42 32,0 0-32,0 0 0,0 1 15,0-1-15,-21 21 16,21-21-16,-21 43 0,0-43 16,21 21-16,-21-21 0,21 1 0,-21 20 15,21-21-15,-22-21 0,22 21 16,0 0-16,0 1 0,0-44 47,22 1-47,-1-21 15,0 21-15,-21 0 0,21-22 0,0 1 16,-21 21-16,21-22 0,1 22 16,-1-21-16,0 21 0,21 0 0,-21-1 15,1 1-15,-1 0 0,0 0 16,0 21-16,0 0 0,0 0 15,22 0-15,-43 21 16,21 0-16,-21 0 0,0 1 16,0-1-16,0 0 0,0 0 0,0 0 15,0 22-15,0-1 16,0 21-16,21-41 0,-21-1 16,0 0-16,21 0 0,0-21 0,1 21 15,-1 0-15,21-21 0,-21 0 16,0 0-16,22 0 0,-22 0 0,21 0 15,-21 0-15,22-21 0,-22 21 16,0-21-16,21 0 0,-20-21 16,-1 20-16,0 1 0,0-21 0,-21 21 15,21-22-15,-21 22 0,21 0 16,-21-21-16,22 42 0,-22-21 0,0-1 16,0 44 15,0-1-31,-22 0 0,22 0 15,0 0-15,-21 0 0,21 1 0,0 20 16,-21-21-16,21 21 16,0 1-16,0-22 0,0 0 15,0 0-15,0 0 0,21 1 16,0-22-16,1 21 16,-1-21-16,0 0 0,0 0 15,0-21-15,0-1 0,1 22 16,-22-21-16,21 0 0,0 0 15,-21-21-15,0 20 0,0 1 0,21 0 16</inkml:trace>
  <inkml:trace contextRef="#ctx0" brushRef="#br0" timeOffset="14670.03">24469 931 0,'0'0'0,"-22"0"16,1 0-16,0 0 31,21 22 32,0-1-48</inkml:trace>
  <inkml:trace contextRef="#ctx0" brushRef="#br0" timeOffset="16038.38">24807 1228 0,'0'-21'15,"0"42"-15,0-64 0,-21 22 16,21 42 15,-21 1-31,21-1 0,0 0 16,0 0-16,0 0 0,0 0 15,0 22-15,0-22 0,0 0 0,0 21 16,0-20-16,0-1 0,0 21 16,0-21-16,21 0 0,21 22 15,-20-22-15,-1-21 0,21 0 16,-21 0-16,0 0 0,1 0 15,-1 0-15,21 0 0,-21 0 16,0-21-16,1 0 0,-1 21 16,0-22-16,0 1 0,0-21 0,0 21 15,-21 0-15,0-22 0,22 22 16,-22-21-16,0 21 0,21-22 0,-21 22 16,0 0-16,0 0 0,0 0 15,0 42 16,-21-21-31,21 21 16,0 0-16,0 0 0,0 0 0,-22 22 16,22-22-16,0 0 0,0 0 15,0 22-15,0-22 0,0 0 0,0 0 16,0 21-16,0-20 0,0-1 16,0 0-16,22-21 15,-1 0-15,0 0 0,0 0 16,0 0-16,0-21 15,1 0-15,-22-1 0,21 1 0,0 0 16,0 0-16,-21 0 0,21 0 16,-21-1-16,21-20 0,1 21 0,-22 0 15,0 0-15,0-1 0,0 1 16,0 0-16,0 0 16,0 42 15,0 0-31,0 0 0,0 1 15,0-1-15,0 0 0,0 21 16,0-21-16,0 1 0,0-1 0,0 0 16,0 0-16,0 0 0,0 0 15,0 1-15,0-1 0,0 0 0,0 0 16,-22-21 0,22 21-16,-21-21 31,21-21-31,0 0 15,0 0-15,0 0 0,0-1 0,0 1 16,0 0-16,0-21 0,0 21 16,0-22-16,21 22 0,22-64 15,-1 43-15,-21 0 16,0 42-16,1-21 0,-1-1 0,0 22 16,0 0-16,0 0 0,0 0 0,-21 22 15,22-1-15,-22 0 0,21 0 16,-21 0-16,0 22 0,0-1 15,0 0 1,0 1-16,0-22 0,0 0 0,0 0 16,0 0-16,0 0 0,0 1 0,0-1 15,0 0-15,-21 0 16,21-42 31,0 0-47,0 0 15,0-22-15,0 22 0,0 0 0,0-21 16,0 20-16,21-20 0,0 21 16,21-43-16,-21 22 0,1 21 15,-1 0-15,21 0 0,-21-22 16,22 22-16,-22 21 0,21-21 16,0 21-16,-20 0 0,-1 0 0,0 0 15,21 0-15,-21 42 16,1-21-16,-1 22 0,-21-22 0,0 0 15,21 43-15,-21-43 16,0 21-16,0-21 0,0 0 0,-21 22 16,0-22-16,-1 0 0,22 0 15,0 0-15,-21 1 0,0-1 16,21 0-16,0 0 0,-21-21 0,0 21 16,0-21-16,-1 0 15,1 0-15,0 0 16,0 0-16,21-21 15</inkml:trace>
  <inkml:trace contextRef="#ctx0" brushRef="#br0" timeOffset="18081.07">3323 2688 0,'-21'0'15,"42"0"17,0 0-32,0 0 0,22 0 15,-22 0-15,0 0 16,21 0-16,1 0 0,-1-21 0,0 21 15,1 0-15,20 0 0,-20 0 16,20 0-16,1 0 0,-22 0 0,21 0 16,1 0-16,-1 0 0,86-21 15,-65 21-15,1 0 0,0 0 16,-1 0-16,22-21 0,0 21 0,-21 0 16,20 0-16,1-21 0,0-1 15,0 22-15,0 0 0,0 0 0,-1-21 16,1 21-16,106-21 15,-106 21-15,0 0 0,-1 0 16,128-21-16,-106 0 0,-21 21 16,21 0-16,-21 0 0,21-21 15,-21 21-15,254-22 16,-233 22-16,-22 0 0,22 0 16,-21-21-16,21 21 0,-21 0 0,0-21 15,21 21-15,-21 0 0,0 0 16,21 0-16,-22 0 0,1 0 0,0 0 15,0 0-15,0 0 0,0 0 16,-1-21-16,1 21 0,21 0 16,-21 0-16,0 0 0,0 0 0,0 0 15,-1 0-15,22 0 0,-21 0 16,0 0-16,0 0 0,0 0 0,0-21 16,-1 21-16,1 0 0,0 0 0,0 0 15,0 0-15,0 0 0,105-21 16,-105 21-16,0-22 0,21 22 15,-21 0-15,0-21 0,-1 21 16,1 0-16,0 0 0,0-21 0,21 21 16,-21 0-16,0-21 0,-1 21 0,1 0 15,0 0-15,21-21 16,-21 21-16,0-21 0,0 21 0,21 0 16,-22 0-16,1-22 0,21 22 0,-21 0 15,0 0-15,0-21 0,21 21 16,0 0-16,-21 0 0,253-21 15,-232 21-15,-21 0 16,0 0-16,21 0 0,85 0 16,-85-21-16,-21 21 0,105 0 15,-105 0-15,0 0 0,0 0 16,0 0-16,-22 0 0,22 0 0,212 0 16,-213 0-1,1 0-15,-21 0 0,21 0 16,0 0-16,-22 0 0,22 0 0,0 0 15,0 0-15,0 0 0,-1 0 16,-20 0-16,127 0 16,-128 0-16,107 0 0,-85 0 0,-22 0 15,22 0-15,0 0 0,-21 0 16,21 0-16,-1 0 0,-20 0 0,21 21 16,-21-21-16,126 0 15,-105 21-15,0-21 0,-21 0 16,20 0-16,1 21 0,-21-21 0,21 0 15,-22 0-15,22 22 0,0-22 0,0 0 16,0 0-16,-22 0 0,22 0 16,0 0-16,0 0 0,-21 0 15,126 0-15,-105 0 0,-21 0 16,21 0-16,-1 0 0,1 0 16,0 0-16,-21 0 0,21 0 0,-22 0 15,22 0-15,-21 0 0,21 0 0,-22 0 16,22 0-16,-21 0 0,105 0 15,-105 0-15,0 0 0,-1 0 16,-20 0-16,20 0 0,1 0 16,0 0-16,-1 0 0,1 0 0,0 0 15,-22 0-15,22 0 0,0 0 16,-22 0-16,85 0 16,-84 0-16,63 0 0,-64 0 15,1 0-15,-1 0 0,1 0 16,-1 0-16,1 0 0,-1 0 0,-20 0 15,20 0-15,1 0 0,41 0 16,1 0 0,-63 0-16,-1 0 0,0-22 0,-21 22 15,22 0-15,-1 0 0,-21 0 0,0 0 16,1 0-16,-1 0 0,0-21 16,-42 21 30,0 0-46,-1 0 16,-20 0-16,-43 0 0,-20 0 16,41 0-16</inkml:trace>
  <inkml:trace contextRef="#ctx0" brushRef="#br0" timeOffset="19496.4">3704 4064 0,'0'0'0,"0"-21"16,0 0-16,0 0 0,0-1 15,0 1-15,0 0 16,0 0-16,0 0 16,0 0-16,0-1 15,0 1 1,0 0-1,0 42 48,0 0-63,0 1 16,0 20-16,0-21 15,0 21-15,0 1 0,0-1 0,0 22 16,0-22-16,0 21 0,0-20 0,0 20 15,0 1-15,0-22 0,0 22 16,0-1-16,0 1 0,0-22 0,0 21 16,21 43-1,-21-21-15,0-43 0,0-21 16,21 22-16,-21-22 0,0 0 16,0 0-16,0 0 0,0 1 15,0-44 48,0 1-48,0 0 1,0 0-16,0 0 16,0 0-16</inkml:trace>
  <inkml:trace contextRef="#ctx0" brushRef="#br0" timeOffset="20039.09">4170 4847 0,'0'21'16,"0"-42"46,0 0-46,0 0 0,0 0-16,-21 0 0,-1 21 15,1 0 1,21-22-16,-21 22 0,21 22 15,-21-22-15,21 21 16,0 0-16,0 0 0,0 0 16,0 0-16,0 1 0,0-1 0,0 0 15,0 0 1,21-21 15,0 0-15,-21-21-16,21 21 0,-21-21 15,0 0 1,0-1-16,0 44 63,0-1-48,0 0 1</inkml:trace>
  <inkml:trace contextRef="#ctx0" brushRef="#br0" timeOffset="25823.35">6244 4064 0,'0'-21'0,"0"0"16,0 0-16,0-1 16,0 1-16,0 0 15,0 0-15,0 0 16,0 0-16,-21 21 16,21-22-16,-21 22 0,21-21 15,-21 21 1,-1 0-1,22 21 1,0 1 0,-21 20-16,21 0 0,0 1 15,-21-1-15,21 21 0,0 1 0,0-1 16,0 1-16,0-1 0,0 1 16,0-1-16,0 1 0,0-1 0,21 149 15,0-106 1,1-64-16,-22 1 0,21-1 15,0-21-15,0 0 0,0 0 16,-21 1-16,21-1 0,1-21 16,-1 0-16,0 0 0,0 0 0,0 0 15,43-43-15,-43 22 16,0 0-16,21-21 0,1-43 16,41-63-16,-62 84 15,-1 1-15,0-1 0,0 1 16,0-1-16,-21-20 0,0 20 0,0 1 15,21-1-15,-21 1 16,0-1-16,0 22 0,0 0 0,0-1 16,0 22-16,0-21 0,0-1 15,0 22 1,0 0 0,0 42 15,0 0-16,0 1-15,0-1 0,0 21 16,0-21-16,0 22 0</inkml:trace>
  <inkml:trace contextRef="#ctx0" brushRef="#br0" timeOffset="26204.13">7027 4593 0,'0'21'16,"0"1"-16,0-1 0,0 0 16,0 21-16,0-21 0,0 22 15,0-1-15,0 0 0,0 1 16,21 20-16,-21-20 0,22 20 0,-22 1 15,21-22-15,-21 21 0,0 1 16,0-1-16,0 1 0,21-1 0,-21 22 16,0 127-16,0-128 15,0-20-15,0-1 0,0 22 16,0-21-16,0-1 0,-21 1 0,21-1 16,0 1-16,0-22 0,-21 21 0,21-20 15,-22-22-15,22 21 0,0-21 16,-21-21-1,21-21-15,0 0 0,-21-21 16,21-1-16,0 1 0,-21 0 16,21-1-16,0-20 0</inkml:trace>
  <inkml:trace contextRef="#ctx0" brushRef="#br0" timeOffset="26599.94">6985 4763 0,'-21'-22'0,"42"44"0,-63-86 0,20 43 0,1 0 15,21-22 1,-21-41-16,21 63 16,0-1-16,0 1 0,21 0 15,0 0-15,43-21 0,-43 20 16,21 1-16,1 21 0,-22 0 0,21 0 15,1 0-15,-1 0 0,0 0 16,1 21-16,-1 1 0,0-1 0,1 0 16,-22 21-16,0-21 0,0 22 15,-21-22-15,0 21 0,0 1 0,0-1 16,-21-21-16,0 21 0,0 1 16,-22 20-16,-20 1 15,42-43-15,-22 0 0,22-21 16,0 21-16,0 0 0,0-21 15,-1 0-15,1 0 16,21-21 0,0 0-1,21 0-15,1 0 0,-1 0 0</inkml:trace>
  <inkml:trace contextRef="#ctx0" brushRef="#br0" timeOffset="26915.76">8001 4339 0,'-21'0'0,"21"-21"0,-21 21 0,-1 0 16,1 0-16,0 0 0,-21 0 15,21 21-15,-1-21 0,1 21 16,0 1-16,0-1 0,0 21 15,0-21-15,-1 22 0,1-1 0,0 0 16,21 85 0,0-42-16,0-64 0,0 21 15,21 1-15,0-22 0,-21 0 16,22 21-16,-1-20 0,0-22 0,21 21 16,1 0-16,-1-21 15,-21 0-15,21 0 0,-20 0 0,20-21 16,0 0-16,1 21 0,-1-22 15</inkml:trace>
  <inkml:trace contextRef="#ctx0" brushRef="#br0" timeOffset="27420.98">8636 4360 0,'0'0'0,"0"-21"15,-21 21-15,0 0 0,-1 0 0,1 0 16,0 0-16,-21 43 15,21-22-15,-1 0 0,1 0 16,21 0-16,-21 22 0,0-1 16,21-21-16,-21 21 0,21 1 0,0-1 15,0 85-15,0-85 16,0-20-16,0 20 0,0-21 16,0 0-16,0 0 0,0 1 0,21-22 15,0 0-15,0 0 16,0 0-16,1-22 15,-1 22-15,0-21 0,0-21 16,0 21-16,0-22 0,-21 22 16,22-21-16,-1 0 0,-21-1 0,0 1 15,21 21-15,-21-22 0,21 1 0,-21 0 16,0 21-16,0-1 0,0 1 16,0 0-16,0 42 31,0 0-31,0 1 15,0 20-15,0-21 0,0 21 0,0 1 16,0-1-16,0-21 0,0 22 16,0-1-16,-21 0 0,21 1 15,0-22-15,0 0 0,0 0 0,0 0 16,0 0-16,21 1 16,0-22-16,22 0 0,-22 0 15,42 0-15,-42-22 16,1-20-16,20 21 0,-21 0 15,0-22-15</inkml:trace>
  <inkml:trace contextRef="#ctx0" brushRef="#br0" timeOffset="27824.7">9292 4403 0,'0'-21'0,"-21"21"15,0 21 1,0-21-16,-1 21 15,1 0-15,0 0 0,0 0 16,0 1-16,21-1 0,-21 0 0,21 0 16,0 0-16,0 0 15,0 1-15,0-1 0,21 0 16,0-21-16,0 21 0,0-21 16,22 42-16,-22-42 15,0 22-15,0-1 0,0-21 0,0 21 16,-21 0-16,22 0 15,-22 0-15,0 1 16,0-1-16,0 0 0,-22-21 16,1 21-16,0 0 15,0-21-15,-21 0 0,20 21 0,1-21 16,-21 0-16,21 0 0,0 0 0,-22 0 16,22 0-16,0 0 0,-21 0 15,20-21 1,22 0-16,0 0 15,0 0-15,0 0 0,22-1 16,-22 1-16,63-21 0</inkml:trace>
  <inkml:trace contextRef="#ctx0" brushRef="#br0" timeOffset="29344.78">9779 3810 0,'-21'0'0,"42"0"0,-42-21 0,-22 21 15,22 0 1,0 21 0,0 0-16,21 22 0,0-22 15,0 21-15,-21 0 0,21 1 16,0 20-16,0-20 0,-21 20 0,21 1 15,0 41-15,0 22 16,0-84-16,0 20 16,0-20-16,0-1 0,0 21 0,0-41 15,21 20-15,-21 0 0,21-21 0,0 1 16,0-1-16,43 0 16,-22-21-16,0 0 0,-20 0 15,20 0-15,-21 0 0,21-21 0,-20 0 16,41-43-16,-21 43 15,-20 0-15,20-22 0,-21 22 16,0-21-16,0 21 0,1-22 0,-1 1 16,0 0-1,0 21-15,-21 42 32,0 0-17,0 0-15,0 0 0,0 0 0,0 1 16,0-1-16,0 0 0,0 0 15,0 0-15,0 0 0,0 1 0,0-1 16,0 0-16,21 0 0,0-21 0,1 21 16,20-21-16,21 0 15,-41 0-15,20 0 16,-21 0-16,0-21 0,22 0 16,-22 21-16,0-21 0,0 0 0,0-1 15,0 1-15,22-63 16,-43 62-16,0 1 0,0 0 15,0 0-15,0 0 0,0 0 0,0 42 47,0 0-47,0 0 0,0 0 0,0 0 16,0 1-16,0-1 0,0 0 0,0 0 16,0 0-16,0 0 15,0 1-15,0-1 0,-21 0 16,21-42 31,0 0-47,0-1 15,21 1-15,-21 0 0,21 0 0,0 0 16,-21 0-16,21-22 0,0 22 0,1 0 16,-1 0-16,0 0 0,0 21 15,0-22-15,43 1 16,-22 0-16,-21 21 0,0 0 15,1 0-15,-1 21 16,-21 0-16,0 1 0,21-22 16,0 21-16,-21 0 0,21 0 0,-21 0 15,0 0-15,0 1 0,43 41 16,-22-21 0,0-20-16,0-1 0,-21 0 15,21-21-15,0 21 0,1-21 16,20 0-16,-21 0 0,0 0 0,22 0 15,-22 0-15,21 0 0,0 0 16,1 0-16,-22-21 0,21 0 0,1 21 16,-1-21-16,-21-1 0,21 1 0,-20 0 15,20-21 1,21-43-16,-63 43 16,22 21-16,-22-1 0,0 1 0,0 0 15,0-21-15,-22 42 16,1 0-16,0 0 0,-21 0 15,21 0-15,-1 21 16,1-21-16,0 21 0,-21 21 16,21-20-16,-1-1 0,22 0 0,0 0 15,-21 0-15,21 0 0,0 1 16,0-1-16,21-21 16,1 0-1,-1 0-15,0 0 16,-21 21 15,0 0-15,0 0-16,0 0 0,0 1 15,0 20-15,21 21 0,0 1 16,0-22-16,1 22 0,-22-22 16,21 22-16,0-1 0,0 1 0,0-1 15,0 1-15,1-1 0,-1 1 0,0-1 16,0 22-16,0-22 15,0 1-15,1-1 0,-1 22 0,21 42 16,-42-64-16,21 43 16,-21-42-16,0-1 0,0 1 0,-21-1 15,0-20-15,21-1 0,0 0 16,-21 1-16,0-1 0,21-21 0,-22 21 16,22-20-16,-21-22 0,21 21 0,-21-21 31,21-21-31,-21 21 15,21-22-15,0 1 0,0 0 0,0 0 16,0 0-16,0 0 0,0-22 0,0 1 16,0 0-16,0-1 15,0 1-15,0-22 0,0 1 0</inkml:trace>
  <inkml:trace contextRef="#ctx0" brushRef="#br0" timeOffset="29663.71">11155 3874 0,'0'0'0,"-21"0"16,42 0 47,0 0-48</inkml:trace>
  <inkml:trace contextRef="#ctx0" brushRef="#br0" timeOffset="29976.54">9631 4276 0,'0'0'0,"-106"21"16,85 0-16,0-21 0,42 0 31,0 0-15,0 0-16,64-21 0,-43 21 16,22 0-16,-22-21 0,21 21 15,1 0-15,-1 0 0,-20-21 0,20 21 16,-20 0-16,-1 0 0,21-22 15,1 22 1,-43 0-16,0 0 0,-21-21 31</inkml:trace>
  <inkml:trace contextRef="#ctx0" brushRef="#br0" timeOffset="30639.17">13398 4297 0,'0'0'0,"-21"0"0,0 0 16,0 0-16,-21 0 0,20 0 0,-20 0 15,21 0-15,-21 0 0,20 0 16,1 0-16,0 0 0,0 0 0,0 0 15,0 0-15,42 0 32,0 0-32,21 0 0,1 0 0,20 0 15,1 0-15,20 0 0,64 0 16,-63 0-16,106 0 16,-107 0-16,22 0 0,0 0 15,-21 0-15,20 0 0,-20 0 16,0 0-16,-22 0 0,22 0 0,-43 21 15,64-21-15,-85 0 16,22 0-16,-22 0 0,0 0 0,0 0 31,-42-21 1,0 0-32,21 0 15</inkml:trace>
  <inkml:trace contextRef="#ctx0" brushRef="#br0" timeOffset="31123.88">14393 3895 0,'0'21'31,"21"0"-31,1-21 0,-1 21 16,0 0-16,0-21 0,21 22 15,1-22-15,-1 21 0,0 0 0,1-21 16,-1 21-16,0-21 16,1 0-16,-1 0 0,22 21 0,-22-21 15,0 0-15,43 0 16,-43 0-16,22 0 0,-22 0 15,-21 0-15,0 0 16,-42 21 0,0-21-16,0 22 0,-43 20 15,22-21 1,0 0-16,-1 0 0,1 22 0,0-1 16,-22-21-16,22 22 0,0-1 0,-1 0 15,-20 1-15,20-1 0,1-21 0,-85 85 16,64-43-1,20-41-15,22-1 0,0 0 16,21 0-16,0 0 0,-21-21 16,21 21-16,-21-21 15,42 0 1,0-21 0,-21 0-16,21 21 0</inkml:trace>
  <inkml:trace contextRef="#ctx0" brushRef="#br0" timeOffset="33561.08">15875 3916 0,'0'0'0,"21"-21"16,-21 0-1,0-1-15,0 1 0,0 0 16,0 0-16,0 0 16,0 0-16,0-1 0,0 1 15,0 42 16,0 1-31,0-1 16,0 21-16,0 0 0,0 1 16,0-1-16,0 22 0,0-1 0,0 1 15,0-1-15,0 1 0,0-22 16,0 21-16,-21 22 16,21-64-16,0 22 0,0-22 0,0 0 15,0 0-15,0 0 16,0-42-1,21 0-15,0 0 16,0 0-16,-21-22 0,22 22 16,-22-21-16,21-1 0,0 1 15,0 0-15,-21-1 0,21 1 0,0 0 16,1-1-16,-1 1 0,0 21 16,-21 0-16,21 21 0,0 0 0,0 21 15,-21 0-15,0 0 0,22 0 16,-22 22-16,21-1 0,-21-21 15,0 22-15,0-1 0,0 0 0,0-21 16,0 22-16,0-22 0,21 21 16,0-21-16,-21 1 0,21-22 15,0 0-15,1 0 0,-1 0 16,0 0-16,0 0 0,21 0 16,-20-22-16,-1 1 0,21 0 0,-21 0 15,0-21-15,1 20 0,-1-20 16,0 0-16,0-22 0,-21 22 0,0-22 15,0 22-15,0-21 0,-21-22 16,-21 0-16,42 43 16,-22 21-16,1 0 0,0 21 15,0 0-15,0-22 0,-22 22 16,22 0-16,21 22 0,0-1 16,0 0-16,0 0 0,0 0 15,0 0-15,0 22 0,0-22 0,0 21 16,0-21-16,0 1 0,0 20 15,21-21-15,-21 0 0,22 0 16,-1-21-16,0 22 0</inkml:trace>
  <inkml:trace contextRef="#ctx0" brushRef="#br0" timeOffset="34103.83">17103 4022 0,'0'0'0,"0"-21"16,0-1-16,0 1 0,0 0 15,0 0 1,-22 21-16,1 0 16,0 21-16,0 0 0,0 0 15,0 22-15,-1-22 0,1 21 16,0 1-16,0-1 0,0 0 0,0 1 15,21-1-15,0 0 0,-22-21 16,22 22-16,0-22 0,0 0 0,0 0 16,0 22-16,22-43 15,-1 0-15,0 0 16,0 0-16,0-22 0,0 1 16,1 0-16,-1 0 0,21 0 15,-21-22-15,43-84 16,-43 64-16,0 21 0,0-22 15,0 1-15,-21-1 0,0 1 0,0 20 16,0-20-16,0-1 0,0 22 0,0 0 16,0-1-16,0 1 15,0 21-15,0 42 16,0 21-16,0 1 16,-21-1-16,21 0 0,0 1 15,0 20-15,0 1 0,0-1 0,0 1 16,0-1-16,0 1 0,0-22 15,21 85-15,1-85 16,-1-21-16,0 1 0,0-1 16,0 0-16,0-21 0,22 0 0,-22 0 15,21 0-15,1 0 0,-1 0 16</inkml:trace>
  <inkml:trace contextRef="#ctx0" brushRef="#br0" timeOffset="34709.44">18881 3958 0,'0'0'15,"0"-21"-15,0 0 0,-22 21 0,1-21 16,0 0-16,0 21 0,0 0 0,-43-22 15,43 22-15,-21 0 0,21 0 16,-1 0-16,-20 22 0,21-22 16,0 21-16,-22 0 0,22 21 0,0-21 15,0 22-15,0-1 16,0 0-16,-22 43 0,22-43 0,0 1 16,21-22-16,0 21 0,0-21 15,0 22-15,0-22 0,0 0 16,0 0-16,21 0 0,0-21 15,0 0-15,1 0 0,-1 0 16,21 0-16,22-42 0,-22 21 16,0 0-16,-21 0 0,22-22 0,-1 1 15,0 0-15,1-1 16,-22-20-16,21-1 0,-21 1 0,22-43 16,-22 42-16,0-41 15,-21 41-15,0 22 0,0-22 16,0 43-16,-21 21 15,0 0 1,0 0-16,-1 21 0,-41 85 16,42-64-16,0 1 15,-1-1-15,22 0 0,0 22 0,0-22 16,0 22-16,0-22 0,0 0 16,0 22-16,22-43 0,-1 21 0,0 1 15,0-22-15,0 21 0,0-21 16,22-21-16,-22 22 0,0-1 15,21-21-15,-20 0 0,20 0 0,-21 0 16,21 0-16,-20-21 0,20-1 16,-21 22-16,21-21 0,-20-21 0,20 21 15</inkml:trace>
  <inkml:trace contextRef="#ctx0" brushRef="#br0" timeOffset="35053.76">19854 3916 0,'0'0'0,"-21"0"0,21 21 16,21-21 15,0 0-31,1 0 0,-1 0 16,0 0-16,0 0 0,0 0 16,0 0-16,1 0 0,-1 0 0,0 0 15,0 0 1</inkml:trace>
  <inkml:trace contextRef="#ctx0" brushRef="#br0" timeOffset="35175.69">19812 4212 0,'-21'0'0,"42"0"0,-42 21 0,0-21 16,21 22-16,-22-22 15</inkml:trace>
  <inkml:trace contextRef="#ctx0" brushRef="#br0" timeOffset="35259.64">19706 4170 0,'85'21'0,"-170"-42"0,212 42 15,-106 0-15,22-21 0,-22 0 16,0 0-16,0 0 0,0 0 0,0 0 16,1-21-1</inkml:trace>
  <inkml:trace contextRef="#ctx0" brushRef="#br0" timeOffset="36452.79">20849 3916 0,'0'0'0,"0"-21"0,0 0 16,0-1-1,-21 22-15,0 0 32,21 22-32,0-1 0,0 0 15,0 21-15,0 43 0,0 21 16,0-64-16,0 0 16,0 1-16,0-1 0,-21 0 0,21 1 15,-22-22-15,22 0 0,-21 0 16,21 0-16,0 1 0,-21-22 15,0-22 17,21 1-32,0 0 0,0 0 15,0-21-15,0 20 0,0-20 0,0 0 16,0-1-16,0-20 0,0 21 16,0-1-16,21-20 0,0 20 0,0 1 15,22 21-15,-22-21 16,21 20-16,-21 1 0,22 21 0,-1 0 0,-21 0 15,22 0-15,-1 0 0,-21 21 16,21 1-16,-20 20 0,-1-21 0,0 21 16,21 43-1,-42 0-15,0-43 0,0 0 16,0 1-16,0-1 0,0-21 0,0 22 16,-21-22-16,21 0 0,-21 0 15,21 0-15,0 0 16,0-42 15,0 0-31,0 0 0,0 0 0,21 0 16,0-22-16</inkml:trace>
  <inkml:trace contextRef="#ctx0" brushRef="#br0" timeOffset="36595.69">21590 4191 0,'0'0'0,"-21"0"15</inkml:trace>
  <inkml:trace contextRef="#ctx0" brushRef="#br0" timeOffset="36803.58">21653 4149 0,'0'0'16,"22"0"-16,-1-21 0,0-1 15,21 1-15,-21-21 0,1 21 16,-1 0-16,21-22 0,-21 22 0,0 0 15,-21 0-15,22-22 16,-44 43 0,1 0-1,0 22-15,0-1 0,-43 42 16,43-20-16,0-1 0,0 0 16,0 43-16,0-22 15,-1-20-15,22-22 0,0 21 16,0-21-16,0 1 0,0-1 0,0 0 15,0 0-15</inkml:trace>
  <inkml:trace contextRef="#ctx0" brushRef="#br0" timeOffset="36838.57">21844 4424 0,'63'-42'15</inkml:trace>
  <inkml:trace contextRef="#ctx0" brushRef="#br0" timeOffset="37408.11">22373 3937 0,'0'-21'16,"-21"21"-16,0 0 16,0 0-16,21 21 0,-22 0 15,22 0-15,-21 1 0,21-1 0,-21 21 16,21-21-16,-21 22 0,21-22 0,0 21 16,0-21-16,-21 22 0,21-22 15,0 0-15,0 0 0,0 0 0,0 0 16,0 1-16,0-1 0,0 0 15,21-21 1,0 0 0,0-21-16,0 21 0,1-21 15,-1-1-15,0 1 0,0 0 0,0-21 16,0 21-16,1-22 0,-1 1 16,0 21-16,0 0 0,0-22 0,0 22 15,1 0-15,-1 21 16,0-21-16,-21 42 15,0 0-15,21 0 16,-21 0-16,0 43 16,0-43-16,0 21 0,0-20 0,0-1 15,0 0-15,21 0 0,22 43 16,-1-43 0,-21-21-16,0 0 0,0 0 0,1 0 15,20 0-15,-21 0 0,0 0 16,22 0-16,-22-21 0,0-1 0,0 1 15,0 0-15,0 0 0,1-21 16,20-64-16,-42 21 16,0 43-16,0 21 15,-21-43-15,0 64 0,-1-21 16,1 21-16,0 0 0,0 0 16,0 0-16,0 21 0,-1-21 15,1 21-15,0-21 0,0 43 16,0-22-16</inkml:trace>
  <inkml:trace contextRef="#ctx0" brushRef="#br0" timeOffset="37756">24447 3789 0</inkml:trace>
  <inkml:trace contextRef="#ctx0" brushRef="#br0" timeOffset="38076.82">24447 3747 0,'0'0'0,"0"-22"31,-21 22-31,0 0 16,21-21-16,-21 21 15,0 0 1,0 0-16,-1 0 16,1 0-16,0 0 0,0 21 15,0 1-15,0-22 0,-1 21 16,22 0-16,-21 0 0,-21 21 15,42 1-15,0-22 0,-21 0 16,0 0-16,21 0 0,0 22 16,0-22-16,0 0 0,0 0 0,0 0 15,0 1-15,0-1 0,0 0 16,0 0-16,21 0 16,0 0-16,0-21 0,-21 22 0,21-22 15,0 0-15,1 21 0,-1-21 16,0 21-16,0-21 0,0 0 15,0 0-15,1 0 0,-1 0 16,0 0-16,0 0 0,21 0 0,-20 0 16,20-21-16,0 21 0</inkml:trace>
  <inkml:trace contextRef="#ctx0" brushRef="#br0" timeOffset="38646.96">25252 3810 0,'0'0'0,"-21"0"0,-1 0 15,1-21-15,0 21 0,-64 0 16,22 0 0,21 0-16,20 21 0,-20 0 0,0 0 15,21 1-15,-22 20 0,22-21 16,0 21-16,-21 1 0,20-22 0,22 21 15,-21 1-15,21-22 0,0 21 0,0-21 16,0 0-16,0 1 0,21 20 16,-21-21-16,22-21 0,-1 0 15,21 21-15,-21-21 0,0 0 16,22 0-16,-1 0 0,-21 0 0,22-21 16,-1 21-16,-21-21 0,21 0 15,1-22-15,-22 22 0,21-21 16,-21 21-16,1-43 0,20 22 0,-21 0 15,0-22-15,0 22 0,1-22 16,-22 1-16,21-107 16,-21 128-16,0 0 0,0-1 15,0 22-15,0 0 0,0 0 0,-21 21 16,21 21-16,-22-21 16,1 42-16,0-20 0,21 20 0,-42 43 15,21 20 1,21-62-16,-22-1 0,22 22 15,-21-22-15,21 0 0,0 1 0,0-1 16,0 0-16,0 1 0,0-22 16,0 21-16,0 0 0,43 1 15,-43-22-15,21-21 0,0 21 16,0-21-16,0 0 0,0 0 16,22 0-16,-22 0 0,21 0 0,-21-21 15,22 21-15,-1-21 0</inkml:trace>
  <inkml:trace contextRef="#ctx0" brushRef="#br0" timeOffset="38844.83">26162 3747 0,'0'0'0,"-21"0"0,0 0 0,-1 0 15,1 0-15,0 0 0,0 0 16,0 21-16,0-21 0,-1 21 0,1 0 15,0 0-15,0 22 0,21-22 16,-21 0-16,21 21 0,-21 1 0,-1 20 16,22-42-16,0 0 15</inkml:trace>
  <inkml:trace contextRef="#ctx0" brushRef="#br0" timeOffset="38902.81">26098 4255 0,'22'-22'16,"-1"1"-16</inkml:trace>
  <inkml:trace contextRef="#ctx0" brushRef="#br0" timeOffset="39027.74">26437 3683 0,'0'-21'0,"0"42"0</inkml:trace>
  <inkml:trace contextRef="#ctx0" brushRef="#br0" timeOffset="39135.67">26628 3831 0,'0'21'16,"0"-42"-16,21 64 0,0-22 0,-21 0 16,0 0-16,0 21 0,0-20 0,0-1 15,0 42-15,-42 1 16,20-43-16,1 0 0,0 0 16,21 0-16,-21 1 0</inkml:trace>
  <inkml:trace contextRef="#ctx0" brushRef="#br0" timeOffset="39207.62">26522 4170 0,'21'-21'0,"0"0"15</inkml:trace>
  <inkml:trace contextRef="#ctx0" brushRef="#br0" timeOffset="39343.56">26966 3789 0,'0'0'16</inkml:trace>
  <inkml:trace contextRef="#ctx0" brushRef="#br0" timeOffset="39408.51">26987 6625 0,'0'0'0,"0"21"0,0 1 15,0-1-15,0 0 16,0 42-16</inkml:trace>
  <inkml:trace contextRef="#ctx0" brushRef="#br0" timeOffset="39553.44">27009 4339 0,'0'21'15,"0"1"-15,0 20 16,0-21-1,0 0-15,-43-21 16</inkml:trace>
  <inkml:trace contextRef="#ctx0" brushRef="#br0" timeOffset="39602.41">26797 4593 0,'0'0'0</inkml:trace>
  <inkml:trace contextRef="#ctx0" brushRef="#br0" timeOffset="39673.37">26437 4657 0,'42'0'15,"1"-21"-15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11:17:55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2604 0,'0'-22'15,"-21"22"32,21-21 47</inkml:trace>
  <inkml:trace contextRef="#ctx0" brushRef="#br0" timeOffset="3296.46">5059 826 0,'0'-22'16,"0"1"0,0 42 109</inkml:trace>
  <inkml:trace contextRef="#ctx0" brushRef="#br0" timeOffset="3896.64">5016 826 0,'0'0'16,"0"-22"-16,0 1 0,0 0 16,0 0-16,0 0 15,0 0-15,0-1 16,0 1-16,0 0 15,0 0 1,0 0 0,0 42 46,0 0-46,0 0-16,0 0 0,0 22 15,0-1-15,0 0 0,0 64 16,-21-42-16,21-1 0,0 1 16,0-22-16,0 22 0,-21-22 15,21 21-15,-21-20 0,21-1 0,-21 0 16,21 1-16,0-22 0,0 64 16,-21-43-1,21-21-15,0 0 0,0 0 16,0-42 15,-22 0-15,22 0-16</inkml:trace>
  <inkml:trace contextRef="#ctx0" brushRef="#br0" timeOffset="4247.43">4403 1651 0,'-22'21'0,"44"-42"0,-65 42 15,43 0-15,-21 1 0,21-1 16,0 0-16,0 0 0,0 0 15,21 0-15,0 1 0,22-1 16,-22 0-16,21-21 0,22 21 16,-22-21-16,22 0 0,-1 21 0,-21-21 15,22 0-15,-1 0 0,1 0 16,-1 0-16,-20 0 0,20 0 0,-20-21 16,-1 0-16,0 21 0,1-21 15,-1 21-15,-21-21 0,0-1 16,0 22-16,1-21 0,-1 0 15,-21 0-15,0 0 0,0 0 0,0-1 16,0 1-16,0 0 0,0 0 16</inkml:trace>
  <inkml:trace contextRef="#ctx0" brushRef="#br0" timeOffset="4560.26">4762 804 0,'0'0'0,"-21"0"0,0-21 16,21 0 0,21 0-16,0 21 0,22-21 15,-22 21-15,21-21 0,1 21 16,-1-22-16,21 22 0,-20-21 0,-1 21 15,0 0-15,1-21 0,-1 21 16,0-21-16,1 21 0,-1 0 0,-21 0 16,0 0-16,22 0 15,-22 0 17,0 21-17</inkml:trace>
  <inkml:trace contextRef="#ctx0" brushRef="#br0" timeOffset="5372.92">6519 656 0,'0'0'16,"-42"0"-16,21 0 15,0 0-15,-1 0 0,1 21 16,0 1-16,0-22 0,0 21 16,0 21-16,21-21 0,-22 22 15,1-1-15,0 0 0,21 1 0,-42 62 16,21-62-16,21 20 0,-22-20 15,22 20-15,-21-21 0,21 1 16,0-1-16,0 22 0,0-22 16,0 0-16,0 1 0,0-1 0,0-21 15,0 21-15,21-20 0,-21 20 16,64 21-16,-43-41 16,0-1-16,0-21 0,22 0 15,-22 21-15,21-21 0,1 0 0,-22 0 16,21 0-16,0 0 0,1-21 15,-1 0-15,0-1 0,43-20 16,0-21-16,-43 20 16,0 1-16,-20 0 0,20-1 15,0 1-15,-21 0 0,1-22 16,-1 22-16,0-22 0,0 1 0,-21-1 16,21 1-16,-21-1 0,0 1 15,0 20-15,-21-20 0,0 21 0,0-1 16,-22 1-16,1 0 0,0 20 15,-1 1-15,-20 0 0,-1 0 0,1 21 16,21 0-16,-107 0 16,107 0-16,0 21 0,21 0 15,-1 22-15,22-1 0,0-21 16,0 43-16,0-22 0,0 0 16,0 22-16,22-22 0,-1 22 15,0-22-15,0 0 0,0 1 0,0-1 16,22 21-16,-22-41 0,0 20 15,0 0-15,0 1 0,1 41 16,-1 22-16,0-64 16,-21 1-16,21-1 0,-21-21 0,0 22 15,0-1-15,0 0 0,0-21 16,0 1-16,0 20 0,0-21 16,-21 0-16,0 0 0,21 1 0,-21-1 15,21 0-15,-22-21 0,22 21 16,-21-21-16,21-21 31</inkml:trace>
  <inkml:trace contextRef="#ctx0" brushRef="#br0" timeOffset="6022.98">3492 2498 0,'0'0'0,"-21"0"0,0 0 16,21 21 15,21-21-16,0 0-15,1 0 16,20 0-16,-21 0 0,21 0 16,-20 0-16,20 0 0,21 0 15,-20 0-15,20 0 0,1 0 0,-1 0 16,22 0-16,0 0 0,-1 0 16,43 0-16,254 0 15,-233 0-15,1 0 0,-1 0 16,21 0-16,0 0 0,-20 0 0,20 0 15,-21 0-15,21 0 0,-42 0 16,22 0-16,-22 0 0,0 0 0,105 0 16,-62 0-1,-107 0-15,1-21 0,-22 21 16,22 0-16,-43 0 0,21 0 0,-21 0 16,22 0-16,-22 0 0,0 0 15,-42 0 48</inkml:trace>
  <inkml:trace contextRef="#ctx0" brushRef="#br0" timeOffset="6167.9">7472 2519 0,'21'0'15,"-21"21"-15,21-21 32,-42 0-1</inkml:trace>
  <inkml:trace contextRef="#ctx0" brushRef="#br0" timeOffset="11992.27">1270 3598 0,'0'-21'0,"0"0"31,0 0 16,0 0-31,0 0-1,0-1-15,0 1 16,0 0-16,0 0 16,0 0-16,0 0 0,0-1 15,0 1-15,0 0 0,-21 0 16,21-21-16,0 20 0,0 1 15,0 0-15,0 0 0,0 0 16,0 0 0,0 42-1,0 0 1,-21 0-16,21 21 0,0 1 16,0-1-16,0 0 0,-22 1 0,22 20 15,0 1-15,0-22 0,0 22 16,0-22-16,0 21 0,0-20 15,-21 20-15,21-20 0,-21 41 16,21-41-16,0-1 16,0 0-16,0-21 0,0 1 0,-21-1 15,21 0-15,0 0 0,0 0 16,0 0 0,-21-21-16,21-21 31,0 0-31,0 0 0,0 0 15,0 0-15,0-1 0,0 1 16,0 0-16,21 0 0</inkml:trace>
  <inkml:trace contextRef="#ctx0" brushRef="#br0" timeOffset="13091.61">1841 3810 0,'0'21'94,"0"0"-78,0 1-1,0-1 1,22-21 15,-1 0-15,0 0-16,0 0 15,-21-21-15,0-1 16,0 1-16,0 0 16,0 0-1,0 0-15,-21 21 32,0 0-32,0 21 15,21 0 1,0 0-16,-22-21 0,22 21 0,0 1 15,0-1 1,22-21 15,-1 0-15,-21-21 0,21 21-16,-21-22 15,0 1-15,0 0 0,0 0 16,-21 21-1,21-21-15,-21 21 0,-1 0 32,22 21-17,0 0-15,0 0 16,0 0-16,0 1 0,0-1 16,22-21 15,-1 0-16,0 0 1,-21-21-16,0-1 16,0 1-1,0 0-15,0 0 16,0 0 0,-21 21 15,21 21-16,0 0 1,0 0 0,-21-21 46</inkml:trace>
  <inkml:trace contextRef="#ctx0" brushRef="#br0" timeOffset="73426.31">1799 3344 0</inkml:trace>
  <inkml:trace contextRef="#ctx0" brushRef="#br0" timeOffset="-154348.85">3958 3747 0,'0'0'0,"21"0"16,0 0 0</inkml:trace>
  <inkml:trace contextRef="#ctx0" brushRef="#br0" timeOffset="-153373.02">4022 3450 0,'21'0'16,"-21"-21"-16,21 21 16,-21-21-1,21 21-15,-21-21 16,0 0-16,0-1 15,0 1 1,0 0-16,0 0 16,0 0-16,-21 0 15,0-1-15,0 22 0,-1 0 16,-20-21-16,0 21 0,-1 0 16,1 0-16,0 0 0,-1 21 15,1 1-15,0-1 0,-1 0 0,1 21 16,0 1-16,-1 20 0,22 1 15,-21-22-15,21 21 0,0 1 0,-1 21 16,22-22-16,0 1 0,0-1 16,0 1-16,0 63 15,0-64-15,43 22 16,-1-43-16,-21 0 0,22-20 0,-1-1 16,-21 0-16,21 0 0,1-21 15,-1 0-15,22 0 0,-22 0 0,0 0 16,1-21-16,-1 0 0,0 0 15,64-22-15,-64 1 0,1 0 16,-1-1-16,0 1 0,22 0 16</inkml:trace>
  <inkml:trace contextRef="#ctx0" brushRef="#br0" timeOffset="-152863.33">4678 3471 0,'0'0'0,"0"-84"16,0 63-1,-21-1-15,-1 22 16,1 0-16,21 22 16,-21-1-16,21 0 0,-21 21 15,21 1-15,-21-1 0,0 64 16,21 0-16,0-43 16,-22 1-16,1-1 0,21 1 15,-21 20-15,21-41 0,0 20 0,0 1 16,-21-22-16,21 0 0,0 43 15,0-64 1,0 0-16,0-42 31,0 0-31,0-21 16,0 20-16,21-62 0,0 41 16,-21 1-16,21-21 0,1 20 15,20-63-15,0 64 0,-21 0 16,22 21-16,-1-1 0,-21-20 15,22 42-15,-1-21 0,-21 21 0,21 0 16,-20 0-16,41 42 16,-21 22-16,-20-43 0,-22 21 15,0 1-15,0-1 0,0 0 16,0 22-16,0-1 16,0-20-16,-22-22 0,1 21 0,21-21 15,-21 0-15,21 1 0,0-1 16,0-42 15,0-1-31,0 1 0,0 0 16,0-42-16</inkml:trace>
  <inkml:trace contextRef="#ctx0" brushRef="#br0" timeOffset="-152469.54">5186 3852 0,'0'-21'16,"0"0"0,21 21-1,0 0 1,0 0-16,0 21 0,1 0 16,-1 1-16,0-1 0,0 0 0,0 0 15,-21 21-15,21 1 0,-21-22 16,22 21-16,-22 1 0,0-1 0,0-21 15,0 21-15,0-20 0,-22 20 16,1 0-16,0-42 16,21 21-16,-21-21 0,0 0 15,21-21 1,0 0-16,0 0 16,0 0-16,0-22 0,0 1 0,0 0 15,21-1-15,-21 22 16,21-21-16,0 0 0,-21-1 0,21 22 0,1 0 15,-1 0-15,-21 0 0,21-1 16,0 22-16,0-21 0,0 21 0,1 0 16,-1 0-16,0 0 0,0 0 15</inkml:trace>
  <inkml:trace contextRef="#ctx0" brushRef="#br0" timeOffset="-152040.79">6032 3852 0,'0'0'0,"0"-21"0,-21 21 15,0 0 1,0 0-16,0 0 16,-22 43-16,1-22 0,21 0 15,0 21-15,-22 1 0,22-1 16,0 0-16,0 1 0,-21-1 15,42 0-15,0 1 0,-22-22 16,22 21-16,0-21 0,0 0 0,0 1 16,22-1-16,-1 0 0,0-21 15,21 0-15,-21 0 0,22 0 0,-1 0 16,0 0-16,-20 0 0,20-21 0,0 0 16,1-1-16,-22-20 0,21 21 15,-21-21-15,0-1 0,1-84 16,-22 85-1,0 0-15,-22-1 0,1 1 0,0 21 16,-21 0-16,21-1 0,-22 1 0,22 21 16,-21 0-16,21 0 0,-22 0 15,22 0-15,-21 21 0,21 1 16,21-1-16,0 0 16,0 0-16,0 0 0,0 0 0,0 1 15,21-1-15,0-21 0,0 21 16,0-21-16</inkml:trace>
  <inkml:trace contextRef="#ctx0" brushRef="#br0" timeOffset="-151343.58">6519 3937 0,'-21'0'0,"42"0"0,-63 0 15,21 0-15,0 21 16,21 0-16,0 1 16,0-1-16,0 0 0,0 0 15,0 0-15,-22 22 0,22-22 0,0 0 16,-21 21-16,21 1 16,0-22-16,0 0 15,-21-21-15,21 21 0,-21-21 16,21-21 15,0 0-31,0 0 0,-21-43 16,21 1-16,0 20 15,0 1-15,0 21 0,21-22 16,0 22-16,0 0 0,0-21 16,22 21-16,-22 21 0,21-22 0,-21 1 15,22 21-15,-1 0 0,-21 0 0,22 0 16,-22 21-16,21 1 0,22 62 15,-43-20 1,-21-43-16,0 21 0,0 1 16,0-22-16,0 21 0,0-21 15,-21 22-15,21-22 0,-22 0 0,1-21 16,21 21-16,-21-21 0,0 0 16,0 0-16,21-21 15,0 0 1,0 0-16,0-1 0,0-20 0,21 21 15,0-21-15,0-1 0,0 1 0,1 0 16,-1 20-16,21-41 16,0 21-16,-20 20 0,20 22 15,-21-21-15,0 21 0,22 0 16,-22 0-16,0 21 0,0 1 0,0-1 16,0 0-16,-21 0 0,0 21 0,0-20 15,0 20-15,0 21 16,0-20-16,0-22 0,-21 21 0,0-21 15,21 1-15,-21-1 0,21 0 16,0 0-16,0-42 31</inkml:trace>
  <inkml:trace contextRef="#ctx0" brushRef="#br0" timeOffset="-150998.78">7324 4106 0,'21'0'16,"0"0"-1,0 0-15,0 0 16,22 0-16,-22-21 0,0 0 0,21 21 16,1-21-16,-1 0 0,0 0 0,1-1 15,-1 1-15,0 0 0,-21 0 16,22-21-16,-22 20 0,0 1 0,-21 0 15,0 0-15,0 0 16,0 0-16,-63 21 0,-1 0 16,22 0-16,-1 21 0,1 0 15,0 0-15,-1 0 0,1 22 16,21-22-16,0 21 0,0 0 0,21-20 16,0 20-16,0 0 0,0-21 15,0 1-15,21-1 0,0 0 0,0 0 16,0 0-16,22-21 0,-1 0 15,0 0-15,1 0 0,62 0 16,1-21-16,-63 0 0</inkml:trace>
  <inkml:trace contextRef="#ctx0" brushRef="#br0" timeOffset="-150757.39">8318 3344 0,'0'0'0,"0"-21"0,0 0 15,-21 21-15,0 0 16,21 21-16,0 0 0,0 22 16,-21-1-16,21 0 0,-21 22 0,21-1 15,-21-20-15,21 20 0,0 1 16,0-1-16,-22-20 0,22 20 0,-21 1 16,21-22-16,0 0 0,0 43 15,0-64-15,0 21 16,0-20-16,0-1 0,0-42 31,0-1-31</inkml:trace>
  <inkml:trace contextRef="#ctx0" brushRef="#br0" timeOffset="-150439.58">8022 3408 0,'0'0'0,"-21"-64"0,21 22 16,0 21-16,0-21 0,0 20 0,0 1 15,21 21-15,0 0 0,0 0 16,64 0-16,0 64 16,-22-43-16,-20 21 15,20 1-15,1-1 0,-1 21 0,-21-20 16,22 20-16,-22 1 0,-21-22 16,1 22-16,-22-22 0,0 21 0,-22 1 15,-20-22-15,0 22 16,-1-22-16,-62 43 0,62-64 0,-20 21 15,-22 1-15,43-43 16,-1 21-16,1-21 0,21 21 0,0-21 16,0 0-16,42-21 15,0 0 1,0 21-16,0-22 0,22 1 16,-22 0-16,21 21 0</inkml:trace>
  <inkml:trace contextRef="#ctx0" brushRef="#br0" timeOffset="-150080.77">8636 3958 0,'0'0'0,"-21"0"0,21-21 0,-21 21 16,21-21-16,0 0 16,21 21-1,0 0-15,0 0 0,0 0 0,0 0 16,22 21-16,-22 0 0,0 0 0,0 0 15,0 22-15,1-22 0,-1 21 16,-21 1-16,21 20 0,-21-21 16,0-20-16,0-1 0,0 0 15,0 0-15,0 21 0,-21-42 16,0 0-16,21-21 16,0 0-1,0 0-15,0 0 0,21-85 16,0 21-1,-21 43-15,0 21 0,21-43 16,0 43-16,-21 0 0,21 0 0,1 0 16,-1 21-16,0 0 15,0 0-15,0 0 0,0 0 16,1 0-16</inkml:trace>
  <inkml:trace contextRef="#ctx0" brushRef="#br0" timeOffset="-149872.89">9165 3895 0,'0'21'32,"0"0"-17,0 0-15,0 0 0,0 1 16,0-1-16,0 21 0,0-21 0,0 0 0,0 1 16,0 20-16,0-21 15,0 21-15,0 1 16,0-22-16,0 0 15,0-42 1</inkml:trace>
  <inkml:trace contextRef="#ctx0" brushRef="#br0" timeOffset="-149716.96">9144 3768 0,'-21'0'0,"42"0"0,-42-21 0,0 21 0,-1 0 15,44 0 32,-1 0-47,0 0 0</inkml:trace>
  <inkml:trace contextRef="#ctx0" brushRef="#br0" timeOffset="-148823.2">9398 4064 0,'-21'-63'0,"21"41"15,0 1-15,0 0 16,0 0-16,21 21 31,0 0-31,-21 42 16,21-21-16,0 1 0,-21 20 15,0-21-15,0 21 0,22 1 16,-22-22-16,21 21 0,-21-21 16,21 22-16,-21-22 0,0 0 15,0 0-15,21-21 0,-21 21 0,21-21 16,22 0-1,-22 0-15,0-21 0,0 0 16,0 0-16,0 0 0,1 0 0,20-1 16,-21-20-16,0 0 0,0-1 15,22 22-15,-22-21 0,-21 0 0,21-1 16,-21 1-16,21 21 0,-21 0 0,0-1 16,0 1-16,-21 21 15,0 21 1,0 1-16,0 20 15,-1-21-15,22 21 0,-21 1 0,21-1 16,-21 0-16,21 43 0,0-43 16,0-20-16,0 20 0,0-21 15,21 0-15,0 0 0,1 1 0,20-22 16,21 21 0,-41-21-16,20 0 0,0 0 15,-21-21-15,22-1 0,-22 1 0,21 0 16,-21 0-16,1 0 0,-1-22 0,0 1 15,0 0-15,-21-43 16,0 64-16,0-21 0,0-1 0,0 1 16,-21 42-1,0 0-15,0 0 0,21 21 16,-22 0-16,1 43 0,21-22 16,0-21-16,0 22 0,-21-1 15,21 0-15,0-21 0,0 22 0,0-22 16,21 0-16,-21 0 0,21-21 15,1 21-15,-1-21 0,42 0 16,-20 0-16,-1 0 16,-21-21-16,0 0 0,22 0 0,-22 0 15,0 0-15,0-22 0,0 22 16,0-21-16,1 21 0,-1-1 0,0-20 16,-21 21-16,0 42 15,0 0 1,0 0-16,0 43 15,0-43-15,-21 0 0,21 22 0,0-22 16,0 0-16,0 0 0,0 0 0,0 0 16,0-42 15,21 0-31,-21 0 16</inkml:trace>
  <inkml:trace contextRef="#ctx0" brushRef="#br0" timeOffset="-147540.41">12065 4233 0,'21'0'31,"0"0"-15,0 0-16,1-21 0,-1 0 15,0 0-15,-21 0 16,21 0-16,-21-1 0,21 1 0,0-42 16,-21 42-16,0-1 15,0-20-15,0 21 0,0-21 0,-21 20 16,0 1-16,0 0 0,0 0 0,-22 21 15,22 0-15,-21 0 16,21 0-16,-22 0 0,22 0 0,-21 21 0,-22 43 16,22 20-1,21-41-15,0 20 0,0-21 16,-1 22-16,22-22 0,-21 1 0,21-1 16,0 0-16,0 1 0,0-22 0,0 21 15,64 0 1,-1-42-16,-42 0 0,22 0 15,-1-21-15,0 0 0,1 21 16,-1-42-16,0 21 0,1-22 0,-1 1 16,0 0-16,22-64 15,-43 42-15,0 1 0,0-1 16,1 1-16,-22-1 0,0 1 0,0-22 16,21 22-16,-21-22 0,0 21 15,0-20-15,0 20 0,0 1 0,-21 20 16,21 1-16,0 21 0,-22-21 0,1 42 15,-21 0 1,42 21-16,-21 21 0,0 64 16,-1-43-16,22 22 0,-21-21 15,0 20-15,21-20 0,0-1 16,0 22-16,0 42 0,0 0 16,0-64-16,0-20 0,0-1 15,21 0-15,0-20 0,1-1 16,20 21-16,-21-21 0,0-21 15,22 0-15,-22 0 0,0 0 16,21-21-16,-21 21 0,43-42 16,-1-22-16,-41 43 0,-1-21 15,0-1-15,0 1 16,-21 0-16,0 21 0,0-22 0,0 22 16,0 0-16,0 0 0,-42 21 15,-1 0 1,22 0-16,0 0 0,21 21 0,0 0 15,-21 0-15,21 0 16,0 1-16,0-1 0,0 0 16,21-21-16,0 0 0,0 21 15,1-21-15,-1 21 0,21 0 16,-21-21-16,-21 22 16,21-1-16,-21 0 0,22-21 15,-22 21-15,0 0 0,0 0 16,0 1-16,0-1 15,21-21 1,0 0-16,0 0 16,0 0-16,0-21 15,-21-1-15,22 1 0,20 0 16,-21 0-16,0 0 0,0 0 0,1-22 16,-1 22-16,0-21 0,0 21 0,0-1 15,-21 1-15,0 0 0,0 42 31,0 0-31,0 1 16,0-1-16,0 0 16,0 0-16,-21 0 0,21 22 0,0-22 15,-21 0-15,21 0 0,0 0 16,0 0-16,0 1 16,0-44-1,21 22 1</inkml:trace>
  <inkml:trace contextRef="#ctx0" brushRef="#br0" timeOffset="-147384.5">13081 3810 0,'-21'0'0,"42"0"0,-63 0 16,20 0-16,44 0 62,-1 0-62</inkml:trace>
  <inkml:trace contextRef="#ctx0" brushRef="#br0" timeOffset="-146500.14">13271 3937 0,'0'-21'31,"22"21"-15,-1 0-1,0 0-15,0 0 16,0 21-16,-21 0 0,21 0 0,1 1 16,-1-1-16,0 21 0,0-21 15,-21 0-15,0 43 16,21-43-16,-21 0 0,0 0 0,0 1 0,0-1 15,0 0-15,21-42 47,-21 0-47,0-1 16,0 1-16,22-21 0,-1 21 0,0-22 16,-21 1-16,21 0 0,-21 21 15,21-22-15,-21 22 0,0 0 16,21-21-16,-21 63 31,0 0-31,-21 0 16,21 21-16,-21-20 0,21 20 15,0-21-15,0 21 0,0-20 16,0 20-16,0-21 0,0 21 0,0-20 16,0-1-16,0 0 0,21-21 15,0 21-15,1 0 0,20-21 16,0 0-16,-21 0 0,22 0 0,-22 0 15,21-21-15,-21 0 16,22 21-16,-22-21 0,0 0 0,0-22 0,0 22 16,1 0-16,-1-21 0,-21 20 15,0-62-15,0 63 0,0-43 16,0 43-16,-21 0 16,-22 0-16,22 21 15,0 0-15,0 0 0,0 21 0,-1 0 16,22 21-16,0-21 0,-21 22 0,21-22 15,0 21-15,0 1 16,0-1-16,0 21 0,0-41 16,21-1-16,1 21 0,20-21 15,-21 0-15,0-21 0,22 0 16,-22 0-16,21 0 0,-21 0 0,22-21 16,-1 0-16,-21 21 0,43-42 15,20-64 1,-63 85-16,-21-22 0,22 1 0,-1 0 15,-21 21-15,0-22 16,0 22-16,0 0 0,0 42 31,0 0-15,0 0-16,0 22 0,0-22 0,0 21 16,0-21-16,0 1 0,0 20 15,0-21-15,0 0 0,0 0 0,0 1 16,42-1-16,-42 0 0,21-21 15,0 0-15,1 0 16,20 0-16,-21 0 0</inkml:trace>
  <inkml:trace contextRef="#ctx0" brushRef="#br0" timeOffset="-146260.27">15155 3874 0,'0'0'0,"0"21"15,21-21 1,1 0 0,-1 0-16,0 0 0,0 0 0,0 0 15,0 0-15,1 0 0,20 0 16,-21 0-16,0 0 0,0 0 15,22 0-15</inkml:trace>
  <inkml:trace contextRef="#ctx0" brushRef="#br0" timeOffset="-146106.34">15176 4128 0,'0'0'0,"0"21"16,22-21-1,-1 0 1,0-21-16,0 21 16,0-22-16,0 22 0,1-21 15</inkml:trace>
  <inkml:trace contextRef="#ctx0" brushRef="#br0" timeOffset="-145536.45">16129 3747 0,'-21'-64'15,"21"43"1,0 42 0,0 0-16,0 0 15,0 22-15,0-22 0,0 21 16,0-21-16,0 22 0,0-1 0,0 0 16,0 1-16,-21-1 0,21 0 15,0 1-15,-43 20 16,22-20-16,21-22 15,0 0-15,-21-42 16,21 0 0,0-22-16,0 22 0,0 0 15,0-21-15,0-1 0,21 1 16,0 0-16,0-1 0,1 1 0,20-22 16,-21 22-16,21 0 0,-20-1 15,20 22-15,0-21 0,1 21 16,-1 21-16,-21 0 0,0 0 15,0 21-15,-21 0 0,0 0 0,22 0 16,-22 22-16,0-1 0,0-21 16,0 22-16,0-1 0,0 0 15,0 1-15,0-22 0,0 21 0,0-21 16,0 22-16,-22-22 0,22 0 16,0 0-16,0-42 31,0 0-31</inkml:trace>
  <inkml:trace contextRef="#ctx0" brushRef="#br0" timeOffset="-145198.65">16764 3916 0,'21'0'0,"-42"0"0,63 0 15,-21 0-15,1 0 0,-1 0 16,0-21-16,0 21 0,0 0 0,0-21 15,1-1-15,20 22 0,-21-21 16,21 0-16,-20-21 16,-22 21-16,0-1 0,0 1 0,0 0 15,0 0-15,0 0 0,-22 21 16,1 0-16,0 0 16,-21 21-16,21 0 0,-1 21 15,-20-20-15,-21 62 16,20 1-16,22-43 0,0 1 15,0 20-15,21-21 16,0-20-16,0 20 0,21-21 0,0 0 16,0-21-16,0 21 0,1-21 15,-1 0-15,21 0 0,0 0 0,-20 0 16,20 0-16,0-21 0</inkml:trace>
  <inkml:trace contextRef="#ctx0" brushRef="#br0" timeOffset="-144719.59">17484 3725 0,'0'0'0,"0"-21"0,0 0 0,-22 21 31,22 21-31,-21 0 16,21 1-16,-21 41 0,-21 1 16,42-22-16,-21 0 15,21 1-15,0-1 0,0 0 0,-22-21 16,22 1-16,0-1 0,0 0 15,0 0-15,0 0 0,22-21 16,-1 0-16,0 0 16,0-21-16,0 0 0,22 0 0,-22 0 15,0-22-15,21 22 0,-21-21 16,1 21-16,-1-22 0,21 22 16,-21-21-16,0 21 0,-21-1 0,22 22 15,-22 22 1,0-1-16,0 0 15,0 0-15,0 21 0,-22 1 0,22-22 16,0 21-16,0-21 0,0 22 16,0-1-16,22 0 15,-1-42-15,0 0 0,0 0 16,0 0-16,22 0 0,-22 0 0,0 0 16,0-21-16,21 0 0,-20 0 0,-1-21 15,0-1-15,0 22 0,-21-21 16,0-1-16,0 1 0,0 0 15,0-1-15,0 1 0,0 21 16,0 0-16,-21 0 0,0-1 16,0 22-16,-1 0 0,1 0 15,0 0-15,0 0 0,0 0 0</inkml:trace>
  <inkml:trace contextRef="#ctx0" brushRef="#br0" timeOffset="-144134.77">19452 3323 0,'21'-42'0,"-42"84"0,63-126 0,-42 62 16,0-20-16,0-43 15,0 1-15,-21 63 0,0-22 16,0 22-16,-21 0 0,-1 0 15,1 21-15,0 0 0,-1 21 0,1 0 16,0 21-16,-22 1 0,22 20 16,-1 1-16,-62 105 0,83-84 15,-20-1-15,0 1 0,21 0 16,21-1-16,0 1 0,0-21 16,0 20-16,21-20 0,0-1 0,21-20 15,1-1-15,-1 0 0,21 1 0,128 20 16,-106-63-1,-22 0-15,22 0 0,42-42 16</inkml:trace>
  <inkml:trace contextRef="#ctx0" brushRef="#br0" timeOffset="-142524.5">20256 2709 0,'0'0'0,"0"-63"0,-21 21 0,0-1 0,21 22 16,-21 0-16,21 42 16,0 21-16,0 22 0,-21-1 15,21 22-15,0 0 0,0-1 0,0 22 16,-21 0-16,21 0 0,0 0 16,-22-22-16,1 86 15,0-86-15,21 1 0,-21-21 0,0-1 16,21 1-16,-21-22 0,-1 0 15,22 1-15,-21-1 0,0-21 0,0 21 16,21-63 15,0 0-31,0-21 0,0 21 0,21-22 16,0 1-16,-21 0 0,21-1 16,1 1-16,-1 0 0,0 20 15,0-20-15,0 21 0,-21 0 0,21 21 16,1 0-16,-1 21 15,-21 0-15,0 0 16,0 0-16,0 1 0,0 20 16,0 0-16,0 1 0,0-22 0,0 21 15,0 0-15,21-20 16,-21 20-16,21-21 0,-21 0 0,21 0 0,0-21 16,1 22-16,-1-22 0,21 0 15,22 0 1,-22-22-16,0 22 0,1-21 0,-22 0 0,21-21 15,0 21-15,-20-22 0,20 1 16,-21 0-16,0-1 0,0 1 16,-21-43-16,0 22 15,0 42-15,-21-1 0,-21 22 16,21 0-16,0 0 0,-1 0 16,1 22-16,0-1 0,0 0 15,0 0-15,21 0 0,0 22 0,0-22 16,0 21-16,0 0 15,0 1-15,0 20 0,21-20 0,0-1 16,0-21-16,-21 0 0,21 0 16,1 1-16,-1-1 0,0 0 0,0-21 15,0 0-15,0 0 0,1 0 16,-1 0-16,0 0 0,42 0 16,-41-21-16,20 0 0,-21-1 15,21 1-15,-20-21 0,20 21 16,-21-22-16,0 1 0,0 0 0,1-1 15,-1 22-15,0-21 0,-21 21 0,0 0 16,0-1-16,0 44 31,-21-1-31,21 0 0,-21 0 16,-1 21-16,22 1 0,0-22 0,0 21 16,-21 1-16,21-22 15,0 0-15,0 21 0,0-21 0,0 1 16,0-1-16,21 0 0,1-21 15,-1 0-15,0 0 16,0 0-16,21 0 0,-20-21 16,-22 0-16,21-1 0,-21 1 15,21 0-15,-21 0 0,0-85 16,0 21 0,0 64-16,-21 0 0,0-21 15,-1 21-15,1 21 0,21-22 0,-21 22 16,0 0-16,21-21 0,21 21 47,0-21-47,22 21 0,-22 0 15,0 0-15,21-21 0,-21 21 0,22 0 16,-22 0-16,21 0 0,-21 0 16,1 0-16,20 0 0,-42 21 15,21 0-15,-21 0 16,0 1-16,0-1 0,0 0 0,0 21 15,0-21-15,0 1 0,-21 20 16,21-21-16,0 0 0,-21 0 16,21 1-16,-21-1 0,21 0 0,-22-21 15,22 21 1,0-42 15,0 0-31,0 0 0,0-1 0,0 1 16,0 0-16,0-21 0,0 21 0,22-22 15,-1 22-15,-21-21 0,21 21 16,0-1-16,0-20 0,-21 21 16,21 0-16,1 21 0,-1-21 0,0 21 15,0 0-15,-21 21 16,0 0-16,21-21 16,-21 21-16,0 21 0,21-20 0,-21 20 15,0 0-15,0-21 16,0 1-16,0-1 0,0 21 15,0-21-15,0 0 0,0 1 16,-21-22 0,0 0-16,21-22 15,0 1 1,0 0-16,0 0 0,0 0 0,0 0 16,21-1-16,0-20 0,1 21 0,-1-21 15,42-22 1,-42 43-16,1 0 0,20 0 0,-21 21 15,0 0-15,0 0 0,1 0 0,-1 0 16,0 21-16,-21 0 16,0 21-16,0-21 0,0 1 15,0 20-15,0 21 0,-42 1 16,42-43-16,-22 0 0,22 0 16,0 1-16</inkml:trace>
  <inkml:trace contextRef="#ctx0" brushRef="#br0" timeOffset="-142191.7">22225 3958 0,'21'0'16,"0"0"-1,0 0-15,1 0 0,-1-21 16,21 21-16,-21 0 0,0 0 0,1-21 16,20 21-16,-21 0 0,0-21 15,22 0-15,-22-1 0,-21 1 16,0 0-16,-21 21 16,-1 0-16,1 0 0,0 0 15,-21 0-15,21 0 0,-22 21 16,1 0-16,21 1 0,-22-1 15,22 0-15,-21 21 0,21 1 0,21-22 16,0 21-16,0 22 16,0-43-16,0 0 0,0 0 0,0 0 15,21-21-15,0 21 0,21-21 16,-20 0-16,-1 0 0,21 0 0,0 0 16,-20 0-16,20-21 0</inkml:trace>
  <inkml:trace contextRef="#ctx0" brushRef="#br0" timeOffset="-141871.87">22966 3048 0,'0'0'0,"-21"-21"0,-1 0 0,22 0 16,-21 21-16,0 0 0,0 0 15,21 21-15,-21 0 0,0 21 0,21-21 16,0 43-16,0-22 0,-22 22 16,22 20-16,0-20 0,0 21 0,0-22 15,0 22-15,0-22 0,0 1 16,0 20-16,0-20 0,22 42 16,-22-43-16,0-20 15,0-1-15,0 0 0,0-21 0,0 1 16,0-1-16,0 0 0,0-42 31,0 0-31,0-1 0,0 1 16</inkml:trace>
  <inkml:trace contextRef="#ctx0" brushRef="#br0" timeOffset="-141542.55">22606 3239 0,'-42'-64'16,"84"128"-16,-106-191 0,43 84 0,21 1 15,0 0-15,0 20 0,21 1 0,1 0 16,-1 0-16,21 21 0,0 0 16,1 0-16,20 0 0,1 0 0,-1 21 15,1 0-15,-1 0 0,1 1 16,-1 20-16,1 0 0,-1 1 0,1 20 16,-22 1-16,0 20 0,43 64 15,-43 64 1,-42-127-16,-21-22 0,-63 64 15,41-84-15,1 20 0,0-21 16,-22 1-16,22-22 0,-22 0 16,22 21-16,-22-42 0,22 22 0,0-1 15,-1-21-15,22 0 0,0 0 16,0 0-16,42 0 16,21 0-1,-20 0-15,-1 0 0,21-21 0,0-1 16</inkml:trace>
  <inkml:trace contextRef="#ctx0" brushRef="#br0" timeOffset="-141157.77">23410 3958 0,'-21'-21'0,"21"0"15,0 0-15,0 0 16,21 21-1,0 0-15,1 0 0,20 0 16,-21 0-16,0 0 0,0 21 16,1 0-16,-1 0 0,0 21 15,0-20-15,0 20 0,-21 0 0,0 1 16,0-22-16,0 21 0,0 0 0,0-20 16,0-1-16,-21 21 0,0-21 15,0 0-15,0-21 0,-1 0 16,22-21 15,0 0-31,0 0 0,0 0 0,0 0 16,22-22-16,-1 22 0,0-21 15,0 21-15,43-64 0,-43 64 16,0 0-16,0-1 0,0 1 16,0 21-16,1 0 15,-1 0 1</inkml:trace>
  <inkml:trace contextRef="#ctx0" brushRef="#br0" timeOffset="-140956.89">24003 3937 0,'0'0'0,"0"21"31,0 0-31,0 1 16,0-1-16,0 21 0,0-21 15,0 0-15,0 22 0,0-22 0,0 0 16,0 0-16,0 0 0,0 1 16,0-1-16,0 21 15</inkml:trace>
  <inkml:trace contextRef="#ctx0" brushRef="#br0" timeOffset="-140788.98">24024 3831 0,'0'-21'16,"0"42"-16,0-63 0,0 21 0,0 0 15,0 42 17,0 0-17,0 0-15,0 0 0,21 0 16</inkml:trace>
  <inkml:trace contextRef="#ctx0" brushRef="#br0" timeOffset="-140106.7">24257 4022 0,'0'21'31,"0"0"-15,0 0-16,0 22 0,0-22 16,21 0-16,-21 0 0,0 21 15,21-20-15,-21-1 0,0 0 16,0 0-16,21 0 0,-21 0 0,22 1 16,-1-1-16,0-21 15,0 0-15,-21-21 16,21-1-16,-21 1 15,21 0-15,-21 0 0,22 0 0,-22-22 16,0 1-16,0 21 0,21-21 16,-21-1-16,21-63 15,-21 85-15,0 0 0,0 42 32,0 0-17,-21 1-15,0 20 0,21-21 16,-22 21-16,22 1 0,0 20 15,0-42-15,0 1 0,0 20 16,0-21-16,0 0 0,0 0 16,0 1-16,22-22 0,-1 0 15,0 0-15,0 0 16,0 0-16,0-22 0,1 22 0,-1-21 16,0 0-16,0 0 0,0-21 15,0 20-15,1-20 0,-22 0 0,0 21 16,0-85-1,0 85-15,0-1 16,-22 22-16,1 0 0,0 22 16,0-1-16,21 0 0,-21 0 15,21 21-15,-21-20 0,21 62 16,0-63-16,0 1 0,0 20 0,0-21 16,0 0-16,0 0 0,0 1 15,21-22-15,0 21 0,0-21 16,0 0-16,0 0 0,1 0 15,-1 0-15,0 0 0,0 0 0,0-21 16,22-1-16,-22 1 0,21-21 16,-21 21-16</inkml:trace>
  <inkml:trace contextRef="#ctx0" brushRef="#br0" timeOffset="-139873.83">25379 3725 0,'0'-21'16,"-21"21"-16,-1 0 0,22 21 16,-21 1-16,21-1 0,-21 0 15,21 21 1,0 1-16,0-22 0,0 21 0,0 0 0,0 1 16,0-1-16,0 0 15,0 1-15,0-22 0,0 21 0,0-21 16,0 1-16,0-1 0,0 0 15,0 0-15,42-21 16,-20 0-16,-1 0 16</inkml:trace>
  <inkml:trace contextRef="#ctx0" brushRef="#br0" timeOffset="-139606.97">25696 3704 0,'0'-21'15,"0"42"-15,0-63 0,0 63 32,21 0-32,1 0 0,-22 1 15,21-1-15,-21 21 0,0 0 16,21-20-16,-21 20 0,21 0 0,-21 64 16,0-21-1,0-64-15,0 21 0,-21 1 0,21-22 16,-21 0-16,0 0 0,21 0 15,-22 0-15,1-21 16,21-21 0,0 0-16</inkml:trace>
  <inkml:trace contextRef="#ctx0" brushRef="#br0" timeOffset="-139401.14">26416 3725 0,'0'-21'0,"0"42"0,0-63 16,0 63 46,0 0-62,21-21 16,-21 22-16,0-1 15</inkml:trace>
  <inkml:trace contextRef="#ctx0" brushRef="#br0" timeOffset="-139173.3">26416 4339 0,'0'0'0,"-21"0"0,0 21 16,21 1-16,0-1 15,-22 0-15,22 0 0,-21 0 16,21 0-16,0 1 0,0-1 16,-21 0-16,21 0 0,-21 0 0,0 0 15,0 1-15,-1-1 0,1 0 16,0 0-16,0-21 0,0 21 0,-64 22 16,0-22-16,43-21 15,0 21-15</inkml:trace>
  <inkml:trace contextRef="#ctx0" brushRef="#br0" timeOffset="-133858.64">2667 6096 0,'0'0'0,"-21"-21"0,0 21 16,21-21-16,-22 0 16,22-1-16,0 1 15,0 0-15,0 0 0,0 0 16,0 0-16,0-1 0,0 1 16,0 0-16,0 0 0,0 0 0,0 0 15,0-1-15,0 1 0,0 0 16,0 42-1,-21 0-15,0 22 16,0-1-16,0 0 16,0 22-16,-1-22 0,-20 43 0,-21 63 15,41-63-15,-20-22 16,21 22-16,-21 0 0,20-22 0,1 1 16,0-1-16,0-21 0,0 1 15,0-1-15,21-21 0,0 22 0,0-22 16,21-42-1,0-1-15,0 1 16,0 0-16,22-21 0,-22-1 16,0 1-16,21-21 0,-21 20 0,22-20 15,-1 20-15,-21 1 16,22 0-16,-22-1 0,0 22 0,21 0 16,-21 0-16,1 21 15,-1 0-15,0 42 16,-21-21-16,0 22 0,0-22 0,0 21 15,0 1-15,0-22 0,0 21 0,0-21 16,21 22-16,-21-22 0,21 21 16,0-21-16,1 0 0,-1-21 15,0 0-15,0 0 0,21 0 16,1 0-16,-22-21 0,21 0 16,1 0-16,-1-21 0,0 20 15,22-83-15,-22 62 16,0-20-16,1 20 0,-1-20 15,0-1-15,-20 1 0,20 21 0,-21-22 16,0 1-16,-21-1 0,0 1 16,0-1-16,0-21 15,-21 1-15,21 63 16,-21 21-16,0 21 16,0 0-16,21 21 0,0 1 0,-22-1 15,1 21-15,21 1 0,0-1 16,0 1-16,-21-1 0,21 1 0,0 21 15,-21-22-15,21 1 0,0-1 16,0 1-16,0-1 0,0 1 16,21-22-16,0 0 0,22-21 15,-22 22-15,21-22 0,0-21 0,1 21 16,84-21-16,-85-21 16,22 0-16,-22 0 0,0-1 15,1-20-15,-1 21 0,0-21 0,1-1 16,-22 1-16,0 0 0,0-1 15,-21 1-15,0 0 0,0-1 16,0 1-16,0 21 0,0 0 0,-21-1 16,0 1-16,-43 21 15,43 21-15,-21 1 0,21-1 16,-1 0-16,1 21 0,0 1 16,21-1-16,0 0 0,0 1 15,0 20-15,0-21 0,0 22 16,21-22-16,0-21 0,1 1 0,-1-1 15,21-21-15,-21 0 0,106 0 16,-42-21 0,-43-1-16,1 1 15,-1-21-15,0 21 0,1-22 0,-1 1 0,0-21 16,-21 20-16,22-20 16,-22 20-16,-21-20 0,21-1 0,-21 1 15,21-1-15,-21 1 0,0-1 0,0 1 16,0-106-1,0 105-15,0 22 16,0 21-16,0 42 16,0 21-16,0 0 15,0 1-15,0 20 0,0 1 0,0-1 16,-21 1-16,21 63 0,-21-43 16,21-20-16,0-1 0,0 64 15,-21-21 1,21-63-16,0-22 0,0 42 15,0-42-15,-21-21 16,21-21 0,0 0-16,0 0 0,0 0 15,0-85-15,0 64 16,0-1-16,0 1 0,21 0 16,0-1-16,0 22 0,21-21 0,-20 21 15,20-1-15,0 1 0,-21 21 16,22 0-16,-1 0 0,0 0 0,1 0 15,-1 0-15,0 21 0,-20 1 16,-1-1-16,0 0 0,0 21 0,0-21 16,-21 1-16,0 62 15,-21-20-15,-21-22 16,21-21-16,-22 22 0,1-22 0,-22 0 16,22 0-16,0 0 0,-1 0 15,1-21-15,0 0 0,-1 0 16,22 0-16,0 0 0,21-21 15,0 0-15,21-21 16,0 21-16,1-1 0,20-62 16,0 41-16,-21 1 0</inkml:trace>
  <inkml:trace contextRef="#ctx0" brushRef="#br0" timeOffset="-133567.8">5800 5884 0,'-22'0'0,"44"0"0,-65 0 0,22 22 16,21-1-16,-21 0 16,0 0-16,21 21 0,-21-20 0,21 20 15,-22 21-15,1-20 0,21 20 0,0 1 16,-21-22-16,21 22 0,-21-1 0,21 1 15,0-1-15,0-21 0,0 22 0,0-22 16,0 1-16,-21-1 0,21 0 16,-21-21-16,21 1 0,0-1 15,0 0-15,0 0 0,0-42 16,0 0 0,0 0-16,0-1 0</inkml:trace>
  <inkml:trace contextRef="#ctx0" brushRef="#br0" timeOffset="-133235.48">5249 6223 0,'0'0'0,"-21"-42"0,0-1 16,21 1-16,0 21 0,0-21 0,0-1 15,0 22-15,0 0 0,21 0 16,21-22-16,1 22 0,-1 0 16,22 0-16,-1 0 0,1 21 15,-1-21-15,22 21 0,-1 0 0,1 0 16,0 21-16,-22 0 0,22 0 0,-22 21 15,-20 1-15,20-1 0,-20 0 0,-22 22 16,-21-1-16,0 43 16,-43-21-16,22-22 0,-85 43 15,43-42-15,-22-22 0,22 22 16,-1-22-16,-20-21 0,20 21 0,22-20 16,-64 20-16,85-42 15,-22 0-15,22 21 0,0-21 16,21-21-1,21 21-15,0-21 0,22 0 16,-1-1-16,-21 1 0,22 0 16,-1 0-16,21 0 0,-20 0 0</inkml:trace>
  <inkml:trace contextRef="#ctx0" brushRef="#br0" timeOffset="-132854.7">6223 6604 0,'0'-21'0,"0"0"16,0 0-16,0-1 16,0 1-16,21 0 0,0 0 15,0 0-15,1 21 0,20-21 16,21 21-16,-20 0 0,-22 0 16,21 0-16,1 0 0,-1 21 0,-21 0 15,21 0-15,-20 21 0,-1-20 16,-21-1-16,0 21 0,0-21 0,0 22 15,0-22-15,-21 21 0,21-21 16,-43 0-16,1 22 16,-22-22-16,43-21 15,21-21 1,0 0-16,0-1 16,0 1-16,0 0 0,21-42 15,1 20-15,20-41 16,-21 41-16,0 1 0,-21 21 0,21-22 15,22 22-15,-22 0 0,0 0 16,0 0-16,22 21 0,-22-21 0,21 21 16,-21 0-16,0-22 0,1 22 0,-1 0 15</inkml:trace>
  <inkml:trace contextRef="#ctx0" brushRef="#br0" timeOffset="-132641.83">7175 6244 0,'0'21'15,"0"1"1,0-1-16,-21 21 0,21-21 16,0 0-16,0 22 0,0-22 15,0 21-15,0-21 0,0 1 0,0 20 16,0-21-16,21 0 0,-21 0 0,0 1 16,22-22-16,-1 42 15,0-42 1,0 0-16,0 0 0,-21-21 15,0 0-15</inkml:trace>
  <inkml:trace contextRef="#ctx0" brushRef="#br0" timeOffset="-132484.9">7175 6138 0,'0'0'0,"-21"0"0,21-21 15,-21 21-15,0 0 0,42 0 63,0 0-63,0 0 0</inkml:trace>
  <inkml:trace contextRef="#ctx0" brushRef="#br0" timeOffset="-131600.9">7472 6435 0,'0'0'0,"0"-21"0,0-1 0,-43-41 16,43 42-16,0 0 16,0-1-16,22 22 15,-1 0 1,0 0-16,0 0 0,0 0 15,0 22-15,1-1 0,-1 0 16,0 0-16,0 21 0,-21-20 0,0 20 16,21 0-16,-21-21 0,0 22 15,21-1-15,-21 0 0,22-20 16,-22-1-16,0 0 16,21-21-16,0 0 0,0 0 15,0 0-15,0 0 0,1-21 0,-1 0 16,0-1-16,0 1 15,21 0-15,-20-21 0,-1 21 0,21-106 16,-21 84 0,-21 1-16,21 21 0,-21 0 0,0-43 15,0 43-15,0 42 32,0 0-32,-21 0 0,0 43 15,0-43-15,21 21 0,0 1 16,0-1-16,0 0 0,-21-20 15,21 20-15,0 0 0,0-21 0,0 1 16,21 20 0,0-42-16,0 0 0,0 0 0,1 0 15,-1 0-15,21 0 0,-21 0 0,22 0 16,-22-21-16,21 0 0,-21-1 16,0 1-16,1 0 0,20-21 0,-21 21 15,-21-22-15,21 22 0,-21-21 0,21 21 16,-21-22-16,0 1 15,0 21-15,-21 21 16,0 0 0,21 21-16,-21 0 0,21 21 0,0-20 15,-21 41-15,21 22 16,0-64-16,0 0 16,0 0-16,0 0 0,21-21 0,0 22 15,0-22-15,0 0 0,1 0 16,-1 0-16,0-22 15,21 22-15,43-63 16,-43-1-16,1 22 16,-22 21-16,0-21 0,0 20 0,0-20 15,-21 21-15,21 0 0,1 0 16,-22 42 0,0 0-16,0 0 15,0 0-15,0 0 0,0 22 0,0-22 16,0 0-16,0 21 0,0-20 15,0-1-15,0 0 0,0 0 16,0 0-16,0 0 0,21-21 0,0 0 16,0 0-16,0 0 15,0 0-15,1 0 0</inkml:trace>
  <inkml:trace contextRef="#ctx0" brushRef="#br0" timeOffset="-130509.41">10837 6265 0,'0'0'0,"0"-21"16,0 0-16,0 0 0,0 0 15,0 0-15,-21 21 0,0-22 16,0 1-16,-43 0 15,43 0-15,-21 0 0,-1 0 0,22 21 16,-21 0-16,0 0 0,-1 0 16,1 0-16,0 0 0,20 21 15,-20 0-15,0 0 0,21 21 0,-22-20 0,1 20 16,21 0-16,0 1 0,-1-1 16,1 43-16,21-43 15,21 21-15,1-20 0,-1-22 16,0 0-16,21-21 0,-21 0 0,22 0 15,-1 0-15,0 0 0,1 0 16,-1 0-16,0-21 0,1 0 16,-1 0-16,0-22 0,1 22 0,-1-21 15,0-1-15,-20 1 0,41-43 16,1-20 0,-43 62-16,0-20 0,21-1 0,-21 1 15,1-1-15,-22-20 0,21 20 0,-21 1 16,21-1-16,-21 22 0,0-1 15,0 22-15,0-21 0,-21 42 16,0 0-16,-1 21 0,1 0 16,0 22-16,-21 20 0,21 1 0,-1-1 15,1 1-15,21-1 16,0 1-16,0-1 0,0 43 16,0-43-16,0 22 0,21-43 15,1 1-15,-22-22 0,21 21 16,21 1-16,-21-22 0,0-21 15,1 0-15,20 0 0,-21 0 16,21 0-16,1 0 0,-1-21 0,0-1 16,1 1-16,41-21 15,-62 0-15,20 20 0,0 1 16,-21-21-16,-21 21 0,0-22 0,0 22 16,0 0-16,0 0 0,-21 0 15,0 21-15,0 0 0,-85 0 16,64 0-16,21 21 0,-22 0 15,22 0-15,21 0 0,0 1 16,0-1-16,0 0 0,0 0 0,21 0 16,0 0-16,1 1 0,-1-22 15,0 21-15,0-21 0,43 0 16,-43 0-16,0 0 16,0 0-16,-21 21 0,21 0 15,-21 0 1,21 0-16,-21 1 0,0-1 0,0 0 15,0 0-15,0 0 16,0 0-16,22-21 0,-1 0 16,0 0-16,0 0 15,0 0-15,0-21 0,1 0 16,-22 0-16,21 0 0,0 0 0,0-1 16,0 1-16,0-21 0,1 21 15,-1-22-15,0 22 0,42-42 16,-41 42-1,-22 42 1,0 0 0,0 0-16,0 0 0,0 0 0,0 1 15,0 41-15,0-21 16,0-20-16,0-1 0,0 0 16,0 0-1,0-42 1,21 0-1,-21 0-15,21-1 0,-21 1 16</inkml:trace>
  <inkml:trace contextRef="#ctx0" brushRef="#br0" timeOffset="-130358.5">11938 5969 0,'-21'0'0,"42"0"0,-63 0 16,20 0-16,1 0 15,42 21 17,1-21-17</inkml:trace>
  <inkml:trace contextRef="#ctx0" brushRef="#br0" timeOffset="-129508.09">12340 6117 0,'0'-42'15,"0"21"-15,21 21 16,0 0 0,1 0-16,-1 21 0,0 21 15,-21-21 1,0 1-16,21 20 0,-21-21 0,21 43 15,-21-22-15,0-21 0,0 43 16,0-43-16,0 21 16,0-21-16,0 0 0,21-21 15,1 0 1,-1-21-16,0 0 16,-21 0-16,42-21 0,1-22 15,-1 22-15,-21-1 16,0 22-16,22-21 0,-22 0 0,0 20 15,0-20-15,0 21 0,-21 0 0,0 0 16,-21 42 0,0-21-1,0 21-15,0 0 0,-1 21 16,1-20-16,21-1 0,0 0 16,-21 21-16,21-21 0,0 22 0,0-22 15,0 0-15,0 21 0,21 22 16,64-43-1,-64-21-15,21 0 0,-20 0 16,20 0-16,0 0 16,1 0-16,-1-21 0,0 0 0,1 0 0,-1-1 15,0-20-15,1 21 0,20-64 16,-42 1 0,-21 62-16,0 1 15,0 0-15,-21 21 0,0 0 16,0 0-16,0 0 0,-1 21 15,1 0-15,0 1 0,0-1 0,0 0 16,0 0-16,21 21 16,0-20-16,0-1 0,0 21 0,0-21 0,0 0 15,0 1-15,0-1 0,21 0 16,0-21-16,64 0 16,-22 0-1,-42 0-15,22-21 0,-22 0 16,0-1-16,21-20 0,-21 21 0,1 0 15,-1-22-15,0 22 0,0 0 16,0-21-16,0 21 0,-21-1 0,22 22 16,-22 22 15,0-1-31,-22 0 0,22 21 0,0-21 16,0 1-16,0-1 0,0 0 15,0 0-15,0 0 0,0 0 0,0 1 16,0-44-1,0 1 1</inkml:trace>
  <inkml:trace contextRef="#ctx0" brushRef="#br0" timeOffset="-129024.67">14541 5948 0,'0'21'0,"22"-21"31,-1 0-15,0-21-16,0 21 0,0 0 0,0-21 15,22 21-15,-22-21 0,21 21 16,-21 0-16,22 0 0,-22-22 0,21 22 16,1 0-16,-1 0 15,-42 22 1,-21-1-16,0 0 15,-1-21-15</inkml:trace>
  <inkml:trace contextRef="#ctx0" brushRef="#br0" timeOffset="-128883.7">14668 6096 0,'0'21'0,"0"-42"0,0 63 0,0-20 16,22-22 15,-1 0-31,0 0 0,21 0 16,1-22-16,-22 22 0,21-21 15,0 21-15,1-21 0,-1 21 0,0-21 16,1 0-16</inkml:trace>
  <inkml:trace contextRef="#ctx0" brushRef="#br0" timeOffset="-128426.3">15811 5800 0,'-21'0'15,"0"0"-15,0 0 16,0 0-16,21 21 0,-21 0 16,-1 0-16,22 0 0,-21 1 0,21-1 15,-21 21-15,21-21 0,0 0 16,0 22-16,0-22 0,0 21 0,-21-21 16,21 22-16,0-22 0,0 0 15,0 0-15,0 0 0,0 1 0,0-1 16,0 0-16,-21-21 15,21-21 1,0 0 0,0-1-16,0-20 0,0 21 15,0 0-15,0-22 0,21 22 0,0-21 16,0 0-16,0-1 0,1 1 0,-1 0 16,21-22-16,0 22 15,1 42-15,-22 0 0,0 0 16,0 0-16,0 21 0,1 0 15,-1 0-15,0 0 0,0 22 16,0-22-16,0 64 0,-21-64 16,0 42-16,0-20 0,0-22 15,-21 0-15,0 0 0,0 0 16,21 0-16,-21 1 0,0-22 0,-1 0 16,1 21-16</inkml:trace>
  <inkml:trace contextRef="#ctx0" brushRef="#br0" timeOffset="-128084.8">16404 6096 0,'21'0'0,"-42"0"0,42-21 0,0 21 16,22 0-16,-22-21 15,0 0-15,21 21 16,1-22-16,-1 1 0,-21 0 15,0 21-15,1-21 0,-1 0 16,0 21-16,0-21 0,-21-1 0,0 1 16,0 0-16,0 0 15,-21 21-15,0 0 0,-22 0 16,1 0-16,-21 42 0,41-21 16,-20 1-16,0 20 15,21-21-15,-1 21 0,1 1 0,0-22 16,0 21-16,21-21 0,0 22 0,0-22 15,0 0-15,0 0 0,0 0 16,21 1-16,0-1 0,0-21 0,1 0 16,62 0-1,-41 0-15,-22 0 0,21-21 16,-21-1-16,22 1 0</inkml:trace>
  <inkml:trace contextRef="#ctx0" brushRef="#br0" timeOffset="-127591.37">17060 5842 0,'0'0'0,"0"21"16,0 0 0,0 22-1,0-22-15,-21 42 0,21-41 16,-21-1-16,21 0 0,-21 21 16,21-21-16,0 1 0,0-1 15,21-21 16,0-21-31,0 21 16,0-22-16,1 1 0,-22 0 16,42 0-16,-42 0 0,21 0 0,0-1 15,0 1-15,1 0 0,-1 21 0,-21 21 32,0 0-32,0 1 0,0-1 0,0 0 15,0 0-15,0 21 0,0-20 16,0-1-16,0 0 0,0 0 15,0 0-15,0 0 0,21 1 0,0-22 16,0 0-16,0 21 0,22-21 16,-22 0-16,21 0 0,22-21 15,42-22-15,-85 22 16,0 0-16,0 0 0,0 0 16,0-22-16,-21 22 0,0-21 15,0-1-15,0 1 0,0 0 0,0 21 16,0-1-16,0-20 0,-21 42 15,0-21-15,0 21 0,0 0 0,0 0 16,-1 0-16,1 0 0,0 21 16,0-21-16,21 21 0,0 0 15</inkml:trace>
  <inkml:trace contextRef="#ctx0" brushRef="#br0" timeOffset="-127303.9">18965 5440 0,'0'-42'0,"0"84"0,-21-106 16,0 43-16,0 0 0,0 0 16,-1 21-16,1 0 0,0 0 0,0 21 15,-21 0-15,20 22 0,-20-22 16,0 42-16,-1-20 0,1 20 0,-64 149 15,85-149 1,0 1-16,0-1 0,21 1 0,0-1 16,0-20-16,0-1 0,21 0 15,0 1-15,21-1 0,1-21 0,-1 0 16,0 0-16,1-21 0,84 0 16,-85-21-16,22 21 0,-1-21 15</inkml:trace>
  <inkml:trace contextRef="#ctx0" brushRef="#br0" timeOffset="-125564.56">19727 5228 0,'0'-42'0,"0"84"0,0-105 0,0 20 16,0 22-16,-21 21 0,0 0 16,0 0-16,0 21 0,-22 22 0,22-22 15,-21 21-15,21 1 0,-22 20 16,1-21-16,21 22 0,0 21 0,-43 63 15,22 0 1,21-85-16,21 1 0,0-1 16,-22-20-16,22 20 0,-21-20 0,0 20 15,21-42-15,0 0 16,0 1-16,0-44 16,0 1-1,0 0-15,21 0 0,0 0 16,1-22-16,-1 22 0,0-21 0,21 0 15,-21-1-15,1 22 16,41-21-16,-42 21 0,0 21 0,1 0 16,-22 21-16,0 0 15,0 21-15,0-21 16,0 1-16,0 20 0,-22-21 16,22 0-16,-21 22 0,21-22 0,0 0 15,0 0-15,0 0 0,0 0 16,21 1-16,1-22 0,20 0 15,0 0-15,-21 0 16,1 0-16,20 0 0,-21-22 0,0 1 16,22 21-16,-22-21 0,0-21 15,21 21-15,-21-22 0,1 22 0,-1-21 16,0-1-16,-21 1 0,0 21 16,0-43-16,0 43 15,-21 21 1,21 21-16,-21 22 15,21-22-15,-22 0 0,22 0 16,0 22-16,0-22 0,0 0 0,0 0 16,0 0-16,22 0 0,-1 1 15,-21-1-15,21 0 0,0 0 0,0 0 16,0-21-16,1 0 0,-1 0 16,0 0-16,0 0 0,0 0 15,0 0-15,1 0 0,62-21 16,-41-21-1,-22 21-15,0-1 0,0-20 16,-21 21-16,21 0 0,-21 0 0,21-22 16,-21 22-16,-21 42 31,0 0-31,0 1 0,21-1 16,-21 0-16,0 0 0,21 0 15,0 0-15,0 22 0,0-22 0,0 0 16,0 0-16,0 0 15,21 1-15,0-1 0,21-21 0,-21 0 16,1 0-16,20 0 0,-21 0 0,21 0 16,-20 0-16,-1 0 15,21-21-15,-21-1 0,0 22 0,1-21 16,-1 0-16,-21-21 0,0 21 0,0-22 16,0 22-16,0-21 0,0 21 15,0-22-15,0 22 0,-21 0 0,-1 0 16,1 0-16,0 21 0,0 0 15,-21 0-15,20 0 0,1 0 0,0 0 16,0 0-16,21 21 16,21-21-1,0 0-15,22 0 0,-22 0 16,21 0-16,0-21 16,-20 21-16,20 0 0,0-22 0,1 22 0,20 0 15,-21 0-15,-20 0 16,-1 0-16,0 0 0,0 0 0,0 0 15,-21 64 1,0-43-16,0 21 0,0-20 16,0-1-16,0 0 0,0 0 0,0 21 15,0-20-15,0-1 0,0 0 16,0 0-16,0 0 0,-21-21 31,21-21-15,0 0-1,0 0-15,0 0 0,21-1 16,-21 1-16,21-21 0,22 0 16,-43-1-16,21 22 0,0 0 15,0 0-15,-21 0 0,21-1 16,1 1-16,-1 21 16,0 0-1,-21 21-15,0 1 16,0-1-16,0 0 0,0 21 0,0-21 15,0 1-15,0-1 0,0 0 16,0 0-16,0 0 0,0 0 16,0 1-16,0-1 0,21-21 31,0 0-31,0-21 16,1 21-16,-1-22 15,0 1-15,0 0 0,0 0 0,0 0 16,1-22-16,-1 22 0,0-21 15,21 21-15,-42 0 0,21-1 0,1 1 16,-22 42 0,0 1-1,0-1-15,-22 0 0,1 0 0,21 0 16,0 43-16,-21-43 16,21 0-16,0 0 0,0 0 15,0 1-15,0-1 0,21-21 16,0 0-16,1 0 0,-1 0 15,0 0-15,21 0 0,-21 0 0,22 0 16,-1 0-16,0-21 0,1 21 0,-22-22 16,21 1-16,1-21 0,-22 21 15,21 0-15,-21-22 0,43-20 16,-64 42-16,0-1 0,0 1 16,0 0-16,-21 21 15,-1 21-15,1 0 0,0 1 16,-21-1-16,21 0 0,-1 21 15,1 22 1,0-43-16,21 21 0,0-21 16,0 1-16,0-1 0,0 21 15,21-42-15,22 21 0,-22-21 16,0 0-16,21 0 0,-21 0 16,64 0-16</inkml:trace>
  <inkml:trace contextRef="#ctx0" brushRef="#br0" timeOffset="-125272.59">22754 5419 0,'0'-43'0,"0"86"0,0-107 0,0 43 0,0 0 16,0 0-16,-21 21 15,0 0-15,0 21 16,21 0-16,0 21 0,0-20 0,-22 20 15,22 0-15,-21 22 0,21-1 16,0-20-16,0 20 0,0 1 0,0-1 16,-21-21-16,21 22 0,0-22 15,-21 1-15,21-22 0,0 21 0,0 0 16,0-20-16,0-1 16,0 0-16,0-42 31,0 0-16,0-1-15,0-20 0</inkml:trace>
  <inkml:trace contextRef="#ctx0" brushRef="#br0" timeOffset="-124940.16">22310 5376 0,'0'0'0,"-22"-42"0,22 21 16,0-21-16,0 20 0,0 1 0,22 0 15,-1 0-15,21 0 0,0 21 16,1 0-16,-1 0 0,0 0 0,22 0 15,-1 0-15,1 0 0,-22 21 16,22 0-16,-1 0 0,-20 0 16,-1 1-16,-21 20 0,21 0 0,-20 1 15,-1 20-15,0-21 0,0 22 16,-21-1-16,0 1 0,0-1 0,0 1 16,-21-1-16,0-20 0,0-1 15,-1 22-15,1-22 0,0-21 0,0 21 16,-21-20-16,20-1 0,-20 0 15,0-21-15,-1 0 0,1 21 0,0-21 16,-1 0-16,-41 0 16,63 0-16,-22-21 0,22 21 15,0-21-15,21 0 0,0-1 16,0 1-16,21 0 0,0 0 0,0 21 16,1-21-16</inkml:trace>
  <inkml:trace contextRef="#ctx0" brushRef="#br0" timeOffset="-124520.7">23283 6033 0,'0'-22'0,"0"44"0,0-65 16,0 22-16,0 0 0,0 0 0,0 0 15,21-1-15,1 1 0,-1 0 16,-21 0-16,21 0 0,0 21 15,0-21-15,0 21 0,22 0 16,-22 0-16,0 0 0,0 21 16,0 0-16,1 0 0,-22 0 15,0 0-15,21 22 0,-21-22 0,0 64 16,0-1 0,0-41-16,0-1 15,0-21-15,0 0 0,0 0 16,-21-21-16,21-21 15,-22 0 1,22 0-16,0 0 16,0 0-16,0-1 0,0 1 0,0 0 15,0-21-15,22 21 0,-22-1 16,21 1-16,0-21 0,0 21 0,0 0 16,0-1-16,1 22 15,-1 0-15,0 0 16,0 0-16,0 0 15,0 0-15,1 22 0</inkml:trace>
  <inkml:trace contextRef="#ctx0" brushRef="#br0" timeOffset="-124301.24">24130 5927 0,'0'-21'15,"-21"21"1,21 21-1,0 0-15,0 0 16,0 0-16,0 0 0,-21 1 0,21-1 16,0 0-16,0 0 0,0 0 15,0 0-15,0 1 0,-22-1 0,1 21 16,21-21 0,-21-21-16</inkml:trace>
  <inkml:trace contextRef="#ctx0" brushRef="#br0" timeOffset="-124104.74">23961 5779 0,'0'-22'16,"0"44"-16,0-65 0,-22 22 0,22 0 15,-21 0-15,21 0 16,0 42 31,21 0-47,1 0 15,-1 0-15</inkml:trace>
  <inkml:trace contextRef="#ctx0" brushRef="#br0" timeOffset="-123216.04">24193 6033 0,'0'-22'16,"22"22"-16,-22-21 0,21 0 0,0 21 15,0-21-15,0 21 16,0-21-16,1 21 16,-1 0-16,0 0 15,-21 42-15,0-21 16,0 0-16,0 1 0,0-1 15,0 21-15,0-21 0,0 0 0,0 1 16,0 20-16,0-21 0,0 0 0,0 0 16,0 1-16,0-1 0,0 0 15,21-21-15,0 0 16,0 0-16,1 0 16,-22-21-16,21 0 0,0 21 0,-21-22 15,21 1-15,0 0 16,-21-21-16,21 21 0,22-43 15,-1 1-15,-42 41 16,0 1-16,21 21 0,-21-21 16,21 21-16,-21 21 31,-21 0-31,0 1 0,21-1 0,0 0 16,-21 0-16,0 0 0,21 22 15,-21-22-15,21 0 0,0 0 0,0 0 16,0 22-16,0-22 0,0 0 15,21-21-15,0 21 0,0 0 0,64-21 16,-64 0 0,0 0-16,0 0 0,43 0 15,-22-21-15,-21 0 0,22 0 16,-22 0-16,0-1 16,0-20-16,0 21 0,0-21 0,1-1 15,-22 22-15,0 0 0,0 0 16,-22 21-16,1 0 15,-21 21 1,-22 42-16,43-41 0,0-1 16,0 0-16,0 0 0,21 0 15,0 22-15,0-22 0,0 0 16,0 0-16,0 21 0,21-20 16,0-22-16,0 0 15,0 0-15,22 0 0,-22 0 0,42 0 16,22-43-1,-64 22-15,22 0 0,20-21 16,-42-1-16,0 1 0,1 21 16,-1-22-16,0 22 0,0 0 0,0 0 15,-21 0-15,0 42 32,0 0-32,0 0 0,0 0 15,0 1-15,0-1 0,0 0 0,0 21 16,0-21-16,0 1 0,0 20 15,0-21-15,0 0 0,0 22 16,0-22-16,0 21 16</inkml:trace>
  <inkml:trace contextRef="#ctx0" brushRef="#br0" timeOffset="-122922.21">25739 6011 0,'0'-21'0,"0"42"0,0-63 0,0 21 0,0 0 15,-22 42 17,22 0-32,-21 0 0,0 0 0,21 1 15,0-1-15,-21 0 0,0 0 16,21 21-16,-21-20 0,21-1 0,-22 21 15,1-21-15,21 22 0,-21-22 16,21 21-16,0 0 16,0 22-16,0-43 0,0 0 15,0 22-15,21-43 16,0 0 0,1 0-1,-22-22-15,21 1 0,0 0 0</inkml:trace>
  <inkml:trace contextRef="#ctx0" brushRef="#br0" timeOffset="-122676.35">25929 6054 0,'21'-21'0,"-42"42"0,63-64 0,-42 22 16,22 21-16,-1 0 16,21 0-1,-21 21-15,0 1 0,1-1 16,-1 0-16,-21 0 0,0 0 15,0 22-15,0-1 16,0 21-16,-21-20 0,-1-22 16,1 21-16,-21-21 0,21 1 0,0-1 15,-22 0-15,22 0 0,0-21 16,-21 21-16,20-21 0,1 0 0,0 0 16,0 0-16</inkml:trace>
  <inkml:trace contextRef="#ctx0" brushRef="#br0" timeOffset="-122458.43">26289 6160 0,'0'0'0,"21"-22"16,0 1-1,0 0-15,1 21 16,-1 0-1,0 0-15,-42 0 47,0 21-47,-1 0 0</inkml:trace>
  <inkml:trace contextRef="#ctx0" brushRef="#br0" timeOffset="-122240.04">26289 6752 0,'-21'0'0,"42"0"0,-63 21 16,42 1-16,-22-1 16,1-21-16,0 21 0,0 0 15,0-21-15,0 21 0,-1-21 16,-20 21-16,21-21 0,-21 0 0,-1 22 15,22-22-15,-21 0 0,-1 21 16,-20-21-16,21 0 0,-1 0 16,1 0-16,0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F1D6-DB18-46D1-8CC2-58786B86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9B140-21E0-437C-8019-ADCE23CDE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F7E1-F152-413B-8EA7-D67E6D35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28E6-47FE-462C-BCEE-C4DFAB1D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814A-2336-402B-912A-FB69A780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7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0122-BE9E-4840-B3C1-B0F7C744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4F87-D5E5-4DE5-B8DF-98C5A38D2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2DA0-4F43-466C-B6D6-06B50B2E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8D961-7DE1-4622-8FB1-D702EC04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4D55-0F18-4C62-ADEC-7A8B089E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088A9-24C4-4502-AF0E-77D885C23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DAB46-542B-4B93-8975-91CFA30A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B4C3-EE9D-4D6C-90FA-4CC279A7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563B0-F226-4D26-8C97-38B05852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ADDC-812B-474C-9219-17B5A1C7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7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50E2-E007-4EEF-92EE-2D5777E9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5EB4-28FF-4E08-BD46-B727AFE7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96AF-B503-4B9E-98C8-F2B9070C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ADF7-D042-4AD3-9CFF-608F4C39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B305-4E0B-4CB1-9073-ABCDFBC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77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F67B-3757-44F2-81F7-320DA5EB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AD8BC-913E-4740-81A9-44CFC8E0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0107-0E0E-494A-A622-5AFA1098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9548-D761-468E-B525-CA0B928A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C775-95CA-46AD-AB26-2FEC39F4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91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5B5C-C035-412F-8AE5-403FF44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312D-1AE6-43FF-8B10-F2025C53C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002D-F339-4161-BE05-E0262BF9E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473C-84AB-4A66-8D08-C75809E6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B478F-91F2-433D-92C6-4522A61E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FFCEC-E40C-43D9-85FE-8BE7D9A8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4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191F-CCED-4537-ADB6-BA6194E0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6A19-FDB8-4242-B38A-092483067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AD188-F9FC-4362-81FB-110F9440B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2CD7B-6EF9-46C1-ABDA-D7A1CDA73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0D51C-2AE4-4C8D-BC1B-4AF7F3B78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4F794-F1EA-4E7F-86FF-5E0BE530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3D872-E294-4492-A08E-62F76F1C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DC2FD-C90B-4C05-B0F4-DB558C05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4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3689-B6A2-4BAA-9C2F-F62872AD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9D203-7BA2-469C-A14A-6C6A8EF7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0BA70-CDBA-475F-BC7E-C715D0BE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AB4DE-728C-4692-9BEC-9D01C454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0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51F71-A70C-4E61-A60F-73D224F7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95FDA-0AB5-4F26-8F09-A7C18333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0C22C-4354-47BA-9B84-8DFE806A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158E-2F2F-423A-8685-756515F4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8B75F-9C24-4F69-B6A3-68FB2F56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203AA-EAEC-4225-A0A8-3C0189B25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27A44-F24F-499C-9A08-2277F2B8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2EB74-E140-4A4A-B606-003853F9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DFE-CBE8-45BB-BCD4-AE77B818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7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E704-5B5C-40F6-AF35-58EDDEB4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8037B-AA3A-4BC8-8BC7-2F1D310EC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073CF-E46A-4A83-AE43-AD69B24A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6430-3BCE-42E6-B88B-8C37727A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76FF2-DF9B-4E8C-BE41-33DC4739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8E488-CB70-41A4-A842-736843E4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77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043B0-5D5F-42F3-B815-20F0C8B9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9D476-191D-479C-9959-D237C6BD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9BE2-1264-457F-AC4C-6F508D15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B2F9-1FEB-4FC6-B377-6B5BDDE0DA8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018A7-56FE-4EE0-B790-C31AC930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E7C2-F2FC-4F70-9197-60689170B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8538-EF80-4461-97D0-2175D357C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5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1355-AA11-4C2F-9BB8-EF6CE9D77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BEC32-35FA-40FC-8450-930BA3A1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B8D24F-43D5-4ECD-9660-0202C4559739}"/>
                  </a:ext>
                </a:extLst>
              </p14:cNvPr>
              <p14:cNvContentPartPr/>
              <p14:nvPr/>
            </p14:nvContentPartPr>
            <p14:xfrm>
              <a:off x="30600" y="15120"/>
              <a:ext cx="9517680" cy="646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B8D24F-43D5-4ECD-9660-0202C4559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5760"/>
                <a:ext cx="9536400" cy="64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2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1355-AA11-4C2F-9BB8-EF6CE9D77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BEC32-35FA-40FC-8450-930BA3A1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692DEA-4678-4A74-ADD7-09F883E66363}"/>
                  </a:ext>
                </a:extLst>
              </p14:cNvPr>
              <p14:cNvContentPartPr/>
              <p14:nvPr/>
            </p14:nvContentPartPr>
            <p14:xfrm>
              <a:off x="114120" y="0"/>
              <a:ext cx="99064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692DEA-4678-4A74-ADD7-09F883E663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99252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35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1355-AA11-4C2F-9BB8-EF6CE9D77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BEC32-35FA-40FC-8450-930BA3A1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910E47-0D8B-4939-AE58-81A4EDF05FEF}"/>
                  </a:ext>
                </a:extLst>
              </p14:cNvPr>
              <p14:cNvContentPartPr/>
              <p14:nvPr/>
            </p14:nvContentPartPr>
            <p14:xfrm>
              <a:off x="716400" y="137160"/>
              <a:ext cx="6401160" cy="131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910E47-0D8B-4939-AE58-81A4EDF05F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27800"/>
                <a:ext cx="6419880" cy="13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99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1355-AA11-4C2F-9BB8-EF6CE9D77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BEC32-35FA-40FC-8450-930BA3A1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FC25F7-2FCF-4A17-AD1B-DB908705B801}"/>
                  </a:ext>
                </a:extLst>
              </p14:cNvPr>
              <p14:cNvContentPartPr/>
              <p14:nvPr/>
            </p14:nvContentPartPr>
            <p14:xfrm>
              <a:off x="1066680" y="83880"/>
              <a:ext cx="8656920" cy="237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FC25F7-2FCF-4A17-AD1B-DB908705B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74520"/>
                <a:ext cx="8675640" cy="23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12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1355-AA11-4C2F-9BB8-EF6CE9D77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BEC32-35FA-40FC-8450-930BA3A1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C14188-58DB-4BE1-B300-4FA48C57F904}"/>
                  </a:ext>
                </a:extLst>
              </p14:cNvPr>
              <p14:cNvContentPartPr/>
              <p14:nvPr/>
            </p14:nvContentPartPr>
            <p14:xfrm>
              <a:off x="403920" y="213480"/>
              <a:ext cx="9113760" cy="230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C14188-58DB-4BE1-B300-4FA48C57F9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04120"/>
                <a:ext cx="9132480" cy="23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81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2021-03-16T10:37:07Z</dcterms:created>
  <dcterms:modified xsi:type="dcterms:W3CDTF">2021-03-16T11:52:06Z</dcterms:modified>
</cp:coreProperties>
</file>