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10:49:56.5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931 910 0,'0'-21'63,"-21"21"-48,0 0 1,0 0-16,0 0 15</inkml:trace>
  <inkml:trace contextRef="#ctx0" brushRef="#br0" timeOffset="4751.92">5143 614 0,'0'0'0,"0"-21"16,0 0 0,22-1-1,-22 1-15,21 21 0,-21-21 16,0 0-16,0 0 16,0 0-16,0-1 0,0 1 0,0 0 15,0 0-15,0 0 0,0 0 16,0-1-16,0 1 15,0 0-15,0 0 0,-21 21 47,21 21-47,-22 0 16,22 0-16,0 22 0,0-1 16,-21 0-16,21 1 0,-21 20 15,0 1-15,21-1 0,0 1 0,-21 20 16,21 1-16,-21-21 0,-1 20 15,22 1-15,-21-22 0,21 1 0,-21 21 16,0-22-16,21 1 0,0-22 16,-21 21-16,0 1 0,21-22 0,-22 1 15,22-1-15,0-21 0,0 0 16,0 0-16,0 1 0,0-1 0,0-42 31,0-1-31,0 1 0,0 0 16,0-21-16,0-1 15,0 1-15,0-21 0,0 20 0,0-20 16,22-1-16,-1 1 0,-21-22 16,21 0-16,0 22 0,-21-22 0,21 1 15,0 20-15,-21 1 0,0-22 16,22 43-16,-1-22 0,-21 1 0,21 20 16,-21-20-16,0 20 0,0 1 15,0 0-15,21-1 0,-21 1 0,0 21 16,0 0-16,0-22 0,21 43 15,-21-21-15,0 0 0,21 21 16,-21 21 0,22 0-16,-1 1 15,-21 20-15,0 0 0,21 1 0,0-1 16,0 0-16,-21 22 0,21-1 16,1 1-16,-22-1 0,21 1 0,-21 20 15,21-20-15,-21 21 0,0-22 16,21 1-16,-21 20 0,21-20 0,-21-22 15,21 22-15,-21-22 0,0 0 16,0 1-16,0-1 0,22 0 0,-22 1 16,0-1-16,0-21 15,0 0-15,0 0 0,0 1 0,0-1 16,0 0 0,21-21-16,-21-21 15,0 0 1,0-1-16,0 1 0,0 0 0,0-21 15,-21 21-15,21-1 0</inkml:trace>
  <inkml:trace contextRef="#ctx0" brushRef="#br0" timeOffset="5062.74">4995 1355 0,'21'0'31,"1"0"-15,-1 0-16,21-21 0,-21 21 16,0 0-16,22-22 0,-22 22 0,21-21 15,-21 21-15,1 0 0,20 0 16,-21 0-16,0-21 0,0 21 15,1 0 1</inkml:trace>
  <inkml:trace contextRef="#ctx0" brushRef="#br0" timeOffset="6136.57">5440 1672 0,'21'0'16,"0"0"46,-42 0-15</inkml:trace>
  <inkml:trace contextRef="#ctx0" brushRef="#br0" timeOffset="19027.23">6011 1355 0,'21'0'16,"-42"0"78</inkml:trace>
  <inkml:trace contextRef="#ctx0" brushRef="#br0" timeOffset="19576.91">6011 1355 0,'21'0'15,"1"0"-15,-1 0 32,0 0-32,-21-21 15,21 21 1,0 0-16,-21-22 15,21 22-15,1 0 16,-22-21-16,0 0 0,21 21 16,-21-21-16,21 0 15,-21 0-15,0-1 0,0 1 16,0 0 0,-21 21-1,0 0-15,21-21 0,-22 21 0,1 0 16,0 0-16,0 0 0,0 21 15,-22 0-15,22 0 0,0 1 16,-21-1-16,21 0 0,-1 21 0,-20 1 16,21-22-16,0 21 0,0 0 15,-1 1-15,1-1 0,0 0 16,21 1-16,0-1 0,0 0 0,0 1 16,0-22-16,0 21 0,0-21 0,21 1 15,0-1-15,1 0 0,-1 0 16,0-21-16,0 0 0,0 21 0,0-21 15,22 0-15,-22 0 16,0 0-16,0 0 0,22-21 0,-22 21 0,0-21 16,0 21-16,0-21 15,0 0-15,1-1 0,-1 22 0,0-21 16,0 0-16,-21 0 0,21 0 16,0 21-16</inkml:trace>
  <inkml:trace contextRef="#ctx0" brushRef="#br0" timeOffset="21647.06">6456 1778 0,'21'0'0,"-42"0"0,63 0 16,-21 0-1,0 0-15,1 0 0,-1-21 16,0 0-16,-21 0 15,21 21-15,0-43 0,0 22 0,1 0 16,-1-21-16,0-1 0,-21 1 16,21 21-16,0-22 0,0-20 0,1 21 15,-1-1-15,0-20 0,0 20 16,0-20-16,0 21 0,-21-22 16,0 22-16,22-1 0,-22 1 15,0 0-15,21-1 0,-21 22 0,0-21 16,0 21-16,0 0 0,0-1 15,0 44 1,0 20 0,0-21-16,-21 21 0,21 1 0,-22 20 15,1 1-15,21-22 0,-21 22 16,0-1-16,0 1 0,21-1 0,-21-21 16,-1 22-16,1-1 0,21 1 15,-21-1-15,21-20 0,-21 20 0,21-20 16,0-1-16,0 21 0,0-41 15,0 20-15,0 0 0,0-21 16,21 1-16,0 20 0,0-42 16,1 21-16,-1 0 0,0-21 0,0 0 15,21 0-15,-20 0 0,-1 0 16,21 0-16,-21-21 0,0 0 0,22 0 16,-22 0-16,21-22 0,-21 22 0,1-21 15,-1-1-15,0 1 0,0 0 16,0-1-16,0 1 0,-21 0 15,0-1-15,22 22 0,-1-21 0,-21 21 16,0 0-16,0-1 0,0 1 16,21 21-1,-21 21 1,0 1-16,0-1 16,0 0-16,0 0 0,0 21 0,-21-20 15,21 20-15,0 0 0,0-21 16,0 22-16,0-1 0,0-21 0,0 22 15,0-22-15,0 0 0,0 0 16,0 0-16,0 0 0,0 1 0,21-1 16,0-21-16,0 0 15,0 0-15,1 0 0,-1 0 0,0 0 16,21 0-16,-21-21 0,1-1 16,-1 1-16,21 0 0,-21 0 15,0 0-15,1-22 0,-1 22 0,0-21 16,0 21-16,0-22 0,0 22 15,1-21-15,-22 21 0,21 0 0,0-1 16,-21 1-16,0 0 16,21 21-16,-21 21 31,0 0-31,0 1 0,0 20 16,-21-21-16,21 21 0,0-20 15,0 20-15,0-21 0,0 0 0,0 22 16,0-22-16,0 0 0,0 0 15,0 0-15,21 0 0,0 1 16,0-22-16,1 0 0,-1 21 0,0-21 16,0 0-16,0 0 0,0 0 15,1 0-15,20 0 0,-21-21 0,0-1 16,0 1-16,22 0 0,-22 0 16,0 0-16,-21-22 0,21 22 0,-21-21 15,21 0-15,-21-1 0,0 22 16,0-21-16,0 21 0,0-22 0,0 22 15,0 0-15,-21 0 0,0 0 16,0 21-16,0 0 0,0-22 0,-22 22 16,22 0-16,-21 0 0,21 0 15,-1 22-15,-20-22 0,21 21 16,0 0-16,0 0 0,-1 21 0,1-20 16,21 20-16,0-21 0,0 21 15,0 1-15,0-22 0,0 21 0,0-21 16,21 1-16,1-1 0,-1 0 15,0 0-15,0 0 0,21-21 0,-20 0 16,-1 21-16,21-21 0,0 0 16,-20 0-16,20 0 0,0 0 0,1-21 15,-22 0-15,21 0 0,0 0 16,1 0-16,-22-1 0,21 1 0,-21-21 16,1 21-16,20 0 0,-21-22 15,0 22-15,-21 0 0,21 0 16,-21 0-16,22 21 0,-22-22 0,-22 22 31,22 22-15,-21-1-16,21 0 0,-21 0 15,21 0-15,0 22 0,0-22 0,0 0 16,0 21-16,-21-21 0,21 1 0,0-1 16,0 0-16,0 0 0,0 0 15,0 0-15,0 1 0,0-1 0,0 0 16,21-21 31,-21-21-47,0 0 15,0-1-15,21 1 0,-21 0 0,21-21 16,1 21-16,-1-22 0,-21 1 16,21 0-16,21 20 0,-21-20 0,1 0 15,20 21-15,-21-1 0,0 1 16,0 0-16,22 21 0,-22 0 0,0-21 15,0 21-15,0 0 0,1 0 16,-1 21-16,0 0 0,-21 0 16,21 1-16,-21-1 0,0 21 0,0-21 15,0 0-15,0 22 16,0-22-16,0 0 0,21 0 0,-21 0 16,0 1-16,0-1 0,0 0 15,21 0-15,-21 0 0,0 0 0,22 1 16,-1-22-16,0 0 15,0 0-15,0 0 0,0 0 16,22 0-16,-22 0 0,0-22 0,21 1 16,1 0-16,-22 0 0,21 0 15,1 0-15,-22-22 0,21 1 16,0 0-16,-20-1 0,20 1 0,-21 0 16,21 20-16,-20-20 0,-1 21 15,-21-21-15,21-1 0,-21 22 16,-21 21-1,0 0-15,-1 21 16,1-21-16,-21 21 0,42 1 16,-21-1-16,21 0 0,0 21 0,0-21 15,0 1-15,0 20 0,0-21 0,0 0 16,21 0-16,-21 1 16,21-1-16,0 0 0,0 0 0,1 0 0,-1 0 15,0 1-15,0-22 0,0 21 16,0 0-16,1 0 0,-1 0 15,-21 0 1,0 1 0,-21-1-16,-1-21 0,1 0 15,0 21-15,0-21 0,0 0 16,0 0-16,21 21 0,-22-21 0,1 0 16,0 0-16,0 0 0,21 21 0,-21-21 15,0 0-15,-1 0 16,1 0-1,0-21-15,21 0 0,-21 21 16,21-21-16,-21-22 0,0 22 0</inkml:trace>
  <inkml:trace contextRef="#ctx0" brushRef="#br0" timeOffset="22035.03">8530 804 0,'-21'0'0,"42"0"47,0 0-31,-21 22 77,-21-22-93,0 21 16,0-21 0,0 0-16,-1 0 0,22 21 0</inkml:trace>
  <inkml:trace contextRef="#ctx0" brushRef="#br0" timeOffset="22398.83">7091 1164 0,'21'0'32,"0"0"-32,0 0 0,0 0 15,1 0-15,-1 0 0,0 0 16,0 0-16,0 0 0,0 0 0,1 0 16,-1 0-16,0-21 15,0 21-15,0 0 0,0 0 16,-21-21-1,-21 21 1,0 0 0</inkml:trace>
  <inkml:trace contextRef="#ctx0" brushRef="#br0" timeOffset="35911.28">1545 4255 0,'0'21'15,"0"-42"48,21-1-63,-21 1 16,0 0-16,21 21 15,-21-21-15,22 0 0,-22 0 0,0-1 16,0 1-16,0 0 15,0 0-15,0 0 0,0 0 16,0-1-16,0 1 0,0 0 16,0 0-1,0 42 32,0 0-47,0 0 0,0 22 0,0-22 16,0 21-16,0 1 0,0-1 15,0 0-15,0 1 0,0 20 0,0-21 16,0 1-16,0 20 0,0-20 16,0-1-16,0 0 0,0 1 15,0-1-15,0 0 0,0 1 0,0-1 16,0-21-16,0 0 0,0 0 16,0 1-16,0-1 0,0 0 15,0-42 16,0 0-15,0-1-16,0 1 0,0 0 0,0 0 16,0 0-16,0 0 0</inkml:trace>
  <inkml:trace contextRef="#ctx0" brushRef="#br0" timeOffset="36698.6">2074 4509 0,'0'21'78,"0"0"-78,0 0 16,0 0 15,0-42 16,0 0-31,0 0-16,0 0 15,-21 21 17,21 21-17,0 0 1,-21-21-16,21 21 0,0 0 15,0 0 1</inkml:trace>
  <inkml:trace contextRef="#ctx0" brushRef="#br0" timeOffset="37475.43">3365 3937 0,'0'-21'16,"0"42"-16,0-63 0,0 21 0,0-1 31,0 44-15,0-1-16,0 21 16,0 0-16,0 1 0,0-1 15,-21 22-15,21-1 0,0-21 0,-21 22 16,0-22-16,21 22 0,0-22 15,-21 0-15,21 1 0,-21-1 16,21 0-16,-22-20 0,22 20 0,0-21 16,0 0-16,0 0 0,0 1 15,0-1 1,0-42 0,0-1-16,0 1 15,0 0-15,0 0 0,0 0 0</inkml:trace>
  <inkml:trace contextRef="#ctx0" brushRef="#br0" timeOffset="38103.33">3006 4212 0,'0'0'0,"0"-21"0,-22-21 16,22 21-16,-21-1 0,21-20 15,0 21-15,0-21 0,0 20 0,0-20 16,0 21-16,21 0 0,1 0 15,-1-22-15,0 22 0,21 0 16,-21 0-16,22 21 0,-1-21 0,0-1 16,1 22-16,-1 0 0,22 0 15,-22 0-15,21 0 0,-20 22 16,20-1-16,-20 0 0,-1 21 16,0 1-16,1-1 0,-22 0 0,0 22 15,0-22-15,0 22 0,-21-1 16,0-21-16,0 22 0,0-22 0,0 1 15,0-1-15,0 0 0,0-21 16,0 22-16,-21-22 0,21 0 0,-21 0 16,21 0-16,0-42 31,0 0-31,0 0 16,0 0-16,0 0 0,0-1 15,0-20-15,0 0 0,0-1 16,0-20-16,21-1 0,0 1 15,0-1-15,1 1 0,-22 21 0,42-22 16,-21 22-16,0-1 0,0 1 16,1 0-16,20 21 0,-21-1 0,0 22 15,0 0-15,1 0 0,20 0 16,-21 0-16,0 22 0,0 20 0,22-21 16,-22 21-16,-21 22 0,21-22 15,-21 22-15,0-1 0,0 1 16,0-22-16,0 22 0,0-1 0,-21-21 15,21 22-15,-21-22 0,0 1 16,21-1-16,0-21 0,-22 21 16,22-20-16,-21-1 0,21 0 0,-21 0 15,21 0-15,0 0 0,0-42 47,0 0-47,0 0 0,21 0 16</inkml:trace>
  <inkml:trace contextRef="#ctx0" brushRef="#br0" timeOffset="39768.11">4762 4233 0,'22'-21'0,"-44"42"0,44-63 15,-44 42 16,1 21-31,21 0 16,-21 1-16,0-1 0,0 21 0,0-21 16,21 22-16,-22-22 0,1 21 15,0-21-15,21 22 0,0-22 0,0 21 16,0-21-16,0 0 0,0 1 16,0-1-16,0 0 0,0 0 15,21 0-15,22-21 0,-22 0 16,0 21-16,21-21 0,1 0 0,-1 0 15,0 0-15,1-21 0,-1 0 16,0 21-16,1-21 0,-1 0 0,0 0 16,-21-1-16,22-20 0,-22 21 0,0 0 15,-21-22-15,0 1 0,0 0 16,0-1-16,0 1 0,0 0 0,0-1 16,-21 1-16,0 21 15,0-21-15,-22 20 0,22 1 0,0 0 16,-21 0-16,20 21 0,-20 0 15,0 0-15,21 21 0,-22 0 0,22 0 16,-21 1-16,21-1 0,-1 21 16,1 0-16,0 1 0,21-1 0,0 0 15,0 1-15,0-1 0,0 0 16,0-20-16,0 20 0,21 0 0,0-21 16,1 1-16,20-1 0,-21 21 15,21-42-15,1 21 0,-1 0 0,-21-21 16,22 0-16,-1 0 0,0 0 0,1 0 15,-1 0-15,0 0 0,1-21 16,-1 0-16,0 0 0,1 0 0,-1 0 16,0-1-16,1 1 15,-1 0-15,-21-21 0,21 21 0,-20-64 16,-1 64-16,-21-22 16,21 22-16,-21 0 0,0 0 0,0 0 15,0 0-15,0-1 0,-21 44 31,0-1-15,21 0-16,-22 21 0,22-21 16,0 1-16,0-1 0,0 21 0,0-21 15,-21 0-15,21 1 0,0 20 16,0-21-16,0 0 0,0 0 16,0 1-16,21-1 0,1 0 15,-1-21-15,0 0 16,0 0-16,0 0 0,0 0 0,1 0 15,-1 0-15,0 0 0,21-21 16,-21 0-16,1-1 0,-1 22 0,0-21 16,0-21-16,0 21 0,-21 0 0,0-1 15,21-20-15,-21 21 0,0-21 16,22 20-16,-22 1 0,0-21 0,0 21 16,0 0-16,0-1 0,0 1 15,0 0-15,0 42 31,0 22-15,0-22-16,0 0 0,0 21 16,0-21-16,0 22 0,0-22 15,0 21-15,0-21 0,0 22 0,0-22 16,0 0-16,0 21 0,0-20 16,0-1-16,0 0 0,21-21 0,0 21 15,0-21-15,0 21 16,0-21-16,22 0 0,-22 0 0,0 0 15,0 0-15,0-21 0,22 0 0,-22 21 16,0-21-16,21 0 16,-20-1-16,-1 1 0,21-21 15,-21 0-15,0 20 0,1 1 16,-1-21-16,-21 21 0,21 0 16,-21 42 15,-21-21-31,21 21 15,0 0-15,-21 0 0,21 0 16,0 1-16,0-1 0,0 0 0,0 0 16,0 0-16,0 0 0,0 1 0,0-1 15,0 0-15,0 0 16,0 0-16,0 0 16,-22-21 15,1 0-31,0 0 15,0-21-15,0 21 0,21-21 16,-21 21-16,-1 0 0,22-21 16,-21 21-16,0 0 15,0 0-15,21 21 32,21 0-17,0-21-15,0 21 0,22-21 16,-22 0-16,21 0 0,-21 22 15,22-22-15,-1 0 0,0 0 0,-20 0 16,20 0-16,0 0 16,1-22-16,-1 22 0,0-21 0,22 0 15,-43 0-15,21 21 16,-21-21-16,1 0 0,-1-1 0,21-41 16,-42 42-16,0 0 0,0-22 15,21 22-15,-21-21 0,0 21 16,0-1-16,0-20 0,0 21 0,-21 0 15,0 21 1,0 0-16,0 21 0,-1 0 16,22 0-16,-21 0 0,21 1 15,-21 20-15,21-21 0,0 21 16,0-20-16,0 20 0,0-21 0,0 0 16,21 0-16,0 1 0,1-1 15,-1-21-15,0 21 0,21-21 16,1 0-16,-22 0 0,0 0 0,0 0 15,0 0-15,0 0 0,1-21 16,-1 0-16,0-1 0</inkml:trace>
  <inkml:trace contextRef="#ctx0" brushRef="#br0" timeOffset="40370.91">8170 3620 0,'21'-22'0,"-42"44"0,42-65 0,-21 22 15,0 0-15,0 0 16,0 42 15,-21 0-31,0 21 16,21 1-16,-21-1 0,21 0 15,0 22-15,0-22 0,0 43 0,0-22 16,-21 1-16,21-1 0,-21 1 0,21-1 16,-22 1-16,22-22 0,0 22 15,-21-22-15,21 0 0,-21-20 0,21 20 16,0-21-16,0 0 0,0 0 16,0 1-16,0-44 31,0 1-31,21 0 0,0 0 15,1 0-15</inkml:trace>
  <inkml:trace contextRef="#ctx0" brushRef="#br0" timeOffset="40659.44">8488 3493 0,'0'0'0,"0"-22"0,0 1 0,0 42 31,0 22-31,0-22 16,0 21-16,0 1 0,0 20 16,0-21-16,0 22 0,0-22 0,0 22 15,0-1-15,0 1 0,0-1 16,0 1-16,-21-22 0,21 22 0,-22-22 16,22 0-16,0 1 0,0-1 0,0-21 15,-21 21-15,21-20 0,0-1 16,0 0-16,-21-21 0,0 0 47,0-21-47,0 0 0</inkml:trace>
  <inkml:trace contextRef="#ctx0" brushRef="#br0" timeOffset="41244.14">7937 4382 0,'0'-22'15,"22"22"1,20 0-16,-21 0 16,0-21-16,22 21 0,-22 0 0,21-21 15,0 0-15,1 21 0,-1-21 16,0 21-16,1-21 0,-1-1 16,0 1-16,22 0 0,-22 0 0,1 21 15,20-21-15,-21 0 0,1-1 16,-22 1-16,21 0 0,-21 21 0,1 0 15,-1-21-15,-21 42 32,-21 0-17,-1 0-15,1 1 0,0-1 0,21 0 16,0 21-16,-21-21 0,0 22 16,21-22-16,-21 0 0,21 21 0,0-20 15,0-1-15,0 0 0,0 0 16,0 0-16,0 0 0,0 1 15,21-22-15,0 21 0,21-21 16,-21 0-16,1 0 0,20 0 16,-21 0-16,21 0 0,1 0 0,-22-21 15,21 21-15,1-22 0,-22 1 0,21 0 16,-21 0-16,0 0 0,1 0 16,-1-1-16,0 1 0,-21-21 0,0 0 15,0 20-15,0-20 0,0 21 16,-21-21-16,0 20 0,-1 1 0,1 0 15,0 0-15,0 21 0,0 0 16,0 0-16,-1 0 0,-20 0 0,21 21 16,0-21-16,0 21 0,-1 22 0,1-22 15,21 0-15,0 0 0,-21 21 16,21-20-16,0-1 0,0 0 16,0 21-16,0-21 15,0 1-15,21-1 0,0-21 0,1 0 16,-1 0-16,0 0 0,0 0 0,21 0 15</inkml:trace>
  <inkml:trace contextRef="#ctx0" brushRef="#br0" timeOffset="42472.01">9504 4191 0,'21'-42'15,"0"42"-15,-21-21 0,0 42 31,0 0-31,21 0 16,-21 0-16,0 0 0,0 1 0,0 20 16,0-21-16,0 21 0,0-20 15,21-1-15,-21 21 0,0-21 0,0 0 16,0 1-16,0-1 0,22-21 16,-22 21-16,21 0 0,0-21 15,0 0-15,0 0 0,0 0 16,1 0-16,20 0 15,-21-21-15,0 0 0,0 21 0,22-21 16,-22-1-16,0-20 0,0 21 16,22 0-16,-22-22 0,0 22 0,0-21 15,-21 0-15,21 20 0,0-20 0,-21 21 16,0 0-16,0 0 0,0-1 16,22 1-16,-22 42 31,-22 22-31,22-22 15,0 0-15,-21 21 0,21-20 16,-21 20-16,21-21 0,-21 21 0,21-20 16,0-1-16,0 21 0,0-21 15,0 0-15,0 1 0,0-1 16,0 0-16,21-21 0,0 21 0,0-21 16,22 0-16,-22 0 0,0 0 0,21 0 15,1 0-15,-22 0 0,21 0 16,1 0-16,-22-21 0,21 0 0,-21 0 15,0 21-15,22-22 0,-22-20 16,0 21-16,0 0 0,0 0 0,-21-22 16,22 22-16,-22 0 0,21 0 0,-21 0 15,0-1-15,0 1 0,0 0 16,0 0-16,0 0 0,-21 21 31,21 21-15,-22 0-1,22 0-15,-21 0 0,21 22 0,0-22 16,0 0-16,0 0 0,0 0 0,0 22 16,0-22-16,0 0 0,0 0 15,0 0-15,0 1 0,21-22 0,1 21 16,-22 0-16,21-21 0,0 0 16,0 0-16,0 0 0,0 0 0,1 0 15,-1 0-15,0 0 0,21 0 16,-21-21-16,1 21 0,20-21 15,-21-1-15,0 1 0,22 0 0,-22 0 0,0-21 16,0-1-16,0 22 0,0-21 16,1-1-16,-1 1 0,-21 0 15,0-1-15,21 22 0,-21-21 0,0 21 16,0 0-16,0-1 16,-21 22-16,0 0 15,-1 0-15,1 22 0,21-1 16,0 0-16,-21 0 0,21 0 15,0 0-15,0 1 0,0-1 0,0 0 16,0 0-16,0 0 16,21-21-16,0 0 15,1 0-15,-1 0 16,0 0-16,0-21 16,0 0-16,0 0 15,-21 0-15,22-1 0,-22 1 16,21 0-16,-21 0 0,21 0 15,-21 0-15,0 42 32,0 0-17,0 0-15,0 21 0,0-20 16,0 20-16,0-21 0,0 21 0,0 1 16,0-22-16,0 21 0,0-21 15,0 1-15,0-1 0,0 21 16,21-21-16,-21 0 0,21 1 15,0-22-15,1 0 16,-1 0-16,0 0 0,0 0 0,0 0 16,0 0-16,1 0 0,-1-22 0,0 1 15,0 21-15,0-21 0,-21 0 16,21 0-16,1 0 0,-22-22 0,21 22 16,-21-21-16,0 21 0,0-1 0,0 1 15,0 0-15</inkml:trace>
  <inkml:trace contextRef="#ctx0" brushRef="#br0" timeOffset="43738.36">1524 6223 0,'-21'0'16,"0"0"-16,-1 0 15,1 0-15,0 0 0,21-21 16,-21 21-16,0-21 16,21 0-16,0-1 15,0 1-15,0 0 0,0 0 16,0 0-16,21 0 0,0 21 16,0-22-16,0 1 15,1 21-15,-1 0 0,0-21 0,21 21 16,-21 0-16,1 0 0,20 21 15,0-21-15,1 43 0,-22-22 16,21 0-16,-21 21 0,0 1 0,1-1 16,-1 0-16,-21 22 0,0-22 15,0 22-15,0-22 0,-21 21 0,-1-20 16,1-1-16,-21 0 0,21 1 16,-22-1-16,22-21 0,-21 22 0,21-22 15,-22 0-15,1 0 0,0 0 16,21 0-16,-22 1 0,1-22 15,21 0-15,-22 0 0,22 0 16,0 0-16,-21 0 0,21-22 0,-1 1 16,1 0-16,21 0 0,-21 0 15,0-22-15,21 22 0,-21-21 16,21 21-16,0-22 0,0 22 0,0 0 16,21 0-16,0 0 0,0 0 15,22-1-15,-22 22 0,0 0 0,21 0 16,1 22-16,-1-22 0,-21 21 15,21 21-15,1-21 0,-22 0 16,21 22-16,-21-22 0,1 21 0,-1-21 16,0 1-16,0-1 0,0 0 15,-21 0-15,0 0 0,21 0 16,-21 1-16,22-22 0,-22 21 16,21-21-16,0 0 15,0 0 1,0 0-16,-21-21 0,21-1 0</inkml:trace>
  <inkml:trace contextRef="#ctx0" brushRef="#br0" timeOffset="44003.21">2371 6583 0,'0'0'0,"0"21"16,-22-21 62,1 0-62,21 21-16,-21-21 15,21 21-15</inkml:trace>
  <inkml:trace contextRef="#ctx0" brushRef="#br0" timeOffset="44631.38">3641 6033 0,'0'0'15,"0"-22"-15,0 1 0,0 0 0,0 0 0,-22 0 16,22-22-16,0 22 0,0 0 16,0 0-16,0-21 0,0 20 0,0 1 15,0 0-15,0 0 16,0 42 0,0 0-1,0 0-15,0 22 0,0-1 0,0 0 16,0 22-16,0-22 15,0 22-15,0-1 0,0 1 0,0-1 16,0 1-16,-21-1 0,0 1 16,21-1-16,0 1 0,-21-22 0,21 0 15,-21 1-15,21-1 0,0-21 16,0 22-16,0-22 0,0 0 16,0-42 15,0 0-31,0-22 0,0 22 15,0 0-15,0-21 0</inkml:trace>
  <inkml:trace contextRef="#ctx0" brushRef="#br0" timeOffset="45359.54">3302 6096 0,'0'-21'0,"0"42"0,-21-63 15,21 21-15,-21-1 0,21 1 16,0-21-16,0 21 0,0 0 0,0-22 15,0 22-15,0 0 0,21-21 16,0 20-16,21 1 0,1 0 0,-1 0 16,0 0-16,22 0 0,-1-1 15,1 22-15,-1 0 0,1 0 0,-22 22 16,22 20-16,-1-21 0,-21 21 16,1 1-16,-22-1 0,21 0 0,-21 1 15,-21 20-15,0-20 16,0-1-16,-21 0 0,0 22 0,0-22 15,-21 0-15,-1 1 0,1-1 16,0 0-16,-1 1 0,1-22 0,0 0 16,-1 0-16,22 0 0,-21 1 0,21-22 15,-1 0-15,1 0 0,0 0 16,0 0-16,21-22 0,0 1 16,0 0-16,0 0 15,0 0-15,0 0 0,0-1 16,21 22-1,0 0-15,0 0 0,1 0 0,-1 0 16,0 0-16,0 22 0,0-1 16,0 0-16,1 21 0,-1-21 0,0 1 15,0 20-15,0-21 0,0 21 16,1-20-16,-22 20 0,21-21 0,0 0 16,-21 0-16,21 1 0,0-1 15,0 0-15,1-21 0,-1 21 16,0-21-16,0 0 0,0 0 15,0-21-15,1 21 0,-1-21 16,21 0-16,-21-1 0,0-20 0,22 21 16,-22 0-16,21-22 15,-21 22-15,1-21 0,20 21 0,-21-22 16,-21 22-16,21 0 0,-21 0 16,21 21-16,-21-21 0,0 42 15,0 0 1,0 0-16,0 0 0,0 1 15,0-1-15,0 0 0,0 0 0,0 0 16,0 0-16,0 1 0,-21-1 16,21 0-16,0 0 0,0 0 15,0-42 32,0 0-31,0-21-16,0 20 0</inkml:trace>
  <inkml:trace contextRef="#ctx0" brushRef="#br0" timeOffset="45540.44">4551 6223 0,'0'-21'0,"0"0"16,0 0 0,0 42 46,21-21-62,0 21 16,0-21-16,0 21 0,1-21 15</inkml:trace>
  <inkml:trace contextRef="#ctx0" brushRef="#br0" timeOffset="46319.48">5143 6625 0,'0'0'0,"43"-42"16,-43 21-16,0 0 16,21 21-16,0-22 0,-21 1 15,0 0-15,21 0 0,-21 0 0,21 0 16,-21-1-16,0 1 0,0 0 15,0 0-15,-21 21 16,0 0-16,-21 0 0,21 0 16,-1 21-16,1 0 0,-21 0 15,21 1-15,0-1 0,-22 21 0,22-21 16,0 22-16,0-22 0,0 21 16,-1-21-16,22 0 0,-21 22 15,21-22-15,0 0 0,0 0 16,21-21-1,1 0-15,-1 0 0,0 0 0,0 0 16,0-21-16,0 0 0,1 21 16,-1-21-16,21 0 0,-42-1 0,21 1 15,0 0-15,1 0 0,-1 0 0,-21 0 16,0-1-16,0 1 0,21 21 16,-21-21-16,21 21 15,-21 21 1,0 0-1,0 1-15,0 20 0,0-21 16,0 21-16,0 1 0,0 20 16,0-20-16,0-1 0,0 21 0,21-20 15,-21 20-15,21 1 0,-21 20 16,22-20-16,-22 21 0,21-22 0,-21 22 16,21-1-16,-21-20 0,0 21 0,0-22 15,0 22-15,0-1 0,0-20 0,-21-1 16,0 22-16,-1-21 0,1-22 15,0 21-15,-21-20 0,-1-1 16,1 0-16,0-20 0,-1-1 0,1 0 0,0 0 16,-22-21-16,1 0 15,-1 0-15,-20 0 0,20-21 0,-21 0 16,22-22-16,-1 1 0,1 0 0,-1-22 16,22 1-16,0-1 0,-1 1 15,1-1-15,21-20 0,0 20 0,21 1 16,0-1-16,-21-21 0,21 22 0,0-1 15,0 1-15,0-1 0,21 1 16,0-22-16,0 22 0,0-1 0,22 22 16,20-22-16,1 1 0,-1 21 15,1-22-15,20 22 0,-20-22 16,20 22-16,1-22 0,-21 22 0,20 0 0</inkml:trace>
  <inkml:trace contextRef="#ctx0" brushRef="#br0" timeOffset="47107.92">5609 5990 0,'0'0'0,"0"-42"15,0 21-15,-21 21 16,0 0 0,0 21-1,21 0-15,-22 21 0,22-20 16,0 20-16,0 0 0,0 1 0,0-1 15,0 0-15,0 1 0,0-1 16,0 0-16,0 22 0,0-22 0,0 0 16,0 1-16,0-22 0,0 21 15,0-21-15,0 1 0,0-1 0,0 0 16,0 0-16,0-42 31,0 0-15,0 0-16,22-22 0,-1 22 15,-21-21-15,21 21 0,-21-22 0,21 22 16,0-21-16,-21 21 0,21-1 16,-21 1-16,22 21 0,-22-21 0,21 21 15,0 0-15,-21 21 16,21 0 0,-21 1-16,21-1 0,-21 0 0,21 0 15,-21 0-15,0 22 0,0-22 16,22 0-16,-22 0 0,21 0 0,-21 0 15,0 1-15,21-1 0,0 0 0,0-21 16,0 21-16,1-21 16,-1 0-16,0 0 0,0 0 0,21 0 15,-20 0-15,-1-21 16,0 21-16,0-42 0,21 20 0,-20 1 16,-1-21-16,0 0 0,0-1 15,0 1-15,0 0 0,1-1 0,-1 1 16,-21 0-16,0-22 0,0 22 15,0 21-15,0-22 0,0 1 16,0 21-16,0-22 0,0 22 0,0 0 16,0 0-16,-21 21 15,21 21 1,-22 0-16,22 0 0,0 22 16,0-1-16,0-21 0,0 22 15,0-1-15,0 21 0,0-20 0,0-1 16,0 22-16,-21-22 0,21 0 15,0 1-15,0-1 0,0 0 16,0-21-16,0 1 0,0 20 0,0-21 16,21 0-16,1-21 15,-1 0-15,0 0 16,0 0 0,0-21-16,-21 0 0,21 0 15,-21 0-15,0-1 0,0 1 0,0-21 16,0 21-16</inkml:trace>
  <inkml:trace contextRef="#ctx0" brushRef="#br0" timeOffset="47318.8">6181 6223 0,'0'0'0,"-22"0"16,44 0 15,-1 0-31,0 0 0,0 0 0,0 0 15,0-21-15,22 21 0,-22 0 0,21 0 16,-21-21-16,22 21 0,-22 0 16,21-21-16,-21 21 0,22-22 0,-22 22 15,0 0-15,0-21 0,22 21 16,-22 0-16,0-21 0,0 21 0</inkml:trace>
  <inkml:trace contextRef="#ctx0" brushRef="#br0" timeOffset="48387.72">7451 6223 0,'0'-21'0,"0"-21"16,-22 20-1,22 1-15,0 0 16,0 0-16,-21 21 0,0 0 16,0 0-16,0 0 15,0 0-15,-1 21 16,1 0-16,0 0 0,0 1 0,0-1 15,0 21-15,-1-21 0,1 22 16,0-1-16,0 21 0,0-20 0,21-1 16,0 0-16,0 1 0,0 20 15,0-42-15,0 22 0,0-22 0,0 21 16,0-21-16,21 1 0,0-1 0,0-21 16,0 0-16,1 0 0,20 0 15,-21 0-15,21 0 0,1 0 0,-22-21 16,21-1-16,1 1 0,20 0 15,-21 0-15,1 0 0,-1-22 16,0 1-16,1 0 0,-1-1 0,0 1 16,1 0-16,-22-1 0,0-20 15,0 21-15,0-1 0,-21 1 0,0-22 16,0 22-16,0 0 0,0-1 16,0 1-16,0 0 0,0-1 0,0 1 15,0 21-15,0 0 0,0 0 0,-21 21 31,0 21-31,21 0 0,0 0 0,0 21 16,0 1-16,-21-1 16,21-21-16,-21 43 0,21-22 0,0 0 15,0 1-15,-21 20 0,21-20 0,0 20 16,-22-21-16,22 22 0,0-22 16,0 1-16,0-1 0,0 0 0,22 1 15,-1-22-15,0 0 0,0 0 16,0 0-16,22 0 0,-22-21 15,0 0-15,0 0 0,21 0 0,-20 0 0,-1 0 16,21 0-16,-21-21 0,0 21 16,1-21-16,-1 0 0,21 0 15,-21 0-15,-21-1 0,21 1 0,1-21 16,-1 21-16,-21-22 0,0 22 0,0-21 16,0 21-16,0-22 0,21 22 15,-21 0-15,0 0 0,0 42 31,0 0-15,0 22-16,0-22 0,0 0 16,0 21-16,-21-21 0,21 1 0,0 20 15,0-21-15,0 0 0,0 0 0,0 1 16,0-1-16,0 0 16,21-42 30,0 0-46,-21-1 16,0 1-16</inkml:trace>
  <inkml:trace contextRef="#ctx0" brushRef="#br0" timeOffset="48740.03">8488 6054 0,'0'0'0,"-21"0"31,-1 0-31,22 21 0,0 0 16,0 0-16,0 0 16,22-21-1,-1 0-15,0 0 16,0 0-16,0 0 16,0-21-16,-21 0 0,22 21 15,-1-21-15,-21 0 16,0 0-16,0-1 15,-21 22 1,-1 0-16,1 0 0,0 0 16,0 0-16,0 0 0,0 22 15,-1-1-15,22 0 16,-21 0-16,0 0 16,21 0-16,0 1 15,0-1-15,0 0 0,21-21 16,0 0-16,-21 21 0,43 0 0</inkml:trace>
  <inkml:trace contextRef="#ctx0" brushRef="#br0" timeOffset="49726.77">9038 6223 0,'0'0'0,"-21"0"16,0 0-1,0 0-15,-1 0 0,1 21 16,0 0-16,21 1 0,-21-1 0,21 0 16,-21 21-16,21-21 0,0 22 15,0-22-15,0 21 0,0-21 0,0 22 16,0-22-16,0 0 0,0 0 0,0 0 16,21 1-16,0-1 0,0 0 15,0-21-15,1 0 0,-1 0 0,0 0 16,21 0-16,-21 0 0,22 0 15,-22 0-15,0-21 0,21 0 16,-20-1-16,20 1 0,-21 0 0,0 0 0,0-21 16,1-1-16,-1 1 15,0 0-15,0-1 0,0 1 0,0-22 16,-21 22-16,22-21 0,-1 20 0,-21-20 16,21-1-16,-21 1 0,0-1 15,0 22-15,0-22 0,21 22 0,-21 0 16,0 21-16,0-22 0,0 64 31,-21 1-31,21 20 0,-21 0 16,21 22-16,0-1 0,-21 1 15,21-22-15,-22 43 0,1-22 0,21 1 16,0-1-16,-21 1 0,0-1 0,0-20 16,21 20-16,0-21 0,0 1 15,0-1-15,-21-21 0,21 0 0,0 1 16,0-1-16,0 0 0,0-42 31,0 0-15,21-1-16,-21 1 0,21 0 15,0-21-15,0-1 0,0 1 0,1 0 16,-1-1-16,0 1 0,21 0 16,-21-1-16,22 22 0,-22-21 15,21 21-15,-21 0 0,1-1 0,-1 22 16,0 0-16,-21 22 31,0-1-31,0 0 0,-21 0 16,0 0-16,-1 0 0,1 1 15,-21-22-15,21 21 0,0 0 0,-1-21 16,1 21-16,0-21 0,0 0 0,0 0 16,0 0-1,-1 0-15,1 0 0,21-21 31,-21 21-31,21-21 0,-21 21 16,21 21 15,0 0-31,0 0 0,0 0 0,0 1 16,0 20-16,21-21 0,0 21 0,-21-20 16,21 20-16,1-21 0,-22 21 15,21-20-15,21-1 0,-21 0 0,0 0 16,22-21-16,-22 21 0,21-21 15,1 0-15,-1 0 0,-21 0 0,21 0 16,1 0-16,-22 0 0,21-21 0,-21 0 16,1 21-16,-1-21 0,21 0 15,-42-1-15,21 1 0,0 0 0,1 0 16,-22 0-16,21 0 0,-21-1 16,0 1-16,0 0 0,0 0 0,0 0 15,0 0-15,-21 21 16</inkml:trace>
  <inkml:trace contextRef="#ctx0" brushRef="#br0" timeOffset="50970.57">1439 8742 0,'-21'0'15,"0"0"-15,0 0 0,0 0 16,-1 0-16,1 0 0,0 0 16,0 0-16,21-21 15,0 0 1,0-1-16,0 1 0,21 21 15,0-21-15,0 21 0,22-21 16,-22 21-16,0 0 0,0 0 16,22 0-16,-22 0 0,21 0 15,-21 0-15,0 0 0,1 21 0,-1 0 16,0 0-16,0 1 0,-21-1 16,0 21-16,0-21 0,0 22 0,-21-22 15,0 21-15,0 0 0,-22-20 16,22 20-16,-21-21 0,21 0 15,-22 22-15,1-22 0,21-21 0,-22 21 16,22 0-16,-21-21 0,21 0 16,0 0-16,-1 0 0,1 0 15,21-21 1,0 0 0,21 0-16,1-1 15,20 22-15,-21-21 0,21 21 0,1 0 16,-1 0-16,0 0 0,1 0 15,-1 0-15,0 21 0,1-21 16,-1 22-16,-21-1 0,22 0 0,-22 0 16,-21 21-16,0-20 0,0-1 15,0 0-15,-21 21 0,-1-21 0,-20 1 16,0 20-16,-1-21 0,1 0 16,-21 0-16,20 1 0,-20-1 0,-1 0 15,22 0-15,-22-21 16,22 0-16,0 21 0,-1-21 0,1 0 15,21 0-15,-21 0 0,20 0 16,1-21-16,0 0 0,0 21 0,0-21 16,0 0-16,21-1 15,-22 1-15,22 0 0,-21 0 0,21 0 16,0 0-16,0-1 16,0 1-16,21 0 0,1 0 0,-22 0 15,42 0-15</inkml:trace>
  <inkml:trace contextRef="#ctx0" brushRef="#br0" timeOffset="51202.53">2413 8996 0,'-21'0'16,"0"0"-16,-1 0 16,1 0-1,0 0-15</inkml:trace>
  <inkml:trace contextRef="#ctx0" brushRef="#br0" timeOffset="53696.8">3937 8403 0,'0'0'0,"0"-21"16,0 42-1,-21 0-15,0 1 16,-1-1-16,1 21 0,0 0 15,0 1-15,-21-1 0,20 22 0,-20-1 16,0 1-16,-1-1 0,22 1 16,-21-1-16,0 1 0,-1-22 15,1 21-15,0-20 0,-1-1 0,22 0 16,-21-20-16,-1 20 0,22-21 16,0 0-16,0 0 0,0-21 0,0 0 15,-1 0-15,22-21 16,0 0-1,0 0-15,0 0 0,0-22 16,0 1-16,22 21 0,-22-43 0,21 22 16,0 0-16,0-1 0,0 1 15,0 0-15,-21-1 0,22 22 0,-1 0 16,0 0-16,0 21 0,0 0 16,0 21-16,1 0 0,20 0 15,-21 1-15,0 20 0,0 0 16,1-21-16,-1 22 0,0-1 15,21-21-15,-21 22 0,1-1 0,-1-21 16,0 21-16,0-20 0,21-1 16,-20 0-16,20 0 0,-21 0 0,21-21 15,-20 0-15,20 21 0,0-21 0,-21 0 16,22 0-16,-1 0 0,-21-21 16,22 0-16,-1 0 0,0 0 0,1 0 15,-1-1-15,0-20 0,1 0 16,-1 21-16,-21-22 0,0-20 15,0 20-15,-21 1 0,0-21 0,0-1 16,0 1-16,0 20 0,-21-20 16,-21-1-16,21 22 0,0-22 0,-22 22 15,1 0-15,0-1 0,20 1 16,-20 21-16,0 0 0,-1 0 0,1 21 16,0 0-16,-1 0 0,1 0 15,0 21-15,-1 21 0,1-21 0,0 22 16,-1-1-16,1 0 0,21 1 15,0 20-15,0 1 0,21-1 16,-22 1-16,22-1 0,0 1 0,0-1 0,0-21 16,22 22-16,20-22 0,-21 1 15,0-1-15,22-21 0,-1 0 16,0 0-16,1 1 0,-1-1 16,0-21-16,22 0 0,-22 0 0,22 0 15,-22 0-15,21-21 0,1-1 0,-1 1 16,1 0-16,-1 0 0,-20-21 15,20 20-15,-20 1 0,-1-21 16,-21 21-16,21 0 0,-20-22 0,-1 22 16,-21 0-16,0 0 0,21 0 15,-42 42 17,21 0-32,-21 0 0,21 0 15,0 0-15,-22 1 0,22 20 0,0-21 16,0 0-16,0 22 0,0-22 15,0 0-15,0 0 0,0 0 0,0 0 16,22 1-16,-22-1 0,21-21 16,0 21-16,0-21 0,0 0 0,0 0 15,1 0-15,-1 0 0,0 0 0,0 0 16,21-21-16,-20 21 0,-1-21 16,0-1-16,0 22 0,0-21 0,0-21 15,1 21-15,-1 0 0,-21-22 16,0 22-16,0-21 0,0-1 15,0 1-15,0 0 0,0-1 0,0 1 16,-21 0-16,-1-1 0,22 22 16,-21-21-16,0 21 0,0 21 0,0-21 15,0 21-15,-22 0 0,22 0 0,0 0 16,0 21-16,0 0 0,-1 0 16,1 0-16,0 22 0,0-1 15,0-21-15,21 21 0,0 1 0,0-1 16,0 0-16,0 1 0,0-1 0,0-21 15,0 22-15,21-22 0,0 0 16,21 0-16,-20 0 0,-1 0 16,0 1-16,0-22 0,21 0 0,-20 0 15,-1 0-15,21 0 0,-21 0 16,0-22-16,1 22 0,20-21 0,-21 21 16,0-21-16,0 0 0,1 0 0,-1 0 15,21-1-15,-21-20 0,0 21 16,1 0-16,-1-22 0,-21 22 0,0-21 15,21 21-15,-21-22 0,0 22 16,0-21-16,0 21 0,0 0 0,0-1 16,-21 22 15,21 22-31,0-1 0,0 21 0,0-21 16,0 22-16,0-22 0,0 21 15,0-21-15,0 22 0,0-22 16,0 0-16,0 0 0,0 0 0,21 0 15,0 1-15,0-22 0,-21 21 16,21-21-16,1 0 0,-1 0 16,0 0-16,0 0 0,0 0 0,0 0 15,1 0-15,-1-21 0,0-1 16,0 1-16,0 0 0,0 0 16,1 0-16,-1 0 0,0-1 0,0-20 15,-21 21-15,21-21 0,-21 20 0,21 1 16,-21-21-16,0 21 0,0 0 15,0-1-15,0 1 0,0 42 32,0 1-32,0-1 15,0 21-15,0-21 0,0 22 16,0-22-16,0 21 0,0-21 0,0 22 16,0-22-16,0 0 0,0 21 15,22-21-15,-1-21 0,0 22 0,0-1 16,0-21-16,0 0 0,1 0 0,-1 0 15,21 0-15,-21 0 0,0 0 16,1 0-16,-1-21 0,0 21 16,0-22-16,0 1 0,0 0 0,22 0 15,-43-21-15,21 20 0,0-20 16,0 0-16,-21-1 0,0 1 0,0 0 16,0-1-16,0 1 0,0-21 15,0 20-15,0 1 0,0 0 0,0 20 16,0-20-16,0 21 0,0-21 0,0 20 15,-21 22-15,0 0 16,21 22-16,0-1 16,0 0-16,0 21 0,0 1 15,0-1-15,0 0 0,0 1 0,0-1 16,0 0-16,0 1 0,0-1 0,-21 0 16,21 1-16,0-1 15,0 0-15,0-21 0,0 22 0,0-22 16,0 0-16,0 0 0,0 0 15,0-42 17,0 0-32,0 0 15,0 0-15,0 0 0,21-1 16,0 1-16,-21 0 0,21 0 0,0-21 16,-21 20-16,22 1 0,-1 0 15,0 0-15,21 0 0,-21 21 16,1 0-16,20 0 0,-21 0 0,21 0 15,-20 0-15,20 21 0,-21 0 16,0 0-16,0 22 0,1-22 0,-1 0 16,-21 0-16,0 0 0,0 22 0,0-22 15,0 0-15,0 0 0,-21 0 16,-1 0-16,1 1 0,0-22 0,-21 21 16,21 0-16,-1-21 0,1 0 0,-21 21 15,21-21-15,0 0 0,-1 0 16,1 0-16,0 0 0,0 0 0,0 0 15,0 0-15,-1 0 0,1 0 16,21-21 0,0 0-16,0 0 15,0-1-15,21 1 16,-21 0-16,22 0 0,20 0 16</inkml:trace>
  <inkml:trace contextRef="#ctx0" brushRef="#br0" timeOffset="53999.62">7175 8213 0,'0'0'16,"-21"0"0,21 21-16,-21 0 15,21 21-15,0-20 0,0 20 0,-21 0 16,21 22-16,-21-22 15,21 22-15,-21-22 0,21 21 0,0 1 16,0-22-16,0 22 0,-22-1 0,22-20 16,0-1-16,-21 0 0,21 1 15,0-1-15,0-21 0,0 21 0,0-20 16,0-1-16,0 0 0,21-21 31,1 0-31,-1 0 0,0-21 16,0 0-16,0-22 15</inkml:trace>
  <inkml:trace contextRef="#ctx0" brushRef="#br0" timeOffset="54367.38">7218 8954 0,'0'21'0,"0"0"15,21-21 16,0 0-31,0 0 0,0 0 16,1 0-16,-1 0 16,0-21-16,0 21 0,21-21 0,-20-1 15,-1 22-15,0-21 0,-21 0 16,21 0-16,0 0 16,-21 0-16,0-1 0,0 1 0,0 0 15,-21 21-15,0 0 16,0 0-16,0 0 0,-1 0 0,1 21 15,0-21-15,0 21 0,0 22 0,0-22 16,-1 21-16,22-21 0,0 22 16,-21-22-16,21 21 0,-21 1 0,21-22 15,0 0-15,0 21 0,0-21 0,0 1 16,0-1-16,21-21 0,0 21 16,1-21-16,-1 0 0,0 0 15,0 0-15,0 0 0,0 0 16,22 0-16,-22 0 0,21-21 15</inkml:trace>
  <inkml:trace contextRef="#ctx0" brushRef="#br0" timeOffset="55143.95">8340 8488 0,'-22'0'0,"44"0"0,-65 0 0,22 0 16,0 0-16,0 0 0,0 21 16,-1 0-16,1 0 0,0 1 15,0 20-15,21-21 0,-21 21 0,0 1 16,-1 20-16,22-20 0,0-1 0,0 0 16,0 1-16,0-1 0,0 0 15,0 1-15,0-22 0,0 21 0,22-21 16,-1 0-16,21 1 0,-21-22 0,0 21 15,22-21-15,-1 0 0,-21 0 16,22 0-16,-22 0 0,21 0 0,0-21 16,-20 21-16,20-22 0,0 1 0,-21 0 15,22 0-15,-1 0 16,-21-22-16,0 1 0,22 0 0,-22-1 16,0-20-16,0 21 0,0-22 0,1 1 15,-22 20-15,21-20 0,-21-1 16,21 1-16,-21 20 0,0-20 0,0 21 15,0-1-15,0 22 0,0 0 16,0 0-16,0 0 0,0-1 0,-21 44 16,0 20-1,-1-21-15,22 21 0,-21 1 16,0-1-16,21 22 0,-21-22 0,0 21 16,21 1-16,-21-1 0,21 1 15,0-1-15,-22 1 0,22-1 16,0-20-16,0 20 0,0-20 0,0-22 15,0 21-15,22-21 0,-1 0 0,0 1 16,0-1-16,21 0 0,-20-21 16,-1 0-16,21 0 0,-21 0 0,22 0 15,-22 0-15,21-21 0,-21 0 0,22-1 16,-22 1-16,21 0 16,-21 0-16,0-21 0,1 20 0,-1-20 0,0 21 15,0-21-15,-21 20 0,0-20 16,21 21-16,-21 0 0,21 0 0,-21 42 31,0 0-15,0 0-16,-21 0 0,21 22 0,-21-22 15,21 0-15,0 0 0,0 21 0,0-20 16,0-1-16,0 0 0,0 0 16,0 0-16,21-21 15,0 0-15,1 0 16,-1 0-16,0 0 15,0-21-15,-21 0 0,21 0 16,-21 0-16,21-22 0</inkml:trace>
  <inkml:trace contextRef="#ctx0" brushRef="#br0" timeOffset="55459.17">9461 8488 0,'-21'21'15,"0"0"-15,21 0 0,0 1 16,0-1-16,0 0 0,0 0 16,21-21-16,0 0 0,1 0 15,-1 0 1,0 0-16,-21-21 16,21 0-16,-21 0 15,0-1-15,0 1 0,0 0 16,-21 0-1,0 21 1,0 0-16,-1 0 0,1 21 16,21 0-16,-21 0 15,21 1-15,0-1 0,0 0 16,0 0-16,0 0 0,0 0 16,0 1-16,0-1 0,21-21 0</inkml:trace>
  <inkml:trace contextRef="#ctx0" brushRef="#br0" timeOffset="56407.15">10118 8530 0,'0'-21'0,"0"42"0,-22-42 31,1 21-31,0 0 15,0 21-15,0 0 0,0 1 0,-1-1 16,22 21-16,-21 0 0,0-20 16,0 20-16,21 0 0,0 1 0,0-1 15,0 0-15,0 1 0,0-1 16,0-21-16,0 21 0,0-20 0,21-1 16,0 0-16,0 0 0,1 0 15,20-21-15,0 0 0,-21 21 0,22-21 16,-1 0-16,-21 0 0,22 0 15,-22-21-15,21 21 0,-21-21 0,22 0 16,-22 0-16,0 0 0,21-22 0,-21 1 16,1 21-16,-1-43 0,0 22 15,0-22-15,-21 22 0,21-21 0,0-1 16,1 22-16,-22-22 0,0 1 16,21-1-16,-21 22 0,0-22 0,0 22 15,0 21-15,0-21 0,0 20 0,-21 44 31,-1 20-15,22-21-16,0 21 0,-21 1 0,21 20 16,-21-20-16,21 20 0,0-21 0,0 22 15,0-1-15,0-20 0,0 20 16,-21-20-16,21 20 0,-21-21 0,21 1 16,0-22-16,0 21 0,-21-21 15,21 1-15,0-1 0,-22 0 0,22-42 47,0 0-47,22 21 0,-22-43 16,21 22-16,0 0 0,0-21 0,0 20 15,0-20-15,22 21 0,-22-21 16,0 20-16,21-20 0,-20 21 0,20-21 16,-21 20-16,21 1 0,-20 21 0,-1-21 15,0 0-15,0 21 0,0 0 16,-42 0-1,0 21 1,-21-21-16,20 21 0,1-21 16,-21 21-16,21-21 0,0 22 15,-1-22-15,1 21 0,0-21 0,0 21 16,21 0 0,-21-21-16,21 21 0,0 0 15,0 1-15,0-1 16,0 0-16,0 0 15,21 0-15,-21 0 0,21-21 16,0 22-16,-21-1 0,21 0 0,1-21 16,-1 21-16,0 0 0,-21 0 15,21 1-15,0-22 0,0 21 16,1-21-16,-1 21 0,0 0 0,0-21 0,0 0 16,0 0-16,1 21 0,-1-21 15,0 0-15,0 0 16,0 0-16,0 0 15,-21-21-15,0 0 16,0 0-16,0 0 0,-21-1 16,0 22-16</inkml:trace>
  <inkml:trace contextRef="#ctx0" brushRef="#br0" timeOffset="57479.46">1333 10859 0,'0'0'0,"0"-22"16,0 44 15,0 20-31,0-21 16,0 21-16,-21 1 0,21-1 16,-42 0-16,21 22 0,0-1 0,-22-20 15,22 20-15,-21-20 0,-1-1 16,22 21-16,0-41 0,-21 20 0,42-21 15,-21 0-15,21 0 0,-22 1 16,44-44 15,-1 22-31,0-21 16,0 21-16,0-21 0,0 21 16,22-21-16,-22 21 0,21-21 0,-21 21 15,22-21-15,-1 21 0,0-22 16,-20 1-16,20 0 0,0 0 15,1 0-15,-1 21 0,-21-21 0,21-22 16,-20 22-16,-1 0 0,0 0 16,-21 0-16,0-1 0,0 1 0,0 0 15,0 0-15,0 0 0,0 0 16,0-1-16,-21 22 16,0 0-16,21 22 15,-22 20-15,1-21 0,21 21 16,-21 1-16,21-1 0,-21 22 15,21-22-15,0 0 0,0 22 0,0-22 16,0 0-16,0 1 0,0-22 16,0 21-16,0-21 0,0 1 0,0-1 15,0 0-15,0 0 0,0 0 16,21-21 0,0 0-16,0 0 0,-21-21 15,22 0-15,-1 0 0,0 0 16</inkml:trace>
  <inkml:trace contextRef="#ctx0" brushRef="#br0" timeOffset="57651.36">2011 11303 0,'21'0'16,"-42"0"-16,42-21 0,-21 0 15</inkml:trace>
  <inkml:trace contextRef="#ctx0" brushRef="#br0" timeOffset="58142.8">3302 10837 0,'0'-21'0,"0"42"0,0-84 0,0 42 16,-21 0-16,21-1 0,0 1 0,0 0 16,0 0-16,0 0 0,0 0 15,0 42 16,0 0-15,0 21-16,0 1 0,0-22 16,0 42-16,0-20 0,0-1 0,0 21 15,0-20-15,0 20 0,0 1 16,0-1-16,0-20 0,0 20 0,0-21 16,0 1-16,-21-1 0,21 0 0,0 1 15,0-22-15,0 0 0,0 0 16,0 0-16,-22-21 31</inkml:trace>
  <inkml:trace contextRef="#ctx0" brushRef="#br0" timeOffset="58567.77">2794 10986 0,'-21'-22'0,"42"44"0,-63-65 15,20 1-15,22 21 0,0-22 16,0 22-16,0 0 0,0-21 0,22 21 16,-1-22-16,0 22 0,0-21 15,21 21-15,1-1 0,-1-20 0,0 21 16,1 0-16,20 21 0,1-21 16,20 21-16,-20 0 0,21 21 15,-1 0-15,1 0 0,0 21 0,-1 1 16,-20 20-16,-1-20 0,-20 20 15,-1 1-15,0-1 0,-21 1 0,1-1 16,-22 22-16,0-22 0,0 1 16,-22-1-16,-20 1 0,21-1 0,-21 1 15,-1-22-15,-20 0 0,20 1 16,-20-1-16,-1-21 0,22 22 0,-21-22 16,-1 0-16,1 0 0,20-21 0,-20 21 15,20-21-15,-20 0 0,21 0 16,-1 0-16,1 0 0,0 0 0,-1 0 15,22 0-15,-21 0 16,21-21-16,21 0 0,0 0 16,0 0-16,21-1 15,0 1-15,0 21 16,21-21-16,1 0 0,-1 0 0</inkml:trace>
  <inkml:trace contextRef="#ctx0" brushRef="#br0" timeOffset="59024.51">4064 11367 0,'0'0'0,"0"-22"0,0 1 15,0 0-15,0 0 0,21 0 16,-21 0-16,0-1 0,21 1 15,0 21-15,1 0 16,-1 0-16,21 21 0,-21 1 16,0-1-16,1 0 0,-1 21 15,0-21-15,0 22 0,-21-1 0,0 0 16,21 1-16,-21-1 0,0 0 0,0-20 16,0 20-16,0 0 15,0-21-15,0 1 0,0-1 0,0 0 16,0 0-16,0-42 31,0 0-31,21 0 16,1-22-16,-1 22 0,-21 0 15,21-21-15,0 20 0,-21-20 0,21 0 16,0-1-16,-21 1 0,22-21 0,-1 20 16,0 1-16,-21 0 0,21 20 15,0-20-15,0 21 0,1 0 0,-1 0 16,0 21-16,0 0 15,0 0 1,0 0-16,1 21 0,-22 0 0,21 0 16</inkml:trace>
  <inkml:trace contextRef="#ctx0" brushRef="#br0" timeOffset="60259.28">5524 11261 0,'-21'-64'16,"42"128"-16,-63-149 0,21 43 0,0 42 16,0-21-16,-1-1 0,1 22 15,-21 0-15,21 0 0,0 0 0,-1 0 16,-20 22-16,21-1 0,-21 21 0,20-21 15,1 22-15,-21-1 0,21-21 16,0 21-16,21 1 0,-22-1 0,22 0 16,0 1-16,0-1 0,0 0 15,0-20-15,0-1 0,0 21 0,0-21 16,22-21-16,-1 21 0,0-21 0,0 0 16,0 0-16,0 0 0,1 0 15,-1 0-15,0 0 0,0-21 16,0 21-16,0-21 0,22 0 0,-22 0 15,0-22-15,21 22 0,-20 0 16,-1-21-16,0 21 0,0-22 0,0 1 16,0 0-16,-21-1 0,0 22 0,22-21 15,-22-1-15,0 22 0,21-21 16,-21 21-16,0 0 0,0 63 31,0-21-15,0 21-16,0-20 0,0 20 0,0 0 15,0 1-15,0-1 0,0-21 0,21 21 16,-21 1-16,21-22 16,0 0-16,0 21 0,1-20 0,20-22 15,0 21-15,-21 0 0,22-21 0,-1 0 16,0 0-16,22 0 0,-22 0 16,1 0-16,-1-21 0,0 21 0,1-21 15,-22-1-15,21 1 0,0 0 0,1 0 16,-22-21-16,21 20 0,-21-20 15,1 0-15,-1 21 0,0-22 16,-21 1-16,0 0 0,21-1 0,-21 1 16,0 21-16,0-22 0,0 22 0,0 0 15,-21 21-15,0 0 0,0 0 0,-1 0 16,1 0-16,0 21 16,0 0-16,0 1 0,21-1 0,-21 21 15,-1-21-15,1 22 0,21-1 0,-21-21 16,21 21-16,0-20 0,0 20 15,0-21-15,0 0 0,0 0 0,0 1 16,21-22-16,0 0 0,1 21 0,-1-21 16,0 0-16,0 0 0,0 0 15,0 0-15,1-21 0,20 21 0,-21-22 16,0 1-16,0 0 0,1 0 16,-1 0-16,0 0 0,0-1 15,-21 1-15,21-21 0,-21 21 0,21 0 16,-21-43-16,0 1 15,0 84 17,-21 0-32,0 0 0,21 21 15,0-20-15,-21 20 0,21 0 16,-21 1-16,21 20 0,-21-21 0,21 1 16,-22 20-16,22-20 0,0 20 0,0 1 15,0-1-15,0 1 0,0-1 16,0 22-16,0-22 0,0 1 15,0 20-15,0-20 0,0 21 0,0-1 16,0-20-16,0 20 0,0 1 0,0 0 16,0-22-16,0 22 0,0-22 15,0 22-15,0-21 0,0-1 0,0 1 16,0-1-16,0 1 0,0-22 0,-21 0 16,0 1-16,0-1 0,21 0 0,-21-21 15,0 1-15,-1-22 0,1 0 16,0 0-16,0-22 0,0 1 15,0-21-15,21 0 0,0-1 0,-22 1 16,22-22-16,0-20 0,0 20 16,0-20-16,0-22 0,0 21 0,0-21 15,0 0-15,22 1 0,-1-1 16,0-21-16,0 21 0,0 0 16,0 0-16,22 0 0,-22 22 0,21-1 15,1 22-15,-1-1 0,0 1 0,-21-1 16,22 1-16,-1 20 0,0 1 15,1-22-15,-22 22 0,42-21 16</inkml:trace>
  <inkml:trace contextRef="#ctx0" brushRef="#br0" timeOffset="61840.61">7874 11367 0,'0'0'0,"21"0"31,-21-22-31,21 1 16,0 21-16,-21-21 0,22 0 0,-1 0 15,-21 0-15,0-1 0,21 1 0,-21 0 16,21 0-16,-21-21 0,0 20 15,0 1-15,0 0 0,-21-21 0,0 21 16,0-1-16,-22 1 0,1-21 0,0 21 16,-1 0-16,1 21 0,0-22 15,-22 22-15,22 0 0,-1 0 0,1 22 16,21-22-16,-21 42 16,20-21-16,1 21 0,0 1 0,21-1 15,-21 0-15,21 22 0,0-1 0,0 1 16,0-22-16,0 22 0,0-22 15,21 0-15,-21 1 0,21-22 0,0 0 16,1 0-16,-1 0 0,0 1 16,0-22-16,21 0 0,-20 0 0,20 0 15,-21 0-15,21-22 0,1 22 0,-22-21 16,21 0-16,1 0 0,-1-21 16,0 20-16,-21-20 0,22 21 0,-1-21 15,-21-1-15,0 1 0,1 0 16,-1 20-16,-21-20 0,0 0 15,0 21-15,0-1 0,0 1 0,0 0 16,0 0-16,0 42 16,0 0-1,0 22-15,0-22 0,0 21 0,0 0 16,0 1-16,0-1 0,0-21 0,0 22 16,0-1-16,0-21 0,0 0 15,21 0-15,0 1 0,0-1 0,0 0 16,1-21-16,-1 0 0,0 0 15,0 0-15,0 0 0,0 0 16,22 0-16,-22-21 0,0 21 0,0-21 16,0-1-16,1 1 0,-1 21 15,-21-21-15,0 0 0,21 0 0,-21-22 16,0 22-16,0 0 0,0 0 0,0 0 16,0 0-16,-21 42 31,21 0-31,0 0 15,0 0-15,-21 0 0,21 22 0,0-22 16,-22 0-16,22 0 0,0 0 0,0 1 16,0-1-1,22-21 1,-1 0-16,-21-21 16,21-1-16,21 22 0,-21-21 15,1 0-15,-1 0 0,0 0 0,0 0 16,0-1-16,0 1 0,1 0 15,-1 21-15,0-21 0,0 21 16,0 21 0,-21 0-16,0 0 0,0 22 15,21-22-15,-21 0 0,22 0 16,-22 22-16,0-22 0,21 0 0,0 0 16,0-21-16,0 21 0,0 0 15,1-21-15,-1 0 0,21 0 16,-21 0-16,22 0 0,-1 0 0,0 0 15,1-21-15,-1 0 0,0 0 0,1 0 16,-1 0-16,0-1 0,1 1 16,-1 0-16,-21 0 0,0 0 15,0-22-15,1 22 0,-22 0 0,0-21 16,0 21-16,0-22 0,0 22 0,-22 0 16,1 0-16,21 0 0,-21 21 0,0 0 15,0 0-15,0 0 0,-1 0 16,1 21-16,0 0 0,0 0 15,0 0-15,0 22 0,-1-22 0,1 21 16,0-21-16,21 22 0,0-22 16,-21 21-16,21-21 0,0 0 0,0 22 15,0-22-15,0 0 0,21 0 16,0-21-16,0 0 16,1 0-16,20 0 0,-21 0 0,0-21 15,0 0-15,22 21 0,-22-21 0,21 0 16,-21-1-16,22-20 0,-22 21 15,0 0-15,21-22 0,-20 1 16,-1 0-16,0-1 0,0 1 0,0 0 16,0-22-16,-21 22 0,0 0 15,0-1-15,0 1 0,0-22 0,0 22 16,0 0-16,0 21 0,0-1 0,-21-20 16,0 42-16,21 21 15,-21 0-15,21 22 16,0-1-16,-21 0 0,21 1 0,0-1 15,0 22-15,0-22 0,0 21 16,0 1-16,0-22 0,0 22 0,0-22 16,0 0-16,0 1 0,0-22 0,0 21 15,0-21-15,21 1 0,21-1 16,-21 0-16,22-21 0,-22 0 0,21 0 16,1 0-16,20 0 0,-21 0 15,1 0-15</inkml:trace>
  <inkml:trace contextRef="#ctx0" brushRef="#br0" timeOffset="63455.68">11282 10647 0,'0'0'0,"21"-21"0,-21 0 0,0-1 15,0 1-15,0 0 0,0 42 16,0 0 0,-21 1-16,21 20 0,-21 0 0,-1 22 15,1-22-15,21 22 0,-21-1 0,0 1 16,0-1-16,0 1 0,-1-1 15,-20 1-15,21-22 0,-21 21 0,20-20 16,1 20-16,-21-42 0,21 22 16,0-1-16,-1-21 0,1 0 0,0 1 15,0-22 1,21-22 0,0 1-16,0 0 0,0-21 15,0-1-15,0 22 0,0-42 16,21 20-16,0 1 0,0-21 0,1 20 15,-22-20-15,21 20 0,0 22 16,0-21-16,0 21 0,-21 0 0,21 21 16,1 0-16,-1 0 15,0 21-15,-21 21 0,0-21 16,21 22-16,0-22 0,-21 21 0,0 0 16,21-20-16,-21 20 0,22-21 15,-1 21-15,-21-20 0,21 20 0,0-21 16,-21 0-16,21 0 0,0-21 0,1 22 15,-1-22-15,0 0 0,21 0 16,-21 0-16,1 0 0,20 0 16,-21-22-16,21 22 0,-20-21 0,20 0 15,-21 0-15,21-21 0,-20 20 16,20-20-16,-21 0 0,0-1 0,0 1 16,1 0-16,-1-22 0,-21 22 0,0-22 15,0 1-15,0-1 0,0 22 16,-21-21-16,-1-1 0,1 1 0,0-1 15,-21 22-15,21-1 0,-1 1 16,1 21-16,-21 0 0,21 21 0,0 0 16,-22 0-16,22 21 0,0 0 0,-21 21 15,20-20-15,1 20 16,0 21-16,0-20 0,0 20 0,0-20 16,-1 20-16,22-21 0,0 22 0,0-1 15,0 1-15,0-22 0,0 22 16,0-22-16,0 22 0,22-22 0,-1 0 15,0 1-15,0-1 0,0-21 0,22 0 16,-22 0-16,21 1 0,-21-22 16,22 0-16,-1 0 0,0 0 0,1 0 15,-1 0-15,0-22 0,1 1 0,-1 0 16,21 0-16,-20 0 16,-1-22-16,0 22 0,1-21 0,-1 0 15,-21 20-15,0-20 0,1 0 0,-1-1 16,-21 22-16,0 0 0,0 0 15,0 0-15,0 0 0,-21 21 16,-1 0-16,1 0 0,0 0 16,0 21-16,21 0 0,0 0 15,-21 0-15,21 0 0,0 1 0,0-1 16,0 21-16,0-21 0,0 22 0,0-22 16,0 0-16,21 21 0,0-21 15,-21 1-15,21-1 0,0 0 0,-21 0 16,22 0-16,-1 0 0,0-21 15,-21 22-15,21-22 0,0 0 0,0 0 16,1 0-16,-1 0 0,0 0 16,0 0-16,21-22 0,-20 22 0,-1-21 15,21 0-15,-21 0 0,0-21 16,1 20-16,-1-20 0,0 21 0,0-21 16,-21 20-16,21-20 0,-21 21 0,21-21 15,-21 20-15,0 1 16,0 0-16,0 42 15,0 0-15,0 1 16,-21-1-16,21 0 0,-21 0 16,21 21-16,0-20 0,0-1 15,0 21-15,0-21 0,0 0 0,0 22 16,0-22-16,0 0 0,0 0 0,0 0 16,21 1-16,0-22 15,1 0-15,-1 0 0,21 0 16,-21 0-16,22 0 0,-22 0 0,21-22 15,-21 22-15,0-21 0,22 0 16,-22 0-16,0 0 0,0-22 0,0 22 16,-21 0-16,0-21 0,0-1 0,0 22 15,0-21-15,0 21 0,-21-22 16,-21 22-16,21 0 0,0-21 0,-22 42 16,1-21-16,21 21 0,0 0 15,-22 0-15,22 0 0,0 0 16,21 21-16,-21 0 0,21 21 0,-21 1 15,21-1-15,0 0 0,0 1 0,0-1 16,0 0-16,0 1 0,0-1 16,0 0-16,0 1 0,0-22 0,0 0 15,0 0-15,21 0 0,0 0 0,0 1 16,0-22-16,0 0 0,1 0 16,20 0-16,-21 0 0</inkml:trace>
  <inkml:trace contextRef="#ctx0" brushRef="#br0" timeOffset="63823.47">13547 11091 0,'0'0'0,"0"-21"0,0 0 16,0 0-16,0 0 0,0 0 16,-22 21-16,1 0 15,21 21-15,-21 21 0,0-21 16,21 22-16,-21-1 0,21 0 15,0 22-15,0-22 0,0 22 0,0-1 16,0 1-16,-21-1 0,21 1 0,0-1 16,0 1-16,0-1 0,0 1 15,0 20-15,0-20 0,0 20 16,-22 1-16,22-21 0,-21-1 0,0 22 16,21-22-16,-21 1 0,0-1 0,0 1 15,-1-1-15,1 1 0,21-22 16,-21 22-16,21-22 0,-21 0 0,21-21 15,0 22-15,0-22 0,0 0 16,0-42 0,21 21-16,0-21 0,0-22 15,1 22-15,-22-21 0,21-22 0,0 22 16,21-21-16,-21-1 0,1 1 0,-1-22 16</inkml:trace>
  <inkml:trace contextRef="#ctx0" brushRef="#br0" timeOffset="64171.79">13483 11197 0,'0'0'15,"-21"-42"-15,0 0 0,0 20 0,21-20 0,0 0 16,0 21-16,0-1 0,0 1 0,0 0 16,0 0-16,21 0 0,0 0 15,0-1-15,0 22 0,22-21 0,-22 21 16,21-21-16,-21 21 0,22 0 15,-1 0-15,-21 0 0,21 21 0,-20 0 16,20 1-16,-21-1 0,0 0 16,0 0-16,-21 0 0,0 22 0,0-22 15,0 21-15,0-21 0,-21 22 16,-21-22-16,21 0 0,0 0 0,-22 21 16,22-42-16,-21 22 0,21-1 0,-22 0 15,22 0-15,0-21 0,-21 21 16,20-21-16,1 0 0,0 21 15,0-21-15,0 0 0,0 0 16,-1 0-16,1 0 16,0 0-16,0 0 0,0 0 15,0 0-15,-1-21 0</inkml:trace>
  <inkml:trace contextRef="#ctx0" brushRef="#br0" timeOffset="65515.8">5397 2286 0,'0'21'0,"-21"-21"15,21 21 48,21-21-63,1 0 15,20 0-15,0 0 0,1 0 0,20 0 16,22 0-16,-1 0 0,1 0 16,21 0-16,-21 0 0,20 0 0,1 0 15,21 0-15,-21-21 0,21 21 16,0 0-16,-21 0 0,21 0 16,-21 0-16,21 0 0,-21 0 0,21 0 15,21 0-15,-21 0 0,0 0 0,0 0 16,0 0-16,0 0 0,0 0 15,-21 0-15,21 0 0,-22 0 16,1 0-16,0-21 0,-21 21 0,-1 0 16,1 0-16,-21 0 0,-22-21 15,0 21-15,1 0 0,-1 0 0,-21 0 16,0 0-16,-21-21 0,21 21 16,-21-21-1,0-1 1,-21 22-1,0-21-15,0 21 0,0 0 16,0 0-16</inkml:trace>
  <inkml:trace contextRef="#ctx0" brushRef="#br0" timeOffset="66243.38">5546 2477 0,'21'0'47,"0"0"-31,21 0-16,-21 0 0,43 0 0,-22 0 15,22 0-15,-22 0 0,43 0 16,-22 0-16,22-22 0,0 22 0,-1 0 15,22-21-15,21 21 16,0 0-16,0-21 0,0 21 0,0 0 16,21 0-16,-21-21 0,0 21 15,21 0-15,-21 0 0,0 0 0,0 0 16,0 0-16,0 0 0,-21 0 16,21 0-16,-21 0 0,-21 0 0,21 0 15,-22 0-15,1 0 0,-22 0 16,1 0-16,-1 0 0,-20 0 0,-1 0 15,0 0-15,-20 0 0,20 0 0,-21 0 16,0 0 0,-21-21 15,-21 21-15,0 0-1,0 0-15,0 0 16,-1 0-16,1 0 0,0 0 15</inkml:trace>
  <inkml:trace contextRef="#ctx0" brushRef="#br1" timeOffset="142928.34">12954 4085 0,'0'0'0,"-21"0"0,0 0 0,-1 21 16,1-21-16,0 0 0,0 0 15,0 22-15,0-22 0,-1 0 0,1 0 16,0 0-16,0 21 0,0-21 16,0 0-16,-1 0 0,1 21 15,0-21-15,0 0 0,0 0 16,0 0-16,-1 0 15,44 0 48,-1 0-63,0 0 16,21 0-16,-21 0 0,43 0 15,-22 0-15,22 21 0,20-21 0,1 0 16,0 0-16,-1 0 0,22 0 15,0 0-15,-21 21 0,-1-21 0,1 0 16,0 0-16,-1 0 0,-20 0 0,-1 0 16,22 0-16,-21 0 0,-1 0 15,-21 0-15,22 0 0,-22 0 0,1 0 16,-22 0-16,0 0 0,0 0 16,0 0-16,0 0 0,-21-21 62,-21 21-46,0 0-16,0 0 0,0 0 15,0 0-15</inkml:trace>
  <inkml:trace contextRef="#ctx0" brushRef="#br1" timeOffset="143511.01">13822 3852 0,'0'22'16,"0"-1"-16,0 0 16,0 0-16,0 0 0,0 0 15,21 1-15,0-1 16,0 0-16,0 21 0,22-21 0,-1 1 16,0-1-16,1-21 0,-1 21 15,0 0-15,1-21 0,-1 21 0,0-21 16,1 0-16,-22 0 0,21 0 0,-21 0 15,22 0-15,-22 0 0,0 0 16,0 0-16,-42 0 47,-21 21-31,21 1-16,-22-1 0,1 0 15,0 0-15,-22 0 0,22 0 0,-22 1 16,1 20-16,-1-21 0,22 0 15,-22 22-15,22-22 0,0 21 0,21-21 16,-1 0-16,1 1 0,0-1 16,0 0-16,21 0 0,-21 0 0,21 0 15,0 1-15,0-1 16,0-42 31,0-1-47,21 1 0,-21 0 15,21 0-15,0 0 0,-21-22 16</inkml:trace>
  <inkml:trace contextRef="#ctx0" brushRef="#br1" timeOffset="146719.46">15071 4022 0,'-22'0'0,"1"0"16,0 21 15,0-21-16,0 0 1,21 21 0,0-42 15,0 0-31,0 0 16,0-1-1,0 1-15,0 0 0,0 0 0,0 0 16,0 0-16,21-1 15,0 1-15,0 21 0,-21-21 0,21 0 16,1 21-16,-1 0 0,0-21 16,0 21-1,0 0-15,0 0 0,1 0 0,-1 21 16,0-21-16,0 21 0,0 21 16,0-20-16,22 20 0,-22 0 0,0 1 15,-21-1-15,21 0 0,-21 1 16,21-1-16,-21 21 0,0-41 0,0 20 15,0 0-15,0-21 0,0 22 16,0-22-16,0 0 0,0 0 16,-21 0-16,21 1 0,-21-22 0,21-22 47,-21 1-32,21 0-15,0 0 0,0 0 0,0-22 16,0 22-16,0-21 0,0 0 15,21-1-15,0 1 0,0 0 0,1-1 16,-1 1-16,0 0 0,0 20 16,21 1-16,1 0 0,-22 0 0,21 0 15,-21 0-15,22 21 0,-22 0 0,0 0 16,21 0-16,-20 21 0,-1 0 16,0 0-16,0 21 0,0-20 0,-21 20 15,0 0-15,21 1 0,-21-1 16,0 0-16,0-21 0,0 22 15,0-1-15,0-21 0,-21 22 16,0-22-16,21 0 0,0 0 0,0 0 16,-21-21-16,21 21 0,-21 1 15,21-44 17,0 1-32,0 0 15,0-21-15,0 21 0,0-22 0,0 1 16,0 0-16,21-1 0,0-20 15,0 20-15,0 1 0,1 0 0,20-1 16,0 1-16,-21 21 16,22 0-16,-1 0 0,0 21 0,1 0 15,-22 0-15,21 0 0,1 0 16,-22 21-16,21 0 0,-21 21 0,0-21 16,1 22-16,-1-1 0,-21-21 15,0 22-15,0-1 0,0 0 0,0-21 16,0 22-16,0-22 0,0 21 0,-21-21 15,21 1-15,-22-1 0,1 0 16,21 0-16,0 0 0,-21-21 0,21 21 16,-21-21-16,21 22 15,0-44 17,0 1-32,21 0 15,0 0-15,0-21 0</inkml:trace>
  <inkml:trace contextRef="#ctx0" brushRef="#br1" timeOffset="147255.15">16997 3937 0,'0'0'0,"0"-21"0,0 0 16,0 0-16,-21 21 15,-1 0 1,1 0-16,21 21 15,-21 0-15,0 0 0,0 21 0,21-20 16,-21 20-16,-1 0 0,1 1 16,0-1-16,21-21 0,-21 21 0,0 1 15,0-1-15,21-21 0,0 22 16,0-22-16,0 0 0,0 0 0,0 0 16,0 0-16,0 1 0,0-1 0,21-21 15,0 0-15,0 0 0,21 0 16,-20 0-16,20 0 0,-21 0 0,21 0 15,-20 0-15,20-21 0,0 21 16,-21-22-16,22 1 0,-22 0 16,0-21-16,0 21 0,0-22 15,1 1-15,-22 0 0,0-1 0,0 1 16,0 0-16,0-1 0,0 1 0,0 0 16,-22 20-16,1 1 0,0 0 15,0 21-15,0 0 0,0 0 0,-1 0 16,-20 0-16,21 0 0,0 0 15,-22 21-15,22 22 0,-21-22 0,21 0 16,0 21-16,-1 1 16,1-22-16,0 21 0,21-21 0,-21 22 15,21-22-15,0 0 0,0 0 16,0 0-16,0 0 0,21 1 0,0-1 16,0 0-16,1 0 0,-1-21 15,21 0-15,-21 0 0,0 0 16,1 0-16,20 0 0,-21 0 0,0 0 15,22 0-15,-22-21 0</inkml:trace>
  <inkml:trace contextRef="#ctx0" brushRef="#br1" timeOffset="147675.85">17378 4149 0,'0'-21'0,"0"42"0,21-64 0,-21 1 16,0 21-16,0 0 0,0 0 0,0-1 15,0 1 1,21 21-1,0 0-15,-21 21 0,0 1 16,21-1-16,-21 21 0,22-21 16,-22 22-16,0-22 0,0 21 0,0-21 15,21 22-15,-21-1 0,21-21 16,-21 21-16,0-20 0,0-1 0,21 0 16,-21 0-16,0 0 0,21 0 15,-21 1-15,21-22 16,1 0 15,-1-22-31,-21 1 0,0 0 0,21 0 16,0 0-16,-21-22 15,21 22-15,0-21 0,-21 0 0,22-1 16,-1 1-16,0 21 0,0-22 16,-21 22-16,21 0 0,0 0 0,-21 0 15,0 0-15,22 21 0,-1-22 16,-21 1-1,21 21 17,-21 21-17</inkml:trace>
  <inkml:trace contextRef="#ctx0" brushRef="#br1" timeOffset="148066.63">17907 4318 0,'0'0'16,"21"0"-16,0 0 0,0 0 16,1 0-16,-1 0 0,0 0 15,0 0-15,0-21 0,0 0 0,22 21 16,-22-21-16,0-1 0,0 1 16,22-21-16,-43 21 0,21 0 15,-21-1-15,21 1 0,-21-21 0,0 21 16,0 0-16,0-1 15,-21 1-15,0 21 0,-1 0 16,1 0-16,0 0 0,0 21 16,-21 1-16,20-1 0,1 0 0,0 0 15,0 21-15,21 1 0,-21-22 16,21 21-16,0 1 0,0-1 0,0-21 16,0 21-16,0-20 0,0-1 15,0 0-15,0 0 0,21 0 0,-21 0 16,21 1-16,0-22 0,0 0 15,1 21-15,-1-21 0,21 0 16,-21 0-16,0 0 0,22 0 0,-22 0 16,21-21-16,-21-1 0,22 1 15,-1 0-15,-21 0 0,22 0 0,-22-22 16,21 1-16,-21 0 0</inkml:trace>
  <inkml:trace contextRef="#ctx0" brushRef="#br1" timeOffset="149127.03">18817 3450 0,'0'0'0,"0"21"0,-21 1 16,21-1-16,0 0 15,0 0-15,21-21 16,0 21-16,0-21 0,1 0 15,-1 0-15,0 0 0,0 0 0,21 0 16,-20 0-16,20 0 0,-21 0 16,0 0-16,22-21 0,-22 0 0,21 21 15,-21-21-15,0 0 0,1-1 16,-22 1-16,0 0 0,21 0 0,-21 0 16,0 0-1,0-1-15,-21 1 16,-1 21-16,1 0 15,0 21-15,0 1 0,21-1 16,-21 0-16,0 21 0,21-21 0,0 22 16,-22 20-16,22-20 0,-21-1 15,21 0-15,-21 22 0,21-22 0,0 0 16,0 22-16,-21-22 0,21 1 16,-21-1-16,21 21 0,0-20 0,-21-1 15,21-21-15,0 22 0,0-22 0,0 21 16,0-21-16,0 0 0,0 1 15,-22-22-15,22 21 0,-21-21 16,0 0-16,21 21 0,-21-21 16,0 0-16,0 0 15,-1 0-15,22-21 0,-21 0 16,0-1-16,21 1 0,-21 21 0,21-42 16,-21 42-16,21-21 0,-21 0 0,-1 21 15,22 21 16,0 0-31,0 0 16,0 0-16,0 0 0,0 1 16,0-1-16,22 0 15,-1-21-15,0 21 0,0-21 0,0 0 16,0 21-16,1-21 0,20 0 16,-21 0-16,0 0 0,0 0 0,22 0 15,-22 0-15,21-21 0,-21 21 0,22-21 16,-22 0-16,0 0 0,0-1 15,22 1-15,-22 0 0,0-21 0,0 21 16,-21-22-16,21 22 0,0 0 16,1 0-16,-22 0 0,0-1 0,0 1 15,0 42 17,0 1-32,-22-1 0,22 0 15,-21 0-15,21 21 0,-21-20 16,21 20-16,-21-21 0,21 0 0,0 22 15,0-22-15,0 0 0,0 0 16,0 0-16,0 0 0,0 1 0,21-22 16,0 21-16,0-21 0,1 0 15,20 0-15,-21 0 0,21 0 0,-20 0 16,20 0-16,-21 0 0,21-21 0,1-1 16,-22 22-16,21-42 0,-21 21 15,1 0-15,-1-22 0,0 1 0,0 0 16,-21-1-16,0-20 0,0 21 15,0-1-15,0 1 0,0 21 16,0 0-16,-21-1 0,0 1 16,-22 0-16,22 21 0,0 0 0,0 0 15,-21 0-15,20 0 0,1 21 16,-21 0-16,21 1 0,0-1 0,-1 0 16,1 21-16,0-21 0,0 1 15,0-1-15,21 0 0,0 0 0,-21 0 16,-1-21-16,22 21 0</inkml:trace>
  <inkml:trace contextRef="#ctx0" brushRef="#br1" timeOffset="152276.95">20341 3916 0,'0'21'47,"21"-21"-47,0 0 0,1 0 16,-1 0-16,0 0 0,0 0 0,21 0 16,-20-21-16,20 21 0,0 0 15,-21-21-15,22 0 0,-1 21 0,-21-22 16,22 22-16,-22-21 0,0 0 15,0 0-15,-21 0 0,0 0 16,0-1-16,0 1 0,-21 0 16,0 0-16,0 0 0,-1 0 15,1 21-15,-21 0 0,21 0 16,-22 0-16,1 0 0,21 0 0,-21 0 16,20 21-16,-20 0 0,0 0 15,21 21-15,-1 1 0,-20-1 0,21 0 16,0 1-16,0-1 0,-1 22 0,22-22 15,0 0-15,0 1 0,0-1 16,0 0-16,0 1 0,22-22 0,-22 21 16,42-21-16,-21 0 0,21-21 15,-20 22-15,20-1 0,0-21 0,-21 0 16,22 0-16,-22 0 0,0 0 16,0 0-16,0 0 0,-21-21 31,0-1-31,-21 22 15,0 0-15,-21 0 0,21 0 0,-1 0 16,1 0-16,-21 22 0,21-22 16,-22 21-16,22 0 0,0 0 0,-21-21 15,21 21-15,-1 22 0,1-22 16,21 0-16,0 0 0,0 0 0,0 0 16,0 1-16,0-1 0,0 0 0,0 0 15,21 0-15,1 0 0,20-21 16,-21 22-16,21-22 0,1 0 0,-1 21 15,0-21-15,1 0 0,-1 0 16,0 0-16,1 0 0,-1-21 16,0-1-16,1 22 0,-1-21 0,0 0 15,1-21-15,-1 21 0,-21-22 16,22 1-16,-1 0 0,-21-1 0,0-20 16,22-1-16,-22 1 0,0-1 15,0 1-15,0-1 0,-21-20 16,0 41-16,21-20 0,-21-1 0,0 22 15,0 0-15,0-1 0,0 1 0,0 0 16,0 20-16,0 1 0,0 42 47,0 1-47,-21 20 0,0 0 0,21-21 16,0 22-16,-21 20 0,0 1 15,0-1-15,-1 1 0,22-1 0,0 1 16,0-1-16,-21 1 0,21-22 0,0 22 15,0-22-15,0 0 0,0 1 16,0-1-16,0-21 0,0 21 0,0-20 16,21-1-16,-21 0 0,22 0 15,-1 0-15,0-21 0,0 0 0,0 21 16,22-21-16,-22 0 0,0 0 16,21 0-16,-21 0 0,1-21 0,20 21 15,-21-21-15,0 0 0,0 0 16,22 0-16,-22-1 0,0-20 15,0 21-15,0-21 0,1 20 0,-22-20 16,0 21-16,21-21 0,-21 20 16,0 1-16,0 0 0,0 0 15,-21 21-15,-1 0 16,1 21-16,21 0 0,-21-21 16,0 43-16,21-22 0,0 0 0,0 0 15,0 0-15,0 22 0,0-22 16,0 0-16,0 0 0,0 0 15,0 0-15,0 1 0,21-1 0,0 0 16,0-21-16,1 0 16,-1 0-16,0 0 0,0 0 0,21 0 15,-20 0-15,20 0 0,-21 0 16,0-21-16,22 21 0,-22-21 0,0-1 16,0 1-16,0 0 0,0-21 15,1 21-15,-22-22 0,21 22 0,0-21 16,-21 21-16,0-22 0,0 22 0,0 0 15,21 21-15,-21-21 0,0 42 32,0 0-17,-21 0-15,21 0 0,-21 22 0,21-22 16,0 0-16,0 21 0,-21-20 16,21-1-16,0 0 0,0 0 0,-22 0 15,22 0-15,0 1 0,0-1 0,0 0 16,0 0-16,0-42 47,0 0-32,0 0-15,0-1 0,0 1 16,0 0-16,22 0 0,-22-21 0,21-1 16,-21 22-16,0-21 0,21-1 0,0 22 15,0 0-15,-21-21 16,21 42-16,1-21 0,-1-1 0,0 22 15,0 0 1,0 0-16,-21 22 0,0-1 0,21 0 16,1 0-16,-22 21 0,0-20 15,0 20-15,21-21 0,-21 0 0,21 22 16,-21-22-16,0 0 0,0 0 0,0 0 16,0 0-16,0 1 0,0-1 15,0 0-15,0-42 63,0 0-63,21 21 0,-21-22 15,21 1-15,-21-21 0,21 21 0,1 0 16,-1-22-16,0 1 0,0 21 16,0-22-16,0 22 0,1-21 0,-1 21 15,0 0-15,21-1 0,-21 1 16,1 21-16,-1 0 0,0 0 15,0 0-15,-21 21 16,0 1-16,0 20 16,0-21-16,0 0 0,0 22 0,0-22 0,0 21 15,0-21-15,0 0 16,0 22-16,0-22 0,0 0 0,0 0 16,0 0-16,0 1 0,0-1 15,0 0-15,21-21 0,0 0 16,1 0-16,-1 0 0,0 0 0,0 0 15,0 0-15,22 0 0,-22 0 16,21 0-16,-21-21 0,0 0 0,22-1 16,-22 1-16,0 0 0,21 0 15,-20 0-15,-1-22 0,-21 1 0,21 21 16,0-21-16,-21 20 0,0 1 16,0-21-16,0 21 0,0 0 15,-21 21 1,0 0-16,21 21 0,-21 0 15,-1 0-15,1 0 0,0 0 0,21 1 16,0 20-16,-21-21 0,21 21 16,0-20-16,0-1 0,0 0 0,0 0 15,0 0-15,21 0 0,0 1 16,0-1-16,1-21 0,-1 21 0,0-21 16,0 0-16,0 0 0,0 0 15,1 0-15,-1 0 0,0 0 0,0 0 16,0-21-16,0 0 0,1 21 15,-22-22-15,21 1 0,0-21 16,0 21-16,0 0 0,-21-22 0,21 22 16,-21-21-16,22 21 0,-22-1 15,21 1-15,-21 0 0,0 0 0,0 42 47,0 0-47,-21 0 0,-1 1 0,22 20 16,-21-21-16,21 0 15,0 0-15,0 1 0,0-1 0,0 0 0,0 0 16,-21-21-16,21 21 0,0 0 16,0 1-16,-21-22 15,21-22 17,0 1-32,0 0 15,0 0-15,0-21 0,21 20 16,0 1-16,0-21 0,1 0 15,-1 20-15,0-20 0,0 21 16,21 0-16,-20-22 0,20 22 16,0 21-16,-21-21 0,22 21 0,-22 0 15,21 0-15,-21 0 0,1 21 0,-1 0 16,-21 1-16,0 20 0,0-21 0,0 0 16,0 22-16,0-22 0,0 21 15,0-21-15,0 0 0,0 1 16,0-1-16,0 0 0,0 0 0,0 0 15,0 0-15,0 1 16,0-1-16,21-21 0,0 0 16,0 0-16,0 0 15,1 0-15,-1 0 0,-21-21 0,21-1 16,0 1-16,0 21 0,0-42 0,1 21 16,-1 0-16,0-22 15,0 1-15,0 0 0,0-22 0,22-63 16,-22 64-16,0-1 15,0 1-15,0-1 0,1 22 0,-1-22 16,-21 22-16,0 0 0,0 20 16,0-20-16,0 21 0,0 0 15,-21 21 1,-1 21-16,22 0 0,-21 0 16,0 22-16,21-22 0,0 21 0,0 22 15,-21-22-15,21 21 0,-21-20 16,21 20-16,-21 1 0,21-1 0,0-20 15,0 20-15,0-21 0,0 1 16,0-1-16,0 0 0,0-20 16,0 20-16,0-21 0,0 0 15,0 0-15,0 1 0,21-1 0,0-21 16,0 0 0,0 0-16,0 0 0,1 0 15,-1-21-15,0 21 0,0-22 16,0 1-16,0 0 0,1 21 15,-22-21-15,21 0 0,-21 0 0,21-22 16,-21 22-16,0 0 0,0-21 0,0 20 16</inkml:trace>
  <inkml:trace contextRef="#ctx0" brushRef="#br1" timeOffset="152546.85">24236 4106 0,'0'0'0,"-43"0"0,22 0 0,42 0 32,1 0-17,-1 0-15,0 0 0,0 0 16,21 0-16,-20 0 0,-1 0 0,0 0 16,21 0-16,-21 0 0,1 0 15,-1 0-15,0 0 0,0 0 16,0-21-16,-21 0 15,21 21 1,-21-21 0,0 0-1</inkml:trace>
  <inkml:trace contextRef="#ctx0" brushRef="#br1" timeOffset="152911.64">25294 3852 0,'0'0'0,"0"-21"16,-21 21-1,0 0-15,0 0 0,-1 0 16,1 21-16,0-21 0,0 22 0,0-1 15,0 21-15,-1-21 0,1 22 16,0-1-16,21 0 0,-21 22 0,0-22 16,21 0-16,0 1 0,0-1 15,0 0-15,0 1 0,0-22 0,0 21 16,0-21-16,0 22 0,0-22 16,21 0-16,0 0 0,0 0 15,0-21-15,-21 22 0,43-22 16,-22 0-16,0 0 0,0 0 0,0 0 15,1 0-15,-1 0 0,0 0 0,0 0 16,0 0-16,0-22 0,1 1 16,-1 21-16,0-21 0,0 0 0</inkml:trace>
  <inkml:trace contextRef="#ctx0" brushRef="#br1" timeOffset="153222.9">25844 3831 0,'64'0'15,"-43"0"-15,21 0 16,-20 21-16,-1 1 16,0-1-16,0 0 0,-21 0 0,21 21 15,-21-20-15,0 20 0,0 0 16,0-21-16,0 22 0,0-1 0,-21 0 15,0 1-15,0-22 0,0 21 16,-1 1-16,1-22 0,0 0 0,0 21 16,0-21-16,0 1 15,-1-1-15,1 0 0,0 0 0,0 0 16,0-21-16,0 21 0,21 1 0,-22-22 16,1 0-16,0 0 15</inkml:trace>
  <inkml:trace contextRef="#ctx0" brushRef="#br1" timeOffset="156428.14">11112 6519 0,'-21'0'31,"0"0"-15,0 0 15,0 0-31,0 0 0,-1 0 31,1 0-31,0 0 0,0 0 16,0 0-16,0 0 15,-1 0-15,1 0 0,0 0 16,0 0-16,0 0 0,0 0 16,-1 0-16,1 0 15,0 0 1,21 22 46,21-22-62,0 0 16,22 0-16,-1 0 0,0 0 16,1 0-16,20 0 0,1 0 0,-1 0 15,22 0-15,-22 0 0,22 0 16,0-22-16,-22 22 0,22 0 0,-22 0 15,22-21-15,-21 21 0,-1 0 16,22 0-16,-22-21 0,1 21 0,-22 0 16,22 0-16,-22 0 0,0 0 15,1 0-15,-1 0 0,-21 0 0,0 0 16,0 0-16,-21-21 31,-21 0 16,0 21-47,0 0 16,0 0-16,0 0 0,-1-21 15,1 21-15,0 0 0,0 0 0</inkml:trace>
  <inkml:trace contextRef="#ctx0" brushRef="#br1" timeOffset="156971.51">11917 6202 0,'0'0'0,"-21"0"0,21 21 78,0 0-78,0 0 16,0 1-16,21-22 0,21 21 16,-21-21-16,22 21 0,-1-21 0,0 0 15,1 0-15,20 0 0,-21 0 16,22 0-16,-1 0 0,-20 0 16,-1 0-16,0 0 0,1 0 0,-22 0 15,0 0-15,0 0 0,0 0 16,-42 0 15,0 0-31,0 21 0,0-21 16,-22 21-16,22-21 0,-21 21 15,21 1-15,-22-1 0,22 0 16,-21 0-16,21 0 0,-22 0 0,1 1 16,0 20-16,-1-21 0,1 0 15,21 22-15,-21-22 0,-1 0 0,22 0 16,-21 0-16,21 0 0,-1 1 0,1-1 15,0 0-15,21 0 0,0 0 16,-21-21-16,21-21 63,21 21-48,-21-21-15,21 0 0</inkml:trace>
  <inkml:trace contextRef="#ctx0" brushRef="#br1" timeOffset="163625.65">13568 6117 0,'21'0'0,"0"0"16,0-21-1,0 21-15,1-21 0,-1 0 16,0 21-16,0-21 16,-21-1-16,0 1 0,0 0 15,0 0 1,-21 21-16,0-21 15,0 21-15,-1 0 0,1 0 16,-21 0-16,21 0 0,-22 21 0,1 0 16,21 0-16,-21 0 0,-1 1 15,22-1-15,-21 21 0,21 0 16,-1 1-16,1-1 0,0 22 0,21-22 16,-21 21-16,21 1 0,0-1 0,0-20 15,21 20-15,0-20 0,0-1 16,1 0-16,-1-21 0,21 22 15,0-22-15,-20 0 0,20 0 0,0 0 16,1-21-16,-1 0 0,0 0 16,-21 0-16,22 0 0,-1 0 0,0 0 15,-20-21-15,20 21 0,0-21 0,-21 0 16,22 0-16,-22 0 0,21-22 16,-21 22-16,1-21 0,-1-1 0,0 22 15,21-42-15,-42 20 0,21 1 16,1 0-16,-22-1 0,0 22 15,0 0-15,0 0 0,21 0 16,-21 0-16,0 42 16,0 0-16,0 0 15,-21 0-15,21 22 0,0-1 16,-22 0-16,1 1 0,21-22 0,-21 21 16,21 0-16,0 1 0,0-1 15,0-21-15,0 22 0,0-22 0,0 0 16,21 0-16,0 0 0,1 0 15,-1-21-15,0 22 0,21-22 0,-21 0 16,22 0-16,-1 0 0,-21 0 0,22 0 16,-1-22-16,-21 1 15,21 21-15,-20-21 0,-1 0 0,0 0 16,0-22-16,0 22 0,0-21 16,-21 21-16,0-22 0,0 1 0,0-21 15,0 20-15,0 1 0,-21 0 16,0-1-16,0 22 0,0-21 0,0 21 15,-22-1-15,22 22 0,-21 0 0,21 0 16,-22 0-16,22 0 0,-21 0 16,21 0-16,-1 0 0,1 43 0,0-22 15,0 21-15,21-21 0,-21 22 16,21 20-16,0-20 0,0-1 0,0 0 16,0 1-16,21-22 0,0 21 15,-21-21-15,21 22 0,22-22 16,-22 0-16,0-21 0,21 21 0,1-21 15,-22 21-15,21-21 0,0 0 16,-20 0-16,20 0 0,0 0 0,-21-21 16,22 0-16,-22 0 0,21 0 15,-21-1-15,1 1 0,20 0 0,-21-21 16,-21 21-16,21-1 0,0-20 16,-21 0-16,22 21 0,-22-1 0,0-20 15,0 21-15,0 0 0,0 42 31,0 0-31,0 0 16,0 22-16,0-22 0,0 21 0,0-21 16,0 22-16,0-1 0,0-21 15,0 21-15,0-20 0,0-1 0,-22 0 16,22 0-16,0 0 0,0 0 16,-21 1-16,21-44 46,0 1-46,0 0 0,0 0 16,21 0-16,-21-22 0,22 1 16,-22 21-16,0-21 0,21-1 15,0 1-15,0 0 0,0-1 0,-21 22 16,21-21-16,1 21 0,-1 21 16,0 21-1,-21 0-15,21 0 16,-21 0-16,0 22 0,0-22 0,0 21 15,0-21-15,0 22 0,0-22 16,0 21-16,0-21 0,0 0 0,0 22 16,21-22-16,0 0 0,1-21 0,-1 21 15,0-21-15,0 0 0,21 0 16,-20 0-16,20 0 0,0 0 0,-21 0 16,22 0-16,-1 0 0,0-21 15,-20 21-15,20-21 0,-21 0 16,21 0-16,-20-22 0,-1 1 0,0 0 15,-21-1-15,21 1 0,-21-22 16,21 22-16,-21-21 0,0 20 0,0-20 16,0 20-16,0 1 0,0 0 15,0 21-15,0-22 0,0 22 0,0 0 16,0 0-16,0 0 0,-21 21 31,0 21-31,0 0 16,21 0-16,-21 0 0,-1 22 15,22-22-15,0 21 0,-21 0 0,21 1 16,-21 20-16,21-20 16,0-1-16,0 21 0,0-20 0,0-1 15,0 0-15,0 1 0,0-22 0,0 21 16,0-21-16,0 1 0,21-1 16,0 0-16,1 0 0,-1-21 15,0 0-15,0 0 0,0 0 16,22 0-16,-22 0 0,0 0 0,0-21 15,21 0-15,-20 0 0,-1-1 16,21 1-16,-21 0 0,0 0 16,1-21-16,-1 20 0,0-20 0,-21 0 15,0 21-15,0-22 0,0 22 16,0 0-16,0 0 0,0 0 0,0 42 31,0 0-31,0 0 0,0 0 16,0 0-16,0 22 0,0-22 0,0 21 15,0-21-15,0 22 0,0-22 16,0 21-16,0-21 0,0 1 0,0-1 16,21 0-16,-21 0 0,21 0 15,0-21-15,1 21 0,-1-21 0,0 22 16,0-22-16,0 0 0,0 0 16,1 0-16,-1 0 15,0 0-15,-21-22 0,0 1 0,21 0 16,0 0-16,-21 0 0,21 0 15,1-1-15,-22-20 0,21 21 16,0-21-16,0-1 0,21 1 0,-20 0 16,20-1-16,-21 22 0,21-21 15,-20 21-15,-1-1 0,21 22 0,-21 0 16,0 0-16,1 0 0,-1 0 16,0 0-16,-21 22 0,21-1 0,-21 0 15,21 21-15,-21-21 0,0 22 0,0-22 16,0 21-16,0 1 15,0-22-15,-21 0 0,21 21 0,0-21 16,-21 1-16,0-1 0,21 0 16,-21-21-16,21 21 0,0 0 15,0-42 17,0 0-17,21 0-15,0 0 0,-21-1 16,21 1-16,-21-21 0,21 0 15,0 20-15,-21-20 0,22 0 0,-22-1 16,0 22-16,21-21 0,-21 21 0,0 0 16,0-1-16,21 22 0,-21 22 31,0-1-31,0 21 16,-21-21-16,21 22 0,0-22 15,0 21-15,0 0 0,0-20 0,0 20 16,0-21-16,0 0 0,0 0 0,0 1 15,21-1-15,0 0 0,0 0 16,22-21-16,-22 0 0,0 0 16,0 0-16,0 0 0,22 0 15,-22 0-15,0 0 0,21 0 0,-21-21 16,1 0-16,20 0 0,-21-1 16,0 1-16,0 0 0,1-21 15,-1-1-15,0 1 0,0 0 0,0-22 16,0 1-16,1 20 0,-22-20 15,0 21-15,21-1 0,0-20 0,-21 42 16,21-22-16,-21 22 0,0-21 16,0 21-16,0 42 31,-21 0-31,0 0 16,21 21-16,-21-20 0,21 20 15,-22 0-15,22 1 0,0 20 0,-21-21 16,21 1-16,0 20 0,0-20 15,0-1-15,0 0 0,0 1 0,0-22 16,0 21-16,0-21 0,0 0 16,0 1-16,21-1 0,1-21 0,-22 21 15,21-21-15,0 0 0,0 0 16,0 0-16,0 0 0,22 0 0,-22-21 16,21 0-16,-21 21 0,1-22 0,20 1 15,-21 0-15,0 0 0,0 0 16,22-43-16,-22 43 15,-21-21-15,0 21 0</inkml:trace>
  <inkml:trace contextRef="#ctx0" brushRef="#br1" timeOffset="163847.51">17738 6265 0,'0'0'15,"21"0"1,0 0-1,0 0-15,0-21 0,0 21 0,1 0 16,-1 0-16,21-21 0,-21 21 0,0 0 16,1 0-16,-1-21 0,0 21 15,0 0-15,0 0 0,0-21 0,1 0 16,-22-1 0,0 1-1,-22 21-15,1-21 0</inkml:trace>
  <inkml:trace contextRef="#ctx0" brushRef="#br1" timeOffset="164083.39">15663 6265 0,'0'0'0,"21"0"15,1 0 1,-1 0-16,21 0 0,0 0 0,1 0 16,20 0-16,-20 0 0,20-21 15,1 0-15,-22 21 0,21 0 0,-20 0 16,20-21-16,-42 0 0,22 21 16,-1-21-16,-21-1 0</inkml:trace>
  <inkml:trace contextRef="#ctx0" brushRef="#br1" timeOffset="165284.19">18902 6308 0,'0'0'16,"0"-21"-16,21 21 0,0-22 0,-21 1 15,0 0-15,21 0 0,-21 0 16,0 0 0,-21 21-1,0 0-15,0 0 16,0 0-16,-1 0 0,1 21 0,0 0 15,-21 0-15,21 0 0,-1 22 16,1-1-16,-21 0 0,21 1 0,0-1 16,-1 0-16,1 1 0,21-1 15,0 0-15,0 1 0,0-1 0,0 0 16,0-21-16,0 1 0,0 20 16,21-21-16,1-21 0,-1 21 15,0 0-15,0-21 0,21 0 0,-20 0 16,-1 0-16,21 0 0,-21 0 0,22 0 15,-22 0-15,21-21 0,-21 0 16,22 0-16,-22 0 0,21 0 0,-21-1 16,22-20-16,-22 21 0,21-21 15,-21-22-15,0 22 0,1-22 0,-1 22 16,0-22-16,0 22 0,0-21 16,-21 20-16,0 1 0,0 0 0,0-1 15,21 1-15,-21 0 0,0 20 0,0-20 16,0 21-1,0 0-15,0 42 16,0 0-16,0 0 16,0 0-16,0 22 0,0-1 0,-21 0 15,21 1-15,-21-1 0,21 22 16,0-1-16,0-21 0,-21 22 0,21-1 16,0-20-16,0 20 0,0-20 0,0-1 15,0 0-15,0-21 0,0 22 16,0-22-16,0 0 0,21 0 0,0 0 15,0 1-15,1-22 16,20 0-16,-21 0 0,0 0 16,0 0-16,22-22 0,-22 22 0,21-21 15,-21 0-15,22 0 0,-22 0 16,0 0-16,21-1 0,-20-20 0,-1 0 16,0 21-16,0-22 0,-21 1 0,0 21 15,21-22-15,-21 22 0,21 0 16,-21 0-16,0 42 31,0 0-31,0 0 0,-21 1 0,21-1 16,-21 21-16,21-21 15,0 0-15,0 22 0,0-22 0,0 0 16,0 0-16,0 0 0,0 1 16,0-1-16,21-21 15,0 0-15,1 0 16,-1 0-16,0 0 15,0-21-15,0 21 0,-21-22 16,21 1-16,-21 0 0,0 0 0,22-21 16,-1 20-16</inkml:trace>
  <inkml:trace contextRef="#ctx0" brushRef="#br1" timeOffset="165599.01">20024 6160 0,'-22'0'0,"44"0"0,-44 21 0,1-21 16,21 21-16,0 0 0,0 0 16,0 0-1,21-21 1,1 0 0,-22-21-16,0 0 15,0 0 1,0 0-1,0 0-15,-22 21 32,1 0-32,0 21 0,21 0 15,-21 0-15,21 0 16,-21 0-16,21 1 0,0-1 0,0 0 16,0 0-16,0 21 0,0-20 0,0-1 15,0 0-15</inkml:trace>
  <inkml:trace contextRef="#ctx0" brushRef="#br1" timeOffset="166651.71">20447 6308 0,'0'0'0,"0"-21"0,0-1 16,0 1-16,-21 21 15,0 0 1,-1 21-16,1 1 0,21-1 16,0 0-16,-21 0 0,0 21 15,21 1-15,-21-1 0,0 0 0,21 1 16,0-1-16,0 0 16,0-20-16,0 20 0,0 0 0,0-21 0,0 1 15,0-1-15,21 0 0,-21 0 0,21 0 16,0-21-16,0 0 15,22 0-15,-22 0 0,0 0 0,21 0 16,-21 0-16,22 0 0,-1 0 16,-21-21-16,22 0 0,-22 0 0,21 0 15,-21-22-15,22 22 0,-22-21 0,0-22 16,21 22-16,-21-22 0,1 1 16,-1-1-16,0 22 0,0-21 15,0-1-15,0 1 0,1-1 0,-22 22 16,0-1-16,0 1 0,0 21 0,0-21 15,0 63 17,-22 0-32,1 0 0,0 21 0,21 1 15,0-1-15,-21 0 0,21 1 16,-21-1-16,21 22 0,0-22 0,0 21 16,0-20-16,0-1 0,0 0 15,0 1-15,0-1 0,0 0 0,0-20 16,0 20-16,0-21 0,0 0 15,0 0-15,0 1 0,0-44 63,0 1-63,0 0 0,0 0 16,21 0-16,-21-22 0,21 22 0,0-21 15,0 0-15,1 20 0,-1-20 0,0 0 16,0 21-16,0-1 0,0 1 15,1 0-15,-1 0 0,0 21 0,0 0 16,0 0-16,0 0 16,1 0-16,-22 21 15,0 0 1,0 0-16,0 1 0,-22-1 16,1-21-16,21 21 15,-21-21-15,0 0 0,0 0 16,0 21-16,-1-21 0,1 0 0,0 0 15,0 0-15,0 0 0,0 0 16,21-21-16,-22 21 0,22-21 16,-21 0-1,21 42 17,0 0-32,0 0 0,0 0 15,0 22-15,0-22 0,0 21 0,0-21 0,0 22 16,0-22-16,0 0 0,0 0 15,21 21-15,-21-20 0,22-1 0,-1-21 16,-21 21-16,21 0 16,0-21-16,0 0 0,0 21 0,1-21 15,-1 0-15,0 0 0,0 0 0,0 0 16,22 0-16,-22 0 0,0-21 16,0 21-16,0-21 0,0 0 0,1 21 15,-1-21-15,0-1 0,0 1 16,0 0-16,0 0 0,-21 0 0,0 0 15,0-1-15,0 1 0,0 0 0,-21 21 16,0 0-16,-21 0 0,-1 0 16</inkml:trace>
  <inkml:trace contextRef="#ctx0" brushRef="#br1" timeOffset="167883.78">12044 8869 0,'0'0'0,"-21"0"0,-1 0 16,1 0-16,0 0 16,0 0-16,0 0 0,0 0 15,-1 0 1,1 0-16,0 0 15,42 0 48,0 0-63,22 0 0,-1 0 0,22 0 16,-22 0-16,21 0 0,22 0 15,-21 0-15,20 0 0,1 0 0,0-21 16,-1 21-16,1 0 0,0 0 15,-1-21-15,1 21 0,0 0 0,-22 0 16,22-22-16,-22 22 0,-20 0 16,-1 0-16,0 0 0,1 0 0,-22 0 15,0 0-15,0 0 16,-21-21 0,-21 0-1,0 21 1,0-21-16,-1 21 0,1-21 15,0 21-15,0 0 0,0-21 16</inkml:trace>
  <inkml:trace contextRef="#ctx0" brushRef="#br1" timeOffset="168303.04">12996 8573 0,'0'0'0,"21"0"78,1 0-78,-1 0 0,21 0 0,0 21 16,1-21-16,-1 0 0,0 21 16,1-21-16,-1 0 0,0 0 0,1 21 15,-1-21-15,-21 0 0,0 0 0,1 21 16,-1-21-16,0 0 0,-21 21 15,0 1-15,0-1 0,0 0 16,-21 0-16,-22 0 0,22 0 16,-21 1-16,21 20 0,-22-21 15,1 21-15,0-20 0,-1 20 0,22-21 0,-21 0 16,21 0-16,-22 1 16,22-1-16,0 0 0,0 0 0,0 0 15,0-21 1,21 21-16,21-21 47,0 0-47,0 0 0,0 0 15,0-21-15,1 21 0,-1-21 0</inkml:trace>
  <inkml:trace contextRef="#ctx0" brushRef="#br1" timeOffset="170687.45">15388 8954 0,'21'0'15,"0"0"1,-21-22 0,22 22-16,-1-21 0,-21 0 15,21 0-15,-21 0 16,21 0-16,-21-1 0,0 1 15,0 0-15,0 0 16,-21 0-16,0 21 0,-22-21 0,22-1 16,-21 1-16,0 21 0,-1-21 0,1 0 15,0 21-15,-1-21 0,-20 21 16,20 0-16,1 0 0,0 0 16,-1 0-16,22 0 0,-21 0 0,21 21 15,-22 0-15,22 0 0,0 0 0,0 1 16,0 20-16,21-21 0,0 21 15,0 1-15,0-1 0,0 0 16,0 1-16,0-1 0,21 0 0,0-20 16,0-1-16,0 0 0,1 0 15,20 0-15,-21 0 0,21-21 0,1 0 16,-1 0-16,0 0 0,1 0 16,-1 0-16,0-21 0,1 21 0,-1-21 15,0 0-15,1 0 0,-1 0 0,0-22 16,-20 22-16,20-21 15,-21-1-15,0 1 0,0 0 0,1-1 16,-1 1-16,-21 0 0,0-1 0,21 1 16,-21 0-16,21-22 0,-21 22 15,0 0-15,21-1 0,-21 1 0,0 0 16,0-1-16,0 1 0,0 21 16,0 0-16,0-1 0,0 1 0,0 42 31,0 1-31,0 20 0,-21-21 0,0 21 15,21 22-15,-21-22 0,0 1 16,21 20-16,0 1 0,0-1 0,-22 1 16,22-22-16,0 21 0,0 1 15,0-22-15,0 1 0,0-1 16,22 0-16,-1-21 0,-21 22 0,21-22 16,0-21-16,0 21 0,0-21 15,1 0-15,-1 0 0,21 0 0,-21 0 16,0 0-16,22-21 0,-22 0 15,0 0-15,21-1 0,-20-20 0,20 21 16,-21-21-16,0-1 0,0 1 16,1 0-16,-1 20 0,0-20 15,0 0-15,-21 21 0,0-1 0,0 1 0,0 0 16,21 0-16,-21 42 31,0 0-31,0 0 16,-21 1-16,21 20 0,0-21 15,0 21-15,0 1 0,0-22 0,0 21 16,0 1-16,0-22 0,0 21 16,0-21-16,21 0 0,0 1 0,1-1 15,-1 0-15,0 0 0,21-21 16,-21 0-16,1 0 0,20 0 0,-21 0 16,21 0-16,-20 0 0,20 0 0,-21-21 15,0 0-15,22 0 0,-22-1 16,0 1-16,0 0 0,-21 0 0,21-21 15,-21-1-15,0 22 0,0-21 16,0-1-16,0 1 0,0 0 16,0-1-16,-21 1 0,21 0 0,-21 21 15,0-22-15,0 22 0,-22 0 16,22 21-16,0 0 0,0 0 0,-22 0 16,22 0-16,-21 0 0,0 0 0,20 21 15,-20 0-15,21 0 0,-21 1 16,20 20-16,1 0 0,0 1 15,0-1-15,21 0 0,0 1 16,0-1-16,0 0 0,0 1 0,0-1 0,21-21 16,0 21-16,0-20 0,1-1 15,20 0-15,-21 0 0,21-21 16,1 0-16,-1 0 0,0 0 0,1 0 16,-1 0-16,0 0 0,1 0 15,-22-21-15,21 0 0,-21 0 0,22-1 16,-22 1-16,21 0 0,-21-21 15,1 21-15,-1-22 0,0 1 0,-21 21 16,21-22-16,-21 1 0,21 0 0,-21 21 16,0-1-16,0 1 0,0 0 15,0 0-15,0 42 32,0 21-32,-21-20 15,21 20-15,0-21 0,0 21 16,0-20-16,0 20 0,0 0 15,0-21-15,0 1 0,0-1 0,0 0 16,21 0-16,0 0 0,1 0 16,-1-21-16,0 0 0,21 0 0,-21 0 15,22 0-15,-22 0 0,21 0 0,1-21 16,-22 21-16,21-21 0,-21 0 16,0 0-16,1-22 0,20 22 15,-21 0-15,-21-21 0,21 21 16,-21-22-16,21 22 0,-21-21 0,0 21 0,0-1 15,0 1-15,0 0 0,0 0 0,-21 21 32,0 0-32,21 21 15,-21 0-15,21 0 0,-21 22 16,21-1-16,0-21 0,0 22 0,0-1 16,0 0-16,0-21 0,0 22 0,0-22 15,21 0-15,0 21 0,0-20 16,0-1-16,1-21 0,-1 21 0,0 0 15,21-21-15,-21 0 0,1 0 16,20 0-16,-21 0 0,21 0 0,-20-21 16,20 0-16,-21 0 0,0-1 15,22 1-15,-22 0 0,0 0 16,0-21-16,-21-1 0,21 1 0,-21 0 16,21-1-16,-21 1 0,0 0 0,0-1 15,0 1-15,0 0 0,22-1 16,-22 1-16,0 21 0,0-22 0,0 22 15,0-21-15,0 21 0,0 42 32,0 0-32,0 0 0,0 22 15,-22-22-15,22 21 0,0 0 0,0 22 16,0-22-16,0 22 0,0-22 16,0 22-16,0-22 0,0 0 0,0 1 15,0-1-15,0 0 0,0-21 16,0 1-16,0-1 0,0 0 15,0 0-15,0 0 16,0-42 0,0 0-1,0 0-15,0 0 0,0-1 16,0-20-16,0 21 0,22-21 16,-1 20-16,-21-20 0,21 0 0,0 21 15,0-22-15,0 22 0,22 0 16,-22 0-16,21 0 0,1 21 0,-22 0 15,21 0-15,0 0 0,-20 21 16,-1-21-16,0 42 0,0-21 16,-21 22-16,0-22 0,0 21 0,0-21 15,0 22-15,-21-1 0,21-21 0,-21 0 16,0 22-16,-22-22 0,22 0 16,0 0-16,0 0 0,-22 0 0,22-21 15,0 22-15,0-22 0,-21 0 16,20 21-16,1-21 0,0 0 0,0 21 15,0-21-15,0 0 0,-1 0 16,1 0 0,21-21-16,0 0 0,0-1 15,0 1-15,0 0 0,0 0 16,21 0-16,1 0 0</inkml:trace>
  <inkml:trace contextRef="#ctx0" brushRef="#br1" timeOffset="171003.34">18754 8297 0,'0'-21'0,"0"42"0,0-21 32,0 22-32,0 20 15,0-21-15,0 21 0,0 1 16,0-1-16,-22 22 0,22-22 15,-21 21-15,0-20 0,21 20 0,0-20 16,-21 20-16,21-21 0,-21 1 16,21-22-16,0 21 0,0-21 0,0 22 15,0-22-15,-21 0 0,21 0 16,21-42 31,-21 0-47,21 0 0,0 0 0,0-22 15,-21 22-15,21 0 0</inkml:trace>
  <inkml:trace contextRef="#ctx0" brushRef="#br1" timeOffset="171388.2">18838 8784 0,'21'0'16,"-21"21"-1,22-21 1,-1 0-16,0 0 0,0 0 15,0 0-15,0 0 16,1-21-16,-1 21 0,0-21 16,-21 0-16,21 0 15,-21 0-15,0-1 0,0 1 16,0 0-16,0 0 0,0 0 16,-21 0-16,0 21 15,0 0-15,-1 0 0,1 0 16,0 21-16,0 0 0,0 0 15,0 21-15,-1-20 0,22 20 16,0 0-16,-21-21 0,21 22 0,0-1 16,0-21-16,0 22 0,0-22 15,0 21-15,0-21 0,0 0 0,21 1 16,1-22-16,-22 21 0,21 0 0,0-21 16,0 0-16,21 0 0,-20 0 15,-1 0-15,0 0 0,21 0 16,-21-21-16,22 21 0,-22-21 0,21-1 15,1 1-15,-22 0 0,21 0 16,0-21-16</inkml:trace>
  <inkml:trace contextRef="#ctx0" brushRef="#br1" timeOffset="172143.76">20045 8340 0,'0'0'0,"-64"0"16,43 0 0,21 21-16,-21 0 0,0 0 0,0 0 15,-1 22-15,1-22 0,0 21 16,0 1-16,0-1 0,0 0 0,-1 1 16,22-1-16,0 0 0,0 1 0,0-1 15,0 0-15,0 1 0,0-22 16,22 0-16,-1 0 0,0 0 0,0 0 15,0 1-15,0-22 0,1 0 16,20 0-16,-21 0 0,21 0 16,-20 0-16,20 0 0,-21-22 0,21 1 15,-20 0-15,-1 0 0,21-21 16,-21 20-16,22-20 0,-22 0 0,21-1 16,-21-20-16,0 21 0,22-22 15,-22 22-15,0-22 0,0 1 0,22-1 16,-43 1-16,21 20 0,-21-20 0,0 21 15,0-1-15,0 1 0,0 21 16,0 0-16,0-1 0,0 1 0,-21 21 16,-1 0-16,1 21 15,21 1-15,-21 20 0,0-21 0,21 21 16,0 1-16,0 20 16,0-20-16,0 20 0,0-21 0,0 22 0,0-22 15,0 22-15,0-1 0,0-20 0,0-1 16,0 21-16,21-20 15,0-22-15,-21 21 0,21-21 0,1 1 16,-1-1-16,0 0 0,0 0 16,0-21-16,0 0 0,1 0 0,20 0 15,-21-21-15,0 0 0,0 21 0,22-21 16,-22-22-16,0 22 0,21 0 16,-20-21-16,-1 20 0,21-20 15,-21 0-15,0 21 0,1-22 0,-1 22 16,-21 0-16,0 0 0,0 0 15,21 21-15,-21 21 16,0 0-16,-21 0 16,21 0-16,0 0 0,0 1 15,0-1-15,0 21 0,0-21 16,0 0-16,0 1 0,0-1 0,0 0 16,21 0-16,-21 0 0,21-21 0,0 0 15,-21 21-15,21-21 16,1 0-16,-1 0 0,0-21 15,0 0-15,-21 0 0,21 0 16,0 0-16,-21-1 0</inkml:trace>
  <inkml:trace contextRef="#ctx0" brushRef="#br1" timeOffset="172455.35">21272 8340 0,'43'0'15,"-22"0"-15,0 0 16,-21-21-16,0-1 31,0 1-31,0 0 16,-21 21-16,0 0 15,0 0 1,-1 0-16,22 21 0,-21 0 16,0-21-16,21 22 0,0-1 15,0 0-15,-21-21 0,21 21 16,0 0-16,0 0 16</inkml:trace>
  <inkml:trace contextRef="#ctx0" brushRef="#br1" timeOffset="173551.14">21929 8488 0,'0'-21'15,"0"42"-15,0-63 0,0 20 16,-22 1-16,22 0 0,-21 21 16,0-21-16,0 21 15,0 0-15,0 0 16,-1 0-16,1 21 0,0-21 16,0 21-16,21 0 0,-21 22 15,0-22-15,-1 0 0,22 21 0,0-20 16,0 20-16,0-21 0,0 21 0,0-20 15,0 20-15,0-21 0,0 21 16,0-20-16,22-1 0,-1 0 0,0 0 16,0 0-16,0 0 0,22-21 15,-22 0-15,0 22 0,0-22 0,21 0 16,-20 0-16,-1 0 0,0 0 0,0-22 16,21 1-16,-20 0 0,-1 0 15,0 0-15,0-22 0,21 22 16,-20-21-16,-1 0 0,0-1 0,0 1 15,0 0-15,0-22 0,1 22 16,-22-22-16,21 22 0,-21-22 0,21 1 16,-21 21-16,0-1 0,0 1 15,0 0-15,0-1 0,0 22 0,0 0 16,0 0-16,0 0 0,0 42 31,-21 0-31,21 21 0,0-21 16,0 22-16,0-1 0,0 0 0,0 1 15,0-1-15,0 0 0,0 1 16,0-1-16,0 0 0,0 1 16,0-1-16,0-21 0,0 22 0,0-1 15,-21-21-15,21 21 0,0-20 0,0-1 16,-22 0-16,22 0 0,0 0 16,-21 0-16,21 1 0,-21-22 15,0 0 1,21-22-1,0 1 1,0 0-16,0 0 0,0 0 16,21 0-16,0-22 0,0 22 0,1 0 15,-1-21-15,0 20 16,21 1-16,-21 0 0,22 0 0,-22 0 16,21 0-16,-21 21 0,1 0 0,20 0 15,-21 0-15,0 0 16,-21 21-1,-21-21 1,0 21-16,0-21 0,0 21 16,-1-21-16,1 0 0,0 0 0,0 0 15,0 0-15,0 0 0,-1 0 16,1 0-16,0 0 0,0 0 16,0 0-16,0 0 31,-1 0-31,22 21 15,0 0 1,0 1-16,0-1 0,0 0 16,0 0-16,0 0 0,22 0 0,-1 1 15,-21-1-15,21 0 0,0 0 16,-21 0-16,21 0 0,0 1 0,1-1 16,-22 0-16,21 0 0,0-21 15,0 21-15,0-21 0,0 0 0,1 0 16,-1 0-16,0 0 0,0 0 15,0 0-15,0 0 16,1-21-16,-22 0 0,21 21 16,-21-21-16,0 0 0,0-1 0,0 1 15,0 0-15</inkml:trace>
  <inkml:trace contextRef="#ctx0" brushRef="#br1" timeOffset="174622.68">14478 10986 0,'-21'0'0,"0"0"16,-1 0-1,1 0-15,42 0 32,1 0-17,-1 0-15,0 0 0,0 0 0,21 0 16,1 0-16,-1 0 15,-21 0-15,22-22 0,-1 22 0,0 0 16,1 0-16,20 0 0,-42-21 0,22 21 16,-1 0-16,0 0 0,-21 0 15,1 0-15,-1 0 0,0 0 0,-21-21 47,0 0-31,0 0-1</inkml:trace>
  <inkml:trace contextRef="#ctx0" brushRef="#br1" timeOffset="174932.66">14986 10774 0,'0'0'0,"21"0"31,0 0-31,0 0 16,1 0-16,-1 0 0,0 0 15,21 0-15,-21 21 0,1-21 0,-1 0 16,0 0-16,0 21 0,0-21 16,0 0-16,-21 21 0,0 1 0,22-22 15,-22 21-15,0 0 0,0 0 16,0 0-16,-22 0 0,1 1 16,0-1-16,0 0 0,0 0 15,-22 0-15,22 0 0,-21 1 0,0-1 16,20 0-16,1 0 0,-21-21 15,21 21-15,0 0 0,-1-21 0,1 0 16,21 22-16,-21-22 16,0 0-16,42 0 31</inkml:trace>
  <inkml:trace contextRef="#ctx0" brushRef="#br1" timeOffset="177248.27">16912 11070 0,'21'-21'0,"-21"0"16,0 0 0,21 21-16,-21-21 15,0-1-15,0 1 16,0 0 0,0 0-16,-21 0 0,21 0 15,-21-1-15,0 22 16,0-21-16,0 0 0,-22 21 0,22-21 15,-21 21-15,21 0 0,-1-21 0,-20 21 16,21 0-16,0 0 0,-22 0 16,22 0-16,0 21 0,0 0 0,0-21 15,-22 21-15,43 22 0,-21-22 16,0 0-16,21 21 0,0-21 0,0 22 16,0-1-16,0-21 0,0 22 15,0-1-15,0-21 0,21 21 0,-21-20 16,21-1-16,1 0 0,-1 0 15,0-21-15,0 0 16,0 0-16,0 0 0,1 0 0,-1 0 16,0 0-16,0-21 0,21 0 15,-20 0-15,-1-1 0,0 1 0,21 0 16,-21-21-16,1 21 0,-1-22 0,21 22 16,-21-21-16,0-1 0,1 22 15,-1-21-15,0 0 0,0-1 0,0 1 16,0-22-16,1 22 0,-1 0 15,0-22-15,-21 22 0,0 0 0,0-1 16,0 1-16,0 0 0,0 20 16,0 1-16,0 0 0,0 0 15,0 42 1,0 0 0,-21 0-16,21 1 0,0 20 0,0 0 15,0 22-15,0-22 0,-21 0 16,21 22-16,0-22 0,0 22 0,0-22 15,0 22-15,-22-22 0,22 0 16,0 1-16,0-1 0,0 0 0,0 1 16,0-22-16,0 21 0,0-21 15,22 0-15,-1 1 0,0-22 16,0 21-16,21-21 0,-20 0 0,-1 0 16,21-21-16,0-1 15,-20 22-15,20-21 0,0 0 0,1-21 16,-1 21-16,-21-1 0,21-20 15,1 21-15,-22 0 0,0-22 0,0 22 16,0-21-16,-21 21 0,0 0 0,0-1 16,0 1-16,0 0 0,-21 21 15,0 0 1,0 0-16,0 0 0,0 21 16,21 0-1,0 1 1,21-1-16,0-21 15,0 21-15,0 0 16,0 0-16,-21 0 0,0 1 0,22-22 16,-1 21-16,-21 0 0,21 0 15,-21 0-15,0 0 0,0 1 0,21-1 16,-21 0-16,0 0 0,21 0 16,0 0-16,-21 1 15,22-22-15,-1 0 16,0 0-16,0 0 0,0 0 15,0-22-15,1 1 0,-1 21 16,0-21-16,21 0 0,-21 0 16,1 0-16,20-1 0,-21 1 15,0 0-15,0 0 0,1 0 0,-1-22 16,0 22-16,-21 0 0,0-21 16,0 21-16,0-1 0,0 1 0,0 0 15,0 0-15,0 0 0,0 0 16,-21 21-1,0 0-15,-22 0 0,22 21 0,0 0 16,0 0-16,0 0 0,-22 0 16,22 22-16,0-22 0,0 21 0,0-21 15,-1 22-15,22-22 16,0 21-16,0-21 0,0 1 0,0-1 16,0 0-16,0 0 0,0 0 0,0 0 0,22-21 31,-1 0-31,0 0 0,0 0 15,0 0-15,22-21 0,-22 0 16,0 0-16,0 0 0,0 0 0,-21-1 16,21 1-16,1 0 0,-1 0 0,0 0 15,-21 0-15,0-1 0,21 1 16,-21 0-16,21 21 0,-21-21 0,0 42 47,0 0-47,0 0 15,0 1-15,0-1 0,0 0 16,0 0-16,0 0 0,0 0 16,0 1-16,21-1 0,1 0 15,-1 0-15,0-21 0,0 21 16,21-21-16,1 0 0,-1 0 0,0 0 16,1 0-16,20 0 0,-20-21 15,-1 0-15,0 21 0,-21-21 0,22 0 16,-22-1-16,21 1 0,-21 0 15,1 0-15,-1-21 0,-21 20 16,0 1-16,21 0 0,-21 0 16,0 0-16,0 0 0,0-1 15,-21 22-15,0 0 16,-1 0-16,1 0 0,0 0 16,0 0-16,0 22 0,0-22 15,-1 21-15,1 0 0,21 0 0,0 0 16,-21 0-16,0 1 0,21-1 15,0 0-15,0 0 0,0 0 16,21-21-16,0 21 16,0-21-16,1 0 15,-1 0-15,0 0 0,0 0 0,0 0 16,-21-21-16,21 21 0,-21-21 0,22 21 16,-22-21-16,21 21 15,-21-21-15,0 0 0,0-1 31,0 44-15,0-1-16,0 0 16,0 0-16,0 21 0,0-20 15,0 20-15,0 0 0,0 1 0,0 20 16,0-21-16,0 22 0,0-1 0,0-20 16,21 20-16,0 1 0,0-1 15,-21 1-15,21-1 0,-21 1 0,22 20 16,-22-20-16,0 21 0,0-22 15,0 1-15,0-1 0,0 1 0,-22-1 16,1-21-16,0 22 0,0-22 16,0 22-16,0-22 0,-1 0 0,22 1 15,-21-1-15,0-21 0,0 22 0,0-22 16,21 0-16,-21-21 16,-1 0-16,1-21 15,21 0-15,0-22 0,0 1 0,0 0 16,-21-1-16,21 1 0,-21-22 0,21 1 15,-21-1-15,21-20 16,0-1-16,0 0 0,0 1 0,0-1 0,0 0 16,0 22-16,21-22 0,0 22 15,0-1-15,0 1 0,1 20 16,-1 1-16,0 0 0,21-1 0,-21 1 16,1 0-16,-1-1 0,21 1 15,-21 0-15,22 21 0,-1-43 16,-21 22-16,43-1 0,-43 22 15,0 0-15</inkml:trace>
  <inkml:trace contextRef="#ctx0" brushRef="#br1" timeOffset="178855.69">19875 11070 0,'0'0'0,"43"-21"15,-22 0-15,-21 0 0,21 21 16,-21-21-16,0-1 0,0 1 16,0 0-16,0 0 0,0 0 15,0 0-15,0-1 0,-42 1 0,42 0 16,-21 21-16,-22 0 0,22 0 16,0 0-16,-21 0 0,20 0 0,-20 21 15,0 0-15,-1 1 0,1-1 16,0 0-16,-1 21 0,22-21 15,0 22-15,0-1 0,0-21 0,0 22 0,21-22 16,0 21-16,0-21 0,0 0 16,0 22-16,0-22 0,21-21 15,0 21-15,-21 0 0,42-21 0,-21 0 16,1 0-16,-1 0 0,0 0 0,21 0 16,-21-21-16,22 0 0,-22 0 15,0 0-15,21-1 0,-20 1 0,-1 0 16,0 0-16,0-21 0,-21 20 15,21 1-15,0-21 0,-21 21 0,0 0 16,0-1-16,22 1 0,-22 0 16,0 42-1,0 0 1,0 1-16,0-1 0,0 0 16,0 0-16,0 21 0,0-20 15,0-1-15,0 0 0,21 0 0,-21 0 16,21 0-16,0 1 0,0-22 0,0 0 15,1 0-15,-1 0 0,0 0 16,0 0-16,0 0 0,0 0 0,22-22 16,-22 1-16,0 0 0,0 21 15,22-21-15,-22 0 0,-21 0 0,21-22 16,0 22-16,-21 0 0,0 0 16,0 0-16,0-1 0,0 1 0,21 0 15,-21 42 16,-21 0-31,21 1 0,-21-1 16,21 0-16,-21 0 0,0 21 0,21-20 16,-22-1-16,22 0 0,0 0 0,-21 0 15,21 0-15,-21 1 0,21-1 16,0 0 0,0-42-1,0 0 1,21-1-16,-21 1 0,21 0 15,1 0-15,-22 0 0,21 0 0,0-22 16,0 22-16,0 0 0,-21-21 16,21 20-16,1 22 0,-22-21 0,21 21 15,0 0-15,-21 21 16,0 1-16,21-1 16,-21 0-16,21 0 0,0 21 0,-21-20 15,22-1-15,20 0 0,-21 21 0,0-21 16,0 1-16,22-1 0,-22-21 15,0 21-15,0-21 0,0 0 0,1 0 16,-1 0-16,0 0 0,0 0 16,0 0-16,0 0 0,1-21 15,-1 0-15,-21-1 0,21 1 0,0 0 16,0 0-16,0 0 0,1 0 16,-1-22-16,0 22 0,0-21 0,21 21 15,1-22-15,-22 22 0,21 0 0,1-21 16,-1 42-16,0-22 0,1 22 15,-1-21-15,-21 21 0,0 0 0,0 0 16,1 21-16,-1 1 0,-21-1 16,0 0-16,0 0 0,0 0 15,0 0-15,0 1 0,0-1 0,21-21 16,-21 21-16,0 0 0,21 0 16,-21 0-1,0-42 32,0 0-47,0 0 16,0 0-16,0 0 0,0-1 15,0 1-15,-21 0 0,0 0 16,21 0-16,-21 21 0,-1-21 0,1 21 16,0 0-16,0 0 15,0 0-15,0 0 0,-22 21 0,22-21 16,0 21-16,0 0 0,0 0 15,-1 0-15,1 1 0,0-1 16,0 21-16,0-21 0,21 22 0,0-22 0,0 0 16,0 21-16,0-21 0,0 1 15,0-1-15,0 0 0,0 0 16,21 0-16,0-21 0,0 0 16,0 0-16,1 0 0,-1 0 0,0 0 15,21-21-15,-21 21 0,1-21 16,-1 0-16,0 0 0,0-1 0,21 1 15,1-42-15,-22 20 16,0 22-16,0-21 0,0 0 16,1-1-16,-1-20 0,0 20 0,-21-20 15,0-43-15,0 64 16,0-22-16,0 22 0,0 21 0,0-22 16,0 22-16,0 42 15,-21 1-15,0-1 16,21 21-16,-22 0 0,22 1 0,0 20 15,0-20-15,0-1 0,0 0 16,0 1-16,0-1 0,0 0 0,22 1 16,-1-1-16,0-21 0,21 21 0,-21-20 15,1-1-15,-1 0 16,21 0-16,-21-21 0,0 0 0,1 0 16,-1 0-16,0 0 0,0 0 0,-21-21 15,21 0-15,-21 0 16,21-1-16</inkml:trace>
  <inkml:trace contextRef="#ctx0" brushRef="#br1" timeOffset="180569.01">22648 11113 0,'21'0'15,"-21"-22"1,22 22 0,-22-21-16,0 0 15,0 0-15,0 0 0,0 0 16,0-1 0,0 1-16,-22 21 0,1-21 0,0 0 0,0 21 15,0-21-15,0 21 0,-22 0 16,22 0-16,0 0 0,-21 0 15,20 0-15,-20 21 0,21-21 0,0 21 16,-22 21-16,22-20 0,0-1 16,-21 21-16,21 0 0,-1-20 0,22 20 15,0 0-15,0 1 0,0-1 0,0-21 16,0 0-16,0 22 0,0-22 16,22 0-16,-1-21 0,0 21 0,21-21 15,-21 0-15,22 0 0,-22 0 0,21 0 16,1 0-16,-1 0 0,0-21 15,1 0-15,20 0 0,-21-1 16,1 1-16,-1-21 0,0 21 0,1-22 16,-1 1-16,-21 0 0,22-1 15,-22 1-15,0 0 0,0-1 0,0-20 16,0-1-16,-21 22 0,0-21 16,22-1-16,-22 1 0,0-1 0,0 1 15,0-1-15,0 22 0,0 21 0,0-22 16,0 22-16,0 0 0,-22 21 15,22 21-15,0 0 16,-21 0-16,0 22 0,21-1 16,-21 22-16,21-22 0,0 21 0,-21-20 15,21 20-15,-21-20 0,21 20 16,0-21-16,0 1 0,0-1 16,0 0-16,0 1 0,0-1 0,0 0 15,0-20-15,0 20 0,21-21 0,0 21 16,0-20-16,-21-1 0,21 0 15,0 0-15,1-21 0,-1 21 16,0-21-16,0 0 0,0 0 16,0 0-16,1-21 0,-1 0 0,21 0 15,-21 0-15,22-22 0,-22 22 0,21-21 16,-21 21-16,22-22 0,-22 22 16,0-21-16,0-1 0,0 1 0,-21 21 15,0-21-15,0 20 0,0 1 16,0 0-16,0 0 0,-21 21 15,0 0-15,0 21 16,0-21-16,-1 21 16,22 0-16,0 1 0,0-1 0,0 0 15,0 0-15,0 0 0,0 0 16,0 1-16,22-1 16,-1 0-16,-21 0 0,0 0 0,0 0 15,21 1-15,-21-1 0,0 0 0,21 0 16,-21 0-16,0 0 0,0 1 15,0-1-15,21-21 16,0 21-16,1-21 0,-1 0 16,0 0-16,0 0 15,0 0-15,0-21 0,1 0 0,-1 21 16,21-22-16,-21 1 0,0 0 0,22 0 16,-22 0-16,0 0 0,0-1 15,22 1-15,-22 0 0,0-21 16,0 21-16,0-1 0,-21 1 0,21-21 15,1 21-15,-22 0 0,21-1 0,-21 1 16,0 42 15,0 1-31,0-1 16,-21 0-16,-1 0 0,22 0 0,-21 22 16,0-22-16,21 21 0,0-21 15,0 22-15,0-22 0,0 21 0,0-21 16,0 0-16,0 1 0,0-1 0,21 0 15,0 0-15,1-21 0,20 0 16,-21 0-16,21 0 0,-20 0 0,20 0 16,-21 0-16,21 0 0,-20 0 0,-1-21 15,21 0-15,-21 0 0,0-1 16,1 1-16,-1 0 0,0-21 16,-21 21-16,0-22 0,0 22 0,0-21 0,0-1 15,0 22-15,-21-21 16,0 0-16,-1 20 0,1 1 0,0 0 15,0 0-15,0 0 0,0 21 0,-1 0 16,1 0-16,-21 0 0,21 0 16,0 0-16,-1 0 0,1 21 0,0 0 15,0-21-15,21 21 0,0 0 16,-21 1-16,21-1 0,0 0 0,0 0 16,0 21-16,0-20 0,21-1 0,0 0 15,-21 0-15,21 0 0,0 0 16,1 1-16,20-1 0,-21 0 15,0 0-15,0 0 0,1-21 0,20 0 16,-21 0-16,0 0 0,22 0 16,-1 0-16,-21 0 0,21 0 0,1-21 15,-1 21-15,-21-21 0,22 0 0,-22 0 16,21-1-16,-21 1 0</inkml:trace>
  <inkml:trace contextRef="#ctx0" brushRef="#br1" timeOffset="180915.36">24913 10964 0,'21'-105'16,"-63"232"-1,105-276-15,-105 276 0,84-275 0,-42 127 0,0 42 32,0 22-32,0-22 15,0 0-15,0 21 0,0 1 0,0-1 16,0 0-16,0 22 16,22-22-16,-22 22 0,0-22 0,0 21 15,0-20-15,0 20 0,0-20 0,0 20 16,0-21-16,0 1 0,0 20 15,0-20-15,0 20 0,0-21 0,-22 1 16,22 20-16,-21-20 0,0 20 0,0-21 16,0 1-16,0 20 0,-1-20 0,22-1 15,-21-21-15,0 21 0,21 1 16,0-22-16,-21 0 0,0 0 0,21 0 16,-21 1-16,21-1 15,0-42 16,0-1-31,0 1 0,0 0 0,0 0 16,0 0-16,0-22 0,0 1 0,0 0 16,0-1-16,0 1 0,0-21 15</inkml:trace>
  <inkml:trace contextRef="#ctx0" brushRef="#br1" timeOffset="181273.15">24913 10922 0,'0'-42'16,"0"84"-16,0-105 0,0 41 0,0-20 16,0 21-16,0 0 0,0 0 15,21-1-15,0 22 0,1-21 0,-1 0 16,0 21-16,21 0 0,-21-21 16,22 21-16,-22 0 0,0 0 0,21 0 15,-20 0-15,-1 21 0,0 0 16,0 0-16,0 1 0,-21-1 0,0 0 15,0 0-15,0 0 0,0 22 0,0-22 16,0 0-16,-21 0 0,0 0 16,0 0-16,0 1 0,-1-1 0,-20 0 15,21-21-15,0 21 0,-22 0 16,22-21-16,0 0 0,21 21 16,-21-21-16,0 0 0,0 0 0,21 22 15,-22-22-15,1 0 0,0 0 16,0 0-1,0 0-15,0 0 0,-1 0 16,1-22-16,0 1 0,0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10:51:25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 4932 0,'0'0'0,"21"0"0,0 0 15,-21-21 1,21 21-16,-21-21 16,21 21-1,-21-22-15,22 22 47,-22-21-31,21 21-1,0-21-15,-21 0 0</inkml:trace>
  <inkml:trace contextRef="#ctx0" brushRef="#br0" timeOffset="774.93">1355 3958 0,'0'0'0,"0"-21"0,0 0 0,0-21 0,0 20 0,0 1 15,21 0-15,-21 0 16,0 0-16,0 0 0,0-1 16,0 1-16,0 0 0,-21 21 15,-1 0-15,22-21 16,-21 21-16,0 0 16,21 21-16,-21 0 15,21 0-15,0 22 0,-21-22 16,0 42-16,21-20 0,-22 41 0,22-20 15,-21-1-15,0 22 0,21-21 16,0 20-16,-21-20 0,21-1 16,-21 1-16,21-22 0,-21 22 15,21-22-15,0 21 0,-22-20 16,1-1-16,21 0 0,-21 1 16,21-22-16,0 0 0,-21 0 0,21 0 15,0-42 1,0 0-1,0-21-15,0-1 0,0 1 16,21 0-16,-21-22 0,21 1 16,0-1-16</inkml:trace>
  <inkml:trace contextRef="#ctx0" brushRef="#br0" timeOffset="1090.81">1291 3725 0,'0'0'0,"21"-21"0,0 0 15,-21 0 1,22 21-16,-1 0 0,-21 21 16,21 0-16,0 0 15,0 1-15,-21 20 0,0 0 16,21 22-16,-21-22 0,22 22 0,-22 20 16,0-20-16,0-1 0,0 1 15,0-1-15,0 1 0,0-1 16,0-20-16,0 20 0,0-21 0,0 1 15,0-1-15,0 0 16,0-20-16,0 20 0,0-21 0,0 0 16,0 0-16,-22-42 31,22 0-15,-21 0-16,0 0 0,0 0 15,21-22-15,-21 22 0</inkml:trace>
  <inkml:trace contextRef="#ctx0" brushRef="#br0" timeOffset="1306.69">1079 4551 0,'0'0'0,"22"0"0,-1 0 0,0 0 16,0 0-16,0-21 0,0 21 0,22 0 15,-22-21-15,0 21 0,21-22 16,-20 22-16,20 0 0,-21-21 0,0 21 16,22 0-16,-22-21 0,0 21 15,0-21-15,0 21 0,0-21 16,1 21-16</inkml:trace>
  <inkml:trace contextRef="#ctx0" brushRef="#br0" timeOffset="1674.69">2201 4212 0,'0'0'0,"0"-42"15,0 21 1,-21 21-1,0 0-15,0 0 0,0 21 16,-1-21-16,1 21 16,0 0-16,0 22 0,0-22 0,0 21 15,-1-21-15,1 22 0,21-1 16,-21 0-16,21 1 0,-21-1 16,21-21-16,-21 21 0,21 1 0,0-22 15,0 21-15,0-21 0,0 1 16,21-1-16,0 0 0,0 0 0,22-21 15,-22 0-15,0 0 0,21 0 16,1 0-16,-1 0 0,0 0 0,1-21 16,-1 0-16,21 0 15,-20-22-15,20 22 0,-20-21 0,-1-1 16</inkml:trace>
  <inkml:trace contextRef="#ctx0" brushRef="#br0" timeOffset="3131.4">2879 3810 0,'-22'-42'0,"44"84"0,-44-105 16,1 41-16,21 1 0,0 0 15,0 0-15,-21 21 0,21-21 16,-21 21-16,0 21 16,21 0-16,0 0 0,0 0 15,-21 1-15,21 20 16,-22 0-16,22 1 0,-21-1 0,21 0 15,0 22-15,-21-1 0,0 1 16,21-22-16,-21 22 0,21-22 0,0 21 16,0 22-1,0-43-15,0 1 0,0-22 0,0 21 0,0-21 16,0 22-16,0-22 0,0 0 16,0 0-16,21 0 0,0-21 0,0 22 15,0-22-15,1 0 0,-1 0 16,0 0-16,0-22 0,21 22 0,-20-21 15,-1 0-15,21 0 16,-21 0-16,0-22 0,22 22 0,-22-21 16,0 21-16,0-22 0,0 22 15,-21-21-15,22 21 0,-22 0 0,21-22 16,-21 22-16,21 0 0,-21 0 16,0 0-16,0-1 0,0 44 46,0-1-46,0 0 16,-21 0-16,21 0 0,0 22 0,0-22 16,-21 0-16,21 0 0,0 0 15,0 22-15,0-22 0,0 0 16,0 0-16,0 0 16,0 0-16,21 1 15,0-22-15,0 0 0,0 0 16,0 0-16,1 0 0,-1 0 0,0-22 15,0 22-15,21-21 0,-20 0 16,-1 21-16,21-21 0,-21 0 0,0 0 16,1-1-16,-1 1 0,0-21 15,0 21-15,0 0 0,-21-1 0,0 1 16,21 0-16,1 0 16,-22 0-16,0 42 31,-22 0-31,22 0 15,-21 0-15,21 1 0,0-1 0,0 21 16,-21-21-16,21 0 0,0 1 16,0 20-16,0-21 0,0 0 0,0 0 15,0 1-15,0-1 0,21 0 16,0 0-16,1-21 0,-1 0 16,0 0-16,0 0 0,21 0 15,-20 0-15,-1 0 0,21 0 0,-21 0 16,22-21-16,-22 0 0,0 0 15,0 21-15,0-22 0,0-20 0,-21 21 16,0 0-16,0 0 0,0-22 16,0 22-16,0 0 0,0-21 15,0 20-15,-21 1 0,0 0 0,0 0 16,0 0-16,0 21 0,-1 0 16,1 0-16,0 0 0,0 0 15,42 0 16,0 0-31,0 0 0,1 0 16,-1 0-16,21 0 0,-21 0 0,0-21 16,22 21-16,-22 0 15,0 0-15,21-22 0,-20 22 0,-1 0 0,0 0 16,21 0-16,-21 0 16,1 0-16,-1 0 0,0 22 15,0-22-15,-21 21 0,0 0 16,0 0-16,0 0 0,21 0 0,-21 1 15,0-1-15,0 0 0,0 0 0,0 0 16,0 0-16,0 1 0,0-1 16,0 0-16,0 0 0,0 0 15,0 0-15,0 1 16,0-1-16,0 0 16,0 0-1,0-42 16,0 0-31,0 0 16,0-1-16,0 1 0,0 0 16,0-21-16,0 21 0,21-1 15,1-20-15,-1 21 0,0-21 0,0 20 16,21 1-16,-20-21 0,20 21 16,-21 0-16,21-1 0,1 22 0,-1-21 15,-21 21-15,22 0 0,-1 0 16,0 0-16,1 21 0,-22-21 0,0 22 15,0-1-15,0 21 0,0-21 16,-21 0-16,0 1 0,0 20 16,0-21-16,0 21 0,0-20 0,0-1 15,0 21-15,-21-21 0,0 0 16,21 1-16,-21-1 0,21 0 0,-21-21 16,0 21-16,21 0 0,0 0 15,-22-21-15,22-21 31,0 0-31,0 0 16</inkml:trace>
  <inkml:trace contextRef="#ctx0" brushRef="#br0" timeOffset="3710.07">5588 4318 0,'0'-21'0,"0"42"0,21-63 0,-21 21 16,0-1-16,0 1 15,-21 0 1,0 21-16,0 0 0,-1 0 15,1 0-15,0 0 0,-21 0 16,21 21-16,-1 0 0,1 1 0,0-1 16,0 0-16,21 0 15,-21 0-15,21 0 0,0 1 16,0-1-16,0 0 16,0 0-16,21-21 15,0 0-15,0 21 0,0-21 16,1 0-16,-1 0 0,0 0 15,0 0-15,0 21 0,0-21 16,1 0-16,-1 22 16,0-22-16,0 0 0,-21 21 0,21 0 15,0-21-15,-21 21 16,0 0-16,0 0 16,-21-21-16,-21 0 0,21 22 15,0-22-15,-1 21 0,1-21 16,-21 0-16,21 0 0,0 21 0,-22-21 15,22 0-15,0 0 0,0 0 16,0 0-16,-1 0 0,1 0 16,0 0-16,0 0 15,0 0-15,0 0 16,21-21-16,0 0 16,0-1-16,-22 1 15,22 0-15</inkml:trace>
  <inkml:trace contextRef="#ctx0" brushRef="#br0" timeOffset="4018.89">4191 3556 0,'0'0'0,"-21"0"63,0 0-48,-1 0 1,1 0-16,0 0 16</inkml:trace>
  <inkml:trace contextRef="#ctx0" brushRef="#br0" timeOffset="4330.75">2794 4085 0,'0'0'0,"-21"0"0,42 0 16,0 0-1,0 0-15,0 0 0,1 0 0,20-21 16,0 21-16,1-21 0,-22 0 15,21 21-15,0-21 0,1 21 0,20 0 16,-42-22-16,22 22 0,-1 0 16,-21 0-16,22 0 0,-22 0 0,0 0 31,-21-21-15</inkml:trace>
  <inkml:trace contextRef="#ctx0" brushRef="#br0" timeOffset="5402.55">8086 4445 0,'21'-21'31,"0"0"-15,-21 0-16,0-1 15,0 1-15,0 0 0,0 0 16,0 0-16,0 0 16,-21-1-16,0 1 0,-1 0 0,1 0 15,0 0-15,-21 0 0,21 21 16,-1-22-16,-20 22 0,21 0 0,-21 0 15,20 0-15,1 0 0,-21 0 16,21 22-16,-22-1 0,22 0 16,0 0-16,-21 0 0,21 22 0,-1-22 15,1 21-15,0 0 0,21 1 16,0-1-16,0 0 0,0 1 0,0-1 16,0-21-16,0 22 0,0-22 15,21 0-15,-21 0 0,21 0 0,1 0 16,-1 1-16,21-22 0,-21 0 15,0 0-15,1 0 0,20 0 0,-21 0 16,21 0-16,-20 0 0,20-22 16,-21 1-16,21 0 0,1 0 0,-22 0 15,21-22-15,1 22 0,-22 0 16,21-21-16,-21-1 0,0 22 16,22-21-16,-22 0 0,0-1 0,-21 1 15,0 21-15,21-22 0,-21 1 16,0 21-16,0 0 0,0 0 15,0 42 1,0 0-16,0 21 16,0 1-16,0-22 0,0 21 15,0 22-15,0-22 0,0 0 16,0 1-16,0-22 0,0 21 0,0 0 0,0-20 16,21 20-16,-21-21 15,0 0-15,22 0 0,-1 1 0,0-1 16,0-21-16,21 0 15,-20 0-15,-1 0 0,0 0 0,21-21 16,-21 21-16,22-22 0,-1 1 0,-21 0 16,22-21-16</inkml:trace>
  <inkml:trace contextRef="#ctx0" brushRef="#br0" timeOffset="5686.39">9610 4360 0,'0'0'0,"21"0"16,0 0-1,0 0-15,0 0 0,0 0 16,1 0-16,-1 0 0,0 0 0,0 0 15,0 0-15,0 0 0,1-21 16,20 21-16,-21 0 0,0 0 0,0-21 16,1 21-1</inkml:trace>
  <inkml:trace contextRef="#ctx0" brushRef="#br0" timeOffset="5884.61">9673 4593 0,'0'21'0,"0"1"16,21-22 0,0 0-16,1 0 15,-1 0-15,0 0 0,0 0 0,21 0 16,-20-22-16,20 22 0,-21-21 0,21 21 15,-20-21-15,-1 21 0,0-21 16,0 21-16</inkml:trace>
  <inkml:trace contextRef="#ctx0" brushRef="#br0" timeOffset="6738.66">11007 4318 0,'-22'0'16,"22"-21"-16,0 0 16,0 0-16,0-1 0,22 1 15,-1 0-15,0 0 0,0 0 16,0 21-16,0-21 16,1 21-16,-1 0 0,0 0 15,0 0-15,0 21 16,0 0-16,1 0 0,-22 0 0,21 22 15,-21-22-15,21 21 0,-21 0 16,0 1-16,0-1 0,0-21 0,0 22 16,0-1-16,0-21 0,0 0 15,0 22-15,0-22 0,0 0 0,-21 0 16,21 0-16,-21 0 0,21 1 0,-22-22 16,22-22 15,0 1-31,0 0 15,0 0-15,0 0 0,0-22 16,0 22-16,22-21 0,-1 21 0,0-22 16,-21 1-16,21 0 0,0-1 15,22 1-15,-22 0 0,0-1 0,21 22 16,-21-21-16,22 21 0,-22 0 16,21 21-16,1 0 0,-1 0 0,-21 0 15,21 21-15,-20 0 0,-1 0 16,0 21-16,0-20 0,0 20 0,-21 0 15,0-21-15,0 22 0,0-1 0,0-21 16,0 22-16,0-22 0,-21 21 16,21-21-16,-21 0 0,21 1 0,0-1 15,0 0 1,0 0-16,-21-21 0,21-21 31,0 0-15,0 0-16,21-1 0,0-20 15</inkml:trace>
  <inkml:trace contextRef="#ctx0" brushRef="#br0" timeOffset="7148.43">12171 4403 0,'0'21'16,"0"0"-16,21-21 15,0 0 1,0 0-16,0 0 0,1 0 0,-1-21 16,0 21-16,21-21 0,-21 0 15,1-1-15,20 22 0,-21-21 0,21-21 16,-20 21-16,-1 0 0,0-1 16,0-20-16,-21 21 0,0 0 0,0-22 15,0 22-15,0 0 0,0 0 16,-21 21-16,0 0 0,0 0 0,-1 0 15,1 0-15,0 21 0,-21 0 0,21 0 16,-1 1-16,1 20 16,-21 0-16,21 1 0,0-1 0,-1 0 15,1 1-15,21-1 0,0-21 16,0 21-16,0 1 0,0-22 0,0 0 16,0 0-16,0 0 0,21 1 0,1-1 15,-1 0-15,0-21 0,21 0 16,-21 0-16,1 0 0,20 0 0,0 0 15,-21 0-15,22 0 0,-22-21 16,21 0-16,1-1 0,-22 1 16,21 0-16</inkml:trace>
  <inkml:trace contextRef="#ctx0" brushRef="#br0" timeOffset="7734.29">13081 4212 0,'0'0'0,"21"-21"0,-21 0 16,0 0-16,0 0 15,0 42 1,0 0 0,-21 21-16,21-21 0,0 1 15,0 20-15,-21-21 0,21 21 0,-21-20 16,-1 20-16,22-21 0,0 21 16,-21-20-16,0 20 15,21 0-15,-21-21 0,21 1 16,21-44 15,0 1-31,0 21 0,1-21 16,-1 0-16,0 0 0,0 0 15,0-1-15,0-20 0,1 21 0,-1 0 16,-21-22-16,21 22 0,0 0 0,0 0 16,0 21-1,-21 21 1,0 0-1,0 0-15,0 1 0,0-1 0,0 21 16,0-21-16,0 0 0,0 1 0,0-1 16,22 0-16,-22 0 0,21-21 15,0 21-15,-21 0 0,21 1 0,0-22 16,0 0-16,22 21 0,-22-21 16,0 0-16,0 0 0,22 0 0,-22 0 15,21 0-15,-21-21 0,0-1 0,1 1 16,-1 21-16,0-21 0,0 0 15,0 0-15,-21-22 0,21 22 0,-21-21 16,0 0-16,0 20 0,0-20 16,0 0-16,0-1 0,0 22 15,0-21-15,0 21 0,0 0 0,-21 21 16,21-22-16,-21 22 16,0 0-1,0 0 1,0 0-16</inkml:trace>
  <inkml:trace contextRef="#ctx0" brushRef="#br0" timeOffset="8594.54">15769 3408 0,'0'0'15,"0"21"1,0 0-16,0 0 0,0 1 16,-21-1-16,0 21 15,21-21-15,-21 22 0,-1 20 0,1-21 16,0 22-16,0-22 0,0 43 16,0-22-16,-1 1 0,-20 21 0,21-22 15,-21 1-15,20-1 0,-20 1 16,21-22-16,0 21 0,-22-20 0,22-22 15,21 21-15,-21-21 0,21 1 0,-21-1 16,21 0-16,0 0 0,21-21 31,0-21-31,0 0 16,1-22-16,20 22 0,-21-21 16,21 0-16,1-1 0,-22-20 0,21-1 15,1 1-15,-1-22 0,0 22 16,-21-22-16,22 21 0,-22 1 0,0-1 15,0 1-15,0-1 0,1 1 16,-1 21-16,-21-1 0,0 22 0,0 0 16,21 0-16,-21 0 0,21 42 15,-21 0-15,0 21 16,0 1-16,0-1 0,21 0 16,-21 1-16,21 20 0,-21 1 0,0-1 15,0 22-15,0-22 0,0 1 16,0-1-16,0 1 0,0-1 0,0-20 15,0 20-15,-21-21 0,21 1 16,0-22-16,0 21 0,-21-21 16,21 1-16,0-1 0,0 0 0,0 0 15,0 0 1,-21-21 0,21-21-16,-21 0 15,0 0-15,-1 0 0</inkml:trace>
  <inkml:trace contextRef="#ctx0" brushRef="#br0" timeOffset="8771.01">15430 4403 0,'43'0'47,"-22"0"-47,0 0 0,0 0 15,22 0-15,-22 0 0,21 0 0,0 0 16,1-21-16,-1 21 0,0-22 0,1 22 15,-1-21-15,0 21 0,1-21 16,-1 21-16,0-21 0,1 0 0,-1 0 16</inkml:trace>
  <inkml:trace contextRef="#ctx0" brushRef="#br0" timeOffset="10386.34">16595 4064 0,'0'-21'16,"-22"21"-1,1 0 1,0 0-16,0 21 16,0-21-16,21 21 0,-21 0 0,-1 22 15,1-22-15,0 21 0,0-21 16,0 22-16,0-1 0,-1-21 0,22 22 16,0-22-16,0 21 0,0-21 0,0 22 15,0-22-15,0 0 0,0 0 16,22 0-16,-1 0 0,0-21 0,0 22 15,21-22-15,-20 0 0,20 0 16,-21 0-16,21 0 0,1 0 16,-1 0-16,-21 0 0,22-22 0,-1 1 15,0 0-15,-21 0 0,22 0 16,-22-22-16,21 1 0,-21 0 16,43-43-16,-43 22 0,0-1 15,-21 1-15,21-1 0,1 1 0,-22-1 16,21 22-16,-21-1 0,0-20 15,0 42-15,0-22 0,0 1 0,0 21 16,0 0-16,-21 21 31,-1 21-31,22 0 0,-21 0 16,21 22-16,0-1 0,-21 0 16,21 22-16,-21-1 0,21 1 0,0-1 15,0 1-15,0-1 0,0 1 16,0-22-16,0 0 0,0 22 0,0-22 15,0-21-15,0 22 0,21-22 16,0 0-16,0 0 0,1 0 0,20 1 16,-21-22-16,0 0 0,0 0 0,22 0 15,-22 0-15,21 0 0,-21 0 16,22-22-16,-22 1 0,21 21 16,-21-21-16,22 0 0,-22-21 15,0 20-15,0-20 0,0 21 0,1-21 16,-1-1-16,0 1 0,0 0 15,-21 20-15,21 1 0,-21 0 0,0 0 16,0 0-16,0 42 16,0 0-1,0 0-15,-21 0 0,21 1 0,0 20 16,0-21-16,-21 21 0,21-20 16,0 20-16,0-21 0,0 21 0,0-20 15,0-1-15,0 0 0,0 0 16,0 0-16,21 0 0,0-21 15,-21 22-15,21-22 0,1 0 0,-1 0 0,0 0 16,0 0-16,0 0 16,0 0-16,1 0 0,-1-22 0,21 1 15,-21 0-15,0 0 0,1 0 16,-1 0-16,0-22 0,0 22 0,21-21 16,-20 21-16,-1-22 0,0 22 15,0 0-15,0 0 0,-21 0 0,0-1 16,0 44-1,0-1-15,0 0 16,0 0-16,-21 21 0,21-20 0,0-1 16,-21 0-16,21 21 0,-21-21 15,21 1-15,0-1 0,0 0 0,0 0 16,0 0-16,0 0 16,0 1-16,21-22 0,0 0 15,0 0-15,0 0 0,1 0 16,-1 0-16,0 0 0,0 0 15,0 0-15,0-22 0,1 1 0,-1 0 16,-21 0-16,21 0 0,-21-22 16,0 22-16,0 0 0,0-21 15,0 21-15,-21-22 0,21 22 0,-21 0 16,-1 0-16,1 0 16,0-1-16,0 22 0,0 0 15,42-21 32,0 21-47,0 0 0,22 0 16,-22 0-16,0 0 0,21 0 0,-21-21 15,1 21-15,-1 0 0,0 0 16,0 0-16,21 0 0,-20 0 16,-1 21-16,0-21 0,-21 21 15,21 1-15,-21-1 0,0 0 16,21 0-16,-21 0 0,0 0 15,0 1-15,0-1 0,0 0 0,0 0 16,0 0-16,0 0 16,0 1-16,0-1 0,0 0 15,-21 0-15,21 0 16,0 0 0,-21-21-16,21-21 46,0 0-46,0 0 0,0 0 16,0 0-16,0-22 0,0 22 16,21 0-16,0-21 0,0-1 0,1 22 15,-1-21-15,0-1 0,0 22 16,21-21-16,-20 21 0,-1 0 16,0-1-16,21 1 0,-21 21 0,22 0 15,-22 0-15,0 0 0,0 21 16,0-21-16,1 22 0,20 41 15,-42-21-15,0-20 0,0 20 16,0 0-16,0 1 0,0-22 0,0 21 16,0-21-16,0 22 0,0-22 15,-21 0-15,21 21 0,-21-21 16,21 1-16,0-1 0,0 0 16,0-42 15,0 0-16,0-1-15,21 1 0,0 0 16,-21 0-16,21 0 0</inkml:trace>
  <inkml:trace contextRef="#ctx0" brushRef="#br0" timeOffset="10931.86">19875 4085 0,'22'0'0,"-22"-21"0,0 0 16,-22 21 0,1 0-16,0-21 0,0 21 15,0 0-15,0 0 0,-1 0 16,1 21-16,0-21 0,0 21 0,0 0 15,0-21-15,21 21 0,0 1 0,0-1 16,0 0-16,0 0 16,0 0-1,21 0-15,0-21 16,0 22-16,0-22 0,0 0 16,1 21-16,-1-21 15,0 21-15,0-21 0,0 21 0,0-21 16,-21 21-16,22-21 0,-22 21 0,21 1 15,-21-1-15,0 0 16,21-21-16,-21 21 0,0 0 0,0 0 16,0 1-1,0-1-15,-21-21 16,0 21-16,-1-21 0,1 21 0,0-21 16,-21 0-16,21 0 0,-1 21 15,1-21-15,0 0 0,0 0 0,0 0 16,0 21-16,-1-21 0,1 0 15,0 0-15,0 0 0,0 0 0,0 0 16,-1 0-16,1 0 16,0-21-16,21 0 15,0 0-15,0 0 0,-21 0 16,21-1-16</inkml:trace>
  <inkml:trace contextRef="#ctx0" brushRef="#br0" timeOffset="11234.85">18605 3598 0,'0'0'0,"-21"0"16,0 0-16,0 0 78,0 0-62,0 0-16,-1 0 0,1 0 0</inkml:trace>
  <inkml:trace contextRef="#ctx0" brushRef="#br0" timeOffset="11523.35">17293 3979 0,'0'22'16,"21"-22"-1,0 0-15,1 0 0,-1 0 16,21 0-16,-21-22 0,22 22 16,-22 0-16,21 0 0,0 0 0,-20-21 15,-1 21-15,21 0 0,-21 0 0,0 0 16,1 0-1,-1-21-15,0 21 16,0-21 0</inkml:trace>
  <inkml:trace contextRef="#ctx0" brushRef="#br0" timeOffset="12302.93">21188 3366 0,'-21'0'32,"-1"0"-17,1 0-15,0 21 0,0 0 16,-21 0-16,20 0 0,-20 22 0,0-22 15,-1 21-15,1 0 0,0 1 16,-22-1-16,22 0 0,0 1 0,-1 20 16,1 1-16,0-1 15,-1 1-15,1 20 0,21-20 0,0-1 16,-1 1-16,22-1 0,0 1 16,0-22-16,0 22 0,0-22 0,0 22 15,0-22-15,22 0 0,-1 22 16,0-22-16,21-21 0,1 22 0,-1-22 15,0 21-15,22-21 0,-22-21 0,22 21 16,-22-21-16,21 0 0,-20 0 16,20 0-16,-20 0 0,-1-21 0,0 0 15,22 0-15,-22 0 0,0 0 16</inkml:trace>
  <inkml:trace contextRef="#ctx0" brushRef="#br0" timeOffset="12879.03">21802 4339 0,'0'0'0,"0"-21"0,0-21 0,0 21 0,0-1 16,0-20-16,-22 21 0,1 0 15,0 0-15,0-1 0,0 1 0,0 21 16,-22 0-16,22 0 0,-21 0 16,21 0-16,-22 0 0,1 21 0,21 1 15,-22-1-15,22 0 0,-21 21 16,0-21-16,20 22 0,1-1 15,0 0-15,0 1 0,0-1 0,21-21 16,0 22-16,0-1 0,0-21 16,0 0-16,0 0 0,0 1 0,21-1 15,-21 0-15,21-21 0,0 0 16,22 0-16,-22 0 0,21 0 0,-21 0 16,22 0-16,-1 0 0,-21 0 0,21-21 15,1 0-15,-1-1 0,-21 1 16,22 0-16,-1-21 0,-21 21 0,21-22 15,-20 1-15,-1-22 0,0 22 16,0-21-16,0-1 0,0 22 0,1-22 16,-1 1-16,-21 20 0,0-20 15,0 21-15,0-1 0,21 1 16,-21 21-16,0 0 0,0-1 16,0 1-16,-21 42 31,21 1-31,-21 20 0,21-21 0,0 21 15,0 22-15,-22-1 0,22-20 16,0 20-16,0 1 0,0-1 0,0-20 16,0 20-16,0-21 0,0 1 15,0-1-15,22 0 0,-22-20 0,21-1 16,-21 21-16,21-21 0,0 0 16,0-21-1,0 0-15,1 0 16,-1 0-1,-21-21-15,21 0 0,0 0 0,-21 0 16</inkml:trace>
  <inkml:trace contextRef="#ctx0" brushRef="#br0" timeOffset="13307.3">22161 4255 0,'0'0'0,"-21"-22"0,21 1 16,0 0-1,0 0 1,21 21-16,1-21 16,-1 21-16,0 0 0,0 0 0,0 0 15,0 0-15,1 0 0,-1 0 16,0 21-16,0 0 0,0 0 0,0 0 16,1 1-16,-1 20 0,-21-21 0,0 0 15,21 22-15,-21-22 0,0 0 16,0 0-16,0 0 0,0 0 0,0 1 15,0-1-15,0 0 0,0 0 16,-21-21-16,0 0 16,-1 0-1,22-21 1,0 0 0,0 0-16,0-1 0,0-20 15,0 21-15,22 0 0,-1-22 0,-21 22 16,21-21-16,0 21 0,0 0 15,-21-1-15,21 1 0,1 0 0,-1 0 16,0 0-16,0 21 0,0-21 16,0 21-16,1 0 0,-1 0 15,0-22-15,0 22 16,0 0-16</inkml:trace>
  <inkml:trace contextRef="#ctx0" brushRef="#br0" timeOffset="13587.16">23050 4149 0,'0'21'16,"0"0"-1,0 0-15,0 0 0,-21 1 0,21-1 16,0 0-16,-21 0 0,21 21 15,0-20-15,0-1 0,0 0 16,-21 0-16,21 0 0,0 0 16,0 1-16,0-44 62,0 1-62</inkml:trace>
  <inkml:trace contextRef="#ctx0" brushRef="#br0" timeOffset="13798.95">23029 3916 0,'0'0'16,"-21"0"-1,42 21 48,0-21-63,-21 21 15,22 0-15</inkml:trace>
  <inkml:trace contextRef="#ctx0" brushRef="#br0" timeOffset="14242.81">23304 4233 0,'0'-21'0,"0"0"16,22 21-16,-1 0 31,-21 21-31,21 0 0,-21 1 0,0-1 15,21 0-15,-21 0 0,21 0 16,-21 22-16,0-22 0,0 0 16,0 0-16,0 0 0,0 0 0,0 1 15,0-1-15,0 0 0,0 0 16,0 0-16,21-21 16,1 0-1,-22-21 1,21 0-16,0 21 0,-21-21 15,21 0-15,-21-1 0,21 1 16,0 0-16,-21-21 0,22 21 0,-1-22 16,0 22-16,-21 0 0,21 0 15,0 0-15,-21-1 0,21 1 16,-21 0-16,22 21 16,-1 0-1,-21 21 16</inkml:trace>
  <inkml:trace contextRef="#ctx0" brushRef="#br0" timeOffset="16274.95">23791 4360 0,'0'0'0,"0"22"15,21-22 1,-21 21-16,22-21 16,-1 0-16,0 0 15,0 0-15,0 0 0,0 0 16,1 0-16,-1 0 0,0 0 16,-21-21-16,21 21 0,-21-22 15,21 22-15,-21-21 0,0 0 0,0 0 16,-21 0-1,0 21-15,0 0 0,0 0 16,-1 0-16,1 0 0,0 0 16,0 21-16,0 0 0,-22 0 0,22 0 15,0 1-15,21-1 0,-21 0 16,21 0-16,-21 0 0,21 0 16,0 1-16,0-1 0,0 0 15,21 0-15,0-21 16,0 0-16,0 0 0,22 0 0,-22 21 15,0-21-15,21 0 0,1 0 16,-22 0-16,21 0 0,-21-21 0,22 21 16,-22-21-16</inkml:trace>
  <inkml:trace contextRef="#ctx0" brushRef="#br0" timeOffset="16680.23">24363 4233 0,'0'0'0,"0"-21"0,0 0 16,0 0 0,21 21-1,0 0 1,0 0-16,0 21 0,1 0 16,-1 0-16,0 1 0,0-1 0,-21 0 15,21 21-15,-21-21 0,21 1 16,-21-1-16,0 21 0,0-21 0,0 0 15,0 1-15,0-1 0,0 0 16,0 0 0,0-42 15,0 0-15,0 0-1,0-1-15,0 1 0,0 0 0,0 0 16,22 0-16,-1 0 0,0-1 0,-21 1 15,21 0-15,-21 0 0,21 0 16,-21 0-16,21-1 0,-21 1 0,22 21 16,-1-21-16,-21 0 0,0 0 15,21 0-15,-21-1 0,21 22 16</inkml:trace>
  <inkml:trace contextRef="#ctx0" brushRef="#br0" timeOffset="17058.45">24913 3598 0,'0'0'16,"0"-21"-16,0 0 0,21 21 16,0 0-16,1 0 15,-1 0-15,0 21 0,0 0 16,0 1-16,0-1 0,22 21 15,-22-21-15,0 22 0,21-1 0,-20 0 16,-1 1-16,-21 20 0,0-21 16,0 22-16,0-1 0,0 1 0,0-1 15,0 1-15,0-22 0,0 22 16,0-22-16,-21 22 0,-1-22 0,1 0 16,0 1-16,-21-22 0,21 21 15,-22-21-15,22 0 0,-21 1 16,21-1-16,-22 0 0,22 0 0,0-21 15,0 21-15,0-21 0,42-21 47,-21 0-47,21 0 16,0 0-16,0-1 0</inkml:trace>
  <inkml:trace contextRef="#ctx0" brushRef="#br0" timeOffset="17322.3">25633 4403 0,'0'-21'0,"0"-1"15,0 44 79,0-1-78</inkml:trace>
  <inkml:trace contextRef="#ctx0" brushRef="#br0" timeOffset="17588.68">25675 4847 0,'0'0'0,"0"21"15,0 1-15,0-1 16,21-21-16,-21 21 15,0 0-15,0 0 0,0 0 16,0 1-16,0-1 16,-21 0-16,21 0 0,0 0 0,-21 0 15,0-21-15,0 22 0,-1-1 0,1 0 16,0-21-16,0 21 0,0-21 16,-22 21-16,22-21 0,-21 21 0,21-21 15,-22 0-15</inkml:trace>
  <inkml:trace contextRef="#ctx0" brushRef="#br0" timeOffset="18562.66">21886 5165 0,'0'0'0,"-21"21"0,0-21 0,0 0 15,0 0-15,-1 0 0,1 0 0,0 0 16,0 0-16,0 0 16,42 0 31,0 0-47,0 0 0,22 0 15,-22 0-15,21 0 16,22 0-16,-22-21 0,21 21 0,1 0 15,21 0-15,-1-21 0,22 21 16,0 0-16,0 0 0,21 0 0,0-22 16,-21 22-16,21 0 0,-22 0 0,1 0 15,0 0-15,0-21 0,-21 21 16,20 0-16,-20 0 0,-21 0 0,-1-21 16,1 21-16,-22 0 0,0 0 15,1 0-15,-22 0 0,0 0 0,0-21 16,0 21-16,-21-21 31,-21 21-15,0 0-16,0-21 0,0 21 15,-22 0-15,22 0 0,-21 0 0,-1 0 16,1 0-16,-21 0 0</inkml:trace>
  <inkml:trace contextRef="#ctx0" brushRef="#br0" timeOffset="19074.89">21696 5249 0,'42'0'47,"-21"0"-47,0 0 16,22 0-16,-1 0 0,22 0 15,-1 0-15,1-21 0,-1 21 0,1 0 16,20 0-16,22 0 0,-21 0 16,21-21-16,-1 21 0,1 0 0,-21 0 15,21 0-15,-22 0 0,1 0 16,0-21-16,-22 21 0,22 0 0,-22 0 16,1 0-16,-22 0 0,22 0 0,-22 0 15,0-21-15,-20 21 0,20 0 16,-21 0-16,0 0 15,0 0 1,-21 21 31,-21-21-47,0 0 0,0 0 0,0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11:13:27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12044 9546 0</inkml:trace>
  <inkml:trace contextRef="#ctx0" brushRef="#br0" timeOffset="657.45">3619 1651 0,'-21'21'15,"0"0"-15,-21-21 0,21 22 0,-22-22 16,22 0-16,-21 0 0,-1 0 15,1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5T12:23:02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2942 0,'-21'21'16,"21"-42"-1,21 21 1,0-21-16,0 0 0,1 0 0,-1 21 16,0-21-16,0-1 0,0 1 15,-21 0-15,21 0 0,1 0 16,-44 42 15,1 0-15,0 0-16,0 0 0,0 1 0,0-1 15,-1 0-15,22 0 16,-21 0-16,21 0 0,-21 1 16,21-44 30,0 1-46,0 0 16,0 0-16</inkml:trace>
  <inkml:trace contextRef="#ctx0" brushRef="#br0" timeOffset="1124.63">1228 1228 0,'0'0'0,"21"-64"15,0 43-15,-21 0 0,0 0 0,21 0 16,-21-22-16,0 22 0,0 0 16,0 0-16,0 42 31,-21 0-31,21 0 16,-21 22-16,21-1 0,0 0 15,-21 22-15,-1-1 0,22-20 0,-21 20 16,0 1-16,0 20 0,0-20 15,0 20-15,-1-20 0,1 21 16,0-22-16,0 1 0,0-22 16,0 21-16,-1-20 0,22-22 15,0 21-15,-21-21 0,21 1 0,0-44 32,0-20-17,0 21-15,21-21 0,1-1 0,-22-20 16,21-1-16,0 1 0,-21-1 15,21-20-15,0 20 0,-21 1 0,0-22 16,21 21-16,-21-20 16,0 20-16,0-20 0,0 20 15,22-21-15,-22 22 0,0 21 0,0-1 16,0 1-16,0 21 0,0-22 16,21 43-1,0 22-15,-21 20 0,21 0 16,0 22-16,22-22 0,-22 22 15,0 20-15,0-20 0,0 20 16,0 1-16,1 0 0,-22-1 0,0 1 16,21 0-16,-21-1 0,21-20 15,-21-1-15,0 1 0,0-22 0,0 22 16,0-43-16,0 21 0,0-21 16,21 1-16,-21-1 15,0 0-15,-21-42 31,0 0-31,0-1 0,-1 1 0,1-21 16,0 21-16</inkml:trace>
  <inkml:trace contextRef="#ctx0" brushRef="#br0" timeOffset="2339.46">868 1947 0,'0'0'0,"0"22"16,0-1-16,21-21 15,0 0 1,0 0-16,0-21 0,22-1 0,-22 1 16,21 0-16,1 0 0,-1 0 15,21 0-15,-20-22 0,-1 22 16,22 0-16,-22-21 0,0 20 0,1 1 16,-22 0-16,21 0 0,-21 21 15,-21-21-15,21 21 0,-21 21 16,0 0-1,0 0-15,0 0 0,0 1 16,0 20-16,0-21 0,0 21 16,0 1-16,0-22 0,0 21 15,0-21-15,0 22 0,0-22 0,0 0 16,22 0-16,-1 0 0,-21 1 16,21-22-16,0 0 0,0 0 15,0 0-15,1 0 0,-1 0 16,0 0-16,0-22 0,0 1 15,0 0-15,1 0 0,-22 0 0,0-22 16,21 22-16,-21-21 0,0 0 16,0-1-16,0 22 0,0-21 0,0-1 15,0 22-15,0-21 0,0 21 16,0 0-16,0 42 31,0 0-31,0 0 16,0 21-16,0-20 0,0 20 15,0 0-15,0 1 0,0-22 16,0 21-16,0 0 0,0-20 0,21 20 16,-21-21-16,0 0 0,21 0 15,0 1-15,0-22 0,1 0 16,-1 0-16,0 0 0,0 0 16,0 0-16,0-22 0,22 1 0,-22 0 15,21-21-15,1 21 0,-22-22 16,21 1-16,-21-22 0,0 22 15,1-21-15,-1-1 0,0 1 16,0 20-16,-21-20 0,21-1 0,-21 1 16,0 20-16,21 1 0,-21 0 15,0-1-15,22 22 0,-22 0 0,0 0 16,0 0-16,0 42 16,0 0-1,0 0-15,0 0 0,0 22 0,0-1 16,0 0-16,-22 1 0,22 20 15,0-20-15,-21 20 0,21 1 0,0-1 16,-21 1-16,21-1 16,0 1-16,0-22 0,0 21 0,0-20 15,0-1-15,0-21 0,0 22 16,21-22-16,22 0 0,-22-21 0,0 0 16,0 21-16,21-21 0,-20 0 15,20 0-15,-21-21 0,0 0 0,22 21 16,-22-21-16,0-22 0,0 22 15,0 0-15,0 0 0,1-22 0,-1 1 16,-21 21-16,0-21 0,0 20 16,21 1-16,-21 0 0,0 0 0,0 0 15,0 0-15,0 42 16,0 0 0,0 0-16,0 0 15,0 22-15,0-22 0,0 21 0,0-21 16,0 22-16,0-22 0,0 0 0,0 21 15,0-21-15,21 1 0,0-22 16,-21 21-16,21 0 0,1-21 0,-1 0 16,0 0-16,0 0 0,0 0 15,0-21-15,1 21 0,-1-21 16,0-1-16,0-20 0,0 21 16,-21-21-16,0 20 0,0-20 0,0 0 15,0-1-15,0 1 0,0 21 16,0-21-16,0 20 0,0 1 0,-21 0 15,0 21-15,0 0 16,0 0-16,-1 0 0,1 0 16,0 21-16,0-21 0,21 21 15,-21-21-15,21 22 0,-21-22 0,21 21 16,-22-21 15,22-21-31,0-1 16</inkml:trace>
  <inkml:trace contextRef="#ctx0" brushRef="#br0" timeOffset="2576.34">2349 1439 0,'0'0'0,"22"-21"16,20 0-16,-21 21 0,21-21 0,1 21 15,-1-21-15,0 21 0,22-21 16,-22 21-16,1-22 0,-1 22 16,0-21-16,1 21 0,-1-21 0,0 21 15,-21 0-15,1 0 0,-1 0 16,0-21-16,0 21 0</inkml:trace>
  <inkml:trace contextRef="#ctx0" brushRef="#br0" timeOffset="4448.82">4043 1482 0,'21'0'47,"0"-21"-47,0-1 0,0 22 16,-21-21-16,43 0 0,-22 0 16,0 0-16,0 0 0,22-1 0,-22-20 15,0 21-15,-21 0 0,0 0 16,0-1-16,0-20 0,0 21 0,-21 0 15,-22 0-15,22 21 16,-21 0-16,0 0 0,-1 0 0,1 21 16,-22 0-16,22 0 0,-21 0 15,20 22-15,1-22 0,-22 21 0,43-21 16,-21 0-16,0 22 0,42-22 16,0 0-16,0 21 0,0-20 15,0-1-15,21 0 0,0 21 0,0-21 16,21 1-16,-20 20 0,20-21 15,0 21-15,-21-20 0,22 20 16,-22-21-16,21 21 0,-21-20 0,-21 20 16,22-21-16,-22 21 0,0-20 15,0 20-15,0-21 0,-22 0 0,1 0 16,0 22-16,0-43 0,-21 21 16,-1 0-16,22-21 0,-21 0 0,-1 0 15,1 0-15,0 0 0,21 0 16,-22-21-16,22 21 0,0-21 15,0-22-15,0 22 0,-1 0 16,1 0-16,21-21 0,0 20 0,0 1 16,0 0-16,0 0 15,21 21 1,1 21 0,-1-21-16,-21 21 0,21 0 0,0 1 15,0-1-15,-21 0 0,21 0 16,1 0-16,-1 0 0,0 1 0,0-1 15,0-21-15,0 21 0,1 0 16,-1-21-16,0 0 0,0 0 0,0 0 16,0 0-16,1 0 0,-1 0 15,0 0-15,0-21 0,0 21 16,22-21-16,-22 0 0,0-1 0,0 1 16,21-21-16,-20 21 0,-1-22 15,0 22-15,0 0 0,0-21 0,-21 21 16,0-1-16,21 1 0,-21 0 15,0 0-15,0 0 0,0 42 32,0 0-32,0 0 15,0 0-15,0 1 0,0-1 16,0 0-16,0 0 0,0 0 0,22 22 16,-22-22-16,0 0 15,21 0-15,0 0 0,0-21 16,0 0-16,0 0 15,1 0-15,-1 0 0,0 0 0,0-21 16,0 21-16,22-21 0,-22 0 16,0 0-16,0-1 0,0 1 0,0 0 15,1 0-15,-1 0 0,0 0 16,-21-1-16,0 1 0,21 0 0,-21 0 16,21 0-16,-21 0 0,21 21 15,-21-22-15,0 44 31,0-1-15,0 0-16,0 0 0,0 0 0,0 22 16,0-22-16,0 0 0,0 21 15,0-21-15,0 1 0,0-1 0,0 21 16,22-21-16,-1 0 16,0 1-16,0-1 0,0-21 0,0 0 15,1 0-15,-1 0 0,0 0 16,21 0-16,-21 0 0,22-21 0,-1 21 15,0-22-15,-20 1 0,20 0 16,0-21-16,1 21 0,-22-22 0,21 22 16,-21-21-16,0 21 15,-21-22-15,0 22 0,0-21 0,0 21 16,0-1-16,0 1 0,0 0 0,0 0 16,-21 21-16,0 0 0,0 0 15,0 0-15,0 0 0,-1 0 16,1 0-16,0 0 0,0 21 0,0 0 15,0 0-15,21 1 0,-22-1 0,22 0 16,-21 0-16,21 0 0,0 0 16,0 22-16,0-22 0,0 0 15,0 0-15,21-21 16,1 0-16,-1 0 0,0 0 16,0 0-16,0 0 15,0-21-15,1 21 0,-1-21 0,0 0 16,-21 0-16,21-1 15,-21 1-15,0 0 16,-21 42 15,21 0-15,0 1-16,0-1 0,0 21 0,-21-21 16,21 22-16,0-1 0,0 0 0,0 22 15,0-22-15,0 22 0,0-1 16,0 1-16,0 20 0,0-20 0,0 20 15,0 1-15,0-21 16,0 20-16,-21-20 0,21-1 0,-22 1 16,1-1-16,21 1 0,-21-22 0,0 22 15,0-22-15,0 0 0,-1-21 16,1 1-16,0-1 0,0-21 0,0 0 16,0 0-16,21-21 15,0-1-15,0-20 0,-22 0 0,22-1 16,0-20-16,0-1 0,0 22 0,0-43 15,0 22-15,22-1 0,-1 1 16,-21-22-16,21 22 0,21-1 0,-21 1 16,1-1-16,-1 1 15,21 20-15,-21 1 0,22 0 0,-1-1 16,-21 1-16,21 0 0,-20 21 0,20-22 16,0 22-16,-21-21 0,22 21 15,-22-1-15</inkml:trace>
  <inkml:trace contextRef="#ctx0" brushRef="#br0" timeOffset="5148.02">5927 1799 0,'0'0'0,"21"0"0,-21-21 16,0 0-16,0 0 0,0 0 16,0-1-16,21 1 15,-21 0-15,0 0 0,0 0 0,0 0 16,0-1-16,0 1 0,-21 21 15,0 0-15,-1 0 16,1 0-16,0 0 16,-21 21-16,21 1 0,-1 20 0,1-21 15,0 21-15,0-20 0,0 20 16,21-21-16,0 0 0,0 22 0,0-22 16,0 0-16,0 0 15,21-21-15,0 0 16,0 0-16,0 0 0,1 0 0,-1 0 15,0-21-15,0 0 16,0 21-16,0-21 0,1-1 0,-1 22 16,-21-21-16,0 0 0,21 21 15,-21-21-15,21 0 0,-21 0 16,0 42 15,0 0-15,0 21-16,0 1 0,0-1 15,0 0-15,0 1 0,0 20 0,0 1 16,-21-1-16,21 1 16,0-1-16,-21 1 0,21-1 0,0 22 15,0-22-15,0 1 0,0-1 0,0 22 16,-21-22-16,21 1 0,0-1 16,-22 1-16,22-1 0,0 1 0,0 21 15,0-22-15,0-21 0,0 22 0,0-1 16,0-20-16,0-1 0,-21-21 15,0 0-15,0 1 0,21-1 0,-21-21 16,0 0-16,-1 0 0,1-21 0,0-1 16,0 1-16,0-21 0,0 0 15,21-22-15,0 1 0,0-22 0,0 0 16,0 1-16,0-1 0,0 0 16,0-21-16,21 22 0,0-22 0,0 21 15,0 1-15,0-1 0,22 21 16,-22 1-16,0-1 0,21 1 15,-20 21-15,20-22 0,-21 22 0,0-1 16,22 1-16,-22 21 0,0-21 16,21-1-16,-21 22 0,1-21 0,20 21 15</inkml:trace>
  <inkml:trace contextRef="#ctx0" brushRef="#br0" timeOffset="5760.7">6413 1715 0,'0'0'0,"-42"0"16,21 0-1,21-22 1,0 1-16,0 0 0,0 0 16,21 0-16,0 0 0,0-1 15,-21 1-15,0 0 0,22 0 0,-22 0 16,0 0-1,-22 21 1,1 0-16,21 21 16,-21-21-16,0 21 0,0 0 15,21 0-15,0 0 0,0 22 16,-21-22-16,21 0 0,0 21 0,0-20 16,0-1-16,0 0 0,0 0 0,0 0 15,21-21-15,0 0 16,0 0-16,0 0 0,22 0 0,-1-21 15,-21 0-15,21 21 0,1-21 16,-1 0-16,0-22 0,1 22 0,-1 0 16,0 0-16,-20-22 0,20 22 15,-21 0-15,0 0 0,0 0 0,-21 0 16,0-1-16,0 1 0,0 0 16,-21 21-1,0 0-15,0 0 0,21 21 16,-21 0-16,21 1 15,0-1-15,0 0 0,0 21 0,0-21 16,0 1-16,0-1 0,21 21 16,-21-21-16,0 0 0,21 1 0,-21-1 15,0 0-15,21 0 0,-21 0 16,0 0-16,0 1 16,-21-22-16,0 0 15,0 0-15,0 0 16,-1-22-16,1 1 0,21 0 15,0 0-15,0 0 16,0-22-16,0 22 0,0-21 0,0 0 16,21-1-16</inkml:trace>
  <inkml:trace contextRef="#ctx0" brushRef="#br0" timeOffset="7236.23">7218 889 0,'21'-85'16,"-21"64"-16,21 0 0,-21 0 15,21 0-15,-21 0 0,0 42 32,0 0-32,0 0 15,0 21-15,0 1 0,-21 20 16,21 1-16,-21-22 0,0 22 0,0 20 16,-1-20-16,1-1 0,21 1 15,0-1-15,-21 1 0,21-1 0,0-20 16,0-1-16,0 0 0,0 1 15,0-1-15,21-21 0,-21 0 0,21 0 16,-21 1-16,22-22 0,-1 0 0,0 0 16,0 0-16,-21-22 15,21 1-15,0 0 0,-21 0 0,22 0 16,-1-22-16,0 1 0,0 21 16,-21-21-16,21-1 0,0 1 0,-21 21 15,22 0-15,-1-1 16,-21 1-16,0 0 0,21 21 15,-21 21 1,0 0-16,0 1 0,0-1 16,0 0-16,0 0 0,0 0 0,0 22 15,0-22-15,0 0 0,21 0 16,-21 0-16,21 0 0,-21 1 0,21-1 16,-21 0-16,22-21 0,-1 0 15,-21 21-15,21-21 0,0 0 0,0 0 16,0 0-1,1-21-15,-1 0 0,-21 0 0,21-1 16,0 1-16,-21 0 0,0 0 0,21-21 16,0 20-16,-21 1 0,22-21 15,-22 21-15,0 0 0,21-1 16,-21 1-16,0 42 31,0 1-31,0-1 16,0 0-16,0 0 0,0 21 15,0-20-15,0-1 0,0 0 0,0 0 16,21 0-16,-21 0 0,0 1 16,21-22-16,0 21 0,0-21 15,1 0-15,-1 0 16,0 0-16,0 0 0,0 0 0,-21-21 16,21 21-16,-21-22 0,0 1 15,0 0-15,0 0 0,0 0 16,0 0-16,0-1 0,-21 1 0,0 0 15,21 0-15,-21 0 0,0 0 16,0 21-16,-1-22 0,1 22 16,21-21-1,21 21 1,1 0-16,-1 0 0,0-21 16,0 21-16,21 0 15,-20 0-15,20 0 0,-21-21 0,21 21 16,-20 0-16,-1 0 0,0 0 15,0 0-15,0 0 0,0 21 0,-21 0 16,0 0-16,0 1 16,0-1-16,0 0 0,0 21 0,0-21 15,0 1-15,0-1 0,0 21 0,0-21 16,0 0-16,0 1 0,0-1 16,0 0-16,0 0 0,0 0 15,0-42 32,0 0-47,0 0 0,0 0 16,22-1-16,-1-20 0,0 21 0,0-21 15,0-1-15,0 22 0,22-21 16,-22 21-16,0-1 0,0 1 0,0 0 16,1 21-16,-1 0 0,0 0 15,0 0-15,0 0 16,-21 21-16,0 0 0,0 1 15,0-1-15,0 0 0,0 0 16,0 0-16,0 22 0,0-22 0,0 0 16,0 0-16,0 21 15,0-20-15,0-1 0,0 0 16,21 0-16,1-21 0,-1 0 0,0 0 16,0 0-16,0 0 0,22 0 15,-22 0-15,0 0 0,0-21 16,0 0-16,22 0 0,-22-1 15,0-20-15,21 21 0,-21-21 0,1 20 16,-1-20-16,0 21 0,0-21 0,-21 20 16,0 1-16,0 0 0,0 0 15,-21 21 1,0 21 0,0-21-16,-1 21 0,22 0 0,0 1 15,0-1-15,0 0 16,0 0-16,0 0 0,0 0 15,0 1-15,22-1 0,-1-21 0,0 21 16,-21 0-16,21 0 0,0-21 16,-21 21-16,0 1 0,0-1 15,0 0-15,0 0 16,-21-21 0,0 0-16,0 0 0,0 0 15,-1 0-15,1-21 16,21 0-1,0 0-15,-21-1 0</inkml:trace>
  <inkml:trace contextRef="#ctx0" brushRef="#br0" timeOffset="7472.1">8551 910 0,'0'0'0,"-42"-21"15,21 21-15,0 0 16,-1 0 0,22 21-1,0 0 1</inkml:trace>
  <inkml:trace contextRef="#ctx0" brushRef="#br0" timeOffset="7724.14">7070 1249 0,'0'0'16,"-22"0"-16,44 0 16,-1 0-16,0 0 15,0 0-15,21-21 0,-20 21 16,20 0-16,0 0 0,1-21 0,-22 21 16,21 0-16,0 0 0,-20-22 15,20 22-15,-21 0 0,0 0 0,0 0 16,1 0-16,-22-21 0</inkml:trace>
  <inkml:trace contextRef="#ctx0" brushRef="#br0" timeOffset="9459.77">10435 1461 0,'0'0'0,"-21"0"0,0 0 0,0 0 16,-1 0-16,1 0 0,0 0 15,-21 0-15,21 0 0,-1 0 16,-20 0-16,21 0 0,0 0 0,0 0 16,-22 0-16,22 0 15,0 0-15,42 0 47,21 0-47,-20 0 16,20 0-16,0 0 0,22 0 15,-22 0-15,22 0 0,-1 0 0,22 0 16,-22 0-16,22 0 0,0 0 16,20 0-16,-20 0 0,0 0 0,-1 21 15,1-21-15,0 0 0,-1 0 16,-20 0-16,21 0 0,-22 0 0,1 0 15,-1 0-15,-21 0 0,1 0 0,-1 0 16,-21 0-16,22 0 0,-22 0 16,-42-21 31,-1-1-47,1 22 15,21-21-15,-21 21 0,0-21 16</inkml:trace>
  <inkml:trace contextRef="#ctx0" brushRef="#br0" timeOffset="9899.83">11620 1185 0,'0'0'16,"0"-21"-16,-21 21 0,21-21 15,-21 21 1,21 21 15,0 0-31,0 1 16,21-1-16,0 0 0,22-21 15,-22 21-15,21 0 0,-21-21 0,22 21 16,-1-21-16,0 0 0,1 22 0,-1-22 16,0 0-16,1 21 0,-1-21 15,-21 0-15,22 0 0,-22 0 0,0 0 16,0 0-16,0 0 15,-21 21-15,-21-21 16,0 21 0,-21 0-16,-1-21 0,1 21 0,0 1 15,-1-1-15,1 21 0,-22-21 0,22 22 16,-21-1-16,20 0 0,1 22 16,-22-22-16,22 0 0,0 1 0,-1-1 15,1 0-15,0 1 0,21-22 16,-22 21-16,22-21 0,0 1 0,0-1 15,21 0-15,0 0 0,21-21 32,0-21-17,0 0-15</inkml:trace>
  <inkml:trace contextRef="#ctx0" brushRef="#br0" timeOffset="77437.46">13271 1334 0,'0'21'15,"22"-21"17,-1 0-32,0-21 0,0-1 15,21 22-15,-20-21 0,-1 0 16,21-21-16,-21 21 0,22-1 0,-22-20 16,0 21-16,0-21 0,0-1 15,0 1-15,-21 0 0,0-22 0,0 22 16,0 21-16,0-22 0,0 22 15,0-21-15,-21 42 0,0-21 0,0 21 16,0 0-16,0 0 0,-22 0 16,22 21-16,0 0 0,0 21 0,-22 22 15,22-1-15,0 1 16,-21 20-16,21 22 0,-1-21 0,-20 42 16,-21-21-16</inkml:trace>
  <inkml:trace contextRef="#ctx0" brushRef="#br0" timeOffset="77504.42">12996 2434 0,'0'318'31,"0"-636"-31,-63 720 0,42-317 0</inkml:trace>
  <inkml:trace contextRef="#ctx0" brushRef="#br0" timeOffset="77672.32">13039 3598 0,'0'0'15,"21"-21"-15,0 21 16,21-42-16,-21 21 0,22-22 0,-1 1 16,0-21-16,1-1 0,-1-21 0,0 22 15,1-22-15,-1-21 16,-21 22-16,0-22 0,-21 0 0,0 21 15,0-20-15,0-1 0,-21 21 0,-21 0 16,0 1-16,-1 20 0,-41-20 16,20 41-16,22 1 0,-22 0 0,22 20 15,-22 1-15,22 21 0,0 0 16,21-21-16</inkml:trace>
  <inkml:trace contextRef="#ctx0" brushRef="#br0" timeOffset="78967.87">13547 1461 0,'0'21'15,"0"0"1,0 0-16,0 0 0,0 0 16,21 1-16,0 20 15,0-21-15,0 0 0,0 0 0,1 1 0,-1-22 16,0 21-16,21-21 16,1 0-16,-22 0 0,21 0 0,0 0 15,1 0-15,-1-21 0,0-1 16,1 1-16,-1 0 0,0 0 0,1-21 15,-1 20-15,-21-20 0,22 21 0,-22-21 16,-21 20-16,0 1 0,21 0 16,-21 0-16,0 0 0,-21 21 31,0 21-31,21 0 0,-22 0 0,1 0 16,0 1-16,21 20 15,-21-21-15,0 21 0,0 1 0,21-22 16,0 21-16,0-21 0,-22 22 0,22-22 15,0 0-15,0 0 0,0 0 16,0-42 15,0 0-31,22 0 0,-22 0 16,21 0-16,0-1 0,-21-20 16,21 21-16,0 0 0,-21 0 0,21-1 15,-21 1-15,22 0 0,-22 0 16,21 21-16,0 0 15,-21 21 1,21 0-16,-21 0 16,0 1-16,0-1 0,21 0 0,-21 0 15,21 0-15,1 22 0,-1-22 16,0 0-16,0 0 0,0-21 0,0 21 16,1-21-16,20 0 0,-21 0 15,21 0-15,1 0 0,-1 0 0,0 0 16,1 0-16,-1-21 0,0 0 15,22 0-15,-22 0 0,1-1 0,-22 1 16,21-21-16,-21 21 0,0-22 0,1 22 16,-22 0-16,0 0 0,0 0 15,0 0-15,-22-1 0,-20 22 16,21 0-16,-21 0 0,20 0 16,-20 0-16,0 0 0,-1 22 0,22-1 15,-21 0-15,21 0 0,-22 21 16,22-20-16,21 20 0,-21-21 0,21 0 15,0 22-15,0-22 0,0 0 0,0 0 16,0 0-16,21 0 0,0-21 16,1 0-16,-1 22 0,0-22 0,0 0 15,21 0-15,-20 0 0,20-22 16,-21 1-16,21 0 0,1-21 16,-1-1-16,-21 1 15,0 0-15,1-1 0,-1 1 0,0-21 16,0 20-16,0-20 0,0-1 15,1 1-15,-1-1 0,-21 1 0,21-1 16,-21 22-16,0 0 0,0-1 16,0 22-16,-21 21 15,0 0-15,-1 21 16,1 22-16,0-1 0,0 0 0,0 1 16,0-1-16,-1 0 0,22 22 15,0-22-15,-21 22 0,21-22 0,0 0 16,0 1-16,0-1 0,0 0 15,-21 1-15,21-1 0,42-21 0,-20 0 16,-1 0-16,0 1 0,21-1 16,-21-21-16,1 0 0,20 0 15,-21 0-15,21 0 0,-20 0 0,20-21 16,0-1-16,-21 1 0,1 21 0,-1 0 16,21-42-16,0 21 0,1-22 15,-1 22-15,22-21 0,-22 0 0,0-22 16,-21 22-16,22-1 0,-22-20 15,0 21-15,0-1 0,-21 1 0,21 0 16,-21-1-16,0 22 0,0-21 16,0 21-16,-21-1 15,0 22-15,0-21 0,0 0 16,0 21-16,-1 0 0,22 21 16,-21 0-16,0 1 0,21-1 0,-21 0 15,0 0-15,0 21 0,21-20 16,-43-1-16</inkml:trace>
  <inkml:trace contextRef="#ctx0" brushRef="#br0" timeOffset="79379.63">15854 1736 0,'0'0'0,"0"-21"16,0-1-16</inkml:trace>
  <inkml:trace contextRef="#ctx0" brushRef="#br0" timeOffset="80412.03">13991 1101 0,'-21'0'32,"0"21"-17,0-21-15,21 21 16,0 0-16,-22-21 0,22 21 15,0 1-15,22-22 32,-1 0-32,0 0 15,0 0-15,0-22 0,0 22 0,1-21 16,-1 0-16,0 21 0,-21-21 0,21 21 16,-21-21-16,0 0 15,-21 21-15,0 0 0,0 0 16,-22 0-16,22 0 0,0 0 15,0 21-15,0-21 0,-1 21 0,1 0 16,0-21-16,21 21 16,0 0-16,21-21 0,22 0 15,-1 0-15,0 0 16</inkml:trace>
  <inkml:trace contextRef="#ctx0" brushRef="#br0" timeOffset="83344.78">15960 1037 0,'-22'0'16,"44"0"31,-1-21-47,0 21 16,0-21-16,0 21 0,22-21 0,-22 0 15,0-1-15,21 1 0,-21 0 16,1 0-16,-22 0 0,21 0 15,-21-1-15,0 1 16,-21 21-16,-1 0 0,1 0 0,-21 0 16,21 0-16,-22 0 0,1 0 15,21 0-15,-21 21 0,-1 1 16,22-1-16,-21 0 0,21 0 0,-1 21 16,1-20-16,21 20 0,0-21 15,0 21-15,0-20 0,0-1 0,0 0 16,0 0-16,0 0 0,21 0 15,1-21-15,20 22 0,-21-22 0,0 0 16,22 0-16,-22 0 0,21 0 16,-21 0-16,22 0 0,-22 0 0,0 0 15,0 0-15,0 0 16,-42 0 0,0 0-16,-21 0 0,20 21 15,-20-21-15,21 21 0,-21-21 16,-1 21-16,22 0 0,-21 0 0,21 1 15,-1-1-15,-20 0 0,21 0 16,0 0-16,21 22 0,0-22 0,0 0 16,0 0-16,0 0 0,0 0 15,0 1-15,0-1 0,21 0 0,0 0 16,0 0-16,0-21 0,1 0 0,20 21 16,-21-21-16,21 0 0,1 0 15,-1 0-15,0-21 0,1 0 0,-1 0 16,0 0-16,22 0 0,-22-22 15,1 22-15,-1-21 0,21-1 16,-20-20-16,-1-1 0,0 1 16,1-22-16,-1 22 0,0-22 0,1 0 15,-22 1-15,21 20 0,-21 1 16,-21-1-16,0 22 0,0 0 0,0 20 16,0 1-16,0 0 0,-21 63 31,0-20-31,0 20 0,0 0 15,0 1-15,-1 20 0,1 1 0,0-1 16,0 1-16,0-1 0,0 1 16,-1-1-16,22 1 0,-21-1 0,21-21 15,0 22-15,0-22 0,0 1 16,0-1-16,21 0 0,1-21 16,-1 1-16,0 20 0,0-42 0,21 21 15,-20-21-15,20 21 0,0-21 16,-21 0-16,22 0 0,-1-21 0,0 0 15,1 0-15,-22 0 0,21-1 16,1 1-16,-22-21 0,21 21 0,-21 0 16,0-22-16,1 22 0,-22 0 15,0-21-15,0 20 0,0 1 16,0 0-16,-22 21 16,1 0-16,0 0 0,0 21 0,0 0 15,0 1-15,-1-1 0,1 0 16,0 0-16,0 0 0,21 0 15,0 22-15,0-22 0,0 0 0,0 0 16,0 0-16,0 1 0,21-1 16,0 0-16,22-21 0,-22 0 0,21 0 15,-21 0-15,22 0 0,-1 0 16,0-21-16,1 21 0,-1-21 0,21-1 16,-20 1-16,-22 0 0,21-21 15,-21 21-15,22-1 0,-22 1 0,0-21 16,-21 21-16,0 0 0,0-1 15,0 1-15,0 42 32,0 1-32,0-1 0,-21 0 15,0 0-15,21 0 0,-21 0 0,21 22 16,-22-22-16,1 0 0,21 0 16,0 0-16,0 1 0,0-1 0,0 0 15,-21 0-15,21 0 0,0-42 31,21 0-15,0 0-16,1 0 0,-22-1 16,21 1-16,0-21 0,0 21 0,-21 0 15,21-1-15,0 1 16,-21 0-16,22 0 0,-22 0 0,21 0 16,0 21-1,0 0-15,-21 21 16,21 0-16,-21 0 0,0 0 15,0 0-15,0 1 0,0-1 0,0 0 16,0 0-16,0 0 0,21 0 0,-21 1 16,0-1-16,0 0 15,22-21-15,-1 0 16,0 0-16,0 0 0,0 0 16,0-21-16,1 0 0,-1-1 15,0 1-15,0 0 16,-21 0-16,21 0 0,-21 0 0,21-22 15,-21 22-15,22 0 0,-22 0 16,0 0-16,0-1 0,0 44 31,0-1-15,0 0-16,0 0 0,0 0 0,0 0 16,0 22-16,0-22 0,0 0 15,21 0-15,0 0 0,-21 1 0,21-1 16,0 0-16,0 0 0,1 0 15,20-21-15,-21 0 0,21 0 0,1 0 16,-1 0-16,0 0 16,1 0-16,-1 0 0,0 0 0,1-21 15,-22 0-15,21 0 0,-21 0 16,1-1-16,-1-20 0,0 21 0,-21 0 16,21-22-16,-21 22 0,0 0 0,0 0 15,0 0-15,-21 21 16,0 0-16,0 0 0,-1 0 0,1 0 15,0 0-15,0 21 0,0 0 16,0 0-16,21 0 0,0 1 0,0-1 16,0 0-16,0 0 0,0 21 15,0-20-15,21-1 0,0 0 0,0-21 16,-21 21-16,42 0 0,-20-21 16,-1 0-16,0 0 0,0 0 15,21 0-15,-20 0 0,20 0 0,-21-21 16,0 0-16,22 0 0,-22 0 15,0-1-15,0 1 0,0 0 0,0-21 16,1 21-16,-22-1 0,0 1 16,0 0-16,0 0 15,0 42 1,0 0-16,-22 0 16,22 1-16,-21-1 0,0 0 0,21 0 15,0 0-15,0 0 0,0 1 16,-21-1-16,21 0 0,0 0 0,0 0 15,-21-21-15,21 21 0,0-42 32,0 0-17,0 0-15,21 0 0,0 0 16,-21-1-16,21-20 0,0 21 0,1 0 16,-22-22-16,21 22 0,0-21 15,0 21-15,0 0 0,0-1 16,1 22-16,-1-21 0,0 21 15,0 0-15,0 0 0,-21 21 16,21 1-16,-21-1 0,22 0 0,-22 0 16,0 0-16,21 0 0,-21 22 15,0-22-15,0 0 0,0 0 0,0 0 16,0 1-16,0-1 0,21 0 16,-21 0-16,21-21 0,0 0 15,0 0-15,1 0 16,-1 0-16,0-21 0,0 0 0,21 0 15,-20-1-15,-1-20 0,21 0 16,-21-1-16,0 1 0,22 0 0,-22-22 16,21 1-16,-21-1 0,22-20 15,-22 20-15,0-21 0,0 22 16,0-1-16,-21 22 0,0 0 0,0-1 16,0 22-16,0 0 0,0 42 31,-21 22-31,-21-22 0,21 21 15,0 22-15,-1-1 0,-20 1 0,21-1 16,0 1-16,0-1 0,-1 1 16,1-22-16,0 21 0,0-20 0,21 20 15,0-20-15,0-1 16,0 0-16,0-21 0,0 22 0,21-22 0,0 0 16,0-21-16,1 21 15,20-21-15,-21 0 0,21 0 0,1 0 16,-1-21-16,0 0 0,1 0 0,-1 0 15,0-1-15,1 1 0,-1-21 16,0 21-16,-20-22 0,-1 22 0,0-21 16,0 21-16,-21 0 0,0-1 15,0 1-15,-21 21 16,0 0-16,0 0 16,21 21-16,0 1 0,0-1 15,0 0-15,0 0 0,21 0 16,0 0-16,0 1 0,0 20 15,0-21-15,1 0 0,-22 0 0,0 1 16,0-1-16,0 0 0,0 0 16,-22 0-16,1 0 0,0 1 0,0-22 15,-21 21-15,20-21 0,-20 0 16,21 0-16,-21 0 0,20 0 0,1 0 16,0-21-16,0-1 15,21 1-15,-21 0 0,21 0 0,0-21 16,0-1-16,-21 1 0</inkml:trace>
  <inkml:trace contextRef="#ctx0" brushRef="#br0" timeOffset="83444.73">19643 1037 0,'0'-21'16</inkml:trace>
  <inkml:trace contextRef="#ctx0" brushRef="#br0" timeOffset="83552.45">19981 1016 0,'21'0'0,"22"0"0,-1 0 15,0 0-15,1 0 0,20 0 16,-20-21-16,20 21 0,-21 0 0,1 0 16,20-21-16,-20 21 0,-22 0 15,21 0-15,-21 0 0,-63 0 16</inkml:trace>
  <inkml:trace contextRef="#ctx0" brushRef="#br0" timeOffset="84586.99">13123 2011 0,'-21'42'47,"0"-21"-32,0 1-15,0 20 0,-1 0 16,1 1-16,0-1 0,0 21 0,0 1 15,0-1-15,-1 22 0,22-21 16,0 20-16,-21-20 0,21 20 0,0-20 16,0-1-16,0 1 0,0-1 0,21-20 15,1 20-15,20-20 0,-21-1 16,21 0-16,1-21 0,-22 1 16,21-1-16,1 0 0,-22 0 0,21-21 15,-21 0-15,0 0 0,22 0 16</inkml:trace>
  <inkml:trace contextRef="#ctx0" brushRef="#br0" timeOffset="85647.81">762 3704 0,'0'0'0,"0"-21"0,0 0 15,0 0-15,0 0 0,-21-1 16,0 22-16,21-21 0,-22 21 15,1 0-15,0 0 0,0 21 16,21 1-16,-21-1 0,0 21 16,21 22-16,0-1 0,-22 1 0,22 20 15,0 1-15,0 21 0,-21-22 16,21 1-16,0 0 16,0 21-16,0-22 0,-21 1 0,21-22 15,0 22-15,0-21 0,0-22 16,0 0-16,0 1 0,0-22 0,0 0 15,0 0-15,21-21 16,-21-21-16,0-21 0,0 20 16,0-20-16,0-21 0,0 20 15</inkml:trace>
  <inkml:trace contextRef="#ctx0" brushRef="#br0" timeOffset="86022.11">42 3810 0,'0'0'0,"-42"-21"0,42 0 0,0 0 16,0-1-16,0-20 0,0 21 16,0 0-16,0 0 0,42-1 15,1 1-15,20 0 0,1 0 0,-1 0 16,1 0-16,20 21 0,1 0 16,-22 0-16,22 21 0,0 0 0,-1 0 15,1 21-15,0 1 0,-1-1 16,-20 22-16,-1-1 0,-20 22 15,-1-1-15,-21 1 0,-21 0 0,0-1 16,-21 1-16,-21 0 0,-1-1 16,-20-20-16,-1 21 0,1-22 0,-1 1 15,-20-22-15,20 0 16,1 1-16,-1-1 0,1-21 0,-1-21 16,22 0-16,-22 0 0,22 0 15,21 0-15,-21 0 0,20 0 16,22-21-16,0 0 0,0 0 0,0-1 15,22-20-15,20 21 0,-21 0 16,21 0-16,1-1 0,-1-20 0,0 21 16,22 0-16,-22 0 0</inkml:trace>
  <inkml:trace contextRef="#ctx0" brushRef="#br0" timeOffset="86384.9">1291 4530 0,'0'0'0,"21"0"15,-21-21-15,0-1 16,0 1-16,21 0 0,1 0 16,-1 21-16,0-21 0,-21 0 15,21-1-15,0 22 0,22 0 0,-22 0 16,0 0-16,21 0 0,-21 0 16,1 22-16,-1-1 0,21 0 0,-42 21 15,21-21-15,-21 22 0,0-22 16,0 21-16,0 1 0,0-1 15,0-21-15,0 21 0,-21-20 16,21-1-16,0 0 0,-21 0 16,0-21-16,0 0 0,-1-21 15,22 0 1,0 0-16,-21-1 0,21 1 0,0-21 16,0 0-16,0 20 0,0-20 15,0 0-15,0-1 0,21 1 0,1 0 16,-1 21-16,0-22 0,21 22 15,-21 0-15,1 0 0,20 21 0,-21-21 16,21 21-16,-20 0 0,-1 0 16</inkml:trace>
  <inkml:trace contextRef="#ctx0" brushRef="#br0" timeOffset="86737.09">2117 4339 0,'0'21'0,"-22"22"16,22-1-16,-21-21 0,21 0 15,-21 1-15,0 20 0,21-21 16,0 21-16,0-20 0,-21 20 16,21-21-16,0 0 0,0 22 0,0-22 15,0 0-15,0 0 0,0 0 16,21-21-16,0 0 0,0 0 16,0 0-16,1-21 0,20 21 15,-21-21-15,21 0 0,-20-22 16,-1 22-16,21 0 0,-21-21 0,-21 21 15,0-22-15,0 22 0,0-21 16,-21 21-16,0-22 0,-21 22 0,20 0 16,-20 21-16,0 0 0,-1 0 15,1 0-15,21 0 0,-21 0 16,20 21-16,1-21 0,0 21 0,0 0 16,21 1-16,21-1 15,0-21-15,0 0 16,22 0-16,-22 0 0,21-21 15,1-1-15,20 1 0</inkml:trace>
  <inkml:trace contextRef="#ctx0" brushRef="#br0" timeOffset="87000.94">2582 4297 0,'0'0'0,"21"0"16,-21 21-16,0 0 16,0 22-16,0-1 0,0 0 0,0 1 15,0-1-15,0 21 0,-21 22 16,21 0-16,0-1 0,0 1 0,0 21 15,-21 0-15,0-22 0,0 22 16,21 0-16,-21 0 0,-1 0 0,1 0 16,0-1-16,0-20 15,0 21-15,0-21 0,21-1 0,0-20 16,0-1-16,-22 1 0,22-22 0,0 0 16,0-20-16,22-44 15,-1 1-15,0-21 16,-21 0-16,21-1 0,0-20 15,0-1-15,-21-20 0,0-1 0,0 0 16,0-21-16,0 22 0</inkml:trace>
  <inkml:trace contextRef="#ctx0" brushRef="#br0" timeOffset="87260.1">2392 4890 0,'0'0'0,"-64"-276"16,64 213-16,0-22 0,0 43 0,0-22 15,0 22-15,0 21 0,43 0 16,-22 0-16,21-1 0,0 22 0,1 0 15,20 0-15,-20 0 0,20 0 16,-21 22-16,22-1 0,-22 0 0,1 0 16,-1 21-16,-21-20 0,0 20 15,-21 0-15,0 1 0,0-1 0,-21 0 16,0 1-16,-21-1 0,-1 0 16,-20 1-16,20-1 0,-20-21 0,21 21 15,-1-20-15,1-22 0,0 21 16,20-21-16,1 0 0,21-21 15,0-1-15,21-20 0,1 21 16,-1-21-16,21-1 0,0 1 16,1 0-16</inkml:trace>
  <inkml:trace contextRef="#ctx0" brushRef="#br0" timeOffset="89184.93">3662 3831 0,'42'-21'0,"-84"42"0,105-84 0,-42 42 15,-21-1-15,0 1 0,0 0 0,-21 42 16,0 0 0,0 1-16,0 20 0,-22 21 15,22 1-15,-21-1 0,21 22 16,-22 0-16,22-22 0,-21 22 0,21 0 16,-22-1-16,22-20 0,0-1 15,0 1-15,0-1 0,0-20 0,-1-1 16,22 0-16,-21-21 0,21 1 15,0-44 1,0 1 0,21-21-16,1 21 0,-1-22 0,-21 1 15,21 0-15,0-1 0,-21 1 0,0 21 16,21-21-16,-21 20 16,21 1-16,-21 0 0,22 42 15,-22 0 1,21 1-16,-21 20 0,0-21 0,21 21 15,0 1-15,0-22 0,-21 21 0,21 1 16,1-22-16,-1 21 0,-21-21 16,21 0-16,0 1 0,0-1 0,22 0 15,-22-21-15,0 0 0,0 0 16,21 0-16,-20 0 0,20-21 0,-21 0 16,21-1-16,1 1 0,-22-21 15,21 0-15,1-1 0,-22 1 0,0-22 16,21 1-16,-21-1 0,1-20 15,-22-1-15,0 0 0,0 1 16,0-1-16,0 0 0,-22 1 0,1-1 16,-21 22-16,0 20 0,-1-20 15,1 42-15,0-1 0,-22 1 0,22 21 16,-22 0-16,22 21 0,-22 1 16,22 20-16,0 0 0,21 1 0,-22 20 15,22 1-15,0-1 0,0 22 16,21-1-16,0 1 0,0-21 0,0 20 15,21-20-15,0 20 0,0-20 0,22-22 16,-1 22-16,0-22 0,22-21 16,-22 22-16,22-22 0,-1-21 15,1 0-15,-1 0 0,1 0 0,-1 0 16,1-21-16,-1-1 0,1 1 16,-1 0-16,1-21 0,-1 21 0,-21-22 15,1 1-15,-1 0 0,-21 20 16,0-20-16,1 0 0,-22-1 0,0 22 15,0-21-15,0 21 0,-22 42 32,22 0-32,-21 21 0,0-20 0,21 20 15,0 0-15,0 1 0,0 105 32,0-127-32,0 21 0,0-21 0,21 1 15,0-1-15,1 0 0,-1-21 16,0 0-16,21 0 0,-21 0 0,22 0 15,-22 0-15,0 0 0,21-21 16,1 0-16,-22-1 0,0 1 0,21 0 16,-20 0-16,-1-21 0,0 20 0,-21-20 15,0 0-15,0-1 0,0 1 16,0 0-16,-21-1 0,0 1 0,-1 0 16,1-1-16,-21 22 0,0 21 15,20 0-15,-20 0 0,0 0 0,-1 21 16,1 1-16,0-1 0,21 21 15,-1 0-15,1-20 0,0 20 16,21 0-16,0 1 0,0-22 0,0 21 16,21-21-16,0 0 0,1 1 15,-1-1-15,21 0 0,-21 0 0,22-21 16,-1 0-16,0 0 0,-21 0 0,22 0 16,-1 0-16,0 0 0,1-21 15,-22 21-15,21-21 0,1 0 0,-22-1 16,21-20-16,-21 21 0,0 0 0,1-22 15,-1 22-15,0-21 0,0 21 16,-21 0-16,0-1 0,0 1 0,0 42 31,0 1-15,0-1-16,-21 21 0,21-21 0,-21 0 16,21 1-16,0 20 0,0-21 15,0 0-15,0 0 0,0 1 0,0-1 16,0 0-16,21-21 0,0 0 15,-21 21-15,21-21 0,0 0 0,1 0 16,-1 0-16,0-21 0,0 21 0,21-21 16,-20 0-16,-1-1 0,0 1 15,0 0-15,21 0 0,-20 0 16,-22-22-16,21 22 0,0 0 0,-21 0 16,21 0-16,-21 0 0,0 42 31,0 0-31,0 0 0,0 0 15,0 0-15,0 22 0,0-22 16,0 0-16,0 0 0,0 0 0,21 1 16,0-1-16,1 0 15,-1-21-15,0 0 0,0 0 16,0 0-16,0 0 0,1 0 0,-1 0 16,0 0-16,0 0 0,0-21 15,-21 0-15,21-1 0,1 1 16,-22-21-16,0 21 0,0 0 0,0-22 15,0 22-15,0-21 16,0-1-16,-22 1 0,1 21 0,0-21 16,21 20-16,0 1 0,-21 0 0,21 0 15,0 0 1,21 21 0,0 0-16,0 0 0,1 0 15,-1 0-15,21 0 0,0 0 0,-20 0 16,20 0-16,0 0 0,1 21 0,-22-21 15,21 21-15,0 0 0,-20 0 16,-1 1-16,0-1 0,-21 0 16,0 21-16,0-21 0,0 1 0,0 20 0,0-21 15,0 0-15,0 0 0,-21 22 16,21-22-16,-21 0 0,-1 0 16,22 0-16,0 1 0,-21-22 15,21 21 1,0-42-1,0-1 1,0 1-16,21 0 0,1-21 16,-1 21-16,0-22 0,0 1 0,0 0 15,22-1-15,-22 1 0,21-22 16,0 22-16,-20 21 0,20-21 16,0 20-16,1 1 0,-22 21 0,21 0 15,-21 0-15,22 0 0,-22 21 16,0 22-16,0-22 0,-21 21 0,0 1 15,0-22-15,0 21 0,0 0 0,0 1 16,0-22-16,0 21 0,0-21 16,-21 1-16,0-1 0,21 0 0,-21 0 15,21 0-15,-22-21 0,22 21 0</inkml:trace>
  <inkml:trace contextRef="#ctx0" brushRef="#br0" timeOffset="89836.02">8043 4424 0,'0'0'0,"-42"-21"0,21 21 16,-64-21-1,43 21-15,21 0 0,42 0 32,0 0-32,42 0 15,-20 0-15,20 0 0,-20 0 0,41 0 16,-20 0-16,20 0 0,-20 0 16,42 0-16,-22 0 0,1 0 15,0 0-15,-1 0 0,1 0 0,-21 0 16,20 0-16,-41 0 0,20 0 0,-21 0 15,-20 0-15,-1 0 0,0 0 16,-21-22-16,-21 22 16,-22 0-16,22-21 0,-21 21 0,0 0 15,-1-21-15,22 21 0,-21-21 16,21 0-16,-1 21 0,22-21 16,0-1-16,22 22 15,-1-21-15,0 21 16,0 0-16,0 0 0,22 0 0,-22 0 15,0 21-15,0 1 0,0-1 16,-21 0-16,0 21 0,0-21 16,0 22-16,0-1 0,0-21 0,0 22 15,-21-22-15,0 21 0,0-21 16,0 0-16,-1 1 0,1-1 0,21 0 16,0 0-16,-21 0 0</inkml:trace>
  <inkml:trace contextRef="#ctx0" brushRef="#br0" timeOffset="91976.99">11007 4064 0,'0'0'0,"-43"0"16,22 0 0,21-21-1,0 0-15,21 21 16,0-21-16,1-1 0,20 1 0,-21 0 15,21 0-15,22 0 0,-22 0 0,1-22 16,20 22-16,-21-21 0,1 21 16,20-22-16,-42 1 0,22 0 0,-22-1 15,0 1-15,-21 0 0,0-1 16,0 22-16,0 0 0,-42 0 0,21 21 16,-22 0-16,-20 0 0,-1 21 0,1-21 15,-1 21-15,1 21 0,-1-20 16,1-1-16,20 21 0,1-21 15,21 22-15,21-22 0,0 21 0,0-21 16,21 0-16,0 22 0,22-22 16,-1 21-16,0 1 0,1-1 0,-1-21 15,0 43-15,-21-22 0,22 0 16,-1 1-16,-21 20 0,0-21 0,1 22 16,-22-22-16,0 1 0,0 20 0,0-21 15,-22 1-15,1-1 0,-21-21 16,0 22-16,-1-22 0,1 0 0,-22 21 15,1-42-15,-1 21 0,1-21 0,-1 0 16,1 0-16,21 0 0,-22 0 16,1-21-16,20 0 0,1 0 15,0-21-15,20 20 0,-20-20 0,21 0 16,0-1-16,21 1 0,0-21 16,0-1-16,0 1 0,0-1 0,0 1 15,0-1-15,0 22 0,0-1 16,21 22-16,0-21 0,0 42 0,0 0 15,1 0-15,-1 42 0,-21-21 16,21 22-16,0-1 0,-21 22 16,21-22-16,0 21 0,-21 1 0,22-22 15,-1 22-15,-21-22 0,21 22 16,0-22-16,0 0 0,0 1 16,22-22-16,-22 21 0,0-21 0,21 22 15,-20-22-15,20 0 0,0-21 16,1 21-16,-1-21 0,0 0 0,1 0 15,20 0-15,-21-21 0,1 0 0,-1 0 16,22-1-16,-22 1 0,0-21 16,1 21-16,-1-22 0,0 22 0,1-21 15,-22 0-15,21-1 0,-21 1 0,0-22 16,-21 22-16,0 0 0,0 21 16,0-1-16,0 1 0,0 0 0,-21 21 15,0 0-15,0 21 16,0 0-16,0 1 0,-1-1 0,1 21 15,21 0-15,-21-20 0,21 20 16,-21 0-16,21-21 0,0 22 16,0-22-16,0 21 0,0-21 0,21 1 15,0-1-15,0 0 0,1 0 0,-1-21 16,0 21-16,21-21 0,-21 0 16,22 0-16,-22 0 0,21 0 0,-21 0 15,22-21-15,-1 0 0,0 0 0,-20 0 16,20-1-16,0-20 15,1 21-15,-1-21 0,-21-22 0,21 22 16,1-22-16,-22-20 0,21 20 0,1-21 16,-22 22-16,0-22 0,0 22 15,0-22-15,0 22 0,1-1 0,-22 22 16,0-1-16,0 1 0,0 21 16,-22 21-1,1 21-15,0 21 0,0 1 16,0-1-16,0 0 0,-1 22 0,1-1 15,21 1-15,0-1 0,-21 1 0,21-1 16,0 1-16,0-1 0,0 1 16,0-1-16,0-20 0,0-1 0,21 0 15,0 1-15,1-22 0,-22 21 0,21-21 16,0 1-16,21-22 0,-21 21 16,1-21-16,-1 0 0,0 0 15,21 0-15,-21 0 0,22-21 0,-22-1 16,0 22-16,21-21 0,-20-21 15,-1 21-15,21-22 0,-21 22 0,-21-21 16,21 0-16,-21-1 0,0 1 0,0 0 16,0 20-16,0 1 0,0 0 15,-21 21-15,0 21 16,0 0-16,0 1 0,21-1 16,-21 21-16,-1-21 0,22 22 0,0-1 15,0-21-15,0 21 0,0-20 16,0-1-16,0 0 0,0 0 0,22 0 15,-1 0-15,0 1 0,21-22 0,-21 0 16,1 0-16,20 0 0,-21 0 16,21 0-16,-20 0 0,20 0 15,0 0-15,-21-22 0,22 1 0,-22 0 16,21 0-16,-21-21 0,22 20 0,-22-20 16,21 0-16,-21-1 0,22 1 15,-1 0-15,-21-1 0,0 22 0,22-21 16,-22 21-16,0 0 0,0 21 15,0 0-15,-21 21 16,0 0-16,0 0 16,0 0-16,0 0 0,0 1 15,0-1-15,0 0 16,0-42 15,0 0-15,0-1-16,0 1 15,0 0-15,0 0 0,0 0 16,0 0-16,-21-1 16,0 22-1,0 0-15,21 22 0,-21-22 16,0 21-16,-1 0 0,22 0 16,-21 21-16,21-20 0,-21-1 15,21 21-15,0-21 0,0 22 0,0-22 16,0 0-16,0 21 0,0-21 0,0 1 15,0-1-15,21 0 0,0 0 16,22-21-16,-22 21 0,0-21 0,0 0 16,0 0-16,1 0 0,20 0 0,-21 0 15,0 0-15,22 0 0,-22-21 16,21 0-16,0 0 0,-20 0 0,20-22 16,0 22-16,-21-21 0,22-22 15,-1 22-15,0-22 0,1 1 0,-1-22 16,0 22-16,1-1 0,-22 1 15,21-22-15,1 22 0,-22-1 0,0-21 16,0 43-16,0-21 0,-21 20 16,0 1-16,0 21 0,-21 21 15,0 0-15,0 21 16,0 21-16,-22-21 0,-20 85 16,20-42-16,22-1 0,-21 1 15,21-1-15,-22 22 0,22-22 0,0 22 16,0-21-16,21-1 0,0 1 0,0-1 15,0 1-15,0-22 0,0 0 16,0-21-16,0 22 0,0-22 0,21 21 16,0-42-16,0 21 0,1 1 0,-1-22 15,21 0-15,-21 0 0,0 0 16,22 0-16,-22 0 0,21 0 16,1-22-16,-22 1 0,21 0 0,-21 0 15,22 0-15,-22-22 0,0 1 16,0 0-16,0-1 0,0 1 0,-21-21 15</inkml:trace>
  <inkml:trace contextRef="#ctx0" brushRef="#br0" timeOffset="92191.97">14076 3937 0,'0'0'0,"-64"0"0,22 0 16,21 21-16,0-21 0,42 0 15,21 0 1,0 0-16,1 0 0,20 0 0,1 0 15,-22 0-15,22 0 0,-1 0 16,1 0-16,-1 0 0,-21 0 0,22-21 16,-22 21-16,1 0 0,-1 0 0,0-21 15,1 21-15,-22 0 0,0 0 16,-21-21 0,-21 21-16,0 0 0</inkml:trace>
  <inkml:trace contextRef="#ctx0" brushRef="#br0" timeOffset="93496.12">1460 6054 0,'0'0'0,"-21"-21"16,0 21-16,0-22 15,0 22-15,0-21 0,-1 21 16,1 0-16,0 0 0,0 0 15,0 21-15,0 1 0,-22 20 0,22 21 16,0-20-16,0 41 16,0 1-16,-1-21 0,1 20 0,21 1 15,0 0-15,0-1 0,-21 1 0,21-22 16,-21 1-16,21-1 16,-21 1-16,21-1 0,0-20 0,-21-1 15,21-21-15,0 22 0,0-22 16,-22-21-16,1 0 15,0-21 1,0-1-16</inkml:trace>
  <inkml:trace contextRef="#ctx0" brushRef="#br0" timeOffset="94044.11">381 6562 0,'0'0'0,"-21"-64"0,0 22 0,-1-22 16,22 22-16,0-21 15,0 20-15,0 1 0,22 0 16,-1-1-16,21 1 0,0 21 0,1-22 16,-1 22-16,22 21 0,-22 0 15,21 0-15,1 0 0,-1 21 0,1 1 16,-1 20-16,-20 0 0,20 1 16,1-1-16,-22 21 0,0 1 15,1-1-15,-1 1 0,-21 21 0,0-22 16,1 1-16,-1-1 0,-21 1 15,0-1-15,0-21 0,0 1 16,0-1-16,0 0 0,0-20 16,0-1-16,0 0 0,-21-21 15,-1 0-15,1 0 16,21-21-16,0 0 0,0-1 0,0-20 16,0 0-16,0-1 0,0 1 15,21-21-15,1-22 0,-1 21 0,21-20 16,-21-1-16,22 0 0,-1 1 15,0 20-15,1 1 0,20-1 0,-21 22 16,1 21-16,20 0 16,-20 21-16,-1 0 0,0 0 0,-21 21 15,22 0-15,-22 21 0,0 22 16,0-22-16,0 22 0,-21-1 0,0 22 16,0-1-16,0-20 0,0 21 15,0-22-15,-21 1 0,0 20 0,21-20 16,-21-1-16,0-20 0,21 20 15,-21-21-15,21 1 0,0-1 16,0-21-16,0 0 0,0 1 0,0-1 16,0-42-1,0-1-15,21-20 16,0 21-16</inkml:trace>
  <inkml:trace contextRef="#ctx0" brushRef="#br0" timeOffset="95436.71">2286 6858 0,'0'0'0,"42"-21"15,-42 0-15,43-22 16,-22 22-16,-21 42 16,0 1-1,-21-1-15,-1 0 0,1 21 0,0-21 16,21 22-16,0-1 0,0-21 16,0 22-16,0-1 0,0 0 0,0 1 15,0-22-15,0 21 0,0-21 16,21 0-16,0 1 0,1-22 15,-1 0-15,0 0 0,0 0 16,21 0-16,-20 0 0,20-22 0,-21 1 16,21 0-16,-20 0 0,20-21 15,-21 20-15,0-20 0,0 21 0,1-21 16,-22 20-16,0-20 0,0 0 0,0-1 16,0 1-16,-22 21 0,1-21 15,0 20-15,-21-20 0,21 42 0,-22 0 16,1 0-16,0 0 0,-1 0 15,1 21-15,21 0 0,-22 1 0,22 20 16,0-21-16,0 21 0,21 1 16,0-22-16,0 21 0,0 1 15,0-22-15,0 21 0,21-21 16,0 0-16,22 1 0,-22-1 0,0 0 16,21-21-16,1 0 0,-22 0 15,21 0-15,0 0 0,1-21 0,-1 0 16,0-1-16,22 1 0,-22-21 15,1 21-15,-1-22 0,0 22 0,1-21 16,-22 0-16,0 20 0,0-20 0,0 21 16,0-21-16,-21 20 0,22 1 15,-22 0-15,0 42 16,0 0 0,-22 1-16,22 20 0,-21-21 15,21 0-15,0 22 0,0-22 0,-21 21 16,21-21-16,0 0 0,0 1 15,0-1-15,0 0 0,0 0 0,21-21 16,0 0 0,1 0-16,-1 0 0,0 0 0,0-21 15,21 21-15,-20-21 0,-1 0 16,0-1-16,21 1 0,-21 0 0,1 0 16,-1-21-16,0 20 0,0-20 0,0 21 15,-21 0-15,0 0 0,21-1 16,-21 1-16,0 42 31,-21 1-31,0-1 0,21 21 16,0-21-16,0 0 0,-21 1 0,21 20 15,0-21-15,0 0 0,0 0 16,0 1-16,0-1 0,0 0 0,0 0 16,21-21-16,0 0 15,0 0-15,1 0 0,-1 0 0,0 0 16,21-21-16,-21 21 0,1-21 15,20 0-15,-21-1 0,21 1 16,-20 0-16,20 0 0,-21 0 0,0-22 16,0 22-16,-21 0 0,22 0 0,-22 0 15,21 0-15,-21 42 32,0 0-32,0 0 15,0 0-15,0 0 0,0 1 0,0 20 16,0-21-16,0 0 0,0 0 0,0 22 15,0-22-15,0 0 0,0 0 16,0 0-16,0 1 0,0-1 16,-21-21 15,-1-21-31,22-1 16,-21 22-16,0-21 15,0 0-15,21 0 0,-21 0 0,0 0 16,21-1-16,-22 22 0,22-21 15,0 42 1,0 1 0,0-1-16,0 0 0,22-21 15,-1 21-15,0 0 0,0 0 0,0 1 16,0-22-16,22 21 0,-22-21 0,0 0 16,21 0-16,1 0 0,-22 0 15,21 0-15,1 0 0,-1 0 0,0-21 16,1 21-16,-1-22 0,-21 1 15,21 0-15,-20 0 0,20 0 16,-21 0-16,0-1 0,0-20 0,-21 21 16,0 0-16,0-22 0,0 22 15,0 0-15,0 0 0,0 0 0,0 0 16,-21 21-16,0 0 16,0 0-16,21 21 15,-21 0-15,21 0 0,-21 0 0,21 22 16,0-22-16,0 0 0,0 0 0,0 0 15,0 22-15,21-22 0,-21 0 16,21 0-16,0-21 0,0 21 0,0 0 16,1-21-16,-1 0 15,21 0-15,-21 0 0,0 0 16,1 0-16,20 0 0,-21-21 0,21 0 16,-20 0-16,20 0 0</inkml:trace>
  <inkml:trace contextRef="#ctx0" brushRef="#br0" timeOffset="95973.45">5313 6181 0,'0'0'0,"0"-43"16,42-41 0,-21 41-16,-21 1 0,21 21 0,1-21 0,-1-1 15,-21 1-15,21 21 0,-21-22 0,21 22 16,-21 0-16,0 42 16,0 0-1,0 22-15,-21-1 0,21 22 16,-21-1-16,0 1 0,-1-1 0,1 22 15,0-1-15,0 22 0,0-21 16,-22 0-16,22-1 0,0 1 0,-21 0 16,21-22-16,-22 22 0,1-22 15,21-20-15,-22 20 0,22-21 16,-21 1-16,42-22 0,0 21 0,21-63 31,0 0-31,0 0 16,1-22-16,-1 1 0,0 0 0</inkml:trace>
  <inkml:trace contextRef="#ctx0" brushRef="#br0" timeOffset="96260.29">5546 5969 0,'21'-42'0,"-42"84"16,84-127-16,-42 43 0,0 0 0,1 21 15,-22-1-15,0 44 16,0-1-16,0 21 0,0 0 0,0 22 15,0-22-15,0 22 0,0 20 16,0 1-16,0 0 0,-22-1 0,1 1 16,0 0-16,21-1 0,-21 1 0,0-21 15,21 20-15,-21-20 0,21-1 16,-22-20-16,1 20 0,21-21 0,0 1 16,0-1-16,-21-21 0,21 0 15,-21 1-15,21-1 0,-21-21 31,21-21-31,-21 21 0,-1-22 16,1-20-16,0 21 0,0 0 16,0-22-16</inkml:trace>
  <inkml:trace contextRef="#ctx0" brushRef="#br0" timeOffset="96753.54">5016 6879 0,'0'0'0,"-21"-21"0,0 21 15,42 0 1,0 0-1,22 0-15,-22 0 0,21-21 16,-21 21-16,22 0 0,-1-21 0,22 21 16,-1-21-16,-21-1 0,22 22 0,21-21 15,-22 0-15,1 0 0,-1 21 16,1-21-16,-22 21 0,21 0 16,-20 0-16,-1 0 0,-21 0 0,0 0 15,1 0-15,-22 21 16,0 0-16,0 0 0,0 0 15,0 22-15,-22-22 0,1 0 16,21 21-16,-21-20 0,0 20 0,21-21 16,-21 21-16,21-20 0,0-1 0,0 21 15,0-21-15,0 0 0,0 1 16,0-1-16,0 0 0,21-21 16,0 21-16,0-21 0,0 0 15,1 0-15,20 0 0,-21 0 16,0-21-16,0 0 0,1 0 0,20-1 15,-21 1-15,0 0 0,0 0 0,1 0 16,-1 0-16,0-1 0,-21-20 16,0 21-16,0-21 0,0 20 0,0-20 15,-21 21-15,0-21 0,21 20 0,-22 1 16,1 0-16,-21 21 0,21 0 16,0 0-16,-1 0 0,1 0 0,-21 0 15,21 0-15,0 0 0,-1 21 0,1-21 16,0 21-16,21 1 15,0-1 1,21-21-16,0 0 0</inkml:trace>
  <inkml:trace contextRef="#ctx0" brushRef="#br0" timeOffset="97612">6689 6710 0,'0'0'15,"21"0"-15,0 0 0,0 0 16,-21 21-16,0 0 16,0 0-16,0 1 0,0-1 15,0 21-15,0-21 0,0 0 16,0 22-16,0-1 0,0-21 0,0 22 16,0-22-16,0 0 0,0 0 15,0 21-15,0-20 0,0-1 16,0 0-16,21-21 15,0 0-15,1 0 16,-22-21-16,21 21 0,21-21 0,-21-1 16,0 1-16,1 0 0,-1 0 0,0 0 15,0-22-15,0 22 16,0-21-16,1 21 0,-22-22 0,21 1 16,0 21-16,-21-21 0,0 20 0,21 1 15,-21 0-15,21 21 0,-21 21 31,0 0-31,0 1 0,0-1 16,0 0-16,0 21 0,0-21 16,0 1-16,0 20 0,0-21 0,0 0 15,0 0-15,0 1 0,0-1 0,21 0 16,1 0-16,-22 0 0,21-21 16,-21 21-16,21-21 0,0 0 0,0 0 15,0 0-15,1 0 0,-1 0 0,0-21 16,21 21-16,-21-21 0,22 0 15,-1 0-15,-21 0 0,22-1 16,-22-20-16,21 21 0,-21 0 0,0-22 16,1 22-16,-22-21 0,0 21 15,0 0-15,0-1 0,0 1 0,0 0 16,-22 21-16,1 0 16,0 0-16,21 21 0,-21 0 15,0 1-15,0 20 0,-1-21 0,22 0 16,0 22-16,-21-22 0,21 0 0,0 0 15,0 21-15,0-20 0,0-1 16,0 0-16,0 0 0,21-21 16,1 0-16,-1 0 0,0 0 15,0 0-15,0 0 0,22 0 16,-22 0-16,0 0 0,21-21 0,-21 21 16,22-21-16,-22 0 0,21-1 0,-21 1 15,1 0-15,-1 0 0,0 0 16,0-22-16,0 22 0,0 0 0,-21 0 15,0 0-15,22 21 16,-22 21-16,0 0 16,0 21-16,0-20 0,0-1 15,0 21-15,0-21 0,0 0 0,0 1 16,0-1-16,21 0 16,-21 0-16,21 0 0,0 0 0,0-21 15,0 0-15,1 0 0,20 0 0,-21 0 16,21 0-16,-20 0 0,20-21 15,0 21-15,1-21 0,-1 0 0</inkml:trace>
  <inkml:trace contextRef="#ctx0" brushRef="#br0" timeOffset="98069.77">9017 6731 0,'0'0'0,"0"21"0,21 0 15,0-21 1,22 0-16,-22 0 0,21 0 16,0 22-16,1-22 0,20 0 0,-20 0 15,20 0-15,-21 0 0,22 0 0,-1 0 16,1 0-16,-1 0 0,1 0 16,-1 0-16,1 0 0,-1 0 0,-20-22 15,-1 22-15,-21 0 0,0 0 0,1 0 16,-22-21-16,0 0 15,-22 0-15,-20 0 16,21 21-16,0-21 0,-22-1 0,22 1 16,-21 21-16,21-21 0,0 21 15,-1 0-15,1 0 0,21-21 16,43 21 0,-22 0-1,0 0-15,0 21 0,0-21 16,0 0-16,22 21 0,-22 0 0,0-21 15,0 22-15,0-1 0,1 0 0,-22 0 16,0 0-16,0 0 0,0 1 16,0-1-16,-22 0 0,1 21 0,0-21 15,-21 1-15,21-1 0,-1 0 0,-20 0 16,21 0-16,0 0 0,0 1 0,-1-22 16,22 21-16,0 0 15</inkml:trace>
  <inkml:trace contextRef="#ctx0" brushRef="#br0" timeOffset="98780.36">11769 6181 0,'0'0'0,"21"-43"0,0 22 0,0 0 15,0-21-15,0-1 0,1 1 16,-1 0-16,-21-1 0,21 22 0,-21-21 16,0 0-16,0 20 0,0 1 0,-21 21 31,0 21-31,-1 1 0,1 20 0,0 21 16,0-20-16,0 20 0,-22 22 15,22-22-15,-21 22 0,21 0 0,-22-1 16,1 1-16,0 0 0,-1-22 0,1 22 15,0-22-15,-1-20 0,22 20 16,0-20-16,0-1 0,0-21 0,21 0 16,0 0-16,0 1 0,21-22 15,-21-22-15,21 1 16,0 0-16,0-21 0,1-1 16,-1 22-16,0-42 0,0 20 15,-21-20-15,21-1 0,0-20 0,1 20 16,-22-20-16,21-1 0,0 0 15,0 1-15,0 20 0,-21-21 0,21 22 16,1-1-16,-1 22 0,-21 21 16,21 0-16,0 42 0,0 0 15,-21 21-15,0 1 0,21 20 16,-21 1-16,22-1 0,-22 1 0,0-1 16,21 22-16,-21-22 0,0 1 0,21 21 15,-21-22-15,0 1 0,0-22 16,0 21-16,0-20 0,0-1 0,0-21 15,0 22-15,0-22 0,0 0 0,0 0 16,0 0-16,-21-21 16,0 0-16,-1 0 0,-20 0 15,21 0-15,-21 0 0</inkml:trace>
  <inkml:trace contextRef="#ctx0" brushRef="#br0" timeOffset="98948.29">11239 6795 0,'0'-22'0,"0"1"15,22 21-15,-1 0 0,0 0 16,21-21-16,1 21 0,-1 0 16,0 0-16,1 0 0,20-21 0,1 21 15,-1-21-15,1 21 0,20-21 16,1-1-16,0 22 0,-1-21 16,-20 0-16,20 0 0,-20 0 0,-22 0 15,22-1-15</inkml:trace>
  <inkml:trace contextRef="#ctx0" brushRef="#br0" timeOffset="100524.28">12531 6456 0,'-22'0'16,"1"0"-16,0 0 0,-21 21 0,21 0 0,-22 0 16,22 1-16,0-1 0,0 21 15,-22 0-15,22 1 0,0-1 0,21 0 16,-21 1-16,21-22 0,0 21 16,0 1-16,0-1 0,0-21 0,0 21 15,21-20-15,0-1 0,0 0 16,1 0-16,20-21 0,0 0 0,-21 0 15,22 0-15,-1 0 0,0 0 16,1-21-16,-1 21 0,0-21 0,1 0 16,-1-1-16,0-20 0,-20 21 0,20-21 15,-21-1-15,21 1 0,-20-22 16,20 1-16,-21-1 0,0-20 0,22 20 16,-22-20-16,21-1 0,-21 0 0,0 22 15,1-22-15,-1 0 0,0 22 16,-21-1-16,21 22 0,-21 0 0,0-1 15,0 22-15,-21 21 16,0 21-16,0 22 0,-1-1 16,1 0-16,0 22 0,0-22 0,0 22 15,0-1-15,21 22 0,0 0 16,0-22-16,0 22 0,0-1 0,0-20 16,0-1-16,0 1 0,21-1 0,-21-20 15,21-1-15,0 0 0,0 1 16,0-22-16,1 0 0,20 0 0,-21 0 15,0-21-15,22 0 0,-22 0 0,21 0 16,-21 0-16,22-21 0,-22 0 16,21 21-16,-21-21 0,0-21 15,1 20-15,20-20 0,-21 21 0,-21-21 0,21-1 16,0-20-16,-21 20 16,22 1-16,-22 21 0,0-21 0,0 20 15,0 44 1,0-1-16,0 0 15,0 21-15,0-21 0,0 22 0,0-1 16,0-21-16,0 22 0,0-1 16,0-21-16,0 0 0,0 22 0,0-22 15,0 0-15,21-21 0,0 21 0,-21 0 16,21-21-16,0 0 0,0 0 16,1 0-16,-1 0 0,21 0 15,-21-21-15,0 21 0,22-21 0,-22 0 16,0 0-16,21-1 0,-20 1 0,-1-21 15,0 21-15,0-22 0,0 1 16,0 0-16,1-1 0,-1 1 0,-21 21 16,0 0-16,21 0 0,-21-1 15,0 44 1,0-1-16,0 0 0,0 21 0,0 1 16,0-22-16,0 21 0,-21-21 15,21 22-15,0-22 0,0 21 0,0-21 16,0 0-16,0 1 0,21-1 15,0-21-15,-21 21 0,21-21 0,0 0 16,1 0-16,-1 0 0,0 0 16,0 0-16,0 0 0,0 0 15,1-21-15,-22 0 0,0-1 0,0 1 16,0 0-16,0-21 0,0 21 16,0-22-16,0 1 0,0 0 0,-22 20 15,1-20-15,0 21 0,0 0 0,0 0 16,0-1-16,-1 1 0,1 21 15,21-21-15,43 21 32,-22 0-32,0-21 15,21 21-15,-21 0 0,22 0 0,-1 0 16,0 0-16,1 0 0,-22 0 16,21 0-16,1 0 0,-1 21 0,-21 21 15,0-20-15,0-1 0,1 21 0,-22 0 16,21-20-16,-21 20 0,0 0 15,0-21-15,0 22 0,0-22 0,0 21 16,0-21-16,0 1 0,0-1 0,0 0 16,0 0-16,0 0 15,0-42 17,0 0-17,0 0-15,0 0 0,0-1 16,21 1-16,0-21 0,0 21 0,0-22 15,1 1-15,-1 0 0,0-1 0,0 1 16,0 0-16,0 21 0,1-1 16,-22 1-16,0 0 0,21 21 0,-21 21 15,0 0-15,0 1 16,0-1-16,0 21 0,0-21 0,0 22 16,0-1-16,0-21 0,0 21 0,0 1 15,0-22-15,0 21 0,0-21 16,0 1-16,0-1 0,21 0 0,0 0 15,0-21-15,-21 21 0,21-21 16,1 0-16,-1 0 0,21 0 0,-21 0 16,0 0-16,1 0 0,20 0 15,-21-21-15,21 21 0,-20-21 0,20 0 16,-21 0-16,0-22 0,22 22 16,-22-21-16,0 21 0,21-43 0,-21 22 15,1-1-15,-22 1 0,0-21 0,21 20 16,-21 22-16,0-21 0,0 21 0,0-1 15,0 1-15,0 42 16,-21 1-16,21 20 0,0 0 16,0 1-16,-22-1 0,22 0 15,0 1-15,0-1 0,0 0 16,0 1-16,0-22 0,0 21 0,-21-21 16,21 22-16,0-22 0,0 0 0,0 0 15,0 0-15,-21-21 16,21-21 15,-21 21-31,21-21 16,0 0-16,-21-22 0,0 22 0,-1-21 15</inkml:trace>
  <inkml:trace contextRef="#ctx0" brushRef="#br0" timeOffset="100696.18">14880 6075 0,'0'0'0,"-21"0"0,-21 0 0,20 0 0,-20-21 16,21 21-16,0 0 0,0 0 16,-1 0-1,1 0 1,0 0 0,0 0-16,0 0 0,0 0 0,-1 0 15</inkml:trace>
  <inkml:trace contextRef="#ctx0" brushRef="#br0" timeOffset="100864.08">13377 6329 0,'-106'21'16,"128"-21"0,20 0-16,0 0 15,1 0-15,20 0 0,-21 0 0,22 0 16,-1 0-16,1-21 0,-1 21 15,1 0-15,-1-21 0,1 21 0</inkml:trace>
  <inkml:trace contextRef="#ctx0" brushRef="#br0" timeOffset="101496.34">16256 6943 0,'0'0'16,"-21"0"-16,0 0 0,-1 0 0,1 0 15,42 0 1,1 0-16,20-21 16,-21 21-16,21 0 0,1 0 15,20 0-15,-20 0 0,20 0 0,1 0 16,-22-22-16,21 22 0,1 0 0,-22 0 15,22-21-15,-22 21 0,0 0 16,-20 0-16,20-21 0,-21 21 16,0 0-16,-21-21 0,0 0 15,-21 21 1,0 0-16,-21 0 0,20 0 0,-20-21 16,21 21-16,0 0 0,-22 0 0,22 0 15,21-22 1,21 22-1,1 0-15,-1 0 0,0 0 16,0 0-16,0 0 0,0 0 16,1 0-16,-1 22 0,0-22 0,0 21 15,-21 0-15,0 0 0,0 0 16,0 0-16,0 22 0,-21-22 16,-21 0-16,20 0 0,1 0 0,0 1 15,-21-1-15,21-21 0,-1 21 0,1 0 16,0-21-16,42 0 31,0 0-31</inkml:trace>
  <inkml:trace contextRef="#ctx0" brushRef="#br0" timeOffset="102196.42">17674 6583 0,'0'0'0,"21"0"0,-21-21 15,0 0-15,0 42 16,0 0 0,0 0-16,-21 0 0,21 0 15,-21 22-15,21-22 0,0 21 0,-21-21 16,21 22-16,0-1 0,-21-21 0,21 22 16,0-22-16,0 0 0,0 21 15,0-21-15,-22 1 0,22-1 0,-21 0 16,0-21-1,21-21 17,0 0-32,0-1 0,0 1 15,0 0-15,0 0 0,0-21 16,21-1-16,0 1 0,1 0 0,-1-1 16,0-20-16,0 20 0,0 1 0,0 21 15,1-21-15,-1 20 0,0 22 16,0 0-16,0 0 0,-21 22 15,21 20-15,-21-21 0,22 21 16,-22 1-16,0-22 0,0 21 0,0 1 16,21-1-16,-21 0 0,0-21 0,0 22 15,0-1-15,0-21 16,0 0-16,0 1 0,0-1 0,0 0 16,21-21-16,-21 21 0,0-42 31,21 0-16,-21 0-15,21-1 0,-21 1 0,21 0 16,1-21-16,-1 21 0,0-22 16,0 1-16,0 0 0,0-1 0,1-20 15,20 42-15,-21-22 0,0 1 0,0 21 16,1 0-16,-1 21 16,0 0-16,0 21 15,-21 21-15,0-21 0,0 22 0,0-22 16,0 21-16,0 0 0,0-20 15,0 20-15,0 0 0,0-21 0,0 1 16,0 20-16,-21-21 0,21 0 0,0 0 16,-21 1-16,21-1 15,21-21 1,0 0-16,0-21 16,0 21-16,1-22 15</inkml:trace>
  <inkml:trace contextRef="#ctx0" brushRef="#br0" timeOffset="103741.08">18711 6604 0,'0'0'0,"0"-21"0,0 0 0,0 0 16,-21 21 15,0 0-31,0 21 0,0 0 15,-1 21-15,1-21 0,0 1 0,0 20 16,0 0-16,0 1 0,-1-22 16,1 21-16,0-21 0,21 22 0,-21-22 15,21 0-15,0 21 0,0-21 16,21 1-16,0-1 16,0-21-16,1 0 0,20 21 0,-21-21 15,21 0-15,1 0 0,-1 0 0,0 0 16,1-21-16,-22 21 0,21-21 15,1-1-15,-22 1 0,0 0 0,0 0 16,0 0-16,0 0 0,-21-22 16,0 22-16,0-21 0,0-1 0,0 1 15,-21 21-15,0-21 0,21 20 0,-42 1 16,21 0-16,-1 21 0,1 0 16,-21 0-16,21 0 0,-22 21 0,22 0 15,-21 22-15,21-22 0,0 21 0,-22-21 16,22 22-16,0-1 15,0-21-15,21 22 0,0-22 0,0 0 16,0 0-16,0 0 0,0 0 0,21 1 16,0-22-16,21 0 0,-20 0 15,-1 0-15,21 0 0,-21 0 0,22 0 16,-22 0-16,21-22 0,-21 1 0,22 0 16,-22 0-16,21 0 0,-21 0 15,0-1-15,1 1 0,20-21 0,-21 21 16,0-22-16,0 22 0,1 0 15,-22 0-15,21 0 0,-21 0 0,21 21 16,-21 21 0,0 0-16,0 0 15,0 0-15,0 22 0,0-22 0,0 0 16,0 21-16,0-21 0,0 1 0,0 20 16,0-21-16,0 0 0,0 0 15,0 1-15,0-1 0,21-21 16,0 0-16,0 0 0,1 0 0,-1 0 15,0 0-15,0 0 0,0 0 16,22-21-16,-22-1 0,21 22 0,-21-21 16,22 0-16,-22 0 0,21 0 0,-21-22 15,22 22-15,-22-21 0,0 0 16,21 20-16,-21-20 0,1 0 16,-22 21-16,0-1 0,21 1 0,-21 0 15,-21 21 1,-1 21-16,1 0 0,0 22 15,-21-22-15,21 0 0,-1 21 0,1 1 16,0-22-16,0 21 0,21-21 16,0 22-16,0-22 0,0 0 0,0 21 15,0-20-15,21-1 0,-21 0 0,42-21 16,-20 21-16,-1-21 0,0 0 16,21 0-16,-21 0 0,22 0 0,-22 0 15,21 0-15,-21 0 0,22-21 0,-1 0 16,-21 0-16,22-1 15,-22 1-15,21 0 0,-21-21 0,22-1 16</inkml:trace>
  <inkml:trace contextRef="#ctx0" brushRef="#br0" timeOffset="104644.56">20341 6096 0,'0'0'16,"-42"0"-16,-22 0 0,22 21 0,21-21 15,-22 21-15,22 1 0,0-22 0,21 21 16,0 0-16,21 0 16,0-21-16,1 0 0,20 21 15,0-21-15,-21 0 0,43 0 16,-22 0-16,22 0 0,-22 0 0,22 0 16,-22 0-16,21 0 0,-20-21 15,-22 21-15,21-21 0,-21 0 0,1 0 16,-1 21-16,0-43 0,-21 22 0,0 0 15,0 0-15,0 0 0,0-1 16,-21 22-16,0 0 0,-1 0 16,1 0-16,0 0 0,-21 22 15,21 20-15,-1-21 0,1 21 0,0 1 16,0-1-16,0 22 0,0-22 16,21 21-16,0 1 0,0-1 15,0 1-15,-22-22 0,22 22 0,0-22 16,0 22-16,0-22 0,-21 0 0,21-21 15,0 22-15,-21-22 0,0 21 16,21-21-16,-21 1 0,0-22 0,-1 21 16,1-21-16,0 0 0,0 0 15,0 0-15,0 0 0,-1 0 16,1-21-16,0-1 0,0 1 0,0 21 16,21-21-16,0 0 0,0 0 0,-21 21 15,21-21-15,0 42 31,21 0-31,0-21 16,-21 21-16,21 0 0,0-21 16,0 21-16,1-21 0,-1 22 0,0-22 15,0 21-15,0-21 0,22 0 0,-22 0 16,0 0-16,21 0 0,-21 0 16,22 0-16,-22-21 0,21-1 0,-21 22 15,22-21-15,-22 0 0,0 0 0,0 0 16,0 0-16,1-1 0,-1-20 15,0 21-15,0-21 0,-21 20 0,0 1 16,21 0-16,-21 0 0,0 0 0,0 42 31,-21 0-31,0 0 0,21 0 16,-21 22-16,0-22 0,21 21 0,-22-21 16,22 1-16,0 20 0,0-21 15,0 0-15,0 0 0,0 1 0,0-1 16,22 0-16,-1-21 0,0 0 15,0 21-15,0-21 0,0 0 16,1 0-16,-1-21 0,0 21 0,0-21 16,0 0-16,0-1 0,1 1 15,-1 0-15,-21-21 0,0-1 0,21 22 16,-21-21-16,0 0 0,0-1 0,0 22 16,0 0-16,0 0 15,0 0-15,-21 21 0,0 0 16,-22 0-16,22 21 0,-21-21 0,21 21 15,-22 0-15,22-21 0,-21 21 16,21 0-16,21 1 0,21-22 16,0 0-16</inkml:trace>
  <inkml:trace contextRef="#ctx0" brushRef="#br0" timeOffset="106364.7">21548 6371 0,'0'0'0,"21"-21"0,-21 0 0,63-21 15,-42 42-15,1-22 0,20 1 16,0 21-16,-21-21 0,22 0 16,-1 0-16,0 21 0,-20-21 0,20-1 15,-21 1-15,0 0 0,0 0 0,1 0 16,-22 0-16,0-1 0,-22 22 15,1 0-15,-21 0 16,21 0-16,-22 0 0,1 22 16,0-1-16,-1 0 0,1 0 15,0 0-15,21 0 0,-1 22 0,1-22 16,21 0-16,0 0 0,0 0 16,0 1-16,0 20 0,21-21 0,1 0 15,-1 0-15,0 1 0,0-22 0,21 21 16,-20 0-16,-1-21 0,21 0 15,-21 0-15,0 0 0,1 0 0,-22 21 32,-22-21-32,1 21 15,0-21-15,0 21 0,-21 1 0,20-1 16,-20 0-16,21 0 0,-21 21 16,20-20-16,-20 20 0,21-21 15,0 21-15,0-20 0,-1-1 0,1 21 16,21-21-16,0 0 0,0 1 15,0-1-15,0 0 0,0 0 0,21-21 16,1 0-16,20 21 0,-21-21 0,21 0 16,1 0-16,-1 0 0,0 0 15,1-21-15,-1 0 0,22 0 0,-22 0 16,0-1-16,1 1 0,-22-21 0,21 0 16,0-1-16,-20-20 0,20-1 15,-21 1-15,0-1 0,0-20 0,1-1 16,-1 21-16,0-20 0,0 20 15,-21 1-15,0-1 0,0 22 16,0 0-16,0 20 0,0 1 0,0 42 31,-21 22-31,0-22 0,0 21 0,-1 1 16,1-1-16,0 21 0,0-20 0,-21 20 16,20 1-16,1-1 0,0 1 15,0-22-15,21 22 0,0-22 0,0 21 16,0-20-16,0-22 0,0 21 15,0-21-15,21 1 0,0-1 0,0-21 16,1 0-16,-1 21 0,21-21 0,-21 0 16,0 0-16,22 0 15,-22-21-15,21 0 0,-21 21 0,22-22 16,-22-20-16,21 21 0,-21 0 0,1 0 16,-1-1-16,-21 1 0,0 0 15,21 21-15,-42 21 16,0 0-16,21 1 15,-22-1-15,22 0 0,-21 21 16,21-21-16,0 1 0,0-1 0,0 0 16,0 21-16,0-21 15,0 1-15,0-1 0,21-21 16,1 0-16,-22 21 0,21-21 16,0 0-16,0 0 0,0 0 15,0-21-15,1 0 0,-1-1 16,0 22-16,0-21 0,-21 0 0,21 0 15,0 0-15,1 0 0,-22-1 16,21 1-16,-21 0 0,21 21 0,-21 21 31,0 0-15,0 1-16,0-1 0,0 0 16,0 0-16,0 0 0,0 0 15,21-21 1,0 0-1,0 0-15,1 0 16,-1-21-16,0 21 16,0-21-16,0 0 0,-21 0 0,21 0 15,1-1-15,-1 1 0,-21 0 16,21 0-16,0 0 0,-21 42 31,0 0-15,0 0-16,0 0 0,0 1 15,0-1-15,0 0 16,0 0-16,0 0 0,21-21 16,0 0-16,1 0 0,-1 0 15,0 0-15,0 0 0,0 0 0,0 0 16,1 0-16,-1 0 16,0 0-16,0-21 0,0 0 0,0 0 15,-21 0-15,22-1 16,-22 1-16,0 0 0,0 0 0,-22 21 31,1 0-31,0 0 0,0 21 16,0 0-16,21 0 0,-21 1 0,21-1 15,0 21-15,0-21 0,0 0 16,0 1-16,0-1 0,21 0 16,0 0-16,0-21 15,0 0-15,0 0 0,1 0 0,20 0 16,-21 0-16,0 0 0,0-21 15,22 0-15,-22 21 0,0-21 0,21-22 16,-20 22-16,-1-21 0,21-1 16,0 1-16,1-21 0,-1 20 0,0-41 15,1 20-15,-1 1 0,22-22 0,-22 0 16,0 22-16,1-22 0,-22 22 16,21-1-16,-42 22 0,0-1 0,0 22 15,0 0-15,-21 21 16,0 0-16,0 21 0,-22 0 15,22 1-15,-21 20 0,21 0 0,-22 22 16,22-22-16,0 22 0,0-1 16,0 1-16,-1-1 0,22 1 0,0-1 15,0 1-15,0-1 0,0 1 16,0-22-16,0 0 0,0 1 0,0-1 16,0 0-16,0-21 0,0 1 0,0-1 15,22-21-15,-1 0 16,0 0-16,0 0 0,0 0 0,0 0 15,1-21-15,-1-1 0,21 1 0</inkml:trace>
  <inkml:trace contextRef="#ctx0" brushRef="#br0" timeOffset="106571.58">23770 6308 0,'-85'0'16,"170"0"-16,-191 0 0,85 0 15,42 0 1,0 0-16,22 0 0,-1 0 0,0 0 16,1 0-16,-1 0 0,22 0 15,-22 21-15,21-21 0,-20 0 16,-1 0-16,0 0 0,1 0 0,-1 0 16,-21 0-16,0 0 0</inkml:trace>
  <inkml:trace contextRef="#ctx0" brushRef="#br0" timeOffset="107368.21">1757 8467 0,'0'0'16,"0"-21"-16,0-22 0,0 1 0,0 0 0,0-1 15,0 1-15,0 0 0,-21-22 16,-1 22-16,1 21 0,0-22 15,0 22-15,21 0 0,-21 21 0,0 0 16,-1 21-16,1 0 0,21 22 16,0-1-16,-21 21 0,0 22 15,0-21-15,21 20 0,0 1 0,-21 21 16,-1-22-16,22 1 0,-21 0 16,21-1-16,0-20 0,-21-1 0,21 1 15,-21-1-15,21-20 0,0-22 16,0 21-16,0-21 0</inkml:trace>
  <inkml:trace contextRef="#ctx0" brushRef="#br0" timeOffset="107740.53">656 8488 0,'0'0'0,"-21"-64"0,0 1 0,0 21 15,21-22-15,0 1 0,0 20 16,21-20-16,21 20 0,0 22 0,1-21 16,-1 21-16,22 21 0,-1 0 15,22 0-15,-1 21 0,1 0 16,21 0-16,-21 22 0,20 20 0,-20-21 16,0 22-16,-1-1 0,-20 1 15,-1-1-15,-20 1 0,-22 21 16,0-22-16,-21 22 0,0-22 0,-21 1 15,-21 20-15,-1-20 0,1-22 16,-22 22-16,1-22 0,-1 22 0,-20-43 16,-1 21-16,22-21 0,-22 22 15,21-43-15,1 21 0,-1-21 16,22 0-16,-21 0 0,41 0 0,-20 0 16,21-21-16,0 21 0,21-22 15,0 1-15,0 0 0,21 0 16,0 0-16,0 0 0,22-1 15,-1 1-15,0 0 0,22 0 16</inkml:trace>
  <inkml:trace contextRef="#ctx0" brushRef="#br0" timeOffset="108127.7">1863 9017 0,'0'-21'15,"0"0"-15,0 0 0,0-22 16,0 22-16,0 0 0,21 0 0,0-22 16,-21 22-16,21 0 0,0 0 15,0 21-15,1-21 0,20 21 16,0 0-16,-21 0 0,22 0 0,-1 21 16,0 0-16,1 0 0,-22 0 15,21 22-15,-21-22 0,-21 21 0,0 1 16,0-1-16,0-21 0,0 21 15,0-20-15,-21 20 0,0-21 0,0 0 16,0 0-16,21 1 0,-21-22 16,-1 0-16,22-22 15,0 1 1,0 0-16,0 0 0,0 0 0,0 0 16,22-22-16,-1 22 0,-21-21 15,21 21-15,0-22 0,0 22 16,0-21-16,1 21 0,-1-1 0,0 1 15,0 0-15,0 21 0,0-21 16,1 21-16,-1 0 0,0 0 0</inkml:trace>
  <inkml:trace contextRef="#ctx0" brushRef="#br0" timeOffset="109027.72">2857 9102 0,'0'0'0,"22"0"0,-1 21 15,0-21-15,0 0 16,0 0-16,0 0 0,1-21 16,-1 0-16,0-1 0,0 1 15,0 0-15,0 0 0,1 0 0,-22-22 16,0 22-16,0 0 0,0-21 16,0-1-16,0 22 0,-22 0 0,1-21 15,-21 21-15,21 21 0,-22-22 0,1 22 16,0 0-16,21 0 0,-22 0 15,1 22-15,0-1 0,-1 0 0,1 21 16,21-21-16,0 22 0,-1-1 16,1 0-16,0 1 0,21-1 0,-21 0 15,21 1-15,0-22 0,0 21 16,0-21-16,0 22 0,0-22 16,21-21-16,0 21 0,0-21 0,1 0 15,20 0-15,-21 0 0,21 0 16,-20-21-16,20 21 0,0-21 0,1 0 15,-1-22-15,0 22 0,-21-21 16,22 21-16,-1-22 0,-21 1 0,0 0 16,1-1-16,-1 1 0,0 0 0,0-1 15,-21 22-15,0 0 0,0 0 16,0 0-16,0-1 0,0 44 16,0-1-1,-21 0-15,0 0 0,21 0 16,-21 0-16,21 22 0,0-22 0,-22 21 15,22 1-15,0-1 0,0-21 16,0 21-16,0-20 0,22 20 0,-1-21 16,0 0-16,0 0 0,21 1 15,1-1-15,-1-21 0,0 0 0,22 0 16,-22 0-16,22 0 0,-22 0 0,22-21 16,-22-1-16,0 1 0,22 0 15,-22 0-15,0-21 0,-20 20 0,20 1 16,-21-21-16,0 0 0,-21-1 15,0 22-15,0-21 0,0-1 16,0 1-16,-42 21 0,21-21 0,-22 20 16,1 22-16,0-21 0,-1 21 15,-20 0-15,21 0 0,-1 0 0,-20 21 16,20 1-16,1-22 0,21 21 0,0 0 16,0 0-16,-1 0 0,22 0 15,0 1-15,0-1 0,22 0 16,-1 0-16,0 0 0,0 0 15,0 22-15,0-22 0,22 21 0,-22 1 16,21-1-16,-21 0 0,1 22 0,-1-22 16,0 22-16,-21-1 15,21 1-15,-21-1 0,0 1 0,0-1 16,0 1-16,0-1 0,-21 22 0,0-22 16,0 1-16,-1-22 0,1 22 15,0-22-15,0 0 0,0 1 0,21-1 16,0-21-16,0 0 0,0 0 0,0 1 15,0-44 1,0 1-16,0 0 0,0 0 16,21-21-16,0 20 0,0-20 0,0-21 15</inkml:trace>
  <inkml:trace contextRef="#ctx0" brushRef="#br0" timeOffset="109600.39">4403 8530 0,'0'0'0,"21"-21"0,0 0 16,-21 0-16,-21 21 15,0 0-15,-22 0 0,22 0 16,0 21-16,-21 0 0,20-21 16,-20 21-16,21 0 0,-21 1 0,20-22 15,22 21-15,-21-21 0,21 21 16,21-21-1,1 0 1,-1 0-16,21 0 0,-21 0 16,0 0-16,22 0 0,-22 0 15,0 0-15,0 0 0,0 0 0,-21 21 16,0 0 0,-21 0-16,0 1 0,0-1 15,0 0-15,-22 0 0,22 21 0,-21-20 16,0-1-16,20 21 0,1-21 15,-21 0-15,21 1 0,21-1 0,-21 0 16,42-21 15,0 0-31,0 0 16,0-21-16,0 21 0,1 0 0,-1 0 16,0 0-16,0 0 0,0 0 15,0 21-15,1 0 0,-1 21 16,-21-20-16,21-1 0,-21 21 15,0-21-15,0 22 0,0-1 0,0-21 16,0 21-16,-21-20 0,0 20 0,-1 0 16,1-21-16,0 1 0,0-1 15,0 21-15,21-21 0,-21 0 16,42-42 15,0 0-31,0 0 16,21 0-16,-20 0 0,-1-22 0,21 22 15</inkml:trace>
  <inkml:trace contextRef="#ctx0" brushRef="#br0" timeOffset="109869.24">5143 8234 0,'0'0'0,"0"-21"0,0 0 15,0-1-15,0 44 16,0-1-16,0 21 0,-21 0 0,21 1 15,0 20-15,0-20 0,0 20 16,0 1-16,0-1 0,0 1 16,-21-1-16,21 1 0,0-1 0,0 1 15,0-22-15,-21 21 0,21-20 16,-21-1-16,0 0 0,21-20 0,0 20 16,0-21-16,0 0 0,0 0 15,0-42 16,0 0-31,0 0 0,0 0 0,0-22 16</inkml:trace>
  <inkml:trace contextRef="#ctx0" brushRef="#br0" timeOffset="110233.39">4762 8276 0,'0'0'0,"0"-21"0,0 0 0,0 0 0,22-22 15,-1 22-15,0 0 0,21 0 16,-21 0-16,22 0 0,20-1 0,-20 22 16,20-21-16,-21 21 0,22 0 15,-1 0-15,1 0 0,-1 0 0,1 21 16,-22 1-16,22 20 0,-22 0 0,0 22 16,1-22-16,-1 22 0,-21-1 15,-21 1-15,0-1 0,0 1 16,-21-1-16,0 1 0,-21-1 0,-1 1 15,1-22-15,0 21 0,-22-20 16,22-1-16,-1 0 0,1 1 0,0-22 16,-1 0-16,22 0 0,-21 0 0,21 1 15,0-22-15,-1 0 0,1 0 16,0 0-16,0 0 16,21-22-1,0 1-15,0 0 16,21 21-16,0-21 0,22 0 0,-22 0 15,0 21-15</inkml:trace>
  <inkml:trace contextRef="#ctx0" brushRef="#br0" timeOffset="110628.17">5778 8932 0,'0'0'0,"0"-21"16,0-21-1,0 21-15,22 0 0,-1-1 0,0 1 0,0 0 16,0 0-16,0 0 0,22 0 0,-22-1 16,21 1-16,-21 21 0,22 0 15,-22 0-15,0 0 0,21 0 16,-20 21-16,-1 1 0,-21-1 0,21 21 16,-21-21-16,0 22 0,0-1 15,0 0-15,0 1 0,0-22 0,-21 21 16,21-21-16,-21 0 0,-1 22 0,1-22 15,21 0-15,-21-21 0,0 0 32,21-21-17,0 0-15,21 0 0,0-1 16,0-20-16,-21 21 0,22-21 16,-1-1-16,0 1 0,0 0 15,0 20-15,0-20 0,1 0 0,-1 21 16,0-1-16,0 1 0,0 0 15,0 21-15,1 0 0,-1 0 16</inkml:trace>
  <inkml:trace contextRef="#ctx0" brushRef="#br0" timeOffset="111203.84">6477 8763 0,'0'21'0,"0"-42"0,0 63 0,0-20 16,0-1-16,0 0 0,0 21 15,0-21-15,0 1 0,-21-1 0,21 0 16,0 0-16,0 0 0,0 0 0,0 1 15,0-1-15,0 0 0,0 0 16,0 0-16,21-21 16,0 21-16,0-21 0,0 0 0,1 0 15,-1 0-15,21 0 0,-21 0 0,22-21 16,-22 0-16,21 21 0,-21-21 16,22 0-16,-22 0 0,0-1 0,0 1 15,-21 0-15,0 0 0,0-21 0,0 20 16,0-20-16,0 21 0,-21 0 15,-21-22-15,20 22 0,-20 0 0,21 0 16,-21 21-16,-1-21 0,22 21 0,-21 0 16,21 0-16,-1 0 0,1 0 15,42 0 1,1 0 0,20 0-16,-21 0 0,21 0 15,22 0-15,-22 0 0,22 0 0,-22 0 16,22 0-16,-22-21 0,21 21 0,-20 0 15,-1-22-15,0 22 0,-20 0 16,20 0-16,-21 0 0,0 0 0,0 0 16,1 22-16,-22-1 0,0 0 0,0 0 15,0 21-15,0-20 0,0 20 16,0 0-16,0 1 0,0-1 16,-22 0-16,1 22 0,0-22 0,0 22 15,0-22-15,0 0 0,-1 22 0,1-22 16,-21 22-16,21-22 0,0 21 15,-1-20-15,1 20 0,-21-20 0,21-1 16,0 0-16,21-21 0,-22 22 0,1-22 16,0 0-16,21 0 15,-21-21-15,21-21 16,0 0-16,0 0 0,0 0 16,21-22-16,0 22 0,0-21 0,1-1 15,-1 1-15</inkml:trace>
  <inkml:trace contextRef="#ctx0" brushRef="#br0" timeOffset="111468.69">7218 8700 0,'0'0'0,"0"-43"0,21 1 0,-21 21 16,42-43-16,-21 64 16,1-21-16,-1 0 0,21 21 0,-21 0 15,22 0-15,-22 0 0,21 0 0,-21 21 16,0 0-16,1 0 0,-1 1 15,0-1-15,-21 0 0,0 21 0,0-21 16,0 22-16,0-22 0,0 0 0,-21 21 16,0-20-16,-1-1 15,1 0-15,-21 0 0,21-21 0,0 21 16,-1-21-16,1 0 0,21 21 0,21-21 31,1 0-31,-1-21 16,0 21-16,21-21 0</inkml:trace>
  <inkml:trace contextRef="#ctx0" brushRef="#br0" timeOffset="111904.44">8128 8805 0,'85'22'15,"-64"-22"-15,0 0 0,21 0 16,1 0-16,-1 0 0,0 0 0,22 0 15,-22 0-15,0 0 0,22-22 0,-1 1 16,1 21-16,-1-21 0,1 21 16,-22-21-16,22 0 0,-1 0 0,-20 21 15,-1-22-15,0 1 0,-21 0 0,1 21 16,-22-21-16,0 0 0,-22 0 16,-20 21-16,21-22 0,-21 22 15,-22 0-15,22-21 0,-1 21 0,1 0 16,0 0-16,21 0 0,-22 0 15,64 0 17,1 0-32,20 0 0,-21 0 15,21 0-15,1 0 0,-1 0 0,0 21 16,1-21-16,-22 0 0,21 0 0,1 22 16,-22-1-16,0-21 0,0 21 0,-21 0 15,0 0-15,0 0 0,0 1 16,0 20-16,-21-21 0,0 0 0,0 0 15,-22 22-15,22-22 0,-21 0 0,-1 0 16,1 0-16,0 1 0,-1-1 16,22 0-16,-21-21 0,21 21 0,0-21 15,-1 0-15</inkml:trace>
  <inkml:trace contextRef="#ctx0" brushRef="#br0" timeOffset="112624.08">10964 8192 0,'0'0'0,"21"-43"16,22-20-16,-22 20 0,0-20 0,0 21 15,-21-1-15,0 1 0,0 0 0,0 20 16,0 1-16,0 0 0,-21 21 16,0 0-16,-21 21 15,20 0-15,1 22 0,0-1 0,0 22 16,-21 20-16,42-20 0,-43 20 0,22-20 16,0 21-16,0-1 0,0 1 15,-22 0-15,22-22 0,-21 22 0,21-22 16,-22 1-16,22-1 0,0-20 0,0-1 15,21 0-15,0-21 0,0 1 16,0-1-16,21-42 16,0-1-16,0-20 15,0 0-15,1-1 0,-1 1 16,0 0-16,-21-22 0,0 22 16,0-22-16,0 1 0,21-22 0,-21 22 15,0-22-15,0 22 0,0-22 0,0 21 16,21 1-16,-21 21 0,0-1 15,0 1-15,21 42 0,1 0 16,-22 21-16,0 21 0,21 1 16,0-1-16,-21 22 0,21-1 0,-21 1 15,21-1-15,-21 1 0,21-1 0,1-21 16,-22 22-16,0-1 0,0-20 0,21-1 16,0 0-16,-21 1 15,0-22-15,0 0 0,0 21 0,21-42 0,-21 22 16,0-1-16,-21-21 15,0 0-15,-22 0 16,22 0-16,-21 0 0</inkml:trace>
  <inkml:trace contextRef="#ctx0" brushRef="#br0" timeOffset="114187.81">10477 8784 0,'0'0'0,"-21"0"16,21-21-16,21 21 15,22 0-15,-22 0 0,21 0 16,1 0-16,-1 0 0,21 0 0,-20 0 15,20 0-15,22-21 0,-22 0 16,22 21-16,-21-21 0,20 21 0,-20-22 16,-1 1-16,1 21 0,-22-21 15,0 0-15,1 21 0,-22-21 0,0 0 16,-21-1-16,-21 22 16,0 0-16,0 0 15,-1 0-15,-20 22 0,21-1 0,0 0 16,-22 0-16,22 0 0,0 0 0,0 22 15,0-1-15,0 0 0,-1-20 16,22 20-16,0-21 0,0 21 0,0-20 16,0-1-16,0 0 0,0 0 15,22 0-15,-1 0 0,0-21 0,21 0 16,-21 0-16,22 0 0,-1 0 16,0 0-16,1-21 0,-1 0 0,0 0 15,1 0-15,-1-22 0,0 22 0,1-21 16,-22 0-16,21-1 0,-21 1 15,22 0-15,-22-22 0,0 1 0,0-1 16,0 1-16,1-1 0,-1-21 0,0 22 16,0-22-16,0 22 0,-21-1 15,0 22-15,0 0 0,0 20 0,0 1 16,-21 42 0,0 1-16,0 20 15,0 21-15,-1-20 0,1 20 0,0 1 16,21-1-16,-21 1 0,0-1 0,21 1 15,0-1-15,0 1 0,0-1 16,-21 1-16,21-1 0,0-20 0,0-1 16,0 0-16,21 1 0,-21-1 0,21-21 15,0 0-15,0 0 0,0-21 16,1 0-16,-1 0 0,0 0 0,21 0 16,-21 0-16,22-21 0,-22 0 0,0 0 15,21 0-15,-20 0 0,20-22 16,-21 1-16,0 0 0,0 20 0,22-20 15,-43 0-15,21 21 0,0-1 16,-21 1-16,21 0 0,-21 42 31,0 0-31,0 1 0,-21 20 0,21-21 16,-21 0-16,21 22 0,0-22 0,0 0 16,0 21-16,0-21 0,0 1 15,0-1-15,0 0 0,0 0 16,21-21-16,0 0 0,0 0 15,1 0-15,-1 0 0,0 0 16,0-21-16,0 21 0,22-21 0,-22 0 16,0-1-16,0-20 0,0 21 15,0 0-15,1-22 0,-1 22 16,-21-21-16,0 21 0,0 0 0,0-1 16,0 44-1,0-1 1,0 0-16,0 0 0,-21 0 0,21 22 15,0-22-15,0 0 0,0 0 0,0 21 16,0-20-16,0-1 16,0 0-16,0 0 0,21-21 0,0 0 15,0 0-15,0 0 16,0 0 0,-21-21-16,0 0 15,0 0-15,0-1 0,0 1 0,0 0 16,-21-21-16,21 21 0,-21-22 0,21 22 15,0-21-15,0-1 0,0 22 16,0-21-16,0 21 0,21 0 0,0-1 16,1 1-16,-1 0 0,0 21 0,21 0 15,1 0-15,-22 0 0,21 0 16,-21 21-16,22 0 0,-22 1 0,0-1 16,21 21-16,-42-21 0,21 22 0,1-1 15,-22-21-15,0 21 0,21 1 16,-21-22-16,0 0 0,0 21 0,0-20 15,0-1-15,0 0 0,0 0 16,0 0-16,0-42 31,0 0-15,0 0-16,0 0 0,0-1 0,0-20 16,21 21-16,0-21 0,0-1 15,0 1-15,22 0 0,-22 20 0,0-20 16,0 21-16,22 0 0,-22 0 0,0-1 15,0 22-15,0 0 0,0 0 16,1 22-16,-1-1 0,-21 0 0,0 0 16,0 21-16,0-20 0,0 20 15,0 0-15,0-21 0,0 22 0,0-1 16,0-21-16,0 22 0,0-22 16,0 0-16,0 0 0,0 0 15,21-21 1,0 0-16,0 0 15,0-21-15,-21 0 0,22 0 0,-1 0 16,0-1-16,-21 1 0,21-21 0,0 0 16,0 20-16,-21-20 0,22 0 15,-1-1-15,0 1 0,0 21 16,0-21-16,0 20 0,1 22 0,-1 0 0,0 0 16,0 0-16,-21 22 15,0-1-15,0 0 0,0 21 16,0-21-16,0 22 0,0-1 0,-21-21 15,0 22-15,21-1 0,-21-21 16,21 0-16,0 0 0,-22 1 0,22-1 16,-21 0-16,0 0 15,0-42 1,21 0-16,-21 21 16,21-21-16,-21-1 0</inkml:trace>
  <inkml:trace contextRef="#ctx0" brushRef="#br0" timeOffset="114339.72">13483 8170 0,'0'0'15,"-85"-63"1,64 42-16,0 21 0,21-21 0,-21 21 16,0 0-16,0 0 15,-1 0-15,1 0 0,0 0 0,0 0 16,0 0-16</inkml:trace>
  <inkml:trace contextRef="#ctx0" brushRef="#br0" timeOffset="114524.61">12023 8551 0,'0'0'0,"0"22"0,0-1 0,21-21 31,21 0-31,0 0 0,1 0 16,20 0-16,1 0 0,-1-21 0,22 21 16,-22-22-16,22 22 0,21 0 15</inkml:trace>
  <inkml:trace contextRef="#ctx0" brushRef="#br0" timeOffset="114964.68">14732 8784 0,'0'0'0,"-21"0"16,42-21 15,0 21-31,0 0 0,22 0 15,-22 0-15,0 0 0,21 0 16,-21 0-16,22-21 0,-22 21 16,21 0-16,-21 0 0,22 0 0,-22-21 15,0 21-15,0 0 0,-21-21 0,0-1 16,0 1 0,-21 21-16,0 0 15,0 0-15,0 0 0,-1 0 0,1 0 16,42 0 15,1 21-31,-1-21 0,0 22 16,0-1-16,0-21 0,-21 21 15,0 0-15,0 0 0,0 0 16,0 1-16,-21-1 0,0 0 16,0 0-16,-22 0 0,1-21 0,21 21 15,-21 1-15,-1-22 0,1 21 16,21-21-16</inkml:trace>
  <inkml:trace contextRef="#ctx0" brushRef="#br0" timeOffset="116828.07">16806 8297 0,'0'0'0,"21"-42"0,-21 21 0,22-85 16,-22 64-1,0 21-15,0-1 0,0 44 16,-22-1-16,1 21 16,0 0-16,21 1 0,-21 20 15,0-20-15,21 20 0,-21 1 0,-1-1 16,1 1-16,0-1 0,21-21 0,-21 22 15,0-1-15,-22-20 0,22-1 16,0 0-16,0 1 0,0-22 0,21 0 16,0 0-16,0-42 31,0 0-31,21-21 0,0 20 16,0 1-16,0-21 0,1 0 0,-1-1 15,-21 1-15,21 21 0,0-22 16,-21 22-16,0 0 0,0 0 0,21 0 15,0 21-15,1 0 16,-22 21-16,0 0 16,21 0-16,-21 0 0,21 22 0,-21-22 15,0 21-15,21-21 0,0 22 0,-21-22 16,21 0-16,1 21 16,-22-20-16,21-1 0,0 0 0,0-21 15,0 0-15,0 21 0,1-21 0,20 0 16,-21 0-16,21 0 0,-20-21 15,20 0-15,0 0 0,-21-1 0,22 1 16,-1-21-16,0 0 0,-20 20 0,-1-20 16,21 0-16,-42-22 0,0 22 15,0-22-15,0 1 0,0-1 0,0-20 16,0-1-16,-21 22 0,0-22 0,-22 0 16,22 22-16,-21-1 0,0 22 15,-1-22-15,1 43 0,0 0 0,-1 0 16,1 21-16,0 0 15,-1 21-15,1 0 0,21 22 0,-22-1 16,1 21-16,21 1 0,0-1 0,0 1 16,-1 21-16,1-22 0,21 1 15,0 20-15,0-20 0,0-1 0,0-20 16,21 20-16,1 1 0,-1-22 0,21 0 16,0 1-16,1-1 0,-1-21 15,0 0-15,22 0 0,-1 1 0,1-22 16,-1 0-16,1 0 0,-1 0 0,1-22 15,-22 1-15,22 0 0,-1 0 16,-20 0-16,-1-22 0,0 22 16,-21-21-16,22 21 0,-22-22 0,-21 1 0,0 21 15,0 0-15,0 0 16,0-1-16,-21 22 16,0 0-16,-1 22 15,22-1-15,0 0 0,0 0 16,-21 0-16,21 22 0,0-22 0,0 21 15,0-21-15,0 0 0,0 1 0,0 20 16,0-21-16,21 0 0,1-21 16,-1 21-16,0-21 0,0 0 0,21 0 15,-20 0-15,20 0 0,-21 0 0,21 0 16,1-21-16,-22 0 0,21 21 16,1-21-16,-22 0 0,21 0 0,-21-22 15,22 22-15,-22 0 0,0 0 16,0 0-16,0-1 0,-21 1 0,0 0 15,21 0-15,-21 0 0,22 0 16,-22-1-16,0 1 0,0 0 0,0 0 16,-22 21-1,1 0-15,0 0 0,0 21 16,0-21-16,0 21 0,-1 0 0,1-21 16,-21 22-16,21-1 0,0-21 0,-1 21 15,1 0-15,0-21 0,0 21 16,21 0-16,0 1 15,0-1 1,21-21 0,0 0-16,0 0 15,1 0-15,-1 0 0,0 0 16,0 0-16,0 0 16,0-21-16,1-1 15,-1 22-15,-21-21 0,0 0 0,21 21 16,-21-21-16,21 21 0,-21-21 15,0 42 17,-21-21-32,0 21 0,21 0 15,-21 0-15,21 1 0,0-1 16,0 0-16,0 0 0,0 0 16,0 0-16,21 1 15,0-22-15,0 0 0,0 0 0,0 0 16,1 0-16,-1 0 0,21 0 0,-21 0 15,22 0-15,-22-22 0,21 1 16,0 21-16,1-21 0,-22 0 0,21 0 16,1 0-16,-22-1 0,21 1 0,-21 0 15,0 0-15,1 0 0,-1 0 16,-21-1-16,21 1 0,-21 0 0,0 0 16,-21 0-16,0 21 15,-1 0-15,1 0 0,-21 0 0,21 0 16,-22 0-16,1 0 0,0 0 15,21 21-15,-1 0 0,-20 0 0,21 0 16,21 1-16,0-1 0,0 0 16,0 0-16,0 0 15,21-21-15,0 21 0,0-21 0,1 22 16,-1-22-16,0 21 0,0 0 0,-21 21 16,21-21-16,0 22 0,-21-22 15,22 21-15,-22 22 0,0-22 0,0 22 16,0-22-16,0 21 0,-22-20 0,1 20 15,0 1-15,-21-1 0,21 1 16,-22-22-16,22 22 0,-21-1 16,-1-21-16,22 22 0,-21-22 0,21 1 15,0-22-15,-1 0 0,22 0 0,0 0 16,22-21 0,20 0-16,0-21 0,-21 0 0,43 0 15,-22 0-15,1-22 0</inkml:trace>
  <inkml:trace contextRef="#ctx0" brushRef="#br0" timeOffset="117413.31">19875 8403 0,'0'0'0,"0"-21"0,0 0 0,-21 0 15,0 21-15,0-21 0,-21 21 0,20 0 16,-20-22-16,0 22 0,-1 0 15,-20 0-15,21 0 0,-1 0 0,-20 0 16,20 22-16,1-1 0,21 0 0,-21 0 16,20 0-16,22 0 0,0 1 15,0-1-15,0 0 0,0 0 0,22 0 16,20 0-16,-21 1 0,21-22 16,1 21-16,-1-21 15,0 0-15,1 0 0,-1 0 0,0 0 16,1 0-16,-1 0 0,-21 0 0,22 0 15,-22 0-15,-42 0 16,-1 0 0,-20 21-16,0-21 0,-1 21 0,1 0 15,0 0-15,-1 1 0,1-1 16,0 21-16,-1-21 0,22 0 0,-21 1 16,21-1-16,0 0 0,-1 0 0,22 0 15,0 0-15,22-21 31,-1 0-31,0 0 0,0 0 16,21 0-16,-20-21 0,-1 21 0,21-21 16,-21 21-16,22-21 0,-22 21 15,21 0-15,-21 0 0,0 0 0,1 0 16,-22 21-16,21-21 0,-21 21 0,0 22 16,0-22-16,0 21 0,0-21 15,0 22-15,0-1 0,-21-21 0,-1 21 16,1-20-16,0 20 0,21-21 0,-21 0 15,0 0-15,0 1 0,21-1 16,0 0-16,21-21 31,0 0-31,21 0 0,-21-21 0,22 0 16</inkml:trace>
  <inkml:trace contextRef="#ctx0" brushRef="#br0" timeOffset="118933.62">20680 8170 0,'0'0'0,"21"-42"16,0 21-16,-21 0 0,0 0 0,0 42 15,-21 0-15,0 0 0,0 21 16,-1 1-16,1-1 0,-21 22 16,21-22-16,-22 21 0,1 1 0,21-22 15,-21 22-15,-1-1 0,22 1 16,-21-22-16,21 22 0,-1-22 15,1 0-15,0 1 0,0-22 0,21 0 16,0 0-16,0 0 0,-21-21 16,21-21-1,0 0-15,21 0 16,-21 0-16,21-22 0,0 22 0,0-21 16,22-1-16,-22 22 0,0-21 15,21 21-15,-20 0 0,-1-1 0,0 1 16,0 21-16,0 0 15,-21 21-15,0 1 0,0-1 16,0 21-16,0-21 0,-21 22 16,21-22-16,0 21 0,0 0 0,0-20 15,0 20-15,0-21 0,21 0 0,-21 0 16,21 1-16,1-1 0,-1 0 16,21-21-16,-21 0 0,0 0 0,22 0 15,-1 0-15,-21 0 0,22 0 0,-1 0 16,0-21-16,1 0 15,-22-1-15,21-20 0,0 0 0,1-1 0,-22 1 16,21 0-16,-21-22 0,1 1 16,-1-1-16,0-20 0,0 20 15,0-21-15,0 1 0,-21-1 0,0 0 0,0 22 16,0-1-16,0 22 0,-21 0 16,-21-1-16,21 22 0,-22 0 15,1 21-15,0 0 0,-22 0 0,22 42 16,0-20-16,-22 20 0,22 0 15,-1 1-15,1-1 0,0 21 0,21 1 16,-1-22-16,22 22 0,0-1 0,0 1 16,0-1-16,0 1 0,0-1 15,22 1-15,-1-1 0,0-20 0,0 20 16,21-21-16,-20 1 0,-1-22 16,21 21-16,-21-21 0,22 1 15,-22-22-15,21 0 0,-21 0 0,22 0 16,-1 0-16,-21 0 0,21 0 0,1-22 15,-1 1-15,-21 0 0,22-21 16,-1 21-16,-21-1 0,21-20 0,-20 21 16,-1 0-16,0 0 0,0-1 0,-42 44 31,21-1-15,0 0-16,-21 0 0,21 0 0,0 0 15,0 1-15,0-1 0,0 0 16,0 0-16,0 0 0,0 0 15,21-21-15,-21 22 0,21-22 0,0 21 16,0-21-16,1 0 0,-1 0 16,0 0-16,0 0 0,21 0 0,-20-21 15,-1-1-15,0 22 0,0-21 0,21 0 16,-20 0-16,-1-21 0,0 20 16,0-20-16,0 21 0,0-21 0,-21 20 15,22 1-15,-1 0 0,-21 0 0,0 0 16,0 42-1,0 0-15,0 0 16,0 0-16,-21 1 0,21-1 0,-22 0 16,22 0-16,0 21 15,0-20-15,0-1 0,0 0 0,0 0 16,0 0-16,22 0 0,-1-21 16,0 0-16,0 0 15,0 0-15,0 0 0,1 0 0,-1 0 16,0 0-16,0-21 0,0 21 0,0-21 15,1 0-15,-1 0 0,-21 0 16,0-22-16,0 1 0,21 21 0,-21-22 16,0 1-16,0 0 0,0-1 0,0 22 15,-21-21-15,0 21 0,-1 21 16,1-21-16,0 21 0,0 0 0,0 0 16,0 0-16,-1 21 0,1-21 15,0 21-15,21 0 0,0 0 16,0 0-16,0 1 15,42-1-15,-20-21 0,-1 0 16,21 0-16,-21 0 0,22 0 16,-1 0-16,-21 0 0,21 0 0,1 0 15,-1-21-15,0-1 0,1 22 0,-22-21 16,21 0-16,1 0 0,-22 21 16,21-21-16,-21 0 0,0 21 15,1 0-15,-1-22 0,-21 44 16,0-1-16,0 21 15,0-21-15,-21 22 16,-1-1-16,1 0 0,0 22 0,0-1 16,0 1-16,0-1 0,-1 1 15,1-1-15,0 1 0,0-1 0,0 22 16,0-22-16,-1 1 0,1 21 0,0-22 16,0 1-16,0-1 0,0-21 15,21 22-15,0-22 0,0 1 0,0-1 16,0 0-16,0-21 0,0 1 0,0-1 15,21 0-15,-21 0 0,21-21 0,0 0 16,0 0-16,0 0 0,1 0 16,-1-21-16,0 0 0,0 0 15,0-1-15,0-20 0,1 0 0,-22-1 16,21 1-16,0-21 0,0-1 0,-21-21 16,21 22-16</inkml:trace>
  <inkml:trace contextRef="#ctx0" brushRef="#br0" timeOffset="119165.49">22733 8636 0,'0'0'0,"0"-21"0,0 0 0,0-43 16,0 43-16,21 21 0,0-21 15,0 0-15,1 21 0,-1 0 0,21 0 16,0-21-16,-20 21 0,20 0 16,0 0-16,1 0 0,-22 0 15,21 0-15,-21 21 0,0 0 0,1 0 16,-22 0-16,0 0 0,0 1 15,-22 20-15,1-21 0,0 0 0,-21 22 16,-1-22-16,1 0 0,0 0 0,-22 0 16,22 0-16,-22 1 0,1-1 15,21 0-15,-22 0 0,1-21 0,-22 21 16</inkml:trace>
  <inkml:trace contextRef="#ctx0" brushRef="#br0" timeOffset="121751.83">614 10859 0,'0'0'0,"42"-22"15,22-41-15,-22 42 16,-21 0-16,21-1 0,-20-20 0,-22 21 16,21 21-16,-21-21 0,0 42 31,0 21-31,0 1 0,0 20 16,0-21-16,0 22 0,0 21 0,0-22 15,0 22-15,0-1 0,0 1 16,0-21-16,-21-1 0,-1 1 0,22-22 15,-21 21-15,0-41 0,0 20 16,0-21-16,0 0 0,-1 0 0,1-21 16,0 0-16,0-21 15,0 0-15,0 0 0,21 0 16,-22 0-16,22-22 0,-21 1 16,21 0-16,0-1 0,0-20 0,0-1 15,0 22-15,0-22 0,0 22 16,0-21-16,0 41 0,0-20 0,0 21 15,0 42 1,21 0-16,-21 22 0,22-1 16,-1 21-16,21-20 0,-21 20 15,0-20-15,22 20 0,-1-21 0,0 1 16,-20-1-16,20 0 0,0-20 16,22-1-16,-22 0 0,0 0 0,1-21 15,20 0-15,-20 0 16,-1 0-16,21-21 0,-20 0 0,-1 0 15,22-22-15,-22 1 0,0 0 16,1-1-16,-1 1 0,-21-22 0,0 1 16,0-1-16,1-20 0,-22 20 15,0-20-15,0-1 0,-22 0 0,1 1 16,-21-1-16,21 21 0,-43-20 16,22 20-16,0 1 0,-22 20 0,1 1 15,20 21-15,-20 0 0,-1 21 16,22 0-16,0 21 0,-1 21 0,1 22 15,0-22-15,-1 43 16,22-22-16,0 22 0,0-22 0,21 22 16,0 0-16,0-22 0,0 22 15,21-22-15,21 1 0,-21-1 0,43-20 16,-22-1-16,1 0 0,20-20 16,1-1-16,-1 0 0,-21-21 0,22 0 15,-1 0-15,-20 0 0,20-21 16,-20 0-16,20-1 0,-21 1 0,1-21 15,-1 0-15,-21 20 0,0-20 16,1 0-16,-1-1 0,-21 22 0,0-21 16,21 21-16,-21 0 15,-21 21 1,21 21-16,-21 21 16,21-21-16,0 22 0,0 20 0,0-21 15,0 1-15,0-1 0,0 0 0,0 1 16,0-1-16,21 0 0,0-20 15,-21 20-15,21-21 0,0-21 0,22 21 16,-22 0-16,0-21 0,21 0 16,1 0-16,-22 0 0,21-21 0,0 21 15,-20-21-15,20 0 0,0 0 16,-21-22-16,1 22 0,-1-21 0,0 21 16,0-22-16,-21-20 0,0 21 15,0-1-15,0-20 0,-21 20 16,0 1-16,0 0 0,-1-1 0,-20 22 15,21 0-15,-21 0 0,20 21 16,-20 0-16,0 21 0,21 0 0,-22 0 16,22 22-16,0-1 0,0 0 15,0 1-15,21 20 0,0-20 0,0-1 16,0 0-16,0 1 0,0-22 16,0 21-16,0-21 0,0 0 0,21 1 15,-21-1-15,21-21 0,0 0 0,0 0 16,0 0-16,22 0 0,-22 0 15,0-21-15,21-1 0,-20 1 16,20 0-16,0 0 0,-21 0 16,22-22-16,-22 22 0,21-21 0,-21 21 15,1-22-15,-1 22 0,0-21 16,0 21-16,-21 0 0,0-1 16,0 44-1,0-1-15,0 0 0,0 0 16,0 0-16,0 0 0,0 1 0,0 20 15,0-21-15,0 0 0,0 0 16,0 1-16,0-1 0,0 0 0,21-21 16,-21 21-16,21-21 0,1 0 15,-1 0 1,0 0-16,-21-21 16,21 0-16,0 0 15,-21-1-15,0 1 16,0 0-16,21 0 0,-21 0 0,22 0 15,-22-1-15,21-20 16,-21 21-16,0 0 0,21 0 16,-21-1-16,0 44 31,0-1-31,0 0 0,0 21 0,0-21 16,-21 22-16,21-1 0,0 0 15,0-20-15,0 20 0,0 0 16,0-21-16,0 22 0,0-22 15,0 0-15,0 0 0,21 0 0,0 1 16,0-22-16,0 0 0,1 0 0,-1 0 16,0 0-16,0 0 0,0 0 15,22 0-15,-22 0 0,0-22 0,21 1 16,-21 0-16,1 0 0,-1-21 16,21 20-16,-21-20 0,0 0 0,1-22 15,-1 22-15,0-22 0,-21 22 0,0-21 16,0 20-16,0 1 0,0-22 15,21 22-15,-21 0 0,0-1 0,0 1 16,21 0-16,-21-1 0,0 22 16,0-21-16,0 21 0,21 0 15,-21-1-15,0 1 0,22 0 0,-22 0 16,0 0 0,0 0-16,21-1 15,-21 1-15,0 0 16,0 0-16,0 0 15,0 0-15,0-1 16,0 44 0,0 20-16,-21 0 15,21 1-15,-22 20 0,22-21 16,0 22-16,-21-1 0,0 1 16,0-1-16,21 22 0,-21-21 0,0-1 15,-1 1-15,1-1 0,0 1 16,0-1-16,0-21 0,21 1 0,-21-22 15,21 21-15,0-21 0,0 1 16,0-44 15,0 1-31,0 0 0,0 0 16,21 0-16,0-22 0,0 1 16,21 21-16,-20-21 0,20-1 0,0 22 15,1-21-15,-1 21 0,0 21 16,1 0-16,-1 0 0,-21 0 0,0 0 15,0 0-15,1 21 0,-1 0 0,-21 21 16,0-21-16,0 1 0,0 20 16,0-21-16,-21 0 0,-1 22 0,1-22 15,0 0-15,-21 0 0,-1 0 16,22 0-16,-21-21 0,0 22 0,20-1 16,1-21-16,0 0 0,0 0 0,0 0 15,21-21 1,0-1-16,21 1 15,0-21-15,0 21 0,0-22 0,1 1 16,20 0-16,0-22 0</inkml:trace>
  <inkml:trace contextRef="#ctx0" brushRef="#br0" timeOffset="122332.5">3916 10520 0,'42'-42'16,"-84"84"-16,105-127 0,-42 64 0,1 0 0,-1 21 15,-21 21-15,0 0 0,0 22 16,0-22-16,0 21 0,0 22 15,-21-22-15,-1 0 0,1 22 0,21-22 16,-21 22-16,0-1 0,0 1 16,0-1-16,-1-21 0,22 22 15,-21-1-15,0 1 0,21-22 0,-21 22 16,21-22-16,0-21 0,0 22 16,0-22-16,0 0 0,0 0 0,21-21 15,0 0-15,0 0 0,1 0 16,-1 0-16,0 0 0,21-21 15,-21 0-15,22 0 0,-22-22 0,0 22 16,21 0-16,-20-21 0,-1 20 0,0-20 16,0 21-16,0-21 0,-21 20 15,0 1-15,0 0 0,21 21 0,-21 21 32,0 0-17,0 1 1,22-22-1,-1 0-15,0-22 16,0 1-16,0 21 0,0-21 0,1 0 16,-1 0-16,0 0 0,0-1 0,0 1 15,-21 0-15,0 0 16,0 0-16,-21 21 16,0 0-16,0 0 0,0 0 15,-1 0-15,1 21 0,0 0 16,21 21-16,-21-20 0,0 20 0,0 0 15,-1 1-15,22-1 0,-21 0 16,21 1-16,-21-1 0,21-21 16,0 21-16,0-20 0,0-1 0,0 0 15,0 0-15,21-21 0,22 0 0,-22 0 16,21 0-16,0 0 0,22 0 16,-22 0-16,22 0 0,-1-21 0,-20 0 15,20 0-15,1-1 0,-22 1 0</inkml:trace>
  <inkml:trace contextRef="#ctx0" brushRef="#br0" timeOffset="123004.44">5419 10922 0,'0'0'0,"0"-21"0,-22 21 16,1 0-16,0 0 0,0 0 16,-21 0-16,20 0 0,1 21 0,-21 0 15,21 0-15,0 1 0,-1 20 16,1-21-16,0 21 0,0 1 0,0-1 15,21 0-15,0 1 0,0-22 0,0 21 16,0 1-16,0-1 0,0-21 16,0 0-16,21 22 0,0-22 0,21 0 15,-20-21-15,20 21 0,-21-21 16,21 0-16,1 0 0,-22 0 0,21 0 16,1 0-16,-1-21 0,0 0 0,22 0 15,-22-1-15,0-20 0,1 0 16,-1-1-16,-21 1 0,22-21 0,-1 20 15,-21-20-15,0-1 0,22-20 16,-22 20-16,0-21 0,21 1 0,-21 20 16,1-20-16,-1 20 0,-21 1 0,0-1 15,0 22-15,0 21 0,0-1 16,-21 22-16,21 22 16,-22 20-16,1-21 0,0 21 15,-21 22-15,21-22 0,-1 22 0,1-1 16,0-20-16,21 20 0,-21 1 15,0-1-15,21 1 0,-21-1 0,21 1 16,0-1-16,0-21 0,0 1 16,0-1-16,0 0 0,21 1 0,0-22 15,0 0-15,0 0 0,0-21 0,1 0 16,-1 0-16,21 0 0,-21 0 16,0 0-16,1-21 0,20 0 0,-21 0 15,0 0-15,0-22 0,1 22 0,-1-21 16,0-1-16,0 22 0,0-21 15,0 0-15,-21 20 0,0-20 0,22 21 16,-22 42 15,0 0-31,0 0 0,0 1 16,0-1-16,0 21 0,0-21 0,0 0 16,0 1-16,0-1 0,0 0 15,0 0-15,0 0 0,0 0 0,21-21 31,0-21-15,-21 0-16,0 0 0</inkml:trace>
  <inkml:trace contextRef="#ctx0" brushRef="#br0" timeOffset="123140.36">6392 10922 0,'0'0'0,"-21"-21"0,0-21 0,21-1 0,0 22 0,-21 0 15,0 0-15,21 0 0,21 42 47,0 0-47,0-21 0,0 21 16,0 0-16,22-21 0</inkml:trace>
  <inkml:trace contextRef="#ctx0" brushRef="#br0" timeOffset="123815.98">6943 10837 0,'-22'0'15,"1"0"-15,0 0 0,0 22 0,0-22 16,-22 21-16,22 0 16,0 0-16,0 0 0,0 0 0,0 1 15,21-1-15,0 21 0,0-21 0,0 22 16,0-22-16,0 0 0,21 0 0,0 0 16,0 0-16,0 1 0,0-1 15,22-21-15,-22 0 0,0 0 0,21 0 16,-20 0-16,20 0 0,0 0 0,-21 0 15,22-21-15,-22-1 0,21 1 16,-21 0-16,22-21 0,-22-1 0,0 22 16,0-21-16,0-22 0,1 22 15,-22-21-15,0-1 0,21 1 0,0-1 16,-21-21-16,21 22 0,-21-1 16,0 1-16,0-1 0,0 22 0,0 21 15,0 0-15,21 0 0,-21 42 16,0 0-16,0 21 15,0 1-15,-21-1 0,21 0 0,-21 22 16,21-1-16,0 1 0,0-22 16,0 22-16,-21-22 0,21 0 0,-21 22 15,-1-43-15,22 21 0,0 1 0,0-22 16,0 0-16,-21 0 16,21 0-16,0-42 31,0 0-16,0 0-15,21 0 0,1-1 0,-1 1 16,0 0-16,0-21 0,21 21 0,-20-22 16,-1 22-16,0 0 0,0-21 15,0 42-15,0-22 0,-21 1 0,0 42 32,-21 1-32,0-1 0,0 0 15,-21 0-15,20 21 0,1-20 0,0-1 16,21 21-16,0-21 0,0 0 15,0 22-15,0-22 0,0 0 0,0 0 16,21 0-16,0 1 0,22-1 16,-22-21-16,0 21 0,21-21 0,1 0 15,-1 0-15,-21 0 0,22 0 0,-1 0 16,0 0-16,1 0 0,-1 0 16,0 0-16,1-21 0,-1 21 0</inkml:trace>
  <inkml:trace contextRef="#ctx0" brushRef="#br0" timeOffset="124235.75">8276 11007 0,'0'21'0,"21"-21"16,0 0-16,1 0 0,-1 0 0,0 21 16,0-21-16,21 0 0,1 0 0,-22 0 15,21 0-15,22 0 0,-22 0 16,0 0-16,22 0 0,-22 0 0,1 0 15,20 0-15,-21 0 0,1 0 0,-1 0 16,0 0-16,-20 0 0,-1-21 16,-21 0-16,0 0 0,0-1 15,0 1-15,-21-21 0,-1 21 16,-20 0-16,21-1 0,0 1 16,0 0-16,-1 0 0,1 0 15,0 0-15,42 21 31,22 0-31,-22 21 0,0 0 16,0-21-16,21 21 0,-20 0 0,-1 0 16,0 1-16,0-1 0,0 0 0,-21 21 15,0-21-15,0 1 0,0-1 16,0 0-16,-21 0 0,0 0 0,-21 22 16,20-43-16,-20 21 0,0 0 0,-1 0 15,1 0-15,0 0 0,-1-21 16,22 22-16,-21-22 0,21 0 0,0 21 15,-1-21-15</inkml:trace>
  <inkml:trace contextRef="#ctx0" brushRef="#br0" timeOffset="124900.37">10964 10224 0,'0'0'0,"0"-127"16,0 105-16,0 1 15,0 0-15,0 0 0,0 42 16,0 0 0,-21 22-16,0-1 0,0 21 15,0 1-15,-1 21 0,1-1 0,-21-20 16,21 20-16,-22-20 0,22 21 15,-21-22-15,0 1 0,20-1 0,-20 1 16,21-1-16,-21-21 0,20 1 0,1-1 16,21-21-16,0 0 0,0 1 15,0-44 1,0 1-16,21 0 16,1 0-16,-1-21 0,0-1 0,0 1 15,21-22-15,-20 1 0,20 21 16,0-43-16,1 21 0,-1-20 0,-21-1 15,21 22-15,1-1 0,-1 1 16,0-1-16,1 22 0,-22 21 16,0-1-16,-21 44 15,0-1-15,0 21 0,0 0 0,0 22 16,0-22-16,0 22 0,0-1 16,0 1-16,-21-1 0,21-20 0,0 20 15,0-21-15,0 1 0,0-1 0,0-21 16,0 22-16,0-22 0,0 0 15,0 0-15,0 0 0,-21-21 0,21 21 16,-21-21-16,-1 0 0,1 0 16,0 0-16,0 0 15,0 0-15</inkml:trace>
  <inkml:trace contextRef="#ctx0" brushRef="#br0" timeOffset="125076.27">10647 10901 0,'0'0'0,"-21"0"16,21-21-1,21 21-15,0 0 0,21 0 16,-21 0-16,22 0 0,20 0 16,-20-21-16,20 21 0,1 0 0,20 0 15,-20-22-15,-1 22 0,22-21 0,-22 21 16,1 0-16,-1-21 0,1 21 16,-1 0-16,1-21 0,-22 21 0,1-21 15,-1 21-15</inkml:trace>
  <inkml:trace contextRef="#ctx0" brushRef="#br0" timeOffset="126580.43">11853 10710 0,'0'0'0,"-21"0"16,0 0-16,0 22 0,0-1 0,-1-21 16,1 21-16,0 0 0,0 0 0,0 0 15,0 1-15,-1 20 0,1-21 16,21 0-16,0 22 0,-21-22 0,21 0 16,0 0-16,0 0 0,0 0 0,0 1 15,21-1-15,-21 0 0,43-21 16,-22 0-16,0 21 0,21-21 15,-21 0-15,22 0 0,-1 0 0,0-21 0,22 0 16,-22 21-16,1-21 16,-1-1-16,0-20 0,1 21 0,-22 0 15,21-22-15,-21 1 0,22 0 0,-22-1 16,0-20-16,0 21 0,-21-22 0,21-21 16,0 22-16,1-22 0,-22 22 15,0-1-15,0 1 0,0-1 0,21 43 16,-21-21-16,0 21 0,0-1 0,-21 44 15,-1-1 1,22 0-16,-21 21 0,0 1 0,0 20 16,21-21-16,0 22 0,-21-1 15,21 1-15,-21-1 0,21-20 0,0 20 16,0-20-16,0 20 0,0-21 16,0 1-16,0-22 0,21 21 0,0-21 15,-21 1-15,21-1 0,0 0 0,0-21 16,1 0-16,-1 0 0,0 0 15,0 0-15,21 0 0,-20 0 0,-1 0 16,0-21-16,0 0 0,0-1 0,0 1 16,22-21-16,-43 21 0,21-22 15,0 22-15,0-21 0,0 21 0,-21-22 16,0 22-16,22 21 0,-22-21 0,0 42 31,0 0-31,-22 22 16,22-22-16,-21 0 0,0 21 0,21-20 15,0-1-15,-21 0 0,21 21 0,0-21 16,0 1-16,0-1 0,0 0 16,21 0-16,0-21 0,0 0 15,1 21-15,-1-21 0,21 0 0,-21 0 16,22 0-16,-1 0 0,-21 0 16,21-21-16,1 21 0,-22-21 0,21 0 15,-21 0-15,22-1 0,-22 1 0,0-21 16,0 21-16,0 0 0,1-1 15,-1-20-15,0 42 0,-21-21 16,0 0-16,0 42 16,0 0-16,-21 0 15,0 0-15,-1 1 0,22 20 16,0-21-16,0 0 0,0 0 0,0 1 16,0-1-16,0 0 0,0 0 0,22 0 15,-22 0-15,21 1 0,21-22 16,-21 0-16,0 0 0,1 0 0,-1 0 15,0 0-15,0 0 0,0 0 0,0 0 16,1-22-16,-1 22 0,-21-21 0,0 0 16,0 0-16,0 0 15,0-22-15,0 22 0,0-21 0,0 0 16,-21 20-16,-1-20 0,1 0 0,0 21 16,0-22-16,0 22 0,0 0 15,-1 21-15,1 0 0,0-21 0,0 21 16,42 0-1,21 21 1,-20-21-16,-1 0 16,21 0-16,-21 0 0,22 0 0,-22 0 15,21 0-15,0 0 0,-20 0 0,20 0 16,0 0-16,-21 0 0,1 0 16,20 21-16,-21 0 0,-21 0 15,0 1-15,0-1 0,0 0 0,0 0 16,0 0-16,0 22 0,0-22 0,0 0 15,-21 0-15,21 0 0,0 0 16,-21 1-16,0-1 0,21-42 63,0-1-63,0 1 0,21 0 15,0 0-15,0-21 0,0 20 0,0-20 16,22 21-16,-22-21 0,21-1 15,-21 22-15,22 0 0,-22-21 16,21 42-16,-21-22 0,1 22 0,-1 0 16,0 0-16,-21 22 0,0-1 15,0 0-15,0 0 0,0 0 0,0 22 16,0-22-16,0 21 0,0-21 0,0 22 16,0-22-16,0 0 0,0 21 0,0-21 15,0 1-15,21-22 0,0 21 16,0-21-16,1 0 0,-1 0 15,0 0-15,0 0 0,0 0 0,0 0 16,1-21-16,-1-1 16,-21 1-16,0 0 0,21 0 0,0-21 15,0 20-15,-21-20 0,0 0 16,21 21-16,1-22 0,-22 1 16,21 21-16,-21-22 0,21 22 0,0 21 15,-21 21 1,0 1-16,0-1 0,0 21 15,0-21-15,0 22 0,0-1 0,0-21 16,0 21-16,-21-20 0,21-1 0,0 21 16,-21-21-16,21 0 0,-21 1 15,21-1-15,0 0 16,-22-21-16,1 0 16,21-21-16,-21 21 15,21-21-15</inkml:trace>
  <inkml:trace contextRef="#ctx0" brushRef="#br0" timeOffset="126744.34">13991 10160 0,'0'0'0,"-21"-21"0,0 21 15,21-21-15,-21 21 31,-1 0-31,1 0 0,0 0 16</inkml:trace>
  <inkml:trace contextRef="#ctx0" brushRef="#br0" timeOffset="126928.23">12382 10456 0,'0'0'0,"-42"22"0,-21-1 0,41-21 0,-20 0 15,42 21-15,42-21 16,-20 0-16,20 0 16,0 0-16,22 0 0,-22 0 0,22 0 15,-1-21-15,1 0 16,20 21-16,-20-22 0,20 22 0,22-21 16</inkml:trace>
  <inkml:trace contextRef="#ctx0" brushRef="#br0" timeOffset="127565.03">15367 10859 0,'21'0'16,"0"0"-1,0 0-15,22 0 0,-1 0 16,0 0-16,1 0 0,-1 0 0,22 0 15,-22 0-15,21 0 0,1-22 0,-22 22 16,1 0-16,-1 0 16,0-21-16,-21 21 0,1 0 0,-1-21 15,-21 0-15,0 0 0,-21 21 16,-1-21-16,1 21 16,0 0-16,0-22 0,-21 22 0,20 0 15,22-21-15,-21 21 0,21-21 16,21 0-1,1 21-15,-1 0 0,0 0 0,21-21 16,1 21-16,-22 0 0,21 0 0,0 0 16,-20 0-16,-1 0 0,0 0 15,0 0-15,-21 21 16,0 0 0,-21 0-16,0-21 0,0 21 0,-1-21 15,1 22-15,0-22 0,0 21 16,0 0-16,0-21 0,-1 21 0,1-21 15,21 21-15,0 0 16,0 1 0,0-1-1,21-21-15,1 0 0,-1 0 16,0 0 0,0 0-16,0 0 0,0-21 0</inkml:trace>
  <inkml:trace contextRef="#ctx0" brushRef="#br0" timeOffset="129460.22">17293 10668 0,'0'-21'31,"0"0"-31,0 0 16,0-1-16,0 1 16,0 0-16,0 0 15,-21 21 1,0 0-16,0 0 15,-1 0-15,-20 0 0,21 0 0,0 21 16,-22-21-16,22 21 0,-21 22 0,0-22 16,-1 21-16,22-21 0,-21 22 15,-1-1-15,1 0 0,0 22 16,21-22-16,-22 0 0,22-20 0,0 20 16,21 0-16,0-21 0,0 1 0,0-1 15,21 0-15,21 0 0,-20 0 16,-1-21-16,21 0 0,0 0 0,1 0 15,-22-21-15,21 0 0,1 0 0,-1 0 16,0-1-16,1-20 0,-1 21 16,0-21-16,-21-1 0,1 1 0,20 0 15,-21-22-15,0 22 0,0-22 0,1-20 16,-1 20-16,0-21 0,-21 22 16,21-22-16,0 22 0,0-22 15,-21 22-15,22 20 0,-22 1 0,21 0 16,-21 20-16,0 44 15,0-1-15,-21 0 16,-1 21-16,1 22 0,0-22 0,0 22 16,0-1-16,0 1 0,-1-1 15,1 1-15,21-1 0,0 1 0,-21-1 16,21-21-16,0 22 0,0-22 0,0 1 16,0-1-16,0 0 0,0-21 15,21 22-15,-21-22 0,21 0 0,1 0 16,20-21-16,-21 0 0,0 0 0,22 0 15,-22 0-15,21 0 16,-21-21-16,0 21 0,22-21 0,-22 0 16,21 0-16,-21-22 0,1 22 0,-1-21 15,0 21-15,-21-22 0,0 1 0,21 0 16,-21 20-16,0-20 0,0 21 16,0 0-16,-21 21 15,0 21-15,0 0 0,-1 0 16,1 22-16,0-22 0,0 21 15,0-21-15,21 22 0,0-22 0,0 21 16,0-21-16,0 22 0,0-22 0,21 0 16,0 0-16,0-21 0,0 21 15,1 0-15,-1-21 0,0 0 16,21 0-16,-21 0 0,1 0 0,-1-21 16,21 0-16,-21 21 0,0-21 15,1 0-15,-1 0 0,-21-1 0,0-20 16,21 21-16,-21-21 0,0-1 0,0 1 15,0 0-15,0-1 0,0 1 16,-21 0-16,21 20 0,-21 1 0,-1 0 16,1 21-16,0 0 0,0 21 15,0 0-15,0 1 0,-1-1 16,1 21-16,0 0 0,21-20 0,0 20 16,-21-21-16,21 21 0,0-20 0,0-1 15,0 0-15,0 0 0,21 0 16,0 0-16,0-21 0,1 0 15,-1 22-15,0-22 0,0 0 0,21 0 16,-20 0-16,-1 0 0,0-22 0,0 1 16,0 21-16,22-21 0,-22 0 15,0 0-15,0-22 0,0 22 0,0 0 16,1-21-16,-22 21 0,21-22 0,0 22 16,-21 0-16,21 0 0,-21 0 0,0 42 31,0 0-31,0 0 0,0 0 15,0 0-15,0 1 0,0-1 16,0 0-16,0 21 0,0-21 16,0 1-16,0-1 0,0 0 0,0 0 15,0 0-15,21 0 0,0-21 0,1 22 16,-1-22-16,0 0 0,21 0 16,-21 0-16,1 0 0,-1 0 0,0 0 15,21-22-15,-21 22 0,1-21 0,-1 0 16,0-21-16,0 21 0,-21-1 0,21-20 15,0 0-15,-21-1 0,0 1 16,22 0-16,-1-1 0,-21 1 0,0 0 16,21 21-16,-21-1 0,-21 44 31,0 20-31,21-21 0,-22 21 16,22 1-16,0-1 0,-21 0 0,21-20 15,0 20-15,0 0 0,0-21 16,0 22-16,0-22 0,21 0 0,-21 0 15,43 0-15,-22 1 0,0-22 0,0 0 16,0 0-16,1 0 0,-1 0 16,0 0-16,0 0 0,21 0 0,-42-22 15,22 1-15,-1 0 0,0-21 0,0 21 16,0-22-16,-21 1 0,0 0 16,21-22-16,1 1 0,-22-1 0,21 1 15,-21-1-15,21 1 0,-21-1 16,21 1-16,-21-1 0,0 22 15,0-1-15,0 1 0,21 21 0,-21 0 16,-21 42 0,0 0-16,0 0 0,0 22 15,-1-1-15,1 0 0,0 22 0,0-1 16,0 1-16,0-1 0,-1 1 0,1-22 16,21 22-16,0-1 0,0-21 15,0 1-15,0-1 0,0 0 0,0-20 16,0-1-16,0 21 0,0-21 15,21-21-15,1 0 16,-22-21 0,21 0-16,0 0 0,-21 0 15,21-22-15,0 22 0,0-21 0,1 21 16,20-22-16,0 22 0,1 0 16,-1 0-16,0 0 0,1 21 0,20 0 15,-21 0-15,1 0 0,-1 21 16,0 0-16,-20 0 0,-1 0 0,-21 22 15,0-22-15,0 0 0,0 21 0,-21-21 16,-1 22-16,-20-22 0,21 0 16,-21 0-16,-22 0 0,22 1 0,-1-1 15,1 0-15,0-21 0,-1 21 16,1-21-16,21 0 0,-21 0 0,20 0 16,22-21-1,22 0-15,-1 0 16</inkml:trace>
  <inkml:trace contextRef="#ctx0" brushRef="#br0" timeOffset="129923.95">19939 10118 0,'0'0'0,"21"-64"0,0 43 0,-21-42 16,-21 84-1,0 0-15,0 21 16,21-21-16,-21 22 0,-1-1 0,1 22 15,21-1-15,0 1 0,0-1 16,0 1-16,0-1 0,0 1 0,0-22 16,0 21-16,0 1 0,0-22 0,0 1 15,0-1-15,0 0 0,0 1 16,0-1-16,-21-21 0,21 0 0,0 22 16,0-22-16,0 0 0,21-21 15,0 0-15,1 0 0,-1 0 16,21 0-16,-21 0 0,22-21 15,-22 0-15,21-1 0,0 1 0,1 0 16,-1 0-16,-21 0 0,22-22 16,-1 1-16,0 21 0,-21-21 0,1-1 15,-1 1-15,0 21 0,-21 0 0,0-1 16,0 1-16,0 0 0,-21 21 16,0 0-16,-22 21 0,22-21 15,0 21-15,0 1 0,0-1 0,-1 21 16,22-21-16,-21 0 0,21 1 15,-21 20-15,21-21 0,0 0 0,0 0 16,0 1-16,0-1 0,21 0 0,0 0 16,1-21-16,-1 21 0,21-21 15,-21 0-15,22 0 0,-22 0 16,21 0-16,0 0 0,1 0 0</inkml:trace>
  <inkml:trace contextRef="#ctx0" brushRef="#br0" timeOffset="130596.09">21188 10605 0,'0'-22'0,"0"44"0,0-65 16,0 22-16,0 0 0,-21 21 15,-1 0-15,1 0 0,0 0 0,0 0 16,0 21-16,0 0 0,-1 0 0,1 1 16,0 20-16,-21-21 15,42 21-15,-21-20 0,-1 20 0,22 0 16,0-21-16,0 22 0,0-22 0,0 21 15,0-21-15,22 1 0,-1-1 16,0 0-16,0 0 0,21 0 0,-20-21 16,-1 0-16,21 0 0,-21 0 0,22 0 15,-22 0-15,21 0 0,-21-21 16,22 0-16,-22 0 0,0 0 0,21-22 16,-21 22-16,1-21 0,20-1 0,-21-20 15,0-1-15,22 1 0,-22-1 16,0-20-16,0 20 0,21-20 15,-20 20-15,-1 22 0,-21-22 0,0 22 16,0 21-16,0 0 0,0-1 16,-43 22-16,22 22 15,0-1-15,0 0 0,0 21 0,-22 1 16,22-1-16,21 0 0,-21 22 16,21-1-16,-21 1 0,21-22 0,0 22 15,0-1-15,0-21 0,0 22 0,0-22 16,21 1-16,0-1 0,0-21 15,1 21-15,-22-20 0,21-1 0,0-21 16,0 0-16,0 0 0,0 0 16,22 0-16,-22 0 15,0-21-15,0-1 0,0 1 0,1 0 16,-1 0-16,0-21 0,21 20 0,-21-20 16,1 0-16,-1 21 0,0-1 15,0-20-15,0 42 0,-21-21 0,0 42 31,0 0-31,-21 0 0,21 1 16,-21-1-16,0 0 0,21 0 0,-21 21 16,21-20-16,-22-1 0,22 0 0,0 0 15,0 0-15,0 0 0,0 1 16,0-1-16,22-21 31,-22-21-31,21 21 16,0-22-16,-21 1 0</inkml:trace>
  <inkml:trace contextRef="#ctx0" brushRef="#br0" timeOffset="130757">22183 10520 0,'0'0'16,"0"-21"-16,0 0 0,0-1 0,-22 22 0,1 0 16,0 0-16,0 0 15,21 22 16,0-1-31,21 0 16,0-21-16,0 21 16</inkml:trace>
  <inkml:trace contextRef="#ctx0" brushRef="#br0" timeOffset="131548.98">22479 10605 0,'0'-22'15,"-21"44"1,21-1-16,-21 0 16,21 0-16,-22 0 0,22 22 15,0-22-15,0 21 0,0 0 0,0-20 16,0 20-16,0-21 0,0 21 16,22-20-16,-1 20 0,0-21 0,-21 0 15,21 0-15,0 1 0,0-1 0,1-21 16,20 0-16,-21 0 0,0 0 15,22 0-15,-1 0 0,-21 0 0,21-21 16,1-1-16,20 1 0,-20-21 0,-1 21 16,21-22-16,-20 1 0,20-21 15,-20 20-15,20-20 0,-21-1 0,1-20 16,-1 20-16,-21 1 0,0-1 0,1 1 16,-1-1-16,-21 22 15,0-1-15,0 22 0,0 0 0,0 0 16,0 0-16,-21 42 15,21 0-15,-22 0 0,1 0 16,21 22-16,0-1 0,-21 0 0,0 22 16,0-1-16,21-20 0,-21 20 15,-1-20-15,1 20 0,0-21 0,21 22 16,-21-22-16,0 1 0,0-22 0,-1 21 16,1 0-16,21-20 0,0-1 15,0 0-15,-21 0 0,42-42 47,0 0-47,1 0 0,-1-1 16,21 1-16,-21 0 0,0 0 15,22 0-15,-22 0 0,21-1 0,1 1 16,-22 0-16,21 21 0,-21-21 0,22 21 16,-22 0-16,0-21 0,0 21 15,-42 0 1,0 21-1,0-21-15,-1 21 0,-20-21 0,21 21 16,-21-21-16,20 21 0,-20-21 16,21 22-16,0-22 0,-22 21 0,22 0 15,21 0-15,-21-21 16,21 21-16,0 0 0,0 1 16,21-22-16,-21 21 15,21 0-15,1-21 0,-1 21 0,0-21 16,21 21-16,-21 0 0,1-21 0,-1 22 15,0-22-15,0 21 0,0-21 16,0 0-16,1 21 0,-44-21 31,-20 0-31,21-21 16,-21 21-16,-1 0 0</inkml:trace>
  <inkml:trace contextRef="#ctx0" brushRef="#br0" timeOffset="133932.31">889 12785 0,'21'-21'16,"0"21"31,-21-22 0,0 1-47,0 0 15,21 0-15,1 0 16,-1 0-16,0-1 0,-21 1 15,21 0-15,0 0 0,0 0 16,-21 0-16,0-1 16,0 1-16,0 42 31,-21 1-31,0-1 16,0 21-16,0 22 0,0-22 15,-1 21-15,-20 1 0,21-1 0,0 1 16,0-1-16,-1 1 0,1-1 15,-21 1-15,21-22 0,0 22 0,21-22 16,-22-21-16,22 22 0,0-22 16,-21 0-16,21 0 0,0-42 47</inkml:trace>
  <inkml:trace contextRef="#ctx0" brushRef="#br0" timeOffset="134547.95">508 12891 0,'0'-64'0,"0"128"0,-21-170 0,0 42 16,21 22-16,0-22 0,0 22 15,0 0-15,21-1 0,0 1 0,21 0 16,-21 21-16,43-1 0,-22 1 16,1 0-16,20 21 0,1 0 15,-22 0-15,21 0 0,1 21 16,-22 0-16,22 22 0,-22-22 15,0 21-15,-20 1 0,-1 20 0,-21-21 16,0 22-16,0-22 0,-21 22 16,-22-22-16,1 0 0,21 1 0,-22-1 15,1 0-15,0 1 0,-1-22 16,1 0-16,0 0 0,21-21 0,-22 0 16,22 0-16,0 0 0,21-21 15,0 0-15,0 0 16,0 0-16,0-1 0,0-20 0,21 21 15,-21 0-15,21 21 0,0 0 16,1 0-16,-1 0 0,21 21 16,-21 0-16,0 21 0,1 1 15,20-22-15,-21 21 0,0 1 0,0-1 16,1 0-16,-1 1 0,0-1 16,-21-21-16,21 21 0,0-20 15,0-1-15,1 0 0,-1 0 0,0-21 16,0 0-16,0 0 0,0 0 15,22 0-15,-22 0 0,0 0 0,21-21 16,1 0-16,-22 0 16,21-1-16,-21 1 0,1-21 0,20 21 15,-21-22-15,0 1 0,0 21 16,-21 0-16,0 0 0,22-1 0,-22 1 16,21 21-16,-21 21 15,0 1 1,0-1-1,0 0-15,0 0 0,0 0 0,-21 0 0,-1 1 16,22-1-16</inkml:trace>
  <inkml:trace contextRef="#ctx0" brushRef="#br0" timeOffset="134724.85">1714 12912 0,'0'0'0,"0"-43"0,0 1 16,0-43 0,0 64-16,0 0 0,22 42 47,-1-21-47,0 21 15,0-21-15,0 22 0,0-22 0,22 21 16,-22-21-16,0 21 15</inkml:trace>
  <inkml:trace contextRef="#ctx0" brushRef="#br0" timeOffset="135385.47">2413 13145 0,'21'0'0,"-42"0"0,63 0 0,-21 0 16,1 0-16,-1 0 0,0 0 0,0 0 15,0-22-15,0 22 0,1-21 16,-22 0-16,21 21 0,0-21 0,-21 0 15,0 0-15,0-1 0,0 1 16,0 0-16,0 0 0,0 0 0,-21 21 16,0-21-16,-1 21 15,1 0-15,0 0 0,-21 0 0,21 21 16,-22 0-16,22 0 0,0 0 16,-21 0-16,20 1 0,1 20 0,0-21 15,0 0-15,0 0 0,0 1 16,21-1-16,0 0 0,21-21 31,0 0-31,0 0 0,0 0 16,0 0-16,1 0 0,-1-21 0,0 0 15,21 21-15,-21-22 0,1 1 16,-1 0-16,0 21 16,-21 21-1,0 0-15,0 1 16,0-1-16,0 21 0,0-21 15,0 22-15,0-1 0,0 21 0,0-20 16,0 41-16,-21-20 0,21 21 16,-21-22-16,21 22 0,0 21 0,0-22 15,0 1-15,-22 21 0,22-22 0,-21 22 16,0-21-16,21 21 0,-21-22 16,21 1-16,-21-21 0,-22-1 0,22 1 15,0-1-15,-21 1 0,21-22 16,-22 0-16,1-21 0,0 22 0,-1-22 15,1-21-15,0 0 16,-22 0-16,22-21 0,-22 0 0,1-1 16,20-20-16,-20 0 0,21-22 15,-1 22-15,1-43 0,0 22 0,20-22 16,-20-21-16,42 22 0,0-22 16,0 0-16,0 0 0,21 21 0,0-20 15,22-1-15,20 21 0,-20 0 16,41 1-16,-20 20 0,-1 1 0,22-1 15,0 1-15,-1-1 0,22 22 16,-21-22-16,21 22 0,-1-21 16,-20 20-16</inkml:trace>
  <inkml:trace contextRef="#ctx0" brushRef="#br0" timeOffset="136039.62">3154 12552 0,'0'0'0,"0"-21"15,0 0-15,-43-22 16,22 43-16,0 0 15,0 43 1,21-22-16,0 21 0,0 0 16,0 22-16,0-22 0,0 22 15,-21-1-15,0 1 0,-1-1 0,22 1 16,-21-22-16,0 0 0,21 1 16,-21-1-16,21 0 0,0-20 0,0-1 15,0 0-15,21-21 31,0-21-31,0 0 16,1-1-16,-22 1 0,21-21 16,0 0-16,-21-1 0,21 1 0,0 0 15,0-22-15,-21 22 0,22-1 16,-1 22-16,-21 0 0,0 0 0,21 21 16,-21 21-16,0 21 15,0-20-15,0 20 0,0 0 0,0-21 16,0 22-16,21-1 0,-21 0 0,0-20 15,21 20-15,-21-21 16,21 0-16,1 0 0,-22 1 0,21-1 16,0-21-16,21 0 0,-21 0 15,1 0-15,-1 0 0,21 0 0,-21 0 16,0 0-16,22-21 0,-22-1 0,0 1 16,0 0-16,0 0 0,1-21 15,-1-1-15,0 1 0,0 0 0,0-1 16,-21-20-16,21-1 0,-21 1 15,22 20-15,-22-20 0,0-1 0,21 22 16,-21 0-16,21 21 0,-21-1 0,0 1 16,0 42-1,-21 1-15,0 20 0,21-21 16,-22 21-16,1 22 0,0-1 16,0-20-16,0 20 0,0 1 0,21-22 15,-22 22-15,22-22 0,-21 0 0,21 1 16,0-22-16,0 21 0,0-21 15,0 0-15,0 1 0,21-22 0,1 0 16,-1 0-16,0 0 16,0 0-16,0 0 0,0-22 15,1 1-15,-22 0 0,0 0 0,0 0 16</inkml:trace>
  <inkml:trace contextRef="#ctx0" brushRef="#br0" timeOffset="136220.51">3429 12912 0,'0'0'0,"-21"0"16,42 0-1,0 0-15,0-21 0,22 21 16,-1 0-16,0-22 0,1 22 0,-1 0 16,0-21-16,22 21 0,-1 0 15,1-21-15,-22 0 0,22 21 0,-1-21 16,1 21-16,-1 0 0</inkml:trace>
  <inkml:trace contextRef="#ctx0" brushRef="#br0" timeOffset="136868.47">4762 12658 0,'0'0'0,"-21"-21"0,0 21 16,0 0-16,0 0 0,0 0 15,-22 0-15,22 0 0,0 0 0,0 0 16,0 42-16,-22-21 0,22 21 15,-21 1-15,21-1 0,-1 0 16,1 1-16,0 20 0,0-20 0,0-1 0,21 0 16,0 1-16,0-1 15,0-21-15,0 21 0,21-20 0,0-1 16,0 0-16,22 0 0,-22-21 0,21 0 16,0 0-16,1 0 0,-1 0 15,22 0-15,-22 0 0,0 0 0,1-21 16,-1 0-16,0 0 0,1-1 0,-1 1 15,0 0-15,1-21 0,-22-1 16,21 1-16,0 0 0,-20-22 0,-1 1 16,21-1-16,-21 1 0,0-1 15,1 1-15,-1-1 0,0-20 0,0 20 16,0 22-16,-21-22 0,0 43 0,0-21 16,0 21-16,-21 21 15,0 21-15,0 0 16,0 21-16,-22 1 0,22-1 0,0 21 15,-21-20-15,20 20 0,1 1 16,21-1-16,0 1 0,0-22 0,0 22 16,0-22-16,0 0 0,0 1 0,0-22 15,0 21-15,21-21 0,1 0 16,-1 1-16,0-22 0,21 0 0,-21 21 16,1-21-16,20 0 0,-21 0 15,21 0-15,-20-21 0,-1-1 0,21 1 16,-21 0-16,0 0 0,1 0 0,-1 0 15,0-22-15,0 22 0,0-21 16,0 21-16,-21-22 0,0 22 16,0 0-16,22 0 0,-22 63 15,0-21 1,0 0-16,-22 22 0,22-22 0,0 21 16,-21-21-16,21 22 0,0-22 0,0 0 15,0 0-15,0 0 0,0 1 16,21-22-1,1 0-15,-1-22 16</inkml:trace>
  <inkml:trace contextRef="#ctx0" brushRef="#br0" timeOffset="137165.78">5757 12510 0,'0'0'0,"0"-22"15,0 44 17,21-22-17,1 0-15,-1 0 0,0 0 16,-21-22 0,0 1-16,0 0 15,-21 0-15,0 21 16,-1 0-16,1 0 0,0 0 15,0 0-15,21 21 16,0 0-16,0 0 0,0 1 16,0-1-16,0 0 0,0 21 0,0-21 15,0 1-15,0-1 0,21 0 16</inkml:trace>
  <inkml:trace contextRef="#ctx0" brushRef="#br0" timeOffset="137828.41">6265 12785 0,'-21'0'0,"0"0"16,0 0-16,0 0 0,-1 0 15,1 21-15,0 0 0,21 0 0,-21 0 16,21 1-16,-21-1 0,21 0 16,0 21-16,0-21 0,0 1 0,0-1 15,0 0-15,21 0 0,0 0 0,0-21 16,0 21-16,1-21 0,-1 0 15,0 0-15,21 0 0,-21 0 0,22 0 16,-22 0-16,21 0 0,-21-21 0,22 0 16,-22 0-16,21 0 0,-21 0 15,1-22-15,-1 22 0,0-21 16,0-22-16,0 22 0,0-22 0,1 1 16,-1-1-16,-21 1 0,21-1 0,0 1 15,0-1-15,0 22 0,-21-21 16,0 20-16,22 22 0,-22 0 0,0 42 15,0 0 1,0 22-16,0-22 0,0 42 0,0-20 16,0-1-16,-22 21 0,22 1 0,-21-22 15,0 22-15,0-1 0,0-20 16,0-1-16,-1 0 0,1 1 0,0-1 16,21 0-16,-21-21 0,21 1 15,-21-1-15,21 0 0,0-42 31,21 0-31,21-1 16,-21 1-16,22-21 0,-1 21 0,0 0 16,22-22-16,-22 1 0,1 21 15,-1-22-15,0 22 0,-21 0 0,1-21 16,20 21-16,-42-1 0,-21 22 31,0 22-31,-1-1 0,-20 0 0,21 0 16,-21 0-16,-1 22 0,1-1 0,0-21 15,20 21-15,1-20 16,0 20-16,21-21 0,0 0 0,0 0 16,0 1-16,0-1 0,21-21 0,0 21 15,1-21-15,-1 0 0,21 0 16,0 0-16,1 0 0,-1 0 0,-21 0 16,22 0-16,-1-21 0,0 21 0,1-21 15,-1-1-15,0 22 0</inkml:trace>
  <inkml:trace contextRef="#ctx0" brushRef="#br0" timeOffset="138236.19">7789 12848 0,'0'21'16,"21"-21"0,1 22-16,-1-22 0,21 21 15,0-21-15,1 0 0,-1 0 0,0 21 16,22-21-16,-1 0 0,-20 0 15,20 0-15,1 0 0,-22 0 0,22 0 16,-22 0-16,0 0 0,1 0 0,-22 0 16,0-21-16,-21 0 0,0-1 15,0 1-15,0 0 0,-21 0 16,-22-21-16,22 20 0,-21 1 16,21 0-16,-22 0 0,22 0 0,0 0 15,0 21-15,21-22 0,0 1 16,21 21-1,0 0-15,22 0 0,-22 0 16,21 0-16,-21 0 0,22 0 16,-22 21-16,0-21 0,0 22 0,0-1 15,0 0-15,-21 0 0,0 0 0,0 0 16,0 1-16,0-1 0,-21 0 16,0 0-16,-21 0 0,21 0 0,-1 1 15,-20-1-15,21 0 0,-21-21 0,20 21 16,-20 0-16,21-21 0,0 21 0,-22-21 15,22 0-15</inkml:trace>
  <inkml:trace contextRef="#ctx0" brushRef="#br0" timeOffset="138867.87">10245 12552 0,'0'0'0,"21"-21"0,-21 0 15,21-22-15,-21 22 0,21-21 0,-21 21 16,0-22-16,0 22 0,0-21 16,0-1-16,0 22 0,0-21 0,0 21 15,0 42 1,0 0-16,-21 21 16,0 1-16,21 20 0,0-20 0,-21 20 0,-1 1 15,1 20-15,0-20 0,0 20 16,0-20-16,0-1 0,-1 1 15,1-22-15,0 22 0,0-22 0,21-21 16,0 22-16,-21-22 0,21 0 0,-21-21 16,21-21-1,0 0 1,21-1-16,0 1 0,0-21 0,0 0 16,0-1-16,1 1 0,20-22 15,-21 1-15,21-1 0,-20 1 0,-1-1 16,21-20-16,-21 20 0,0 1 15,1-1-15,-1 1 0,-21 20 16,21 22-16,-21 0 0,0 42 16,0 22-16,0-1 0,0 0 15,0 1-15,0 20 0,0-21 16,0 22-16,-21-1 0,21 1 0,0-1 16,0-20-16,0 20 0,0-20 0,0-1 15,0 0-15,0-21 0,0 22 16,0-22-16,0 0 0,0 0 15,-21-21-15,-1 0 16</inkml:trace>
  <inkml:trace contextRef="#ctx0" brushRef="#br0" timeOffset="139040.76">10012 12785 0,'0'-21'15,"21"21"1,21 0-16,-21 0 15,22 0-15,-1 0 0,0 0 0,1 0 16,20 0-16,-20 0 0,20 0 16,1 0-16,-1 0 0,22-22 0,-22 1 15,1 0-15,-1 21 0,1-21 0,-1 0 16</inkml:trace>
  <inkml:trace contextRef="#ctx0" brushRef="#br0" timeOffset="140507.76">11134 12594 0,'-43'0'16,"22"0"-16,-21 21 0,21 1 15,-22-1-15,22 0 0,0 21 0,-21-21 16,20 22-16,1-1 0,0 0 0,0 1 16,21-22-16,0 21 0,0 1 0,0-22 15,0 0-15,0 0 0,21 0 16,0 0-16,0 1 0,1-22 0,20 0 16,-21 0-16,21 0 0,1 0 0,-1 0 15,0 0-15,1 0 0,-1-22 16,0 1-16,22 0 0,-22-21 0,-21 21 15,22-22-15,-1 1 0,0 0 16,-20-22-16,-1 22 0,0-22 16,21 1-16,-21-1 0,-21 1 0,22-1 15,-22-20-15,21 20 0,-21 1 0,0-1 16,0 1-16,0 20 0,0 1 16,0 21-16,-21 21 0,-1 0 15,1 21-15,0 0 0,0 21 0,21 1 16,-21 20-16,0-20 0,21 20 15,-22-21-15,22 22 0,0-1 0,0-20 16,0 20-16,0 1 0,0-22 0,0 0 16,0 22-16,0-22 0,22 1 15,-1-22-15,0 21 0,0-21 16,0 0-16,0 1 0,1-22 0,-1 0 16,0 0-16,0 0 0,0 0 15,22 0-15,-22 0 0,21-22 0,-21 1 16,22 0-16,-1 0 0,-21 0 0,21-22 15,1 22-15,-22-21 0,0 0 16,0-1-16,22 22 0,-43-21 0,21 21 16,-21-1-16,-21 44 31,-1-1-31,22 0 0,-21 0 16,0 21-16,21-20 0,-21-1 0,21 21 15,0-21-15,0 0 0,0 22 16,0-22-16,0 0 0,0 0 15,42-21-15,-21 21 0,1-21 0,-1 0 16,0 0-16,21 0 0,-21 0 0,1 0 16,20 0-16,-21 0 0,21 0 15,-20-21-15,20 0 0,-21 0 0,0 0 16,0 0-16,1-1 0,-1 1 0,0 0 16,0-21-16,-21 21 0,21-1 15,-21 1-15,0 0 0,0 0 0,0 42 31,-21 0-31,21 22 0,0-22 16,-21 21-16,0-21 0,21 22 16,0-1-16,0-21 0,0 21 0,0-20 15,0-1-15,0 0 0,0 0 16,0 0-16,21 0 0,0-21 16,0 0-16,0 0 0,1 0 15,-1 0-15,-21-21 16,21 0-16,-21 0 0,0 0 15,0 0-15,0-1 0,0 1 0,0-21 16,0 21-16,0-22 0,0 1 16,0 21-16,0-21 0,0 20 0,0-20 15,0 21-15,0 0 0,0 0 16,0-1-16,0 1 0,21 21 31,0 0-31,0 0 0,1 0 0,-1 0 16,0 0-16,0 0 0,0 21 15,0 1-15,1-22 0,-1 21 16,0 0-16,0 0 0,0 0 0,-21 0 16,21 22-16,1-22 0,-22 0 0,0 0 15,0 0-15,0 1 0,0-1 16,0 0-16,0 0 0,0 0 0,0 0 16,0 1-16,0-44 62,0 1-62,0 0 0,21 0 16,0-21-16,-21 20 0,21-20 15,21 21-15,-20-21 0,-1-1 0,0 22 16,21 0-16,-21 0 0,1 0 0,-1 21 16,0 0-16,0 0 0,0 0 15,-21 21-15,21 0 0,-21 0 0,0 0 16,0 22-16,0-22 0,0 21 15,0-21-15,-21 22 0,21-22 16,0 21-16,0-21 0,0 0 0,0 1 16,21-1-16,-21 0 0,22-21 0,-1 21 15,0-21-15,0 0 0,0 0 16,0 0-16,22 0 0,-22 0 0,0 0 16,0-21-16,0 21 0,1-21 0,-1 0 15,0-1-15,0 1 0,0-21 16,-21 0-16,21 20 0,1-20 0,-1 0 15,-21-22-15,21 22 0,0 21 0,-21-22 16,21 22-16,-21 0 0,21 0 16,-21 42-1,0 21-15,0-20 16,0-1-16,0 21 0,0 0 16,0-20-16,0 20 0,0-21 0,-21 0 15,0 0-15,21 22 0,-21-43 0,21 21 16,0 0-16,-21-21 0,0 0 15,21-21 1</inkml:trace>
  <inkml:trace contextRef="#ctx0" brushRef="#br0" timeOffset="140688.67">13229 12129 0,'0'0'0,"-21"0"0,0-22 16,-43 1 0,43 21-16,0 0 0,0 0 15,0-21-15,-1 21 0,1 0 16,0 0-16,0-21 0,0 21 16,0 0-16,-1-21 0</inkml:trace>
  <inkml:trace contextRef="#ctx0" brushRef="#br0" timeOffset="140868.07">11896 12319 0,'-85'21'0,"170"-42"0,-234 63 0,86-20 0,21-1 16,-1-21-16,1 21 0,21-21 16,21 21-16,0 0 0,21-21 15,21 0-15,-21 0 0,22 0 0,20 0 16,1 0-16,20 0 0,22 0 15,0 0-15,21 0 0,0 0 0,21-21 16</inkml:trace>
  <inkml:trace contextRef="#ctx0" brushRef="#br0" timeOffset="141348.79">15049 12806 0,'-21'-21'32,"21"0"-1,21 21-15,22 0-16,-22 0 0,21 0 0,1 0 15,20 0-15,1-22 0,-22 22 16,21-21-16,1 21 0,-1 0 0,1 0 15,-1 0-15,-20-21 0,-1 21 0,0 0 16,-20 0-16,-1-21 0,0 21 16,-21-21-16,0 0 15,-21 21-15,0-22 0,-22 22 0,22 0 16,-21-21-16,-1 21 0,22 0 16,-21 0-16,21 0 0,0-21 0,42 21 46,0 0-46,21 0 0,-21 0 16,22 0-16,-22 0 0,21 0 0,-21 0 16,1 21-16,-1-21 0,-21 21 15,0 1-15,0-1 0,0 0 16,-21 0-16,-1 0 0,1 0 0,-21 1 16,21-22-16,-22 21 0,1 0 15,21-21-15,-21 0 0,-1 21 0,1-21 16,21 0-16,-22 0 0,22 0 0</inkml:trace>
  <inkml:trace contextRef="#ctx0" brushRef="#br0" timeOffset="141584.42">16954 12340 0,'0'-21'0,"0"42"0,22-63 15,-1 21-15,0 0 0,-21-1 16</inkml:trace>
  <inkml:trace contextRef="#ctx0" brushRef="#br0" timeOffset="143580.38">17230 12044 0,'0'0'0,"21"-21"0,0 0 16,0-22-1,-21 22-15,0-21 0,0 21 0,0-1 0,0 1 16,-21 0-16,0 21 0,0 0 0,-22 0 16,1 0-16,0 21 0,-22 0 15,22 22-15,-22-1 0,22 22 0,0-1 16,-22 1-16,22 20 0,-1-20 0,-20 20 15,21-20-15,-1 21 0,1-22 16,21 22-16,-22-22 0,22 1 16,21-22-16,0 0 0,0 1 0,0-1 15,43 0-15,-22-20 0,21-1 16,0 0-16,22-21 0,-22 0 0,22 0 16,-1 0-16,-20 0 0,20-21 0,1 0 15,-22-1-15,21 1 0,-20 0 16,-1-21-16,0 21 0,1-22 0,-1 1 15,-21 0-15,0-1 0,1 22 0,-1-21 16,-21-1-16,0 22 16,0 0-16,0 0 0,-21 42 15,-1 0-15,1 0 0,0 1 16,0 20-16,0 0 16,0 1-16,-1-22 0,1 21 0,21 0 15,0-20-15,0 20 0,0-21 0,0 0 16,0 0-16,21 1 0,22-1 15,-22-21-15,21 0 0,1 0 0,-1 0 16,0 0-16,1 0 0,-1 0 0,0 0 16,1-21-16,-1-1 0,0 1 0,1 0 15,-22-21-15,21 21 0,-42-22 16,0 1-16,0 21 0,0-22 0,0 1 16,0 0-16,0-1 0,-21 1 0,-21 21 15,20 0-15,-20 0 0,0 21 16,21 0-16,-22 0 0,1 0 15,0 21-15,-1 0 0,1 0 0,0 21 16,20-20-16,1 20 0,-21 0 16,42-21-16,-21 22 0,21-22 0,0 0 15,0 0-15,0 0 0,21 1 0,0-1 16,0-21-16,22 0 0,-1 0 16,0 0-16,1 0 0,-1-21 0,0-1 15,1 22-15,-1-21 0,-21 0 0,21 0 16,-20 0-16,-1 0 0,0-22 15,0 22-15,0 0 0,-21 0 0,0 0 16,0-1-16,0 44 31,0-1-31,0 0 16,0 0-16,0 0 0,0 22 0,0-22 16,0 21-16,0-21 0,-21 0 0,21 1 15,0-1-15,0 0 0,-21-21 16,21 21-16,21-42 31,0 0-31,-21 0 16,21-1-16,1 1 0,-22 0 0,21 0 15,0 0-15,0-22 0,-21 22 0,21 0 16,0-21-16,1 21 0,-22-1 16,0 1-16,21 0 0,0 21 15,-21 21-15,0 0 16,0 1-16,0-1 0,0 21 15,0-21-15,0 22 0,0-22 0,0 21 16,0-21-16,21 0 0,0 1 0,-21 20 16,21-42-16,1 21 0,-1 0 0,21-21 15,-21 0-15,0 0 0,22 0 16,-22 0-16,21 0 0,1 0 0,-22 0 16,21-21-16,-21 0 0,22 0 15,-22 0-15,0-1 0,0-20 0,0 21 16,0-21-16,1-1 0,-22 1 15,21 0-15,0-22 0,-21 22 0,21-22 16,-21 1-16,0 20 0,0-20 16,21 21-16,-21-1 0,0 1 0,0 21 15,0 0-15,-21 42 16,0 0-16,0 21 0,0-21 16,-1 22-16,1 20 0,0-20 0,0-1 15,0 21-15,21-20 0,0 20 0,-21-20 16,21-1-16,0 0 0,0 1 15,0-1-15,0 0 0,21-21 16,0 22-16,0-22 0,0 0 0,0 0 0,1-21 16,-1 0-16,0 0 0,0 0 15,21 0-15,-20 0 0,-1 0 16,0-21-16,0 21 0,-21-21 0,21 0 16,0-22-16,-21 22 0,0 0 0,22-21 15,-1 21-15,-21-1 0,0 1 16,0 0-16,0 0 0,0 42 15,0 0-15,0 0 16,0 22-16,0-22 16,0 0-16,0 0 0,0 0 15,0 1-15,0-1 0,0 0 16,21-21 0,0 0-1,0 0-15,0 0 0,1 0 0,-1-21 16,0 0-16,0 21 0,0-22 0,22 1 15,-22 0-15,0 0 0,21 0 16,-21 0-16,1-1 0,20 1 0,-21 0 16,0 21-16,-21 21 15,0 0 1,0 1-16,0-1 0,-21 0 0,0 0 16,0 0-16,0 22 0,-1-22 15,22 0-15,-21-21 0,21 21 16,-21 0-16,21 0 15,21-42 1,0 0 0,1 21-16,-22-21 0,21 0 15,0 0-15,0-1 0,-21 1 0,21 0 16,0-21-16,1 21 0,-22-22 0,21 22 16,0-21-16,0 21 0,0-1 15,0 1-15,1 0 0,-22 42 16,0 0-1,0 22-15,0-22 16,0 0-16,0 21 0,0-20 0,0-1 16,0 21-16,21-21 0,0 0 0,-21 1 15,21-1-15,0 0 0,0-21 16,22 21-16,-22-21 0,0 0 16,0 0-16,0 0 0,1 0 0,-1-21 15,0 0-15,0 0 0,0 21 0,0-22 16,1-20-16,-22 21 0,0 0 15,21-22-15,0 1 0,-21 0 0,21-1 16,-21 1-16,0 0 0,21-22 0,0 22 16,-21-22-16,22 1 0,-1-1 15,0 22-15,0-21 0,-21 41 16,21-20-16,-21 21 0,0 0 0,0 42 16,0 21-1,0-21-15,-21 43 0,0-22 0,21 22 16,-21-1-16,0 1 0,-1-1 0,22 1 15,0-1-15,0 1 0,0-1 16,0 1-16,0-22 0,0 0 0,22 1 16,-1-1-16,0 0 0,-21-20 0,21-1 15,0 0-15,0-21 0,1 0 16,-1 0-16,0 0 0,0 0 0,0-21 16,0 21-16,1-21 0,20-22 0,-21 22 15,0 0-15,-21-21 0</inkml:trace>
  <inkml:trace contextRef="#ctx0" brushRef="#br0" timeOffset="143748.28">20278 12425 0,'0'0'0,"42"0"32,-21 0-32,0 0 15,22 0-15,-22 0 0,21-21 0,0 21 16,1 0-16,-1 0 0,0-21 0,1 21 15,-1 0-15,-21-22 0,0 22 0</inkml:trace>
  <inkml:trace contextRef="#ctx0" brushRef="#br0" timeOffset="143940.17">18690 12361 0,'0'0'15,"-106"22"-15,22-22 0,20 21 0,1-21 0,41 0 16,1 0-16,42 0 16,22 0-16,-1 0 15,22 0-15,-1 0 0,22-21 0,-1 21 16,1 0-16,21 0 0,0 0 16,0 0-16,21 0 0,0 0 0</inkml:trace>
  <inkml:trace contextRef="#ctx0" brushRef="#br0" timeOffset="144624.29">21294 12383 0,'0'0'0,"0"-22"16,-22 22-1,1 0-15,0 22 16,0-1-16,-21 0 0,20 0 0,-20 0 15,21 22-15,-21-22 0,20 21 16,-20 0-16,21 1 0,0-1 0,21-21 16,0 22-16,0-1 0,0-21 0,0 21 15,0-20-15,21-1 0,0 0 16,21 0-16,-20-21 0,20 21 0,0-21 16,-21 0-16,22 0 0,-1 0 0,0 0 15,1 0-15,-22-21 0,21 21 16,-21-21-16,22-21 0,-22 20 0,0-20 15,0 0-15,22-1 0,-22 1 16,0-21-16,0 20 0,0-20 16,0-22-16,1 22 0,20-22 0,-21 0 15,0 22-15,22-22 0,-22 22 0,-21-1 16,0 22-16,0-1 0,0 22 16,0 0-16,-21 21 0,-1 0 15,1 42-15,-21-20 0,21 20 0,-22 21 16,1-20-16,21 20 0,0 1 15,0-1-15,-1 1 0,22-1 0,0 1 16,0-22-16,0 22 0,0-22 0,22 21 16,-22-20-16,21-1 0,0 0 15,0-20-15,0-1 0,0 21 16,1-42-16,-1 21 0,0-21 0,0 0 16,0 0-16,0 0 15,1 0-15,-1-21 0,21 0 0,-21 0 16,0 0-16,1-1 0,-1 1 0,0-21 15,0 21-15,0 0 0,0-1 16,1 1-16,-22 0 0,21 21 0,-21 21 16,-21 0-1,-1 1-15,1-1 16,0 0-16,0 0 0,21 0 0,0 0 16,0 1-16,0-1 0,0 0 15,0 0 1,21-21-1,0 0-15,0 0 0,1-21 16</inkml:trace>
  <inkml:trace contextRef="#ctx0" brushRef="#br0" timeOffset="144788.19">22204 12467 0,'0'0'0,"0"-63"15,-21 42-15,-1-1 0,1 22 16,21 22 15,0-1-15,21 0-16,1-21 0,-1 0 15,21 21-15,0-21 0,-20 21 16</inkml:trace>
  <inkml:trace contextRef="#ctx0" brushRef="#br0" timeOffset="145479.79">22775 12510 0,'-42'0'16,"21"0"-16,0 0 0,-22 21 16,22-21-16,0 21 0,-21 0 15,20 0-15,1 0 0,-21 1 0,21 20 16,0-21-16,21 0 0,0 22 0,0-22 16,0 21-16,0-21 0,21 22 15,0-22-15,0 0 0,0 0 0,22 0 16,-1 0-16,0 1 0,1-22 0,-1 0 15,0 0-15,1 0 0,-1 0 16,0 0-16,-21 0 0,22-22 0,-1 1 16,0 0-16,-20 0 0,20-21 0,-21-1 15,21 1-15,-20 0 0,-1-22 16,0 1-16,21 20 0,-21-41 0,1 20 16,-1-21-16,0 22 0,21-22 15,-21 22-15,1-1 0,-22 22 16,21 0-16,-21 20 0,0 1 0,0 42 15,0 1 1,-21-1-16,-1 21 0,1 0 0,0 22 16,0-22-16,0 22 0,0-22 0,21 0 15,-22 22-15,1-22 0,0 1 16,0 20-16,21-42 0,-21 22 0,0-1 16,-1 0-16,22-21 0,-21 1 0,21-1 15,-21 0-15,21 0 0,21-21 47,0-21-47,1 21 0,-1-21 16,21 0-16,0-1 0,1 1 0,-1 0 15,-21 0-15,22 21 0,-1-21 16,0 0-16,1-1 0,-22 1 0,0 0 16,0 21-16,-21-21 0,0 0 15,-21 21-15,0 0 16,-22 21-16,22 0 0,-21-21 0,0 21 15,20 22-15,1-22 0,-21 0 0,42 0 16,-21 21-16,21-20 0,0-1 16,0 21-16,0-21 0,0 0 15,0 1-15,0-1 0,21-21 0,0 21 16,0 0-16,0-21 0,1 0 16,20 0-16,-21 0 0,21 0 0,-20 0 15,20 0-15,-21 0 0,0 0 0,22 0 16,-22 0-16,0 0 0,0-21 15,0 21-15</inkml:trace>
  <inkml:trace contextRef="#ctx0" brushRef="#br0" timeOffset="145680.68">24236 12912 0,'0'-21'79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D085-223B-4A83-A727-56558F84B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F4EDE-E9FB-4444-A8C9-CAFBAD268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1D50-E44A-4A84-80AC-B114E8E4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AA70-3C6D-4AF4-9FEB-C22300F9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24488-0D75-4494-A258-5B34AECD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3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CCBA-A381-4102-893F-CEED8E5F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D026C-2613-41D2-A5B7-B05F5FF5D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7F25-B7DF-4CEB-8C08-FEF44D18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1EBB-F4B2-4686-886E-6D71D9E2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BEE5-034A-441D-B11E-F167E1FF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10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2B1EB-D32F-43A5-AC09-FA6CBAD23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38CD-BBF3-4484-A1C3-EEAEF5601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5213-1287-45AA-B8C4-5A9A4FE1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2AA9F-8E8D-4B65-8AED-6C0B13FF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9813-2416-4D14-A888-22EC0A58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0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49B4-BBA1-4397-88D5-69AAB1E0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0E5B-C55C-419A-8CF9-52B77511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E2EA8-8F25-4370-9F4E-9305A1A3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13A4-9FB2-44AE-947B-F080689B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B7B6-0AD5-4DAB-A033-7ED26839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5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32C8-CF0E-4784-A59D-9A016C94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5C09-DE1D-432E-880D-4305BB22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8692-D6AF-42E2-AD5D-63CB5152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9ED3-492B-4522-856B-FF82964B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5F64-82B8-4377-B1AB-1033A744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6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564B-7DD4-4628-80FA-C002076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2B70-A297-4956-A5A6-45A07A3C0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F1F64-6A04-4E11-9C0B-BB157C4F2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DE07-3932-4F97-B981-BA4A406D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D41F4-6805-423F-BF1C-A499DEEB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21435-E826-4EE5-B4C3-A901FC48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6D00-6A74-4641-A86D-5CE71591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EBE6-1618-4161-90D2-25C2A217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F2782-A1AF-4222-88AA-A491F0A12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91C4A-5F3C-4D76-B939-0EF3B6E26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E722A-E0E2-4454-8B2C-67F940B0F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05448-CE04-431D-A6A5-427F6606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E4438-ECB7-408E-AECF-0D4A925E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F47A3-7B87-449F-86B2-415A014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AB4A-E640-42EC-BC90-725DA1BC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BB465-D7D8-47A2-936E-88D97848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F6722-4858-49EB-A711-7D4DC5A4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8EFCB-81D7-4C1C-A20E-58A58463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57096-DF81-484D-9CEE-F658B648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6A4F2-4D47-4844-9774-82C46BFE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2C25E-C55A-4893-837D-9293C895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39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AF40-2A07-4D97-8972-DE31CB50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7F35-70AC-4B92-B3EA-850E7F12A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F8D7C-1851-46A2-9629-C6B59AB9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186EE-7CCE-488A-B495-29E10729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3C886-8D7A-4319-A329-31E1C6F9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56E85-AB31-4BA5-B903-208CB670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6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6E79-B052-4511-AB97-7F9B51BB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6B1A1-4C85-42F1-A8D7-EF322EC20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E71F-80CE-4C2D-A377-71A741CE9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1A060-E29A-4836-9E3B-B4CDAD64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80885-D46E-40C3-9111-80629DDA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F7185-5F34-4194-8B3B-F6EAA844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9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DCCC9-A42F-4A52-9403-77D8A28A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DFE5-06FF-4666-8614-7444B78B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7E2FF-4662-4AB8-8157-4AA289D0C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1F2D-64F4-4AF3-BF4E-CBD2EEDB9D0D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1AB1A-8ADB-40EA-AF9C-F9DA2D373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8E4B6-DDC3-4FA1-95ED-261E16DF5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2999-6B22-4AEA-9CF6-2036812B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C31B-F1EE-439B-944F-10F63012A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08414-1D31-47F7-8241-EC82E4A17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59B3B3-EEDC-420F-8E1E-A37E5B34BB07}"/>
                  </a:ext>
                </a:extLst>
              </p14:cNvPr>
              <p14:cNvContentPartPr/>
              <p14:nvPr/>
            </p14:nvContentPartPr>
            <p14:xfrm>
              <a:off x="289440" y="45720"/>
              <a:ext cx="9098640" cy="486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59B3B3-EEDC-420F-8E1E-A37E5B34BB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36360"/>
                <a:ext cx="9117360" cy="48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92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C31B-F1EE-439B-944F-10F63012A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08414-1D31-47F7-8241-EC82E4A17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89AD5C-425B-4F30-B774-B94EA84B0DF7}"/>
                  </a:ext>
                </a:extLst>
              </p14:cNvPr>
              <p14:cNvContentPartPr/>
              <p14:nvPr/>
            </p14:nvContentPartPr>
            <p14:xfrm>
              <a:off x="83880" y="1211760"/>
              <a:ext cx="9167040" cy="67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89AD5C-425B-4F30-B774-B94EA84B0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202400"/>
                <a:ext cx="9185760" cy="6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5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C31B-F1EE-439B-944F-10F63012A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08414-1D31-47F7-8241-EC82E4A17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4B2746-0915-4B02-AD4F-362A07EC690E}"/>
                  </a:ext>
                </a:extLst>
              </p14:cNvPr>
              <p14:cNvContentPartPr/>
              <p14:nvPr/>
            </p14:nvContentPartPr>
            <p14:xfrm>
              <a:off x="1196280" y="594360"/>
              <a:ext cx="3139920" cy="284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4B2746-0915-4B02-AD4F-362A07EC69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920" y="585000"/>
                <a:ext cx="3158640" cy="28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5A2348-A222-49FC-A532-9528EE79F911}"/>
                  </a:ext>
                </a:extLst>
              </p14:cNvPr>
              <p14:cNvContentPartPr/>
              <p14:nvPr/>
            </p14:nvContentPartPr>
            <p14:xfrm>
              <a:off x="0" y="182880"/>
              <a:ext cx="8755560" cy="529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5A2348-A222-49FC-A532-9528EE79F9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73520"/>
                <a:ext cx="877428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57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2021-03-25T03:08:05Z</dcterms:created>
  <dcterms:modified xsi:type="dcterms:W3CDTF">2021-03-25T12:25:59Z</dcterms:modified>
</cp:coreProperties>
</file>