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10:42:12.5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2117 1482 0,'21'0'15,"0"0"-15,0 0 32,-42-21-1</inkml:trace>
  <inkml:trace contextRef="#ctx0" brushRef="#br0" timeOffset="955.82">2159 910 0,'0'0'16,"21"0"-16,-21-21 0,21 0 0,-21 0 15,0 0-15,0-1 16,0 1-16,0 0 16,0 0-16,0 0 0,0 0 15,0-1-15,0 1 16,0 64 31,0-22-47,0 21 0,0 0 15,0 1-15,-21 20 0,21 1 16,0-1-16,-21 1 0,21-22 16,0 22-16,0-1 0,-21 1 0,21-22 15,-21 21-15,21-20 0,-22-1 16,22 0-16,0 1 0,0-22 15,0 21-15,0-21 0,0 1 16,0-1-16,0-42 31,0-1-31,0 1 16,0 0-16,0 0 0,0-21 0</inkml:trace>
  <inkml:trace contextRef="#ctx0" brushRef="#br0" timeOffset="1432.54">1799 783 0,'0'0'0,"-21"0"0,0-21 0,0 21 16,-1-21-16,1 21 0,-21-21 15,42 0-15,0-1 16,0 1 0,0 0-16,21 21 15,21-21-15,-20 21 0,20-21 0,0 21 16,1-21-16,-1 21 16,21 0-16,1 0 0,-1 0 0,22 0 15,0 21-15,-1-21 0,86 63 16,-86-42-16,-20 22 15,-1-1-15,-20 0 0,-22 22 0,21-22 16,-42 22-16,0-1 0,-21 1 16,-21-1-16,-1-20 0,1 20 0,-21-21 15,-22 22-15,0-22 0,22 1 16,-22-1-16,22 0 0,-1 1 16,1-22-16,-1 21 0,1-21 0,20-21 15,1 21-15,0-21 0,20 0 16,-20 0-16,21 0 0,0 0 15,0 0-15,-1 0 0,1 0 16,21-21-16,0 0 0,0 0 16,21 0-16,1 0 15,-1-1-15</inkml:trace>
  <inkml:trace contextRef="#ctx0" brushRef="#br0" timeOffset="2068.33">3323 1397 0,'21'0'0,"22"0"15,-43-21-15,21 21 16,0-21-16,0 0 0,-21-1 0,21-20 15,-21 21-15,0 0 16,0 0-16,0-1 0,0-20 0,0 21 16,-21 0-16,0 21 0,-21-21 15,20-1-15,1 22 0,-21 0 0,21 0 16,0 0-16,-22 22 16,1-1-16,21 0 0,-22 0 0,22 0 0,-21 22 15,21-22-15,0 21 16,-22-21-16,1 64 0,21-64 15,0 21-15,21 1 0,0-22 16,0 21-16,0-21 0,0 1 0,0-1 16,21 0-16,0 0 0,21-21 15,-21 0-15,22 0 16,-22 0-16,0 0 0,21-21 0,-20 0 16,20 0-16,-21-1 0,21 1 15,-20-21-15,-1 21 0,21-22 0,-21 1 16,0 0-16,22-22 15,-22 22-15,0 0 0,0 20 16,-21 1-16,21 0 0,-21 0 16,0 0-16,0 0 0,0 42 31,0 0-31,0 0 0,-21 0 0,21 22 16,-21-22-16,21 21 0,0 0 15,0-20-15,0 20 0,0-21 16,0 43-16,0-43 0,0 0 15,0 0-15,21 0 0,0 0 0,1 1 16,-1-22-16,0 0 0,0 0 16,0 0-16,0 0 0,1 0 15,-1 0-15,0-22 0</inkml:trace>
  <inkml:trace contextRef="#ctx0" brushRef="#br0" timeOffset="2372.16">4170 550 0,'0'0'0,"0"-21"15,0-42 1,0 42-16,0 42 16,0 0-1,0 0-15,0 21 0,0 1 0,0-1 16,-21 22-16,21-1 0,-22 1 15,22-1-15,0 1 0,-21-1 16,0 1-16,0-1 0,21-21 0,-21 64 16,21-63-16,-21-1 15,21-21-15,0 21 0,0-20 0,0-1 16,0 0-16,0 0 16,21-21-1,0-21-15,-21 0 0,21 0 16</inkml:trace>
  <inkml:trace contextRef="#ctx0" brushRef="#br0" timeOffset="2980.55">4847 1164 0,'0'0'0,"21"0"0,-21-21 15,0 0-15,21 21 0,1-21 16,-22 0-16,0-1 16,0 1-16,0 0 15,0 0-15,0 0 0,0 0 16,0-1-16,-22 22 0,1 0 16,-21 0-16,21 0 0,-22 0 15,-20 22-15,21-22 0,-1 42 16,1-21-16,0 0 0,20 22 15,-20-22-15,21 21 0,-21 0 0,20 1 16,1-22-16,0 21 0,0 1 16,21 41-16,0-63 15,0 1-15,0-1 16,21 0-16,21-21 0,-20 0 16,20 0-16,-21 0 0,21 0 15,-20 0-15,20 0 0,-21-21 16,21 0-16,-20-1 0,20 1 15,-21 0-15,0 0 0,0-21 0,1 20 16,-1-20-16,0 21 0,-21-21 16,0 20-16,0-20 0,0 21 15,0 0-15,0 0 0,0 42 32,0 0-32,0 0 0,0 0 15,0 22-15,0-22 0,0 21 0,0 22 16,0-43-16,0 0 15,0 21-15,0-21 0,0 1 16,21-1-16,0 0 0,0-21 16,1 0-16,-1 0 0,0 0 15,85 0-15,-85 0 16,21-21-16,-21 0 0,1 21 16,20-43-16,-42 1 0,0 21 15</inkml:trace>
  <inkml:trace contextRef="#ctx0" brushRef="#br0" timeOffset="3233.4">3789 910 0,'-21'0'0,"42"0"0,-42 21 15,63-21 1,-21 0-16,21 0 0,1 0 16,-1 0-16,22 0 0,-22-21 0,21 21 15,1-21-15,-1 21 0,1-21 16,-22 21-16,22 0 0,-22-21 0,0 21 16,-20-21-16,20 21 15</inkml:trace>
  <inkml:trace contextRef="#ctx0" brushRef="#br0" timeOffset="3736.11">6202 593 0,'0'0'0,"-21"-21"16,21-1-16,-22 1 16,1 21-16,21 21 15,0 1 1,0-1-16,0 21 0,0 0 16,-21 1-16,21-1 0,0 22 0,0-1 15,0 1-15,0-1 0,0 1 16,0-1-16,0 1 0,0-22 0,0 21 15,0-20-15,0-1 0,0 0 16,0 22-16,0-43 0,0 21 16,0-20-16,0-1 15,0-42 17,0-1-32,-21 1 15,21 0-15,0-21 0,-21 21 0</inkml:trace>
  <inkml:trace contextRef="#ctx0" brushRef="#br0" timeOffset="4140.39">5567 677 0,'0'0'16,"-21"-21"-16,21 0 0,0 0 0,0-21 15,0 20 1,21 1-16,21 21 0,-21-21 0,43 0 15,-22 0-15,22 21 0,-1-21 16,22 21-16,-22 0 0,1 0 16,20 0-16,-20 0 0,21 21 0,-22 0 15,22 0-15,-22 0 0,22 0 16,-22 22-16,1-22 0,-22 42 0,1-20 16,-22 20-16,0-20 0,-21 20 15,0 1-15,-21-1 0,-22 1 0,1-1 16,-21 1-16,-1-22 0,1 21 15,-1-20-15,-126 63 16,63-43 0,84-42-16,1-21 0,0 21 0,-1 1 15,1-22-15,21 0 0,-22 0 16,22 0-16,0 0 0,0 0 0,0 0 16,0-22-16,21 1 0,-22 21 15,22-21-15,22-21 16,-1 21-16,0 21 15,0-22-15,21 22 0</inkml:trace>
  <inkml:trace contextRef="#ctx0" brushRef="#br0" timeOffset="4617.13">7027 1185 0,'0'-21'0,"0"42"0,0-63 15,0 21-15,0 0 16,0 0-16,0-1 0,21 1 16,1 21-16,-22-21 0,21 21 15,0 0-15,0 0 0,0 0 0,0 0 16,22 0-16,-22 21 0,0 0 15,0 1-15,22 20 0,-22-21 16,-21 21-16,21 1 0,-21-22 16,0 21-16,0-21 0,0 1 0,0 20 15,0-21-15,0 0 0,-21 0 16,21 1-16,-21-1 0,-1-21 16,22-21 15,0-1-31,0 1 15,0 0-15,0 0 0,0-43 16,0 22-16,22 0 0,-1 21 16,0-22-16,0 22 0,-21 0 15,21 0-15,0 0 0,1-1 0,-1 22 16,0 0-16,0 0 16,0 0-16,0 0 15,1 0-15</inkml:trace>
  <inkml:trace contextRef="#ctx0" brushRef="#br0" timeOffset="4851.99">7832 1080 0,'0'-22'0,"0"44"31,0-1-31,0 0 15,0 0-15,0 0 0,0 0 16,0 22-16,-22-22 0,22 0 0,-21 0 16,21 22-16,0-22 0,0 0 0,0 0 15,0 0 1,0 0-16</inkml:trace>
  <inkml:trace contextRef="#ctx0" brushRef="#br0" timeOffset="5180.14">7789 826 0,'43'21'16,"-22"-21"-16,0 0 16,0 0-16,0 0 0,0 0 0,1-21 15,-1-1-15,0 22 0,0-21 0,0 0 16,-21 0-16,0 0 16,-21 21-16,0-21 15,0 21-15,0 0 0,-22 0 16,22 0-16,0 0 0,-21 0 0,20 21 15,1-21-15,21 21 0,-21 21 16,0-21-16,21 1 0,0-1 16,0 0-16,0 0 15</inkml:trace>
  <inkml:trace contextRef="#ctx0" brushRef="#br0" timeOffset="5687.85">8340 1185 0,'0'-21'0,"0"0"16,0 0-16,0 42 47,0 0-47,0 0 0,21 1 15,-21-1-15,0 0 0,0 0 16,0 21-16,21-20 0,-21-1 0,0 0 15,0 0-15,21 0 0,-21 0 16,0 1-16,21-22 16,0 0-16,-21-22 15,22 1 1,-1 0-16,-21 0 0,21 0 0,-21-22 16,0 22-16,0-21 0,21 21 15,-21-22-15,21 22 0,0-63 16,-21 62-16,22 1 15,-1 21-15,0-21 0,0 21 16,0 0-16,0 0 16,1 21-16,-1-21 0,-21 21 15,21 1-15</inkml:trace>
  <inkml:trace contextRef="#ctx0" brushRef="#br0" timeOffset="6069.15">8932 1376 0,'0'0'0,"21"0"0,1 0 16,-1 0-16,0-21 16,0 21-16,0-21 0,0 21 15,1-22-15,-1 1 0,0 0 16,0 0-16,-21 0 15,21 0-15,-21-1 0,0 1 0,0-21 16,0 21-16,0 0 16,0-1-16,-21 22 0,0 0 15,0 0-15,0 0 16,-1 22-16,1-1 0,0 0 0,0 0 16,0 0-16,21 22 0,-21-22 15,-1 0-15,1 21 0,21 1 16,0 20-16,0-42 0,0 0 15,0 1 1,21-1-16,1 0 0,-1-21 0,0 0 16,0 0-16,0 0 0,22 0 0,-22 0 15,0 0-15,21 0 0,-21-21 16</inkml:trace>
  <inkml:trace contextRef="#ctx0" brushRef="#br0" timeOffset="6568.4">9715 1058 0,'0'0'0,"0"-21"16,0 0-16,0 42 31,0 0-15,0 1-16,0-1 0,0 21 15,-21-21-15,21 0 0,-21 22 16,21-22-16,0 0 0,0 0 15,0 22-15,-21-22 0,21 0 0,0 0 16,-21 0-16,21 0 0,0 1 16,-21-1-1,-1-21 1,22-21 0,0-1-1,-21 1-15,21 0 16,0 0-16,0-21 0,0 20 0,0-20 0,0 0 15,21-1-15,1 1 0,-1 0 16,0-1-16,21 1 0,22-43 16,-22 43-16,0 21 15,22 0-15,-22 0 0,1-1 0,20 1 16,-21 21-16,1 0 0,-1 0 16,-21 21-16,22 1 0,-22 20 15,0-21-15,0 21 0,-21 1 0,0-1 0,0 0 16,0 22-16,0-22 0,0 1 15,0-22-15,0 21 0,0 0 0,0-20 16,0-1-16,-21 0 16,0 0-16,21 0 0,-21 0 0,21 1 15,-22-22-15,1 0 0,0 0 16</inkml:trace>
  <inkml:trace contextRef="#ctx0" brushRef="#br0" timeOffset="7595.8">2349 2011 0,'0'0'0,"22"0"31,-1 0-31,0 0 16,0 0-16,0 0 16,0 0-16,1 0 0,-1 0 0,21 0 15,-21 0-15,0 0 0,22 0 16,-1 0-16,0 0 0,-20 0 0,41 0 16,-21 0-16,1 0 15,-1-21-15,22 21 0,-1 0 0,1 0 16,-1-21-16,22 21 0,-1 0 0,1 0 15,0-22-15,21 22 0,105 0 16,22-21-16,-106 21 16,0 0-16,21-21 0,-21 21 15,21-21-15,1 21 0,-1 0 0,0 0 16,21 0-16,1-21 16,-1 21-16,0 0 0,1 0 0,189 0 15,-189 0-15,20 0 0,-20 0 16,20 0-16,-21 0 0,22 0 0,-22 0 15,1 0-15,-1 0 16,0 0-16,-21 0 0,1 0 0,-1 0 16,0 21-16,0-21 0,-21 0 0,-21 0 15,21 0-15,-21 0 0,0 0 16,-1 0-16,1 0 0,-21 0 0,21 0 16,-22 0-16,-20 0 0,21 0 15,-22 0-15,-21 0 0,22 0 0,-43 0 16,21 0-16,-20 0 15,-1 0-15,0 0 0,0 0 16,-42 0 15,0 0-31,0 0 16,-1 0 0</inkml:trace>
  <inkml:trace contextRef="#ctx0" brushRef="#br0" timeOffset="7697.75">10266 1905 0,'0'0'16,"-21"21"-1,-1-21-15,1 0 16</inkml:trace>
  <inkml:trace contextRef="#ctx0" brushRef="#br0" timeOffset="38604.65">1079 3916 0,'0'-21'31,"0"0"-15,0-1-1,0 1-15,22 21 16,-22-21-16,0 0 0,0 0 16,0 0-16,0-1 15,0 1-15,0 0 16,0 0-16,0 0 31,0 42 0,0 0-15,0 21-16,0-20 0,0 20 16,0 0-16,-22 1 0,22-1 15,-21 21-15,21-20 16,-21 20-16,21 22 0,0-43 16,-21 1-16,21-22 0,0 21 15,0-21-15,0 0 0,0 1 0,0-1 16,0 0-16,21-21 47,0-21-47,0 0 15,1-1-15,-1 1 0,0-21 16,0 21-16,0-22 0,22 22 16,-22-21-16,85-85 15,-85 85-15,0 20 16,21-20-16,-21 21 0,1 0 15,-1 0-15,-21-1 0,21 22 0,0-21 16,0 21-16,-21 21 31,21 1-31,-21-1 0,0 21 16,0 0-16,0 1 0,0-22 16,0 21-16,0 1 0,0-1 15,0 0-15,0-21 0,0 22 0,22-22 16,-22 0-16,21 0 15,-21 0-15,21-21 0,0 22 16,0-22-16,0 0 16,1 0-16,20-22 0,-21 1 0,0 21 15,0-21-15,1 0 0,-1 0 16,21-43-16,-21 43 16,-21-21-16,21 21 0,-21-22 0,0 1 15,0 21-15,0-22 0,0 22 16,-21-42-1,0 42-15,21-1 16,-21 22 0,0 0-1</inkml:trace>
  <inkml:trace contextRef="#ctx0" brushRef="#br0" timeOffset="39265.43">2498 3535 0,'0'-21'16,"0"42"-16,0-63 0,0 20 0,-22 22 15,1 0 1,21-21-16,-21 42 16,21 1-16,-21-22 15,21 42-15,0-21 0,-21 0 16,21 22-16,0-1 0,0-21 0,0 21 16,0 1-16,0-1 0,-21 64 15,-1 0 1,22-64-16,0 0 0,0 1 15,-21-1-15,21 0 0,0 1 0,-21-22 16,21 0-16,0 0 0,0 0 16,0 1-16,0-1 0,0 0 0,-21-21 47,21-21-47,-21 0 15,21-1-15,0 1 0,0 0 16,0 0-16,0-21 0,0 20 0,0-20 15,0 0-15,0-1 0,21 1 16,0 21-16,0-21 0,0 20 16,1 1-16,20 0 0,-21 0 15,21 0-15,1 21 0,63-21 16,-85 21-16,21 0 16,0 0-16,-20 21 0,20 0 15,-21 0-15,0 0 0,0 0 0,1 22 16,-22-22-16,0 21 0,0 22 15,0-22 1,0 0-16,0-20 0,0-1 0,0 0 0,0 0 16,-22 0-16,1 0 0,21 1 15,-21-22-15,0 21 0,0 0 16,21-42 31,0 0-47,0-1 0,0 1 0,21 21 15,0-21-15</inkml:trace>
  <inkml:trace contextRef="#ctx0" brushRef="#br0" timeOffset="40033.68">3238 3916 0,'0'0'0,"-21"0"47,21 21-47,-21-21 15,21 21-15,-21 0 0,21 22 16,0-22-16,-21 0 0,21 21 0,-21-20 16,21 20-16,-22-21 0,22 0 15,0 22-15,0-22 0,0 0 0,0 0 16,0 0-16,0 0 15,0 1-15,22-22 16,-1 0-16,0 0 0,0 0 16,0 0-16,0 0 0,22 0 15,-22-22-15,0 1 0,0 21 16,0-21-16,1 0 0,-1 0 0,0 0 16,0-22-16,0 22 0,0 0 15,-21-21-15,22-1 16,-22 22-16,21 0 0,-21-21 15,0 20-15,0 1 16,21 21-16,-21 21 31,0 1-15,0-1-16,0 21 0,0-21 0,0 22 16,0-22-16,0 21 0,0 0 15,0 43-15,0 0 16,0-43-16,0 0 15,0 1-15,-21-1 0,21 0 0,-21 22 16,21-1-16,-22 1 0,1-22 16,21 22-16,0-1 0,-21 1 0,21-22 15,-21 22-15,21-22 0,0 0 16,0 1-16,0-1 0,0 21 16,0-41-16,0 20 15,-21-21-15,21 0 0,-21 0 16,-1-21-16,1 0 15,0 0-15,-21 0 0,21 0 16,-1 0-16,-20 0 0,21 0 0,-106 0 16,106 0-1,-22-21-15,1 21 0,0-21 0,21 0 16,-22 0-16,22 21 0,0-21 16,0-1-16,0 1 0,21 0 0,0 0 15,0 0-15,0 0 0,0-22 16,0 22-16,21 0 0,0 0 15,-21-22-15,21 1 0,0 0 0,0-1 16,1 1-16</inkml:trace>
  <inkml:trace contextRef="#ctx0" brushRef="#br0" timeOffset="40467.96">3895 4191 0,'0'21'0,"0"0"15,0 1-15,0-1 16,21-21-16,-21 21 0,21-21 16,0 0-1,0 0-15,0 0 32,-21-21-32,22 21 0,-22-21 15,0-1-15,0 1 16,-22 21-1,1 0-15,21 21 47,21-21-15,1 0-32</inkml:trace>
  <inkml:trace contextRef="#ctx0" brushRef="#br0" timeOffset="40716.25">4445 4212 0,'0'0'0,"21"0"125,0 0-125,0 0 16</inkml:trace>
  <inkml:trace contextRef="#ctx0" brushRef="#br0" timeOffset="40952.12">5080 4191 0,'0'21'16,"-21"0"-1,0-21 16,42 0 16,0 0-47,0-21 16,0 21-16</inkml:trace>
  <inkml:trace contextRef="#ctx0" brushRef="#br0" timeOffset="41453.83">6244 3916 0,'0'0'0,"-21"0"0,0 0 0,0 0 15,-1 0-15,22-21 0,-21 21 0,0 0 16,0 0-16,0-21 0,21-1 16,-21 22-16,-1 0 0,1-21 0,0 0 15,0 0 1,21 0-16,0 0 0,0-1 0,0 1 16,0 0-16,0 0 0,21 0 15,21-22-15,-20 22 0,-1 0 16,21 0-16,0 0 0,1 0 0,-1-1 15,22 22-15,-22 0 0,0 0 16,1 0-16,-1 0 0,-21 0 0,21 0 16,-20 22-16,20 20 15,-42 0-15,0-21 0,0 22 16,0-22-16,-21 21 0,0-21 16,-1 22-16,1-22 0,0 0 0,0 21 15,0-20-15,-22 41 16,22-42-16,0 0 0,21 1 15,-21-22-15,21 21 0,-21 0 0,0 0 16,21 0-16,0 0 16,0 1-1,0-1 1</inkml:trace>
  <inkml:trace contextRef="#ctx0" brushRef="#br0" timeOffset="41796.65">6244 4509 0,'0'0'0,"-21"63"16,21-42 0,0 0-16,21-21 31,0 0-31,0 0 0,1 0 15,-1 0-15,0 0 16,-21-21-16,0 0 16,0 0-16,0 0 15,0 0 1,-21 21-16,0 0 16,-1 0-1,22 21-15,-21-21 0,21 21 16,0 0-16,-21-21 15,21 21-15,-21-21 0</inkml:trace>
  <inkml:trace contextRef="#ctx0" brushRef="#br0" timeOffset="44277.9">4254 6392 0,'0'-21'15,"0"0"-15,0 0 16,0 0 15,0 0-15,-21 21 62,21 21-62,0 0-16,-21 0 0,21 0 15,0 0-15,0 22 0,0-1 0,0-21 16,0 22-16,0 20 0,0-21 15,-21 1-15,21 20 0,-21 1 0,21-22 16,0 22-16,0-1 0,0 22 0,-21-22 16,21 22-16,0-22 15,0 22-15,0-21 0,0 20 0,0-20 16,0-1-16,0 1 0,0 20 16,0-20-16,0 105 0,0-84 15,0 0-15,0-1 0,0 1 0,0 21 16,-22 0-16,22-22 0,0 22 15,-21 0-15,21 0 0,-21 0 16,0-1-16,21-20 0,0 21 0,-21-21 16,21-1-16,0 22 0,0-21 0,0-22 15,0 22-15,0 0 0,0 42 16,0-43-16,0-20 0,0-1 16,0 1-16,0-22 0,0 22 0,0-22 15,0 0-15,0-21 0,0 1 16,0-1-16,-21-42 15,21-64-15,0 21 0,0 1 16</inkml:trace>
  <inkml:trace contextRef="#ctx0" brushRef="#br0" timeOffset="46349.69">4276 6477 0,'0'-21'0,"0"0"31,0 0-15,0-1 15,21 22 0,0 0-15,0 0 0,0 0-1,0 0-15,1 0 0,-1 0 16,21 0-16,-21 0 0,22 0 0,-1 0 16,0 0-16,1 0 0,-1 0 15,21 0-15,-20 0 0,-1 0 0,22 0 16,-22 0-16,21 0 15,-20 0-15,126 0 16,-105 0-16,-1 0 0,1 0 16,20 0-16,-20 0 0,20 0 0,1 0 15,0 0-15,-1 0 0,1 0 16,0 0-16,-1 0 0,65 0 16,-65 0-16,22 22 0,-21-22 0,-1 0 15,22 0-15,0 21 0,-21-21 16,21 0-16,-1 21 0,1-21 0,0 0 15,0 21-15,0-21 16,21 0-16,-43 21 0,22-21 0,-21 0 16,0 0-16,-1 0 0,1 0 15,-22 0-15,22 0 0,-21 0 0,-1 0 16,22 0-16,-22 0 0,85 0 16,1 0-16,-86 0 15,1 0-15,-1 0 0,-21 0 0,22 0 16,-22 0-16,1 0 0,-1 0 15,0 0-15,-21 0 0,22 0 0,-1 0 16,-21 0-16,0 0 16,1 0-16,-1 0 0,0 0 0,0 0 31,-21 21-15,0 1-1,0-1-15,0 0 16,0 0-16,0 0 0,0 0 0,0 22 15,0-22-15,0 21 0,-21 1 0,21-1 16,-21 0-16,21 1 0,0-1 16,-21 21-16,-1 1 0,22-22 0,-21 22 15,0 20-15,0 43 16,21-63-16,0-1 0,0 1 0,0-1 16,0 1-16,0-1 0,0 22 15,0-21-15,0-1 0,0 1 0,0 20 16,0-20-16,0-1 0,0 107 15,0-43 1,0-64-16,0 22 0,-21-22 0,21 1 16,0-1-16,-21 1 0,21 20 15,-22-20-15,22-22 0,0 22 0,0-1 16,0 64-16,-21 43 16,21-107-16,0-21 0,0 22 15,0-22-15,0 1 0,0 20 16,0-21-16,0 1 0,0-1 0,0 0 15,0 22-15,0-22 0,0 1 0,-21-1 16,21 85 0,-21-42-16,21-43 0,-21 0 15,21-21-15,-21 22 0,21-1 16,-22-21-16,1 22 0,21-22 0,-21 21 16,21-21-16,0 0 0,-21 1 0,21-1 15,-21 0-15,21 0 0,0 0 16,-21-21-16,21 21 0,-22-21 15,22 22 1,-21-22-16,21 21 0,-21-21 16,0 0-16,0 0 15,0 0-15,-1 0 0,1 0 16,0 0-16,0 0 0,0 0 16,-22 0-16,22 0 0,-21 0 15,0 0-15,-1 0 0,1 0 16,0 0-16,-1 0 0,1 0 0,0 0 15,-1 0-15,-63 0 0,64 0 16,-21 0-16,20 0 0,-20 0 0,20 0 16,-105 0-16,85 0 0,-1 0 15,-20 0-15,20 0 0,-21 0 16,1 21-16,20-21 0,-20 0 0,20 0 16,-21 0-16,-105 0 15,126 0-15,1 0 0,-1 0 0,1 0 16,-1 0-16,-20 0 0,20 0 15,1 0-15,-1-21 0,-20 21 0,20-21 16,-21 21-16,1 0 0,-43-22 16,63 22-16,1 0 0,-1-21 15,22 21-15,0 0 0,-1-21 0,1 21 16,-22-21-16,22 21 0,0-21 0,-1 21 16,1-21-16,-21 21 0,20-22 0,1 22 15,-22-21-15,1 21 0,21 0 16,-22-21-16,22 21 0,-1 0 0,1 0 15,-21-21-15,20 21 0,22 0 16,0-21-16,0 21 16,0 0-16,-1 0 0,1 0 0,0-21 15,0 21-15,0 0 0,0 0 16,-1 0-16,1 0 0,0 0 16,0-22-16,0 22 0,0 0 0,-1 0 15,1 0-15,0 0 16,0 0-1,0 0-15,0 0 0,-1 0 16,1 0-16,0 0 16,0 0-16,0 0 47,0-21-32,-1 21-15,1 0 16,0 0-16,0 0 0,0 0 15,0 0-15,-1 0 16,1 0-16,21-21 31,0 0-15,0 0-16,0 0 16,0-1-16,0-20 0,0 21 0</inkml:trace>
  <inkml:trace contextRef="#ctx0" brushRef="#br0" timeOffset="47443.91">4889 7176 0,'0'0'0,"22"0"15,-1 0-15,-21-22 32,21 22-32,-21-21 0,0 0 15,0 0-15,0 0 0,0 0 16,-21 21-16,0-22 15,21 1-15,-22 21 0,1-21 0,0 21 16,0 0-16,-21 0 16,-1 0-16,22 0 0,0 0 0,-21 0 15,20 0-15,1 21 0,-21 0 16,21 1-16,0-1 0,-22 21 16,22-21-16,0 22 0,0 20 15,21-21-15,-21 1 0,21-1 0,-22-21 16,22 22-16,0 20 15,0-42-15,0 0 0,64 1 16,-43-22-16,21 0 16,-20 0-16,20-22 0,-21 1 0,21 0 15,1 0-15,-1 0 0,0 0 16,-20-22-16,20 1 0,0 21 0,-21-22 16,22 1-16,-22 0 0,21-1 15,-21 1-15,1 0 0,-1-1 0,0-20 16,-21 21-16,0-1 0,0 1 15,0 0-15,0 20 0,0-20 0,0 21 16,0 0-16,0 0 16,0 42-1,0 0-15,-21 0 0,0 21 16,21-20-16,-22 20 0,22 0 16,-21-21-16,21 22 0,0 63 15,0-64-15,0 0 0,0 1 16,0-1-16,0 0 0,0 1 15,0-22-15,0 0 0,0 0 0,0 0 0,0 0 16,21-21-16,1 0 16,-1 0-16,0 0 15,-21-21-15,21 0 0,-21 0 16</inkml:trace>
  <inkml:trace contextRef="#ctx0" brushRef="#br0" timeOffset="47848.68">5228 7091 0,'21'0'32,"0"0"-32,1 0 15,-1 0-15,0 0 16,0 0-16,0 21 0,-21 0 15,21 0-15,1 1 0,-1-1 0,0 21 16,-21 0-16,21-20 0,-21-1 16,0 21-16,0-21 0,0 0 15,0 1-15,0-1 0,0 0 0,0 0 16,-21 0-16,0-21 16,21-21-1,0 0 1,0 0-16,0-22 0,0 22 0,0 0 15,0-21-15,0 21 0,21-22 16,-21 22-16,21-21 0,0 21 0,0-1 16,1 1-16,-1 0 0,-21 0 15,42 0-15,-21 21 0,0-21 0,1 21 16,-1 0-16,0 0 0,0 0 16,0 0-16</inkml:trace>
  <inkml:trace contextRef="#ctx0" brushRef="#br0" timeOffset="48079.46">5905 7112 0,'0'21'16,"0"22"-16,0-22 16,0 21-16,0-21 0,0 22 15,0-22-15,0 0 0,0 21 16,0-21-16,0 1 15,0-1-15,0 0 16,0-42 15,0 0-15,0-1-16</inkml:trace>
  <inkml:trace contextRef="#ctx0" brushRef="#br0" timeOffset="48245.37">5884 6943 0,'0'0'0,"-21"0"15,42 0 32,0 21-31,1-21-16</inkml:trace>
  <inkml:trace contextRef="#ctx0" brushRef="#br0" timeOffset="48625.15">6159 7070 0,'0'21'16,"0"0"-16,0 0 15,0 0-15,0 1 0,0-1 16,0 0-16,0 0 0,0 21 16,0-20-16,0-1 0,0 0 15,0 0-15,0 0 0,0 0 16,0 1-16,0-1 0,22-21 16,-1 0-1,-21-21 1,21-1-16,0 1 0,-21 0 15,0 0-15,0-21 0,0 20 16,0 1-16,21 0 0,-21-21 0,0 21 16,21-1-16,-21 1 15,0 0-15,22 21 16,-1 0 0,0 0-1,-21 21 1</inkml:trace>
  <inkml:trace contextRef="#ctx0" brushRef="#br0" timeOffset="48947.96">6456 7239 0,'0'0'0,"21"0"16,0 0-16,0 0 15,0-21-15,1 21 16,-22-21-16,21 21 0,-21-21 0,0-1 15,21 22-15,-21-21 0,21 0 0,-21 0 16,0 0 0,-21 21-1,0 0-15,0 0 0,-1 21 16,-20 0-16,21 0 16,21 0-16,0 22 0,0-22 0,-21 0 15,21 0-15,0 0 0,0 22 16,0-22-16,0 0 0,0 0 15,0 0-15,21-21 0,-21 22 16,21-22-16,0 0 16,0 0-16,1 0 15,-1-22-15,0 22 0,0-21 0,0 0 16,0 0-16</inkml:trace>
  <inkml:trace contextRef="#ctx0" brushRef="#br0" timeOffset="49327.31">6773 7091 0,'0'-21'16,"21"21"15,1 0-31,-1 0 0,0 0 16,0 0-16,0 0 0,0 0 0,1 0 15,-1 21-15,0 0 0,0 0 0,-21 0 16,21 1-16,0-1 0,-21 0 15,0 0-15,0 0 0,0 0 0,0 22 16,0-1 0,-21-42-16,21 21 0,-21-21 31,21-21-31,0 0 16,0 0-16,0 0 15,0-1-15,0 1 0,0-21 0,0 21 16,0 0-16,0-1 0,0 1 0,0-21 15,21 42-15,-21-21 0,21 0 16,-21-1-16,22 22 16,20 0-16,-21 0 15,0 0-15</inkml:trace>
  <inkml:trace contextRef="#ctx0" brushRef="#br0" timeOffset="49513.33">7366 7218 0,'21'0'78,"0"0"-78,0 0 15</inkml:trace>
  <inkml:trace contextRef="#ctx0" brushRef="#br0" timeOffset="50158.95">7980 7345 0,'42'-42'16,"-42"20"0,21 1-16,-21 0 0,0 0 0,21 0 15,-21 0-15,0-1 0,0 1 0,0-21 16,-21 21 0,0 0-16,0 21 0,0 0 15,0 0-15,-1 0 0,1 0 16,-21 21-16,21-21 0,-22 42 15,22 0-15,0-20 0,0 20 16,0-21-16,0 21 0,21-20 0,-22 20 16,22-21-16,0 0 0,0 22 15,22-22-15,-1-21 16,0 0-16,0 0 0,0 0 0,22 0 16,-22 0-16,0 0 0,-21-21 15,21 21-15,0-22 0,0 1 16,-21 0-16,22 0 0,-22 0 0,0 0 15,0-1-15,0 1 0,0 0 16,21 21-16,-21 21 31,0 0-15,0 1-16,0 20 0,0-21 0,0 21 16,0-20-16,0 20 0,0 0 0,0 1 15,0-1-15,0 0 0,0 1 16,21 20-16,-21-21 0,0 22 0,0-22 15,0 22-15,0 42 0,0-1 16,0-41-16,0-22 16,-21 22-16,0-22 0,-1 0 0,-20 1 15,21-1-15,0-21 0,-22 0 16,22 1-16,0-22 0,-21 0 0,21 0 16,-1 0-16,1 0 0,0 0 15,21-22-15,-21-20 0,21 21 16,-21 0-16,21-22 0,0 1 0,0 0 15,0-1-15,0 1 0,0 0 0,0-1 16,0-20-16,0 21 0</inkml:trace>
  <inkml:trace contextRef="#ctx0" brushRef="#br0" timeOffset="50527.74">8128 7303 0,'0'-22'15,"0"1"1,21 0-16,0 0 0,0 0 16,-21 0-16,22-1 0,-22 1 15,0 0-15,0 0 16,0 0-1,0 42 17,-22 0-32,1 0 0,21 0 0,-21 1 15,21 62-15,0-20 16,0-22-16,0-21 0,0 22 16,0-22-16,0 0 0,0 0 0,0 0 15,21-21-15,0 0 16,1 0-16,-1 0 0,0 0 0,0 0 15,0-21-15,0 0 0,1 0 16,-1 0-16</inkml:trace>
  <inkml:trace contextRef="#ctx0" brushRef="#br0" timeOffset="50783.6">8657 6795 0,'0'0'0,"0"-22"0,-21 44 47,21-1-47,0 0 0,-21 0 16,21 21-16,0-20 0,0 20 0,0 43 15,0-43-15,-21 43 16,21-43-16,-22 0 16,22-21-16,0 22 0,0-1 0,0-21 15,-21 22-15,21-22 0,0 0 0,0 0 16,21-42 15,-21 0-31</inkml:trace>
  <inkml:trace contextRef="#ctx0" brushRef="#br0" timeOffset="50964.49">8467 7091 0,'21'0'16,"0"0"0,0 0-16,0 0 0,0 0 0,22 0 15,-22 0-15,21-21 0,-21 21 16,22 0-16,-22-21 0,21 21 0,1-22 16,-1 22-16</inkml:trace>
  <inkml:trace contextRef="#ctx0" brushRef="#br0" timeOffset="51269.83">9525 6710 0,'-21'0'0,"0"0"16,-1 21-1,22 0-15,-21 0 0,0 1 0,0 41 16,-21 64 0,20-85-16,22 22 0,0-22 15,0 22-15,-21-22 0,21 0 0,0 22 16,0-22-16,0 1 0,0-22 16,21 21-16,-21-21 0,22 0 0,-1 1 15,42 20-15,22-42 16,-64 0-16,0 0 15,22 0-15,-22-21 0,21 0 0</inkml:trace>
  <inkml:trace contextRef="#ctx0" brushRef="#br0" timeOffset="51541.67">10012 6837 0,'-21'0'15,"-1"21"1,22 0-16,0 0 0,0 1 16,0-1-16,-21-21 15,21 21-15,0 0 0,0 0 16,0 0-1</inkml:trace>
  <inkml:trace contextRef="#ctx0" brushRef="#br0" timeOffset="51718.09">10160 6837 0,'21'0'15,"-21"21"1,0 0 0,0 0-16,0 1 0,0-1 15,-21 0 1,0-21-16,21 21 16</inkml:trace>
  <inkml:trace contextRef="#ctx0" brushRef="#br0" timeOffset="52927.14">10647 7112 0,'0'21'16,"0"0"-16,-21 22 0,21-22 0,0 0 15,0 21-15,-22 1 0,22-22 16,0 21-16,-21-21 0,21 22 16,0-22-16,0 0 0,0 0 0,0 0 0,0 1 15,21-44 32,1 1-47,-1 0 0,-21 0 16,21 0-16,0 0 0,0-1 0,0 1 15,1 0-15,-1-21 0,-21 21 16,21-1-16,0 1 0,0 21 16,-21 21-1,0 1-15,0-1 16,0 21-16,0-21 0,0 0 16,0 1-16,0-1 0,0 21 15,21-21-15,1 0 16,-1-21-16,0 0 0,0 0 15,0 0-15,0 0 0,1 0 0,20 0 16,-21-21-16,43 0 16,-22 0-16,-21 0 0,0 0 0,22-1 15,-1-41-15,-21 21 0,-21 20 16,0-20-16,0 0 0,0 21 0,0-22 16,0 1-16,0 21 0,-21 0 15,0-1-15,-22 1 16,22 21-16,0 0 0,-42 0 15,41 0-15,1 0 0,21 21 16,-21 1-16,0-1 0,21 0 16,0 0-16,0 0 0</inkml:trace>
  <inkml:trace contextRef="#ctx0" brushRef="#br0" timeOffset="53491.82">11747 7091 0,'0'21'0,"0"0"16,0 0-16,-21 1 0,21-1 16,-21 0-16,21 0 0,0 21 15,-21-20-15,21-1 0,-21 0 0,21 0 16,0 0-16,0 0 15,0-42 1,0 0 0,0 0-1,21 0-15,0 0 0,-21-1 0,21-20 16,0 21-16,-21 0 16,22 0-16,-1 21 15,0 0 1,-21 21-16,0 0 15,0 0-15,0 0 0,0 0 0,0 22 16,21-22-16,-21 0 0,0 0 16,21 0-16,0-21 15,1 0-15,-1 0 16,0 0-16,0 0 0,21 0 0,-20 0 0,20 0 16,21-42-16,-41 21 15,-1 0-15,21 0 0,-21-1 16,-21 1-16,0-21 0,0 21 0,0-64 15,-21 43 1,0 21-16,0-1 0,0 1 0,-22 0 16,22 0-16,0 21 0,-21 0 0,20 0 15,1 0-15,0 0 0,0 21 16,0-21-16,21 21 0,0 0 0,0 43 16,21-1-1,0-41-15,0-22 16</inkml:trace>
  <inkml:trace contextRef="#ctx0" brushRef="#br0" timeOffset="54057.5">12700 6943 0,'-21'21'0,"0"-21"15,21 21-15,-22 0 0,1 22 0,21-22 16,0 0-16,-21 21 0,0-21 16,0 22-16,21-22 0,0 0 0,-21 43 15,21-43-15,0 0 0,-22-21 16,22 21-16,22-21 31,-22-21-31,21 0 16,0 0-16,-21-1 0,21 1 15,0 0-15,0 0 0,-21-21 0,22 20 16,-1 1-16,-21 0 0,21 21 0,-21-21 16,21 21-16,-21 21 15,0 0 1,0 0-16,0 1 0,0-1 0,0 0 16,0 21-16,0-21 0,0 1 15,0-1-15,0 0 0,21 0 0,0 0 16,1-21-16,-1 0 0,0 0 15,0 0-15,0 0 0,22 0 16,-22 0-16,0-21 0,21 21 0,-21-21 16,22 0-16,-22 0 0,0-1 0,0 1 15,0-21-15,1 21 0,-1-22 16,0 22-16,0-21 0,-21 0 0,0 20 16,0-20-16,0 21 0,0 0 0,-21 0 15,0-1-15,0 22 0,-1 0 16,-20 0-16,21 0 0,0 0 0,0 0 15,-1 0-15,1 22 16,21-1-16,0 0 0,0 0 16,0 0-16,0 0 15</inkml:trace>
  <inkml:trace contextRef="#ctx0" brushRef="#br0" timeOffset="54212.41">13462 7112 0,'21'0'16,"0"0"-1,0 0 1</inkml:trace>
  <inkml:trace contextRef="#ctx0" brushRef="#br0" timeOffset="56480.02">14160 7218 0,'22'0'15,"-1"-21"-15,-21 0 16,21-1-16,0 1 16,-21 0-16,0 0 15,0 0-15,0 0 0,0-1 0,0 1 16,0 0-16,-21 0 0,21 0 15,-42 0-15,20-1 0,-62-20 16,41 42 0,22 0-16,-21 0 0,21 21 0,0 0 15,-1 1-15,1-1 0,0 21 0,-21 0 16,21 1-16,21-1 0,-22-21 16,22 22-16,-21-1 0,21 0 0,0 43 15,0-64 1,21 0-16,1-21 15,-1 0-15,0 0 0,0 0 0,0 0 16,22-21-16,-1 0 0,-21 21 16,0-21-16,22 0 0,-22-1 15,21-20-15,22-43 16,-43 64-16,0 0 0,-21-21 16,21 21-16,-21-1 0,0 1 0,0 0 15,0 42 1,0 0-1,0 1-15,0-1 0,0 42 16,0-42-16,0 22 16,0-22-16,0 0 0,0 0 0,0 0 15,21 1-15,0-1 0,-21 0 0,22-21 16,-1 0-16,0 0 0,0 0 16,0 0-16,22-21 15</inkml:trace>
  <inkml:trace contextRef="#ctx0" brushRef="#br0" timeOffset="57155.28">14626 6985 0,'0'0'0,"0"21"0,0 64 16,0-64-16,-21 21 15,21-20-15,0-1 0,0 0 0,-21 0 16,21 0-16,0 0 0,-21-21 31,-1 0 1,22-21-32,0 0 15,0 0-15,0 0 0,0 0 0,0-1 16,0 1-16,0-21 0,0 21 15,0 0-15,22-22 0,20 22 16,-21 0-16,0 21 0,0 0 16,1 0-16,20 0 0,-21 0 15,0 0-15,0 0 0,1 0 0,-1 21 16,0 0-16,0 0 0,0 22 16,-21-22-16,21 0 0,-21 0 0,0 22 15,0-22-15,0 0 0,0 0 0,0 0 16,0 0-16,0 1 15,-21-22-15,21 21 0,-21-21 0,21-21 47,0-1-47,0 1 0,0 0 16,0 0-16,0 0 0,0 0 16,0-1-16,0 1 0,0-21 0,21 21 15,-21 0-15,21-1 0,1 1 0,-1-21 16,0 42-16,0-21 0,43 0 15,-43 21-15,0 0 0,21 0 16,-21 0-16,1 21 0,-1 0 0,0-21 16,-21 21-16,0 0 0,0 0 15,0 1-15,0-1 0,0 0 16,0 0-16,0 0 0,0 0 16,-21 1-16,0-1 0,21 0 15,-22 0-15,44-42 47</inkml:trace>
  <inkml:trace contextRef="#ctx0" brushRef="#br0" timeOffset="57593.94">15790 6985 0,'0'-21'0,"0"0"16,0 0-16,-21 21 16,0 0-16,0 0 0,0 0 15,-1 0-15,1 0 0,0 21 0,-21-21 16,21 21-16,-1 0 0,1 0 0,-21 22 16,21-22-16,0 0 0,-1 0 15,1 21-15,21-20 0,0 20 16,0-21-16,0 0 0,0 0 15,21-21 1,1 0-16,-1 0 0,0-21 16,0 0-16,0 21 0,0-21 15,1 0-15,-1 0 0,0-1 16,0 1-16,0 0 0,0 0 0,-21 0 16,0 0-16,22 21 0,-22-22 15,21 22-15,-21 22 16,0-1-16,0 0 15,0 0-15,0 0 0,0 0 16,0 1-16,0-1 0,0 21 0,0-21 16,0 0-16,0 1 0,21-22 31,0 0-31,0 0 0,0 0 16,1 0-16</inkml:trace>
  <inkml:trace contextRef="#ctx0" brushRef="#br0" timeOffset="58075.54">16129 7049 0,'21'0'16,"0"0"-1,0 0-15,1 0 16,-1 21-1,-21 0-15,0 21 0,0-21 16,0 1-16,0 20 0,0-21 0,-21 0 16,-1 22-16,1-22 0,-21 0 15,21 0-15,-22 0 0,22 0 0,-21 1 16,0-1-16,20 0 0,-41 0 16,42-21-16,21 21 15,21-21 1,0-21-16,0 0 15,0 21-15,1 0 0,20-21 16,0 21-16,1 0 16,-22 21-16,0 0 0,0-21 0,0 21 15,0 0-15,1 1 0,-22-1 16,21 0-16,-21 21 0,0-21 0,0 1 16,0-1-16,0 0 0,-21 0 0,-1 0 15,-20-21-15,0 21 0,21 1 16,-22-1-16,1-21 0,0 0 0,20 21 15,-20-21-15,0 0 0,21 0 0,-1 0 16,1 0-16,0 0 0,0 0 16,21-21-1,0 0-15,0-1 0,0 1 16,21 0-16</inkml:trace>
  <inkml:trace contextRef="#ctx0" brushRef="#br0" timeOffset="58748.16">16764 7070 0,'0'0'0,"-85"0"16,64 21-16,-21 0 15,21 0-15,-1 0 0,1 1 0,0-1 16,0 0-16,21 21 0,0-21 15,0 1-15,0-1 0,0 0 0,0 0 16,0 0-16,21-21 0,0 0 16,0 0-16,1 0 0,-1 0 15,0 0-15,0 0 0,-21-21 16,0 0 0,0 0-16,0 0 0,0-1 15,0-20-15,0 21 0,0 0 16,0-22-16,21 22 0,-21 0 0,21 0 15,1-21-15,-1 42 0,21-43 16,-21 22-16,0 21 0,1 0 16,-1 0-16,0 0 0,0 0 15,0 0-15,0 0 0,1 21 0,-1 0 16,-21 1-16,0-1 0,0 21 0,0 22 16,0-43-16,0 21 15,0-21-15,0 0 0,0 1 0,0-1 16,0 0-16,0 0 0,-21-21 0,-1 0 31,1 0-31,21-21 16,0 0-16,0 0 15,0-1-15,0 1 16,21-21-16,1 21 0,-1 0 0,0-1 16,0-20-16,0 21 0,0 0 15,22 0-15,-22-1 0,0 1 0,21 0 16,-20 21-16,-1 0 0,0 0 15,0 0-15,-21 21 0,0 0 16,0 1-16,0-1 0,0 21 0,0-21 16,0 0-16,0 22 0,0-22 15,-21 0-15,21 0 0,-21 0 0,0 1 16,21-1-16,-22-21 0,22 21 16,0-42-1,0 0 1,0-1-16</inkml:trace>
  <inkml:trace contextRef="#ctx0" brushRef="#br0" timeOffset="59112.68">17738 7049 0,'0'-22'78,"21"1"-47</inkml:trace>
  <inkml:trace contextRef="#ctx0" brushRef="#br0" timeOffset="60127.38">18182 6879 0,'0'0'15,"-21"0"16,0 0-31,0 0 0,21 21 0,-22 1 16,1-1-16,0 0 0,21 0 16,-21 0-16,0 22 0,0-22 0,-1 21 15,22-21-15,0 0 0,-21 22 16,21-22-16,0 0 0,0 0 0,0 0 16,0 1-16,21-1 15,1-21-15,-1 0 16,0 0-16,0 0 0,0 0 0,22 0 0,-22-21 15,0-1-15,21 1 0,-21 21 16,22-21-16,-22-21 0,21 21 16,-21-1-16,22 1 0,-22-21 0,21 21 15,-21 0-15,1-1 0,-1 1 16,0-21-16,0 42 16,-42 0-1,0 21-15,0 0 16,-1 0-16,1 1 0,0 20 0,21-21 15,0 0-15,-21 0 0,21 1 0,-21 20 16,21-21 0,0 21-16,21-42 15,0 0 1,0 0-16,0 0 0,1-21 16,-1 21-16,0-21 0,-21 0 15,21 0-15,-21 0 0,0-1 16,0 1-16,0 0 0,0 0 0,0 0 15,0 0-15,0-1 16,-21 22-16,0 0 0,21-21 16,21 21 15,0 0-15,0 0-16,0-21 0,1 21 15,-1 0-15,0 0 0,0 0 16,0 0-16,0 0 0,1 0 0,-1 0 15,0 21 1,-21 0-16,0 1 0,0-1 16,0 0-16,0 0 0,0 0 15,0 0-15,0 1 0,0-1 0,0 0 16,0 0-16,0 0 16,0 0-1,0-42 16,0 0-31,0 0 16,0 0-16,0 0 16,0-1-16,0 1 0,0 0 0,21 0 15,0 0-15,0 0 0,-21-1 0,22 1 16,-1 0-16,21 0 0,-21 0 16,0 21-16,1-21 0,20 21 0,21 0 15,-41 0-15,-1 0 16,0 0-16,0 21 0,-21 0 0,0 0 15,0 0-15,0 0 0,0 1 0,0-1 16,0 0-16,0 0 0,0 0 16,0 0-16,0 1 0,-21-22 15,21 21-15,-21 0 0,0-21 0,21 21 16,-22-21-16,1 0 0,0 0 16,0 0-1,21-21 1</inkml:trace>
  <inkml:trace contextRef="#ctx0" brushRef="#br0" timeOffset="60557.14">19092 7154 0,'0'-21'32,"0"0"-17,21 0-15,1 21 16,-1-21-16,0 0 0,0-1 0,0 22 15,0-21-15,22 0 0,-22 0 16,21 21-16,-21-21 0,22 21 16,-22 0-16,21 0 0,-21 0 0,1 0 15,-22 21-15,0 0 0,0 0 16,0 0-16,0 1 0,0 20 16,0-21-16,0 0 0,0 0 0,-22 1 15,1 20-15,0-21 16,21 0-16,-21 0 0,0-21 15,21-21 17</inkml:trace>
  <inkml:trace contextRef="#ctx0" brushRef="#br0" timeOffset="60851.52">19875 6583 0,'0'21'16,"0"0"-16,0 0 0,0 1 15,0-1-15,-21 0 16,21 0-16,0 0 0,0 0 16,-21-21-1,21 22-15,21-44 47</inkml:trace>
  <inkml:trace contextRef="#ctx0" brushRef="#br0" timeOffset="61056">20108 6668 0,'0'21'16,"0"0"-1,-21 0-15,21 0 16,-21-21-16,21 21 0,0 1 15,-21-1-15,21 0 16,-21-21-16</inkml:trace>
  <inkml:trace contextRef="#ctx0" brushRef="#br0" timeOffset="61447.86">20235 6350 0,'0'0'0,"0"-21"15,21 21-15,1 0 16,-1 0-16,0 21 0,0 0 0,0 0 15,0 1-15,22-1 0,-22 0 16,0 21-16,0 1 0,0-22 0,-21 21 16,0 85-1,0-85-15,0 1 0,-21-22 0,0 21 16,-21 1-16,21-1 0,-1 0 0,1-21 16,-21 22-16,21-1 0,0-21 0,-22 22 15,22-1-15,0-21 0,0 0 16,0 0-16,-1 22 0,1-43 15,0 21-15,-21 0 0,21-21 16,-1 0-16,22 21 0,-42-21 16,42-21-1</inkml:trace>
  <inkml:trace contextRef="#ctx0" brushRef="#br0" timeOffset="61727.7">20828 7154 0,'-21'0'62,"0"0"-46,21 22 0,0-1-16,-22-21 0,22 21 15</inkml:trace>
  <inkml:trace contextRef="#ctx0" brushRef="#br0" timeOffset="61979.82">20659 7641 0,'-22'21'0,"44"-42"0,-65 42 0,22 1 16,0-22-16,21 21 0,-21-21 15,0 0-15,-1 21 0,1-21 0,21 21 16,-21-21-16,0 0 0,0 0 0,21 21 16,-21-21-16,-1 0 0</inkml:trace>
  <inkml:trace contextRef="#ctx0" brushRef="#br0" timeOffset="63891.59">5101 9017 0,'21'-21'31,"0"0"-31,1 0 16,-22-1-16,0 1 0,21 0 16,0 0-16,-21 0 0,21 0 0,-21-1 15,0 1-15,0 0 0,0 0 16,0 0-16,0 0 0,0-1 0,-21 1 15,0 0-15,0 0 0,-1 21 0,-20-21 16,0 21-16,21 0 16,-22 0-16,1 0 0,0 0 0,-1 21 0,1-21 15,0 21-15,-1 0 16,1 22-16,0-22 0,20 21 0,1 0 16,0 1-16,0-1 0,21 0 0,0 1 15,0-1-15,0 0 0,21-20 16,0-1-16,0 0 0,43 21 15,-43-42-15,21 0 0,1 0 16,-22 0-16,64 0 16,-43 0-16,0-21 0,1 0 0,-22 0 15,21 0-15,0-22 0,-20 22 0,41-64 16,-42 64-16,0-21 0,1 0 16,-1-1-16,-21-20 0,0 20 15,0 1-15,0 0 0,0-1 16,0 1-16,0 0 0,0-1 0,0 1 15,0 21-15,0-21 0,0 20 16,0 1-16,0 42 16,0 1-1,0-1-15,0 0 0,0 21 0,0 1 16,0-1-16,0 0 0,0 1 0,0-1 16,-21 21-16,21-20 0,0-1 15,-22 106 1,22-105-16,0-22 0,0 21 15,0-21-15,0 0 0,0 1 0,22-1 0,-1-21 16,0 0-16,21 0 16,22 0-1,-43 0-15,21-21 0,-21-1 0,22 1 0,-22 0 16,21 0-16,-21 0 0,1 0 16,20-1-16,-42-20 0,0 21 0,0-64 15,-21 64 1,0 0-16,-1 21 0,1 0 15,0 0-15,0 0 0,0 21 0,-22 21 16,43-20 0,0-1-16,0 0 0,0 0 15,0 0-15,0 0 0,22 1 16,-1-1-16,0 0 0,0-21 16,0 21-16,0 0 0,1 0 15,-1-21-15,0 0 0,0 0 0,0 22 16,0-22-16,1 0 15,-1 0-15,0 0 0,0 0 0,0 0 16,0 0-16,1 0 16,-1 0-16,0-22 0,0 1 15,0 21-15,0-21 0,1 0 16,-1 0-16,-21 0 0,21-1 16,0-20-16,0 21 0,-21 0 0,0 0 15,21-22-15,-21 22 16,0 0-16,0 42 15,0 0-15,0 0 16,-21 1-16,21 20 0,-21-21 16,21 0-16,0 22 0,0-22 0,0 0 15,0 0-15,-21 0 0,21 0 16,0 1-16,0-44 47,0 1-47,21 0 15,-21 0-15</inkml:trace>
  <inkml:trace contextRef="#ctx0" brushRef="#br0" timeOffset="64075.73">6181 8657 0,'-22'0'15,"44"0"63,-1 0-62,0 0-16</inkml:trace>
  <inkml:trace contextRef="#ctx0" brushRef="#br0" timeOffset="65007.33">6519 8827 0,'0'0'0,"-21"0"15,21-22 1,0 1 0,0 0-16,21 0 15,0 0-15,1 21 0,-1-21 16,0 21-16,0 0 0,0 0 15,-21 21 1,21 0-16,-21 0 0,0 0 0,0 0 16,0 22-16,0-22 0,0 0 0,0 21 15,0-20-15,0-1 0,0 0 16,-21 0-16,21 21 0,0-20 16,0-1-1,21-21 1,1 0-16,-1-21 0,0 21 15,0-22-15,0 1 0,0 0 16,1 21-16,-1-21 0,21-43 16,-21 43-16,0 0 0,1-21 15,-22 21-15,0-1 0,21 1 0,-21-21 16,21 42-16,-21-21 0,0 0 0,-21 42 47,0 0-47,21 0 0,-22 0 0,1 0 15,0 22-15,0-1 16,21 0-16,0-20 0,0-1 16,0 21-16,0-21 0,21 0 15,0 1-15,22-22 16,-22 0-16,0 0 0,42 0 16,1 0-16,-22 0 0,-21-22 15,22 1-15,-22 21 0,0-21 16,0 0-16,0 0 0,-21 0 0,22-1 15,-22 1-15,21-42 16,-21 42-16,0-22 0,0 22 16,-21 21-1,-1 0-15,1 21 16,21 0-16,0 1 0,-21 20 0,21-21 16,-21 0-16,21 22 15,0-22-15,0 21 0,0-21 0,0 0 16,0 1-16,0-1 0,0 0 15,21-21-15,0 0 16,0 0-16,1 0 0,-1 0 16,0-21-16,0 0 0,0-1 15,0 1-15,1 0 0,-1 0 0,21 0 16,-21 0-16,0-22 0,-21 22 0,22 0 16,-1 0-16,-21 0 0,21-1 15,-21 1-15,0 0 16,0 42-16,0 0 15,0 1-15,0-1 0,0 0 16,0 0-16,0 0 0,0 22 16,0-22-16,0 0 0,0 0 15,0 0-15,0 0 0,21-21 32,21 0-17,-20-21-15,-22 0 16,21 21-16,0-21 0</inkml:trace>
  <inkml:trace contextRef="#ctx0" brushRef="#br0" timeOffset="65200.22">7959 8975 0,'21'0'16,"0"0"15,-21-21 47</inkml:trace>
  <inkml:trace contextRef="#ctx0" brushRef="#br0" timeOffset="65796.39">8403 8636 0,'0'-21'15,"0"42"17,0 0-32,0 22 15,0-22-15,0 21 0,0-21 0,0 22 16,-21-1-16,21-21 0,0 21 0,-21-20 16,21 62-1,0-63-15,0 1 0,0-1 16,0-42 15,21-1-31,-21 1 0,0 0 16,0 0-16,21 0 0</inkml:trace>
  <inkml:trace contextRef="#ctx0" brushRef="#br0" timeOffset="66007.27">8467 8573 0,'0'0'16,"0"-22"-16,21 22 31,0-21-15,0 21-16,0 0 0,0 0 0,43 0 15,-1 0 1,-41 0-16,20 0 0,-21 0 0,0 0 16,0 0-16,-21 21 15,0 1-15,0-1 16,-21-21-16,-21 21 0,21-21 0</inkml:trace>
  <inkml:trace contextRef="#ctx0" brushRef="#br0" timeOffset="66176.17">8572 8784 0,'0'21'0,"22"-21"47,-1 0-47,0 0 0,0 0 15,0-21-15,22 21 0,-22-21 0,21 0 16,-21 21-16,22-21 0,-1 0 0,-21 21 16</inkml:trace>
  <inkml:trace contextRef="#ctx0" brushRef="#br0" timeOffset="66445.02">9271 8530 0,'0'0'16,"0"21"-1,-21 1 1,-22 20-16,22 0 16,21-21-16,-21 1 0,21 20 15,-21 0-15,0-21 0,21 22 0,0-22 16,0 21-16,0-21 0,0 1 16,0 20-16,0-21 0,0 0 15,0 0-15,21-21 0,0 22 16,0-22-16,0 0 15,1 0-15,-1 0 0,21 0 0,-21 0 0,0-22 16,1 22-16,-1-21 0,0 0 16,0 21-16,0-21 0,0 0 15,-21 0-15,0-1 0,0-20 16</inkml:trace>
  <inkml:trace contextRef="#ctx0" brushRef="#br0" timeOffset="66592.94">9102 8784 0,'21'0'0,"0"0"0,0 0 0,0 0 15,0-21-15,1 21 16,-1 0-16,21-21 0,0 0 16,-20 0-16</inkml:trace>
  <inkml:trace contextRef="#ctx0" brushRef="#br0" timeOffset="66790.34">9356 8530 0,'0'0'16,"21"0"15,0 0-15,0-21-16,0 21 0,0 0 15,22 0-15,-22 0 0,21-21 16,1 0-16,-22 21 0,21 0 0,0-21 16</inkml:trace>
  <inkml:trace contextRef="#ctx0" brushRef="#br0" timeOffset="67082.17">10435 8192 0,'0'0'0,"0"-22"16,-21 22 0,0 22-16,0-1 15,-1 0-15,-20 21 0,21-21 16,0 22-16,0-1 0,-22 22 0,22-22 16,0 0-16,0 22 0,0-1 0,-22 43 15,43-42-15,0-1 16,-21-21-16,21 1 0,0-1 0,0 22 15,21-22-15,0-21 16,1 0-16,20-21 0,-21 21 0,21-21 16,22 0-16,63-21 15,-85 0 1,1 0-16,20 0 0,-21 0 0</inkml:trace>
  <inkml:trace contextRef="#ctx0" brushRef="#br0" timeOffset="67313.55">10943 8551 0,'0'0'0,"0"-21"0,0 0 0,-21 0 0,0 21 16,0 0-16,21 21 15,-22 0-15,1 0 16,0 64-16,0-43 16,21 1-16,-21-1 0,21 0 15,0 1-15,0-22 0,-21 21 0,21-21 16,0 22-16,0-22 0,0 0 0,0 0 15,21-21 17,-21-21-32,21 21 15,0-21-15,-21 0 0</inkml:trace>
  <inkml:trace contextRef="#ctx0" brushRef="#br0" timeOffset="67764.47">10837 8509 0,'0'0'0,"0"-21"15,0 0-15,0 0 0,21 21 16,1-22-16,-1 22 0,0 0 0,0 0 16,0-21-16,0 21 0,1 0 0,20 0 15,-21 0-15,0 21 0,0-21 16,-21 22-16,0-1 0,0 0 0,0 64 16,-21-64-1,0 0-15,0 21 0,-21-21 0,-1 1 16,1 20-16,0-21 0,-1 0 0,1-21 15,0 21-15,20 1 0,1-22 16,0 0-16,42-22 31,0 22-31,1-21 0,20 0 16,0 21-16,1-21 0,-1 21 0,-21 0 16,21 0-16,1 0 0,-1 0 0,-21 0 15,22 0-15,-22 0 0,0 21 16,0 0-16,-21 0 0,0 1 15,0-1-15,0 21 16,-21-21-16,0 0 0,-22 1 0,22-22 16,0 21-16,0 0 0,0-21 15,0 21-15,-1-21 0,1 0 0,0 0 16,21 21-16,21-21 31,0 0-31,1-21 16,-1 21-16,0-21 0,0 0 0,0 21 15,0-21-15,1-1 0</inkml:trace>
  <inkml:trace contextRef="#ctx0" brushRef="#br0" timeOffset="68314.16">11599 8700 0,'0'21'16,"-21"0"-1,0 0-15,0-21 0,21 21 16,0 0-16,-21 1 0,-1-22 0,22 21 16,-21 0-16,21 0 15,-21 0-15,0 0 0,0-21 16,21 22-16,0-1 16,0 0-1,21-21 1,0 0-1,0-21-15,0 0 0,1-1 16,-1 1-16,0 21 0,0-21 0,0 0 16,0 0-16,-21 0 0,22-1 15,-1-20-15,0 21 16,-21 0-16,21 21 0,-21-21 16,0 42-1,0 0 1,0 21-16,0-21 0,0 1 15,0 20-15,-21 0 0,21-21 16,-21 22-16,21-1 0,0 22 16,0-22-16,0 0 0,0 1 0,0-1 0,0 0 15,0 1-15,-21-1 0,21-21 16,-22 21-16,1 1 0,0-1 16,21-21-16,-21 0 0,0 1 0,0-1 15,-1 0-15,1 0 0,0-21 16,0 0-16,0 21 0,0-21 0,-1 0 15,1 0-15,-21 0 0,21-21 0,0 21 16,-22-42-16,22-1 16,21 22-16,0-21 0,0 21 15,0-22-15,21 22 0</inkml:trace>
  <inkml:trace contextRef="#ctx0" brushRef="#br0" timeOffset="68524.03">12319 8700 0,'0'0'0,"21"0"15,-21 21 1,0 0 0,0 0-16,-21 0 0,21 0 15,0 1-15,0-1 0,-21 0 0,42-42 31,0 21-31,-21-21 16</inkml:trace>
  <inkml:trace contextRef="#ctx0" brushRef="#br0" timeOffset="68706.92">12531 8446 0,'0'0'0,"-22"0"0,1 0 0,0 0 15,0 0-15,0 0 0,21 21 16,-21-21-16,21 21 16,0 0-16,0 0 15,21-21-15,0 0 16,0 21-16</inkml:trace>
  <inkml:trace contextRef="#ctx0" brushRef="#br0" timeOffset="69226.64">13166 8678 0,'0'-21'16,"0"0"-16,0 0 16,-22 21-16,1 0 0,0 0 15,0-21-15,0 21 0,0 0 16,-1 0-16,-20 0 0,21 0 15,0 21-15,-22 0 0,22-21 0,-21 42 16,21-20-16,0-1 0,-1 0 16,1 21-16,0-21 0,0 43 15,21-43-15,0 0 0,0 0 16,0 1-16,21-1 0,-21 0 0,42-21 16,-20 0-16,-1 0 0,21 0 0,22 0 15,-1 0 1,-21-21-16,-20 21 0,20-21 0,-21-1 15,0-20-15,22 21 0,-22 0 16,0-22-16,0 1 0,0 0 0,0-1 16,22-62-16,-22 62 15,-21-20-15,21 20 0,0-20 16,0 21-16,-21-1 0,0 1 0,22 21 16,-22 0-16,21-1 0,-42 44 15,-1 20 1,1-21-16,0 21 0,0 1 0,0 20 15,0-20-15,-1-1 0,22 21 16,0 1-16,-21-22 0,21 1 0,0 20 16,0-21-16,0 1 0,0-22 15,0 21-15,0-21 0,0 1 16,21-1-16,1-21 0,-1 0 16,21 0-16,0 0 0</inkml:trace>
  <inkml:trace contextRef="#ctx0" brushRef="#br0" timeOffset="69732.61">11938 8784 0,'0'0'0,"-21"0"31,21-21 16,21 21-31,-21-21-16,21 21 15,0 0-15</inkml:trace>
  <inkml:trace contextRef="#ctx0" brushRef="#br0" timeOffset="70363.49">14499 8192 0,'0'0'0,"0"-22"0,-21 44 31,0-1-31,-22 0 0,-20 64 16,21-22-16,-1-21 15,-20 85-15,20-63 0,1-1 16,21 22-16,0-21 0,0-1 0,21 1 16,0 41-1,21 22-15,0-105 0,21-1 16,-21 0-16,22 0 0,-1-21 16,0 0-16,1 0 0,-1 0 0,22 0 15,-22 0-15,0-21 0</inkml:trace>
  <inkml:trace contextRef="#ctx0" brushRef="#br0" timeOffset="70640.92">14838 8424 0,'0'-21'0,"-21"21"15,-1 21 1,22 1 0,-21-1-16,21 0 0,0 0 15,0 0-15,0 0 0,0 1 16,0-1-16,-21 0 0,21 0 0,0 0 16,0-42 15,21 0-16</inkml:trace>
  <inkml:trace contextRef="#ctx0" brushRef="#br0" timeOffset="70796.36">14944 8403 0,'0'21'0,"0"1"15,0-1-15,0 0 0,0 0 16,0 0-16,-22 0 0,1-21 15,21 22-15,0-1 0,-21-21 16,42 0 0</inkml:trace>
  <inkml:trace contextRef="#ctx0" brushRef="#br0" timeOffset="71972.64">15684 8805 0,'0'0'0,"0"-21"16,22 21-16,-22-21 0,0 0 15,0 0-15,0 0 16,-22-1-16,1 22 15,0 0-15,0 0 0,0 0 16,-22 0-16,22 0 0,-21 43 16,21-1-1,0 0-15,21 1 0,-22-22 0,22 21 16,0 1-16,0-22 0,0 21 16,0-21-16,0 0 0,0 1 0,0-1 15,22-21 1,-1 0-16,0 0 0,0 0 15,21-21-15,1-1 0,-22 1 16,0 0-16,21 0 0,1-21 16,-22-1-16,21 22 0,-21-21 15,-21 21-15,22-22 0,-1 1 16,0 21-16,-21 0 0,0-22 0,0 22 16,0 42-1,0 0 1,0 1-16,0-1 0,0 63 15,0-62-15,0 20 16,0 0-16,0-21 0,0 22 0,0-22 16,0 0-16,0 0 0,0 0 0,0 1 15,21-22-15,0 0 0,0 0 16,1 0-16,-1 0 0,0 0 0,0 0 16,0 0-16,0-22 0,22 1 0</inkml:trace>
  <inkml:trace contextRef="#ctx0" brushRef="#br0" timeOffset="72429.05">16277 8361 0,'0'0'0,"0"21"0,0 0 0,0 0 16,0 22-16,0-22 0,-21 21 15,21 1-15,0-1 0,-21 0 0,21 1 16,0 20-16,0-21 0,-21 1 0,21-1 15,-22 0-15,22-20 0,-21 20 16,21-21-16,0 21 0,0-20 16,0-1-16,0-42 31,0-1-31,0 1 16,21 0-16,1 0 0,-1-21 15,0 20-15,21 1 0,1-42 16,-1 42-16,0-1 0,-21 1 15,22 0-15,-22 21 0,21 0 16,-21 0-16,22 0 0,-22 0 0,0 21 16,0 0-16,0 1 0,-21-1 15,0 21-15,0-21 0,0 0 0,0 1 16,-21 20-16,-42 0 16,20-21-16,1 1 0,0-22 15,-1 21-15,22 0 0,-21-21 0,0 0 16,20 21-16,-20-21 0,21 0 0,0 0 15,0 0-15,21-21 16,0 0-16,0 0 16,0-1-16,21 22 0,21-21 15</inkml:trace>
  <inkml:trace contextRef="#ctx0" brushRef="#br0" timeOffset="72712.49">17081 8678 0,'-42'43'15,"21"-22"-15,0 0 16,0 0-16,-1 0 0,1 22 0,0-22 16,0 21-16,0-21 0,0 22 0,21-22 15,0 0-15,0 0 0,0 22 16,0-22-16,21 0 0,0 0 15,0-21-15,0 0 0,0 0 16,1 0-16,-1 0 0,0 0 0,0 0 16,0 0-16,22-21 0,-22 21 15,0-21-15,0 0 0,21-22 0,1 1 16</inkml:trace>
  <inkml:trace contextRef="#ctx0" brushRef="#br0" timeOffset="72974.48">17632 8319 0,'-21'21'46,"-1"-21"-46,22 21 16,-21-21-16,21 21 16,-21-21-16,21 21 0,-21-21 15,0 21 1,21 1-16</inkml:trace>
  <inkml:trace contextRef="#ctx0" brushRef="#br0" timeOffset="73143.94">17780 8340 0,'0'21'16,"0"0"0,0 0-1,0 0-15,-21-21 0,21 22 16,0-1-16,0 0 15</inkml:trace>
  <inkml:trace contextRef="#ctx0" brushRef="#br0" timeOffset="73595.78">18309 8001 0,'42'0'0,"-84"0"0,106 0 16,-22 0-16,0 21 0,-21 0 0,43 43 15,-1 84 1,-63-106-16,0 64 16,0-42-16,0-1 0,-21-20 15,0 20-15,-21 1 0,21-22 0,-22 21 16,1-20-16,-64 41 0,64-41 15,-1-22-15,1 0 16,-106 64 0,84-64-16,64-42 31,22 0-31,-1 21 16,0-22-16</inkml:trace>
  <inkml:trace contextRef="#ctx0" brushRef="#br0" timeOffset="73976.08">19177 8763 0,'-21'21'15,"0"-21"17,42 0 30</inkml:trace>
  <inkml:trace contextRef="#ctx0" brushRef="#br0" timeOffset="74191.95">19389 8763 0,'-22'0'62,"1"0"-62,0 0 16</inkml:trace>
  <inkml:trace contextRef="#ctx0" brushRef="#br0" timeOffset="74588.42">19240 8763 0,'-21'0'15,"21"-21"-15,0 0 16,0 0 0,-21 21-1,0 0 16,0 0-31,0 0 0,21 21 16,0 0-16,0 0 16,0 0-16,21-21 47,0-21-32,-21 0-15,0 0 16,0 0-16,0-1 15,0 44 48,0-1-63,0 0 0,21-21 16</inkml:trace>
  <inkml:trace contextRef="#ctx0" brushRef="#br0" timeOffset="75944.64">19664 8869 0,'21'0'16,"0"-21"0,0 21-16,0-21 15,-21-1-15,22 1 0,-1 0 0,21-21 16,0 21-16,-20-1 0,-1-20 15,0 21-15,0 0 0,21-22 16,22-62-16,-22 41 16,-42 43-16,0 0 15,0 0-15,0-1 0,0 1 0,-21 21 32,0 21-32,0-21 0,0 22 0,-1-1 15,1 21-15,0-21 0,21 0 0,0 22 16,0-22-16,0 21 0,0-21 15,21 43 1,0-22-16,-21-21 0,0 22 0,0-22 16,22 21-16,-22-21 0,0 1 0,0-1 15,0 0-15,0 0 0,-22-21 16,1 0-16,0 0 0,0 0 16,0 0-16,-43-21 15,43 0-15,0 0 0,0 21 16,0-22-16,-1 1 0,22 0 0,-21 0 15,21 42 17,0 0-32,21-21 0,1 21 15,-1 1-15,0-1 0,21-21 16,-21 21-16,1 0 0,20-21 16,0 0-16,43 0 15,-43 0-15,1 0 0,-1 0 16,0 0-16,1 0 0,-1-21 0,21 0 15,-41 0-15,62-22 0,-63 22 16,1 0-16,-1-21 0,0 20 16,-21 1-16,0 0 0,0 0 15,-21 21 1,0 0-16,-1 0 0,1 0 16,0 21-16,-21 0 0,21 0 0,-1 22 15,22-22-15,-21 0 0,0 21 16,21 22-16,0-1 15,0-41-15,0-1 0,0 0 16,21-21-16,0 0 16,1 0-16,-1 0 0,0 0 15,0 0-15,21 0 0,-20-21 16,-1 0-16,0-1 0,21 1 16,-21-21-16,22 0 0,-1-1 0,-21 22 15,0 0-15,1 0 0,-22 0 16,21 21-16,-21 21 31,0 0-31,0 0 16,0 0-16,-21 0 0,21 22 0,0-1 15,0-21-15,21 0 16,0 1-16,0-1 0,0-21 16,22 21-16,-22-21 0,21 0 0,-21 0 15,22 0-15,-22 0 0,21 0 16,0 0-16,-20 0 0,20 0 0,0 0 15,-21-21-15,22 0 0,-1 21 16,-21-22-16,0 1 0,1 0 0,-1-21 16,21-43-1,-42 64-15,0 0 0,0 0 16,0-1-16,-21 22 16,0 0-16,0 0 0,-1 0 0,1 22 15,0-1-15,0-21 0,-21 21 16,20 0-16,1 0 0,21 0 0,-21 1 15,21-1-15,-21 0 0,21 0 16,0 0-16,0 0 0,0 1 16,21-22-1,0 0-15,0 0 16,1 0-16,-1-22 0,0 1 16,21 0-16,-21-21 0,1 21 15,-1-22-15,0 22 0,-21-21 16,21-1-16,0 1 0,-21 0 0,21-1 15,-21-20-15,22 21 0,-22-1 16,21 1-16,-21 21 0,0 0 0,0-1 16,0 1-16,-21 21 15,-1 21-15,1 1 16,0-1-16,0 0 0,0 21 0,0-21 16,21 22-16,0-22 15,0 21-15,-22 1 0,22-22 0,0 21 0,0 0 16,0-20-16,0-1 0,22 21 15,-22-21-15,21 0 0,0 1 16,-21-1-16,21-21 0,0 0 0,0 0 16,1 0-16,-1 0 0,21 0 15,-21-21-15,0-1 0,-21 1 16</inkml:trace>
  <inkml:trace contextRef="#ctx0" brushRef="#br0" timeOffset="77412.12">22013 8192 0,'21'-43'16,"-42"86"-16,42-107 0,-21 43 0,0 0 0,22 21 16,-22 21-1,0 0-15,0 21 0,0-20 0,-22 20 16,22 0-16,-21 1 0,0-1 16,21 0-16,-21 1 0,0-1 0,0 0 15,-1 1-15,22-1 0,-21-21 16,21 21-16,-21-20 0,21 20 0,-21-21 15,21 0-15,0 0 0,0 1 16,-21-22-16,21-22 31,0 1-31,0 0 16,21 0-16,0 0 0,-21 0 0,21-1 16,0 1-16,1 0 0,20-42 15,0 63-15,-21-22 16,1 1-16,-1 21 0,0 0 15,0 0-15,-21 21 32,-21-21-17,21 22-15,-21-22 16,0 0-16,-1 0 0,1 0 16,0 0-16,0 0 0,21 21 15,-21-21-15,0 21 16,21 0-16,-22 0 0,22 0 0,0 1 15,0-1-15,0 0 16,0 0-16,0 0 0,22-21 16,-1 21-16,0-21 0,0 0 15,0 0-15,0 0 0,1 0 0,-1 0 16,21 0-16,-21 0 0,0 0 16,1 0-16,20 0 0,-21-21 0,21 0 15,-20 21-15,-1-21 0,0 0 0,0 0 16,21-1-16,-20 1 0,-1 0 15,0 0-15,-21 0 0,0 0 0,21 21 16,-21-22-16,-21 22 31,21 22-31,-21-22 0,0 21 16,21 0-16,-22 0 0,22 0 16,0 0-16,0 1 0,0-1 0,0 0 15,0 0-15,0 0 16,43 0-16,-22-21 15,0 0-15,0 0 0,0 0 0,22 0 16,-22 0-16,0 0 0,0 0 16,0-21-16,1 21 0,-1-21 0,0 0 15,0 0-15,0 0 0,0-1 16,1 1-16,-1 21 16,-21-21-16,0 42 46,0 0-46,0 1 0,0-1 16,0 0 0,21 0-16,0-21 15,0 21-15,0-21 16,22 0-16,-22 0 0,0 0 16,0-21-16,-21 0 0,21 21 15,-21-21-15,22 0 0,-1-1 16,0 1-16,-21 0 15,21 0-15,0 0 16,-21 0-16,0-1 0,21 22 16,-21 22 15,0-1-31,0 0 16,-21 0-16,21 21 0,0-20 15,0 20-15,-21-21 0,21 21 16,-21 1-16,21-1 0,0 0 15,0 1-15,0-1 0,-21 0 0,21 1 16,0 20-16,-21-20 0,-1-1 0,22 0 16,-21 22-16,-21 20 15,21-62-15,21 20 0,-21-21 16,-1 0-16,1 0 0,0 1 16,0-1-16,0-21 0,0 0 0,-1 0 15,1 0-15,0 0 16,0-43-16,0 43 0,21-21 15,0 0-15,0 0 0,0 0 0,21-22 16,21 22-16,-21 0 0,43-21 16,-22-1-16,22 1 0,42-64 15,-43 64-15,1-22 16,-1 1-16,1-1 0,-22 1 0,21-1 16,-20 22-16,-1 0 0,0-1 0,-20 22 15,-1 0-15,0 0 0,-21-21 16,-21 42-1,0 0-15,-1 0 16,1 21-16,21 0 0,0 0 16,0 0-16,0 0 0,0 1 15,0-1-15,0 0 0,0 0 16,0 0-16,21 0 0,1 1 0,-22-1 16,21 21-16,-21-21 0,0 0 15,0 1-15,-21-22 16,-1 21-16,-20-21 15,0 0-15,21 0 0,-1 0 0,1 0 16,0 0-16,0 0 0,0-21 16</inkml:trace>
  <inkml:trace contextRef="#ctx0" brushRef="#br0" timeOffset="83775.71">24193 7853 0,'0'0'0,"0"-21"16,0 0-16,0 42 47,-21 0-47,21 21 0,-21 1 15,0-1-15,0 0 0,21 1 0,-21 20 16,-1-21-16,1 22 0,0-1 16,0 1-16,0 63 15,0-64-15,-1 1 0,1 84 0,0-84 16,0-1-16,0 1 16,21-1-16,-21 1 0,-1-1 0,1 22 15,21-43-15,0 0 0,0-20 16,0-1-16,21-21 15,1 0-15,-1 0 0,21-21 16,-21-1-16</inkml:trace>
  <inkml:trace contextRef="#ctx0" brushRef="#br0" timeOffset="84153.49">24342 8107 0,'0'0'16,"21"-21"-16,0 0 0,0-1 15,-21 1-15,0 42 32,0 1-32,0-1 15,0 0-15,0 0 0,0 0 0,0 22 16,0-22-16,0 0 0,0 0 16,0 0-16,0 22 15,0-22-15,0 0 0,0 0 16,21-21-1,-21-21-15,21 21 0,1-21 16</inkml:trace>
  <inkml:trace contextRef="#ctx0" brushRef="#br0" timeOffset="84332.39">24680 8043 0,'0'0'0,"0"-21"15,-21 21 1,21 21-16,-21 1 15,0 20-15,21 0 16,0-21-16,0 22 0,0-22 16,0 0-16,0 0 0,0 0 15,0 1-15,0-1 0,-21 0 0,21 0 16</inkml:trace>
  <inkml:trace contextRef="#ctx0" brushRef="#br0" timeOffset="85723.65">24913 8890 0,'21'0'0,"-42"0"0,63-21 16,1 0-16,-22 0 0,42-22 15,-41 22-15,-1 0 0,21-21 16,-42 20-16,0-20 0,0 21 15,0 0-15,0 0 0,-42 21 16,21 0 0,-43 21-16,1 21 15,20-21-15,1 0 16,21 22-16,-22-22 0,22 21 0,0-21 16,0 22-16,0-22 0,0 21 0,21-21 15,0 1-15,0-1 0,0 0 16,21-21-16,0 0 15,0 0-15,43-21 16,-43 0-16,21-1 0,0 1 0,1 0 0,-1-21 16,-21 21-16,22-22 0,-1 22 15,-21-21-15,0 21 0,22-1 0,-22 1 16,-21 0-16,21 0 0,0 21 16,-21 21 15,-21-21-31,21 21 0,-21 0 15,0 22-15,21 20 16,0-42-16,0 1 16,21-1-16,0 0 0,0-21 0,21 21 15,-20-21-15,20 0 0,0 0 0,1 0 16,-1 0-16,43 0 0,-22 0 16,-21 0-16,1-21 0,-22 0 15,21 0-15,1-1 0,-22 1 0,21 0 16,-21 0-16,0-21 0,1 20 0,-22-20 15,0 0-15,0 21 16,0-1-16,0-41 0,-22 63 16,1-21-16,0 21 0,-21 0 15,21 0-15,-22 0 0,-41 21 0,62 0 16,-20 0-16,21 0 0,-21 22 16,20 41-1,22-62-15,0-1 0,0 0 0,0 0 16,22 0-16,-1 0 0,0 1 15,0-22-15,0 0 0,22 0 0,62 0 16,-41 0 0,-22-22-16,-21 1 0,22 21 15,-22-42-15,0 21 0,21 0 16,-20-22-16,-1 1 0,0 0 0,0-1 16,0-126-16,-21 105 15,0 22-15,0-21 0,0 20 16,0 1-16,0 21 0,0 0 0,0-1 15,0 1-15,-21 21 0,21 21 16,0 1-16,-21-1 0,0 0 16,0 21-16,21-21 0,0 64 15,-22-43-15,22 1 0,-21-1 16,21 0-16,0 1 0,0-1 0,0-21 16,0 22-16,0-22 0,0 21 15,0-21-15,21 0 0,1 1 0,20 20 16,-21-42-16,0 0 15,0 0-15,1 0 0,20 0 0,-21 0 16,0 0-16,0 0 0,1 0 0,-1-21 16,0 0-16,0-1 0,0 22 15,-21-21-15,21 0 0,1 0 0,-22 0 16,0 0-16,21 21 16,-21 21 15,0 0-31,0 0 15,0 0-15,0 0 16,0 1-16,0-1 16,0 0-16,21-21 15,0 0 1,0 0-16,0 0 16,1 0-16,-22-21 0,21 0 0,21-22 15,-21 22 1,0 0-16,1 21 0,-22-21 15,21 21-15,-21 21 32,0 0-17,0 0 1,0 0-16,21-21 16,0 22-16,0-22 15,0 0-15,1 0 0,-1 0 16,0 0-16,0 0 0,0 0 0,0 0 15,1 0-15,-1 0 0,0 0 0,0 0 16,0 0-16,-21-22 31,0 1-15,0 0 15</inkml:trace>
  <inkml:trace contextRef="#ctx0" brushRef="#br0" timeOffset="85911.59">26818 8424 0,'0'0'0,"-21"0"0,21-21 0,-21 21 16,0 0-16,42 0 78</inkml:trace>
  <inkml:trace contextRef="#ctx0" brushRef="#br0" timeOffset="86364.33">27178 8446 0,'0'-22'0,"0"1"0,0 0 16,0 0 0,0 0-1,0 0-15,0-1 31,21 22-31,-21-21 16,0 0-16,0 0 31,0 0 1,21 21-17,-21 21 16,0 0-15,0 0-16,0 0 0,0 1 0,0-1 16,0 21-16,-21-21 15,21 0-15,0 1 0,-21-22 0,21 21 16,0 0-16,21-21 31,0 0-31,0-21 16</inkml:trace>
  <inkml:trace contextRef="#ctx0" brushRef="#br0" timeOffset="86537.23">27453 8234 0,'0'21'16,"-21"0"0,0 0-1,21 1-15,0-1 0,0 0 0,0 0 16,0 0-16,0 0 15,0 1-15</inkml:trace>
  <inkml:trace contextRef="#ctx0" brushRef="#br0" timeOffset="86864.04">27644 7916 0,'0'-21'16,"0"42"-16,0-63 0,0 21 0,0 0 0,0 0 16,21 21-1,-21 21 1,21 0-16,-21 21 0,21-21 0,0 22 0,0-1 16,1 22-16,-1-22 15,0 21-15,0 1 0,0-22 0,-21 22 16,0-22-16,0 22 0,0-22 0,0 43 15,0-43-15,-21 43 16,0-43-16,-21 0 0,-22 43 16,22-64-16,-1 21 0,-62 22 15,41-43-15,1 0 16,-1 22-16,22-22 0,-22 0 0,1 0 16,20 0-16,-20-21 0,21 21 0,20-21 15,-20 0-15,21 0 0,0 0 16</inkml:trace>
  <inkml:trace contextRef="#ctx0" brushRef="#br0" timeOffset="88507.19">5228 10202 0,'0'0'0,"21"0"16,0 0-16,-21-21 16,22 0-16,-22 0 0,21 0 15,-21 0-15,21-1 0,-21 1 16,0 0-16,0 0 15,0 0-15,-21 0 0,0-1 0,-1 1 16,1 0-16,0 0 0,-21 0 16,-1 0-16,1 21 0,0 0 0,-1 0 15,22 0-15,-21 0 0,0 0 16,20 21-16,1 0 0,0 21 0,21-21 16,0 22-16,0-1 0,0 0 0,0 1 15,0-1-15,0 0 0,0 1 16,21-22-16,0 21 0,1-21 0,-1 22 15,0-22-15,0-21 0,21 21 16,-20-21-16,41 0 0,-21 0 16,1-21-16,20-21 0,-20 20 15,-22-20-15,21 21 0,0-21 16,-20 20-16,20-20 0,-21 0 16,0-22-16,0 22 0,-21-22 0,0 22 15,0-21-15,0-1 0,0 1 0,0 20 16,0 1-16,0 0 0,0 20 0,0 1 15,-21 0-15,0 21 0,0 42 16,-21 43 0,20-43-16,22 1 0,0 20 15,0 43-15,0-64 0,0 1 16,0 20-16,0-20 0,0-1 16,22 0-16,-1 1 0,0-22 0,0 21 15,0-21-15,43 43 16,-43-64-16,0 21 0,21-21 0,-20 0 15,20 0-15,-21 0 0,21-21 0,-20 0 16,-1-1-16,21 1 0,-21 0 16,0 0-16,1 0 0,-22-22 15,21 1-15,-21 21 0,0 0 16,0 0-16,0 42 16,0 0-1,0 0-15,0 0 0,0 22 16,0-22-16,0 0 15,21 0-15,-21 0 0,0 0 16,21 1-16,0-22 16,0 0-16,1 0 15,-1 0-15,0 0 0,0-22 16,0 1-16,0 21 0,-21-21 0,22 0 16,-1 21-16,-21-21 0,0 0 15,21 21-15,0-22 0,0 22 16,0 0-1,1 0 1,-22 22-16,21-22 0,-21 21 0,0 0 16,21-21-16,-21 21 0,0 0 15,0 0-15,0-42 47,-21 21-31,21-21-16,-21 0 0</inkml:trace>
  <inkml:trace contextRef="#ctx0" brushRef="#br0" timeOffset="88661.1">6202 9927 0,'0'-21'0,"0"42"0,-21-42 0,21 0 16,0 42 15,21 0-15,-21 0-16,21-21 0,0 22 15,0-22-15,0 0 0,1 0 16,-1 21-16,0 0 0</inkml:trace>
  <inkml:trace contextRef="#ctx0" brushRef="#br0" timeOffset="89008.17">6604 10075 0,'0'22'15,"0"-44"-15,0 65 0,0-22 16,0 0-16,0 0 0,0 0 0,0 1 16,0-1-16,0 0 0,0 0 0,0 21 15,0-20-15,0-1 0,0 0 0,21 0 16,0 21-16,0-20 16,1-22-1,-1 0-15,0 0 0,0 0 16,0-22-16,0 1 0,1 0 0,-1 0 15,-21-21-15,0 20 16,21 1-16,0-42 0,-21 42 16,0-1-16,0 1 0,0 0 0,0 0 15,21 21-15,0 0 16,-21 21 0,22-21-1,-22 21-15,0 0 0,21 1 16,-21-1-1</inkml:trace>
  <inkml:trace contextRef="#ctx0" brushRef="#br0" timeOffset="89744.21">7387 10202 0,'-21'0'0,"0"0"16,0 0 0,21 22-16,-22-22 15,44 0 48,-22-22-63</inkml:trace>
  <inkml:trace contextRef="#ctx0" brushRef="#br0" timeOffset="90013.06">7832 9885 0,'21'0'0,"-42"0"0,42-21 0,-21 0 0,0 42 31,0 0-31,0 0 16,-21 21-16,21-20 0,-22 20 0,22 0 15,-21-21-15,21 22 0,0-1 16,0 0-16,0-20 0,-21 20 0,21-21 16,0 0-16,0 22 0,0-22 15,0 0-15</inkml:trace>
  <inkml:trace contextRef="#ctx0" brushRef="#br0" timeOffset="90204.97">7810 9864 0,'0'0'0,"0"-21"0,22-22 16,-1 22-16,0 21 0,0-21 15,0 0-15,0 21 0,1-21 0,-1 21 16,21-22-16,-21 22 0,0 0 16,64-21-16,-64 21 15,0 0-15,1 0 0,-1 21 16,-21 1-16,0-1 0</inkml:trace>
  <inkml:trace contextRef="#ctx0" brushRef="#br0" timeOffset="90344.19">7810 10160 0,'0'21'16,"0"-42"-16,0 63 0,0-20 0,22-22 16,-1 0-1,0 0-15,0 0 0,0 0 0,22-22 16,-22 1-16,42 0 16,1-21-16</inkml:trace>
  <inkml:trace contextRef="#ctx0" brushRef="#br0" timeOffset="90628.08">8551 9737 0,'0'21'16,"-21"0"0,21 0-16,0 0 0,-21 22 0,21-1 15,-21-21-15,21 22 0,0-1 0,0 43 16,0-64-16,0 21 15,0 0-15,0-20 0,21 41 16,0-42-16,0 0 0,-21 1 0,21-22 16,1 21-16,20-21 0,-21 0 0,21 0 15,-20 0 1,-1 0-16,21-21 0,-21-1 0,0 22 16,22-42-16,-22 21 0,-21 0 15,0 0-15,0-1 0</inkml:trace>
  <inkml:trace contextRef="#ctx0" brushRef="#br0" timeOffset="90819.98">8551 10160 0,'0'0'0,"21"0"16,1 0 0,-1-21-16,0 21 0,0 0 15,0 0-15,0-21 0,1 21 16,20 0-16,-21-21 0,0-1 0,0 22 15,22-21-15,-22 21 0,0-21 0,0 0 16,22 21-16,-22-21 0,-21 0 16,21-1-16,-21 1 15,0 0-15</inkml:trace>
  <inkml:trace contextRef="#ctx0" brushRef="#br0" timeOffset="90991.55">8699 9885 0,'-21'0'0,"42"0"15,-42-21 1,42 21-16,22 0 16,-1 0-16,-21-21 15,0 21-15,1 0 0,-1 0 0,0 0 16,21-22-16,-21 22 0,22 0 16,-22 0-16,21-21 0,-21 0 0,43 21 15,-64-21-15</inkml:trace>
  <inkml:trace contextRef="#ctx0" brushRef="#br0" timeOffset="91240.93">10837 10118 0,'-63'21'16,"126"-42"-16,-190 42 0,85-21 0,0 0 0,-1 0 16,1 0-16,-22 0 15,43 0-15,0 0 0</inkml:trace>
  <inkml:trace contextRef="#ctx0" brushRef="#br0" timeOffset="91509.77">10350 10118 0,'0'0'0,"0"-21"0,22-1 0,-1 22 15,0-21-15,0 0 0,0 0 16,-21 0-16,21 0 16,-21-1-16,0 1 0,0 0 0,0 0 15,-21 21-15,0 0 0,0 0 16,0 0-16,0 0 15,-22 0-15,22 21 0,-42 43 16,41-22-16,-41 64 16,42-43-16,0-20 0,21 20 0,0 1 15,-22-1-15,22 1 0,0-1 0,0-21 16,0 1-16,0-1 0,0 0 16,22-20-16,-22-1 0,21 0 0,21 0 0,-21-21 15,0 0-15,22 0 0,-22 0 16,21-21-16,1 21 0</inkml:trace>
  <inkml:trace contextRef="#ctx0" brushRef="#br0" timeOffset="91728.65">10858 10202 0,'0'-42'0,"0"0"0,0 126 0,0-211 0,0 106 16,-21-42-16,0 63 15,21 21 1,0 0-16,-21 0 0,21 22 0,-21-22 15,21 21-15,-21 0 0,21 1 0,0-1 16,-22 0-16,1-20 0,21 20 16,0 0-16,-21 1 0,0-1 15,21 0-15,0-21 0,0 1 16,0-44 15</inkml:trace>
  <inkml:trace contextRef="#ctx0" brushRef="#br0" timeOffset="92153.41">10753 10160 0,'0'0'0,"0"-21"0,0 0 0,21 0 0,0-1 15,-21 1-15,21 21 0,0-21 0,0 21 16,1 0-16,-1 0 16,0 0-16,0 0 0,0 21 15,-21 0-15,0 1 0,0-1 0,0 0 16,0 0-16,0 0 15,-21 0-15,0 1 0,0-1 16,0 21-16,-1-42 0,1 21 0,-21 0 16,21 1-16,0-1 0,-1 0 15,44-21 17,-1 0-32,0 0 0,0 0 15,21 0-15,-20 0 0,20 0 16,-21 0-16,21 0 0,1 21 0,63 21 15,-64 1 1,-21-22-16,0 0 0,-21 21 16,0-20-1,-21-1-15,0 0 0,0 0 0,-22-21 16,1 21-16,0 0 0,-1-21 0,-20 22 16,21-22-16,-22 0 15,22 0-15,21 0 0,-1 0 0,1 0 16,21-22-16,0 1 15,21 0-15,22 21 0,-22-21 0,21 0 16,-21 0-16</inkml:trace>
  <inkml:trace contextRef="#ctx0" brushRef="#br0" timeOffset="92632.67">11366 10414 0,'22'0'16,"-44"0"-16,65 0 0,-22 0 0,0 0 15,-21 21-15,0 0 16,0 1-16,0-1 15,0 0-15,-21-21 0,0 42 16,0-42-16,21 21 16,21-21 15,0 0-31,0-21 0,0 0 0,0 21 16,22-42-1,20-22-15,-42 64 16,1-21-16,-1 0 0,-21 42 31,0 0-31,0 0 16,0 1-16,0 20 0,0-21 0,0 21 15,0 1-15,0-1 0,0 0 0,0 1 16,0 20-16,21-20 0,0 20 16,-21 1-16,0-1 0,0-21 0,21 85 15,0 64 1,-21-128-16,0-20 0,0-1 0,0 0 15,0 1-15,-21-1 0,0-21 0,0 0 16,0 1-16,0-22 0,-1 0 16,1 0-16,0 0 0,0 0 15,0 0-15,0 0 0,21-22 0,0 1 16,-22 0-16,22-21 0,0 21 0,0-22 16,0 1-16,0-22 0,0 22 0,0-21 15,0-1-15,0 1 0,22-1 16,20-42-16</inkml:trace>
  <inkml:trace contextRef="#ctx0" brushRef="#br0" timeOffset="92832.07">12298 10393 0,'-21'0'16,"-1"0"-1,22 21-15,-21-21 16,0 0-16,0 0 0</inkml:trace>
  <inkml:trace contextRef="#ctx0" brushRef="#br0" timeOffset="94566.67">12467 10160 0,'0'-21'16,"0"0"-1,0 0 1,0-1-1,0 1 1,0 0-16,0 0 31,-21 21-15,0 0 0,21 21 15,21 21-16,0-20-15,-21-1 0,21 21 16,22 43-16,-43-43 0,0-21 16,0 22-16,0-1 0,0-21 15,0 21-15,0-20 0,0-1 0,0 0 0,0 0 16,-22-21 0,22-21-1,0 0 1,0 0-16,0-1 0,0 1 0,0 0 15,0 0-15,0-21 0,22 20 16,-1-20-16,-21 0 0,21 21 0,0-1 16,21-20-16,-20 21 0,-1 0 15,0 21-15,0 0 16,0 0-16,-21 21 0,21-21 0,1 21 16,-1 0-16,-21 0 0,0 1 0,21-1 15,0 0-15,-21 0 0,0 21 0,0-20 16,0-1-16,21 0 15,-21 0-15,21 0 0,1 0 16,-1 1-16,0-22 0,21 0 16,-21 0-16,43 0 0,-43 0 15,21 0-15,-20 0 0,20-22 16,-21 22-16,0-21 0,0 0 0,1 0 16,-1 0-16,0 0 0,-21-1 0,21-20 15,-21-21 1,0 20-16,-21 22 0,0 0 15,0 21-15,21-21 0,-22 21 0,1 0 16,0 0-16,0 0 0,0 0 0,0 21 16,-1 0-16,1 0 0,0 0 15,0 1-15,0 20 0,0 0 16,21-21-16,-22 64 16,22-21-16,0-43 0,0 0 15,22-21-15,-1 21 0,0-21 0,0 0 16,0 0-16,22 0 0,-22 0 15,21 0-15,-21-21 0,22 0 0,-22 21 16,0-21-16,0-1 0,0 1 0,0 0 16,1 0-16,-1-21 0,-21 20 15,21 1-15,-21 0 0,0 0 0,0 0 16,0 42 15,0 0-31,0 0 0,0 22 16,0-22-16,0 0 0,0 42 15,0-20 1,0-22-16,21 0 0,0 0 0,0-21 16,1 0-16,-1 0 0,0 0 15,0 0-15,0 0 0,0 0 16,1-21-16,-1 0 0,0 21 0,0-42 16,-21 20-16,0-41 15,0 42-15,0 0 0,21-1 16,-21 1-16,0 42 31,0 1-15,0-1-16,-21 0 0,21 0 15,0 0-15,0 0 0,0 1 16,0-44 31,0 1-47,21 0 15,0 21-15,-21-21 0,0 0 0,0 0 16,22-1-16,-22 1 0,21 21 16,-21-21-16,0 0 0,0 42 31,0 0-31,0 0 16,0 1-16,0-1 0,0 0 0,0 0 15,0 0-15,0 0 0,21 1 16,-21-1-16,21-21 0,0 21 15,0-21-15,1 0 0,-1 0 16,0 0-16,21 0 16,-21 0-16,1-21 0,-1 21 0,21-21 15,-21-1-15,0 1 0,1 0 0,-1 0 16,0 0-16,0-22 16,0 22-16,-21 0 0,21 0 0,-21 0 15,-21 42 16,21 0-31,-21 0 16,0 0-16,21 1 0,0-1 16,0 0-16,0 0 0,0 0 0,0 0 15,0 22-15,0-22 16,21-21-16,0 0 0,0 0 16,1 0-16,-1 0 15,21 0-15,-21 0 0,0 0 0,1-21 16,-1 0-16,0 21 0,21-22 15,-21 1-15,1-21 0,20 0 16,-21-22-16,-21 43 16,0 0-16,0 0 0,-21 42 15,0 0 1,0 0-16,-1 21 0,22-20 16,-21 20-16,0 0 0,0-21 0,-21 43 15,20-1 1,22-41-16,0-1 0,0 0 15,22-21-15,-1 0 16,0 0-16,0 0 0,21 0 0,1 0 16,-22 0-16,21-21 0,1 21 15,-1-21-15,0-1 0</inkml:trace>
  <inkml:trace contextRef="#ctx0" brushRef="#br0" timeOffset="94835.51">15325 9758 0,'0'0'0,"0"-42"0,0-22 0,0 22 16,0 21-16,0-22 0,0 22 15,-22 21-15,1 0 0,-42 42 16,42 1-16,-1-1 0,-20 0 0,21 22 16,0-22-16,0 22 15,-1-1-15,1 1 0,0-1 0,21 1 16,0-22-16,0 22 0,0-22 0,0 106 15,0-42 1,0-85-16,0 0 16,0 0-16,21 1 0,0-1 0,1-21 15,-1 21-15,0-21 0,0 0 16,21 0-16,-20 0 0,-1 0 0</inkml:trace>
  <inkml:trace contextRef="#ctx0" brushRef="#br0" timeOffset="95196.31">15515 10075 0,'0'0'0,"-21"0"0,-21 0 0,20 0 16,1 0-16,0 0 16,21 22-16,0-1 15,0 0-15,0 0 0,0 0 16,0 0-1,21-21 17,0 0-17,-21-21-15,0 0 0,22 0 16,-1 0-16,-21 0 16,0-1-16,0 44 46,0-1-46,0 0 0,0 0 16,0 0-16,0 0 16,0 1-16,0-1 0,21 0 15,0 0-15,0-21 16</inkml:trace>
  <inkml:trace contextRef="#ctx0" brushRef="#br0" timeOffset="95444.34">15938 10097 0,'0'0'0,"22"0"31,-22 21-31,0 0 0,0 0 16,21 0-16,-21 0 0,0 1 0,21-1 15,0 0-15,0 21 0,0-21 16,1 1-16,-1-1 0,0 0 0,0 0 15,0-21-15,22 42 16,-1-42-16,-21 0 16,0 0-16,-21-21 15,0 0 1</inkml:trace>
  <inkml:trace contextRef="#ctx0" brushRef="#br0" timeOffset="95613.24">16298 10245 0,'0'-21'15,"0"126"-15,0-189 0,-21 41 0,0 22 16,0 21-16,0 0 0,-1 0 15,1 0-15,0 21 0,-21 1 0,21-1 16,-22 21-16,1-21 0,0 0 16,-22 43-16,-21-1 15,43-41-15,21-1 0,0 0 16,0 0-16,-1-21 0,22 21 0,22-21 31,-1 0-31,0 0 0,21 0 0</inkml:trace>
  <inkml:trace contextRef="#ctx0" brushRef="#br0" timeOffset="95960.3">16446 10160 0,'0'0'16,"0"21"0,0 0-16,-21 1 15,0-1-15,21 21 16,-21-21-16,21 0 0,0 1 0,0-1 15,0 0-15,21-21 0,0 0 16,0 0-16,1 0 0,20 0 16,-21 0-16,21 0 0,-20-21 0,20 21 15,-21-21-15,21 21 0,-20-22 0,20 1 16,-21 0-16,0 0 16,0 0-16,1 0 0,-1-1 0,0 22 0,-21-21 15,0 42 1,-21 1-16,0 20 15,-22-21-15,22 21 0,-21 1 16,-1-1-16,1 0 0,21 1 0,-21-22 16,20 21-16,-20-21 0,0 43 15,42-43-15,0 0 16,21-21 0</inkml:trace>
  <inkml:trace contextRef="#ctx0" brushRef="#br0" timeOffset="96437.54">17145 10160 0,'21'0'16,"0"0"-16,0 0 0,1 0 15,-1 0-15,0 0 0,0 0 16,21 0-16,-20 0 0,-1 0 0,21 0 15,-21 0-15,22-21 0,-22 21 16,21-21-16,-21 21 0,0 0 0,-42 21 31,-21-21-31,21 21 16,-22 0-16,22 0 0,-21 1 16,21 20-16,-22-21 0,1 0 0,21 22 15,-21-22-15,20 0 0,1 0 0,0 21 16,21-20-16,-21-22 15,21 21-15,21-21 32,0-21-32,0-1 15,1 22-15,20-21 0,-21 21 16,0 0-16,0-21 0,1 21 0,-1 0 16,0 0-16,-21 21 15,0 0 1,21-21-16,0 22 15,0-22-15,1 0 0,-1 0 16,0 0-16,0 0 0,0 0 16,0-22-16,1 22 15,-1-21-15,0 0 0</inkml:trace>
  <inkml:trace contextRef="#ctx0" brushRef="#br0" timeOffset="96641.93">17865 10033 0,'0'21'0,"-22"22"16,1-43-16,0 21 0,21 0 15,-21 21-15,0-42 0,21 21 16,-21-21-16,21 22 0,21-22 47,0 0-47,-21-22 0,21 22 15,0-21-15</inkml:trace>
  <inkml:trace contextRef="#ctx0" brushRef="#br0" timeOffset="96795.84">17970 10118 0,'0'21'16,"0"0"0,-21 0-16,21 0 0,-21-21 15,21 22-15,-21-1 16,0 0-16,21 0 0,-21 0 15,-1-21-15,22 21 0,-21-21 16</inkml:trace>
  <inkml:trace contextRef="#ctx0" brushRef="#br0" timeOffset="97075.68">18119 9652 0,'0'0'0,"21"-21"0,-21 0 0,21 0 16,-21-1-16,21 22 0,0 0 16,0 0-16,1 22 0,-1-1 0,21 0 15,-21 21-15,0 1 16,22-1-16,-22 0 0,0 1 0,21 20 0,-20-21 16,-1 1-16,-21 20 0,0 22 15,0 0 1,-21-43-16,-1 0 0,-20-21 0,21 22 0,-21-22 15,-1 0-15,1 0 0,-22 0 0,22-21 16,0 22-16,21-22 0,-22 0 0,22 21 16,42-21 15</inkml:trace>
  <inkml:trace contextRef="#ctx0" brushRef="#br0" timeOffset="97247.96">18859 10414 0,'0'-21'78</inkml:trace>
  <inkml:trace contextRef="#ctx0" brushRef="#br0" timeOffset="98874.83">19473 10393 0,'-21'0'0,"42"0"0,-42 21 0,0-21 0,0 0 16,0 0-16,-1 0 0,1 0 16,0 0-16,21-21 15,21 0 1,0 0-16,1-1 0,20 1 15,-21 0-15,21-21 0,1 21 16,-1-22-16,-21 22 0,22-21 0,-1-1 16,21-20-16,-41 21 0,-1 20 15,0 1-15,-21 0 0,0-21 16,-21 42 0,0 21-16,-1 0 0,-20 0 15,42 0-15,-21 1 0,21 20 16,0-21-16,0 0 0,0 0 15,21 1-15,0 20 0,0-21 0,1-21 16,20 21-16,-21 0 0,0 1 16,0-22-16,-21 21 0,-21-21 31,-21 0-31,21 0 16,0 0-16,-22 0 0,22-21 0,-42 21 15,20 0-15,22-22 0,0 22 16,0 0-16,0 0 0,-1 0 15,1 22-15,21-1 16,0 0-16,0 0 0,0 0 16,21 0-16,1-21 0,-1 22 15,0-1-15,21-21 0,-21 0 16,22 0-16,-1 21 0,0-21 0,22 0 16,-22 0-16,22 0 0,-1 0 15,-20-21-15,20 21 0,-21-21 0,1-1 16,-1 22-16,0-21 0,-20 0 0,-1 0 15,0 0-15,0 0 0,0-1 16,0 1-16,-21-21 0,0 21 0,0-22 16,0 22-16,0-42 15,0 84 1,-21 0 0,21 0-16,0 0 0,-21 22 0,21-22 15,-21 0-15,21 0 0,0 0 0,0 1 16,0-1-16,0 0 0,0 0 15,21-21-15,21 21 16,-20-21-16,-1 0 0,0 0 0,21 0 16,-21-21-16,1 21 0,-1-21 15,0 0-15,0 21 0,0-21 0,0-1 16,1 22-16,-1-21 0,0 0 0,0 0 16,0 21-16,0 0 0,1 0 15,-1 0 1,-21 21-16,0 0 0,0 0 15,21-21-15,-21 22 16,0-1-16,21 0 0,-21 0 16,0 0-16,21-21 0,0 21 0,1-21 15,-1 0-15,0 0 16,21 0-16,-21 0 0,1 0 0,-1 0 16,21 0-16,-21 0 0,22 0 15,-22-21-15,0 21 0,21-21 0,-21 0 16,1 0-16,-22 0 0,21-1 15,-21 1-15,0-21 16,0 21-16,-21 21 16,21-21-16,-22 21 0,1 0 0,0 0 0,-21 0 15,21 21-15,-1 0 0,-20 0 16,21 0-16,0 0 0,0 1 16,-22 20-16,43-21 0,0 0 15,0 0-15,0 1 0,0-1 0,21-21 16,1 0-1,-1 0-15,63 0 16,-41-43-16,-22 22 0,21 0 16,-21 0-16,1 0 0,-1-22 15,0 22-15,0-21 0,0 0 0,0-22 16,1 22-16,20-22 0,0-42 16,1-21-16,-22 85 15,0 0-15,0 21 0,-21-1 16,0 65-1,0-22-15,-21 21 0,0 22 16,0-22-16,-1 22 0,1-22 0,0 21 16,21-20-16,0 20 0,0-20 0,0-1 15,0-21-15,0 21 0,0 1 16,21-22-16,-21 0 0,43 0 0,-22 0 16,42-21-16,-42 0 15,1 0-15,-1-21 0,0 21 16</inkml:trace>
  <inkml:trace contextRef="#ctx0" brushRef="#br0" timeOffset="99827.28">22056 9800 0,'21'-42'0,"-42"84"0,63-126 0,-42 41 0,0 22 16,0 0-16,0 0 0,0 42 16,0 0-16,-21 21 15,0 1-15,-1-22 0,1 21 0,0 1 16,0-1-16,21 0 0,0 1 15,-21-1-15,21-21 0,-21 43 16,21-43-16,0 0 0,-22 0 0,22 0 16,0 0-1,22-21 1,-1 0-16,0 0 16,0-21-16,0 0 15,0 0-15,1 21 0,-1-21 0,0 21 16,0 0-16,-21-21 0,21-1 0,-63 22 31,21 0-31,0 0 16,-1 22-16,1-22 0,0 21 0,-21 0 15,21 0-15,-1 0 0,22 0 16,0 1-16,0-1 0,0 0 16,0 0-16,0 0 0,0 0 15,22-21-15,-1 22 16,0-22-16,0 0 0,0 0 0,0 0 15,1 0-15,-1 0 0,0-22 0,0 1 16,0 21-16,0-21 0,1 0 16,-1 0-16,0 0 0,0-1 0,0 1 15,0 0-15,1 0 0,-22 0 0,0 0 16,0-22 0,21 43-16,-21 21 15,0 1-15,0-1 16,0 0-16,-21 0 0,21 0 15,0 0-15,0 1 16,0-1-16,0 0 0,21-21 16,0 0-16,0 0 15,0 0-15,0 0 16,1 0-16,-1-21 0,21 0 0,-21 21 16,0-22-16,1 1 0,-1 0 0,0 21 15,0-21-15,0 0 0,0 0 16,-21-1-16,0 44 31,0-1-31,-21-21 16,0 21-16,21 0 0,-21-21 15,21 21-15,0 0 16,21-21 0,0 0-16,0 0 0,22 0 15,-22 0-15,42 0 16,22-21-16,-43 0 0,-20 0 15,-1 21-15,0-21 0,0 0 16,0-1-16,-21 1 0,0 0 0,21 21 16,-21-21-16,0 42 31,0 0-31,0 0 0,-21 22 16,0-22-16,0 0 0,0 21 15,0 1-15,-1-1 0,1 0 16,0 1-16,0-1 0,0 0 0,21 107 15,0-65 1,0-41-16,21-22 0,-21 21 16,21-21-16,-21 22 0,0-22 0,21 0 15,-21 0-15</inkml:trace>
  <inkml:trace contextRef="#ctx0" brushRef="#br0" timeOffset="100094.65">22881 10880 0,'-21'-85'16,"21"43"-16,21 190 0,-21-169 0,-21-127 0,21 105 0,0-20 15,21 20-15,0-20 0,22-1 16,-22 22-16,21-21 0,0-1 0,1 22 16,-1-22-16,22 22 0,-22 0 0,0-1 15,22 22-15,-22 0 0,0 21 16,1 0-16,-22 0 0,21 0 16,-42 21-16,0 0 15,-21 0-15,0-21 0,0 22 0,0-1 16,-22 0-16,1 0 0,21 0 0,-22-21 15,22 21-15,0 1 0,-21 20 16,21-21-16,21 0 16,0 0-16,0 1 15,21-22-15,0 0 16,0 0-16,0-22 16,0 22-16,1-21 0</inkml:trace>
  <inkml:trace contextRef="#ctx0" brushRef="#br0" timeOffset="100340.5">24151 9567 0,'64'-84'15,"-43"84"1,-21 21-16,0 0 16,-21 0-16,-1 22 15,1-1-15,-21 0 0,21 1 0,0-1 16,-22 21-16,22-20 0,-21-1 0,21 22 15,-1-22-15,1 0 0,0 1 16,0-1-16,0 0 0,21 1 0,-21-1 16,21-21-16,0 21 0,0-20 0,0-1 15,0 0-15,21-21 0,-21 21 16,42-21-16,0 0 0,1 0 16</inkml:trace>
  <inkml:trace contextRef="#ctx0" brushRef="#br0" timeOffset="100557.38">24342 9948 0,'0'-42'0,"0"84"0,21-126 16,-21 63-16,0-1 0,0 1 15,0 42 1,0 1-16,-21 20 16,-1-21-16,1 21 0,21-20 0,-21 20 15,0-21-15,21 0 0,0 0 0,-21 1 16,21-1-16,0 0 0,0 0 15,21-21 1,0 0-16,0 0 16,0 0-16,-21-21 0,22 0 15</inkml:trace>
  <inkml:trace contextRef="#ctx0" brushRef="#br0" timeOffset="100739.31">24511 9821 0,'0'0'0,"0"22"15,0-1-15,0 0 16,-21 0-16,0 0 16,-1 0-16,22 1 0,0-1 0,-21 0 15,21 0-15,-21 0 0,21 0 16,0 1 0,21-22-1,0 0-15,1 0 0</inkml:trace>
  <inkml:trace contextRef="#ctx0" brushRef="#br0" timeOffset="102273.02">24786 10097 0,'-21'0'0,"0"0"16,21 21-16,-21-21 0,-1 21 0,1 0 15,0 0-15,0 0 16,0 1-16,0-1 15,21 0-15,-22 0 0,22 0 16,-21-21-16,21 21 16,21-42 15,1 21-31,-1-21 0,-21 0 0,21 0 16,0 21-16,0-21 0,22-43 15,-22 43-15,0 0 16,0 21-16,0-21 0,0-1 0,1 22 0,-22 22 31,0-1-31,0 0 16,0 0-16,0 0 0,0 0 15,0 1-15,0-1 0,0 0 16,21 0-16,0 0 16,0-21-16,0 21 0,22 1 0,-22-22 15,21 0-15,0 0 0,-20 0 16,20 0-16,-21 0 0,0 0 15,0-22-15,1 22 0,-1-21 16,0 0-16,-21 0 0,21 0 16,0 0-16,-21-1 0,0 1 15,21 0-15,-21 0 0,22 0 0,-22 42 32,0 0-17,0 0-15,0 0 16,0 1-16,0-1 15,0 0-15,21-21 16,0 21-16,0-21 0,0 0 16,22 0-16,-22 0 15,0 0-15,0 0 0,0 0 0,0 0 16,1 0-16,-1-21 0,0 21 0,0-21 16,-21 0-16,21-22 15,-21 22-15,0 0 16,0 0-16,0 0 0,-21 21 15,0 0-15,0 0 16,0 0-16,-1 0 0,1 21 16,0-21-16,0 21 0,21 0 0,-21 0 15,0-21-15,-1 21 0,22 1 0,0-1 16,0 0 0,22-21-1,-1 0 1,0 0-16,0 0 0,0 0 15,0 0-15,1-21 0,-1 0 16,0-1-16,0 22 16,-21-21-16,21 0 15,-21 42 17,0 0-32,0 1 15,-21-1-15,21 0 16,21-21 15,0 0-31,1 0 16,-1 0-16,0 0 0,0 0 15,-21-21-15,21 0 0,0-1 16,-21 1 0,0 0-16,22 21 0,-1-21 15,-21 42 16,0 0-15,0 0 0,0 1-16,21-22 15,0 0-15,0 0 16,0 0-16,1 0 0,-1 0 16,0 0-16,0 0 0,21 0 15,1 0-15,-22 0 16,0-22-16,0 22 0,0-21 15,1 0-15,-1 0 16,-21 0-16,21 0 0,-21-1 16,0 1-16,21 21 0,-42 0 31,0 0-31,0 0 0,-1 21 16,-20-21-16,21 22 0,0-1 0,0-21 15,-1 21-15,1-21 0,21 21 0,0 0 16,21-21-1,1 0 1,-1 0-16,0 0 16,0 0-16,0 0 15,0-21-15,1 21 0,-1 0 16,-21 21 15,0 0-31,0 1 0,-21-1 16,-1 0-16,1 21 0,0-21 15,-21 22-15,21-22 0,-22 21 0,22 1 16,-21-1-16,21 0 0,-1 1 16,1-1-16,0 0 0,21-21 15,-21 22-15,0-1 0,0 43 16,21-64-16,-22 0 0,22 0 16,0 0-16,-21-21 15,21-21 1,21 21-16,1-21 15,-1 0-15,0 0 0,0 0 0</inkml:trace>
  <inkml:trace contextRef="#ctx0" brushRef="#br0" timeOffset="102575.84">26374 10266 0,'21'0'16,"0"0"-16,0 0 0,0 0 15,0 0-15,1 0 16,-1 0-16,0 0 16,-21-21-16,21 21 0,-21-21 15,0-1-15,0 1 16,0 0 0,-21 21-16,0 0 0,0 0 15,-1 0 1,22 21-16,-21 0 0,21 1 15,0-1-15,0 0 0,0 0 16,0 0-16,0 0 0,0 1 16,0-1-16,21-21 15,1 0-15,-1 0 16,0 0-16</inkml:trace>
  <inkml:trace contextRef="#ctx0" brushRef="#br0" timeOffset="102892.79">26797 10139 0,'0'0'0,"0"-21"15,-21 21-15,42 21 47,0 0-47,-21 0 16,0 0-16,21-21 0,-21 22 15,0-1-15,21 0 0,-21 0 16,0 0-16,22-21 16,-22-21 31,0 0-47,0 0 15,0 0-15,21-1 16,-21 1-16,21 21 15,-21-21-15,21 21 0</inkml:trace>
  <inkml:trace contextRef="#ctx0" brushRef="#br0" timeOffset="103124.66">27178 10033 0,'0'-21'16,"0"42"15,0 0-15,-21-21-16,21 21 15,-21-21-15,21 22 0,0-1 0,-22 0 16,44-21 31,-1 0-47</inkml:trace>
  <inkml:trace contextRef="#ctx0" brushRef="#br0" timeOffset="103303.56">27263 10054 0,'0'-21'0,"0"42"63,0 0-63,0 1 31</inkml:trace>
  <inkml:trace contextRef="#ctx0" brushRef="#br0" timeOffset="103624.37">27474 9758 0,'0'0'16,"0"-21"-16,0 0 0,0-1 16,21 44-1,1-22 1,-22 21-16,21 0 0,0 0 0,0 0 16,0 22-16,-21-22 0,21 42 15,1 22 1,-22-64-16,0 21 0,0 1 0,0-1 15,0 0-15,0 1 0,-22-1 0,22 0 16,-21-20-16,0 20 0,0 0 0,0 1 16,0-22-16,-1 0 15,1 0-15,0 0 0,0-21 16,0 0-16,0 0 0,-1 0 16,22-21 15,22 21-31,-1 0 0</inkml:trace>
  <inkml:trace contextRef="#ctx0" brushRef="#br0" timeOffset="103820.26">27898 10499 0,'0'0'0,"-22"0"15,22 21-15,0 0 47,-21 0-31,21 0-1,0 1 1</inkml:trace>
  <inkml:trace contextRef="#ctx0" brushRef="#br0" timeOffset="103985.16">27813 10880 0,'0'0'0,"-21"21"0,0-21 0,-1 21 16,22 0-16,-21 22 16,-21-22-16,42 0 15,-21 0-15,0-21 0,-1 21 16,22 0-16,-21-21 0,0 0 16,0 0-16,0 0 15,0 0-15,-1 0 0</inkml:trace>
  <inkml:trace contextRef="#ctx0" brushRef="#br1" timeOffset="118340.83">12573 8001 0,'0'0'0,"-21"0"0,0 0 16,-1 0-16,1 0 0,0 0 0,0 0 16,0 0-16,0 0 0,-1 0 15,1 0-15,0 0 0,0 0 16,0 0-16,0 0 15,-1 0 1,22-21-16,-21 21 16,42 21 31,1-21-47,-1 0 15,0 0-15,0 0 0,0 0 16,0 0-16,1 21 0,-1-21 0,21 0 15,-21 0-15,0 0 0,43 0 16,-43 0-16,21 0 0,1 0 16,-1 0-16,0 0 0,1 0 15,-1 0-15,22 0 0,-22 0 0,21 0 16,1 0-16,-22 0 0,22 21 16,-1-21-16,1 0 0,-1 0 0,1 0 15,42 0-15,84 22 16,-126-22-16,-22 0 15,21 21-15,1-21 0,21 21 0,-22-21 16,1 0-16,-1 0 0,1 21 16,-1-21-16,64 0 15,0 0-15,-63 0 0,-1 0 16,1 0-16,84 0 0,-85 0 16,1 0-16,-1 0 0,1 0 0,-1 0 15,22 0-15,21 0 16,63 0-16,-105 0 15,-22 0-15,21 0 0,1 0 16,-1 0-16,1 0 0,-1 0 16,1 0-16,-1 0 0,1 0 0,-22 0 15,85 0-15,0 0 16,-84 0-16,20 0 0,43 0 16,-43-21-16,1 21 0,-22 0 15,22 0-15,-1 0 0,1 0 16,-1-21-16,85 0 0,-84 21 15,-1 0-15,22 0 0,-21 0 0,-1-22 16,-21 22-16,22 0 0,-22 0 16,1 0-16,20 0 0,-21 0 0,1-21 15,-22 21-15,64 0 16,-22 0-16,-42 0 16,0 0-16,1-21 0,-1 21 0,0 0 15,0 0-15,0 0 0,0 0 31,-42 0 32</inkml:trace>
  <inkml:trace contextRef="#ctx0" brushRef="#br1" timeOffset="119487.98">24701 9292 0,'-21'0'15,"0"0"-15,0 0 16,21 21-1,-21-21-15,0 0 0,-1 0 16,44 0 31,-1 0-31,21 0-16,0 0 0,1 0 15,-1 0-15,22 0 0,-1 0 0,64 0 16,42 0-1,-84 0-15,0 0 0,21 0 0,21 22 16,-22-22-16,22 0 0,0 0 0,-21 0 16,0 0-16,21 0 0,-21 0 15,-21 21-15,20-21 0,-20 0 16,0 0-16,-1 0 0,-20 0 0,21 0 0,-43 21 16,21-21-16,-20 0 0,-1 0 15,0 0-15,-20 0 0,-1 0 0,0 0 16,0 0-1,-42 21 79,0-21-94</inkml:trace>
  <inkml:trace contextRef="#ctx0" brushRef="#br1" timeOffset="120485.75">24278 10880 0,'0'0'0,"-21"0"0,0 0 0,0 0 0,-1-21 31,1 21-31,0 0 16,42 0 62,0 0-62,22 0-16,-1 0 0,0 0 0,1 0 15,20 0-15,107 21 0,-86-21 16,1 0-16,0 0 16,20 21-16,65-21 0,-86 0 0,1 0 15,21 21-15,-21-21 0,-1 0 0,1 0 16,0 0-16,-1 0 16,1 21-16,42-21 0,-64 0 15,1 0-15,-22 0 0,-21 0 0,22 0 16,-22 0-16,0 0 0,-21 21 15,21-21-15,-42 0 188,21-21-188,-21 21 16,0 0-16,0 0 0,-1 0 15</inkml:trace>
  <inkml:trace contextRef="#ctx0" brushRef="#br1" timeOffset="151779.63">12404 1651 0,'0'0'0,"21"-42"16,-21 21-16,0-1 16,-21 22 15,-1 0-31,22 22 0,-21-1 15,0 0-15,21 21 0,-21 1 16,0-1-16,21 0 0,-21 22 0,-1-22 16,1 22-16,0-22 0,21 21 15,-21-20-15,0-1 0,0 0 0,-1 1 16,1 41-16,21-41 16,0-22-16,0 0 0,-21 0 0,21 0 15,0 1-15,0-1 0,0 0 16</inkml:trace>
  <inkml:trace contextRef="#ctx0" brushRef="#br1" timeOffset="152157.41">12340 1757 0,'0'-21'16,"0"42"-16,21-85 0,0 43 0,-21 0 0,22 0 15,20-21-15,-21 20 16,21 1-16,1 21 16,-22 0-16,0 21 0,0 1 15,0-1-15,1 21 0,-1 0 16,0 1-16,0 20 0,-21-20 0,0 20 15,0-21-15,0 22 16,0-22-16,0 1 0,0-1 0,0 0 16,0 1-16,0-1 0,0-21 0,0 21 15,0-20-15,-21-1 0,0 0 16,0 0-16,21 0 0,0 0 0,-22-21 16,22 22-16,-21-22 15,0 0-15,21-22 16,0 1-16,-21 21 15,21-21-15,0 0 16,0 0-16,-21 0 0,21-1 0</inkml:trace>
  <inkml:trace contextRef="#ctx0" brushRef="#br1" timeOffset="152413.26">12150 2159 0,'21'0'31,"0"0"-31,0 0 16,21-21-16,-20 21 0,-1 0 0,21 0 16,-21-21-16,22 21 15,-1 0-15,-21 0 0,0 0 0,0 0 0,22 0 16,-43-21 15</inkml:trace>
  <inkml:trace contextRef="#ctx0" brushRef="#br1" timeOffset="153257.32">13398 2159 0,'22'-21'15,"-1"-21"-15,-21 20 16,0 1-16,0 0 15,0 0-15,0 0 16,-21 21 0,-1 0-16,1 0 0,0 0 0,0 0 15,0 0-15,-22 0 0,22 21 0,0 0 16,-21 0-16,21 0 16,-22 1-16,22-1 0,-21 0 0,21 0 15,-1 21-15,-41 22 16,42-43-16,21 0 0,0 0 15,0 1-15,0-1 0,21-21 16,21 0 0,-21 0-16,1 0 0,20 0 0,-21 0 15,21-21-15,1-1 0,-22 22 0,21-21 16,-21 0-16,22 0 0,-22 21 16,0-21-16,0 0 0,0-1 15,-21 1-15,22 21 0,-22-21 0,21 0 0,-21 0 31,0 42 16,0 0-47,0 0 0,0 0 16,0 1-16,-21-1 0,21 0 0,-22 21 16,22 1-16,-21-1 0,21 21 15,0-20-15,-21 84 0,21-64 16,-21 1-16,21-22 0,-21 22 15,21-1-15,-21 1 0,21 41 16,0-41-16,0-22 0,-22 22 0,22-1 16,0-20-16,-21-1 0,21 21 15,-21-20-15,21-1 0,-21 0 16,0-20-16,0 20 0,-22 21 16,22-41-16,-21-1 0,-1 0 0,22 0 15,-21 0-15,0 0 0,-1 1 16,1-22-16,0 0 0,-1 21 0,-20-21 15,20 0-15,1 0 0,-21-21 0,20 21 16,1-22-16,0 1 0,-1 0 0,1 0 16,0-21-16,20 20 0,-20 1 15,21-85-15,0 43 16,21 21-16,0-1 0,0 22 16,0-21-16,21-1 15,-21 1-15,21 21 0,0-21 0,0-1 16,1 1-16,83-64 15</inkml:trace>
  <inkml:trace contextRef="#ctx0" brushRef="#br1" timeOffset="153636.1">13652 2138 0,'0'0'0,"0"-21"0,0 0 16,0 42 30,-21 0-46,21 0 0,0 0 0,-21 0 16,21 1-16,0-1 0,0 0 0,0 0 16,0 0-16,0 0 0,0 1 15,0-1-15,0 0 16,0-42 46,21 0-62</inkml:trace>
  <inkml:trace contextRef="#ctx0" brushRef="#br1" timeOffset="154059.87">13652 1884 0,'0'0'0,"-21"21"16,21 0 0,21-21-1,1 0 1,-1-21-16,0 0 15,0 0-15,0 0 0,-21-1 16,0 1-16,0 0 16,0 0-16,0 0 0,0 0 15,-21 21 1,0 0-16,0 0 0,0 0 16,-1 21-16,1 0 15,21 0-15,-21 0 0,21 0 16,-21-21-16,21 43 15,0-22-15,0 0 16,21-21 0,0 0-16,0 0 0,1 0 0,-1 0 0</inkml:trace>
  <inkml:trace contextRef="#ctx0" brushRef="#br1" timeOffset="154480.74">14330 1334 0,'0'0'0,"21"0"0,0-22 16,-21 44 15,-21-1-16,0 0-15,21 0 0,-21 21 16,-1 43-16,1-43 0,0 1 16,21 20-16,0-20 15,-21 20-15,0 1 0,21-22 0,-21 21 0,21-20 16,0-1-16,-22 0 0,22 1 0,-21-1 16,0 0-16,21-20 0,0 20 15,0-21-15,-21 0 0,21 22 16,-21-22-16,21 0 0,-21-21 15,21 21-15,0-42 47,0 0-31,0 0-16,0-1 0,0 1 16,0 0-16</inkml:trace>
  <inkml:trace contextRef="#ctx0" brushRef="#br1" timeOffset="154953.19">14351 2180 0,'0'21'15,"0"1"-15,21-22 47,0 0-47,0 0 0,1 0 0,-1 0 16,0 0-16,0-22 0,0 22 15,0-21-15,1 21 0,-1-21 0,0 0 16,0 21-16,0-21 0,-21 0 0,21 21 16,1-43-1,-22 1-15,0 21 0,0 0 16,0-1-16,0 1 15,-22 21-15,1 0 16,0 0-16,0 0 0,-21 0 16,20 21-16,1 1 0,-21-22 15,21 42-15,0-21 0,-1 0 16,1 0-16,0 22 0,0-22 0,21 21 16,0-21-16,0 1 0,0 20 0,0 0 15,21 1 1,0-22-16,0-21 0,1 21 15,-1 0-15,0-21 0,0 0 0,21 0 16,-20 0-16,20 0 0,-21 0 16,43-21-16,-1 0 15,-42 0-15,22-1 0,-22 22 16,21-21-16,-21 0 0</inkml:trace>
  <inkml:trace contextRef="#ctx0" brushRef="#br1" timeOffset="155913.07">11261 2815 0,'0'21'47,"21"-21"-47,0 0 15,0 0-15,0 0 16,0 0-16,1 0 0,-1 0 15,0 0-15,0 0 0,21 0 0,-20 0 16,20 0-16,0 0 16,1 0-16,-1 0 0,0 0 0,22 0 15,-22 0-15,22 0 0,-1 0 0,85 22 16,-63-22-16,0 0 16,-22 0-16,22 0 0,21 21 0,-22-21 15,1 0-15,21 0 0,-22 0 0,22 0 16,-21 0-16,21 0 0,-22 0 15,86 0-15,-22 0 16,-63 0-16,-22 0 0,1 0 0,20 0 16,-20 0-16,-1 0 0,64 0 15,-63 0-15,-1 0 0,-20 0 16,20 0-16,-21 0 0,1 0 16,-22 0-16,42-21 15,1 21-15,-43 0 47,-42 0 78</inkml:trace>
  <inkml:trace contextRef="#ctx0" brushRef="#br1" timeOffset="175595.75">12636 7874 0,'-21'0'0,"0"0"16,0 0-16,21 21 0,-21-21 15,0 0 1,-1 0-16,1 0 16,0 0-16,0 0 15,42 0 79,0 0-94,0 0 0,1 0 16,-1 0-1,0 0-15,0 0 0,0 0 0,0 0 16,1 0-16,-1 0 0,21 0 0,-21 0 16,22 0-16,-22 0 0,21 0 15,0 0-15,1 0 0,-1-21 0,-21 21 16,22 0-16,-1 0 0,0 0 0,1 0 15,-1 0-15,0-21 0,85 21 16,-63 0 0,-22 0-16,0 0 0,1 0 15,-1 0-15,-21 0 0,22-21 0,-1 21 16,0 0-16,1 0 0,-1 0 0,0 0 16,1 0-16,-1-21 0,0 21 15,22 0-15,-1-22 0,-20 22 16,20 0-16,106-21 15,-105 21-15,-1 0 0,1 0 16,-1 0-16,64 0 0,-63 0 16,-1 0-16,1 0 0,-1 0 0,1 0 15,-1 0-15,64-21 16,0 21-16,-84 0 0,20 0 16,-20 0-16,-1 0 0,21 0 15,-20-21-15,-1 21 16,0 0-16,1 0 0,-1 0 0,0 0 0,43-21 15,-43 21-15,1 0 0,-1 0 16,0 0-16,1 0 0,41-21 16,-41 21-16,-1 0 0,0 0 15,1-22-15,-1 22 0,0 0 16,1 0-16,-1 0 0,-21 0 0,64 0 16,-43-21-16,-21 21 0,1 0 15,-1 0-15,21 0 0,-21 0 16,0 0-16,1 0 0,-1 0 15</inkml:trace>
  <inkml:trace contextRef="#ctx0" brushRef="#br1" timeOffset="176715.69">24998 9081 0,'0'0'0,"-21"0"0,-1 0 16,1 0-16,0 0 15,0 0-15,0 0 16,42 0 47,0 21-48,0-21-15,22 0 0,-1 0 0,0 0 16,1 0-16,20 0 0,1 0 0,-1 21 15,1-21-15,20 0 0,-20 0 16,20 0-16,22 0 0,-21 0 0,0 0 16,-1 0-16,22 0 0,-21 0 15,-22 0-15,22 0 0,-22-21 16,1 21-16,-1 0 0,1 0 0,-22 0 16,22-21-16,-22 21 0,0 0 15,-20 0-15,-1 0 0,42 0 16,-42 0-1,-21-22 1,-21 22 15,0 0-31,0 0 0,0 0 16,-22 0-16,22 0 16,0 22-16</inkml:trace>
  <inkml:trace contextRef="#ctx0" brushRef="#br1" timeOffset="177816.48">24850 10710 0,'-22'-21'16,"1"21"-1,0-21-15,21 0 16,-21 21-16,0 0 0,21-21 15,-21 21-15,-1 0 0,1-21 16,0 21-16,0 0 16,0-22-16,0 22 15,-1 0-15,1 0 16,21 22 31,21-22-32,1 0-15,-1 0 0,21 21 16,-21-21-16,64 0 16,-43 0-16,1 21 0,20-21 0,-21 0 15,22 0-15,-1 21 0,1-21 0,63 0 16,-85 21-16,22-21 16,-22 0-16,22 0 0,-22 21 0,0-21 15,85 0-15,-42 0 16,-64 0-16,21 22 0,-20-22 15,-1 0-15,21 0 16,-21 0-16,0 0 0,1 0 0,-1 0 0,0 0 16,0 0-16,21 0 15,-20 0-15,-1 0 16,-42 0 187,-1 0-187,1 0-16,0 0 0,0 0 0,0 0 15,0 0-15,-1-22 0,1 22 0</inkml:trace>
  <inkml:trace contextRef="#ctx0" brushRef="#br1" timeOffset="186408.95">11282 4805 0,'-21'-21'0,"21"0"16,-22 21-16,22-22 15,22 44 32,-22-1-47,21 0 0,0 0 0,21 0 16,-21 0-16,1 22 16,20-1-16,0 0 0,1-20 0,-1 41 0,0-21 15,1 1-15,20-1 16,-21 0-16,64 43 0,-63-43 15,20 1-15,-21-1 0,1 0 16,-1 22-16,0-22 0,1 1 0,-22-1 16,21-21-16,-21 21 0,1 1 0,-1-22 15,0 42-15,-21-41 16,0-1-16,0 0 0,0 0 0,0 0 16,0-42 30,0 0-46,0 0 0,0 0 16,0-1-16</inkml:trace>
  <inkml:trace contextRef="#ctx0" brushRef="#br1" timeOffset="186827.7">11832 4784 0,'0'-21'16,"-21"-1"-1,21 44 1,0-1-16,0 0 15,21 21-15,0 1 0,0-1 0,22 64 16,-22-43 0,21-20-16,-21 20 0,22 1 0,20 41 15,-42-62-15,1 20 0,20-20 16,-21 20-16,0-21 0,0 1 16,1-1-16,-1 0 0,0-20 0,0 20 15,-21-21-15,0 21 0,21-20 16,-21-1-16,0 0 0,0 0 0,0 0 15,0 0-15,0 1 16,-21-22 15,0 0-15,21-22-16,-21 22 0</inkml:trace>
  <inkml:trace contextRef="#ctx0" brushRef="#br1" timeOffset="187191.5">11684 5906 0,'0'0'0,"21"0"31,0 0-31,0 0 0,1 0 15,-1 0-15,21 0 0,0 0 16,1 0-16,-1 0 0,0 0 0,1 21 16,-1 0-16,0-21 0,1 21 15,-1 0-15,22 0 16,20 43-16,-63-64 16,1 21-16,-1-21 0,-21 21 15,21-21-15,-21 21 0,21-21 16,-21-21 31,0 0-47,0-21 0,0 21 15,0-1-15</inkml:trace>
  <inkml:trace contextRef="#ctx0" brushRef="#br1" timeOffset="187454.19">12679 5440 0,'0'21'16,"0"0"-16,0 0 0,0 1 0,0 20 16,-21-21-16,-22 85 15,-41 21-15,62-64 16,1-41-16,0 20 0,0 0 15,0-21-15,0 22 0,21-22 16,-22 0-16,22 0 0,0 0 16,22-21 15</inkml:trace>
  <inkml:trace contextRef="#ctx0" brushRef="#br1" timeOffset="188645.32">22288 5503 0,'0'0'15,"0"-21"1,-21 21-16,42 0 47,1 0-47,-1 0 0,21 0 0,0 21 15,1 1-15,-1-1 16,22 0-16,20 0 0,-20 0 0,126 43 16,-105-22-16,0 22 15,-1-22-15,1 21 0,105 64 16,-105-63-16,0 21 0,-1-1 16,1 1-16,0 0 0,-1 20 0,170 149 15,-84-84 1,-107-86-16,22-20 15,63 84-15,-84-84 0,-22-22 0,0 21 16,1-20-16,-1-22 0,-21 21 16,0-21-16,0 1 0,-21-1 0,22 0 15,-22-42 32,0 0-47,0-1 0,-22 1 16,22-21-16,-21 0 0,21-1 0,-21 1 15,21 0-15</inkml:trace>
  <inkml:trace contextRef="#ctx0" brushRef="#br1" timeOffset="189176.01">23812 5821 0,'0'0'0,"0"21"16,22 0-16,-1-21 16,21 21-16,-21 1 0,22-1 0,-1 21 15,0-21-15,1 22 0,20-22 16,-21 21-16,1 22 0,20-22 0,-20 0 16,-1 22-16,0 20 0,1-20 15,-1-1-15,0 22 0,1-21 0,-1-1 16,43 64-16,20 21 15,-62-84-15,-1-22 0,0 22 16,1-1-16,-1 1 0,0-22 16,-20 0-16,-1 1 0,0-22 0,0 21 15,0 0 1,0-20-16,-21-1 0,0 0 0,0 0 16,-21-21 15,0 0-16,0 0 1,0 0 0,0-21-16</inkml:trace>
  <inkml:trace contextRef="#ctx0" brushRef="#br1" timeOffset="189541.95">24109 7662 0,'-21'0'16,"42"0"-16,-21 0 31,21 0-31,21 22 0,1-22 0,-1 21 15,0-21-15,64 42 16,-42-21-16,-1-21 0,1 21 0,-22 1 16,21-1-16,1 0 0,-22 0 15,22-21-15,-22 21 0,0 0 0,1 1 16,-1-1-16,0-21 0,-20 21 16,20-21-16,-21 21 0,0-21 0,0 0 15,1 0 1,-22-21 15,0 0-31,0 0 0,0-1 0,0 1 16</inkml:trace>
  <inkml:trace contextRef="#ctx0" brushRef="#br1" timeOffset="189795.9">25569 7176 0,'0'0'0,"0"-22"16,-21 22-16,21 22 16,-21-1-1,0 21-15,21 0 0,-43 43 16,22-43-16,0 22 0,0-22 16,0 1-16,0-1 0,-1 0 0,22 1 15,-21-22-15,0 21 0,0-21 16,0 0-16,21 1 0,0-1 15,-43 21-15,22-21 16,0-21 0</inkml:trace>
  <inkml:trace contextRef="#ctx0" brushRef="#br1" timeOffset="190584.28">22415 12594 0,'0'0'0,"22"0"47,-1 0-31,21 0-16,-21-21 0,22 0 15,-1 0-15,21 0 0,1-1 0,21-20 16,-1 0-16,1-1 0,21 1 16,0-21-16,21-22 0,0 21 0,0-20 15,21-1-15,-21 22 0,21-22 0,-21 0 16,0 1-16,-21 20 0,-22 1 16,22-1-16,-42 22 0,-1-22 0,85-63 15,-105 85-15,-1 0 16,43-43-16,-64 64 15,0 0-15,0 21 16,0-22-16,1 22 0,-44 22 31,1-1-15,0 0-16,0 0 0,0 0 0,0 0 16</inkml:trace>
  <inkml:trace contextRef="#ctx0" brushRef="#br1" timeOffset="191075.72">22648 12912 0,'0'0'0,"-21"0"0,0 0 16,21 21-16,0-42 31,21 0-15,0 21-16,0-22 0,1 1 0,20 0 15,0-21-15,22 21 0,-22-22 16,22 1-16,20 0 0,-20-1 15,20-20-15,1 20 0,21-20 0,190-149 16,-84 64 0,-106 63-16,0 22 0,-22-22 15,1 22-15,0-1 0,-1 1 0,1-1 16,-22 22-16,1-22 0,-1 22 0,1 0 16,-22-1-16,1 1 0,-1 21 0,0-21 15,-21 20-15,1-20 0,-1 21 16,0 0-16,0 21 0,-21-21 0,0-1 15,21 22-15,-21-21 0,21 21 0,-21-21 16,0 0 0</inkml:trace>
  <inkml:trace contextRef="#ctx0" brushRef="#br1" timeOffset="191597.13">25231 10964 0,'0'-21'16,"-22"21"-16,1 0 15,-21 0-15,21 0 16,-22 0-16,22 0 0,-21 21 15,0 1-15,-1-22 0,1 21 0,0-21 16,-1 21-16,1-21 0,0 21 0,-1-21 16,22 21-16,0-21 0,0 0 15,0 21-15,-1-21 0,44 0 47,-1 0-31,0-21-16,0 21 0,0 0 0,0 0 15,1-21-15,-1 21 0,0 0 0,0 0 16,0-21-16,22 21 0,-22 0 16,0-21-16,0 21 0,21 0 0,-20 0 15,-1 0-15,0 0 0,0 0 0,0 0 16,0 0-16,-21 21 16,0 0-16,0 0 15,0 85-15,0-21 16,0-64-16,0 21 0,0 43 15,0-43-15,-21-21 16,21 22-16,0-22 0,-21 21 0,21-21 16,0 1-16,0-1 0,0 0 15</inkml:trace>
  <inkml:trace contextRef="#ctx0" brushRef="#br1" timeOffset="192045.02">9927 7133 0,'42'0'0,"-84"0"0,106-21 0,-22 0 16,21 21-16,22-21 16</inkml:trace>
  <inkml:trace contextRef="#ctx0" brushRef="#br1" timeOffset="-198984.99">1968 12742 0,'0'0'0,"-21"0"0,21 22 16,-21-1 0,42-42 30,0 21-30,1-22-16,-1 1 0,0 0 0,0 0 16,0 0-16,43-22 15,-64 22-15,21 0 0,-21 0 16,0 0-16,-21 0 16,0 21-16,-1 0 0,1 0 15,0 0-15,0 0 0,0 0 16,0 21-16,-22 21 15,1 0-15,21 1 16,21-1-16,0 0 0,0 1 0,0-1 16,0-21-16,0 22 0,0-1 15,0-21-15,0 0 0,21 0 0,0 1 16,-21-1-16,64 0 16,-1-21-1,-21 0-15,-20 0 0,20 0 16,-21 0-16,21-21 0,-20 21 0,20-21 0,-21-1 15</inkml:trace>
  <inkml:trace contextRef="#ctx0" brushRef="#br1" timeOffset="-198700.95">2519 12573 0,'338'360'156</inkml:trace>
  <inkml:trace contextRef="#ctx0" brushRef="#br1" timeOffset="-198485.07">2963 12488 0,'-21'22'16,"0"-1"-16,63-64 0,-105 86 15,42-1-15,-1-21 0,1 0 16,0 22-16,-64 63 16,43-85-16,21 21 0,0 0 15,0-20-15,-22 20 0,43-21 16,0 0-16,0 0 0,-21-21 16,21 22-16,0-44 31,21 1-31,0 21 0,-21-21 15,22 0-15</inkml:trace>
  <inkml:trace contextRef="#ctx0" brushRef="#br1" timeOffset="-197939.71">3471 12150 0,'0'0'0,"21"-21"0,-21-22 16,0 22-16,-21 21 31,0 0-31,21 21 0,-21 0 15,21 1-15,-21 20 0,0 0 16,-1 1-16,22-1 0,-21 21 16,0-20-16,0 20 0,0-20 0,0 20 15,21-21-15,0 22 0,-22-22 16,22 22-16,0-22 0,0-21 0,0 22 16,0-1-16,0-21 0,0 21 15,22-42 1,-1 22-16,0-22 0,0 0 0,0 0 15,0-22-15,1 1 0,-1 0 16,0 0-16,0 0 0,0-22 0,0 22 16,-21-21-16,22 21 15</inkml:trace>
  <inkml:trace contextRef="#ctx0" brushRef="#br1" timeOffset="-197708.84">3196 12573 0,'0'21'0,"21"-21"47,0 0-47,1 0 0,62 0 16,-63 0-1,1-21-15,-1 21 0,21 0 0,-21 0 16,0-21-16,1 21 0,-1 0 0,0 0 15,0-21 1</inkml:trace>
  <inkml:trace contextRef="#ctx0" brushRef="#br1" timeOffset="-195300.85">3768 12615 0,'0'22'0,"-22"-22"0,44 0 47,-1 0-47,0 0 16,0 0-16,0-22 0,0 22 16,-21-21-16,22 21 0,-22-21 15,21 0-15,-21 0 0,0 0 16,0-1-16,0 1 15,-21 21 1,-1 0 0,1 0-16,0 21 0,0-21 15,0 22-15,0-1 0,-1 21 0,1-21 16,0 0-16,0 22 0,21-22 16,0 21-16,-21-21 0,21 22 15,0-1-15,0-21 0,0 0 0,0 1 16,0-1-16,0 21 15,42-42-15,-21 21 0,0-21 16,1 0-16,-1 0 16,0 0-16,0 0 0,0-21 0,0 0 15,1 21-15,-1-21 0,0 0 0,0-1 16</inkml:trace>
  <inkml:trace contextRef="#ctx0" brushRef="#br1" timeOffset="-194878.9">4170 12510 0,'0'0'16,"0"-22"-16,0 1 16,21 21 15,0 0-31,-21 21 0,21-21 0,0 22 15,1-1-15,-1 0 0,0 0 16,-21 21-16,21-20 0,0 20 16,0-21-16,-21 21 0,22-20 0,-22 20 15,21-21-15,-21 21 0,0-20 16,0-1-16,0 0 0,0 0 0,0 0 16,0-42 15,0 0-31,0 0 0,0 0 15,0-22-15,21 22 0,-21-21 16,21 21-16,-21-22 0,0 22 0,21-42 16,0 41-16,-21-20 15,22 21-15,-1 21 0,-21-21 0,21 0 16,0 21-16,0 0 0,0-22 16,1 22-16,-1 0 0,0 0 15,0 0 1</inkml:trace>
  <inkml:trace contextRef="#ctx0" brushRef="#br1" timeOffset="-194343.2">5059 12531 0,'-21'0'15,"21"21"17,0 0-32,-22 0 0,22 0 15,0 1-15,0 20 0,0-21 0,0 0 16,-21 0-16,21 22 0,0-22 16,0 0-16,0 0 0,0 0 0,-21 22 15,21-22-15,-21 0 16,21 0-16,-21-21 15,21-21 17,0 0-32,0 0 0,0-22 15,0 22-15,0 0 0,0-21 0,0-1 16,0 22-16,21-21 0,0 21 16,0-22-16,0 22 0,1 0 15,-1 0-15,21 0 0,-21 0 0,0 21 16,22-22-16,-1 22 0,22 0 15,-22 0-15,0 0 0,-21 0 0,22 22 16,-22-1-16,0-21 0,-21 21 0,0 42 16,0-20-1,0-22-15,0 21 0,0-21 16,-21 1-16,0 20 0,0-21 0,-1 0 16,1 0-16,0 1 0,21-1 15,-21 0-15,0 0 0,21 0 16</inkml:trace>
  <inkml:trace contextRef="#ctx0" brushRef="#br1" timeOffset="-193600.17">6181 12615 0,'-22'-21'0,"44"42"0,-65-42 0,22 0 16,0 0-16,0 0 0,0 21 0,-1-21 15,-20 21-15,21 0 0,0 0 16,0 0-16,-1 0 0,1 0 0,-21 0 16,21 0-16,0 21 0,-22 0 15,22 21-15,0-21 0,-21 22 0,20-22 16,-41 64-16,63-64 15,-21 21-15,21-21 0,0 22 16,0-22-16,0 0 0,0 0 0,21 0 16,0-21-16,0 0 0,0 0 0,1 0 15,20 0-15,-21 0 0,0 0 16,0 0-16,22-21 0,-22 0 0,0 0 16,21 0-16,-20-1 0,-1-20 15,0 21-15,0-21 0,0-1 0,0 22 16,1-21-16,-1 21 0,42-64 15,-63 64 1,0 0-16,21 21 16,-21 21-1,0 0-15,0 0 0,-21 0 0,21 0 16,0 1-16,0 20 0,-21-21 16,21 0-16,0 22 0,0-22 0,0 21 15,0-21-15,0 0 0,0 1 0,0-1 16,21 0-16,0-21 15,1 0-15,-1 0 0,0 0 16,0 0-16,0-21 0,0 21 0,1-21 16,-1-1-16,21-20 0,-21 21 15,0-21-15,1-1 0,41-41 16,-21-22-16,-20 42 16,-1 1-16,0-1 0,-21 22 15,0-22-15,21 22 0,-21 0 0,0-1 16,0 22-16,0 0 0,0 0 0,-21 21 15,0 0-15,0 0 16,-1 21-16,1 21 0,0-20 0,0 20 16,0 0-16,21 1 0,0-1 0,0 0 15,0 22-15,0-22 0,0 0 16,0 43-16,21-43 0,-21 1 16,21-1-16,0 0 0,0-20 0,1-1 15,20 0-15,-21 0 0,0 0 16,22-21-16,-22 0 0,21 0 15,0 0-15,-20 0 0</inkml:trace>
  <inkml:trace contextRef="#ctx0" brushRef="#br1" timeOffset="-193026.66">8064 11959 0,'0'-21'0,"0"42"0,0-84 0,0 42 0,0-1 15,0 1-15,0 42 32,0 22-32,0-1 0,0 0 0,0 22 15,0-1-15,0 64 16,0-63-16,0-1 0,0 1 0,0-1 15,-21-20-15,0 20 0,21-20 16,-21-1-16,21 0 0,-21 1 0,21-22 16,0 21-16,-21-21 15,21 0-15,-22-21 0,1 0 16,0-21-16,0 0 16</inkml:trace>
  <inkml:trace contextRef="#ctx0" brushRef="#br1" timeOffset="-192587.37">7705 12298 0,'0'-21'0,"0"42"0,0-85 0,21 43 0,21-85 15,-21 85 1,22-21-16,-22 21 0,21-22 16,-21 22-16,22 0 0,-1-21 0,0 42 15,1-21-15,-1-1 0,0 22 0,1 0 16,-1 0-16,-21 22 0,21-1 15,-20 21-15,20 64 16,-42 0-16,0-64 16,-21 0-16,0 22 0,-22-22 0,22 1 15,-21-1-15,-22 0 0,22-21 16,-43 43-16,43-43 0,0 0 16,-1-21-16,22 0 0,-42 0 15,41-21 1,22 0-1,0 0-15,0 0 0,22 21 16,-1 0-16,0 0 16,0 0-16,21 0 0,-20 21 15,-1 0-15,0-21 0,64 63 16,-64-41-16,0-1 0,0 0 16,21-21-16,-20 21 0,-1 0 15,0-21-15,0 21 0,0 1 16,0-22-16,1 0 0,-22 21 0,21-21 0,0 0 15,0 0 1,0 0-16</inkml:trace>
  <inkml:trace contextRef="#ctx0" brushRef="#br1" timeOffset="-192228.58">8594 12552 0,'21'0'0,"0"0"0,0 0 16,0 0-16,0-21 0,1 21 0,-1-21 15,0 21-15,0-22 0,0 22 16,0-21-16,1 21 0,20-21 16,-21 21-16,0-21 0,-21 0 15,-21 21 1,0 0-16,0 0 15,0 0-15,-22 0 0,22 21 16,-21 0-16,-1 0 0,22 0 0,0 1 0,-21-1 16,21 0-16,-1 0 0,22 21 15,0-20-15,0 20 0,0 0 16,0-21-16,0 1 0,22-1 16,-1-21-16,0 0 0,42 0 15,1 0 1,-22 0-16,-21 0 0,22-21 0,-1-1 15,0 22-15</inkml:trace>
  <inkml:trace contextRef="#ctx0" brushRef="#br1" timeOffset="-172477.34">9546 12425 0,'21'0'16,"-21"-21"-16,21 21 15,-21-21-15,22 21 16,-22-22-16,21 22 0,-21-21 0,21 0 31,-42 21 32,21 21-48</inkml:trace>
  <inkml:trace contextRef="#ctx0" brushRef="#br1" timeOffset="-161265.08">9504 12446 0,'21'0'79,"-21"-21"-79,21 0 0,0 21 0,0-21 15,1-1-15,-22 1 16,21 21-16,-21-21 0,0 0 15,-21 21 1,-1 0-16,1 0 16,0 0-16,0 0 0,0 0 15,0 21-15,-1 0 0,1-21 0,0 21 16,0 1-16,21-1 0,-21 0 0,21 0 16,-21-21-16,21 21 0,0 0 15,0 1-15,0-1 0,0 0 0,0 0 16,0 0-16,21-21 15,0 21-15,0-21 0,0 22 16,0-22-16,1 21 0,-1-21 0,0 21 16,0-21-16,0 21 0,0 0 15,-21 0-15,0 1 0,0-1 16,0 0-16,-21-21 16,0 21-16,0-21 0,0 0 0,0 21 15,-1-21-15,1 0 0,0 0 16,0 0-16,0 0 0,0 0 0,-1 0 15,1 0-15,-21 0 0,21 0 16,0-21-16,-1 21 0,1 0 0,0 0 16,0 0-16,0 0 0,0 0 15,42 0 17,0 0-32,0 0 15,0 0-15,0-21 0</inkml:trace>
  <inkml:trace contextRef="#ctx0" brushRef="#br1" timeOffset="-160809.02">10033 12425 0,'0'0'0,"0"-21"0,0 0 15,-21 21-15,0 0 0,21-22 16,-22 22-16,1 0 0,0 0 15,0 0-15,0 22 16,0-22-16,21 21 0,-22 0 0,22 0 16,-21 0-16,0 22 0,21-22 15,0 0-15,-21 21 0,21-21 16,-21 22-16,21-22 0,0 21 0,0-21 16,0 1-16,0-1 0,21 0 15,0 0-15,0-21 0,0 0 0,22 0 16,-22 0-16,21 0 0,-21 0 15,22 0-15,-22-21 0,42-21 16,-41 20-16,-1 1 0,0 0 0,0 0 16,-21 0-16,0 0 15,0-1-15,0 1 0,0 0 0,0-21 0,0 21 16,-21-1-16,0 1 16,0 21-16,-1-21 0,-20 21 0,21 0 15,0 0-15,0 0 0,-1 0 0,1 0 16,0 0-16,0 21 15,21 0-15,0 1 16,0-1 0,21-21-16,0 0 0,0 0 15,1 0-15,-1 0 0</inkml:trace>
  <inkml:trace contextRef="#ctx0" brushRef="#br1" timeOffset="-159472.78">10329 12404 0,'0'21'47,"0"0"-47,0 0 16,-21 0-16,21 1 0,0-1 16,0 0-16,0 0 0,0 0 0,0 0 15,0 22-15,0-22 0,0 0 16,0 0-16,0 0 15,21-21-15,0 0 0,-21 22 0,22-22 16,-1 0-16,0 0 0,0-22 16,0 22-16,0-21 0,-21 0 15,22 0-15,-1 0 0,-21 0 16,0-1-16,0 1 0,0 0 16,0-21-16,0 21 0,0-1 0,0 1 15,0 0-15,0 0 0,0 0 16,0 42 31,0 0-47,0 0 0,0 0 15,0 1-15,0-1 0,0 0 16,0 0-16,0 0 0,0 0 16,0 1-16,21-1 0,-21 0 0,21 0 15,0 0-15,-21 0 16,21-21-16,1 0 0,-22 22 0,21-22 15,0 0-15,0 0 0,0 0 0,0 0 16,1 0-16,-1-22 0,0 1 16,0 0-16,0 0 0,0 0 15,1-22-15,-22 22 0,0 0 16,0 0-16,0 0 0,0 0 0,0-1 16,0 1-16,21 21 46,-21 21-46,21 1 16,-21-1-16,21 0 16,-21 0-16,21 0 0,0 0 0,-21 1 15,0-1-15,22 0 0,-22 0 16,21-21-16,0 21 0,0-21 16,0 0-16,0 0 15,1 0-15,-1 0 16,0 0-16,0-21 0,0 0 15,0 0-15,1 0 16,-22-1-16,21 1 0,-21 0 16,0 0-16,21 0 0,-21 0 0,21-1 15,-21-20-15,0 21 0,21 21 16,-21-21-16,21 21 0,1 0 31,-1 0-15,-21 21-16,-21-42 94,-1 21-79,1 0-15,0 0 31,21 21-31,-21-21 0,21 21 0,-21 0 16,21 0-16,0 1 0,-21-1 16,21 0-16,0 0 0,-22 0 15,22 0-15,0 1 0,0-1 0,0 0 16,0 0-16,0 0 16,0 0-16,22-21 0,-1 0 15,0 0 1,0 0-16,0 0 15,0 0-15,1-21 0,-1 21 16,0-21-16,0 0 0,0 21 0,0-21 16,1 0-16,20-1 0,-21 1 15,21 0-15,-20 0 0,-1-21 0,0 20 16,0 1-16,0 0 0,-21 0 16,0 0-16,0 0 0,0-1 15,-21 22-15,0 0 16,0 0-16,0 0 0,-1 0 15,22 22-15,-21-22 0,21 21 16,0 0-16,-21 0 0,21 0 16,0 0-16,0 1 0,0-1 15,0 0-15,0 0 0,21-21 0,-21 21 16,21 0-16,-21 1 0,22-22 0,-1 21 16,0-21-16,0 0 15,0 0-15,0 0 0,1 0 0,-1 0 16,0 0-16,0 0 0,21-43 15,-20 43-15,-22-21 0,21 0 16</inkml:trace>
  <inkml:trace contextRef="#ctx0" brushRef="#br1" timeOffset="-158809.39">3937 13822 0,'0'0'16,"0"21"-1,0 0-15,0 0 0,0 22 16,0-1-16,0-21 0,0 22 0,0-1 16,0 0-16,0 1 0,0-22 15,0 21-15,0 0 0,0 1 0,0-22 16,0 0-16,0 21 0,-21-20 0,21-1 15,0 0-15,-21-21 32,21-21-17,0 0-15</inkml:trace>
  <inkml:trace contextRef="#ctx0" brushRef="#br1" timeOffset="-158512.58">4318 14139 0,'0'22'0,"21"-22"31,-21-22-15,0 1-16,21 21 0,-21-21 31,-21 21-15,0 0-16,21 21 15,0 0-15,0 1 16,0-1-16,21-21 31,0 0-31</inkml:trace>
  <inkml:trace contextRef="#ctx0" brushRef="#br1" timeOffset="-157665.35">5249 13737 0,'0'0'0,"0"-21"16,0 0-16,-21 21 16,0 21-1,21 0 1,0 0-16,-21 22 0,21-1 16,0 0-16,0 1 0,0-1 15,0 0-15,0 22 0,0-22 0,0 1 16,-21 20-16,21-21 0,0 1 15,0-22-15,0 21 0,0-21 0,0 1 16,0-1-16,0 0 0,0 0 16,0-42 15,0 0-31,0 0 0,0-1 0</inkml:trace>
  <inkml:trace contextRef="#ctx0" brushRef="#br1" timeOffset="-157356.52">4995 13970 0,'0'0'0,"-42"-85"16,42 64-16,0-21 0,0 21 15,0 0-15,0-22 0,21 22 16,0 0-16,0 0 0,22 0 0,-1-1 16,0 1-16,1 21 0,-1 0 15,22 0-15,-1 0 0,1 0 0,-1 21 16,-21 1-16,1 20 0,-22-21 15,21 21-15,-42 1 0,0-1 16,0 0-16,0 1 0,-42-1 0,21 0 0,-22-20 16,1 20-16,21-21 0,-21 21 15,-1-20-15,22-1 0,0 0 16,0-21-16,0 21 0,-1 0 0,44-21 62,-1 0-62,0 0 0</inkml:trace>
  <inkml:trace contextRef="#ctx0" brushRef="#br1" timeOffset="-156984.74">5673 14161 0,'0'-22'16,"0"1"-16,21 0 15,0 21 1,-21-21-16,21 21 0,0 0 16,0 0-16,22 0 0,-22 0 0,0 21 15,0 0-15,0-21 0,1 21 16,-1 1-16,0-1 0,-21 21 16,0-21-16,0 0 0,0 1 0,0 20 15,0-21-15,-21 0 0,0 0 0,-1 1 16,22-1-16,-21-21 15,21-21 17,0-1-32,0 1 0,0 0 15,0-21-15,0 21 0,0-1 0,0-20 16,0 21-16,0 0 0,0-22 0,21 22 16,-21 0-16,22 0 0,-1 0 15,0 21-15,-21-21 0,21-1 0,0 22 16,0-21-16,1 21 0,-1 0 0,0-21 15</inkml:trace>
  <inkml:trace contextRef="#ctx0" brushRef="#br1" timeOffset="-156612.95">6371 13928 0,'0'21'0,"0"0"15,0 0-15,-21 0 0,0-21 16,0 22-16,21-1 0,-22 0 0,1 0 15,0 21-15,21-20 0,0-1 16,0 0-16,-21 0 0,21 21 0,0-20 16,0-1-16,0 0 0,0 0 15,21 0-15,0-21 0,0 21 0,1-21 16,-1 0-16,0 0 0,21 0 0,-21 0 16,22-21-16,-22 0 0,21 0 15,-21 0-15,1 0 0,-1-1 0,0 1 16,0 0-16,-21 0 0,0 0 15,0 0-15,0-22 0,-21 22 16,21 0-16,-42 0 0,20 0 0,1-1 16,-21 1-16,21 0 0,-22 21 15,22 0-15,0 0 0,-21 0 16,21 0-16,-1 0 0,22 21 16,0 0-1,43-21 1,-22 0-16,0 0 15,0 0-15</inkml:trace>
  <inkml:trace contextRef="#ctx0" brushRef="#br1" timeOffset="-156291.62">6752 13928 0,'-21'21'15,"21"64"1,0-64-16,0 21 0,0-21 0,0 22 16,0-1-16,0 21 0,0 43 15,0-21-15,0-22 0,0 1 16,0-1-16,-21 22 0,0 42 16,21-42-16,-22-22 0,1 1 15,0 20-15,21-20 0,-21-1 0,0 1 16,21-1-16,0-20 0,0 20 0,-21-20 15,21 20-15,0-42 16,0-42 0,0-21-16,0 21 15,0-43-15,21 22 0,-21-22 16,21 1-16,0-22 0</inkml:trace>
  <inkml:trace contextRef="#ctx0" brushRef="#br1" timeOffset="-155972.54">6604 14034 0,'0'0'0,"-21"-22"0,21 1 0,-21 0 15,-1 0-15,22 0 16,0 0 0,22 21-16,-1 0 0,21 0 15,-21 0-15,0 0 0,22 0 16,-22 0-16,21 0 0,-21 21 0,1 0 15,-1 0-15,-21 0 0,0 0 16,0 1-16,0-1 0,0 0 16,0 0-16,0 0 0,0 0 0,-21 1 15,-1-22-15,1 21 0,-21 0 0,21 0 16,0-21-16,-1 21 0,1 0 16,0-21-16,0 0 15,21-21 1,0 0-1,21 0-15,0 0 0,0 0 16</inkml:trace>
  <inkml:trace contextRef="#ctx0" brushRef="#br1" timeOffset="-155612.75">7112 14012 0,'0'0'0,"21"0"16,0 0-16,-21-21 0,21 21 15,1-21-15,-1 0 16,-21 0-16,21 21 0,-21-21 0,0-1 16,0 1-1,-21 21 1,0 0-16,-1 21 15,1 1-15,0-1 0,0-21 16,0 42-16,0-21 0,-1 0 0,22 1 16,-21-1-16,21 0 0,0 0 0,0 0 15,0 0-15,0 1 0,0-1 16,21 0-16,1-21 0,-1 0 16,0 0-16,0 0 0,0 0 0,0 0 15,1 0-15,-1 0 0,0 0 16,0-21-16,-21 0 0,21 21 15,0-22-15</inkml:trace>
  <inkml:trace contextRef="#ctx0" brushRef="#br1" timeOffset="-155282.93">7451 13907 0,'0'0'0,"0"-22"16,0 1-1,21 21 1,0 0-1,0 0-15,0 21 0,0 1 16,1-1-16,-1 0 0,-21 0 16,0 0-16,21 0 15,-21 1-15,0-1 0,0 0 0,0 0 16,0 0-16,0 0 0,0 1 16,-21-1-16,0-21 15,21-21 16,0-1-31,0 1 0,0 0 16,21 0-16,-21 0 0,0 0 16,0-22-16,21 22 0,0 0 15,0 0-15,-21 0 0,21-1 0,1 1 16,-1 0-16,0 0 0,0 0 16</inkml:trace>
  <inkml:trace contextRef="#ctx0" brushRef="#br1" timeOffset="-154518">8276 13462 0,'0'-21'16,"-21"21"-16,0 0 0,0 0 16,-1 0-1,22 21-15,-21 0 0,21 22 16,0-22-16,-21 21 0,21 0 0,-21 1 15,0-1-15,21 0 0,-21 1 16,21-1-16,0 0 0,0-20 16,-22 20-16,22-21 0,0 21 0,0-20 15,0-1-15,0 0 0,0 0 16,22-21-16,-1 21 0,0-21 16,0 0-16,0 0 0,0 0 15,22-21-15,-22 21 0,0-21 16,0 0-16,0 0 0,1-1 0,-22 1 15,21 0-15,0 0 0,-21 0 0,0 0 16,0-1-16,0 1 16,0 42 15,0 1-31,0-1 0,0 0 16,0 0-16,-21 0 0,21 0 0,0 1 15,-21-1-15,21 0 0,0 0 16,0 0-16,21-21 15,0 0-15,0 0 0,0 0 0,0 0 16,1 0-16,20-21 0,-21 0 16,0 21-16,0-21 0,1 0 0,-1-1 15,0-20-15,-21 21 0,21 0 0,-21 0 16,21-22-16,-21 22 0,0 0 16,0 0-16,0 0 15,0 42 1,0 0-1,0 0-15,0 0 0,0 0 0,0 1 16,0 20-16,0 0 0,0-21 0,0 22 16,0-1-16,0 0 0,0 22 15,0-1-15,-21 1 0,0-1 0,0 1 16,0-1-16,-1 22 0,1-21 0,0-1 16,0 1-16,0-1 0,0-21 15,-1 22-15,1-22 0,0 1 16,21-22-16,-21 21 0,21-21 0,-21-21 0,21 21 15,0-42 1,0 0 0,0 0-16,0 0 0,0 0 15,0-1-15,0 1 0,0-21 16,0 21-16,0 0 0,0-1 0,0-20 16,0 21-16,0-21 0,0-1 0,0 1 15</inkml:trace>
  <inkml:trace contextRef="#ctx0" brushRef="#br1" timeOffset="-154298.12">7832 13864 0,'0'0'0,"0"-21"16,21 0-1,0 21-15,0-21 0,43 0 16,-22 21-16,21-22 0,-20 22 15,-1-21-15,0 21 0,1-21 0,-1 21 16,0 0-16,1-21 0,-22 21 16,0 0-16,0 0 0,0 0 0,1-21 15</inkml:trace>
  <inkml:trace contextRef="#ctx0" brushRef="#br1" timeOffset="-153248.43">9377 13970 0,'21'0'31,"0"0"-31,0 0 16,0 0-16,1 0 0,-1 0 0,21-21 16,0 0-16,-20 0 0,20 21 15,0-22-15,1-20 0,-1 21 16,-21 0-16,21 0 0,-20-1 0,-1-20 16,0 21-16,-21 0 0,0-22 0,0 22 15,0 0-15,0-21 0,-21 21 16,0-1-16,-1 1 0,1 21 0,-21-21 15,21 21-15,0 0 0,-1 0 16,1 0-16,-21 21 0,21 0 0,0 1 16,-1 20-16,1 0 0,0 22 0,21-22 15,0 22-15,0-1 0,0 1 16,-21 20-16,21-20 0,-21 20 0,21 1 16,0 21-16,0-21 0,-21-1 15,-1 22-15,22-21 0,-21-1 16,21 1-16,0 0 0,0-1 0,0 1 15,0-21-15,0 84 16,0-106-16,0 0 0,0 22 0,0-43 16,0 21-16,0-20 0,21-1 15,1-21-15,-1 0 0,21 0 0,-21 0 16,0 0-16,1-21 0,20-1 16,0-20-16,-21 0 0,22-1 0,-1 1 15,-21 0-15,22-22 0,20-42 16,-42 43-16,-21-64 15,0 63-15,0 1 0,0-1 16,-42 1-16,21-1 0,-22 22 0,1 0 0,-21-1 16,20 1-16,-20 21 15,20 0-15,-20 0 0,21 21 0,-1 0 16,1-22-16,21 22 0,-22 0 0,86-21 47,-22 21-47,0-21 0,21 21 0,1-21 15,-1 0-15,22 21 0,-22-21 16,21-1-16,1 1 0,-22 0 16,22 0-16,-22 0 0,64-43 15,-64 43-15,-21 0 0,22 0 16,-22 0-16,0-1 0,-21 1 0,0 0 16,0 0-16,-21 21 46,21 21-46,-21 0 0,21 0 16,-21 1-16,21-1 0,0 0 16,0 21-16,0-21 15,0 1-15,21-22 32,0 0-17,-21-22-15,21 1 0,-21 0 16</inkml:trace>
  <inkml:trace contextRef="#ctx0" brushRef="#br1" timeOffset="-152915.62">10245 13758 0,'0'0'16,"-22"0"-16,-20 0 15,42 22-15,-21-22 16,21 21-16,0 0 0,0 0 31,21-21-31,0 0 16,0 0-16,1-21 0,-1 21 15,0-21-15,0 0 0,-21-1 16,21 1-16,-21 0 0,0 0 16,0 0-16,-21 21 15,0 0-15,0 0 16,0 0-16,-1 0 0,1 21 15,0 0-15,0 0 16,21 0-16,0 1 0,0-1 16,21-21-1,0 0 1,0 0-16,1 0 0,-1 0 0</inkml:trace>
  <inkml:trace contextRef="#ctx0" brushRef="#br1" timeOffset="-152640.78">10731 13335 0,'-21'0'16,"0"0"-16,21 21 16,-21 0-16,21 1 0,0-1 15,-21 21-15,21-21 16,0 22-16,0-1 0,0 21 15,0-20-15,-21 20 0,-1-20 0,22-1 16,-21 0-16,21 22 0,0-22 0,0-21 16,-21 22-16,21-1 0,-21 0 15,21-21-15,0 1 0,0-1 16,21-21 0,0-21-16,0 21 15,1-22-15</inkml:trace>
  <inkml:trace contextRef="#ctx0" brushRef="#br1" timeOffset="-152282.45">10880 13928 0,'21'0'31,"0"0"-15,0 0-16,0 0 0,0 0 0,1 0 15,-1 0-15,0-21 0,0 21 16,0-22-16,-21 1 0,0 0 16,0 0-16,0 0 0,0 0 15,0-1 1,-21 22-16,0 0 16,0 0-16,0 22 0,-1-1 0,1 0 15,0 0-15,0 21 0,0-20 16,21 20-16,0-21 0,0 21 0,0 1 15,0-22-15,0 21 0,0-21 0,0 1 16,21-1-16,0 0 0,21 0 16,-20-21-16,20 0 0,21 0 0,-20 0 15,-1 0-15,0 0 0,22-21 16,-22 21-16,1-21 0,-22 0 0,21 21 16</inkml:trace>
  <inkml:trace contextRef="#ctx0" brushRef="#br1" timeOffset="-151116.89">3746 15833 0,'-21'0'16,"0"0"-16,0 0 0,0 0 15,21-21-15,-21 21 0,21-22 16,-22 1-16,22 0 0,0 0 16,0 0-16,0 0 15,0-1-15,0 1 0,0 0 16,22 21-1,-1 0-15,0 0 0,0 0 16,0 21-16,0 0 0,1 1 16,-22 20-16,21 0 0,-21 1 15,21-1-15,-21 21 0,0 1 16,0-22-16,0 22 0,-21-1 16,0 1-16,-1-22 0,1 22 0,-21-22 15,0 0-15,20 1 0,-20-1 16,0 0-16,21-21 0,-22 1 0,22-1 15,-21 0-15,-1 0 0,22-21 16,-21 0-16,21 0 0,0 0 0,-22-21 16,22 21-16,0-42 0,21 20 15,0 1-15,-21-21 0,21 0 0,0-1 16,0 1-16,0 21 0,21-22 16,-21 1-16,21 21 0,0 0 15,0 0-15,22-1 0,-22 22 0,0 0 16,21 0-16,-20 22 0,20-1 15,-21 0-15,21 0 0,-20 0 0,20 22 16,-21-22-16,0 0 0,22 21 16,-22-21-16,0 1 0,-21-1 0,21 0 15,0 0-15,0 0 0,-21 0 16,22-21-16,-22 22 16,21-22-16,0 0 0,0 0 15,0 0-15,-21-22 16,21 1-16,1 21 0,-1-21 15</inkml:trace>
  <inkml:trace contextRef="#ctx0" brushRef="#br1" timeOffset="-150873.37">4170 16298 0,'21'0'31,"0"0"-16,-21-21-15,21 21 16,0 0-16,1 0 16,-44-21 46,22 0-46,0 0-16</inkml:trace>
  <inkml:trace contextRef="#ctx0" brushRef="#br1" timeOffset="-149998.78">5482 15663 0,'-21'0'0,"0"0"0,0 22 16,21-1-16,-22 0 0,22 0 15,0 0-15,0 0 0,0 1 0,0-1 16,0 0-16,22-21 16,20 0-16,-21 0 0,0 0 0,22 0 15,-1 0-15,0 0 16,1 0-16,-1-21 0,21 0 0,-20-1 16,-1 1-16,22-21 0,-22 21 0,0 0 15,-21-22-15,22 22 0,-22-21 16,-21 21-16,0-22 0,0 22 0,0-21 15,-21 21-15,-22-1 0,22 1 16,-21 0-16,0 21 0,-1 0 0,1 0 16,0 21-16,-1 0 0,1 1 15,0-1-15,-1 21 0,22-21 16,0 22-16,-21-1 0,42 0 0,0 1 0,0-1 16,0 0-16,0 1 0,0-1 15,21-21-15,0 21 0,0-20 16,21 20-16,1-21 0,-1-21 15,0 21-15,1-21 0,-1 0 0,22 0 16,-22 0-16,0 0 0,1 0 0,-1 0 16,0-21-16,-21 21 0,1 0 15,-1-21-15,-42 21 16,-22 0 0,1 0-16,0 21 0,-1 0 0,-20-21 15,20 21-15,-20 1 0,-1 20 16,1-21-16,-1 0 0,22 22 15,-21-22-15,20 21 0,1 0 0,21-20 16,0 20-16,-1-21 0,22 21 16,0-20-16,0-1 0,22 0 0,-1 0 15,0 0-15,21 0 0,-21 1 16,22-22-16,-1 0 0,22 0 0,-22 0 16,0 0-16,22 0 0,-22 0 15,0-22-15,22 1 0,-22 0 0,1 0 16,-1 0-16</inkml:trace>
  <inkml:trace contextRef="#ctx0" brushRef="#br1" timeOffset="-149739.92">6329 16066 0,'0'0'0,"21"21"31,0 0-15,-21 0-16,21 0 0,0 0 0,1 1 15,-1-1-15,21 0 0,-21 0 0,0 21 16,1-20-16,-1-1 0,0 0 16,0 0-16,0-21 0,0 21 0,1 0 15,-22 1-15,21-1 16,0-21-16,0 0 16,0 0-16,0 0 15,1-21 1,-1 21-16,-21-22 0,21 1 0,0 0 15</inkml:trace>
  <inkml:trace contextRef="#ctx0" brushRef="#br1" timeOffset="-149540.45">6921 16150 0,'0'0'0,"0"-21"0,0 0 15,-21 21 1,0 0-16,0 0 0,0 0 16,-22 0-16,22 21 0,-21 0 15,-22 43-15,22-43 0,0 0 16,-1 21-16,1-20 0,0 20 0,21-21 15,-22 21-15,22-20 0,0-1 16,0 0-16,0 0 0,21 0 16,0 0-16,21-21 15,21 0 1,-21 0-16,22-21 0,-22 21 0</inkml:trace>
  <inkml:trace contextRef="#ctx0" brushRef="#br1" timeOffset="-149247.45">7472 16066 0,'0'0'0,"0"-22"16,0 1-16,-21 21 16,-1 0-16,-20 0 0,21 0 15,0 21-15,0-21 0,-22 22 16,22-1-16,0 0 0,0 21 0,0-21 15,-1 22-15,1-22 0,21 21 16,-21-21-16,21 22 0,0-22 0,0 21 16,0-21-16,0 1 0,0-1 0,0 0 15,21 0-15,0 0 0,1 0 16,-1 1-16,0-22 0,21 0 0,-21 0 16,1 0-16,20 0 15,0 0-15,-21-22 0,22 22 0,-1-21 16,0 0-16,-20 0 0</inkml:trace>
  <inkml:trace contextRef="#ctx0" brushRef="#br1" timeOffset="-148592.89">7832 16193 0,'0'0'0,"-22"0"0,22 21 15,-21-21-15,21 21 16,21-21 15,1 0-31,-1 0 0,0 0 0,0 0 16,0 0-16,0 0 0,22-21 15,-22 0-15,0 21 0,0-22 0,0 1 16,1 21-16,-22-21 0,0 0 0,0 0 16,0 0-16,0-1 0,0 1 15,0 0-15,-22 21 0,1 0 16,0 0-16,0 0 0,0 0 15,0 0-15,-1 0 0,1 21 16,0 22-16,0-22 0,0 0 0,21 0 16,-21 21-16,21 1 0,-22-22 0,22 21 15,-21-21-15,21 22 0,0-1 16,0-21-16,0 0 0,0 1 0,0-1 16,0 0-16,21 0 0,22 0 15,-22-21-15,0 0 0,21 0 0,1 0 16,20 0-16,-20 0 0,-1 0 15,0-21-15,1 0 0,-1 0 16,-21 0-16,21-22 0,1 22 0,-22-21 16,0-1-16,21 1 0,-20 0 15,-1-1-15,0-20 0,0 21 0,-21-22 16,0 1-16,21-1 0,-21 22 0,21-22 16,-21 22-16,0 21 15,0-22-15,0 1 0,0 21 16,-21 21-1,0 21-15,0 0 0,21 0 0,-21 22 16,0-1-16,21 0 0,0 1 0,-22 20 16,22 1-16,0-22 0,0 22 15,0-22-15,0 21 0,0-20 0,0-1 16,0 0-16,22-20 0,-1-1 0,0 0 16,0 0-16,0 0 0,0-21 15,1 0-15,20 0 0,-21 0 0,21 0 16,-20-21-16,20 0 0,-21 21 0,21-21 15,-20-22-15,20 22 0,-21 0 16,0 0-16</inkml:trace>
  <inkml:trace contextRef="#ctx0" brushRef="#br1" timeOffset="-132881.4">20701 1693 0,'0'-21'0,"21"0"0,-21 0 16,0 0-1,-21 21 17,0 0-32,21 21 15,-21-21-15,-1 21 0,1 0 0,0 0 16,-21 22-16,21-22 0,-1 21 0,1-21 16,-21 22-16,21-1 0,0-21 15,-1 22-15,1-1 0,21 0 16,-21 22-16,21-22 0,0 0 15,0 1-15,0-1 0,0 0 16,0 1-16,21 20 0,0-20 0,1-1 16,-1 0-16,0 1 0,21-1 15,1-21-15,-22 21 0,21-20 0,0-1 16,22-21-16,-22 21 0,1-21 16,20 0-16,-21 0 0,22 0 15,-1 0-15,1-21 0,-1 0 0,1-1 16,-22 1-16,22 0 0,-1 0 15,-20-21-15,20 20 0,-21-20 0,1 0 16,-22-1-16,21 1 0,-21 0 16,1-1-16,-1 1 0,-21 0 0,0-1 15,0 1-15,0 0 0,0-22 16,0 22-16,-21 0 0,-22-1 0,22 1 16,-21-22-16,-1 43 0,1-21 15,-21 0-15,20 20 0,-20 1 0,20 0 16,-20 21-16,21-21 0,-22 21 15,1 0-15,20 0 0,1 0 16,-22 0-16,22 21 0,0-21 16,21 21-16,-22 0 0,22 1 0,0-1 15,0 21-15,21-21 0,0 22 16,0-1-16,0-21 0,0 21 0,0-20 16,0 20-16,0-21 0,0 0 15,0 0-15,21 1 0</inkml:trace>
  <inkml:trace contextRef="#ctx0" brushRef="#br1" timeOffset="-132517.28">20849 2117 0,'0'0'0,"-21"0"15,0 21-15,0 0 16,21 0 0,0 0-16,0 1 0,0-1 15,0 0 1,21-21 0,0 0-16,0 0 15,-21-21 1,21 21-16,-21-21 15,0-1-15,0 1 16,0 0 0,-21 21-1</inkml:trace>
  <inkml:trace contextRef="#ctx0" brushRef="#br1" timeOffset="-132187.27">21167 2138 0,'-22'0'0,"22"21"0,-21-21 16,21 21-16,0 0 15,21-21 17,1 0-32,-1 0 0,0 0 15,-21-21 1,21 21-16,-21-21 16,-21 0 15,21 42 0,0 0-15,0 0-16,0 1 15,-21-22-15</inkml:trace>
  <inkml:trace contextRef="#ctx0" brushRef="#br1" timeOffset="-131831.46">20913 2582 0,'0'22'16,"0"-1"-16,21-21 31,0 0-31,0 0 0,0 0 0,22 0 16,-22 0-16,21-21 0,0 21 15,1-22-15,-1 22 0,-21-21 16,22 0-16,-22 21 0,0-21 16,0 0-16,-21 0 0,0-1 15,-21 22 1,0 0-1,0 0-15,-1 0 16,1 22-16,21-1 0,-21 0 16</inkml:trace>
  <inkml:trace contextRef="#ctx0" brushRef="#br1" timeOffset="-131492.64">21145 2921 0,'0'0'0,"-21"21"16,21 0-1,-21-21-15,21 22 0,0-1 0,0 0 16,0 0-16,0 0 0,0 22 15,0-22-15,0 0 16,0 21-16,0 1 0,0-22 0,-21 21 16,21-21-16,-21 22 0,21-22 15,-21 21-15,21-21 0,0 0 0,0 1 16,0-1-16,0-42 31,0-1-15,0 1-16,0 0 0</inkml:trace>
  <inkml:trace contextRef="#ctx0" brushRef="#br1" timeOffset="-131132.85">21082 3112 0,'0'0'0,"-21"0"0,-22 21 15,22 0-15,0-21 0,0 21 16,0 0-16,0 0 0,-1 1 15,1-22-15,0 21 0,0 0 0,0-21 16,0 21-16,21-42 31,21 21-31,0-21 16,0 0-16,0-1 0,0 1 16,22 0-16,-22 0 0,0 21 0,0-21 15,0 0-15,22 21 0,-22 0 16,0 0-16,0 0 0,0 0 15,1 0-15,-1 0 0,0 21 0,-21 0 16,21 0-16,0 0 0,0 0 16,-21 1-16,22-1 0,-22 21 0,0-21 15,0 0-15,0 1 0,0-1 16,0 0-16,0 0 0,21 0 0,-21 0 16,21-21-16,0 0 15</inkml:trace>
  <inkml:trace contextRef="#ctx0" brushRef="#br1" timeOffset="-124213.02">18140 3196 0,'0'0'0,"-21"-21"16,21 0 0,-22 21-16,1 0 15,21-21 1,-21 21 0,0 0-16,0 21 15,21 0-15,0 21 16,0-20-16,0 20 0,0 0 15,0 22-15,0-22 0,0 0 0,0 22 16,0-22-16,0 22 0,0-22 16,0 0-16,0 1 0,-21-1 0,21 0 15,0 1-15,0-22 0,-22 21 16,22-21-16,0 1 0,0-1 0,0 0 16,0 0-16,0-42 46,0 0-46,0 0 0,0-1 16,0-20-16,0 21 0,0-21 0</inkml:trace>
  <inkml:trace contextRef="#ctx0" brushRef="#br1" timeOffset="-123587.12">18097 2942 0,'0'0'0,"22"0"0,-1 0 16,106 0 0,-85 0-16,0 0 0,1 0 0,20 0 15,1 0-15,-22 0 0,22 0 16,-1 21-16,22-21 0,-43 0 15,0 0-15,1 0 0,-22 0 16,0 0-16,0 0 0,0 0 0,1 0 16,-1 0-16,0 0 15,-21 22 1,0-1 0,0 0-1,0 0-15,0 0 0,0 0 16,0 1-16,0-1 0,0 21 15,0-21-15,0 22 0,0-1 0,21 0 16,-21 1-16,0 20 0,0-21 16,0 1-16,0-1 0,0 0 0,0 1 15,0-1-15,0 0 16,0 1-16,0-1 0,0 0 0,0 1 0,0-1 16,0 0-16,0-20 15,0 20-15,0 0 0,0-21 0,0 1 16,-21-1-16,0 0 0,21 0 15,-21 0-15,-1-21 0,1 21 0,0-21 16,0 0-16,0 0 0,-22 0 16,1 22-16,0-22 0,-22 0 0,1 0 15,20 0-15,-20 0 0,-1 0 16,1 0-16,21 0 0,-22 0 0,43 0 16,-21 0-16,20 0 0,1 0 15,0 0-15,21-22 16,0 1-1,0 0 1,0 0-16,0 0 0</inkml:trace>
  <inkml:trace contextRef="#ctx0" brushRef="#br1" timeOffset="-123177.36">18203 3450 0,'-21'0'0,"42"0"31,0 0-15,1 0-16,20 0 0,-21 0 15,21 0-15,1 0 0,-22 0 0,21 0 16,1 0-16,-1 0 0,0 0 16,-21 0-16,22 0 0,-1 0 15,-21 0-15,0 0 0,22 0 0,-22 0 16,0 0-1,-42 0 17,0 0-32,0 0 15,-1 0-15,1 0 0,0 0 16</inkml:trace>
  <inkml:trace contextRef="#ctx0" brushRef="#br1" timeOffset="-122887.8">18119 3810 0,'21'0'0,"0"0"0,0 0 15,0 0-15,0 0 0,1 0 16,20 0-16,0 0 0,1 0 0,-1 0 15,0 0-15,-21 0 0,22 0 16,-1 0-16,0 0 0,-20 0 0,-1-21 16,0 21-16,0 0 0,-42 0 47,0 0-47,0 0 0,-22 0 15,22 21-15,0-21 0</inkml:trace>
  <inkml:trace contextRef="#ctx0" brushRef="#br1" timeOffset="-122667.93">18140 4085 0,'0'0'0,"106"0"15,-85 0 1,21 0-16,-21 0 0,0 0 0,1 0 16,-1 0-16,0 0 0,-21-21 15</inkml:trace>
  <inkml:trace contextRef="#ctx0" brushRef="#br1" timeOffset="-109284.09">23474 2053 0,'0'-21'0,"21"0"16,0 21 0,-21 21-1,0 0-15,0 0 16,0 1-16,0-1 15,-21 21-15,21-21 0,-21 0 0,21 1 16,-21-1-16,21 0 0,0 0 16,0 0-16,-22 0 0,22 1 0,0-1 15,0 0-15,-21 0 0,21 0 16,0-42 31,0 0-32,0 0-15,0 0 0,0-1 0,0 1 16,0 0-16,0 0 0,0 0 16,0 0-16,21-22 0,-21 22 0,0 0 15,22 0-15,-22 0 0,0-1 16,21 1-16,-21 0 0,21 21 16,0 0-16,0 0 15,0 0 1,-21 21-16,0 0 0,0 1 15,0-1-15,22 0 0,-22 0 16,0 0-16,0 0 16,0 1-16,21-1 0,-21 0 15,0 0-15,21-21 16,0 0-16,0 0 16,0 0-1,1 0-15,-1 0 16,-21-21-16,21 0 0,-21 0 15,0-1-15,0 1 16,21 0-16,-21 0 0,21 0 0,-21 0 16,0-1-16,21 22 15,-21 22 17,0-1-32,0 0 15,0 0-15,0 0 16,0 0-16,0 1 0,0-1 15,0 0-15,0 0 0,0 0 16,0 0 0,22-21 15,-22-21-31,21 21 0,0-21 16</inkml:trace>
  <inkml:trace contextRef="#ctx0" brushRef="#br1" timeOffset="-109020.25">24066 2074 0,'22'0'16,"-1"0"-1,0 0-15,21 0 0,-21-21 0,1 21 16,20 0-16,-21 0 15,0 0-15,22 0 0,-22 0 0,0 0 16,0 0-16,0 0 0,0 0 16,-42 0 15,0 0-31,0 0 16,0 21-16,0-21 0</inkml:trace>
  <inkml:trace contextRef="#ctx0" brushRef="#br1" timeOffset="-108768.64">24278 2096 0,'0'21'16,"0"0"0,-21 0-1,21 0-15,0 0 16,0 1-16,-21-1 0,21 0 15,0 0-15,-21 0 0,21 0 16,0 1-16,-22-1 0,22 0 16,0 0-16,0 0 15</inkml:trace>
  <inkml:trace contextRef="#ctx0" brushRef="#br1" timeOffset="-107904.99">23855 2582 0,'42'-21'15,"-21"21"-15,-21 21 79,-21-21-64,21 22-15,0-1 0,-21 0 16,21 0-16,-21-21 15,0 21-15,21 0 0,-22 1 0,1-1 16,0 0-16,21 0 0,-21 21 0,-43 1 16,43-1-16,0-21 0,0 22 15,-21-22-15,20 21 0,-20 0 16,0-20-16,21 20 0,-22 0 0,22 1 16,-21-1-16,21 0 15,-22-21-15,22 22 0,-21-22 0,21 21 16,-1-21-16,-20 22 0,21-22 0,-21 0 15,-1 21-15,1-20 0,21-1 16,-22 0-16,1 0 0,0 21 0,-1-20 16,1-1-16,0 21 0,21-21 15,-22 0-15,1 22 0,0-22 0,20 21 16,-20-21-16,-21 43 16,41-22-16,1-21 0,0 1 0,0-1 15,0 0-15,0 0 0,-1-21 0,22 21 16,-21 0-16,0 1 0,21-1 15,-21 0-15,0 0 0,0 0 16,21 0-16,-22 1 0,1-22 0,0 21 16,0 0-16,21 0 0,-21 0 0,0 0 15,-1 1-15,1-1 0,0 0 16,21 0-16,-21 0 0,0 0 0,0-21 16,21 22-16,0-1 0,-22-21 15,22 21 1,-21-21 31,21-21 0,0 0-47</inkml:trace>
  <inkml:trace contextRef="#ctx0" brushRef="#br1" timeOffset="-107220">21992 4339 0,'0'0'0,"-21"0"16,21-21-16,-21 0 0,21 0 31,0 42 16,0 0-47,0 0 16,0 0-16,0 1 0,0-1 15,0 0-15,0 0 0,0 0 16,-21 0-16,21 1 0,0-1 15,0 0-15,0 0 16,-22 0-16,22 0 16,-21-21-16,21 22 15,-21-1 1,21 0 0,-21-21-16,21 21 0,0 0 15,0 0 1,21-21 62,0 0-78,-21-21 16,21 0-16,1 21 0,-1 0 0,-21-21 15,21 21-15,0 0 0,0-21 16,0 21-16,1 0 0,-1 0 0,0-21 15,0 21-15,0 0 0,0 0 0,1 0 16,-1 0-16,0 0 16,0 0-1</inkml:trace>
  <inkml:trace contextRef="#ctx0" brushRef="#br1" timeOffset="-85444.07">12171 7747 0,'-21'0'46,"21"21"1,0 0-47,0 1 16,0-1 0,0 0-16,0 0 0,0 0 15,0 0-15,21-21 16,-21 22-16,21-1 0,0 0 15,0-21-15,0 21 0,1 0 0,-1-21 16,0 0-16,0 21 0,0-21 16,0 22-16,22-22 0,-22 0 0,0 0 15,0 21-15,0-21 0,22 0 0,-22 0 16,0 21-16,21-21 0,-20 0 16,20 0-16,-21 0 0,21 0 0,-20 0 15,20 0-15,0 0 0,1 0 0,-1-21 16,0 21-16,1-21 0,-1 21 15,-21-22-15,21 1 0,1 21 16,-1-21-16,-21 0 0,22 21 0,-1-21 16,0 0-16,-21-1 0,22 22 0,41-42 15,-62 21-15,20 0 16,0 0-16,1 21 0,-22-22 0,21 1 16,0 0-16,1 0 0,-1 0 0,22 0 15,-22-1-15,0 1 16,1 0-16,-1 21 0,-21-21 0,21 21 15,1-21-15,-22 21 0,21-21 0,22 21 16,-22 0-16,-21-22 0,22 1 16,-22 21-16,21 0 0,-21 0 15,22-21-15,-22 21 0,21 0 16,-21 0-16,22-21 0,-22 21 0,21 0 16,0 0-16,-20 0 0,20 0 15,-21 0-15,21 0 0,-20 0 0,20 0 16,-21 0-16,21 0 0,-20 0 0,-1 0 15,21 0-15,-21 0 0,22 0 16,-22 21-16,0-21 0,21 21 0,-21-21 16,1 21-16,-1-21 0,0 22 0,0-22 15,0 21-15,0 0 0,1-21 0,-1 21 16,0 0-16,0-21 0,0 21 16,-21 1-16,21-1 15,-21 0-15,0 0 16,0 0-16,0 0 0,0 1 15,0-1-15,0 0 16,0 0-16,0 0 16,0 0-16,0 1 0,0-1 15,22-21 1,-22 21-16,21-21 16,-21-21 46,21 0-46,-21-1-16,21 1 0,-21 0 15,0 0 1,21 0-16,0 0 0,-21-1 16,0 1-16,22 21 0,-1-21 15,0 0 1,0 21-16,-21-21 0,21 21 15,0-21-15,1-1 0,-1 22 16,0-21-16,0 21 0,-21-21 0,21 21 16,22-21-16,-22 21 0,0 0 15,0-21-15,0 21 0,22 0 0,-1-21 16,0 21-16,-21-22 16,22 22-16,-1 0 0,22-21 0,-22 21 0,0 0 15,1 0-15,-22 0 0,21 0 16,0 0-16,1-21 0,-1 21 0,-21 0 15,22 0-15,-22 0 0,0 0 0,21 0 16,-21 0-16,1 0 0,20 0 16,-21 21-16,21-21 0,-20 21 0,-1-21 15,21 0-15,0 22 0,-20-22 0,20 0 16,0 21-16,1-21 0,-1 0 16,0 21-16,1-21 0,-1 0 0,-21 21 15,21-21-15,1 0 0,-1 0 0,0 21 16,-20-21-16,20 0 0,43 0 15,-64 21-15,21-21 0,0 0 16,1 0-16,-22 0 0,21 22 16,1-22-16,-22 0 0,21 0 0,0 0 15,1 21-15,-22-21 0,21 0 0,1 0 16,-1 0-16,0 0 0,1 0 0,-22 0 16,21 0-16,0 0 0,-20 0 15,20 0-15,0 0 0,-21 0 0,22 0 16,-1 0-16,-21 0 0,22 0 15,-22 0-15,21-21 0,-21 21 0,22-22 16,-22 1-16,0 21 0,0-21 16,21 0-16,-20 21 0,-1-21 0,0 0 15,0-1-15,0 1 0,0 21 16,1 0-16,-22-21 0,0 0 16,21 21-16,0 0 15,-21-21 1,-21 21 15,0 0-31,-1 0 16,1 0-16</inkml:trace>
  <inkml:trace contextRef="#ctx0" brushRef="#br1" timeOffset="-83982.95">24596 9335 0,'0'0'0,"-22"0"16,22-22-16,-21 22 15,21-21 1,0 42 15,0 1-15,0-1-16,0 0 0,0 0 15,21 0-15,1 0 0,-1 1 16,0-1-16,-21 0 0,21-21 16,0 21-16,0-21 0,1 21 15,-1-21-15,0 0 0,0 0 16,21 0-16,-20 0 0,-1 0 0,21 0 16,-21 0-16,22 0 0,-22-21 15,21 21-15,-21-21 0,22 21 0,-22-21 16,21 21-16,0-21 0,-20-1 15,20 22-15,-21-21 0,21 0 0,-20 0 0,20 21 16,0-21-16,1 21 16,-1 0-16,-21-21 0,21 21 0,1 0 0,-1 0 15,0 0-15,1 0 0,-1 0 16,0 0-16,1 0 0,-1 0 0,0 0 16,-20 0-16,20 21 0,-21 0 15,0-21-15,0 21 0,1 0 0,-1-21 16,0 21-16,-21 1 0,21-22 0,-21 21 15,0 0-15,21 0 0,-21 0 16,21-21 0,-21 21-16,0-42 47,22 0-32,-1 0-15,-21 0 16,21 0-16,0-1 0,0 1 0,0 0 15,1 21-15,20-21 0,-21 0 0,21 21 16,-20 0-16,20-21 0,0 21 16,-21 0-16,22 0 0,-1 0 0,-21 21 15,64 0-15,-64 0 0,21 0 16,22 0-16,-43 1 16,21-1-16,-20-21 0,20 21 0,-21 0 15,21-21-15,-20 0 0,-1 0 0,21 0 16,-21 0-16,22 0 0,-22 0 15,42-21-15,-42 21 0,1-21 16,-1 0-16,0-1 0,0 1 16,0 0-16,0 0 0,1 0 0,-22-22 15,21 22-15,-21 0 0,21-21 16,0 42-16,-21-21 0,-21 42 31,0 0-31,0-21 16,-1 21-16,-20 0 0,21 0 0,-21 1 15</inkml:trace>
  <inkml:trace contextRef="#ctx0" brushRef="#br1" timeOffset="-82840.41">24236 10859 0,'-21'0'16,"21"21"15,0 0-31,0 0 0,0 0 15,0 0-15,0 1 0,0-1 16,0 0-16,0 0 0,0 0 16,21-21-16,-21 21 0,21 1 15,0-22-15,0 0 0,0 21 16,1-21-16,20 0 0,-21 0 0,21 0 16,1 0-16,-1 0 0,0-21 0,22-1 15,-22 1-15,22 0 0,-1 0 0,1 0 16,-1 0-16,1-22 0,-1 22 0,1 0 15,-1-21-15,1 20 0,-1 1 0,1 0 16,-1 0-16,-20 0 0,20 21 16,1-21-16,-1 21 0,1 0 0,-22 0 15,21 0-15,-20 0 0,20 0 16,-20 0-16,-1 0 0,21 0 0,-20 0 0,-22 21 16,21-21-16,-21 21 0,22-21 15,-22 21-15,0 0 0,0-21 16,0 21-16,1 1 0,-1-1 0,-21 0 15,21 0-15,-21 0 0,0 0 16,0 1-16,0-1 0,0 0 16,0-42 62,21 0-78,-21-1 0,21 1 15,0 0-15,1 0 0,-1 0 16,0 0-16,0-1 0,0 1 16,0 0-16,1 0 0,20 0 0,-21 0 15,0 21-15,22-22 0,-22 22 16,0 0-16,0 0 0,21 0 0,-20 0 16,-1 0-16,0 22 0,0-1 0,0-21 0,-21 21 15,21 0-15,1 0 0,-22 0 0,42 1 16,-42-1-16,21-21 15,-21 21-15,21-21 0,0 21 16,1-21-16,-1 0 0,0 0 0,0 0 16,0 0-16,0 0 15,1-21-15,-1 0 0,0 0 16,0-1-16,-21 1 0,21 0 16,-21 0-16,21 0 0,-21 0 0,0-1 15,22 1-15,-22 0 0,0 0 0,0 0 16,0 0-16,0-1 0,0 1 0,0 0 15,0 0-15,-22 0 0,22 0 16,-21-1-16,-21 1 0</inkml:trace>
  <inkml:trace contextRef="#ctx0" brushRef="#br1" timeOffset="-82299.87">25633 7451 0,'0'0'0,"-21"0"0,21 21 32,0 0-17,21 0-15,0 0 0,0 1 0,21 20 16,1 0-16,-1 1 0,22-1 15,-1 21-15,1 22 0,20-21 0,-20 20 16,20 1-16,1 0 0,0-1 0,-1 1 16,-20 0-16,21-22 0,-22 22 15,22-22-15,-43 1 0,22-1 0,-22 1 16,0-22-16,1 0 0,-22 1 16,0-1-16,0-21 0,-21 0 0,0 1 15,0-1-15,0 0 0,0 0 16,21-21-16,-21-21 31,0 0-15,0 0-16,0-1 0,0 1 0,0-21 15,0 21-15,0-22 0,0 1 0,0 0 16</inkml:trace>
  <inkml:trace contextRef="#ctx0" brushRef="#br1" timeOffset="-81941.08">27220 7916 0,'0'0'0,"0"-21"0,0 0 15,0 0-15,0 0 0,-21 0 0,0 21 16,21-22-16,-21 22 0,0 0 0,-1 0 16,1 0-16,0 0 0,0 22 15,-21-1-15,20 0 0,-41 0 0,21 21 16,-22 22-16,-84 63 15,84-64-15,-41 22 0,20-21 16,-21 20-16,0 1 0,0 0 0,22-1 16,-22 1-16,21 0 0,1-1 0,-1-20 15,21 20-15,1-20 0,21-22 0,-22 22 16,22-22-16,21 0 0,-22 1 16,22-22-16,0 21 0,0-21 0,21 1 15,0-1-15,0 0 0,0 0 31,0 0 1,0 0-17,21-21-15</inkml:trace>
  <inkml:trace contextRef="#ctx0" brushRef="#br1" timeOffset="-81485.34">25463 9948 0,'0'0'0,"-42"-42"16,21 21-16,0-21 0,0 20 0,-1-20 15,1 21-15,0-21 0,21 20 0,0 1 16,0 0-16,0 0 16,21 21-1,0 0-15,1 21 0,20 0 0,-21 0 16,21 22-16,-20-1 0,41 0 0,-21 1 16,22 20-16,-22-20 0,22 20 15,-1 1-15,1-1 0,-1 1 0,1-1 16,-1 1-16,1-1 0,-1 1 0,-20-1 15,20-21-15,22 85 16,-43-84-16,-21 20 0,22-20 0,-22 20 16,0-21-16,-21 1 0,0-1 0,21-21 15,-21 22-15,0-1 0,0-21 16,0 0-16,0 0 0,0 1 0,0-1 16,0 0-16,-21-21 15,0 0-15,0-21 16,-1 0-1,22-1-15</inkml:trace>
  <inkml:trace contextRef="#ctx0" brushRef="#br1" timeOffset="-81076.55">27009 9546 0,'0'0'0,"-22"0"0,-20 0 0,21 0 16,-21 0-16,-1 0 0,1 21 15,0 1-15,-1 20 0,1-21 0,-22 21 16,1 1-16,-1-1 0,-20 0 0,-1 1 15,0 20-15,1-20 0,-22 20 0,21-21 16,-21 22-16,22-1 0,-1-20 0,-84 63 16,105-43-16,1-21 0,-1 1 15,22-1-15,-22 0 0,22-20 16,0 20-16,21-21 0,-22 0 0,22 0 16,-21 1-16,21-1 0,-1 0 0,1-21 15,0 21-15,0-21 0,0 0 16,21 21-16,-21-21 0,-1 0 15,22-21 1,-21 0 0,21 0-16</inkml:trace>
  <inkml:trace contextRef="#ctx0" brushRef="#br1" timeOffset="-79989.06">14499 6287 0,'0'0'0,"0"-22"0,-42 1 0,21-21 0,-1 21 16,1 0-16,0-1 0,0-20 16,0 21-16,0 0 0,-1 0 0,1 21 15,21-22-15,-21 22 0,21-21 16,21 42-1,0 1 1,1-1-16,20 0 0,0 0 16,1 21-16,20-20 0,-21 41 0,22-21 15,-1 22-15,1-1 0,-1 1 0,1 21 16,21-1-16,-1-20 0,1 20 16,0 1-16,-1 0 0,1-1 0,0 1 15,-1-21-15,-20 20 0,20 1 0,-41-22 16,63 43-1,-64-42-15,0-22 0,1 0 0,-22-20 16,0-1-16,0 0 0,0 0 0,0 0 16,1-21-1,-1 0-15,0-21 0,-21 0 16,0 0-16,21 0 0,-21-1 16,0 1-16,21 0 0,-21-21 15,0 21-15,0-1 0,0-20 0,0 21 16,0 0-16,0-22 0,0 22 0</inkml:trace>
  <inkml:trace contextRef="#ctx0" brushRef="#br1" timeOffset="-79539.75">16023 5906 0,'0'0'16,"0"-22"-16,0 1 0,0 0 0,0 0 15,0 0-15,0 0 0,0-1 0,0 1 16,0 0 0,0 42-1,0 0-15,-21 1 16,-21-1-16,20 21 0,-20 0 15,-64 64-15,22-42 0,20-1 16,-42 22-16,22 0 0,-22-1 16,0 22-16,0 0 0,0 0 0,-21 0 15,21-1-15,1 1 0,-22 0 0,21 0 16,-106 63-16,127-84 16,1 0-16,-1-1 0,22-20 0,-1-1 15,-42 43-15,64-64 0,0 1 16,20-22-16,-20 21 0,21-21 15,0 1-15,0-1 0,-1-21 16,1 0-16,21-21 31,0-1-31,0 1 16,21 0-16,1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10:48:30.55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1482 1058 0</inkml:trace>
  <inkml:trace contextRef="#ctx0" brushRef="#br0" timeOffset="344.71">1545 910 0,'0'0'0,"0"-21"0,0 0 16,-21 0 0,0 0-16,0 21 0,21-22 0,-22 22 15,1 0 1,21 22-1,0-1-15,-21 21 16,21-21-16,0 22 0,0-1 16,0 0-16,0 1 0,0 20 0,0 1 15,0-22-15,0 21 0,0 1 16,-21-1-16,21-20 0,0 20 16,-21 1-16,21-1 0,0-20 15,0 20-15,0-21 0,0 1 16,-21-22-16,21 21 0,0-21 0,0 1 15,0-1-15,0 0 0,0-42 32,0 0-17,0-1-15,0 1 0</inkml:trace>
  <inkml:trace contextRef="#ctx0" brushRef="#br0" timeOffset="878.78">1122 1185 0,'0'0'0,"0"-21"0,-21 0 16,21 0-16,-22 0 0,22 0 0,0-1 16,0 1-16,0 0 0,22-21 15,-1 21-15,21-1 0,-21-20 16,22 21-16,20 0 0,1 0 0,-22-1 15,21 22-15,1 0 0,-1 0 16,1 22-16,-22-1 0,1 0 16,-1 21-16,0 1 0,-42-1 0,0 43 15,0-22-15,0-21 16,-21 22-16,0-22 0,-64 43 16,43-43-16,0 1 15,-1-1-15,1-21 0,0 21 0,20-20 16,-20-1-16,21-21 0,0 21 15,0-21-15,-1 0 0,1 0 16,0 0-16,0 0 0,0 0 16,21-21-16,21 21 31,0 0-31,0 0 0,0 0 16,1 21-16,-1 0 15,0-21-15,0 21 0,0 0 0,0 1 16,1-1-16,-22 0 0,0 21 15,21-21-15,0 1 0,0-1 16,-21 0-16,0 0 0,21-21 16,0 21-16,1-21 15,-22 21-15,21-21 16,0 0 15</inkml:trace>
  <inkml:trace contextRef="#ctx0" brushRef="#br0" timeOffset="1282.64">1905 1736 0,'21'0'0,"0"-21"31,0-1-31,1 1 15,-22 0-15,21 0 0,0 0 16,-21 0-16,21-1 0,0 22 16,-21-21-16,0 0 0,0 0 0,0 0 15,0 0-15,0-1 16,-21 22 0,0 0-16,0 0 0,0 22 0,-1-22 15,1 21-15,0 0 0,0 21 16,0-21-16,0 22 0,-1-1 15,1 0-15,21 1 0,-21-1 0,21 0 16,-21 1-16,21-22 0,0 21 16,0-21-16,0 1 0,0-1 0,0 0 15,21 0-15,0-21 0,0 0 16,1 0-16,-1 0 0,0 0 16,0 0-16,21 0 0,-20-21 0,20 0 15,0 0-15,-21-22 0,22 1 16,-1 0-16,22-1 0,-22 1 15</inkml:trace>
  <inkml:trace contextRef="#ctx0" brushRef="#br0" timeOffset="1649.87">2815 720 0,'0'0'0,"-21"0"16,0 0-16,0 0 15,-1 21-15,22 0 16,-21 21-16,0-20 0,0 41 16,21-21-16,-21 22 0,0-1 0,21 1 15,-22-1-15,1 1 0,21-1 16,-21 1-16,0-1 0,0 1 16,21-1-16,0 1 0,0-22 0,-21 22 15,21-22-15,0 0 0,0-20 16,0 20-16,0-21 0,0 0 0,0 0 15,21-21-15,0 0 0,-21 22 16,21-22-16,0 0 0,0 0 16,1 0-16,-1 0 0,0 0 15,-21-22-15,21 22 0,-21-21 16,0 0-16,21 21 16,-21-21-1</inkml:trace>
  <inkml:trace contextRef="#ctx0" brushRef="#br0" timeOffset="2296.5">2646 1947 0,'0'0'0,"0"22"0,0-1 16,0 0-16,21-21 31,0 0-31,0-21 16,0 0-16,22-1 15,-22 1-15,0 0 0,21 0 0,-20-21 16,20-1-16,-21 22 0,21-21 15,-20-1-15,20 1 0,-21 0 0,0 21 16,0-22-16,-21 22 0,0 0 16,0 0-16,0 0 15,-21 21 1,0 0-16,0 21 0,0-21 0,0 21 16,-1 0-16,1-21 0,0 21 15,0 0-15,21 1 0,0-1 16,0 0-16,21 0 15,0-21-15,0 0 16,1 0-16,-1 0 0,0 21 16,0-21-16,0 0 0,0 21 15,1 1-15,-22-1 16,0 0-16,0 0 0,0 0 0,0 0 16,0 1-16,0-1 15,0 0-15,0 0 0,0 0 0,0 0 16,0 1-1,21-22-15,0 0 16,0 0-16,0 0 0,0-22 0,1 22 16,20-21-16,-21 0 0,0 0 15,0 0-15,22-22 0,-22 22 16,0-21-16,21 21 0,-20-22 16,-1 22-16,0-21 0,-21 21 0,0 0 15,21-1-15,-21 1 0,0 0 16,0 0-16,0 42 31,0 0-31,0 0 0,0 22 16,-21-22-16,21 21 0,-21-21 15,21 22-15,0-22 0,0 21 0,0-21 16,0 1-16,0-1 0,0 0 0,0 0 16,0 0-16,21-21 31,0 0-31,0-21 0,0 0 15,-21 0-15,22 0 0</inkml:trace>
  <inkml:trace contextRef="#ctx0" brushRef="#br0" timeOffset="2482.58">3619 1312 0,'0'0'16,"-21"0"-16,0-21 15,0 21-15,0 0 0,0 0 16,-1 0 15,1 0-15,0 0-16</inkml:trace>
  <inkml:trace contextRef="#ctx0" brushRef="#br0" timeOffset="2666.48">2603 1566 0,'0'22'0,"22"-22"32,-1 0-32,0 0 15,0-22-15,21 1 0,-20 21 16,20-21-16,0 0 0,1 0 0,-1 0 15,21-1-15</inkml:trace>
  <inkml:trace contextRef="#ctx0" brushRef="#br0" timeOffset="4514.18">3873 1651 0,'0'-21'15,"0"0"-15,0 0 0,22 21 16,-22-22-16,21 22 0,0-21 0,0 0 15,0 21-15,0-21 0,1 21 16,-1 0-16,0 0 0,0 0 16,-21 21-1,0 0-15,0 0 0,0 1 16,0 20-16,0-21 0,0 21 16,0-20-16,0 20 0,0-21 0,0 21 15,0-20-15,0-1 0,0 0 16,0 0-16,0 0 0,0 0 0,21-42 31,0 21-15,-21-21-16,22 0 0,-1 0 0,0-22 15,0 22-15,0-21 0,0 21 16,1-22-16,-1 1 0,0 21 0,-21-21 16,21 20-16,0 1 0,-21 0 15,0 0-15,21 0 16,-21 42-1,0 0 1,-21 0-16,0 22 0,21-22 16,-21 0-16,21 21 0,-21 1 0,21-22 15,0 0-15,0 21 0,0-21 16,0 1-16,0-1 0,0 0 0,0 0 16,21-21-16,0 0 0,0 0 15,0 0-15,1 0 0,20 0 16,-21 0-16,21-21 0,1 0 0,-22 0 15,21-1-15,-21 1 0,22 0 16,-22 0-16,0-21 0,21 20 16,-42-20-16,22 21 0,-1 0 0,-21 0 15,21-1-15,-21 1 0,0 0 16,0 0-16,0 0 16,-21 42-1,21 0 1,0 0-16,-21 0 0,21 1 15,-22-1-15,22 0 0,0 21 0,0-21 16,0 1-16,0-1 0,0 21 16,0-21-16,0 0 15,0 1-15,22-1 0,-1-21 0,0 0 0,0 0 16,21 0-16,-20 0 16,20 0-16,-21-21 0,21 21 0,1-22 15,-22 1-15,21 0 0,1-21 0,-22 21 16,21-22-16,-21 22 0,22 0 15,-22-21-15,-21 20 0,21 1 0,-21 0 16,0 0-16,0 0 0,-21 21 47,21 21-47,0 0 0,-21 0 16,21 0-16,-22 22 0,22-22 15,-21 0-15,21 21 0,0-20 16,0-1-16,-21 0 0,21 0 0,0 0 15,0 0-15,0 1 16,0-44 0,0 1-1,0 0-15,21 0 0,-21 0 0,21 0 16,1-1-16,-1-20 0,-21 21 0,21-21 16,0 20-16,0 1 0,0 0 15,-21-21-15,22 42 0,-1-21 0,-21-1 16,21 22-16,0 0 15,-21 22 1,0-1-16,21 0 0,-21 0 16,0 0-16,0 0 0,0 22 15,0-22-15,0 0 0,0 21 0,21-20 16,-21-1-16,22 0 0,-1 0 16,0 0-16,21 0 15,1-21-15,-22 22 0,21-22 0,0 0 0,1 0 16,-1 0-16,0-22 0,1 1 15,-1 21-15,0-21 0,22-21 0,-43 21 16,21-1-16,1-20 0,-1 21 16,-21 0-16,0-22 0,1 22 0,-22-42 15,0 42-15,0-1 16,0 1-16,0 0 0,-22 21 16,-20-21-16,21 21 0,0 0 15,0 0-15,-1 0 0,-20 0 16,21 21-16,-21 0 0,20 0 0,1-21 15,0 22-15,0-1 0,0 0 0,0 21 16,21-21-16,0 1 0,0-1 16,0 0-16,0 0 0,0 0 0,0 0 15,21 1-15,0-22 0,0 0 16,0 21-16,0-21 0,1 0 16,-1 0-16,0 0 0,0 0 0,0 0 0,0 0 15,1 0 1,-1 21-16,-21 0 15,0 0-15,0 0 0,0 1 16,0-1-16,0 21 0,0-21 16,0 22-16,0-1 0,0 0 0,0 1 15,0-1-15,0 0 0,-21 22 0,21-1 16,0 1-16,0-1 0,-22 1 16,22-1-16,-21 1 0,21 20 0,0-20 15,-21-1-15,0 1 0,0 21 0,21-22 16,-21 1-16,-1-1 15,-20 64-15,21-85 0,-21 22 16,20-22-16,-41 22 0,42-22 16,-22-21-16,22 0 0,0 1 15,0-1-15,-21-21 0,20 0 16,1 0-16,0 0 0,-21-43 16,21 22-16,-1-21 0,22 21 0,-21-22 15,0-20-15,0-1 0</inkml:trace>
  <inkml:trace contextRef="#ctx0" brushRef="#br0" timeOffset="4733.82">4847 1207 0,'0'0'0,"0"-22"16</inkml:trace>
  <inkml:trace contextRef="#ctx0" brushRef="#br0" timeOffset="5309.99">8170 762 0,'0'0'0,"0"21"31,0 0-31,-21 22 16,0-1-16,21 0 0,-21 1 0,21 20 15,-21 1-15,-1-1 0,22 1 16,-21-1-16,0 1 0,21-22 0,-21 22 16,0-22-16,21 21 0,-21-20 15,21-1-15,0 0 0,0-20 16,0-1-16,0 0 0,0 0 0,0-42 31,0 0-31</inkml:trace>
  <inkml:trace contextRef="#ctx0" brushRef="#br0" timeOffset="6018.59">8382 804 0,'0'0'0,"0"22"32,0-1-32,0 21 0,0-21 15,0 22-15,0 20 0,0-21 16,-21 22-16,21-22 0,0 22 0,-21-1 16,-1-20-16,1 20 0,21-21 15,-21 22-15,0-22 0,21 1 0,-21-1 16,21-21-16,0 21 0,0-20 15,0-1-15,21-42 32,-21-1-32,0-20 15,21 21-15,0 0 0,-21-22 16,21 22-16,-21 0 0,22-21 16,-22 21-16,21-1 0,0 1 0,-21 0 15,21 0-15,0 21 0,0 0 16,1 0-16,-1 21 15,0 0-15,-21 0 0,21 1 16,-21-1-16,0 21 0,0-21 16,21 0-16,-21 1 0,0-1 0,0 21 15,21-42-15,1 21 0,-1 0 16,-21 1-16,21-22 0,0 0 0,0 0 16,0 0-16,1 0 0,-1 0 0,0 0 15,21-22-15,1 22 16,-1-21-16,0 0 0,1 0 0,-22 0 15,21 0-15,0-1 0,1 1 0,-22 0 16,21 0-16,-21 0 0,1 0 16,-22-1-16,0 1 0,21 0 0,-21 0 15,0 0-15,-21 21 16,-1 0 0,22 21-16,-21 0 0,0 0 0,0 0 15,21 1-15,0-1 0,-21 0 16,21 0-16,0 0 0,-21 0 0,21 1 15,0-1-15,0 0 16,21-21-16,0 21 16,0-21-16,0 0 0,0 0 15,1 0-15,-1 0 0,21 0 16,-42-21-16,21 21 0,0-21 0,1 21 16,-1-21-16,0-1 0,-21 1 0,0 0 15,0 0-15,0-21 16</inkml:trace>
  <inkml:trace contextRef="#ctx0" brushRef="#br0" timeOffset="6234.17">8043 1312 0,'0'0'16,"21"0"-1,1 0 1,-1 0-16,21 0 0,0-21 16,1 21-16,-1-21 0,0 21 0,22-21 15,-22 0-15,22 21 0,-22-21 0,0-1 16,22 1-16,-22 0 0</inkml:trace>
  <inkml:trace contextRef="#ctx0" brushRef="#br0" timeOffset="7029.82">11303 1503 0,'-21'0'15,"0"0"-15,-1 0 16,22-21-1,0 0 1,0-1 0,22 1-16,-22 0 0,21 21 15,-21-21-15,0 0 0,0 0 0,0-22 16,0 22-16,0 0 16,-21 0-16,-1 0 0,1-1 15,0 1-15,-21 21 0,21 0 0,-22 0 16,-41 0-16,41 21 15,1 1-15,0-1 0,-1 0 0,1 0 16,0 21-16,20 1 0,-20-22 0,42 21 16,-21 1-16,21-1 0,0-21 15,0 21-15,0-20 0,21-1 0,-21 0 16,42 0-16,-20 0 0,-1-21 16,21 0-16,-21 0 0,22 0 0,-1 0 15,0 0-15,-21-21 0,22 0 16,-1 0-16,22 0 0,-22-1 15,0-20-15,1 21 0,-22-21 0,21-1 16,0 22-16,-20-21 0,20-22 0,-21 22 16,0 0-16,0-22 0,-21 22 15,0-22-15,22 1 0,-22 20 0,0-20 16,0 21-16,0-1 0,0 1 16,0 21-16,0-22 0,-22 43 0,22-21 15,-21 21-15,0 0 16,0 21-16,21 1 0,0 20 0,-21 0 15,0 1-15,21 20 0,-22 1 16,22-1-16,0-21 0,0 22 16,-21-1-16,21 1 0,0-22 0,0 1 15,0 20-15,0-21 0,0-20 16,0 20-16,0-21 0,21 0 0,1 0 16,-1 1-16,0-1 0,0-21 0,21 0 15,-20 0-15,20 0 0,-21-21 16,21-1-16,1 1 0</inkml:trace>
  <inkml:trace contextRef="#ctx0" brushRef="#br0" timeOffset="7502.11">12213 1143 0,'0'-21'15,"-21"21"-15,0-21 16,0 21-16,-1 0 0,1 0 15,-21 0-15,21 21 0,0-21 0,-22 21 16,22 0-16,0 0 0,0 22 0,0-22 16,-1 21-16,1-21 0,0 22 15,0-22-15,0 21 0,21-21 0,-21 1 16,21-1-16,0 0 0,0 0 16,0 0-16,0 0 0,21-21 0,0 0 15,0 0-15,0 0 0,22 0 16,-22 0-16,21 0 0,0 0 15,-20-21-15,20 0 0,0 0 0,-21 0 16,22 0-16,-22-22 0,0 22 0,0 0 16,0-21-16,-21 20 0,22-20 15,-22 21-15,0 0 0,0 0 0,0-1 16,0 1-16,-22 42 31,22 1-31,-21 20 0,21-21 16,-21 0-16,21 22 15,0-22-15,0 21 0,0-21 0,0 0 16,0 1-16,0-1 0,0 0 0,0 0 16,0 0-16,0 0 0,21-21 15,0 0-15,1 0 0,-1 0 0,0 0 16,21 0-16,-21 0 0,22-21 0,-22 0 16,21 0-16,1 0 0,-1 0 15</inkml:trace>
  <inkml:trace contextRef="#ctx0" brushRef="#br0" timeOffset="7782.97">13060 572 0,'0'0'0,"-43"-22"16,22 22 0,0 0-16,0 0 0,0 43 15,0-22-15,-1 21 16,1 1-16,0-1 0,0 21 0,21 1 15,-21-1-15,0 1 0,-1-1 16,1-20-16,21 20 0,-21 1 0,21-22 16,-21 22-16,21-22 0,0 0 0,0-21 15,-21 22-15,21-1 0,0-21 16,0 22-16,0-22 0,0 0 16,21-21-16,0 0 0,0 0 15,0 0-15,1 0 0,20 0 16,-21-21-16,21 21 0,43-43 15</inkml:trace>
  <inkml:trace contextRef="#ctx0" brushRef="#br0" timeOffset="8261.79">13589 1143 0,'0'0'0,"0"-21"0,-21 0 16,0 21-16,-1 0 0,1 0 0,0 0 15,-21 0-15,21 0 0,-1 21 16,-20 0-16,21 0 0,0 0 16,-22 22-16,22-22 0,0 0 0,0 21 15,0-20-15,21 41 0,0-42 16,0 0-16,0 1 0,0-1 16,0 0-16,0 0 0,21-21 15,0 0-15,0 0 0,0 0 16,1 0-16,20 0 0,-21 0 0,0-21 15,22 21-15,-22-21 0,21 0 0,-21-1 16,0 1-16,1 0 0,-1-21 16,0 21-16,0-22 0,-21 22 0,21 0 15,-21-21-15,0 20 0,0 1 16,0 0-16,0 42 31,-21 0-31,21 1 16,0 20-16,0-21 0,0 0 0,0 22 15,0-22-15,0 0 0,0 21 0,0-21 16,0 1-16,0-1 0,0 0 16,21-21-16,0 21 0,1 0 0,-1-21 15,21 0-15,-21 0 0,0 0 16,1 0-16,20 0 0,-21 0 16,0-21-16,22 0 0,-22 0 0,21 0 15,-21 21-15,0-43 0</inkml:trace>
  <inkml:trace contextRef="#ctx0" brushRef="#br0" timeOffset="8577.6">12615 868 0,'0'0'0,"0"21"15,21-21 1,1 0-16,-1 0 0,21 0 0,0 0 16,1 0-16,20-21 0,1 0 15,-1 21-15,1-21 0,-1 21 0,1-22 16,-1 22-16,1 0 0,-1-21 0,-20 21 15,-1 0-15,-21 0 0,0 0 16,0-21-16</inkml:trace>
  <inkml:trace contextRef="#ctx0" brushRef="#br0" timeOffset="14975.82">15621 1249 0,'-21'0'0,"21"21"0,0 0 31,21-21 1,0 0-17,0 0-15,0 0 0,-21-21 16,22 0-16,-1 21 0,0-21 15,0 0-15,21-1 0,-20-20 0,-1 21 16,0 0-16,0-22 0,0 1 16,0 0-16,1-1 0,-1 1 15,0 0-15,-21-1 0,0 1 0,0 21 0,0-21 16,0-1-16,0 22 0,0-21 16,0 21-16,0-1 0,0 1 0,0 0 15,-21 0-15,21 0 0,-21 21 16,-1 0-16,1 0 15,0 42-15,21-21 16,-21 0-16,21 22 0,-21 20 0,0 1 16,-1-1-16,1 22 0,0 0 0,21-22 15,-21 43-15,0-21 0,0-1 16,-1 22-16,1-21 0,21 21 0,-21-1 16,21 1-16,-21 0 0,0 0 15,0 0-15,-1 0 0,-20 105 16,21-105-16,0 0 0,0 0 0,-1-22 15,1 1-15,0 21 0,0-21 0,21-22 16,0 22-16,-21-22 16,21 1-16,0-22 0,0 0 0,0 1 0,0-1 15,21-21-15,-21 0 0,21 1 16,0-22-16,0 0 0,22 0 0,-22-22 16,0 1-16,21 0 0,1-21 15,-22 21-15,21-22 0,1-20 0,-1 20 16,0-20-16,1-1 0,-1-20 0,0 20 15,-21-20-15,22 20 0,-22-21 16,0-105-16,-21 105 0,0 1 16,0-1-16,0 0 0,-21 1 15,-21-1-15,-22-63 0,22 84 16,-1 1-16,22 20 0,-21 1 0,0 21 16,-1-21-16,1 42 0,0 0 15,-1 0-15,22 0 0,-21 0 16,21 0-16,-1 0 0,22 21 15,22-21 1,-1 0-16,0 0 16,21-21-16,-21-1 0,22 1 15,-1 0-15,0 0 0,1 0 0,-1 0 16,22-22-16,-22 1 0,0 21 16,22-22-16,-22 1 0,0 21 0,85-85 15,-105 64-15,-1 21 16,-21-1-16,0 1 15,-21 21 1,-1 21-16,1 1 16,0-22-16,0 21 0,0 21 0,21-21 15,0 0-15,0 22 0,0-22 0,0 0 16,0 21-16,0-20 0,0-1 16,0 0-16,0 0 0,21 0 0,0 0 15,0 1-15,0-1 16,1-21-16,-1 0 0,21 0 0,-21 0 15,0 0-15,1 0 0,20-21 16,-21-1-16,21 22 0,-20-21 0,-1 0 16,0 0-16,21 0 0,-21-22 0,1 22 15,-1 0-15,0 0 16,-21-21-16,0 20 0,21 22 0,-21-21 16,0 0-16,0 42 31,0 0-31,-21 1 0,21-1 0,0 0 15,0 0-15,0 21 0,0-20 16,0-1-16,0 0 0,0 21 0,0-21 16,0 1-16,0-1 0,0 0 15,21-21-15,0 0 0,0 0 16,1 0-16,-1 0 0,0 0 16,0 0-16,0-21 0,0 0 15,1 21-15,-1-22 0,0 1 0,-21 0 16,0 0-16,0-21 15,0 20-15,0 1 0,0 0 0,-42-21 16,20 42-16,1-21 0,0-1 16,-21 22-16,21 0 0,-1 0 15,1 0-15,0 0 0,0 0 0,21-21 16,21 0 0,0 21-1,0 0-15,22 0 0,-22-21 16,21 21-16,1 0 0,-22 0 15,21 0-15,0 0 0,1 0 0,-22 0 16,21 21-16,1-21 0,-22 21 16,21 0-16,0 1 0,-20-1 15,-1 0-15,0 0 0,-21 0 16,0 0-16,0 1 0,0-1 0,0 0 16,0 0-16,0 0 0,0 0 15,0 1-15,-21-1 16,0-21-16,-1-21 31,22-1-15,0 1-16,0 0 15,0 0-15,0 0 0,0-22 16,22 22-16,-22 0 0,21-21 0,0 21 16,0-1-16,43-20 15,-43 21-15,21 21 0,0-21 0,1 21 16,-22 0-16,21 0 0,1 0 0,-22 0 15,21 21-15,-21-21 0,0 21 16,1 0-16,-22 0 0,0 22 0,0-22 16,0 0-16,0 0 0,0 0 15,0 1-15,-22-1 0,22 0 0,-21 0 16,0 0-16,0-21 0,21 21 0,-21-21 16,21-21 15,0 0-31,0 0 0,0 0 15,21 0-15,0-1 0,0-20 16,0 21-16,1-21 0,20-1 0,-21 1 16,0 21-16,22-22 0,-22 22 15,21 0-15,-21 0 0,22 21 16,-22 0-16,0 0 0,0 21 0,-21 21 16,0 1-16,0-22 0,0 21 15,0-21-15,0 1 0,0 20 16,0-21-16,-21 21 0,21-20 0,-21-1 15,0 0-15,21 0 0,0 0 16,-22-21-16,22-21 31,22 0-15</inkml:trace>
  <inkml:trace contextRef="#ctx0" brushRef="#br0" timeOffset="15262.67">19113 550 0,'0'0'16,"-42"0"-16,42 22 15,-21-22-15,21 42 0,-21-21 16,0 21-16,-1 1 0,22-1 0,-21 22 15,0-1-15,0-21 0,21 22 16,-21-1-16,0-20 0,-1 20 0,1-20 16,0-1-16,0 0 0,0-21 15,21 22-15,0-22 0,-21 0 0,21 0 16,0 0-16,21-21 16,-21-21-1,21 21-15</inkml:trace>
  <inkml:trace contextRef="#ctx0" brushRef="#br0" timeOffset="15926.08">19452 550 0,'-63'22'15,"63"-1"-15,-22 0 0,1 0 16,0 21-16,0 1 0,21-1 0,-21 0 15,0 22-15,-1-1 0,1-20 16,0 20-16,0 1 0,0-22 16,0 0-16,-1 22 0,22-22 0,-21-21 15,0 22-15,0-22 0,21 0 16,0 0-16,0 0 0,0 1 0,-21-22 16,42-22-1,0 1 1,0 0-16,0 0 0,-21 0 15,22-22-15,-1 22 0,0-21 16,0 21-16,0 0 0,0-1 0,1 1 16,-1 0-16,0 21 15,-21 21 1,0 0-16,0 1 16,0-1-16,0 0 0,0 0 15,0 0-15,0 0 0,0 1 16,21-22-16,-21 21 0,21-21 0,0 0 15,1 21-15,-1-21 0,0 0 16,0 0-16,0 0 0,22 0 0,-1 0 16,-21 0-16,21-21 0,1 0 15,-1-1-15,-21 22 0,22-42 0,-1 21 16,-21 0-16,21-43 16,-20 22-16,-1 21 0,-21-22 15,21 22-15,-21 0 0,0 0 0,-21 21 16,0 0-1,-1 0-15,1 0 0,0 21 0,-21 43 16,21-22-16,-1-21 0,1 21 16,21-20-16,0 20 0,0-21 15,0 21-15,0-20 0,0-1 0,0 0 16,0 0-16,0 0 0,21-21 16,1 21-16,-1-21 0,0 0 0,0 0 15,0 0-15,22 0 0,-22 0 0,0 0 16,21-21-16,-21 0 15,1 0-15,-1 21 0,21-42 0,-21 20 16,-21 1-16</inkml:trace>
  <inkml:trace contextRef="#ctx0" brushRef="#br0" timeOffset="16150.51">18754 783 0,'0'0'0,"-22"0"16,1 0-16,21 21 15,21-21-15,1 0 16,20 0-16,-21 0 0,21 0 16,1 0-16,-1 0 0,0-21 15,1 0-15,-1 21 0,-21-21 0,22 0 16,-1 21-16,-21-21 0</inkml:trace>
  <inkml:trace contextRef="#ctx0" brushRef="#br0" timeOffset="18976.68">21040 1291 0,'0'0'0,"-22"0"0,-20 21 16,42-42 31,21 0-47,-21 0 16,21 0-16,1 0 0,-1-1 0,0 1 15,21 0-15,-21 0 0,1-21 16,-1 20-16,0 1 0,-21 0 0,0-21 15,21 21-15,-21-1 0,-21 22 32,0 0-32,0 22 0,-1-1 0,1 21 15,0-21-15,21 22 16,-21-22-16,0 21 0,21 0 0,0 1 16,0-22-16,0 21 0,0-21 15,0 1-15,0-1 0,0 0 0,0 0 16,0 0-16,21-21 0,0 0 0,21 0 15,-20 0-15,-1 0 0,21 0 16,-21 0-16,22 0 0,-1 0 0,0-21 16,1 0-16,-22 0 0,21 0 15,0-1-15,-20 1 0,20 0 0,-21 0 16,0-21-16,0 20 0,1-20 16,-1 21-16,0 0 0,0-22 0,-21 22 15,21 0-15,0 21 0,1-21 16,-1 21-16,0 0 15,0 0-15,0 0 0,0 0 16,-21 21 0,22 21-16,-22-20 0,0-1 0,0 0 15,0 21-15,0-21 0,0 22 16,-22-1-16,22-21 0,-21 0 16,0 1-16,0-22 0,0 21 0,0 0 15,-1 0 1,22-42 15,22 0-31,-22 0 16,21-1-16,0 1 0,0 0 0,21-21 15,-20 21-15,-1-22 0,0 22 16,0-21-16,0 21 0,0-22 0,1 22 16,-1 21-16,-21-21 0,21 21 15,-21 21 1,0 0-16,-21 22 15,21-22-15,-21 0 0,-1 21 16,22-21-16,0 1 0,0 20 0,0-21 16,0 0-16,0 0 0,0 1 15,0-1-15,0 0 0,0 0 16,22 0-16,-1-21 0,0 0 16,21 0-16,-21 0 0,22 0 15,-1 0-15,0 0 0,1-21 0,-1 0 16,0 0-16,1 0 0,-1-1 0,0 1 15,-20-21-15,20 0 0,-21-22 16,21 22-16,-20-22 0,-1 1 0,0-1 16,0 1-16,-21-1 0,21 1 15,0 20-15,-21-62 0,0 62 16,0 1-16,22 0 0,-22 20 16,0 1-16,0 0 0,-22 42 31,22 0-31,-21 1 15,0 20-15,21-21 0,0 21 0,-21 1 16,21 20-16,-21-20 0,0 20 16,21 1-16,0-22 0,0 21 0,0-20 15,-22 20-15,22-20 0,0-1 16,0 21-16,0-41 0,0 62 16,0-63-16,0 1 0,22-1 0,-1 0 15,-21 0-15,21 0 0,0-21 16,43 0-16,-43 0 0,21 0 15,-21 0-15,0 0 0,22 0 16,-1-21-16,-21 0 0,22 0 16,-22 0-16,0-1 0,0 1 0,0-21 15,0 21-15,-21-22 0,22 22 16,-22-21-16,0 21 0,0 0 0,0-1 16,0 1-16,0 0 0,0 0 15,-22 21-15,1 0 0,0 0 16,0 21-16,0 0 15,21 0-15,0 1 0,-21-1 0,21 21 16,-22-21-16,22 22 0,0-22 0,0 0 16,0 21-16,0-21 15,0 1-15,0-1 0,0 0 0,22 0 16,-1 0-16,0-21 16,21 0-16,-21 0 0,1 0 15,-1 0-15,21 0 0,-21 0 0,22 0 16,-22-21-16,21 0 0,-21 0 15,22 21-15,-22-21 0,0-22 0,0 22 16,0 0-16,-21-21 0,0 20 16,21-20-16,-21 21 0,0 0 0,0 0 15,0-1-15,-21 22 32,21 22-32,-21-1 0,21 0 15,0 0-15,-21 0 0,21 22 0,0-22 16,0 0-16,0 21 0,0-21 15,0 1-15,0-1 0,0 0 0,21 0 16,0 0-16,0-21 0,1 21 16,-1-21-16,21 0 0,-21 0 0,22 0 15,-22 0-15,21 0 0,0 0 16,-20-21-16,20 21 0,-21-21 0,21 0 16,-20 0-16,-1 0 0,21-1 0,-21-20 15,0 21-15,-21-21 0,22-1 16,-1 22-16,-21 0 0,0-21 0,0 20 15,0 1-15,0 42 32,0 1-32,-21-22 0,-1 42 15,22-21-15,-21 0 0,0 22 16,0-22-16,21 0 0,0 21 0,-21-21 16,0 1-16,21-1 0,-22 0 15,22 0-15,0 0 16,22-42 15,-22 0-31,21 21 0,0-21 16,0 0-16,-21-1 0,21 1 15,0 0-15,1 0 0,-1 0 16,0 0-16,0-1 0,0 22 0,-21-21 16,21 21-16,1 0 15,-22 21-15,0 1 16,0-1-16,0 0 0,0 0 15,0 0-15,0 0 0,0 1 16,0-1-16,0 0 0,21 0 0,0-21 16,-21 21-16,21 0 0,0-21 15,0 0-15,22 0 0,-22 0 0,21 0 16,-21 0-16,22 0 0,-1 0 16,0 0-16,-20 0 0,20-21 0,-21 0 15,21 0-15,22-21 16,-43 20-16,0 1 0,0-21 0,1 21 15,-1-22-15,-21 22 0,0-21 16,0 21-16,0 0 0,0-1 0,-21 22 31,-1 0-31,1 0 0,-21 0 0,21 22 16,-22-1-16,22 21 0,0-21 16,-21 0-16,21 22 0,-1-22 0,22 0 15,-21 21-15,21-20 0,0-1 0,-21 21 16,21-21-1,0 0-15,21-21 16,0 0-16,1 0 0,-1 0 16,0 0-16,0-21 15,0 21-15,0-21 0,1 0 0,-1 0 16,0 0-16,0-1 0,0 1 0,0 0 16,-21 0-16,22 0 0,-1 0 15,-21-1-15,21 22 0,-21-21 0,0 42 31,0 1-15,0-1-16,-21 0 0,21 0 0,-21 0 16,21 0-16,0 1 0,0-1 15,0 0-15,0 0 0,0 0 16,0 0-16,21-21 0,0 22 0,0-22 16,0 0-16,0 0 0,43 0 15,-43 0-15,0 0 0,22 0 16,-22 0-16,0-22 0,0 1 15,0 0-15,0 0 0,1 0 0,-1-22 16,0 22-16,0-21 0,0-22 16,0 22-16,1-21 0,20-1 0,-21 1 15,0-1-15,-21 1 0,21 20 0,1-20 16,-1 20-16,-21 1 0,21 0 16,-21 21-16,0-1 0,0 1 0,0 0 15,-21 21 1,0 0-16,-1 0 0,1 21 0,-21 22 15,21-22-15,0 0 0,-1 21 0,1 1 16,0 20-16,0-21 0,0 22 16,0-22-16,21 22 0,-22-1 0,22-20 15,0 20-15,0-21 0,0 1 16,0-1-16,0 0 0,0-20 0,22 20 16,-1-21-16,-21 21 0,21-20 15,0-1-15,0 0 0,0-21 0,1 21 16,-1-21-16,0 0 0,0 0 0,0 0 15,0 0-15,1 0 16,20 0-16,0-21 0,43-21 16,-43 20-16,-21 1 15,22-21-15,-22 21 0,0-22 16</inkml:trace>
  <inkml:trace contextRef="#ctx0" brushRef="#br0" timeOffset="19311.12">22500 720 0,'0'0'0,"21"0"31,22 0-31,-1 0 0,0-21 0,22 21 16,-22 0-16,22 0 0,-1-22 16,-21 22-16,22 0 0,-1 0 15,-20 0-15,20 0 0,-20 0 16,-1 0-16,0 0 0,-21 0 0,22 0 15</inkml:trace>
  <inkml:trace contextRef="#ctx0" brushRef="#br0" timeOffset="20119.68">7853 2836 0,'0'0'0,"0"-21"0,-21-63 31,21 62-31,0 1 0,0 0 0,0 0 16,-22 21-16,1 0 16,0 0-16,21 21 0,-21 0 15,0 0-15,0 22 0,21-1 0,-22 22 16,22-1-16,-21 1 0,21 20 16,-21 1-16,21 0 0,-21-1 15,21 1-15,-21-22 0,0 22 0,21-21 16,-22-1-16,1-21 0,0 1 0,0-1 15,21 0-15,-21 1 0,21-22 0,-21 0 16,21 0-16,0 0 16,0-42-1,0 0 1,0 0-16,0 0 0,0 0 16,0-22-16,0 1 0</inkml:trace>
  <inkml:trace contextRef="#ctx0" brushRef="#br0" timeOffset="20630.38">7429 3027 0,'0'0'0,"-21"-21"0,21 0 0,0-1 16,0 1-16,0 0 0,0 0 0,0-21 16,0 20-16,21-20 0,1 21 15,-1-21-15,21-1 0,-21 22 16,64-42-16,-43 41 0,1-20 15,-1 42-15,0-21 0,22 21 16,-22 0-16,22 0 0,-22 21 0,0 0 16,22 0-16,-43 22 0,21 20 15,-21-20-15,1-1 0,-22 21 0,0 43 16,-22-42-16,1-22 0,-21 22 16,0-22-16,-1 21 0,1-20 15,-22-1-15,22 0 0,0-20 16,-22 20-16,22-21 0,21 0 0,-22 0 15,22-21-15,0 0 0,0 0 0,0 0 16,0 0-16,21-21 16,0 0-16,0 0 15,0 0-15,0 0 0,21 21 16,0 0-16,0 0 0,0 0 16,0 21-16,1 0 0,-1 21 15,0-21-15,-21 22 0,21-22 0,0 21 16,0-21-16,1 22 0,-1-22 15,-21 21-15,21-21 0,0 1 0,0-1 16,-21 0-16,0 0 0,21 0 16,1-21-16,-22 21 0,21-21 15,0 0-15,0 0 0,0 0 16,0 0-16,1-21 16,-1 21-16,-21-21 0,21 0 15,0 0-15</inkml:trace>
  <inkml:trace contextRef="#ctx0" brushRef="#br0" timeOffset="20974.23">8255 3577 0,'0'21'16,"21"-21"15,0 0-31,0 0 0,-21-21 16,22 21-16,-1-21 15,0 0-15,21 0 0,-21 0 0,1 21 16,-1-22-16,0 1 0,-21 0 0,0 0 16,0 0-16,0 0 0,0-1 15,-21 22-15,0 0 16,-1 0-16,1 22 0,0-1 16,0 0-16,0 0 0,0 0 0,-1 22 15,1-1-15,0-21 0,0 21 0,21 1 16,0-22-16,0 21 15,0-21-15,0 1 0,0-1 0,0 0 16,0 0-16,21-21 0,0 0 16,0 0-16,1 0 15,-1 0-15,0 0 0,21-21 0,-21 0 16,22 0-16</inkml:trace>
  <inkml:trace contextRef="#ctx0" brushRef="#br0" timeOffset="21366.52">9059 3344 0,'-21'0'16,"-21"0"-16,21 0 15,-1 0-15,-20 22 0,0-1 0,21-21 16,-22 21-16,1 0 0,21-21 16,-22 21-16,22 0 0,0-21 0,21 22 15,0-1-15,0 0 16,0 0-1,21-21-15,22 21 0,-22 0 0,21-21 16,0 22-16,-20-22 0,20 21 0,0 0 16,-21-21-16,1 21 0,-1 0 15,0-21-15,-21 21 0,0 1 0,0-1 16,0 0-16,-21-21 0,0 21 16,-1-21-16,-20 0 15,21 21-15,-21-21 0,-1 0 0,22 0 16,-21 0-16,21 0 0,-22 0 0,22 0 15,0 0-15,0 0 0,0-21 16,-1 21-16,1 0 0,21-21 16,0 0-1,21 21 1,1-21-16,-1 21 0,21-22 0,-21 22 16,22-21-16</inkml:trace>
  <inkml:trace contextRef="#ctx0" brushRef="#br0" timeOffset="23090.28">9356 3408 0,'-22'0'0,"1"0"16,0 21-16,0 0 0,0 0 15,21 1-15,-21 20 0,-1-21 0,1 0 16,21 22-16,0-22 15,-21 21-15,21-21 0,-21 0 0,21 1 0,0-1 16,0 0-16,0 0 0,0 0 0,21-21 16,0 21-16,0-21 15,1 0-15,-1 0 0,21 0 16,-21 0-16,0 0 0,22-21 0,-22 0 16,21 21-16,1-21 0,-22 0 15,21 0-15,0-1 0,-20 1 0,-1 0 16,0-21-16,-21 21 0,0-1 0,0-20 15,0 21-15,0-21 0,-42-22 16,20 43-16,1 0 0,0 0 16,-21-1-16,21 22 0,-22 0 15,22 0-15,-21 0 0,-1 0 16,22 22-16,0 20 0,0-21 16,21 21-16,-21-20 0,21 20 0,-21 0 15,21-21-15,0 22 0,0-1 16,0-21-16,0 0 0,0 22 0,21-43 15,0 21-15,0 0 0,0 0 16,0-21-16,1 0 0,-1 0 0,0 0 16,21 0-16,-21 0 0,22 0 0,-22-21 15,21 21-15,1-21 0,-1 0 16,0 0-16,1-1 0,20-20 16,-21 0-16,1 21 0,20-43 15,-42 22-15,1 21 0,-1-1 16,-21 1-16,0 0 0,0 0 15,0 0-15,0 42 16,0 0-16,-21 0 16,21 0-16,-22 1 0,22-1 0,0 0 15,0 0-15,0 21 0,0-20 0,0-1 16,0 0-16,0 0 0,0 0 16,0 0-16,22-21 0,-22 22 0,21-1 15,0-21-15,0 0 0,0 0 16,0 0-16,1 0 0,-1 0 15,0 0-15,0 0 0,0-21 0,22-1 16,-22 22-16,0-21 0,0 0 16,0 0-16,-21 0 0,21-22 0,-21 22 15,22 0-15,-22 0 0,0 0 16,0 0-16,0-1 0,0 44 31,0-1-15,0 0-16,0 0 0,0 0 0,0 0 15,0 1-15,0-1 0,0 0 0,0 0 16,0 0-16,0 0 0,0 1 16,21-22-16,0 0 0,0 21 15,0-21-15,0 0 0,1 0 16,-1 0-16,0 0 0,0 0 16,0-21-16,0 21 0,43-64 15,-43 43-15,0 0 16,0 0-16,1-1 0,-22-20 15,0 21-15,0 0 0,0 0 0,0-1 16,0 1-16,0 0 0,-22 21 16,1 0-16,0 0 0,0 0 15,0 0-15,21 21 16,0 0-16,21 1 16,0-22-16,-21 21 15,21 0-15,0-21 0,1 21 0,-1 0 16,0-21-16,-21 21 0,21 1 0,0 20 15,-21-21 1,0 0-16,0 0 0,21-21 16,-21 22-16,22-22 0,-22 21 15,21-21-15,0 0 0,0 0 16,0 0-16,0 0 0,22 0 16,-22 0-16,0-21 0,21 21 0,-20-22 15,-1 1-15,0 0 0,0 0 0,0 0 16,0 0-16,-21-1 15,22-20-15,-1 21 0,0-21 0,0 20 16,0 1-16,0-21 0,-21 21 0,22 21 0,-1-21 16,0-1-16,0 22 15,0 0 1,-21 22-16,0-1 16,0 0-16,-21 0 15,21 0-15,0 0 0,0 1 16,-21-22-16,21-22 47,0 1-47,0 0 0,21 21 15,-21-21-15,0 0 0,0 0 16,0-1-16,0 1 0,0 0 16,-21 21 15,0 0-31,0 21 0,21 0 15,-22 1-15,22-1 0,-21 0 0,0 0 16,0 21-16,0-20 0,21 20 16,-21-21-16,-1 21 0,22-20 0,0-1 15,0 0-15,0 0 0,0 0 0,0 0 16,22-21-16,-1 22 0,0-22 0,0 0 16,0 0-16,0 0 0,1 0 15,-1 0-15,21 0 0,-21-22 0,0 1 16,22 21-16,-22-21 0,0 0 0,0 0 15,22 0-15,-22-1 0,0-20 16,21 21-16,-21 0 0,1-22 16,-1 22-16,0-21 0,0 21 0,-21 0 15,0-1-15,0 1 0,0 0 16,-21 21-16,0 21 16,0-21-16,21 21 0,-22 22 15,1-22-15,0 0 0,21 21 0,0-20 16,0-1-16,0 0 0,0 0 15,0 0-15,0 0 0,0 1 0,0-1 16,21-21-16,0 0 16,1 0-16,-1-21 15,0 21-15</inkml:trace>
  <inkml:trace contextRef="#ctx0" brushRef="#br0" timeOffset="24216.19">13271 3408 0,'0'0'0,"-21"21"0,0-21 15,21-21 16,0 0-31,0 0 16,21 21-16,0-22 0,1-20 0,-1 21 16,21 0-16,-21-22 0,0 22 15,22-21-15,-1 0 0,-21-1 0,22 1 16,-22 0-16,21-1 0,0 1 0,-20 0 16,-1-22-16,0 22 0,0 21 15,-21-22-15,0 1 0,-21 42 16,0 0-16,-22 0 15,22 0-15,-21 21 0,-43 43 16,43-43-16,21 21 0,-22 0 16,22 1-16,21-1 0,0 0 15,0 1-15,0 20 0,21-20 0,43 41 16,-43-41-16,0-1 0,22 0 16,-22 1-16,0-1 0,0-21 15,0 0-15,-21 0 0,0 1 0,0-1 16,0 0-16,0 0 0,-21-21 15,0 0-15,-21 0 0,20 0 16,1 0-16,-21 0 0,21 0 0,0-21 16,-22 0-16,22 0 0,0-1 0,0 1 15,0 0-15,-1 0 0,1 0 16,0 0-16,21 42 31,21 0-31,0 0 16,1 0-16,-22 0 0,21 1 0,0-1 15,0 0-15,0 0 0,22-21 0,-22 21 16,0 0-16,0-21 0,21 0 16,-20 0-16,20 0 0,-21 0 0,21 0 15,1 0-15,-1-21 0,0 0 16,1 0-16,-1 0 0,0 0 0,1-1 16,-1 1-16,-21 0 0,22-21 0,-22 21 15,0-22-15,-21 22 0,0-21 16,0 21-16,0-22 0,0 22 15,0 0-15,0 0 0,-21 21 16,0 21 0,-1 0-16,22 0 0,-21 0 15,21 22-15,0-22 0,-21 21 0,21-21 16,0 22-16,0-22 0,0 0 0,0 0 16,0 0-16,21 1 0,-21-1 15,21-21-15,1 0 0,-1 0 16,0 0-16,21 0 0,-21 0 0,1 0 15,20 0-15,-21-21 0,21-1 0,-20 22 16,-1-21-16,21 0 0,0-21 16,-20-1-16,-1 22 0,-21 0 15,0 0-15,21 0 0,-21 0 16,0-1-16,21 1 0,-21 42 31,0 1-31,0-1 0,0 0 0,0 0 16,0 0-16,0 0 0,0 1 0,0-1 15,0 0-15,0 0 16,0 0-16,21-21 16,0 0-16,1 0 15,-1-21-15,0 21 0</inkml:trace>
  <inkml:trace contextRef="#ctx0" brushRef="#br0" timeOffset="24834.62">15071 3027 0,'0'0'0,"-43"-21"16,22 21-16,0 0 16,-21 0-16,-1 42 15,1-21-15,21 0 0,0 1 0,-1 20 16,1 0-16,0-21 0,21 22 0,0-1 16,0-21-16,0 22 0,0-22 15,0 0-15,0 0 0,21 0 0,0-21 16,22 21-16,-22-21 0,21 0 15,1 0-15,-1 0 0,21 0 0,-20-21 16,20 21-16,1-21 0,-22 0 16,22 0-16,-22 0 0,0-22 0,22 22 15,-43-21-15,21-1 0,-21 1 16,1 0-16,-1-1 0,0 1 0,-21-21 16,0 20-16,0-20 0,0 20 15,0 1-15,0 0 0,0 21 16,0-1-16,0 1 0,0 42 15,-21 22-15,0-22 0,21 21 16,-22 1-16,1-1 0,21 0 0,-21 1 16,0 20-16,21-21 0,0 1 0,-21-1 15,21 0-15,-21 1 16,21-1-16,0-21 0,0 0 0,0 1 16,0-1-16,21-21 31,0 0-31,-21-21 0,21-1 15,-21 1-15,21 0 0,0 0 0,1 0 16,-1 0-16,0-22 0,0 43 16,0-21-16,0 0 0,1 21 0,-1 0 15,0 21 1,-21 0-16,0 22 0,0-22 16,0 0-16,0 0 0,0 21 0,0-20 15,0-1-15,21 0 0,0 0 16,-21 0-16,21-21 15,1 0-15,-1 21 0,21-21 16,-21 0-16,0 0 0,22-21 16,-1 0-16,0 21 0,1-21 15,-1 0-15</inkml:trace>
  <inkml:trace contextRef="#ctx0" brushRef="#br0" timeOffset="26107.81">17357 3027 0,'0'0'0,"0"-21"0,-22 21 32,1 0-32,0 0 0,0 0 0,0 0 15,0 0-15,-22 0 0,1 0 0,21 21 16,-22 0-16,22 0 0,-21 0 15,21 22-15,0-22 0,-22 21 0,22 1 16,21-22-16,0 21 0,0-21 16,0 22-16,0-22 0,0 0 0,0 0 15,21 0-15,0-21 16,1 0-16,-1 0 0,0 0 16,21 0-16,-21 0 0,22-21 0,-22 21 15,42-42-15,-20 21 0,-22-1 16,0-20-16,0 21 0,22-21 15,-22-1-15,0 1 0,0 0 0,0-22 16,0 22-16,-21-22 0,0 1 0,22 20 16,-22-20-16,0-1 0,0 22 15,0 0-15,0-1 0,0 22 0,0 0 16,-22 21-16,1 21 16,0 0-16,21 1 0,-21 20 0,0 0 15,21 1-15,0-1 0,-21 21 16,21-20-16,-22 20 0,22-20 15,0 20-15,0-21 0,0 1 0,0-1 16,0 22-16,22-43 0,-22 21 0,21 0 16,0-20-16,-21-1 0,21 0 15,0 0-15,0 0 0,1-21 0,-1 0 16,0 0-16,0 0 0,21 0 0,-20 0 16,-1 0-16,21 0 0,-21-21 15,0 21-15,22-21 0,-22 0 0,0 0 16,0-1-16,0-20 0,1 21 0,-1-21 15,-21 20-15,0-20 0,0 21 16,0-21-16,0 20 0,0 1 16,0 0-16,-21 21 15,-1 0-15,22 21 0,-42 0 16,42 1-16,-42-1 0,21 0 0,-1 21 16,22-21-16,-21 22 0,0-22 15,21 0-15,0 0 0,0 0 16,0 1-16,0-1 0,0 0 0,21-21 15,0 0-15,1 0 16,-1 0-16,0 0 16,-21-21-16,21 21 0,0-21 0,0-1 0,1 1 15,-22 0-15,21 0 0,-21 0 16,21-22-16,0 22 0,-21 0 16,0 0-16,0 0 0,21 0 0,-21 42 31,0 0-16,0 21-15,0-21 0,-21 1 16,21-1-16,0 0 0,0 0 0,0 0 16,0 0-16,0 1 0,0-1 0,0 0 15,21 0 1,0-21 0,1 0-16,-1 0 15,-21-21 329</inkml:trace>
  <inkml:trace contextRef="#ctx0" brushRef="#br0" timeOffset="27842">17272 2815 0,'0'0'0,"-42"0"16,-1 0-16,22 0 0,-21 21 15,21 1-15,-22-1 0,22 21 0,-21-21 16,21 22-16,-1-1 0,1 0 16,21 22-16,0-22 0,0 0 15,0 22-15,0-43 0,0 21 0,0 1 16,0-22-16,21 0 0,-21 0 15,22 0-15,20 1 0,-21-22 0,0 0 16,22 0-16,-22 0 0,0 0 0,21 0 16,-21-22-16,22 22 0,-22-21 15,21 0-15,-21 0 0,1 0 0,-1 0 16,21-1-16,-21-20 0,0 21 16,1-21-16,-1-1 0,-21 22 0,21-21 15,-21-1-15,21 22 0,-21-21 0,0 0 16,0 20-16,0-20 15,0 21-15,0-21 0,0 20 0,-21 44 32,21-1-17,-21 0-15,21 0 0,0 21 0,-21 1 16,21-1-16,0 0 0,0 1 16,0-1-16,0 0 0,0 1 0,0-1 15,0 0-15,21-20 0,0 20 16,-21-21-16,21 0 0,0 0 15,0-21-15,1 0 0,-1 0 16,21 0-16,-21 0 0,0-21 16,1 0-16,20 0 0,-21 0 15,21 0-15,-20-1 0,-1 1 0,21-21 16,-21 0-16,22 20 0,-22-20 16,42-43-16,-42 22 15,-21 42-15,0-22 0,0 22 16,0 0-16,-21 21 0,0 0 15,0 0-15,0 21 16,0-21-16,-1 21 0,1 22 16,21-22-16,0 0 0,0 0 0,0 22 0,0-22 15,0 21-15,0-21 0,21 0 16,1 1-16,-22-1 0,21 0 0,-21 0 16,21 0-16,-21 0 15,0 1-15,0-1 16,-21-21-16,0 21 0,-1-21 15,1 0-15,-21 0 0,21 0 16,0 0-16,-1 0 0,1 0 0,21-21 16,0 0-16,0-1 0,0 1 15,43 0-15,-22 0 0</inkml:trace>
  <inkml:trace contextRef="#ctx0" brushRef="#br0" timeOffset="28234.73">19452 2858 0,'0'0'0,"0"-22"16,-21 1-16,21-21 0,0 21 15,-21 0-15,21-1 0,0-20 16,0 21-16,0 0 0,-21 0 16,-1 21-16,22 21 0,0 0 15,0 21-15,-21 1 0,0 20 16,21-21-16,-21 43 0,21-21 16,-21 20-16,0-20 0,-1 20 0,1 1 15,0 0-15,0-22 0,0 22 0,0 0 16,-22-1-16,22-20 0,0 20 15,0 1-15,0 0 0,21-22 0,-22 22 16,1 21-16,0-43 0,21-20 16,0-22-16,0 0 0,0 0 15,21-21-15,0-21 16,1 0-16,-22-22 0,21 22 0</inkml:trace>
  <inkml:trace contextRef="#ctx0" brushRef="#br0" timeOffset="28530.56">19071 3260 0,'0'0'16,"-21"-64"-16,21 1 0,0-1 0,0-42 15,0 64-15,0 0 0,0-1 16,21 22-16,0-21 0,0 21 0,22 0 16,-1-1-16,22 1 0,-22 0 0,21 21 15,1 0-15,-1 0 16,1 0-16,-22 21 0,22 0 0,-43 22 0,0-1 15,-21-21-15,0 22 0,0-1 16,-21 0-16,-21 1 0,-1-1 16,-20-21-16,20 21 0,-20-20 0,-1-1 15,22 0-15,0 0 0,-1 0 16,22 0-16,0-21 0,0 0 0,42 0 31,0-21-31,0 21 0,1-21 0,-1 0 16,21 21-16,-21-21 0,22 0 0</inkml:trace>
  <inkml:trace contextRef="#ctx0" brushRef="#br0" timeOffset="28874.74">19685 2794 0,'0'0'0,"21"-21"0,-21 0 16,21 0-16,0 21 15,1 0-15,-1 0 16,0 21-16,0-21 0,0 21 0,0 0 15,1 0-15,-1 22 0,0-22 16,0 0-16,0 21 0,0-21 0,-21 1 16,0-1-16,0 0 0,0 0 15,0 0-15,0 0 0,0 1 0,0-1 16,-21-21 0,0 0-16,0-21 15,21-1-15,-21 22 16,21-21-16,0 0 0,0 0 0,0 0 15,0 0-15,0-22 0,0 22 16,0 0-16,0 0 0,21 0 0,0-1 16,0 1-16,0 21 15,1-21-15,-1 21 0,0 0 16,0-21-16,0 21 0,22-21 0,-22 0 16,21 21-16</inkml:trace>
  <inkml:trace contextRef="#ctx0" brushRef="#br0" timeOffset="29224.54">20489 2646 0,'-42'0'0,"21"21"0,0 0 16,-22 0-16,22 1 0,0 20 15,-21-21-15,20 21 0,1-20 0,0 20 16,0 21-16,21-20 16,0-22-16,0 21 0,0-21 0,0 1 15,0-1-15,21 0 0,0 0 0,0-21 16,22 0-16,-22 21 0,21-21 15,1 0-15,-22 0 0,63-21 16,-41 21-16,-22-21 0,21 0 0,1 0 16,-22-1-16,0 1 0,0 0 15,-21-21-15,0-1 0,0 22 16,0-21-16,0 0 0,-21 20 16,-21-20-16,20 21 0,1 0 0,-21 21 15,0 0-15,20 0 0,-20 0 0,21 0 16,-21 0-16,20 21 0,1 0 15,0 0-15,0 0 0,21 1 0,0-1 16,0 0-16,0 0 0,0 0 0,21 0 16,0-21-16,22 0 0,-22 22 15,21-22-15,0 0 0,22 0 0</inkml:trace>
  <inkml:trace contextRef="#ctx0" brushRef="#br0" timeOffset="29494.38">21188 2773 0,'0'0'0,"0"21"16,-21 0 0,-1 0-16,1 22 0,21-22 15,-21 21-15,0 1 0,21-1 0,-21 21 16,0-20-16,-1 20 0,22 1 0,-21-1 16,0 1-16,0-1 0,0 1 15,0-1-15,-1 1 0,22-1 0,-42 1 16,21-1-16,0 1 0,0 42 15,-1-64-15,1 21 0,21-41 16,0 20-16,0 0 0,0-21 16,0 1-16,0-1 0,0-42 31,21 21-31,1-22 0,-1 1 16,0-21-16,0 21 0</inkml:trace>
  <inkml:trace contextRef="#ctx0" brushRef="#br0" timeOffset="29798.21">21103 3133 0,'0'0'0,"-21"-43"0,21 1 15,-21 0-15,21-1 0,0 1 0,0 21 16,0-21-16,0 20 0,0-20 16,0 21-16,0 0 0,21 0 15,0-1-15,0 1 0,22 0 0,-22 0 16,42 21-16,-20 0 0,-22 0 15,0 0-15,0 0 0,0 21 16,-21 0-16,0 0 0,0 1 0,0 20 16,-21-21-16,0 21 0,-21-20 15,20 20-15,-20-21 0,21 0 16,-21 0-16,20 1 0,1-1 0,0 0 16,0-21-16,0 21 15,42-42 1,0 0-1,0 21-15,0 0 16</inkml:trace>
  <inkml:trace contextRef="#ctx0" brushRef="#br0" timeOffset="30094.28">21653 2921 0,'0'0'0,"22"-21"15,-1 0-15,0 0 0,-21-1 0,21 1 16,-21-42-16,0 42 16,0-1-16,-21 22 15,0 0-15,0 0 16,-1 22-16,1-1 0,0 0 0,0 21 16,0-21-16,0 1 0,-1 20 0,22-21 15,0 21-15,0-20 0,0-1 16,0 0-16,0 0 0,0 0 15,22-21-15,20 21 0,-21-21 0,0 0 0,0 0 16,22 0-16,-22 0 0,0 0 16,21 0-16,-20 0 0,-1 0 0,21-21 15,-21 21-15,0-21 0,1 0 16</inkml:trace>
  <inkml:trace contextRef="#ctx0" brushRef="#br0" timeOffset="30411.74">22034 2858 0,'0'-43'15,"0"22"-15,0 0 0,22 21 16,-1 0 0,0 0-16,0 0 15,0 0-15,0 0 16,1 21-16,-1-21 0,-21 21 16,21 0-16,0 22 0,0-22 0,-21 0 15,0 0-15,0 0 0,0 1 16,0-1-16,0 0 0,0 0 0,0 0 15,0 0-15,-21-21 16,0 0 0,21-21-1,0 0-15,0 0 16,0 0-16,0 0 0,0-1 16,0 1-16,21-21 0,0 21 15,-21-22-15,21 1 0,1 0 0,-1-22 16,21 22-16,-21-22 0,22 22 0</inkml:trace>
  <inkml:trace contextRef="#ctx0" brushRef="#br0" timeOffset="31110.65">22966 2117 0,'-21'0'15,"-1"21"-15,22 0 0,-21 0 16,0 0-16,21 22 0,-21-1 15,0 0-15,0 22 0,21 42 16,-22-43-16,22 1 0,0-22 16,0 22-16,0-22 0,0 0 15,0 1-15,0-1 0,0-21 0,0 0 16,0 22-16,22-22 0,-1 0 16,0-21-16,0 0 0,0 0 15,0 0-15,1 0 0,-1 0 0,0 0 16,0 0-16,0-21 0,22 0 15,-22-1-15,0 1 0,0 0 0,0 0 16,0 0-16,-21 0 16,22 21-16,-44 0 31,22 21-31,0 0 16,0 0-16,0 0 15,0 0 1,0 1-16,22-22 15,-1 0-15,0 0 0,0 0 0,0 0 16,22 0-16,-22 0 0,0 0 16,21-22-16,-21 22 0,1-21 0,20 0 15,-21 21-15,-21-21 0,21 0 16,-21 0-16,21-1 0,-21 1 0,0-21 16,22 42-16,-22-21 0,0 42 46,-22 0-46,1 21 0,21-20 16,-21-1-16,0 21 0,0 43 16,21-43-16,-21 0 0,21 22 15,0-22-15,0 22 0,0-1 16,0 1-16,0-22 0,0 22 0,-22-1 16,22-21-16,-21 22 0,21-22 0,0 1 15,-21 20-15,0-21 0,0 1 16,0-1-16,21 0 0,-43 22 15,22-22-15,21-21 0,-21 1 0,21-1 16,-21 0-16,0-21 16,21-21-1,0 0-15,0-1 0,0 1 16,0 0-16,0-21 0,0-1 16</inkml:trace>
  <inkml:trace contextRef="#ctx0" brushRef="#br0" timeOffset="31366.01">22394 2413 0,'0'0'0,"-21"-21"0,0 0 16,21-22-1,21 43-15,0 0 0,22 0 0,-1-21 16,0 21-16,22 0 0,42 0 15,-43-21-15,-21 21 0,22 0 16,-1 0-16,1 0 0,-22 0 0,1 0 16,-1 0-16,0 0 0,-21 0 15,1 0-15,-1 0 0,0 0 0,-42 0 32,0 0-32</inkml:trace>
  <inkml:trace contextRef="#ctx0" brushRef="#br0" timeOffset="36058.25">8763 5017 0,'0'0'0,"0"21"0,0 0 0,0 0 0,0 0 0,0 0 15,-21 1-15,21-1 16,0 0-16,0 0 0,0 21 0,0-20 15,0-1-15,21 0 16,0-21-16,0 0 0,0 0 0,1 0 16,20 0-16,0 0 0,1 0 0,-1-21 15,0 0-15,1-1 0,-1 1 16,0 0-16,1-21 0,-1 21 0,0-22 16,1 22-16,-1-21 0,-21-1 0,21 1 15,-20 0-15,-1-1 0,0 1 16,-21 21-16,21-21 0,-21-1 0,0 1 15,0 21-15,0-22 0,-21 22 16,0 0-16,0-21 0,-1 42 16,22-21-16,-42-1 0,21 22 15,0 0-15,0 22 0,-1-1 16,22 0-16,-21 21 0,0 1 0,0-1 16,-21 85-16,20-64 0,1 1 15,0 21-15,-21-1 0,21 1 16,-1 0-16,1-1 0,0 22 0,0-21 15,-21 21-15,20-1 0,1 1 16,0 0-16,0 0 0,-21 0 16,20 0-16,1-1 0,21 1 0,-21 0 15,21 0-15,-21-21 0,21 20 0,0-20 16,0-21-16,0-1 0,0 1 16,0-1-16,0-21 0,21-20 0,0-1 15,0 0-15,1-21 0,-1 0 0,0-21 16,21 0-16,-21-1 0,22-20 0,-22 21 15,21-21-15,1-1 0,-1 1 16,-21-22-16,21 22 0,1-21 0,-1 20 16,-21-20-16,0-1 0,22 1 0,-43-22 15,0 22-15,0-1 0,0-21 16,0 22-16,0-1 0,-21 1 0,-1 21 16,-20-22-16,-21-42 15,20 64-15,1 0 0,0 20 0,-1 1 0,1 0 16,21 0-16,-22 21 15,22 0-15,0 0 0,21-21 16,42 21 0,-20-21-16,20 21 0,43-43 15,-43 43-15,0-21 0,22-21 16,-1 21-16,1-1 0,-1-20 16,1 21-16,-1-21 0,1-1 0,-1 22 15,1-21-15,-1 21 0,-20-22 0,20 1 16,-42 21-16,0 0 15,1-1-15,-44 44 32,1-1-32,0 0 15,21 21-15,-21-21 0,21 22 0,-21-22 16,0 21-16,-1 1 0,22-22 0,-21 21 16,21-21-16,0 0 0,-21 1 15,21-1-15,-21 0 0,21 0 16,0-42-1,0 0-15,21 0 16,0-1-16,-21 1 0</inkml:trace>
  <inkml:trace contextRef="#ctx0" brushRef="#br0" timeOffset="36390.06">9969 5186 0,'0'21'15,"22"-21"-15,-1 0 0,0 0 0,-21-21 16,21 21-16,0-21 0,-21 0 0,21-1 16,-21 1-16,22 0 0,-22 0 15,0 0-15,0 0 0,0-1 16,0 1-16,-22 0 0,1 0 0,0 0 15,-21 21-15,21 0 0,-1 0 16,1 0-16,-21 0 0,21 0 0,0 21 16,-1 0-16,1 0 0,0 0 0,21 1 15,0-1-15,0 0 0,0 0 16,0 0-16,0 0 0,0 1 16,42-22-16,-20 0 0,20 0 0,-21 0 15,21 0-15</inkml:trace>
  <inkml:trace contextRef="#ctx0" brushRef="#br0" timeOffset="36659.99">10626 4699 0,'0'0'16,"0"-21"-16,0 0 0,0 42 31,0 0-31,0 0 16,0 0-16,-22 22 0,1-1 0,21 0 15,-21 1-15,0-1 0,0 22 0,21-1 16,-21-21-16,-1 22 0,1-22 16,0 22-16,0-22 0,0 0 15,0 1-15,-1-1 0,1 0 0,21 1 16,-21-22-16,21 0 0,0 0 16,0 0-16,0 1 0,21-22 15,0 0-15,1-22 16,-22 1-16</inkml:trace>
  <inkml:trace contextRef="#ctx0" brushRef="#br0" timeOffset="37010.3">10604 5398 0,'22'0'15,"-1"0"1,0 0-16,0 0 0,0 0 15,0 0-15,1 0 0,20-22 0,-21 22 16,21-21-16,-20 0 0,20 21 16,0-21-16,1 0 0,-1 0 0,0-1 15,-21 1-15,22 21 0,-43-21 0,0 0 16,0 0-16,0 0 0,0-1 16,-21 22-16,-1 0 0,1 0 15,0 0-15,-21 0 0,-1 0 0,22 22 16,-21-1-16,21 0 0,-22 0 15,22 21-15,0-20 0,0 20 0,0-21 16,0 21-16,21-20 0,0 20 16,0-21-16,0 21 0,0-20 15,0-1-15,0 0 0,0 0 0,21 0 16,0-21-16,0 0 0,21 0 0,1 0 16,-1 0-16,0 0 0,22 0 15,-22-21-15,22 0 0</inkml:trace>
  <inkml:trace contextRef="#ctx0" brushRef="#br0" timeOffset="37611.54">12658 4868 0,'0'0'15,"0"-84"-15,0 63 16,0-1-16,0 1 0,-22 0 15,1 0-15,0 21 0,-21 0 16,21 0-16,-1 0 0,-20 0 0,-43 63 16,43-41-16,0 41 15,21-42-15,-1 0 16,1 22-16,21-22 0,0 0 0,0 0 16,0 22-16,0-22 15,21-21-15,1 0 16,20 0-16,-21 0 0,0 0 0,22 0 15,-22 0-15,21 0 0,0 0 0,-20 0 16,-1 0-16,0 0 0,0 0 16,0 0-16,0 0 0,-42 0 31,0 21-31,-21-21 0,21 21 16,-22 0-16,22 0 0,-21 22 0,-1-22 15,1 21-15,0-21 0,-1 1 16,1 20-16,21-21 0,-21 0 0,20 0 15,22 1-15,0-1 0,22-21 32,-1 0-32,0 0 0,21 0 15,-21-21-15,22 21 0,-22-22 0,21 1 16,-21 21-16,22-21 0,-22 21 0,21-21 16,-21 21-16,1 0 0,-1 0 15,0 0-15,-21 21 0,0 0 16,0 0-16,0 1 0,0 20 15,-21-21-15,21 21 0,-21-20 16,-1 20-16,1-21 0,-21 21 16,21-20-16,0 20 0,-1-21 0,1 0 15,0 0-15,0 1 0,0-1 16,0-21-16,-1 0 16</inkml:trace>
  <inkml:trace contextRef="#ctx0" brushRef="#br0" timeOffset="38579">14457 4678 0,'0'0'16,"-21"21"0,-1-21-1,22 21-15,-21-21 0,21 21 16,0 1-16,0-1 16,21-21 15,1 0-31,-1 0 0,21 0 0,-21 0 15,0-21-15,22-1 0,-1 22 16,-21-21-16,22 0 0,-1 0 0,-21 21 16,21-21-16,-20 0 0,-1-1 0,-21 1 15,0 0-15,0 0 16,0 0-16,-21 21 0,-1 0 16,1-21-16,0 21 0,-21 0 15,21 0-15,-1 0 0,1 0 16,-21 21-16,21 0 0,0 0 0,-1 0 15,1 0-15,0 22 0,0-1 16,0 0-16,0 1 0,21 20 0,0-20 16,0-1-16,0 0 0,0 1 0,0-1 15,21-21-15,0 0 0,0 0 16,21 1-16,-20-1 0,20-21 0,-21 0 16,21 0-16,1 0 0,-1 0 15,0 0-15,1-21 0,-22-1 0,0 22 16,0 0-16,0-21 0,-42 21 31,0 0-31,0 0 0,-21 0 0,20 0 16,-20 0-16,0 21 0,-1 1 0,1-1 15,0 21-15,-1-21 0,-20 0 16,21 22-16,20-22 0,-20 21 0,0 1 16,21-22-16,-1 21 0,1-21 0,21 0 15,0 22-15,0-22 0,0 0 16,0 0-16,43-21 0,-22 0 15,0 0-15,21 0 0,1 0 16,-1 0-16,0 0 0,1-21 16,-1 0-16,21 0 0,-20 0 0,-1-1 15</inkml:trace>
  <inkml:trace contextRef="#ctx0" brushRef="#br0" timeOffset="38822.8">15134 5186 0,'0'0'0,"21"-64"16,0 43-16,1 0 15,-1 21 1,0 0-16,-21 21 16,21 0-16,0 1 0,0 20 0,-21-21 15,43 43-15,-22-22 0,0-21 16,0 21-16,0-20 16,1-1-16,-1 21 0,0-21 0,0 0 15,-21 1-15,0-1 0,21 0 0,0 0 16,1-21-1,-1 0 1,-21-21-16,0 0 0,0 0 16,0-1-16</inkml:trace>
  <inkml:trace contextRef="#ctx0" brushRef="#br0" timeOffset="39055.66">15706 5080 0,'0'0'0,"0"-21"16,-22 21-1,1 21 1,0 0-16,-21-21 0,21 21 0,-1 22 16,-20-22-16,21 0 0,-21 21 0,-1-20 15,22 20-15,-21-21 0,-1 21 16,1-20-16,0 20 0,21-21 0,-1 0 16,-20 0-16,42 1 0,0-1 15,0 0-15,21-21 16,22 0-16,-22 0 0,21-21 15,0 21-15,1-21 0,-1 21 16</inkml:trace>
  <inkml:trace contextRef="#ctx0" brushRef="#br0" timeOffset="39342.54">16256 5059 0,'0'0'0,"-21"0"0,0 0 0,-1 0 16,1 21-16,-21 0 0,21 0 15,-22 1-15,22 20 0,0-21 0,0 21 16,0-20-16,0 20 0,-1-21 0,22 21 16,-21 1-16,21-22 0,0 0 15,0 21-15,0-20 0,0-1 16,21 0-16,1 0 0,-1-21 15,21 0-15,-21 0 0,22 0 16,-1 0-16,0 0 0,1-21 0,-1 0 16,0 21-16,1-21 0,-1-1 0,0 1 15,-21 0-15</inkml:trace>
  <inkml:trace contextRef="#ctx0" brushRef="#br0" timeOffset="40016.16">16700 5228 0,'0'0'0,"-21"0"0,21 21 16,21-21 15,1 0-31,-1 0 0,0 0 0,0 0 16,0 0-16,0 0 0,1-21 15,-1 0-15,21 21 0,-21-21 0,0 21 16,-21-21-16,22 0 0,-22-1 15,0 1-15,0 0 16,-22 21-16,1-21 16,0 21-16,-21 0 0,21 21 15,-1-21-15,1 21 0,0 0 0,0 1 16,0 20-16,0-21 0,-1 0 16,1 22-16,0-22 0,21 21 0,0-21 15,-21 0-15,21 1 0,0 20 16,0-21-16,0 0 0,0 0 0,21-21 15,0 22-15,0-22 0,1 0 0,-1 0 16,21 0-16,-21 0 0,0 0 16,22 0-16,-1 0 0,0 0 0,-20-22 15,20 22-15,0-21 0,1 0 16,-1 0-16,-21 0 0,21 0 16,1-22-16,-1 22 0,-21-21 0,22-1 15,-1 1-15,0-21 0,1-1 0,-1 1 16,0-22-16,1 21 0,-22 1 15,21-22-15,0 22 0,-20-1 0,-1 1 16,0 20-16,-21-20 0,0 21 16,0 20-16,0 1 0,0 0 0,-21 21 15,0 21 1,-1 22-16,-20-1 0,21 0 16,0 1-16,-22 20 0,22 1 0,0-1 15,0 22-15,0-22 0,21 1 16,0-1-16,0 1 0,0-1 15,0 1-15,0-22 0,0 22 0,0-22 16,0 0-16,0-21 0,0 22 16,21-22-16,0 0 0,0 0 0,0 0 15,1 1-15,20-22 0,-21 0 0,0 0 16,22 0-16,-22 0 0,21 0 16,-21-22-16,22 22 0,-22-21 0,21 0 15,-21 0-15,0 0 0,22 0 0</inkml:trace>
  <inkml:trace contextRef="#ctx0" brushRef="#br0" timeOffset="40698.33">20002 4466 0,'0'0'15,"0"-21"1,0 0-16,0 42 47,0 0-47,0 0 0,0 1 0,0-1 16,0 0-16,-21 0 0,0 0 0,0 0 15,21 1-15,-21-1 0,0-21 16,21 21-16,0 0 0,-22-21 0,1 21 15,42-21 17,1 0-32</inkml:trace>
  <inkml:trace contextRef="#ctx0" brushRef="#br0" timeOffset="40898.22">20214 4466 0,'0'0'0,"0"-21"15,0 42 1,0 0-16,0 1 16,0-1-16,-21 0 0,21 0 15,-21 0-15,0 0 0,21 1 0,0-1 16,0 0-16,0 0 0,-22 0 0,22 0 16,-21 1-16,21-1 15,-21 0-15,0-21 0,0 0 0,21 21 16</inkml:trace>
  <inkml:trace contextRef="#ctx0" brushRef="#br0" timeOffset="41821.99">106 1058 0,'0'22'31,"0"-1"-31,0 0 0,0 0 0,21 0 16,-21 0-16,0 1 0,21-1 15,-21 21-15,0-21 0,0 0 16,0 1-16,0-1 0,0 0 0,0 0 16,0 0-1,0 0-15,21-21 47,0-21-31,1 0-16</inkml:trace>
  <inkml:trace contextRef="#ctx0" brushRef="#br0" timeOffset="42006.05">423 1080 0,'-21'0'15,"0"0"-15,0 0 16,0 21-16,-1-21 0,1 21 16,21 0-16,-21 0 15,21 0-15,0 1 16,0-1-16,0 0 0,21 0 16,-21 0-16,21-21 15</inkml:trace>
  <inkml:trace contextRef="#ctx0" brushRef="#br0" timeOffset="43027.29">10456 7281 0,'0'0'0,"0"-42"0,0-64 16,0 64-16,0 0 15,0 20-15,-21 1 0,21 0 0,-21 21 16,0 21-1,0 0-15,21 1 0,-22 20 0,22 0 16,0 22-16,0-1 0,-21 1 0,21-1 16,-21 1-16,21-1 0,-21-20 15,0 20-15,0-21 0,21 22 16,-22-22-16,1-21 0,21 22 0,-21-1 16,21-21-16,0 0 0,21-21 31,0 0-31</inkml:trace>
  <inkml:trace contextRef="#ctx0" brushRef="#br0" timeOffset="43408.06">9948 7408 0,'0'0'0,"-42"-42"0,21 0 15,0-1-15,-1 22 0,22-21 0,0 0 16,0 20-16,0-20 0,43 21 15,-22 0-15,21 0 0,1-1 0,20 1 16,-21 0-16,22 21 0,-1 0 0,1 0 16,-1 0-16,1 0 0,21 0 0,-22 21 15,22 0-15,-1 1 0,-20 20 16,21 0-16,-22 1 0,-21 20 0,1-21 16,-1 1-16,-21 20 0,-21-20 15,0 20-15,0-21 0,-21 1 16,-21-1-16,-106 85 15,84-106-15,1 22 0,-1-1 0,22-21 16,-22 21-16,1-20 0,-1-1 16,22 0-16,0 0 0,-22-21 0,43 21 15,-21-21-15,20 0 0,-20 0 16,21 0-16,21-21 31,21 21-31,0-21 0,0 0 0,43 0 16,-22-1-16</inkml:trace>
  <inkml:trace contextRef="#ctx0" brushRef="#br0" timeOffset="43826.53">11388 7430 0,'0'0'0,"0"-22"0,-43 22 16,22 0-1,-21 22-15,21-1 0,-1 0 0,1 0 16,0 21-16,0-20 0,-21 20 0,20-21 16,1 21-16,0-20 15,0 20-15,0-21 0,21 0 0,0 0 16,0 1-16,0-1 0,0 0 16,21-21-16,21 0 15,-21 0-15,1-21 16,-1 0-16,0 21 0,21-22 0,-21 1 15,1 0-15,-1-21 0,0 21 0,0-1 16,-21 1-16,0-21 0,21 21 16,-21 0-16,0-1 0,21 1 0,-21 0 15,0 42 1,0 0 0,0 1-16,0-1 0,0 0 0,0 0 15,22 0-15,-22 0 0,0 1 16,0-1-16,21 0 0,0 0 15,-21 0-15,21-21 0,0 0 16,0 0-16,1 0 0,-1 0 16,0-21-16,0 0 0</inkml:trace>
  <inkml:trace contextRef="#ctx0" brushRef="#br0" timeOffset="44484.44">11959 7027 0,'0'0'0,"0"-21"0,0 0 16,-21 21-16,0 0 16,0 0-16,21 21 0,-22 22 15,22-22-15,-21 21 0,21 22 0,-21-22 16,21 21-16,0-20 0,0 20 0,0 1 16,0-22-16,0 22 0,0-22 15,-21 0-15,21 1 0,0-1 0,0-21 16,0 21-16,0-20 0,0-1 0,0 0 15,0 0-15,21-21 16,0 0-16,0 0 0,1 0 16,20 0-16,-21 0 0,0-21 0,22 0 15,-22 0-15,0-1 0,0 1 16,21 0-16,-20 0 0,20-21 16,-21 20-16,0-20 0,0 0 0,1 21 15,-1-22-15,0 1 0,0 21 0,-21 0 16,0-1-16,0 1 0,0 0 15,-21 21 1,0 0-16,0 21 0,-1-21 0,1 21 16,0 1-16,0 20 0,0-21 15,0 0-15,-1 0 0,22 1 0,-21 20 16,0-21-16,21 0 16,-21-21-16,21 21 0,0 1 0,21-22 31,0 0-16,0 0-15,1-22 0,-1 22 0,0-21 16,0 0-16,0 0 0,-21 0 16,21 0-16,1-1 0,-22 1 0,0 42 31,0 1-15,0-1-16,0 0 0,0 0 0,21 0 15,-21 22-15,0-22 0,21 0 16,-21 0-16,21 0 0,0 0 15,0-21-15,1 0 0,-1 0 16,0 0-16,0 0 0,21 0 0,-20 0 16,20-21-16,0 21 0,-21-21 15,22 0-15,-1 0 0,-21 0 0,0-1 16,22 1-16,-43-21 0,21 21 0</inkml:trace>
  <inkml:trace contextRef="#ctx0" brushRef="#br0" timeOffset="44688.83">11938 7176 0,'0'0'0,"-42"0"0,63 0 32,0 0-32,21 0 15,1-22-15,-1 22 0,0-21 0,1 21 16,20-21-16,-21 21 0,22-21 0,-22 21 15,22 0-15,-22-21 0,0 0 16,1 21-16,-1-22 0,0 22 0</inkml:trace>
  <inkml:trace contextRef="#ctx0" brushRef="#br0" timeOffset="45206.57">13885 6922 0,'0'0'0,"21"-43"0,1-84 16,-22 106-1,0-21-15,21 21 0,-21 42 16,0 21 0,-21 0-16,21 1 0,-22-1 15,22 22-15,0-22 0,0 21 16,0 1-16,0-1 0,0 1 16,-21-1-16,21-20 0,0 20 0,-21-20 15,21-1-15,0-21 0,0 21 0,0-20 16,0-1-16,0 0 0,0 0 15,0 0-15,0-42 32,-21 21-32,21-21 15</inkml:trace>
  <inkml:trace contextRef="#ctx0" brushRef="#br0" timeOffset="45606.34">13483 6964 0,'0'0'0,"0"-21"0,0 0 0,0-1 16,0-20-16,0 21 0,0 0 0,0 0 15,0-1-15,0 1 0,21 0 0,0-21 16,1 21-16,20-1 0,-21 22 16,21-21-16,1 0 0,-1 21 0,22 0 15,-1 0-15,1 0 0,-1 0 16,22 21-16,-22 0 0,1 1 0,20 20 15,-41 0-15,20 1 0,-20-1 0,-22 0 16,21 1-16,-42 20 16,0 1-16,0-1 0,-21 1 0,-21-1 15,-43 43-15,43-43 0,-22-20 16,1-1-16,20 0 0,-20 1 16,-1-22-16,22 0 0,0 0 0,-1 0 15,1 1-15,21-1 0,0-21 0,-1 0 16,1 0-16,0 0 0,0 0 15,0 0-15,21-21 32,0-1-32,0 1 15,21 0-15,0 21 0,0-21 0,0 0 16,1 21-16,-1-21 0</inkml:trace>
  <inkml:trace contextRef="#ctx0" brushRef="#br0" timeOffset="46027.17">14584 7239 0,'0'0'0,"0"-21"16,0 0-16,21 21 0,-21-21 16,21 21-16,0-22 0,0 22 15,1 0-15,-1 0 0,0 0 16,0 0-16,0 0 0,0 0 15,1 22-15,-1-1 0,0 0 16,0 0-16,0 0 0,-21 0 0,0 1 16,0 20-16,0-21 0,0 0 0,0 0 15,0 1-15,0-1 0,0 0 16,-21 0-16,21 0 0,-21 0 0,21-42 47,0 0-32,0 0-15,21 0 0,0 0 0,-21-1 16,21-20-16,1 21 0,-22-21 16,21 20-16,-21 1 0,21-21 0,0 21 15,-21 0-15,21-1 0,0 1 16,1 21-16,-22-21 0,21 21 0,0 0 16,0 0-16,-21-21 0,21 21 0,0 0 15,1 0 1</inkml:trace>
  <inkml:trace contextRef="#ctx0" brushRef="#br0" timeOffset="46242.05">15367 7091 0,'21'0'16,"-21"21"0,0 0-16,0 22 0,0-22 15,0 0-15,0 0 0,0 21 0,0-20 16,0-1-16,-21 0 0,21 0 15,-21 0-15,21 0 0,0 1 0,0-1 16,0-42 31,0-1-47,0 1 0,0 0 16,0 0-16</inkml:trace>
  <inkml:trace contextRef="#ctx0" brushRef="#br0" timeOffset="46439.94">15430 6922 0,'0'-22'15,"-21"22"32,42 0 0,1 22-31</inkml:trace>
  <inkml:trace contextRef="#ctx0" brushRef="#br0" timeOffset="46857.69">15748 7027 0,'0'22'16,"0"-1"-1,21 0 1,-21 0-16,21-21 16,-21 21-16,21-21 0,-21 21 15,22 1-15,-22-1 0,0 0 16,21-21-16,0 21 15,0-21 1,0 0 0,0 0-16,-21-21 15,22 0-15,-1 21 0,-21-21 0,21-1 16,0 1-16,0 0 0,-21 0 16,21 0-16,1 0 0,-22-1 15,0 1-15,21 0 16,-21 0-16,21 21 0,0-21 15,-21 42 17,0 0-17,0 0 1,21-21-16,-21 21 0</inkml:trace>
  <inkml:trace contextRef="#ctx0" brushRef="#br0" timeOffset="47655.24">16362 7154 0,'0'22'0,"21"-22"16,0 0 0,0-22-1,0 1-15,1 21 16,-22-21-16,0 0 0,21 0 15,-21 0-15,0-1 16,-21 22 31,-1 0-47,22 22 0,0-1 16,-21 0-16,0 0 0,21 0 15,0 0-15,0 1 0,-21-1 0,21 0 16,0 0-16,0 0 15,0 0-15,0 1 16,21-22-16,0 0 0,0 0 0,1 0 16,-1 0-16,21 0 0,-21 0 15,22-22-15,-1 1 0,0 21 0,22-42 16,-43 42-16,0-21 16,0 0-16,0-1 0,1 1 0,-22 0 15,0 0-15,0 0 16,21 0-16,-21 42 47,-21 0-47,-1 0 15,22 0-15,0 0 0,0 1 16,-21-1-16,21 0 0,-21 0 0,21 0 16,0 0-16,-21-21 15,21 22-15,0-44 63,0 1-63,0 0 0,21 21 0,-21-21 15,21 0-15,-21 0 0,0-1 0,21-20 16,1 21-16,-22 0 0,21 0 16,0-1-16,0 1 0,0 0 0,0 0 15,1 21-15,-1-21 0,0 21 0,0 0 16,0 0-16,0 0 0,1 0 15,-1 0-15,21 42 0,-42-21 16,0 0-16,0 1 0,0-1 16,0 0-16,0 0 0,0 0 15,0 0-15,0 1 0,0-1 16,0 0-16,0 0 0,-21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10:56:28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868 0,'0'-21'0,"0"0"0,0-1 16,0 1-16,0 0 15,0 0-15,0 0 16,0 0-16,0-1 0,0 1 0,0 0 16,0 0-16,0 0 15,0 42 16,0 0-15,0 0-16,0 22 0,0-1 0,0 0 16,0 22-16,-21-1 15,21 1-15,0-1 0,-21 1 0,0-1 16,21 1-16,-21-22 0,0 22 16,-1-22-16,22 21 0,0-20 0,-21-1 15,21-21-15,-21 22 0,21-22 16,0 0-16,0 0 0,0 0 15,0-42 17,0 0-32,0 0 0,0 0 0,0-1 15,0 1-15,0-21 0,0 21 16,0-22-16,0 22 0</inkml:trace>
  <inkml:trace contextRef="#ctx0" brushRef="#br0" timeOffset="566.66">2180 847 0,'0'0'16,"-21"0"-16,21-21 0,0-1 0,-21 22 16,21-21-16,0 0 0,0-21 15,0 21-15,0-1 16,21 1-16,21 0 0,-21 0 0,22-21 15,20 20-15,-20 22 0,20-21 16,1 0-16,-1 0 0,1 21 16,-1 0-16,1 0 0,-1 0 15,-21 21-15,1-21 0,-1 42 16,-21-20-16,0 20 0,-21-21 0,0 21 16,0 22-16,0-22 0,-42 22 15,21-22-15,-43 22 0,22-22 0,0 21 16,-22-20-16,22-1 0,0-21 15,-1 22-15,1-22 0,-22 21 16,43-42-16,0 0 0,0 0 16,0 0-16,21-21 15,-21 0 1,21 0-16,0-1 16,0 1-16,21 21 15,0 0 1,0 0-16,-21 21 0,21 1 15,0-1-15,1 21 0,-22-21 16,21 0-16,0 1 0,-21-1 0,21 21 16,0-21-16,0 0 0,1 1 15,-1-1-15,-21 0 0,21 0 0,0 0 16,0 0-16,-21 1 16,0-1-16,21-21 0,-21 21 15,22-21 1,-1 0-1,0-21-15,-21 0 0,21-1 16,0 1-16</inkml:trace>
  <inkml:trace contextRef="#ctx0" brushRef="#br0" timeOffset="958.44">3027 1355 0,'-21'21'0,"42"-21"31,21 0-31,-21 0 16,0 0-16,1-21 0,20 21 15,0-21-15,-21-1 0,22 1 16,-1 0-16,-21 21 0,22-21 0,-22 0 16,0 0-16,0-1 0,-21 1 15,0 0-15,0 0 0,-21 21 16,0-21-16,0 21 15,-1 0-15,1 0 0,0 0 0,-21 21 16,21 0-16,-1 0 0,1 0 16,0 1-16,0 20 0,0-21 15,0 0-15,-1 22 0,22-22 16,0 21-16,0-21 0,0 0 0,0 1 16,0-1-16,0 21 0,0-21 15,0 0-15,0 1 0,22-22 16,-1 0-16,0 21 0,0-21 15,0 0-15,0 0 0,22 0 0,-22 0 16,21-21-16,-21 21 0,22-22 16,-1 22-16</inkml:trace>
  <inkml:trace contextRef="#ctx0" brushRef="#br0" timeOffset="1421.68">3937 1228 0,'0'-64'0,"0"43"16,-21 21 0,0 0-16,-1 0 0,1 0 15,0 21-15,0 0 16,21 1-16,-21-1 0,0 21 0,-1-21 16,22 22-16,-21-22 0,0 21 15,21-21-15,-21 0 0,21 22 0,0-22 16,0 0-16,0 0 15,0 0-15,21-21 0,0 0 16,0 0-16,1 0 0,-1 0 16,0-21-16,21 0 0,-21 0 15,-21 0-15,22 0 0,-1-1 0,0 1 16,0 0-16,-21 0 0,0-21 16,0 20-16,21 1 0,-21 0 0,21 0 15,-21 0-15,0 0 16,0 42 15,0 0-31,0 0 0,0 0 0,0 0 16,0 1-16,0 20 15,-21 21-15,21-41 16,0-1-16,0 0 0,0 0 16,21-21-16,-21 21 0,22-21 0,-1 0 15,0 0-15,0 0 0,21 0 16,-20 0-16,20 0 0,0-21 0</inkml:trace>
  <inkml:trace contextRef="#ctx0" brushRef="#br0" timeOffset="1950.38">4720 1312 0,'0'0'0,"21"0"0,-21-21 0,0 0 0,0 0 16,0 0-1,0 0-15,-21 21 0,0 0 0,0-22 16,0 22-16,-1 0 0,1 0 15,0 0-15,-21 22 0,21-22 0,-1 21 16,1 0-16,0 0 0,0 0 16,0 0-16,21 1 0,-21-1 0,-1 21 15,22-21-15,0 0 0,0 1 16,0-1-16,0 0 0,0 0 0,0 0 16,0 0-16,22-21 0,-1 22 15,0-22-15,0 0 0,21 0 0,-20 0 16,20 0-16,-21 0 0,21-22 15,-20 1-15,20 0 0,-21 0 16,0 0-16,22 0 0,-22-22 0,0 1 16,0 0-16,0-1 0,0 1 15,1-22-15,-22 1 0,0-1 0,21 1 16,-21-1-16,21 22 0,-21-21 16,0 20-16,0 1 0,0 21 0,0 0 15,0-1-15,0 1 0,-21 21 16,21 21-16,-21 1 15,-1 20-15,22 0 0,-21 1 16,0 20-16,0 64 0,21-85 16,0 22-16,-21-1 0,21-20 15,0-1-15,0 0 0,0 1 16,0-1-16,0 0 0,0-20 16,0-1-16,21 0 0,-21 0 0,21 0 15,0-21-15,0 0 0,1 0 16,-1 0-16,0 0 0,0 0 15,21-21-15,-20 0 0,-1 0 16,0 0-16,21-1 0</inkml:trace>
  <inkml:trace contextRef="#ctx0" brushRef="#br0" timeOffset="2333.16">6096 656 0,'0'-42'16,"0"21"0,0 0-16,0 42 31,0 21-31,0-21 15,-21 22-15,21-1 0,-21 106 16,21-106 0,-22 22-16,22-22 0,0 64 15,0-64-15,-21-20 0,21 20 16,0 0-16,0-21 0,0 1 16,0 20-16,0-21 0,0 0 15,21-21 16,-21-21-31,22 0 0,-1 21 0,0-21 16,-21-22-16,21 22 0,0 0 16</inkml:trace>
  <inkml:trace contextRef="#ctx0" brushRef="#br0" timeOffset="3055.61">6498 635 0,'0'0'0,"0"-21"15,-21 21 1,21 21-16,0 0 16,0 0-16,-21 1 0,21-1 0,-21 21 15,21 0-15,0 1 0,-22-1 16,22 0-16,0 1 0,0-1 0,0-21 16,0 22-16,0-1 15,-21-21-15,21 21 0,0-20 0,-21-1 16,21 21-16,0-21 15,0 0-15,0 1 16,-21-22-16,21-22 31,0 1-31,0 0 0,0 0 16,0 0-16,21 0 0,0-1 16,0 1-16,1-21 0,-1 21 0,0-22 15,0 22-15,21 0 0,-20-21 16,20 21-16,-21 21 0,0-22 0,0 22 15,1 0-15,-1 0 16,0 0-16,-21 22 0,0-1 0,0 0 16,0 0-16,0 0 0,0 22 15,0-22-15,0 0 0,0 21 0,0-21 16,0 1-16,0-1 0,0 0 16,0 0-16,0 0 0,21-21 15,0 21-15,22-21 0,-22 0 0,0 0 16,21 0-16,-21 0 0,22-21 15,-22 0-15,21 0 0,1 21 0,-22-21 16,21 0-16,-21-22 0,0 22 16,1 0-16,20-21 0,-21 20 15,-21 1-15,0 0 16,0 0-16,0 0 0,-21 21 31,0 0-31,21 21 16,-21 0-16,21 21 0,-22-20 15,22-1-15,0 0 0,0 21 0,0-21 16,0 1-16,0-1 0,0 0 0,0 0 16,0 0-16,0 0 15,22-21-15,-1 0 0,0 0 16,0 0-16,0 0 0,0 0 16,1 0-16,-1 0 15,-21-21-15,21 21 0,-21-21 0,21 0 16,-21 0-16,0 0 15,0-1-15,0 1 0</inkml:trace>
  <inkml:trace contextRef="#ctx0" brushRef="#br0" timeOffset="3302.97">5694 931 0,'0'0'0,"-85"22"16,85-1-1,42-21-15,-20 0 16,20 0-16,0 0 0,1 0 0,-1 0 16,0 0-16,22 0 0,-22 0 15,0 0-15,1 0 0,-1-21 0,-21-1 16,22 22-16,-22 0 0</inkml:trace>
  <inkml:trace contextRef="#ctx0" brushRef="#br0" timeOffset="5267">8848 1207 0,'0'0'15,"21"0"-15,0 0 0,0 0 16,0-22 0,0 22-16,-21-21 0,22 0 15,-22 0-15,21 21 16,-21-21-16,0 0 0,0-1 0,0 1 15,-21 21-15,-1-21 16,1 21-16,-42 0 16,20 0-16,1 0 0,0 21 15,-1 0-15,1-21 0,0 43 0,-1-22 16,22 0-16,-21 21 0,21 1 16,0-22-16,-1 21 0,22-21 0,-21 1 15,21 20-15,0-21 0,0 0 0,21-21 16,1 21-16,-1-21 0,0 0 15,21 0-15,1 0 0,-1 0 0,0 0 16,1-21-16,-1 21 0,21-21 16,-20 0-16,-1 0 0,0-22 0,1 22 15,-1 0-15,-21-21 0,22-1 16,-22 1-16,0 0 0,-21-1 0,0 1 16,0-21-16,0-1 15,0 22-15,0-22 0,0 22 0,0-22 16,0 22-16,0 0 0,0 21 15,-21-22-15,21 22 0,-21 0 0,-1 21 16,1 0-16,21 21 16,0 0-16,0 0 0,0 22 15,0 20-15,-21-20 0,21 20 0,0 1 16,-21-1-16,21 1 0,0-1 16,0-21-16,0 22 0,0-22 0,0 1 15,0-1-15,21 0 0,0-21 16,0 22-16,1-22 0,-1 0 0,0-21 15,21 21-15,-21-21 16,22 0-16,-22 0 0,21 0 0,-21 0 16,22-21-16,-1 0 0,0 0 0,-20 0 15,20-1-15,0 1 0,1 0 16,-22 0-16,0-21 0,21 20 0,-21-41 16,-21 42-16,0-22 15,0 22-15,0 0 0,0 0 0,0 0 16,0 0-16,-21-1 0,0 22 15,0 0-15,0 0 0,0 22 0,-1-1 16,1 0-16,0 0 16,0 21-16,0-20 0,0 20 0,-1 0 0,1-21 15,0 22-15,21-22 16,-21 21-16,21-21 0,0 1 0,0-1 16,0 0-16,0 0 0,21-21 15,0 0-15,0 0 16,1 0-16,-1 0 0,21-21 15,-21 0-15,0 0 16,1-1-16,-1-20 0,0 21 0,21-43 16,-21 43-16,-21-21 0,0 21 15,22 0-15,-22-1 0,21 1 0,-21 0 16,0 42 0,0 0-1,0 1-15,0-1 0,0 0 16,0 0-16,0 21 0,0-20 15,0-1-15,0 0 0,0 0 0,21 0 16,-21 0-16,21 1 0,0-1 16,22 0-16,-22-21 0,21 0 0,0 0 15,1 0-15,-22 0 0,21 0 16,1 0-16,-1-21 0,0 21 0,1-21 16,-22-1-16,21-20 0,0 21 15,-20-21-15,-1-1 0,42-63 16,-42 43-16,1-1 0,-1 1 15,0-1-15,0 22 0,0 0 16,-21-22-16,0 43 0,0-21 0,0 21 16,0-22-16,0 22 15,-21 42 1,21 0-16,-21 1 16,21 20-16,0 0 0,0 1 0,-21-1 15,21 21-15,-21-20 0,21 20 16,0-20-16,0 20 0,0-21 0,0 1 15,0-1-15,0 0 0,0 1 16,21-1-16,0-21 0,0 0 0,0 1 16,0-1-16,1 0 0,20-21 15,-21 0-15,21 0 0,1 0 16,-22 0-16,21 0 0,1 0 0,-22 0 16,21-21-16,0 21 0,-20-21 15,20-1-15,-21 1 0,0-21 0,0 21 16,1 0-16,-1-22 0,0 22 15,-21-21-15,0-1 0,0 22 0,0 0 16,0-21-16,-21 21 0,0 21 16,-1 0-16,1 0 0,0 0 0,0 0 15,0 0-15,0 21 0,-1 0 0,1 21 16,0-21-16,0 22 0,0-22 16,21 21-16,0-21 0,0 1 15,0-1-15,0 0 0,0 0 16,0 0-16,21 0 0,0-21 0,0 0 15,0 0-15,22 0 16,-22 0-16,0 0 0,0-21 0,0 0 16,22 0-16,-22 0 0,0 0 0,0-1 15,-21 1-15,21 0 0,1 0 16,-22 0-16,21 21 0,-21-21 0,0 42 31,0 0-31,0 0 16,0 0-16,0 0 0,0 1 15,0-1-15,0 0 0,0 0 16,0 0-16,21-21 16,0 0-16,0 0 15,0 0-15,1 0 16,-1 0-16,0-21 16,0 21-16,-21-21 0,21 0 0,-21 0 15</inkml:trace>
  <inkml:trace contextRef="#ctx0" brushRef="#br0" timeOffset="5523.08">10096 656 0,'-21'0'16,"42"0"15,1 0-31,-1 0 0,0 0 16,21 0-16,-21 0 0,22 0 0,-22-21 15,21 21-15,1 0 0,-22 0 16,21 0-16,-21 0 0,0 0 0,22-21 16,-22 21-16,0 0 0,0 0 15,0 0-15</inkml:trace>
  <inkml:trace contextRef="#ctx0" brushRef="#br0" timeOffset="9858.77">12742 1249 0,'0'0'0,"-21"0"16,0 21-16,0-21 16,21 21-1,21-21 1,0-21 0,21 21-16,-20-21 0,-1 0 0,21 0 15,0-22-15,1 22 0,-1-21 0,0-1 16,22 1-16,-22-21 0,22 20 15,-22-20-15,0 20 0,1-20 0,-22 21 16,0-22-16,0 22 0,-21-1 16,0 1-16,0 21 0,0-21 15,0 20-15,-21 1 0,0 0 16,0 0-16,0 0 0,-1 21 0,1 0 16,0 0-16,0 0 0,0 0 15,0 21-15,-1 21 0,1-21 0,0 22 16,0 20-16,0 1 0,0-1 0,-1 22 15,1 0-15,-21-1 0,21 22 16,0-21-16,-22 21 0,1 126 16,0-126-16,20 21 0,22 0 15,-21-21-15,21 21 0,-21 0 0,21-21 16,0 21-16,0-21 0,0 0 0,0-1 16,0 1-16,0-21 15,21 0-15,-21-1 0,0-20 0,21 20 16,-21-20-16,22-22 0,-1 22 0,-21-43 15,21 21-15,0-21 0,0 1 0,0-22 16,1 0-16,-1-22 0,21 1 16,-21 0-16,22-21 0,-1-1 0,-21 1 15,21 0-15,1-22 0,-22 22 0,21-22 16,1 1-16,-22-22 0,0 22 16,0-22-16,0-21 0,-21 22 15,0-1-15,0-21 0,0 0 0,-21 22 0,-21-22 16,21 21-16,-43 0 0,22 1 15,-1 20-15,-20 1 0,21 20 16,-22 1-16,22 0 0,-1 21 0,1-1 16,21 22-16,-21 0 0,20 0 15,1-21-15,21 0 16,21 0 0,1 21-16,20-21 0,0 0 0,1-1 15,20 1-15,1-21 0,-1 21 0,22 0 16,-22-22-16,-20 22 0,20-21 15,-21-1-15,1 22 0,-1 0 0,0-21 16,-20 21-16,-1-1 0,-21-20 16,0 0-16,0 21 15,0-1 1,-21 44 0,21-1-1,0 0-15,0 21 0,0-21 0,0 22 16,0-1-16,0-21 0,0 22 0,0-1 15,0-21-15,0 21 0,0-20 16,0-1-16,0 0 0,0 0 0,21-21 16,0 0-16,0 21 0,0-21 15,0 0-15,1 0 0,-1 0 0,0-21 16,21 21-16,-21-21 0,1 0 0,-1 21 16,0-21-16,0-1 0,0 1 15,0-21-15,1 21 0,-1 0 16,0-1-16,0-20 0,0 21 15,0 0-15,1 0 0,-22-1 0,21 1 16,-21 42 15,0 1-31,0-1 0,-21 0 0,-1 21 16,22-21-16,-21 1 0,21 20 16,0-21-16,-21 0 0,21 22 15,0-22-15,0 0 0,0 0 0,21-21 16,0 0-16,1 0 0,-1 0 15,0 0-15,0 0 0,0 0 0,0-21 16,1 0-16,-1 21 0,0-21 16,-21-1-16,21 1 0,-21 0 15,0 0-15,0 0 0,0 0 0,0-1 16,-21 1-16,0 0 0,0 21 16,21-21-16,-22 0 0,1 21 0,21-21 15,-21 21-15,21-22 16,21 22-1,0-21-15,1 21 16,-1 0-16,21 0 0,-21 0 16,0 0-16,1 0 0,-1 0 0,0 0 15,0 0-15,0 21 0,0 1 16,1-1-16,-22 0 0,0 0 16,0 0-16,21 22 0,-21-1 15,21 0-15,-21-21 16,0 1-16,0-1 0,0 0 0,0 0 15,-21-21 17,21-21-17,0 0-15,0 0 16,0-1-16,0 1 0,0-21 0,0 21 16,0-22-16,0 22 0,0-21 0,21 0 15,0 20-15,-21-20 0,21 21 16,0 0-16,-21 0 0,22-1 15,-1 22-15,0 0 16,0 0-16,-21 22 0,21-1 0,-21 0 16,21 21-16,-21-21 0,0 22 0,0-22 15,0 0-15,0 21 0,0-20 16,0-1-16,0 0 0,0 0 0,0 0 16,0 0-16,22-21 31,-1-21-16,-21 0-15,21 0 0,-21 0 16,21-22-16,0 22 0,0-21 0,1 0 16,-1-1-16,21 1 15,-21 21-15,22-22 0,-22 22 0,0 21 16,21 0-16,-21 0 16,1 0-16,-1 21 0,-21 22 0,0-22 15,0 21-15,0 1 0,0-22 0,0 21 16,0 0-16,0-20 0,0 20 15,-21-21-15,-1 0 0,1 0 0,21 1 16,0-1-16,0 0 0,-21-21 16</inkml:trace>
  <inkml:trace contextRef="#ctx0" brushRef="#br0" timeOffset="10319.65">16362 804 0,'0'0'0,"0"-105"15,21 62-15,-21 1 16,0 0-16,21-1 0,-21 1 0,21 0 16,-21-22-16,0 43 15,0-21-15,0 20 0,0 44 31,-21 20-31,0 0 0,0 64 16,21-42-16,0-1 16,-21 1-16,-1 20 0,1 1 0,21 0 15,-21-22-15,21 22 0,-21-22 0,21 1 16,-21-22-16,0 22 0,21-22 16,0 0-16,0 1 0,0-22 0,0 0 15,0 0-15,0 0 0,0-42 31,0 0-31,0 0 0,0 0 16</inkml:trace>
  <inkml:trace contextRef="#ctx0" brushRef="#br0" timeOffset="10622.48">16150 741 0,'0'-42'0,"0"84"0,0-148 15,0 64-15,0-1 0,0-20 16,0 21-16,0-1 0,21 22 0,0-21 15,1-1-15,-1 1 0,21 21 16,-21 0-16,22-22 0,-1 43 0,21-21 16,-20 21-16,20 0 0,-20 21 0,20 22 15,-21-1-15,1 0 0,-1 1 16,-21 20-16,0 1 0,1-22 0,-22 22 16,0-1-16,-22-21 15,1 22-15,0-22 0,0 1 0,-21-1 16,-1 0-16,22 1 0,-21-22 15,21 0-15,-22 0 0,22 0 0,0-21 16,0 0-16,21 21 0,-21-21 16,42 0 15,0 0-31</inkml:trace>
  <inkml:trace contextRef="#ctx0" brushRef="#br0" timeOffset="11015.25">16870 1122 0,'0'0'0,"0"-21"16,0 0-16,0-1 16,0 1-16,0 0 15,21 21-15,0 0 16,0 0-16,22 0 15,-22 0-15,0 0 0,0 21 0,21 0 16,-20 1-16,-1 20 0,0-21 16,-21 21-16,0-20 0,0 20 0,0-21 15,0 0-15,0 22 16,0-22-16,0 0 0,-21 0 0,0 0 16,-1-21-16,1 0 15,21-21 1,0 0-1,0 0-15,0 0 0,0-1 16,0 1-16,0 0 0,0-21 0,21 21 16,-21-1-16,22-20 0,-1 21 15,0 0-15,0 0 0,0-1 0,0 1 16,1 21-16,-1-21 0,21 0 16,-21 21-16,0 0 0</inkml:trace>
  <inkml:trace contextRef="#ctx0" brushRef="#br0" timeOffset="11391.07">17865 910 0,'-22'0'16,"1"0"-16,-21 0 16,21 21-16,0 1 0,-22-1 0,22 0 15,0 0-15,0 0 0,-22 22 0,22-1 16,0-21-16,0 21 0,0-20 15,21 20-15,0-21 0,0 21 0,0-20 16,0-1-16,0 0 0,21-21 16,0 21-16,0-21 0,22 21 15,-22-21-15,21 0 0,0 0 0,-20 0 16,20-21-16,0 0 0,-21 0 16,22 0-16,-22-1 0,21 1 0,-21-21 15,1 21-15,-22-22 0,0 1 16,0 21-16,0-21 0,0-1 0,-22 1 15,1 21-15,0 0 0,0-1 16,0 1-16,0 21 0,-22 0 0,22 0 16,0 0-16,0 21 15,0 1-15,21-1 16,0 0-16,0 0 0,0 0 0,21-21 16,0 21-16,0 1 0,0-22 15</inkml:trace>
  <inkml:trace contextRef="#ctx0" brushRef="#br0" timeOffset="11722.88">18394 868 0,'0'0'0,"-21"-21"16,-1 21-16,1 0 16,0 0-16,21 21 0,-21 0 15,0 21-15,21 1 16,0-22-16,-21 21 0,21 22 15,0-22-15,0 22 0,0-1 0,0-21 16,0 43-16,0 42 0,0-42 16,0-1-16,0 1 0,-22 0 15,1-22-15,0 22 0,0 0 0,0-1 16,0-20-16,21 20 0,-43-20 0,43 21 16,-21-22-16,0 1 0,0-22 15,0 0-15,21 1 0,0-22 0,0 0 16,0-42-1,0 0 1,0-1-16,0-20 0,0 0 0,21-1 16,0 1-16,0-21 0,-21-1 15,21 1-15</inkml:trace>
  <inkml:trace contextRef="#ctx0" brushRef="#br0" timeOffset="12003.24">18182 1143 0,'0'0'0,"0"-63"0,0 20 15,0 1-15,0 0 0,0-1 0,0 1 16,0 21-16,21 0 0,0-1 16,1 1-16,20-21 15,0 42-15,-21 0 0,22 0 16,-1 0-16,-21 0 0,22 0 0,-22 21 16,0 0-16,0 22 0,-21-22 15,0 21-15,0 0 0,-21 22 0,0-22 16,-22 1-16,22-1 0,-21 0 0,0 1 15,20-22-15,-20 0 0,21 0 16,0 0-16,0 0 0,-1-21 16,44 0-1,-1 0-15,0-21 16,0 0-16,0-21 0,-21 21 16</inkml:trace>
  <inkml:trace contextRef="#ctx0" brushRef="#br0" timeOffset="12307.06">18627 1016 0,'0'0'0,"42"0"15,-21 0-15,0-21 0,0 21 16,1-21-16,-1 0 0,0-1 16,0 22-16,21-21 0,-20 0 0,-1 0 15,0-21-15,0 20 0,-21 1 16,0 0-16,-21 21 15,0 21 1,0 0 0,-1 22-16,-20-22 0,42 21 0,-21-21 15,0 22-15,21-1 0,0-21 16,0 0-16,0 22 0,0-22 0,0 0 16,0 0-16,21 0 15,0-21-15,0 0 0,0 0 0,1 0 16,-1 0-16,0 0 0,0 0 0,0-21 15,0 21-15</inkml:trace>
  <inkml:trace contextRef="#ctx0" brushRef="#br0" timeOffset="12642.37">19156 889 0,'0'0'0,"0"-63"15,0 41-15,0 1 16,21 0-16,-21 0 0,21 21 15,0 0-15,0-21 0,1 21 16,-1 0-16,0 21 0,0 0 16,0 0-16,-21 0 0,0 1 0,21 20 15,-21 0-15,0-21 0,0 22 0,0-1 16,0-21-16,0 22 0,-21-22 16,21 0-16,-21 0 0,21 0 15,-21-21-15,0 0 16,0 0-16,21-21 15,0 0-15,0 0 0,0 0 16,0-1-16,0-20 0,0 21 16,21-21-16,0-1 0,-21 1 0,21 0 15,0-1-15,0 22 0,1-21 16,-1 21-16,0-1 0,0-20 0,0 21 16,0 0-16,1 0 0,20 21 15</inkml:trace>
  <inkml:trace contextRef="#ctx0" brushRef="#br0" timeOffset="13359.42">19960 296 0,'-21'0'16,"0"0"-16,0 0 16,-1 22-16,22-1 0,-21 21 15,0-21-15,21 22 0,-21-22 0,0 21 16,21 0-16,0 22 0,-21-22 0,21 1 15,-22 20-15,22-21 0,0 1 16,0 20-16,0-20 0,0-1 0,0 0 16,0-21-16,0 22 15,22-22-15,-1 0 0,0 0 0,0-21 16,0 0-16,22 0 0,-22 0 16,0 0-16,0 0 0,0 0 0,0-21 15,22 0-15,-22-21 0,0 20 0,0-20 16,0 0-16,-21 21 0,22-22 15,-1 1-15,-21 21 0,0 0 0,0-1 16,0 1-16,0 42 31,0 1-31,0-1 16,-21 0-16,21 21 0,0-21 0,0 1 16,0-1-16,0 0 15,0 0-15,21 0 0,0 0 0,0 1 16,0-22-16,22 21 0,-22-21 0,21 0 15,0 0-15,-20 0 0,20 0 16,-21 0-16,0 0 0,0-21 0,1-1 16,-1 1-16,0 0 0,-21 0 15,0-21-15,0 20 0,0-20 0,21 21 16,-21 0-16,0 0 0,0-1 16,0 1-16,0 42 31,0 1-31,0 20 0,-21-21 0,21 21 15,0 22-15,-21-22 0,21 1 16,0 20-16,-21 1 0,21-1 16,0 1-16,0-1 0,0 1 0,-22-1 15,22 1-15,-21-1 0,21 22 0,-21-22 16,0 1-16,21-1 0,-21 1 16,-22 42-16,22-64 0,-21 0 15,21-21-15,0 22 0,-1-22 0,1 0 16,0-21-1,21-21 1,0 0-16,0 0 0,21-1 16,0-20-16,-21 21 0,22-21 15,-1-1-15,0 1 0,-21 0 16</inkml:trace>
  <inkml:trace contextRef="#ctx0" brushRef="#br0" timeOffset="13564.3">19791 572 0,'0'0'15,"-21"0"-15,21-22 16,21 22-16,21 0 16,-21 0-16,0 0 15,22 0-15,-22 0 0,21 0 16,-21 0-16,22 0 0,-1 0 0,0-21 15,1 21-15,-1 0 0,0 0 16</inkml:trace>
  <inkml:trace contextRef="#ctx0" brushRef="#br0" timeOffset="14851.09">21357 953 0,'0'0'0,"0"21"0,0 0 16,21-21-16,0 0 0,43 0 16,-43 0-16,21 0 0,1 0 15,-1-21-15,0 0 0,1-1 0,20 1 16,-20 0-16,-1 0 0,0-21 16,1 20-16,-1-20 0,0 0 0,-21-1 15,1 1-15,-1 0 0,-21-1 16,0 1-16,0 0 0,0-1 0,0 1 15,0 21-15,0 0 0,0 0 16,0-1-16,0 44 16,-21-1-16,-1 21 15,1 0-15,21 1 0,-21-1 16,21 22-16,-21-1 0,0 106 16,0-84-16,-1 0 0,1-1 15,0 1-15,-21 21 0,21-21 0,-1-1 16,1 22-16,-21-21 0,21-1 15,0 1-15,21-21 0,-22-1 16,22 1-16,0-1 0,0 1 0,0-22 16,0 0-16,0 1 0,0-1 0,0-21 15,22 0-15,-1 0 0,-21 1 0,42-22 16,-21 0-16,0 0 0,1 0 0,-1 0 16,0-22-16,0 1 0,21 0 15,-20 0-15,-1 0 0,0-22 16,-21 1-16,21 0 0,-21-1 0,0-20 15,21-1-15,-21 1 0,0-1 16,0 1-16,0-1 0,-21 1 0,0 21 16,0-1-16,0-20 0,-1 42 0,1-22 15,21 22-15,-21 0 0,0 0 16,0 21-16,21-21 0,21 21 31,0-22-31,0 22 0,22 0 16,-22 0-16,21-21 0,0 0 0,1 21 15,-22-21-15,21 0 16,1 0-16,-1-1 0,0 1 0,1 0 16,-22 0-16,21 0 0,-21 0 15,0-1-15,1 1 0,-1 0 0,0 0 16,0 21-16,-21-21 0,21 0 16,-21 42 15,0 0-31,0 0 0,-21 0 15,21 0-15,0 22 0,0-22 0,0 0 16,0 0-16,0 0 0,0 1 16,0-1-16,0 0 0,21 0 0,0 0 15,1-21-15,20 21 16,-21-21-16,0 0 0,22 0 16,-22 0-16,0 0 0,42-42 15,-20 21-15,-22-21 0,0 20 16,21-20-16,1-21 0,-22 20 0,0-20 15,21-1-15,-20-20 0,-1 20 16,0 1-16,0-22 0,0 21 0,-21 1 16,0 21-16,0-22 0,0 22 15,0 21-15,0-22 0,0 22 16,-21 21 0,0 0-16,0 42 0,21-20 15,-21 20-15,21 0 0,-22 1 16,22 20-16,0 1 0,0-1 15,0 1-15,0 20 0,0-20 0,0 20 16,0-20-16,0 21 0,22-22 16,-1-21-16,21 64 0,-21-63 15,22-1-15,-22-21 0,0 0 16,0-21-16,0 0 0,0 0 0,1 0 16,-1 0-16,0 0 0,0-21 0,0 0 15,0-21-15,1 20 16,-1-20-16,0 0 0,0-1 0,0 1 0,0-21 15,-21 20-15,0 1 0,22 21 16,-22-22-16,0 22 0,0 0 16,-22 42-1,22 0-15,-21 1 0,21-1 16,-21 21-16,21-21 0,0 22 0,0-22 16,0 21-16,0-21 0,0 0 15,0 1-15,0-1 0,21 0 0,0 0 16,1-21-16,-1 0 0,0 21 15,0-21-15,21 0 0,-20 0 0,-1 0 16,0-21-16,0 21 0,21-21 0,-20 0 16,-1 0-16,0-1 15,0-20-15,-21 21 0</inkml:trace>
  <inkml:trace contextRef="#ctx0" brushRef="#br0" timeOffset="15034.67">22627 402 0,'0'0'0,"-21"0"0,0 0 0,21 21 32,0 1-17,-21-22 1</inkml:trace>
  <inkml:trace contextRef="#ctx0" brushRef="#br0" timeOffset="16023.05">1482 3874 0,'21'-22'0,"-21"1"0,0 0 16,0 0-16,21 0 0,0 0 15,-21-1-15,0 1 16,21 21 0,-21 21-16,0 1 15,0 20-15,0 0 0,0 22 0,0-22 16,0 22-16,-21 20 0,21-20 15,-21-1-15,0 1 0,21-1 16,0-20-16,-21 20 0,21-21 0,-22 1 16,22-22-16,-21 21 0,21-21 15,0 1-15,0-1 0,0 0 0,0-42 32,21 0-17</inkml:trace>
  <inkml:trace contextRef="#ctx0" brushRef="#br0" timeOffset="16303.89">1990 4297 0,'21'0'0,"0"0"15,0 0 1,-21-21-16,21 21 15,-21-21-15,0-1 16,0 1 0,-21 21-1,0 21 1,21 1-16,0-1 16,0 0-16,0 0 15</inkml:trace>
  <inkml:trace contextRef="#ctx0" brushRef="#br0" timeOffset="16891.21">3281 3725 0,'0'0'0,"0"-21"16,-21 21-1,21 21 1,0 1-16,0 20 0,0 0 16,-22 22-16,22-1 0,0 1 0,-21 20 15,21 1-15,0 0 0,-21-1 16,0 1-16,21-21 0,-21 20 0,0 1 15,-1-22-15,22 1 0,-21-1 16,21-20-16,-21-1 0,21 0 0,0 1 16,0-22-16,0 0 15,0-42 1,21 0 0,-21-22-16,21 22 0,-21-63 15</inkml:trace>
  <inkml:trace contextRef="#ctx0" brushRef="#br0" timeOffset="17214.3">2963 3874 0,'0'0'0,"0"-22"16,0-20-16,0 0 0,0-1 0,0 1 0,0 0 16,21-1-16,22 1 0,-1 21 15,22-21-15,-1-1 0,1 22 16,-1 0-16,22 0 0,-1 21 15,-20 0-15,21 0 0,-22 21 0,1 21 16,-22 1-16,0-1 0,1 21 16,-22 1-16,-21-1 0,0 1 0,-21-1 15,-64 86-15,43-65 16,-22-20-16,22-1 0,-22 1 0,22-22 16,0 0-16,-1 1 0,22-22 0,0 0 15,0 0-15,0 0 16,42-21 15,0-21-31,0 0 16,0 21-16</inkml:trace>
  <inkml:trace contextRef="#ctx0" brushRef="#br0" timeOffset="17591.08">3683 4466 0,'0'0'0,"0"-21"16,0 0-1,21 0-15,0 21 16,0-21-16,1-1 0,-1 22 16,0 0-16,21 0 0,-21 0 0,1 0 15,-1 0-15,21 0 0,-21 22 16,0-1-16,1 0 0,-22 0 15,0 0-15,0 0 0,0 22 0,0-22 16,0 21-16,0-21 0,0 1 0,-22-1 16,22 0-16,0 0 0,-21 0 15,0-21-15,21-21 16,0 0 0,0 0-16,0 0 15,0-1-15,21 1 0,-21 0 16,21 0-16,-21-21 0,22 20 0,-22 1 15,21-21-15,0 21 0,-21 0 16,21-1-16,0 1 0,-21 0 0,21 0 16,1 0-16,-22 0 0</inkml:trace>
  <inkml:trace contextRef="#ctx0" brushRef="#br0" timeOffset="17975.64">4635 4191 0,'0'0'0,"-21"21"16,0 0-16,0 1 0,0-1 16,0 0-16,-1 21 0,1-21 0,-21 22 15,21-1-15,0-21 0,-1 22 16,1-22-16,0 21 0,0-21 0,21 22 16,0-22-16,0 0 0,0 0 15,0 0-15,21-21 16,0 0-16,0 0 0,22 0 15,-22-21-15,21 0 0,1 21 0,-1-21 16,0 0-16,1-1 0,-22-20 0,0 21 16,21 0-16,-42 0 15,0-1-15,0-20 0,0 21 0,0 0 16,-21 0-16,-21-22 0,21 43 16,-22 0-16,1 0 0,0 0 15,20 0-15,-62 0 16,63 0-16,-1 0 0,1 21 15,0 1-15,21-1 0,0 0 0,0 0 16,21-21-16,0 0 16,1 0-16,20 0 0,-21 0 0,21 0 15,1 0-15</inkml:trace>
  <inkml:trace contextRef="#ctx0" brushRef="#br0" timeOffset="18318.43">5143 4255 0,'0'0'0,"22"0"0,-22-22 0,0 1 32,0 42-17,0 1-15,0-1 16,0 0-16,0 0 0,0 21 16,0-20-16,0 20 0,0-21 0,0 21 15,0 1-15,0-1 0,0 22 16,0-22-16,0 21 0,0 1 0,-22-1 15,1 1-15,21 21 0,-21-22 16,0 1-16,0-1 0,21 1 16,-21-1-16,-1 1 0,22-1 0,0-21 15,-21 1-15,0-1 0,21 0 0,-21-20 16,21-1-16,0 0 0,0 0 16,0-42-1,0 0-15,0 0 0,0-1 16,0 1-16,21-21 0,-21 21 15,21-22-15,-21 1 0,0-21 0,0 20 16,0-20-16</inkml:trace>
  <inkml:trace contextRef="#ctx0" brushRef="#br0" timeOffset="18623.29">5059 4487 0,'0'0'0,"0"-21"0,0 0 0,0-21 16,0 21-16,0-1 15,0 1-15,21 0 0,0 0 0,0 0 16,0 0-16,22 21 16,-22 0-16,0-22 0,0 22 0,0 0 15,1 0-15,20 0 0,-42 22 16,21-1-16,0 0 0,-21 0 0,0 0 16,0 0-16,0 22 0,0-22 0,-21 0 15,0 0-15,0 0 16,0 1-16,-1-1 0,1 0 0,0 0 15,0-21-15,21 21 0,-21 0 16,0-21 0,21-21 15,21 21-31,0-21 0</inkml:trace>
  <inkml:trace contextRef="#ctx0" brushRef="#br0" timeOffset="18990.58">5588 4424 0,'0'0'0,"0"21"16,21-21-16,0 0 16,0 0-16,1 0 0,-1-21 15,0 21-15,0-21 16,0 0-16,0-1 0,-21 1 15,22 0-15,-1 0 16,-21 0-16,0 0 16,0-1-16,-21 22 15,-1 0-15,1 0 0,0 0 16,0 0-16,0 22 16,0-1-16,21 0 0,-22 0 0,22 0 15,-21 0-15,21 1 0,0-1 16,0 0-16,0 21 0,0-21 0,0 1 15,0-1-15,21 0 0,1-21 0,-1 21 16,0-21-16,0 0 16,0 0-16,0 0 0,1 0 0,-1 0 15,0 0-15,0 0 0,0-21 16,0 0-16</inkml:trace>
  <inkml:trace contextRef="#ctx0" brushRef="#br0" timeOffset="19351.38">6075 4233 0,'0'-21'15,"21"21"-15,0 0 16,0 0-16,0 0 0,1 0 16,-1 0-16,0 21 15,0-21-15,-21 22 0,21-1 16,0 0-16,-21 0 0,0 21 0,0 1 15,0-22-15,0 0 16,0 0-16,0 0 0,0 1 0,0-1 16,0 0-16,0 0 0,-21-21 0,21 21 15,-21-21-15,21-21 32,0 0-32,0 0 15,0 0-15,21-1 0,-21 1 16,21-21-16,-21 21 0,0-22 0,0 22 15,22-21-15,-1 0 0,-21 20 16,21-20-16,-21 0 0,21 21 0,0-22 16,0 22-16,-21-21 0,22 21 0,20-1 15</inkml:trace>
  <inkml:trace contextRef="#ctx0" brushRef="#br0" timeOffset="20130.93">6921 3450 0,'0'0'0,"-21"0"0,0 0 16,0 21 0,21 1-16,-21-1 0,21 21 15,0 0-15,0-20 0,-21 20 16,21 0-16,0 22 0,-22-22 15,22 22-15,0-22 0,0 21 0,0-20 16,0 84-16,0-85 16,0 0-16,0 1 0,0-1 0,0 0 15,22-20-15,-22-1 0,42 0 0,-21 0 16,0-21-16,22 0 0,-22 0 16,21 0-16,-21 0 0,22 0 0,-22-21 15,0 0-15,0 0 0,21-1 0,-42 1 16,22 0-16,-1 0 0,0-21 15,-21 20-15,0-20 0,0 21 0,0 0 16,0 0-16,0-1 0,0 1 16,0 42 15,0 1-31,0-1 0,-21 0 16,21 0-16,0 0 0,0 22 0,0-22 15,0 0-15,0 0 0,0 0 0,0 0 16,0 1-16,21-22 0,0 0 15,0 0-15,0 0 0,22 0 0,-22 0 16,21 0-16,1 0 0,-22-22 0,21 1 16,0 0-16,-20 0 0,20 0 15,0-22-15,-21 22 0,1 0 16,-22 0-16,0 0 0,21 0 16,-21-1-16,0 1 15,-21 21 1,21 21-1,-22 1-15,22-1 0,-21 0 0,0 21 16,21-21-16,0 22 0,-21-1 0,0 0 16,0 1-16,21 20 0,0-20 15,0 20-15,-22 1 0,22-1 0,-21 22 16,21-22-16,0 1 0,0 20 0,0-20 16,-21-1-16,21 22 0,0-21 15,-21-22-15,21 21 0,0-20 0,0 20 16,0-20-16,0-1 0,0-21 15,0 21-15,0-20 0,0-1 16,-21-21-16,0 0 16,-1 0-16,22-21 0,-21-1 15,0 1-15,21 0 0,-21-21 0,0-1 16,0 1-16,-1 0 0,1-22 16</inkml:trace>
  <inkml:trace contextRef="#ctx0" brushRef="#br0" timeOffset="20334.81">6371 3979 0,'0'0'0,"-21"0"0,21-21 16,0 0-16,0 0 0,21 0 16,0 21-16,22-21 0,-1-1 0,0 22 15,1-21-15,-1 21 0,21-21 16,-20 21-16,-1 0 0,0-21 0,1 21 15,-1 0-15,-21 0 0,22-21 16,-22 21-16,0 0 0,0 0 0,0-21 16,0 21-16</inkml:trace>
  <inkml:trace contextRef="#ctx0" brushRef="#br0" timeOffset="21939.51">8467 4212 0,'0'21'15,"21"-21"1,0-21 0,0 21-16,0-21 0,0 0 15,22 0-15,-22-22 0,21 22 0,1-21 16,20 0-16,-21 20 0,1-20 0,20 0 16,-20-1-16,-1-20 0,0 21 15,1-22-15,-1 22 0,-21-22 0,0 22 16,0-22-16,-21 22 0,0 0 15,0-1-15,-21 1 0,0 0 0,0 21 16,-21-1-16,-1 1 0,1 21 0,0 0 16,-1 0-16,1 0 15,0 0-15,20 21 0,-20 1 0,21 20 16,0 0-16,0 22 0,21-1 16,-22 170-16,22-148 15,0 21-15,-21 105 0,21-105 16,0 21-16,0-21 0,0 0 15,-21 21-15,0 106 0,21-128 16,-21 22-16,21-21 0,-21 106 16,-1-106-16,22 0 0,-21-22 15,21 22-15,0-21 0,0-22 16,0 22-16,0-22 0,0-20 0,0-1 16,0 0-16,0 1 0,21-43 15,1 0-15,20-21 16,-21-22-16,21 22 0,-20-42 0,20 20 15,0-20-15,1-1 0,-1-20 0,0-1 16,1 0-16,-22 1 0,21-1 16,-21-21-16,0 21 0,1 1 0,-22-22 15,0 21-15,0 1 0,-22 20 0,-20 1 16,21-1-16,-21 1 0,-1 20 16,1 1-16,0 21 0,-22 0 0,22-22 15,-1 43-15,1-21 0,0 0 0,21 21 16,-1 0-16,1 0 0,0 0 15,42 0 1,22 0 0,-22-21-16,21 21 0,-21 0 15,22-21-15,-1 21 0,21-22 0,-20 1 16,20 0-16,1 0 0,-22 0 0,22-22 16,-1 22-16,-21-21 0,1 21 15,20-22-15,-20 1 0,-22 21 0,21-21 16,-21-1-16,0 22 0,1-21 15,-22 21-15,0-1 0,0 1 0,0 0 16,0 42 15,0 0-31,-22 1 0,22-1 16,-21 0-16,21 21 0,0-21 0,0 22 16,0-22-16,0 21 0,0-21 15,0 1-15,0-1 0,0 0 0,0 0 16,21 0-16,1-21 0,-1 0 15,21 0-15,-21 0 0,0 0 0,22 0 16,-1-21-16,0 0 0,1 0 0,-22 0 16,21-1-16,1-20 0,-1 0 15,0-1-15,1 1 0,-22 0 0,21-1 16,-21-20-16,0 21 0,22-22 16,-22 1-16,0 20 0,0-20 15,0-1-15,-21 22 0,22-22 0,-1 22 0,-21-43 16,0 43-1,0 21-15,0 0 0,0 0 0,0 42 16,0 0 0,0 0-16,-21 21 0,21 22 15,-22-22-15,1 22 0,21-22 0,-21 22 16,0-1-16,0 1 0,21-1 16,-21 1-16,-1 63 15,1-64-15,21-21 0,0 1 0,0-1 0,0 0 16,21-20-16,1 20 15,-1-21-15,0-21 0,21 0 0,-21 0 0,22 0 16,-22 0-16,21 0 0,-21 0 16,22-21-16,-1 0 0,-21-22 15,22 22-15,-22 0 0,21-21 0,-21 21 16,0-22-16,1 1 0,-1 21 0,0-22 16,-21 22-16,0 0 0,0-21 15,0 21-15,0-1 0,-21 1 16,0 21-16,-1 0 0,1 0 15,-21 0-15,21 21 0,0 1 0,-22-1 16,22 21-16,0-21 0,0 22 0,21-1 16,0 0-16,0-21 15,0 22-15,0-1 0,21-21 0,0 0 16,0 1-16,0-1 0,22-21 0,-22 0 16,21 21-16,-21-21 0,22 0 15,-1 0-15,0-21 0,-20 21 0,20-21 16,0-1-16,-21 1 0,1 0 15,20-21-15,-21-1 0,-21 22 16</inkml:trace>
  <inkml:trace contextRef="#ctx0" brushRef="#br0" timeOffset="22138.39">10054 3747 0,'0'0'0,"-21"0"0,0 21 0,0-21 0,-1 0 16,1 0-16,0 0 0,0 21 16,21 0-1,-21 0 1,0-21-16,21 21 0,-22-21 0,1 22 16,-21-1-16,21-21 0,-22 21 0</inkml:trace>
  <inkml:trace contextRef="#ctx0" brushRef="#br0" timeOffset="23151.62">1609 6456 0,'-22'-21'16,"1"21"-1,0-21-15,0 21 0,0-22 16,0 1-16,-1 21 0,1-21 0,0 21 16,0-21-16,0 0 0,0 21 15,21-21-15,0-1 0,-22 22 16,22-21-16,0 0 0,22 21 15,-1 0-15,0 0 16,0 0-16,0 0 0,22 21 0,-22 0 16,21 1-16,0 20 0,-20 21 15,-1-20-15,0 20 0,0 1 16,-21-1-16,0 1 0,0-22 16,-21 22-16,0-1 0,0-21 0,-1 1 15,-20-1-15,21 0 0,-21-20 16,20-1-16,1 0 0,-21 0 15,21-21-15,0 0 0,-22 0 0,22 0 16,0 0-16,0-21 0,0 0 16,-1 21-16,22-43 0,-21 22 0,21 0 15,-21 0-15,21-21 0,0 20 16,0-20-16,0 21 16,0 0-16,21 21 15,0 0-15,1 0 16,20 21-16,-21 0 0,0 21 0,0-20 15,1-1-15,-1 21 0,0-21 16,0 0-16,0 1 0,0 20 0,1-21 16,-1-21-16,-21 21 0,21 0 15,0-21-15,0 0 0,-21 22 16,21-22-16,1 0 0,-1 0 16,-21-22-16,0 1 15,21 0-15</inkml:trace>
  <inkml:trace contextRef="#ctx0" brushRef="#br0" timeOffset="23331.55">1884 6900 0,'0'0'0,"21"0"0,0-21 0,0 21 63,0 0-48,1-21-15,-1 21 0,0-21 16,0 21-16,0-21 0,0 0 16</inkml:trace>
  <inkml:trace contextRef="#ctx0" brushRef="#br0" timeOffset="23855.24">2900 6604 0,'0'0'0,"21"0"0,0-21 0,21 21 16,-20-21-16,-1 21 0,-21-21 16,21-1-16,0 1 0,0 0 0,0 0 15,1 21-15,-1-42 16,0 20-16,0 1 0,-21 0 0,0 0 0,21 0 16,-21 0-16,0-1 15,0 1-15,-21 21 16,0 0-16,0 0 0,0 0 15,-1 0-15,-20 21 0,21-21 0,0 22 16,-22-1-16,22 21 0,-21-21 16,21 0-16,21 22 0,0-22 0,0 0 15,0 43-15,0-43 16,0 0-16,21 0 0,0 0 0,0-21 16,0 21-16,22 1 0,-22-1 0,21 0 15,-21-21-15,1 21 0,20 0 16,-21-21-16,0 21 0,0 1 0,1-1 15,-22 0 1,0 0-16,0 0 0,-22 0 16,1 1-16,0-1 0,-21-21 15,21 21-15,-22-21 0,22 0 0,-21 0 16,21 0-16,-22 0 0,22 0 0,0 0 16,0 0-16,0 0 0,-1 0 15,1 0-15,0-21 0,0 0 0,21-1 16,-21 22-16,21-21 15,0 0-15,0 0 16,21 0-16,0 21 16,0-21-16,0 21 0,1-22 0,-1 22 15,0-21-15,0 0 0</inkml:trace>
  <inkml:trace contextRef="#ctx0" brushRef="#br0" timeOffset="24181.06">3746 6181 0,'0'0'0,"0"-21"16,0-1-16,-21 22 16,0 0-16,0 0 15,21 22 1,0-1-16,0 0 0,0 0 0,0 0 15,0 22-15,0-1 0,0 0 16,0 1-16,0-1 0,0 0 0,0 22 16,0-22-16,0 0 0,-21 1 15,21-1-15,-21 0 0,21 1 0,0-22 16,0 21-16,0-21 0,0 1 16,0-1-16,21-21 15,0 0 1,-21-21-16,21-1 0,0 1 15,0 0-15</inkml:trace>
  <inkml:trace contextRef="#ctx0" brushRef="#br0" timeOffset="24550.96">3979 6541 0,'0'0'0,"0"-22"0,21 1 0,-21 0 16,0 42-1,0 0 1,0 1-16,-21-1 0,21 21 15,0-21-15,0 0 0,0 22 0,0-22 16,0 0-16,0 21 0,0-20 16,0-1-16,0 0 0,0 0 0,0 0 15,21-21-15,1 0 0,-1 0 0,0 0 16,0 0-16,0 0 16,0 0-16,1 0 0,-1-21 15,0 0-15,0 0 0,0 0 0,-21-1 16,0 1-16,0 0 0,0 0 15,0 0-15,0 0 0,0-1 0,0 1 16,-21 0-16,21 0 0,-21 0 16,0 21-16,0 0 0,-1-21 0,1 21 15,0 0-15,0 0 0,0 0 16,0 0-16,-1 21 16,1-21-16,21 21 15,-21-21-15,21-21 31</inkml:trace>
  <inkml:trace contextRef="#ctx0" brushRef="#br0" timeOffset="24791.02">3492 6350 0,'0'0'0,"-21"0"16,42 0 15,1 0-31,-1-21 16,0 21-16,21 0 0,-21 0 0,22-21 15,-1 0-15,0 21 0,-20 0 16,20-22-16,0 22 0,-21 0 0,22 0 16,-22 0-16,0 0 0,0-21 15,0 21-15,1 0 0,-1 0 16,0 0-16</inkml:trace>
  <inkml:trace contextRef="#ctx0" brushRef="#br0" timeOffset="25229.8">4508 6477 0,'-21'0'16,"0"0"-16,21-21 15,0 0-15,0 0 16,0-1-16,0 1 16,21 21-16,0 0 0,1 0 15,-1 0-15,0 0 0,0 0 0,0 0 16,0 0-16,22 21 0,-22 1 0,0-1 16,21 0-16,-20 21 15,-22-21-15,21 22 0,-21-22 0,0 21 16,0-21-16,0 1 0,0 20 0,0-21 15,0 0-15,-21 0 0,21 1 16,0-1-16,-22-21 0,22-21 31,0-1-31,0 1 16,0 0-16,22 0 0,-22-21 0,21 20 16,-21 1-16,21-21 0,-21 21 15,21-22-15,-21 22 0,0-21 0,21 21 16,-21-22-16,21 22 0,1 0 15,-22 0-15,21 0 0,0 21 16,0 0 0,0 0-16</inkml:trace>
  <inkml:trace contextRef="#ctx0" brushRef="#br0" timeOffset="25570.6">5122 6604 0,'0'0'0,"21"21"0,-21 22 15,22-43-15,-22 21 0,0 0 16,21-21-16,0 0 0,0 0 0,0 0 16,0 0-16,1 0 0,-1 0 15,21-21-15,-21 0 16,0-1-16,1 1 0,-1 0 0,0-21 0,0 21 16,0-1-16,0 1 0,-21-21 15,0 21-15,0 0 0,0-22 16,0 22-16,0 0 0,-21 0 15,0 21-15,0 0 0,-21 0 0,20 0 16,1 0-16,-21 21 0,21 0 0,0 0 16,-1 22-16,1-22 0,0 21 0,21 0 15,0 1-15,0-1 0,0 0 16,0-20-16,0 20 0,0-21 0,0 0 16,21 0-16,0 1 0,22-1 15,-22-21-15,21 0 0,-21 0 16,22 0-16,-1 0 0,0 0 0,22 0 15,-22-21-15,1-1 0,20 1 0,-21 0 16,22 0-16</inkml:trace>
  <inkml:trace contextRef="#ctx0" brushRef="#br0" timeOffset="25880.43">6900 5821 0,'0'0'0,"0"-21"16,0 0-16,0-1 0,-21 22 16,0 0-16,21 22 15,-21-1-15,0 0 0,21 0 16,0 21-16,0 1 0,-22-1 0,22 0 16,0 22-16,-21-22 0,21 1 0,0 20 15,0-21-15,0 22 0,0-22 16,-21 22-16,21-22 0,-21 0 0,21 1 15,0-22-15,0 21 0,0-21 16,0 1-16,0-1 0,0 0 0,21-42 31,0 0-31,0-1 16,1 1-16,20 0 0,-21-21 16,0-1-16</inkml:trace>
  <inkml:trace contextRef="#ctx0" brushRef="#br0" timeOffset="26534.56">7197 5821 0,'0'0'0,"0"-42"0,0-1 16,-22 43-16,22 21 15,-21 1-15,21 41 16,-21-21-16,21 1 0,-21 20 0,21-20 16,0 20-16,0-21 0,0 1 0,0 20 15,-21-20-15,21-1 0,0 0 16,0 1-16,0-1 0,0-21 0,0 21 15,0-20-15,0-1 0,0 0 16,21-21 0,-21-21-16,21 0 15,0-1-15,-21 1 0,21 0 16,1 0-16,-22-21 0,21 20 0,0 1 16,-21 0-16,0-21 0,21 21 0,0-1 15,-21 1-15,21 21 16,-21 21-1,0 1 1,0-1-16,0 0 0,0 0 16,0 0-16,22 0 0,-22 1 0,0 20 15,21-21-15,-21 0 0,0 0 0,21 1 16,0-22-16,0 21 0,0-21 16,1 0-16,-1 0 0,0 0 0,21 0 15,-21 0-15,22 0 0,-22 0 0,21-21 16,-21 21-16,22-22 0,-22 1 15,0 0-15,21 0 0,-20 0 0,-1 0 16,-21-43-16,21 43 0,-21 0 16,0 0-16,0-1 0,0 1 15,-21 21 1,0 0-16,-1 0 0,1 0 0,0 0 16,0 0-16,21 21 0,-21 1 15,0-1-15,21 0 0,-22 21 0,22-21 16,0 1-16,0 20 0,0-21 0,0 0 15,0 0-15,0 1 0,22-1 16,-1 0-16,0-21 0,0 0 0,0 21 16,22-21-16,-22 0 0,0 0 0,21 0 15,-21 0-15,22-21 0,-22 21 16,0-21-16,0 0 0,0 21 16,1-22-16,-1 1 0,0 0 0,-21 0 15,0-21-15,0 20 0,0-20 16,0 21-16</inkml:trace>
  <inkml:trace contextRef="#ctx0" brushRef="#br0" timeOffset="26751.44">6329 6160 0,'0'0'15,"-21"0"-15,-22 0 0,22 21 0,0-21 16,0 0-16,42 0 15,0 0 1,0 0-16,22 0 0,-1 0 16,0 0-16,22-21 0,-22-1 0,22 22 15,-1 0-15,-21-21 0,22 21 0,-22 0 16,22-21-16,-22 21 0,0-21 16</inkml:trace>
  <inkml:trace contextRef="#ctx0" brushRef="#br0" timeOffset="28764.32">9694 6329 0,'21'0'0,"-21"-21"0,22 21 0,-1 0 16,-21-21-16,0-1 0,21 22 0,0-21 16,-21 0-16,21 0 15,-21 0-15,21 21 0,-21-21 0,0-1 16,0 1-16,-21 0 0,0 21 15,-21-21-15,21 0 0,-22 0 16,1 21-16,0-22 0,-1 22 0,22 0 16,-21 0-16,-1 0 0,1 0 0,21 22 15,-21-1-15,-1 0 0,22 0 16,-21 21-16,21-20 0,-22 20 0,22 0 16,21 1-16,0-1 0,0 0 0,0-21 15,0 22-15,0-1 0,0-21 16,21 0-16,0 1 0,1-1 0,20-21 15,-21 0-15,0 0 0,22 0 0,-22 0 16,21 0-16,0-21 0,-20-1 16,20 1-16,0 0 0,1 0 15,-1 0-15,-21-22 0,21 22 0,1-21 16,-22 21-16,21-22 0,-21 1 16,1 0-16,-1-1 0,0-20 0,0 21 15,0-22-15,0 22 0,-21-22 0,22 22 16,-22-22-16,0 22 0,0 0 15,0-1-15,0 22 0,0 0 0,0 0 16,-22 21-16,1 21 16,21 0-16,-21 0 0,0 22 15,0-1-15,21 0 0,-21 22 16,21-22-16,0 22 0,0-22 0,0 22 16,0-1-16,0-21 0,0 1 15,0 20-15,21-20 0,0-1 0,0 0 16,21 43-16,1-64 0,-22 0 15,21 0-15,1 1 0,-22-1 16,21-21-16,0 0 0,1 0 0,-1 0 16,0 0-16,1 0 0,-1-21 0,0-1 15,1 22-15,-22-21 0,21 0 16,1-21-16,-22 21 0,0-1 0,21-20 16,-21 21-16,1 0 0,-1-22 15,-21 22-15,0 0 0,0 0 0,0 0 16,0 0-16,0-1 0,-43 22 15,22 0-15,0 0 0,0 0 16,-21 0-16,20 0 0,-20 22 16,0-22-16,21 21 0,-1 21 0,-20-21 15,21 0-15,0 1 0,-22 41 16,43-42-16,0 22 0,0-22 16,0 0-16,0 0 0,0 0 0,0 0 15,22-21-15,-1 22 0,0-22 16,0 0-16,0 0 0,0 0 15,1 0-15,-1 0 0,0-22 0,0 1 16,21 0-16,-20 0 0,-1 0 16,21-22-16,-21 1 0,0 21 15,1-21-15,-22 20 0,0 1 16,21-21-16,-21 21 0,0 0 0,0-1 16,-21 44 15,21-1-31,0 0 0,-22 0 15,22 0-15,-21 0 0,21 1 16,0-1-16,0 21 0,0-21 16,0 0-16,0 1 0,0-1 0,21 21 15,1-21-15,-1 0 0,0 1 16,0-22-16,21 0 0,-20 0 16,20 0-16,0 0 0,-21 0 0,22-22 0,-1 22 15,0-21-15,1 0 0,-1-21 16,-21 21-16,22-1 0,20-41 15,-42 21-15,0-1 0,1 1 16,-1-22-16,0 22 0,-21-21 0,0-1 16,21 22-16,0-22 0,-21 1 15,0 20-15,0-20 0,0 21 0,0 20 16,0-20-16,0 21 0,0 0 0,-21 21 16,0 0-1,0 21-15,0 0 0,21 0 16,0 22-16,-22-1 0,22 0 15,-21 1-15,21-1 0,0 21 0,0-20 16,0 20-16,0-20 0,0-1 16,0 21-16,0-20 0,0-1 15,0 0-15,0 1 0,0-1 0,21 0 16,1 1-16,-22-22 0,42 21 0,-21-21 16,0 1-16,22-1 0,-22 0 15,21-21-15,0 0 0,-20 0 0,20 0 16,0 0-16,1 0 0,-1 0 0,0 0 15,1-21-15,-22 0 0,21-1 16,0-20-16,1 21 0,-22-21 0,0 20 16,43-62-16,-43 41 15,-21 22-15,0-21 0,0 0 0,0 20 16,0 1-16,0-21 0,0 21 16,-43 0-16,22 21 15,0 0-15,0 21 0,0 0 0,0-21 16,-22 21-16,22 21 0,0-20 15,21-1-15,-21 21 0,-22 0 16,43 1-16,0-22 0,0 0 0,0 0 16,0 0-16,0 1 0,0-1 15,22-21-15,-1 0 0,0 0 16,0 0-16,0 0 0,0 0 16,1-21-16,-1-1 0,0 22 15,0-21-15,0 0 0,0 0 0,1-21 16,-1 20-16,-21 1 0,0 0 0,21 0 15,-21 0-15,0 0 0,0-1 16,0 1-16,0 42 31,0 1-15,0-1-16,0 0 0,0 0 0,0 0 16,0 22-16,0-22 0,0 0 0,21 0 15,-21 0-15,21 0 0,0 1 16,-21-1-16,22-21 0,-1 21 0,0-21 15,0 0-15,0 0 16,0 0-16,1 0 0,-1 0 0,0-21 16,0 0-16,0 21 0,0-22 15,1 1-15,-1 0 0,0 0 0,-21-21 16,21 20-16,0-20 0,-21 21 0,0-21 16,0 20-16</inkml:trace>
  <inkml:trace contextRef="#ctx0" brushRef="#br0" timeOffset="29094.65">10583 5779 0,'0'0'16,"21"-22"0,1 22-16,20-21 0,-21 21 15,21-21-15,1 21 0,-1 0 0,22-21 16,-22 21-16,21 0 0,-20-21 16,20 21-16,1-21 0,-22 21 15,22 0-15,-22 0 0,0-22 0,1 22 16,-1 0-16,-21 0 0,0 0 15,0 0-15,-21-21 0,-21 21 32,0 0-17</inkml:trace>
  <inkml:trace contextRef="#ctx0" brushRef="#br0" timeOffset="34280.17">6519 8488 0,'0'0'0,"0"-21"0,0-22 15,0 22-15,0 0 0,0-21 0,0 21 16,0-1-16,0 1 0,0 0 16,0 0-16,0 0 0,0 0 0,-21 21 15,21 21 1,-21 0-16,21 21 0,0 1 16,0-1-16,0 0 0,0 22 0,0-22 15,0 22-15,0 20 0,-21-20 16,21-1-16,-21 22 0,-1-22 0,22 1 15,-21-1-15,0 1 0,0-1 0,0-20 16,21-1-16,0 0 16,-21-20-16,21-1 0,0 0 0,0 0 15,-22-21-15,22-21 32,0 0-32,0 0 0,0-1 15,0 1-15,0-21 0</inkml:trace>
  <inkml:trace contextRef="#ctx0" brushRef="#br0" timeOffset="34671.94">7154 8424 0,'0'0'0,"21"0"16,1 0-16,-22-21 0,0 42 15,-22 1-15,-20-1 16,21 0-16,-21 0 0,-1 0 15,1 22-15,0-22 0,-22 21 16,22-21-16,-22 22 0,22-1 0,-22-21 16,22 0-16,0 22 0,-1-22 15,1 0-15,21-21 0,0 21 0,0-21 0,-1 0 16,44 0 15,-1 0-31,0 0 16,0 0-16,0 0 0,22 21 0,-22-21 15,0 21-15,21 1 0,-21 20 16,22-21-16,-22 0 0,21 0 0,-21 1 16,1-1-16,-1 21 0,0-21 0,0-21 15,-21 21-15,21 1 0,0-22 16,1 21-16,-1-21 0,0 0 16,0 0-16,0 0 15,0 0-15,-21-21 16,22-1-16,-22 1 0</inkml:trace>
  <inkml:trace contextRef="#ctx0" brushRef="#br0" timeOffset="35682.56">7260 8911 0,'0'21'0,"0"1"15,0-1 1,21-21 15,0 0-31,-21-21 0,22-1 0,-1 22 16,0-21-16,0 0 0,0 0 15,0 0-15,1 0 0,-1-1 0,0 1 16,0 0-16,-21 0 0,21 0 16,-21 0-16,21-1 0,-21 1 15,0 0-15,0 0 16,-21 21-16,0 0 15,0 21-15,0 0 0,0 0 16,21 1-16,-22-1 0,1 21 0,0-21 16,0 22-16,0-1 0,21 0 0,0-21 15,-21 22-15,21-22 0,0 21 16,0-21-16,0 1 0,0-1 0,21 21 16,0-42-16,21 0 15,-21 0-15,1 0 16,20 0-16,-21 0 0,21 0 0,1-21 15,-1 0-15,0 0 0,-20-1 0,20 1 16,0 0-16,-21-21 0,22 21 16,-22-1-16,0-20 0,0 21 0,0-21 15,1 20-15,-1 1 0,0-21 0,-21 21 16,0 0-16,21 21 16,-21 21-1,0 0-15,0 0 0,0 0 16,-21 0-16,21 1 0,0 20 15,0-21-15,0 0 0,0 22 0,0-22 16,0 0-16,0 0 0,0 0 16,0 0-16,21-21 0,0 0 15,0 0-15,1 0 0,-1 0 16,21 0-16,-21-21 0,22 0 0,-22 0 16,21 0-16,-21 0 0,0-1 0,1 1 15,-1-21-15,0 21 0,0 0 16,0-1-16,-21-20 0,0 21 15,0 0-15,0 0 0,0 42 47,0 0-47,0 0 0,0 0 16,0 22-16,0-22 0,0 21 0,-21 0 16,0 22-16,21-22 0,-21 1 15,21 20-15,0 1 0,-21-1 0,21 1 16,0-1-16,-22 22 0,22-1 0,0 1 15,0 0-15,0-1 0,0 1 0,0 21 16,0-21-16,0-1 0,0 22 16,0-21-16,0-1 0,22 1 0,-22 0 15,0-22-15,0 1 0,0-1 0,0 1 16,0-22-16,0 0 0,0 1 0,-22-1 16,22-21-16,-21 0 15,0 1-15,0-22 0,0 0 0,0 0 16,-22 0-16,22 0 0,-21-22 0,-1 1 15,1 0-15,0-21 0,-1-1 0,1-20 16,0-1-16,21 1 0,-22-22 0,22 1 16,0-22-16,0 0 0,0 0 15,21 0-15,0-21 0,0 21 0,21-21 16,0 22-16,0-1 0,21 21 0,-20-21 16,83-42-16,-62 85 0,-1-1 15,22 1-15,-22-1 0,0 22 16,1-1-16,-1 1 0,0 0 0,1 21 15</inkml:trace>
  <inkml:trace contextRef="#ctx0" brushRef="#br0" timeOffset="36262.85">10075 8424 0,'-21'22'0,"42"-44"0,-42 65 16,0-43-1,42 0 1,0 0-16,0 0 15,1 0-15,-1 0 0,0 0 16,0 0-16,0-21 0,0 21 16,1 0-16,-1 0 0,0 0 0,0 0 15,-42 0 17</inkml:trace>
  <inkml:trace contextRef="#ctx0" brushRef="#br0" timeOffset="36444.03">10075 8615 0,'0'21'15,"0"0"1,21-21 0,1 0-16,-1 0 15,0 0-15,0 0 0,0 0 0,0-21 16,1 21-16,-1 0 0,0-21 15,0 0-15,21 21 0,-20-21 0,-1-1 16,21 22-16</inkml:trace>
  <inkml:trace contextRef="#ctx0" brushRef="#br0" timeOffset="36914.78">11176 7959 0,'0'0'0,"-21"-21"0,21-1 0,-21 22 16,21-21-16,0 0 0,-22 21 15,22-21-15,22 21 16,-1 21 0,0 0-16,0 0 0,0 1 15,22 20-15,-1 0 0,-21 1 0,21-1 16,-20 21-16,-1-20 0,0 20 15,0 1-15,0-1 0,-21 1 0,0-22 16,0 22-16,0-1 0,0-21 16,0 1-16,0-1 0,0 0 0,0-20 15,0 20-15,0-21 0,0 0 16,0-42 0,0 0-16,0 0 15,0 0-15,0-22 0,21 22 0,-21-21 16,22-1-16,-1 1 0,-21 0 15,0-22-15,21 22 0,0-22 0,-21 1 16,21-1-16,-21 1 0,21-1 0,1 1 16,-22 21-16,21-1 0,0 1 15,0 21-15,0 0 0,0-1 16,1 22-16,-1 0 16,0 0-16,0 22 15,-21-1-15,0 0 0,0 0 16,21 0-16,-21 0 0</inkml:trace>
  <inkml:trace contextRef="#ctx0" brushRef="#br0" timeOffset="38382.54">12277 8657 0,'42'0'16,"-21"0"-16,-21-21 0,21 0 15,-21 0-15,21 21 0,-21-21 0,0-1 16,0 1-16,22-21 0,-22 21 16,0 0-16,0-1 0,0 1 0,0 0 15,-22-21-15,1 21 0,0-1 16,0 22-16,-21 0 0,20 0 16,1 0-16,0 0 0,-21 22 0,21-1 15,-22 0-15,22 0 0,0 21 0,-21 1 16,20-1-16,1-21 0,0 22 15,0-1-15,21 0 0,0 1 16,-21-22-16,21 21 0,0-21 0,0 0 16,0 1-16,0-1 0,21 0 0,21-21 15,-21 0-15,1 0 16,-1 0-16,21-21 0,-21 0 0,0-1 16,22 1-16,-22 0 0,21-21 0,-21 21 15,1-1-15,20-20 0,-21 0 0,0 21 16,0-22-16,-21 1 0,22-22 15,-22 22-15,21 21 0,-21-21 16,0-1-16,0 22 0,0 0 0,0 0 0,0 42 31,0 0-31,0 0 0,-21 0 16,21 22-16,-22-1 0,22 0 0,0 1 16,0-1-16,0 0 0,0-20 15,0 20-15,0 0 0,0 1 16,0-22-16,0 21 0,22-21 0,-1 0 0,0 1 15,0-22-15,0 0 0,0 0 16,22 0-16,-22 0 0,21 0 16,1-22-16,-1 1 0,-21 0 0,21 0 15,1 0-15,-1-22 0,0 1 16,-20 21-16,20-21 0,-21-22 0,43-42 16,-43 43-16,-21-1 0,21-20 0,-21 20 15,21 1-15,-21-1 0,0 1 16,0 20-16,0 1 0,0 0 15,0 20-15,0 1 0,-21 21 16,0 0-16,0 0 16,21 21-16,-22 1 0,1-1 0,0 21 15,21 0-15,0 22 0,0-22 0,-21 22 16,21-1-16,0-20 0,-21 20 16,21 1-16,0-22 0,0 21 0,0-20 15,0 20-15,0-20 0,0-1 0,0-21 16,21 21-16,0 1 0,-21-22 15,21 0-15,0 0 0,1 0 16,-1 1-16,0-22 0,0 0 0,0 0 16,0 0-16,1 0 0,-1 0 0,0-22 15,0 22-15,0-21 0,22 0 16,-22 0-16,0 0 0,0-22 0,0 22 16,0-21-16,1 0 0,-22 20 0,21-20 15,0 0-15,-21 21 0,0-1 0,0 1 16,21 0-16,-21 0 0,0 42 31,0 0-31,0 0 0,0 1 16,0-1-16,0 21 0,0-21 15,0 0-15,0 1 0,0-1 16,0 21-16,0-21 0,21 0 0,0 1 16,1-1-16,-1-21 15,0 0-15,0 0 0,0 0 16,0 0-16,1 0 0,-22-21 0,21 21 15,0-22-15,0 1 0,0 21 16,0-21-16,1 0 0,-22-21 0,21 20 16,0 1-16,-21 0 0,21-21 0,-21 21 15,21-1-15,-21 1 0,0 0 0,21 21 16,-21-21-16,0 42 31,0 0-31,0 0 16,0 1-16,0-1 0,0 0 0,0 21 15,0-21-15,0 1 0,0-1 16,0 0-16,0 0 0,22 0 0,-1 0 16,0 1-16,0-1 0,0 0 0,0-21 15,1 21-15,20-21 0,-21 0 16,21 0-16,-20 0 0,20 0 0,0 0 16,1 0-16,-22 0 0,21-21 0,0 0 15,-20 21-15,20-21 0,-21-1 16,0 1-16,0 0 0,22-21 0,-22 21 15,0-1-15,0-20 0,0 0 16,-21 21-16,0-22 0,0-41 16,0 62-16,0 1 0,0 0 15,0 0-15,0 0 0,-21 21 0,0 0 16,-21 0-16,21 21 0,-1 0 0,-20 43 16,21-43-16,0 21 15,0-21-15,21 22 0,-22-22 0,22 21 16,0-21-16,0 0 0,0 1 0,0-1 15,0 0-15,0 0 0,0 0 16,22-21-16,-1 21 0,0-21 0,0 0 16,0 0-16,0 0 15,1 0-15,-1 0 0,0 0 16,0 0-16,0-21 0,0 21 16,1-21-16,-22 0 0</inkml:trace>
  <inkml:trace contextRef="#ctx0" brushRef="#br0" timeOffset="54112.85">7556 9462 0,'0'21'109,"0"0"-109,0 0 16,0 0-16,0 0 0,-21 1 0,21-1 16,0 21-16,0 0 0,0 1 15,0-1-15,0 127 16,0-105-16,0-1 0,0 1 0,21 21 15,1-22-15,-22 22 0,21-22 16,0 22-16,0-22 0,0 22 0,-21-21 16,21-1-16,1 1 0,-1-1 0,0 22 15,-21-43-15,42 85 16,-21-63-16,1-22 0,-22 0 0,21 1 16,0-1-16,-21 43 15,21-64-15,0 0 0,-21 0 0,21 0 16,-21 0-16,0 1 0,22-22 15,-44 0 17,1 0-32,21-22 0,-21 1 15,0 21-15,0-21 0,0 0 0</inkml:trace>
  <inkml:trace contextRef="#ctx0" brushRef="#br0" timeOffset="54671.74">7324 11324 0,'0'21'0,"0"1"16,0-1 0,0 0-16,21 0 15,0 0-15,0 0 0,0 1 0,0-1 16,1 0-16,-1 21 0,63 43 16,-62-43-16,20-21 15,-21 22-15,0-22 0,0 21 16,1-21-16,20 43 15,-42-43-15,21 0 0,0 22 0,0-22 0,1 0 16,-22 0-16,21 0 0,0-21 16,-21-21 15,0 0-31,0 0 0,0 0 16,0-1-16,0 1 0,0 0 0,21-21 0,-21 21 15,21-22-15,0 22 0,-21-21 16,22 21-16,-1-22 0,0 22 15,0-21-15,0 21 0,0-1 0,1-20 16,-1 21-16,0 0 0,21 0 0,-21-22 16,1 22-16,-1 0 0,0 21 0,0-21 15,-21 0-15,21 21 16,-42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11:26:02.8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2032 1418 0,'0'0'0,"0"-21"0,0 0 0,0 0 16,0 0-16,0-1 15,0 1-15,0 0 0,-21 0 16,0 21-1,-1 21 1,22 0-16,0 0 16,0 1-16,-21 20 15,0-21-15,21 43 0,0-22 0,-21 21 16,21 1-16,-21-1 0,0 22 16,21 0-16,0-22 0,0 22 0,-22 0 15,22-1-15,-21 1 0,21 0 16,0 20-16,0-20 0,-21 21 15,0-21-15,0 20 0,21 1 0,-21 0 16,-1 21-16,1-21 0,0 0 16,21 0-16,-21 126 15,0-126-15,21 21 0,0-21 0,0 0 16,0 21-16,0-21 0,0 0 0,-21-1 16,21 1-16,0 0 15,0 21-15,-22-21 0,22-21 0,0 20 16,-21 1-16,21 0 0,0-21 15,-21 21-15,0-22 0,21 22 0,-21-21 16,21 21-16,-21-22 0,21 1 16,-22 0-16,1-1 0,21 1 0,0 0 15,0-22-15,0 1 0,0-22 16,0-21-16,0 0 0,0-42 16,0 0-16,21-43 15,1 1-15,-1-22 0,0 1 0,0-22 16</inkml:trace>
  <inkml:trace contextRef="#ctx0" brushRef="#br0" timeOffset="1982.31">2244 1355 0,'-43'-21'15,"22"-1"1,0 22 0,0 0-16,21 22 62,21-22-46,0 21-16,0-21 15,0 0-15,1 0 0,-1 21 16,21-21-16,-21 0 0,22 0 0,-1 0 16,0 21-16,22-21 15,-22 0-15,22 0 0,-1 0 0,-21 0 16,22 0-16,-1 0 0,22 0 16,-21 0-16,-1 0 0,22 0 0,-1 0 15,22 0-15,-21 0 0,21 0 16,0 0-16,-22 0 0,22-21 0,0 21 15,0 0-15,0 0 0,-1-21 16,22 21-16,-21 0 0,21-21 16,-21 21-16,0-22 0,0 22 0,0 0 15,21-21-15,-22 21 0,1 0 16,21 0-16,0-21 0,-21 21 16,0 0-16,0 0 0,21-21 15,-21 21-15,-1-21 0,1 21 0,21 0 16,-21 0-16,21-21 0,-21 21 15,0 0-15,0 0 0,-22 0 0,22-22 16,-21 22-16,21 0 0,-1 0 16,-20-21-16,21 21 0,-21 0 0,20 0 15,-20-21-15,0 21 0,-1 0 16,1-21-16,21 0 0,-21 21 0,-1 0 16,1 0-16,0-21 0,-1 21 15,1 0-15,-22 0 0,1 0 16,-1-22-16,1 22 0,-22 0 0,1 0 15,-1 0-15,-21 0 0,0 0 16,0 0-16,-21 22 31,-21-22-15,21 21-16,-21-21 0,21 21 16,-21-21-16,21 21 0,-21-21 15,21 21-15,-21 0 16,-1 1-16,1-22 15,21 21-15,-21 0 0,0 0 16,0 0-16,21 0 16,-21 1-16,-1-1 0,22 0 0,-21 0 15,0 0-15,21 22 0,-21-1 16,0-21-16,0 21 0,21 1 0,-22 20 16,1-20-16,21 20 0,-63 85 15,63-84-15,0-22 16,-21 22-16,21-1 0,-22-21 15,22 22-15,0-1 0,0 1 0,0 21 16,0-22-16,-21 1 0,21-1 16,-21 1-16,21 20 0,0-20 0,0-1 15,-21 1-15,21-1 0,-21 22 16,21-22-16,0 1 0,0 21 16,0-22-16,-21 22 0,21-22 0,-22 1 15,22-1-15,-21 22 0,21-22 16,0 22-16,-21 0 0,0-22 0,0 22 15,21 0-15,0-22 0,0 22 16,-21-22-16,21 22 0,-22-22 0,22 22 16,0-21-16,-21 20 0,21 1 0,0 0 15,0-22-15,0 22 0,0-22 16,0 1-16,0 20 0,0-20 16,0-1-16,0 22 0,0-21 0,0-1 0,0 1 15,0-1-15,0 1 0,-21-22 16,21 0-16,0 22 0,0-22 15,0 0-15,-21-20 0,21 20 0,0 0 16,0-21-16,0 22 0,0-22 16,0 0-16,-21 0 0,21 0 0,-21 1 15,21-1-15,0 0 0,-22 0 16,1-21-16,0 0 16,0 0-16,21 21 0,-21-21 0,0 0 15,-1 0-15,1 0 0,0 0 0,-21 0 16,21 0-16,-22 0 0,22-21 15,-21 21-15,-1 0 0,-20-21 16,21 21-16,-22-21 0,1 21 0,-22 0 16,21 0-16,-20 0 0,-1-21 15,0 21-15,1 0 0,-22 0 0,-106 0 16,85 0-16,21 0 16,-21 21-16,0-21 0,0 0 0,0 21 15,0-21-15,-21 0 0,21 21 0,-21-21 16,0 0-16,21 0 0,0 0 15,0 0-15,-21 0 0,21 0 0,0 0 16,0 0-16,0 0 0,21 21 0,-21-21 16,0 0-16,0 0 0,0 0 15,0 21-15,-148-21 16,148 0-16,-21 0 0,21 0 16,0 22-16,-22-22 0,22 0 0,0 0 15,22 0-15,-1 0 0,21 0 16,0 0-16,1 0 0,41 0 0,-20 0 15,21 0-15,-22 0 0,22 0 16,21 0-16,-22 0 0,22 0 0,0 0 16,0 0-16,0 0 15,21-22-15,21 1 16,0 0-16,0-21 0,0 21 16,43-64-16</inkml:trace>
  <inkml:trace contextRef="#ctx0" brushRef="#br0" timeOffset="13832.66">3027 593 0,'0'-21'46,"21"-1"-30,0 1-16,0 0 16,0 0-16,1 0 0,-1 0 0,0-1 15,0 1-15,0 0 0,-21 0 16,21 0-16,-21 0 0,0-1 16,-21 22-16,0 0 15,0 0-15,0 0 0,0 0 16,-1 0-16,-20 0 0,21 22 15,0-1-15,-22 0 0,22 0 16,-21 21-16,21-20 0,0-1 16,-1 0-16,1 0 0,21 0 15,-21 0-15,21 1 0,0 20 16,0-21-16,0 0 0,0 0 16,21 1-16,0-22 0,1 21 0,-1 0 15,0 0-15,0 0 0,0 0 16,0 1-16,1-1 0,-1 21 15,-21-21-15,0 0 0,0 1 0,0-1 16,0 0-16,0 0 0,0 0 16,-21 0-16,-1 1 0,-20-1 15,0 0-15,-1-21 0,1 21 16,0 0-16,-22-21 0,22 0 0,0 0 16,-1 0-16,1 0 0,0 0 15,-1 0-15,1 0 0,21-21 16,0 0-16,-1 21 0,1 0 0,0-21 15,21 0 1,21-1-16,0 22 16,1-21-16,20 21 0,-21-21 15,21 0-15,1 21 0,-1-21 16,0 21-16</inkml:trace>
  <inkml:trace contextRef="#ctx0" brushRef="#br0" timeOffset="14214.33">3238 931 0,'0'22'16,"0"-44"0,22 22-1,-1-21-15,0 0 0,0 0 16,21 0-16,-20 21 0,-1-21 15,0-1-15,0 1 0,0 0 16,0 0-16,-21 0 0,0 0 16,-21 21-1,0 0 1,0 0-16,0 21 0,0-21 0,-22 21 16,22 0-16,-21 21 0,21-20 15,-1 20-15,1-21 0,0 21 0,0 1 16,21-22-16,0 0 0,0 21 15,0-20-15,0-1 0,0 0 16,0 0-16,21-21 0,0 0 16,0 0-16,1 0 15,-1 0-15,21 0 0,-21 0 0,0-21 16,22 21-16,-22-21 0</inkml:trace>
  <inkml:trace contextRef="#ctx0" brushRef="#br0" timeOffset="14514.71">3979 127 0,'0'0'0,"0"-21"0,-21 0 0,0 21 32,0 0-32,21 21 15,-21 0-15,21 21 0,0 1 16,-22-1-16,22 22 0,-21-22 0,0 21 15,21 1-15,0-22 0,-21 22 16,0-1-16,21-20 0,-21 20 0,21-21 16,0 1-16,-22 41 15,22-62-15,-21 20 0,21-21 0,0 0 16,0 0-16,0 1 16,0-44 15,21 1-31,-21 0 0,22 0 0</inkml:trace>
  <inkml:trace contextRef="#ctx0" brushRef="#br0" timeOffset="14915.58">3979 847 0,'0'0'16,"0"21"-16,-21 0 15,21 0-15,21-21 32,0 0-32,1 0 0,-1 0 15,0-21-15,0 0 0,0 0 0,22 21 16,-22-21-16,0-1 0,0 1 16,0 0-16,0 0 0,-21 0 0,0 0 15,0-1-15,0 1 16,-21 21-1,0 0 1,0 0-16,0 21 0,0-21 16,-1 22-16,22-1 0,-21 0 0,0 0 15,21 21-15,0-20 0,0-1 16,0 0-16,0 21 0,0-21 16,0 1-16,0-1 0,0 0 15,0 0-15,0 0 0,21-21 16,0 0-16,-21 21 0,43-21 15,-22 0-15,0 0 0,0 0 16,22-21-16,-22 0 0</inkml:trace>
  <inkml:trace contextRef="#ctx0" brushRef="#br0" timeOffset="15395.31">4741 656 0,'0'0'16,"-21"0"-16,21-21 15,-21 21-15,0 0 16,0 0-16,21 21 16,-22-21-16,1 21 0,21 1 0,-21-1 15,21 0-15,-21 21 0,21-21 16,0 1-16,0 20 0,0-21 16,-21 0-16,21 22 0,0-22 0,-21 0 15,21 0-15,0 0 0,0 0 16,0 1-16,-22-22 15,1 0 1,21-22 0,0 1-1,0 0-15,0 0 0,0 0 0,0-22 16,21 1-16,1 21 0,-1-21 16,0 20-16,0 1 0,21-21 0,-20 21 15,20 0-15,-21-1 0,21 22 16,1-21-16,-22 21 0,21 0 0,-21 0 15,1 0-15,-1 0 0,0 21 16,0 1-16,0-1 0,-21 0 0,0 0 16,0 21-16,0-20 0,0-1 15,0 21-15,0-21 0,0 0 0,0 1 16,-21-1-16,0 0 16,21 0-16,0 0 0,0 0 0,-21-21 15,21 22-15,0-44 31,21 1-31</inkml:trace>
  <inkml:trace contextRef="#ctx0" brushRef="#br0" timeOffset="15656.16">5355 656 0,'0'-21'15,"0"42"1,0 0 0,0 22-16,0-22 0,0 0 15,0 21-15,-21-20 0,21-1 0,-21 21 16,21-21-16,0 0 0,0 1 16,0-1-16,-21 0 0,21 0 0,0 0 15,0 0 1,0-42-1,0 0-15,21 0 16</inkml:trace>
  <inkml:trace contextRef="#ctx0" brushRef="#br0" timeOffset="16003.48">5419 423 0,'0'0'0,"-22"0"0,-41 22 31,63-1-31,0 0 0,-21 0 16,21 0-16,0 0 15,21-21 1,0 0-16,0 0 0,0 0 0,1 0 16,-1 0-16,0 0 15,0 0-15,0-21 0,-21 0 0,0 0 16,0 0-16,0 0 15,0-1-15,0 1 0,-21 21 16,0-21-16,0 21 0,0 0 16,-1 0-16,1 0 0,0 0 15,21 21-15,-21 0 16,0 1-16,21-1 0,0 0 0,0 0 16,0 21-16,0-20 15,0-1-15,0 0 0,0 0 0,21 0 16</inkml:trace>
  <inkml:trace contextRef="#ctx0" brushRef="#br0" timeOffset="17152.07">5821 572 0,'-21'0'31,"-1"21"-15,22 0-1,0 0-15,-21 0 0,21 0 16,0 1-16,0-1 0,0 21 0,0-21 16,0 0-16,0 1 0,0-1 15,0 0-15,0 0 0,21 0 0,-21 0 16,22-21-16,-1 0 0,0 22 15,0-22-15,21 0 0,-20 0 16,-1 0-16,0-22 0,21 1 16,-21 21-16,1-21 0,-1-21 0,21 21 15,-21-1-15,0 1 0,1-21 16,-1 21-16,-21-22 0,0 22 16,21 0-16,-21 0 0,0 0 15,0 0-15,0-1 0,0 1 16,0 42-1,-21-21 1,21 22-16,0-1 0,0 0 16,-21 21-16,21-21 0,0 1 0,0-1 15,0 42-15,0-42 16,0 22-16,0-22 0,0 0 0,0 0 16,21-21-16,-21 21 0,21-21 15,0 0-15,0 0 0,0 0 0,22 0 16,-22 0-16,0 0 15,21-21-15,-20 0 0,20 21 0,-21-21 16,0-21-16,22 20 0,-43 1 16,21 0-16,0-21 0,-21 21 0,21-1 15,-21 1-15,0 0 0,0 0 16,0 42 15,0 0-31,0 0 16,0 1-16,0-1 0,0 0 0,0 0 15,-21 0-15,21 22 0,0-22 16,-21 0-16,21 0 0,0 0 0,0 0 16,0 1-16,0-1 15,0 0-15,-21-21 16,-1 0 0,1-21-1,21 0-15,0-1 16,0 1-16,0 0 0,0 0 0,0-21 15,0 20-15,21 1 0,1-21 16,-1 21-16,0 0 0,0-1 0,21 1 16,-20 0-16,20 0 0,-21 0 15,21 0-15,-20 21 0,20 0 0,-21 0 16,0 0-16,22 0 0,-22 21 16,0-21-16,-21 21 15,21 0-15,-21 0 0,0 22 0,0-22 16,0 0-16,0 21 0,0-21 15,0 1-15,0-1 0,0 0 0,0 0 16,0 0-16,0 0 0,-21-21 16,0 0-1,21-21 1,0 0-16,0 0 0,0 0 16,0 0-16,0-22 0,0 22 15,0-21-15,21-1 0,0 1 16,0 21-16,22-21 0,-22-1 0,0 22 15,21 0-15,-21 0 0,22 0 16,-22 21-16,0 0 0,21 0 16,-20 0-16,-1 21 0,0 0 0,-21 0 15,0 21-15,0-20 0,21 20 16,-21-21-16,0 21 0,0 22 16,0-1-16,0-20 15,-21-22-15,0 0 0,21 0 0,-21 0 16,-1-21-16,1 22 0,0-22 15,0 0-15,0 0 0</inkml:trace>
  <inkml:trace contextRef="#ctx0" brushRef="#br0" timeOffset="17931.72">2963 2201 0,'0'0'16,"-42"0"-16,-85 22 16,106-22-16,-22 0 0,22 0 15,42 0 1,1 0-16,20 0 16,0 0-16,22 0 0,20 0 0,1-22 15,0 22-15,42-21 0,21 0 16,0 21-16,21-21 0,22 0 0,-1 0 15,22 21-15,21-22 0,-21 1 16,20 21-16,1-21 0,0 0 0,-21 21 16,-22-21-16,22 21 0,-43 0 15,1 0-15,-22-21 0,-21 21 16,-21 0-16,-22 0 0,1 0 0,-43 0 16,1 0-16,-1 0 0,-21 0 15,0 0-15,-42 0 16,0 0-1,-21 21-15,-22-21 0,22 21 0,-22 0 16,1-21-16,-22 21 0,0 0 16,1 1-16,-22-1 0</inkml:trace>
  <inkml:trace contextRef="#ctx0" brushRef="#br0" timeOffset="18381.68">3090 3112 0,'0'0'0,"-42"21"0,0-21 0,-1 0 16,22 0-16,-21 0 0,21 0 0,-1 0 15,22 21 1,43-21-1,-22 0-15,42 0 16,1 0-16,-1 0 0,22 0 16,21-21-16,21 0 0,0 21 0,21-22 0,21 22 15,1-21-15,20 0 16,1 21-16,20-21 0,1 0 0,21 21 16,-21-21-16,-1-1 0,-20 22 15,-1-21-15,1 21 0,-22-21 0,0 21 16,-42 0-16,22-21 0,-44 21 0,1-21 15,-21 21-15,-22 0 0,1 0 16,-22 0-16,-21 0 0,1 0 16,-1 0-16,-42 0 15,-22 0-15,1 0 16,0 0-16,-22 0 0,22 21 0,-43 0 16,22-21-16,-22 21 0,0 0 0,1 1 15,-22-1-15,0 21 0,-21-21 16,0 22-16</inkml:trace>
  <inkml:trace contextRef="#ctx0" brushRef="#br0" timeOffset="18756.23">2752 4297 0,'0'0'0,"-22"0"0,-41 0 15,21 0-15,20 0 16,1 0-16,21 21 16,43-21-16,-1 0 15,0 21-15,43-21 0,-22 0 0,22 0 16,21 0-16,21 0 0,21 0 0,0-21 16,0 0-16,22 21 0,-1-21 15,0 21-15,1-21 0,190-1 16,-170 22-16,-42 0 0,22 0 15,-22 0-15,0 0 0,0-21 0,0 21 16,-42 0-16,21 0 0,-21 0 16,-21 0-16,-1-21 0,-20 21 15,-1 0-15,-20 0 0,-1 0 0,-21 0 16,0 0-16,0 0 0,-42 0 16,0 0-16,-21 0 15,-1 0-15,-20 0 0,-1 0 0,-20 0 16,-22 0-16,0 0 0</inkml:trace>
  <inkml:trace contextRef="#ctx0" brushRef="#br0" timeOffset="19120.02">2476 5207 0,'0'0'0,"0"42"16,22-42 0,-1 22-16,21-22 0,0 0 15,22 0-15,-22 21 0,43-21 0,-22 0 16,22 0-16,0 0 0,21 0 0,-1 0 16,22 0-16,0 0 0,0 0 15,0 0-15,22 0 0,-22 0 0,21 0 16,0 0-16,0 0 0,0 0 0,0 0 15,-21 0-15,0 0 16,0 0-16,0 0 0,-21 0 0,0 0 16,0 0-16,63 0 0,-84 0 15,-22 0-15,1 0 0,-1 0 0,1 0 16,-22 0-16,1-21 0,-22 21 16,0-22-16,0 22 0,-42-21 15,0 21-15,-43 0 0</inkml:trace>
  <inkml:trace contextRef="#ctx0" brushRef="#br0" timeOffset="19514.55">3006 6054 0,'0'0'16,"42"0"-16,-21 0 0,21 0 0,22 0 15,-1 0-15,1-21 0,-1 21 0,22 0 16,0-22-16,21 22 0,-1 0 0,1-21 16,0 21-16,21 0 15,0 0-15,0-21 0,0 21 0,21 0 16,0 0-16,-21-21 0,22 0 0,-1 21 15,-21-21-15,21 21 0,-21-22 16,0 22-16,0-21 0,0 0 0,85 0 16,-22-21-16,-105 20 15,-22 22-15,1-21 0,42 21 16,-64 0-16,-21 0 0,0 0 16,0 0-16,-42 0 15,0 0 1,0 0-16,0 0 0,0 0 0</inkml:trace>
  <inkml:trace contextRef="#ctx0" brushRef="#br0" timeOffset="20580.46">4847 6795 0,'-21'0'0,"0"0"0,0 0 0,-1 21 16,22 0-16,-21-21 0,0 21 16,0-21-16,0 21 0,0 0 15,-1 22-15,-20-22 0,21 0 0,-21 21 16,20 1-16,-20-1 0,0 0 0,-1 1 16,1-1-16,0 22 0,-1-22 15,1 21-15,0 1 0,-22-1 0,22-20 16,-22 20-16,22-20 0,0 20 0,-1 1 15,-20-22-15,21 0 0,20 1 0,-20-1 16,0 0-16,21-21 0,-1 22 16,1-22-16,0 0 0,0 0 15,21 0-15,21-21 32,0 0-17,0-21-15,1 0 0,20 21 0,-21-21 16,0 0-16,22 21 0,-22-21 0,21 21 15,0-22-15,1 1 0,-1 21 16,0-21-16,1 0 0,-1 0 0,22 21 16,-1-21-16,1 21 0,-1 0 0,1 0 15,-1 0-15,1 0 0,-1 0 16,1 0-16,20 0 0,-20 0 16,-1 0-16,64 21 0,-84 0 15,20-21-15,-21 21 0,1-21 0,-22 0 16,21 21-16,-21-21 0,1 0 15,-1 0-15,0 0 0,-21-21 32,-21 0-32,0 0 0,-22 0 15,22-1-15,-21 1 0,-1 0 16,1-21-16,0-1 0,-22 1 16,22-21-16,-22 20 0,22-41 0,0 20 0,-1 1 15,1-22-15,0 0 0,-1 22 16,22-22-16,0 22 0,0 20 15,0-20-15,0 20 0,21 1 0,0 0 16,0 21-16,0-22 0,0 22 16,-22 0-16,22 0 0,0 0 15,0-1-15,0 1 0,0 0 16,0 0-16</inkml:trace>
  <inkml:trace contextRef="#ctx0" brushRef="#br0" timeOffset="22429.16">20553 1715 0,'0'-22'62,"0"1"-62,0 0 16,0 0-16,0 0 15,0 0-15,0-1 16,0 1-16,0 0 16,0 0-16,0 0 15,0 42 32,0 0-47,0 0 16,0 0-16,0 22 15,0-22-15,0 21 0,0 1 0,0 20 16,0-21-16,0 22 0,0-1 16,0-20-16,21 20 0,-21 22 0,0-22 15,0 22-15,0 21 0,0 0 16,0 0-16,0-1 0,0 22 0,0-21 15,0 21-15,0 0 0,0 0 16,0 0-16,0 0 0,0 0 0,0 148 16,0-148-16,0 22 0,0-22 15,-21-22-15,0 22 0,-1 0 16,-20-21-16,0 106 0,-1-127 16,22-1-16,0-20 0,0-1 15,0 1-15,0-22 0,21 0 0,0 1 16,0-22-16,0 0 0,0 0 15,0-42 17,21 0-32,0 0 0</inkml:trace>
  <inkml:trace contextRef="#ctx0" brushRef="#br0" timeOffset="23505.05">20447 1820 0,'0'-21'0,"0"42"0,-21-42 0,21 0 31,21 21-15,0 0-16,0-21 0,0 21 16,1 0-16,20-21 0,0 0 0,22 21 15,-22-22-15,43 1 16,-22 21-16,22-21 0,21 0 0,0 0 16,-1 0-16,22 21 0,0-22 15,-21 1-15,21 0 0,21 0 16,-21 21-16,0-21 0,22 21 0,20 0 15,-21-21-15,0 21 0,0-22 16,1 22-16,-1 0 0,-21 0 0,21 0 16,0-21-16,-21 21 0,-21 0 15,21 0-15,-42 0 0,-1 0 16,1 0-16,0 0 0,-22 0 0,-21-21 16,22 21-16,-22 0 0,-21 0 0,22 0 15,-22 0-15,0 0 0,0 0 16,0 0-16,1 21 0,-22 0 15,0 1-15,0-1 0,0 0 16,0 0-16,0 0 0,0 22 16,0-1-16,0 0 0,0 22 15,0-22-15,0 22 0,0-1 0,0 1 16,0-1-16,0 1 0,-22-1 0,22 22 16,-21-1-16,21 1 0,-21 0 15,0-1-15,21 1 0,-21 21 0,0-21 16,-1 20-16,1 1 0,0 21 15,0-21-15,0 0 0,0 0 0,-1 0 16,1-1-16,0 1 0,0 0 16,0 0-16,21 0 0,-21-22 15,21 22-15,-22-21 0,22 0 0,-21-1 16,21 1-16,0 0 0,0-22 16,0 22-16,0-22 0,0 22 0,0-22 15,0 1-15,0-22 0,-21 22 0,21-22 16,-21 0-16,0 1 0,21-1 15,-21-21-15,-1 22 0,1-22 0,21 21 16,-21-21-16,0 0 0,0 1 0,0-1 16,-1-21-16,1 21 0,0-21 15,0 21-15,-21-21 0,20 0 0,-20 0 16,-21 0-16,20 0 0,-20 0 16,-22 0-16,0 0 0,1 0 15,-22 0-15,-21-21 0,0 21 0,-21-21 16,0 0-16,-1 21 0,-20-22 0,21 22 15,-43 0-15,22 0 0,0-21 16,-1 21-16,1 0 0,0 0 0,21 0 16,-1 0-16,22 0 0,22 0 15,20 0-15,21 0 0,1 21 0,21-21 16,-1 0-16,43-21 16,0 0-16,0 0 0,0 0 15,0 0-15,43-1 0,-22 1 0,21-21 16,-21 21-16</inkml:trace>
  <inkml:trace contextRef="#ctx0" brushRef="#br0" timeOffset="24111.61">21992 1884 0,'0'-21'16,"-21"21"-1,0 42 1,21-21-16,0 22 16,-21-1-16,-1 21 0,1 22 0,21 0 15,-21 21-15,0 21 0,21 0 16,-21 0-16,0 0 0,-1 0 0,1 21 16,0 0-16,0 0 0,0 0 15,0 22-15,-1-1 0,1 0 16,0-21-16,0 1 0,0-1 0,0 0 15,-22 106-15,22-148 0,0 0 16,0-22-16,21-20 0,-21-1 16,-1 1-16,22-22 0,-21 0 0,21-20 15,0-1-15,0-42 16,0-1-16,0 1 16,21-21-16,1-22 0,-1 22 0,0-21 15</inkml:trace>
  <inkml:trace contextRef="#ctx0" brushRef="#br0" timeOffset="24487.53">22669 1736 0,'0'42'16,"-21"-21"-16,21 43 0,-21-22 15,0 43-15,0-22 0,0 43 0,-1 0 16,1 21-16,0 0 16,0 0-16,21 0 0,-21 21 0,0-21 15,21 21-15,0 0 0,-22 22 16,22-22-16,-21 21 0,21-21 0,0 1 15,0-1-15,0 0 0,0-21 0,0 0 16,0-21-16,0 0 0,0-1 16,0-41-16,0 21 0,0-22 0,0 1 15,0-22-15,0 0 0,0-21 0,0 1 16,0-1-16,0-42 16,0-1-16,21-20 15,1 0-15</inkml:trace>
  <inkml:trace contextRef="#ctx0" brushRef="#br0" timeOffset="24851.47">23939 1397 0,'0'0'0,"0"42"0,-21 22 15,0-1-15,0 22 0,0 21 16,0 0-16,-1 0 0,-20 42 0,21 0 16,-21-21-16,20 21 0,1 21 15,-21 1-15,21-1 0,0 22 0,-1-22 16,1 191-16,0-191 0,21 0 15,-21-20-15,0-22 0,21 0 16,-21-22-16,21 1 0,-22-21 0,1 0 16,21-22-16,0 1 0,-21-22 15,0 0-15,21-21 0,0 1 0,0-1 16,-21-21-16,21-21 16,0-1-16,0 1 0</inkml:trace>
  <inkml:trace contextRef="#ctx0" brushRef="#br0" timeOffset="25336.64">20151 2815 0,'-22'0'15,"44"0"-15,-22 0 16,42 0-16,21 0 15,22 0-15,21 0 0,21 0 0,0 0 16,42 0-16,22 0 0,-1-21 16,22 0-16,0 21 0,20-21 15,22 0-15,-21 21 0,0-22 16,21 1-16,-21 21 0,-21-21 16,-1 21-16,-41-21 0,-1 21 0,-21 0 15,-21 0-15,-21 0 0,0 0 0,-43 0 16,1 0-16,-43 0 0,0 0 15,-42 0-15,0 0 16,-22 0-16,1 0 0,-21 0 16,-1 21-16,1 0 0,-22 0 0,-21 1 15,0-1-15,0 0 0,-21 0 16,0 21-16,-21-20 0</inkml:trace>
  <inkml:trace contextRef="#ctx0" brushRef="#br0" timeOffset="25629.54">21378 3556 0,'0'0'0,"-127"42"0,-84 43 16,126-64-16,0 22 16,22-22-16,20 0 0,-20 21 15,63-21-15,21 1 0,0-22 16,22 0-16,20 0 0,1 0 0,41 0 16,-20 0-16,42 0 0,0 0 15,21-22-15,0 22 0,22-21 16,-1 21-16,22 0 0,-1-21 15,1 21-15,-1 0 0,1 0 0,-22 0 16,0 0-16,1-21 0,-43 21 0,0 0 16,0 0-16,-43 0 0,1 0 15,-22 0-15,1 0 0,-22 0 0,1 0 16,-22 0-16,-64 0 16,1 0-1,-21 0-15,-22 0 0,0 0 16,-21 0-16</inkml:trace>
  <inkml:trace contextRef="#ctx0" brushRef="#br0" timeOffset="25894.61">20595 4424 0,'0'0'0,"-127"42"0,21 1 16,43-22-16,-1 21 0,22-21 0,21 22 15,42-22-15,0-21 16,43 0-16,20 21 0,1-21 0,21 0 15,21 0-15,0 0 0,21 0 0,0 0 16,21 0-16,22 0 0,-22 0 16,22 0-16,-1 0 0,1 0 0,-22 0 15,22 0-15,-43 0 0,0 0 16,0 0-16,-42 0 0,0 0 16,0 0-16,-43 0 0,1 0 0,-22 0 15,0 0-15,-63 0 16,0 0-16,-21 0 15,-22 0-15</inkml:trace>
  <inkml:trace contextRef="#ctx0" brushRef="#br0" timeOffset="27072.15">24638 1524 0,'0'0'0,"42"-21"15,-21 21-15,22 0 0,-22 0 16,21 0-16,22 0 0,-22 0 16,22 0-16,-1 0 0,1 0 0,-1 0 15,1 0-15,20 0 0,-20 0 0,20 0 16,1 0-16,0 0 0,-1 0 15,1 0-15,0 0 0,-22 0 16,1 0-16,-1-21 0,-20 21 16,-1 0-16,0 0 0,1 0 0,-22 0 15,0 0-15,0 0 0,0 0 32,-21 21-32,0 0 15,0 0-15,0 22 0,0-1 16,-21 0-16,0 22 0,0-1 15,0 1-15,-22 20 0,1 1 16,0 0-16,-1-1 0,1 22 0,-22 0 16,22 0-16,0 0 0,-1 0 15,1 21-15,0 0 0,-1 0 16,22 0-16,0 0 0,0-22 0,0 22 16,21 0-16,0-21 0,-21 21 15,21-21-15,-22 0 0,22 0 0,0 0 16,0-22-16,-21 1 0,21 0 0,-21-1 15,21-20-15,-21-1 0,21 1 16,0-1-16,0-20 0,0-1 0,-21 21 16,21-20-16,0-22 0,0 0 15,0 21-15,0-20 16,0-1-16,0 0 0,0 0 0,21-21 16,-21 21-16,0 0 0,0 1 15,0-1-15,0 0 16,0 0-1,0 0-15,-21-21 16,0 0-16,-1 21 0,1-21 0,0 22 16,0-22-16,0 21 0,0-21 15,-22 21-15,22-21 0,-21 21 0,-1-21 16,1 0-16,-21 0 0,-1 21 0,-84-21 16,63 0-16,1 0 15,-22 0-15,0 0 0,21-21 0,-21 21 16,22 0-16,20 0 0,1-21 15,-1 21-15,1 0 0,20-21 0,1 0 16,21 21-16,0-22 0,0 1 16,21 0-16,0-21 0,0 21 15,0-22-15,21 22 0,21-21 0</inkml:trace>
  <inkml:trace contextRef="#ctx0" brushRef="#br0" timeOffset="27615.92">24151 2773 0,'0'0'16,"-21"21"-16,0-21 0,21-21 31,42 21-31,0 0 0,1-21 0,20 21 16,22 0-16,0 0 0,42 0 16,-22 0-16,22 0 0,0 0 0,-21 0 15,21 0-15,0 0 0,106 0 16,-127 0-16,-21-21 15,20 21-15,-41 0 0,-1 0 16,-20 0-16,-22 0 0,0 0 0,-42 0 31,0 0-31,0 0 0,-22 0 16,1 0-16,-22 0 0,22 21 16,-21 0-16,20-21 0,-20 21 0,-1 0 15,-20 0-15</inkml:trace>
  <inkml:trace contextRef="#ctx0" brushRef="#br0" timeOffset="27930.27">23982 3620 0,'0'0'0,"-43"21"0,22-21 15,0 21 1,42-21-16,0 0 0,22 0 15,-1 0-15,22 0 0,-1 0 0,1 0 16,20 0-16,22 0 0,0 0 16,-21 0-16,42 0 0,-22 0 0,-20 0 15,21 0-15,-21 0 0,-1 0 0,-20 0 16,20 0-16,-20 21 16,-22-21-16,22 0 0,-43 0 0,21 0 15,-21 0-15,1 21 0,-1-21 16,-21 21-16,-21-21 15,-1 22-15,1-22 0,0 21 0,-21-21 16,-1 0-16,-20 21 0,21 0 16,-22 0-16</inkml:trace>
  <inkml:trace contextRef="#ctx0" brushRef="#br0" timeOffset="28252.08">23812 4953 0,'0'0'0,"22"0"16,-1 0-16,21 0 15,0 0-15,1 0 0,20 0 0,1 0 16,20-21-16,1 21 0,0 0 0,21-21 15,-1 0-15,1 21 0,0 0 16,0-22-16,0 22 0,-22 0 16,-20 0-16,-1-21 0,1 21 15,-1 0-15,-20 0 0,-1 0 0,-21 0 16,0-21-16,1 21 0,-1 0 0,-21-21 31,-21 21-31,-1 0 0,22-21 16,-21 21-16</inkml:trace>
  <inkml:trace contextRef="#ctx0" brushRef="#br0" timeOffset="29548.56">22204 572 0,'0'0'0,"-21"0"0,-1 0 16,1 0 0,0 0-1,21 21 1,21-21 0,22 0-16,-22 0 15,21 0-15,0 0 0,1 0 0,-1-21 16,22 21-16,-22-22 0,21 1 15,-20 21-15,-1-21 0,0 0 16,1 0-16,-22 21 0,0-21 16,-21-1-16,0 1 0,0 0 0,0 0 15,-42 0-15,21 21 0,-22-21 16,1-1-16,0 22 0,-1 0 0,-20 0 16,20 0-16,1 0 0,-21 0 15,20 22-15,1-1 0,0 0 0,20 0 16,-20 21-16,0-20 0,21-1 15,-1 0-15,22 0 0,0 21 0,0-20 16,0-1-16,0 0 16,22 0-16,-1 0 0,0-21 15,0 21-15,21-21 0,-20 22 16,-1-22-16,21 0 0,-21 0 0,22 21 16,-22-21-16,0 0 0,-21 21 15,0 0 1,-21-21-16,0 21 15,-1 0-15,-20-21 0,0 22 0,-1-1 16,1 21-16,-21-21 0,20 0 16,1 22-16,0-22 0,20 21 15,-20-21-15,21 22 0,0-22 16,21 21-16,0-21 0,0 1 0,0-1 16,21 0-16,0 0 0,21-21 0,1 21 15,-1-21-15,0 0 0,1 0 16,-1 0-16,0 0 0,22 0 15,-22 0-15,22 0 0,-1-21 0,-20 0 16,-1 21-16,21-21 0,-20 0 16,-1-22-16</inkml:trace>
  <inkml:trace contextRef="#ctx0" brushRef="#br0" timeOffset="29787.43">22796 635 0,'0'21'31,"0"0"-31,0 1 0,22-1 16,-1 0-16,0 21 0,-21-21 15,21 22-15,0-1 0,0-21 0,1 22 16,-22-22-16,21 0 0,0 0 16,-21 0-16,0 0 0,0 1 0,21-1 15,0 0 1,0-42 15,-21 0-31,22-1 0</inkml:trace>
  <inkml:trace contextRef="#ctx0" brushRef="#br0" timeOffset="30011.29">23262 677 0,'0'0'0,"0"-21"0,-42 21 16,21 0-1,-1 0-15,1 21 0,-21 1 0,21-1 16,-22 0-16,1 0 0,0 0 16,-1 0-16,1 22 0,0-1 15,-1-21-15,1 22 0,0-1 0,-1-21 16,22 0-16,0 22 0,0-22 16,21 0-16,0 0 0,0 0 15,21-21-15,0 0 0,0 0 16,22 0-16,-22 0 0,21-21 15</inkml:trace>
  <inkml:trace contextRef="#ctx0" brushRef="#br0" timeOffset="30300.13">23791 762 0,'0'0'0,"0"-21"15,-21 21-15,0 0 0,0 0 0,0 0 16,-22 0-16,22 0 0,0 21 16,-21 0-16,20 0 0,-20 1 15,21 20-15,0 0 0,0 1 16,-1-22-16,1 21 0,0 0 0,21-20 16,0 20-16,0-21 0,0 0 15,0 0-15,0 1 0,21-1 0,0 0 16,1-21-16,-1 0 0,21 0 15,-21 0-15,22 0 0,-1 0 0,0-21 16,1 21-16,-1-21 0,0-1 16,1 1-16</inkml:trace>
  <inkml:trace contextRef="#ctx0" brushRef="#br0" timeOffset="30927.77">24236 910 0,'-21'0'16,"-1"21"-16,1-21 0,21 22 16,21-22 15,1 0-31,-1 0 16,21 0-16,-21 0 0,0 0 0,1 0 15,-1 0-15,0-22 16,0 22-16,0-21 0,0 0 0,-21 0 15,-21 0 1,0 21-16,0 0 16,0 0-16,0 0 0,-1 0 15,1 0-15,0 21 0,-21 0 0,21 0 16,-1 0-16,1 1 0,-42 62 16,63-41-16,0-22 15,0 0-15,0 0 0,0 0 16,0 0-16,21 1 0,0-1 0,0 0 15,0-21-15,22 0 0,-22 0 16,21 0-16,-21 0 0,22 0 0,-1 0 16,0-21-16,1 21 0,-1-21 15,0-1-15,1 1 0,63-42 16,-64 20 0,21 1-16,-20 0 0,-1-22 0,43-42 15,-43 43-15,-21 21 0,0-22 16,22 1-16,-43 20 0,21 1 0,-21 0 15,0-1-15,0-20 16,-21 63-16,0 21 16,-22 0-16,22 21 15,0 1-15,-43 63 0,43-64 16,21 21-16,0 1 0,0-22 16,0 22-16,0-22 0,0 22 15,21-22-15,1-21 0,-1 21 16,21-20-16,-21-1 0,64 21 15,-43-42-15,22 0 0,-22 0 16,0 0-16,1 0 0,20 0 0,-20-21 16,-22 0-16,21 0 0</inkml:trace>
  <inkml:trace contextRef="#ctx0" brushRef="#br0" timeOffset="48597.71">1101 9737 0,'0'0'0,"21"-21"15,-21-1-15,0 1 0,21-21 16,-21 21-16,0 0 0,0-1 0,0 1 16,0 0-16,0 0 0,0 0 15,0 0-15,0-1 0,0 1 0,0 0 16,0 42 15,0 0-31,0 1 0,0-1 16,0 21-16,0 0 0,0 22 15,0-22-15,0 22 0,0-22 16,-21 22-16,0-22 0,21 21 16,0-20-16,-22-1 0,1 0 0,21 1 15,-21-1-15,21-21 0,0 0 16,0 1-16,0-1 0,0 0 15,0-42 1,21 0 0,0-1-16,1 1 0,-22 0 15,21 0-15,0-21 0,0 20 0,0-20 16,0 0-16,22-1 0,-22 1 16,0-21-16,0 20 0,0 1 15,1 0-15,-1 20 0,0-20 16,0 21-16,0 0 0,-21 0 0,21-1 15,1 22 1,-1 22-16,-21-1 16,21 21-16,-21-21 0,0 22 15,0-22-15,0 21 0,0 0 0,0 1 16,0-1-16,0-21 0,0 22 16,0-1-16,0-21 0,0 21 15,0-20-15,0-1 0,21 0 0,0 0 16,0-21-16,1 21 0,-1-21 15,0 0-15,0 0 0,0 0 16,22-21-16,-22 21 0,21-21 16,0-21-16,1-1 0,-22 22 15,21-21-15,-21-1 0,1 1 16,-1 0-16,0-1 0,0-20 0,-21 21 16,0-22-16,0 22 0,0-22 15,0 22-15,0 0 0,0 20 0,0 1 16,0-21-16,0 21 15,0 0-15,0 42 32,0 0-32,0 0 0,-21 0 15,21 22-15,-21-22 0,21 21 0,0 0 16,0 1-16,-21-1 0,21 0 16,-22 22-16,22-22 0,0 1 0,0-1 15,0 0-15,0-21 0,0 22 16,0-22-16,0 21 0,0-21 0,22 1 15,-22-1-15,21 0 0,0-21 16,0 21-16,0-21 0,22 0 16,-22 0-16,21 0 0,-21 0 15,22-21-15,-1 0 0,0 0 0,-21-1 16,22 1-16,-1 0 0,0 0 16,1-21-16,-22 20 0,21-20 15,-21 21-15,1-21 0,-22 20 0,0-20 16,0 21-16,0 0 0,0 0 0,0-1 15,-22 22 1,1 0-16,0 0 0,0 0 16,0 22-16,0-22 0,-1 21 15,1 0-15,0 0 0,21 43 16,-21-43-16,21 0 0,0 21 16,0-21-16,0 1 0,0-1 15,0 21-15,0-21 0,0 0 0,21-21 0,-21 22 16,21-1-16,0 0 15,1-21-15,-1 0 0,21 0 0,-21 0 16,0 0-16,22 0 0,-22 0 0,21 0 16,1-21-16,-22 21 0,21-21 15,0-1-15,-20-20 0,20 21 0,21-43 16,-41 22-16,-1-21 16,21 20-16,-21-20 0,0 20 15,-21-20-15,22-1 0,-22 22 0,0-21 16,21 20-16,-21 1 0,0 0 0,0-1 15,0 22-15,0 0 0,0 0 0,0 0 16,-21 42 15,21 0-31,0 0 0,-22 21 16,22 1-16,0-1 0,0 0 16,0 1-16,0 20 0,-21 43 15,21-42-15,-21-22 0,21 21 16,-21-20-16,21-1 0,0 0 0,0 22 15,0-43-15,0 0 0,0 0 16,0 1-16,0-44 47,0 1-47,0 0 0,0 0 0,0 0 16,0 0-16,0-22 0,0 22 15,0 0-15,21-21 0,0 20 16,0 1-16,1 0 0,-1-21 0,0 21 15,0-1-15,0 1 0,22 21 0,-22-21 16,21 0-16,-21 21 0,22 0 16,-22 0-16,21 0 0,-21 0 0,0 21 15,1 0-15,-1 0 0,0 1 16,0-1-16,-21 21 0,0 0 16,0-20-16,-21 20 0,-21-21 0,20 0 15,-20 0-15,0 22 16,-1-22-16,1 0 0,0 0 0,-1-21 15,1 21-15,21-21 0,-21 22 0,20-22 16,-20 0-16,21 0 0,0 0 16,0 0-16,-1 0 0,1 0 0,0 0 15,0 0-15,0 0 16,0 0-16</inkml:trace>
  <inkml:trace contextRef="#ctx0" brushRef="#br0" timeOffset="49528.17">4530 9398 0,'0'-21'16,"0"42"-16,21-42 0,0 0 0,0 0 0,0-1 16,22 1-16,-43 0 0,21 0 15,0 0-15,-21 0 0,0-1 16,0-20-16,0 21 15,-21 42 17,0 0-32,-1 0 0,1 1 15,0 20-15,0 0 0,0 1 16,0-1-16,-1 0 0,1 22 0,0-1 16,0-20-16,0 20 0,21-21 15,-21 1-15,21-1 0,0 0 0,0-20 16,0 20-16,0-21 0,0 0 0,0 0 15,21-21-15,0 22 16,0-22-16,0 0 31,-21-22 141,-21 22-156,21-21-16,0 0 15,-21 0-15,21 0 0,0 0 16</inkml:trace>
  <inkml:trace contextRef="#ctx0" brushRef="#br0" timeOffset="50192.01">4614 9102 0,'0'0'0,"21"0"16,-21 21 15,0 0-31,0 0 15,0 22-15,0-22 0,0 21 16,0 0-16,0 22 0,-21-22 0,0 22 16,21-22-16,-21 22 0,21-1 0,-21-21 15,0 22-15,21-22 0,-22 1 16,22-22-16,-21 21 0,21-21 0,-21 0 16,21 1-16,-21-1 0,21 0 15,-21-21 16,21-21-15,0 0-16,0-1 0,0 1 16,0-21-16,0 0 0,0-1 15,21 1-15,-21 0 0,21-22 0,0 1 0,0 20 16,1-20-16,20-1 0,-21 1 16,21-1-16,1 22 0,-22 0 15,21-22-15,1 43 0,-1-21 0,-21 20 16,21 1-16,22-21 15,-43 42-15,0 0 0,0 21 0,1 0 16,-1 22-16,0-22 0,-21 21 16,21 22-16,-21-22 0,0 21 0,0 107 15,0-128-15,-21 22 16,0-1-16,0-21 0,-1 43 16,1-64-16,21 22 0,-21-22 15,21 0-15,0 0 0,0 0 0,0 0 16,0-42 15,0 0-31,-21 0 16,21 0-16,-21 0 0,0-1 15,21 1-15</inkml:trace>
  <inkml:trace contextRef="#ctx0" brushRef="#br0" timeOffset="50385.14">4445 9758 0,'0'0'0,"-21"0"16,42 0 0,0 0-16,0 0 0,22 0 15,-1 0-15,-21-21 0,21 21 0,22-21 16,-22-1-16,1 22 0,20-21 16,-21 0-16,1 0 0,20 0 15,-20 21-15,20-21 0,-21-1 0,1 1 16,-1 0-16,0 0 0,1 0 0</inkml:trace>
  <inkml:trace contextRef="#ctx0" brushRef="#br0" timeOffset="50675.61">5567 9398 0,'-21'0'16,"-1"21"0,1 0-16,21 1 15,0-1-15,0 0 16,0 0-16,0 0 0,-21 22 0,21-1 0,-21 0 15,21 1-15,0-1 0,0 0 16,-21 1-16,0 20 0,-1 1 16,22-22-16,-21 21 0,0 1 0,21-1 15,-21 1-15,0-1 0,21 1 0,0-1 16,0 1-16,-21-22 0,21 22 0,0-22 16,0-21-16,0 22 0,0-22 15,0 0-15,0 0 0,21-42 31,-21 0-31,0 0 16,21-22-16,0 1 0,0 21 16,-21-43-16,21 22 0</inkml:trace>
  <inkml:trace contextRef="#ctx0" brushRef="#br0" timeOffset="50963.63">5546 9821 0,'0'0'0,"0"-42"0,0 21 0,0-21 16,0 20-16,0 1 0,0 0 0,0 0 15,0 0-15,21 0 0,0-1 16,0 1-16,0 0 0,22 21 0,-22-21 16,21 21-16,0 0 0,1 0 0,-22 0 15,21 0-15,1 0 0,-22 0 16,0 21-16,0 0 0,-21 22 16,0-22-16,0 0 0,0 21 0,0-21 15,-42 22-15,21-22 0,-1 0 0,-20 21 16,0-20-16,21-1 0,-22 0 15,1 0-15,21-21 0,0 21 0,-22-21 16,22 21-16,21-42 31,21 0-31,0 21 16,1-21-16,-1 0 0,0 0 0</inkml:trace>
  <inkml:trace contextRef="#ctx0" brushRef="#br0" timeOffset="51280.45">6244 9419 0,'0'0'0,"-21"0"31,0 0-31,21 21 0,-21 1 0,21-1 16,0 21-16,-22 0 0,1 1 0,21-1 15,0 0-15,0 22 0,-21-1 16,21 1-16,-21 42 15,-21 127-15,20-170 0,22 22 16,-21-22-16,0 22 0,0-22 16,21 1-16,-21-1 0,21 1 15,-21-1-15,21-20 0,0-1 0,0 0 16,0-20-16,0 20 0,0-21 16,0-42-1,0 0-15,0 0 16,0-1-16,0-20 0,0 0 0,21-1 15,-21 1-15,0-21 0,0-1 0,21-21 16</inkml:trace>
  <inkml:trace contextRef="#ctx0" brushRef="#br0" timeOffset="51949.64">6075 9631 0,'0'0'0,"0"-42"0,0-1 0,0 1 0,0 21 15,0-22-15,0 22 0,0 0 0,21 0 16,0 0-16,0 0 15,0 21-15,1-22 0,-1 22 0,0 0 16,0 0-16,21 0 0,-20 0 0,20 0 16,0 0-16,1 0 0,-1 22 15,0-1-15,1 0 0,-22 0 16,0 21-16,0 1 0,-21 20 0,0-20 16,0-22-16,-21 21 0,-21-21 15,20 22-15,-20-22 0,21 0 0,-21 0 16,-1 0-16,1 0 0,21-21 15,-22 0-15,1 22 0,21-22 0,-21 0 16,20 0-16,1 0 0,0 0 16,42 0 15,0 0-31,22 0 16,-22 0-16,0 0 0,21 0 0,-20 0 15,20 0-15,0 0 0,1 0 0,-1 0 16,0-22-16,1 1 0,-1 21 15,0-21-15,1 0 0,20 0 0,-21 0 16,1-22-16,41 1 0,-62 0 16,20 20-16,-21-20 15,0 0-15,22-1 0,-22 1 0,0 0 16,0-22-16,-21 22 0,21-64 16,0 64-16,-21-22 0,0 22 0,0 0 15,0 20-15,0 1 0,0 0 16,0 0-16,-21 42 31,0 0-31,0 0 0,21 22 0,0-1 16,-21 0-16,0 1 0,21-1 0,0 0 15,0 22-15,-22-22 0,22 22 16,0-22-16,0 0 0,0 1 16,0-1-16,0 0 0,0 1 0,0-22 15,0 21-15,22-21 0,-1 1 0,0-1 16,0-21-16,21 0 15,-20 0-15,-1 0 0,0-21 0,0 21 16,21-22-16,-20 1 0,20 0 0,-21-21 16,0 21-16,22-22 0,-22 22 15,0-21-15,0-1 0,0 1 0</inkml:trace>
  <inkml:trace contextRef="#ctx0" brushRef="#br0" timeOffset="52441.27">7789 8742 0,'0'0'0,"0"-21"0,0 42 47,0 0-47,0 0 0,-21 0 15,21 1-15,0-1 0,0 21 0,0-21 16,0 0-16,0 22 0,0-22 15,0 0-15,0 0 0,-21 0 0,21 1 16,0-1-16,0 0 16,-21-21-16,0 0 15,-1 0 1,1 0-16,21-21 16,0 0-16,0-1 0,0 1 15,0 0-15,0-21 0,0 21 0,0-22 16,0 1-16,21 0 0,1 20 0,-1-20 15,0 0-15,21 21 0,-21-1 16,22 1-16,-22 0 0,21 0 0,-21 21 16,22 0-16,-22 0 0,21 0 0,-21 0 15,1 21-15,-1 0 0,0 0 16,0 1-16,0 20 0,-21 0 16,21 1-16,-21 20 0,0-21 15,0 1-15,0-22 0,0 21 16,0-21-16,0 1 0,0-1 0,0 0 15,0 0-15,-21-21 0,21 21 16,0-42 0,0 0-1</inkml:trace>
  <inkml:trace contextRef="#ctx0" brushRef="#br0" timeOffset="65207.37">21145 7684 0,'0'-22'0,"0"1"15,22 0-15,-22 0 16,0 0-16,21 0 16,-21-1-16,0 1 0,0 0 15,0 0-15,0 0 0,0 0 16,-21-1-16,-1 22 0,1 0 15,0 0-15,0 0 16,0 0-16,0 22 0,-1-1 0,-20 0 16,21 0-16,-21 0 0,-1 22 15,22-1-15,-21-21 0,-1 21 0,22 1 16,-21-1-16,21-21 0,21 22 0,0-1 16,0-21-16,0 21 0,0-20 15,0 20-15,0-21 0,42 43 16,0-43-16,-20 21 0,-1-21 15,21 22-15,-21-22 0,22 0 16,-22 21-16,0-21 0,0 1 0,0 20 16,-21-21-16,0 0 0,0 0 15,0 1-15,-21-1 0,0 0 0,0 0 16,-22 0-16,1-21 0,0 21 0,-1-21 16,-20 0-16,21 22 0,-22-22 15,22 0-15,-1 0 0,1 0 0,0 0 16,-1-22-16,22 1 0,-21 21 0,21-21 15,0 0-15,21 0 0,-22 0 16,22-1-16,-21 1 0,21 0 16,0 0-16,0 0 0,0 0 15,21-1-15,22 1 16,-22 0-16,21 0 0</inkml:trace>
  <inkml:trace contextRef="#ctx0" brushRef="#br0" timeOffset="65495.72">21251 7684 0,'0'0'0,"0"-43"0,0 22 0,0 0 15,0 0-15,21 21 32,-21 21-32,0 0 15,0 0-15,0 22 0,0-1 0,0 0 16,0 64-16,0-64 15,0 22-15,-21-22 0,21 22 0,0-1 16,-21-20-16,0-1 0,21 0 0,-21 1 16,21-1-16,0-21 0,-21 0 15,21 0-15,0 1 0,0-1 0,21-21 32,-21-21-17,21-1-15,-21 1 16</inkml:trace>
  <inkml:trace contextRef="#ctx0" brushRef="#br0" timeOffset="65674.62">21018 8192 0,'22'-22'31,"-1"22"-31,0 0 0,0 0 0,0-21 16,0 21-16,22 0 0,-1 0 0,-21-21 15,22 0-15,-1 21 0,0 0 16,-21-21-16,22 21 0,-22 0 16,21 0-16</inkml:trace>
  <inkml:trace contextRef="#ctx0" brushRef="#br0" timeOffset="66239.58">21844 8297 0,'0'0'0,"42"0"16,-21-21-16,1 0 15,-1 0-15,-21 0 0,21 21 16,-21-21-16,0-1 16,0 1-16,0 0 0,0 0 0,0 0 15,0 0-15,-21-1 0,0 1 16,-1 21-16,1 0 0,0 0 15,-21 0-15,21 0 0,-1 21 0,-20-21 16,21 22-16,-21 20 0,-1-21 0,22 21 16,-21-20-16,21 20 0,-1 0 15,-20 1-15,21-1 0,21-21 0,0 21 16,-21-20-16,21-1 0,0 0 0,0 0 16,0 0-16,21 0 15,0-21-15,21 0 0,-20 0 0,20 0 0,-21 0 16,21 0-16,1-21 0,-22 0 15,21 21-15,1-21 0,-22 0 16,21 0-16,-21-1 0,0 1 0,22-21 16,-43 21-16,21 0 0,0-22 0,-21 22 15,0 0-15,0-21 0,0 20 16,0 1-16,0 0 0,0 42 31,0 0-31,0 1 16,-21-1-16,21 0 0,0 0 0,-21 0 15,21 22-15,0-22 0,0 0 16,0 0-16,0 0 16,0 0-16,21-21 0,0 0 0,0 22 15,0-22-15,1 0 0,-1 0 16,0 0-16,0 0 0,21 0 0,-20 0 16,20-22-16,-21 1 0,21 0 0,-20 21 15,20-21-15</inkml:trace>
  <inkml:trace contextRef="#ctx0" brushRef="#br0" timeOffset="66664.34">22479 8107 0,'0'0'0,"-21"0"16,0 0-16,-1 0 15,1 0-15,0 0 16,21 21-16,0 0 16,0 0-16,-21 1 0,21-1 0,-21 0 15,21 0-15,-21 43 0,21-22 16,0-21-16,0 0 15,0 0-15,-22-21 0,22 22 0,-21-1 16,21-42 15,0-1-15,0 1-16,0 0 0,0 0 16,0 0-16,0 0 0,0-22 15,0 22-15,43 0 0,-22-21 16,0 20-16,21 1 0,1 0 0,-22 0 15,21 0-15,0 21 0,1 0 16,-1 0-16,-21 0 0,22 0 0,-22 0 16,21 21-16,-21 0 0,0 0 15,-21 0-15,0 22 0,0-22 0,0 21 16,0-21-16,0 22 0,0-22 0,0 0 16,-21 21-16,21-20 15,-21-1-15,0 0 0,42-42 47</inkml:trace>
  <inkml:trace contextRef="#ctx0" brushRef="#br0" timeOffset="67474.89">23580 8192 0,'0'0'0,"0"-64"15,-22 43 1,1 0-16,0 0 0,0-1 16,0 1-16,0 21 0,-1 0 0,1-21 15,0 21-15,0 0 0,0 0 16,0 0-16,-1 21 0,1-21 0,-21 21 15,21 1-15,0-1 0,-1 0 16,1 0-16,0 21 0,21-20 0,-21-1 16,0 0-16,0 0 0,21 0 0,0 0 15,0 1-15,-22-1 0,22 0 16,0 0-16,0 0 16,0 0-16,22 1 15,-1-1 1,0-21-1,0 0-15,0 0 16,0 0-16,1 0 16,-1 0-16,0-21 0,0 21 15,0-22-15,0 22 0,1-21 0,-1 0 16,0 21-16,0-21 16,0 0-16,-21 0 0,21 21 0,-21-22 15,22 1-15,-1 0 0,-21 0 0,0 0 16,21 0-16,0-1 15,-21 1-15,0 0 0,21 21 16,-21-21-16,21 0 0,-21 0 16,22 21-16,-22-22 0,0 1 15,0 0-15,0 0 0,0 0 0,0 0 16,0-1-16,0 1 0,0 0 0,0 0 16,0 0-16,0 0 15,0-1-15,0 1 0,0 0 16,0 0-16,0 0 15,0 0-15,0-1 0,0 1 0,0 0 16,0 0 0,0 42-1,-22 0-15,22 22 16,0-22-16,-21 21 0,0 0 0,21 1 16,-21-1-16,21 0 15,0 1-15,0-1 0,0 0 0,0 1 16,0-1-16,0 0 0,0-20 0,0-1 15,0 21-15,0-21 0,21 0 16,0 1-16,-21-1 0,21-21 0,1 21 16,-1-21-16,0 0 0,0 0 0,0 0 15,22 0-15,-22 0 0,21 0 16,-21 0-16,22-21 0,-22 0 0,21-1 16,0 1-16</inkml:trace>
  <inkml:trace contextRef="#ctx0" brushRef="#br0" timeOffset="67933.17">24215 7959 0,'0'0'0,"0"-21"0,0-1 0,0 1 15,-22 21-15,1 0 16,0 0-16,0 0 0,0 21 16,0 1-16,-1-1 0,1 0 15,0 21-15,0-21 0,0 22 16,0-22-16,-1 21 0,22 1 0,0-22 15,-21 0-15,21 21 0,0-21 0,0 1 16,0-1-16,0 0 0,21 0 16,1-21-1,-1 0-15,0 0 0,0 0 0,0 0 16,0-21-16,22 0 0,-22 21 0,0-21 16,0-1-16,-21 1 0,21-21 15,1 21-15,-1 0 0,-21-22 0,0 22 16,0-21-16,21 21 0,-21-1 15,0 1-15,0 0 0,0 0 16,-21 42 0,21 0-16,-21 0 15,21 22-15,0-22 0,-22 21 0,22-21 16,0 22-16,-21-22 0,21 21 0,0-21 16,0 1-16,0 20 0,0-21 15,0 0-15,21 0 16,1-21-16,-1 0 0,21 0 15,0 0-15,-20 0 0,20 0 0,-21 0 16,21 0-16,-20-21 0,20 0 16,-21 0-16,21-21 0,-20 20 0</inkml:trace>
  <inkml:trace contextRef="#ctx0" brushRef="#br0" timeOffset="68215.73">24934 7472 0,'0'0'15,"0"-21"-15,0 0 0,-21 21 32,0 0-32,0 21 0,21 21 15,-21-21-15,-1 22 0,22-1 16,0 0-16,-21 1 0,21-1 0,0 64 16,-21-43-16,21-20 15,-21 20-15,21-21 0,-21 1 0,21-1 16,-21 0-16,21 1 0,-22-1 0,22-21 15,0 0-15,0 1 0,0-1 16,0 0-16,0 0 0,22 0 16,-1-21-16,0 0 15,0 0-15,0-21 16,0 0-16,1 21 0,20-21 0,-21 0 16</inkml:trace>
  <inkml:trace contextRef="#ctx0" brushRef="#br0" timeOffset="68601.5">25146 8022 0,'-21'0'16,"0"0"-16,-1 21 15,1 1-15,21-1 0,-21 0 16,0 0-16,21 0 0,0 0 0,0 1 16,0 20-16,0-21 0,0 0 15,0 0-15,0 1 0,0-1 0,0 0 16,21 0-16,0-21 0,0 0 15,1 0-15,-1 0 0,0 0 16,0 0-16,0 0 0,22-21 0,-22 21 16,0-21-16,0 0 0,0-1 0,0 1 15,1 0-15,-1-21 0,-21 21 16,0-22-16,0-63 16,0 85-16,0-21 0,-21 21 0,-1 0 15,1 21-15,0-22 16,0 22-16,0 0 0,-22 0 0,22 0 15,0 22-15,0-1 0,0 0 0,0 0 16,-1 0-16,22 0 0,-21 1 16,21-1-16,0 21 0,0-21 0,0 0 15,0 1-15,21-1 0,1-21 16,-1 0-16,0 0 0,21 0 16,-21 0-16</inkml:trace>
  <inkml:trace contextRef="#ctx0" brushRef="#br0" timeOffset="69083.39">25739 7980 0,'0'0'0,"0"-21"0,0 0 0,21 21 15,-21 21 17,0 0-32,-21 0 15,21 0-15,-22 0 0,22 1 0,0 20 16,0-21-16,-21 0 0,21 22 0,-21-22 15,21 0-15,0 0 0,0 0 0,0 0 16,0 1-16,0-1 0,0 0 16,-21-21-1,0 0 1,21-21 0,0 0-16,0-1 0,0 1 15,0 0-15,0 0 0,0-21 0,21 20 16,0-20-16,0 21 0,0-21 15,1 20-15,-1-20 0,0 21 0,21 0 16,-21 0-16,22-1 0,-22 1 0,21 21 16,-21 0-16,22 0 0,-22 0 15,0 0-15,0 0 0,0 21 0,1 1 16,-1 20-16,0 21 0,-21-41 16,0 20-16,0-21 0,0 21 15,0-20-15,0 20 0,-21-21 16,0 0-16,21 0 0,-22 1 0,1-1 15,0-21 1,21 21-16,0-42 31,0 0-31,21-1 16,0 1-16</inkml:trace>
  <inkml:trace contextRef="#ctx0" brushRef="#br0" timeOffset="69484">26374 8128 0,'0'0'0,"-22"0"0,1 21 15,0 0-15,21 1 16,21-22 0,0 0-16,1 0 15,-1 0-15,0 0 0,21 0 16,-21-22-16,1 22 0,20-21 15,-21 0-15,43-21 16,-43 21-16,21-1 0,-21 1 0,0 0 0,1 0 16,-22 0-16,0 0 0,0-1 15,0 1-15,0 0 0,-22 21 16,-20 0-16,21 0 0,-21 0 16,20 21-16,-20 0 0,21 1 15,-21 20-15,20-21 0,-20 21 16,21 1-16,-21 20 0,42-20 15,-22-22-15,22 21 0,0-21 0,0 0 16,0 1-16,22-1 0,-1 0 16,0 0-16,0-21 0,0 0 0,22 0 15,-22 0-15,21 0 0,0 0 16,1 0-16,-1 0 0,0 0 0,-20-21 16,20 0-16,-21 0 0,21-1 15,-20 22-15</inkml:trace>
  <inkml:trace contextRef="#ctx0" brushRef="#br0" timeOffset="70711.99">20637 9440 0,'0'-21'15,"0"42"16,0 1-31,-21-1 16,21 21-16,-21-21 0,21 22 0,0-1 16,0 0-16,-21 1 0,21-1 15,-21 0-15,21 1 0,-21-22 0,21 21 16,0-21-16,0 0 0,0 1 0,0-1 16,21-21 15,-21-21-31,21 21 0,0-22 0,0 1 15,-21-21-15,21 21 0,1 0 16,-1-22-16,0 22 0,0-21 16,0 21-16,0-1 0,-21 1 0,22 0 15,-1 21-15,0 0 0,0 0 16,0 21-16,-21 0 16,21 1-16,-21-1 0,0 0 0,0 0 15,0 21-15,0-20 0,0-1 16,0 0-16,22 0 0,-22 0 0,21 0 15,0 1-15,0-22 0,0 0 16,0 0-16,1 0 16,-1 0-16,0 0 0,0-22 0,21 1 15,-20 0-15,-1 0 0,21 0 0,-21-22 16,0 22-16,1-21 0,-1 21 16,0-22-16,0 1 0,0 0 15,-21 21-15,0-22 0,0 22 0,0-21 16,0 21-16,0-1 0,0 1 15,0 42 1,0 1-16,0-1 16,0 21-16,0-21 0,-21 22 15,21-1-15,-21 0 0,21 1 0,0-22 16,0 21-16,0 0 0,0-20 0,0-1 16,0 21-16,0-21 0,0 0 15,21-21-15,0 22 0,0-22 0,1 0 16,-1 0-16,21 0 0,-21 0 0,0 0 15,22 0-15,-22-22 0,21 22 16,-21-21-16,22 0 0,-22 0 16,0 0-16,0 0 0,-21-1 0,21 1 15,-21 0-15,22 0 0,-22 0 16,0 42 15,-22 0-31,1 0 16,21 0-16,0 1 15,0-1-15,-21-21 0,21 21 0,0-42 63,0 0-63,0-1 0,0 1 0</inkml:trace>
  <inkml:trace contextRef="#ctx0" brushRef="#br0" timeOffset="71012.28">21886 9440 0,'0'22'15,"-21"-22"1,42 0 15,-21-22-15,21 22-16,-21-21 15,0 0 1,-21 21 0,0 0-1,0 0 1,21 21-16,0 0 16,0 1-1,0-1-15,0 0 16,21 0-1</inkml:trace>
  <inkml:trace contextRef="#ctx0" brushRef="#br0" timeOffset="71507.78">22140 9610 0,'0'0'0,"0"21"16,0 0-16,0 0 15,0 0-15,0 1 0,0-1 16,-21 0-16,21 0 16,-21 0-16,21 0 0,-21-21 15,21 22-15,0-1 0,0 0 0,-21-21 16,21 21-16,-22-21 0,22 21 16,0-42 30,0 0-46,0 0 16,0 0-16,0-1 0,0 1 0,22-42 16,-1 42-16,-21-1 0,21 1 15,0-21-15,0 21 0,22 0 16,-22-1-16,0 22 0,21-21 0,1 0 16,-22 21-16,21 0 0,-21 0 15,22 0-15,-1 0 0,-21 0 16,0 21-16,22 0 0,-22 1 0,0-1 15,0 0-15,-21 0 0,0 0 0,0 0 16,0 1-16,0 20 0,0-21 16,-21 0-16,0-21 0,0 21 0,21 1 15,-22-1-15,1-21 0,21 21 0,-21-21 16,0 0-16,0 0 16,21-21-1,21 0 1,0-1-16</inkml:trace>
  <inkml:trace contextRef="#ctx0" brushRef="#br0" timeOffset="72123.06">23326 9610 0,'0'0'15,"0"-21"-15,0-1 16,-22 22-16,-20-21 0,21 21 16,21-21-16,-21 21 0,0 0 0,-1 0 15,-20 0-15,21 0 0,0 0 16,0 21-16,-1 0 0,1-21 0,0 22 16,-21-1-16,21 21 0,-1 0 15,1 1-15,0-22 0,21 0 16,-21 21-16,21-20 0,0-1 0,0 0 15,0 0-15,0 0 0,0 0 0,21-21 16,0 22-16,0-22 0,1 0 16,20 0-16,-21 0 0,21 0 15,1 0-15,-22-22 0,0 1 16,0 21-16,0-21 0,22 0 16,-22-21-16,0 20 0,21-62 15,-20 63-15,-1-22 0,-21-20 16,21 20-16,21-41 0,-42 41 15,0 1-15,21 0 0,1-1 16,-22 22-16,0-21 0,0 21 0,0 0 16,0-1-16,0 44 31,-22-1-31,22 0 0,-21 0 0,0 0 16,21 22-16,0-22 0,-21 21 15,0 0-15,21 1 0,-21-1 0,21 0 16,0 1-16,0-1 0,0 0 0,-22 1 15,22-22-15,0 21 16,0-21-16,0 1 0,0-1 0,0 0 16,0 0-16,0 0 15,22-21 1,-1 0-16,0 0 0,0 0 16,0-21-16,0 0 0,1 21 0,-1-21 15,0 0-15,0-1 0,0 22 0</inkml:trace>
  <inkml:trace contextRef="#ctx0" brushRef="#br0" timeOffset="72605.78">23982 9589 0,'0'-22'15,"-21"22"1,-1 22-1,1-1-15,0 0 0,0-21 0,0 21 16,21 0-16,-21 0 0,-1 22 16,1-22-16,21 0 0,0 0 0,-21 22 15,21-22-15,0 0 0,0 0 16,0 0 0,0 0-16,21-21 0,0 22 15,1-22-15,-1 0 0,0 0 0,0 0 16,21 0-16,-20 0 0,-1 0 0,21-22 15,-21 22-15,0-21 0,22 0 16,-22 21-16,0-21 0,0-21 0,0 20 16,1 1-16,-22-21 0,0 21 0,0-22 15,21 1-15,-21 0 0,0 21 16,0-22-16,0 22 0,0 0 16,-21 0-16,-1 0 0,1 21 0,0 0 0,0 0 15,0 0-15,0 0 0,-1 0 16,1 0-16,0 21 15,0-21-15,0 21 0,21 0 0,-21 21 16,21-20-16,-22-1 0,22 0 16,-21 0-16,21 0 0,0 0 0,0 22 15,0-22-15,0 0 16,21 0-16,1-21 16,-1 0-16,0 0 0,0 0 0</inkml:trace>
  <inkml:trace contextRef="#ctx0" brushRef="#br0" timeOffset="73320.37">24659 9589 0,'0'0'0,"21"0"16,-21-22-16,0 44 31,-21-1-31,0-21 15,21 21-15,-21 0 0,0 0 0,21 0 16,0 1-16,-22-1 0,1 21 0,0-21 16,21 0-16,0 1 0,0-1 15,0 0 1,21-21 0,0 0-1,1 0-15,-1 0 0,0-21 16,0 0-16,0-1 0,0 1 0,1 0 15,-1 0-15,0 0 0,-21 0 0,21-1 16,0 1-16,0 21 0,-21-21 16,22 21-16,-22 21 31,0 0-31,0 1 16,0-1-16,0 0 0,-22 0 0,22 0 15,0 0-15,0 1 0,0-1 16,0 0-16,0 0 0,22-21 15,-1 0-15,0 21 0,0-21 16,0 0-16,0 0 0,1 0 0,20 0 16,-21 0-16,0 0 0,0-21 0,1 21 15,-1-21-15,0 0 0,0 0 16,0-1-16,-21 1 0,0 0 0,0 0 16,0-21-16,0 20 0,0-20 0,0 21 15,0-21-15,0 20 0,0 1 16,0 0-16,-21 21 0,0-21 0,0 21 15,0 0-15,42 0 47,0 0-31,0 0-16,0 0 0,0 0 16,1 0-16,-1 0 15,0 0-15,-42 0 63,0 0-48,-1 0-15</inkml:trace>
  <inkml:trace contextRef="#ctx0" brushRef="#br0" timeOffset="75076.09">25908 9356 0,'0'0'0,"0"-21"0,21-1 16,0 1-16,-21 0 0,0 0 16,-21 42 15,0 0-15,0 22-16,0-22 0,-1 21 0,22 0 15,-21 1-15,0-1 0,21 0 16,-21 1-16,21-1 0,0 0 0,0 1 15,0-22-15,0 21 0,0-21 0,0 22 16,0-22-16,0 0 0,21-21 16,-21 21-16,21-21 0,-21-21 47,-21 0-47,21 0 15,0 0-15,0-1 0,0 1 16,0 0-16,0 0 0,21-21 0,0 20 15,1 1-15,20 0 0,-21 0 16,21 0-16,-20 0 0,20 21 0,0 0 16,22 0-16,-22 0 0,-21 0 15,0 0-15,1 21 0,-1 0 16,-21 0-16,0 21 0,0-20 0,0-1 16,-21 42-16,-1-42 0,-20 1 15,21-1-15,-21 0 0,20 0 16,-20 0-16,0-21 0,21 21 15,-22-21-15,22 0 0,0 0 0,0 0 16,42 0 15,0-21-31,0 21 0,22-21 0,-22 0 16</inkml:trace>
  <inkml:trace contextRef="#ctx0" brushRef="#br0" timeOffset="76023.72">26649 9546 0,'0'0'0,"0"-42"16,0 21 0,-21 21-16,-1 0 0,1 0 15,0 0-15,0 0 16,0 0-16,0 0 0,-1 21 0,1 0 16,0 0-16,0 22 0,0-22 0,0 0 15,-1 21-15,22-21 0,0 22 0,-21-22 16,21 0-16,0 0 0,0 0 15,0 1-15,0-1 0,21-21 16,1 0-16,-1 0 16,0 0-16,0 0 15,0-21-15,0 21 0,1-22 0,-1-20 16,0 21-16,-21-21 16,0 20-16,21-20 0,0 21 15,-21 0-15,0 0 0,0-1 0,0 1 16,21 0-16,-21 0 0,0 42 31,-21 0-31,21 0 0,0 1 16,-21 20-16,21-21 0,-21 0 0,21 0 15,0 1-15,0-1 0,0 0 16,0 0-16,0 0 0,21-21 16,0 0-1,0 0-15,1 0 0,-1 0 0,0 0 16,0 0-16,21 0 0,-20-21 0,-1 0 15,0 0-15,0 0 0,0-1 16,0 1-16,1 0 0,-1 0 16,-21 0-16,21-22 0,-21 22 15,0 0-15,0 0 0,-21 21 32,0 21-32,21 0 0,0 0 0,0 1 15,0-1-15,0 0 0,0 0 0,0 0 16,0 0-16,0 1 0,0-1 15,0 0-15,0 0 0,0 0 16,-22-21 15,1 0-15,0 0-16,21-21 16,-21 21-16,0 0 0,42 0 62,0 0-62,0 0 16,0 0-16,1 0 0,-1 0 0,0 0 15,0-21-15,0 21 0,-21-21 16,21 21-16,1-21 0,-1 21 0,0-22 16,0 1-16,-21 0 0,21 21 0,0-42 15,-21 21 1,0-1-16,-21 22 31,0 0-31,0 22 0,21-1 16,-21 0-16,0 0 0,-1 0 0,22 0 15,0 1-15,-21-1 0,21 0 16,-21 0-16,21 0 0,0 0 16,21 1-1,0-22-15,1 0 16,-1 0-16,0 0 15,0-22-15,0 22 0</inkml:trace>
  <inkml:trace contextRef="#ctx0" brushRef="#br0" timeOffset="76507.45">27390 9652 0,'0'0'0,"0"-21"15,-22 21-15,1 0 0,0 0 16,0 0-16,0 0 15,0 0-15,-1 21 0,1-21 16,0 21-16,21 0 16,0 1-16,-21-1 0,0 0 15,21 0-15,0 0 0,0 0 16,0 1-16,21-22 16,0 0-16,0 0 15,0 0-15,1 0 16,-1 0-16,-21-22 0,0 1 15,21 0-15,0 0 0,-21 0 0,21 0 16,-21-22-16,0 1 0,0 0 0,21-1 16,-21 1-16,0 0 0,0-1 15,0 1-15,0 0 0,22-1 0,-22 1 16,0 21-16,0 0 0,0-1 16,0 1-16,0 0 0,0 42 15,0 0 1,0 1-16,-22 20 0,22-21 0,0 21 15,-21 1-15,21-1 0,-21 0 16,21 22-16,0-22 0,0 1 0,0-1 16,0 0-16,0 1 0,0-1 0,0-21 15,0 21-15,0-20 0,0-1 16,0 0-16,0 0 0,21 0 0,0 0 16,1-21-16,-1 22 0,0-22 15,0 0-15,21 0 16,-20 0-16,-1 0 0,0 0 0</inkml:trace>
  <inkml:trace contextRef="#ctx0" brushRef="#br1" timeOffset="131391.03">8721 3725 0,'-22'22'15,"1"-22"-15,0 0 0,0 21 16,0-21 0,21 21-16,-21-21 0,-1 0 15,22 21-15,-21-21 16,42 0 31,1 0-47,-1 0 0,21-21 15,-21 0-15,22 21 0,-1-21 0,21-1 16,1 1-16,-1-21 0,1 21 16,-1 0-16,22-22 0,-21 1 0,20 0 15,1-1-15,0 1 0,20 0 16,1-22-16,0 22 0,0-1 0,-21 1 15,105-21-15,-105 20 16,-1 22-16,-20 0 0,-1 0 0,-20 0 16,20-1-16,-20 1 0,-1 0 15,-21 21-15,21-21 0,-20 21 0,-1 0 16,0-21-16,-21 0 16,0-1-1,-21 1 1,0 21-16,-1 0 0</inkml:trace>
  <inkml:trace contextRef="#ctx0" brushRef="#br1" timeOffset="131807.79">10456 2731 0,'0'0'0,"-21"0"0,0 0 0,0 0 16,42 0 15,0 0-15,0 0-16,0-22 0,22 22 15,-22-21-15,21 21 0,1 0 0,-1-21 16,-21 21-16,21-21 0,-20 21 0,41 0 15,-63 21 1,0 0-16,0 0 16,-21 1-16,0-1 0,0 21 0,-22 0 15,22 1-15,-21-1 0,-1 0 16,22 1-16,-21-1 0,21 0 0,-43 43 16,43-43-16,0 1 15,0-22-15,0 21 0,21-21 0,0 1 16,-22-1-16,22 0 0,-21-21 0,21 21 15,-21 0-15,21 0 16,0-42 0,0 0-16</inkml:trace>
  <inkml:trace contextRef="#ctx0" brushRef="#br1" timeOffset="133075.47">20743 3408 0,'0'-21'47,"-21"21"-47,0 0 15,0-21-15,0 21 16,-22 0-16,22 0 0,-21-22 16,21 22-16,-22 0 0,-20 0 15,20 0-15,-20-21 0,-1 21 0,-20 0 16,-1-21-16,0 0 0,-20 21 15,-22-21-15,0 21 0,0-21 16,0-1-16,0 22 0,21-21 0,-127 0 16,127 0-16,21 0 0,-20 0 15,41 21-15,-21-22 0,22 1 16,-1 0-16,1 21 0,21-21 0,-22 0 16,22 21-16,-1-21 0,1-1 0,0 22 15,21-21-15,-22 21 0,22 0 16,0-21-16,42 21 47,0 0-47,0 0 15,1 0-15,-1 0 0,0 0 0,0 0 16</inkml:trace>
  <inkml:trace contextRef="#ctx0" brushRef="#br1" timeOffset="133524.22">18754 2794 0,'0'0'15,"21"0"-15,-42 0 32,-1 0-32,1 0 15,-21 0-15,21 0 0,-22 21 0,1-21 16,-21 21-16,20-21 0,1 22 0,0-1 15,-22-21-15,22 21 0,-1-21 16,1 0-16,0 21 0,-1-21 0,1 0 16,21 0-16,0 21 0,-22-21 15,22 0-15,0 0 16,0 0 0,21 21-1,0 1 1,21-1-16,0-21 0,-21 21 15,21 0-15,1 0 0,-1 22 16,0-22-16,0 0 0,0 21 0,0-21 16,1 22-16,-1-22 0,0 0 15,0 0-15,0 22 0,0-22 0,1-21 16,-1 21-16,0 0 0,0 0 0,0-21 16,0 0-16,1 21 0,-1-21 15,0 0 1,-42 0-1</inkml:trace>
  <inkml:trace contextRef="#ctx0" brushRef="#br1" timeOffset="134304.16">12996 1164 0,'0'0'0,"0"-21"16,0 0-16,-21 21 31,0 0-31,0 21 0,0 0 0,-1 22 15,1-1-15,0 0 0,0 22 16,-21-1-16,20 22 0,1 0 0,-21 20 16,0-20-16,-1 21 15,1 0-15,0-22 0,-1 22 0,1-21 16,0 0-16,-22-1 0,43 1 0,-21-22 16,-1 1-16,22-22 0,0 1 15,0-22-15,21 21 0,0-21 0,0-42 31,21 0-15,0 0-16,-21 0 0,0-22 16,21 1-16,0 0 0</inkml:trace>
  <inkml:trace contextRef="#ctx0" brushRef="#br1" timeOffset="134599.99">12700 1270 0,'0'0'0,"0"-21"0,0-43 16,21 64-16,-21 22 15,0-1-15,0 0 0,21 21 16,-21 22-16,0-1 0,0 1 16,0 20-16,0 22 0,0-21 0,0 21 15,0-22-15,0 1 0,-21 0 16,21-1-16,-21 1 0,21-21 0,0-1 15,-21 1-15,21-1 16,0-21-16,0 1 0,0-1 0,0-21 16,0 22-16,0-22 0,0 0 0,0 0 15,0-42 1,-21 0 0,-1 0-16,22-1 0</inkml:trace>
  <inkml:trace contextRef="#ctx0" brushRef="#br1" timeOffset="134817.85">12107 2286 0,'0'0'0,"-63"0"15,42 0-15,21-21 16,42 21-16,-21 0 16,0 0-16,22 0 0,20 0 0,-21-21 15,22 21-15,-1-21 0,1-1 16,-1 1-16,22 0 0,0 0 0,-1 0 15,1-22-15,0 22 0,21-21 16,-22 0-16,1-1 0,0 1 0,-22-22 16,22 1-16,-22 21 15</inkml:trace>
  <inkml:trace contextRef="#ctx0" brushRef="#br1" timeOffset="135165.66">13843 1164 0,'-21'-63'0,"42"126"0,-63-169 16,20 85-16,1 0 0,-21 0 15,21 0-15,0 21 0,-1 0 0,-20 0 16,21 0-16,0 0 0,-22 42 16,22-21-16,0 43 0,-21-22 0,21 22 15,-1 20-15,1 1 0,-21 21 16,21 0-16,0-1 0,-1 22 0,-20-21 16,21 21-16,0 0 0,-22 0 15,1 148-15,21-148 16,0 22-16,0-22 0,-1 21 0,1 0 15,0 0-15,-21 0 0,21 0 16,-1-21-16,1 149 0,0-149 16,21-22-16,-21 1 0,21 0 0,0-21 15,0-1-15,0 1 0,0-21 16,0-1-16,0-21 0,0 1 0,21-22 16,-21 0-16,0 0 0,21 0 15,-21-42-15,0 0 0,0 0 16,21-21-16,-21-1 0,22 1 15,-22-22-15,21 1 0,0-22 0,0 1 16,-21-1-16</inkml:trace>
  <inkml:trace contextRef="#ctx0" brushRef="#br1" timeOffset="135507.47">13039 2392 0,'0'0'0,"-22"-42"0,1-64 16,21 85 0,0-1-16,0-20 0,21 21 0,1 0 15,41-22-15,-21 22 0,1 0 16,-1 0-16,0 21 16,1 0-16,-1 0 0,43 0 15,-43 21-15,-21 0 0,0 0 16,1 1-16,-22-1 0,0 21 15,0-21-15,-22 22 0,1-22 0,0 0 0,-21 21 16,21-21-16,-22 22 0,1-22 16,0 21-16,-1-21 0,22 1 0,-21-1 15,-1 0-15,22 0 0,-21 0 16,21 0-16,0 1 0,21-1 16,21-42 15,0-1-31,21 22 0</inkml:trace>
  <inkml:trace contextRef="#ctx0" brushRef="#br1" timeOffset="136014.7">14182 1990 0,'0'0'0,"0"-21"0,-22-1 16,1 1-16,0 0 0,0 21 0,0 0 16,-22 0-16,22 0 15,0 0-15,-21 0 0,21 0 0,-22 21 16,22 0-16,-21 1 0,21 20 0,-1 0 16,-20-21-16,21 22 0,0-1 15,0 0-15,-1-20 0,22 20 0,0 0 16,0-21-16,0 1 0,0 20 15,0-21-15,0 0 0,22 0 16,-1-21-16,21 0 16,-21 0-16,0-21 0,22 0 0,-22 0 15,21 0-15,1 0 0,-1-22 16,0 22-16,-21 0 0,22-21 0,-22-1 16,21 22-16,-21-21 0,-21 21 15,22-22-15,-22 22 0,21 0 16,-21 42-1,0 0 1,0 0-16,-21 22 0,21-22 16,-22 0-16,22 21 0,0-20 0,0-1 15,0 21-15,-21-21 0,21 0 16,0 1-16,0-1 0,0 0 16,21 0-16,1-21 0,-1 0 0,0 0 15,0 0-15,21 0 0,-20 0 16,20 0-16,-21-21 0,21 0 15</inkml:trace>
  <inkml:trace contextRef="#ctx0" brushRef="#br1" timeOffset="136309.53">14817 1863 0,'-85'0'15,"64"0"-15,0 0 16,-1 0-16,1 21 16,0 0-16,0 0 0,21 0 0,-21 22 15,21-22-15,-21 21 0,21-21 0,-22 64 16,22-43-16,0-20 16,0 20-16,0 0 0,0 1 0,0-22 15,0 21-15,0-21 0,22 0 16,-1 1-16,0-1 0,0 0 0,21-21 15,-20 0-15,20 0 0,-21 0 16,21 0-16,1-21 0,-1 0 0,0-1 16,1 1-16,-1 0 0</inkml:trace>
  <inkml:trace contextRef="#ctx0" brushRef="#br1" timeOffset="136848.22">15621 1164 0,'0'0'16,"-21"0"-16,0 0 0,-1 0 0,1 0 15,0 21-15,0 1 16,21 20-16,-21 0 0,0-21 16,-1 22-16,22 20 0,-21 1 0,0-1 15,0 1-15,0-1 0,0 22 0,-1-22 16,1 22-16,0-21 15,0-1-15,-21 64 0,20-85 16,22 1-16,0 20 0,0-20 16,-21-22-16,21 21 0,0-21 0,0 0 15,-21 1-15,21-1 0,0-42 32,0-1-32,0 1 15,0 0-15,0 0 0,0-21 16,0 20-16,21-20 0,0 0 0,1-1 15,-1 22-15,21-21 0,-21 0 0,22-1 16,-1 22-16,-21-21 0,21 21 16,1-1-16,-1 1 0,-21 0 15,22 21-15,-22 0 0,21 0 16,-21 0-16,0 0 0,1 21 0,-1 0 16,-21 1-16,0-1 0,0 21 0,0 0 15,0-20-15,0 83 16,0-62-16,0-22 0,0 21 15,-21-21-15,21 1 0,0-1 16,-22 0-16,22 0 0,0 0 16,22-21-1,-1 0-15,0-21 0,-21 0 16,21 0-16,21 0 0,-20-1 16,-1 1-16</inkml:trace>
  <inkml:trace contextRef="#ctx0" brushRef="#br1" timeOffset="137252.04">16192 2032 0,'0'0'0,"-21"21"16,21 0-16,0 1 15,21-1-15,1-21 16,-1 0-16,0 0 0,21 0 15,1 0-15,-22 0 16,21-21-16,0-1 0,1 22 16,-1-21-16,-21 0 0,22 0 0,-22 0 15,0 21-15,0-21 0,0-1 0,-21 1 16,0 0-16,0 0 0,0 0 16,0 0-16,-21 21 0,0 0 0,-21 0 15,-1 0-15,1 0 0,0 0 16,-22 0-16,22 21 0,-1 0 0,1 0 15,0 21-15,-1-20 0,1 20 16,21 0-16,0-21 0,0 22 16,21-1-16,0-21 0,0 22 0,0-22 15,21 0-15,0 0 0,0 0 16,21 0-16,-20-21 0,20 22 0,0-22 16,1 0-16,-1 0 0,0 0 15,1 0-15,-1-22 0,0 22 0,1-21 16</inkml:trace>
  <inkml:trace contextRef="#ctx0" brushRef="#br1" timeOffset="137800.07">14309 3450 0,'0'0'0,"-22"-21"0,1 21 16,0 0-16,21 21 31,0 0-31,0 22 0,0-1 0,0 0 16,0 22-16,0-22 0,0 22 0,0 63 15,0 0 1,0-64-16,0 1 0,0-1 16,0 1-16,-21-22 0,21 0 0,0-20 15,0 20-15,-21-21 0,21 21 0,0-20 16,0-1-16,0-42 31,0-1-31,0 1 0,0-21 16</inkml:trace>
  <inkml:trace contextRef="#ctx0" brushRef="#br1" timeOffset="138134.89">13970 3514 0,'0'0'0,"-21"0"0,0-21 16,21-1-16,-22-41 16,22 42-16,0 0 0,22 21 0,20-22 15,-21 1-15,21 0 0,-20 21 16,41-21-16,-21 21 0,1 0 0,20 0 16,1 0-16,-22 0 0,22 21 15,-22 0-15,0 0 0,1 1 0,-22 20 16,21 43-16,-42-64 0,0 21 15,0 0-15,0 1 16,-42-22-16,21 21 0,-22-21 0,22 22 16,-21-22-16,-1 0 0,1 0 15,0 0-15,21-21 0,-22 22 0,22-22 16,0 0-16,0 21 0,0-21 0,42 0 31,0 0-15,0-21-16,0-1 0</inkml:trace>
  <inkml:trace contextRef="#ctx0" brushRef="#br1" timeOffset="138620.1">15240 3514 0,'-42'0'31,"20"21"-31,1 0 0,0 0 16,0 0-16,0 1 0,-22-1 15,22 0-15,-21 64 16,21-64-16,0 21 0,-1 0 0,1 1 16,0-1-16,0 0 0,0 1 15,21-1-15,0 0 0,0 1 0,0-22 16,0 21-16,0-21 0,0 1 15,0-1-15,21 0 0,0 0 0,0-21 16,22 0-16,-22 0 0,21 0 16,-21 0-16,22 0 0,-1-21 0,0 21 15,1-21-15,-1 0 0,-21-1 0,21 1 16,1 0-16,-1-21 0,-21 21 16,0-22-16,22 22 0,-22-21 0,0-1 15,-21 1-15,0 0 0,21-1 16,-21 1-16,0 0 0,0 21 15,0-22-15,-21 22 0,0-21 0,0 21 16,-22-1-16,22 22 0,-21-21 16,0 21-16,-1 0 0,22 0 15,-21 0-15,-1 0 0,22 0 0,0 0 0,0 0 16,0 21-16,21 1 16,0-1-16,21 0 15,0-21-15,0 0 0</inkml:trace>
  <inkml:trace contextRef="#ctx0" brushRef="#br1" timeOffset="138964.35">16404 3366 0,'-42'-22'16,"21"22"-16,-1 0 0,1 22 16,0-1-16,21 0 0,-21 21 15,21-21-15,-21 22 0,0-1 16,21 0-16,-22 1 0,1-1 16,0 0-16,21 1 0,-21-1 0,0 0 15,21 1-15,0-1 0,-21 0 16,21-20-16,-22 20 0,22-21 0,0 21 15,-21-20-15,21-1 0,0 0 0,0 0 16,0 0-16,0-42 47,0 0-47,0 0 0</inkml:trace>
  <inkml:trace contextRef="#ctx0" brushRef="#br1" timeOffset="139242.19">15811 4233 0,'0'0'0,"-42"64"15,42-43 1,0 0-16,0 0 0,21 1 16,0-1-16,1-21 0,-1 0 15,0 21-15,21-21 0,-21 0 0,22 0 16,-1 0-16,0 0 0,22 0 0,-22-21 15,22 0-15,-22 21 16,22-22-16,-22 1 0,0 0 0,1 0 0,-1 0 16,-21 0-16,0-1 0,0 1 15,1-21-15,-22 21 0,0 0 16,0-1-16,0 1 0,0 0 0,0 0 16,0 0-16,-22 0 0,1-1 15,0 1-15,21 0 0</inkml:trace>
  <inkml:trace contextRef="#ctx0" brushRef="#br1" timeOffset="139540.01">15790 3429 0,'0'0'0,"-21"0"0,0 0 0,0 0 0,21-21 31,21 21-31,0-21 0,0 21 0,0-21 16,22 21-16,-1-22 0,0 22 16,1-21-16,20 21 0,-20-21 0,20 21 15,-21-21-15,22 21 0,-22 0 16,1-21-16,-1 21 0,-21 0 0,21 0 16,-20 0-16,-22-21 0,21 21 15,0 0 1</inkml:trace>
  <inkml:trace contextRef="#ctx0" brushRef="#br1" timeOffset="164372.51">13589 487 0,'-21'0'0,"0"0"16,-1 0 0,1-21-1,0 0 1,21-1-16,0 1 15,0 0 1,21 0-16,22 0 0,-22 21 16,0 0-16,0 0 0,0-21 15,0 21-15,22 0 0,-22 0 16,0 0-16,0 0 0,-21 21 0,21 0 16,1 0-16,-22 0 0,0 0 15,0 22-15,0-22 0,-22 0 16,1 0-16,0 22 0,-21-22 0,21 0 15,-22 21-15,22-21 0,-21 1 16,-1-1-16,1 0 0,21 0 16,-21-21-16,20 0 0,1 21 0,0-21 15,21-21 1,21 0 0,0 21-1,22 0-15,-22-21 0,0 21 0,0-21 16,22 21-16,-22 0 0,0 0 15,0 0-15,21 0 0,-20 0 0,-1 0 16,0 21-16,0 0 0,0-21 16,0 21-16,1 21 0,-1-20 15,-21-1-15,21 21 0,-21-21 0,0 22 16,0-22-16,-21 21 0,0-21 16,-1 0-16,1 22 0,0-22 0,0 0 15,-21-21-15,20 21 0,-20 0 16,21-21-16,-21 0 0,20 0 0,-20 0 15,21 0-15,-21 0 0,20 0 0,1 0 16,-21 0-16,21 0 0,0-21 16,-1 21-16,22-21 0,-21 21 15,21-21-15,0 0 16,0 0 0,21 21-16,1-22 15,-1 1-15,0 21 0,-21-21 16</inkml:trace>
  <inkml:trace contextRef="#ctx0" brushRef="#br1" timeOffset="164856.23">14097 423 0,'0'0'0,"0"-21"16,0 0-16,21 0 15,0 21-15,0 0 0,1 0 0,-1-21 16,0 21-16,0 0 0,0 0 16,0 0-16,1 21 0,-1 0 0,0-21 15,0 21-15,-21 22 0,0-22 16,0 0-16,0 21 0,0 1 0,0-22 15,0 21-15,-21-21 0,0 22 16,0-22-16,-1 0 0,1 21 0,21-21 16,-21-21-16,21 22 15,-21-22-15,21-22 32,0 1-32,0 0 0,21 0 15,-21 0-15,21-22 0,0 22 0,1 0 16,-1-21-16,0-1 0,0 22 15,0-21-15,0 21 0,1 0 0,-1-1 16,-21 1-16,21 0 0,0 0 16,0 0-16,0 21 15,-21 21 17,0 0-17</inkml:trace>
  <inkml:trace contextRef="#ctx0" brushRef="#br1" timeOffset="165527.79">15219 508 0,'0'0'15,"0"-42"-15,0 21 16,-21 21-16,-1-22 16,1 22-16,0 0 0,-21 0 15,21 0-15,-22 0 0,22 0 16,-21 0-16,-1 22 0,22-1 0,0 0 16,-21 0-16,21 0 0,-1 0 15,1 22-15,0-22 0,0 21 0,21-21 16,-21 22-16,21-22 0,-21 21 15,21-21-15,0 1 0,0-1 0,0 21 16,0-21-16,0 0 16,21-21-16,0 0 0,0 0 15,0 0-15,22 0 16,-22 0-16,0 0 0,21 0 0,-21-21 16,22 0-16,-1 0 0,-21-21 0,22 20 15,-1 1-15,0-21 0,1 0 16,-22-1-16,21 1 0,-21 0 0,22-22 15,-1 22-15,-21-22 0,0 1 16,22-1-16,-22 1 0,0-1 0,0 1 16,-21-1-16,0 43 0,-21 21 62,0 0-62,0 0 0,-1 0 16,1 0-16,0 64 0,21-1 15,-21 1-15,21-1 0,0-21 16,0 22-16,0-1 0,0-20 0,0-1 16,0 0-16,0 1 0,0-1 15,21-21-15,21 22 0,-20-22 0,-1 0 16,21-21-16,0 21 0,43 0 16,-43-21-16,22 0 0,-22 0 15,1 0-15,-1 0 16,0-21-16,1 0 0,-1 21 0,0-21 0,-21 0 15,22-1-15,-22-20 0,21 21 16</inkml:trace>
  <inkml:trace contextRef="#ctx0" brushRef="#br1" timeOffset="-3228.4">1651 6922 0</inkml:trace>
  <inkml:trace contextRef="#ctx0" brushRef="#br1" timeOffset="-1959">1312 12467 0</inkml:trace>
  <inkml:trace contextRef="#ctx0" brushRef="#br1" timeOffset="-1769.11">1312 12467 0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11:55:39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17145 0 0,'21'0'47,"0"0"-16</inkml:trace>
  <inkml:trace contextRef="#ctx0" brushRef="#br0" timeOffset="30259.33">5588 2350 0,'0'0'0,"0"-22"0,0 1 0,0-21 0,0 21 16,0 0-16,0-22 0,0 22 15,0 0-15,0 0 0,0 0 16,0-1 0,0 44 15,0-1-16,0 0-15,0 21 0,0-21 16,0 1-16,0 20 0,0-21 16,-21 21-16,21 1 0,0 20 0,0-20 15,0-1-15,-21 21 16,21-20-16,0 20 0,0 1 0,0-22 16,0 22-16,0-1 0,0-21 15,0 22-15,0-1 0,0 22 0,0-21 16,0 20-16,0-20 0,0-1 0,0 22 15,0-22-15,0 1 0,0 21 16,0-22-16,21 1 0,0 20 0,-21-20 16,21-1-16,0 22 0,-21-22 15,21 1-15,-21-1 0,22 1 0,-22-1 16,0 22-16,0-21 0,0 20 16,0 1-16,0 0 0,0-1 0,0 22 15,0-21-15,0-1 16,0 1-16,0 0 0,0 21 0,0-22 15,0 1-15,0 84 0,0-84 16,0 0-16,0-1 0,0 1 16,0 0-16,0-1 0,0 1 0,0 21 15,0-22-15,0 1 0,0 0 16,0 21-16,0-1 0,0 1 0,0 106 16,0-106-16,0 0 0,-22 21 15,22-22-15,0 128 16,0-127-16,-21 0 0,21-21 0,-21 20 15,21 1-15,0-21 0,0 21 0,0 0 16,-21-22-16,21 1 16,0 0-16,0-1 0,-21 1 0,21 0 15,0-1-15,0 1 0,0-22 16,0 22-16,0-21 0,0-1 0,0-21 16,0 22-16,0-22 0,0-21 0,0 22 15,0-22-15,0-42 16,0-22-16,0 1 15,0-21-15</inkml:trace>
  <inkml:trace contextRef="#ctx0" brushRef="#br0" timeOffset="33659.46">5694 2159 0,'0'0'0,"0"21"0,-21-21 15,21 21 32,21-21 16,0 0-63,0 0 0,0 0 15,0 0-15,1 0 0,20 0 16,-21 0-16,0 0 0,22 0 16,-22 0-16,21 0 0,0 0 15,1 0-15,-1 0 0,0-21 0,1 21 16,-1 0-16,22 0 0,-1-21 16,1 21-16,20 0 0,1 0 0,0-21 15,-1 21-15,-20 0 0,20-21 16,1 21-16,0-21 0,-1 21 0,1 0 15,0 0-15,-1-22 0,1 22 16,21 0-16,-21 0 0,20-21 0,1 21 16,-21 0-16,21 0 0,-22-21 15,22 21-15,0 0 0,21 0 16,-21 0-16,21-21 0,-21 21 0,0 0 16,-1 0-16,1 0 0,0 0 15,0 0-15,0-21 0,0 21 0,-1 0 16,1 0-16,0 0 0,-21 0 15,21 0-15,-22 0 0,1 0 0,0-21 16,-1 21-16,1 0 0,21 0 16,-22 0-16,1 0 0,21 0 0,-21-22 15,-1 22-15,1 0 0,0 0 16,-22 0-16,22 0 0,-22 0 0,1 0 16,-1 0-16,22 0 0,-22 0 15,1 0-15,-1-21 0,22 21 16,-21 0-16,-1 0 0,22 0 15,-22 0-15,1-21 0,-1 21 0,1 0 16,-1 0-16,1 0 0,-1 0 16,1-21-16,-1 21 0,1 0 0,20 0 15,1 0-15,-21 0 0,20 0 0,1 0 16,0 0-16,-22 0 0,22 0 16,-1 0-16,1 0 0,0 0 0,21 0 15,-22 0-15,22 0 0,0 0 16,0 0-16,-22 0 0,22 0 0,-21 0 15,21 0-15,-22 0 0,1 0 16,21 0-16,0 0 0,0 0 16,-22 0-16,22 0 0,0 0 15,-21 0-15,20 0 0,-20 0 0,0 0 16,21 0-16,-22 0 0,1 0 16,21 21-16,-22-21 0,22 0 0,-21 0 15,0 0-15,-1 0 0,-20 21 16,20-21-16,-20 0 0,21 0 0,-22 0 15,22 0-15,-22 0 0,22 21 16,-22-21-16,1 22 0,21-22 0,-22 0 16,1 0-16,-1 0 0,1 0 15,-1 21-15,-21-21 0,22 0 0,-22 0 16,1 0-16,20 0 0,-21 0 16,1 21-16,-1-21 0,0 0 15,1 0-15,-22 0 0,21 0 0,-21 0 16,1 0-16,-1 0 15,-21 21-15,0 0 16,0 0 0,0 1-16,-21-1 15,21 0-15,-22 0 16,22 0-16,-21 0 16,0 1-16,0-1 15,21 21-15,0-21 0,-21 0 0,0 22 16,21-22-16,-22 21 0,1 1 15,0-1-15,21 0 0,-21 22 0,0-22 16,0 0-16,21 22 0,0-22 16,-22 22-16,22-22 0,-21 22 0,21-1 15,-21-21-15,21 22 0,0 21 16,0-22-16,0 1 0,-21-1 0,21 1 16,0-1-16,-21 1 0,21 20 15,0-20-15,0-1 0,0 22 0,0 0 16,-21-1-16,21-20 0,0 20 15,-22 1-15,22 0 0,0-1 0,-21 1 16,21 0-16,0 21 0,0-22 0,0 1 16,0 0-16,0 20 15,0-20-15,0 0 0,-21-1 0,21 1 16,0 0-16,0-1 0,0 1 0,0 0 16,0-1-16,0 1 0,0-21 15,0 20-15,0 1 0,0 0 0,0-1 16,0-20-16,0 20 0,0 1 15,-21 0-15,21-22 0,0 1 0,0 20 16,0-20-16,0 84 16,0-63-16,0-22 0,0 22 15,0-22-15,0 22 0,0-21 0,-21-1 16,21 22-16,0-22 0,0 1 16,0 20-16,0-20 0,0-1 0,0 22 15,0-21-15,0-1 0,0 1 0,0-1 16,-21 1-16,21-1 0,0 1 15,0-1-15,0 22 0,0-22 0,0 1 16,0-1-16,0 1 0,0-1 16,0 1-16,0-22 0,0 22 0,0-1 15,0-21-15,0 1 0,0 20 0,0-20 16,0 20-16,0-21 0,0 22 16,0-22-16,0 1 0,0 20 15,0-21-15,0 1 0,0-1 0,0 0 16,0 1-16,0-22 0,0 21 15,0 1-15,0-22 0,0 21 16,0-21-16,0 22 0,0-22 0,0 21 0,0-21 16,0 0-16,0 22 0,0-22 15,0 0-15,0 21 0,0-20 0,0-1 16,0 0-16,0 0 0,0 21 16,0-20-16,0-1 0,0 0 0,0 0 15,0 0-15,-22 0 0,22 1 16,0-1-16,0 0 15,0 0-15,-21-21 16,0 0 0,0 0-16,0 0 15,0 0-15,-1 0 16,1 0-16,0 0 0,0 0 0,0 0 16,-22-21-16,22 21 0,0 0 15,-21 0-15,21-21 0,-22 21 0,1 0 16,21 0-16,-22-21 0,22 21 0,-21 0 15,0 0-15,20-22 0,-20 22 16,21 0-16,-21 0 0,20 0 16,-20-21-16,21 21 0,-21 0 0,-1 0 15,22 0-15,-21 0 0,-1 0 0,1 0 16,-21 0-16,20 0 0,-20 0 16,-1 0-16,-20 0 0,20 0 15,1 0-15,-22 0 0,0 0 0,22 0 16,-1 0-16,-20 0 0,20 0 0,-21 0 15,22 0-15,-22 0 0,1 0 16,-1 0-16,-21 0 0,21 0 0,-20 0 16,20 0-16,0 0 0,-21 0 0,22 0 15,-22 0-15,0-21 0,21 21 16,-20 0-16,-1-21 0,0 21 0,0 0 16,0 0-16,0 0 0,1 0 0,-1-21 15,0 21-15,0 0 16,-21 0-16,21 0 0,-21 0 15,21 0-15,1-21 0,-1 21 0,0 0 0,0 0 16,-21 0-16,21 0 0,0 0 16,1 0-16,-1 0 0,0 0 0,0 0 15,21 0-15,-20 0 0,-1 0 0,21 0 16,-21 0-16,0 0 0,22-22 16,-22 22-16,21 0 0,-21 0 0,22 0 15,-86 0-15,86-21 0,-1 21 16,0 0-16,1 0 0,-1 0 15,0 0-15,1-21 0,20 21 0,-20 0 16,-1 0-16,0-21 0,22 21 16,-1 0-16,-20 0 0,20 0 15,1-21-15,-22 21 0,21 0 0,-20 0 16,20 0-16,-20-21 0,20 21 0,1 0 16,-22 0-16,21 0 0,1 0 15,-1 0-15,1 0 0,-1 0 0,1 0 16,-22 0-16,22 0 0,-1 0 0,1 0 15,-22 0-15,22 0 0,-22 0 16,21 0-16,1 0 0,-1 0 0,1 0 16,-1 0-16,1 0 0,-1 0 15,1 0-15,21 0 0,-22 0 0,1-22 16,20 22-16,-84 0 16,64 0-16,20 0 0,-20-21 0,-1 21 15,22 0-15,-21 0 0,20-21 16,1 21-16,-22 0 0,22 0 0,21-21 15,-21 21-15,-1 0 0,22-21 0,-21 0 16,21 21-16,-1 0 0,-20-22 16,21 22-16,0 0 0,0-21 0,-1 21 15,1 0-15,-21 0 0,21 0 0,0 0 16,-22 0-16,22 0 0,0 0 16,-21 0-16,20-21 0,1 21 0,-21 0 15,21 0-15,0 0 0,-1 0 16,1 0-16,0 0 0,0 0 15,0 0-15,0 0 0,-1 0 0,1 0 16,0 0-16,0 0 0,0 0 16,0 0-16,-1 0 15,1 0 1,42 0 31,-21-21-32,0 0 17</inkml:trace>
  <inkml:trace contextRef="#ctx0" brushRef="#br0" timeOffset="35509.05">8064 2138 0,'0'0'0,"0"-21"16,0 0-16,0-1 16,0 1-16,0 0 15,0 0 1,0 42 46,0 0-62,0 0 16,0 1-16,-21-1 0,21 0 0,0 0 16,0 0-16,0 22 0,0-22 0,0 21 15,0-21-15,0 22 0,0-22 16,0 21-16,0 0 0,0 1 16,0-1-16,0-21 0,0 22 15,21-1-15,-21 0 0,22 1 0,-22-22 16,0 21-16,0 0 0,0 1 15,21-1-15,-21 0 0,0 1 0,0-1 16,0 22-16,0-22 0,0 21 16,0-20-16,0 20 0,0-20 0,0 20 15,0-21-15,0 22 0,0-22 0,0 1 16,21-1-16,-21 0 0,21 22 16,-21-22-16,21 0 0,-21 1 15,0-1-15,0 22 0,21-22 16,-21 0-16,0 1 0,0 20 0,0-21 15,0 1-15,0 20 0,0-20 0,0-1 16,0 0-16,0 1 0,0-1 16,0 0-16,0 1 0,0 20 0,0-21 15,0 22-15,0-22 0,0 22 16,0-22-16,0 22 0,0-1 0,0 1 16,0-1-16,0-21 0,0 22 0,0-1 15,-21 1-15,21-1 0,0 22 16,0-21-16,0-1 0,0 22 0,0-22 15,-21 1-15,21 20 0,0-20 0,0-1 16,0 22-16,0-21 16,0 20-16,0-20 0,0 20 0,0-20 15,0 21-15,0-22 0,0 22 0,0-22 16,0 1-16,0 20 0,0-20 16,0 21-16,21-22 0,-21 22 0,0-22 15,0 22-15,0-22 0,21 1 0,-21-1 16,22 1-16,-22 21 0,0-22 15,0 1-15,0-1 0,0 1 0,21-1 16,-21 1-16,0-1 0,0 1 16,21-1-16,-21 1 0,0-22 0,0 21 15,0 1-15,0-1 0,0 1 0,0-22 16,0 22-16,0-1 0,0 1 16,0-22-16,0 22 0,0-22 15,0 21-15,0-20 0,0 63 16,0-64-16,0 0 0,0 22 0,0-22 15,0 0-15,-21 1 0,21-1 16,0 0-16,0 1 0,0-1 0,0 0 16,0-20-16,0 20 0,0 0 0,0-21 15,-21 1-15,21 20 0,0-21 16,0 0-16,0 0 0,0 1 16,0-1-16,0-42 15,-22-1 1,22 1-16,0-21 15,-21 0-15</inkml:trace>
  <inkml:trace contextRef="#ctx0" brushRef="#br0" timeOffset="36942.28">10477 2117 0,'0'-43'15,"0"22"-15,0 0 0,0 0 31,22 0-31,-22 42 63,0 0-63,0 0 16,0 0-16,21 1 0,-21-1 0,0 0 15,0 0-15,21 0 0,-21 22 16,0-22-16,0 0 0,0 21 0,0 1 15,21-1-15,-21 0 0,0 1 16,21-1-16,-21 0 0,0 22 0,0-22 16,21 0-16,-21 22 0,22-22 15,-22 22-15,21-22 0,-21 22 16,0-22-16,0 21 0,0 1 0,0-1 16,0 1-16,0-1 0,21 1 15,-21 21-15,0-22 0,0 1 0,0-1 16,0 1-16,0-1 0,0 1 15,0 20-15,0-20 0,0-1 0,0 22 16,0-22-16,21 1 0,-21-1 0,0 1 16,0 21-16,0-22 0,0 1 15,21-1-15,-21 1 0,0 20 0,21-20 16,-21 20-16,0-20 0,0-1 16,0 1-16,0 21 0,0-22 0,22 1 15,-22-1-15,0 1 0,21-1 16,-21 22-16,0-22 0,0 1 0,0-1 15,21-20-15,-21 20 0,21 1 16,-21-1-16,21-21 0,-21 22 0,0-22 16,0 22-16,0-1 0,0 1 0,0-22 15,21 22-15,-21-1 0,0-21 16,0 22-16,0-22 0,0 22 0,0-22 16,0 0-16,0 22 0,0-22 0,0 1 15,0 20-15,0-21 0,0 64 16,0-63-16,0 20 0,0-21 15,0 22-15,0-22 0,0 1 0,0 20 16,0-21-16,0 1 16,0 20-16,0-20 0,0 20 0,0-21 15,0 22-15,0-22 0,0 22 0,0-22 16,0 22-16,0-1 0,0-21 0,0 22 16,22-1-16,-22-20 0,0 20 15,0 1-15,0-22 0,21 22 0,-21-1 16,0 1-16,0-1 0,0-21 0,0 22 15,0-1-15,0 1 0,0-1 16,0-20-16,0 20 0,0 1 0,0-22 16,0 22-16,0-22 0,0 21 15,0 1-15,21-22 0,-21 1 0,0 20 16,0-21-16,0 1 0,0 20 16,0-20-16,0-1 0,0 0 0,0 1 15,0-1-15,0-21 0,21 43 16,-21-43-16,21 0 0,-21 0 15,0 0-15,0-42 32,0 0-32,0 0 15,0 0-15,-21-1 0,21-20 16</inkml:trace>
  <inkml:trace contextRef="#ctx0" brushRef="#br0" timeOffset="38182.62">13229 2180 0,'0'0'0,"0"-21"0,0 0 16,0 0-1,0 0 1,0-1 0,0 44 15,0-1-15,0 0-16,21 0 0,-21 0 15,0 22-15,0-22 0,0 21 0,0 0 16,0 1-16,0-1 0,0 22 15,21-22-15,-21 21 0,0-20 16,0 20-16,0-20 0,0 20 0,0-21 0,22 22 16,-22-1-16,21 1 15,-21-22-15,0 22 0,21 147 16,-21-147-16,21-1 0,-21 22 16,0-21-16,0-1 0,0 1 15,0 168-15,0-168 16,0 21-16,0-1 0,0-20 15,0-1-15,0 22 0,0-22 0,0 1 16,21 21-16,-21-22 0,0 22 0,21-22 16,-21 22-16,0-22 15,0 22-15,0 0 0,0-22 0,0 22 16,0-22-16,0 22 0,0 0 0,0-22 16,0 22-16,0 0 0,0-22 15,0 22-15,0-22 0,0 22 0,0-22 16,0 22-16,0 0 0,0-1 0,0 1 15,0 0-15,0-22 0,0 22 16,0 0-16,0-1 0,0 22 0,0-21 16,0-1-16,0 107 0,0-106 15,0-1-15,0 22 0,0-21 16,0 21-16,0-22 0,-21 22 0,21 0 16,0-21-16,-21 20 0,21 1 15,0-21-15,0 21 0,-21-22 0,21 22 16,0 0-16,-21-21 0,21 21 15,0-22-15,0 1 0,0 0 16,0 20-16,0-20 0,0 0 0,0-22 0,0 22 16,0 0-16,0-22 0,0 22 15,0-22-15,0 1 0,0-1 0,0 1 16,0-1-16,0 1 0,0-1 0,0-20 16,0 20-16,21-21 0,-21 22 0,0-22 15,0 1-15,0-1 0,21 0 16,-21-21-16,0 1 0,0 20 0,0-21 15,0 0-15,0-42 32,0 0-32,0 0 0,0 0 15,0-22-15,0-20 0</inkml:trace>
  <inkml:trace contextRef="#ctx0" brushRef="#br0" timeOffset="39374.94">15494 2201 0,'0'0'0,"0"-21"0,0 0 0,0 0 15,0 0-15,0 0 16,-21-1 0,21 1-1,-21 21 1,-1 0 0,22 21-16,0 1 0,0-1 15,0 0-15,-21 0 0,21 0 16,0 0-16,0 1 0,0 20 15,0-21-15,0 21 0,0 1 0,0 20 16,0-20-16,0 20 0,0 1 0,0-1 16,0 1-16,0-22 0,0 21 15,0 1-15,0-1 0,0 1 0,0-1 16,0 1-16,0-1 0,0 22 16,0-21-16,0-1 0,0 22 0,0-22 15,-21 22-15,0-22 0,21 22 0,-21 0 16,21-22-16,0 22 15,-21 0-15,-1-1 0,1 1 0,21 0 16,-21-22-16,0 22 0,21 21 0,-21-22 16,21 1-16,-21 21 0,-1-22 15,22 22-15,0-21 0,-21 21 0,21 0 16,-21-22-16,21 22 0,-21 0 0,21 0 16,0-22-16,0 22 0,0 0 15,0-21-15,-21 42 0,21-21 0,0-1 16,0 1-16,0 0 0,0-21 0,0 21 15,0-1-15,0 1 0,0 0 16,0 0-16,0 0 0,0 0 0,0-22 16,0 22-16,0 0 0,0 0 15,0 0-15,0-1 0,0-20 0,0 21 16,0 0-16,0 0 0,0-1 16,0 1-16,0 0 0,0-21 0,0 21 15,0-22-15,0 22 0,0-21 0,0 21 16,0-22-16,0 1 0,0 0 15,0-1-15,0-20 0,0-1 0,0 1 16,21-1-16,0 1 0,-21-22 0,21 0 16,0 1-16,1-22 0,-22 21 0,21-21 15,0 1-15,-21-1 16,21-21-16,0 0 16,-21-21-1,0-1-15,0 1 0,-21 0 16,0 0-16,0-21 0</inkml:trace>
  <inkml:trace contextRef="#ctx0" brushRef="#br0" timeOffset="40981">5482 4043 0,'0'0'0,"0"21"62,0 0-46,21-21-16,0 0 0,-21 21 15,22-21-15,-1 0 0,0 22 16,0-1-16,21-21 0,-20 0 16,-1 21-16,21-21 0,0 0 0,1 21 15,-1-21-15,0 0 0,1 0 0,-1 21 16,22-21-16,-22 0 0,21 0 15,1 21-15,-1-21 0,1 0 0,21 0 16,20 0-16,-20 0 0,21 0 16,0 0-16,21 0 0,-21 0 0,21 0 15,0 0-15,21 0 0,0 0 16,-21 0-16,21 0 0,0 0 0,0-21 16,1 21-16,-1 0 0,21 0 0,-21 0 15,0-21-15,1 21 16,20 0-16,0 0 0,1-21 0,20 21 15,-21 0-15,1 0 0,20-21 16,-20 21-16,20 0 0,149-21 16,-170 21-16,0 0 0,22-22 0,-22 22 15,1 0-15,-1 0 0,0 0 16,22 0-16,-22 0 0,0 0 0,1 0 16,-1 0-16,0 0 0,1 0 15,-1 0-15,0 0 0,-20 0 0,20 0 16,-21 0-16,0 0 0,0 0 15,1 0-15,-1 0 0,0 0 16,0 0-16,0 0 0,-21 0 16,-21 0-16,21 0 0,0 0 0,-21 0 15,21 0-15,-21 0 0,0 0 0,-1 0 16,1 0-16,-21 0 0,21-21 16,-43 21-16,22 0 0,0 0 0,-22 0 15,1 0-15,-1 0 0,22 0 16,-22 0-16,1 0 0,20 0 0,-20-21 15,-1 21-15,22 0 0,-21 0 16,-1 0-16,1 0 0,-1 0 16,-21 0-16,22-21 0,-22 21 0,1 0 15,-1 0-15,0 0 0,1 0 16,-1 0-16,0-21 0,-21 21 0,1 0 16,20 0-16,-21 0 0,0 0 15,0 0-15,1 0 16,-22-21 62,0-1-62,0 1-16</inkml:trace>
  <inkml:trace contextRef="#ctx0" brushRef="#br0" timeOffset="42295.83">5588 5990 0,'0'0'0,"0"21"16,21-21 15,-21 22-31,21-22 16,0 0-16,1 0 0,-22 21 0,21-21 15,0 0-15,0 0 0,0 0 16,0 0-16,1 21 0,20-21 0,-21 0 16,21 0-16,-20 21 0,20-21 15,0 0-15,1 0 0,20 0 0,-21 21 16,22-21-16,-1 0 0,1 0 0,21 0 15,-1 0-15,1 0 0,21 0 16,0 0-16,-1 0 0,22 0 0,-21 0 16,0 0-16,21 0 0,21 0 0,-21 0 15,0 0-15,0 0 16,21 0-16,-21 0 0,0 0 0,22 0 16,-1-21-16,-21 21 0,21 0 0,-21 0 15,21 0-15,0 0 0,0 0 16,22 0-16,-1 0 0,0-21 0,-20 21 15,20 0-15,0 0 0,22 0 16,-22 0-16,0 0 0,22 0 0,-22 0 16,22 0-16,-22 0 0,0-21 0,22 21 15,-22 0-15,1 0 0,-1 0 16,0 0-16,22 0 0,-22 0 0,0 0 16,1 0-16,-1-21 0,0 21 15,1 0-15,-22 0 0,21 0 16,-21 0-16,1-22 0,20 22 0,-21 0 15,0 0-15,0 0 0,1 0 16,-22 0-16,0 0 0,0 0 16,0 0-16,0 0 0,-22 0 0,22 0 15,-21 0-15,0 0 0,-21 0 0,-1 0 16,-20 0-16,63 0 0,-64 0 16,-20 0-16,41 0 15,-41 0-15,-22 0 0,0 0 0,0 0 16,0 0-1,1 0 1,-1 0 15,0 0-15,0 0-16,0 0 0,0 0 16,1 0-16,-1 0 0,0 0 15,0 0-15,0 0 0,0 0 0,1 0 16,20 0-16,-21 0 0,0 0 15,0 0-15,-63 0 32,21 0-32</inkml:trace>
  <inkml:trace contextRef="#ctx0" brushRef="#br0" timeOffset="43743.24">5927 8086 0,'0'21'0,"-22"0"16,1 0 0,21 0-1,21-21 16,1 22-31,-1-22 0,0 0 16,0 0-16,0 0 0,22 0 16,-22 0-16,0 0 0,21 0 15,-21 0-15,22 0 0,-22 0 0,21 0 16,1 0-16,-22 0 0,21 0 0,0 0 16,1 0-16,20 0 0,-20 0 15,-1 0-15,21 0 0,1 0 0,-22 0 16,22 0-16,-1 0 0,1 0 15,-1 0-15,22 0 0,-22 0 0,1 0 16,-1 0-16,22 0 0,84 0 16,-84 0-16,0 0 0,21 0 15,-22 0-15,22 0 0,-21 0 16,-1 0-16,22 0 0,-21 0 0,21 0 16,0 0-16,-22 0 0,22 0 0,0 0 15,0 0-15,0 0 0,-22 21 16,22-21-16,0 0 0,0 0 0,0 0 15,-1 21-15,22-21 0,-21 0 0,21 0 16,-21 0-16,21 21 0,0-21 16,0 0-16,0 0 0,21 0 15,0 0-15,-21 0 0,22 0 0,274 0 16,-296 0 0,21 0-16,-21 0 0,21 0 0,-21 0 15,0 0-15,21 0 0,-21 0 0,22 0 16,-22 0-16,0 0 0,0 0 15,0 0-15,0 0 0,-22 0 0,22 0 16,-21 0-16,21-21 0,-21 21 0,0 0 16,21 0-16,-21 0 0,0 0 15,-22 0-15,22 0 0,21 0 0,-21 0 16,0 0-16,0 0 0,-1 0 16,1 0-16,0 0 0,0 0 15,-21 0-15,274 0 16,-274 0-16,0 0 15,-1 0-15,-20 0 0,-1 21 0,22-21 16,-43 21-16,22-21 0,-1 0 0,-20 0 16,-1 21-16,0-21 0,1 0 15,-1 0-15,0 0 0,-20 22 0,-1-22 16,21 0-16,-21 0 0,0 0 0,1 0 16,-1 0-16,0 0 15,0 0-15,0 0 16,0 0-16,1 0 15,-1 0 1,0 0 0,-21-22 46,-21 22-62,0 0 0,-1-21 0,1 21 16</inkml:trace>
  <inkml:trace contextRef="#ctx0" brushRef="#br0" timeOffset="45541.49">1291 6265 0,'0'0'0,"-42"0"0,21 0 0,-43-21 16,43 21-16,-21 0 15,20 0-15,-20-21 0,21 21 16,-21 0-16,-1 0 0,1 0 0,21 0 16,-22 0-16,1 0 0,0 0 15,21 0-15,-43 0 16,43 0-16,42 0 47,0 0-47,0 0 0,22-21 15,-1 21-15,22 0 0,-1 0 16,1 0-16,20-21 0,1 0 16,21 21-16,0-22 0,21 22 15,-22 0-15,1-21 0,21 21 0,233-21 16,-233 21-1,0-21-15,-21 21 0,0-21 0,84 21 16,-105 0-16,-22 0 16,1 0-16,-1 0 0,1-21 0,-22 21 15,1 0-15,-22 0 0,0 0 0,21 0 32,-42-22-17,-21 22 1,0 0-16,0 0 0,0 0 15,-1 0-15,1 0 16,0 0-16,0-21 0,0 21 16,0 0-16</inkml:trace>
  <inkml:trace contextRef="#ctx0" brushRef="#br0" timeOffset="45975.82">2857 5800 0,'0'0'0,"-21"-21"16,0 21-16,21 21 63,21-21-63,-21 21 0,21 0 15,1-21-15,-1 21 0,21-21 16,-21 21-16,22 1 15,-1-22-15,-21 0 0,0 0 0,22 21 16,-22-21-16,0 0 0,0 0 0,0 0 16,0 21-16,1-21 0,-1 21 15,0-21-15,-21 21 16,0 0-16,0 1 16,-21-1-16,-22 0 0,22 0 0,-21 21 15,0-20-15,-1 20 0,-20 0 16,-1 1-16,22-1 0,-22 0 15,1 22-15,-1-22 0,22 0 0,-21-20 16,20 20-16,1-21 0,0 21 0,-1-20 16,1-1-16,21-21 0,0 21 15,-1-21-15,1-21 16,21 0-16,0-1 16,0 1-16,0-21 15</inkml:trace>
  <inkml:trace contextRef="#ctx0" brushRef="#br0" timeOffset="52598.85">1841 3789 0,'0'0'0,"0"-21"16,0 0-1,-21 21 1,0 0-16,0 0 0,0 0 16,0 0-16,-1 0 0,-20 21 15</inkml:trace>
  <inkml:trace contextRef="#ctx0" brushRef="#br0" timeOffset="53123.03">1058 4064 0,'0'0'0,"-21"0"0,-21-42 16,21 42-16,-1-21 0,22-1 15,0 1-15,-21 21 0,21-21 0,0 0 16,-21 21-16,21-21 0,0 0 16,0-1-16,21 22 15,0 0-15,1 0 0,-1 0 0,0 0 16,0 0-16,21 0 16,1 0-16,-1 22 0,0-22 0,1 42 15,-1-21-15,0 21 0,-20 1 16,20-1-16,-21 0 0,-21 1 0,0-1 15,0 0-15,0 1 0,0 20 16,0-42-16,0 22 0,-21-1 16,0-21-16,21 0 0,-21 1 0,21-1 15,-22-21-15,1-21 16,21-1 0,0 1-16,0 0 0,0 0 15,0-21-15,0-1 0,21-20 0,-21 20 16,22-20-16,-1 21 15,0-22-15,0 1 0,21 20 0,-20 1 16,20 0-16,-21 20 0,21-20 16,-20 21-16,20 0 0,0 21 15,-21-21-15,1 21 0,-1 0 0,0 0 16,0 0-16,-21 21 16,0 0-16,0 0 0,0 0 15,-21 0-15,0 1 0,21-1 16,-21 0-16</inkml:trace>
  <inkml:trace contextRef="#ctx0" brushRef="#br0" timeOffset="53595.03">1841 3916 0,'0'-21'15,"0"42"1,-21 0-16,21 0 16,-21 0-16,0 1 0,0 20 0,21 0 15,-21-21-15,-1 22 0,1-1 0,21 0 16,0 1-16,-21-1 16,21 0-16,0-20 0,0 20 0,0-21 15,0 0-15,0 0 0,21-21 16,0 22-16,1-22 0,-1 0 15,0 0-15,21 0 0,-21-22 16,1 1-16,20 0 0,-21 0 0,0 0 16,0 0-16,1-22 0,-1 22 15,0-21-15,0-1 0,0 1 0,-21 0 16,0-1-16,0 1 0,0 0 16,0-22-16,-21 22 15,0 21-15,0 0 0,0 21 0,-1-22 16,1 22-16,0 0 0,0 0 15,0 0-15,0 0 0,-1 22 16,1-22-16,21 21 0,-21 0 16,0 0-16,21 0 0,0 0 0,0 22 15,0-22-15,0 0 0,0 0 16,0 0-16,0 1 0,42-1 16,-21-21-16</inkml:trace>
  <inkml:trace contextRef="#ctx0" brushRef="#br0" timeOffset="54199.3">2434 3895 0,'0'0'0,"0"-21"0,0 42 31,-21 0-31,21 0 16,-21 0-16,21 0 0,-21 22 0,21-1 15,0 0-15,-22-20 0,1 20 16,21 0-16,-21 1 0,21-1 0,0-21 16,0 21-16,0-20 15,0-1-15,0 0 0,0 0 0,0 0 16,21-42 15,0 21-31,1-21 0,-1 0 16,0 0-16,0-22 0,0 22 0,0-21 15,1 21-15,-1-22 0,0 1 16,0 21-16,0-22 0,0 22 0,1 0 16,-1 0-16,0 0 0,0 21 15,0 0-15,-21 21 16,0 0-16,0 0 16,0 43-16,0-43 0,0 21 15,0-21-15,0 22 16,0-22-16,0 0 0,0 0 0,0 0 15,0 1-15,0-1 0,21-21 16,1 0-16,-1 0 0,0 0 16,0 0-16,0 0 0,0 0 15,1-21-15,-1-1 0,0-20 0,0 21 16,0-21-16,0 20 0,1-20 0,-22 0 16,0-1-16,0 1 0,0 0 15,0-1-15,0 22 0,0 0 0,0 0 16,0 0-16,0 0 0,0 42 62,0 0-62,0 0 16,0 0-16</inkml:trace>
  <inkml:trace contextRef="#ctx0" brushRef="#br0" timeOffset="54595.15">3450 3937 0,'0'0'0,"0"-21"0,-21 21 16,0 0 0,0 0-16,-1 21 0,1-21 15,-21 21-15,21 0 0,0 1 0,-1-22 16,22 21-16,0 0 0,-21 0 15,21 0-15,0 0 16,0 1-16,21-1 16,1-21-16,-1 0 0,0 21 0,0-21 15,21 21-15,-20-21 0,-1 0 16,0 21-16,21 0 0,-21-21 16,-21 22-16,22-22 0,-22 21 0,0 0 15,0 0-15,0 0 0,-43 0 16,22 1-1,0-1-15,-21-21 0,20 0 0,1 21 16,-21-21-16,21 0 0,0 0 16,-1 0-16,1 0 0,0 0 15,0 0-15,0 0 0,21-21 32,0 0-32,0-1 0</inkml:trace>
  <inkml:trace contextRef="#ctx0" brushRef="#br0" timeOffset="55346.47">9483 381 0,'0'0'0,"0"-21"16,0-64-16,0 64 15,0-21-15,0-1 0,0 1 0,0 0 16,0-1-16,0 1 0,0 63 63,0 43-63,21-1 0,0 1 0,-21-1 15,0 22-15,21-22 0,-21 22 16,0-21-16,0-1 0,0 22 0,0-22 15,0 1-15,-21-1 0,21 1 16,0-22-16,0 0 0,-21 1 0,21-1 16,0-21-16,0 0 0,0 1 15,0-1-15,-21-21 0,21 21 16,-22-21 0,1-21-1</inkml:trace>
  <inkml:trace contextRef="#ctx0" brushRef="#br0" timeOffset="55599.32">9186 910 0,'0'-21'16,"21"21"-16,1 0 15,-1 0-15,0 0 0,0 0 16,0 21-16,0 0 0,1-21 15,-1 22-15,0-1 0,0 0 0,0 0 16,0-21-16,1 21 0,-1 0 16,-21 1-16,21-1 0,-21 0 0,21-21 15,-21 21-15,21 0 0,-21 0 16,21-21 0,1 0-16</inkml:trace>
  <inkml:trace contextRef="#ctx0" brushRef="#br0" timeOffset="55824.2">10118 741 0,'0'0'0,"-22"42"15,-20-21-15,21 1 0,-21-1 16,20 21-16,-20-21 0,0 0 0,21 22 15,-22-22-15,1 21 0,0-21 16,20 1-16,-20-1 0,21 0 0,0 0 16,21 0-16,21-21 15,0 0 1</inkml:trace>
  <inkml:trace contextRef="#ctx0" brushRef="#br0" timeOffset="56205.98">11472 296 0,'0'-21'0,"0"42"0,0-63 0,0 21 15,-21 0-15,0 21 0,0 0 16,0-21-16,-1 21 0,1 0 0,0 0 16,0 0-16,0 21 0,-22 0 15,22-21-15,-21 42 0,21-21 0,0 22 16,-22-22-16,22 21 0,0 1 16,-21 20-16,20-21 0,-20 43 15,21-43-15,21 1 0,0-1 16,0 0-16,0 1 0,0-1 15,0-21-15,21 22 0,0-22 0,0 0 0,22-21 16,-22 21-16,21-21 16,1 0-16,-1 0 0,0 0 0,1 0 15,-1-21-15,0 21 0,-21-21 16,22 0-16,-1-1 0,0-20 0</inkml:trace>
  <inkml:trace contextRef="#ctx0" brushRef="#br0" timeOffset="58740.39">11726 572 0,'0'0'0,"0"-22"0,0 1 0,0 0 0,0 0 16,0 0-16,-21 21 16,0 0-1,0 0-15,0 21 0,21 0 0,-22-21 0,1 42 16,0-20-16,21-1 16,-21 0-16,21 21 0,-21 22 15,21-43-15,0 21 0,0-21 16,0 22-16,0-22 0,0 0 0,21 0 15,0 0-15,-21 1 0,42-22 16,-20 0-16,-1 21 0,0-21 0,21 0 16,-21 0-16,22 0 0,-22-21 0,21-1 15,-21 22-15,22-21 0,-22 0 16,21 0-16,-21-21 0,1 20 0,-1-20 16,0 21-16,-21-21 15,0-1-15,0 22 0,0-21 0,0-1 16,0 22-16,-21-21 0,0 21 15,-22 0-15,22-1 0,0 22 0,-21 0 16,20 0-16,-20 0 0,21 0 16,-21 0-16,20 22 0,1-1 0,-21 0 15,21 0-15,0 21 0,-1-20 0,22 20 16,0-21-16,0 21 0,0-20 16,0 20-16,0-21 0,0 21 0,0-20 15,22 20-15,-1-21 0,0 0 16,0-21-16,21 21 0,-20 1 15,20-22-15,0 0 0,1 0 16,-1 0-16,0-22 0,1 1 0,-1 21 16,43-63-16,-43 42 0,0-1 15,1-20-15,-1 0 0,-21-1 16,21 1-16,-20 0 0,-1-1 0,0 1 16,-21-21-16,21 20 0,-21-20 15,21 20-15,-21 1 0,0 0 0,0-1 16,0 1-16,0 21 0,0 0 15,0 0-15,0-1 0,-21 44 32,0-1-32,0 0 0,21 21 0,0 1 15,-21-1-15,-1 64 16,22-64-16,0 22 0,-21-22 16,21 0-16,-21 22 0,21-22 0,0 0 15,0 1-15,-21-1 0,21 0 16,0 1-16,0-1 0,0 0 0,0-20 15,0-1-15,0 0 0,21 0 0,0 0 16,0-21-16,1 0 16,-1 0-16,0 0 0,0 0 0,0-21 15,0 0-15,22 0 0,-22 0 16,0-1-16,0 1 0,0-21 0,1-22 16,-1 43-16,0-21 15,-21 21-15,0 0 0,21-1 16,-21 1-16,21 0 0,-21 0 15,0 42 17,0 0-32,-21 0 15,0 1-15,21-1 0,0 0 16,0 0-16,-21 21 0,21-20 0,0-1 16,0 0-16,0 0 0,0 0 0,0 0 15,0 1-15,0-1 0,0 0 16,21-21-16,0 0 0,0 0 15,0 0-15,22 0 0,-22 0 16,0 0-16,0-21 16,22 0-16,-22-1 0,21 22 0,-21-21 15,0 0-15,1-21 0,-1 21 16,0-1-16,0 1 0,-21 0 0,0 0 16,0 0-16,0 0 0,0-1 0,0 1 15,0 42 16,-21-21-15,21 22-16,-21-1 0,21 0 0,0 21 16,0-21-16,0 1 0,0-1 0,0 0 15,0 0-15,0 21 0,0-20 16,0-1-16,0 0 16,21-21-16,0 21 15,0-21-15,0 0 0,1 0 0,20 0 16,-21 0-16,21-21 0,-20 0 0,20 21 15,-21-21-15,21-1 0,-20-20 16,-1 21-16,0 0 0,0 0 16,-21-22-16,0 22 0,21 0 0,-21 0 15,0 0-15,0-1 0,0 1 16,0 42 15,0 1-31,0-1 0,-21 0 16,21 0-16,0 0 15,0 0-15,0 1 0,0-1 0,-21 0 16,21 0-16,0 0 0,-21 0 16,21 1-16,0-1 0,0 0 0,0 0 15,0 0 1,-21-21-16,21-21 16,0 0-1,0 0-15,0 0 0,0-1 16,0 1-16,0 0 0,0-21 0,0 21 15,0-1-15,21-20 0,0 21 16,-21 0-16,21 21 0,0-21 0,0-1 16,1 22-16,-1 0 15,0 0-15,0 0 16,0 0-16,-21 22 16,21-1-16,-21 0 15,0 0-15,0 0 0,0 0 0,0 1 16,0 20-16,0-21 0,0 0 0,0 0 15,0 1-15,0-1 16,0 0-16,22-21 16,-1 0-1,0 0-15,0 0 0,-21-21 16,21 0-16,0-1 16,1 1-16,-22-21 0,21 21 15,0 0-15,-21-1 0,0 1 0,21 0 16,0 0-16,-21 0 0,21 0 15,1-1-15,-1 22 16,-21 22 0,0-1-1,0 0-15,0 0 0,0 0 0,0 0 16,0 1-16,0-1 0,0 0 16,0 0-16,0 0 0,0 0 0,0 1 15,21-22 1,0 0-16,0 0 0,0 0 15,1 0-15,-1 0 0,0 0 0,0 0 16,0 0-16,0-22 0,1 1 16,-1 0-16,0 0 0,0 0 0,0 0 15,-21-1-15,0 1 0,0 0 16,0-21-16,0 21 0,0-1 0,0 1 16,-21 42 15,0 1-16,0-1-15,21 0 16,0 0-16,0 21 0,-21-20 0,21-1 16,-22 0-16,22 0 0,-21 0 15,21 0-15,0 1 16,-21-1-16,0-21 16,21-21 15,0-1-31,0 1 15,21 0-15,0 0 0,-21 0 16,21 0-16,1-1 0,-1 1 0,0-21 16,0 21-16,0 0 0,0-1 15,1 22-15,20-21 16,-21 21-16,0 0 0,0 0 0,1 21 31,-22 1-31,0-1 0,0 0 0,0 0 16,0 0-16,0 0 0,0 1 15,0-1-15,0 21 0,0-21 0,0 0 16,0 1-16,0-1 0,0 0 16,0 0-16,21-21 15,-21 21-15,21-21 0,0 0 0,0 0 16,0 0-16,22 0 16,-22 0-16,0-21 0,0 0 0,0 0 15,22 0-15,-22-1 0,21 1 16,-21 0-16,1-21 0,20 21 15,-21-22-15,0 22 0,0-21 0,1 21 16,-22-1-16,0 1 16,0 0-16,0 0 0,-22 21 15,1 0-15,0 0 0,0 0 0,0 21 16,-22-21-16,22 21 0,0 0 16,21 1-16,0-1 0,0 21 15,0-21-15,0 0 0,0 1 16,21 20-16,0-21 0,22-21 0,-22 21 15,0 0-15,21 1 0,-20-1 16,-1 0-16,0 0 0,0 0 16,-21 0-16,0 1 0,-21-1 15,0-21-15,-22 0 16,22 21-16,-21-21 0,21 0 0,-22 0 16,22 0-16,0 0 0,-21 0 15,21 0-15,-1 0 0,-20 0 0</inkml:trace>
  <inkml:trace contextRef="#ctx0" brushRef="#br0" timeOffset="63595.21">6075 2244 0,'0'0'0,"21"0"0,-21-21 31,-21 21 0,0 0-31,-1 0 0,1 0 0,0 0 16,0 0-16,0 0 16,0 0-16,-1 0 0,-20 0 0,21 21 15,0-21-15,0 21 16,-1-21-16,-20 21 0,21-21 0,0 21 0,0-21 16,-1 21-16,1-21 0,0 22 15,0-1-15,0 0 16,0-21-16,21 21 15,-22 0-15,1-21 0,21 21 0,-21-21 16,21 22-16,-21-1 16,21 0-1,-21-21-15,21 21 0,0 0 16,0 0-16,0 1 0,0-1 0,0 0 16,0 0-16,0 0 0,0 22 15,0-22-15,0 21 0,0-21 0,21 22 16,-21-22-16,21 0 0,-21 21 15,0-21-15,0 22 0,0-22 0,0 0 16,21 21-16,-21-20 0,21 20 16,-21 0-16,0-21 0,0 22 0,0-1 15,0 0-15,0 1 0,22-22 16,-22 21-16,0 1 0,0-1 16,0-21-16,0 21 0,0-20 0,0 20 15,0-21-15,0 21 0,21-20 16,-21-1-16,0 0 0,0 0 0,21 0 15,-21 0-15,0 1 0,0-1 16,0 0-16,0 0 0,0 0 0,0 0 16,0 1-16,0-1 0,0 0 15,21 0-15,-21 0 16,0 0-16,21-21 0,-21 22 0,0-1 16,21-21-1,-21 21 1,22-21-16,-22 21 15,21-21 1,0 0-16,0 0 16,0 21-16,0-21 15,1 0-15,-1 0 16,0 0-16,0 0 16,0 0-16,0 0 15,1 0-15,-1 0 0,0 0 16,0 0-16,0 0 0,0 0 15,1 0-15,-1 0 0,21 0 16,-21 0-16,0 0 0,22 0 0,-22 0 16,21 0-16,1 0 0,-22 0 0,21 0 15,22 0-15,-22 0 0,0 0 16,22 0-16,-1 0 0,-20 0 0,20 0 16,1 0-16,-22 0 0,21 0 15,1 0-15,-22-21 0,22 21 0,-22 0 16,0 0-16,1 0 0,20 0 0,-20 0 15,-1-21-15,0 21 0,1 0 16,-1 0-16,0 0 0,1 0 0,-1 0 16,-21-21-16,21 21 0,-20 0 0,-1 0 15,21 0-15,-21 0 0,0-21 16,1 21-16,-1 0 0,0 0 16,0 0-16,0 0 0,0-22 15,1 22-15,-1 0 0,0 0 16,0 0-16,0 0 15,-21-21-15,21 21 0,-21-21 79,0 0-64,-21 21-15,21-21 16,0 0-1,0-1-15,0 1 16,0 0-16,0 0 0,0 0 16,0 0-16,0-1 0,0-20 0,0 21 15,0-21-15,0-1 0,0 1 0,0 0 16,0-1-16,0 1 0,0 0 16,0-22-16,0 22 0,-21-1 15,21-20-15,0 21 0,0-1 16,0-20-16,-21 20 0,0-41 0,0 41 15,21 1-15,-22 0 0,1-1 16,0 1-16,0 0 0,21-1 16,-21 22-16,0-21 0,-1 0 0,1-1 15,21 22-15,-21-21 0,21 21 16,-21-1-16,21-20 0,-21 21 0,21 0 16,0 0-16,0-1 0,0 1 15,-21 21-15,21-21 16,0 0 15,0 0 0,-22 21-31,1-21 16,0 21-16,0 0 16,0 0-16,0 0 15,-1 0-15,1 0 0,-21 0 16,21 0-16,0 0 0,-1 0 15,-20 0-15,0 0 0,-1 0 0,1 0 16,0 0-16,-22 0 0,1 0 16,-1 21-16,-20-21 0,20 21 0,-21-21 15,1 21-15,20-21 0,-20 21 16,20-21-16,1 21 0,-1-21 0,1 22 16,-1-22-16,-105 21 15,105 0-15,22-21 16,-22 0-16,22 21 0,-21-21 15,20 0-15,1 0 0,0 0 0,-1 0 16,1 0-16,21 0 0,0 0 16,-22 0-16,22 0 0,0 0 0,0 0 15,42 0 48,0 0-48,0 0-15,0 0 16,1 0-16,-1-21 16,0 21-16,0 0 0,0 0 0,0-21 15,22 21-15,-22 0 0,21-21 16,1 21-16,20 0 0,-21-22 0,22 22 16,-22-21-16,22 21 0,-1-21 15,1 21-15,20-21 0,-20 21 0,21 0 16,20-21-16,-20 21 0,0 0 15,21 0-15,-22-21 0,1 21 0,0 0 16,-1 0-16,1 0 0,0 0 0,-1 0 16,1 0-16,0 0 0,-22 0 15,128 0 1,-149 0-16,21 0 0,-20 0 16,-22 0-16,21 0 0,-21 0 0,1 0 15,-1 0-15,-42 21 63,21 0-48,-22 0-15,1 0 16,21 0-16,-21 1 0,21 20 0,0-21 16,0 21-16,0 1 0,0-1 15,0 0-15,0 1 0,0-1 16,0 0-16,0 1 0,0-1 0,0 22 15,0-22-15,0 0 0,0 1 16,0 20-16,0-21 0,0 1 0,0 20 16,0-20-16,0 20 0,0-21 15,0 22-15,0-22 0,0 1 0,0 20 16,0-21-16,-21 1 0,21-1 16,-21 0-16,0 1 0,21-1 0,0 0 15,-22 1-15,1-1 0,21 0 0,-21 1 16,0-22-16,21 85 15,-21-64-15,21-21 16,-21 0-16,-1 1 0,22-1 0,0 0 16,0 0-16,-21 0 0,0 0 15,21 1 1,-21-22 15,0 0-15,0 0-16,-1 0 15,1 0-15,0 0 0,0 0 16,0 0-16,0 0 16,-22 0-16,22-22 0,-21 22 0,-1 0 0,1 0 15,0 0-15,-64 0 16,42 0-16,1 0 0,-22 0 16,1 0-16,20 0 0,-21 0 0,1 0 15,-1 0-15,0 0 0,22 0 0,-22 0 16,22 0-16,-1 0 0,1 0 15,-1 0-15,-126-21 16,126 21-16,1-21 0,-1 21 0,22 0 16,-22 0-16,22 0 0,0 0 15,-1-21-15,1 21 0,21 0 0,0 0 16,0 0-16,-1 0 0,1 0 16,21-21 62,0 0-63,0-1 1,0 1-16,0 0 0,0 0 16,0 0-16,0-22 0,0 22 0,21-21 15,-21 0-15,0 20 0,0-41 16,0 21-16,0-1 0,0-20 0,0-1 15,0 1-15,0-1 16,0 1-16,0-22 0,0 22 0,0-22 0,0 21 16,0 1-16,0 21 15,0-22-15,0 22 0,0-1 0,0 1 16,0 0-16,-21-1 0,0 1 16,21 0-16,-21 21 0,0-1 0,21-20 15,-21 21-15,21 0 0,0 0 16,-22-1-16,22 1 0,0 0 15,0 0 1,0 0 15,22 21-31,-1 0 0,0-21 16,0 21-16,21 0 0,-20-22 16,20 22-16,-21-21 0,21 21 0,1-21 15,-1 21-15,0 0 0,22-21 16,-22 21-16,22 0 0,-1 0 0,1-21 15,-1 21-15,1 0 0,63 0 16,-43 0-16,1 0 0,21-21 16,-21 21-16,20 0 0,-20 0 0,21-22 15,-21 22-15,-1 0 0,1-21 16,0 0-16,-22 21 0,22 0 0,-22-21 16,1 21-16,-1 0 15,-20 0-15,-1 0 0,21-21 0,-41 21 16,41 0-16,-21 0 15,-20 0-15,-1 0 0,0 0 0,0 0 16,0 0-16,0 0 0,-21 21 16,22-21-16,-22 21 15,0 0-15,0 0 0,0 1 0,0 20 16,-22 0-16,1 1 16,21-1-16,-21 0 0,0 22 0,21-22 0,0 22 15,-21-1-15,21-21 0,-21 22 16,21-1-16,0 1 0,0 63 15,0-85-15,0 22 0,0-1 16,0 1-16,0-1 0,0-20 16,0 20-16,21-21 0,-21 22 0,0-22 15,0 1-15,0-1 0,0 0 0,0 1 16,0-1-16,0 0 0,0 1 16,0-22-16,0 21 0,0 0 0,0-20 15,0-1-15,0 0 0,0 0 0,0 0 16,0 0-16,0 1 0,0-1 15,-21-21 1,-1 21-16,1-21 0,0 0 16,0 0-16,0 0 0,0 0 15,-22 0-15,22 0 0,-21 21 16,-1-21-16,1 0 0,-21 0 0,20 0 16,1 0-16,-22 0 0,1 0 15,-1 0-15,1 0 0,-1 0 0,-20 0 16,20 0-16,-20 21 0,-1-21 0,0 0 15,-21 21-15,43-21 0,-22 0 16,1 22-16,20-22 0,-21 21 0,22-21 16,-1 0-16,22 21 0,-21-21 15,20 0-15,-20 0 0,20 0 0,1 0 16,0 21-16,-1-21 0,1 0 0,-21 0 16,41 0-16,1 0 15,0 0-15,0 0 0,0 0 16,0 0-16,21-21 94,0 0-94,-22 0 15,1-1-15,21 1 0,-21 0 16,21-21-16,0 21 0,-21-22 0,0 1 15,21 0-15,-21-1 0,21-20 16,0-1-16,-22 1 0,1-64 16,21 42-16,-21 0 15,21 1-15,0-1 0,0 0 0,-21 22 16,21-22-16,-21 22 0,21-1 16,-21 22-16,21 0 0,0-1 0,-22 1 15,22 0-15,-21 20 0,0-20 0,21 21 16,0 0-16,0 0 0,-21-22 15,21 22-15,0 0 0,0 0 16,0 0-16,0-1 16,21 22-1,0-21 1,0 21-16,1 0 0,-1 0 16,21-21-16,0 21 0,1-21 15,20 21-15,1-21 0,84 0 16,-42 21-16,-22-22 15,22 1-15,-21 21 0,21-21 0,0 21 16,21-21-16,-22 21 0,22-21 0,85 21 16,-106 0-16,-21-21 0,20 21 15,-20 0-15,-21 0 0,20 0 16,-20-22-16,-1 22 0,1 0 0,-22-21 16,0 21-16,1 0 0,-1 0 0,-21 0 15,0 0-15,1 0 0,-1 0 31,-42 0 16,-1 0-47,1 0 16,0 0-16,0 0 0,0 0 16,0 0-16,-1 21 0</inkml:trace>
  <inkml:trace contextRef="#ctx0" brushRef="#br0" timeOffset="64538.67">2879 677 0,'0'0'0,"-22"0"0,1-21 15,0 21-15,21-21 16,21 42 31,22 0-47,-22 1 0,21-1 16,22 21-16,-22 0 0,21 1 15,22-1-15,-21 0 0,20 22 0,1-22 16,21 22-16,-22-22 0,1 22 15,0-1-15,-1-21 0,1 22 0,0-22 16,-1 1-16,-20 20 0,21-21 16,-22 1-16,22-1 0,-22 0 0,1-20 15,-22 20-15,22-21 0,-22 0 16,0 0-16,-21 1 0,1-22 0,-1 21 16,0-21-16,-42 0 46,0 0-46,-1 0 0,1-21 16,0-1-16,-21 22 0,21 0 0,-1 0 16</inkml:trace>
  <inkml:trace contextRef="#ctx0" brushRef="#br0" timeOffset="64888.47">3831 1842 0,'0'0'0,"-42"0"16,42-22 0,21 22 15,0 0-31,21 0 0,1 0 0,-1 0 16,0 0-16,1 0 0,20 22 15,1-22-15,20 21 0,-20 0 0,21 0 16,-22 0-16,22-21 0,-1 21 15,-20 1-15,63-1 0,-85 0 16,22-21-16,-22 21 0,-21-21 16,22 0-16,-22 0 0,0 21 0,-42-21 47,0 0-47,-1 0 15,1-21-15,0 0 0,0 0 16,0 0-16,0-1 0,-1-20 0,22-21 15</inkml:trace>
  <inkml:trace contextRef="#ctx0" brushRef="#br0" timeOffset="65142.83">4805 1355 0,'0'-21'16,"0"42"-16,-21-85 0,21 22 0,0 21 0,0 0 16,0-22-16,-22 22 0,22 0 15,0 42 16,0 21-31,0 1 16,0-1-16,0 0 0,22 1 0,-22 20 16,0 1-16,0-1 0,0-20 15,0 20-15,0 1 0,0-22 0,0 21 16,0-20-16,0-1 0,0-21 0,21 22 16,-21-22-16,0 0 0,21 0 15,-21 0-15,21-21 16,0 0-16,0-21 15,1 0-15,-22 0 16</inkml:trace>
  <inkml:trace contextRef="#ctx0" brushRef="#br0" timeOffset="65799.89">6096 1185 0,'0'-42'15,"0"21"-15,0 0 16,-21 21-16,0-21 0,-1 21 15,1 0-15,0 0 0,0 21 16,0 0-16,0 0 16,-1 21-16,1-20 0,0 20 0,21 0 15,0 1-15,0 20 0,0-21 16,0 1-16,0-1 0,0 0 0,21 1 16,0-22-16,-21 21 0,22-21 15,-1 22-15,0-22 0,0-21 0,0 21 16,0 0-16,1-21 0,-1 0 15,0 0-15,0 0 0,0 0 0,0-21 16,1 0-16,-1 0 0,0 0 16,0-1-16,-21 1 0,21-21 15</inkml:trace>
  <inkml:trace contextRef="#ctx0" brushRef="#br0" timeOffset="66191">6308 1397 0,'0'21'16,"21"-21"-1,0 0-15,0 0 16,0 0-16,0 0 0,1 0 0,-1 0 16,-21-21-16,21 21 15,0-21-15,0 21 0,-21-21 0,21 0 16,-21-1-16,0 1 15,0 0-15,-21 0 16,0 0-16,0 21 0,0 0 16,0 0-16,-1 0 0,1 0 0,0 0 15,0 21-15,0-21 0,0 21 16,21 0-16,0 22 0,-22-22 0,22 21 16,0-21-16,0 22 0,0-22 15,0 21-15,0 0 0,0-20 0,0-1 16,0 0-16,22 21 0,-1-42 15,-21 21-15,21 1 0,0-22 0,0 0 16,0 0-16,22 0 0,-22 0 0,0 0 16,21-22-16,-20 1 15,-1 0-15,0 0 0,0 0 0,0 0 16</inkml:trace>
  <inkml:trace contextRef="#ctx0" brushRef="#br0" timeOffset="66499.85">6731 868 0,'0'0'0,"0"-21"15,-21 21 1,21 21-16,0 0 0,0 0 16,0 0-16,0 1 0,0 20 15,0 0-15,0 1 0,0-1 0,0 0 16,0 1-16,0-1 0,0 0 15,0 1-15,0-1 0,0 0 0,0 1 16,0-22-16,0 21 0,0-21 16,0 0-16,0 1 0,0-1 0,21 0 15,-21 0-15,21-21 16,0 0 0,-21-21-1,0 0-15,21-22 16,-21 22-16,22-42 0</inkml:trace>
  <inkml:trace contextRef="#ctx0" brushRef="#br0" timeOffset="66774.69">6921 783 0,'22'0'0,"-1"0"15,-21 21 1,0 1-16,0 20 0,0-21 0,0 21 15,0 1-15,0 20 0,0-20 16,0-1-16,0 21 0,0-20 16,0-1-16,0 0 0,0 1 0,0-1 15,0 0-15,0-20 0,0-1 16,0 21-16,0-21 0,0 0 0,0 1 16,0-1-16,0-42 46,21-1-30</inkml:trace>
  <inkml:trace contextRef="#ctx0" brushRef="#br0" timeOffset="67207.42">7345 1312 0,'0'0'0,"21"0"16,0 0-16,0 0 0,-21-21 16,-21 21-1,0 0 1,0 0-16,0 0 0,-1 0 16,1 21-16,0 1 0,21-1 15,-21-21-15,0 21 0,21 0 16,0 0-16,-21 0 0,21 1 15,0-1-15,0 0 0,0 0 16,21-21 0,0 0-16,0 0 0,0 0 15,0 0-15,1 0 16,-1 21-16,0-21 0,0 0 16,0 0-16,-21 21 0,0 1 0,0-1 15,0 0 1,0 0-16,-21-21 0,0 21 15,0 0-15,0 1 0,-1-22 0,1 21 16,0 0-16,0-21 0,0 21 16,0-21-16,-1 0 0,1 0 15,21 21-15,-21-21 0,0 0 16,0 0-16,0 0 0,-1 0 16</inkml:trace>
  <inkml:trace contextRef="#ctx0" brushRef="#br0" timeOffset="69063.61">5948 3302 0,'0'0'0,"-21"0"15,-1 0-15,1 0 0,64 0 32,-22 0-32,21 0 0,0 0 15,1-21-15,20 21 0,-20 0 0,20 0 16,1-21-16,-1 21 0,22 0 16,-22-21-16,1 21 0,20 0 15,-20 0-15,-1-22 0,-20 22 16,20-21-16,-20 21 0,-1 0 0,0 0 15,-21 0-15,1 0 0,-1 0 16,-42 0 0,-1 0-16,-20 0 15,0 0-15,-1 21 0,1-21 0</inkml:trace>
  <inkml:trace contextRef="#ctx0" brushRef="#br0" timeOffset="69323.46">5905 3662 0,'0'0'0,"22"21"15,20-21-15,-21 0 16,21 0-16,1 0 0,20 0 16,1 0-16,-1 0 0,1 0 0,20 0 15,1-21-15,-21 21 0,20 0 16,1-21-16,-22 0 0,22 21 0,-21 0 15,-1-22-15,-21 22 0,1 0 16,-1 0-16,0 0 0,-20-21 0,-44 21 31,1 0-15,-21 0-16,0 0 0</inkml:trace>
  <inkml:trace contextRef="#ctx0" brushRef="#br0" timeOffset="69531.34">5863 4022 0,'0'0'0,"0"21"0,21 0 15,0-21-15,1 0 0,20 21 16,-21-21-16,21 0 0,64 0 16,-63 0-16,20 0 0,1-21 0,-22 0 15,21 21-15,1-21 16,-22 21-16,1-21 0,-1 21 0,0-22 15,1 22-15,-1-21 0,0 21 16,22-42-16,-43 42 0</inkml:trace>
  <inkml:trace contextRef="#ctx0" brushRef="#br0" timeOffset="90678.21">4170 3027 0,'21'0'0,"0"0"0,-21-21 16,21 21-16,-21-21 15,21 21-15,-21-22 0,0 1 16,0 0 0,0 0-1,0 0 1,-21 21 15,0 0-31,0 0 16,21 21-16,0 0 0,-21 0 15,0 0-15,21 1 16,-22-1-16,22 0 0,0 0 0,0 0 16,-21 22-16,21-22 0,0 21 15,0-21-15,-21 22 0,21-22 0,0 21 16,0 0-16,0-20 0,0 20 15,0-21-15,0 21 0,0-20 0,0 20 16,0-21-16,0 21 0,0-20 16,0-1-16,0 0 0,0 0 15,0 0-15,0 0 0,21 1 0,0-22 16,-21 21-16,22-21 0,-1 0 16,0 0-16,0 0 0,21 0 0,-20 0 15,-1-21-15,21 21 0,0-22 0,-20 1 16,20 0-16,-21 0 0,21 21 15,-20-21-15,20-22 0,-21 22 0,21-21 16,-20 0-16,-1 20 16,-21-20-16,0 0 0,21-1 0,-21-41 15,0 41-15,0 1 16,0 0-16,0-1 0,-21 22 16,21-21-16,-21 21 0,-1-22 0,1 22 15,0 0-15,0 0 0,0 0 16,-22 0-16,22-1 0,-21 22 0,21-21 15,-22 21-15,22 0 0,-21 0 16,21 0-16,-22 0 0,22 0 0,-21 0 16,21 21-16,-22 1 0,22-1 15,0-21-15,0 21 0,0 21 0,0-21 16,-1 1-16,1-1 0,21 0 16,0 21-16,-21-21 0,21 22 0,0-1 15,0-21-15,0 22 0,0-1 16,0 0-16,0-21 0,0 22 15,0-22-15,0 21 0,0-21 0,0 22 16,21-22-16,-21 0 0,21 0 16,1 0-16,-22 1 0,21-1 0,0 0 15,0-21-15,0 21 0,0-21 0,1 0 16,-1 0-16,0 21 0,0-21 16,21 0-16,22 0 0,-43 0 15,21-21-15,-20 21 0,20-21 16,-21 0-16,21 0 0,-20-1 0,-1 1 15,0 0-15,0 0 0,0 0 16,0-22-16,1 1 0,-1 21 16,-21-21-16,0-1 0,21 1 0,-21 0 15,0-1-15,0 1 0,0 0 16,0 20-16,0-20 0,-21 21 0,0 0 16,21 0-16,-22-1 0,1 1 15,-21 0-15,21 21 0,0-21 0,-22 0 16,22 21-16,-21 0 0,21-21 15,-22 21-15,1 0 0,21 0 0,-22 0 16,22 0-16,0 0 0,-21 21 0,21 0 16,-1 0-16,1 0 0,0 0 15,21 22-15,-21-22 0,0 21 16,21 1-16,-21-1 0,21 0 16,0 1-16,0 41 0,0-41 15,0-1-15,0 0 0,0-21 16,0 22-16,0-22 0,0 21 0,0-21 15,0 1-15,0-1 0,21 0 0,0 0 16,-21 0-16,21 0 0,0-21 16,0 0-16,1 22 0,-1-22 0,0 0 15,0 0-15,0 0 0,22 0 16,-22-22-16,21 1 0,-21 0 0,22 21 16,-1-21-16,0-21 0,-21 20 15,22 1-15,-22 0 0,0-21 16,0-1-16,0 1 0,-21 0 0,0-1 15,0 1-15,0-21 0,0 20 16,-21 1-16,0 0 0,21-1 0,-42 22 16,21-21-16,-1 21 0,1-1 15,0 1-15,0 21 0,-21-21 0,20 21 16,-20 0-16,21 0 0,0 0 16,-22 0-16,22 0 0,0 0 0,0 21 15,0-21-15,0 21 0,-1 1 16,1-22-16,21 21 0,-21 0 15,21 0-15,0 0 0,-21-21 16,21 21-16,0 1 16,0-1-16</inkml:trace>
  <inkml:trace contextRef="#ctx0" brushRef="#br0" timeOffset="91711.98">4424 5546 0,'0'-21'47,"0"-1"-32,0 1-15,21 0 0,-21 0 16,21 0-16,0 0 0,0-22 0,1 22 15,-1-21-15,0 21 0,0-22 16,0-41-16,0 41 16,1-20-16,-22 20 0,0 22 15,0 0-15,0 0 0,0 0 0,0 42 32,0 0-17,0 0-15,0 22 0,0-1 0,0 0 16,0 1-16,0-1 0,0 0 15,0 1-15,0-1 0,0 0 0,0 1 16,0-1-16,0 0 0,0 1 16,0-22-16,0 21 0,0 0 0,0-20 15,0 20-15,21-21 0,-21 21 0,0-20 16,21-1-16,-21 0 16,0 0-16,0 0 0,0 0 0,0 1 0,0-1 15,-21 0 1,0-21-16,-22 21 0,22-21 0,0 0 15,-21 21-15,-1-21 0,1 0 0,0 0 16,-22 0-16,22 0 0,-1 21 16,1-21-16,0 0 0,21 0 0,-1 0 15,1 0-15,0 0 0,42 0 32,0 0-32,1 0 0,20 0 15,0 0-15,1 0 0,-1 0 16,0 0-16,22 0 0,-22 0 15,22 0-15,-1 0 0,-21 0 0,22 0 16,-22 0-16,1-21 0,-1 21 0,-21 0 16,21 0-16,-20 0 0,-1 0 15,0 0-15,0 0 16</inkml:trace>
  <inkml:trace contextRef="#ctx0" brushRef="#br0" timeOffset="92534.52">4191 7070 0,'21'-21'16,"-21"-1"-16,0 1 16,0 0-16,0 0 0,0 0 15,0 0-15,0-1 16,0 1-16,0 0 0,0 0 0,0 0 15,21 21-15,-21-21 16,21-1-16,22 22 0,-22 0 0,0 0 16,0 0-16,22 0 0,-22 0 0,0 22 15,21-1-15,-21 0 0,1 21 16,41 22-16,-63-22 0,0 0 16,0 1-16,0 20 0,0-20 15,0 20-15,-21-21 0,0 22 0,-22-22 16,1 22-16,0-22 0,-1 0 0,1 1 15,0-1-15,-1-21 0,1 22 16,0-22-16,-1 0 0,1 0 0,21 0 16,-43-21-16,22 0 15,21 0-15,0 0 0,0 0 16,-1 0-16,22-21 0,0 0 0,0-21 16,0 20-16,0 1 0,0 0 15,0-21-15,0 21 0,22-1 16,-1 1-16,0 21 0,0 0 0,0 0 15,22 0-15,-22 0 0,0 21 16,21 1-16,-21-1 0,22 0 0,-22 0 16,21 0-16,-21 0 0,22 1 0,-1-1 15,-21 0-15,22 0 0,-1 0 16,-21-21-16,21 21 0,-20-21 0,20 0 16,0 0-16,-21 0 0,22 0 15,-1 0-15,-21 0 0,22 0 16,-22 0-16,21 0 0,-21-21 0,0 21 15,1-21-15,-1 0 0,0 21 0,-21-21 16,21 0-16,-21-1 0</inkml:trace>
  <inkml:trace contextRef="#ctx0" brushRef="#br0" timeOffset="93369.55">4170 8975 0,'0'-21'15,"-21"-1"1,21 1-1,0 0 1,21 0-16,0 21 16,0 0-16,21-21 0,-20 21 15,20 0-15,0 0 0,1 0 0,-1 0 16,0 0-16,-21 21 16,22 0-16,-22-21 0,0 21 0,0 22 0,0-22 15,-21 0-15,0 21 0,-21 22 16,0-43-16,0 21 15,-21-21-15,-1 22 0,1-22 0,0 0 16,-1 21-16,-20-20 0,20-1 0,22 0 16,-21-21-16,21 21 0,0-21 15,-1 21-15,1-21 0,0 0 16,21-21 0,0 0-16,21 21 15,0-21-15,1 21 0,-1 0 0,21 0 16,-21 0-16,22 0 0,-1 0 15,0 0-15,1 0 0,-1 0 16,0 0-16,1 0 0,-1 0 0,0 0 16,1 21-16,-1 0 0,0 0 0,1-21 15,-1 21-15,-21 1 0,0-1 16,0 21-16,-21-21 0,0 22 0,0-22 16,0 21-16,-21 0 0,0-20 0,-21 20 15,-1 0-15,1-21 0,-21 22 16,-1-22-16,1 0 0,-1 0 0,1 0 15,-1 1-15,22-22 0,-22 0 0,1 0 16,-1 0-16,1 0 0,20 0 16,-20 0-16,21 0 0,-1-22 0,1 1 15,0 21-15,20-21 0,1 21 16,0-21-16,0 21 0,21-21 16,0 0-16,0-1 15,0 1-15,21 0 0,0 0 0,0 0 16,1 0-16</inkml:trace>
  <inkml:trace contextRef="#ctx0" brushRef="#br0" timeOffset="95090.81">8022 1164 0,'0'0'0,"0"-21"16,21 0-16,-21 0 0,0 0 0,0-1 16,0 1-16,21 0 0,-21 0 15,0 0-15,0 0 0,0-1 0,0 1 16,0 0-16,-21 21 16,0 0-1,0 0-15,0 21 16,0 0-16,-1 22 0,22-22 0,-21 21 15,0 1-15,0-1 16,0 0-16,21 22 0,-21-22 0,-1 0 16,22 1-16,0-1 0,-21 22 15,21-22-15,-21 0 0,21 1 0,0-22 16,0 21-16,0-21 0,0 0 16,21 1-16,-21-1 0,21 0 0,1-21 15,-1 0-15,0 0 0,0 0 16,0 0-16,22 0 0,-22-21 0,0 0 15,0-1-15,21 1 0,-20-21 16,20 21-16,-21-22 0,0 1 0,0 21 16,1-21-16,-1-22 0,0 22 0,0-1 15,-21-20-15,21 21 16,-21-22-16,0 1 0,0 20 0,0-20 16,0 20-16,0 1 0,-21 0 15,0-1-15,0 22 0,-22 0 0,22 0 16,0 0-16,0 21 0,-21 0 15,20 0-15,-20 21 0,0 0 0,-1 0 16,22 22-16,-21-1 0,0 21 16,-1-20-16,1 20 0,21-20 0,0 20 15,-1 1-15,1-1 0,21-21 16,0 22-16,0-22 0,0 1 0,0-1 16,21 0-16,1 1 0,-22-22 15,42 21-15,-21-21 0,0 0 16,0-21-16,22 0 0,-22 0 0,21 0 15,1 0-15,-22 0 0,21 0 16,-21-21-16,22 0 0,-22 0 0,21 0 16,-21 0-16,0-22 0,1 22 15,-1 0-15,0-21 0,-21 20 0,0-20 16,0 21-16,0 0 0,0 0 16,0-1-16,0 1 0</inkml:trace>
  <inkml:trace contextRef="#ctx0" brushRef="#br0" timeOffset="95915.84">9080 1461 0,'0'-22'31,"0"1"-31,0 0 16,0 0-16,22 21 16,-22-21-16,21 0 0,-21-1 15,0 1-15,0 0 16,21 0-16,-21 0 0,0 0 15,21-1-15,-21 1 0,0 0 16,0 42 0,0 0-1,0 1-15,-21-1 0,21 21 16,0-21-16,-21 22 0,21-22 0,0 21 16,0 0-16,0-20 0,0 20 15,0-21-15,0 21 0,0-20 0,0 20 16,0-21-16,0 0 0,0 0 15,0 1-15,0-1 0,0 0 0,0 0 16,0 0-16,0 0 16,-21-21-1,-1 0-15,1 22 0,0-22 0,-21 0 16,21 0-16,-22 0 0,1 0 0,-22 21 16,22-21-16,0 0 0,-1 0 15,1 0-15,21 0 0,0 0 0,0 0 16,-1 0-16,44 0 15,-1 0 1,0 0-16,21 0 0,1 0 16,20 0-16,1 0 0,-22 0 0,21 0 15,1 0-15,-1 0 0,1 0 16,-22 0-16,1 0 0,-1 0 16,0 0-16,1 0 0,-22 0 0,21 0 15,-21 0-15,-42 0 47,21-21-31</inkml:trace>
  <inkml:trace contextRef="#ctx0" brushRef="#br0" timeOffset="96658.74">11176 1270 0,'0'0'0,"42"-21"15,-42 0-15,21 21 0,-21-21 16,22-1-16,-1 22 0,0-21 16,-21 0-16,21 21 0,0-21 0,0 21 15,1 0 1,-1 0-16,0 0 0,0 0 0,0 0 16,0 21-16,1 0 0,-22 22 15,21-22-15,0 21 0,-21 0 16,0 1-16,0-1 0,0 0 0,0 1 15,0 20-15,-21-20 0,0-1 0,-1 0 16,1 1-16,-21-22 0,21 21 16,-22-21-16,-41 43 15,63-64-15,-22 0 16,22 0-16,0 0 0,0 0 0,0 0 16,21-21-16,0-1 15,0-20-15,0 21 0,0 0 0,0-22 16,0 22-16,0-21 0,0 21 15,0 0-15,0-1 0,21 1 0,0 0 16,0 21-16,0 0 16,0 21-16,1 0 0,-1 1 0,0-1 15,21 0-15,-21 21 0,22-21 0,-22 22 16,0-22-16,21 0 0,-20 21 16,20-20-16,-21-1 0,21 0 0,-20-21 15,20 21-15,0-21 16,-21 0-16,22 0 0,-22 0 0,21 0 0,1 0 15,-22 0-15,21-21 0,0 0 16,-20 0-16,20-1 0,21 1 16</inkml:trace>
  <inkml:trace contextRef="#ctx0" brushRef="#br0" timeOffset="97334.36">14139 1164 0,'0'0'0,"-21"0"0,21-21 0,-21 0 16,21 0-16,0 0 16,0-1-16,21 22 15,0 0 1,0 0-16,1 0 0,-1 0 16,0 0-16,0 22 0,0-1 0,0-21 0,-21 21 15,22 0-15,-22 21 16,0-20-16,0-1 0,0 0 0,0 21 15,-22-21-15,1 1 0,-21-1 16,0 0-16,-1 21 0,1-21 0,0 1 16,-1-22-16,1 21 0,0 0 0,20-21 15,-20 0-15,21 21 0,0-21 16,21-21 15,21 21-31,0 0 0,0-21 16,0 21-16,1-21 0,20 21 0,0 0 15,-21 0-15,22 0 0,-1 0 16,0 0-16,1 21 0,-1 0 16,0-21-16,1 21 0,-22 0 0,0 0 15,0 1-15,0-1 0,-21 0 16,0 0-16,0 0 0,0 0 0,-21 1 16,-21-1-16,21 0 0,-22 0 15,1 0-15,0-21 0,-43 21 16,22-21-16,20 22 0,-84-1 15,85-21-15,0 0 16,20 0-16,1 0 0,0 0 0,0 0 16,0 0-16,21-21 15,0-1-15,21 22 16,0-21-16,21 0 0,1 21 16</inkml:trace>
  <inkml:trace contextRef="#ctx0" brushRef="#br0" timeOffset="98184.39">16997 868 0,'0'0'0,"0"-85"15,0 106 17,0 1-32,0 20 0,0 0 15,0 1-15,0-1 0,0 0 16,0 1-16,0 20 0,0-21 0,0 22 15,0-22-15,-21 22 0,-1-22 16,22 0-16,-21 1 0,0 20 16,0-42-16,-21 22 0,20-1 0,1-21 15,0 22-15,0-22 0,0 0 16,0-21-16,-1 21 0,44-42 31,-1 0-15,-21 0-16,21-22 0,0 1 0,0 0 15,0-1-15,1-20 0,-1-1 16,0 1-16,0-1 0,0-20 0,-21 20 16,21-21-16,1 22 0,-1-1 15,-21 22-15,0 0 0,0-1 16,0 22-16,-21 21 16,-1 21-16,-20 22 15,0-1-15,-1 0 0,1 1 0,0 20 16,-22 1-16,1-1 0,20-20 15,-41 20-15,41 1 0,-20-22 0,-1 0 16,1 1-16,21-1 0,-1-21 16,22 0-16,0 0 0,0 1 15,0-1-15,21-42 16,21-1 0,0 1-16,0 0 0,0 0 0,22-21 15,-22 20-15,21-20 16,0 0-16,1 21 0,-1-22 0,0 22 15,1-21-15,-22 42 0,21-21 0,-21 21 16,1 0-16,-1 0 0,21 42 16,-21-21-16,0 0 0,22 0 15,-22 1-15,21-1 0,1 0 16,-22 0-16,21 0 0,0-21 0,1 0 16,-22 0-16,21 0 0,1 0 15,-22 0-15,0 0 0,21 0 0,-21-21 16,1 0-16,-1 0 0,0 21 15,0-43-15,0 22 0,-21 0 0,21 0 16,-21 0-16,22 0 0,-22-1 16,-22 22-1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11:56:53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4593 1439 0,'0'0'0,"-21"-21"0,21 0 16,0 0-1,-21 21-15,21-21 16,-21 21-16,-1 0 16,1 0-1,0 0-15,0 21 0,0 0 16,21 0-16,-21 0 16,21 1-16,0-1 15,0 21-15,0-21 0,0 22 0,0-1 16,0 0-16,0 1 0,0 20 15,0-21-15,0 22 0,0-22 0,0 22 16,0-1-16,21 1 0,-21-22 16,0 43-16,0-22 0,0 1 0,0 20 15,0 1-15,21 0 0,-21-22 16,0 22-16,0 0 0,0-1 16,0 1-16,0 21 0,0-22 0,0 22 15,0-21-15,0 21 0,0 0 16,-21-22-16,21 22 0,0 21 0,-21-21 15,21 0-15,0 21 0,0-21 16,-22-1-16,22 1 0,-21 0 0,21 0 16,0 0-16,0-22 0,-21 1 0,21-21 15,0-1-15,0 1 0,0-22 16,0 0-16,0-21 0,0 1 16,21-22-16,0-22 15,-21 1-15,22-21 0</inkml:trace>
  <inkml:trace contextRef="#ctx0" brushRef="#br0" timeOffset="1634.66">4551 1545 0,'0'21'16,"21"-21"-16,0 0 0,0 0 15,0 0-15,1 22 0,20-22 0,-21 0 16,43 0-16,-22 0 0,21 0 16,1 21-16,-1-21 0,22 0 0,0 0 15,-1 21-15,1-21 16,0 0-16,21 0 0,-1 21 0,1-21 15,21 0-15,0 0 0,21 0 16,22 0-16,-1 0 0,0-21 0,22 21 16,-1 0-16,22-21 15,233 21-15,-234 0 0,22-21 0,0 21 16,21 0-16,-21 0 0,0 0 16,-1 0-16,22 0 0,-21 0 0,0 0 15,0 0-15,254 0 16,-276 0-16,22 0 0,0 0 0,0 0 15,0 0-15,-22-22 0,22 22 16,-21 0-16,21 0 0,-43 0 16,22 0-16,-22 0 0,1 0 0,-1 0 15,1 0-15,-22 0 0,-21 0 16,22 0-16,-22 0 0,0 0 0,0 0 16,-21 0-16,0 0 0,0 0 15,-21 0-15,0 0 0,0 0 0,-43 0 16,22 0-16,-22 0 0,1 0 15,-22 0-15,1 0 0,-22 0 0,0 0 16,0-21-16,-21 0 47,-21 21-31,0 0-16,0 0 0,21 21 15,-22-21-15,1 21 0,21 1 16,-21-1-16,0 21 0,0 0 0,0-20 15,-1 20-15,1 21 0,0-20 16,21-1-16,0 22 0,-21-22 0,21 21 16,0-20-16,0 20 0,0 1 0,0-1 15,0 22-15,0-22 0,0 22 16,0-21-16,0 20 0,21-20 16,-21 20-16,21-20 0,-21 21 0,0-22 15,21 22-15,-21-1 0,22 1 0,-22 0 16,21-1-16,-21-20 0,0 21 15,21-22-15,-21 22 0,21-1 16,-21-20-16,0 21 0,0-22 0,21 1 16,-21-1-16,21 1 0,-21-1 15,0 1-15,0-1 0,0-21 0,0 22 16,0-22-16,0 22 0,0-22 0,0 0 16,0 1-16,-21-1 0,0 0 15,21 1-15,-21-1 0,0-21 0,0 22 16,-1-22-16,1 0 0,21 0 15,-21 0-15,0-21 0,0 21 0,0-21 16,-1 0-16,1 22 0,-42-22 16,42 0-16,-1 0 0,-20 0 15,0 0-15,-1 0 0,-20 0 16,21 0-16,-22 0 0,-21 0 0,22 0 16,-22 0-16,1 0 0,-1 0 0,-21 0 15,0 0-15,0 0 0,1 0 16,-22 0-16,0 0 0,0 0 0,0 0 15,-149 21-15,128-21 16,0 0-16,-21 21 0,21-21 0,-22 0 16,1 21-16,0-21 0,-1 21 0,1-21 15,0 0-15,-22 21 16,22-21-16,-22 22 0,22-22 0,-22 21 0,22-21 16,-21 0-16,20 21 0,-20-21 15,-1 21-15,1-21 0,20 21 0,1-21 16,0 21-16,-1-21 0,1 22 15,0-22-15,-1 21 0,1-21 0,21 21 16,-21-21-16,-1 0 0,22 0 0,0 21 16,0 0-16,0-21 0,-1 0 15,22 21-15,-21-21 0,0 0 0,-106 22 16,127-22-16,0 21 0,0-21 16,21 21-16,-21-21 15,21 0-15,1 21 0,-1-21 0,0 0 16,0 21-16,21-21 0,1 0 0,-1 21 15,0-21-15,1 0 0,20 0 16,1 22-16,-22-22 0,22 0 0,-1 0 16,1 0-16,-1 0 0,22 0 15,-22 0-15,22 0 0,0 0 0,20 0 16,-20 0-16,21 0 0,0 0 0,0-22 16,-1 22-16,22-21 0,-21 0 15,21 0-15,-21 0 0,21 0 16</inkml:trace>
  <inkml:trace contextRef="#ctx0" brushRef="#br0" timeOffset="2410.46">4339 2900 0,'0'0'0,"0"21"16,0 0-1,0 0-15,21-21 16,0 22-16,1-22 0,-1 21 15,0-21-15,21 21 0,-21-21 16,22 21-16,-22-21 0,21 0 0,22 21 16,-22-21-16,22 0 0,-1 21 15,1 1-15,-1-22 0,22 0 0,-1 21 16,1-21-16,21 0 0,0 0 0,21 21 16,0-21-16,21 0 0,0 0 15,0 0-15,22 0 0,168 0 16,-147 21-16,-1-21 0,1 0 15,20 0-15,1 0 0,211 0 16,-190 0-16,0 0 0,21 0 16,-21-21-16,21 21 0,21-21 15,-21 21-15,0 0 0,0-21 0,0 21 16,0 0-16,0-22 0,0 22 16,0 0-16,-21 0 0,21 0 0,-21-21 15,0 21-15,-1 0 0,1 0 0,-21 0 16,21 0-16,-22 0 0,1 0 15,-21 0-15,20 0 0,-20 0 0,-1 0 16,-20 0-16,20 0 0,-21 0 16,-20 0-16,-1 0 0,0 0 15,-21 0-15,0 0 0,0 0 0,-21 0 16,-22 0-16,1 0 0,-21 0 16,-22 0-16,0 0 0,1 0 15,-22 0-15,0 0 0,-42 0 16,0 0-1,-1-21-15,-20 0 0,0 21 0,-1-21 16</inkml:trace>
  <inkml:trace contextRef="#ctx0" brushRef="#br0" timeOffset="3173.83">8149 1545 0,'0'0'0,"0"-21"15,0 42 17,0 0-32,0 1 15,0 20-15,0-21 0,0 21 16,-21 22-16,21-22 0,0 22 0,0-1 16,0 1-16,0-1 0,0 22 15,0 0-15,0-1 0,0 22 16,0-21-16,0 21 0,0-1 0,0 1 15,0 21-15,0 0 0,21-21 16,-21 21-16,0 0 0,0 0 0,0 0 16,21 0-16,-21 0 0,0 0 0,0 0 15,0 21-15,0-21 0,0 0 16,0 0-16,0 0 0,0 0 0,0 0 16,0 85-16,0-85 0,21-42 15,-21 20-15,22-20 0,-22-21 16,21 20-16,0-41 0,0-1 15,0-21-15,0 0 0,43-21 0,-43-21 16,21-21-16,1-1 0</inkml:trace>
  <inkml:trace contextRef="#ctx0" brushRef="#br0" timeOffset="3860.48">12150 1799 0,'0'0'16,"21"-21"-16,-21 0 0,21-43 16,-21 43-16,0 0 0,0 0 15,0 0-15,0 0 0,0-1 16,0 44 31,-21-1-47,0 0 0,21 21 0,-22 22 15,22-1-15,0 1 0,-21 20 16,0 1-16,21 21 0,0 0 0,0 0 16,0 21-16,0-22 0,0 22 0,0 0 15,0 0-15,0 22 0,0-22 16,0 0-16,0 0 0,0 21 0,0-21 15,0 0-15,0 0 0,-42 127 16,21-127-16,-22-21 0,22-1 16,0 1-16,0 0 0,0-21 0,-1-22 15,22 1-15,0-22 0,0 0 0,0-20 16,0-1-16,0-42 16,0-1-1</inkml:trace>
  <inkml:trace contextRef="#ctx0" brushRef="#br0" timeOffset="6120.44">5249 2307 0,'0'0'0,"0"-21"15,0 0-15,0 0 0,0 0 16,0-1-16,-21 1 15,21 0 1,-21 21-16,21 21 31,0 0-31,0 1 0,0-1 0,0 21 0,0-21 16,0 22-16,0 20 16,0-21-16,0 22 0,0-1 0,0-20 15,0 20-15,0-20 0,0 20 16,0-21-16,0 1 0,0-1 0,0-21 15,0 22-15,21-22 0,0 0 16,0-21-16,1 0 0,-1 0 0,21 0 16,-21 0-16,22 0 0,-22 0 15,21-21-15,-21 0 0,22-1 0,20-20 16,-21 0-16,-20-1 0,20 22 16,-21-21-16,0 0 15,-21-1-15,21 1 0,-21 0 0,0-22 16,0 22-16,0-1 0,0 1 15,0 0-15,0 21 0,0-22 0,0 22 16,0 0-16,0 0 0,0 0 16,-21 21-16,0 21 31,21 0-31,0 0 0,-21 21 16,21-20-16,0-1 0,0 0 15,0 0-15,0 0 0</inkml:trace>
  <inkml:trace contextRef="#ctx0" brushRef="#br0" timeOffset="6400.54">6181 2286 0,'-22'21'31,"22"0"-31,-21 22 0,21-22 0,0 64 16,-21-43-16,0 21 0,21-20 16,-21-1-16,21 0 0,0 1 15,-21-1-15,21-21 0,-22 0 16,22 22-16,0-22 0,0 0 16,0 0-16,0-42 31,0 0-16,0 0-15,0 0 0</inkml:trace>
  <inkml:trace contextRef="#ctx0" brushRef="#br0" timeOffset="6782.32">6075 2371 0,'0'0'0,"21"-21"0,-21-1 0,21 1 0,0 0 15,0 0-15,1 21 0,-1-21 16,0 21-16,0 0 15,0 0-15,22 0 0,-22 0 16,0 21-16,0 0 0,0 0 0,-21 0 16,0 22-16,0-22 0,0 21 15,0-21-15,-42 22 0,21-1 0,-22-21 16,22 22-16,-21-22 0,0 21 0,20-21 16,-20 0-16,21-21 0,0 22 15,0-22-15,-1 0 0,1 0 0,0 0 16,42 0 15,0 0-31,1 0 0,-1 0 16,0 21-16,0 0 0,0 0 15,0 0-15,1 0 0,-1 1 0,0-1 16,0 0-16,0 0 0,0 0 16,1-21-16,-1 21 0,0 1 0,0-22 15,0 0-15,0 0 0,1 0 16,-1 0-16,0 0 0,0 0 15,0-22-15,0 22 0,1-21 0</inkml:trace>
  <inkml:trace contextRef="#ctx0" brushRef="#br0" timeOffset="7176.1">6921 2286 0,'0'0'0,"0"-21"16,0 42-1,0 0-15,0 22 0,0-22 0,-21 21 16,21 0-16,-21 1 0,0 20 16,21-20-16,-21-1 0,0 0 0,-1 1 15,1-22-15,0 21 0,0-21 16,0 0-16,0 1 0,-1-1 0,22 0 16,-21-21-16,21-21 31,0 0-31,0-1 0,0 1 0,0 0 15,21 0-15,1-21 0,-22 20 16,42-20-16,-42 21 0,0 0 16,21 21-16,0 0 0,0 0 15,-21 21-15,22 0 0,-1 0 0,0 0 16,21 43-16,-21-43 0,1 0 16,-1 0-16,0 1 0,0-1 15,21 0-15,-20 0 0,20-21 16,0 0-16,-21 0 0,22 0 0,-1 0 15,-21 0-15,22 0 0,-22-21 16,21 0-16,-21 0 0,0-1 0,1-20 16</inkml:trace>
  <inkml:trace contextRef="#ctx0" brushRef="#br0" timeOffset="7798.81">8572 2350 0,'0'0'0,"0"-43"0,0 22 16,0-21-16,0 21 0,0-22 16,0 22-16,-21-21 0,21 21 15,-21-1-15,21 1 0,0 0 0,0 0 0,-21 21 16,0 0-1,21 21-15,0 0 0,0 0 0,0 22 16,0-1-16,0 0 0,0 1 16,0 20-16,0 1 0,0-1 0,0 1 15,0-1-15,21-20 0,0 20 16,-21-21-16,21 1 0,0-1 0,1-21 16,-1 0-16,0 1 0,21-1 0,-21-21 15,1 0-15,20 0 0,0 0 16,-21 0-16,22-21 0,-1-1 0,0 1 15,-20-21-15,20 21 16,-21-22-16,21 1 0,-20 0 0,-1-22 16,0 22-16,-21-22 0,0 1 15,0 21-15,0-22 0,0-42 16,0 64-16,0 0 0,0-1 0,-21 22 16,21 0-16,-21 21 0,-1 21 31,22 0-31,0 0 15,0 1-15,0 20 0,0-21 0,0 0 16,22 0-16,-22 22 0,0-22 0</inkml:trace>
  <inkml:trace contextRef="#ctx0" brushRef="#br0" timeOffset="8166.65">9440 2498 0,'21'-21'0,"1"21"15,-1-22-15,0 1 0,0 0 0,0 0 16,0 0-16,-21 0 0,0-1 16,0 1-16,-21 21 15,0 0-15,0 0 0,0 0 16,-22 0-16,22 0 0,0 21 16,0 1-16,0-1 0,0 0 0,21 0 15,0 0-15,0 0 16,0 1-16,0 20 0,21-21 0,0 0 15,0 0-15,0 1 0,0-1 0,1-21 16,-1 21-16,0 0 0,0 0 16,-21 0-16,0 1 0,21-22 0,-21 21 15,0 0-15,-21 0 16,0-21-16,0 21 0,0-21 0,-22 21 16,22-21-16,0 0 0,-21 0 0,20 0 15,1 0-15,0 0 16,21-21-16,0 0 15,0 0-15,0 0 0,0 0 16,21 21-16</inkml:trace>
  <inkml:trace contextRef="#ctx0" brushRef="#br0" timeOffset="8492.52">9610 2582 0,'0'0'0,"21"0"0,0 0 0,0 0 15,0 0-15,0 0 0,1 0 16,-1-21-16,21 21 0,-21 0 0,0 0 15,1-21-15,-1 21 0,0-21 16,0 0-16,0 21 0,0-21 0,1 21 16,-22-22-16,0 1 15,0 0-15,0 0 0,-22 21 16,1 0-16,0 0 16,0 0-16,0 0 0,0 0 15,-1 21-15,1 0 0,0 0 0,0 22 16,0-22-16,21 21 0,0-21 15,0 22-15,0-22 0,0 21 0,0-21 16,0 1-16,0-1 0,21 0 16,0 0-16,0-21 0,0 0 15,1 0-15,-1 0 0,0 0 0,0 0 16,21 0-16,-20 0 0,-1-21 16,0 0-16,0 0 0,0-1 0,0 1 15,1 0-15</inkml:trace>
  <inkml:trace contextRef="#ctx0" brushRef="#br0" timeOffset="8777.36">10160 2413 0,'0'0'16,"21"0"-16,-21 21 15,0 0 1,0 1-16,21-1 0,-21 21 16,0-21-16,0 0 0,0 1 0,0 20 15,0-21-15,0 0 0,21 0 0,-21 1 16,22-1-16,-22 0 15,21-21 1,0-21 0,-21 0-16,0-1 15,0 1-15,0 0 0,0 0 0,21 0 16,-21-22-16,0 22 0,0 0 16,0 0-16,21-21 0,-21 20 0,0 1 15,0 0-15,0 0 16,21 21-16,1 0 15</inkml:trace>
  <inkml:trace contextRef="#ctx0" brushRef="#br0" timeOffset="9233.96">10604 2413 0,'0'21'15,"0"0"1,-21 1-16,0-1 15,21 0-15,0 0 0,-21 0 16,21 0-16,0 22 0,0-22 16,0 0-16,0 0 0,0 0 0,0 1 15,-21-22-15,21 21 0,0 0 0,-21-21 16,21-21 15,0 0-15,0-1-16,0 1 0,0 0 15,0-21-15,0 21 0,0-22 0,0 22 16,0-21-16,0 21 0,21-1 16,0-20-16,0 21 0,-21 0 15,21 21-15,0 0 0,1 21 16,-22 0-16,21 0 16,-21 0-16,21 1 0,-21 20 0,0-21 15,0 0-15,0 22 0,0-22 16,0 0-16,0 0 0,0 0 15,0 0-15,0 1 0,0-1 16,0-42 31,0-1-31,0 1-16,0 0 0</inkml:trace>
  <inkml:trace contextRef="#ctx0" brushRef="#br0" timeOffset="10182.77">10943 2413 0,'0'-21'15,"0"0"1,-21 21-16,0 0 16,0 0-16,-1 21 0,1 0 15,0 0-15,0 0 0,21 1 16,-21-1-16,0 21 0,-1 0 15,22 1-15,0-22 0,0 0 16,0 0-16,0 0 0,0 1 16,22-22-1,-1 0-15,0 0 0,0 0 16,0-22-16,0 22 0,1-21 0,-1 0 16,0 21-16,0-21 0,0 0 0,-21 0 15,21-22-15,-21 22 16,22 0-16,-22 0 0,0 0 0,0-1 15,-22 44 17,1-1-32,0 21 15,21-21-15,0 0 0,0 1 16,0-1-16,0 42 0,0-42 16,0 1-16,0-1 0,21 0 15,0 0-15,1-21 0,20 0 16,0 0-16,-21 0 15,1 0-15,-1 0 16,0 0-16,-21-21 0,21 0 0,0 0 16,0 21-16,-21-22 0,0 1 0,22 0 15,-22 0-15,0 0 0,0 0 16,0-1-16,0 1 0,0 42 31,0 1-31,-22-1 0,22 0 16,0 0-16,0 0 0,0 0 15,0 1-15,0-1 16,0 0-16,0-42 47,0 0-47,22 21 0,-22-22 16,21 1-16,-21 0 0,21 21 0,-21-21 15,0 0-15,0 0 0,0-1 16,21 22-16,-21-21 0,0 42 31,0 1-31,0-1 16,0 0-16,0 0 0,0 0 0,0 0 15,0 1-15,0-1 16,21-21-16,-21 21 0,21-21 16,1 0-1,-1 0-15,0 0 16,-21-21-16,21 0 0,-21-1 0,21 22 15,-21-21-15,21 0 0,-21 0 0,0 0 16,22 21-16,-22-21 0,21-1 16,-21 1-16,0 42 31,0 1-31,0-1 16,0 0-16,0 0 0,0 0 0,0 0 15,0 1-15,0-1 0,0 0 16,0 0-16,21-21 15,0 0-15,0 0 16,0 0-16,1 0 0,20 0 16,-21-21-16,21 21 0</inkml:trace>
  <inkml:trace contextRef="#ctx0" brushRef="#br0" timeOffset="10450.62">12488 1990 0,'0'0'0,"0"-21"0,0-1 16,-21 22-16,0 0 0,0 0 0,21 22 16,-21-1-16,-1 0 0,22 21 15,-21 1-15,0-1 0,21 0 0,-21 22 16,0-1-16,0-20 0,21 20 16,0 1-16,-22-1 0,22-21 15,0 22-15,0-22 0,0 1 0,0-22 16,0 21-16,0-21 0,0 0 0,0 1 15,22-22-15,-1 0 16,-21-22 0,21 1-16,-21 0 0,0-21 15</inkml:trace>
  <inkml:trace contextRef="#ctx0" brushRef="#br0" timeOffset="10693.58">12298 2159 0,'0'0'16,"0"-42"-16,0-43 15,0 64-15,21 0 0,0 21 0,0 0 16,0 0-16,1 0 0,-1 0 16,0 0-16,0 21 0,21 0 0,-20 0 15,-1 0-15,-21 1 0,0 20 16,0-21-16,0 21 0,0-20 0,0 20 16,-43 21-16,22-41 15,-21 20-15,0-21 0,-1 0 0,22 0 16,-21 1-16,-1-1 0,1 0 15,21 0-15,0-21 0,21 21 16,21-21 0,0 0-16,0 0 0,0 0 0,22 0 15,-1 0-15</inkml:trace>
  <inkml:trace contextRef="#ctx0" brushRef="#br0" timeOffset="11605.57">12827 2519 0,'0'0'0,"21"-42"16,-21 20-16,0 1 0,0 0 0,0 0 16,-21 0-16,0 21 0,0 0 15,-1 0-15,1 0 16,0 0-16,0 0 0,21 21 16,-21 0-16,0 0 0,-1 0 0,22 22 15,0-22-15,-21 0 0,21 21 16,0-20-16,-21-1 0,21 0 0,0 0 15,0 0-15,0 0 0,0 1 16,21-22-16,0 0 0,1 0 16,-1 0-16,0 0 0,0 0 15,0-22-15,0 1 16,1 0-16,-1 0 0,0-43 16,-21 43-16,0 0 0,21 0 15,-21-21-15,0 20 0,0 1 0,0 0 16,0 42 15,0 0-31,0 22 0,-21-22 16,21 0-16,0 0 0,0 22 0,0-22 15,0 0-15,0 0 0,0 0 16,0 0-16,0 1 0,21-22 16,0 0-16,0 0 0,1 0 15,20 0-15,-21 0 0,0 0 16,22 0-16,-22-22 0,21 1 0,-21 0 15,22 0-15,-22 0 16,0 0-16,0-1 0,0-20 0,0 21 16,-21 0-16,0 0 0,0-1 0,0 1 15,0 0-15,-21 21 0,0 0 16,0 0-16,0 0 0,0 0 0,-1 0 16,1 21-16,21 0 0,0 1 15,0-1-15,0 0 0,0 0 0,0 0 16,0 0-16,21 1 0,1-1 0,-1 0 15,0 0-15,0 0 16,0 0-16,-21 1 16,0-44 46,21 1-62,1 21 16,-1-21-16,0 0 0,21 0 0,-21 0 15,1-1-15,20 1 0,-21 0 16,0 0-16,0 0 0,1 0 0,-1-1 16,0 1-16,-21 0 0,-21 21 31,0 0-31,-1 21 16,1 0-16,0 1 15,21-1-15,0 0 0,0 0 16,0 0-16,0 0 0,-21 1 0,21-1 15,0 0-15,0 0 16,0 0-16,0 0 16,-21-21-1,21-21 17,21 21-32,0-21 0</inkml:trace>
  <inkml:trace contextRef="#ctx0" brushRef="#br0" timeOffset="12089.3">13758 2413 0,'0'0'0,"0"21"31,0 0-31,0 1 0,0-1 16,0 0-16,0 0 0,0 0 0,-21 0 16,21 22-16,-21-22 0,21 0 0,0 0 15,0 0-15,-21 1 16,21-1-16,21-21 31,0 0-31,0 0 0,-21-21 16,21-1-16,1 22 0,-1-21 0,0 0 15,0 0-15,0 0 0,-21 0 16,21-1-16,1 22 16,-22 22 15,0-1-31,0 0 0,0 0 15,0 0-15,0 0 0,0 1 0,0-1 16,21-21 0,0 0-16,0 0 15,0 0-15,0 0 0,1 0 16,-1 0-16,0-21 0,0-1 16,0 1-16,0 0 0,-21 0 0,22 0 15,-22-22-15,0 22 0,0 0 16,0-21-16,0 21 0,0-1 15,0 1-15,0 0 0,-22 21 16,22 21 15,0 0-31,22-21 16</inkml:trace>
  <inkml:trace contextRef="#ctx0" brushRef="#br0" timeOffset="12434.34">14478 2498 0,'-21'0'32,"0"0"-32,-1 0 15,1 0-15,0 0 0,0 21 0,0 0 16,0 0-16,-1 0 0,22 1 0,-21-1 16,0 0-16,21 0 0,-21 0 15,21 0-15,0 1 0,0-1 0,0 0 16,0 0-16,0 0 0,21-21 15,0 0 1,0 0-16,1 0 0,-1 0 0,0 0 16,0-21-16,21 0 0,-20 0 15,-1 0-15,-21-1 0,21 1 16,-21 0-16,0 0 0,0 0 0,0-22 16,0 22-16,0 0 0,0 0 15,0 0-15,-21 21 0,0 0 16,21 21 15,0 0-31,0 0 16,21-21-16</inkml:trace>
  <inkml:trace contextRef="#ctx0" brushRef="#br0" timeOffset="12737.17">14605 2561 0,'0'0'0,"42"-21"16,-21 21-16,1 0 31,-22 21-31,0 0 16,0 1-16,0-1 0,0 0 15,0 0-15,0 0 0,0 0 16,0 1-16,0-1 0,0 0 16,0-42 15,0 0-16,0-1-15,0 1 16,0 0-16,0 0 0,0 0 16,0 0-16,0-1 0,21 1 15,-21 0-15,21 0 0,0 0 16,0 21 0,0 0-16</inkml:trace>
  <inkml:trace contextRef="#ctx0" brushRef="#br0" timeOffset="13155.93">15240 2540 0,'-21'0'0,"0"0"0,-1 0 0,1 21 16,0 0-16,0 1 0,0-22 16,0 21-16,-1 0 0,22 0 0,-21 0 15,0 0-15,21 1 0,-21-1 0,21 0 16,0 0-16,21 0 31,0-21-31,0 0 0,1 0 0,-1 0 16,0-21-16,0 21 0,0-21 15,0 0-15,1 0 0,-1-1 0,21 1 16,-21 0-16,0-21 0,1-1 0,20 1 16,-21 0-16,0-1 0,0 1 15,-21 0-15,22-1 0,-22 1 0,21 0 16,-21 21-16,0-1 0,0 1 16,0 42-1,0 1-15,-21-1 16,21 0-16,0 0 0,0 0 15,-22 0-15,22 1 0,0 20 16</inkml:trace>
  <inkml:trace contextRef="#ctx0" brushRef="#br0" timeOffset="31372.04">2709 1947 0,'21'0'0,"-21"-21"16,0 0 0,0 0-16,0 0 15,0 0-15,0-1 16,-21 1-1,0 21-15,0 0 16,0 0-16,0 0 16,-1 0-16,1 21 0,0 1 15,0-1-15,0 0 0,0 0 16,-1 0-16,1 0 0,21 1 16,-21 20-16,0-21 0,0 21 0,21-20 15,0 20-15,-21 0 0,21 1 16,-22-1-16,22 0 0,0 1 15,0-1-15,0 0 0,0 1 16,0-22-16,0 21 0,0 0 0,0-20 16,22 20-16,-1-21 0,0 0 15,0 0-15,0 1 0,0-22 0,22 21 16,-22-21-16,21 0 0,-21 0 16,22 0-16,-22 0 0,21 0 15,-21 0-15,22-21 0,-22-1 0,0 22 16,21-21-16,-20 0 0,-1 0 0,21-21 15,-21 20-15,0 1 16,1-21-16,-22 21 0,21-22 0,0 1 16,-21 21-16,0-21 0,0-1 15,0 1-15,0 0 0,0-1 0,0-41 16,-21 41-16,0 1 0,-1 0 16,1 20-16,0 1 0,0-21 15,-21 42-15,20-21 0,-20 0 0,21 21 16,-21 0-16,-1 0 0,22 0 15,-21 0-15,-1 21 0,1 0 16,21 0-16,-21-21 0,20 21 0,1 22 16,0-22-16,0 0 0,0 0 15,21 21-15,0-20 0,0-1 16,0 21-16,0-21 0,0 0 0,0 1 16,0-1-16,0 0 0,21-21 15,0 21-15,0-21 0</inkml:trace>
  <inkml:trace contextRef="#ctx0" brushRef="#br0" timeOffset="32214">5715 720 0,'0'0'0,"21"0"0,-21-64 16,0 43-16,0 0 16,0 0-16,0 0 15,-21 21 1,0 0 0,0 21-1,21 0-15,-22 0 0,1 0 0,21 22 16,0-1-16,-21-21 0,21 43 15,-21-22-15,21 0 0,0 1 16,0 20-16,0-21 0,0 1 16,0-1-16,0 0 0,21 43 0,0-43 15,0-20-15,1 20 0,-1-21 16,63 43 0,-62-64-16,20 0 0,64 21 15,-43-21 1,-20-21-16,-22-1 0,21 1 15,0 0-15,-20 0 0,20-21 0,-21 20 16,21-20-16,-20 0 0,-1-22 0,0 22 16,0-22-16,-21 1 0,0-1 15,0 1-15,0-1 0,0 1 0,-21 21 16,0-22-16,0 22 0,-22-1 16,22 22-16,-21 0 0,21 0 0,-22 0 15,1 21-15,0 0 0,-1 0 16,1 0-16,0 21 0,-1 0 0,1 0 15,21 0-15,-22 22 16,1-22-16,21 21 0,0-21 0,0 22 16,-1-1-16,22-21 0,0 22 15,0-22-15,0 21 0,22-21 0,-1-21 16,0 21-16</inkml:trace>
  <inkml:trace contextRef="#ctx0" brushRef="#br0" timeOffset="32972.35">9715 720 0,'-21'-21'15,"21"-1"1,0 1-16,0 0 16,0 0-16,0 0 0,0 0 15,0-1-15,21 1 0,-21 0 16,0 0-16,0 0 0,0 0 0,0-1 16,0 1-16,22 0 0,-22 0 15,0 42 1,0 21-1,0-20-15,0 20 0,0-21 0,0 21 16,0 22-16,0-22 16,0 1-16,0 20 0,0-21 0,0 1 15,-22-1-15,22 22 0,0-22 16,0-21-16,0 21 0,0-20 0,0 20 16,0-21-16,0 0 0,0 0 0,0 1 15,0-1 1,-21-21 15,0 0-31,0 0 0,-21 0 0,20 0 16,-20 0-16,21 0 0,-21 0 15,20 0-15,1 0 0,0 0 0,0 0 16,0 0-16,42 0 31,0 0-31,21 0 16,-20 0-16,20 0 0,-21 0 15,21 0-15,1 0 0,-1 0 0,0 0 16,1 0-16,-1-21 0,0 21 16,1 0-16,-22 0 0,21 0 15,-21-22-15,1 22 0,-1 0 0,0 0 0,0-21 16,-21 0-16,21 21 0,0-21 16</inkml:trace>
  <inkml:trace contextRef="#ctx0" brushRef="#br0" timeOffset="33684.01">13610 529 0,'0'-42'0,"0"21"16,0 0-16,0-1 16,0 1-16,0 0 0,0 0 15,0-21-15,0 20 0,0 1 16,21 0-16,0 0 0,22 0 0,-22 0 15,21-1-15,1 1 0,-1 21 16,0 0-16,1 0 0,-1 0 0,0 0 16,-21 21-16,22 1 0,-22-1 15,0 21-15,-21 0 0,0 1 16,0-1-16,0 0 0,-21 1 0,0 20 16,-22-20-16,22-1 0,-21 21 15,0-20-15,-22 20 0,22 1 0,-22-22 16,1 22-16,20-22 0,-20 0 15,-1 1-15,22-1 0,0-21 0,-1 0 16,1 0-16,21 1 0,0-22 0,0 0 16,-1 0-16,22-22 15,22 1 1,-1 0-16,0 0 0,0 0 16,0 0-16,0-1 0,22 1 15,-22 0-15,0 0 0,0 21 16,0 0-16,1 0 0,-1 21 15,0 0-15,0 0 0,-21 22 0,21-22 16,0 21-16,1-21 0,-1 1 16,0-1-16,0 0 0,0 0 0,43 21 15,-22-42-15,0 0 16,-20 0-16,20 0 0,0 0 0,1 0 16,-1 0-16,0-21 0,1 0 0,-1 0 15,-21 0-15,0 0 0,0-1 16,1-20-16,-1 21 0,-21-21 0,0 20 15,0 1-15,0 0 16,0 0-16,-21 0 0,-22 21 0,22 0 16,-42 0-16,20 0 0,-20 21 0</inkml:trace>
  <inkml:trace contextRef="#ctx0" brushRef="#br0" timeOffset="34688.43">2921 4191 0,'0'0'0,"0"21"0,0 0 16,0 1-1,21-22 32,-21-22-47,21 22 0,-21-21 0,0 0 16,21-21-16,1 21 0,-22-1 16,21-20-16,-21 21 0,0-21 0,21 20 15,-21-20-15,0 21 0,0-21 0,0 20 16,0 1-16,0-21 0,0 21 15,0 0-15,0 42 32,0 21-32,0-21 15,0 43-15,0-22 0,0 22 16,0-1-16,0-21 0,0 22 0,0-1 16,0 1-16,0-1 0,0-20 15,0 20-15,0-20 0,-21-1 0,21 0 16,0-21-16,0 22 0,0-1 15,0-21-15,0 0 0,0 1 0,0-1 16,0 0-16,0 0 0,0 0 16,-21-21-1,21 21-15,-22-21 0,1 0 16,0 0-16,0 0 0,0 0 16,-22 0-16,22 0 0,-21 0 0,0 0 15,-1 0-15,1 0 0,0 0 16,-1 0-16,1 0 0,21 0 0,-22 0 15,22 0-15,0 22 16,42-22 0,0 0-16,22 0 15,-22 21-15,42-21 0,-20 0 0,20 0 16,1 0-16,-1 0 0,1 0 16,-22 0-16,22 0 0,-22 0 0,21 0 15,-20 0-15,-22-21 0,21 21 16,-21 0-16,1 0 0,-1 0 31</inkml:trace>
  <inkml:trace contextRef="#ctx0" brushRef="#br0" timeOffset="36064.44">5059 4212 0,'0'21'16,"21"-21"77,-21-21-30,21 21-63,-21-21 0,0 0 15,0 0-15,0 0 16,0-1 0,0 1-16,-21 0 0,0 21 15,0 0-15,-1 0 0,1 0 16,-21 0-16,21 0 0,0 21 0,-1 0 16,-20 22-16,21-22 0,0 21 15,21 1-15,-21-1 0,21 0 0,0 1 16,0-22-16,0 21 0,0 0 15,0-20-15,0-1 0,21 0 0,-21 0 16,21-21-16,0 21 0,0-21 0,0 0 16,1 0-16,-1 0 0,0 0 15,0 0-15,0-21 0,0 0 0,1 0 16,-1 0-16,0-1 16,0 1-16,0 0 0,-21-21 0,21-1 15,1 1-15,-1 0 0,-21-1 0,0 1 16,0-21-16,21 20 0,-21-20 15,0 20-15,0 1 0,0 0 0,0-1 16,0 22-16,0 0 0,0 0 16,0 0-16,0 42 15,0 0-15,0 0 0,0 22 16,0-1-16,0 0 0,0 1 0,0 20 16,0 1-16,0-22 0,0 21 0,0-20 15,0-1-15,21 0 0,-21 1 16,0-22-16,0 21 0,0-21 15,21 1-15,0-1 0,1-21 16,-1 21-16,0-21 0,0 0 16,0-21-16,0 21 0,1-21 15</inkml:trace>
  <inkml:trace contextRef="#ctx0" brushRef="#br0" timeOffset="36431.24">5546 4318 0,'0'21'16,"0"0"0,21-42 15,0 21-31,0-21 0,-21 0 16,21 21-16,0-21 0,1 0 0,-1 21 15,-21-22-15,0 1 0,21 0 16,-21 0-16,0 0 0,-21 21 15,0 0 1,-1 0-16,1 0 0,0 21 16,0 21-16,21-21 0,-21 1 0,21 20 15,-21 0-15,21 1 0,-22-22 0,22 21 16,0-21-16,0 22 0,0-22 16,0 0-16,0 0 0,22-21 15,-1 21-15,0-21 0,0 0 16,0 0-16,22 0 0,-22 0 0,21-21 15,0 21-15,-20-21 0,20 0 0,0 0 16,-21-1-16,22 1 0,-22 0 16</inkml:trace>
  <inkml:trace contextRef="#ctx0" brushRef="#br0" timeOffset="37329.87">6096 4149 0,'0'0'0,"-21"0"15,0 21 1,21 0-16,0 0 0,0 0 15,-22 1-15,22-1 0,0 21 0,0-21 16,-21 0-16,21 22 0,0-22 16,0 0-16,0 0 0,0 0 0,0 1 15,0-1-15,0-42 47,0-1-31,0 1-16,0 0 0,0 0 15,0-21-15,21 20 0,-21 1 16,22-21-16,-22 21 0,21 0 16,-21-1-16,21 1 0,0 0 15,0 21-15,0 0 0,1 0 0,-1 21 16,-21 0-16,21 1 16,-21-1-16,0 0 0,0 21 0,21-21 15,-21 1-15,0-1 0,0 0 16,0 0-16,0 0 0,0 0 0,0 1 15,21-22 17,0 0-32,1-22 0,-22 1 15,21 0-15,0 0 0,-21 0 0,21 0 16,0-1-16,0 1 16,1 0-16,-22-21 0,21 21 0,0-1 15,0 1-15,0 21 16,0 0-16,-21 21 15,0 1-15,0-1 0,0 0 16,0 0-16,0 0 0,0 0 16,0 1-16,0 20 0,0-21 15,0 0-15,0 0 0,0 1 0,22-22 32,-1 0-32,0 0 0,0 0 15,0 0-15,0 0 0,1-22 16,-1 1-16,0 0 15,0 21-15,0-21 0,22-21 0,-22 20 16,0 1-16,0 0 0,0 0 0,-21 0 16,21 0-16,1-1 15,-22 44 1,0-1 0,0 0-16,0 21 0,-22-21 15,22 1-15,0-1 0,0 0 0,0 0 16,0 0-16,0 0 15,0 1-15,22-22 16,-1 0-16,0 0 0,0 0 0,0 0 16,22 0-16,-22-22 15,0 22-15,0-21 0,0 0 0,0 0 16,1 0-16,-22 0 0,0-1 0,21-20 16,-21 21-16,0 0 0,0-22 15,0 22-15,0 0 0,0 0 0,-21 0 16,-1 21-16,1 0 15,0 0-15,0 0 0,0 0 0,-22 21 16,22 0-16,0 0 0,-21 0 0,21-21 16,-22 22-16,22-1 0,-21 0 15,21 0-15,-22 0 0</inkml:trace>
  <inkml:trace contextRef="#ctx0" brushRef="#br0" timeOffset="37768.01">6117 4974 0,'0'0'0,"-21"0"0,0 0 16,21-21 0,0 0-1,0 0-15,0 0 16,0-1-16,0 1 0,0 0 15,-21 42 1,-1 0 0,1 1-16,0-1 0,-21 0 15,21 21-15,-1-21 0,22 22 0,0-22 16,0 0-16,0 0 0,0 22 0,0-22 16,22 0-16,-1 0 15,21-21-15,-21 0 0,0 21 0,43-21 16,-43 21-16,0-21 0,0 0 15,-21 22 1,-21-1 0,0-21-16,0 0 0,-21 21 0,20-21 15,-20 21-15,0-21 0,-1 0 16,1 0-16,21 0 0,-21 0 0,20 0 16,1 0-16,0 0 0,21-21 15,21 0 1,-21 0-16,43-1 0,-22-20 15</inkml:trace>
  <inkml:trace contextRef="#ctx0" brushRef="#br0" timeOffset="38762.3">6519 4763 0,'0'0'0,"21"42"15,-21-21-15,0 0 0,0 0 16,-21 22-16,0-22 0,0 21 0,0-21 15,21 22-15,-21-1 0,-1-21 0,1 22 16,21-22-16,0 0 0,-21 0 16,21 0-16,-21 0 0,21 1 0,0-1 15,0-42 17,21-1-32,0 22 0,0-21 15,1-21-15,-1 21 16,0 0-16,0-1 0,0 1 0,0-21 15,1 21-15,-1 0 0,0 21 0,0-22 16,-21 44 0,0-1-1,-21-21-15,21 21 0,-21 0 0,0 0 16,-1 0-16,22 1 0,-21-1 16,21 0-16,-21 0 0,21 0 15,21-21 16,0 0-31,1-21 0,-1 21 0,0-21 16,0 21-16,0-21 0,-21 0 16,21-1-16,1 1 0,-1 21 15,0-21-15,0 0 0,-21 0 0,21 21 16,-21-21-16,21 21 16,-21 21-1,0 0-15,0 0 0,0 0 0,0 0 16,0 1-16,0-1 0,0 0 15,0 0-15,0 0 0,0 0 0,22 1 16,-1-22-16,0 0 16,0 0-16,0 0 0,0 0 15,1 0-15,-1-22 16,0 1-16,0 0 0,-21 0 0,21 0 0,0-22 16,-21 22-16,0-21 0,22 0 15,-1-1-15,-21 1 0,21 0 16,-21 20-16,0-20 0,0 0 0,21 21 15,-21-1-15,0 1 0,21 21 0,-21 21 32,0 1-32,0-1 0,0 0 15,0 21-15,-21 1 0,21 20 16,-21-21-16,21 1 0,0-1 16,0 0-16,0 22 15,0-43-15,0 0 0,21 0 0,0 1 16,0-22-16,1 0 0,20 0 15,-21 0-15,21 0 0,-20 0 0,20 0 16,0-22-16,-21 1 0,22 0 0,-1 0 16,-21-21-16,43-22 15,-43 22-15,0-1 0,0-20 0,-21 21 16,0-1-16,0 1 0,0 0 0,0-1 16,0 22-16,0 0 0,0 42 31,0 21-31,-21-20 0,21 20 0,-21 0 15,21 22-15,-21-22 16,21 0-16,0 1 0,0-1 0,0 0 16,0-20-16,0 20 0,0-21 0,0 0 15,0 0-15,21-21 0,0 22 16,0-22-16,0 0 0,1 0 16,-1 0-16,0 0 0,0-22 15,0 1-15,-21 0 0,0 0 16</inkml:trace>
  <inkml:trace contextRef="#ctx0" brushRef="#br0" timeOffset="38920.21">7048 4741 0,'0'0'0,"-21"0"16,21-21 15,0 0-31</inkml:trace>
  <inkml:trace contextRef="#ctx0" brushRef="#br0" timeOffset="39515.94">9144 4001 0,'21'-22'0,"-42"44"0,63-65 0,-42 22 16,0 0-16,0 0 0,21 0 0,-21-1 16,0 1-16,0 42 31,0 22-31,0-22 15,0 21-15,0 1 0,0 20 16,0-21-16,0 22 0,0-1 0,0 1 16,0-22-16,0 22 0,0-22 0,22 22 15,-22-22-15,21-21 16,0 21-16,0-20 0,-21-1 0,21 0 16,0-21-16,1 0 0,20 0 0,-21 0 15,0 0-15,0-21 0,22 0 16,41-64-1,-62 64-15,41-64 0,-42 43 16,0-22-16,-21 22 0,0-22 0,0 1 16,0 21-16,0-1 0,0-41 15,0 41-15,0 22 0,0 0 16,-21 21 0,21 21-1,0 0-15,0 0 16,0 1-16,0-1 0,0 0 0,0 0 15</inkml:trace>
  <inkml:trace contextRef="#ctx0" brushRef="#br0" timeOffset="39887.73">10118 4191 0,'0'0'0,"21"-21"0,0 21 0,0-21 15,-21 0-15,0-1 0,-21 22 32,0 0-32,0 0 0,-22 0 0,22 0 15,0 22-15,-21-22 0,20 21 0,1 0 16,0 0-16,0-21 0,21 21 16,0 0-16,0 1 0,0-1 0,21-21 15,0 21-15,0 0 0,1 0 16,-1-21-16,0 21 0,0 1 0,0-22 15,0 21-15,1 0 0,-22 0 16,0 0-16,-22 0 16,1-21-16,0 0 0,0 22 15,-21-22-15,20 0 0,-20 0 16,21 0-16,-21 0 0,20 0 0,1 0 16,0 0-16,21-22 31,21 22-31,0-21 0,22 21 0</inkml:trace>
  <inkml:trace contextRef="#ctx0" brushRef="#br0" timeOffset="40216.06">10393 4339 0,'21'0'15,"0"-21"1,0 0-1,0 0-15,1 0 0,-1-1 16,0 1-16,-21 0 0,21 21 16,-21-21-16,21 0 0,-21 0 0,-21 21 31,0 0-31,0 0 0,0 21 16,-1-21-16,1 21 0,0 0 0,0 0 15,21 0-15,-21 1 0,21 20 0,-21-21 16,21 0-16,0 0 0,0 1 15,0-1-15,0 0 0,0 0 16,21 0-16,0-21 0,0 0 16,0 0-16,0 0 0,22 0 15,-22 0-15,0 0 0,21 0 0,-20 0 16,-1-21-16,0 0 0,21 0 0</inkml:trace>
  <inkml:trace contextRef="#ctx0" brushRef="#br0" timeOffset="40529.87">10901 4170 0,'0'-21'16,"0"0"-16,21 21 31,0 0-31,-21 21 0,21-21 0,0 21 16,1 0-16,-22 0 0,21 0 0,0 1 15,-21-1-15,0 0 0,21 0 16,-21 21-16,0-20 0,0-1 0,0 0 15,0 0-15,0 0 0,0 0 0,-21-21 16,0 22-16,21-44 31,0 1-31,0 0 0,0 0 16,0 0-16,21 0 0,-21-22 16,21 22-16,0-21 0,0-1 0,1 1 15,-1 0-15,0-1 0,0 1 16,21 0-16,-20 21 0,20-22 15,0 1-15,1 21 0</inkml:trace>
  <inkml:trace contextRef="#ctx0" brushRef="#br0" timeOffset="41184.54">13039 3810 0,'0'0'0,"21"-21"0,0 21 15,-21 21 1,0 0-16,0 0 0,0 1 16,0 20-16,0 0 0,0 22 0,-21-22 15,0 22-15,21-1 0,0-21 16,0 22-16,-22-22 0,22 22 16,0-22-16,0 0 0,0-20 0,0 20 0,0-21 15,22 0-15,-22 0 16,21-21-16,0 0 0,21 0 0,-21 0 15,22 0-15,-1-21 0,-21 0 0,22 0 16,-1 0-16,0 0 0,-21-22 16,22 1-16,-22 0 0,21-1 0,1-84 15,-22 85-15,-21-22 0,0 1 16,0-1-16,0 22 0,0 0 16,0-1-16,0 1 0,0 21 0,0 0 15,-21 21 1,21 21-1,-22 0-15,1 0 0,21 0 16,0 1-16,0 20 0,0-21 16,0 0-16,0 22 0,0-22 0</inkml:trace>
  <inkml:trace contextRef="#ctx0" brushRef="#br0" timeOffset="41548.33">13885 4233 0,'0'0'15,"64"-42"-15,-43 21 16,0 0-16,-21 0 0,0-1 16,0 1-16,-21 21 31,0 0-31,0 0 0,-1 21 0,1 1 16,0-22-16,0 21 0,21 0 0,0 0 15,0 0-15,0 0 0,0 1 16,0-1-16,0 0 0,21 0 15,0 0-15,0 0 0,1-21 16,-1 22-16,0-1 0,0-21 0,-21 21 16,0 0-16,21-21 0,-21 21 15,0 0-15,0 1 0,-21-22 0,0 21 16,0-21-16,0 0 16,-1 21-16,-20-21 0,21 0 0,-21 0 0,20 0 15,1 0-15,0 0 0,0 0 0,0 0 16,21-21 15,21 0-31,0 21 0,21-22 16</inkml:trace>
  <inkml:trace contextRef="#ctx0" brushRef="#br0" timeOffset="41900.76">14330 4424 0,'21'0'0,"0"0"16,0 0-1,0-21-15,1 0 0,-1 21 16,-21-22-16,21 1 0,0 0 0,0 0 16,-21 0-16,21 0 0,-21-1 15,0 1-15,0 0 0,0 0 16,-21 21-1,0 0-15,0 21 0,0 0 16,0 0-16,-1 1 0,22-1 16,-21 0-16,0 0 0,21 21 0,-21-20 15,21-1-15,0 0 0,0 0 16,0 0-16,0 0 0,21 1 16,0-22-16,0 21 0,1-21 0,-1 0 15,0 0-15,21 0 0,-21 0 0,1 0 16,20 0-16,-21 0 0,0 0 15,22-21-15,-22 21 0</inkml:trace>
  <inkml:trace contextRef="#ctx0" brushRef="#br0" timeOffset="42284.06">14944 4233 0,'0'0'0,"0"-21"0,-22 21 16,22-21-16,0 0 15,22 21 1,-1 0-16,0 0 0,0 0 16,0 0-16,0 0 0,22 21 0,-22-21 15,0 21-15,0 0 0,0 1 16,1-1-16,-1 21 0,-21-21 0,0 0 16,0 22-16,0-22 0,0 0 0,0 21 15,0-20-15,0-1 0,-21 0 16,-1 0-16,22 0 0,-21-21 15,21-21 1,0 0 0,0 0-16,0-22 15,0 22-15,43-42 0,-43 20 16,21 1-16,0 0 0,21-22 0,-21 22 16,1 21-16,-1-22 0,0 22 15,0-21-15,0 21 0,0 21 0,1-21 16,-44 42-1,-20 0 1</inkml:trace>
  <inkml:trace contextRef="#ctx0" brushRef="#br0" timeOffset="44348.36">3238 6752 0,'0'0'0,"0"-21"0,22 21 15,-22-21-15,21 21 0,0-21 16,0 21-16,-21-21 16,-21 21 15,0 0-31,0 0 0,-1 0 0,1 21 16,0 0-16,0 0 0,0 0 15,-22 22-15,22-22 0,0 21 0,0 0 16,0 22-16,0-22 0,-1 22 15,1-1-15,0 1 0,0-1 0,0 22 16,0-22-16,-1 1 16,22 21-16,-21-22 0,21 1 0,0-22 15,0 21-15,0 1 0,21-22 0,1 22 16,-1-22-16,0 0 0,0-20 16,21 20-16,1-21 0,-22 0 0,21 0 15,1-21-15,-1 0 0,0 22 16,1-22-16,20 0 0,-42 0 0,22 0 15,-1 0-15,0 0 0,-21 0 0,1 0 16,-1 0-16,0 0 0,-42 0 47,0 0-47,-22 0 0,22 0 16,0 0-16,-21 0 0,20 0 0,-20 0 15,0 0-15,21-22 0,-22 1 16,22 21-16,-21-21 0,-1 0 0,22-21 15,0 20-15,-21-20 0,21 0 16,-1-1-16,-20 1 0,21-21 0,21 20 16,-21-20-16,0-1 0,21 1 15,-22-1-15,22-20 0,0 20 16,0-21-16,0 22 0,0-1 0,0 1 16,22 21-16,-1-22 0,0 22 0,21-22 15,-21 43-15,1-21 0,20-1 16,0 22-16,-21 0 0,22 0 15,-1 0-15,-21 21 0,0 0 0,1-21 16,-1 21-16,-42 0 94,-1 21-94,1-21 15,21 21-15,-21-21 0,-21 21 16,21 0-16,-1-21 0,1 21 16,0 1-16,-21-1 0,-1 21 15,22-21-15,-21 22 0,0-1 0,20 21 16,-20-20-16,21 41 0,0-20 16,21 21-16,0-22 0,0 1 0,0 20 15,0-20-15,42 42 16,-21-43-16,0 1 0,22-22 0,-1 43 15,0-64-15,-20 21 0,-1-21 16,21 0-16,-21 1 0,0-22 16,22 21-16,-22-21 0,0 0 0,0 0 15,0 0-15,22 0 0,-22 0 16,0-21-16,0-1 0,0 1 16,1 0-16</inkml:trace>
  <inkml:trace contextRef="#ctx0" brushRef="#br0" timeOffset="61432.06">2942 5271 0,'0'0'0,"-21"0"0,0 21 0,-22-21 16,22 0-16,-21 0 0,21 0 15,-22 0-15,22 0 0,-21 0 0,21 0 16,0 0-16,-1 0 0,1 0 16,0 0-16,21 21 31,21-21-31,22 0 0,-1 0 15,0 0-15,22 0 0,-22 0 16,22 0-16,-1 0 0,1 0 0,-1 0 16,22 0-16,-22 0 0,22 0 15,-22 0-15,22 0 0,-21-21 16,-1 21-16,1 0 0,-1-21 0,-21 21 16,22 0-16,-43-22 0,21 22 15,-20 0-15,-1 0 0,0 0 0,-21-21 16,-21 21-1,0 0 1,-1 0-16,1-21 0,0 21 16,0 0-16</inkml:trace>
  <inkml:trace contextRef="#ctx0" brushRef="#br0" timeOffset="61837.38">3641 4995 0,'21'22'62,"0"-1"-62,0-21 0,0 21 0,0-21 16,1 0-16,20 0 0,-21 21 0,0-21 15,22 0-15,20 0 16,-42 0-16,0 0 16,1 0-16,-1 0 0,-21 21 15,0 0-15,0 1 16,0-1-16,-21 0 0,-22 21 16,22-21-16,-21 1 0,21 20 15,-22-21-15,1 21 0,0 1 0,-1-22 16,1 21-16,0-21 0,-1 1 15,22 20-15,-21-21 0,21-21 0,-1 21 16,22 0-16,-21-21 16,21-21-1,0 0-15,0 0 0,21 0 0,1 0 16</inkml:trace>
  <inkml:trace contextRef="#ctx0" brushRef="#br0" timeOffset="63129.71">4106 7387 0,'21'0'15,"1"0"1,-22-21-16,0 0 0,21 0 15,-21 0-15,21-1 0,-21 1 16,21 0-16,-21 0 0,0-21 16,21 20-16,-21 1 0,21-21 0,-21 21 15,22-22-15,-22 22 0,0-21 16,0 21-16,21-22 0,-21 22 0,0 0 16,21 0-16,-21 42 31,0 0-31,0 0 0,0 22 15,0-22-15,0 21 0,0 1 16,0-1-16,0 0 0,0 1 0,-21 20 16,21-21-16,-21 1 0,21-1 15,-22 43-15,22-64 16,0 21-16,0 1 0,0-22 0,-21 21 16,21-21-16,0 0 0,-21 1 0,21-1 15,0 0-15,-21 0 0,21 0 16,-21 0-16,0 1 0,-1-1 15,1-21-15,0 0 0,0 21 16,0-21-16,0 0 0,-22 0 16,22 0-16,0 0 0,-21 0 0,20 0 15,-20 0-15,-21 0 0,41 0 16,1 0-16,21-21 16,21 0-1,1 21-15,-1 0 0,21 0 16,0-22-16,1 22 0,-1 0 15,0 0-15,1 0 0,20-21 0,-20 21 16,20 0-16,-21 0 0,22-21 0,-22 21 16,1 0-16,-1 0 0,0 0 15,1 0-15,-22 0 0,0 0 0,0 0 16,0-21-16</inkml:trace>
  <inkml:trace contextRef="#ctx0" brushRef="#br0" timeOffset="63461.76">5270 7620 0,'22'0'0,"-44"0"0,44 21 15,-22 0 1,-22 1-1,1-22 1,0 0-16,0 0 16,0 0-16,21-22 15,0 1-15,0 0 16,21 0-16,0 0 16,0 21-16,0-21 0,1 21 15,-1 0-15,0 0 0,0 0 0,0 21 16,-21 0-16,21 0 0,-21 0 15,0 0-15,0 1 0,0 20 0,-21-21 16,0 0-16,-21 22 0,21-22 0,-22 21 16,22-21-16,-21 0 0,21 1 15,-1-1-15,1 0 0</inkml:trace>
  <inkml:trace contextRef="#ctx0" brushRef="#br0" timeOffset="63936.64">6583 6795 0,'0'0'15,"-21"-22"1,-1 22-16,1 0 0,0 22 0,0-1 0,0 0 15,0 0-15,-1 21 0,1 1 0,0-1 16,0 0-16,-21 1 16,20-1-16,1 22 0,0-22 0,0 21 15,0-20-15,21-1 0,0 22 0,0-22 16,0-21-16,0 21 0,0 1 16,0-22-16,21 0 0,0-21 0,21 21 15,1-21-15,-1 0 0,0 0 0,1 0 16,-1-21-16,22 0 0,-22 0 0,21 0 15,-20-1-15,-1-20 0,0 21 16,1-21-16,-1-22 0,-21 22 16,0-1-16,1-20 0,-22-1 0,0 22 0,0-21 15,-22 20-15,1 1 16,0 0-16,0-1 0,-21 1 0,-1 21 16,1 0-16,0 21 0,-1 0 0,1 0 15,-22 0-15,22 0 0,0 0 16,21 0-16,-22 21 0,22 0 0,0 0 15,0 0-15,0 0 0,21 1 16,0-1-16,0 0 0,42-21 16,-21 0-16</inkml:trace>
  <inkml:trace contextRef="#ctx0" brushRef="#br0" timeOffset="64265.45">7175 6477 0,'0'0'0,"0"-42"16,0 21-16,22-1 0,-1 22 0,0 0 0,0 0 15,0 0-15,0 0 0,22 22 16,-22-22-16,0 42 0,21-21 16,1 21-16,-1 1 0,0-1 15,1 0-15,63 43 0,-43-21 16,1-22-16,-22 21 0,0 1 15,1-22-15,-1 22 0,-21-1 0,0 1 0,0-1 16,-21 1-16,0-1 0,0 1 16,0-1-16,-21 1 0,-21-1 15,0 22-15,-1-22 0,-20 1 0,-1-1 16,-20 1-16,-1-1 0,0-20 0,-21 20 16,22-20-16,-1-1 0,22 0 0,-1 1 15,1-22-15,20 0 0,1-21 16,21 0-16,0 0 0</inkml:trace>
  <inkml:trace contextRef="#ctx0" brushRef="#br0" timeOffset="64818.22">9610 6181 0,'0'0'15,"0"-21"-15,0-22 16,0 22-16,-22 21 0,1 0 15,0 0-15,0 0 0,0 0 0,-22 0 0,22 21 16,-21 22-16,21-22 16,-22 21-16,22 0 0,-21 22 0,21 21 15,-22-22-15,22 22 0,0-1 16,21 1-16,0 21 0,-21-21 0,21-1 16,0 1-16,0 0 0,0-22 0,0 22 15,0-22-15,0-20 0,21 20 16,0-21-16,0-20 0,1 20 0,20-21 15,-21-21-15,0 0 0,22 0 0,-1 0 16,0 0-16,1 0 0,-1 0 0,0-21 16,1 0-16,-1-22 15,21 22-15</inkml:trace>
  <inkml:trace contextRef="#ctx0" brushRef="#br0" timeOffset="65292.29">10139 6858 0,'-21'-21'0,"21"0"0,-22 21 0,22-21 16,0-1-16,0 1 0,0-21 0,0 21 15,0-22-15,0 22 0,0-21 16,22 0-16,-1 20 0,-21-20 0,21 21 16,0-21-16,0 20 0,-21 1 15,21 21-15,-21 43 31,0-22-31,-21 21 0,21 0 0,-21 1 16,0 20-16,0 1 0,0-22 16,21 22-16,0-1 0,-22-21 15,22 1-15,0 20 0,0-20 0,0-1 0,0 0 16,0 1-16,0-22 0,0 21 16,0-21-16,0 0 0,0 1 0,0-1 15,0 0 1,-21-21-16,0 0 15,-21 0-15,21 0 0,-22 0 0,1 0 16,0 0-16,-22 0 0,22 0 16,-1 0-16,1 0 0,21-21 15,0 21-15,0 0 0,-1 0 0,22-21 32,43 21-32,-22 0 15,21 0-15,-21 0 0,85-22 16,-63 22-16,20 0 0,-21-21 0,22 21 15,-22 0-15,1-21 0,20 21 16,-21 0-16,1-21 0</inkml:trace>
  <inkml:trace contextRef="#ctx0" brushRef="#br0" timeOffset="65512.17">10774 7239 0,'0'0'0,"21"0"15,-21 21-15,21 0 0,-21 1 16,0-1-16,0 0 0,0 0 16,0 0-16,0 0 0,-21 22 15,0-22-15,0 21 0,-22-21 0,22 22 16,-21-22-16,21 0 0,-22 0 16,22 22-16,0-22 0,-21 0 15,20-21-15,44-21 16</inkml:trace>
  <inkml:trace contextRef="#ctx0" brushRef="#br0" timeOffset="66059.28">11536 6858 0,'0'0'0,"0"-42"15,0 21 1,0-1-16,21 1 0,-21 0 16,0 0-16,21 0 0,0-22 15,0 22-15,-21-21 0,22 21 0,-1-22 16,-21 22-16,21-21 0,-21 21 16,21 21-16,-21-21 0,0-1 15,0 44-15,0-1 16,0 21-16,0-21 0,0 22 15,0 20-15,0-21 0,0 1 0,0 20 16,0-20-16,0-1 0,0 0 16,0 1-16,0-1 0,0 0 0,-21 1 15,21-22-15,0 21 0,-21-21 16,21 22-16,-21-22 0,21 0 16,0 0-16,-22-21 0,22 21 0,-21 0 15,0-21-15,0 0 0,0 0 16,0 0-16,-1 0 0,-20 0 15,21 0-15,-21 0 0,-1 0 0,22 0 16,-21 0-16,21 0 0,-1 0 0,1 0 16,42 0 15,1 0-31,20 0 0,-21 0 0,21 0 16,1 0-16,-1 0 0,0 0 15,1 0-15,-1 0 0,0 0 0,1 0 16,-1 0-16,0 0 0,43-42 15,-43 42-15,-20-21 0,20 21 16,-21-21-16,0 0 0,0-1 16,1 1-16,-1 0 0</inkml:trace>
  <inkml:trace contextRef="#ctx0" brushRef="#br0" timeOffset="66359.11">12255 6181 0,'0'0'0,"-21"-21"0,0-1 0,21 1 16,-21 21-16,21-21 15,21 21-15,0 0 0,0 0 16,1 0-16,20 21 0,-21 0 0,21 1 16,1-1-16,41 42 15,-20 1-15,-22-22 0,1 22 0,20 20 16,-21-20-16,1-1 0,-1 22 0,-21-22 15,-21 22-15,0-21 0,0-1 16,0 22-16,-42-22 0,21 1 16,-22 20-16,1-20 0,0-1 0,-1 1 15,-20-1-15,-1-20 0,1 20 0,-1-20 16,1-1-16,-22-21 0,22 21 16,20-20-16,1-22 0,0 0 0</inkml:trace>
  <inkml:trace contextRef="#ctx0" brushRef="#br0" timeOffset="66880.88">14309 6075 0,'0'0'0,"0"-21"0,-43-64 16,22 64-16,-21 0 0,21 21 16,-22 0-16,1 0 0,0 0 0,-1 21 15,1 0-15,0 21 0,-1 1 16,1 41-16,0 1 0,-1 21 0,22 0 15,-21 0-15,-1 21 0,22-22 16,0 22-16,0-21 0,0 0 0,21 0 16,0-21-16,0-1 0,0-20 15,0-22-15,42 22 0,-21-22 16,22-21-16,-1 0 0,0 0 0,1-21 16,20 0-16,-21 0 0,22 0 0,-1-21 15,1 0-15,-1 0 0,-20 0 16,20-22-16</inkml:trace>
  <inkml:trace contextRef="#ctx0" brushRef="#br0" timeOffset="67379.92">14626 6689 0,'0'0'0,"0"-21"0,-21-1 16,21 1-16,0-21 15,0 21-15,0 0 0,21-22 0,-21 22 16,21-21-16,0-1 0,-21 22 0,0-21 16,22 21-16,-22-22 0,21 22 15,-21 0-15,0 0 0,0 0 0,0 42 32,0 0-17,0 21-15,0 1 0,0-1 0,0 22 16,0-1-16,0 1 0,0-1 15,0-21-15,0 22 0,0-1 16,0-20-16,0 20 0,21-20 0,-21-1 16,0 0-16,0 1 0,0-1 15,0-21-15,0 0 0,0 22 0,0-22 16,0 0-16,-21 0 0,0 0 16,-1-21-16,1 0 0,-21 0 15,21 0-15,-22 0 0,22 0 0,-21 0 16,0 0-16,20-21 0,1 21 15,-21-21-15,21 21 16,21-21-16,0 0 0,21 21 16,0 0-16,0 0 0,0 0 15,22 0-15,-1-22 0,-21 22 16,22 0-16,-1 0 0,0-21 0,1 21 16,-1 0-16,0-21 0,22 21 15,-22-21-15,0 21 0,1 0 0,-1-21 16,0 21-16</inkml:trace>
  <inkml:trace contextRef="#ctx0" brushRef="#br0" timeOffset="67608.78">15642 6985 0,'21'0'16,"0"0"-1,-21 21 1,22 0-16,-22 1 0,0 20 0,0-21 15,0 0-15,0 22 0,-22-1 16,1-21-16,-21 21 0,21-20 0,-64 41 16,43-42-16,-1 22 0,22-22 15,-21-21-15,21 21 0,0 0 16,42-21 0,0-21-16,21 0 0</inkml:trace>
  <inkml:trace contextRef="#ctx0" brushRef="#br0" timeOffset="68036.46">16425 6625 0,'0'-21'0,"0"42"0,0-84 0,0 42 15,0-1-15,0-20 0,0 21 0,21 0 16,-21 0-16,43-1 0,-22 1 15,0 21-15,0 0 0,22 0 0,-22 0 16,21 0-16,-21 0 0,0 21 16,22 22-16,-22-22 0,0 21 0,-21-21 15,0 22-15,0-1 0,0 0 0,0 1 16,0-1-16,-21 0 0,0 1 16,0-22-16,-22 21 0,1-21 15,-22 22-15,1-22 0,-1 0 0,1 0 16,-1 0-16,1 1 0,-1-1 0,22-21 15,0 21-15,-1-21 0,22 0 16,0 21-16,21 0 0,0 0 16,21-21-16,0 0 0,1 22 15,20-22-15,0 0 0,1 0 16,20 0-16,-21 0 0,22 0 0,-1 0 16,-20 0-16,20 0 0,1-22 0,-22 22 15,22 0-15,-22-21 0,0 0 16,1 21-16,-22-21 0,21 0 15,0 21-15,-20-21 0,-1-1 0,0 1 16,21 0-16</inkml:trace>
  <inkml:trace contextRef="#ctx0" brushRef="#br0" timeOffset="68332.74">17208 5842 0,'0'0'0,"22"0"15,-1 0-15,0 0 16,21 21-16,43 22 0,-22-1 16,-20 0-16,20 22 0,1-22 15,-1 22-15,1-1 0,-1 22 0,-20-22 16,-1 22-16,0 0 0,1-1 15,-22 1-15,-21 0 0,-21-1 0,-22 1 16,1 0-16,-43-1 0,1 1 16,-22 0-16,-21-22 0,0 22 0,-170 84 15,128-84-15,0-22 0,-22 22 16,1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E570-E758-4A15-AE15-F53D4CBC6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20C0E-0F91-4BF7-AC89-58F75B352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BCD30-619C-43C1-B512-C0825882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0D0-9654-410B-822A-A521636E18E6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ECE2-84B7-487A-B8C3-825DE80B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C47D6-1A0D-4C49-B63D-D25EE7F4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0E25-9EF6-4B7A-8AD1-FA9E11C1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33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7999-54EB-4717-9018-8FD5188C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DC054-4E63-4101-B8D0-64DAAD01E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E174-9352-4325-B0C1-61F97F27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0D0-9654-410B-822A-A521636E18E6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AEFA9-4CC5-4C7E-B5E4-965D221B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7C55-6FF7-42C5-BEDE-D7D757D2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0E25-9EF6-4B7A-8AD1-FA9E11C1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2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694F9-5D44-4E08-A5C6-04EB4CB0E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60B69-C490-40EC-852B-F17D2B7AE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C61D7-28EB-469E-87DF-638D57E0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0D0-9654-410B-822A-A521636E18E6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A19E-CB46-451B-9E4C-5FA52EA1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D6BC4-F8E3-449A-9697-632EEB08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0E25-9EF6-4B7A-8AD1-FA9E11C1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53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D610-ECC8-4BE2-A9B5-F8FBBEEC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4735-8318-4E5B-8D3E-476B70BC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F762-13AA-47D1-A3BF-A1CDA276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0D0-9654-410B-822A-A521636E18E6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A01BF-5187-4CFB-B020-937175CF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792B-4E9D-47F7-BC31-979AD450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0E25-9EF6-4B7A-8AD1-FA9E11C1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04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85B3-F691-4940-910E-26290C33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484F9-E12A-400B-9BFB-AF694F9A3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1A09-36B6-478F-A3F1-A655F61B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0D0-9654-410B-822A-A521636E18E6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EB47B-9C5A-4F1E-A772-4C452218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25B35-E827-42A7-9D82-D3547D29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0E25-9EF6-4B7A-8AD1-FA9E11C1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55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C8C0-9550-41A1-BAAD-D87435F9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8ECD3-7050-4281-910E-F830C0820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545D4-36FC-43B9-9B11-3E3912F75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590EC-CC8B-41B0-8378-3CB33783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0D0-9654-410B-822A-A521636E18E6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72372-5D15-42C7-82EF-D0ED5643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895E9-83C4-4CA7-9376-8F929882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0E25-9EF6-4B7A-8AD1-FA9E11C1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82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EF3F-1610-4B48-B442-0533629B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33613-38C9-4635-A383-3D15030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469AD-81DE-4EFA-8184-65137201B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7F8D7-F3EC-419F-A949-A726CA7A4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6DBAE-B0AD-4690-9996-41EA0728E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0FB26-164A-4CF8-B543-BBC272E0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0D0-9654-410B-822A-A521636E18E6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BD8BF-0839-4C27-BCF3-C6543640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A7BBF-F40B-44E9-9C7F-73FF8919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0E25-9EF6-4B7A-8AD1-FA9E11C1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23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7FC6-B16E-434C-A4B4-465DE151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D78DA-8BB7-4606-90D9-7917B545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0D0-9654-410B-822A-A521636E18E6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DC808-F372-4D73-9083-4BDF4845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ED419-5D7D-43B7-A549-6CB84D8A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0E25-9EF6-4B7A-8AD1-FA9E11C1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26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A51A7-CAA3-47ED-A627-ED110107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0D0-9654-410B-822A-A521636E18E6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24888-F6EE-42BD-8DBE-10BEE128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65801-8E9C-4061-89D0-00888E60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0E25-9EF6-4B7A-8AD1-FA9E11C1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1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7136-3A02-4EBA-AACA-7B9F9EB5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1C45-3DDC-4D8C-9515-14725FB01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B825E-BDB6-4905-BBDA-63782E6AF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BBA16-B3E0-42EE-9239-C0918742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0D0-9654-410B-822A-A521636E18E6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E14D3-3E48-46C5-A2D5-B013C459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717EC-C38B-460D-9D8C-743CFCA0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0E25-9EF6-4B7A-8AD1-FA9E11C1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82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D873-1E28-445C-9D69-CB8E84BB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3245F-C61F-4708-8641-B1AF9101E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57D88-1ED2-42D6-8327-8A1419C3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061C3-8A8D-4662-A9C6-517D882E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0D0-9654-410B-822A-A521636E18E6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D7C7C-86B2-4C7F-9850-64854E96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364A9-C80A-4888-902F-AACE4536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0E25-9EF6-4B7A-8AD1-FA9E11C1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1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19106-B6AB-491B-AC29-39B9F4AF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BD62-CD7F-4B42-83ED-A6B0BC7B9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0163-3501-4E35-AC5B-6A56A494C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930D0-9654-410B-822A-A521636E18E6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4594E-E33D-49E7-B5B3-FA22EAC69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9228A-11DE-4E19-9149-B1C813C8D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30E25-9EF6-4B7A-8AD1-FA9E11C1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3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99D6-0FCE-4B8D-8936-441745391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EE5D7-585D-4689-A2E2-185CE1F0F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2E675F-F104-418C-ACCF-2958BAC263EA}"/>
                  </a:ext>
                </a:extLst>
              </p14:cNvPr>
              <p14:cNvContentPartPr/>
              <p14:nvPr/>
            </p14:nvContentPartPr>
            <p14:xfrm>
              <a:off x="365760" y="160200"/>
              <a:ext cx="9677880" cy="582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2E675F-F104-418C-ACCF-2958BAC263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50840"/>
                <a:ext cx="9696600" cy="58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4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99D6-0FCE-4B8D-8936-441745391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EE5D7-585D-4689-A2E2-185CE1F0F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842171-D418-4A2C-8246-35C9ECFF1757}"/>
                  </a:ext>
                </a:extLst>
              </p14:cNvPr>
              <p14:cNvContentPartPr/>
              <p14:nvPr/>
            </p14:nvContentPartPr>
            <p14:xfrm>
              <a:off x="38160" y="137160"/>
              <a:ext cx="9250920" cy="275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842171-D418-4A2C-8246-35C9ECFF17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27800"/>
                <a:ext cx="9269640" cy="27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187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99D6-0FCE-4B8D-8936-441745391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EE5D7-585D-4689-A2E2-185CE1F0F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8CF168-17BC-4544-838C-E8595A655BEC}"/>
                  </a:ext>
                </a:extLst>
              </p14:cNvPr>
              <p14:cNvContentPartPr/>
              <p14:nvPr/>
            </p14:nvContentPartPr>
            <p14:xfrm>
              <a:off x="419040" y="53280"/>
              <a:ext cx="8184240" cy="429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8CF168-17BC-4544-838C-E8595A655B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43920"/>
                <a:ext cx="8202960" cy="43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827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99D6-0FCE-4B8D-8936-441745391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EE5D7-585D-4689-A2E2-185CE1F0F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49A92C-E9DD-445A-B960-1A1004F5059B}"/>
                  </a:ext>
                </a:extLst>
              </p14:cNvPr>
              <p14:cNvContentPartPr/>
              <p14:nvPr/>
            </p14:nvContentPartPr>
            <p14:xfrm>
              <a:off x="373320" y="0"/>
              <a:ext cx="9548280" cy="448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49A92C-E9DD-445A-B960-1A1004F505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-9360"/>
                <a:ext cx="9567000" cy="45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51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99D6-0FCE-4B8D-8936-441745391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EE5D7-585D-4689-A2E2-185CE1F0F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47DE5-A32D-4D97-945A-A5CFF04E7B98}"/>
                  </a:ext>
                </a:extLst>
              </p14:cNvPr>
              <p14:cNvContentPartPr/>
              <p14:nvPr/>
            </p14:nvContentPartPr>
            <p14:xfrm>
              <a:off x="228600" y="0"/>
              <a:ext cx="6386040" cy="393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47DE5-A32D-4D97-945A-A5CFF04E7B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-9360"/>
                <a:ext cx="6404760" cy="39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2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99D6-0FCE-4B8D-8936-441745391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EE5D7-585D-4689-A2E2-185CE1F0F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D36766-2336-46D3-9EBA-3A55464B2E3B}"/>
                  </a:ext>
                </a:extLst>
              </p14:cNvPr>
              <p14:cNvContentPartPr/>
              <p14:nvPr/>
            </p14:nvContentPartPr>
            <p14:xfrm>
              <a:off x="845640" y="53280"/>
              <a:ext cx="5639400" cy="295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D36766-2336-46D3-9EBA-3A55464B2E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280" y="43920"/>
                <a:ext cx="5658120" cy="29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55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2021-04-05T10:38:16Z</dcterms:created>
  <dcterms:modified xsi:type="dcterms:W3CDTF">2021-04-05T12:13:45Z</dcterms:modified>
</cp:coreProperties>
</file>