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0:42:25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2836 0,'0'0'0,"0"85"187,0-64-187,-21-21 16,21 21-16,-21-21 15</inkml:trace>
  <inkml:trace contextRef="#ctx0" brushRef="#br0" timeOffset="2983.76">3133 783 0,'21'0'78,"0"0"-62,0-21-1,0 21-15,0-21 0,1 0 16,-1 0-16,0-1 16,0 22-16,0-21 0,0 0 0,1 0 15,-1 0-15,-21 0 0,0-1 16,0 1-16,0 0 0,0 0 15,0 0-15,0 0 0,0-1 0,-21 1 16,-1 21-16,-20-21 0,0 21 16,21 0-16,-22 0 0,-20 0 0,20 0 15,1 0-15,-21 0 0,-1 21 16,22 0-16,-22 1 0,1-1 16,20 0-16,-20 0 0,21 21 15,-1-20-15,1-1 0,0 0 16,20 21-16,1-21 0,0 1 0,21 20 15,0-21-15,0 0 0,0 0 16,21 22-16,0-22 0,1 0 16,20 0-16,-21 0 0,21 22 0,1-22 15,-22 0-15,21 0 0,1 0 16,-1 1-16,0-1 0,1 0 0,-1 0 16,0 0-16,-21 0 0,22 1 15,-22-1-15,21 0 0,-21 0 0,1 0 16,-22 0-16,0 1 15,0 20-15,0-21 0,0 0 0,0 0 16,-22 22-16,1-22 0,-21 0 0,21 21 16,-22-20-16,22-1 15,-21 0-15,0 0 0,-1 0 0,1-21 16,0 21-16,-1-21 0,-20 0 16,20 0-16,1 0 0,0 0 0,-1-21 15,1 0-15,0 0 0,-1 0 16,22 0-16,-21-22 0,0 22 15,20 0-15,1 0 0,0-22 0,0 22 16,21 0-16,0 0 0,-21 0 16,21 0-16,0-1 0,0 1 15,0 0 1,21 21 0,0 0-16,0 0 15,0 0-15,1 0 0,20 0 0,-21 0 16,21 0-16,-20 0 0</inkml:trace>
  <inkml:trace contextRef="#ctx0" brushRef="#br0" timeOffset="5416.91">3429 1461 0,'0'0'0,"0"21"0,0 0 16,21-21-16,-21 21 16,0 0-1,21-21-15,0 0 16,-21-21-1,0 0 1,22 0-16,-22 0 16,21-1-16,-21 1 0,0-21 15,0 21-15,21-22 0,0 22 16,0-21-16,0 21 0,1-22 0,-22 1 16,21 21-16,0 0 0,0 0 15,0-1-15,0 22 0,1 0 16,-1 0-1,-21 22 1,0-1-16,0 0 16,0 0-1,0-42 32,0 0-31,0 0-1,0-1-15,0 1 16,-21 21-16,-1-21 0,1 21 16,0 0-1,0 0-15,0 0 0,0 0 16,-1 0-16,1 21 16,21 0-16,0 1 0,-21-1 15,21 0-15,-21 0 0,21 0 16,-21 0-16,21 22 0,0-22 0,0 21 15,0-21-15,0 1 0,0 20 16,0-21-16,0 0 0,0 0 0,0 1 16,0-1-16,0 0 0,0 0 15,21 0-15,0-21 0,-21 21 0,21 1 16,0-22-16,1 0 0,-1 0 16,0 0-16,0 0 0,0 0 15,22 0-15,-22 0 0,0-22 16,0 22-16,0-21 0,0 0 0,22 0 15,-22 0-15,0 0 16,0-1-16,0 1 0,1 0 0,-1 0 16,-21-21-16,0 20 0,21 1 15,-21-21-15,0 21 0,0 0 0,0-22 16,0 22-16,0 0 0,0 0 16,-21 21-1,0 0 1,21 21-1,-22-21 1,22 21-16,0 0 16,22-21-1,-1 0 1,0 0-16,0-21 0,0 21 16,-21-21-16,0 0 15,21 21-15,1 0 0,-22-21 16,21 21-1,-21-22-15,0 44 32,0-1-17,0 0-15,0 0 16,0 0-16,0 0 0,0 1 0,0-1 16,0 0-16,0 21 0,0-21 15,0 1-15,0-1 0,0 0 16,0 0-16,21 0 15,-21 0-15,21-21 0,0 22 0,0-22 16,1 21-16,-1-21 16,0 0-16,0 0 0,0 0 15,22 0-15,-22 0 0,0 0 16,0-21-16,0 21 0,0-22 0,1 1 16,-1 21-16,0-21 0,0 0 15,0 0-15,-21 0 0,21-1 0,-21 1 16,22 0-16,-22-21 0,0 21 15,0-1-15,0 1 0,0 0 0,0 0 16,0 0 0,0 42 31,0 0-47,0 0 0,0 0 15,0 1-15,0-1 0,0 0 0,0 0 16,0 0-16,0 0 0,0 1 15,0 20-15,0-21 0,0 0 0,0 0 16,0 1-16,21-1 16,0-21-16,0 21 0,0-21 0,0 0 15,1 0-15,-1 0 0,21 0 0,-21 0 16,0 0-16,1 0 16,-1 0-16,21 0 0,-21-21 0,0 21 15,1-21-15,-1-1 0,0 22 16,0-21-16,0 0 0,-21 0 0,0 0 15,21 0-15,-21-22 0,0 22 16,0 0-16,0-21 0,0 20 0,0-20 16,0 0-16,0 21 0,-21-22 15,0 22-15,0-21 0,21 21 0,-21-1 16,0 1-16,-1 21 0,1 0 16,0-21-16,0 21 0,0 0 0,0 0 15,-1 21-15,1-21 16,0 21-16,0 1 0,0-1 0,0 0 15,-1 21-15,1-21 0,21 22 16,-21-1-16,21-21 0,0 22 0,0-22 16,0 21-16,0 0 0,0-20 15,0-1-15,0 21 0,0-21 0,21 0 16,-21 1-16,21-1 0,1 0 16,-1-21-16,0 21 0,0-21 0,21 0 15,-20 0-15,-1 0 0,21 0 16,-21 0-16,22 0 0,-22 0 15,21-21-15,-21 0 0,22 0 0,-22-1 16,21 1-16,-21 0 0,22 0 16,-22 0-16,0-22 0,0 22 0,21-21 15,-20 0-15,-1-1 0,0 1 16,-21 0-16,21-1 0,0 1 0,-21 0 16,21-1-16,-21 1 0,0 0 15,22-1-15,-22 22 0,21 0 0,-21-21 16,0 20-16,0 1 15,0 0-15,0 42 32,0 0-17,0 1-15,-21-1 0,21 21 0,-22 0 16,22-20-16,0 20 0,0 21 16,-21-20-16,21-1 0,-21 0 15,21 1-15,0-1 0,0 0 0,0 1 16,0-1-16,-21-21 0,21 22 15,0-22-15,0 0 0,0 21 0,0-21 16,0 1-16,0-1 16,21 0-16,0-21 0,-21 21 0,21-21 15,1 0-15,-1 0 0,0 0 0,0 0 16,0 0-16,0 0 0,1 0 16,20 0-16,-21-21 0,0 21 15,0-21-15,1 0 0,20-1 16,-21 1-16,0 0 0,0 0 0,1-21 15,-1 20-15,21-20 0,-21 0 16,-21 21-16,21-22 0,1-20 0,-1 20 16,0 1-16,-21 0 0,0-1 15,21 1-15,-21 0 0,21 21 0,-21-22 16,0 22-16,0 0 0,0 0 16,0 0-16,0-1 0,0 1 0,0 0 15,0 42 16,-21 0-31,0 1 0,21-1 16,-21 21-16,21-21 0,0 22 16,0 20-16,-21-21 0,21 1 0,-22 20 15,22-20-15,-21-1 0,21 0 16,0 1-16,0-1 0,0 0 0,0 1 16,0-1-16,0-21 0,0 0 15,0 0-15,0 22 0,21-22 0,1-21 16,-1 21-16,0 0 0,-21 0 15,21-21-15,0 0 0,0 0 0,1 0 16,-1 0-16,21 0 0,-21 0 16,0-21-16,1 21 0,20-21 0,0 0 15,-21 0-15</inkml:trace>
  <inkml:trace contextRef="#ctx0" brushRef="#br0" timeOffset="6219.98">6816 677 0,'0'0'0,"0"-21"0,0 0 16,-22 21-16,22-21 0,-21 21 15,0 0-15,0 0 16,21 21 15,-21 0-31,21 0 0,0 22 0,0-1 16,0 0-16,0 1 0,0 20 15,0-20-15,0 20 0,0 1 0,0-22 16,0 0-16,0 22 0,0-22 16,0 0-16,0 1 0,0-1 0,0 0 15,-21-20-15,21 20 0,0-21 16,0 0-16,0 0 0,0 1 0,0-1 15,0 0 1,0-42 0,0 0-1,-22-1-15,22 1 16,0 0-16,0-21 0,-21 21 0,21-1 16,0 1-16,0-21 0,0 21 15,0 0-15,21-22 0,1 22 0,-1 0 16,0 0-16,0-22 0,0 22 15,22 21-15,-22-21 0,21 0 0,-21 21 16,22 0-16,-1 0 0,-21 0 16,21 0-16,1 0 0,-22 21 0,21 0 15,-21 0-15,1 1 0,-1-1 16,-21 21-16,0-21 0,0 0 0,0 1 16,0 20-16,0-21 0,-21 0 15,-1 0-15,-20 22 0,21-22 16,-21 0-16,20 0 0,-20 0 0,21 1 15,-21-22-15,20 21 0,1-21 16,-21 0-16,21 0 0,0 21 0,-1-21 16,1 0-16,0 0 0,0 0 15,0 0-15,21-21 0,0 0 16,0-1 0,0 1-16,21 0 15,0 21-15,0-21 0</inkml:trace>
  <inkml:trace contextRef="#ctx0" brushRef="#br0" timeOffset="6884.42">7980 1185 0,'0'0'16,"0"-63"0,0 42-16,0 0 0,-21 21 0,-1-22 15,1 1-15,21 0 0,-42 21 16,21 0-16,0-21 0,-1 21 16,1 0-16,0 0 0,0 0 15,-21 0-15,20 21 0,1 0 0,-21 0 16,21 1-16,0-1 0,-1 21 15,1-21-15,0 22 0,0-1 0,0-21 16,0 21-16,21 1 0,-22-22 16,22 21-16,-21-21 0,21 22 0,0-22 15,0 0-15,0 0 0,0 0 16,0 1-16,21-1 0,1-21 0,-1 0 16,0 0-16,0 0 0,0 0 15,0 0-15,1 0 0,20 0 0,-21-21 16,21-1-16,-20 22 0,20-21 15,-21 0-15,0 0 0,22 0 16,-22-22-16,0 22 0,0-21 0,0 21 16,0-22-16,1 1 0,-22 0 15,0 21-15,0-22 0,0 22 0,0 0 16,0-21-16,0 20 16,0 1-16,0 42 31,0 1-31,0 20 0,0-21 15,0 0-15,-22 22 0,22-22 0,0 21 16,0-21-16,0 22 16,0-22-16,0 0 0,0 0 0,0 21 15,0-20-15,22-1 16,-22 0-16,21 0 0,0-21 16,0 0-16,0 0 0,0 0 15,1 0-15,-1 0 0,0 0 16,21 0-16,-21-21 0,1 21 0,-1-21 15,0 0-15,0-1 16,21 1-16,-20 0 0</inkml:trace>
  <inkml:trace contextRef="#ctx0" brushRef="#br0" timeOffset="7380.07">8488 1016 0,'0'0'0,"0"-21"15,0 0-15,0 0 16,0-1-16,21 22 0,-21-21 16,21 0-16,0 0 0,0 21 0,1-21 15,-1 21-15,0 0 0,0 0 16,0 0-16,0 0 0,1 0 0,-1 0 16,0 21-16,0 0 0,0 0 15,0 0-15,-21 22 0,0-22 16,22 21-16,-1-21 0,-21 22 15,0-1-15,0-21 0,0 22 0,0-22 16,0 21-16,0-21 0,0 0 0,0 1 16,0-1-16,0 0 0,-21 0 15,-1 0-15,1-21 0,21 21 0,-21-21 16,21-21 15,0 0-31,0 0 16,0 0-16,21-22 0,-21 22 15,21-21-15,1 0 0,-1-1 0,0-20 16,21 20-16,-21-20 16,22 21-16,-22-22 0,21 22 0,-21-1 15,22 22-15,-22 0 0,0 0 16,21 0-16,-20 0 0,-1 21 0,0 0 16,-21-22-16,21 22 0,-21 22 31,0-1-16,-21-21-15,0 21 16</inkml:trace>
  <inkml:trace contextRef="#ctx0" brushRef="#br0" timeOffset="8277.07">2984 1969 0,'0'0'0,"-21"0"0,0 0 16,0-22-16,0 22 0,0 0 15,-1 0 1,44 0 31,-1 0-47,0 0 15,21 0-15,-21 0 16,22 0-16,-1 0 0,0 0 0,22 0 16,-1 0-16,1 0 0,-1 0 15,22-21-15,0 21 0,-22 0 0,22 0 16,21 0-16,-22 0 0,1 0 15,0 0-15,21 0 0,-1 0 0,22 0 16,0 0-16,-21 0 0,21 0 0,0 0 16,0 0-16,0 0 0,21 0 15,-21 0-15,-21 0 0,21 0 0,0 0 16,-21 0-16,21 0 0,-21 0 16,0 0-16,21 0 0,-21-21 0,21 21 15,-22 0-15,22 0 16,-21-21-16,21 0 0,-21 21 0,0 0 15,21-21-15,-21 21 0,0 0 16,-1-22-16,1 22 0,-21-21 0,0 21 16,-1 0-16,1 0 0,-22 0 0,-20 0 15,20 0-15,-20 0 0,-1 0 16,0 0-16,-21 0 0,22 0 0,-22 0 16,0 0-16,0 0 15,-21-21 1,-21 21-1,0 0-15,-21 0 0,20-21 16,1 21-16,-21 0 0,0 0 16,-1 0-16</inkml:trace>
  <inkml:trace contextRef="#ctx0" brushRef="#br0" timeOffset="9175.54">3429 2011 0,'0'0'0,"-21"0"15,0 0-15,-1 0 0,1 0 16,0 0-16,0 21 0,-21-21 0,20 0 15,1 0-15,0 21 0,0-21 16,0 0-16,0 0 0,-1 0 0,1 0 16,0 0-16,0 0 15,0 21-15,0-21 16,-1 0 0,44 0 15,-1 0-31,0 0 0,0 0 15,21 0-15,-20 0 0,20-21 16,0 21-16,1 0 0,-1 0 0,21 0 16,-20 0-16,20 0 15,1 0-15,-1-21 0,1 21 0,-1 0 16,1 0-16,-1 0 0,1 0 16,20 0-16,-20-21 0,42 21 0,-22 0 15,22 0-15,0 0 0,21 0 16,-21 0-16,21-21 0,-21 21 0,21 0 15,-21 0-15,21 0 0,0 0 16,-22 0-16,22 0 0,-21 0 0,0 0 16,0 0-16,0 0 0,-22-21 15,22 21-15,0 0 0,0 0 16,0 0-16,0 0 0,21 0 0,-43 0 16,22 0-16,0 0 0,-21 0 15,20 0-15,-20 0 0,0 0 0,21-22 16,-22 22-16,1 0 0,0 0 15,-22 0-15,22-21 0,-22 21 0,1 0 16,-1 0-16,-20-21 0,-1 21 16,0 0-16,1 0 0,-1 0 0,-21-21 15,21 21-15,-20 0 0,20 0 0,-21 0 16,0 0-16,0 0 0,1-21 16,-1 21-1,-42 0 63,-1 0-62</inkml:trace>
  <inkml:trace contextRef="#ctx0" brushRef="#br0" timeOffset="13988.38">10774 4064 0,'0'-21'15,"0"0"1,0 0 0,0-1-16,0 1 15,0 0-15,0 0 16,0 0-16,0 0 16,0-1-1,0 1-15,0 0 16,0 0-1,-21 21 17,21 21-1,0 0-31,0 0 16,0 1-16,0-1 0,0 21 15,0-21-15,0 0 0,0 1 16,0-1-16,21 21 0,-21-21 0,21 22 15,-21-22-15,0 0 0,0 21 16,21-21-16,-21 22 0,21-22 16,-21 21-16,0 1 0,0-22 0,21 21 15,-21-21-15,0 22 0,22-1 16,-22-21-16,0 21 0,0 1 0,0-1 16,0 0-16,0 1 0,0-1 15,0 0-15,0 1 0,0-1 0,0 0 16,0 1-16,0-1 0,0-21 15,0 22-15,0-22 0,0 21 0,0-21 16,0 0-16,0 22 0,0-22 16,0 0-16,0 0 0,0 0 15,0-42 32,0 0-47,0 0 0,0 0 16,0 0-16,0-1 0,0-20 0,0 21 15</inkml:trace>
  <inkml:trace contextRef="#ctx0" brushRef="#br0" timeOffset="16016.78">10837 3831 0,'-21'0'0,"0"0"16,0 0 15,0 0-15,-1 0-16,1 0 15,42 0 32,1 0-31,-1 0-16,21 0 0,-21 0 16,0 0-16,22 0 0,-22 0 15,21 0-15,1 0 0,-1 0 0,0 0 16,1 0-16,20 0 0,-21 0 15,1-21-15,20 21 0,-20 0 0,20-21 16,1 21-16,-1 0 0,22 0 0,-1-21 16,1 21-16,0 0 0,21 0 15,-22-21-15,22 21 0,-21 0 0,-1 0 16,1-22-16,21 22 0,-21 0 16,-1 0-16,22-21 0,-21 21 15,21 0-15,-22 0 0,1-21 16,21 21-16,-22 0 0,1 0 0,-21-21 15,20 21-15,1 0 0,0 0 16,-1-21-16,1 21 0,0-21 0,-1 21 16,1 0-16,-22 0 0,22-22 0,0 22 15,-1 0-15,1 0 0,-21 0 16,20 0-16,1-21 0,0 21 0,-1 0 16,-20 0-16,20 0 0,1 0 15,0 0-15,-1 0 0,-20 0 0,21 0 16,-22 0-16,1 0 0,-1 0 15,1 0-15,-1 0 0,1 0 0,-1 0 16,1 0-16,-1-21 16,22 21-16,-22 0 0,1 0 0,-1 0 15,1 0-15,20 0 0,-41 0 16,20 0-16,1 0 0,-1 0 0,-20 0 16,20 0-16,-21 0 0,22 0 15,-22 0-15,1 0 0,-1-21 0,0 21 16,1 0-16,-1 0 0,0 0 15,1 0-15,-22 0 0,21 0 0,-21 0 16,0 0-16,1 0 0,-1 0 0,0 0 16,0 0-16,0 0 15,0 0-15,-21 21 63,0 0-63,0 0 15,0 1-15,0-1 0,-21-21 16,21 21-16,0 0 0,-21 0 0,21 0 16,0 1-16,0-1 0,0 0 15,-21 0-15,21 0 0,-21 0 0,21 1 16,-21 20-16,21-21 0,0 21 0,0-20 16,-22 20-16,22 0 0,-21 1 15,21-22-15,0 21 0,0 0 0,-21 1 16,21-22-16,-21 21 15,21 1-15,0-22 0,0 21 0,-21-21 16,0 22-16,21-22 0,-22 21 16,1-21-16,21 0 0,0 22 0,0-22 15,-21 0-15,21 0 0,-21 0 0,21 22 16,-21-22-16,21 0 0,0 0 16,0 0-16,0 1 0,0-1 0,0 0 15,-21 0-15,21 0 0,0 0 16,0 1-16,-22-1 15,22 0-15,0 0 16,0 0 0,-21-21-16,21 21 15,-21-21-15,0 0 16,0 22-16,0-22 16,-1 0-16,1 0 15,0 0-15,0 0 0,0 0 0,0 0 16,-1 0-16,-20 0 0,21 0 0,-21 0 15,-1 0-15,1 0 0,0 0 16,-1 0-16,1 0 0,0 0 0,-1 0 16,1 0-16,-22 0 15,22-22-15,0 22 0,-22 0 0,22 0 16,-22 0-16,1 0 0,21 0 0,-22 0 16,22-21-16,-22 21 0,22 0 15,-22 0-15,1 0 0,-1 0 0,1 0 16,-1-21-16,1 21 0,-1 0 15,-20 0-15,20 0 0,1-21 0,-1 21 16,1 0-16,-1 0 0,1 0 0,-1 0 16,1 0-16,20 0 0,-20 0 15,-1 0-15,1 0 0,-1 0 0,1-21 16,-1 21-16,1 0 0,-1 0 16,1 0-16,-1 0 0,1 0 15,-1 0-15,1 0 0,-1 0 0,1 0 16,-1 0-16,22 0 0,-21 0 15,20 0-15,-20-21 0,20 21 0,-20 0 16,-1 0-16,1 0 0,-22 0 16,22 0-16,-1 0 0,-20 0 0,20-22 15,1 22-15,-1 0 0,1 0 16,-1 0-16,22 0 0,-22 0 0,1 0 16,20-21-16,-20 21 0,21 0 0,-22 0 15,22 0-15,-22 0 0,22 0 16,0 0-16,-1 0 0,-20 0 0,20 0 15,1 0-15,-21 0 16,20 0-16,1 0 0,0 0 0,-1 0 16,-20 0-16,20 0 0,1 0 15,0 0-15,-1 0 0,1 0 0,0 0 16,-1 0-16,1 0 0,0 0 0,-1 0 16,1 0-16,0 0 0,-1 21 15,1-21-15,0 0 0,21 0 0,-22 0 16,22 0-16,0 22 0,-21-22 15,20 0-15,1 0 0,0 0 0,0 0 16,0 0-16,0 0 0,-1 21 16,1-21-16,0 0 15,0 0 17,0 0-1</inkml:trace>
  <inkml:trace contextRef="#ctx0" brushRef="#br0" timeOffset="16927.75">11176 4191 0,'0'0'0,"0"-21"16,0 42 31,0 0-47,0 0 0,0 1 15,0 20-15,0 0 0,0-21 16,0 22-16,0-1 0,0 0 0,0 1 16,0-22-16,0 21 0,0 1 15,0-1-15,-21-21 0,21 21 0,0 1 16,0-22-16,-21 0 0,21 0 16,0 0-16,0 1 0,0-1 15,0-42 16,0-1-31,0 1 16,21 0-16,-21 0 0,21 0 0,-21 0 16,21-22-16,-21 22 0,64-85 31,-43 85-31,0 0 0,-21 0 0,21 21 16,0-21-16,0 21 15,1 0 1,-22 21-16,21 0 0,-21 0 15,21 0-15,-21 22 0,21-22 16,-21 0-16,21 0 0,-21 21 16,0-20-16,21-1 0,1 0 0,-22 0 15,21 0-15,-21 0 0,21-21 0,0 0 16,-21 22-16,21-22 0,0 0 16,1 0-16,-1 0 0,0-22 15,0 22-15,0-21 0,0 0 16,-21 0-16,22 0 0,-22 0 0,21-22 15,-21 22-15,0 0 16,0-21-16,0-1 0,0 22 0,0-21 16,0-1-16,0 1 0,0-21 0,0 20 15,0 22-15,-21-21 0,21-1 16,-22 22-16,22 0 0,-21 0 0,21 0 16,0 42 30,0 0-46,0 0 0,0 0 16,0 1-16,0-1 16,0 0-16,0 0 0,21 0 15,1 0 1,-22 1-16</inkml:trace>
  <inkml:trace contextRef="#ctx0" brushRef="#br0" timeOffset="17348.13">11896 4699 0,'0'0'0,"0"21"15,21-21-15,0 0 16,0 0-16,0-21 16,0 21-16,1-21 0,-1 21 15,0-21-15,0 21 0,0-21 16,-21-1-16,21 22 0,-21-21 0,22 21 15,-22-21-15,0 0 0,0 0 16,0 0 0,-22 21-1,1 0-15,0 0 0,0 0 16,21 21-16,-21-21 0,0 21 16,-1 0-16,22 0 0,-21 0 15,21 1-15,-21-1 0,21 0 0,0 0 16,0 21-16,0-20 15,0-1-15,0 0 0,0 0 0,0 0 16,0 0-16,0 1 0,21-1 16,0-21-16,-21 21 0,22-21 0,-1 0 15,42 0 1,-42 0-16,1 0 0,-1 0 0,0 0 16,0-21-16,0 21 0,0-21 0,1-22 15,-1 22-15,0 0 0,0 0 16</inkml:trace>
  <inkml:trace contextRef="#ctx0" brushRef="#br0" timeOffset="17968">12509 4085 0,'0'0'0,"0"-21"16,0 0-16,0 0 0,0 42 31,-21 0-16,21 0-15,0 22 0,0-22 16,0 21-16,0-21 0,0 22 0,0-1 16,0 0-16,0 1 0,0-22 15,0 21-15,0 0 0,0 1 0,0-22 16,0 21-16,0-21 0,0 22 16,0-22-16,-21 0 0,21 0 15,0 0-15,0 1 0,0-1 0,0 0 16,0 0-16,0 0 15,0-42 17,0 0-32,0 0 15,0 0-15,0-1 0,0 1 0,0 0 16,0 0-16,0 0 0,0 0 16,21-1-16,0 1 0,-21 0 0,22 21 15,-1-21-15,-21 0 0,21 0 16,0 21-16,0-22 0,0 22 15,1 0-15,-1 0 0,0 0 0,0 0 16,0 0-16,0 0 0,1 0 16,-1 22-16,0-22 0,0 21 0,0 0 15,0 0-15,1-21 0,-1 21 16,-21 0-16,0 1 0,0-1 0,0 0 16,0 0-16,-21 0 0,-1 0 15,1 1-15,0-1 0,0 0 0,-21 0 16,20-21-16,1 21 0,-21 0 0,21-21 15,-22 0-15,22 22 0,0-22 16,0 0-16,0 0 0,0 0 0,-1 0 16,1 0-16,0 0 15,21-22 1,0 1 0,21 0-16,0 21 15,1-21-15,-1 0 0,0 0 0</inkml:trace>
  <inkml:trace contextRef="#ctx0" brushRef="#br0" timeOffset="18323.4">13335 4149 0,'0'-21'0,"0"42"0,0-64 0,0 22 15,0 0-15,-21 21 16,0 0-16,-1 21 31,22 22-31,0-22 0,0 21 16,0 0-16,0 1 0,0-1 16,0 0-16,0 1 0,0-1 0,0-21 15,0 22-15,0-1 0,0-21 16,0 21-16,0-20 0,0 20 0,0-21 15,0 0-15,0 0 0,0 1 16,0-1-16,0 0 0,0 0 16,0-42 15,22 21-31,-22-21 0,0 0 16,0-1-16,0-20 0</inkml:trace>
  <inkml:trace contextRef="#ctx0" brushRef="#br0" timeOffset="18743.83">12996 4297 0,'0'0'0,"-21"0"0,0-21 0,0 21 0,0-21 0,21-1 16,0 1 0,0 0-16,0 0 15,0 0-15,21 21 0,0-21 16,0 21-16,21 0 0,-20-22 0,20 22 15,0 0-15,22 0 0,-22 0 16,22 0-16,-22 0 0,21 22 0,-20-1 16,84 21-16,-85 0 0,22-20 15,-22 20-15,0-21 0,22 21 16,-43 1-16,21-22 0,-21 21 16,1 1-16,-22-22 0,0 21 0,0-21 15,-22 22-15,-20-22 0,21 21 16,-21-21-16,20 22 0,-20-22 0,0 0 15,-1 21-15,1-21 0,0 1 16,-1-1-16,1-21 0,0 21 0,-1 0 16,22-21-16,-21 0 0,21 21 15,0-21-15,-1 0 0,1 0 0,0 0 16,21-21 15,21 0-31,0 0 16,1 21-16,-1-21 15,0-1-15,21 1 0</inkml:trace>
  <inkml:trace contextRef="#ctx0" brushRef="#br0" timeOffset="19211.2">13928 4572 0,'0'0'0,"21"-21"15,0 21 1,-21-21-16,21 0 16,0 21-16,0 0 0,1-22 15,-1 22-15,0 0 0,0 0 16,0 0-16,0 0 16,1 0-16,-1 0 0,0 22 0,0-1 15,-21 0-15,21 0 0,0 0 16,1 0-16,-1 1 0,-21-1 0,21 21 15,-21-21-15,21 0 0,-21 1 16,0 20-16,0-21 0,0 0 0,0 0 16,0 1-16,0-1 0,0 0 15,0-42 17,0 0-32,0-1 15,0 1-15,0 0 0,0 0 16,0 0-16,0 0 0,0-22 0,0 22 15,0 0-15,0-21 0,0 20 16,0 1-16,0 0 0,0 0 0,0 0 16,21 0-16,0 21 0,1-22 15,-1 1-15,0 21 16,0 0-16,0 0 0,0 0 16,1 0-1</inkml:trace>
  <inkml:trace contextRef="#ctx0" brushRef="#br0" timeOffset="19485.05">14774 4466 0,'0'21'0,"0"1"15,0-1-15,0 0 16,0 0-16,0 0 15,0 0-15,0 1 0,0-1 0,0 0 16,0 0 0,0 0-16,0 0 0,0 1 0,0-1 15,0 0-15,0 0 16,0-42 31,0 0-47,0 0 0</inkml:trace>
  <inkml:trace contextRef="#ctx0" brushRef="#br0" timeOffset="19679.93">14711 4360 0,'-21'-21'15,"42"21"63,0 0-78,-21-21 16</inkml:trace>
  <inkml:trace contextRef="#ctx0" brushRef="#br0" timeOffset="20267.59">14880 4614 0,'0'-21'0,"0"-21"15,0 21 1,0 0 0,21 21-1,0 0-15,1 0 0,-1 0 16,0 0-16,0 0 15,0 21-15,0 0 0,-21 0 0,22 0 16,-22 0-16,21 1 0,-21-1 16,0 0-16,0 0 0,0 21 0,0-20 15,0-1-15,0 0 16,0 0-16,0 0 16,21-21-1,-21-21 1,21 0-16,-21 0 15,0 0-15,21-1 0,-21 1 16,21 0-16,-21-21 0,0 21 0,0-1 16,0 1-16,22 0 0,-22 0 0,21 0 15,-21 0-15,0-1 0,21 1 16,-21 0-16,21 21 0,0 0 0,-21-21 16,21 21-16,1 0 15,-1 0-15,0 0 16,0 0-1,0 0 1,-21 21 0</inkml:trace>
  <inkml:trace contextRef="#ctx0" brushRef="#br0" timeOffset="20694.34">15536 4636 0,'21'0'16,"1"0"-1,-1 0-15,0-22 16,-21 1-16,21 21 16,-21-21-16,0 0 15,0 0-15,-21 21 47,0 0-47,0 0 0,-1 0 0,22 21 16,-21-21-16,0 21 0,0-21 0,21 21 15,-21 0-15,0 1 16,21-1-16,-22 0 0,22 0 0,0 0 16,0 0-1,0 1-15,0-1 0,0 0 0,0 0 16,22 0-16,-1-21 0,0 21 15,0-21-15,0 0 16,0 22-16,1-22 0,-1 0 16,0 0-16,0 0 15,0 0-15,-21-22 0,21 1 16,1 0-16</inkml:trace>
  <inkml:trace contextRef="#ctx0" brushRef="#br0" timeOffset="21156.09">15854 4551 0,'21'-21'16,"0"0"15,0 21 0,0 0-31,-21 21 16,22 0-16,-22 0 16,21 0-1,-21 0-15,21-21 0,-21 22 16,0-1-16,0 0 0,0 0 16,21 0-16,-21 0 0,21 1 15,-21-1-15,0 0 0,0 0 0,0 0 16,0 0-16,0 1 15,0-1-15,0 0 0,0 0 32,0-42-17,0 0 1,0 0-16,0-1 16,0 1-16,21-21 0,-21 21 15,0 0-15,22-1 16,-22 1-16,0-21 0,0 21 0,21 0 15,-21-1-15,21 1 0,0 0 0,-21 0 16,21 0-16,0 0 0,-21-1 16,22-20-16,-1 42 0,0-21 0</inkml:trace>
  <inkml:trace contextRef="#ctx0" brushRef="#br0" timeOffset="21603.35">16849 3725 0,'0'0'0,"0"-21"32,0 42 15,0 1-32,0-1-15,0 0 0,0 0 0,0 21 16,0-20-16,0-1 0,0 0 15,0 21-15,-22-21 0,22 1 0,0-1 16,0 0-16,0 0 0,0 0 16,0 0-16,0 1 0</inkml:trace>
  <inkml:trace contextRef="#ctx0" brushRef="#br0" timeOffset="21863.26">16637 4170 0,'0'21'16,"21"-21"-1,0 0-15,0 0 16,1 0-16,-1 0 16,0 0-16,0 0 15,0 0-15,0 0 16,1 0-16,-1 0 16,0 0-1,-21-21-15,0 0 16,0 0-16</inkml:trace>
  <inkml:trace contextRef="#ctx0" brushRef="#br0" timeOffset="22152.1">16722 3789 0,'21'0'15,"0"0"-15,0 0 16,0 0-16,0 0 0,1 0 16,-1 0-16,0 0 15,0 0-15,0 0 31,0 0-15,-21-21 0</inkml:trace>
  <inkml:trace contextRef="#ctx0" brushRef="#br0" timeOffset="22764.66">17039 3620 0,'0'0'0,"-21"0"16,0 0-16,0-22 16,-1 22-16,1 0 15,0 0-15,0 0 0,0 0 0,0 0 16,-1 0-16,-20 22 0,21-22 15,-21 21-15,20 0 0,-20-21 0,0 21 16,21 0-16,-22 0 16,22 1-16,-21-1 0,21 0 0,-1 0 15,1 21-15,0-20 0,0 20 16,0-21-16,21 21 0,0 1 0,0-1 16,0-21-16,0 22 0,0-22 15,0 21-15,0-21 0,0 0 0,0 1 16,21-1-16,0 0 0,21 0 0,-20-21 15,-1 21-15,21-21 0,-21 0 16,22 0-16,-22 0 0,21 0 0,-21 0 16,22 0-16,-22 0 0,21 0 15,-21-21-15,0 21 0,1-21 0,-1 0 16,0 0-16,0-1 16,0 1-16,0 0 0,1-21 0,-1 21 15,-21-22-15,0 1 0,0 0 0,0-1 16,0 1-16,0 0 0,0 20 15,0-20-15,-21 0 0,-1 21 0,1-1 16,0 1-16,0 0 0,0 0 16,0 21-16,-1 0 0,1 0 0,0 0 15,0 0-15,0 0 16,0 0-16,-1 0 0,1 0 16,0 0-16,0 0 15,21 21-15,-21-21 31,21 21-31,0 0 0,-21-21 16</inkml:trace>
  <inkml:trace contextRef="#ctx0" brushRef="#br0" timeOffset="24104.54">1376 3916 0,'0'-21'16,"-21"21"-16,-1 0 31,22 21-16,-21 0 1,21 0-16,0 0 0,0 22 0,0 20 16,0-20-16,0 20 15,0 1-15,0-1 0,0 1 0,0 20 16,0-20-16,0 20 0,0 1 16,21 0-16,-21-1 0,0 1 15,0 0-15,0-22 0,0 22 0,0-22 16,0 1-16,0-22 0,0 22 15,0-22-15,0 0 0,0 1 16,0-22-16,0 0 0,0 0 0,0 0 16,0 1-16,0-44 31,22 1-31,-22 0 0,0 0 16,21 0-16,0-22 0,-21 1 15,0 0-15,21-1 0,0 1 16,-21-21-16,21-1 0</inkml:trace>
  <inkml:trace contextRef="#ctx0" brushRef="#br0" timeOffset="25880.05">1333 4085 0,'22'0'15,"-1"0"1,0 0-16,0 21 0,0-21 16,22 0-16,-22 0 0,21 0 15,0 0-15,-20 0 0,20 0 0,0 22 16,22-22-16,-22 0 0,0 0 15,22 0-15,-22 0 0,22 0 0,-1 0 16,22 0-16,0 0 0,-1 0 16,1 0-16,21 0 0,-22 0 15,22 0-15,-21 0 0,21 0 0,-22 0 16,22 0-16,0 0 16,0 0-16,21 0 0,-21 0 0,0 0 15,-1 0-15,1 0 0,-21 0 16,21 0-16,0 0 0,21-22 0,-22 22 15,22 0-15,-21 0 0,21-21 16,-21 21-16,0-21 0,0 21 0,0 0 16,-1 0-16,1 0 0,0-21 15,21 21-15,-21 0 0,0 0 0,0 0 16,-22 0-16,22 0 0,-21 0 16,21 0-16,-22 0 0,22 0 0,-21 0 15,-1 0-15,22 0 0,-21 0 16,0 0-16,-22 0 0,22-21 15,-22 21-15,1 0 0,-1 0 16,1 0-16,-1 0 0,-20 0 0,20-21 16,1 21-16,-22 0 0,21 0 15,1 0-15,-22 0 0,22-22 0,-1 22 16,-20 0-16,20 0 0,-21 0 16,22 0-16,-22-21 0,22 21 0,-22 0 15,0 0-15,22 0 0,-22-21 16,1 21-16,-1 0 0,0 0 15,1 0-15,-1 0 0,-21 0 0,21 0 16,-20 0-16,20 0 0,-21 0 16,0 0-16,22-21 0,-22 21 0,0 0 15,0 0-15,21 0 0,-20 0 16,-1 0-16,0 0 0,0 0 16,0 0-16,0 0 0,1 0 15,-1 0 1,-21 21 15,0 0-15,0 0-16,-21 1 15,21-1-15,-22 0 0,22 0 16,0 0-16,0 0 0,0 22 16,0-22-16,-21 0 0,21 21 0,-21-20 15,21 20-15,0 0 0,0-21 16,-21 22-16,21-1 0,-21-21 0,21 22 15,0-1-15,0-21 0,0 21 0,0 1 16,0-1-16,0 0 0,0-20 16,0 20-16,0 0 0,0 1 0,0-1 15,0 0-15,0 1 0,0-22 16,0 21-16,0 0 0,0-20 0,0 20 16,-21-21-16,21 0 0,0 22 15,-22-22-15,22 0 0,0 0 16,0 0-16,-21 0 0,21 1 0,0-1 15,0 0-15,0 0 16,0 0-16,0 0 16,0 1-16,0-1 0,0 0 15,0 0 1,0 0-16,0 0 16,0 1-16,-21-22 15,21 21 1,-21-21-16,0 0 15,0 21 1,-1-21-16,1 0 16,0 0-16,0 0 0,0 0 15,0 0-15,-22 0 0,22 0 16,-21 0-16,21 0 0,-22 0 0,1 0 16,0 0-16,20 0 0,-20 0 0,-21 0 15,20 0-15,1 0 0,0 0 16,-22 0-16,22 0 0,-22 0 0,1 0 15,-1-21-15,1 21 0,-1 0 0,-20 0 16,20 0-16,1-21 0,-22 21 16,21 0-16,-20 0 0,-1 0 15,0 0-15,22-22 0,-22 22 16,1 0-16,-1 0 0,0 0 0,1 0 16,-1 0-16,0 0 0,1 0 15,-1 0-15,0 0 0,1 0 0,-1 0 16,-21 0-16,21 0 0,-20 0 0,20-21 15,-21 21-15,21 0 0,1 0 16,-1 0-16,0 0 0,1 0 0,-1 0 16,0 0-16,1 0 0,-1-21 15,0 21-15,1 0 0,-1 0 0,0 0 16,1 0-16,20 0 0,-20 0 16,-1 0-16,0 0 0,1 0 0,-1 0 15,-21 0-15,21 0 16,-20 0-16,-1 0 0,21 0 0,-21 0 15,22 0-15,-1 0 0,-21 0 16,21 0-16,1 0 0,-1 0 0,-21 0 16,22 0-16,-22 0 0,21 0 15,-21 0-15,22 0 0,-1 21 0,21-21 16,-20 0-16,20 0 0,-20 0 16,20 0-16,1 21 0,-1-21 15,1 0-15,20 0 0,-20 0 0,20 0 16,-20 0-16,21 0 0,20 0 15,-20 0-15,21 0 0,-21 0 16,20 0-16,1-21 0,0 21 16,0 0-1,0-21-15,21 0 32,0 0-17,0 0-15,21 21 16,0 0-16,0-22 0,-21 1 0,21 0 15,1 21-15,-1-21 0,0 0 16</inkml:trace>
  <inkml:trace contextRef="#ctx0" brushRef="#br0" timeOffset="26279.82">1524 4530 0,'0'0'0,"42"0"31,-21 0-31,22 0 0,-22 0 16,21 0-16,22 0 0,-22 0 16,0 0-16,22 0 0,-22 0 0,1 0 15,-1 0-15,0 0 0,1-21 16,-1 21-16,0 0 0,1 0 16,-22 0-16,21 0 0,-21 0 0,0 0 15,1 0-15,-1 0 0,-42 0 47,-1 0-47,1 0 0,0 0 0,-21 0 16,-1 21-16</inkml:trace>
  <inkml:trace contextRef="#ctx0" brushRef="#br0" timeOffset="26699.77">2053 4530 0,'-21'21'16,"21"0"0,0 0-16,0 0 15,0 1 1,0-1-16,0 0 0,0 0 0,0 0 16,0 0-16,0 1 0,21 20 15,-21-21-15,21 21 0,0 1 0,1-22 16,-22 21-16,21 1 0,-21-1 15,21-21-15,-21 21 0,0 1 16,0-22-16,0 21 0,0-21 0,0 22 16,-21-22-16,0 0 0,21 0 15,-22 0-15,1 1 0,0-1 16,0-21-16,21 21 0,-21-21 0,0 0 16,-1 0-16,1 0 0,0 0 15,0 0-15,0 0 0,0 0 16,-1-21-16,1 0 0,0 21 0,0-22 15,21 1-15,-21 21 0,21-21 16,-21 0-16,-1 0 16,22 0-16,0-1 0,0 1 15,22 0 1,-1 21-16,0 0 0,-21-21 16,21 21-16</inkml:trace>
  <inkml:trace contextRef="#ctx0" brushRef="#br0" timeOffset="27295.94">2815 4932 0,'0'0'0,"21"-21"0,-21 0 16,0-1-16,0 1 15,-21 21-15,21-21 0,-21 21 16,-21 0-16,20 0 0,1 0 16,0 0-16,-21 0 0,21 0 0,-1 21 15,-20 0-15,21 1 16,0-1-16,0 0 0,-1 0 0,1 21 16,0-20-16,21 20 0,0-21 15,-21 21-15,21-20 0,0 20 0,0-21 16,0 21-16,0-20 0,0-1 15,0 0-15,0 0 0,21 0 16,0-21-16,0 0 16,1 0-16,-1 0 0,0 0 15,0 0-15,0 0 0,0 0 0,22 0 16,-22-21-16,0 0 0,0 0 16,0 0-16,1-1 0,-1 1 15,0 0-15,0 0 0,0-21 0,-21 20 16,21 1-16,-21-21 0,22 21 15,-22-22-15,21 22 0,-21 0 0,0 0 16,0 0-16,0 0 0,0 42 31,0 0-15,0 0-16,0 0 16,0 22-16,0-22 0,0 0 0,0 0 15,0 0-15,0 22 0,0-22 16,0 0-16,21 0 0,-21 0 0,0 0 15,21 1-15,0-22 32,0 0-17,-21-22-15</inkml:trace>
  <inkml:trace contextRef="#ctx0" brushRef="#br0" timeOffset="27588.09">3133 4784 0,'0'21'31,"0"0"-31,0 0 16,0 22-16,0-22 0,0 0 0,0 21 15,21-21-15,-21 22 0,21-22 16,-21 0-16,0 21 0,0-20 15,0-1-15,0 0 0,21 0 0,-21 0 16,0 0-16,21 1 0,-21-1 16,21-21-1,1 0 1,-22-21 0,21-1-16,0 1 15</inkml:trace>
  <inkml:trace contextRef="#ctx0" brushRef="#br0" timeOffset="27895.92">3598 4826 0,'-21'0'31,"21"21"-31,-21-21 0,0 21 15,0 1-15,-1-1 16,1 0-16,0 0 0,0 0 16,0 22-16,21-22 0,-21 0 15,-1 21-15,1-21 0,0 1 0,21 20 16,-21-21-16,21 0 0,-21 0 16,21 1-16,-21-1 0,21 0 0,0 0 15,0 0 1,21-21-1,0 0 1,0-21-16,0 21 0,0-21 16</inkml:trace>
  <inkml:trace contextRef="#ctx0" brushRef="#br0" timeOffset="28483.47">4022 4890 0,'0'0'0,"0"-43"16,-22 43-16,1-21 0,0 21 16,0 0-16,0 0 15,0 0-15,21 21 0,-22 0 16,1 1-16,0-1 15,0 0-15,0 0 0,0 21 0,21-20 16,-22 20-16,1-21 0,21 21 16,-21-20-16,21 20 0,0-21 0,0 0 15,0 0-15,0 1 0,0-1 16,0 0-16,0 0 0,21-21 0,0 0 16,1 21-16,-1-21 0,0 0 15,0 0-15,0 0 0,0 0 16,1-21-16,-1 0 0,0 0 15,0 21-15,0-21 0,0-1 16,1 1-16,-1 0 0,-21 0 16,21-21-16,0 20 0,0 1 15,-21-21-15,0 21 0,0 0 0,21-22 16,-21 22-16,0 0 0,0 0 16,0 0-16,0-1 0,0 44 31,0-1-31,0 0 0,0 0 15,0 0-15,0 22 0,0-22 0,0 0 16,0 0-16,0 21 0,0-20 16,0-1-16,0 0 15,0 0-15,0 0 0,22 0 16,-1-21 0,0 0-1,0 0-15,0 0 0,0-21 0,-21 0 16,43 21-16,-22-21 0,0 0 0</inkml:trace>
  <inkml:trace contextRef="#ctx0" brushRef="#br0" timeOffset="29047.57">5059 4551 0,'21'-42'16,"-21"20"-1,-21 22 1,0 0-16,-1 0 0,1 0 0,-21 0 16,21 0-16,-22 0 0,1 0 15,21 0-15,-21 22 0,-1-1 0,22-21 16,-21 21-16,21 0 0,-1-21 15,1 21-15,0 0 0,0 1 0,21-1 16,0 0 0,0 0-16,0 0 15,0 0-15,21-21 0,0 22 16,0-1-16,1 0 0,-1 0 0,0 21 16,21-20-16,-21-1 0,1 0 0,20 21 15,-21-21-15,0 1 0,0-1 16,-21 0-16,0 0 0,22 0 0,-22 0 15,0 1-15,0-1 0,0 0 16,0 0-16,-22 0 0,1 0 0,0-21 16,0 22-16,0-22 0,-22 0 15,22 21-15,-21-21 0,21 0 16,-22 0-16,22 0 0,0 0 0,-21 0 16,21-21-16,-1 21 0,1-22 15,0 22-15,0-21 0,0 21 0,0-21 16,21 0-16,0 0 15,0 0 1,0-1 0,21 1-16,0 21 0,-21-21 15,21 21-15,0-21 0,0 21 0</inkml:trace>
  <inkml:trace contextRef="#ctx0" brushRef="#br0" timeOffset="29931.57">5292 4763 0,'0'0'0,"0"-22"0,-22 22 16,1 0-16,0 0 15,0 0-15,21 22 0,-21-22 16,0 21-16,21 0 16,0 0-16,-22 0 0,1 0 0,21 22 15,0-22-15,0 21 0,0-21 0,-21 22 16,21-22-16,0 21 0,0-21 16,0 1-16,0 20 0,0-21 0,0 0 15,21-21-15,-21 21 0,0 1 16,21-22-16,1 0 0,-1 0 0,0 0 15,0 0-15,0 0 16,0 0-16,1 0 0,-1 0 0,21-22 16,-21 22-16,0-21 0,1 0 15,-1 0-15,0 0 0,0 0 16,0-1-16,0 1 0,1 0 0,-22 0 16,0 0-16,21-22 0,-21 22 15,0 0-15,0 0 0,0 0 0,0 0 16,0-1-16,-21 22 15,-1 0-15,1 0 16,0 0-16,21 22 0,0-1 16,0 0-1,0 0-15,0 0 0,0 0 16,0 1-16,0-1 16,0 0-16,21-21 0,0 21 15,-21 0-15,22 0 0,-22 1 16,21-1-16,0 0 0,0 0 15,-21 0-15,0 0 16,21-21-16,-21 22 16,21-22-16,1 0 15,-1 0 1,0-22-16,-21 1 0,21 21 16,0-21-16,-21 0 0,21 21 0,1-21 15,-22 0-15,21-1 0,-21 1 16,21 0-16,-21 0 0,0 0 15,21 0-15,-21-1 0,0 1 16,21 0-16,-21 42 31,0 0-15,0 1-16,0-1 0,0 0 16,0 0-16,0 0 15,0 0-15,0 1 0,0-1 16,0 0-1,0-42 32,0 0-31,0-1-16</inkml:trace>
  <inkml:trace contextRef="#ctx0" brushRef="#br0" timeOffset="30113.55">5884 4826 0,'0'0'0,"0"-21"0,-21 21 0,21-21 16,0 0 15,0-1 16,0 1-47</inkml:trace>
  <inkml:trace contextRef="#ctx0" brushRef="#br0" timeOffset="30525.32">5948 4974 0,'0'0'0,"0"21"16,0 1 15,0-1-31,21 0 16,0 0-16,-21 0 16,0 0-16,21 1 0,0-1 15,-21 21-15,0-21 0,0 0 0,22 22 16,-22-22-16,21 21 0,-21-21 0,0 22 15,0-22-15,0 21 0,0 1 16,0-1-16,0 0 0,0 1 0,0 20 16,0-21-16,0 1 0,-21-1 0,21 0 15,-22 1-15,22-1 16,0 0-16,-21 1 0,21-22 0,-21 21 16,21-21-16,0 1 0,-21-1 0,21 0 15,0 0-15,0-42 31,0 0-31,0 0 0,0-1 16,21 1-16,0-21 0,-21 0 16,21-1-16</inkml:trace>
  <inkml:trace contextRef="#ctx0" brushRef="#br0" timeOffset="30867.64">6054 4995 0,'0'0'0,"-22"-21"16,22 0-16,0 0 16,0 0-16,0 0 0,22-1 15,-1 1-15,0 21 16,0-21-16,0 21 0,0 0 16,1 0-16,-1 0 0,0 21 15,-21 0-15,21 1 16,-21 20-16,21-21 0,-21 0 15,0 22-15,0-22 0,0 0 16,0 21-16,0-21 0,0 1 0,-21-1 16,0 0-16,0 0 0,21 0 0,-21-21 15,-1 21-15,1 1 0,0-22 16,21 21-16,-21-21 16,21-21 15,0-1-31,0 1 0,21 21 15,0-21-15</inkml:trace>
  <inkml:trace contextRef="#ctx0" brushRef="#br0" timeOffset="31191.67">6498 4509 0,'0'21'0,"0"0"16,0 0-16,-21 0 15,0 22-15,0-22 0,-1 21 0,22 0 16,0-20-16,-21 41 0,21-21 16,-21 1-16,21-1 0,0 0 0,0 1 15,0-22-15,0 21 0,0 1 0,0-22 16,0 0-16,0 0 15,0 0-15,0 0 0,0 1 0,21-1 16,0-21 0,1 0-16,-1 0 15,0-21-15,0-1 16,-21 1-16,0 0 0</inkml:trace>
  <inkml:trace contextRef="#ctx0" brushRef="#br0" timeOffset="31412.06">6498 4868 0,'0'0'0,"21"0"0,0 0 0,-21-21 16,22 21-16,-1 0 0,0 0 0,-21-21 15,21 21-15,-21-21 0,21 21 16,0 0-16,-21-21 16,0 0-1</inkml:trace>
  <inkml:trace contextRef="#ctx0" brushRef="#br0" timeOffset="32427.71">6985 4678 0,'21'-21'78,"0"21"-78,0 0 16,1-21-16,-1 21 0,0 0 0,0-22 15,0 22-15,0-21 0,1 0 0,-1 21 16,0-21-16,0 21 0,-21-21 15,21 0-15,-21-1 0,0 1 16,0 0 0,-21 0-16,0 21 0,0 0 0,0-21 15,-1 21-15,-20 0 0,21 0 16,-21 0-16,20 0 0,-20 21 0,21 0 16,0-21-16,-22 21 0,22 0 0,0 1 15,0 20-15,0-21 16,21 0-16,0 0 0,0 22 0,0-22 15,0 0-15,0 21 0,0-20 16,0-1-16,21 0 0,-21 0 0,21 0 16,21 0-16,-20-21 0,-1 22 15,0-22-15,0 0 0,0 21 0,0-21 16,1 0-16,-1 0 0,-42 0 62,-1 0-62,1 0 0,-21 0 0,21 0 0,-22 0 16,1 21-16,21 0 0,-21-21 16,20 21-16,1 0 0,0-21 15,0 22-15,0-1 0,21 0 0,0 21 16,0-21-16,0 1 0,0-1 16,0 0-16,0 0 0,0 0 0,0 0 15,21 1-15,0-22 16,0 0-16,-21 21 0,21-21 0,1 0 15,-1 0-15,0 0 0,21 0 16,-21 0-16,1 0 0,-1 0 16,0 0-16,0-21 0,0 21 15,0-22-15,1 1 0,-1 21 0,0-21 16</inkml:trace>
  <inkml:trace contextRef="#ctx0" brushRef="#br0" timeOffset="32679.7">7324 4953 0,'0'0'0,"0"21"32,0 0-17,0 1-15,0-1 16,0 0-16,21 0 0,0 0 16,0 0-16,-21 1 0,0-1 15,0 0-15,21-21 0,-21 21 16,0 0-16,21-21 0,-21 21 15,22-21 17,-1-21-17,-21 0-15,0 0 16,0 0-16</inkml:trace>
  <inkml:trace contextRef="#ctx0" brushRef="#br0" timeOffset="32888.16">7514 4995 0,'-21'0'31,"21"22"-31,-21-22 16,0 21-16,-1 0 0,22 0 15,-21-21-15,0 21 0,0 0 0,21 1 16,-21-1-16,0 0 0,-1 0 0,22 0 16,0 0-16,-21-21 0,21 22 15,-21-22-15,21 21 0,21-21 31,0-21-15,1 21-16,-22-22 0</inkml:trace>
  <inkml:trace contextRef="#ctx0" brushRef="#br0" timeOffset="33331.42">7599 5101 0,'0'21'16,"21"-21"31,0-21-32,0 0-15,0 0 0,1 0 16,-22 0-1,0-1-15,0 1 32,-22 21-17,1 0-15,21 21 0,-21-21 16,0 22-16,0-1 16,0 0-16,21 0 0,-22 0 0,22 0 15,0 1-15,0-1 0,0 0 16,0 0-16,0 0 15,0 0-15,0 1 16,22-22 0,-1 0-1,0 0-15,0 0 16,0 0-16,0 0 16,-21-22-16,22 22 0,-22-21 0,21 21 15</inkml:trace>
  <inkml:trace contextRef="#ctx0" brushRef="#br0" timeOffset="33820.17">7916 5038 0,'0'21'47,"-21"-21"-47,21 21 16,-21 0-16,21 0 0,0 1 15,-21-1-15,21 0 0,-21 0 16,21 0-16,0 0 16,0 1-16,21-22 47,0 0-47,0 0 15,0-22 1,0 1-16,1 0 15,-22 0-15,21 0 0,-21 0 16,21-1-16,-21 1 0,21 21 16,-21-21-16,0 42 47,0 0-47,0 1 15,0-1-15,0 0 16,-21 0-16,21 0 15,0 0 1,0-42 31,0 0-47,0 0 16</inkml:trace>
  <inkml:trace contextRef="#ctx0" brushRef="#br0" timeOffset="34147.99">8234 4593 0,'0'21'47,"0"1"-47,0-1 0,0 0 15,-21 0-15,21 0 0,-22 22 0,22-22 16,-21 21-16,21-21 0,0 22 16,0-1-16,-21-21 0,0 21 0,21 1 15,-21-22-15,21 0 0,0 21 16,0-20-16,-21-1 0,21 0 0,0 0 16,0 0-16,-22 0 0,22 1 31,22-22 0,-1-22-15</inkml:trace>
  <inkml:trace contextRef="#ctx0" brushRef="#br0" timeOffset="34540.76">8276 5144 0,'0'21'16,"0"0"0,-21 0-16,0 0 15,21 0-15,0 1 16,0-1 0,0 0-16,21-21 46,0 0-46,-21-21 16,21 21-16,-21-21 16,21 21-16,-21-22 0,0 1 15,0 0-15,0 0 16,0 0-16,0 0 16,-21 21 15</inkml:trace>
  <inkml:trace contextRef="#ctx0" brushRef="#br0" timeOffset="34931.48">8445 5080 0,'22'0'15,"-22"21"17,0 0-17,0 1-15,0-1 0,0 0 16,0 0-16,0 0 15,0 0-15,0 1 0,0-1 16,0 0-16,-22-21 0,22 21 16,0-42 46,0 0-62,22 0 0,-22-1 16,0 1-16,21 0 15,-21 0-15,0 0 0,21 21 16,0 0-16,-21-21 16,0-1-16,21 22 0,-21-21 15,21 21-15,-21-21 0,22 0 16,-22 0-16</inkml:trace>
  <inkml:trace contextRef="#ctx0" brushRef="#br0" timeOffset="35224.31">7895 4763 0,'21'-22'31,"0"22"-31,1 0 0,-1 0 16,0 0-16,21-21 0,-21 21 0,1 0 15,-1 0-15,21-21 0,-21 21 0,0-21 16,1 21-16,-1 0 0,0-21 16,0 21-16,-21-21 0,21 21 15,-21-22-15,21 22 0,-21-21 16</inkml:trace>
  <inkml:trace contextRef="#ctx0" brushRef="#br0" timeOffset="35645.08">8721 3979 0,'0'0'0,"-22"0"31,22 22-16,-21-1-15,21 0 0,-21 0 16,21 0-16,0 0 0,0 1 16,0-1-16,0 0 0,0 0 0,-21 0 15,21 22-15,0-22 0,0 0 0,0 0 16,0 0-16,0 0 0,0 1 16,0-1-16,0 0 15</inkml:trace>
  <inkml:trace contextRef="#ctx0" brushRef="#br0" timeOffset="35947.92">8467 4424 0,'0'21'32,"0"0"-32,0 0 15,21 1 1,0-22 0,0 0-16,0 0 15,0 0-15,1 0 0,-1 0 16,0 0-16,0 0 15,0 0-15,0 0 0,1 0 16,-22-22 0,21 22-16,-21-21 0,21 21 0,-21-21 15,0 0 1,0 0-16,0 0 16,0-1-16</inkml:trace>
  <inkml:trace contextRef="#ctx0" brushRef="#br0" timeOffset="36187.78">8467 4106 0,'21'0'31,"0"0"-16,0 0-15,0 0 0,0 0 16,1 0-16,-1 0 0,0 0 16,0-21-16,0 21 0,0 0 15,1-21-15,-22 0 16,21 21-16</inkml:trace>
  <inkml:trace contextRef="#ctx0" brushRef="#br0" timeOffset="36991.83">8699 3852 0,'0'0'0,"-63"0"15,42 0-15,0 0 0,-1 0 16,-20 0-16,21 0 0,0 0 16,-22 0-16,22 22 0,0-22 15,0 21-15,-21-21 0,20 21 0,1-21 16,0 21-16,0 0 0,0 0 16,0 1-16,-1-1 0,1 0 0,0 21 15,21-21-15,-21 1 0,21 20 16,-21-21-16,21 21 0,-21 1 0,21-22 15,0 21-15,0-21 0,0 22 16,0-22-16,0 21 0,0-21 0,0 1 16,0 20-16,21-21 0,0 0 0,-21 0 15,21 1-15,0-1 0,0 0 16,-21 0-16,22 0 0,-1 0 0,0 1 16,0-1-16,0-21 0,0 21 15,1-21-15,-1 0 0,0 0 16,21 0-16,-21 0 0,1 0 15,20 0-15,-21 0 0,21 0 0,-20 0 16,20 0-16,0-21 0,-21 21 0,22-21 16,-22 21-16,21-22 0,-21 1 15,22 21-15,-22-21 0,0 21 0,0-21 16,22 0-16,-22 21 0,0-21 16,0-1-16,0 1 0,-21 0 0,21 0 15,1 0-15,-1 0 0,0-1 0,-21 1 16,0 0-16,21-21 0,-21 21 15,0-1-15,0-20 0,0 21 0,0-21 16,0 20-16,0 1 16,0-21-16,0 21 0,0 0 0,0-1 15,-21-20-15,0 21 0,0 0 0,21 0 16,-22-1-16,-20 1 0,21 0 16,0 0-16,0 21 0,-1-21 0,-20 0 15,21-1-15,0 22 0,-22-21 16,22 21-16,0-21 0,-21 0 15,21 21-15,-22 0 0,22-21 0,0 21 16,0 0-16,0-21 0,-1 21 16,1 0-16,0 0 0,0 0 0,0 0 15,0 0-15,-1 0 0,1 0 16,0 0-16,0 21 16,0 0-16,0 0 15,-1 0-15,22 0 0,-21-21 0,0 22 16,21-1-16,-21 0 0,0 0 15</inkml:trace>
  <inkml:trace contextRef="#ctx0" brushRef="#br0" timeOffset="41947.7">13483 3704 0,'0'0'0,"0"21"0,0 1 31,0-44 47,0 1-62,0 0-16,0 0 15,-21 21-15,21-21 16,-21 0-16,21-1 0,0 1 15,-21 0-15,-1-21 0,22 21 16,-21-1-16,21 1 0,-21 0 16,0-21-16,21 21 0,-21-1 15,0-20-15,21 21 0,-22 0 0,1 0 16,0-1-16,0-20 0,0 21 16,-22-21-16,22 20 0,-21 1 15,21 0-15,0 0 0,-22 21 0,22-21 16,-21 0-16,21-1 0,-22 1 15,22 21-15,0-21 0,-21 0 0,20 0 16,1 21-16,0-21 0,0 21 16,0-22-16,0 1 0,-1 21 0,-20-21 15,21 21-15,0-21 0,0 0 16,-1 21-16,1-21 0,0-1 0,0 22 16,-21-21-16,20 0 15,1 21-15,-21-21 0,21 0 0,-22 21 0,22-21 16,-21 21-16,21-22 15,-22 22-15,1 0 0,0-21 0,21 21 16,-22 0-16,1 0 0,0-21 16,20 21-16,-20 0 0,21 0 0,-21-21 15,-1 21-15,22-21 0,0 21 16,-21 0-16,20-21 0,1 21 0,0 0 16,-21-22-16,21 22 0,-1 0 15,1-21-15,0 21 0,-21 0 0,21-21 16,-1 0-16,-20 21 0,21 0 15,0-21-15,-22 21 0,22 0 0,-21 0 16,21-21-16,-22 21 16,22 0-16,-21 0 0,21 0 0,-22 0 15,22 0-15,-21-22 0,0 22 16,20 0-16,-20 0 0,0 0 0,21 0 16,-22 0-16,22 0 0,-21 0 15,21 0-15,-22 0 0,22 0 0,-21 0 16,21 0-16,-22 0 0,22 0 15,0 0-15,0 0 0,-22 0 0,22 0 16,0 0-16,0 0 0,-21 0 16,20 0-16,1 0 0,-21 0 15,0 0-15,20 22 0,-20-22 0,21 0 16,-21 0-16,-1 0 0,22 0 16,-21 0-16,21 0 0,-22 0 0,1 0 15,21 0-15,-22 21 0,1-21 16,21 0-16,-21 0 0,-1 0 15,22 21-15,-21-21 0,21 0 0,-22 0 16,22 21-16,0-21 0,-21 0 16,20 0-16,1 21 0,-21-21 0,21 0 15,0 0-15,-22 21 0,22-21 16,-21 0-16,21 0 0,-22 22 16,22-1-16,-21-21 0,-1 0 0,22 21 15,-21-21-15,0 21 16,-1-21-16,-20 21 0,20-21 0,1 21 15,0-21-15,-1 22 0,22-22 16,-21 0-16,21 21 0,-22-21 0,22 0 16,0 21-16,0-21 0,0 0 15,-22 21-15,22-21 0,0 0 0,0 0 16,0 21-16,0-21 0,-1 0 16,1 21-16,0-21 0,0 0 0,0 22 15,0-1-15,-1-21 0,1 0 16,-21 0-16,21 21 0,0 0 0,-1-21 15,-20 21-15,21-21 0,0 21 16,0-21-16,-22 0 0,22 22 16,0-22-16,0 21 0,0-21 15,-22 0-15,22 21 0,0-21 16,0 21-16,0-21 0,-1 21 0,-20-21 16,21 21-16,0-21 0,0 22 15,-1-22-15,1 21 0,0-21 0,0 21 16,0-21-16,0 21 0,-1-21 15,1 21-15,0-21 0,21 21 0,-42-21 16,21 22-16,-1-1 0,1 0 16,0-21-16,0 21 0,0 0 15,0 0-15,-1 1 0,1-1 16,0-21-16,0 21 0,0 0 0,0 0 16,-1 0-16,1 1 0,0-22 15,0 21-15,0 0 0,0 0 0,-1-21 16,1 21-16,0 0 0,0 1 15,0-22-15,0 21 0,-1 0 16,1-21-16,0 21 0,0 0 0,0-21 16,0 21-16,-1 1 0,1-1 15,0 0-15,0-21 16,0 21-16,0 0 0,-1 0 16,1-21-16,21 22 0,-21-22 0,0 21 15,21 0 1,-21-21-16,0 21 0,-1 0 15,22 0 1,-21-21-16,21 22 0,-21-22 16,21 21-16,0 0 15,-21-21 1,0 0 0,21 21-1,0-42 63,0 0-46,0 0-32,0-1 15,0 1-15,0 0 16,0 0-16,0 0 15,0 0-15,0-1 0,0 1 16,0 0-16,0 0 16,0 0-16,0 0 0,21-1 15,-21 1-15,0 0 16,21 0-16,-21 0 0,0 0 0,0-1 16,0 1-16,0 0 15,21 0-15,-21 0 0,0 0 16,21 21-16,-21-22 0,0 1 31,0 42 32,0 1-63,0-1 15,0 0-15,0 0 0,0 0 16,0 0-1,0 1-15,0-1 0,0 0 0,0 0 16,0 0-16,0 0 0,-21 1 16,21-1-16,0 0 0,0 0 0,0 0 15,0 0-15,0 1 16,0-1-16,0 0 0,0 0 16,-21 0-16,21 0 15,0 1-15,0-1 0,0 0 31,21-21 94,0 0-125,-21-21 16,22 21-16,-1 0 0,0 0 16,-21-21-16,21 21 0,0-22 15,0 22-15,22 0 0,-22-21 16,0 21-16,0 0 0,22 0 0,-22-21 16,0 21-16,0 0 0,0 0 15,0 0-15,1 0 0,-1 0 16,0 0-16,0 0 0,0 0 15,0 0-15,1 0 0,-1 0 16,0 0-16,0 0 0,0 0 16,0 0-16,1 0 15,-1 0 1,0 0 0,0 0-1,-42 0 95,0 0-95,0 0-15,-1 0 0,1 0 16,0 0-16,0 0 0,-21 0 15,20 0-15,1 0 0,0 0 16,-21 0-16,21 0 0,-1 0 16,1 0-16,0 0 0,0 0 0,0 0 15,0 0-15,-1 0 0,1 0 16,0 0-16,0 0 16,0 21-16,0-21 0,-1 0 15,1 0-15,21 21 31,-21-21-15,0 0 0,0 0-1,0 0-15,-1 0 0,1 22 16,0-22-16,0 0 16</inkml:trace>
  <inkml:trace contextRef="#ctx0" brushRef="#br0" timeOffset="64032.28">1926 6795 0,'0'-22'78,"0"1"-46,-21 21 14,0 0-30,21 21-16,0 1 16,0-1-16,0 0 15,0 0-15,0 0 16,0 0 0,0 1-16,0-1 15,21-21 1,0 0-1,0 0 1,0 0 0,1 0-1,-22-21-15,21 21 0,-21-22 16,0 1-16,0 0 16,0 0-16,0 0 15,0 0 1,-21 21-16,-1 0 15,1 0 1,0 0-16,21 21 31,-21 0-31,21 0 16,0 0-16,0 0 16,0 1-1,21-22 16,0 0-15,0-22 0,-21 1-16,0 0 15,22 21-15,-22-21 0,0 0 16,0 0 0,-22 21-1,1 0-15,0 0 16,0 0-1,0 0-15,21 21 16,0 0-16,-21 0 16,21 0-16,0 0 15,21-21 17,0 0-1,0 0-31,-21-21 15,0 0 1,0 0 0,0 0-16,0 0 15,-21 21 1,0 0 0,21 21-1,0 0 1,0 0-1,0 0-15,0 0 16,0 1 0,21-22 15,0 0 0,-21-22 0,0 1-15,0 0 0,21 21-16</inkml:trace>
  <inkml:trace contextRef="#ctx0" brushRef="#br0" timeOffset="70828.28">2603 7218 0,'0'0'0,"-21"0"0,21 21 31,21-21 47,1-21-78,-1 0 16,0 0-16,0 21 0,0-22 15,0 1-15,1 0 0,-1 0 16,0 0-16,0 0 0,0-1 0,0 1 16,1 0-16,-1 0 0,0 0 15,-21 0-15,0-22 0,21 22 0,-21 0 16,0 0-16,0 0 0,0-1 16,0 1-16,0 0 0,0 0 15,-21 21-15,0 0 0,21-21 16,-21 21-16,-1 0 15,1 0-15,0 0 0,0 21 16,0-21-16,0 21 0,-1 0 0,1 0 0,0-21 16,0 22-16,21-1 15,-21 21-15,21-21 0,-21 0 0,21 1 16,0-1-16,0 21 0,0-21 16,0 0-16,0 22 0,21-22 0,-21 0 15,21 0-15,0 22 0,0-22 16,-21 0-16,21 0 0,1 0 0,-1-21 15,0 21-15,0-21 0,0 0 16,-21 22-16,21-22 0,1 0 0,-1 0 16,0 0-16,0 0 15,0 0-15,-21-22 0,21 1 0,1 0 16,-1 0-16,0 0 0,0 0 16,-21-1-16,21-20 0,0 21 0,1 0 15,-1 0-15,0-22 0,0 22 0,0 0 16,0 0-16,1 0 15,-1-1-15,0 22 0,0 0 0,0-21 16,0 21-16,1 0 16,-1 0-16,0 21 0,-21 1 15,21-1-15,-21 0 16,0 0-16,0 0 0,0 0 0,0 22 16,0-22-16,0 0 15,0 0-15,0 0 0,0 1 0,0-1 16,0 0-16,0 0 0,0 0 15,-21 0-15,21 1 16,0-44 15,0 1-31,21 0 0,0 0 16,-21 0-16,21-22 0,-21 22 16,22 0-16,-1 0 0,0 0 0,-21-22 15,21 22-15,0 0 0,0 0 16,1 0-16,-22 0 0,21-1 15,0 1-15,-21 0 0,0 0 0,21 21 16,-21-21-16,0 42 47,-21 0-47,0-21 0,21 21 16,-21 0-16,21 1 0,-22-1 15,1 0-15,21 0 0,0 0 0,0 0 16,0 22-16,-21-22 0,21 0 15,0 21-15,0-20 0,0-1 0,0 0 16,0 0-16,0 0 0,0 0 16,21 1-16,-21-1 0,21-21 0,1 21 15,-1-21-15,0 0 0,0 21 16,0-21-16,0 0 0,22 0 16,-22 0-16,0 0 0,21 0 0,-20-21 15,-1 21-15,21-21 0,-21 0 16,0-1-16,1 1 0,20 0 0,-21 0 15,0-21-15,0 20 0,-21 1 0,22-21 16,-1 21-16,-21 0 0,21-22 16,-21 22-16,0 0 0,0 0 0,0 0 15,0-1-15,0 1 0,0 0 16,-21 21 0,0 0-16,-1 0 15,22 21-15,0 0 16,-21-21-16,21 22 0,-21-1 0,21 21 15,0-21-15,0 0 0,0 1 16,0 20-16,0-21 0,0 0 0,0 0 16,0 22-16,0-22 0,0 0 15,0 0-15,21-21 0,0 21 0,-21 1 16,22-22-16,-1 21 0,0-21 16,0 0-16,0 0 15,0 0-15,1-21 0,-1 21 0,0-22 16,0 1-16,0 0 15,0 0-15,22 0 0,-22 0 0,0-22 16,21 22-16,-20 0 0,-1-21 0,0 20 16,21 1-16,-21-21 0,1 21 15,-1 0-15,0 21 0,-21-22 0,21 22 16,0 0 0,0 0-1,-21 22 16,0-44 48,0 1-64,-21 0 1,0 21-16,0 0 15,0 0-15,0 0 16,-1 21-16,1 0 0,21 1 16,-21-1-16,21 0 0,-21 0 15,0 0-15,21 0 0,0 1 16,0-1-16,-21 0 0,21 21 0,-22-21 16,22 1-16,0 20 0,0-21 15,0 0-15,0 0 0,0 1 0,22-1 16,-1-21-16,0 21 0,0 0 15,0-21-15,0 0 0,22 21 16,-22-21-16,21 0 0,1 0 0,-22 0 16,21 0-16,0 0 0,-20 0 0,20-21 15,-21 0-15,21 0 0,-20 0 16,20-1-16,-21 1 0,0 0 16,0 0-16,1-21 0,-22 20 0,21 1 15,-21-21-15,21 21 0,0 0 0,-21-1 16,0 1-16,0 0 0,0 0 15,0 0-15,21 21 0,-21-21 16,0 42 15,0 0-31,0 0 16,0 0-16,0 0 0,0 1 0,0-1 16,0 21-16,0-21 0,0 0 15,0 1-15,0-1 0,0 0 0,0 0 16,0 0-16,0 0 0,21 1 15,1-1-15,-1-21 0,0 0 16,0 0-16,0 0 0,0 0 16,1 0-16,-1-21 0,0-1 15,0 22-15,-21-21 0,21 0 0,0 0 16,1 0-16,-1-22 0,-21 22 16,0 0-16,21 0 0,-21 0 15,21 0-15,-21-1 0,0 1 0,0 0 16,0 0-16,0 42 47,0 0-32,-21 0-15,21 1 0,0-1 16,0 0-16,0 0 0,0 0 0,0 22 16,0-22-16,0 0 15,0 0-15,0 0 0,0 0 0,21 1 16,0-1-16,0 0 0,1-21 15,-1 0-15,0 21 0,0-21 16,0 0-16,0 0 0,1 0 0,-1 0 16,21 0-16,-21 0 0,0-21 15,1 21-15,20-21 0,-21 0 0,0-1 16,0 1-16,1 0 0,-1-21 16,0 21-16,0-22 0,0 1 15,0 21-15,1-22 0,-1 1 0,-21 0 16,0 21-16,21-22 0,-21 1 0,21 21 15,-21-22-15,0 22 0,0 0 16,0 0-16,0 0 0,0 0 0,0-1 16,0 1-16,0 0 0,-21 0 15,0 21-15,0 0 16,-1 0 0,22 21-16,-21 0 0,21 0 15,0 1-15,-21 20 0,21-21 0,0 0 16,0 22-16,0-22 0,0 21 15,0-21-15,0 22 0,0-22 0,0 21 16,0-21-16,0 0 0,0 22 0,0-22 16,0 0-16,0 0 15,0 22-15,0-22 0,0 0 0,0 0 16,21-21-16,0 21 0,1 0 0,-1 1 16,0-1-16,0-21 15,0 0-15,0 0 0,1 0 0,-1 0 16,0 0-16,0 0 0,0 0 0,0 0 15,1 0-15,20 0 0,-21-21 16,0-1-16,0 22 0,1-21 0,-1 0 16,0 0-16,0 0 0,0 0 15,-21-1-15,21 1 0,1 0 0,-22 0 16,0 0-16,0 0 0,21-1 0,-21 1 16,0 0-16,0 0 15,-21 21 1,-1 0-16,1 0 0,0 0 15,0 0-15,21 21 16,-21 0-16,21 0 0,-21-21 16,21 22-16,-22-1 0,22 0 0,0 0 15,0 0-15,0 0 0,0 1 16,0-1-16,0 0 0,0 0 16,22 0-16,-1-21 0,0 0 15,-21 21-15,21-21 16,0 0-16,0 0 0,1 0 0,-1 0 15,21 0-15,-21 0 0,0 0 0,1 0 16,-1 0-16,0 0 0,0-21 16,0 21-16,0-21 0,1 21 0,-1-21 15,0 0-15,0 21 0,-21-21 0,21-1 16,0 1-16,-21 0 0,0 0 16,22 0-16,-22 0 0,21-1 0</inkml:trace>
  <inkml:trace contextRef="#ctx0" brushRef="#br0" timeOffset="71170.09">5990 6710 0,'0'0'0,"21"0"16,0 0-16,1 0 0,20 0 15,-21 0-15,0 0 0,22-21 0,-22 21 16,21 0-16,-21-21 0,22 21 16,-22 0-16,21-22 0,-21 22 0,0 0 15,1 0-15,-1-21 0,0 21 16,0 0-16,0 0 0,0-21 15,1 21-15,-1 0 16,-21-21 0</inkml:trace>
  <inkml:trace contextRef="#ctx0" brushRef="#br0" timeOffset="72140.06">7451 6689 0,'21'0'16,"-42"0"-16,63 0 0,-21 0 0,0 0 15,0 0-15,1 0 16,-1 0-16,0-21 0,0 21 0,0 0 15,0-22-15,22 1 0,-22 21 16,0-21-16,0 21 0,0-21 0,1 0 16,-1 21-16,-21-21 0,21-1 0,-21 1 15,0 0-15,0 0 16,-21 0-16,0 0 0,-22 21 16,22 0-16,0-22 0,-21 22 15,20 0-15,-20 0 0,0 0 16,21 0-16,-22 22 0,1-22 0,21 21 15,0 0-15,-22 0 0,22-21 16,0 21-16,0 0 0,21 1 0,0-1 16,-21 0-16,21 0 0,0 0 15,0 0-15,0 1 0,0-1 0,0 0 16,0 0-16,0 0 0,21 0 16,0 1-16,0-22 0,0 21 0,0 0 15,1-21-15,-1 21 0,0-21 0,21 21 16,-21-21-16,1 21 0,-1-21 15,0 22-15,0-22 0,0 21 0,0-21 16,1 21-16,-1-21 0,-21 21 16,21 0-16,-21 0 0,0 1 15,0-1-15,0 0 16,-21 0-16,0-21 0,-1 21 16,1 0-16,0 1 0,0-22 0,0 21 15,0-21-15,-1 0 0,1 21 0,0-21 16,0 0-16,0 0 0,0 0 15,-1 0-15,1 0 0,0-21 0,0 0 16,0-1-16,0 22 0,-1-21 0,22 0 16,-21 0-16,0 21 0,0-21 15,21 0-15,0-1 0,-21 22 16,21-21 0,0 0-1,21 21 1,0 0-1,0 0-15,0 0 16,1 0-16,-1 0 0,0 0 0</inkml:trace>
  <inkml:trace contextRef="#ctx0" brushRef="#br0" timeOffset="73107.53">8318 6689 0,'0'-21'16,"-21"21"0,0 0-16,0 0 15,0 0-15,0 0 0,-1 21 16,1 0-16,0 0 15,0-21-15,21 21 0,0 0 0,-21 1 16,0-1-16,21 0 0,-22 0 16,22 0-16,0 0 0,-21 1 15,21-1-15,0 0 0,0 0 0,0 0 0,0 0 16,0 1 0,0-1-16,21-21 0,1 21 15,-1-21-15,0 0 0,0 0 16,0 0-16,0 0 0,1 0 15,20 0-15,-21 0 0,0 0 0,0-21 16,1 0-16,-1 21 0,0-22 0,0 22 16,21-21-16,-20 0 0,-1 0 15,0 0-15,0 0 0,0-1 0,0 1 16,1 0-16,-22 0 0,0-21 16,0 20-16,0 1 0,0 0 15,0 0-15,-22 21 31,1 0-31,0 21 16,0 0-16,21 0 0,0 1 16,0-1-1,0 0-15,0 0 16,0 0-16,21 0 16,0 1-16,-21-1 15,0 0-15,21-21 0,-21 21 0,22-21 16,-22 21-16,21-21 15,0 0-15,-21 21 0,21-21 0,0 0 16,0 22-16,1-22 0,-1 0 16,0 0-16,0 0 0,0 0 15,0 0-15,1 0 0,-1 0 16,0-22-16,0 22 0,0-21 16,-21 0-16,21 21 0,1-21 15,-1 0-15,0 0 0,-21-1 0,21 1 16,0 0-16,0 0 0,1-21 0,-22 20 15,0 1-15,21 21 0,-21-21 16,21 0-16,-21 42 47,0 0-47,0 0 16,-21 1-16,21-1 0,0 0 15,0 0-15,0 0 0,0 0 0,0 1 16,0-1-16,0 0 0,0 0 15,21 0 1,0-21-16,0 21 16,0-21-16,1 0 0,-1 0 15,0 0-15,0 0 16,0-21-16,0 21 0,1-21 16,-1 21-16,-21-21 0,21 0 15,0 0-15,-21-1 16,0 1-16,0 0 0,21-21 0</inkml:trace>
  <inkml:trace contextRef="#ctx0" brushRef="#br0" timeOffset="73515.31">9229 6287 0,'0'0'16,"-22"0"-16,1 21 0,0 0 15,21 0-15,-21 0 0,21 0 16,0 1-16,0-1 0,0 0 0,0 0 16,0 0-16,0 0 15,21-21 1,0 0-16,0 0 16,1 0-16,-1 0 0,-21-21 15,21 0-15,-21 0 0,21 0 16,-21 0-16,0-1 0,0 1 15,0 0-15,0 0 0,0 0 0,0 0 16,-21 21-16,21-22 16,-21 22-16,0 0 15,-1 0-15,1 0 16,21 22-16,-21-22 0,21 21 0,0 0 16,0 0-16,0 0 15,0 0-15,0 1 0,0-1 16,0 0-16,0 0 15,0 0-15,21-21 16,-21 21-16</inkml:trace>
  <inkml:trace contextRef="#ctx0" brushRef="#br0" timeOffset="74191.92">9652 6816 0,'0'-21'0,"0"42"0,0-64 16,0 22 0,-21 21 15,21 21-31,0 1 16,0-1-16,-21 21 0,21-21 15,0 0-15,0 22 0,0-1 0,0 0 16,0 1-16,0-1 0,0 22 15,0-1-15,0 1 0,0-1 0,0 22 16,-22-22-16,22 22 0,-21-22 0,0 22 16,0 0-16,0-1 0,0 1 15,-1-21-15,1 20 0,0-20 0,0-1 16,0 1-16,21-22 0,0 0 0,-21 1 16,21-1-16,0 0 0,-22-20 0,22-1 15,0 0-15,0 0 0,0 0 16,0-42 15,0 0-31,0 0 16,22 0-16,-22-1 0,21 1 0,0-21 15,-21 0-15,0 20 0,21-41 16,0 21-16,-21-1 0,21-20 0,-21-1 16</inkml:trace>
  <inkml:trace contextRef="#ctx0" brushRef="#br0" timeOffset="74636.67">9483 7049 0,'0'0'0,"0"-22"0,-22 1 0,22 0 16,0 0-16,0 0 0,0 0 16,0-1-16,0 1 0,0 0 0,0 0 15,0 0-15,0 0 0,0-1 0,0 1 16,22 21-16,-22-21 0,21 0 15,0 21-15,0-21 0,0 0 0,0 21 16,1-22-16,-1 22 0,0 0 0,0-21 16,0 21-16,0 0 0,1 0 15,-1 0-15,0 0 0,0 0 16,0 21-16,0 1 0,1-22 0,-22 42 16,0-21-16,0 0 0,0 0 15,0 1-15,0 20 0,-22-21 0,1 0 16,21 0-16,-42 1 0,21 20 0,0-21 15,-1 0-15,1-21 0,-21 21 16,21 1-16,0-1 0,-1-21 0,1 21 16,0-21-16,0 0 15,21-21 32,0 0-31,0-1-16,0 1 0,21 0 15,0 0-15,0 0 0,1 0 16,-1-1-16,0 1 0</inkml:trace>
  <inkml:trace contextRef="#ctx0" brushRef="#br0" timeOffset="75048.44">10202 6223 0,'0'0'0,"21"-21"16,1 0 0,-22 0-16,0-1 15,0 44 17,0-1-32,0 0 0,0 0 15,-22 0-15,22 0 0,-21 22 16,0-1-16,21 0 0,-21 1 0,21-1 15,0 0-15,-21 1 0,21 20 0,-21-20 16,21-1-16,0 0 0,0 1 16,0-1-16,-22 0 0,22-21 0,0 22 15,0-22-15,0 0 0,0 0 16,0 0-16,0 1 0,0-1 0,0 0 16,22-21-16,-1 0 15,0 0-15,0 0 0,0 0 16,0 0-16,1-21 0,-1 0 15,0 21-15,21-43 16,-21 22-16,1 0 0,-1 0 16,-21 0-16,21-1 0,-21 1 0,0 0 15,0 0-15,0 0 0</inkml:trace>
  <inkml:trace contextRef="#ctx0" brushRef="#br0" timeOffset="75376.98">9948 6562 0,'-21'0'16,"21"-21"0,21 21-1,0 0-15,1 0 0,-1-22 0,21 22 16,-21 0-16,22 0 0,-22-21 0,0 21 15,21-21-15,-21 21 16,1 0-16,-1 0 0,0 0 0,0 0 16,0 0-16,0 0 0,1 0 31,-1 0 0</inkml:trace>
  <inkml:trace contextRef="#ctx0" brushRef="#br0" timeOffset="75843.71">10985 6414 0,'0'0'0,"0"-43"15,0 22-15,0 0 16,-21 21-16,21-21 0,-21 21 31,0 0-15,21 21-16,-21 0 15,21 21-15,-21-20 0,-1-1 16,22 0-16,-21 21 0,21 1 16,0-22-16,-21 21 0,0 0 0,21 1 15,-21-1-15,21 0 0,0-20 0,-21 20 16,21 0-16,-22-21 15,22 22-15,0-22 0,0 0 0,0 0 16,0 0-16,0 1 0,0-1 0,0 0 16,0 0-16,22 0 0,-1-21 15,0 0-15,0 0 16,0 0-16,0 0 0,1 0 0,20 0 16,-21 0-16,43-42 15,-22 21-15,-21 21 0</inkml:trace>
  <inkml:trace contextRef="#ctx0" brushRef="#br0" timeOffset="76220.5">11472 6435 0,'0'-21'16,"21"21"15,1 0-31,-1 0 0,0 0 16,0 21-16,0-21 16,0 21-16,-21 0 0,22 0 15,-1 0-15,0 1 0,-21-1 0,0 0 16,21 0-16,0 0 0,-21 22 15,0-22-15,0 21 0,0-21 0,0 0 16,0 22-16,0-22 0,0 0 0,0 0 16,-21 0-16,0 1 0,0-1 15,21 0-15,-21 0 0,-1-21 0,1 21 16,21 0-16,-21-21 0,0 0 16,21 22-16,-21-22 0,0 0 15,-1 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2:32:52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487 0,'0'0'0</inkml:trace>
  <inkml:trace contextRef="#ctx0" brushRef="#br0" timeOffset="143.91">2730 445 0,'22'0'31,"-22"21"-15,21-21 15</inkml:trace>
  <inkml:trace contextRef="#ctx0" brushRef="#br0" timeOffset="1024.67">2667 762 0,'0'21'0,"21"-21"15,0 0-15,-21 21 0,21-21 16,1 0-16,-1 0 16,0 0-16,0-21 15,0 0-15,0 21 0,1-42 0,-1 21 16,0-1-16,0 1 0,0-21 15,0 0-15,1 20 0,-22-20 0,21 21 16,-21-21-16,0 20 16,0 1-16,0 0 0,0 0 0,-21 0 0,-1 21 15,1 0-15,-21 0 16,0 21-16,-1 64 0,-20-43 0,-1-21 16,22 0-16,-22 0 0,1 22 15,21-22-15,-22 21 0,22 1 0,21-22 16,-22 21-16,43 0 0,0 1 15,0-1-15,0 0 0,0-20 16,21 20-16,1-21 0,-1 0 0,21 22 16,0-22-16,-20 0 0,20 21 15,0-21-15,1 1 0,-1-1 16,0 21-16,1-21 0,-22 0 16,21 22-16,-21-22 0,0 21 0,1-21 15,-22 22-15,0-1 0,0 0 16,-22 1-16,1 20 0,-21-20 0,0-1 15,-1-21-15,-20 21 0,-1-20 16,1-1-16,-1 0 0,1-21 0,-1 0 16,1 0-16,20 0 0,-20-21 15,-1 0-15,22-1 0,0 1 0,-1 0 16,1-21-16,21 21 0,0-22 16,0 22-16,21-21 0,0 21 15,0-1-15,0 1 0,0 0 16,21 0-16,0 0 0,0 21 15,21-21-15,-20-1 0,20 22 0,0 0 16,1-21-16,-1 21 0</inkml:trace>
  <inkml:trace contextRef="#ctx0" brushRef="#br0" timeOffset="2528.32">3133 1164 0,'0'0'0,"0"-21"16,0 0-16,21 0 0,-21 0 0,0-1 16,-21 44 15,-1-1-31,1 0 0,0 0 0,0 0 16,21 0-16,-21 22 0,0-1 15,21-21-15,-22 22 0,22-1 0,0 0 16,0 1-16,0-1 0,0-21 15,0 21-15,0 1 0,0-22 0,22 21 16,-22-21-16,21 1 0,0-1 16,0-21-16,0 0 0,0 0 0,22 0 15,-22 0-15,0-21 0,21 21 16,-20-43-16,20 22 0,0 0 16,-21-21-16,22 20 0,-22-20 15,21 0-15,-21-1 0,1 1 0,-1 0 16,0 21-16,-21-22 0,0 22 15,0 0-15,0 0 0,0 0 0,-21 21 16,0 0-16,-1 0 0,1 0 16,0 0-16,0 21 0,0 0 15,0 0-15,21 0 16,0 0-16,21 1 16,0-22-16,0 21 15,21 0-15,-20-21 0,-1 21 0,0 0 0,21 0 16,-21 1-16,1-1 15,-22 0-15,21 0 0,-21 0 0,21 0 16,-21 22-16,21-22 0,-21 0 16,0 0-16,0 0 0,21-21 0,0 22 15,1-22-15,-1 0 0,0 0 16,0-22-16,0 1 16,-21 0-16,21 0 0,1 0 0,-1 0 15,0-22-15,-21 22 0,21 0 16,0-21-16,0-1 0,-21 22 0,22-21 15,-1 21-15,-21-22 16,21 22-16,-21 0 0,21 0 0,-21 0 16,21-1-16,-21 1 0,0 42 31,0 1-31,0-1 16,0 21-16,-21-21 0,21 22 0,-21-22 15,21 21-15,-21-21 0,21 22 16,0-1-16,0-21 0,0 21 0,0-20 15,0-1-15,0 0 0,0 0 16,21 0-16,0-21 0,21 0 16,-20 0-16,-1 0 0,21 0 15,-21-21-15,22 0 0,-1 0 16,0 0-16,-21-1 0,22-20 0,-1 21 16,-21-21-16,22 20 0,-22-20 15,0 21-15,-21-21 0,0-1 0,0 1 16,0 21-16,0-22 0,-21 1 15,-22 21-15,22 0 0,0 0 0,-21 21 16,21 0-16,-22 0 0,22 0 16,-21 0-16,-1 21 0,22 0 0,-21 0 15,21 21-15,0 1 0,-1-22 16,1 21-16,0 1 0,21-1 0,0 0 16,0 1-16,0-1 0,0-21 15,0 21-15,0 1 0,21-22 16,0 0-16,22 0 0,-22 0 0,0-21 15,21 0-15,-20 0 0,20 0 16,0 0-16,1 0 0,-1-21 0,0 0 16,1 0-16,-1 0 0,21-22 15,-20 22-15,-1-21 0,0 21 0,-20-22 16,20 1-16,-21 0 0,0-1 16,0-20-16,1 21 0,-22-1 0,21-20 15,-21 20-15,0 1 0,0 0 16,0-1-16,0 1 0,0 21 0,0 0 15,0 0-15,-21 21 16,-1 0 0,22 21-16,-21 0 0,21 0 0,0 21 15,0-20-15,0 20 0,0 0 16,0 22-16,-21-22 0,21 0 0,0 1 16,0-1-16,0 0 0,0 1 15,0-1-15,0 0 0,0-20 0,21-1 16,-21 21-16,21-21 0,1-21 15,-1 21-15,0 1 0,21-22 0,-21 0 16,22 0-16,-22 0 0,21 0 16,-21-22-16,22 22 0,-22-21 0,21 0 15,-21 0-15,1-21 0,-1 20 0,0-20 16,0 0-16,0-1 16,-21 1-16,21 0 0,-21-22 0,0 22 15,0-22-15,0 22 0,0-21 16,-21 20-16,0 1 0,0 0 0,0-1 15,21 22-15,0 0 0,-21 21 16,-1 21 0,22 0-16,0 22 0,0-1 0,0 0 15,0 22-15,0-1 0,0-20 16,0 20-16,0 1 0,0-22 0,0 21 16,0-20-16,0-1 0,22 0 15,-22-20-15,21 20 0,-21-21 0,21 0 16,-21 0-16,21 1 15,0-1-15,0-21 0,1 0 0,-1 0 16,0 0-16,0-21 0,0-1 0</inkml:trace>
  <inkml:trace contextRef="#ctx0" brushRef="#br0" timeOffset="3199.84">5990 508 0,'0'0'0,"0"-42"16,-21 42-16,0 0 16,21 21-1,0 0-15,0 0 0,0 22 0,0-22 16,0 21-16,0 22 0,0-22 16,0 21-16,0 1 0,0-1 15,0 1-15,0-1 0,0 1 16,0-22-16,0 22 0,0-22 0,0 0 15,0 1-15,0-1 0,0-21 0,0 22 16,0-22-16,0 0 16,0 0-16,-21-42 31,21 0-31,-22 0 0,22-1 16,0 1-16,0 0 0,0-21 15,0 21-15,0-1 0,0 1 0,0-21 16,0 21-16,22 0 0,-1-22 0,21 22 15,-21 21-15,0-21 16,22 21-16,-22 0 0,21 0 0,-21 0 16,22 21-16,-22-21 0,0 21 15,0 22-15,0-22 0,-21 21 0,0-21 16,0 22-16,0-22 0,0 21 16,-21 0-16,0-20 0,-21-1 0,21 21 15,-1-21-15,1 0 0,-21 1 0,21-22 16,0 21-16,-1-21 0,1 0 15,0 0-15,0 0 0,0 0 16,0 0-16,-1 0 16,22-21-16,0-1 0,22 1 15,-1 21-15,0-21 16,0 21-16,0-21 0</inkml:trace>
  <inkml:trace contextRef="#ctx0" brushRef="#br0" timeOffset="4092.62">6794 1291 0,'0'0'0,"0"-21"0,0 0 15,0 0-15,0 0 16,0-1-16,0 1 0,0 0 16,0 0-16,0-21 0,-21 20 0,0 1 15,0 21-15,0-21 0,0 0 16,-1 21-16,1 0 0,0 0 0,0 0 15,0 0-15,0 21 0,21 0 16,-22 0-16,1 1 0,0 20 0,0-21 16,21 21-16,0 1 0,-21-1 15,21 0-15,-21 1 0,21-1 0,0-21 16,0 22-16,0-22 0,0 0 0,0 0 16,0 0-16,21 0 0,0-21 15,0 0-15,0 0 0,0 0 16,22 0-16,-22-21 0,0 21 0,0-21 15,22 0-15,-22 0 0,0 0 16,0-22-16,0 22 0,0-21 0,1 21 16,-22-22-16,0 22 0,21-21 15,-21 21-15,21-1 0,-21-20 0,0 21 16,0 0-16,0 0 16,0 42-1,0 0-15,0 0 0,0 0 16,0 0-16,0 1 0,0-1 15,0 21-15,0-21 0,0 0 0,0 1 16,0-1-16,21 0 0,-21 0 16,21 0-16,-21 0 0,21 1 15,1-22-15,-1 0 0,0 0 0,0 0 16,21 0-16,-20 0 16,-1 0-16,0-22 0,0 22 0,21-21 15,-20-21-15,-1 21 0,0 0 16,0-22-16,0 22 0,0-21 0,1-1 15,-1 1-15,-21 0 0,21-1 16,-21 1-16,0 21 0,0 0 0,0-22 16,0 22-16,-21 21 15,0 0-15,-1 21 16,1 1-16,0-1 0,21 0 16,0 0-16,0 0 0,0 0 15,21-21 1,0 0-16,1 0 15,-1 0-15,0-21 0,0 21 0,0-21 16,0 0-16,22 21 0,-22-21 16,0 21-16,0 0 0,0 0 0,1 0 15,-22 21-15,0 0 16,0 0-16,0 22 0,0-22 16,-22 21-16,22 0 0,-21 1 0,21-1 15,-21-21-15,21 22 16,0-1-16,0-21 0,0 21 0,0-20 15,0-1-15,21 0 0,0 0 16,1-21-16,-1 0 0,0 0 16,0 0-16,0 0 0,0-21 0,1 0 15,-1 21-15,0-21 0,-21-1 0,21 22 16,0-21-16,-21 0 0,0 0 16,0 0-16,0 0 0,21-1 0</inkml:trace>
  <inkml:trace contextRef="#ctx0" brushRef="#br0" timeOffset="4636.39">9017 1016 0,'0'0'0,"-21"0"16,0 0-1,-1 0-15,1 0 16,21 21 0,21-21-16,1 0 0,20 0 15,-21 21-15,43-21 0,-22 0 16,21 0-16,1 0 0,-1 0 15,22 0-15,0 0 0,-22 0 16,22 0-16,0 0 0,-1 0 0,1 0 16,-22 0-16,22 0 0,-21-21 0,-1 0 15,-21 21-15,1 0 0,-1-21 16,0 21-16,-20 0 0,-1-21 0,0 21 16,-21-21-1,0-1-15,-21 22 16,0-21-16,-1 21 0,1-21 0,0 21 15,0-21-15</inkml:trace>
  <inkml:trace contextRef="#ctx0" brushRef="#br0" timeOffset="4968.72">9969 699 0,'-21'0'0,"42"0"0,-63 0 16,21 0-1,21 21 1,0 0-16,21 0 0,0-21 15,0 0-15,1 21 0,-1-21 16,21 0-16,-21 21 0,22-21 0,-22 0 16,21 0-16,0 0 0,-20 0 15,20 0-15,-21 0 0,0 0 0,0 22 16,1-22-16,-22 21 0,21 0 16,-21 0-16,0 21 15,-21-20-15,-1-1 0,-20 21 0,21 0 16,-21 1-16,-1-1 0,1 0 15,0 1-15,-1-1 0,-20 0 0,20 1 16,22-1-16,-21-21 0,0 22 0,20-22 16,1 0-16,21 0 15,0 0-15,21-21 16,1-21 0,-1 0-16,0 0 0</inkml:trace>
  <inkml:trace contextRef="#ctx0" brushRef="#br0" timeOffset="5521.43">12298 254 0,'0'0'0,"-21"0"0,-1 0 0,1 0 15,0 0-15,0 0 16,42 0-1,0 0-15,0 0 16,22 0-16,-1 0 0,0 0 0,1 0 16,-1 0-16,0 0 0,22 0 15,-22 0-15,22 0 0,-22 0 0,22 0 16,-22 0-16,0 0 0,22 0 0,-22 0 16,-21 0-16,22 0 0,-22 0 15,0 0-15,0 0 0,-42 0 31,0 0-31,0 0 0,-1 0 16,1 0-16</inkml:trace>
  <inkml:trace contextRef="#ctx0" brushRef="#br0" timeOffset="5868.25">12721 254 0,'0'0'0,"-21"0"0,21 21 15,-21 0-15,21 1 0,-21-22 16,21 21-16,-22 0 0,22 21 15,0-21-15,0 1 0,0 20 0,0 0 16,0-21-16,0 22 0,0-1 16,0 0-16,0 1 0,0 20 15,0-20-15,22-1 0,-22 0 0,0 1 16,0-1-16,21 0 0,-21 1 16,0-1-16,0-21 0,0 21 0,0-20 15,-21-1-15,-1 0 0,22 0 16,-21 0-16,0-21 0,0 0 0,0 21 15,0-21-15,-1 0 0,-20 0 0,21 0 16,-21 0-16,20-21 0,-20 21 16,21-21-16,0 0 0,-22 0 0,22 21 15,0-21-15,0-1 16,21 1-16,0 0 16,0 0-16,0 0 0,21 21 15,0-21-15,0-1 0,22 22 16,-22-21-16,21 0 0</inkml:trace>
  <inkml:trace contextRef="#ctx0" brushRef="#br0" timeOffset="6332.98">13758 445 0,'0'0'0,"0"-22"0,0-41 15,0 42 1,-21 0-16,0 21 16,0 0-16,0 0 0,-1 0 0,1 0 15,0 0-15,0 0 0,-21 21 16,20 0-16,-20 0 0,21 0 0,0 0 16,0 22-16,-1-22 0,22 0 0,0 21 15,0-20-15,0-1 0,0 0 16,0 21-16,22-21 0,-1 1 0,0-1 15,21 0-15,-21-21 0,22 21 16,-22 0-16,21 0 0,-21 1 0,22-1 16,-22 0-16,0 0 0,0 0 15,-21 0-15,21 1 0,-21-1 16,0 0-16,0 0 0,-21 0 0,-21 0 16,21 1-16,-22-1 0,1 0 15,21 0-15,-21-21 0,-22 0 0,22 21 16,-1-21-16,1 0 0,0 0 0,-1 0 15,1 0-15,0 0 0,21 0 16,-1 0-16,1-21 0,0 0 0,21 0 16,0 0-1,42-1-15,-20 22 16,-1-21-16,21 0 0,0 0 0,1 0 16,-1 0-16</inkml:trace>
  <inkml:trace contextRef="#ctx0" brushRef="#br0" timeOffset="6668.79">14372 339 0,'-21'0'0,"0"0"16,0 0-16,-1 0 0,1 21 15,0 0-15,0 0 0,-21 22 0,20-22 16,1 21-16,0 0 0,0 1 15,0-1-15,0 0 0,-1 22 16,22-22-16,0 1 0,0-1 0,0 0 16,0 1-16,0-22 0,22 21 0,-1-21 15,0 0-15,0 1 0,0-1 16,0-21-16,22 0 0,-22 0 0,0 0 16,21 0-16,-20 0 0,-1 0 0,0 0 15,0 0-15,21-21 0,-20 21 16,-1-22-16,-21 1 0,21 21 0,0-21 15,0 0-15,0 0 16,-21 0-16,0-1 0,0 1 16,0 0-16,0 0 0</inkml:trace>
  <inkml:trace contextRef="#ctx0" brushRef="#br0" timeOffset="6848.21">14097 847 0,'0'0'0,"-21"0"0,21 21 15,21-21 1,0 0 0,0 0-16,0-21 0,1 21 15,20-21-15,-21-1 0,0 22 0,22-21 16,-22 0-16,21 0 0,-21 0 0,0 0 16,1-1-16,-1 1 15,0 0-15</inkml:trace>
  <inkml:trace contextRef="#ctx0" brushRef="#br0" timeOffset="6944.15">14160 381 0,'0'0'15,"-21"0"-15,0 0 0,0 21 0,0-21 16</inkml:trace>
  <inkml:trace contextRef="#ctx0" brushRef="#br0" timeOffset="7032.1">14245 339 0,'21'0'15,"0"0"-15,22 0 16,-22-21-16,21 21 0,-21 0 0,22-22 15,-22 22-15,0 0 0,21 0 0,-20 0 16,-1 0-16,0 0 16</inkml:trace>
  <inkml:trace contextRef="#ctx0" brushRef="#br0" timeOffset="7564.8">15367 910 0,'0'0'0,"0"43"16,21-43-16,21 0 15,1 0-15,-1 0 0,0 0 0,1 0 16,20 0-16,1-22 0,-22 22 16,22 0-16,-1 0 0,1-21 0,-1 0 15,1 21-15,-1-21 0,1 21 0,-22-21 16,0 21-16,1-21 0,-1-1 16,0 22-16,-21 0 0,-21-21 15,0 0-15,-21 0 16,-21 21-16,21 0 0,-22-21 15,1 21-15,0 0 0,-22 0 0,43 0 16,-21-21-16,21 21 0,-1 0 16,1 0-16,42 0 15,1 0 1,20 0-16,0 0 0,-21 0 16,22 21-16,-1-21 0,-21 21 0,22 0 15,-22 0-15,0 22 16,-21-22-16,0 21 0,0-21 0,0 22 15,0-22-15,-21 0 0,0 21 0,-1-21 16,-20 1-16,21 20 0,0-21 16,0 0-16,-22 0 0,22-21 0,0 22 15,0-22-15</inkml:trace>
  <inkml:trace contextRef="#ctx0" brushRef="#br0" timeOffset="8903.69">17674 1291 0,'0'0'16,"-21"21"-16,0-21 15,42-21 17,21 0-32,-21 0 15,1 0-15,20 0 0,0-22 0,-21 22 16,22-21-16,-1-1 0,0 1 15,1 0-15,-1-1 0,0-20 0,-20 21 16,-1 20-16,-21-20 0,0 0 16,0 21-16,0-1 0,0 1 0,0 0 15,-21 21-15,-22 0 0,22 0 16,0 0-16,0 21 0,-22 0 0,22 1 16,0-1-16,0 21 0,0-21 15,0 22-15,21-1 0,0 0 0,0 1 16,0-1-16,0-21 0,0 21 0,0 1 15,21-22-15,0 0 16,0 0-16,0 0 0,0 1 0,1-1 16,20-21-16,-21 0 0,0 0 15,22 0-15,-22 0 0,0-21 0,21 21 16,-21-22-16,1 1 0,20-21 16,-21 21-16,0 0 0,22-22 0,-22 1 15,21 21-15,-21-22 0,0 1 16,22 21-16,-22 0 0,21-22 0,-21 43 15,1-21-15,-1 21 0,0 0 0,0 0 16,0 0-16,0 21 16,-21 1-16,0 20 0,0-21 15,0 21-15,0 1 0,0-22 16,0 21-16,0 1 0,0-22 0,-21 21 16,21-21-16,-21 0 0,21 1 15,0-1-15,0 0 0,0-42 31,0 0-15,21-22-16,0 22 0,-21 0 0,22-21 16,-1-1-16,0 1 0,0 0 15,0-1-15,0 1 0,-21 0 0,22 20 16,-1-20-16,0 0 0,-21 21 16,0-1-16,21 1 0,-21 0 0,0 42 31,-21 22-16,0-22-15,21 0 0,-21 21 16,-1 1-16,22-1 0,0 0 16,0 1-16,-21-22 0,21 21 0,0 0 15,0-20-15,0 20 0,0-21 16,21 0-16,1 0 0,-1 1 0,0-1 16,0-21-16,21 0 0,-20 0 15,20 0-15,0 0 0,1 0 16,-1 0-16,0 0 0,1-21 0,-1-1 15,0 1-15,1 0 0,-1 0 16,0 0-16,-21-22 0,1 22 0,-1-21 16,0 0-16,-21-1 0,0 22 15,0-21-15,0-1 0,0 22 0,0 0 16,0 0-16,-21 0 0,0 21 0,-1 0 16,1 0-16,0 21 15,21 0-15,0 0 0,-21 22 0,21-22 16,-21 21-16,21 0 0,0-20 15,0 20-15,0 0 0,0 1 0,0-22 16,0 21-16,0-21 0,21 0 16,0 1-16,0-1 0,0 0 15,22-21-15,-22 0 0,0 0 0,21 0 16,-20 0-16,20 0 0,-21 0 16,21-21-16,-20 0 0,-1-1 0,21 1 15,-21 0-15,0 0 0,1-21 16,-1 20-16,0-20 0,0 0 0,0-1 15,0 22-15,-21-21 0,22 21 16,-22 0-16,21 21 0,-21-22 0,21 22 16,-21 22-1,0-1 1,21 0-16,-21 0 16,21-21-1,0 0 1,-21-21-1,0 0-15,22 0 0,-22-1 16,0-20-16</inkml:trace>
  <inkml:trace contextRef="#ctx0" brushRef="#br0" timeOffset="9092.07">19981 1016 0,'0'21'0,"0"0"16,0 1-16,0-1 0,0 21 0,0-21 15,21 0-15,-21 1 0,22-1 16,-22 0-16,21 0 0,0 0 0,0-21 16,0 0-16,0 0 0,1 0 0,20 0 15,-21 0-15,0 0 0,22-21 16,-22 0-16,0 0 0,0 0 0,0-1 16,22 1-16,-43-42 0</inkml:trace>
  <inkml:trace contextRef="#ctx0" brushRef="#br0" timeOffset="9327.98">20532 3895 0,'0'-64'0,"0"128"0,0-191 0,0 84 15,0 1-15,0 21 0,0 0 16,0 0-16,-22-149 16,22-190-16,0-63 15,0 63-15,-21 85 0,21 42 16,-21 64-16,21 42 0,0 42 0,0 22 16,0 20-16,0 22 0,0 0 15,21 21-15,0 0 16,1 0-16,-1-21 0,0 21 0,0 0 15,0-21-15,0 21 0,1-21 16,20-1-16,-21 1 0,0 0 0,0-21 16,1 21-16,-1-22 0,0 1 15,0 21-15,-21-43 0,0 22 0,21 21 16,-21-22-16,0 22 0</inkml:trace>
  <inkml:trace contextRef="#ctx0" brushRef="#br0" timeOffset="9475.89">20786 1037 0,'0'43'16,"0"-22"-16,0 0 16,0 0-16,0 0 0,0 0 0,0 1 15,21-22-15,0 21 0,0 0 16,0-21-16,22 0 0,-22 0 0,0 0 16,21 0-16,-21 0 0,22 0 0,-22-21 15</inkml:trace>
  <inkml:trace contextRef="#ctx0" brushRef="#br0" timeOffset="9519.87">21399 762 0,'-21'-42'16</inkml:trace>
  <inkml:trace contextRef="#ctx0" brushRef="#br0" timeOffset="10060.67">21399 191 0,'0'-22'16,"0"44"15,-21-1-31,21 0 0,0 21 16,0-21-16,0 22 0,0-1 0,0-21 15,0 22-15,0-1 16,0 0-16,0 1 0,0-1 0,0 0 16,0 1-16,0 20 0,0-21 0,0 1 15,0-1-15,0 0 0,0 1 16,0-22-16,0 21 0,0-21 0,0 22 16,0-22-16,21 0 0,1 0 15,-1 0-15,0-21 0,0 0 16,0 0-16,0 0 0,1 0 15,20 0-15,-21 0 0,0 0 0,22-21 16,-22 21-16,21-21 0,-21 0 0,0 0 16,1 21-16,-1-21 0,-21-1 15,21-20-15,-21 21 0,0 0 16,21 0-16,-21-1 0,0-20 0,0 21 16,0 0-16,0 0 0,0-1 15,-21 22 1,0 0-16,0 22 15,-1-1-15,1 0 0,21 21 0,-21-21 16,21 22-16,-21-22 0,21 21 16,0-21-16,0 22 0,0-22 0,0 0 15,0 0-15,0 0 0,0 1 16,0-1-16,0 0 16,21-21-16,0 0 0,0 0 0,1 0 15,-1 0-15,21 0 0,-21 0 16,0 0-16,22-21 0,-22 21 15,0-21-15,0 21 0,0-22 0,22 22 16,-22-21-16,0 0 0,-21 0 16,21 21-16,-21-21 0,21 0 0,-21-22 15,0 22-15,0 0 0</inkml:trace>
  <inkml:trace contextRef="#ctx0" brushRef="#br0" timeOffset="10288.54">21357 741 0,'0'0'16,"-42"0"-16,21 0 0,-1 0 0,1 0 16,42 0-1,1 0-15,20-21 0,0 21 0,1 0 16,-1-21-16,0 21 0,22 0 16,-22-22-16,22 1 0,-22 21 0,21 0 15,-20 0-15,-1 0 0,-21 0 0,0 0 16,1 0-16,-1 0 15,-42 0 1,-1 0-16,-20 0 16,21 0-16</inkml:trace>
  <inkml:trace contextRef="#ctx0" brushRef="#br0" timeOffset="11012.19">20468 889 0,'0'0'0,"21"-21"15,-21 0 1,21 0 0,-21-1-1,0 44 32,0-1-47,0 21 0,0-21 16,-21 22-16,0-1 0,0-21 0,21 21 15,-21 1-15,21-1 0,0 0 16,0-20-16,0-1 0,0 21 0,0-21 16,21-21-16,-21 21 0,42 1 15,-21-22-15,1 0 0,20 0 0,-21 0 16,21 0-16,1-22 0,-1 1 15,22 21-15,-22-21 0</inkml:trace>
  <inkml:trace contextRef="#ctx0" brushRef="#br0" timeOffset="12851.7">23918 656 0,'0'0'0,"-21"21"15,0-21 1,21-21 15,21 21-31,0-21 16,0 0-16,1 0 0,-1 0 15,0-1-15,0 1 0,0 0 16,0 0-16,1-21 0,-22 20 0,21 1 16,-21-21-16,0 21 0,0 0 15,-21-22-15,-1 43 0,-20-21 0,0 21 16,-1 0-16,-20 0 0,-1 0 16,1 0-16,-22 21 0,22 0 0,-1 1 15,1-1-15,-1 0 0,22 0 16,0 21-16,20-20 0,1-1 0,21 21 15,0-21-15,0 0 0,21 22 16,1-22-16,20 0 0,0 21 16,1 1-16,-1-22 0,0 21 15,1 1-15,20-1 0,-21 0 0,1 1 16,-1-1-16,0 0 0,-20 1 16,-1-1-16,0 0 0,-21 1 0,0 41 15,-21-63-15,-22 1 0,22 20 16,-21-21-16,-22-21 0,22 21 15,-21-21-15,-1 0 0,22 0 0,-22 0 16,1 0-16,20 0 0,-20-21 16,21 0-16,-1 0 0,22 0 0,-21-1 15,21-20-15,-1 0 16,1-1-16,21 1 0,0 0 0,0-1 16,0 1-16,0 21 0,0-21 15,0 20-15,21 22 0,1 0 0,-1 0 16,0 0-16,0 0 0,0 22 15,0-1-15,22 0 0,-22 0 0,0 21 16,0 1-16,22-22 0,-22 21 16,0 1-16,0-1 0,21-21 0,-20 21 15,20-20-15,-21-1 0,0 0 16,22 0-16,-22 0 0,21-21 0,-21 0 16,22 0-16,-22 0 0,21 0 0,0 0 15,-20 0-15,20-21 16,-21 0-16,21 0 0,-20 0 0,-1-22 15,21 22-15,-21-21 0,0-1 16,1 1-16,-1 21 0,21-43 0,-21 22 16,0 21-16,-21-21 0,22-1 15,-1 22-15,0 0 0,-21 42 32,0 0-32,0 22 0,0-22 15,0 0-15,0 0 0,0 21 16,0-20-16,0-1 0,0 0 15,21-21 1,0 0 0,-21-21-1,0 0-15,21 21 0,-21-22 0,0 1 16,0 0-16,0 0 0,0 0 16,0-22-16,0 22 0,0 0 0,0 0 15,0 0-15,-21 21 16,21-21-16,-21 21 0,21 21 15,0 0-15,-21 0 16,0 0-16,0 0 0,21 22 16,-22-1-16,1-21 0,0 22 0,21-1 15,-21 0-15,0 1 0,0-1 0,21-21 16,0 21-16,0-20 0,0-1 16,0 0-16,0 0 0,0 0 15,21 0-15,0-21 0,0 0 0,0 0 16,0 0-16,22 0 0,-22-21 15,21 0-15,-21 21 0,22-21 0,-1 0 16,0 0-16,1-22 0,-22 22 16,21-21-16,1 21 0,-22-22 0,21 22 15,-42-21-15,21 21 0,-21-1 16,0 1-16,0 0 0,0 0 0,-21 21 16,0 0-1,0 0-15,0 0 0,-1 0 0,1 0 16,21 21-16,0 0 15,0 0 1,21 1-16,1-1 0,-1-21 16,0 21-16,0 0 0,-21 0 15,21 0-15,-21 1 0,21-1 0,-21 21 16,0-21-16,0 0 0,0 1 16,22-1-16,-22 0 0,21 0 0,0-21 15,-21 21-15,21-21 0,0 0 16,0 0-16,1 0 0,-1 0 0,0 0 15,21 0-15,-21-21 0,1 0 16,20 0-16,-21 21 0,0-21 16,0-1-16,1-20 0,-1 21 0,0 0 15,0-22-15,-21 22 0,0-21 16,21 0-16,-21 20 0,0 1 0,21 0 16,-21 0-16,0 42 15,-21 0 1,0 0-16,21 22 0,-21-22 15,0 21-15,21-21 0,0 1 0,-21 20 16,21-21-16,0 0 0,0 0 0,0 1 16,0-1-16,0 0 15,21-21 1,0 0-16,0 0 16,0-21-16,0 0 0,1-1 15,-1 1-15</inkml:trace>
  <inkml:trace contextRef="#ctx0" brushRef="#br0" timeOffset="13167.54">25315 741 0,'0'0'15,"-21"0"-15,0-21 0,0 21 0,-22 0 0,22 0 16,0 0-16,0 0 0,0 0 16,0 21-16,21 0 0,0 0 31,21-21-31,0 0 0,0 0 15,0 0-15,0 0 0,1-21 16,-1 21-16,21-21 0,-42 0 0,21 21 16,-21-21-16,21-1 0,-21 1 15,0 0-15,0 0 0,-21 21 16,0 0-16,0 0 16,0 0-16,0 0 0,21 21 0,-22-21 15,1 21-15,21 0 0,-21 22 16,21-22-16,0 0 0,0 21 0,0 1 15,0-22-15,0 21 0,0-21 16,21 22-16,0-22 0,1 0 16,-1 0-16,0 0 0,0-21 0</inkml:trace>
  <inkml:trace contextRef="#ctx0" brushRef="#br0" timeOffset="13472.37">25696 1080 0,'0'0'0,"0"-22"16,-21 22 15,21 22-31,-21-1 0,21 0 16,0 0-16,0 0 0,-21 22 0,21-22 15,-21 21-15,21 0 0,0 1 0,0 20 16,-22-20-16,1 20 0,21 1 16,-21-1-16,0 22 0,21-22 15,-21 1-15,0-1 0,21 1 0,-22-22 16,22 0-16,-21 1 0,21-1 15,-21 0-15,21-20 0,0-1 0,0 0 16,21-42 15,-21 0-31,21-1 0,1 1 16,-22 0-16,21-21 0,-21-1 0,21 1 16,-21-21-16,0 20 0,21-20 15</inkml:trace>
  <inkml:trace contextRef="#ctx0" brushRef="#br0" timeOffset="13736.64">25569 1418 0,'0'0'0,"0"-42"0,0-22 0,0 22 16,0 0-16,-21-1 0,21 1 16,0 0-16,0 21 0,0-22 0,0 22 15,21 0-15,0 0 0,1 0 0,20-1 16,0 22-16,-21 0 0,22 0 16,-1 0-16,0 0 0,1 0 0,-1 22 15,0-1-15,-20 0 0,-1 0 16,-21 21-16,0 1 0,0-22 0,0 21 15,-21-21-15,-1 22 0,1-22 16,-21 0-16,0 0 0,20 0 0,-20 1 16,0-1-16,-1 0 15,22-21-15,0 0 0,0 0 0,0 0 16,0 0-16,21-21 31,21 0-31,0-1 0,0 1 0,21 0 16</inkml:trace>
  <inkml:trace contextRef="#ctx0" brushRef="#br0" timeOffset="13899.84">26479 423 0,'0'43'0,"0"-86"0,0 22 0,0 0 15,-42 0-15,63 42 0,-21-42 16,0 0-16,-21 21 0,-21 0 15</inkml:trace>
  <inkml:trace contextRef="#ctx0" brushRef="#br0" timeOffset="13983.79">26352 868 0,'0'85'16,"0"-43"-16,-21 0 0,21 1 0,0-1 0,0 0 16,0 1-16,0-22 0,0 21 15,0-21-15,-21-21 0</inkml:trace>
  <inkml:trace contextRef="#ctx0" brushRef="#br0" timeOffset="14087.74">26395 1355 0,'0'0'0,"21"-21"16,0 21-16,0-22 0,0 22 16,1-21-16,-1 0 0,0 0 0,0 0 15,0 0-15,0-1 0,1 1 16,-1 0-16,0-21 0,0 21 0,0-22 16,-21 1-16,0 21 0</inkml:trace>
  <inkml:trace contextRef="#ctx0" brushRef="#br0" timeOffset="14384.57">26268 720 0,'0'0'0,"-21"0"0,-1 0 0,44 0 32,-1 0-32,21 0 0,0-21 15,1 21-15,-1 0 0,22 0 16,-22 0-16,21-22 0,1 22 0,-1 0 15,-20 0-15,20 0 0,-20 0 16,-1 0-16,-21-21 0,21 21 0,-20 0 16,-1 0-16,-42 0 62,-1 0-62,1 0 16,0 0-1,0 0-15</inkml:trace>
  <inkml:trace contextRef="#ctx0" brushRef="#br0" timeOffset="14792.11">26585 445 0,'0'0'16,"0"-43"-16,0 22 16,0 0-16,0 63 46,0-21-46,-21 1 16,0 20-16,21 0 0,-21 1 16,21-1-16,-21 21 0,-1 1 15,1-1-15,21-20 0,-21 20 16,21 1-16,-21-22 0,21 0 0,0 1 16,0-1-16,0 0 0,0-20 15,0-1-15,0 0 0,0 0 0,0 0 16,21-21-1,0 0 1,0-21-16,1 0 16,-1 0-16</inkml:trace>
  <inkml:trace contextRef="#ctx0" brushRef="#br0" timeOffset="18320.31">2752 3260 0,'0'0'16,"0"42"0,-22-21-16,22 0 0,0 1 15,22-22 1,-1 0 0,0-22-16,0 1 0,21 0 15,-20 0-15,20-21 0,-21 20 0,21-20 16,1 21-16,-1-21 0,-21-22 15,22 22-15,-1-22 0,0 22 0,1-22 16,-22-20-16,21 20 0,-21 1 16,-21-22-16,0 22 0,0-1 0,0 22 15,0-22-15,-21 22 0,0 0 16,0 20-16,-22-20 0,22 42 16,-21-21-16,21 21 0,-22 0 15,22 0-15,0 21 0,0 0 0,0 0 16,0 22-16,21-1 0,-22 22 15,22-1-15,0 1 0,0 20 0,0 1 16,0 0-16,0 20 0,0-20 16,0 21-16,0 0 0,0 0 0,0-1 15,0 1-15,0 21 0,0-21 0,0 21 16,0 0-16,0 0 0,0-21 16,0 21-16,0 0 0,0 0 0,0-21 15,-21 21-15,0-21 0,0 21 16,0-43-16,0 22 0,21-21 15,0-1-15,0-20 0,0-1 0,0 1 16,0-22-16,0 1 0,21-22 16,0 0-16,0 0 0,0-21 15,0 0-15,1-21 0,-1 0 16,0 0-16,0-22 0,0 1 0,0-22 16,1 22-16,-1-43 0,0 22 0,0-22 15,0 1-15,0-1 0,1-21 16,-22 0-16,0 22 0,0-22 0,0 0 15,-22 0-15,1 0 0,0 22 16,-21-22-16,-1 21 0,1 22 0,-21-22 16,20 21-16,1 22 0,-22 0 15,22-1-15,0 22 0,-1 0 16,1 0-16,0 21 0,21 0 0,-1 0 16,1 0-16,0 0 0,42 0 31,0-21-31,1 21 0,20-21 15,-21-1-15,21 22 0,1-42 0,-1 21 16,0 0-16,22-22 0,-22 22 16,1-21-16,20 0 0,-21-1 15,22 1-15,-1-22 0,-20 22 0,20 21 16,-20-21-16,-22-1 0,21 22 0,-21 0 16,-21 0-16,-42 21 15,21 0 1,0 0-16,-1 21 0,-20 0 15,21-21-15,0 21 0,21 0 0,0 1 16,0-1-16,0 0 0,0 0 16,0 0-16,0 22 0,21-22 0,21 0 15,-21 21-15,1-21 0,-1 22 16,0-22-16,0 0 0,21 0 0,-20 0 16,-1 1-16,0-1 0,0 0 15,0-21-15,0 0 16,1 0-16,-1 0 0,0 0 0,0-21 15,0 0-15,0-1 16,1 1-16,-1 0 0,0-21 0,0-1 16,0 1-16,-21 0 0,43-1 15,-22 1-15,0 0 0,0-1 0,0 1 16,0 21-16,22 0 0,-22 0 16,0 21-16,0 0 0,0 21 15,1 0-15,-22 0 0,21 0 0,-21 0 16,0 1-16,0 20 0,21-21 15,-21 0-15,0 22 0,0-22 0,0 0 16,21 0-16,-21 0 16,0 0-16,0-42 31,0 0-31,0 0 16,0 0-16,0 0 0,0-22 15,0 22-15,-21 0 0,21 0 16,-21 0-16,0-1 0,-1 1 0,1 0 15,0 0-15,0 21 0,0-21 16,0 21-16,-1 0 0,1 0 0,0 0 16,0 0-16,0 21 0,21 0 0,-21 0 15,-1 0-15,1 1 16,21 20-16,0 0 0,0 1 0,0-1 16,-21 21-16,21-20 0,0-1 15,0 0-15,0 1 0,0-1 0,0-21 16,21 0-16,-21 22 0,21-43 15,1 21-15,-1-21 0,0 0 16,0 0-16,0 0 0,0 0 0,1 0 16,-1-21-16,21 0 0,-21-1 15,0 1-15,-21 0 0,43-21 0,-22 21 16,0-22-16,0 1 0,-21 0 16,21-1-16,1 1 0,-22 21 0,0-22 15,0 1-15,0 21 0,0 0 16,0 0-16,0 42 31,0 0-31,0 0 0,0 0 16,0 22-16,0-1 0,0-21 0,0 21 15,0 1-15,0-1 0,0 0 16,0-20-16,21 20 0,0-21 0,0 0 16,0 0-16,0-21 0,22 0 0,-22 22 15,0-22-15,21 0 0,1 0 16,-22-22-16,21 1 0,1 0 0,-1 0 15,-21 0-15,21 0 0,1-22 16,-22 22-16,21-21 0,-21-1 16,1 22-16,-1-21 0,0 0 0,-21-1 15,0 22-15,0-21 0,0 21 16,0-1-16,0 1 0,-21 21 31,0 21-31,21 1 0,0 20 16,0-21-16,0 21 0,0 1 0,0-1 15,0 0-15,0-20 0,-22 20 16,22 0-16,0 1 0,0-1 16,0-21-16,0 0 0,0 0 0,0 1 15,0-1-15,0 0 0,0-42 32,0 0-17,22-1-15,-22 1 0,21 0 0,-21-21 16,0 21-16,0-22 0,21 1 0,-21 0 15,21-1-15,-21 1 0,21 0 16,-21-1-16,0 22 0,21-21 0,1 21 16,-1-1-16,0 22 15,0 0-15,0 0 16,0 22-16,-21-1 0,0 0 0,22 21 16,-22 1-16,21-22 0,-21 21 15,21 0-15,-21-20 0,0 20 0,21-21 16,-21 21-16,21-20 15,0-1-15,-21 0 0,22 0 16,-1-21-16,0 0 0,0 0 16,0-21-1,0 0-15,-21 0 0,22-1 0,-1 1 16,0 0-16,0-21 0,0-1 0,0 22 16,1-21-16,-1 0 0,-21 20 15,21-20-15,0 21 0,0 0 0,-21 0 16,0-1-16,21 1 0,1 21 15,-22 21 1,0 1 0,0-1-16,0 21 15,0-21-15,0 0 0,0 22 0,0-22 16,0 21-16,0 1 0,0-22 0,0 0 16,0 21-16,0-21 0,21 1 15,0-1-15,0 0 0,0 0 0,0 0 16,1-21-16,-1 0 0,21 0 15,0 0-15,1 0 0,-22 0 0,21 0 16,1 0-16,-1-21 0,0 0 0,1 0 16,-22 0-16,21-1 0,0-20 15,-20 21-15,-1-21 0,21 20 16,-42-20-16,21 0 0,-21 21 0,21-22 16,-21 22-16,0-21 0,0 21 15,0-1-15,0 1 0,-21 21 16,0 0-16,0 0 0,0 0 15,0 21-15,-1-21 0,22 22 16,-21-1-16,0 21 0,21-21 0,-21 0 16,0 22-16,21-22 0,-21 21 15,21 1-15,0-22 0,0 0 0,0 21 16,0-21-16,0 1 0,0-1 16,0 0-16,0 0 0,21 0 15,0 0-15,0-21 0,0 22 0,0-22 16,1 0-16,-1 0 0,21 0 15,0 0-15,-20 0 0,20 0 0,0-22 16,1 22-16,-1-21 0,-21 0 0,21 0 16,1 0-16,-1 0 0,-21-22 15,22 22-15,-22 0 0,21-21 0,0-22 16,-20 22-16,-1 21 16,0-22-16,-21 22 0,0-21 0,0 21 15,0-1-15,0 1 0,-21 21 16,-22 0-1,22 21-15,0 1 0,0-1 16,0 21-16,0-21 0,21 0 0,0 22 16,-22-22-16,22 21 0,0-21 0,0 22 15,0-22-15,0 21 0,0-21 16,0 1-16,0-1 0,0 21 0,0-21 16,0 0-16,22 1 0,-22-1 15,21 0-15,-21 0 16,-21-21-1,-1 0 1,1 0-16,0 0 16,0 0-16,0 0 0,0 0 15,-1-21-15,1 21 0,21-21 16,0 0-16</inkml:trace>
  <inkml:trace contextRef="#ctx0" brushRef="#br0" timeOffset="19200.55">8149 3217 0,'0'0'0,"-21"0"0,0-21 0,-22 21 16,22 0-16,-21 0 0,21 0 0,-22 0 15,22 0-15,0 0 0,0 0 0,0 0 16,42 0 0,21 0-1,1 21-15,-1-21 0,21 0 16,1 0-16,-1 22 0,22-22 0,-21 0 15,20 0-15,1 0 0,0 0 0,20 0 16,-20 0-16,0 0 0,-1 0 16,1 0-16,-21 0 0,-1 0 0,1 0 15,-22 0-15,0 0 0,1 0 16,-22-22-16,0 22 0,0 0 16,-21-21-16,0 0 15,-21 0 1,0 0-16,0 0 0,-22 21 15,22-22-15,0 1 0,-21 21 0,20-21 16,-20 0-16,21 21 0,-21-21 16,20 21-16,-20 0 0,21-21 0,0 21 15,0 0-15,-1 0 16,44 0 15,20 0-31,-21 0 16,21 0-16,1 0 0,-1 0 15,0 0-15,1 0 0,-1 0 0,0 0 16,1 0-16,-22 0 0,21 21 16,1-21-16,-22 0 0,21 21 0,-21-21 15,0 21-15,1-21 0,-22 21 0,0 0 16,0 1-16,0-1 16,-22 21-16,1-21 0,0 0 0,-21 1 15,21 20-15,-22-21 0,22 21 0,-21-20 16,-1 20-16,1-21 0,21 0 15,-21 0-15,-1 22 0,22-22 0,-21 0 16,-1 0-16,22-21 0,0 21 16,0-21-16,0 0 0,0 22 15,21-44 1,0 1-16</inkml:trace>
  <inkml:trace contextRef="#ctx0" brushRef="#br0" timeOffset="20728.68">11769 3027 0,'0'0'0,"0"21"0,21-21 31,0 0-15,-21-21 0,0 0-16,0 0 15,0-1-15,0 1 0,-21 0 16,21 0-16,-21 0 15,-1 0-15,1-1 0,-21 1 0,21 0 16,0 0-16,-22 21 0,1 0 0,21 0 16,-22 0-16,1 0 15,21 0-15,-21 0 0,20 21 0,-20 0 0,21 22 16,0-22-16,0 21 0,-1 0 0,1 1 16,0-1-16,0 0 15,21 1-15,-21 20 0,21-20 0,0-1 16,0 0-16,0-21 0,0 22 0,21-22 15,0 0-15,0 0 0,22-21 16,-22 0-16,0 0 0,0 0 0,21 0 16,-20 0-16,20-21 0,-21 0 15,0 0-15,22 0 0,-22-22 0,21 22 16,-21-21-16,0-1 0,22 1 0,-22 0 16,0-1-16,21 1 0,-20-21 15,-1 20-15,0-20 0,0-1 16,0-20-16,0 20 0,1-21 0,-22 22 0,0-22 15,0 22-15,0-1 16,0 1-16,0 20 0,0 1 0,0 21 16,0 0-16,0 0 0,-22 21 15,1 21-15,21 0 16,-21 21-16,0 22 0,21-22 0,-21 43 16,21-22-16,0 1 0,-21 20 15,21-20-15,-22 21 0,22-22 0,0 1 16,0-1-16,0 1 0,0-1 15,0-21-15,0 22 0,0-22 0,22 1 16,-1-22-16,0 21 0,0-21 16,0 0-16,22 1 0,-22-22 0,0 0 15,0 0-15,21 0 0,-20 0 16,20-22-16,-21 1 0,21 0 0,-20 0 16,20 0-16,-21-22 0,0 22 15,0-21-15,22 21 0,-22-22 0,0 22 16,-21-21-16,0 0 0,21-1 0,-21 22 15,0-21-15,0 21 0,0-22 16,-21 22-16,0 21 0,0-21 0,0 21 16,-1 0-16,1 0 0,0 21 0,0-21 15,0 21-15,0 0 0,21 1 16,0-1-16,0 0 0,0 0 0,0 0 16,21 0-1,0-21-15,0 0 0,0 22 0,0-22 16,1 0-16,-1 21 0,0-21 0,0 0 15,0 21-15,0 0 0,1-21 16,-1 21-16,0 0 0,0-21 0,-21 22 16,0-1-16,0 0 0,0 0 0,0 0 15,0 0-15,0 1 0,21-22 16,-21 21-16,0 0 0,21-21 16,1 0-1,-1 0 1,0-21-16,0 0 0,0-1 15,0 1-15,1 0 0,-1 0 0,-21 0 16,21 0-16,0-22 0,0 22 16,0 0-16,1-21 0,-1 20 0,-21 1 15,0 0-15,0 0 0,21 0 0,-21 42 32,0 0-17,0 0-15,0 0 0,0 1 16,-21 20-16,21-21 0,0 0 0,0 22 15,0-22-15,-21 0 0,21 0 0,0 0 16,0 0-16,0 1 16,0-1-16,0 0 0,0 0 15,0-42 17,0 0-32,0 0 0,21-1 0,-21 1 15,0 0-15,0 0 0</inkml:trace>
  <inkml:trace contextRef="#ctx0" brushRef="#br0" timeOffset="20923.56">12848 2646 0,'0'0'0,"-42"-21"16,21 21-1,-1 0-15,22 21 47,22-21-31,-1 21-16</inkml:trace>
  <inkml:trace contextRef="#ctx0" brushRef="#br0" timeOffset="22189.17">13123 2985 0,'0'0'0,"-21"0"0,0 0 15,21-22-15,0 1 16,0 0-16,0 0 0,21 0 16,0 0-16,0 21 15,1-22-15,-1 22 0,0 0 0,0 0 16,0 0-16,22 0 0,-22 0 0,0 22 15,0-1-15,-21 0 0,21 0 16,-21 0-16,21 22 0,-21-22 16,0 21-16,0-21 0,0 22 0,0-22 15,0 21-15,0 0 0,0-20 16,0-1-16,0 21 0,0-21 0,0 0 16,0 1-16,22-44 31,-1 1-31,0 0 15,0 0-15,0 0 0,0-22 0,1 22 16,-1-21-16,0 21 0,0-22 16,0 1-16,0 0 0,1 21 15,-1-22-15,-21 22 0,21-21 0,-21 21 16,21-1-16,-21 1 16,0 42 15,0 1-31,0-1 0,0 0 0,0 0 15,-21 21-15,0-20 0,21-1 0,0 21 16,0-21-16,-21 22 0,21-22 16,0 21-16,0-21 0,0 22 0,0-22 15,0 0-15,0 0 0,0 0 0,21 0 16,0-21-16,0 22 0,0-22 16,0 0-16,1 0 0,20 0 0,-21 0 15,21 0-15,1-22 0,-22 22 0,21-21 16,1 0-16,-22 0 15,21 0-15,-21 0 0,22-1 0,-22 1 16,0-21-16,0 21 0,0 0 0,0-22 16,-21 22-16,0-21 0,0 21 15,0-22-15,0 22 0,0 0 0,0 0 16,-21 21 0,0 0-1,0 0-15,0 21 0,21 0 0,0 0 16,-21 0-16,-1 22 0,22-22 0,-21 0 15,21 21-15,-21-20 0,21 20 16,0-21-16,0 0 0,0 22 16,0-22-16,0 0 0,0 0 0,0 0 15,21 0-15,0-21 16,1 0-16,-1 0 0,0 0 0,21 0 16,-21 0-16,1 0 0,20-21 0,-21 0 15,21 21-15,-20-21 0,20 0 16,-21 0-16,21-22 0,-20 22 0,-1 0 15,21-21-15,0-22 0,-42 22 16,22 21-16,-1-22 16,-21 1-16,0 21 0,0-22 0,0 22 0,0 0 15,-21 21 17,-1 21-32,22 0 0,0 1 15,-21-1-15,21 0 0,0 0 16,-21-21-16,21 21 0,0 0 15,21-21 1,0 0-16,1 0 0,-1-21 16,0 21-16,0-21 0,0 0 15,0 21-15,-21-21 0,22 0 0,-1 21 16,-21-22-16,0 1 16,21 21-16,-21-21 0,21 21 0,-21-21 15,21 21-15,-21 21 31,0 0-31,0 0 0,0 1 16,0-1-16,0 0 0,0 21 0,0-21 16,-21 1-16,21 20 0,0-21 15,0 0-15,0 22 0,0-22 0,0 21 16,0-21-16,0 0 0,0 1 0,0 20 16,21-21-16,0 0 0,1 0 15,-1 1-15,0-22 0,0 0 16,0 0-16,0 0 0,1 0 15,-1-22-15,0 1 0,0 21 16,0-21-16,22 0 0,-43 0 0,42 0 16,-21-1-16,0 1 0,0 0 15,1 0-15,-1-21 0,0 20 16</inkml:trace>
  <inkml:trace contextRef="#ctx0" brushRef="#br0" timeOffset="22551.48">15684 2963 0,'0'0'0,"-21"22"0,21-1 16,0 0-1,21-21 16,-21-21-31,22 21 0,-1-21 16,-21-1-16,0 1 16,21 0-16,-21 0 15,-21 21 1,0 0-16,-1 0 16,1 0-16,0 21 0,0 0 15,21 0-15,-21-21 16,21 22-16,-21-22 0,21 21 15,0 0 1,21-21 0,0 0-16,0-21 15</inkml:trace>
  <inkml:trace contextRef="#ctx0" brushRef="#br0" timeOffset="25468.47">16468 3366 0,'0'21'0,"-22"-21"0,1 0 15,21 21 1,-21 0 0,0-21-1,21 21-15,-21-21 16,21-21 31,21 0-47,0 0 15,0 0-15,0-1 0,22-20 16,-22 0-16,21 21 0,1-22 0,-1 1 16,21-22-16,-20 22 15,-1-21-15,22-1 0,-22 22 0,0-43 16,1 22-16,-1-1 0,-21 1 0,21 20 16,-20 1-16,-22 0 0,0-1 15,0 22-15,0 0 0,-22 21 16,1 0-16,0 0 0,0 21 15,-21 0-15,20 0 0,-20 1 0,21 20 16,0 0-16,0 1 0,21-1 0,0 0 16,0-21-16,0 22 15,0-1-15,0 0 0,21-20 0,0-1 0,0 21 16,0-21-16,0 0 16,1 22-16,-1-22 0,0 0 0,0 0 15,0 0-15,0 22 0,-21-22 0,0 0 16,0 0-16,0 0 0,0 1 15,0-1-15,0 0 0,0 0 0,-21-21 16,0 21-16,0-21 0,0 0 0,0 0 16,-1 0-16,1 0 0,0 0 15,0 0-15,0-21 0,0 0 0,-1 0 16,1 0-16,0-1 0,0 1 16,0 0-16,0 0 0,-1-21 0,22 20 15,-21 1-15,0 0 0,21 0 16,-21 0-16,21 42 31,0 0-31,21 0 0,0 0 16,0 22-16,1-22 0,-1 21 15,0 1-15,0-22 0,21 0 16,-20 21-16,-1-21 0,21 1 0,-21-22 16,22 21-16,-1-21 0,-21 0 0,21 0 15,1 0-15,-22 0 0,21-21 0,1-1 16,-1 22-16,0-21 0,1-21 15,-1 21-15,-21 0 0,21-22 0,-20 22 16,20-21-16,-21 21 0,0-22 16,0 1-16,1 0 0,-22-1 0,0 22 15,21-21-15,-21 21 0,21-1 16,-21 1-16,0 42 31,0 1-31,0-1 0,-21 21 0,0-21 16,21 22-16,-22-22 0,22 21 15,0 0-15,-21 1 0,21-22 0,0 21 16,0 1-16,0-22 0,0 0 16,0 0-16,0 0 0,21 0 0,1 1 15,-1-22-15,0 0 0,21 0 16,-21 0-16,1 0 0,20 0 16,-21-22-16,0 1 0,22 0 0,-22 0 15,0 0-15,0 0 0,21-22 16,-20 22-16,-22 0 0,21-21 0,0 20 15,-21-20-15,0 21 0,0-21 0,0 20 16,0 1-16,21 0 0,-21 0 16,0 42-1,0 0-15,-21 0 16,21 22-16,0-22 0,0 21 16,-21-21-16,21 22 0,-21-22 0,21 21 15,0-21-15,0 1 16,0-1-16,0 0 0,0 0 0,0 0 15,21-21-15,0 0 0,0 0 16,0 0-16,22 0 0,-22 0 16,0 0-16,0-21 0,0 0 0,22 0 15,-22 0-15,0-1 0,0-20 16,0 21-16,0-21 0,1 20 0,-1-20 16,-21 0-16,0-1 0,0 22 0,21-21 15,-21 21-15,0 0 0,0-1 16,0 1-16,0 0 0,0 42 15,0 0 1,0 1-16,0 20 0,0-21 16,0 21-16,-21-20 0,21 20 0,0 0 15,0-21-15,-21 22 0,21-1 16,0-21-16,0 22 0,0-22 0,0 0 16,0 0-16,21 0 0,0 0 0,0-21 15,0 0-15,0 0 0,1 0 16,-1 0-16,21 0 0,-21 0 0,0-21 15,22 0-15,-22 0 0,21 0 16,-21 0-16,22-22 0,-22 22 0,0-21 16,0-1-16,0 1 0,1 21 15,-1-21-15,-21-1 0,0 22 0,21 0 16,-21 0-16,21 0 0,-21 42 31,0 0-31,0 0 0,0 0 0,0 0 16,-21 22-16,21-22 0,-21 21 0,21-21 15,0 1-15,0-1 0,0 0 16,0 0-16,0 0 0,0 0 0,0 1 16,21-22-1,0 0-15,0 0 16,0-22-16,1 1 0,-22 0 16,21 0-16,0 0 0</inkml:trace>
  <inkml:trace contextRef="#ctx0" brushRef="#br0" timeOffset="25804.28">19135 2519 0,'0'0'0,"-22"0"0,1 0 16,0 0-16,0 0 0,-21 0 0,42 21 16,-22 0-16,22 0 0,-21 1 15,21-1-15,0 0 0,0 0 16,21-21-1,1 0-15,-1 0 0,0 0 0,0 0 16,0 0-16,0-21 0,1 0 0,-1 0 16,0 21-16,-21-22 15,0 1-15,0 0 0,0-21 0,0 21 16,0-1-16,-21 1 0,0 0 16,-1 0-16,1 0 0,0 21 15,0 0-15,0 0 0,0 21 16,-1 0-16,22 0 0,0 0 15,-21 22-15,21-22 0,0 0 0,0 21 16,0-20-16,0-1 0,0 0 16,21 0-16,1 0 0,-1-21 15,0 0-15,21 0 0</inkml:trace>
  <inkml:trace contextRef="#ctx0" brushRef="#br0" timeOffset="26097.11">19748 2350 0,'0'0'0,"0"-22"0,0 1 16,0 0-16,0 0 16,-21 42-1,21 0-15,-21 0 0,0 1 16,21 20-16,0 0 0,-21 1 16,0-1-16,-1 0 0,22 22 0,-21-1 15,0-20-15,0 20 0,0-21 0,-22 22 16,22-22-16,0 22 15,0-22-15,0 0 0,0 1 0,-1-1 16,22 0-16,0-20 0,0-1 0,0 21 16,0-21-16,0 0 15,22-21-15,-1 0 0,0 0 16,0 0-16,0-21 0,22 21 0,-43-21 16,21 0-16,0 0 0,0 0 15</inkml:trace>
  <inkml:trace contextRef="#ctx0" brushRef="#br0" timeOffset="26268.24">19410 2963 0,'-21'0'0,"42"0"0,-64 0 0,22 0 0,42 0 32,1 0-32,-1 0 15,21 0-15,-21 0 0,22 0 0,-1 0 16,0-21-16,22 0 0,-22 21 15,0-21-15,1 0 0,-1 21 0,0-21 16</inkml:trace>
  <inkml:trace contextRef="#ctx0" brushRef="#br0" timeOffset="26980.99">20235 2752 0,'0'-21'0,"-21"21"16,0 0-16,0 0 0,0 0 15,-1 21-15,1 0 16,21 0-16,-21 0 0,0 0 0,21 1 16,0 20-16,-21-21 0,0 0 15,21 22-15,-22-1 0,22-21 0,0 21 16,0-20-16,0-1 0,0 21 0,0-21 16,0 0-16,0 1 0,22-1 15,-1-21-15,0 21 0,21-21 16,-21 0-16,22 0 0,-22 0 0,21 0 15,1-21-15,-1 21 0,0-21 16,1-1-16,-22 1 0,21-21 0,-21 21 16,0 0-16,1-22 0,-1 1 0,0 0 15,0-22-15,-21 22 0,0-22 16,21 1-16,-21-22 0,21 22 0,-21-1 16,0 22-16,0-22 0,22 43 15,-22-21-15,0 21 0,0 42 31,-22 21-31,22 0 0,-21 1 16,0 20-16,21-20 0,-21 20 16,0-21-16,21 22 0,0-22 15,-21 22-15,-1-22 0,1 0 0,21 1 16,-21-1-16,0 0 0,21 1 0,0-22 16,0 21-16,-21-21 0,21 1 15,-21-1-15,21 0 0,0-42 31,0 0-15,0-1-16,21 1 0,0-21 0,0 21 16,21-22-16,-20 22 0,20-21 15,-21 0-15,21-1 0,1 22 16,-1 0-16,0 0 0,-20 0 0,20-1 16,-21 22-16,21 0 0,-20 0 15,-22 22-15,0-1 0,21 0 0,-21 0 16,0 0-16,0 22 0,0-22 0,0 21 15,-21-21-15,-1 0 0,1 1 16,0 20-16,0-21 0,0 0 0,0 0 16,-1 1-16,22-1 0,-21-21 15,42-21 1,22-1 0,-22 1-16,0 0 0,0-21 15,22 21-15</inkml:trace>
  <inkml:trace contextRef="#ctx0" brushRef="#br0" timeOffset="27232.36">21209 2455 0,'0'0'0,"21"0"47,21 0-47,-20 0 0,20 0 15,0-21-15,1 21 0,-1-21 0,21 21 16,-20 0-16,-1 0 0,0-21 16,1 21-16,-1 0 0,-21 0 15,0 0-15,1 0 0,-1 0 0,-42 0 32,-1 0-32,1 0 15,0 0-15,0 0 0</inkml:trace>
  <inkml:trace contextRef="#ctx0" brushRef="#br0" timeOffset="27472.23">21548 2477 0,'0'0'15,"-22"0"-15,1 21 0,21 0 16,-21 0-16,0-21 0,21 21 16,-21 0-16,21 22 0,0-22 0,-21 21 15,-1-21-15,22 22 0,-21-1 0,21 0 16,-21-20-16,0 20 0,21 0 15,-21 1-15,0-22 0,21 21 0,0-21 16,-22 22-16,1-22 0,21 21 0,0-21 16,0 0-16,0 1 0,-21-1 15,21 0-15,21-21 32,0 0-32,1-21 0,-1 21 0,0-21 15</inkml:trace>
  <inkml:trace contextRef="#ctx0" brushRef="#br0" timeOffset="27820.4">21844 2879 0,'0'-21'15,"-21"21"1,0 21-16,-1 0 16,1 0-16,0 0 0,0 0 0,-21 1 15,20-1-15,1 21 0,0-21 0,0 0 16,0 1-16,21 20 0,0-21 15,0 0-15,0 0 0,0 1 16,21-22 0,0 0-16,0 0 0,22 0 0,-22 0 15,21-22-15,0 1 0,-20 21 16,20-21-16,-21 0 0,21 0 16,-20-22-16,-1 22 0,0 0 0,0-21 15,0 21-15,-21-22 0,0 22 0,0 0 16,0 0-16,0 0 0,-21-1 15,0 22-15,0 0 0,0 0 0,-1 0 16,1 0-16,0 0 0,0 0 0,0 22 16,0-1-16,-1-21 0,1 21 15,0 0-15,0-21 0,21 21 16</inkml:trace>
  <inkml:trace contextRef="#ctx0" brushRef="#br0" timeOffset="28328.9">22881 2921 0,'0'0'16,"-21"21"-16,0 0 16,21 1-16,0-44 47,0 1-47,-21 21 0,21-21 0,0 0 15,-22 0-15,1 21 16,0 0-16,0 0 15,0 0 1,21 21-16,0 0 0,0 0 16,0 0-16,21-21 31,0 0-31,0 0 0,0 0 16</inkml:trace>
  <inkml:trace contextRef="#ctx0" brushRef="#br0" timeOffset="30612.88">23156 3069 0,'0'21'15,"21"-21"-15,1 0 16,-1 0-16,0 0 0,0-21 16,0 0-16,0 21 0,22-21 0,-22 0 15,21 0-15,1-22 16,-1 22-16,0-21 0,1 21 0,-1-22 15,0 1-15,-21 0 0,22-22 16,-22 22-16,0-22 0,0 1 0,0 20 16,-21-20-16,0-1 0,0 22 0,0-21 15,0 20-15,0 1 0,0 21 16,0 0-16,0-1 0,-21 22 16,0 0-16,21 22 15,-21 20-15,0 0 0,0 1 0,-1 20 16,1 1-16,21-1 0,-21 22 0,0-1 15,0 1-15,0 0 0,-1-1 16,1 22-16,0-21 0,0 21 16,0 0-16,21-22 0,-21 22 0,-1 0 15,1 21-15,0-21 0,0 0 16,0 21-16,0-22 0,-1 1 0,-20 0 16,21 0-16,-21-21 0,-1-1 0,22 1 15,-21 0-15,21-22 0,-1 1 16,1-22-16,21-21 0,0 0 0,0 0 15,21-42-15,1 0 0,20 0 16,0-21-16,1-22 0,-1 22 0,21-22 16,1 1-16,-1-1 15,1-20-15,-1 20 0,1-21 0,-1 1 16,1-1-16,-22 0 0,1 1 0,-1-1 0,-21 0 16,-21 22-16,0-22 15,0 22-15,0-1 0,-42 1 0,21-1 16,-22 1-16,1 20 0,-22 1 0,22 21 15,0 0-15,-22 0 0,22-1 16,21 22-16,-22 0 0,22 0 0,0 0 16,21-21-1,21 21-15,0-21 16,1 0-16,20 21 0,0-21 0,1 0 16,-1-1-16,0 1 0,1 0 15,20-21-15,-21 21 0,1-22 0,-1 22 16,0-21-16,1-1 0,-1 22 15,0-21-15,-20 0 0,-1 20 16,0-20-16,0 21 0,-21 0 0,0 42 31,0 0-31,0 0 16,0 22-16,0-22 0,0 21 0,0-21 16,0 22-16,0-22 0,0 21 15,21-21-15,0 0 0,-21 1 0,22-22 16,-1 21-16,0-21 0,0 21 15,0-21-15,0 0 0,1 0 16,-1 0-16,0 0 0,-21-21 0,21 0 0,0-1 16,0 1-16,1 0 15,-22 0-15,21-21 0,0 20 0,0-20 16,21 0-16,-20-1 0,20 22 0,-21-21 16,21 0-16,-20 20 0,-1 1 15,21 0-15,-21 0 0,0 21 0,1 0 16,-1 0-16,0 21 0,0 0 15,-21 0-15,0 1 0,0-1 0,0 21 16,0-21-16,0 0 0,0 1 0,0 20 16,0-21-16,0 0 15,0 0-15,21-21 16,0 0 0,-21-21-16,0 0 15,0 0-15,0 0 0,0 0 16,0-1-16,0-20 0,0 21 15,0 0-15,0-22 0,0 22 0,-21 0 16,0 0-16,0 0 0,21 0 16,-21 21-16,0 0 0,-1 0 0,1 0 15,0 21-15,0-21 0,-21 21 0,20 21 16,1-21-16,-21 22 0,21-1 16,0 0-16,-22 1 0,22-1 15,0-21-15,21 22 0,0-1 0,0-21 16,0 21-16,0-20 0,21-1 15,0 0-15,0 0 0,22-21 0,-22 0 16,0 0-16,21 0 0,1 0 16,-22 0-16,21-21 0,-21 21 0,22-21 15,-22 0-15,0-1 0,21 1 0,-20 0 16,-1 0-16,-21-21 0,21 20 16,0-20-16,-21 21 0,21-21 0,-21 20 15,0-20-15,0 21 16,0 42-1,-21 0-15,21 0 16,0 1-16,-21-1 0,21 21 0,0-21 16,0 22-16,0-22 0,0 0 15,0 21-15,0-21 0,0 1 0,0-1 16,21-21-16,0 21 0,0 0 16,1-21-16,-1 0 0,21 0 0,-21 0 15,0 0-15,22 0 0,-22-21 16,0 0-16,0 21 0,0-21 0,-21-1 15,22 1-15,-1 0 0,-21-21 0,21 21 16,-21-1-16,0-20 0,0 21 16,0-21-16,21 20 0,-21 1 0,0 42 47,0 1-47,0-1 0,0 0 0,0 0 15,0 21-15,-21-20 0,21-1 16,0 0-16,0 0 0,-21 0 0,21 0 15,0 1-15,0-1 0,0 0 16,0-42 15,0 0-15,0-1-16,0 1 0,21 0 16,-21 0-16,21 0 0,-21-22 0,21 22 15,0 0-15,1-21 16,-22 21-16,21-1 0,0 1 0,0 0 15,0 21-15,0 0 0,1 0 0,-1 21 16,0 0 0,-21 22-16,0-22 0,0 0 15,0 21-15,0-20 0,0-1 16,0 0-16,0 0 0,0 0 0,0 0 16,0 1-16,0-1 0,21-21 15,0 0 1,0 0-16,1 0 15,-1-21-15,0-1 0,0 1 0,0 21 16,0-21-16,1-21 16,20 21-16,-21-1 0,21 1 0,-20-21 15,-1 21-15,21-22 0,-21 22 16,0-21-16,1 21 0,-1 21 0,0-21 16,-21 42-1,0 0 1,0 0-16,-21 0 0,21 0 0,0 22 15,-21-22-15,-1 0 0,22 21 16,-21-20-16,21-1 0,0 0 0,0 21 16,0-21-16,21 1 0,1-1 0,-1-21 15,21 21-15,-21 0 16,22-21-16,-1 0 0,0 0 0,1 0 0,-1 0 16,0 0-16,1 0 0,-1 0 15,0 0-15,1-21 0,-22 0 16,21 0-16,-21-1 0,0 1 0,22 0 15,-22 0-15,0-21 0,0-1 0,-21 22 16,0-21-16,21-1 0,-21 22 16,0-21-16,0 21 0,0 0 0,-21 21 15,0 0-15,0 0 0,0 0 16,0 21-16,-1 0 0,1 21 0,0-21 16,21 22-16,-21-1 0,21 0 15,-21-20-15,21 20 0,0 0 16,0-21-16,0 1 0,0-1 0,0 0 15,21 0-15,-21 0 0,21-21 0,0 0 16,0 0-16,22 0 0,-22 0 16,21 0-16,-21 0 0,22 0 0,-1 0 15,-21-21-15,22 0 0,-1 21 0,-21-21 16,21 0-16,-20 21 0,-1-22 16,21 1-16,-42 0 0,21 21 15,-21-21-15</inkml:trace>
  <inkml:trace contextRef="#ctx0" brushRef="#br0" timeOffset="31866.17">4614 4932 0,'0'0'0,"21"-21"0,-21-22 15,22 22-15,-1 0 0,0 0 16,-21-21-16,0 20 0,0 1 0,21 0 16,-21 0-16,0 0 15,-21 21-15,-21 21 16,20 0-16,1 0 16,0 22-16,-21-1 0,21 21 0,-22 1 15,22-1-15,-21 22 0,-1 0 16,22-22-16,-21 22 0,0 0 15,20-1-15,-20 1 0,21 0 0,0-1 16,0-20-16,-1-1 0,1-20 16,0 20-16,0-21 0,21-20 0,0 20 15,0-21-15,0 0 16,0-42 0,0 0-16,0 0 15,0-22-15,21 22 0,0-42 0,-21 20 16,21-20-16,1-1 0,-22-20 0,21 20 15,0-20-15,0 20 0,0-21 16,0 1-16,1-1 0,-1 0 0,0 22 16,0-1-16,-21 1 15,0 21-15,21-1 0,0 43 16,-21 21-16,0 22 16,22-1-16,-1 22 0,-21-1 0,21-21 15,0 43-15,0-21 0,-21-1 16,21 1-16,-21-1 0,22 1 0,-22 20 15,0-20-15,21-1 0,-21 1 16,21-22-16,-21 22 0,0-22 0,0 0 16,0-21-16,21 22 0,-21-22 15,21 0-15,-21 0 0,21-21 16,1 0-16,-22-21 31,0 0-31,0 0 0,0-22 0,-22 22 16,1 0-16</inkml:trace>
  <inkml:trace contextRef="#ctx0" brushRef="#br0" timeOffset="32053.06">4191 5800 0,'0'0'0,"-21"0"16,42 0 0,0 0-1,0-21-15,22-1 16,-22 22-16,21-21 0,0 0 0,1 0 15,-1 0-15,0 0 16,1 21-16,-1-22 0,0 1 0,1 0 16,-1 21-16,0-21 0,-20 21 15,-1 0-15</inkml:trace>
  <inkml:trace contextRef="#ctx0" brushRef="#br0" timeOffset="33297.58">4953 5863 0,'0'21'15,"0"-42"-15,0 64 0,0-22 0,0 0 16,0 0-16,21-21 31,-21-21-31,21 0 16,0 0-16,1-1 0,-1 1 0,0-21 16,0 0-16,0 20 0,0-41 0,1 21 15,-1-1-15,0-20 0,0 20 16,0-20-16,-21 21 0,21-22 0,-21 1 15,0-1-15,0 1 0,0-1 16,0 22-16,0-1 0,0 1 0,0 21 16,0 0-16,0 0 15,-21 42-15,21 0 16,0 21-16,0 1 0,0-1 0,0 0 16,0 22-16,0-22 0,0 22 15,0-22-15,0 21 0,0 1 16,0-1-16,0-20 0,0 20 0,0 1 15,0-22-15,0 22 0,0-22 0,21 0 16,-21-21-16,22 22 0,-1-22 16,0 0-16,0 0 0,0 0 0,22-21 15,-22 0-15,21 0 0,0 0 16,1 0-16,-22 0 0,21-21 16,1 0-16,-1 0 0,0-21 0,-21 20 15,22-20-15,-1 0 0,-21 21 16,0-22-16,22 1 0,-22 0 0,-21-1 15,0 1-15,0 21 0,0-22 16,0 22-16,0 0 0,0 0 0,0 0 16,-21 21-16,0 0 0,-1 0 0,1 0 15,0 21-15,0 0 0,0 0 16,0 0-16,-1 22 0,1-22 0,21 21 16,0 1-16,-21-1 0,21-21 15,0 21-15,0 1 0,0-1 0,0-21 16,0 22-16,0-22 0,0 0 0,21 0 15,0-21-15,1 21 0,-1-21 16,0 0-16,21 0 0,-21 0 16,22-21-16,-22 21 0,21-21 0,1 0 15,-22 0-15,21-22 0,-21 22 16,22-21-16,-22-1 0,21 1 0,-21 21 16,0-43-16,1 43 0,-1-21 15,0 0-15,-21-1 0,0 22 0,0 0 16,0 0-16,0 0 0,-21 21 15,0 0-15,-1 0 16,1 21-16,0 0 0,0 0 16,21 0-1,0 0-15,0 1 16,21-1-16,0-21 0,0 21 16,1-21-16,-1 21 0,0 0 0,0 0 15,0 1-15,0-1 0,-21 0 16,0 0-16,0 0 0,0 22 15,0-22-15,0 0 0,0 0 0,0 21 16,22-20-16,-22-1 0,21 0 16,-21 0-16,21 0 0,0-21 15,0 0-15,0 0 0,1 0 16,-1 0-16,0 0 0,0 0 0,0 0 16,22-21-16,-22 0 0,21 0 0,-21 0 15,22-22-15,-1 1 16,-21 0-16,21-1 0,1-20 0,-22-1 15,21 22-15,-21-43 0,22 22 0,-22-1 16,0 1-16,0-1 0,-21-20 16,21 20-16,-21 1 0,0 20 0,22-20 15,-22 20-15,0 22 0,0-21 16,0 21-16,-22 21 0,1 0 16,0 0-16,0 0 0,0 21 15,0 0-15,-1 21 0,1-20 0,0 20 16,0 21-16,21-20 0,0-1 0,-21 22 15,0-22-15,21 21 0,0 1 16,0-22-16,0 22 0,0-1 16,0-20-16,0 20 0,0 1 0,0-22 15,0 21-15,0-20 0,0-1 16,21-21-16,0 22 0,0-22 0,0 0 16,22 0-16,-22 0 0,0 0 15,21-21-15,-21 0 0,1 0 0,-1 0 16,21 0-16,-21-21 0,0 0 0,1 21 15,-1-21-15,0 0 0,0-22 16,0 22-16,0 0 0,-21-21 16,0-1-16,0 22 0,22-21 0,-22 0 0</inkml:trace>
  <inkml:trace contextRef="#ctx0" brushRef="#br0" timeOffset="33572.43">7027 5292 0,'0'0'0,"-42"0"0,0 21 16,20-21-16,1 0 0,42 0 31,1 0-31,-1 0 0,21 0 16,0 0-16,1 0 0,-1 0 0,0 0 16,1 0-16,-1-21 0,0 21 15,1 0-15,-1 0 0,0 0 0,-20-21 16,20 21-16,-21 0 0,0 0 15,0 0-15,1 0 0,-1 0 16,0 0-16,-21 21 31,0 0-15</inkml:trace>
  <inkml:trace contextRef="#ctx0" brushRef="#br0" timeOffset="34307.87">8424 5567 0,'-42'0'0,"84"0"15,-105 0-15,20 0 0,1 0 16,21 0-16,0 0 0,0 0 0,-1 0 16,1 0-16,0 0 0,42 0 31,0-21-31,22 21 0,-22 0 15,21 0-15,22 0 0,-22 0 16,22-21-16,-22 21 0,43 0 0,-22-22 16,1 22-16,20-21 0,1 21 0,-22 0 15,22-21-15,-21 21 0,-1-21 16,1 21-16,-1 0 0,-21-21 0,22 21 16,-43 0-16,21 0 0,-20-21 0,-1 21 15,0 0-15,-21-22 16,0 1-1,-21 21-15,0 0 0,-1-21 0,-20 21 16,21 0-16,-21-21 0,-1 21 16,1 0-16,0 0 0,-1-21 0,1 21 15,0 0-15,20 0 0,1 0 16,0 0-16,0 0 0,42 0 31,0 0-31,0 0 0,22 0 16,-22 0-16,21 0 0,1 0 0,-1 0 15,-21 0-15,21 0 0,1 0 16,-22 0-16,0 21 0,0 0 16,0 0-16,-21 0 0,0 1 0,0 20 15,0-21-15,0 21 0,-21 1 16,-21-1-16,21 0 0,-22 1 0,22-1 16,-21 0-16,0 1 0,-1-22 0,1 21 15,0 1-15,-1-22 0,1 21 16,0-21-16,-1 0 0,22 1 0,-21-1 15,21-21-15,21 21 0,-22-21 16,22-21 0,22 21-16,-1-21 0,0-1 15,21-20-15,-21 21 0</inkml:trace>
  <inkml:trace contextRef="#ctx0" brushRef="#br0" timeOffset="36224.44">11409 5419 0,'0'-21'15,"0"-1"16,0 1 1,0 0-32,0 0 0,0 0 15,0 0-15,0-1 16,0 1-16,0 0 16,-21 0-16,-1 0 0,1 0 15,0 21-15,0-22 0,0 22 16,-22 0-16,22 0 0,0 0 15,0 0-15,-21 0 0,20 0 0,-20 22 16,21-1-16,-21 0 0,20 0 16,-20 21-16,0-20 0,21 20 0,-1-21 15,-20 21-15,21 1 0,21-1 16,0 0-16,-21 1 0,21-1 16,0-21-16,0 22 0,0-22 0,21 21 15,0-21-15,0-21 0,0 21 0,1-21 16,20 0-16,-21 0 0,21 0 15,1 0-15,-1-21 0,0 0 0,1 0 16,-22 0-16,21 0 0,1-22 16,-1 22-16,0-21 0,1-1 0,-1 1 15,0 0-15,-21-1 0,22-20 16,-22 21-16,0-22 0,21 1 0,-20-1 16,-22 1-16,21-22 0,-21 21 0,21 1 15,-21-1-15,0 22 16,0-21-16,0 20 0,0 1 0,0 21 15,0 0-15,0-1 0,0 65 32,-21-22-32,0 21 0,21 1 15,-22 20-15,1 1 0,21-1 16,-21 1-16,0-1 0,21 1 0,-21-1 0,21 1 16,-21-1-16,21 1 0,0-22 15,0 21-15,0-20 0,0-1 0,0 0 16,21 1-16,0-1 0,0-21 15,0 22-15,0-22 0,1 0 0,-1-21 16,21 0-16,-21 0 0,22 0 16,-1 0-16,-21 0 0,21-21 15,1 0-15,-22-1 0,21 1 0,1 0 16,-22-21-16,21 21 0,-21-22 16,22 22-16,-22-21 0,0-1 0,0 1 15,0 0-15,-21-1 0,21 1 0,-21 21 16,0-21-16,0 20 0,-21 1 15,0 0-15,0 21 0,0 0 0,0 0 16,-22 0-16,22 0 0,0 21 16,-21 0-16,20 1 0,1-22 15,21 21-15,0 0 0,0 0 16,21-21-16,1 0 0,-1 0 16,21 0-16,-21 0 0,22 0 15,-1 0-15,-21 0 0,21 0 16,-20 0-16,20 0 0,-21 21 0,0-21 15,0 21-15,1 1 0,-1-1 0,0 21 16,-21-21-16,0 22 16,0-22-16,0 0 0,0 21 0,0-21 15,0 1-15,0-1 0,0 21 0,0-21 16,0 0-16,0 1 16,21-22-16,0 0 15,0 0-15,1 0 16,-1 0-16,0-22 0,0 1 15,0 0-15,0 0 0,1 0 0,-1-22 16,21 22-16,-21-21 0,0 0 16,1 20-16,-1-20 0,0 0 0,0-1 15,0 1-15,0 21 0,-21-21 16,0 20-16,0 1 0,0 42 16,0 1-1,0-1-15,0 0 0,-21 21 16,21-21-16,0 22 0,-21-22 0,21 21 15,-21 1-15,0-22 0,21 0 0,0 21 16,0-21-16,-21 1 16,21-1-16,0 0 0,0 0 0,0 0 15,0-42 17,0 0-32,21 0 0,-21 0 0,0-1 15,0-20-15</inkml:trace>
  <inkml:trace contextRef="#ctx0" brushRef="#br0" timeOffset="36417.08">12827 4911 0,'0'0'0,"-21"0"0,0-21 16,-1 21-16,22 21 62,22-21-62,-1 21 16,0-21-16,-21 21 0</inkml:trace>
  <inkml:trace contextRef="#ctx0" brushRef="#br0" timeOffset="37613.42">13229 5334 0,'0'0'0,"-21"0"0,0 0 16,0 0-16,21-21 15,0 0-15,0 0 0,0-1 16,21 1-16,0 0 0,0 0 16,0 0-16,0 21 0,1-21 0,20 21 15,-21 0-15,0 0 0,0 0 0,1 0 16,-1 0-16,0 21 0,0 0 15,-21 0-15,0 0 0,0 0 0,0 22 16,0-22-16,0 0 0,0 21 16,0-20-16,0 20 0,0-21 0,0 0 15,-21 22-15,21-22 0,0 0 16,-21-21-16,21 21 0,0 0 16,21-21-1,0-21-15,0 0 16,0 21-16,1-42 0,-1 20 15,0 1-15,0 0 0,0-21 0,0-1 16,1 22-16,-1-21 0,0 0 16,-21-1-16,21 1 0,0 0 15,-21-1-15,0 22 0,21 0 0,-21 0 16,22 0-16,-22 42 16,0 0-1,0 21-15,-22-21 16,22 22-16,-21-22 0,21 21 0,0 1 15,-21-22-15,21 21 0,-21-21 0,21 22 16,0-22-16,0 21 0,0-21 16,0 0-16,0 1 0,0-1 0,21 0 15,0 0-15,0 0 0,1-21 16,-1 0-16,0 0 0,21 0 0,-21 0 16,22 0-16,-1-21 0,0 21 0,-20-21 15,20 0-15,0 0 16,1-1-16,-22 1 0,21-21 0,-21 21 15,0-22-15,1 22 0,-1-21 0,0 0 16,-21 20-16,0-20 0,0 0 16,0 21-16,0-1 0,0 1 0,0 0 15,0 0-15,-21 21 16,0 0-16,-1 21 0,1 0 16,0 0-16,0 1 0,21 20 0,-21-21 15,21 0-15,-21 22 0,21-22 16,0 21-16,0-21 0,0 22 0,0-22 15,0 0-15,0 0 0,0 0 16,0 0-16,0 1 0,21-1 16,0-21-16,0 0 0,0 0 0,22 0 15,-22 0-15,0 0 0,21 0 16,-21 0-16,22-21 0,-1 21 0,-21-22 16,22 1-16,-22-21 0,21 21 0,-21 0 15,0-22-15,1 22 0,-1-21 16,0-1-16,-21 1 0,0 0 0,0-1 15,0 22-15,0-21 0,0 21 16,0 0-16,0-1 0,-21 22 16,0 0-16,21 22 15,0-1-15,-22-21 0,22 21 16,0 0-16,0 0 16,0 0-16,22-21 15,-1 0-15,0 0 16,0 0-16,0 0 0,0-21 0,22 0 15,-22 21-15,0-21 0,0 0 16,0 0-16,1 21 0,-1-22 0,0 1 16,0 21-16,0-21 15,-21 42 1,0 0-16,0 1 16,-21-1-16,0 21 0,0-21 15,21 22-15,0-22 0,-21 21 0,-1 0 16,22-20-16,-21 20 0,21-21 15,0 21-15,-21-20 0,21-1 16,0 21-16,-21-21 0,21 0 0,0 1 16,0-1-16,0 0 0,0 0 15,21-21-15,0 0 0,0 0 16,1 0-16,-1 0 0,0 0 16,0 0-16,0-21 0,0 0 15,1 0-15,-1-1 0,21 1 0,-21 0 16</inkml:trace>
  <inkml:trace contextRef="#ctx0" brushRef="#br0" timeOffset="37907.25">15663 5186 0,'0'0'0,"-21"21"0,0 0 16,21 0-16,-21 1 15,0-1-15,21 0 0,0 0 16,21-21-1,0 0 1,0 0-16,0-21 0,0 0 16,-21 0-16,22-1 0,-22 1 15,0 0-15,0 0 16,0 0-16,-22 21 16,1 0-1,0 0-15,0 21 16,0-21-16,21 21 0,-21 0 0,-1-21 15,1 21-15,0 1 16</inkml:trace>
  <inkml:trace contextRef="#ctx0" brushRef="#br0" timeOffset="39485.33">16722 5398 0,'0'0'0,"-43"0"15,43 21 1,-21-21 0,21-21-1,21 21 1,0-22-16,1 1 0,-1 0 0,0 0 15,0-21-15,21-1 0,1 22 16,-22-42-16,21 20 0,1-20 0,-1 20 16,-21-20-16,21-1 15,-20 1-15,20 21 0,-42-22 0,0 22 0,0 21 16,0-1-16,-21 1 16,0 21-16,-1 0 0,-20 0 0,0 0 15,21 21-15,-22 22 0,1-22 0,0 21 16,20 22-16,1-22 0,0 0 15,21 22-15,0-22 0,0 1 0,21 20 16,0-21-16,1 1 0,-1-1 16,21-21-16,-21 22 0,22-22 0,-22 21 15,0-21-15,0 0 0,0 1 16,-21-1-16,0 0 0,0 0 0,0 0 16,-21-21-16,0 21 0,0-21 15,0 0-15,-1 0 0,1 0 16,0 0-16,-21-21 0,21 0 15,-1 21-15,1-21 0,0 0 0,0 0 16,0-1-16,0 1 0,-1 0 16,1 0-16,0 21 15,21 21 1,0 0-16,21 0 0,0 1 16,1-1-16,-1 0 0,0 0 0,0 0 15,0 0-15,0 1 0,1-22 16,-1 21-16,0-21 0,0 0 0,21 0 15,-20 0-15,20 0 0,0 0 16,-21-21-16,22-1 0,-1 1 0,0 0 16,1 0-16,-1 0 0,0-22 15,1 22-15,-22-21 0,21 21 16,-21-22-16,1 1 0,-1 0 0,-21-1 16,0 1-16,0 0 0,0 21 15,0-22-15,0 22 0,-21 21 31,-1 42-31,1-20 0,21-1 0,-21 21 16,0 0-16,21 1 0,0-1 16,-21 0-16,21 1 0,0-1 0,0-21 15,0 22-15,0-22 0,0 0 0,0 0 16,0 0-16,21 0 16,0-21-16,0 0 0,0 0 0,22 0 15,-22 0-15,21-21 0,-21 0 0,22 0 16,-1 0-16,-21 0 0,22-1 15,-22-20-15,21 21 0,-21-21 0,0-1 16,22 1-16,-43 0 0,21-1 16,-21 1-16,21 0 0,-21 20 0,0 1 15,0 0-15,0 0 0,0 42 16,0 0 0,0 22-16,0-22 0,-21 21 0,21-21 15,-21 22-15,21-1 0,0-21 16,0 21-16,0 1 0,0-22 15,0 21-15,0-21 0,0 1 0,0-1 16,21 0-16,0-21 0,0 0 16,0 21-16,22-21 0,-22 0 0,21 0 15,-21-21-15,22 21 0,-1-21 16,-21 0-16,22-1 0,-1 1 0,-21 0 16,21-21-16,-20 21 0,20-22 0,-21 22 15,0-21-15,0-1 0,-21 1 16,22 0-16,-22-1 0,21 1 0,-21 21 15,0 0-15,0 0 0,0 42 32,0 21-32,-21-21 15,21 22-15,-22-22 0,22 21 16,0 0-16,0 1 0,0-22 0,0 21 16,0-21-16,0 22 0,0-22 15,0 0-15,22 0 0,-1 0 0,21-21 16,-21 0-16,0 0 0,1 0 0,20 0 15,-21 0-15,21 0 0,-20-21 16,20 21-16,-21-21 0,21 0 16,-20 0-16,20-22 0,-21 22 0,0 0 15,0-21-15,1-1 0,-22 22 16,0-21-16,21 0 0,-21 20 0,0 1 16,0 0-16,0 42 15,0 0 1,-21 22-16,21-22 0,0 21 15,-22-21-15,22 22 0,-21-1 0,21-21 16,0 0-16,0 1 0,0-1 0,0 0 16,0 0-16,0 0 0,21-21 15,1 0-15,-1 0 16,0 0-16,0-21 0,0 0 16,0 0-16,1 0 0,20-1 0,-42 1 15,42-21-15,-42 21 0,21-22 0</inkml:trace>
  <inkml:trace contextRef="#ctx0" brushRef="#br0" timeOffset="39788.17">19304 4614 0,'-21'-21'0,"42"42"0,-63-42 15,20 21-15,1 0 0,0 0 0,0 0 16,0 0-16,21 21 16,-21 1-16,21-1 0,0 0 15,21-21 1,0 0-16,0 0 15,0 0-15,-21-21 0,21 0 0,1-1 16,-22 1-16,0 0 16,0 0-16,0 0 15,-22 0-15,1-1 0,0 1 0,0 21 16,0 0-16,0-21 0,-1 21 16,1 0-16,0 21 0,0 0 15,21 1-15,0-1 16,0 0-16,0 0 0,0 0 0,0 0 15,21 1-15,0-22 0,22 21 16,-22-21-16,21 0 0,-21 0 0,22 0 16,20 0-16</inkml:trace>
  <inkml:trace contextRef="#ctx0" brushRef="#br0" timeOffset="40060.51">19918 4445 0,'0'0'16,"0"-21"-16,0-21 0,0 20 0,0 1 0,0 0 15,0 0-15,-21 42 32,-1 0-32,1 22 0,21-1 0,-21 0 15,0 1-15,21-1 0,-21 0 16,0 22-16,21-22 0,-22 22 0,1-1 16,21 1-16,-21-22 0,0 21 15,0-20-15,0-1 0,21 0 16,-22 1-16,22-22 0,-21 21 0,21-21 15,0 1-15,21-22 32,1 0-32,-1-22 0,-21 1 15,0 0-15,21 0 0,-21 0 0</inkml:trace>
  <inkml:trace contextRef="#ctx0" brushRef="#br0" timeOffset="40220.43">19494 4932 0,'0'0'0,"-21"0"0,0 0 0,0 0 15,42 0 1,21 0 0,-20-21-16,20 21 0,0 0 0,1 0 15,-1-21-15,21 21 0,-20-22 16,20 22-16,-20-21 0,20 21 0,-21-21 16,22 21-16,-22-21 0,1 0 15</inkml:trace>
  <inkml:trace contextRef="#ctx0" brushRef="#br0" timeOffset="40867.58">20468 4636 0,'0'0'0,"-21"0"16,0-22-16,0 22 0,-1 0 0,1 0 0,0 0 15,0 0-15,0 0 0,0 22 16,-1-1-16,1 0 0,0 0 16,0 21-16,21 1 0,-21-1 15,0 0-15,21 1 0,0 20 0,0-20 16,-22-1-16,22 0 0,0 1 0,0-22 15,0 21-15,0-21 0,22 0 16,-1-21-16,0 22 0,0-22 0,21 0 16,1 0-16,-1 0 0,0 0 15,1-22-15,-1 1 0,0 0 0,1 0 16,-1 0-16,0-22 0,1 1 0,-22 21 16,0-43-16,21 22 0,-20 0 15,-22-22-15,21 22 0,0-22 0,-21 22 16,21-21-16,-21 20 0,0 1 15,0 21-15,21 0 0,-21-1 16,0 1-16,0 42 16,0 1-16,-21-1 0,21 0 15,0 21-15,-21-21 0,0 22 0,0-1 16,21 22-16,0-22 0,-22 0 16,1 1-16,0-1 0,0 0 0,21 1 15,-21-22-15,21 21 0,-21-21 0,21 0 16,0 1-16,0-1 0,-22-21 15,22-21 17,0-1-32,22 1 0,-1 0 15,0 0-15,0-21 0,0-1 0,22 22 16,-22-21-16,21 21 0,0-1 16,-20 1-16,20 0 0,-21 21 0,21 0 15,-20 0-15,-1 0 0,-21 21 16,0 0-16,0 1 0,0-1 0,0 21 15,0-21-15,0 22 0,0-22 0,0 21 16,-21-21-16,-1 22 0,1-22 16,0 0-16,21 0 0,-21 0 15,21 0-15,-21-21 0,21 22 0,21-22 32,0-22-32,0 1 15,0 0-15,1 0 0,-1 0 16,21-22-16,-21 22 0</inkml:trace>
  <inkml:trace contextRef="#ctx0" brushRef="#br0" timeOffset="41079.99">21315 4509 0,'0'0'0,"-21"0"0,42 0 31,0 0-31,0 0 0,0 0 0,22 0 15,-22-22-15,21 22 0,0 0 0,1 0 16,-1-21-16,0 21 0,1 0 16,-22 0-16,21 0 0,-21 0 0,-21-21 31</inkml:trace>
  <inkml:trace contextRef="#ctx0" brushRef="#br0" timeOffset="41324.97">21675 4445 0,'-22'21'0,"44"-42"0,-65 42 16,22-21-16,21 21 0,-21 1 0,0-22 16,21 21-16,-21 0 0,-1-21 0,22 42 15,-21-21-15,0 1 16,0 20-16,21 0 0,-21-21 0,0 43 16,-1-22-16,1 1 0,0-1 15,0 0-15,21 1 0,-21-1 0,0 0 16,-1 1-16,1-1 0,0-21 0,21 0 15,0 0-15,0 1 0,0-1 16,0 0-16,21-21 16,0 0-16,1-21 15,20 0-15,0 21 16,-21-22-16,22-20 0,-1 21 0</inkml:trace>
  <inkml:trace contextRef="#ctx0" brushRef="#br0" timeOffset="41636.5">21802 4911 0,'0'0'0,"21"0"0,-21-21 0,21-1 15,-42 44 1,0-1 0,-1 21-16,1-21 0,0 0 15,0 22-15,0-22 0,0 21 0,-1-21 16,22 22-16,0-22 0,0 0 0,0 0 16,0 0-16,22-21 15,-1 0-15,0 0 0,21 0 16,1 0-16,-22 0 0,21-21 0,0 0 15,-20 0-15,20 0 16,-21 0-16,21-1 0,-42-20 0,22 21 16,-22-21-16,21 20 0,-21-20 15,0 21-15,0 0 0,0 0 0,-21-1 16,-1 22-16,1 0 0,0 0 0,0 0 16,0 0-16,0 0 15,21 22-15,-22-22 0,22 21 0,0 0 16,22-21-1,-1 0-15</inkml:trace>
  <inkml:trace contextRef="#ctx0" brushRef="#br0" timeOffset="41820.46">22606 4974 0,'-21'0'16,"0"0"-16,-1 0 15,1 0 1</inkml:trace>
  <inkml:trace contextRef="#ctx0" brushRef="#br0" timeOffset="43423.76">24045 5017 0,'0'0'0,"21"0"0,1 0 0,-1-22 15,0 22-15,0-21 0,0 0 16,0 0-16,1 0 0,-1 0 0,0-1 15,-21 1-15,0 0 0,0 0 16,0-21-16,0 20 0,-21 1 16,0 0-16,-1 0 0,1 0 0,-21 0 15,21 21-15,-22 0 0,1 0 16,21 0-16,-21 21 0,-1 0 0,1 0 16,0 21-16,20 1 0,-20-1 15,21 0-15,-21 1 0,20-1 0,1 22 16,21-22-16,0 0 0,0-21 0,0 22 15,0-22-15,0 21 0,0-21 16,21 1-16,1-22 0,20 0 16,-21 0-16,21 0 0,1 0 15,-22-22-15,21 1 0,1 0 16,-1 0-16,-21 0 0,21-22 0,-20 1 16,20 0-16,-21-1 0,0 1 15,0-21-15,-21 20 0,0 1 0,22 0 16,-22-1-16,21 1 0,-21 21 15,0 0-15,0-1 0,0 44 16,0-1-16,-21 0 16,21 21-16,-22 1 0,22-1 15,-21 0-15,21 1 0,0-1 0,0 21 16,0-20-16,0-1 0,0 0 16,0-20-16,0 20 0,0-21 0,21 0 15,1 0-15,-1-21 0,21 0 16,-21 0-16,22 0 0,-22 0 15,21 0-15,0 0 0,1-21 0,-22 0 16,21 0-16,1-21 0,-1 20 16,-21-20-16,21-21 0,-20 20 0,-1-20 15,0-1-15,21 1 0,-21-1 0,1 1 16,-1-1-16,0-20 0,0 20 16,-21 22-16,21-22 0,0 22 0,-21 21 15,22 0-15,-22-1 0,0 44 16,0-1-1,-22 21-15,1 0 0,0 1 16,-21-1-16,21 0 0,-1 1 16,1-1-16,0 22 0,0-22 0,21 21 15,0-20-15,-21-1 0,21 22 16,0-22-16,0 0 0,0 1 0,0-1 16,0-21-16,21 21 0,0-20 15,0-1-15,0 0 0,1 0 0,-1-21 16,21 0-16,-21 0 0,22 0 0,-22 0 15,21-21-15,0 0 0,-20 0 16,20-1-16,-21 1 0,0 0 0,22-21 16,-22 21-16,-21-22 0,0 1 15,21 21-15,-21-22 0,0 1 0,0 21 16,0 0-16,0 0 16,-21 21-16,0 0 0,-1 0 15,1 21-15,0-21 0,0 21 0,21 21 16,-21-21-16,0 1 0,21 20 15,-22-21-15,22 21 0,0-20 0,0-1 16,0 21-16,0-21 0,0 0 16,0 1-16,0-1 0,22-21 0,-1 21 15,0-21-15,0 0 0,0 0 0,0 0 16,1 0-16,-1 0 0,0-21 16,0 21-16,0-21 0,0-1 0,1 1 15,-1-21-15,0 21 0,0-22 16,0 1-16,0 21 0,1-21 15,-22 20-15,21 1 0,-21 0 0,21 0 16,-21 42 0,0 0-16,0 0 15,0 1-15,0-1 0,0 21 16,0-21-16,-21 0 0,21 22 0,0-22 16,0 0-16,0 0 0,0 0 0,0 1 15,0-1-15,21-21 16,0 0-16,0 0 0,0 0 0,1 0 15,-1 0-15,0 0 0,21 0 16,-21-21-16,1-1 0,20 1 0,-21 0 16,0 0-16,0-21 0,1-1 15,-1 1-15,-21 0 0,21-22 16,0 22-16,0-22 0,0 1 0,-21-1 16,22 1-16,-1-1 0,0 22 0,-21-22 15,21 22-15,-21 0 0,21 21 16,-21-1-16,0 1 0,0 42 15,0 1-15,-21-1 16,0 21-16,0 0 0,0 1 0,-1 20 16,-20-20-16,21 20 0,0-21 15,0 22-15,-22-1 0,22-20 16,0 20-16,21-20 0,0-1 0,-21 0 16,21 1-16,0-1 0,0-21 15,0 0-15,0 0 0,0 1 0,21-1 16,0-21-16,0 0 15,0 0-15,1 0 0,-1 0 0,0 0 16,0 0-16,0-21 0,0-1 0,1 1 16,-1 0-16,0 0 0,-21 0 15</inkml:trace>
  <inkml:trace contextRef="#ctx0" brushRef="#br0" timeOffset="43611.85">25739 4805 0,'0'0'0,"-22"0"16,44 0 0,-1 0-16,0 0 15,0 0-15,21 0 0,1 0 16,-22 0-16,21 0 0,1 0 0,-22 0 16,21 0-16,-21 0 0,0 0 15,22 0-15,-22 0 0,0-21 0,0 0 16</inkml:trace>
  <inkml:trace contextRef="#ctx0" brushRef="#br0" timeOffset="43887.7">26585 4636 0,'0'0'0,"-21"0"0,0 0 0,0 0 0,-22 0 16,22 0-16,0 0 0,0 0 15,0 0-15,0 21 0,-1 0 0,1 0 16,0 0-16,0 0 0,21 22 16,0-22-16,0 21 0,0 1 0,0-22 15,0 21-15,0-21 16,0 22-16,0-22 0,0 21 0,0-21 16,0 0-16,0 1 0,0-1 0,0 0 15,21 0-15,0-21 0,0 0 16,1 0-16,-1 0 0,0 0 15,0 0-15,0-21 0</inkml:trace>
  <inkml:trace contextRef="#ctx0" brushRef="#br0" timeOffset="44151.54">26797 4657 0,'0'0'0,"0"-21"0,21 21 15,0 0 1,0 21-16,-21 0 16,22 0-16,-22 0 0,0 22 15,0-22-15,0 21 0,0 0 0,0 1 16,-22-1-16,1 0 0,0 1 0,0-1 16,0 0-16,0-20 0,-1 20 15,1-21-15,0 0 0,-21 0 0,21 1 16,-1-22-16,1 21 0,0-21 15,0 0-15,0 0 0,21 21 16,-21-21-16</inkml:trace>
  <inkml:trace contextRef="#ctx0" brushRef="#br0" timeOffset="44907.62">15113 7197 0,'0'0'0,"-21"0"0,21-21 0,-21 21 15,21-22-15,-22 22 0,1-21 16,0 21 0,0 0-16,0 0 0,21 21 15,-21 1-15,-1-1 0,1 0 0,0 21 16,-21 1-16,21-1 0,-1 21 15,1-20-15,0-1 0,0 22 0,0-22 16,0 21-16,-1-20 0,22-1 0,0 0 16,0 1-16,0-1 15,0 0-15,0-20 0,22-1 0,-1 0 16,0 0-16,0 0 0,21-21 0,-20 0 16,20 0-16,-21 0 0,21-21 15,-20 0-15,20 0 0,0 0 0,-21-1 16,22-20-16,-22 21 0,21-21 15,-21 20-15,1-20 0,-1 0 0,-21 21 16,0-22-16,0 1 0,0 0 0,-21-1 16,-1 1-16,-20 0 0,21 20 15,0-20-15,-22 21 0,22 0 0,0 21 16,0 0-16,0 0 0,0 0 16,-1 21-16,1-21 0,0 21 15,0 0-15,0 22 0,21-22 0,0 0 16,0 21-16,0-21 0,0 1 0,0-1 15,0 0-15,0 0 0,21-21 16,0 0-16,0 0 0,0 0 16</inkml:trace>
  <inkml:trace contextRef="#ctx0" brushRef="#br0" timeOffset="45192.47">15663 7260 0,'0'0'0,"21"-21"16,1-42-16,-22 41 15,0 1-15,0 0 0,0 0 16,0 42 0,0 0-16,0 22 15,0-1-15,0 0 0,0 1 0,0 20 16,0-21-16,0 22 0,0-1 16,-22-20-16,1 20 0,0-20 0,0 20 15,0-21-15,0 22 0,-1-22 0,-20 1 16,21-1-16,0 0 0,0-21 15,-1 22-15,1-22 0,21 0 0,21-42 32,22 0-32,-22 0 15,0-1-15,21-20 0,1 0 0,-1-1 16,0 1-16</inkml:trace>
  <inkml:trace contextRef="#ctx0" brushRef="#br0" timeOffset="45636.83">16192 7324 0,'0'0'0,"22"-21"0,-1-1 0,0 1 16,-42 21 0,0 21-16,-1 1 15,-20-1-15,21 0 0,-21 0 16,-1 0-16,-20 0 0,20 22 16,1-22-16,0 0 0,-1 0 0,1 0 15,0-21-15,-1 22 0,22-1 16,0-21-16,0 0 0,42 0 31,0 0-15,0 0-16,22 0 0,-22 21 15,0 0-15,21 0 0,-20 0 16,-1 22-16,21-22 0,-21 21 0,0 1 16,1-22-16,-1 21 0,-21 0 0,21-20 15,0 20-15,-21-21 0,21 21 16,0-20-16,1-22 0,-1 21 15,0-21-15,21 0 0,-21 0 0,22-21 16,-22 21-16,21-22 0,1 1 16,-1-21-16,0 21 0,-21 0 15,22-22-15,-22 22 0,0 0 0,0-21 0,0 20 16,-21 1-16,22 0 0,-22 0 16,0 0-16,0 0 0,0-1 15,21 22 1,-21-21-1,21 21-15,0 0 0</inkml:trace>
  <inkml:trace contextRef="#ctx0" brushRef="#br0" timeOffset="46220.54">17187 7578 0,'-21'0'0,"0"0"15,42 0 17,0 0-32,0 0 0,1 0 0,41 0 15,-21 0-15,22 0 0,-1 0 16,1 0-16,-1 0 0,22 0 16,-21-21-16,-1 21 0,-21 0 0,22 0 15,-1 0-15,-20 0 0,-1 0 16,-21 0-16,22 0 0,-22 0 0,21 0 15,-21 0-15,-21-22 0,21 22 0,-21-21 16,22 21-16,-22-21 16,0 0-16,0 0 0,-22 0 15,1 21-15,0-22 0,0 22 16,-21-21-16,20 21 0,1 0 16,0 0-16,-21 0 0,21 0 0,-1 0 15,1 0-15,21 21 31,21-21-31,1 0 16,-1 0-16,0 0 0,21 0 16,-21 0-16,22 0 0,-1 0 0,-21-21 15,22 21-15,-22 0 0,21 0 0,-21 0 16,0 0-16,1 0 0,-22 21 16,0 1-16,0-1 15,0 0-15,0 0 0,-22 0 0,1 22 16,-21-22-16,21 21 0,-22-21 15,1 22-15,21-22 0,-21 0 16,20 21-16,-20-21 0,21 1 0,0 20 16,0-21-16,-1 0 0,1 0 15,0-21-15,21 22 0,0-1 0,21-42 32,0-1-32,1 1 15</inkml:trace>
  <inkml:trace contextRef="#ctx0" brushRef="#br0" timeOffset="46975.96">19812 7387 0,'0'0'0,"21"0"15,0 0-15,0 0 0,-21-21 0,22 21 16,-1 0-16,0 0 16,0 0-16,0 0 0,0-21 15,1 21 1,-22-21-16,21 21 0,-21-21 16,0-1-16,0 1 15,0 0-15,0 0 0,0 0 16,0 0-16,0-1 0,-21 1 0,-1 0 15,1 0-15,0 0 0,0 21 16,0 0-16,-22 0 0,22 0 0,-21 0 16,0 21-16,20 0 0,-20 0 15,0 22-15,-1-1 0,1 0 16,21 22-16,-21-22 0,20 22 0,1-22 16,0 0-16,0 1 0,21-1 15,0-21-15,0 21 0,0-20 0,0-1 16,21-21-16,0 21 0,22-21 0,-22 0 15,21 0-15,0 0 0,1-21 16,-1 0-16,0-1 0,1 1 0,-1 0 16,0 0-16,1-21 0,-1 20 15,0-20-15,-20 0 0,-1-1 16,0 1-16,0 0 0,-21 21 0,0-22 0,0 1 16,0 21-16,0 0 15,-21 21 1,21 21-16,-21 21 0,0-21 15,-1 22-15,22-1 0,-21 21 0,21-20 16,-21-1-16,21 0 0,-21 1 0,21-22 16,0 21-16,0-21 0,0 22 15,0-22-15,21-21 0,0 21 0,22-21 16,-22 0-16,21 0 0,-21 0 0,22 0 16,20-21-16,-21 0 0,1 0 15,20-1-15</inkml:trace>
  <inkml:trace contextRef="#ctx0" brushRef="#br0" timeOffset="47236.8">20828 7281 0,'0'0'16,"21"-42"-16,-21 0 0,0 21 0,0-22 0,0 22 15,0 0-15,0 0 0,0 0 16,-21 21-16,0 0 16,-22 0-16,22 21 0,-42 42 15,20-42-15,1 22 0,21-1 16,-21 0-16,20 1 0,1-1 0,0 22 15,0-22-15,0 0 0,21-21 16,0 22-16,0-1 0,21-21 16,0 0-16,0 1 0,22-1 0,-1 0 15,0-21-15,1 0 0,20 0 16,-21 0-16,1 0 0,20 0 0,-20-21 16,-1 0-16,21-1 0,-20 1 0,-1 0 15,0 0-15,1-21 0,-1 20 16</inkml:trace>
  <inkml:trace contextRef="#ctx0" brushRef="#br0" timeOffset="47477.66">21399 7345 0,'22'-42'0,"-65"126"16,64-126-16,22-43 0,-22 43 0,0 0 0,0-1 16,-21 22-16,0 0 0,0 0 0,0 0 0,-42 21 31,21 0-31,0 21 0,-1-21 16,1 21-16,-21 21 0,21-21 0,0 22 15,-1-1-15,1-21 0,0 22 16,0 20-16,21-21 0,0 1 0,0-1 15,0 0-15,0-20 0,0 20 16,0 0-16,0-21 0,0 1 0,0-1 16,21 0-16,0 0 0,22-21 0,-22 0 15,21 0-15,-21 0 0,22 0 16,-1 0-16,21 0 0,-20-21 0,-1 0 16,0 0-16,22-1 0,-22-20 0,1 21 15,-1-21-15</inkml:trace>
  <inkml:trace contextRef="#ctx0" brushRef="#br0" timeOffset="48116.3">22119 7239 0,'0'0'0,"0"21"16,21-21 15,0 0-31,1-21 15,-1 21-15,0-21 0,0 0 0,0 0 16,0-1-16,22 1 0,-22 21 16,0-21-16,-21 0 0,0 0 15,0 0-15,0-1 0,-21 22 16,0 0-16,0 0 0,-22 0 16,22 0-16,-21 0 0,21 22 15,-22-1-15,22 0 0,-21 21 0,21-21 16,-1 22-16,1-1 0,0 0 15,21 1-15,0-22 0,0 21 0,0 1 16,0-22-16,21 0 0,0 0 0,1 0 16,20 0-16,0 1 0,-21-22 15,43 0-15,-22 0 0,1 0 0,-1 0 16,21 0-16,-20-22 0,20 1 16,-20 0-16,-1 0 0,0 0 15,1-22-15,-1 22 0,-21-21 0,21 0 16,-20-1-16,-1 1 0,-21 0 15,0-1-15,0 1 0,0 21 0,0 0 16,0-1-16,0 1 0,0 42 31,-21 1-31,21-1 0,0 21 0,-22-21 16,22 22-16,-21 20 0,21-21 16,0 22-16,-21-1 0,21 1 0,0-1 15,0 1-15,0-1 0,-21 22 0,21 0 16,-21-22-16,21 22 15,0 0-15,0-1 0,-21-20 0,-1 20 16,1-20-16,0 21 0,21-22 0,-21 1 16,0-22-16,21 21 0,-21-20 0,21-1 15,0 0-15,0-20 16,21-22-16,0-22 16,0 1-16,0 0 0,0-21 0,1 21 15,-1-22-15,21 1 0,-21 0 0,0-22 16</inkml:trace>
  <inkml:trace contextRef="#ctx0" brushRef="#br0" timeOffset="48388.26">22902 7493 0,'0'0'0,"0"-63"0,0-1 16,0 1-16,0-1 0,0 22 0,0-1 16,21 1-16,1 21 0,-1 0 15,0 0-15,0-1 0,0 22 0,0 0 16,22 0-16,-22 0 0,0 0 0,0 0 15,0 22-15,1-1 0,-22 0 16,0 0-16,0 0 0,0 22 0,0-22 16,0 21-16,0-21 0,-22 22 15,1-22-15,0 0 0,0 0 16,0 0-16,-22 0 0,22 1 0,-21-1 16,21-21-16,0 0 0,-1 0 15,1 0-15,21-21 16,21-1-16,1 1 15,-1 0-15,0 0 0</inkml:trace>
  <inkml:trace contextRef="#ctx0" brushRef="#br0" timeOffset="48660.71">23516 6625 0,'0'0'0,"0"-21"0,0 0 0,0 0 15,0 42 1,0 0-16,-21 0 15,0 22-15,0-1 0,21 0 0,-22 1 16,1-1-16,21 0 0,-21 22 16,21-22-16,-21 22 0,0-1 0,21-21 15,0 22-15,0-1 0,0-20 16,-21-1-16,21 0 0,0 1 0,0-1 16,0-21-16,0 22 0,21-22 0,0 0 15,0-21-15,0 0 16,22 0-16,-22 0 0,0-21 15,0 21-15,0-21 0,22-1 0,-22 1 16,0-21-16,0 21 16,0-22-16</inkml:trace>
  <inkml:trace contextRef="#ctx0" brushRef="#br0" timeOffset="48828.71">23558 7006 0,'-21'0'0,"42"0"0,-63 0 0,21 0 0,0 0 16,0 0-16,42 0 31,0 0-31,0 0 0,0 0 16,22 0-16,-22 0 0,21 0 15,0 0-15,1 0 0,20 0 0,1 0 16,-1-21-16,1 21 0,-1 0 16</inkml:trace>
  <inkml:trace contextRef="#ctx0" brushRef="#br0" timeOffset="49069.15">24659 6773 0,'0'0'0,"-42"0"15,21 0-15,-1 0 0,-20 0 0,21 22 16,0-1-16,0 0 0,-1 0 0,1 0 16,0 22-16,0-22 0,0 21 15,0 0-15,21 1 0,0-1 0,-22 0 16,1 1-16,21-1 0,0 0 15,0 1-15,0-22 0,0 21 16,0 1-16,0-22 0,0 0 0,0 0 16,21-21-16,1 0 0,-1 0 15,21 0-15,-21 0 0,22 0 0,-1 0 16,0-21-16</inkml:trace>
  <inkml:trace contextRef="#ctx0" brushRef="#br0" timeOffset="49321.14">24977 6731 0,'0'-21'16,"0"42"-16,21-84 0,-21 41 0,21 22 15,-21-21-15,21 21 0,0 0 0,22 0 16,-22 21-16,0-21 0,21 43 16,-21-22-16,1 0 0,-1 21 0,0 1 15,-21-1-15,0 0 0,0 1 0,0 20 16,0-20-16,0 20 0,-21 1 15,0-22-15,-1 21 0,-20-20 0,21-1 16,-21 0-16,20 1 0,-20-22 16,21 21-16,-21-21 0,-1 1 0,1-1 15,21 0-15,-22 0 0,1-21 16,0 21-16,-1 0 0</inkml:trace>
  <inkml:trace contextRef="#ctx0" brushRef="#br0" timeOffset="51467.87">14182 9821 0,'-43'-42'15,"43"21"-15,-21 0 0,21 0 0,-21-1 0,0 1 16,21 0-16,-21-21 16,21 21-16,-22-1 0,1 1 0,21-21 15,-21 21-15,0 0 0,21-1 0,-21 1 16,0-21-16,-1 42 0,22-21 16,-21 0-16,0 21 0,0 0 0,-21 0 15,20 0-15,-20 21 0,0 0 16,21 21-16,-22 1 0,1-1 0,21 43 15,-22-22-15,22 22 0,0-22 0,21 22 16,0 0-16,0-22 0,0 22 16,0-22-16,0 22 0,0-22 0,21-20 15,22 20-15,-22-20 0,21-1 0,0-21 16,1 0-16,-1 0 16,0 1-16,22-22 0,-1 0 0,1 0 15,-1 0-15,1-22 0,21 1 0,-22 0 16,1 0-16,-1 0 0,-21-22 15,22 1-15,-22 21 0,1-21 0,-22-1 16,0 22-16,0-21 0,-21-1 0,0 22 16,0-21-16,-21 0 0,0 20 15,-22-20-15,22 21 0,-21-21 0,0 20 16,20 22-16,-20 0 0,0 0 0,-1 0 16,22 22-16,-21-1 0,21 21 15,-22-21-15,22 22 0,-21-1 16,21 0-16,0 1 0,21-1 0,0 0 15,0 1-15,0-1 0,0-21 16,0 21-16,0-20 0,21-1 0,21 0 16,-21-21-16,22 0 0,-22 0 0,21 0 15,0-21-15,1 0 0,-1-1 16,0 1-16,1 0 0,-22-21 0,21 21 16,-21-1-16,1-20 0,-1 21 0,0-21 15,-21 20-15,0-20 0,0 21 16,0-21-16,0 20 0,0 1 15,0 0-15,-21 0 0,0 21 16,21 21-16,0 0 16,0 0-16,0 22 0,0-1 15,0-21-15,0 22 0,0-22 0,0 21 16,0 0-16,21-20 0,0 20 16,0-21-16,-21 0 0,21-21 0,0 21 15,1-21-15,-1 0 0,21 0 0,-21 0 16,0-21-16,1 21 0,20-21 15,-21 0-15,0 0 0,22 0 0,-22-22 16,0 22-16,0 0 0,0 0 16,-21-22-16,0 22 0,0-21 0,0 21 15,0-22-15,0 22 0,0 0 0,0 0 16,0 0-16,-21 21 0,0 21 31,21 0-31,0 0 0,0 22 0,0-22 16,0 21-16,0-21 0,0 22 0,0-1 15,0-21-15,-21 21 0,21-20 16,0-1-16,0 0 0,0 0 0,0 0 16,0-42-1,21 0 1,-21 0-16,21 0 0,0-22 16,-21 22-16,21 0 0,1 0 15,-1-22-15,-21 22 0,0-21 0,21 21 16,-21 0-16,0-1 0,21 1 15,-21 0-15,21 21 0,0 0 0,1 0 16,-22 21-16,21 0 16,0 1-16,-21-1 0,21 0 0,0 0 15,0 21-15,1-20 0,-1-1 0,-21 0 16,21 21-16,0-21 0,21-21 16,-20 22-16,-1-1 0,0-21 15,0 0-15,0 0 0,22 0 0,-22 0 16,0-21-16,0-1 0,0 1 0,0 0 15,1 0-15,-22 0 0,21-22 0,0 22 16,0 0-16,-21-21 16,0-1-16,21 1 0,-21 0 0,21-1 15,-21 22-15,22-21 0,-22 21 0,0 0 16,0-1-16,21 22 0,0 0 16,-21 22-1,0-1-15,0 0 0,0 0 0,21 0 16,-21 0-16,0 1 15,0-1-15,21 0 16,0-21 0,1 0-1,-22-21-15,0 0 0,0-1 16,0 1-16,0 0 16,0 0-16,0 0 15,-22 0-15,1-1 0,21 1 0,0 0 16,-21 21-16,0 0 0,0 0 15,0 0 1,-1 21-16,1 0 0,21 1 0,-21 20 16,21-21-16,0 21 0,-21 1 15,21-22-15,-21 21 0,21 1 0,0-22 16,0 21-16,0-21 0,0 22 0,0-22 16,0 0-16,21 0 15,0 0-15,0 0 0,0-21 0,22 0 0,-22 0 16,21 0-16,1 0 0,-1 0 15,0 0-15,22-21 0,-22 21 16,22-21-16,-22 0 0,0 0 0,1 0 16,-1-22-16,0 22 0,-21 0 0,22-21 15,-43 20-15,21-20 0,-21 0 16,0-1-16,0 22 0,0-21 0,0 21 16,0 0-16,0-1 0,-21 22 0,0 0 15,-1 22-15,1-1 16,0 0-16,0 0 0,0 21 0,0-20 15,-1 20-15,22 0 0,0 1 16,0-22-16,0 21 0,0 0 16,0-20-16,0-1 0,0 21 0,0-21 15,0 0-15,22 1 0,-1-22 0,0 0 16,0 21-16,0-21 0,0 0 16,22 0-16,-22 0 0,21-21 0,1-1 15,-1 1-15,0 0 0,-21 0 16,22 0-16,-1-22 0,0 22 0,1-21 15,-22 0-15,21-1 0,-21-20 0,1 20 16,-1-20-16,0-1 0,-21 1 0,0-1 16,0 1-16,0-1 0,0 22 15,0 0-15,0 21 0,0-1 0,0 1 16,-21 21-16,0 21 16,-1 22-16,22-22 0,0 21 15,-21 22-15,21-1 0,-21-20 0,21 20 16,0 1-16,0-1 0,0 1 0,0-22 15,0 21-15,0-20 0,0-1 16,0 0-16,0 1 0,0-22 0,21 21 16,0-21-16,-21 1 0,22-1 0,-1-21 15,0 0-15,0 0 0,0 0 16,22 0-16,-22 0 0,21-21 0,0-1 16,1 1-16,-1 0 0,0 0 0</inkml:trace>
  <inkml:trace contextRef="#ctx0" brushRef="#br0" timeOffset="51920.84">17695 9970 0,'-21'0'0,"42"0"0,-63 21 0,21-21 16,21 21-16,0 0 16,21 0-16,0-21 15,0 0-15,22 0 0,-1 0 0,0 0 16,1 0-16,20 0 0,-21 0 15,22 0-15,-1 0 0,1-21 16,-1 21-16,1-21 0,-22 21 0,22 0 16,-22-21-16,0 21 0,1 0 0,-1-21 15,-21 21-15,0-22 0,1 22 16,-22-21-16,0 0 16,-22 21-16,1-21 0,0 0 0,-21 21 15,21-21-15,-22-1 0,1 22 16,0-21-16,20 0 0,-20 21 0,21 0 15,42 0 17,0 21-32,0-21 15,22 21-15,-22-21 0,0 22 0,21-1 16,-20-21-16,-1 21 16,0 0-16,0 0 0,-21 0 0,0 1 15,0-1-15,0 0 0,0 0 0,-21 0 16,0 0-16,0 1 0,-1-1 15,1 0-15,-21 0 0,21 0 0,0 0 16,-22-21-16,22 22 0,0-1 0,0-21 16,0 0-16</inkml:trace>
  <inkml:trace contextRef="#ctx0" brushRef="#br0" timeOffset="54556.02">20256 10054 0,'0'0'0,"0"21"0,22-42 31,-22 0-31,21 0 0,0 21 16,0-21-16,21 0 0,-20-22 0,-1 22 16,21-21-16,-21 21 15,0-22-15,1 1 0,-1 0 16,-21-1-16,0 1 0,0 0 0,0-1 16,-21 22-16,-1-21 0,-20 42 0,0 0 15,-1 0-15,1 0 0,0 0 0,-1 21 16,-20 21-16,21 1 0,-22-1 15,22 21-15,-1 1 0,1-22 0,21 22 16,0-1-16,0-20 0,21 20 16,0-21-16,0 1 0,0-22 0,0 21 15,21-21-15,0 1 0,0-1 16,0-21-16,22 0 0,-1 0 0,0 0 16,1 0-16,-1-21 0,21 21 15,-20-22-15,20-20 0,1 21 0,-22 0 16,22-22-16,-22 1 0,21 0 0,-20-1 15,-22 1-15,21-21 0,-21 20 16,1-20-16,-1-1 0,-21 1 0,21-22 16,-21 22-16,0-1 0,0 1 0,0-1 15,0 1-15,0 20 0,-21 1 16,21 0-16,-21 20 0,21 1 0,-22 21 16,22 21-16,0 1 0,0 20 15,-21 0-15,0 1 0,21 20 16,-21 1-16,21-1 0,-21 1 0,21-1 15,-21 1-15,21-1 0,0 1 16,0-1-16,0-21 0,0 22 0,0-22 16,21-21-16,0 22 0,0-22 0,0 0 15,0 0-15,1-21 0,20 0 16,-21 0-16,0 0 0,22 0 0,-22 0 16,0-21-16,21 0 0,-21 0 0,1 0 15,-1-1-15,0-20 0,0 21 16,0-21-16,0-1 0,1 22 15,-1-21-15,-21-1 0,0 22 0,0 0 16,0 0-16,21 0 0,-21 42 16,0 0-1,0 0-15,0 22 0,-21-22 16,21 21-16,-21-21 0,21 22 0,0-1 16,0-21-16,0 21 0,0-20 0,0-1 15,0 21-15,0-21 0,0 0 16,21-21-16,0 22 0,0-22 0,0 0 15,22 0-15,-22 0 0,0 0 0,21 0 16,-21 0-16,22-22 0,-1 1 16,-21 0-16,22 0 0,-1 0 15,-21 0-15,21-22 0,-20 22 0,20-21 16,-21-1-16,0 1 0,0 0 0,-21-1 16,0 1-16,0 0 0,0 21 15,0-1-15,0 1 0,0 0 0,-42 42 16,42 0-1,-21 1-15,0-1 0,0 21 0,21-21 16,0 22-16,0-22 0,0 21 16,0 0-16,0-20 0,21 20 0,0-21 15,-21 21-15,21-20 0,0-1 0,0 0 16,-21 0-16,0 0 0,22 0 16,-22 1-16,-22-22 31,1 0-31,0 0 15,0 0-15,0-22 0,0 1 16,-1 0-16,1 21 0,0-21 0,0 0 16,0 21-16,21 21 31,0 0-31,0 0 16,21 0-16,0 1 15,0-22-15,0 21 0,1-21 0,20 0 16,-21 0-16,21 0 0,-20 0 0,20 0 15,0 0-15,1 0 16,-1 0-16,0-21 0,1-1 0,-1 22 0,0-21 16,1 0-16,-22 0 0,21 0 15,-21 0-15,0-22 0,1 22 16,-1-21-16,0 21 0,-21-22 0,21 1 16,-21 21-16,0-22 0,0 22 0,0 0 15,-21 42 1,0 0-1,0 1-15,21 20 0,-22 0 0,22-21 16,0 22-16,-21-1 0,0-21 16,21 22-16,-21-22 0,21 0 0,0 21 15,0-21-15,0 1 0,-21-22 16,21 21-16,21-42 47,-21-1-47,0 1 0,21 0 0,0 0 15,0 0-15,1-22 0,-22 22 0,21-21 16,0 0-16,0 20 0,0 1 16,-21-21-16,21 21 0,1 21 0,-1 0 15,0 0 1,-21 21-16,0 0 0,21 0 16,-21 0-16,0 1 0,0 20 0,0-21 15,0 0-15,21 0 0,-21 22 0,21-22 16,-21 0-16,22 0 15,-1 0-15,0-21 0,0 0 16,0 0-16,0 0 0,1 0 16,-1 0-16,0 0 0,0 0 15,0-21-15,0 0 0,22 0 0,-22 0 16,0 0-16,0-22 0,0 22 0,22-21 16,-22-1-16,0 1 15,0 0-15,0 21 0,22-22 0,-22 22 16,0 21-16,-21 21 15,0 0 1,0 22-16,0-22 0,-21 0 16,0 21-16,21-20 0,-21 20 15,21-21-15,-22 0 0,22 0 0,0 1 16,0-1-16,0 0 0,0 0 0,0 0 16,22 0-16,-1-21 15,0 0-15,0 0 0,0 0 0,0 0 16,1 0-16,20 0 0,-21 0 0,0 0 15,22-21-15,-22 21 0,0-21 16,0 0-16,0 0 0,22-22 16,-22 1-16,0 21 0,0-21 15,-21 20-15,0-20 0,0 21 16,21 0-16,-21 0 0,0-1 0,0 44 31,0-1-15,-21 0-16,21 21 0,0-21 0,0 1 15,0 20-15,0-21 0,0 0 0,0 22 16,0-22-16,0 0 0,0 0 16,0 0-16,21-21 15,0 21-15,1-21 0,20 0 16,-21 0-16,0 0 0,0 0 16,22-21-16,-22 0 0,0 21 0,21-21 15,-20 0-15,20 0 0,-21-22 16,0 22-16,0 0 0,1-21 15,-1-1-15,0 22 0,0-21 0,-21-22 16,0 43-16,0 0 16,-21 21-16,0 0 0,0 0 15,-1 21-15,1 0 0,0 0 0,0 1 16,21-1-16,-21 21 0,21-21 16,0 0-16,0 22 0,0-22 0,0 0 15,0 0-15,0 0 0,0 1 0,21-1 16,0 0-16,-42-21 78,0 0-78,0 0 16,21 21 15,21-21-16,0 0-15,0 0 0,0 0 16,0 0-16,1 0 0,20 0 0,-21 0 16,0-21-16,22 0 0,-22 21 0,0-21 15,0-1-15,21 1 16,-20 0-16,-1 0 0,0 0 0,0 0 16,0-22-16,0 1 0,-21 21 0,0-22 15,22 1-15,-22 0 0,0 21 16,21-22-16,-21 22 0,0 0 0,0 0 15,0 42 17,0 0-32,0 0 0,0 0 15,0 1-15,0 20 0,0-21 16,0 21-16,0-20 0,0 20 0,0-21 16,0 0-16,0 22 0,-21-22 0,21 0 15,-22 0-15,1 0 16,21 0-16,0 1 0,-21-22 0,21 21 15,-21-21-15,21-21 32,0-1-32,0 1 15,0-21-15</inkml:trace>
  <inkml:trace contextRef="#ctx0" brushRef="#br0" timeOffset="54753.01">23707 9313 0,'-22'0'0,"44"0"0,-65 0 15,43-21 48,-21 0-48</inkml:trace>
  <inkml:trace contextRef="#ctx0" brushRef="#br0" timeOffset="54923.94">22500 9313 0,'-21'22'0,"42"-44"0,-84 44 0,41-22 16,44 0 15,20 0-31,0 0 0,1 0 16,20-22-16,1 22 0,20-21 15</inkml:trace>
  <inkml:trace contextRef="#ctx0" brushRef="#br0" timeOffset="55276.74">25548 9292 0,'0'0'0,"-106"-42"15,64 21 1,21 21-16,-22 0 0,22 0 0,0 0 0,-21 0 15,21 0-15,-1 0 0,1 21 16,0 0-16,0 0 0,0 22 16,-22-1-16,43-21 0,-42 21 0,42 22 15,-42-22-15,42 22 0,-21-22 16,-1 0-16,1 22 0,0-22 0,21 1 16,-21-1-16,21 0 0,0 1 0,0-22 15,0 0-15,0 0 0,21 0 16,0 0-16,0 1 0,1-22 0,20 0 15,-21 0-15,21 0 0,1 0 0,-22 0 16,21 0-16</inkml:trace>
  <inkml:trace contextRef="#ctx0" brushRef="#br0" timeOffset="55568.09">25823 9377 0,'0'0'0,"0"-21"0,21 42 31,-21 0-31,22 0 0,-22 0 16,21 1-16,-21-1 0,0 21 0,0-21 16,0 22-16,0-1 0,0 0 15,0 1-15,0-1 0,0 0 0,-21 1 16,-1-22-16,1 21 0,-21-21 15,21 22-15,0-22 0,-22 0 16,22 0-16,0 0 0,-21 0 0,20-21 16,1 22-16,0-22 0,0 0 0,0 0 15,0 0-15,-1 0 0</inkml:trace>
  <inkml:trace contextRef="#ctx0" brushRef="#br0" timeOffset="57360.66">3683 11790 0,'21'0'15,"-21"-21"-15,0 0 0,0-1 16,21 1-16,-21 0 15,0 0-15,0 0 0,0 0 16,0-1-16,0 1 0,0 0 0,0 0 16,-21 0-1,0 21 1,0 21-16,21 0 16,-21 0-16,21 22 0,0-1 0,0 21 15,0 1-15,-22 21 0,22-1 16,-21 1-16,0 0 0,0-22 0,21 22 15,-21-1-15,0-20 0,-1-1 16,1 1-16,0-1 0,0 1 0,0-22 16,21-21-16,0 22 0,0-22 15,0 0-15,21-42 16,0 0 0,0 0-16,0-22 0,22 22 15,-1-21-15,-21-22 0,22 22 0,-22-22 16</inkml:trace>
  <inkml:trace contextRef="#ctx0" brushRef="#br0" timeOffset="59559.69">4043 11578 0,'0'0'0,"0"-42"0,0 0 0,0 20 0,0 1 16,0 42 0,0 22-16,0-22 0,0 21 15,-21 22-15,21-22 0,0 22 16,0-1-16,0 1 0,-22-1 15,22 22-15,0-22 0,0 1 0,0 20 16,-21-20-16,21-1 0,0 1 16,0-22-16,0 22 0,-21-22 0,21 0 15,0 1-15,0-22 0,0 0 16,0 0-16,0 0 0,0 1 0,-21-44 31,21 1-31,-21 0 16,21 0-16,-21 21 0,-1-21 0,-20 0 0,0-1 15,-1 1-15,1 0 0,0 21 16,-22-21-16,22 21 0,0 0 16,-1 0-16,1 0 0,0 0 15,20 0-15,22 21 16,0 0-16,22-21 16,-1 0-16,0 21 0,21-21 0,1 0 15,-1 0-15,0 0 0,22 0 0,-22-21 16,22 0-16,-22 0 0,21 0 15,1 0-15,-22-1 0,1 1 0,20 0 16,-21 0-16,1 0 0,-1 0 16,-21-1-16,22 1 0,-22 0 0,0 21 15,0 0-15,0 0 0,-21 21 16,0 0 0,0 1-16,0-1 0,0 0 15,0 0-15,0 21 0,0-20 0,0-1 16,0 21-16,21-21 0,1 0 0,-1 22 15,0-22-15,0 0 0,21 0 16,-20 0-16,20 1 0,0-1 0,1 0 16,-1-21-16,0 0 0,1 0 15,20 0-15,-21 0 0,22-21 0,-22 0 16,1-1-16,20 1 0,-21 0 16,1-21-16,-1 21 0,0-1 15,1-20-15,-1 21 0,0-21 0,-20 20 16,-1-20-16,0 21 0,-21-21 15,0 20-15,0-20 0,0 21 0,-21 0 16,0 0-16,-1 21 0,1 0 0,0 0 16,-21 0-16,21 0 0,-1 21 15,-20 0-15,21 0 0,0 21 0,-22-20 16,22 20-16,0-21 0,0 21 16,0 1-16,0-1 0,-1-21 15,22 22-15,-21-22 0,21 21 0,0-21 16,0 0-16,0 1 0,21-1 0,1-21 15,-1 0-15,0 0 0,21 0 0,-21-21 16,22-1-16,-1 1 16,0 0-16,-20 0 0,20-21 0,0 20 15,1-20-15,-1 0 0,0-1 16,1 1-16,-1-21 0,0 20 0,-21-20 16,1-1-16,-1 1 0,0-22 0,-21 22 15,0-1-15,0 22 0,0-22 16,0 22-16,0 0 0,-21-1 0,0 22 15,21 0-15,-22 21 0,1 0 16,0 0-16,0 21 0,0 0 0,0 0 16,-1 22-16,1-1 0,21 22 15,-21-22-15,21 21 0,0 1 0,-21-1 16,21 1-16,0-1 0,0-20 16,0 20-16,0 1 0,21-22 0,0 0 15,22 1-15,-22-1 0,21 0 16,0-20-16,1-1 0,20 0 0,-20 0 15,20 0-15,-21-21 0,22 0 16,-22 0-16,1 0 0,20-21 0,-21 0 16,1 21-16,-1-21 0,0-22 0,1 22 15,-1 0-15,0-21 0,-20 21 16,-1-22-16,0 22 0,0-21 0,-21 21 16,0-22-16,0 22 0,0-21 15,0 21-15,-21-1 0,0 1 0,0 0 16,-1 21-16,1 0 0,0 0 15,0 21-15,0 0 0,0 1 16,-22-1-16,22 0 0,0 0 0,0 21 16,0-20-16,-22 20 0,22 0 0,21-21 15,-21 22-15,21-22 0,-21 21 16,21-21-16,0 1 0,0 20 0,21-21 16,0 0-16,0-21 15,0 0-15,22 0 0,-22 0 0,0 0 16,21-21-16,1 0 0,-22 0 0,21 0 15,1-1-15,-1-20 16,-21 21-16,21-21 0,1-1 0,-22 1 0,0 0 16,0-22-16,22 22 0,-43-22 15,21 1-15,-21-1 0,21 1 16,-21-22-16,0 22 0,0-1 0,0 22 16,0-22-16,0 1 0,0 20 15,0 1-15,0 0 0,-21 21 0,21-1 16,-21 22-16,-1 0 0,1 22 15,21 20-15,-21-21 0,21 21 16,0 1-16,0 20 0,0-20 0,-21 20 16,21 1-16,0-1 0,0 1 15,0-1-15,0 1 0,0-1 0,0-21 16,0 22-16,0-22 0,0 1 16,0-1-16,21 0 0,0 1 15,0-22-15,1 0 0,-1 0 0,0 0 16,21-21-16,-21 0 0,22 21 0,-1-21 15,-21 0-15,22 0 0,-1-21 16,0 21-16,1-21 0,-1 0 0,0 0 16,-21 0-16,22-1 0,-22 1 0,21-21 15,-21 21-15,1-22 0,-22 22 16,0-21-16,0 0 0,0 20 0,0-20 16,0 21-16,0 0 0,0 0 0,-22 21 15,1 0 1,0 0-16,0 21 0,0 0 15,0 0-15,21 21 0,0-20 0,-22 20 16,22-21-16,0 21 0,0-20 16,0-1-16,0 21 0,0-21 0,0 0 15,22 1-15,-1-22 0,0 21 16,0-21-16,0 0 0,22 0 0,-22 0 16,21 0-16,0 0 0,1 0 0,-22-21 15,21-1-15,1 22 0,-1-21 16,0 0-16,-21 0 0,22-21 15,-22 20-15,0 1 0,0-21 0,0 0 16,1 20-16,-22-20 0,21 21 16,-21-21-16,0 20 0,0 1 0,-21 42 31,-1 1-31,22-1 16,-21 0-16,21 0 0,-21 0 0,0 22 15,21-22-15,-21 21 0,0-21 16,21 0-16,-22 22 0,22-22 0,-21 0 15,0 0-15,21 0 0,0-42 47,21 21-47,22-21 0,-22 0 0,0 0 16,0-22-16,0 22 16,0-21-16,22 0 0,-22 20 0,0-20 15,21 0-15,-20 21 0,-1-1 16,0 1-16,0 21 0,-21 43 15,0-22 1,0 0-16,0 21 0,0 1 0,0-22 16,0 21-16,0 0 0,0-20 15,0-1-15,0 21 0,0-21 0,0 0 16,0 1-16,21-22 0,0 0 16,1 0-16,-1 0 0,21 0 15,-21 0-15,0 0 0,22 0 16,-22-22-16,21 1 0,-21 0 0,1 0 15,20 0-15,-21 0 0,0-1 16,0 1-16,-21-21 0,0 0 0,22 20 16,-22-20-16,0 0 0,0-1 0,0-20 15,0 21-15</inkml:trace>
  <inkml:trace contextRef="#ctx0" brushRef="#br0" timeOffset="59768.57">5736 11663 0,'0'0'0,"-85"0"0,22 21 16,-1-21-16,22 0 0,0 21 16,21-21-16,-22 0 0,22 0 15,42 0 16,0 0-31,1 0 0,-1 0 16</inkml:trace>
  <inkml:trace contextRef="#ctx0" brushRef="#br0" timeOffset="62609.7">8911 12277 0,'-42'0'15,"63"0"17,0 0-32,0-21 0,0 21 0,1-22 15,20 1-15,-21 21 0,0-21 16,0 0-16,1 0 0,20 0 0,-21-1 16,0 1-16,0 0 0,1-21 0,-1 21 15,-21-1-15,0 1 0,0-21 16,0 21-16,0 0 0,0-1 0,-43 1 15,22 0-15,0 21 0,-21 0 16,-1-21-16,1 21 0,0 0 16,-1 0-16,1 21 0,0 0 0,-1 0 15,1 22-15,0-1 0,21 0 16,-22 1-16,22 20 0,0-20 0,0 20 16,21-21-16,0 1 0,0 20 0,0-20 15,0-22-15,0 21 0,0-21 16,21 0-16,0 1 0,0-22 0,0 0 15,22 0-15,-22 0 0,21 0 16,-21 0-16,22-22 0,-1 1 0,0 0 16,1 0-16,-1 0 0,-21-22 0,22 1 15,-1 0-15,0-1 0,-21 1 16,22-21-16,-22-1 0,0 1 16,0-1-16,-21 1 0,0-1 0,0-21 15,0 22-15,0-22 0,0 22 16,0-22-16,0 22 0,0-1 0,0 1 15,0 20-15,0 1 0,0 21 16,0 0-16,-21 21 0,0 0 0,0 21 16,21 0-16,-21 21 0,-1 1 0,22 20 15,-21-21-15,0 22 0,0-1 16,21 1-16,0-1 0,-21 1 0,21-1 16,0 1-16,0-1 0,0 1 15,0-1-15,0 1 0,0-1 0,21-20 16,0 20-16,0-20 0,0-22 15,1 21-15,-1-21 0,0 0 16,0 1-16,0-1 0,0-21 0,22 0 16,-22 0-16,21 0 0,-21 0 0,22-21 15,-22-1-15,21 1 0,-21 0 16,22 0-16,-22-21 0,21 20 0,-21-20 16,1 21-16,-1-21 0,0 20 15,-21-20-15,0 21 0,0 0 0,0 0 16,0-1-16,0 44 31,0-1-31,-21 0 0,0 0 0,21 21 16,0-20-16,-22 20 15,22-21-15,0 21 0,0-20 0,0 20 16,0-21-16,0 0 0,0 0 0,22 1 16,-1-1-16,0-21 15,21 0-15,-21 0 0,1 0 16,20 0-16,-21-21 0,21-1 0,1 1 15,-22 0-15,21 0 0,-21 0 16,22 0-16,-22-22 0,0 22 16,0-21-16,22-1 0,-22 1 0,-21 21 15,21 0-15,0 0 0,-21-1 16,0 1-16,0 42 31,0 1-31,0-1 0,0 21 16,0-21-16,-21 0 0,21 1 0,0 20 15,-21-21-15,21 0 0,0 22 16,0-22-16,0 0 0,0 0 0,0 0 16,21-21-16,0 21 15,0-21-15,0 0 0,1 0 16,-1 0-16,0-21 0,0 21 0,21-21 16,-20 0-16,-1 0 0,0 0 15,0-1-15,0 1 0,0-21 16,1 0-16,-1 20 0,0-20 0,-21 0 0,21-1 15,-21 22-15,21 0 16,-21 0-16,0 0 0,0 0 0,0 42 31,0 0-31,0 0 16,0 0-16,0 0 0,0 1 0,0-1 16,0 21-16,-21-21 0,21 0 0,0 1 15,0-1-15,0 0 0,0 0 16,0 0-16,0 0 0,21 1 15,0-22-15,1 0 16,-1 0-16,0 0 0,0 0 0,0 0 16,22-22-16,-22 22 0,0-21 0,0 0 15,21 0-15,-20 0 16,-1 0-16,0-22 0,0 22 0,-21-21 16,21 21-16,0-1 0,-21-20 0,0 21 15,0 0-15,22 0 0,-22-1 16,0 44-1,-22-22-15,1 21 16,21 21-16,-21-21 0,0 0 16,21 22-16,-21-22 0,21 21 0,-21-21 15,21 1-15,0-1 0,0 21 0,0-21 16,0 0 0,0 1-16,21-22 0,0 0 0,0 0 15,0 0-15,0 0 0,1 0 0,-1 0 16,21 0-16,-21 0 0,0-22 15,22 1-15,-22 0 0,21 0 0,-21 0 16,1 0-16,-1-1 0,0-20 16,0 21-16,0-21 0,-21 20 0,0-20 15,0 21-15,0 0 0,0 0 0,0-1 16,-21 22 0,0 0-16,0 0 0,0 22 0,21-1 15,-22 0-15,22 21 0,-21-21 16,21 22-16,0-22 0,0 21 15,0-21-15,0 1 0,0 20 0,0-21 16,0 0-16,0 0 0,0 1 16,0-1-16,0 0 0,0 0 15,0-42 32,0 0-47,-21 21 16,21-21-16,0 42 31,21 0-15,0-21-16,-21 21 15,22-21-15,-1 0 0,0 0 16,0 0-16,0 0 0,0 0 0,1 0 16,-1-21-16,21 21 0,-21-21 15,22 0-15,-22-1 0,21 1 0,22-21 16,-22 21-16,-21-22 15,0 22-15,22-21 0,-22 21 0,0-22 16,21-20-16,-42 42 16,0 0-16,0-1 0,21 1 0,-21 42 31,-21 1-31,0-1 0,0 0 16,21 21-16,-21-21 15,0 22-15,21-22 0,0 21 0,0-21 16,0 1-16,0 20 0,0-21 0,0 0 15,0 0-15,0 1 16,42-22-16,-21 0 0,0 0 16,0 0-16,1 0 0,-1 0 0,0 0 15,21-22-15,-21 1 0,1 0 16,20 0-16,-21 0 0,0 0 16,22-22-16,-22 22 0,0-21 0,21 21 15,-21-1-15,1 1 0,-22 0 16,21 21-16,-42 0 15,-1 21-15,1 0 16,0 1-16,-21-1 0,21 0 16,-1 0-16,-41 21 0,63-20 15,-21-1-15,21 0 0,0 0 0,0 0 16,21-21 0,0 0-16,0 0 15,0-21-15,1 21 0,-1-21 16,-21 0-16,21 0 0,0-22 15,-21 22-15,0 0 0,0 0 0,0 0 16,0-22-16,0 22 16,0 0-16,0 0 0,-21 0 0,0-1 15,21 1-15,-21 0 0,21 0 16,21 21 0,0-21-1,21 21-15,-21 0 0,1 0 0,-1 0 16,21 0-16,-21 0 0,0 21 15,1-21-15,-1 21 0,0 0 16,0 0-16,-21 1 0,0 20 0,0 0 16,0-21-16,0 22 0,0-1 0,0 0 15,0-20-15,0 20 0,-21-21 0,21 21 16,-21-20-16,21-1 0,0 0 16,-21 0-16,21 0 0,-22-21 15,1 0-15,0-21 16,21 0-16,0 0 15,0 0-15,0-1 0,0-20 16,21 21-16,0-21 0,-21-1 0,43-20 16,-22 20-16,0 1 0,21 0 15,22-43-15,-22 43 16,1 21-16,-1-1 0,0 22 0,-21 0 16,22 0-16,-22 0 0,21 0 0,-42 22 15,21-1-15,-21 21 0,0-21 16,0 22-16,0-1 0,0 0 0,-21 1 15,0-1-15,0 0 0,0 1 0,0-22 16,-1 21-16,1-21 0,0 0 16,0 1-16,0-22 0,21 21 0,-21-21 15,21-21 1,0-1-16,0 1 16,0 0-16,0 0 0,0 0 0,-22-22 15,22 1-15,0 0 0,-21-1 0</inkml:trace>
  <inkml:trace contextRef="#ctx0" brushRef="#br0" timeOffset="62787.69">11938 11472 0,'-42'0'16,"84"0"-16,-127 0 0,43 0 0,0 0 0,-1 0 16,22 0-16,0 0 0,0 22 15,0-22-15,-1 0 16,1 0 15,0 0-15,0-22-16</inkml:trace>
  <inkml:trace contextRef="#ctx0" brushRef="#br0" timeOffset="62955.66">10647 11642 0,'0'0'15,"-43"21"-15,22-21 0,-21 21 0,21 0 0,0-21 16,-1 0-16,1 0 0,21 21 0,-21-21 16,0 0-16,21 22 15,21-22 1,0 0 0</inkml:trace>
  <inkml:trace contextRef="#ctx0" brushRef="#br0" timeOffset="63527.84">13928 12023 0,'-43'21'16,"86"-42"-16,-149 42 0,63-21 0,1 0 0,21 0 15,0 0-15,42 0 16,0 0 0,21 0-16,22 0 0,-1 0 0,1 0 15,21-21-15,-1 21 0,22 0 16,-21-21-16,-1 21 0,22-22 0,-21 1 15,0 21-15,-1-21 0,1 21 16,-22 0-16,1-21 0,-22 21 0,-21 0 16,1 0-16,-1-21 0,-42 0 15,-1 21 1,-20 0-16,21 0 0,-21-22 16,-1 22-16,-20-21 0,20 21 0,1 0 15,0-21-15,21 21 0,-22 0 16,22-21-16,0 21 0,21-21 0,0 0 15,21 21 1,0 0-16,0 0 0,1 0 16,20 21-16,-21 0 0,0 0 0,22 0 15,-22 0-15,0 22 0,-21-1 16,0 0-16,0 1 0,0-1 0,0 0 16,-21-20-16,0 20 0,-1 0 0,1 1 15,0-22-15,0 0 16,0 0-16,21 0 0,0 0 0,-21 1 15,42-44 1,0 22-16,0-21 0</inkml:trace>
  <inkml:trace contextRef="#ctx0" brushRef="#br0" timeOffset="65226.33">16679 12234 0,'0'0'0,"-42"0"0,0 22 0,-1-1 16,1 0-16,21-21 0,-22 0 0,22 21 16,0-21-16,0 0 0,21-21 15,0 0-15,21 0 16,0-1-16,22-20 0,-22 0 0,21-1 15,22 1-15,-22-21 0,21 20 16,-20-20-16,20 20 0,-20-20 0,-1 21 16,0-22-16,1 1 0,-1 20 15,-21-20-15,0-1 0,-21 22 16,0-22-16,0 22 0,0 0 0,0 21 16,-21-1-16,0 1 0,0 21 15,-22 0-15,22 21 0,0 22 0,0-1 16,-21 22-16,20-1 0,-20 1 15,21 20-15,0 1 0,-22 0 0,22 20 16,0 22-16,-21-21 0,21 0 0,-1 21 16,-20 0-16,21 0 0,0 0 15,0 21-15,-1-21 0,-20 21 0,21 1 16,0-22-16,0 21 0,-1-21 0,1 21 16,0-42-16,0 21 15,0-21-15,21-1 0,0-20 0,0 0 0,0-22 16,0 1-16,0-22 0,0 0 0,0-20 15,21-22-15,21-22 16,-21 1-16,22-42 0,-1 20 16,0-41-16,1 20 0,20-42 0,1 22 15,-22-22-15,22 0 0,-1 0 0,1 0 16,-22 1-16,0-1 0,-21 0 16,1 21-16,-22 1 0,0-1 0,-22 21 15,1 1-15,-21-22 0,0 43 0,-22-22 16,1 22-16,-1 21 0,1-21 15,-1 20-15,-21 1 0,22 21 16,-1 0-16,1 0 0,21 0 0,-1 0 16,22 0-16,-21 0 0,21 0 15,21-21-15,21 0 16,0 21-16,21-21 0,-21 0 16,43-1-16,-22 1 0,1 0 0,20 0 15,1-21-15,20-1 0,-20 22 0,-1-21 16,1-1-16,-1 22 0,1-21 15,-22 21-15,0-22 0,1 22 0,-22 21 16,21-21-16,-21 21 16,-21 21-1,0 0-15,-21 1 0,21-1 16,0 0-16,0 0 16,0 0-16,0 0 0,0 1 15,0-1-15,0 0 0,0 0 16,21-21-16,1 0 0,-1 0 15,0 0-15,0 0 0,21 0 0,-20 0 16,-1-21-16,21 0 0,-21 0 0,22-1 16,-22 1-16,0 0 0,0 0 15,0 0-15,0 0 0,-21-1 16,0 1-16,0 0 0,0 42 31,0 0-31,0 1 0,0-1 16,0 0-16,-21 0 15,21 0-15,-21 22 0,21-22 0,0 0 16,-21 0-16,21 0 0,21-21 47,0-21-47,-21 0 0,21 0 16,1 0-16,-1-1 0,0 1 15,-21 0-15,21-21 0,0 21 0,0-1 16,1 22-16,-1-21 0,0 21 15,0 0-15,-21 21 16,21-21-16,0 22 0,-21-1 16,22 0-16,-1 21 0,-21-21 0,21 1 15,0-1-15,-21 0 0,21 0 16,0 0-16,1 0 0,-1 1 0,21-22 16,-21 0-16,22 21 0,-1-21 15,0 0-15,1 0 0,-1 0 0,0 0 16,1-21-16,20-1 0,-21 22 0,1-21 15,-1 0-15,0 0 0,1 0 16,-22-22-16,0 22 0,0 0 0,-21-21 16,0 21-16,0-22 0,0 1 0,0 0 15,-21 20-15,21-20 0,-42 21 16,21 0-16,-1 21 0,1 0 16,-21 0-16,21 0 0,-22 21 0,22 0 15,-21 21-15,21-20 0,0 20 16,-1-21-16,1 21 0,0 1 0,21-22 15,-21 21-15,21-21 0,0 1 0,0-1 16,0 0-16,0 0 0,21 0 16,0-21-16,0 0 0,1 0 15,-1 0-15,0 0 0,0-21 0,21 0 16,-20 0-16,20 0 0,-21-22 16,21 22-16,1-21 0,-1-1 15,-21 1-15,22-21 0,-1 20 0,0-20 16,-21-1-16,22 22 0,-22-22 15,21-63-15,-42 43 0,0 20 16,21 1-16,-21-1 0,0 1 16,0 20-16,0 1 0,0 21 0,0 0 15,0 42-15,-21 0 16,0 21-16,21 1 0,-42 20 16,21 1-16,-1-1 0,1 1 0,0 20 15,21-20-15,0 21 0,-21-1 16,21 1-16,0-22 0,0 1 0,0-1 15,0 1-15,0-22 0,21 1 0,-21-1 16,21-21-16,0 0 0,1 0 16,-1-21-16,21 0 0,-21 0 15,22-21-15,-1 0 0,0 0 0,-21 0 16,22-22-16,-1 1 0,0 0 16,1-22-16,-22 22 0,21-22 0,-21 1 15,1 21-15</inkml:trace>
  <inkml:trace contextRef="#ctx0" brushRef="#br0" timeOffset="65336.27">17822 11705 0,'0'0'0</inkml:trace>
  <inkml:trace contextRef="#ctx0" brushRef="#br0" timeOffset="65437.72">17843 11705 0,'106'0'0</inkml:trace>
  <inkml:trace contextRef="#ctx0" brushRef="#br0" timeOffset="67681.57">19770 11917 0,'-22'0'0,"44"0"0,-65 0 0,43 21 0,0-42 31,21 21-15,1-21-16,20 0 0,-21-1 0,0 1 15,22 0-15,-1 0 0,0 0 16,-21 0-16,22-22 0,-1 22 0,0-21 16,1-1-16,-22 22 0,21-21 15,-42 0-15,21-1 0,-21 22 0,0-21 16,0 21-16,-21-22 0,0 43 0,0 0 15,0 0-15,-22 0 0,1 0 16,0 21-16,-22 22 0,22-22 0,0 21 16,-22 1-16,22-1 0,21 0 15,-22 1-15,22-1 0,21 0 0,0 1 16,0-22-16,0 0 0,21 21 16,0-21-16,22 1 0,-22-22 15,21 21-15,-21-21 0,22 0 0,-1 0 16,0 0-16,-20 0 0,20 0 15,0 0-15,-21 0 0,1 0 0,-1 0 16,-64 0 0,22 0-16,0 21 15,-21 0-15,-1 21 0,1-20 0,21 20 16,-21-21-16,-1 21 0,22 1 0,-21-1 16,21 0-16,-1 1 15,1 41-15,21-41 0,0-22 16,0 0-16,0 21 0,21-20 0,1-22 15,-1 21-15,21-21 0,0 0 16,1 0-16,-1 0 0,0-21 0,1-1 16,20 1-16,-20 0 0,20 0 15,1-21-15,-1-1 0,1 1 0,-1-22 16,1 1-16,-22 21 0,21-43 16,-20 21-16,-1 1 0,0-1 0,-20-20 15,-1 20-15,0 1 0,0-22 16,-21 22-16,0-1 0,0 1 0,0 20 15,0 1-15,0 21 0,0 0 0,0 42 16,-21 0-16,0 21 16,0 1-16,-1-1 15,-20 21-15,21 1 0,0-1 0,0 1 16,-1-1-16,1 1 0,0 21 0,21-22 16,0 22-16,-21-22 0,21 1 15,0-22-15,0 22 0,0-22 0,21 0 16,21 1-16,-20-22 0,20 0 15,0 0-15,1 0 0,20-21 0,-21 0 16,22 0-16,-22-21 0,22 0 0,-22 0 16,0-22-16,1 22 0,-1 0 15,0-21-15,1-1 0,-22 1 16,0 0-16,0-1 0,-21-20 0,0 21 16,0-1-16,0 22 0,0 0 15,0 0-15,0 0 0,-21 21 16,0 21-16,0 0 0,0 21 0,-1-21 15,1 22-15,0-1 0,21 0 16,-21 22-16,21-22 0,-21 1 0,21-22 16,0 21-16,0 0 0,0-20 15,0-1-15,21 0 0,0 0 0,0-21 16,0 0-16,1 0 0,-1 0 0,21 0 16,0 0-16,1-21 0,-22 0 15,21 0-15,1-1 0,-22 1 16,21 0-16,-21 0 0,0-21 0,1 20 15,-1 1-15,-21-21 0,0 21 16,21 0-16,-21-1 0,0 44 31,0-1-31,-21 21 16,0-21-16,21 0 0,-22 1 0,22-1 16,0 21-16,-21-21 0,21 0 15,-21-21-15,21 22 0,0-1 0,21-42 47,-21-1-47,21 22 0,1-21 16,-1 0-16,0-21 0,0 21 15,0-1-15,0 1 0,1-21 16,-1 21-16,0 21 0,-21-21 0,21 21 16,0 0-16,0 21 15,-21 0-15,0 0 16,0 0-16,0 0 0,0 1 0,0 20 15,0-21-15,0 0 0,22 0 16,-22 1-16,21-1 0,-21 0 0,21 0 16,0-21-16,0 0 15,0 0-15,1 0 0,-1 0 16,0-21-16,0 21 0,0-21 0,0 0 16,1-1-16,-1 1 0,0 0 15,0-21-15,0 21 0,0-22 16,1 22-16,-22-21 0,21 21 0,-21-1 15,21 1-15,-21 0 0,0 0 0,0 42 32,0 0-32,0 0 0,0 1 0,0-1 15,-21 21-15,21-21 0,0 0 16,0 1-16,0 20 0,0-21 0,0 0 16,0 0-16,21 1 0,0-22 15,0 0-15,0 21 0,22-21 16,-22 0-16,21 0 0,1 0 0,20 0 15,-21 0-15,1 0 0,20-21 16,-20-1-16,-1 22 0,0-21 16,-21 0-16,22 0 0,-22 0 0,0 0 15,-21-1-15,0-20 0,0 21 0,0 0 16,0 0-16,-21 21 16,0 0-16,0 0 0,-1 0 15,1 21-15,0 0 0,21 0 16,-21 0-16,0 0 0,21 1 0,-21-1 15,21 0-15,0 0 0,0 0 0,0 0 16,0 1-16,0-1 16,21 0-16,0-21 15,0 0-15,0 0 0,0 0 0,1 0 16,-1 0-16,0-21 0,0 0 16,21-1-16,-20 22 0,-1-21 0,0 0 15,21-21-15,-21 21 0,1-1 0,-1 1 16,0-21-16,0 21 0,0 21 15,0-21-15,-21 42 32,0 0-32,0 0 0,0 0 0,-21 0 15,21 1-15,0 20 0,-21-21 0,21 0 16,-21 0-16,21 1 16,0-1-16,0 0 0,0 0 15,21-21-15,0 0 0,0 0 0,1 0 16,-1 0-16,21 0 0,-21 0 15,0 0-15,22 0 0,-22-21 0,21 0 16,-21 0-16,22-22 0,-22 22 16,21-21-16,-21-1 0,1 1 0,20 0 15,-21-22-15,0 1 0,0-1 0,-21 1 16,22-1-16,-22 1 0,21 20 16,-21-20-16,0 21 0,0 20 0,0-20 15,0 21-15,-21 21 16,-1 0-16,1 21 15,0 0-15,21 0 0,-21 22 0,0-1 16,0 0-16,-1 1 0,1 20 16,0 1-16,0-1 0,0 1 15,0-1-15,-1 1 0,22-22 0,0 22 16,-21-22-16,21 0 0,0 1 0,0-22 16,0 21-16,0-21 0,0 0 0,0 1 15,21-22-15,1 0 0,-1 0 0,0 0 16,0 0-16,21 0 0,-20 0 15,20-22-15,0 22 0,1-21 0,-1 0 16,0 0-16,1 0 0,-1 0 16,-21-1-16,21 1 0,-20 0 15,-1 0-15,0 0 0</inkml:trace>
  <inkml:trace contextRef="#ctx0" brushRef="#br0" timeOffset="67864.47">23791 12002 0,'0'0'16,"-21"21"0,42 0-16,0-21 0,1 0 15,-1 0-15,21 0 0,-21 0 16,22 0-16,-1 0 0,-21-21 16,21 21-16,1-21 0,-1 21 15,0-22-15,1 22 0,-1-21 0,22 0 16,-22 21-16</inkml:trace>
  <inkml:trace contextRef="#ctx0" brushRef="#br0" timeOffset="68128.28">24998 11705 0,'0'0'16,"-21"0"-16,-1 0 0,-20 0 0,21 0 15,0 0-15,0 0 0,-22 21 0,22-21 16,0 22-16,0-1 0,21 21 15,-21-21-15,-1 22 0,1-1 16,21 0-16,-21 1 0,21-1 0,-21 0 16,0 1-16,21-1 0,0 0 0,0 1 15,0-1-15,0 0 0,0-21 16,0 22-16,0-22 0,0 0 0,21 0 16,0 0-16,0 1 0,0-1 0,1-21 15,-1 0-15,0 0 0,21 0 16,-21 0-16,22 0 0,-1 0 0,-21-21 15</inkml:trace>
  <inkml:trace contextRef="#ctx0" brushRef="#br0" timeOffset="68380.14">25485 11769 0,'0'0'0,"0"-21"0,21-1 16,0 22-16,0 0 0,0 0 0,0 0 15,1 0-15,-1 22 0,0-1 16,0 0-16,0 0 0,0 0 0,-21 22 16,0-22-16,0 21 0,0 0 0,0 1 15,0-1-15,0-21 0,0 22 16,-21-22-16,0 21 0,0-21 16,0 0-16,0 1 0,-1-1 0,1-21 15,0 21-15,0 0 0,0-21 16,0 0-16,-1 0 15,22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1:14:54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6562 0,'0'84'15,"0"-168"-15,-21 274 0,21-105 0,0 0 0,0 20 16,0 1-16,0 0 0,0 0 15,21 0-15,21 0 0,-20-22 16,20 1-16,0 21 0,1-22 0,-1 1 16,0-21-16,1 20 0,-1-20 15,0-1-15,1 1 0,-22 20 0,21-20 16,-21-1-16</inkml:trace>
  <inkml:trace contextRef="#ctx0" brushRef="#br0" timeOffset="6312.59">995 11091 0,'-21'0'16,"-1"0"0,1 0 15,0 0-31,0 0 16,0 0-1,0 0-15,-1 0 16,1 0-16,0 0 15,0 0-15,0 0 16,0 0-16,-1 0 0,1 0 0,0 0 16,0 0-16,0-21 0,0 21 15,-1 0-15,1 0 0,0 0 0,0 0 16,0 0-16,0 0 16,-1 0-16,1 0 15,42 0 48,1 0-63,-1 0 0,0 0 15,21 0-15,-21 0 0,22 0 16,-1 0-16,-21 0 0,22 21 16,-1-21-16,0 0 0,1 0 0,-1 0 15,0 22-15,1-22 0,-1 0 16,21 0-16,1 21 0,-22-21 0,22 0 15,-1 0-15,-20 0 16,20 21-16,-21-21 0,22 0 0,-22 0 16,1 0-16,-1 21 0,21-21 15,-20 0-15,-1 0 0,-21 0 0,22 0 16,-1 0-16,-21 0 0,21 0 16,-20 0-16,-1 0 0,0 0 0,0 0 15,0 0-15,0 0 0,1 0 16,-1 0-16,0 0 31,-21 21-31,0-42 78,-21 0-62,0 0-16</inkml:trace>
  <inkml:trace contextRef="#ctx0" brushRef="#br0" timeOffset="7136.63">1947 10859 0,'0'0'0,"-21"-22"0,0 22 16,0 0-16,21-21 16,-21 21-1,42 21 32,0-21-47,-21 22 16,21-22-16,0 21 0,0-21 0,1 0 0,-1 21 15,0-21-15,0 21 0,21-21 16,-20 0-16,-1 21 0,21-21 16,-21 0-16,22 21 0,-22-21 15,0 0-15,21 0 0,-21 22 0,1-22 16,-1 21-16,0-21 0,21 0 16,-21 0-16,1 21 0,-1-21 0,0 0 15,0 0-15,0 0 16,-21 21-16,21-21 0,-21 21 31,0 0-31,-21-21 16,0 22-16,0-1 0,0-21 15,-22 21-15,22 0 0,-21 0 16,21 0-16,-22 1 0,1-1 0,0 0 16,-1 21-16,1-21 0,0 1 15,-1-1-15,1 21 0,21-21 0,-21 0 16,20 1-16,-20-1 0,21 0 15,0-21-15,0 21 0,-1 0 0,1-21 16,0 21-16,21 1 16,-21-22-16,0 0 0,42 0 78,0-22-78,0 22 0,0-21 15,1 0-15,-1 21 0,0-21 0,0 0 16,21 21-16,-20-21 0,-1-1 16,0 22-16,21-21 0,-21 0 0,1 21 15,-1-21-15,21 0 0,-21 21 16,0-21-16,1 21 0,-1-22 16,0 22-16,0-21 15,0 21-15,0 0 16,-21-21 31,22 21-47,-1 0 15,-21-21-15,0 0 0,0 0 16</inkml:trace>
  <inkml:trace contextRef="#ctx0" brushRef="#br0" timeOffset="15680.02">4995 10075 0,'21'0'15,"-21"-21"1,22 21-16,-22-21 16,21 0-1,-21 0-15,21 21 0,-21-21 16,0-1 0,21 22-16,-21-21 15,-21 21 16,0 21-15,0-21-16,-1 22 16,22-1-16,-21-21 0,0 21 0,0 0 15,0 21-15,-22-20 0,22-1 16,0 21-16,0-21 0,-21 22 0,20-1 16,1 0-16,0 22 0,0-22 15,0 0-15,0 22 0,-1-22 0,22 22 16,0-22-16,-21 22 0,21-22 15,-21 0-15,21 1 0,0-1 16,0 0-16,0 1 0,0-1 0,0 0 16,0-21-16,21 22 0,0-22 0,1 21 15,-1-21-15,0 1 0,0-1 16,0 0-16,22-21 0,-22 0 0,0 0 16,21 0-16,-21 0 0,22 0 15,-22 0-15,0-21 0,21 21 0,-20-21 16,20-1-16,0-20 0,-21 21 0</inkml:trace>
  <inkml:trace contextRef="#ctx0" brushRef="#br0" timeOffset="16725.15">5609 10266 0,'0'0'16,"21"0"-16,-21-21 15,0 0-15,0-1 32,-21 22 15,0 22-32,21-1-15,-21-21 0,0 21 0,21 0 16,0 0-16,-22 0 0,1 22 15,21-22-15,0 0 0,0 21 0,-21 1 16,21-22-16,-21 21 0,21 1 0,0-22 16,-21 21-16,21-21 0,0 22 15,0-22-15,0 21 0,0-21 0,0 0 16,0 1-16,0-1 0,21 0 16,0-21-16,0 21 0,0 0 15,1-21-15,-1 0 0,0 21 0,0-21 16,0 0-16,0 0 0,22 0 15,-22 0-15,21 0 0,-21 0 0,22 0 16,-22-21-16,21 0 0,-21 21 0,1-21 16,20 0-16,-21 0 0,0-1 15,0 1-15,1 0 0,-1 0 0,-21-21 16,0 20-16,21-20 0,-21 0 16,0-1-16,0 1 0,0 21 0,0-21 15,0-1-15,0 1 0,-21 21 0,21-22 16,-21 22-16,-1 0 15,1 0-15,21 0 0,-42 0 0,21 21 16,0-22-16,-1 22 0,1 0 0,0 0 16,0 0-16,-21 0 0,20 0 15,1 0-15,0 22 0,0-22 0,-21 21 16,20 0-16,1 0 0,0 0 16,0 0-16,0 1 0,0-1 0,21 0 15,-22 0-15,1 0 0,21 0 0,-21 1 16,21-1-16,0 0 0,-21 0 15,21 0-15,-21 0 0,21 1 16</inkml:trace>
  <inkml:trace contextRef="#ctx0" brushRef="#br0" timeOffset="25689.07">6667 10837 0,'0'0'0,"22"0"0,-22 22 15,21-22 95,0-22-110,-21 1 15,21 0 1,-21 0 0,0 42 46,0 0-46,0 0-16,-21 1 15,0-22 1,21 21 0,-21-21-1,-1 0 1,22-21-16,0-1 15,0 1-15,0 0 16,0 0 0,22 21-16,-1 0 15,0 0 1,0 0 0,-21 21-16,0 0 15,0 0-15,0 1 16,0-1-1,0 0 1,-21-21 0,0 0-16,0 0 0,-1 0 15,22-21 17,0 0-17,22 21 1,-1 0-1,0 0-15,0 0 0,0 0 16,0 0-16,1 0 16,-22 21-16,21 0 0,-21 0 0,0 0 15,0 0-15,0 1 0,0-1 16,-21 21-16,-1-21 0,1 22 0,0-22 16,0 21-16,0-21 0,0 0 0,-1 1 15,1-1-15,21 0 0,0 0 16,0-42-1</inkml:trace>
  <inkml:trace contextRef="#ctx0" brushRef="#br0" timeOffset="26073.85">7535 10393 0,'0'0'0,"-21"0"15,21-21-15,21 0 16,0 21-1,22 0-15,-22 0 0,0-22 16,21 22-16,-20 0 0,20 0 0,-21 0 16,21-21-16,-20 21 0,20 0 15,-21 0-15,21 0 0,-20 0 0,-1 0 16,0 0-16,0 0 0,0 0 16,-42 0 15,0 0-31,0 0 15,0 0-15,-1 0 0,1 0 0,-21 0 16</inkml:trace>
  <inkml:trace contextRef="#ctx0" brushRef="#br0" timeOffset="26580.56">7599 10329 0,'-64'22'15,"43"-1"-15,0-21 0,21 21 16,0 0-16,-21 0 0,21 0 0,-21 1 15,-1 20-15,22-21 0,0 0 16,0 22-16,-21-22 0,21 0 0,-21 0 16,21 0-16,0 0 0,0 1 15,0-1-15,0 0 0,0 0 16,0-42 46,21 0-62,0 0 0,1 21 16,-1-22-16,21 1 0,-21 21 0,0-21 16,22 21-16,-1 0 0,-21 0 15,22 0-15,-1-21 0,0 21 0,-21 0 16,22 0-16,-22 0 0,21 21 16,-21-21-16,1 21 0,-1 0 0,-21 1 15,0-1-15,0 0 16,0 0-16,0 0 0,-21 0 15,-1 1-15,1-1 0,-21 0 0,0 0 16,20 0-16,-20 0 0,0 1 0,21-22 16,-22 21-16,22 0 0,-21-21 15,21 0-15,-1 0 0,-20 21 0,21-21 16,0 0-16,0 0 0,-1 0 16,1 0-16,0 0 15,21-21 16,21 0-15,0 21-16,1-21 0</inkml:trace>
  <inkml:trace contextRef="#ctx0" brushRef="#br0" timeOffset="27132.71">8488 10541 0,'0'0'0,"0"-21"0,0 0 15,0 0 1,-21 21-16,-1 0 16,1 0-16,0 21 15,21 0 1,0 0-16,-21 0 0,21 0 0,-21 1 15,21-1-15,-21 0 0,21 0 0,0 21 16,0-20-16,0-1 0,0 0 16,0 21-16,0-21 0,0 1 0,0-1 15,0 0-15,0 0 16,0 0-16,0 0 0,21-21 0,0 0 16,0 0-16,0 0 15,0 0-15,1 0 0,-1 0 16,0 0-16,21 0 0,-21-21 0,1 21 15,-1-21-15,21 0 0,-21 0 0,0 0 16,1-1-16,-1-20 0,0 21 16,0 0-16,-21-22 0,0 1 0,0 21 15,0-21-15,0-1 0,0 1 0,-21 21 16,0-22-16,0 22 0,-1 0 16,1 0-16,0 0 0,0 0 0,0 21 15,0 0-15,-1 0 16,1 0-16,0 0 0,0 21 15,0 0-15,21 0 0,-21 0 0,21 0 16,0 1-16,-22-1 0,22 0 16,0 0-16,0 0 0,0 0 0,0 1 15,0-1-15,22-21 16,-1 0-16,0 0 0,0 0 0</inkml:trace>
  <inkml:trace contextRef="#ctx0" brushRef="#br0" timeOffset="27696.38">9377 10287 0,'0'0'0,"0"-21"16,-21 21-1,-1 0 1,1 0-16,0 0 15,21 21-15,-21 0 0,21 0 16,-21 1-16,21-1 0,-21 0 16,21 0-16,0 21 0,0-20 0,-22 20 15,22-21-15,0 0 0,0 22 0,0-22 16,0 0-16,0 0 0,0 0 16,0 0-16,0 1 0,0-1 0,0 0 15,22-21-15,-1 21 0,0-21 16,0 0-16,0 0 15,0 0-15,1 0 0,-1 0 16,0 0-16,0 0 0,0 0 16,0 0-16,1-21 0,-1 0 0,0 0 15,0-1-15,0 1 0,0 0 0,1 0 16,-1-21-16,-21 20 0,0-20 16,0 0-16,0-1 0,0 22 0,0-21 15,0 0-15,-21 20 0,21 1 16,-22 0-16,1 0 0,0 0 15,0 21-15,0 0 0,0 0 0,-1 0 16,1 0-16,0 0 0,0 0 16,0 0-16,0 0 0,-1 21 15,1-21-15,0 21 0,21 0 0,0 0 16,-21 1-16,0-1 16,21 0-16,0 0 0,0 0 15,0 0-15,21-21 16,0 0-16,0 0 15,0 0-15,1 0 0,-1 0 0</inkml:trace>
  <inkml:trace contextRef="#ctx0" brushRef="#br0" timeOffset="28312.61">9906 9716 0,'0'0'0,"-21"0"0,0 0 0,-1-22 16,1 22-16,21-21 15,-21 21-15,42 21 47,0-21-47,22 22 0,-22-1 16,21-21-16,-21 21 0,22 0 15,-1 0-15,0 0 0,1 1 0,-22 20 16,21-21-16,-21 0 0,22 22 16,-22-22-16,0 21 0,0 0 0,-21 1 15,21-22-15,-21 21 0,0 1 0,0 20 16,0-21-16,0 1 0,-21-1 16,0 22-16,0-22 0,0 0 0,-22 1 15,22-1-15,-21 0 0,0 1 16,-1-1-16,22 0 0,-21-21 15,21 22-15,-22-22 0,22 0 0,0 21 16,0-20-16,21-1 0,-21-21 0,21 21 16,-22 0-16,1 0 15,21 0 1,-21-21-16,42 0 156,-21-21-156,21 21 16,-21-21-1</inkml:trace>
  <inkml:trace contextRef="#ctx0" brushRef="#br0" timeOffset="31228.99">10816 10541 0,'0'-21'32,"-21"21"-32,0 0 15,0 0 1,-1 0-16,1 0 0,0 0 16,0 0-16,0 0 15,0 0 1,42 0 31,0 0-47,21 0 0,1 0 15,20 0-15,1 0 0,-1 0 16,1 0-16,20 0 0,-20 0 0,20 0 16,1 0-16,0 0 0,-22-21 0,22 21 15,0 0-15,-22 0 0,22-21 16,-22 21-16,22-22 0,-22 22 0,1 0 15,-22 0-15,1-21 0,-1 21 16,0 0-16,-21 0 0,22 0 0,-22-21 16,0 21-16,0 0 15,-21-21 1,-21 21 0,0 0-16,0 0 0,0-21 15,-1 21-15,1 0 16,0 0-16,0-21 0,0 21 0,0 0 15,-1 0-15,1-22 0,-21 22 0,21 0 16,0 0-16,-1-21 0,1 21 16,0 0-16,0 0 0,0 0 0,0 0 15,42 0 17,0 0-17,0 0-15,21 0 0,-20 0 16,-1 0-16,21 0 0,-21 0 15,22 0-15,-22 0 0,21 21 0,-21-21 16,0 22-16,1-22 0,-1 21 16,0-21-16,0 21 0,0 0 15,-21 0-15,0 0 0,0 1 16,-42-22-16,21 21 0,0 0 16,-1 0-16,-20 0 0,21 0 0,-21 1 15,20-1-15,-20 0 0,21 0 0,-21 0 16,20-21-16,1 21 0,0 1 15,0-22-15,0 21 0,0-21 16,21-21 0,0-1-1</inkml:trace>
  <inkml:trace contextRef="#ctx0" brushRef="#br0" timeOffset="33952.22">12890 10541 0,'0'0'0,"0"42"15,0-63 48,0 0-63,22 21 15,-22-21-15,21-21 0,-21 20 0,21 1 16,0-21-16,0 21 0,-21-22 0,21 1 16,1 0-16,-1-1 0,0 1 15,0 0-15,0-22 0,0 22 16,1 0-16,-1-1 0,0 1 0,0 0 16,-21 20-16,21 1 0,-21 0 15,-21 21-15,0 0 16,0 0-16,-22 0 0,22 21 0,-21 0 15,21 1-15,-22-1 0,22 21 16,0-21-16,0 0 0,21 1 0,0-1 16,0 21-16,0-21 0,0 0 15,0 1-15,21-1 0,0 0 0,0 0 16,1 0-16,20 0 0,-21 1 0,0-1 16,22 0-16,-22 0 0,0-21 15,0 21-15,0 0 0,0 1 16,1-22-16,-1 21 0,-21 0 15,0 0 1,-21-21-16,-1 0 16,1 0-16,0 0 0,0 0 15,0 0-15,0-21 0,-1 21 16,1 0-16,0-21 0,0 21 0,21 21 47,0 0-47,21 0 15,0 0-15,0-21 0,1 22 16,-1-1-16,0-21 0,0 0 16,0 0-16,0 0 0,1 21 0,-1-21 15,0 0-15,0 0 0,21 0 0,-20 0 16,-1-21-16,21 21 0,-21-21 16,0-1-16,22 1 0,-22 0 0,0 0 15,0 0-15,0-22 0,1 22 0,-1 0 16,0-21-16,0 21 0,0-22 15,0 22-15,1 0 0,-22-21 0,21 20 16,-21 1-16,21 21 0,-21-21 0,0 0 16,21 21-16,0 0 15,-21 21 17,0 0-32,0 0 15,21-21 32,-21-21-31,0 0-1,0 0-15,0 0 16,-21 21-16,21-21 16,-21 21-16,0 0 15,0 0-15,0 0 16,-1 0-16,1 21 0,0-21 15,21 21-15,-21 0 0,21 0 16,0 0-16,0 22 0,-21-22 0,21 0 16,0 21-16,0 1 0,0-22 0,0 21 15,0 1-15,0-22 0,0 21 16,0-21-16,0 0 0,0 1 0,21-1 16,-21 0-16,21 0 0,0-21 0,0 0 15,1 0-15,20 0 16,-21 0-16,0 0 0,22 0 15,-22-21-15,21 0 0,-21 0 0,22-22 0,-1 22 16,0 0-16,-21-21 0,1 20 16,20-20-16,-21 21 0,0-21 15,0 20-15,-21 1 0,0-21 0,0 21 16,0 0-16,0-1 0,-21 22 31,0 0-31,0 0 0,21 22 16,-21-22-16,21 21 0,-21 0 0,21 0 15,0 0 1,21-21 0,0 0-16,0 0 15,0 0-15,0 0 0,1-21 0,-1 0 16,0 21-16,0-21 0,0 0 16,0 21-16,1-22 0,-1 22 0,-21-21 15,21 0-15,0 21 0,-21-21 16,0 42 15,0 0-31,0 0 16,0 1-16,-21-1 0,21 21 15,-21-21-15,21 0 0,-21 1 0,21 20 16,0-21-16,0 0 16,0 22-16,0-22 0,0 0 0,0 0 0,0 0 15,0 0-15,0 1 0,21-22 16,0 21-16,0-21 0,0 0 15,0 0-15,22 0 0,-22 0 0,0 0 16,21 0-16,1 0 0,-22-21 0,21-1 16,-21 1-16,22 0 0,-1 0 15,-21 0-15,0-22 0,22 22 0,-22 0 16,0-21-16,0 21 0,-21-1 0,21-20 16,-21 21-16,22 0 0,-22 0 15,0-1-15,0 44 47,-22-22-47,1 21 0,21 0 16,-21 0-16,21 0 0,0 0 0,-21 1 15,21 20-15,0-21 0,0 0 16,0 0-16,0 1 0,0-1 0,0 0 16,0 0-16,0 0 0,21 0 15,0-21-15,0 22 16,1-22-16,-1 0 0,0 0 0,21 0 15,-21 0-15,1-22 0,20 1 0,-21 21 16,0-21-16,0 0 0,22 0 16,-22 0-16,0-22 0,0 22 0,-21 0 15,21-21-15,-21-1 0,0 22 16,0-21-16,0-1 0,0 22 16,0-21-16,-21 0 0,21 20 0,-21 1 15,0 0-15,0 0 0,0 0 0,-22 21 16,22 0-16,0 0 0,0 0 15,-22 0-15,22 0 0,-21 21 0,21 0 16,0 0-16,-1 0 0,1 22 0,21-22 16,-21 21-16,21-21 0,0 22 15,0-1-15,0-21 0,0 22 0,21-1 16,0-21-16,1 0 0,-1 22 0,0-22 16,0 0-16,21-21 0,-20 21 15,20-21-15,0 0 0,1 0 16,-22 0-16,21 0 0,0 0 0,1 0 15,-1-21-15,0 0 0,1 0 16,-22-1-16,21 1 0,-21 0 0,22-21 16,-22 21-16,0-22 0,0 1 0,0 0 15,1-1-15,-1-20 0,-21 20 16,0-20-16,0 21 0,21-1 0,-21-20 16,0 42-16,0-22 0,0 1 15,0 21-15,0 0 0,0 42 31,-21 0-31,0 0 16,21 21-16,0 1 0,-22-1 0,22 0 16,-21 1-16,21-1 0,-21 0 0,21 1 15,0-1-15,0 0 0,0 1 16,0-22-16,0 21 0,0-21 0,0 22 16,21-22-16,0 0 0,-21 0 0,22 0 15,-1 1-15,0-22 0,0 0 16,0 0-16,0 0 0,1 0 0,-1 0 15,0 0-15,21 0 0,-21-22 0,1 1 16,20 0-16,-21 0 0,0 0 16,22-22-16,-22 22 0,0-21 0,0 0 15,0-1-15,0 1 0,1-22 16,-1 22-16,0-21 0,-21-1 16,0 1-16,0 20 0,0 1 0,0 0 15,0-1-15,0 1 0,0 21 0,0 0 16,0 42-1,-21 0 1,0 21-16,21 1 0,-22-1 16,22 21-16,0 1 0,-21-1 0,0 1 15,21-22-15,-21 22 0,21-22 0,0 22 16,0-22-16,0 0 0,0-21 16,0 22-16,0-22 0,0 0 15,21 0-15,0 0 0,0 1 0,22-22 16,-22 0-16,0 0 0,21 0 0,-20 0 15,20 0-15,0-22 0,1 1 16,-1 0-16</inkml:trace>
  <inkml:trace contextRef="#ctx0" brushRef="#br0" timeOffset="37383.83">17801 10160 0,'21'0'15,"0"-21"1,1 0-1,-1 0 1,-21-1-16,0 1 0,0 0 16,0 0-16,0 0 15,0 0-15,0-1 0,0 1 0,-21 0 16,21 0-16,-22 0 0,1 21 0,0 0 16,-21-21-16,21 21 0,-1 0 15,1 0-15,-21 21 0,21-21 16,-22 21-16,22 0 0,0 0 15,-21 0-15,21 22 0,-1-22 0,1 21 16,0-21-16,0 22 0,21-22 0,0 21 16,0-21-16,0 1 0,0 20 15,0-21-15,0 0 0,21 0 16,0 1-16,0-22 0,1 0 0,-1 0 16,0 0-16,21 0 0,-21 0 15,1-22-15,20 1 0,-21 0 0,21 0 16,-20 0-16,20 0 0,-21-22 15,21 22-15,-20-21 0,-1-1 16,21 1-16,-21-21 0,0 20 0,-21-20 16,22 20-16,-22-20 0,21-1 0,-21 1 15,0 21-15,0-22 0,0 22 16,0-1-16,0 22 0,0 0 0,0 0 16,0 0-16,0 0 0,-21 21 15,-1 21-15,22 0 16,0 21-16,-21-21 0,21 22 0,-21 20 15,21-20-15,-21 20 0,21 1 16,0-1-16,-21 1 0,21-22 0,-21 21 16,21-20-16,0-1 0,0 22 15,0-43-15,0 21 0,0 0 16,21-20-16,0-1 0,0 0 0,0 0 16,0 0-16,1-21 0,-1 0 15,0 0-15,21 0 0,-21 0 0,22 0 16,-1 0-16,-21-21 0,22 0 0,-1 0 15,-21 0-15,21-1 0,1 1 16,-22 0-16,21 0 0,-21 0 0,1-22 16,-1 22-16,0 0 0,0-21 0,0 21 15,-21-1-15,0 1 0,0 0 16,0 0-16,0 0 0,0 0 0,0 42 47,-21 0-47,21 0 0,-21 0 0,0 0 15,21 1-15,-21-1 0,21 21 0,-22-21 16,22 0-16,-21 22 0,21-22 16,0 0-16,0 21 0,0-20 0,0-1 15,0 0-15,0 0 0,0 0 0,21-21 16,1 21-16,-1-21 0,0 0 16,21 0-16,-21 0 0,1 0 0,20 0 15,-21 0-15,21 0 0,1 0 0,-22-21 16,0 21-16,21-21 15,-20 0-15,20 0 0,-21 0 0,0-1 16,-21 1-16,21-21 0,-21 21 0,0-22 16,0 22-16,0-21 0,0 21 15,0-22-15,0 1 0,-21 21 0,21 0 16,-21 0-16,0-1 0,0 1 0,0 0 16,-1 21-16,-20 0 0,21 0 15,0 0-15,0 0 0,-22 21 0,22 0 16,0 1-16,-21-1 0,20 0 0,1 21 15,0-21-15,0 22 0,0-22 16,0 21-16,21-21 0,0 1 0,0 20 16,0-21-16,0 0 0,0 0 15,21 1-15,21-1 0,-21 0 16,0 0-16,22-21 0,-1 0 0,-21 0 16,22 0-16,-1 0 0,0 0 0,1 0 15,-22 0-15,21-21 0,0 0 16,1 21-16,-1-21 0,-21-1 0,22 1 15,-22 0-15,21 0 0,-21-21 0,0 20 16,1-20-16,-1 21 0,0 0 16,0 0-16,0-1 0,-21 1 0,0 0 15,21 0-15,-21 0 16,-21 21 93,21 21-93,-21-21 109,21-21 594,0 0-704,0-1 1,-21 22 62,21 22-78,-21-1 16,21 0-16,0 0 15,-21 0-15,21 0 0,-22 1 0,22-1 16,0 0-16,0 0 0,0 0 0,0 0 16,0 1-16,0-1 0,0 0 0,0 0 15,0 0 1,0 0-16,22-21 31,-1 0-31,0 0 16,0 0-16,0 0 0,0-21 15,1 0-15,-1 21 0,0-21 0,21 0 16,-21 0-16,1-1 0,-1 1 16,0-21-16,0 21 0,0 0 0,0-1 15,-21 1-15,22 0 0,-22 0 0,21 0 16,-21 42 15,0 0-15,-21 0-16,21 0 0,0 22 15,-22-22-15,22 0 0,-21 0 0,21 0 16,0 1-16,0-1 0,0 0 16,0 0-16,0 0 15,21 0-15,1-21 16,-1 0-16,21 0 0,-21 0 0,0 0 15,22 0-15,-22 0 0,21 0 16,-21-21-16,1 21 0,-1-21 0,21 0 16,-21 0-16,0 0 0,-21-1 0,0 1 15,22 0-15,-22 0 0,0-21 16,0 20-16,0 1 0,0 0 16,-22-21-16,1 21 0,0-1 15,0 22-15,0 0 0,0 0 16,-1 0-16,22-21 0,-21 21 15,42 0 17,1 0-32,-1 0 0,0 0 15,0 0-15,0 0 0,0 0 0,1 0 16,-1 0-16,0 0 0,0 0 16,0 0-16,0 0 0,1 0 0,-1 0 15,0 21-15,0-21 0,0 22 0,-21-1 16,0 0-16,0 0 15,0 0-15,0 0 0,0 1 16,0-1-16,0 0 0,0 0 0,0 0 16,0 0-16,0 1 15,0-1-15,0 0 0,-21-21 16,0 21-16,0-21 16,21-21 15,0 0-31,0 0 0,0-1 15,0-20-15,21 21 16,-21 0-16,21-22 0,0 1 0,22 21 16,-22-21-16,21-1 0,0 22 0,-20 0 15,20 0-15,0 21 16,-21 0-16,22 0 0,-22 0 0,0 0 16,0 21-16,0 0 0,1 0 0,-22 0 15,0 1-15,0 20 0,0-21 16,0 21-16,0-20 0,0-1 0,0 21 15,0-21-15,0 0 0,0 1 0,-22-1 16,22 0-16,-21-21 0,0 21 16,21 0-16,-21-21 15,21 21-15,0-42 16</inkml:trace>
  <inkml:trace contextRef="#ctx0" brushRef="#br0" timeOffset="37873.22">22013 9102 0,'0'0'0,"21"-21"0,1-22 15,-22 22-15,0 0 16,0 0-16,-22 21 15,1 0-15,0 0 16,0 21-16,0-21 16,0 42-16,-22-21 0,22 22 0,0-1 0,-21 0 15,20 22-15,1-22 0,0 22 16,-21-1-16,21 22 0,21-22 16,-22 1-16,22-1 0,-21 1 0,21-1 15,0-20-15,0-1 0,0 22 0,21-43 16,1 21-16,-1-21 0,0 22 15,0-22-15,0-21 0,0 21 0,22 0 16,-22-21-16,0 0 0,21 0 0,-20 0 16,20 0-16,-21-21 0,21 21 15,-20-21-15,-1 0 0,0-22 0,21 22 16</inkml:trace>
  <inkml:trace contextRef="#ctx0" brushRef="#br0" timeOffset="38289.98">22246 9440 0,'0'0'16,"-21"-21"-16,-21-21 0,42 21 16,0 0-1,21 21 1,0 0-16,0 0 0,0 21 0,22 0 16,-22 0-16,0 0 0,21 22 15,-21-1-15,22 0 0,-22 1 0,0-1 16,0 0-16,0 1 0,-21 20 15,0-21-15,0-20 0,0 20 16,0-21-16,0 21 0,0-20 0,0-1 16,0 0-16,-21-21 0,21 21 15,0-42 1,0 0-16,0 0 16,0-1-16,0-20 0,0 21 0,21-21 15,1-22-15,-1 22 0,0-22 16,0 1-16,0 20 0,0-20 0,1-1 15,-1 22-15,21 0 0,-21-1 16,0 22-16,1-21 0,-1 42 0,0-21 16,0 21-16,0 0 0,0 0 15,1 0 1,-22 21-16,21 0 0,-21 0 0,0 0 16,0 1-16,0-1 0,0 0 0,0 0 15,0 21-15,0-20 0</inkml:trace>
  <inkml:trace contextRef="#ctx0" brushRef="#br0" timeOffset="38599.8">22966 9758 0,'0'0'0,"21"0"15,0 0 1,0 0-16,0-21 0,-21 0 16,22 21-16,-1-22 0,0 1 15,0 0-15,0 0 0,0 0 0,-21 0 16,0-1-16,22 22 0,-22-21 15,0 0-15,-22 21 16,1 0 0,0 0-16,-21 0 0,21 21 0,-1 0 15,1 1-15,0 20 0,0-21 0,0 21 16,0-20-16,21 20 0,0-21 16,0 21-16,0-20 0,0-1 0,0 0 15,21 0-15,0 0 0,0 0 0,21 1 16,-20-22-16,-1 0 15,21 0-15,-21 0 0,22 0 0,-22 0 16,21 0-16,-21 0 0,22-22 0,-22 1 16,0 0-16,21 0 0</inkml:trace>
  <inkml:trace contextRef="#ctx0" brushRef="#br0" timeOffset="38960.58">23495 9567 0,'0'-21'0,"-21"0"16,21 0-1,21 21 1,0 0-16,0 0 16,-21 21-16,21-21 0,1 21 0,20 0 15,-42 1-15,21-1 0,0 0 16,0 21-16,1-21 0,-22 1 16,0 20-16,0-21 0,21 21 0,-21-20 15,0-1-15,0 0 0,0 0 0,0 0 16,-21 0-16,-1-21 0,22 22 15,-21-22-15,21-22 32,0 1-32,0 0 15,0 0-15,0-21 0,0 20 0,21-20 16,-21 0-16,22 21 0,-1-22 16,0 1-16,-21 21 0,21 0 0,0-1 15,0 1-15,1 0 0,-22 0 16,21 21-16,0-21 0,0 21 15,0 0-15,-21-21 0,21 21 16,1 0-16,-22-22 0,21 22 0</inkml:trace>
  <inkml:trace contextRef="#ctx0" brushRef="#br0" timeOffset="39400.33">24172 9271 0,'0'0'16,"0"-21"-16,0 0 0,0 0 0,0-1 15,0 1-15,0 0 16,-21 42 15,21 0-31,-21 1 16,21-1-16,-21 0 0,21 21 0,0 1 15,-21-1-15,21 0 0,-22 1 16,1-1-16,21 21 0,-21-20 0,0-1 16,21 0-16,0 1 0,0-1 0,0-21 15,0 22-15,0-22 0,0 0 16,0 0-16,0 0 0,21-21 0,0 0 15,0 0-15,1 0 0,-1 0 0,0 0 16,0 0-16,0 0 0,22-21 16,-22 0-16,0 0 0,0 0 0,0-1 15,0 1-15,-21 0 0,22-21 0,-1 21 16,-21-1-16,21 22 16,-21-21-16,0 42 15,0 1 1,0-1-16,0 0 0,-21 0 15,21 0-15,-21 0 0,21 1 0,-22-1 16,22 0-16,0 0 0,0 0 16,22-21 15,-1-21-31,-21 0 16,21 21-16,0-21 15</inkml:trace>
  <inkml:trace contextRef="#ctx0" brushRef="#br0" timeOffset="39564.25">24532 9398 0,'0'0'16,"-21"-21"-16,-21-21 0,42 20 15,-22 22-15,1-21 0,21 42 47,0 1-16</inkml:trace>
  <inkml:trace contextRef="#ctx0" brushRef="#br0" timeOffset="39741.15">24066 9440 0,'0'0'15,"22"0"1,-1 0-1,0 0-15,0 0 0,0 0 0,0 0 16,1 0-16,-1 0 0,21 0 16,-21 0-16,0 0 0,22 0 15,-22 0-15,21 0 0,1 0 0</inkml:trace>
  <inkml:trace contextRef="#ctx0" brushRef="#br0" timeOffset="40024.46">25104 9440 0,'0'0'0,"0"-21"0,-22 21 0,22-21 16,-21 21-16,0 0 0,0 0 16,0 0-16,0 0 15,-1 0-15,1 21 0,0 0 0,0-21 16,0 43-16,-22-22 0,22 0 15,0 21-15,21-20 0,-21 20 0,21 0 16,-21-21-16,21 22 0,0-22 16,0 0-16,0 0 0,0 0 0,21 1 15,0-1-15,0 0 0,0-21 0,22 0 16,-1 0-16,-21 0 0,22 0 16,-1 0-16,21 0 0,-20 0 0</inkml:trace>
  <inkml:trace contextRef="#ctx0" brushRef="#br0" timeOffset="40684.73">25633 9589 0,'0'0'16,"0"-22"-16,0 1 0,0 0 0,-21 0 15,-1 0-15,1 21 0,0 0 16,0 0-16,0 0 0,0 0 16,-22 0-16,22 0 0,0 21 0,0 0 15,0 0-15,-1 0 0,1 22 16,0-22-16,0 0 0,0 21 0,21-20 15,0-1-15,0 0 0,0 0 16,0 0-16,0 0 0,0 1 16,0-1-16,21-21 0,0 0 0,0 0 15,0 0-15,1 0 16,-1 0-16,0 0 0,0-21 0,0-1 16,0 22-16,1-21 0,-22 0 0,21 0 15,0-21-15,-21 20 0,0-20 16,21 21-16,0-21 0,-21 20 0,0 1 15,0 0-15,0 0 0,0 0 0,0 42 32,-21 0-17,21 0-15,-21 0 0,0 22 0,21-22 16,0 21-16,0-21 0,-21 22 16,21-22-16,0 0 0,0 21 0,0-20 15,0-1-15,0 0 16,21 0-16,0-21 0,0 0 15,0 0-15,22 0 0,-22 0 16,0 0-16,21-21 0,-21 21 0,1-21 16,20 0-16,-21-1 0,21-20 15,-20 21-15,20-21 0,-21-1 0,21-20 16,-20 20-16,20-20 0,-21-1 0,21 1 16,-20-1-16,-1 22 0,0 0 15,-21-1-15,0 1 0,0 21 0,0 0 16,-21 21-1,21 21-15,-43 0 0,43 0 16,-42 22-16,21-1 0,0 0 0,0 1 16,-1 20-16,22-21 0,-21 22 15,0-22-15,21 22 0,-21-22 0,21 0 16,0 1-16,0-22 0,0 21 0,0-21 16,0 1-16,0-1 0,21-21 15,0 21-15,0-21 0,22 0 0,-22 0 16,21 0-16,-21 0 0,22-21 0,-1 21 15</inkml:trace>
  <inkml:trace contextRef="#ctx0" brushRef="#br0" timeOffset="41000.54">26585 8911 0,'0'0'16,"-21"-21"-16,21 0 0,-21 21 0,42 21 31,0 21-15,0-20-16,1 20 0,-1-21 15,0 21-15,0 22 0,0-22 0,-21 1 16,0 20-16,0-21 0,0 22 16,0-1-16,0 1 0,-21-1 0,0-20 15,0 20-15,0-20 0,-22 20 16,22-21-16,-21 1 0,-1-1 15,1-21-15,0 22 0,21-22 0,-22 0 16,1 0-16,0 0 0,-1 0 0,1 1 16,0-1-16,-1-21 0,1 21 15,0-21-15,-1 0 0,22 0 0,-21 21 16,-1-21-16</inkml:trace>
  <inkml:trace contextRef="#ctx0" brushRef="#br0" timeOffset="43689.37">5355 12065 0,'-21'0'297,"0"0"-266,0 0 219,-1 0-172,1 0-62,0 0 0,21-21 31,0 0-32,0 0-15,21-1 0,0 22 16,1-21-16,-1 0 0,0 0 15,0 21-15,21-21 0,-20 0 0,-1 21 16,0 0-16,0-22 0,0 22 16,0 0-16,1 0 0,-1 0 15,0 0-15,0 0 0,-21 22 16,21-1-16,-21 0 16,0 21-16,0-21 0,0 1 0,0 20 15,0-21-15,0 21 0,-21 1 16,0-22-16,21 21 0,-21-21 0,0 1 15,-1-1-15,22 0 0,-21 0 0,21 0 16,-21 0-16,21 1 0,-21-22 16,21 21-16,-21-21 15,21-21 17,21 21-32,-21-22 15,21 22-15,0-21 0,-21 0 16,21 21-16,1-21 0,-1 0 0,0 0 15,0-1-15,0 1 0,0 0 0,1 0 16,-1-21-16,0 20 0,0 1 16,0-21-16,0 21 0,1-22 0,-1 22 15,0 0-15,0 0 0,-21 0 16,21 0-16,0-1 0,1 22 16,-22 22-1,0-1 1,0 21-16,-22-21 0,1 0 15,0 22-15,21-22 0,-21 21 16,21 1-16,-21-22 0,21 0 0,0 21 16,0-21-16,0 1 0,0-1 0,0 0 15,0 0-15,21 0 16,0-21-16,0 0 0,0 0 0,1 0 16,-1 0-16,0 0 0,0 0 15,0 0-15,0 0 0,1-21 0,-1 0 16,0 21-16,0-21 0,0 0 0,0-1 15,1 1-15</inkml:trace>
  <inkml:trace contextRef="#ctx0" brushRef="#br0" timeOffset="44572.56">7175 12213 0,'0'21'0,"-21"-21"93,21-21-46,0 0-31,21 21-16,-21-21 15,22 21-15,-1-21 16,0 21 0,-21 21-1,0 0-15,0 0 16,0 0-16,0 1 0,0-1 16,-21 0-16,0 0 0,-1 0 0,1 0 15,0 1-15,0-1 0,0 0 16,0 0-16</inkml:trace>
  <inkml:trace contextRef="#ctx0" brushRef="#br0" timeOffset="45424.08">8001 11896 0,'0'-21'16,"0"-1"0,-21 44-1,21-1 1,0 0-16,0 0 0,0 0 15,0 0-15,0 1 0,0-1 16,0 21-16,0-21 0,0 0 0,0 1 16,0-1-16,0 0 0,21 0 0,0 0 15,0-21-15,0 0 16,1 0-16,-1 0 0,0 0 0,21 0 16,-21 0-16,1 0 0,-1-21 15,21 0-15,-21 0 0,0 21 16,1-21-16,-1-1 0,0 1 0,0-21 15,0 21-15,-21 0 0,21-1 16,-21 1-16,22 0 0,-22 0 0,0 0 16,0 0-16,0-1 0,21 1 0,-21 0 15,-21 42 48,21 0-63,0 22 0,0-22 15,0 21-15,0-21 0,0 22 0,0-1 16,0 0-16,0 1 0,0-1 16,0 22-16,0-22 0,0 0 0,0 1 15,0-1-15,0 0 0,0 22 16,0-22-16,0 0 0,0 22 0,0-22 16,0 22-16,0-1 0,0-20 0,0 20 15,0-21-15,0 1 0,0 20 0,0-42 16,0 22-16,0-1 0,0-21 15,0 0-15,0 1 0,-22-1 16,1-21-16,0-21 31,0-1-31,0 22 0,0-42 16,21 21-16,-22 0 0,1-22 0,0 1 16,21 0-16,0-22 0,0 22 0,0-22 15,0 1-15,0 21 0,0-22 16,0 22-16,21-22 0,0 22 0,1-22 15,-1 22-15,0 0 0,0-1 16,0 1-16,0 21 0,1-21 0,-1 20 16,0 1-16,0-21 0,0 21 0,0 21 15,-21-21-15,0-1 0,22 22 16,-1-21-16</inkml:trace>
  <inkml:trace contextRef="#ctx0" brushRef="#br0" timeOffset="51121.81">847 14266 0,'0'22'15,"-22"-22"95,1 0-110,0 0 15,0 0-15,0 0 16,0 0-16,-1 0 15,1 0-15,0 0 16,0 0-16,0 0 0,0 0 16,-1 0-16,1 0 0,0 0 15,21-22 1,-21 22-16,0 0 0,42 0 62,0 0-62,21 0 16,-20 0-16,20 0 0,-21 0 0,21 0 16,22 22-16,-22-22 0,22 0 15,-22 0-15,22 0 0,20 0 16,-20 0-16,20 0 0,1 0 0,0 0 16,-22 0-16,22 0 0,0 0 15,-22 0-15,1-22 0,-1 22 0,1 0 16,-1 0-16,1-21 15,-22 21-15,0 0 0,1 0 0,-1 0 16,-21 0-16,0 0 0,0 0 16,1 0-16,-1 0 15,-42 0 17,-1-21-32,1 21 0,0 0 15,0 0-15,0 0 0,0-21 16,-22 21-16,22-21 0,-21 21 0,21-21 15,-22 21-15,1-22 0,0 22 16,20-21-16,-20 21 0,21 0 0,-21-21 16,20 21-16,1 0 15,0 0-15,21-21 0,-21 21 16,42 0 31,0 0-47,-21 21 0,21-21 15,1 0-15,-1 0 0,0 0 0,21 21 16,-21-21-16,1 0 0,20 0 16,-21 0-16,0 0 0,22 0 15,-1 0-15,-21 0 0,21 0 0,1 0 16,-22 0-16,21 0 0,-21 0 16,22-21-16,-22 21 0,0 0 15,0 0-15,0 0 0,1 0 16,-22 21-1,0 0 1,-22 1-16,1-1 0,0 0 0,-21 0 16,21 21-16,-22-20 0,1 20 15,0 0-15,-1 1 0,1-1 0,0 0 16,20 1-16,-20-1 0,0-21 16,21 21-16,-1-20 0,-20 20 0,21-21 15,0 0-15,21 0 16,-21 1-16,42-22 47,0-22-47,0 22 15,0-21-15,0 0 0,22 0 16</inkml:trace>
  <inkml:trace contextRef="#ctx0" brushRef="#br0" timeOffset="53886.64">4741 13547 0,'0'-21'15,"21"21"-15,1-22 0,-1 1 32,0 21-32,0-21 0,0 21 0,-21-21 15,21 0-15,-21 0 16,22 21-16,-22-22 0,21 22 15,0-21-15,-21 0 16,0 0-16,21 21 0,-21-21 16,-21 21 46,0 21-62,0-21 0,-1 21 16,1 0-16,0 0 0,-21 1 15,21-1-15,-22 21 0,1 0 16,0 1-16,-1 20 0,1-20 0,21 20 16,-22-21-16,1 22 0,21-1 15,0-20-15,0 20 0,21-20 0,0 20 16,0-21-16,0 1 0,0-1 16,0 0-16,0 1 0,21-22 0,0 21 15,21-21-15,-21 1 0,22-1 16,-22 0-16,21-21 0,1 21 0,-1-21 15,-21 0-15,21 0 0,1 0 16,-1 0-16,-21 0 0,22 0 0,-22 0 16,0 0-16,0 0 0,21 0 15,-42-21-15,22 21 0,-1-21 16,0 21-16,-21-21 16,21-1-16,-21 1 31,0 0 16,0 0-16,0 0-31</inkml:trace>
  <inkml:trace contextRef="#ctx0" brushRef="#br0" timeOffset="56004.05">5228 13695 0,'0'-21'31,"0"0"0,0-1 63,-21 22-47,0 0 609,0 0-640,-1 0-1,1 0-15,21-21 31,21 21 1,1 0-32,-1-21 0,21 21 0,-21 0 15,22 0-15,-22 0 0,21-21 16,-21 21-16,0 0 0,22 0 16,-22 0-16,0 0 0,0 0 0,0 0 15,1 0-15,-44 0 47,1 0-47,0 0 0,0 0 16,0 0-16,0 0 0,-22 0 15,22 0-15,0 0 0,0 0 0,0 0 16,-1 0-16,1 0 16,0 0-16,0 0 0,0 0 0,0 21 15,-1-21-15,1 0 16,0 21-16,0 0 0,0-21 15,21 22-15,-21-1 16,-1-21-16,22 21 0,0 0 0,-21 0 16,0 0-16,21 1 0,0-1 15,0 0-15,0 0 16,0 0-16,0 0 16,21-42 46,0 21-62,1 0 16,-1-21-16,0 21 0,21 0 15,-21-21-15,1 21 0,20 0 0,-21 0 16,0 0-16,22 0 0,-22 0 16,21 0-16,-21 0 0,0 21 0,1 0 15,-1-21-15,0 21 0,0 1 16,-21-1-16,0 0 0,0 0 0,0 0 15,0 0-15,-21 1 0,0-1 16,0 0-16,-22 0 0,22 0 0,0 0 16,-21-21-16,20 22 0,-20-1 0,21-21 15,0 21-15,-22-21 0,22 0 16,0 0-16,0 0 0,0 0 0,0 0 16,-1 0-16,1 0 15,0 0-15,0 0 0,0-21 16,21 0-1,0-1 1,21 22-16,0 0 0,0-21 16,22 21-16,-22 0 0,0 0 15,0-21-15,21 21 0,-20 0 0,-1 0 16,21-21-16</inkml:trace>
  <inkml:trace contextRef="#ctx0" brushRef="#br0" timeOffset="56476.04">5948 13822 0,'0'0'16,"21"-21"-16,-21 0 0,0-1 0,21 22 0,-21-21 15,0 0-15,-21 21 32,0 0-32,0 21 0,-1 0 15,1 1-15,0-1 0,0 0 16,21 21-16,-21-21 0,0 22 0,-1-22 15,22 21-15,-21 1 0,21-22 16,0 21-16,0-21 0,0 0 0,0 1 16,21-1-16,1 0 0,-1 0 15,0 0-15,0-21 0,0 0 16,22 0-16,-22 0 0,21 0 0,-21 0 16,0 0-16,22 0 0,-22-21 15,0 0-15,21 0 0,-20 21 0,-1-21 16,0-1-16,0-20 0,0 21 0,0 0 15,-21-22-15,0 22 0,0-21 16,0 21-16,0-22 0,0 1 0,-21 21 16,0-21-16,-21 20 0,21 1 15,-1 0-15,1 0 0,-21 21 0,21 0 16,0 0-16,-1 0 0,-20 0 0,21 0 16,0 21-16,0-21 15,-1 21-15,1 0 0,0 1 0,21-1 16,-21 0-16,21 0 0,0 0 15,0 0-15,0 1 0,21-1 0,0 0 16,0-21-16,1 0 0,-1 21 0,21-21 16,-21 0-16,22 0 0</inkml:trace>
  <inkml:trace contextRef="#ctx0" brushRef="#br0" timeOffset="56928.78">6731 13716 0,'0'0'15,"0"-21"-15,0 0 16,-21 21 0,0 0-16,-1 0 0,1 0 0,0 0 15,0 21-15,0-21 0,0 21 16,21 0-16,0 22 0,-22-22 0,22 0 16,0 21-16,0-21 0,0 22 0,0-22 15,0 0-15,0 0 0,0 0 16,0 1-16,22-1 0,-1 0 0,0 0 15,0-21-15,0 0 0,22 21 16,-22-21-16,21 0 0,-21 0 0,22 0 16,-1 0-16,0 0 0,-21-21 0,22 0 15,-1 21-15,-21-21 0,22 0 16,-22-1-16,0 1 0,0-21 16,0 21-16,0-22 0,-21 1 0,0 0 15,0-1-15,0 1 0,0-21 16,-21 20-16,0 1 0,0 21 0,0-22 15,0 22-15,-1 0 0,-20 21 0,21 0 16,0 0-16,-22 0 0,22 0 16,-21 21-16,0 0 0,20 1 0,1 20 15,0-21-15,0 0 0,0 22 16,21-22-16,0 21 0,0-21 0,0 0 16,0 22-16,0-22 0,21-21 0,0 21 15,0 0-15,0-21 16,22 0-16,-22 0 0,21 0 0</inkml:trace>
  <inkml:trace contextRef="#ctx0" brushRef="#br0" timeOffset="57224.61">7641 13928 0,'0'0'0,"0"21"15,21-21-15,0 0 31,1 0-15,-22-21-16,21 21 16,0 0-16,0 0 15,-21 21 1,21 0-16,-21 0 16,0 0-16,0 1 0,0-1 0,0 0 15,0 21-15,-21-21 0,0 22 0,0-1 16,0-21-16,-22 22 0,22-1 15,-21-21-15,-1 21 0,22-20 0,-21-1 16,0 0-16,-1 0 0,22 0 0,-21-21 16,21 0-16,-22 0 0</inkml:trace>
  <inkml:trace contextRef="#ctx0" brushRef="#br0" timeOffset="58008.33">9144 13483 0,'0'0'0,"0"-21"0,0 0 15,0 0-15,0 0 16,0-1-16,0 1 16,-21 21-1,0 0-15,-1 0 16,1 21-16,0 1 0,21-1 15,-21 21-15,0-21 0,21 22 16,-21-1-16,21 0 0,-22 22 0,22-22 16,-21 0-16,21 1 0,0-1 0,0-21 15,0 22-15,0-22 16,0 0-16,0 0 0,43 0 0,-22 0 16,0-21-16,0 0 0,21 0 0,-20 0 15,-1 0-15,21 0 0,-21 0 16,22-21-16,-22 0 0,21 0 0,0 0 15,-20 0-15,-1-22 0,0 1 16,21 0-16,-21-1 0,-21 1 0,0 0 16,0-22-16,0 22 0,0-1 0,0 1 15,0 0-15,-21 21 0,0-1 16,0 1-16,0 21 0,-22 0 0,22 0 16,-21 0-16,0 0 0,20 0 15,-20 21-15,21 22 0,-21-22 16,20 0-16,1 21 0,0 1 0,0-22 15,21 21-15,0 1 0,0-22 16,0 21-16,0-21 0,0 22 0,0-22 16,0 0-16,21-21 0,0 21 0,0-21 15,1 0-15,-1 0 0,21 0 16,0 0-16,-20-21 0,20 0 0</inkml:trace>
  <inkml:trace contextRef="#ctx0" brushRef="#br0" timeOffset="58361.24">9779 12996 0,'0'0'0,"-21"0"0,21-21 0,0 0 16,21 21 15,0 21-31,0 0 16,0 1-16,22-1 0,-22 0 15,21 21-15,-21-21 0,1 22 0,20-1 16,-21 0-16,0 1 0,0-1 16,1 0-16,-22 22 0,0-22 15,0 22-15,0-22 0,0 0 0,0 22 16,-22-22-16,1 1 0,0-1 16,0 0-16,0 1 0,0-22 0,-22 21 15,22-21-15,-21 22 0,21-22 0,-1 0 16,1 0-16,0-21 0,0 21 15,0 0-15,0-21 0,-1 0 0,1 0 16,21-21 0,0 0-1,0 0-15</inkml:trace>
  <inkml:trace contextRef="#ctx0" brushRef="#br0" timeOffset="59153.79">11028 13547 0,'0'0'16,"-21"0"-16,-1 0 0,-41-21 15,42 21-15,0 0 0,-1 0 16,22-22-16,-21 22 0,42 0 47,1 0-47,-1 0 0,21 0 0,0 0 16,1 0-16,20 0 0,-20 0 15,20 22-15,1-22 0,-1 0 0,1 0 16,-1 0-16,22 0 0,-22 0 0,1 0 15,-1 0-15,1 0 0,-1 0 16,1 0-16,-22 0 0,0 0 0,1 0 16,-22 0-16,21 0 0,-21 0 15,-21-22-15,0 1 16,0 0-16,-21 21 16,0-21-16,-21 21 15,21-21-15,-22 21 0,1 0 0,0-21 16,20 21-16,-20 0 0,0-22 0,21 22 15,-1-21-15,1 21 0,0 0 16,0 0-16,21-21 16,21 21 15,0 0-31,0 0 0,1 0 0,-1 0 16,0 0-16,21 0 0,-21 0 0,1 21 15,-1-21-15,0 21 0,0 1 16,0-22-16,-21 21 0,0 0 0,0 0 15,0 0-15,0 0 0,0 22 16,-21-22-16,0 0 0,0 0 16,0 0-16,-1 1 0,-20-1 0,21 0 15,0 0-15,-22 0 0,22 0 0,0 1 16,0-22-16,21 21 16</inkml:trace>
  <inkml:trace contextRef="#ctx0" brushRef="#br0" timeOffset="61693.92">13674 13335 0,'21'0'16,"-21"-21"-1,21 21-15,-21-21 16,21 0-16,0 21 16,-21-22-16,21 22 0,1-21 0,-1 21 15,0-21-15,0 21 0,0-21 16,-21 0-16,21 21 0,1-21 15,-1-1-15,0 1 0,-21 0 16,21 0-16,0 0 0,0 0 0,-21-1 16,22-20-16,-22 0 0,21 21 0,-21-22 15,21 1-15,-21 21 0,21-22 16,-21 22-16,0 0 0,0 0 0,0 0 16,-21 21-1,0 0-15,0 0 0,-1 0 0,-20 0 16,21 0-16,-21 21 0,20 0 0,1 0 15,0 0-15,0 1 0,0-1 16,21 21-16,0-21 0,0 22 0,0-22 16,0 0-16,0 21 15,21 1-15,0-22 0,-21 21 0,21-21 16,0 22-16,1-22 0,-1 0 0,0 21 16,0-21-16,-21 1 0,0-1 15,0 21-15,0-21 0,0 0 0,0 1 16,-21-1-16,0 0 15,0-21-15,-1 0 0,1 21 0,0-21 16,0 0-16,0 0 0,0 0 0,-1 0 16,1-21-16,0 0 15,0 0-15,0-1 0,0 22 0,21-21 16,-22 0-16,22 0 16,22 42 15,-1-21-31,0 21 0,0 0 15,0 1-15,22-22 0,-22 21 0,0 0 16,0-21-16,21 21 0,-20-21 0,-1 21 16,21-21-16,-21 0 0,22 0 15,-22 0-15,21 0 0,-21 0 0,22 0 16,-22 0-16,0 0 0,21-21 0,-21 21 16,1-21-16,-1 0 0,0 0 15,0-1-15,0 1 0,0 0 0,-21 0 16,22-21-16,-1-1 0,0 22 0,-21-21 15,21-1-15,0 1 16,0 21-16,-21-21 0,22 20 0,-1 1 16,-21 0-16,21 0 0,0 21 15,0 0-15,-21 21 16,0 0 0,0 0-16,0 1 0,21-1 15,-21 0-15,0 0 16,0 0-16,0 0 15,22-21 1,-1 0 0,-21-21-16,0 0 15,0 0 1,0 0-16,0 0 0,0-1 16,0 1-16,0 0 0,0 0 15,-21 21-15,-1 0 16,1 0-16,0 0 0,0 21 15,21 0-15,-21 0 0,0 1 16,-1-1-16,1 0 0,0 21 0,0-21 16,0 22-16,0-22 0,-1 21 0,1 1 15,21-22-15,0 0 0,0 21 16,0-21-16,0 1 0,0-1 16,21 0-16,22 0 0,-22-21 15,0 21-15,21-21 0,-20 0 16,20 0-16,-21 0 0,21-21 0,1 0 15,-1 21-15,-21-21 0,22 0 16,-1-1-16,0 1 0,-21-21 0,22 21 16,-22 0-16,0-22 0,0 1 0,0 21 15,1-22-15,-22 22 0,0-21 16,0 21-16,0 0 0,0-1 0,0 1 16,-22 21-1,1 0 1,21 21-1,0 1-15,0-1 0,21 0 16,1 0-16,-1-21 16,-21 21-16,0 0 0,21 1 0,0-22 15,-21 21-15,21 0 0,-21 0 0,0 0 16,0 0-16,21 1 0,-21-1 16,22 0-16,-22 0 0,0 0 15,0 0-15,21-21 0,-21 22 16,21-22-16,0 0 0,0 0 15,0 0-15,1 0 0,-1 0 16,0 0-16,0 0 0,21 0 0,-20 0 16,-1-22-16,0 1 15,0 0-15,0 0 0,0 0 0,1 0 16,-1-1-16,0 1 0,0 0 0,-21-21 16,0 21-16,21-1 0,-21-20 15,21 21-15,-21 0 0,0 0 16,0 42 15,0 0-31,-21 0 0,0 0 0,0 0 16,21 1-16,0 20 0,-21-21 15,21 0-15,-21 22 0,21-22 16,0 0-16,0 0 0,0 0 0,0 0 0,0 1 16,0-1-1,21-21-15,0 0 0,0 0 0,0 0 16,0 0-16,1 0 0,-1 0 0,21 0 15,-21 0-15,22-21 0,-22 21 16,21-22-16,-21 1 0,0 0 0,22 0 16,-22 0-16,0-22 0,0 22 0,-21-21 15,0 21-15,0-22 0,0 1 16,0 0-16,0-1 0,0 1 0,-21 21 16,0-21-16,0 20 0,0 1 0,-1 21 15,1 0-15,0 0 0,-21 0 16,21 0-16,-1 0 0,-20 21 0,21 1 15,0-1-15,-22 21 0,22-21 16,0 22-16,0-22 0,0 21 16,21-21-16,0 22 0,0-1 0,0-21 15,0 21-15,0-20 0,0 20 16,0-21-16,0 0 0,21 0 0,0 1 16,0-1-16,0-21 0,1 21 0,20-21 15,-21 0-15,0 0 0,0 0 16,22 0-16,-22 0 0,21-21 0,1 0 15,-22 21-15,21-22 0,0 1 0,1-21 16,-1 21-16,0-22 0,1 22 16,-1-21-16,0 0 0,-20-1 0,20-20 15,-21 20-15,0-20 0,0 21 16,1-22-16,-22 22 0,21-1 16,-21 1-16,0 21 0,0 0 0,0 0 15,0-1-15,-21 44 16,-1-1-1,1 0-15,21 21 0,-21 1 0,0-1 16,0 0-16,21 1 0,-21-1 0,-1 21 16,22-20-16,0-1 0,-21 0 15,21 1-15,0-1 0,-21 0 16,21 1-16,0-22 0,0 21 0,21-21 0,0 1 16,1-1-16,-1-21 0,0 21 15,21-21-15,1 0 0,-22 0 16,21 0-16,0 0 0,1 0 0,-1-21 15,0 0-15,1-1 0,-22 1 16,21 0-16,1-21 0,-22 21 0,21-22 16,-21 1-16,22 0 0,-22-22 0,0 22 15,0-22-15,0 1 0,-21-1 16,0 1-16,0 20 0,0-20 0,0 21 16,0-1-16,0 1 0,0 21 0,0 0 15,-21 21 1,0 0-16,21 21 0,0 21 15,-21-21-15,0 22 0,21 20 16,-22-21-16,22 22 0,0-22 16,0 22-16,0-22 0,0 0 0,0 22 15,0-22-15,0-21 0,0 22 0,0-22 16,0 21-16,0-21 0,0 1 16,22-22-16,-1 21 0,0-21 0,0 0 15,0 0-15,0 0 0,1 0 16,-1 0-16,0-21 0,0-1 15,21 1-15,-20-21 0</inkml:trace>
  <inkml:trace contextRef="#ctx0" brushRef="#br0" timeOffset="64476.72">22839 12150 0,'0'0'0,"21"-21"0,-21-22 0,21-20 16,-21 20-16,0 22 0,0 0 15,-21 0-15,-21 21 0,20-21 16,1 21-16,-21 0 0,0 0 0,-1 0 15,-20 21-15,20 21 0,-20 1 16,21-1-16,-1 0 0,-20 22 0,20-1 16,1 1-16,0 20 0,21-20 0,-22 21 15,22-1-15,0-20 16,0 20-16,21 1 0,0-21 0,0-1 0,0 1 16,0-22-16,0 21 0,0-20 15,21-1-15,0-21 0,21 22 16,-20-22-16,-1 0 0,21 0 0,-21-21 15,22 0-15,-1 0 0,0 0 0,1 0 16,-1 0-16,0 0 0,1-21 16,-1 0-16,0-22 0,1 22 0</inkml:trace>
  <inkml:trace contextRef="#ctx0" brushRef="#br0" timeOffset="64728.58">23114 12383 0,'0'0'0,"0"-43"0,0 22 15,0 0-15,0 0 0,0 0 16,-21 21 0,21 21-16,-21-21 0,21 42 15,-22-21-15,22 22 0,-42 126 16,21-127 0,0 22-16,21-22 0,-21 0 0,21 1 15,-22-1-15,1 0 0,21-20 16,0 20-16,0-21 0,0 0 0,0 0 15,21-21 1,1 0-16,-1-21 16,0 0-16,21 0 0,-21 0 0</inkml:trace>
  <inkml:trace contextRef="#ctx0" brushRef="#br0" timeOffset="64948.46">23347 12446 0,'0'0'0,"0"-42"0,0-1 0,0 22 16,0 0-16,-21 21 15,21 21 1,-22 0-16,1 1 0,21 20 0,0-21 16,-21 21-16,0 1 0,21-1 15,0 22-15,0-22 0,-21 0 0,21 1 16,-21-1-16,21 0 16,0 1-16,-22-22 0,22 21 0,0-21 0,0 0 15,0 1-15,0-1 16,0-42 15</inkml:trace>
  <inkml:trace contextRef="#ctx0" brushRef="#br0" timeOffset="65428.17">22881 12827 0,'0'0'0,"-21"0"0,0-21 16,0 21-16,21-21 15,0 0-15,21-1 16,21 22-16,-21 0 15,22-21-15,-1 0 0,0 21 16,22-21-16,-22 21 0,22-21 16,-22 0-16,21 21 0,1-22 0,-22 22 15,1-21-15,20 21 0,-42 0 16,22 0-16,-22 0 0,0 0 0,-42 21 31,0 1-31,-1-1 16,1 0-16,21 21 0,-21-21 0,0 22 15,0-22-15,21 21 0,-21-21 0,21 1 16,0-1-16,0 0 16,0 0-16,0 0 0,0 0 0,0 1 15,21-22-15,0 0 0,0 0 16,21 0-16,-20 0 0,20 0 16,-21-22-16,21 1 0,1 0 0,-22 0 15,21 0-15,1 0 0,-22-22 0,0 22 16,0-21-16,0-1 0,-21 1 15,0 21-15,0-21 0,0-1 0,0 22 16,0 0-16,-21 0 0,0 0 16,0 21-16,0 0 0,-1 0 15,-20 0-15,21 0 0,0 0 0,-22 21 0,22 0 16,0 0-16,0 0 16,0-21-16,21 21 0,0 1 0,0-1 15,0 0-15,0 0 0,0 0 0,21 0 16,0 1-16</inkml:trace>
  <inkml:trace contextRef="#ctx0" brushRef="#br0" timeOffset="65955.37">23982 12869 0,'21'-21'32,"0"0"-17,0 0-15,-21 0 0,21 0 16,1-1-16,-1 1 0,0-21 15,0 21-15,0-22 0,0 22 16,1 0-16,-1 0 0,-21 0 0,0 0 16,0-1-16,-21 22 15,-1 0-15,1 0 16,0 0-16,0 22 0,0-22 0,0 21 16,-1 0-16,22 0 0,0 0 0,0 0 15,0 1-15,0-1 0,0 0 16,0 0-16,0 0 0,0 0 0,22 1 15,-22-1-15,21 0 0,-21 0 16,0 0-16,21 0 0,0 1 16,0-22-16,-21 21 0,21-21 15,1 0-15,-1 0 16,0 0-16,0-21 16,0 21-16,0-22 0,1 1 15,-1 0-15,0 0 0,0 0 16,0-22-16,-21 22 0,0 0 0,21 0 15,-21 0-15,22 0 0,-22-1 0,0 44 32,0-1-17,0 0-15,-22 0 0,22 0 0,-21 0 16,21 1-16,-21-1 16,21 0-16,0 0 0,0 0 0,0 0 0,0 1 15,0-44 32</inkml:trace>
  <inkml:trace contextRef="#ctx0" brushRef="#br0" timeOffset="66137.25">24596 12531 0,'0'0'0,"-22"-21"0,1 21 0,0 0 16,0-22-16,0 22 31,42 0 0,0 0-15,0 22-16,0-22 0,1 0 16</inkml:trace>
  <inkml:trace contextRef="#ctx0" brushRef="#br0" timeOffset="66653.14">24723 12700 0,'21'0'16,"0"0"-16,0 0 16,0 0-16,0 0 15,1 21-15,-22 0 0,21 1 16,-21-1-16,0 0 15,0 0-15,0 0 0,0 0 0,-21 1 16,-1-1-16,1 21 0,0-21 0,-21 0 16,21 1-16,-22-1 0,22 0 15,-21 0-15,21 0 0,-22 0 0,22-21 16,0 22-16,21-1 0,0 0 31,21-21-31,0 0 16,0 0-16,1 0 0,-1 0 0,21 21 15,-21-21-15,0 0 0,1 0 16,-1 21-16,21-21 0,-21 21 0,0-21 16,1 22-16,-1-22 0,0 21 0,0 0 15,0-21-15,-21 21 0,0 0 16,0 0-16,0 1 0,0-1 0,0 0 16,0 0-16,0 0 0,-21 0 0,0 22 15,0-22-15,0 0 0,-22 21 0,1-20 16,0-1-16,-1 0 15,1 0-15,0 0 0,-22-21 0,43 21 16,-21 1-16,-1-22 0,22 0 0,-21 0 16,21 0-16,-1 0 15,22-22-15,0 1 16,0 0-16,0-21 0,0 21 0,22-22 16,-1 1-16,0 0 0,21-1 15</inkml:trace>
  <inkml:trace contextRef="#ctx0" brushRef="#br0" timeOffset="67364.23">25231 12806 0,'0'-42'16,"0"84"-16,0-106 0,0 43 0,0 0 0,0 0 16,0 0-16,-22 21 15,1 0 1,0 21-16,0 0 0,0 0 15,21 0-15,0 1 0,-21-1 16,21 0-16,0 21 0,0-21 0,0 1 16,0-1-16,21 0 15,0 0-15,0-21 16,0 0 0,0 0-16,-21-21 15,0 0-15,0 0 0,0-1 16,0 1-16,-21-21 15,0 21-15,21 0 0,0-22 16,0 22-16,0 0 0,0 0 0,0 0 16,0-1-16,0 1 0,21 0 0,0 21 15,1-21-15,-1 21 0,21 0 16,-21 0-16,0 0 0,1 0 0,20 0 16,-21 0-16,0 0 0,0 21 15,1 0-15,-22 0 0,21 1 0,-21-1 16,21 0-16,-21 21 0,0-21 15,0 1-15,0-1 0,0 0 0,0 0 16,0 0-16,0 0 0,-21 1 0,0-1 16,-1-21-16,22 21 15,-21-21-15,0 0 16,21-21 0,0 0-1,0-1-15,0 1 0,0 0 0,21-21 16,0-1-16,1 22 0,-1-21 0,0 0 15,21 20-15,1-20 0,-1 21 16,0 0-16,1 0 0,-1-1 16,0 22-16,-21 0 0,22 0 0,-22 0 15,0 22-15,0-1 0,-21 0 16,0 0-16,0 0 0,0 22 0,0-22 16,0 21-16,-21 0 0,0-20 15,21-1-15,-21 21 0,0-21 0,-1 0 16,22 1-16,-21-1 0,0 0 15,42-42 32,0 0-47</inkml:trace>
  <inkml:trace contextRef="#ctx0" brushRef="#br0" timeOffset="67624.08">26331 12319 0,'21'-42'0,"-42"84"0,42-105 0,1 41 0,-22 1 16,0 0-16,0 42 16,-22-21-1,1 43-15,21-22 0,-21 21 0,0-21 16,21 22-16,-21-1 0,0 0 16,-1 1-16,1-22 0,0 21 0,21 0 15,-21 1-15,0-1 0,0-21 0,21 22 16,0-22-16,0 0 15,0 0-15,-22 0 0,22 0 0,0 1 16,22-22 0,-1 0-1,0 0-15,0-22 0,-21 1 0,21 0 16,0 21-16</inkml:trace>
  <inkml:trace contextRef="#ctx0" brushRef="#br0" timeOffset="67836.96">26162 12594 0,'0'0'0,"-21"0"0,0 0 0,21-21 32,21 21-1,0 0-31,0 0 0,21 0 16,-20 0-16,-1 0 0,0 0 0,21 0 15,-21 0-15,1 0 0,-1 0 16,0 0-16,0 0 0,0 0 15,0-21 1,1 21-16,-1 0 0</inkml:trace>
  <inkml:trace contextRef="#ctx0" brushRef="#br0" timeOffset="68776.32">26649 12658 0,'0'0'0,"21"0"15,0 0-15,0 0 16,0 0-16,1-21 16,-1-1-16,0 22 15,-21-21-15,0 0 16,0 0 0,-21 21-1,0 0-15,-1 0 0,1 0 16,21 21-16,-21-21 0,0 21 0,0 0 15,0 1-15,-1-1 0,1 0 16,0 0-16,21 21 0,0-20 16,-21-1-16,21 0 0,0 0 15,0 0-15,21-21 32,0 0-32,0 0 0,1-21 15,-1 21-15,0-21 0,0 0 16,0 0-16,0-1 0,1 1 15,-1 0-15,-21 0 0,21 0 0,0 0 16,-21-1 0,0 44-1,0-1-15,-21-21 16,0 21-16,0 0 0,21 0 16,0 0-16,-22 1 0,1-1 0,21 0 15,0 0-15,0 0 0,0 0 0,0 1 16,0-1-16,21-21 15,1 0 1,-1 0-16,0 0 0,0 0 16,0 0-16,0-21 0,1 21 15,-22-22-15,21 1 0,0 0 16,0-21-16,0 21 0,-21-22 0,21 1 16,1 0-16,-1-1 0,-21 1 0,21 0 15,0-22-15,0 22 0,0-1 16,-21 1-16,22 0 0,-22-1 15,21 22-15,-21-21 0,0 21 16,0 0-16,0 42 16,0 0-16,-21 0 15,-1 0-15,1 22 0,0-22 0,0 21 16,0-21-16,0 22 0,21-1 16,-22-21-16,1 21 0,0 1 0,0-22 15,21 21-15,-21-21 0,21 22 0,0-22 16,0 21-16,0-21 0,0 1 15,-21-1-15,21 21 0,0-21 16,0 0-16,0 1 0,0-1 16,0 0-16,0 0 15,21-21 1,0 0 0,0 0-1,0 0-15,0 0 16,1-21-1,-1 21-15,0 0 16,0-21 0,0 21-1,-21-21 1,21 21-16,-21-22 16,22 1-16</inkml:trace>
  <inkml:trace contextRef="#ctx0" brushRef="#br0" timeOffset="69148.56">27411 12002 0,'0'0'0,"0"-22"16,-21 1-16,21-21 15,21 42 1,0 0 0,0 0-16,0 0 0,0 21 15,1 0-15,-1 22 0,0-22 0,0 21 16,0 0-16,0 1 0,-21-1 16,0 0-16,0 22 0,0-22 0,0 1 15,0 20-15,-21-21 0,0 1 0,0 20 16,-21-20-16,20-1 0,-20 21 15,-21-20-15,20-1 0,-20 0 0,20-20 16,-20 20-16,21-21 0,-1 21 16,1-20-16,0-1 0,-1 0 15,1 0-15,21-21 0,-22 21 0,22-21 16,0 0-16,0 21 0,0-21 0,0 0 16,-1 0-16,-20 0 0,21 22 0</inkml:trace>
  <inkml:trace contextRef="#ctx0" brushRef="#br0" timeOffset="70385.89">995 16129 0,'-21'0'0,"-1"0"15,1 0-15,21 21 16,0 0 15,43-21-31,-22 0 16,21 0-16,0 22 0,22-22 15,21 0-15,-1 0 0,1 0 0,21 0 16,-22 0-16,22 0 0,0 0 16,-21-22-16,21 22 0,-22 0 15,1-21-15,0 21 0,-1-21 0,1 21 16,-22 0-16,1-21 0,-22 21 15,1-21-15,-1 21 0,-21 0 16,0 0-16,0 0 0,-21-21 16,0-1-1,-21 22-15,0-21 0,0 0 16,-21 21-16,-1-21 0,1 21 16,0-21-16,-1 0 0,-20 21 15,20-22-15,1 22 0,0 0 0,-1 0 16,1 0-16,21 0 0,0 0 15,0 0-15,42 0 32,21 0-32,0 0 0,1 0 15,20 0-15,1 22 0,-1-1 16,-20-21-16,20 21 0,1 0 0,-22 0 16,0 22-16,-21-22 0,1 0 15,-22 21-15,0 1 0,0-22 0,-22 21 16,1 0-16,0 1 0,-21-22 15,-1 21-15,1 1 0,-21-22 0,20 21 16,1-21-16,0 22 0,20-22 16,-20 0-16,21-21 0,0 21 0,21-42 31,42 0-15</inkml:trace>
  <inkml:trace contextRef="#ctx0" brushRef="#br0" timeOffset="71140.67">5080 15325 0,'-21'0'16,"0"0"15</inkml:trace>
  <inkml:trace contextRef="#ctx0" brushRef="#br0" timeOffset="78376.34">5990 15473 0,'0'-21'0,"0"0"0,0-1 16,0 1-16,0 0 15,0 0 1,-21 21 0,21-21-1,-21 21 32,0 0-31,21 21-16,-22 0 15,1-21-15,0 21 0,0-21 0,0 21 16,0 1-16</inkml:trace>
  <inkml:trace contextRef="#ctx0" brushRef="#br0" timeOffset="78808.1">5186 15409 0,'0'0'0,"-21"-21"0,21 0 16,0 0-16,0 0 0,0 0 0,0-22 16,0 22-16,0 0 0,0 0 15,0 0-15,0-1 0,-22 22 16,1 0 0,0 0-16,0 0 0,21 22 0,-21-1 15,0 21-15,-1-21 0,1 22 0,-21-1 16,21 21-16,0-20 0,-1 20 15,1 1-15,0-1 0,21 1 0,0-1 16,-21 22-16,21-22 0,0 22 16,0-21-16,21-1 0,0 1 15,0-22-15,1 21 0,20-20 16,0-1-16,-21-21 0,22 0 0,-1 1 16,0-1-16,1 0 0,-22-21 15,21 0-15,1 0 0,-1 0 0,0 0 16,1 0-16,-1-21 0,0 0 0,1-22 15</inkml:trace>
  <inkml:trace contextRef="#ctx0" brushRef="#br0" timeOffset="79292.64">6117 15452 0,'0'0'0,"-21"0"0,0-21 0,0 21 16,-1 0-16,1 0 0,0 0 0,0 0 16,-21 0-16,20 0 0,1 0 15,0 21-15,0 21 0,21-21 0,-21 22 16,0-22-16,21 21 0,-22 0 16,22 1-16,0 20 0,0-20 0,0-1 15,0 21-15,0-20 0,0-1 16,0 0-16,0-20 0,22 20 0,-1-21 15,0 0-15,0 0 0,21 1 16,-20-22-16,20 0 0,-21 0 16,21 0-16,-20 0 0,20-22 0,0 1 15,-21 0-15,22 0 0,-22-21 16,0 20-16,21-20 0,-20 0 0,-1-1 16,0 1-16,-21 0 0,0-1 0,0 1 15,0 0-15,-21-1 0,0 1 16,-1 0-16,-20-1 0,21 22 0,-21 0 15,-1 0-15,22 0 0,-21 21 16,-1 0-16,1 0 0,21 21 0,-21 0 16,-1 0-16,22 0 0,-21 1 15,21-1-15,-1 21 0,1-21 16,21 0-16,0 22 0,0-22 0,0 0 16,0 21-16,21-20 0,1-1 15,-1 0-15,0 0 0,0 0 0,21 0 16</inkml:trace>
  <inkml:trace contextRef="#ctx0" brushRef="#br0" timeOffset="79588.67">6816 16002 0,'0'-21'31,"0"0"-31,0 0 16,0-1-16,0 1 0,21 21 47,-21 21-47,21 1 0,-21-1 0,0 0 16,0 21-16,0-21 0,0 22 15,0-22-15,0 21 0,-21-21 0,-22 22 16,22-1-16,-21-21 0,21 22 15,-22-22-15,1 0 0,0 0 16,-1 0-16,22 0 0,-21 1 0,21-22 16</inkml:trace>
  <inkml:trace contextRef="#ctx0" brushRef="#br0" timeOffset="80569.03">7620 15494 0,'-42'0'15,"20"0"-15,1 0 16,0 0 0,0 0-16,21 21 62,21-21 157,0 0-203,0 0-16,22 0 0,-22 0 15,21 0-15,1 0 0,-1 0 0,0 0 16,1 0-16,-1-21 0,0 21 15,-21 0-15,1 0 0,-1 0 0,0 0 16,0 0-16,-42 0 31,0 0-31,0 0 16,21 21 0,21-21 15,0 0-31,0 0 15,0-21-15,0 21 0,1-21 0</inkml:trace>
  <inkml:trace contextRef="#ctx0" brushRef="#br0" timeOffset="80852.84">8530 15261 0,'0'-21'16,"21"21"-16,0 0 16,1-21-16,-1 21 0,21 0 15,-21-21-15,22 21 0,-1 0 16,0 0-16,1-21 0,-1 21 0,0 0 16,1 0-16,-22 0 0,21 0 15,-21 0-15,0 0 0,1 0 0,-22 21 31,-22 0-15,1-21-16,0 0 0,0 0 0,0 21 16,0-21-16,-1 0 0</inkml:trace>
  <inkml:trace contextRef="#ctx0" brushRef="#br0" timeOffset="81348.55">8721 15240 0,'0'0'0,"-22"0"0,1 0 0,-21 0 16,21 0-16,0 0 0,-1 0 15,1 0-15,0 21 0,0-21 0,0 21 16,21 1-16,-21-22 0,-1 21 16,22 0-16,-21-21 0,21 21 0,-21 0 15,0 0-15,21 1 0,0-1 16,0 0-16,-21-21 0,21 21 0,0 0 16,-21-21-16,42 0 62,0 0-62,0-21 0,0 21 0,0-21 16,1 21-16,20 0 0,-21-21 0,21 21 15,-20-21-15,20 21 0,-21 0 16,21 0-16,1 0 0,-22 0 0,21 21 16,-21 0-16,1 0 0,-1-21 15,0 21-15,0 0 0,-21 1 0,0-1 16,0 0-16,0 0 0,0 0 0,-21 0 15,0 1-15,0-1 0,-22 0 16,22 0-16,-21 0 0,21 0 0,-22-21 16,22 22-16,-21-22 0,21 0 15,-22 21-15,22-21 0,0 0 16,0 0-16,0 0 0,-1 0 0,1 0 16,0 0-16,0-21 0,0-1 15,0 22 1,21-21-16,0 0 31,21 21-31,0-21 16,0 21-16,0-21 0</inkml:trace>
  <inkml:trace contextRef="#ctx0" brushRef="#br0" timeOffset="81808.59">9419 15367 0,'0'0'0,"21"0"16,-21-21-1,-21 21 1,0 0-16,0 21 0,0-21 16,-1 21-16,1 0 0,0 1 15,0-1-15,0 21 0,0-21 0,21 0 16,-22 22-16,1-22 0,21 21 0,0-21 15,0 22-15,0-22 16,0 0-16,0 0 0,0 0 0,0 1 16,21-1-16,1 0 0,-1 0 0,0-21 15,21 0-15,-21 21 0,1-21 16,-1 0-16,21 0 0,-21 0 0,0-21 16,1 21-16,-1-21 0,0 0 15,0 21-15,0-21 0,-21-1 0,21 1 16,-21-21-16,22 21 0,-22 0 0,0-22 15,0 22-15,0-21 0,0-1 16,0 22-16,-22-21 0,1 0 0,21 20 16,-21 1-16,0-21 0,0 42 0,21-21 15,0 0-15,-21 21 16,-1 0-16,1 0 0,0 21 16,21 0-16,0 0 15,0 0-15,21-21 16,0 21-16,1-21 0,-1 22 0,0-22 15</inkml:trace>
  <inkml:trace contextRef="#ctx0" brushRef="#br0" timeOffset="82220.36">10139 15346 0,'0'0'0,"0"-21"16,-21 21-16,-1 0 15,1 0-15,0 0 0,0 0 0,0 0 16,0 21-16,-1 0 0,1-21 0,0 21 16,0 22-16,-21-22 0,42 0 15,-22 0-15,1 21 0,0-20 0,21-1 16,-21 21-16,21-21 0,0 0 0,0 1 16,0-1-16,0 0 0,21 0 15,0 0-15,0 0 0,1-21 0,-1 0 16,0 22-16,0-22 0,21 0 0,-20 0 15,-1 0-15,21 0 0,-21 0 16,0-22-16,1 22 0,20-21 16,-21 0-16,0 0 0,-21 0 0,21 0 15,-21-1-15,22 1 0,-22 0 16,0-21-16,0 21 0,0-22 0,0 22 16,0 0-16,0-21 0,0 20 0,-22 1 15,1 21-15,21-21 0,-21 0 16,0 21-16,0 0 0,21-21 15,0 0 1,0-1 0,0 1-16</inkml:trace>
  <inkml:trace contextRef="#ctx0" brushRef="#br0" timeOffset="82617.13">10012 14753 0,'0'0'0,"-21"0"15,42 0 17,0 0-32,0 0 15,21 21-15,-20 1 0,20-1 0,0 0 16,1 21-16,-22-21 0,21 22 0,0-1 15,-20 0-15,20 1 0,0 20 16,-21-20-16,22 20 0,-22-21 0,0 22 16,0-1-16,0-20 0,-21 20 15,22-20-15,-22 20 0,0-21 0,0 1 16,-43 20-16,22-20 0,-21 20 0,-1-21 16,1 1-16,0-1 0,-1 0 15,1 1-15,0-1 0,-1 0 0,1-20 16,21-1-16,-21 0 0,20 0 15,1 0-15,0 0 0,0-21 16,0 0-16,0 0 16,21-21-16,0 0 0,0 0 15,0 0-15,0-22 0</inkml:trace>
  <inkml:trace contextRef="#ctx0" brushRef="#br0" timeOffset="83133.98">11345 15536 0,'0'0'0,"-42"-42"16,21 42-16,21-21 0,-21 21 15,-1 0-15,1-21 0,0 21 16,0 0-16,21-21 16,21 21-1,21 21 1,-20-21-16,41 21 0,-21-21 0,22 21 16,-1-21-16,1 21 0,-1-21 0,22 0 15,-21 21-15,20-21 0,-20 0 16,20 0-16,-20 0 0,21 0 0,-22 0 15,1 0-15,-1 0 0,1 0 16,-1 0-16,-21 0 0,22 0 16,-22 0-16,-21 0 0,22 0 0,-22 0 15,0-21-15,0 21 0,-21-21 16,0 0-16</inkml:trace>
  <inkml:trace contextRef="#ctx0" brushRef="#br0" timeOffset="83559.77">12361 15219 0,'0'0'0,"-84"0"16,62 0-16,1 0 16,42 0 15,1 0-31,-1 21 0,0 0 15,0-21-15,21 21 0,-20 1 16,20-22-16,-21 21 0,21 0 0,1-21 16,-22 21-16,21 0 0,1-21 0,-22 21 15,21-21-15,-21 0 0,0 22 16,22-22-16,-22 0 0,0 21 16,0-21-16,-21 21 15,0 0 1,0 0-16,-21-21 0,0 21 0,-21 1 15,20-22-15,-20 21 0,21 0 16,-21 0-16,-1 0 0,1 22 0,0-22 16,-1 0-16,1 0 0,0 0 0,-1 22 15,1-22-15,0 0 0,-1 0 16,1 0-16,21 22 0,-22-22 0,22 0 16,0-21-16,0 21 0,0 0 0,0-21 15,21 21-15,0-42 16</inkml:trace>
  <inkml:trace contextRef="#ctx0" brushRef="#br0" timeOffset="91936.16">13589 15875 0,'0'0'0,"-21"0"0,21 21 0,-21-21 31,21 21-31,0-42 31,0 0-31,0 0 16,21 0-16,0 0 0,0-1 16,0 1-16,0 0 0,1-21 15,20 21-15,-21-22 0,21 1 0,-20 21 16,20-22-16,-21 1 0,0-21 15,0 20-15,1 22 0,-1-21 0,0 21 16,-21-1-16,0 1 0,-21 21 16,0 0-1,-1 21-15,1 1 0,0-1 0,-21 0 16,21 0-16,-1 21 0,1-20 16,21-1-16,0 21 0,0-21 0,0 0 15,0 22-15,0-22 0,21 0 16,22 21-16,-22-20 0,21-1 0,-21 0 15,22 0-15,-22 0 0,21 22 16,-21-22-16,-21 0 0,0 0 16,0 0-16,0 0 0,0 1 15,0-1-15,-21-21 0,0 0 16,0 0-16,-21 0 0,20 0 16,1 0-16,0 0 0,0-21 15,-21-1-15,20 22 0,1-21 0,0 0 16,0 21-16,0 0 0,0-21 0,21 42 31,0 0-15,21 0-16,21-21 15,-21 22-15,0-1 0,1 0 0,20-21 16,-21 21-16,21-21 0,-20 0 0,20 0 16,0 0-16,1 0 0,-22 0 15,21 0-15,0 0 0,-20-21 0,20 0 16,0 0-16,1-1 0,-22 1 15,21 0-15,-21 0 0,22-21 0,-22 20 16,0-20-16,0 21 0,0-21 0,0-1 16,1 22-16,-1-21 0,0-1 15,0 22-15,-21 0 0,0 0 0,0 0 16,21 21-16,0 0 16,-21 21-1,0 0-15,0 0 0,0 0 16,0 1-16,0-1 15,0 0 1,0-42 15,0 0-15,0-1-16,0 1 16,0 0-16,0 0 0,0 0 15,-21 0-15,21-1 16,-21 22-16,0 0 0,0 0 15,0 0 1,-1 22-16,22-1 16,0 0-16,-21 0 0,0 21 0,21-20 15,-21 20-15,21-21 0,0 21 16,0-20-16,0 20 0,-21 0 0,21-21 16,0 22-16,0-22 0,0 0 0,0 0 15,21 0-15,0 1 0,0-1 16,0 0-16,1-21 0,-1 0 0,0 0 15,21 0-15,-21 0 0,22-21 16,-22 0-16,21-1 0,-21 1 0,22 0 16,-1 0-16,-21-21 0,22 20 15,-22-20-15,21 21 0,-21-21 0,-21 20 16,0-20-16,0 21 0,0-21 16,0 20-16,0 1 0,0 0 15,0 0-15,-21 21 0,0 0 0,0 0 16,0 0-16,-1 0 0,44 0 47,-1 0-32,0 0-15,0 0 0,0 0 0,0 0 16,1 0-16,-1 0 0,0 0 0,0 21 16,0 0-16,-21 0 15,21 1-15,1-1 0,-22 0 16,0 0-16,0 0 0,0 0 0,0 1 15,0-1-15,0 0 0,0 0 16,0 0-16,0 0 0,0 1 16,0-1-16,0 0 0,0 0 15,21-21 1,0 0-16,0 0 0,0 0 16,22 0-16,-22-21 0,21 0 15,-21 21-15,22-21 0,-22-1 0,0 1 16,21 0-16,-21 0 0,1 0 0,-1 0 15,0-1-15,0 1 0,0 0 16,0 0-16,-21 0 0,0 42 47,-21 0-47,21 0 0,0 0 16,-21 1-16,0-1 0,21 0 15,0 0-15,0 0 0,0 0 0,0 1 16,0-1-16,0 0 0,0 0 15,0 0-15,21-21 0,0 0 16,0 0-16,22 0 0,-22 0 0,21 0 16,-21 0-16,22 0 0,-22-21 15,0 0-15,21 21 0,-20-21 16,-1 0-16,0-1 0,0 1 0,0 0 16,-21-21-16,21 21 0,-21-22 0,0 22 15,0-21-15,0-1 0,0 1 16,0 0-16,-21 21 0,0-22 0,0 22 15,0 0-15,0 0 0,-1 21 16,1 0-16,0 0 0,0 0 0,0 21 16,0 0-16,-22 21 0,22-20 0,0 20 15,0 0-15,0-21 0,-1 22 16,22-1-16,0 0 0,0-20 0,0 20 16,0-21-16,0 0 0,22 22 15,-1-22-15,0 0 0,0-21 16,0 21-16,0 0 0,1-21 0,-1 0 15,21 0-15,-21 0 0,22 0 16,-22 0-16,21-21 0,0 0 0,1 21 16,-1-21-16,0 0 0,1-1 0,-22-20 15,21 21-15,1-21 0,-22 20 16,0-20-16,0 0 0,0-1 0,0-20 16,1 21-16,-1-22 0,0 22 15,-21-1-15,0 1 0,0 21 0,0-21 16,0 20-16,0 1 0,0 42 31,-21 1-31,21-1 0,-21 21 16,-1 0-16,22 1 0,-21-1 0,21 0 15,0 1-15,-21-1 0,0 0 16,21 1-16,0-1 0,0-21 0,0 22 16,0-22-16,0 21 0,0-21 15,0 0-15,21 1 0,0-1 0,0-21 16,1 21-16,-1-21 0,0 0 0,0 0 15,21 0-15,1 0 0,-22-21 16,21 21-16,-21-21 0,22-1 0,-22 1 16,21-21-16,-21 21 0,1-22 15,20 1-15,-21 0 0,0-22 16,0 22-16,1-22 0,-1 1 0,0-1 16,-21 1-16,0-1 0,0 22 0,0 0 15,0 21-15,0-1 0,0 1 16,-21 21-16,0 0 0,-1 0 0,1 43 15,0-22-15,21 21 16,0 0-16,-21 22 0,0-1 0,21-20 16,0 20-16,0-20 0,0 20 0,0-21 15,0 1-15,0-1 0,0 0 16,0-20-16,21 20 0,0-21 16,0 0-16,0 0 0,1 1 0,20-22 15,-21 0-15,21 21 0,-20-21 16,20 0-16,-21 0 0,0 0 0,22-21 15,-22-1-15</inkml:trace>
  <inkml:trace contextRef="#ctx0" brushRef="#br0" timeOffset="92604.34">18457 15452 0,'0'0'0,"0"-21"0,0-1 0,0-20 16,0 21-16,0 0 0,0 0 16,0-1-16,0 1 0,0 0 15,0 0-15,0 0 0,0 0 16,0 42 15,0 0-31,0 0 0,0 0 16,0 0-16,0 22 0,0-1 15,0-21-15,0 22 0,0-1 0,-21 0 16,21-21-16,-21 22 16,21-22-16,0 21 0,0-21 0,0 1 0,0-1 15,0 0-15,21 0 0,0 0 16,0-21-16,22 0 0,-22 0 15,0 0-15,21 0 0,1 0 0,-22 0 16,21 0-16,-21-21 0,22 0 0,-22 0 16,21 0-16,-21-1 0,1 1 15,-1-21-15,0 0 0,-21 20 0,0-20 16,21 0-16,-21-1 0,0 22 16,0-21-16,0 21 0,0 0 0,21-1 15,-21 44 1,0-1-1,0 0-15,21 0 16,-21 0-16,22 0 0,-22 1 16,21-22-16,0 21 0,0-21 0,0 0 15</inkml:trace>
  <inkml:trace contextRef="#ctx0" brushRef="#br0" timeOffset="92924.75">19516 15282 0,'0'0'0,"0"-21"0,0-21 16,0 21-16,0 0 0,0-1 0,-22 1 16,1 64 15,21-22-31,0 0 0,0 21 16,0 1-16,-21 20 0,21-21 15,0 22-15,0-22 0,-21 22 0,21-1 16,-21-20-16,0 20 0,21 1 0,-22-1 15,1 22-15,0-22 0,0 1 16,21-1-16,-21 1 0,0-1 0,-1-20 16,1-1-16,21 21 0,-21-20 0,21-22 15,0 21-15,0-21 0,0 1 16,0-1-16,21-21 16,0-21-16,1-1 15,-1 1-15,0-21 16,0 21-16,0-22 0</inkml:trace>
  <inkml:trace contextRef="#ctx0" brushRef="#br0" timeOffset="93212.58">19537 15409 0,'0'0'0,"0"-42"0,0 0 0,0 21 0,0-1 16,0 1-16,0 0 0,21 0 15,0 0-15,0 21 0,0-21 0,22-1 16,-22 22-16,21 0 0,-21-21 15,22 21-15,-1 0 0,-21 0 0,22 0 16,-22 0-16,0 21 0,0 1 16,-21-1-16,0 0 0,0 21 15,0-21-15,-21 22 0,0-22 0,-22 0 16,22 21-16,-21-20 0,-22-1 16,22 0-16,0 0 0,-1 0 0,1 0 15,0-21-15,21 22 0,-22-22 0,22 0 16,21 21-16,21-21 15,0-21 1,1 21-16,20-22 0,0 1 0</inkml:trace>
  <inkml:trace contextRef="#ctx0" brushRef="#br0" timeOffset="93519.92">21188 14690 0,'0'0'0,"0"-21"0,0-1 0,0-20 0,0 21 16,-21 0-16,21 0 0,-22-1 0,1 1 15,0 21-15,-21 0 0,21 0 16,-22 21-16,22 1 0,-21-1 0,-1 21 16,-20 0-16,21 22 15,-1-1-15,1 1 0,-22 21 0,22-1 16,0 1-16,-1 0 0,1-1 0,0 1 15,21 0-15,21-22 0,0 1 16,0-1-16,0 1 0,0-22 0,42 0 16,-21 1-16,21-22 0,1 0 15,-1 0-15,22 0 0,-22 0 0,21-21 16,-20 0-16,20 0 0,-20 0 0,20-21 16,-21 0-16,1 0 0</inkml:trace>
  <inkml:trace contextRef="#ctx0" brushRef="#br0" timeOffset="94104.14">21653 15028 0,'0'0'0,"-21"-21"0,0 21 16,21-21-16,-21 0 0,21 0 15,-21 21-15,21-21 0,0-1 0,0 1 16,0 0-16,0 0 0,21 0 15,0 21-15,21-21 0,-20 21 0,-1 0 16,21 0-16,0 0 0,-20 21 16,20 0-16,-21 0 0,21 21 0,-20 1 15,-1 20-15,0-20 0,0 20 0,-21 1 16,21-22-16,-21 21 16,0 1-16,0-22 0,0 1 0,0-1 15,-21-21-15,0 21 0,21-20 0,0-1 16,0 0-16,-21-21 0,21-21 31,0-22-15,21 22-16,-21-21 0,21 0 0,0-1 15,0 1-15,-21-22 0,22 1 0,-1-1 16,0 1-16,0-1 0,21 22 16,-20-21-16,-1 20 0,0 1 0,0 21 15,0 0-15,0-1 0,1 22 16,-1 0-16,0 0 0,0 0 15,-21 22-15,21-1 0,-21 0 16,0 0-16,21 0 16,-21 22-16,0-22 0,0 0 0,0 0 15</inkml:trace>
  <inkml:trace contextRef="#ctx0" brushRef="#br0" timeOffset="94451.95">22458 15346 0,'0'0'0,"21"0"0,0 0 16,0 0-16,0-21 16,1 21-16,-1-21 0,21-1 15,-21 1-15,22 0 0,-22-21 16,21 21-16,-21-1 0,0-20 0,22 21 16,-22 0-16,-21 0 0,0-1 15,21 1-15,-21 0 0,-21 21 16,0 0-16,0 0 15,-1 0-15,-20 21 0,21 0 16,0 1-16,-22 20 0,22-21 0,0 21 16,0 1-16,21-22 0,0 21 15,-21-21-15,21 22 0,0-22 0,0 0 16,0 0-16,0 0 0,21 1 0,0-1 16,-21 0-16,21-21 15,0 0-15,22 21 0,-22-21 0,0 0 16,21 0-16,-20 0 0,20 0 0,0-21 15,-21 0-15,22 21 0,-22-21 16,21-1-16</inkml:trace>
  <inkml:trace contextRef="#ctx0" brushRef="#br0" timeOffset="94824.85">23220 15113 0,'0'-21'0,"0"42"0,0-63 0,0 21 15,0-1-15,0 1 16,0 0-16,21 21 15,0 0-15,0 0 0,0 0 16,1 0-16,-1 0 0,0 0 16,0 21-16,0 0 0,0 1 0,1-1 15,-1 0-15,0 21 0,-21-21 0,21 22 16,0-1-16,-21-21 0,21 22 16,-21-22-16,0 21 0,0-21 0,0 0 15,-21 1-15,0-1 0,0 0 0,21 0 16,-21 0-16,0-21 0,-1 0 15,22-21 1,0 0 0,0 0-16,0 0 0,0-1 15,0-20-15,22 21 0,-1-21 16,-21-1-16,21 1 0,0 0 0,0-1 16,-21 1-16,21 0 0,1 20 15,-1 1-15,21 0 0,-21 0 0,0 0 16,1 0-16,-1 21 0,0 0 15,0-22-15,0 22 0,22 0 0,-22-21 16</inkml:trace>
  <inkml:trace contextRef="#ctx0" brushRef="#br0" timeOffset="95284.35">24130 14669 0,'0'0'0,"0"-43"0,0 1 16,0 21-16,0 0 0,0-1 15,0 44 1,0-1-16,-21 0 16,21 21-16,-21 1 0,21-1 0,-22 0 15,22 1-15,-21-1 0,0 21 0,0-20 16,21 20-16,-21-20 0,0-1 16,-1 0-16,22 1 0,0-1 0,0 0 15,0-21-15,0 22 0,0-22 0,0 0 16,0 0-16,0 0 0,22-21 15,-1 22-15,0-22 16,0 0-16,0 0 0,0 0 0,22-22 16,-22 1-16,0 21 0,0-21 15,22 0-15,-22-21 0,0 20 0,0 1 16,0-21-16,0 21 0,1 0 16,-22-1-16,0 1 0,21 0 0,-21 42 15,0 0 1,0 22-16,0-22 15,-21 0-15,21 0 0,0 0 0,0 1 16,-22-1-16,22 0 0,0 0 16,0 0-16,0 0 15,22-21 17,-22-21-32,21 21 15,-21-21-15,21 0 0</inkml:trace>
  <inkml:trace contextRef="#ctx0" brushRef="#br0" timeOffset="95472.45">24511 14901 0,'0'0'0,"0"-42"0,0 0 15,-21 42 32,0 0-31,-1 0 31,1 0-47</inkml:trace>
  <inkml:trace contextRef="#ctx0" brushRef="#br0" timeOffset="95660.34">23834 14859 0,'0'0'0,"-22"0"0,1 0 0,0 0 0,0 0 15,21 21 1,21-21 0,0 0-16,22 0 0,-22 0 0,21 0 15,0 0-15,1 0 0,-1 0 16,0 0-16,1 0 0,-1 0 0,-21 0 16,22 0-16,-1 0 0,0 0 15,-21 0-15,22 0 0</inkml:trace>
  <inkml:trace contextRef="#ctx0" brushRef="#br0" timeOffset="95944.18">24913 14880 0,'0'-21'16,"0"0"0,-21 21-16,0-21 15,0 21-15,-1 0 0,1 0 16,0 0-16,0 0 0,0 21 15,0-21-15,-1 21 0,1 0 0,0 0 16,0 22-16,0-22 0,0 21 0,21 1 16,0-1-16,-22 0 0,22-21 15,0 22-15,0-1 0,0-21 0,0 22 16,0-22-16,22 0 0,-1 0 16,0 0-16,0 0 0,21 1 15,-20-22-15,20 0 0,0 21 0,22-21 16,-22 0-16,0 0 0,22 0 0,-22 0 15,1-21-15,-1-1 0</inkml:trace>
  <inkml:trace contextRef="#ctx0" brushRef="#br0" timeOffset="96619.8">25506 15113 0,'0'0'16,"0"-42"-16,21 21 0,-21-1 0,0 1 0,0 0 16,0 0-16,0 0 0,-21 21 15,0 0 1,-1 0-16,1 0 0,0 21 15,0 0-15,0 0 0,0 22 0,-1-22 16,1 21-16,0-21 0,0 0 16,0 22-16,21-22 0,0 21 0,0-21 15,0 1-15,0-1 0,0 0 16,0 0-16,21-21 16,0 0-16,0 0 0,0 0 0,1 0 15,-1 0-15,0-21 0,0 21 16,0-21-16,0 0 0,1-1 0,-1 1 15,0-21-15,-21 21 0,21-22 0,0 1 16,-21 21-16,0-21 0,0 20 16,21 1-16,-21 0 0,0 0 15,0 42 1,0 0-16,-21 0 16,21 1-16,0-1 0,-21 21 0,21-21 15,-21 22-15,21-1 0,0-21 16,0 21-16,0-20 0,0-1 0,0 21 15,21-21-15,0 0 0,0 1 0,1-1 16,-1-21-16,21 21 0,0-21 16,-20 0-16,20 0 0,0 0 0,-21 0 15,22 0-15,-1-21 0,-21 21 0,22-21 16,-22-1-16,21-20 0,-21 21 16,22-21-16,-22-1 0,21-20 15,0 20-15,-20-20 0,20-1 0,-21 1 16,21-1-16,-20 22 0,-1-21 15,0 20-15,0 1 0,-21 0 0,0 20 16,0 1-16,-21 42 16,0 22-1,0-22-15,-1 21 0,-20 1 0,21-1 16,0 0-16,0 22 0,-1-22 16,1 22-16,0-22 0,21 21 0,0-20 15,0 20-15,0-20 0,0-1 16,0 0-16,21-21 0,0 22 0,1-22 15,-1 0-15,0 0 0,0-21 16,21 0-16,-20 21 0,20-21 16,-21 0-16,21 0 0,1 0 0,-22-21 15,21 0-15,1 0 0,-1 0 0,0 0 16</inkml:trace>
  <inkml:trace contextRef="#ctx0" brushRef="#br0" timeOffset="96968.6">27114 14161 0,'0'0'0,"-21"-22"0,0 1 0,0 0 16,0 21-16,21-21 0,21 21 31,0 21-31,0 0 0,22 0 0,-1 1 16,21 20-16,-20-21 0,20 21 15,1 1-15,-22 20 0,22 1 0,-22-22 16,0 22-16,1-1 0,-1 1 0,0-1 16,1 1-16,-22-1 0,-21 1 15,0-1-15,0 1 0,0-1 0,-21 1 16,-22-1-16,1-21 0,0 22 16,-1-22-16,-20 1 0,-1-1 0,22 0 15,-22 1-15,1-1 0,21-21 16,-22 0-16,22 0 0,-22 1 15,22-1-15,0 0 0,-1 0 0,1-21 16,0 21-16,-1-21 0,1 21 0,0-21 16,-1 0-16</inkml:trace>
  <inkml:trace contextRef="#ctx0" brushRef="#br0" timeOffset="98300.75">1503 17844 0,'0'0'0,"-21"0"0,-1 0 16,1 0-16,0 0 0,-21-22 15,21 22-15,-22 0 0,22 0 16,-21 0-16,21 0 0,-22-21 0,22 21 16,0 0-16,0 0 0,0 0 15,42 0 17,0 0-32,21 0 0,22 0 15,-1 21-15,1-21 0,20 0 16,1 0-16,21 0 0,-21 0 0,20 0 15,-20 0-15,21 0 0,0 0 16,-22 0-16,1 0 0,0 0 16,-22 0-16,1 0 0,-1 0 0,-20 0 15,-1 0-15,-21 0 0,21 0 16,-20 0-16,-22-21 31,-22 0-31,-20 0 0,21 0 16,-21 21-16,-1-21 15,1-1-15,0 1 0,-22 0 0,22 21 16,-1-21-16,1 21 0,0 0 16,21-21-16,-1 21 0,1 0 15,0 0-15,21-21 0,21 21 16,0-22-16,1 22 16,20-21-16,0 21 0,1 0 15,20 0-15,-21 0 0,22 0 0,-22 0 16,22 21-16,-22 1 0,0-1 15,-20 0-15,20 21 0,-42-21 0,21 22 16,-21-22-16,0 21 0,0-21 16,0 22-16,-21-1 0,21-21 0,-42 22 15,20-22-15,1 21 16,-21-21-16,0 0 0,20 1 0,-20-1 16,21 0-16,0 0 0,0-21 15,-1 0-15,22-21 16,22 0-16</inkml:trace>
  <inkml:trace contextRef="#ctx0" brushRef="#br0" timeOffset="98664.61">4403 17018 0,'0'0'0,"21"-42"0,-21 21 16,0-1-16,0 1 0,0 0 16,-21 21-16,-1 0 0,-20 0 15,21 0-15,-21 0 0,-1 21 0,1 0 16,0 1-16,-1 20 0,1 0 16,0 1-16,-1 20 0,1-21 0,0 43 15,-1-21-15,1 20 0,21-20 16,0 20-16,-1 1 0,1 0 0,21-1 15,0-20-15,0-1 16,0 1-16,0-1 0,21 1 0,1-22 16,20 22-16,0-22 0,-21-21 15,22 22-15,20-22 0,-20 0 16,-1 0-16,21-21 0,-20 0 0,20 0 16,1 0-16,20-21 0,-20 0 15,-1 0-15,22-22 0,-21 1 0</inkml:trace>
  <inkml:trace contextRef="#ctx0" brushRef="#br0" timeOffset="99360.74">5143 17590 0,'-21'21'0,"0"-21"15,0 0-15,0 0 16,0 0-16,-1 0 0,1 0 15,0 0-15,21 21 16,-21-21-16,42 0 47,0 0-47,0 0 0,1 0 16,-1 0-16,0 0 0,0 0 0,0 0 15,0 0-15,1 0 0,-1 0 16,0 0-16,0 0 0,0 0 15,0 0 1,1 0 0,-1 0-16,0-21 0,0 0 15,21 21-15</inkml:trace>
  <inkml:trace contextRef="#ctx0" brushRef="#br0" timeOffset="99632.59">5969 17336 0,'21'0'15,"-21"-22"-15,21 22 16,0 0-16,1-21 0,-1 21 16,0 0-16,0 0 0,0-21 15,0 21-15,22 0 0,-22 0 16,0 0-16,0-21 0,22 21 0,-22 0 15,0 0-15,0 0 16,-42 0 15,0 0-31,0 0 16,-1 0-16</inkml:trace>
  <inkml:trace contextRef="#ctx0" brushRef="#br0" timeOffset="100060.02">6138 17251 0,'0'0'0,"-21"0"0,0 0 16,-21 0-16,20 21 0,1-21 0,0 0 15,0 0-15,0 21 0,0 0 16,-1-21-16,1 22 0,0-1 16,0-21-16,21 21 0,0 0 0,-21 0 15,21 0-15,-21 1 0,21-1 0,0 0 16,0 0-16,0 0 16,0 0-16,0 1 0,21-22 15,0 0 1,0 0-16,0 0 0,0 0 15,1 0-15,-1 0 16,21-22-16,-21 22 0,0 0 0,22 0 16,-22 0-16,21 0 0,-21 0 15,22 22-15,-22-1 0,0-21 0,0 21 16,0 0-16,-21 21 16,0-20-16,0-1 0,0 0 15,-21 0-15,0 0 0,0 0 16,-21 1-16,-1-1 0,22 0 0,-21 0 15,-22-21-15,22 21 0,0-21 16,-1 0-16,1 21 0,21-21 0,-22 0 16,1 0-16,21 0 0,0 0 15,0 0-15,-1 0 0,1-21 0,0 0 16,21 0 0,0 0-16,0 0 0,21 21 15,0-22-15,1 22 0,-1-21 16,0 0-16,21 21 0,1-21 0,-22 0 15</inkml:trace>
  <inkml:trace contextRef="#ctx0" brushRef="#br0" timeOffset="100812.77">6498 17484 0,'0'0'0,"21"-21"0,22-1 15,-22 1-15,21 21 0,-21-21 0,0 0 16,-42 21 15,0 21-31,0 0 0,0 0 16,0 1-16,-1 20 15,1-21-15,0 21 0,0-20 0,0 20 16,21 0-16,0-21 0,0 22 16,0-22-16,0 21 0,0-21 0,0 1 15,0 20-15,21-42 0,0 21 16,0 0-16,0-21 0,1 0 0,20 0 15,-21 0-15,0 0 0,22 0 16,-22 0-16,0 0 0,21 0 0,-21-21 16,1 0-16,-1 0 0,-21 0 15,21-1-15,-21-20 0,0 21 16,0 0-16,0 0 0,-21-22 16,0 22-16,-1-21 0,1 21 15,0-22-15,0 22 0,0-21 0,0 21 16,21-1-16,0 1 0,0 0 15,0 0-15,0 0 0,21 0 0,0 21 16,0-22-16,0 22 0,22-21 16,-22 21-16,21 0 0,-21 0 0,22 21 15,-22 1-15,0-22 0,0 21 16,0 0-16,0 21 0,-21-21 0,0 22 16,0-22-16,0 21 0,0 1 15,0-22-15,0 21 0,-21 0 0,21-20 16,-21 20-16,21-21 0,0 0 15,0 22-15,0-22 0,0 0 16,0 0-16,21-21 16,0 0-16,22 0 0,-22 0 15,0 0-15,21 0 0,-20 0 0,-1-21 16,21 0-16,-21 0 0,0-1 16,1 1-16,-1-21 0,0 21 0,0-22 15,-21 1-15,0 0 0,0-1 16,0 1-16,0 21 0,-21-21 15,0-1-15,0 22 0,-1 0 0,1 0 16,0 0-16,0 21 0,0 0 0,-22 0 16,22 0-16,0 0 15,0 21-15,0 0 0,0 0 0,21 0 16,-22 0-16,22 1 0,-21-1 16,21 21-16,0-21 0,0 0 0,0 1 15,0-1-15,21 0 0,1 0 16,-1-21-16,0 21 15,0-21-15</inkml:trace>
  <inkml:trace contextRef="#ctx0" brushRef="#br0" timeOffset="101032.64">7959 17738 0,'0'0'0,"21"0"0,0 21 16,0 0-1,0 0-15,-21 0 0,0 1 0,0-1 16,0 0-16,0 0 0,0 0 0,-21 0 16,0 1-16,0 20 0,0-21 15,-22 21-15,22-20 0,-21 20 0,-1-21 16,1 21-16,0-20 0,21-1 16,-22 0-16,22 0 0,0 0 0,0-21 15,0 0-15</inkml:trace>
  <inkml:trace contextRef="#ctx0" brushRef="#br0" timeOffset="101640.24">9271 17272 0,'0'0'0,"21"-21"0,-21 0 15,0 0-15,0-1 0,21 1 0,-21 0 16,0 0-16,21 0 0,-21 42 31,-21 21-31,0-21 16,0 22-16,21-22 0,-21 21 16,21 1-16,0-1 0,-21 21 0,21-20 15,0-1-15,-22 0 16,22 1-16,0-1 0,0 0 0,0-20 15,22-1-15,-1 0 0,0 0 16,0 0-16,21-21 0,-20 0 0,20 0 16,0 0-16,1-21 0,-1 0 15,0-21-15,-21 20 0,22-20 0,-1 0 16,-21-1-16,0 1 0,1 0 0,-22-1 16,0 1-16,0-21 0,0 20 15,-22 1-15,-20 0 0,21 20 0,0-20 16,-22 21-16,1 0 15,21 21-15,-21 0 0,20-21 0,-20 21 0,21 0 16,0 0-16,-22 0 0,22 0 16,21 21-16,-21 0 15,21 0-15,21-21 16,0 0 0,22 0-16</inkml:trace>
  <inkml:trace contextRef="#ctx0" brushRef="#br0" timeOffset="101928.51">9948 16828 0,'0'0'0,"21"-22"0,1 1 15,-22 0-15,21 0 0,0 0 16,0 0-16,0 21 0,0 0 0,1 0 16,20 0-16,-21 21 0,21 0 15,1 0-15,-1 21 0,0 1 0,1-1 16,-1 22-16,0-22 0,-20 21 15,20-20-15,-21 20 0,0 1 0,-21-22 16,0 22-16,0-1 0,0 1 0,-21-1 16,0-21-16,-21 22 0,20-1 15,-20-20-15,0 20 0,-1-20 0,1-1 16,0 0-16,-1-21 0,22 22 16,-21-22-16,21 0 0,0 0 0,21 0 15,21-42 1</inkml:trace>
  <inkml:trace contextRef="#ctx0" brushRef="#br0" timeOffset="102504.77">11747 17336 0,'0'0'0,"-21"0"0,-42 0 16,42 0-16,-1 21 0,1-21 0,0 21 16,21 0-1,0 0 1,21-21-16,0 0 0,1 21 15,20-21-15,0 0 0,1 0 0,-1 0 16,21 0-16,1 0 0,-1 0 0,1 0 16,-1 0-16,1 0 15,-1 0-15,1 0 0,-1 0 0,1 0 16,-1-21-16,-20 21 0,-1-21 0,-21 21 16,0 0-16,1 0 0,-22-21 15,0 0-15,0 0 16,-22 21-16,-20 0 15,21-22-15,0 22 0,-22 0 0,22-21 16,0 21-16,0 0 0,0-21 16,0 21-16,21-21 15,21 21 1,0 0-16,0 0 16,0 0-16,0 21 0,22-21 15,-22 21-15,0 0 0,-21 1 16,21-1-16,-21 0 0,0 0 0,0 21 15,0-20-15,0-1 0,-21 0 0,0 21 16,0-21-16,0 1 0,-1-1 16,-20 21-16,21-21 0,-21 0 0,20-21 15,1 22-15,-21-1 0,21-21 16</inkml:trace>
  <inkml:trace contextRef="#ctx0" brushRef="#br0" timeOffset="104756.65">14012 17717 0,'-21'21'16,"42"-42"-16,-63 42 0,21-21 15,0 0-15,21-21 16,0-1-16,0 1 16,0 0-16,21 0 0,0 0 0,21-22 15,-21 22-15,22-21 0,-1 0 0,22-1 16,-22 1-16,0 0 0,22-1 15,-22 1-15,-21-22 0,22 22 0,-22 0 16,-21-1-16,0 1 0,0 0 16,0 21-16,0-1 0,-21 1 0,-1 21 15,1 0-15,0 0 0,0 21 0,-21 1 16,20-1-16,1 21 0,21 0 16,0 1-16,0-22 0,0 21 15,0 1-15,0-1 0,0 0 16,21 1-16,22-1 0,-22 0 0,0 1 15,21-22-15,1 21 0,-22-21 16,0 0-16,21 22 0,-20-22 0,-1 0 16,-21 0-16,0 0 0,0 1 15,-21-22 1,-1 0-16,1 0 16,0 0-16,-21-22 0,21 22 15,-1-21-15,1 0 0,0 21 0,0-21 16,0 0-16,0 21 0,-1 0 15,1 0 1,21 21 0,0 0-16,0 0 15,21-21-15,-21 21 0,22 1 0,-1-22 16,0 21-16,0-21 16,0 0-16,0 0 0,1 0 0,-1 0 15,0 0-15,0 0 0,0 0 16,0 0-16,1-21 0,-1 21 0,0-22 15,0 1-15,0 21 0,0-21 16,1 0-16,-1 0 0,-21 0 0,21-1 16,0 1-16,0 0 0,0 0 15,1 0-15,-1 21 0,0-21 16,0 21-16,0 0 0,0-22 0,1 22 16,-1 0-1,0 0-15,-21 22 31,0-44 16,0 1-47,0 0 16,0 0-16,0 0 16,0 0-1,-21-1-15,0 1 16,-1 21-16,1 0 15,0 0-15,0 0 0,0 21 16,0 1-16,-1-1 0,1 0 16,0 21-16,0-21 0,0 22 0,0-1 15,21 0-15,0-20 0,-22 20 16,22 0-16,0-21 0,0 22 0,0-22 16,0 0-16,0 0 0,22 0 15,-1-21-15,0 0 0,0 22 0,0-22 16,22 0-16,-22 0 0,0 0 15,21-22-15,1 1 0,-22 0 16,21 0-16,0 0 0,1 0 0,-1-22 16,-21 22-16,22-21 0,-22 21 15,21-22-15,-21 22 0,-21-21 0,21 21 16,-21-1-16,0 1 0,22 0 16,-22 0-16,21 21 31,-21 21-16,0 0-15,0 0 0,0 1 0,0-1 16,0 21-16,0-21 0,0 0 16,0 22-16,0-22 0,0 0 0,0 0 15,0 22-15,0-22 0,0 0 16,21 0-16,0 0 16,0 0-16,0-21 0,1 0 0,20 0 15,-21 0-15,21 0 0,1 0 16,-22 0-16,21 0 0,1 0 0,-22-21 15,21 0-15,-21 0 0,22 0 16,-22 0-16,0-1 0,0 1 0,0-21 16,0 21-16,1 0 0,-1-22 15,-21 22-15,0 0 0,0 0 0,0 0 16,0 42 0,-21 0-1,21 0-15,-22 0 16,1 22-16,0-22 0,21 0 15,0 21-15,0-21 0,-21 1 0,21-1 16,0 0-16,0 0 0,0 0 16,0 0-16,0 1 0,21-22 0,0 0 15,0 21-15,1-21 0,-1 0 0,21 0 16,-21 0-16,22 0 0,-1-21 16,0 21-16,-21-22 0,22 1 0,-22 21 15,21-42-15,-21 21 0,1 0 16,-1-1-16,0-20 0,-21 21 15,0-21-15,0-1 0,0 1 0,0 21 16,0-22-16,-21 22 0,0-21 16,-1 21-16,1 21 0,0-21 0,0 21 15,0 0-15,0 0 0,-22 0 16,22 21-16,0 0 0,0 0 0,0 0 16,-1 0-16,1 22 0,21-22 15,0 21-15,0-21 0,0 22 0,0-22 16,0 21-16,0-21 0,21 22 0,1-22 15,-1 0-15,0 0 16,0 0-16,0 1 0,0-22 0,1 21 0,-1-21 16,21 0-16,-21 0 0,22 0 15,-1 0-15,-21 0 0,21-21 0,1-1 16,-1 1-16,-21 0 16,22 0-16,-22 0 0,21 0 0,-21-22 15,0 1-15,1 21 0,-1-22 0,0 1 16,0 0-16,-21-1 0,0 1 15,0 0-15,0-1 0,21 1 0,-21 21 16,0 0-16,0 0 0,0-1 16,0 44-1,0-1-15,0 0 16,-21 0-16,21 0 0,-21 22 16,21-22-16,0 21 0,0 0 15,0-20-15,0 20 0,0 0 16,0-21-16,0 22 0,0-22 0,0 21 15,0-21-15,0 1 0,0-1 16,21 0-16,0 0 0,0-21 0,1 21 16,-1-21-16,0 0 15,0 0-15,0 0 0,0-21 0,1 21 16,-1-21-16,0 0 0,21 0 0,-21-1 16,1 1-16,-1-21 0,0 21 15,0-22-15,0 1 0,0 0 0,-21-1 16,0 22-16,22-21 0,-22 0 15,21 20-15,-21-20 0,0 21 16,0 42 15,0 0-31,0 0 0,0 1 0,-21-1 16,21 0-16,-22 21 0,22-21 0,0 22 16,0-22-16,0 0 0,0 21 15,0-20-15,0-1 0,0 0 0,0 0 16,0 0-16,0 0 15,22-21 1,-1 0 0,0 0-16,0-21 15,0 21-15,0-21 0,1 0 16,-1 0-16,-21 0 0,21-1 0</inkml:trace>
  <inkml:trace contextRef="#ctx0" brushRef="#br0" timeOffset="117932.57">18838 17230 0,'0'21'15,"0"-42"126,0 0-126,0-1 1,0 1-16,21 21 0,-21-21 0,0 0 16,22 0-16,-22 0 15,0-1-15,0 1 0,0 0 0,0 0 16,0 0-16,0 0 0,0-1 16,0 1-16,0-21 0,0 21 0,0 0 15,0-22-15,0 22 0,-22 0 16,22 0-16,0 0 0,0-1 0,-21 22 15,21-21-15,-21 21 16,0 0 15,21 21-31,-21 22 16,0-22-16,21 21 0,-22 1 0,22-1 16,-21 21-16,0-20 0,0 20 15,0-20-15,21 20 0,-43-21 0,22 22 16,0-22-16,0 22 0,0-22 15,0 0-15,-1 1 0,1-1 16,0 0-16,0-20 0,21 20 0,0-21 16,0 0-16,-21 0 15,21-42 1,0 0-16,0 0 16,0 0-16,0 0 0,0-22 0,0 22 15,0-21-15,0-1 0,0 1 16,0 21-16,0-21 0,0 20 0,0-20 15,0 21-15,21 0 0,-21 0 16,21 21-16,-21-22 0,21 22 16,0 0-16,1 22 15,-1-1-15,0-21 0,-21 21 0,21 0 16,0 0-16,0 0 0,1 22 16,-1-22-16,0 0 0,0 0 0,0 0 15,0 1-15,-21-1 0,22 0 16,-1 0-16,21 0 0,-21-21 15,0 21-15,1-21 0,-1 0 0,0 22 16,21-22-16,-21 0 0,1 0 16,20 0-16,0 0 0,1-22 0,-22 1 15,21 21-15,0-21 0,1 0 16,-1-21-16,-21 20 0,0 1 0,22 0 16,-22 0-16,-21 0 0,0 0 15,0-1-15,0 1 0,0 0 16,-21 0-1,0 21-15,-1 0 0,1 0 16,0 0-16,0 0 0,0 0 16,0 21-16,-1-21 0,1 21 15,0 0-15,21 1 0,-21-1 0,21 0 16,0 0-16,0 0 16,0 0-16,0 1 0,21-1 0,0 0 15,0 0-15,1-21 0,-1 21 16,21-21-16,-21 0 0,22 0 0,-22 0 15,21 0-15,0 0 0,1 0 16,-1-21-16,-21 21 0,22-21 16,-1 0-16,0 0 0,1-1 15,-22-20-15,21 21 0,-21 0 0,22-22 0,-22 1 16,0 21-16,0-21 16,0-1-16,0 1 0,1 0 0,-22-1 15,0 1-15,21 21 0,-21-22 16,0 22-16,21 0 0,-21 0 0,0 42 31,0 0-15,-21 22-16,0-22 0,21 21 0,-22 0 15,1 1-15,0-1 0,0 0 16,0 22-16,21-22 0,-43 22 0,22-22 16,0 22-16,0-1 0,0 1 15,0-1-15,-22 1 0,22-1 16,0 1-16,0-1 0,0 1 15,21-22-15,-22 21 0,22-20 0,-21-1 16,21 0-16,0 1 0,0-1 16,0-21-16,0 0 0,0 1 0,21-22 15,1 0-15,-1-22 16,21 1-16,-21 0 0,0-21 0,22 21 16,-22-22-16,0 1 0,0 0 15,0-1-15,1 1 0,-1-22 0,-21 22 16,0 0-16,0-1 0,0 1 15,0 0-15,0-1 0,0 22 0,0-21 16,-21 21-16,-1 0 0,1-1 16,21 1-16,-21 21 0,0-21 15,21 0-15,0 0 16,0 0-16,0-1 16,21 22-16,0-21 0,0 0 15,22 21-15,-22-21 0,21 0 16,-21 0-16,22-1 0,-1 1 0,0 0 15,1 0-15,-1 0 0,0-22 16,1 22-16,-1 0 0,0-21 16,-20 21-16,20-22 0,-21 22 0,0-21 15,0-1-15,-21 22 0,0 0 0,0 0 16,0 0-16,0 0 16,-21 42-1,21 0-15,-21 21 16,0-21-16,0 22 0,0-1 15,21 0-15,-22 1 0,1-1 0,0 22 16,21-22-16,-21-21 0,21 21 0,0 1 16,0-1-16,0-21 0,0 0 15,0 22-15,0-22 0,0 0 16,0 0-16,21-21 16,0 0-16,0 0 0,1-21 15,-1 0-15,0 0 16,0 0-16,0-1 0,0 1 0,1-21 15</inkml:trace>
  <inkml:trace contextRef="#ctx0" brushRef="#br0" timeOffset="118108.47">20362 17145 0,'0'0'0,"-21"0"15,42 0 1,0-21-1,1 21-15,20 0 0,-21-21 16,0 21-16,22 0 16,-22-21-16,21-1 0,0 22 0,-20-21 15,20 0-15</inkml:trace>
  <inkml:trace contextRef="#ctx0" brushRef="#br0" timeOffset="118624.06">21505 17103 0,'21'0'0,"1"0"16,-22-21-16,21 21 16,0-22-16,-21 1 0,21 21 15,0-21-15,-21 0 0,0 0 0,0 0 16,0-1-16,0 1 15,0 0-15,-21 21 16,0 0-16,-21 0 0,20 0 16,1 0-16,-21 21 0,21-21 0,-22 21 15,22 1-15,-21-22 0,21 21 16,-22 0-16,22 0 0,0 0 16,21 0-16,0 1 0,0-1 15,0 0-15,0 0 0,21-21 16,0 21-16,1 0 0,-1-21 0,21 22 15,-21-1-15,22-21 0,-22 21 16,21 0-16,-21 0 0,0 0 0,1-21 16,-1 22-16,0-1 0,-21 0 15,0 0-15,0 0 0,0 0 16,-21-21-16,0 22 0,-22-1 16,22-21-16,-21 0 0,-1 21 0,1-21 15,21 0-15,-21 0 0,-1 0 16,22 0-16,-21 0 0,21 0 15,-1 0-15,1 0 0,0 0 0,21-21 16,0 0 0,0-1-16,0 1 0,0 0 15,21 21-15,0-21 0,22 0 16,-22 0-16</inkml:trace>
  <inkml:trace contextRef="#ctx0" brushRef="#br0" timeOffset="118859.96">21950 17166 0,'0'21'16,"0"1"-1,0-1-15,0 0 16,-21 0-16,21 0 0,0 0 16,0 1-16,-22-1 0,1 0 0,21 0 15,-21 0-15,21 0 16,0 1-16,-21-1 0,21 0 15,21-42 17,-21 0-17,21-1-15</inkml:trace>
  <inkml:trace contextRef="#ctx0" brushRef="#br0" timeOffset="119039.86">22077 17018 0,'0'0'0,"0"-21"0,-21 21 16,-1 0 0,22 21 15,0 0-15,0 0-16,0 1 15,22-22-15,-1 21 0</inkml:trace>
  <inkml:trace contextRef="#ctx0" brushRef="#br0" timeOffset="119832.42">22754 17251 0,'0'0'16,"0"-21"-16,0 0 15,-21 21 1,0 0-16,0 0 0,-1 0 0,1 0 16,0 21-16,0-21 0,-21 21 0,20 0 15,1 0-15,-21 0 0,21 1 16,0-1-16,-1 21 0,1-21 16,0 0-16,21 1 0,0-1 0,0 0 15,0 0-15,0 0 0,0 0 16,21 1-16,0-1 0,1-21 0,-1 0 15,0 21-15,0-21 0,21 0 16,-20 0-16,-1 0 0,21 0 0,-21-21 16,22 0-16,-22-1 0,0 1 0,21 0 15,-21-21-15,22-1 0,-22 22 16,0-21-16,0 0 0,0-22 0,1 22 16,-1-22-16,0 22 0,0-22 15,0 1-15,0-1 0,-21 22 16,0-21-16,22 20 0,-22 22 15,0-21-15,0 21 0,0-1 0,0 44 32,0-1-32,-22 21 0,1-21 15,0 22-15,21-1 0,-21 21 0,0-20 16,21-1-16,0 0 0,0 1 16,-21-1-16,21 0 0,0 1 0,0-1 15,0 0-15,0-20 0,0 20 16,0-21-16,21 21 0,-21-20 0,21-1 15,21 0-15,-21 0 0,1 0 16,-1 0-16,21 1 0,-21-22 16,0 0-16,22 0 0,-22 0 15,0 0-15,21 0 0,-20-22 0,-1 1 16,21 0-16,-21 0 0,0 0 16,1 0-16,-1-1 0,0 1 0,0-21 15,0 21-15,-21 0 0,0-1 0,0 1 16,0 0-16,0 0 0,0 0 15,-21 21-15,0 0 16,0 0-16,0 21 16,21 0-16,-22 0 0,22 0 0,-21 1 15,21-1-15,0 0 0,-21 0 16,21 21-16,0-20 0,0-1 0,0 0 16,0 0-16,0 0 0,0 0 15,21-21-15,-21 22 16,21-22-16,1 0 15,-1 0-15,-21-22 0,21 1 16,0 0-16,-21 0 0</inkml:trace>
  <inkml:trace contextRef="#ctx0" brushRef="#br0" timeOffset="120372.2">25019 17124 0,'0'0'0,"42"-21"0,1 0 0,-22-1 0,21-20 16,22 0-1,-43-1-15,-21 22 0,0-21 0,0 0 0,0 20 16,0-20-16,0 21 0,-21 0 15,-1 0-15,1 21 0,0 0 0,0 0 16,-21 0-16,-1 21 0,1 21 16,-22 0-16,22 1 0,-21-1 15,-1 22-15,22-1 0,-22 1 0,22-1 16,0 1-16,-1-1 0,1 1 16,21-1-16,0 1 0,21-1 0,0 1 15,0-1-15,0-21 0,21 1 16,21-1-16,-21 0 0,22-20 0,-1 20 15,0-21-15,1 0 0,20-21 16,1 21-16,-1-21 0,1 0 0,-1 0 16,1 0-16,-1-21 0,-21 0 15,22 21-15,-1-42 0,1 21 16</inkml:trace>
  <inkml:trace contextRef="#ctx0" brushRef="#br0" timeOffset="120616.57">25844 17378 0,'0'0'15,"0"-42"-15,0 20 0,0-20 0,0 21 16,0 0-16,0 0 0,0-1 0,-21 22 16,0 0-1,0 22-15,21-1 16,0 0-16,-21 21 0,21 1 0,-21-1 16,21 0-16,-22 1 0,22-1 15,0 0-15,-21 1 0,0-1 0,0-21 16,21 21-16,0-20 0,0-1 15,-21 21-15,21-21 0,0 0 16,21-21 0,0 0-16,0-21 15,22 0-15,-22 0 0</inkml:trace>
  <inkml:trace contextRef="#ctx0" brushRef="#br0" timeOffset="120848.44">26183 17209 0,'0'0'0,"0"-22"0,21 1 15,-21 0-15,0 42 32,0 0-32,0 1 0,-21-1 15,21 21-15,-21 0 0,21 1 0,-21-1 16,21 0-16,0 1 0,0-1 16,-21 0-16,21-20 0,0 20 0,-22-21 15,22 21-15,0-20 0,0-1 16,0 0-16,0 0 0,-21-21 15,0 0-15,0 0 16,0 0-16,0 0 16,-1-21-16</inkml:trace>
  <inkml:trace contextRef="#ctx0" brushRef="#br0" timeOffset="121272.2">25823 17611 0,'0'-21'0,"0"42"0,-21-64 0,21 22 0,0 0 15,0 0-15,21 0 0,0 0 16,1 21-16,-1-22 0,21 1 15,0 21-15,1-21 0,-1 0 16,0 21-16,1-21 0,-1 21 0,0 0 16,1-21-16,-1 21 0,0 0 0,1 0 15,-1 0-15,-21 0 0,22 0 16,-22 21-16,-21 0 0,0 0 16,0 0-16,0 0 0,0 1 15,0 20-15,0-21 0,0 0 0,-21 0 16,21 1-16,-22-1 0,22 0 15,0 0-15,0 0 0,0 0 16,22-21 0,-1 0-16,0 0 15,0 0-15,0 0 0,0 0 16,1-21-16,-1 0 0,21 0 0,-21 0 16,0 0-16,1-1 0,-22-20 15,0 0-15,0 21 0,0-22 0,0 1 16,0 21-16,0-22 0,-22 22 15,1 0-15,0 0 0,0 21 16,0 0-16,0 0 0,-1 0 16,1 0-16,0 21 0,0-21 15,0 21-15,21 0 0,-21 1 16,21-1-16,0 0 0,0 0 0,0 0 16,21 0-16,0 1 0,21-1 0</inkml:trace>
  <inkml:trace contextRef="#ctx0" brushRef="#br0" timeOffset="121844.88">26860 17717 0,'22'0'31,"-1"-22"-31,0 22 0,0-21 16,0 0-16,0 0 15,1 0-15,20-22 0,-21 22 0,21-21 16,-20 21-16,20-22 0,-21 22 15,0-21-15,0 21 0,1 0 0,-22-1 16,0 1-16,0 0 0,-22 21 16,1 0-16,0 0 15,0 0-15,0 21 0,0-21 16,-1 21-16,22 1 0,-21-1 0,21 0 16,0 0-16,0 0 15,21-21-15,-21 21 0,22 1 0,-1-1 16,-21 0-16,0 0 0,21 0 15,0 0-15,-21 1 16,0-1-16,0 0 0,21-21 0,-21 21 16,21 0-16,1-21 15,-1 0-15,0 0 16,0 0-16,0 0 0,0-21 16,1 21-16,-1-21 15,0 0-15,0 0 0,0-1 0,-21 1 16,21-21-16,1 21 0,-1 0 15,0-1-15,0 1 0,-21 0 16,0 0-16,0 42 16,0 0-1,0 0-15,0 1 0,-21-1 0,0 21 16,21-21-16,-21 0 0,-1 22 16,22-22-16,-21 0 0,21 0 0,0 0 15,-21 1-15,21-1 0,0 0 16,21-42 31</inkml:trace>
  <inkml:trace contextRef="#ctx0" brushRef="#br0" timeOffset="122016.78">27771 17314 0,'0'0'0,"0"-21"0,0 0 15,-22 21-15,44 0 63,-1 0-63,0 0 16,0 0-16</inkml:trace>
  <inkml:trace contextRef="#ctx0" brushRef="#br0" timeOffset="122500.99">28046 17463 0,'21'21'47,"0"-21"-32,-21 21-15,0 0 0,0 0 16,0 0-16,-21 1 15,0-1-15,0 0 0,-1 0 0,1 0 16,-21 0-16,0 1 0,-1-1 16,1 0-16,0 0 0,-1 0 15,1 0-15,0 1 0,20-1 16,1-21-16,0 21 0,21 0 16,21-21-1,0 0-15,1 0 0,20 0 0,0 0 16,-21 0-16,22 0 0,-1 0 15,-21 0-15,22 0 0,-22 0 0,0 21 16,21 0-16,-21-21 0,1 22 16,-22-1-16,0 0 0,21 0 0,-21 0 15,0 0-15,0 1 16,-21-1-16,-1 0 0,1 0 0,-21 0 16,21 0-16,-22 1 15,1-22-15,0 21 0,-1 0 0,1-21 16,0 21-16,-1-21 0,1 0 15,0 0-15,-1 21 0,1-21 0,21 0 16,-21 0-16,42-21 16,0 0-16,21-21 15,0 20-15,0 1 16,21 0-16</inkml:trace>
  <inkml:trace contextRef="#ctx0" brushRef="#br0" timeOffset="123829.55">28638 17484 0,'0'0'0,"0"-21"15,-21 21-15,0 0 16,0 0-16,0 0 0,0 0 16,-1 21-16,1-21 0,0 21 0,21 0 15,0 0-15,0 0 0,0 22 16,0-22-16,0 0 0,0 0 0,0 0 15,0 1-15,21-1 16,-21 0-16,21-21 0,1 0 16,-1 0-16,0 0 15,-21-21 1,0 0-16,0-1 16,0-20-16,21 21 0,-21 0 0,21-22 15,0 1-15,-21 21 0,22-21 16,-1 20-16,0 1 0,0 0 0,0 0 15,22 0-15,-22 21 0,0 0 16,0 0-16,0 0 0,0 0 16,1 21-16,-1 0 0,-21 0 15,0 0-15,21 22 0,-21-22 0,0 21 16,0-21-16,0 22 0,0-22 16,0 0-16,0 21 0,0-20 0,-21-1 15,0 0 1,21 0-16,-22-21 0,1 21 15,0-21-15,21-21 32,0 0-32,0 0 15,21 0-15,0-1 0,1-20 0,-1 21 16,21-21-16,-21-1 0,22 1 16,20 21-16,-21-22 0,1 22 0,-1 0 15,0 0-15,1 21 0,-22 0 16,21 0-16,-21 0 0,1 0 0,-22 21 15,0 0-15,0 22 16,0-22-16,0 0 0,0 21 16,0-21-16,0 1 0,-22 20 15,22-21-15,0 0 0,0 0 0,0 1 16,22-1-16,-22 0 0,21 0 16,0-21-16,21 21 0,-21-21 0,1 0 15,20 0-15,-21 0 0,0 0 16,22 0-16,-1 0 0,-21 0 0,21-21 15,-20 0-15,20 0 0,-21 0 16,0-1-16,22-20 0,-22 21 0,0-21 16,-21-1-16,0 22 15,0-21-15,0 21 0,0-1 16,-21 22-16,0 0 16,-1 0-16,1 0 0,0 22 0,-21-1 15,21 0-15,-1 0 0,1 0 16,0 22-16,0-22 0,21 0 0,0 0 15,0 0-15,0 0 0,0 1 16,0-1-16,0 0 0,0 0 16,21-21-1,0 0-15,0 0 0,1 0 16,-1 0-16,0-21 16,0 0-16,0 0 0,0 21 0,1-22 0,-1 1 15,0-21-15,0 21 0,-21 0 16,21 21-16,-21-22 0,21 1 15,-21 42 1,0 1 0,0-1-16,0 0 0,-21 0 15,21 0-15,-21 22 0,21-22 0,0 0 16,0 0-16,0 0 0,0 0 16,0 1-16,0-1 0,21-21 0,0 21 15,1 0-15,-1-21 0,0 0 16,0 0-16,21 0 0,-20 0 15,-1 0-15,21 0 0,0-21 16,-20 0-16,20 0 0,0-1 0,-21-20 16,22 0-16,-22-1 0,21 1 15,-21-21-15,22 20 0,-22-20 16,0-1-16,0 22 0,0-22 0,1 1 16,-22 21-16,21-1 0,-21 22 15,0-21-15,0 21 0,-21 21 16,-1 0-1,1 21-15,0 21 0,-21-21 0,21 22 16,-1-1-16,1 0 0,0 1 16,0-1-16,0 21 0,0-20 15,21-1-15,0 22 0,0-22 16,0 0-16,0 1 0,0-1 0,0-21 16,0 21-16,21-20 0,0-1 15,0 0-15,0-21 0,0 0 0,1 21 16,-1-21-16,21 0 0,-21 0 15,0-21-15,22 21 0,-22-21 16,21 0-16</inkml:trace>
  <inkml:trace contextRef="#ctx0" brushRef="#br0" timeOffset="124176.84">31475 16976 0,'-21'-21'0,"21"-1"0,0 1 15,21 21 1,0 0 0,0 0-16,21 0 0,-20 43 15,-1-22-15,21 21 0,-21-21 0,0 43 16,1-22-16,-22 0 0,0 22 15,0-22-15,0 22 0,-22-1 16,1 1-16,0-1 0,-21 1 16,-1-1-16,1 1 0,0-22 15,-1 22-15,-20-22 0,-1 0 0,1-21 16,21 22-16,-22-22 0,1 0 16,-1 0-16,1 0 0,20-21 0,-20 22 15,20-22-15,1 0 0,-21 0 16,20 0-16,-20 0 0</inkml:trace>
  <inkml:trace contextRef="#ctx0" brushRef="#br0" timeOffset="138452.57">18415 12404 0,'21'0'0,"-21"-21"15,21-1 1,-21 1-16,0 0 0,0 0 16,0 0-16,0 0 0,0-1 15,-21 22 1,0 0 0,21 22-16,0-1 15,-21 0-15,21 0 0,-21 0 16,-1 22-16,22-22 0,-21 21 0,0 0 15,0 1-15,21-1 0,-21 0 0,0 22 16,-1-22-16,1 1 0,0-1 16,0 0-16,21 1 0,-21-22 0,21 21 15,-21-21-15,21 0 0,0 1 0,0-1 16,0 0-16,0 0 16,0-42-1,0 0 1,21 0-16,0-1 15,-21 1-15,21-21 0,0 21 0,0 0 16,1-22-16</inkml:trace>
  <inkml:trace contextRef="#ctx0" brushRef="#br0" timeOffset="139084.22">18267 12510 0,'0'0'0,"0"-22"16,-21 1-16,-1 0 15,22 0-15,0 0 0,0 0 0,0-1 0,0 1 16,22 0-16,20 0 0,-21 0 16,0 0-16,22 21 0,-1-22 15,0 22-15,1 0 0,-1 0 0,21 0 16,-20 0-16,-22 22 0,21-1 0,1 0 16,-22 0-16,-21 0 0,0 0 15,0 22-15,0-22 0,0 21 0,0-21 16,-43 1-16,22 20 0,-21-21 0,0 0 15,-1 0-15,1 1 0,-22-1 16,22 0-16,0 0 0,-1 0 16,22-21-16,-21 0 0,21 21 0,0-21 15,-1 0-15,1 0 0,0 0 16,21-21-16,0 0 16,21 21-1,0 21 1,1 0-16,-22 1 0,0-1 0,21 0 15,0 21-15,-21-21 0,21 22 0,-21-22 16,21 21-16,0-21 0,1 1 16,-22 20-16,21-21 0,0 0 0,0 0 15,0-21-15,0 22 0,22-22 0,-22 0 16,21 0-16,-21 0 16,22 0-16,-22 0 0,21 0 0,1-22 15,-22 1-15,0 0 0,21 0 0,-21 0 16,1 0-16,-1-1 0,-21-20 15,21 21-15,-21 0 0,21 0 0,-21-1 16,0 1-16,0 42 31,0 1-31,-21 20 16,0-21-16,21 0 0,-21 0 0,-1 1 16,22-1-16,-21 0 0,21 0 15,-21 0-15,21 0 0,-21-21 16,21 22-16,0-44 31,0 1-31</inkml:trace>
  <inkml:trace contextRef="#ctx0" brushRef="#br0" timeOffset="139269.1">19008 12679 0,'0'-21'16,"-22"21"-1,22-21-15,0 42 63,0 0-47,0 0-16</inkml:trace>
  <inkml:trace contextRef="#ctx0" brushRef="#br0" timeOffset="139908.41">19283 12996 0,'0'0'0,"21"0"16,0 0-16,-21-21 15,21 0-15,0 0 0,-21 0 16,0 0-16,0-1 15,0 1-15,-21 21 16,0 0-16,0 0 0,0 0 0,0 0 16,-1 21-16,-20-21 0,21 22 15,-21-1-15,20 0 0,1 0 0,-21 0 16,21 0-16,0 1 0,21-1 0,0 0 16,0 0-16,0 0 15,21-21 1,0 0-16,0 0 0,0 0 0,0 0 15,1-21-15,-1 0 0,0 21 16,0-21-16,0 21 0,0-21 16,1-1-16,-1 1 0,0 21 15,-21 21 17,0 1-17,0-1-15,0 0 0,0 0 16,0 0-16,0 22 0,-21-22 15,21 0-15,0 21 0,0-21 0,-21 22 16,21-22-16,0 21 0,0 1 0,-22-1 16,1 0-16,0 1 0,0-1 15,21 0-15,-21 1 0,0-1 16,-22 0-16,22 1 0,0-1 0,0-21 16,-22 21-16,22-20 0,-21 20 0,21-21 15,-22 0-15,22-21 0,-21 21 16,21-21-16,0 0 0,-1 0 0,1 0 15,0 0-15,0-21 0,0 0 0,0 0 16,21 0-16,0-22 0,0 22 0,0-21 16,0 21-16,0-22 0,0 22 15,0-21-15,0 0 0,0 20 0,21-20 16,0 21-16,0-21 0,-21 20 0,21-20 16,0 0-16,22-1 0,-22 22 15,0-21-15</inkml:trace>
  <inkml:trace contextRef="#ctx0" brushRef="#br0" timeOffset="140610.14">19727 12573 0,'0'0'0,"0"-21"0,0-21 16,0 20-16,0 1 0,0 0 0,0 0 15,0 42 1,0 0-1,0 0-15,0 1 0,0-1 16,0 21-16,0-21 0,0 22 0,0-1 16,0 43-16,-21-64 15,21 21-15,0-21 0,0 22 0,-21-22 16,21 0-16,-21 0 0,21 0 0,0 0 16,0 1-16,-21-22 15,21-22 1,0 1-1,0 0-15,21-21 0,0 21 16,0-22-16,-21 22 0,21-21 0,0 21 16,1-1-16,-22 1 0,21 0 15,0 21-15,0 0 16,0 21-16,-21 0 16,0 1-16,0-1 0,0 21 0,0-21 15,0 0-15,0 22 0,0-22 16,0 0-16,0 21 0,0-20 0,0-1 15,0 0-15,0 0 0,21-21 16,1 0 0,-1 0-16,0 0 0,0 0 15,0-21-15,-21 0 0,21 0 16,1-1-16,-22 1 16,21-21-16,0 21 0,-21-22 0,21 1 15,0-21-15,0 20 0,1 1 0,-1 0 16,0-1-16,0 22 0,-21-21 15,21 21-15,-21 42 16,0 0 0,0 0-16,0 0 0,-21 22 15,21-22-15,-21 21 0,0 0 0,21 1 16,-21-1-16,-1 0 0,22-20 0,0 20 16,-21-21-16,21 21 0,-21-20 15,21-1-15,-21 0 0,21 0 0,0 0 16,0 0-16,21-21 31,0-21-15,-21 0-16,21 0 0,1 0 15,-22 0-15</inkml:trace>
  <inkml:trace contextRef="#ctx0" brushRef="#br0" timeOffset="140794.04">20087 12764 0,'0'0'15,"-21"0"1,42 0 15,0 0-15,0 0-16,1 0 0,-1 0 16,0 0-16,0-22 15,0 22-15,-21-21 0,21 21 0,1 0 16</inkml:trace>
  <inkml:trace contextRef="#ctx0" brushRef="#br0" timeOffset="141259.79">20616 12700 0,'0'0'0,"21"0"15,1-21-15,-1 21 16,0-21-16,-42 21 31,0 0-31,-1 0 16,1 0-16,0 21 0,0-21 0,-21 21 15,20-21-15,1 21 0,0 0 0,0-21 16,21 22-16,0-1 0,0 0 16,0 0-16,0 0 15,0 0-15,21 1 16,0-22-16,-21 21 0,21-21 15,1 21-15,-1-21 0,0 21 16,0-21-16,0 21 0,-21 0 16,21-21-16,-21 22 0,0-1 15,0 0 1,-21-21-16,0 21 0,0-21 0,0 21 16,0-21-16,-1 0 0,1 21 15,0-21-15,0 0 0,0 0 0,0 0 16,-22 0-16,22 0 0,0 0 15,0 0-15,21-21 32,21 0-17,0 0 1,0 21-16,0 0 16</inkml:trace>
  <inkml:trace contextRef="#ctx0" brushRef="#br0" timeOffset="141564.4">20807 12848 0,'0'0'0,"42"-21"16,-21 21 0,-21-21-16,21 21 15,-21 21 1,0 0-16,0 0 0,0 1 15,-21-1-15,0 0 16,21 0-16,0 0 0,-21 0 0,0 1 16,21-1-16,-21 0 0,21 0 0,0 0 15,-22-21 1,22 21-16,22-42 47,-22 0-47,21 0 15,0 0-15</inkml:trace>
  <inkml:trace contextRef="#ctx0" brushRef="#br0" timeOffset="141768.26">20955 12658 0,'0'0'0,"0"-21"15,0 42 63,0 0-78,0 0 32,0 0-32</inkml:trace>
  <inkml:trace contextRef="#ctx0" brushRef="#br0" timeOffset="142333.14">21272 12912 0,'0'0'0,"22"0"0,-22-21 15,0-1-15,0 1 16,-22 21-1,1 0 1,0 0-16,0 0 0,0 0 16,0 21-16,-1 1 0,1-1 15,0 0-15,0 0 0,21 0 0,-21 0 16,0 1-16,-1-1 0,22 0 0,-21 0 16,21 0-16,0 0 15,0 1-15,21-22 16,1 0-16,-1 0 15,0 0-15,0 0 0,0 0 16,0-22-16,1 1 0,-1 0 16,0 21-16,0-21 0,0 0 0,-21 0 15,21-22-15,1 22 0,-1-21 16,-21 21-16,21-22 0,0 1 0,-21 0 16,21-22-16,0 22 0,-21-1 0,22 22 15,-22 0-15,21-21 0,-21 21 16,0 42-1,0 0-15,0 0 16,0 0-16,-21 22 0,21-22 16,-22 21-16,1 0 0,21 1 15,-21-22-15,21 21 0,-21 1 0,0-1 16,0-21-16,21 0 0,0 22 16,-22-22-16,22 0 0,-21 0 0,21 0 15,0 0-15,0 1 0,43-22 31,-22-22-15,0 22-16,0-21 0</inkml:trace>
  <inkml:trace contextRef="#ctx0" brushRef="#br0" timeOffset="142715.92">21548 12975 0,'0'0'0,"-22"0"15,1 21-15,42-21 47,1 0-47,-1 0 16,0-21-16,0 0 16,0 0-16,0 21 0,-21-21 0,0 0 15,22-1-15,-22 1 16,0 0-16,-22 21 31,1 0-31,0 21 16,0 0-16,0 1 0,0-1 15,21 0-15,0 0 0,-22 0 0,22 0 16,-21 1-16,21-1 0,0 0 16,0 0-16,0 0 15,21-21-15,1 0 16,-1 0-16,0 0 0,0 0 15,0 0-15,0 0 16,1-21-16,-1 0 0,0 21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0:44:04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1778 0,'0'0'0,"0"-21"16,0 0-16,0 0 0,0-1 16,0 1-16,0 0 15,0 0 1,-21 21 31,21 21-32,0 0-15,-22 0 0,22 1 16,0-1-16,0 0 0,0 0 16,0 21-16,0-20 0,0 20 0,0-21 15,0 21-15,0-20 0,0 20 16,0 0-16,0-21 0,0 22 16,0-1-16,0 0 0,0-20 15,0 20-15,0 0 0,0 1 0,0-1 16,0 0-16,0 22 0,0-22 15,0 0-15,0 22 0,0-22 0,0 1 16,0-1-16,0 21 0,0-20 0,0-1 16,0 0-16,0 22 0,0-22 15,0 22-15,0-22 0,0 22 0,0-1 16,0-21-16,0 22 0,0-1 16,0-20-16,0 20 0,0-20 0,0 20 15,0 1-15,0-22 0,0 21 16,0 1-16,0-1 0,0 1 15,0-1-15,-21 1 0,21-22 0,0 22 16,0-1-16,0-20 0,0 20 16,0-21-16,0 22 0,0-22 0,0 1 15,0-1-15,0 21 0,0-20 0,0-1 16,0 0-16,0 1 0,0-1 16,0 0-16,0 1 0,0-1 0,0-21 15,0 22-15,0-22 0,0 21 0,0-21 16,0 0-16,0 1 0,0-1 15,0 0-15,0 0 0,0 0 16,0 0-16,0 1 0,0-44 31,0-20-15,0 21-16,0-21 0,0-1 16,0-20-16,-21-1 0,21-20 0</inkml:trace>
  <inkml:trace contextRef="#ctx0" brushRef="#br0" timeOffset="2295.98">5842 1820 0,'0'-21'31,"0"0"0,0 0-31,0 0 0,0 0 16,0-1 0,0 1-16,21 21 0,-21-21 0,0 0 15,0 0 1,21 21-1,0 0 48,1 0-47,-1 0-16,0 0 0,0-21 15,21 21-15,-20 0 0,-1 0 0,21 0 16,0 0-16,-20 0 0,20 0 15,-21 0-15,21 0 0,1 0 0,20 0 16,-20 0-16,-1 0 0,21 0 16,1 0-16,-1 0 0,1 0 0,21 0 15,-22 0-15,22 0 0,-1 0 16,-20 0-16,21 0 0,-1 0 16,1 0-16,0 0 0,-1 0 0,1 0 15,0 0-15,-1 21 0,1-21 16,0 0-16,-22 0 0,22 0 15,-22 0-15,22 0 0,-22 0 16,1 0-16,21 0 0,-22 0 0,22 0 16,-1 0-16,1 0 0,0 0 15,-1 0-15,1 0 0,-21 0 0,-1 0 16,1 0-16,-1 0 0,1 0 16,-22 0-16,21-21 0,-20 21 0,-1 0 15,0 0-15,1 0 0,-1 0 16,0 0-16,1 0 0,-1 0 0,-21 0 15,22 0-15,-22 0 0,0 0 16,21 0-16,-21 0 0,1 0 16,-1 0-16,0 0 15,0 0-15,0 0 32,-21 21-32,0 0 15,0 0 1,0 0-16,0 0 15,0 1-15,0-1 0,0 0 16,0 0-16,0 0 0,-21 22 0,21-22 16,-21 0-16,21 21 0,0-21 15,0 1-15,0 20 0,0-21 16,0 0-16,0 22 0,0-22 0,0 0 16,0 0-16,0 21 0,0-20 15,0 20-15,0-21 0,0 21 0,0 1 16,0-1-16,0 0 0,21 1 15,-21-1-15,0 0 0,0 1 0,0-1 16,0 0-16,0 1 0,0-1 0,0 0 16,0 1-16,21-1 0,-21-21 15,0 22-15,0-1 0,0 0 0,0 1 16,0-1-16,0 0 0,0 22 16,0-22-16,0 0 0,0 1 0,0 20 15,0-20-15,0-1 0,0 0 16,0 1-16,0-1 0,0 0 15,0 1-15,0-1 0,0 21 0,0-20 16,0-1-16,0 0 0,21 1 0,-21 20 16,0-20-16,22-1 0,-22 0 15,0 1-15,0 20 0,0-21 0,0 1 16,0-1-16,0 0 0,0-20 0,0 20 16,0 0-16,0 1 0,0-22 15,0 21-15,0 0 0,0-20 0,0 20 16,0-21-16,0 21 0,0-20 15,0 20-15,0-21 0,0 0 0,0 22 16,0-22-16,0 0 0,0 0 16,0 0-16,0 0 0,0 1 15,0-1-15,0 0 0,0 0 16,0 0-16,0 0 16,0 1-1,0-1-15,0 0 16,0 0 15,0 0-15,-22-21-16,22 21 15,-21-21-15,0 22 32,0-22-32,0 0 15,0 21-15,-1-21 0,1 0 16,21 21-16,-21-21 0,0 0 15,0 0-15,0 0 0,-1 21 0,1-21 16,0 0-16,0 0 0,0 0 0,0 0 16,-1 0-16,1 0 0,0 0 15,0 0-15,-21 0 0,20 0 0,-20 0 16,21 0-16,-21 0 0,-1 0 0,1 0 16,0 0-16,-1 0 0,1 0 0,0 21 15,-1-21-15,-20 0 0,20 0 16,-20 0-16,21 0 0,-22 0 15,22 0-15,-22 0 0,1 0 0,20 0 16,-20 0-16,-1 0 0,22 0 16,-21 0-16,-1 0 0,22 21 0,-22-21 15,1 0-15,20 0 0,-20 0 0,-1 0 16,22 0-16,-21 0 0,-1 0 16,1 0-16,20 0 0,-20 0 0,20 0 15,-20-21-15,21 21 0,-22 0 0,22 0 16,-1 0-16,1 0 15,0-21-15,-1 21 0,1 0 0,0 0 16,-1 0-16,1 0 0,0 0 0,-1 0 0,1 0 16,0 0-16,-1-21 15,-20 21-15,21 0 0,-1 0 0,1 0 16,0 0-16,-1 0 0,1 0 16,0 0-16,-1 0 0,1 0 0,21 0 15,-22 0-15,22 0 0,-21 0 0,21 0 16,0 0-16,-1 0 0,-20 0 15,21 0-15,0 0 0,0 0 16,-1 0-16,1 0 0,21 21 0,-21-21 16,0 0-16,0 0 0,0 0 15,-1 0-15,1 0 16,0 0-16,0 0 16,0 0-16,0 0 15,-1 0-15,1 0 0,0 0 16,0 0-1,21 21 64,21-21-64,0 21 1,0-21-16,1 0 15,-1 0-15,0 0 0,0 0 0</inkml:trace>
  <inkml:trace contextRef="#ctx0" brushRef="#br0" timeOffset="6864.01">9334 1672 0,'0'0'0,"0"-21"15,22 21-15,-1 0 16,-42 0 62,-1 0-78,1 0 0,0 0 16,0 0-1,0 21-15,0-21 0,-1 21 16,1-21-16,0 22 16,0-22-16,0 21 15,0 0-15,-1 0 16,1 0 0,21 0-16,-21-21 15,21 22-15,0-1 0,0 0 16,0 0-16,0 0 15,0 0-15,0 1 16,0-1-16,0 0 0,0 0 16,-21 0-16,21 0 0,0 1 15,0-1-15,0 0 0,0 0 16,0 0-16,0 0 0,0 1 16,0-1-16,0 0 0,0 21 0,0-21 15,0 1-15,0-1 0,0 0 16,0 21-16,0-21 0,0 1 0,0 20 15,0-21-15,0 0 0,0 22 16,0-22-16,0 0 0,0 21 0,0-21 16,0 1-16,21 20 0,-21-21 15,0 0-15,0 0 0,0 22 0,0-22 16,21 0-16,-21 0 0,0 22 16,21-22-16,-21 0 0,0 0 0,0 0 15,0 0-15,0 22 0,0-22 0,0 0 16,0 21-16,0-20 15,0 20-15,0-21 0,22 21 0,-22-20 16,0 20-16,0-21 0,0 21 0,21-20 16,-21 20-16,0-21 0,0 0 15,0 22-15,0-22 0,0 0 0,0 21 16,0-21-16,0 1 0,0-1 16,21 0-16,-21 0 0,0 21 0,0-20 15,0-1-15,0 0 0,0 21 0,0-21 16,21 1-16,-21 20 0,0-21 15,0 0-15,0 0 0,0 22 0,0-22 16,0 0-16,0 0 0,0 22 16,0-22-16,0 0 0,0 0 15,0 0-15,0 0 0,0 1 0,0-1 16,0 0-16,0 0 0,0 0 0,0 0 16,0 1-16,0-1 0,0 0 15,0 0-15,0 0 0,0 0 16,0 1-16,0-1 0,0 0 0,0 0 15,0 0-15,0 0 16,0 1-16,0-1 0,0 0 16,0 0-16,0 0 0,0 0 15,0 1-15,0-1 16,0 0-16,0 0 16,0 0-16,0 0 0,0 1 15,0-1-15,0 0 16,0 0-16,0 0 0,0 0 15,0 1-15,0-1 16,0 0-16,0 0 16,0 0-16,0 0 15,0 1 1,0-1-16,0 0 16,0 0-1,0 0-15,0 0 16,0 1-1,0-1 1,0-42 15,0-1-31,0 1 16,0 0-16,0-21 0,0-1 0,0 1 16</inkml:trace>
  <inkml:trace contextRef="#ctx0" brushRef="#br0" timeOffset="8201.31">9292 2879 0,'21'0'63,"0"0"-47,1 0-16,-1-21 0,0 21 0,21 0 15,-21 0-15,22-22 0,-1 1 16,0 21-16,1 0 0,-1-21 0,-21 21 15,22 0-15,-1 0 0,0-21 16,-21 21-16,22 0 0,-22 0 16,0 0-16,0 0 0,0 0 15,1 0 1,-22 21 31,-22-21-47,22 21 0,-21 0 15,21 1-15,0-1 16,0 0-16,-21 0 16,21 0-16,0 0 0,0 22 15,0-22-15,0 0 0,0 0 16,0 22-16,0-1 0,0-21 0,0 21 16,0-20-16,0 20 0,0 0 15,0-21-15,0 22 0,0-22 0,0 21 16,0-21-16,0 1 0,0-1 0,0 21 15,0-21-15,0 0 0,0 1 16,0-1-16,0 0 0,0 0 0,0 0 16,0 0-16,0 1 15,0-1 1,-21-21 0,0 0-1,0 0 1,-1 0-16,1 0 15,0 0-15,0 0 16,0-21-16,0 21 0,-1 0 0,-20-22 16,21 22-16,-21 0 0,20 0 0,-20 0 15,21-21-15,-21 21 0,-1 0 16,22 0-16,-21 0 0,21 0 0,-1 0 16,-20 0-16,21 0 0,0 0 15,0 0-15,-1 0 0,1 0 16,21-21 31,0 0-47,0 0 15,0 0-15,0-1 16,21 22-16,-21-21 0,22 0 0,-22 0 16,0 0-16,21 0 0,0-1 15,-21 1-15,21-21 0,-21 21 0,21-22 16,-21 1-16,21 0 0,-21-1 0,0 22 15,0-21-15,0 0 0,0 20 16,0-20-16,0 0 0,0 21 0,0-1 16,0 1-16,0 0 0,0 0 15,0 0-15,0 0 0,0-1 16,22 22 78</inkml:trace>
  <inkml:trace contextRef="#ctx0" brushRef="#br0" timeOffset="10060.35">9356 2900 0,'0'0'0,"0"21"0,-22-21 15,44 0 17,-1 0-32,0 0 0,0 0 15,0 0-15,22 0 0,-22-21 16,21 21-16,0 0 0,1 0 0,-1-21 15,-21 21-15,22 0 0,-1 0 16,0-21-16,1 21 0,-22 0 16,21 0-16,-21 0 0,0 0 0,1-22 15,-44 44 17,1-22-32,-21 21 0,0-21 0,20 21 15,-20 0-15,0-21 0,-22 21 16,22 0-16,0 1 0,-1-22 0,1 21 15,0 0-15,-1 0 0,1-21 16,21 21-16,-22 0 0,22-21 0,0 22 16,0-22-16,0 0 0,0 21 15,42-21 32,0 0-47,0 0 16,21-21-16,-20 21 0,20-22 0,-21 22 15,21 0-15,1-21 0,-1 21 16,0 0-16,1-21 0,-1 0 0,0 21 16,1 0-16,-1-21 0,0 21 15,1 0-15,-22 0 0,0 0 16,0 0-16,0-21 0,-42 42 31,-21 0-31,21-21 16,-22 21-16,1-21 0,21 21 0,-21 0 15,-1-21-15,1 22 0,0-1 16,-1-21-16,1 21 0,21 0 0,-22 0 16,22 0-16,-21-21 0,21 22 15,0-1-15,-1-21 0,1 21 0,21 0 32,21-21-17,1 0-15,-1 0 16,0 0-16,0-21 0,21 0 15,1 21-15,-1-21 0,0 21 16,1-22-16,-1 22 0,0-21 16,22 21-16,-22-21 0,1 21 0,-1-21 15,-21 21-15,21 0 0,-20-21 0,-1 21 16,0 0-16,0 0 0,-42 0 31,0 21-31,-22 0 16,22-21-16,-21 21 0,0 0 0,-1-21 15,1 22-15,0-1 0,-1 0 0,1 0 16,0 0-16,-1-21 16,22 21-16,-21 1 0,21-22 0,-1 21 0,1 0 15,0-21-15,0 0 16,21 21-16,21-21 31,21 0-15,-20 0-16,-1-21 0,21 21 0,0-21 15,1 21-15,-1-21 0,0 21 16,1 0-16,-1-22 0,0 1 0,-20 21 16,20 0-16,-21 0 0,21-21 0,-20 21 15,-1 0-15,0 0 16,-42 0 15,0 0-31,-1 21 0,-20 0 0,0 1 16,-1-22-16,1 21 0,0 0 0,-1 0 15,1 0-15,-21 0 0,41-21 16,-20 22-16,21-1 0,-21-21 0,20 21 16,1-21-16,21 21 0,-21-21 15,0 21-15,42-21 32,0 0-17,0 0-15,22 0 0,-22-21 0,21 21 16,-21-21-16,22 21 0,-1-21 15,0 21-15,1 0 0,-1-21 16,0 21-16,1 0 0,-22-22 0,21 22 16,-21-21-16,1 21 0,-1 0 15,-42 0 1,-1 0-16,-20 21 16,0 1-16,-1-22 0,1 21 15,0 0-15,-1-21 0,1 21 0,-21 0 16,20-21-16,1 21 0,21 1 15,-22-22-15,1 21 0,21-21 0,0 21 16,0-21-16,-1 0 0,1 21 16,42-21 15,1 0-31,-1 0 0,0 0 16,0 0-16,21 0 0,-20-21 15,20 21-15,0 0 0,1-21 0,-1 0 16,0 21-16,1 0 0,-1-22 15,0 22-15,1 0 0,-22-21 0,0 21 16,0-21-16,0 21 0,0 0 16,-42 0-1,-21 0 1,21 21-16,-22 0 0,1-21 0,0 22 16,-1-22-16,1 21 0,0 0 15,-1 0-15,1-21 0,0 21 0,-1 0 16,1-21-16,0 22 0,-1-22 15,22 21-15,-21-21 0,21 21 0,0-21 16,-1 0-16,1 0 0,21 21 0,21-21 47,1 0-47,-1 0 0,21 0 0,-21 0 16,22 0-16,-1-21 0,0 21 15,1-21-15,20 21 0,-21 0 0,1-21 16,-1 21-16,0 0 0,1-22 15,-22 22-15,0-21 0,0 21 0,-42 0 32,0 0-17,0 0-15,-22 0 0,22 21 0,-21 1 16,21-22-16,-22 0 0,22 21 0,0-21 16,0 0-16,0 21 0,0-21 15,-1 0-15,1 0 0,21 21 0,-21-21 16,21-21 15</inkml:trace>
  <inkml:trace contextRef="#ctx0" brushRef="#br0" timeOffset="11184.52">15811 1376 0,'0'0'0,"-21"0"0,21 21 47,0 0-47,0 0 0,0 1 15,0 20-15,0-21 0,0 21 0,0 1 16,0 20-16,0-20 0,0 20 15,0 1-15,0-1 0,0 1 16,0-1-16,0-21 0,0 22 0,0 21 16,0-22-16,0 1 0,0 20 15,0 1-15,0 0 0,0-1 0,0-20 16,0 20-16,0 1 0,0 0 16,0-1-16,0 1 0,0 21 0,0-21 15,0-1-15,-21 1 0,0-22 0,21 22 16,-21 0-16,21-1 0,0-20 15,-21 21-15,21-1 0,-22-20 0,22 20 16,-21-20-16,21-1 0,-21 22 0,21-21 16,0-1-16,0 1 0,-21-22 0,21 21 15,-21 1-15,21-22 16,0 22-16,0-22 0,0 0 0,0 1 16,0-1-16,0-21 0,0 0 0,0 1 15,0-1-15,0 0 0,0-42 16,0 0-1,0-1-15,0-20 0,0 0 0,0-1 16,21-20-16,-21-1 0</inkml:trace>
  <inkml:trace contextRef="#ctx0" brushRef="#br0" timeOffset="12567.8">15854 1524 0,'21'0'16,"0"0"0,0 0-16,0 0 0,22 0 0,-1 0 15,22 0-15,-1 0 0,22 0 16,-1 0-16,1 0 0,21 0 0,-21 0 15,20 0-15,22-21 0,-21 21 16,21 0-16,0 0 0,0 0 0,0 0 16,0 0-16,0 0 0,0 0 15,21 0-15,1 0 0,-22 0 0,21 0 16,-21-21-16,0 21 0,0 0 16,-21 0-16,-1 0 0,1 0 0,-21 0 15,0 0-15,-1 0 0,1-21 0,-22 21 16,-20 0-16,20 0 15,-20 0-15,-1 0 0,0 0 0,-21 0 16,22 0-16,-22 0 0,0 0 16,0 0-16,0 0 15,-21 21 17,0 0-32,0 0 15,0 0-15,0 0 0,0 1 16,-21 20-16,21-21 0,0 21 15,-21-20-15,21 20 0,0 0 16,0 1-16,0-1 0,0 21 0,0-20 16,-21-1-16,0 22 0,0-22 15,-1 21-15,1 1 0,0 21 0,0-22 16,0 22-16,-22-1 0,22 1 16,0-21-16,-21 20 0,21 1 0,-1 0 15,1-22-15,0 22 0,0-1 16,0-20-16,0 21 0,21-22 0,0 1 15,0-1-15,-22 1 0,22-1 0,-21 1 16,0-1-16,0 1 0,21 20 16,0-20-16,-21-1 0,0 1 15,-1 20-15,1-20 0,21-1 0,-21 1 16,0-1-16,21 1 0,0-22 16,0 22-16,-21-1 0,21-20 0,-21 20 15,21 1-15,0-22 0,0 0 0,0 1 16,-22-1-16,22 0 0,0 1 15,0-1-15,0-21 0,0 21 0,0-20 16,0-1-16,0 0 0,0 0 16,0 0-16,-21 0 0,21 1 0,-21-22 15,21 21-15,-21-21 16,21 21-16,-21-21 0,0 0 16,-1 0-1,1 0-15,0 0 0,0 0 0,0 0 16,0 0-16,-1 0 0,1 0 15,-21 0-15,0-21 0,-1 21 0,-20 0 16,20 0-16,-20 0 0,-1 0 0,1 0 16,-22-21-16,22 21 0,-1 0 15,1 0-15,-1 0 0,1 0 0,-22 0 16,22 0-16,-22 0 0,0 0 0,-21 0 16,1 0-16,-1 0 0,0 0 15,0 0-15,0 0 0,-21 0 0,21 0 16,-21 0-16,22 0 0,-22 0 0,42 0 15,-21 0-15,21 0 16,1 0-16,20 0 0,1 0 0,-1-22 16,1 22-16,20 0 0,-20 0 0,21 0 15,-22 0-15,22 0 0,-1 0 16,1 0-16,0 0 0,-1 0 0,1 0 16,21 0-16,0 0 0,0 0 0,21-21 62,21 0-62,0 21 0,0-21 0,0 0 16</inkml:trace>
  <inkml:trace contextRef="#ctx0" brushRef="#br0" timeOffset="13096.54">15727 4699 0,'0'0'0,"-43"-21"31,43 0-15,22 21 15,-1 0-31,0 0 15,0 0-15,21 0 0,1 0 0,-1 0 16,0 0-16,22 0 0,-1 0 16,22 0-16,0 0 0,-1 0 0,1 0 15,21 0-15,-21 0 0,20 0 16,1 0-16,21 0 0,-21 0 0,21 0 16,0 0-16,0 0 0,0 0 0,0 0 15,-21 0-15,21 0 0,-21 0 16,21 0-16,-21 0 0,21 0 0,-22 0 15,1 0-15,0 0 16,-21-21-16,-1 21 0,1 0 0,0 0 16,-22 0-16,1 0 0,-1 0 0,1 0 15,-22-22-15,0 22 0,1 0 16,-1 0-16,-21 0 0,0 0 0,1 0 16,-1 0-16,0 0 15,-42 0 16,0 0-31,-1 0 16,1 0-16,0 0 0,0 0 16,0 0-16,0 0 15,-1 0-15,1 0 0,-21 0 16</inkml:trace>
  <inkml:trace contextRef="#ctx0" brushRef="#br0" timeOffset="13556.81">16573 4593 0,'0'0'0,"0"-21"0,-21 21 15,21-21-15,-21 21 0,21 21 47,0 0-47,0 0 16,0 22-16,0-1 0,0 0 0,0 1 15,0 20-15,0-20 0,0 20 0,0 1 16,0-22-16,0 21 16,0-20-16,0-1 0,0 0 0,0 1 15,0-1-15,0-21 0,0 0 0,0 1 16,0-1-16,0 0 0,0 0 16,21-21-1,0 0 1,1-21-16,-22 0 15,0 0-15,21-1 0,0-20 0,-21 21 16,0-21-16</inkml:trace>
  <inkml:trace contextRef="#ctx0" brushRef="#br0" timeOffset="14232.42">16700 4614 0,'0'-21'16,"22"21"0,-1 0-16,21 0 0,-21 0 0,22 0 15,-1 0-15,0 0 16,1 0-16,20 0 0,1 0 0,20 0 16,-20 0-16,20 0 0,1 0 0,0 0 15,-1 0-15,22 0 0,-21 0 16,0 0-16,-1 0 0,1 0 15,0 0-15,-1-21 0,1 21 0,0 0 16,-22 0-16,1 0 0,-1 0 0,-21 0 16,1 0-16,-1 0 0,0 0 15,-20 0-15,-1 0 0,0 0 0,-21 21 16,21-21-16,-21 21 16,0 1-1,0-1-15,0 0 16,0 0-16,0 0 0,0 0 15,0 1-15,0-1 0,0 0 0,0 0 16,0 21-16,0-20 16,0-1-16,0 21 0,0-21 0,0 0 15,0 22-15,0-22 0,0 0 16,0 0-16,0 0 0,0 1 0,0-1 16,0 0-16,0 0 0,0 0 15,0 0-15,-21 1 16,0-22-16,21 21 0,-21 0 0,-22-21 15,22 0-15,-21 21 0,-1-21 16,1 21-16,-21-21 0,-1 21 0,1-21 16,-22 0-16,0 22 0,1-22 0,-22 0 15,0 0-15,0 0 16,0 21-16,0-21 0,1 0 0,-1 0 16,21 0-16,22 0 0,-22 0 0,21 0 15,1 0-15,21 0 0,-1 0 16,1 0-16,0 0 0,-1 0 0,22 0 15,-21 0-15,21-21 0,-1 21 16,22-22 0,0 1-1,0 0-15,22 0 16,-1 21-16,-21-21 0</inkml:trace>
  <inkml:trace contextRef="#ctx0" brushRef="#br0" timeOffset="14532.27">17230 4741 0,'0'0'16,"-22"0"0,1 0-16,0 0 0,0 0 0,0 0 15,0 0-15,-22 0 0,22 22 16,-21-1-16,21 0 0,-22 0 0,1 0 15,21 22-15,-22-22 0,1 21 16,0 0-16,-1-20 0,22 20 16,-21 0-16,0-21 0,-1 22 0,22-22 15,0 21-15,-21-21 0,20 1 16,22-1-16,0 0 0,-21-21 0,21 21 16,21-21-1,1 0-15,-1-21 16,21 0-16,-21 0 0,22-22 0</inkml:trace>
  <inkml:trace contextRef="#ctx0" brushRef="#br0" timeOffset="14854.09">17462 4657 0,'0'0'0,"0"21"31,-21 0-31,-21-21 0,21 21 0,-22 22 16,22-22-16,-21 21 0,0-21 0,-1 22 16,1-1-16,0 0 0,-1-21 15,1 22-15,0-1 0,-1 0 16,1-20-16,21 20 0,-22-21 16,1 21-16,21-20 0,-21-1 0,20 0 15,1 0-15,0-21 0,0 21 0,21 0 16,21-21 15,0-21-31,0 0 0,1 21 0,20-21 16,0-21-16,1 20 0,-1 1 15,0-21-15,1 0 0,-1-1 0,21 22 16,-20-21-16</inkml:trace>
  <inkml:trace contextRef="#ctx0" brushRef="#br0" timeOffset="15837.04">17632 4699 0,'0'0'0,"21"0"15,0 0-15,-21 21 16,-21 0 0,0 1-16,-22-1 0,22 21 15,-21-21-15,0 22 0,-1-1 16,1-21-16,0 21 0,-1 1 0,-20-1 16,20-21-16,1 22 0,0-22 0,-1 21 15,1-21-15,0 22 0,21-22 16,-1 0-16,1-21 0,0 21 0,21 0 15,-21-21-15,21 21 0,21-21 32,0 0-32,0-21 0,1 21 15,-1-21-15,21 0 0,-21 0 16,22 0-16,-1-1 0,0-20 0,22 0 16,-22 21-16,22-22 0,-22 1 0,21 0 15,-20-1-15,20-20 0,1 42 16,-22-22-16,0 1 0,1 21 0,-1 0 15,0-1-15,-20 1 0,-1 21 16,0 0-16,0 0 0,-21 21 31,0 1-31,0-1 0,-21 0 16,0 21-16,0-21 0,-1 22 16,-20-22-16,0 21 0,-1 1 15,1-1-15,0 0 0,-1-21 0,1 22 16,-21-1-16,20-21 0,1 22 0,0-22 15,20 0-15,-20 0 0,21 0 16,0 0-16,0 1 0,21-1 16,21-21-1,0 0-15,21 0 0,-21-21 16,1-1-16,20 1 0,0 0 0,1 0 16,-1 0-16,0 0 0,1-22 15,-1 22-15,0-21 0,1-1 16,-1 1-16,0 0 0,1-1 0,-1 1 15,-21 0-15,21-1 0,1 22 0,-22-21 16,0 21-16,0 0 0,22-1 16,-22 1-16,0 21 0,0 0 15,-21 21 1,0 1-16,0-1 0,0 0 0,-21 0 16,0 21-16,0 1 0,-1-1 15,1 0-15,-21 1 0,21-1 0,0 0 16,-22-20-16,1 20 0,21 0 15,0 1-15,-22-22 0,22 0 0,0 0 16,21 0-16,0 0 0,0 1 16,21-22-1,0 0 1,0-22-16,1 22 0,20-21 0,-21 0 16,0-21-16,22 21 0,-1-22 15,0 22-15,1-21 0,-1-22 0,0 22 16,1-22-16,-1 22 0,21 0 15,-20-22-15,-1 43 0,-21-21 16,22 21-16,-22-1 0,0 1 0,0 0 0,-21 42 31,0 0-15,0 22-16,-21-22 0,0 21 16,0 1-16,-1-1 0,1 0 15,21-21-15,-21 22 0,0-1 0,0 0 0,0-20 16,-1-1-16,1 21 15,0-21-15,0 0 0,21 1 0,-21-1 16,0 0-16,-1-21 16</inkml:trace>
  <inkml:trace contextRef="#ctx0" brushRef="#br0" timeOffset="17180.09">15388 6498 0,'0'0'0,"-21"0"0,0 0 0,0 0 16,-1 0-16,1 0 15,0 0-15,0 0 0,0 0 0,0 0 16,-1 0-16,1 0 16,42 0 31,1 0-47,20 0 15,-21 0-15,0 0 0,22 0 16,-1 0-16,0 0 0,1 0 15,-1 0-15,21 0 0,-20 0 0,20 0 0,1-21 16,-1 21-16,1 0 16,20 0-16,1 0 0,0 0 0,21 0 15,-22 0-15,22 0 0,0 0 16,0 0-16,0 0 0,-1 0 0,1 0 16,21 0-16,-21 0 0,21-21 0,0 21 15,21 0-15,-21 0 0,0 0 16,0 0-16,0 0 0,21 0 0,-21 0 15,-21 0-15,21 0 0,-21 0 16,-21 0-16,21 0 0,-43 0 0,22 0 16,-22 0-16,22 0 0,-22 0 0,-20 0 15,20 0-15,1 0 0,-22 0 16,0 0-16,1 0 0,20 0 16,-42 0-16,22 0 0,-1-21 15,-21 21-15,22 0 0,-22 0 0,0-21 16,0 21-16,-21-22 15,0 1 1,-21 21-16,0-21 0,0 21 16,-22 0-16,22-21 0,-21 21 15,-1 0-15,1-21 0,0 21 0,-1-21 16,22 21-16,-21-22 0,0 22 16,-1 0-16,1-21 0,21 21 15,-22 0-15,22 0 0,0 0 0,0 0 0,0 0 16,0 0-16,42 0 62,0 0-62,0 0 0,21 0 16,-20 0-16,20 0 0,0 0 0,1 0 16,-1 0-16,0 0 0,1 0 15,-1 0-15,0 0 0,1 0 0,-22 0 16,21 0-16,-21 0 0,22 0 15,-22 0-15,0 0 0,0 0 0,0 0 16,-21 21 15,-21-21-15,21 22-16,-21-22 0,0 21 16,-22 0-16,22-21 0,0 21 0,-21 21 15,21-20-15,-1-1 0,-20 0 0,0 21 16,21-21-16,-22 22 0,1-1 15,0-21-15,20 0 0,-20 22 0,21-22 16,-21 0-16,20 0 0,1 0 0,0 1 16,0-1-16,21 0 15,0 0-15,-21-21 0,21 21 16,-21-21 31,21-21-47,0 0 15,0 0-15,0 0 0,0-1 16,0 1-16</inkml:trace>
  <inkml:trace contextRef="#ctx0" brushRef="#br0" timeOffset="18376.71">20341 6202 0,'-21'0'31,"21"-21"16,21 0-31,0 21-16,-21-22 0,43 22 15,-22 0-15,0-21 0,0 21 0,21 0 16,-20 0-16,20 0 0,-21 0 16,21 0-16,-20 0 0,20 0 0,-21 0 15,0 0-15,0 0 0,1 21 16,-1-21-16,0 22 0,-21-1 0,0 0 16,0 0-16,0 0 0,0 0 15,0 1-15,-21 20 0,0-21 16,-1 0-16,1 22 0,0-22 0,0 0 15,0 21-15,0-21 0,-1 1 16,1-1-16,0 0 0,0 0 16,0 0-16,0 0 0,21 1 15,-22-22-15,1 21 16,42-42 15,1-1-31,-1 22 16,0-21-16,0 0 0,21-21 0,-20 21 15,20-1-15,-21-20 0,21 21 16,1-21-16,-22 20 0,21-20 0,1 21 16,-22 0-16,21-22 0,0 22 15,-20 0-15,20 0 0,-21 0 16,0 0-16,0-1 0,1 22 0,-1-21 16,0 21-16,-21 21 46,-21 1-46,0-1 16,-1 0-16,1 0 0,0 21 0,0-20 16,0 20-16,0-21 0,-1 21 0,1 1 15,0-22-15,21 21 0,-21-21 16,21 22-16,0-22 0,0 0 0,0 0 16,0 0-16,0 1 0,21-1 15,0-21-15,0 0 16,22 21-16,-22-21 0,0 0 0,21 0 15,-20 0-15,20 0 0,-21 0 16,21-21-16,-20 21 0,20-21 0,-21-1 16,0 1-16,22 21 0,-22-21 0,0 0 15,21 0-15,-21 0 0,1-1 16,-1 1-16,0 0 0,0 0 0,0 21 16,-21-21-16,21 0 0,-21-1 0</inkml:trace>
  <inkml:trace contextRef="#ctx0" brushRef="#br0" timeOffset="19528.5">11155 1757 0,'0'0'15,"0"21"-15,0 0 0,0 22 0,0-1 16,0 0-16,0 1 0,0 20 16,0 1-16,-21-1 0,21 1 0,0 20 15,0 1-15,0 0 0,0 20 16,0-20-16,21 0 0,-21-1 0,21 1 15,0 21-15,0-21 0,-21-1 16,21 1-16,1 21 0,-22-22 0,21 1 16,-21 0-16,0-22 0,0 22 0,21 0 15,-21-1-15,0 1 0,0 0 16,0-1-16,0-20 0,0 20 0,0-20 16,0 21-16,0-22 0,0 1 0,-21-1 15,21 1-15,-21-1 0,21 1 16,0-22-16,0 21 0,-22-20 0,22-1 15,0 0-15,-21 1 0,21-1 0,0-21 16,0 22-16,0-22 0,0 0 16,0-42 15,0 0-31,0-22 0,0 1 0,0 21 16,0-43-16,-21 22 0,21-22 0,0 1 15,0-1-15,-21-20 0,21 20 16,0-20-16,0-1 0</inkml:trace>
  <inkml:trace contextRef="#ctx0" brushRef="#br0" timeOffset="20344.41">11197 1969 0,'0'0'0,"0"-43"15,0 22 1,0 0-16,0 0 15,0 0-15,0-1 0,-21 1 16,0 0-16,0 21 16,21-21-16,0 0 0,-22 21 0,1 0 15,0 0-15,0 0 16,0 0-16,0 0 0,-1 0 16,-20 21-16,21 0 0,0 0 15,-22 0-15,22 22 0,-21-22 0,0 21 16,20 1-16,-20-22 0,21 21 15,0 0-15,-22 1 0,22-22 16,0 21-16,0-21 0,0 22 0,0-22 16,-1 0-16,22 0 0,0 0 15,0 1-15,-21-22 0,21 21 16,0-42 0,0-1-1,21 1-15,-21 0 16,22 0-16,-1 0 0,-21-22 0,21 22 15,0 0-15,0-21 0,0-1 16,1 1-16,-1 0 0,21-1 0,-21 1 16,0 0-16,22 21 0,-22-22 15,0 1-15,0 21 0,0-22 16,1 22-16,-1 0 0,0 0 16,0 0-16,0 0 0,0 21 15,1 0-15,-1 21 16,0 0-1,-21 0-15,21 0 0,0 22 0,0-1 16,-21 0-16,22 1 0,-1-1 16,0 0-16,0 1 0,0-1 0,0 0 15,1 1-15,-22-22 0,21 21 16,0-21-16,0 22 0,-21-22 16,0 0-16,21 0 0,0 0 0,-21 0 15,22-21-15,-22 22 0,21-22 16,-21-22 31,0 1-47,0 0 0,0 0 0,0 0 15,0 0-15,0-1 0</inkml:trace>
  <inkml:trace contextRef="#ctx0" brushRef="#br0" timeOffset="21520.25">11663 868 0,'0'0'0,"0"21"0,-21-21 15,21 21-15,-22 0 16,1-21-1,0 0 1,0-21 0,21 0-1,0 0-15,0 0 16,0 0-16,0-1 0,0 1 0,21 0 16,0 21-16,0-21 0,1 0 15,-1 0-15,0 21 0,0-22 16,21 22-16,-20 0 0,-1 0 15,0 0-15,0 0 0,0 0 16,-21 22-16,0-1 16,0 21-16,0-21 0,0 0 0,0 22 15,0-22-15,0 21 0,-21 1 16,21-22-16,-21 21 0,21-21 0,0 22 16,0-22-16,0 0 0,0 0 15,0 0-15,0 0 0,0 1 0,0-1 16,0 0-16,21-21 15,0 0-15,0 0 16,1 0-16,-1 0 0,0-21 16,21 0-16,1-1 0,-22 1 15,21 0-15,0-21 0,1 21 0,-1-22 16,-21 1-16,22 21 0,-22-22 16,21 1-16,-21 21 0,0-21 0,-21 20 15,22 1-15,-22 0 0,0 0 16,0 0-16,0 0 0,0-1 15,-22 22 17,22 22-32,0-1 0,-21 0 15,0 0-15,0 0 0,21 0 16,-21 22-16,21-1 0,-21-21 0,21 22 16,0 20-16,0-21 0,0 1 15,0-1-15,0 0 0,0 22 0,0-22 16,0 1-16,0 20 0,0-21 15,21 22-15,0-1 0,-21 1 0,21-1 16,-21 1-16,0-1 0,21 1 0,0-1 16,-21 1-16,22-22 0,-22 22 15,0-22-15,21 0 0,-21 1 0,0-1 16,0 0-16,0-20 0,0 20 16,0-21-16,0 0 0,0 0 15,0 1-15,0-1 0,0 0 0,0 0 16,-21-21-16,-1 0 0,1 0 15,0 0-15,0 0 0,-21-21 16,20 0-16,1 0 0,0-1 0,-21-20 16,21 0-16,-1-1 0,1 1 0,0-21 15,21-1-15,0 1 0,-21-22 16,21 0-16,0 1 0,0-1 0,0 0 16,21 1-16,0 20 0,0 1 15,1-1-15,20 1 0,-21 20 0,21 1 16,1 0-16,-22-1 0,21 22 15,-21 0-15,1 0 0,-1 0 16,-21-1-16,21 22 0,0 0 16,-21-21-16,0 42 47,0 1-32,0-1 1</inkml:trace>
  <inkml:trace contextRef="#ctx0" brushRef="#br0" timeOffset="25460.27">5567 8361 0,'21'-21'16,"-21"42"31,0 0-32,0 0-15,0 22 16,0-22-16,0 0 0,0 21 16,0 1-16,0-1 15,0 21-15,21 1 0,0 21 0,0-22 16,-21 22-16,22-22 0,-1 1 0,0 20 15,-21-20-15,21-1 0,-21 22 16,0-21-16,0-1 0,0 1 0,21-1 16,-21 1-16,0-1 0,0-21 0,0 22 15,21-1-15,-21-20 0,0 20 16,0 1-16,0-22 0,0 22 0,0-1 16,0 1-16,0-22 0,0 21 0,0 1 15,0-22-15,0 22 0,-21-22 16,21 0-16,0 1 0,-21-1 0,21-21 15,0 0-15,0 22 0,-21-22 16,0-21 0,21-21-16,0 0 15,0-1-15</inkml:trace>
  <inkml:trace contextRef="#ctx0" brushRef="#br0" timeOffset="26759.99">5715 8509 0,'0'0'15,"21"0"-15,21 0 0,1 0 16,-1 0-16,0 0 0,22 0 0,-22 0 15,22 0-15,-22 0 0,22 0 0,-1 0 16,1 0-16,20 0 0,1 0 16,0 0-16,20-21 0,1 21 0,0 0 15,21 0-15,-21-21 0,21 21 16,0 0-16,0 0 0,0 0 0,0 0 16,-21 0-16,21 0 0,-21 0 0,-22 0 15,22 0-15,-21 0 0,-22-21 16,22 21-16,-22 0 0,1 0 0,-1 0 15,-20 0-15,-1 0 0,22 0 0,-43 0 16,21 0-16,0 0 16,-20 0-16,-1 0 0,0 0 0,0 0 15,0 0 1,-21 21 0,0 0-16,0 0 15,0 0-15,0 0 16,-21-21-16,21 22 0,0 20 0,0-21 15,0 0-15,0 22 0,0-1 0,0 0 16,0 1-16,0-22 0,0 42 16,-21-20-16,21-1 0,0 0 0,0 1 15,-21-1-15,21-21 0,0 21 0,0 1 16,-21-1-16,21 0 16,-22 1-16,22-1 0,0-21 0,0 22 15,0-1-15,0 0 0,0 1 0,0-1 16,0-21-16,0 21 0,0 1 15,0-22-15,0 21 0,0-21 0,0 22 16,0-22-16,0 0 0,0 0 0,22 22 16,-22-22-16,0 0 0,0 0 15,0 0-15,0 0 0,0 1 0,0-1 16,0 0-16,0 0 0,0 0 0,0 0 16,0 1-16,0-1 15,0 0-15,0 0 0,0 0 16,0 0-16,0 1 0,0-1 0,21 0 15,-21 0-15,0 0 0,0 0 16,0 1-16,0-1 0,0 0 16,0 0-16,0 0 0,0 0 15,0 1-15,0-1 16,0 0-16,-21 0 16,21 0-1,0 0-15,-22-21 0,1 22 16,0-22-16,0 21 15,0-21 1,0 0-16,-1 0 0,1 0 16,0 0-16,0 0 15,0 0-15,0 21 0,-1-21 0,1 0 16,0 0-16,0 0 0,-21 0 16,20 0-16,-20 0 0,0 0 0,-1 0 15,1 0-15,0 0 0,-22 0 0,1 0 16,-1 0-16,-20 0 0,20 0 0,-21 21 15,1-21-15,-1 0 0,-21 0 16,22 0-16,-1 0 0,-21 21 0,21-21 16,-20 0-16,20 0 0,0 0 0,1 0 15,-1 21-15,0-21 0,1 0 16,-1 0-16,21 0 0,1 0 0,-1 0 16,1 0-16,-1-21 0,1 21 15,-1 0-15,1 0 0,21-21 0,-22 21 16,1 0-16,20 0 0,-20 0 15,20 0-15,1 0 0,0 0 0,21 0 16,-22 0-16,22 0 0,0 0 0,42 0 47,0-21-31,0 21-1,-21-21-15,22 21 0</inkml:trace>
  <inkml:trace contextRef="#ctx0" brushRef="#br0" timeOffset="27316.2">5736 10372 0,'0'0'0,"-21"0"16,42 0 15,0 0-15,22 0-16,-22 0 0,0 0 15,0 0-15,21 0 0,-20 0 16,20 0-16,0 0 0,1 0 0,-1 0 15,0 0-15,22 0 0,-1 0 0,1 0 16,20 0-16,1 0 0,0 0 16,21 0-16,-1 0 0,1 0 0,0 0 15,0 0-15,21-21 0,-21 21 16,0-22-16,21 22 0,-22 0 16,1 0-16,-21-21 0,21 21 0,-22 0 15,-20 0-15,-1 0 0,1 0 0,-1 0 16,-20 0-16,-1 0 0,22 0 15,-43 0-15,21 0 0,0 0 0,-20 0 16,-1 0-16,0 0 0,0 0 0,0 0 16,0 0-16,1 0 0,-1 0 15,0 0-15,0 0 16,0 0 0,-21-21-1,0 0 16,-21 21-15,0 0-16,0 0 0,0 0 16</inkml:trace>
  <inkml:trace contextRef="#ctx0" brushRef="#br0" timeOffset="27720.67">6816 10287 0,'0'0'0,"-22"0"0,1 0 0,21 21 32,0 0-32,0 1 15,0-1-15,0 0 0,0 0 16,0 0-16,0 22 0,21-22 0,-21 21 16,22-21-16,-22 22 0,0-22 15,0 21-15,0-21 0,0 0 0,21 1 16,-21-1-16,0 0 0,0 0 0,0 0 15,21-21-15,-21 21 0,0-42 47,0 0-47,21 21 0,-21-21 0</inkml:trace>
  <inkml:trace contextRef="#ctx0" brushRef="#br0" timeOffset="28224.41">6964 10393 0,'21'0'31,"0"-21"-31,0 21 16,0 0-16,1 0 0,-1 0 15,21-21-15,-21 21 0,22 0 0,-1 0 16,-21-22-16,21 22 0,1-21 15,-1 21-15,0 0 0,-20 0 0,20 0 16,0 0-16,-21 0 0,1 0 16,20 0-16,-21 0 0,0 21 0,0-21 15,-21 22-15,0-1 0,22-21 16,-22 21-16,21 0 0,-21 0 0,0 0 16,21 1-16,-21-1 0,0 0 15,21 0-15,-21 0 0,0 0 16,0 1-16,0-1 0,0 0 15,0 0-15,0 0 0,0 0 16,0 1-16,-21-1 0,0-21 16,0 21-16,-1 0 0,-20-21 15,21 21-15,-21-21 0,-1 21 16,1 1-16,0-22 0,-1 21 0,1-21 16,0 0-16,-1 0 0,1 21 15,0-21-15,-1 0 0,1 0 0,21 0 16,-22 0-16,22 0 0,0 0 0,0 0 15,0 0-15,0 0 0,-1 0 0,1 0 16,21-21 0,0 0-1,0-1-15,0 1 16</inkml:trace>
  <inkml:trace contextRef="#ctx0" brushRef="#br0" timeOffset="29092.92">7302 10372 0,'-21'0'16,"0"21"0,0-21-16,0 21 0,-22 0 0,22 0 15,-21 1-15,21-1 0,-22 0 0,1 0 16,21 21-16,-21-20 0,-1-1 15,22 0-15,0 0 0,0 0 16,0-21-16,-1 21 0,1-21 16,21 22-16,21-44 31,1 22-31,-1-21 0,0 0 0,21 0 16,-21 21-16,22-21 0,-22 0 0,21-1 15,1 1-15,-22 0 0,21 0 16,-21 0-16,22 0 0,-22-1 0,21 22 15,-21-21-15,22 0 0,-22 21 0,0 0 16,0-21-16,0 21 0,-21 21 31,0 0-31,-21 0 0,0 1 0,0-1 16,-22 0-16,22 0 0,0 0 16,0 22-16,-21-22 0,20 0 15,1 0-15,0-21 0,-21 21 0,21 0 16,-1 1-16,22-1 15,22-21 17,-1-21-32,21-1 0,-21 22 0,0-21 15,22 0-15,-22 21 0,21-21 16,1 0-16,-22 0 0,21 21 16,-21-22-16,22 1 0,-22 0 0,21 21 15,-21-21-15,0 0 0,22 21 0,-22 0 16,-21-21-16,21 21 0,-21 21 31,-21 0-31,0 0 0,0-21 16,-1 21-16,1 0 0,0 1 15,-21-1-15,21 0 0,-22 0 0,22 0 16,-21 0-16,21 1 0,-22-1 0,22 0 16,0 0-16,0-21 0,0 21 0,-1 0 15,1-21-15,42-21 31,1 21-31,-1-21 16,0 0-16,21 0 0,-21 0 0,22 21 16,-22-22-16,21 1 0,1 0 15,-22 21-15,21-21 0,-21 21 0,0 0 16,1 0-16,-1 0 0,0 0 0,0 0 16,-21 21-1,0 0-15,-21 0 0,0 1 0,0-1 16,-1 0-16,-20 0 0,21 21 0,0-20 15,0-22-15,-22 21 0,22 0 16,0-21-16,21-21 31,0-22-31,21 22 0,0 0 0</inkml:trace>
  <inkml:trace contextRef="#ctx0" brushRef="#br0" timeOffset="29688.11">8382 8551 0,'0'-21'0,"0"42"0,-21-42 0,0 21 16,21-21-16,0 0 16,-22 21-16,1 0 15,0 0-15,0 0 16,0 0-16,0 0 15,-1 21-15,22 0 16,0 0-16,-21 1 0,21 20 16,0 0-16,0 1 0,0-1 0,0 21 15,0 1-15,21-1 0,1 1 16,-1-1-16,-21 1 0,21-1 0,0 1 16,0-1-16,0 1 0,-21-1 0,22 22 15,-22-21-15,21-1 0,-21 22 16,0-22-16,0 1 0,0 20 0,0-20 15,0-1-15,0 1 0,0-1 0,-21 1 16,21-1-16,-22 1 0,22-1 16,-21 1-16,21-1 0,0-20 0,0-1 15,0 0-15,-21 1 0,21-22 16,0 21-16,0-21 0,0 1 0,0-1 16,-21-21-16,21 21 0,0-42 31,0 0-31,0-1 15,0 1-15,0 0 0,0 0 0,21-21 16,-21-1-16,21 22 0,-21-21 0</inkml:trace>
  <inkml:trace contextRef="#ctx0" brushRef="#br0" timeOffset="30043.91">8445 9250 0,'0'0'0,"0"-21"0,-21 21 16,0 21-1,21 0-15,0 0 0,0 0 16,0 1-16,0-1 0,0 21 15,0 0-15,0 1 0,0-1 0,21 0 16,-21 1-16,0-1 0,21 0 16,-21 1-16,0-1 0,0-21 0,0 22 15,0-22-15,0 0 0,0 0 0,0 0 16,0 0-16,0-42 31,22 0-15,-22 0-16,21 0 0,-21 0 0,0-22 15,0 22-15</inkml:trace>
  <inkml:trace contextRef="#ctx0" brushRef="#br0" timeOffset="30517.64">8424 9250 0,'-21'-21'15,"21"0"-15,0-1 31,21 1-15,0 21-16,1 0 0,20-21 16,-21 21-16,0 0 0,22-21 15,-22 21-15,0-21 0,21 21 16,-21 0-16,1 0 0,-1 0 0,0 0 0,0 0 16,0 0-16,0 0 15,1 0-15,-22 21 0,21-21 16,-21 21-16,21 0 0,-21 0 15,0 1-15,0-1 0,21 0 16,-21 0-16,0 0 0,21 0 0,-21 1 16,0-1-16,0 0 0,0 0 0,0 0 15,21 0-15,-21 1 0,0-1 16,0 21-16,22-21 0,-22 0 0,0 1 16,0 20-16,0-21 0,0 0 0,0 0 15,-22 1-15,1 20 0,0-21 16,21 0-16,-21 0 0,-21 1 0,20-1 15,1 0-15,0 0 0,-21-21 16,21 21-16,-1 0 0,-20-21 0,21 22 16,0-22-16,-22 0 0,22 21 15,0-21-15,0 0 0,0 0 16,21-21-16,-21-1 16,21 1-16,0 0 0,0-21 15,0 21-15,0-22 0,0 1 0</inkml:trace>
  <inkml:trace contextRef="#ctx0" brushRef="#br0" timeOffset="31501.08">8636 9250 0,'0'0'0,"-21"0"0,0 0 15,-1 0 1,1 0-16,0 21 15,0-21-15,0 0 16,42 0 15,0-21-15,0 21-16,22-21 16,-22 0-16,0 21 0,0-22 0,21 22 0,-20 0 15,-1-21-15,0 21 0,0 0 16,0 0-16,0 0 0,-21 21 31,0 1-15,-21-1-16,0 0 15,0 0-15,0 0 0,-22 0 16,22 1-16,0-1 0,0 0 0,0 0 16,-22-21-16,22 21 0,21 0 15,-21-21-15,21 22 0,21-22 16,0 0-1,1 0-15,-1-22 0,21 1 16,0 21-16,-20-21 0,20 0 16,0 21-16,-21-21 0,22 21 0,-22 0 15,0-21-15,0 21 0,0 0 16,1 0-16,-1 0 0,0 0 16,-21 21-1,-21-21-15,0 21 16,-1-21-16,1 21 0,0-21 0,0 21 15,-21 0-15,20-21 0,1 22 0,-21-1 16,0 0-16,20 0 0,-20-21 16,21 21-16,0 0 0,0-21 0,-1 0 15,22 22-15,22-22 16,-1 0 0,21-22-16,-21 1 15,0 21-15,1-21 0,-1 21 0,21 0 16,-21 0-16,0-21 0,1 21 0,-1 0 15,0 0-15,0 0 16,-21 21 0,0 0-1,-21-21-15,0 21 0,0 1 16,-1-22-16,1 21 0,0 0 16,0-21-16,0 21 0,0 0 0,-22-21 15,22 21-15,0-21 0,0 22 16,0-22-16,42 0 31,0 0-31,0 0 16,21 0-16,-20 0 0,-1 0 0,0 0 15,0 0-15,0-22 0,0 22 0,1 0 16,-1 0-16,0 0 16,-21 22-1,0-1-15,0 0 16,0 0-16,-21-21 15,0 21-15,-1-21 0,1 21 0,0-21 16,0 22-16,0-22 0,0 21 0,-1-21 16,1 0-16,0 0 0,0 21 15,0-21 1,21-21 0,0 0-16</inkml:trace>
  <inkml:trace contextRef="#ctx0" brushRef="#br0" timeOffset="38303.97">9864 9292 0,'0'0'0,"0"-21"0,0 0 0,0 0 16,0 0-16,0-1 0,0 1 16,0 0-16,0 0 15,0 0-15,0 0 0,0-1 0,0 1 16,0 0-16,0 0 0,-22 21 16,22-21-16,-21 0 0,0-1 15,21 44 32,0-1-47,0 0 16,21 0-16,0 0 0,1 22 15,-1-22-15,21 0 0,-21 21 16,22-21-16,-1 1 0,-21 20 0,21-21 16,1 21-16,-1 1 0,0-22 0,1 21 15,-22 1-15,21 20 0,1-21 16,-1 1-16,-21 20 0,21-20 0,-20 20 15,20-21-15,-21 1 0,21-1 0,-20 0 16,-1 1-16,0-1 0,0-21 16,0 0-16,0 22 0,1-22 15,-22 0-15,21-21 0,-21 21 0,21 0 0,-21-42 63,0 0-63,-21 21 0,21-21 15,0 0-15,-21 0 0,-1-1 0,22-20 16,-21 21-16</inkml:trace>
  <inkml:trace contextRef="#ctx0" brushRef="#br0" timeOffset="38796.39">10858 8890 0,'0'0'0,"0"-21"16,0 0-16,0 0 31,0 42 16,-21 0-47,0 0 16,0 0-16,0 0 15,0 22-15,-1-22 0,-20 0 0,21 21 0,-21-20 16,-1 20-16,1 0 16,0 1-16,-1-1 0,-20 0 0,-1 22 15,1-22-15,-22 22 0,0-1 0,1 1 16,20-1-16,-20 1 0,-1-1 15,21 1-15,-20-1 0,41-21 0,-20 1 16,21 20-16,-1-20 0,1-22 0,21 21 16,0-21-16,-1 0 0,22 1 0,-21-1 15,21 0-15,0 0 16,0-42 31,0 0-32,0 0-15</inkml:trace>
  <inkml:trace contextRef="#ctx0" brushRef="#br0" timeOffset="68929.71">8234 6160 0,'0'0'0,"-21"0"16,-1 0 0,1-22-16,0 22 15,0 0 1,0 0 0,0 0-16,-1 0 15,22 22-15,-21-1 16,0-21-16,0 21 0,21 0 0,0 0 15,0 0-15,-21 1 0,21-1 16,-21 0-16,21 21 0,-22-21 0,22 22 16,-21-22-16,21 21 0,0 1 0,0-22 15,0 21-15,0-21 0,0 22 16,0-22-16,0 21 0,0-21 0,0 0 16,21 1-16,1-1 0,-1-21 15,0 21-15,0-21 0,0 21 0,0-21 16,1 0-16,-1 0 15,0 0-15,0 0 0,0 0 16,0 0-16,1 0 0,-1 0 16,0 0-16,-21-21 0,21 21 15,0-21-15,0 21 0,-21-21 0,22-1 16,-22 1-16,21 0 0,-21 0 16,0 0-16,0 0 0,21-1 0,-21-20 15,0 21-15,0 0 0,0-22 0,0 22 16,0-21-16,0 21 0,0-22 15,0 22-15,0 0 0,0 0 0,0 0 16,0 0-16,-21-1 16,0 1-16,-1 0 0,1 0 0,0 21 15,21-21-15,-42 21 0,21 0 0,-1-21 16,1 21-16,0 0 16,0 0-16,0 0 0,0 0 0,-1 0 15,1 0-15,0 0 0,0 21 16,0-21-16,0 21 0,-1 0 15,1 0-15,0 0 0,21 1 16,0-1-16,-21 0 0,21 21 0,0-21 16,0 22-16,0-22 15,0 21-15,0-21 0,0 22 0,0-22 16,0 21-16,0-21 0,21 1 16,-21-1-16,21 0 0,0 0 0,-21 0 15,22 0-15,-1 1 0,0-22 0,0 21 16,0-21-16,0 21 15,1-21-15,-1 0 0,0 21 0,0-21 16,0 0-16,0 0 16,1 0-16,-1 0 0,0-21 0,0 0 15,0 0-15,0-1 0,1 1 16,-1 0-16,-21 0 0,21 0 16,0 0-16,-21-22 0,0 22 15,0 0-15,21-21 0,-21 20 16,0-20-16,0 21 0,0-21 0,0 20 15,0 1-15,0 0 0,0-21 0,0 21 16,-21-1-16,21 1 16,-21 0-16,0 0 0,0 21 0,21-21 15,-22 21-15,1 0 0,0-21 16,0 21-16,0 0 0,0 0 16,-1-22-16,1 22 0,0 0 15,0 0-15,0 0 0,0 0 16,-1 22-16,1-22 0,0 21 15,0-21-15,0 21 0,0 0 16,-1 0-16,1 0 0,21 1 16,-21-1-16,21 0 0,0 21 15,0-21-15,0 1 0,0 20 0,0-21 16,0 21-16,0-20 0,0 20 16,0-21-16,0 21 0,0-20 0,21-1 15,0 0-15,-21 0 0,22 0 16,-22 0-16,21 1 0,0-22 0,0 21 15,0-21-15,0 0 16,1 21-16,-1-21 0,0 0 0,0 0 16,0 0-16,0 0 0,1 0 15,-1 0-15,0-21 16,0 0-16,0-1 0,0 22 16,1-21-16,-22 0 0,21 21 0,0-21 15,-21 0-15,0 0 0,21-1 16,0 1-16,-21-21 0,0 21 0,0 0 15,0-1-15,0-20 0,0 21 16,0-21-16,0 20 0,0 1 0,-21 0 16,21-21-16,-21 21 0,0-1 15,0 1-15,21 0 0,-22 21 0,1-21 16,0 0-16,-21 21 0,21 0 16,-1 0-16,1 0 0,-21 0 15,21 0-15,-22 0 0,22 0 0,-21 0 16,0 0-16,20 21 0,-20-21 15,0 21-15,21-21 0,-22 21 0,22 0 16,0-21-16,0 22 0,0-1 16,-1-21-16,22 21 0,0 0 0,0 0 15,0 0-15,0 1 0,0-1 16,0 21-16,22-21 0,-1 0 0,0 1 16,0-1-16,0 0 0,0 0 15,1 0-15,-1-21 0,0 21 0,0 1 16,-21-1-16,21-21 0,0 21 15,-21 0 1</inkml:trace>
  <inkml:trace contextRef="#ctx0" brushRef="#br0" timeOffset="73352.46">20891 2752 0,'0'0'0,"22"0"0,-22-21 16,21 21-16,-21-22 0,0 1 16,21 0-16,-21 0 0,0 0 15,0 0-15,0-1 16,0 1-16,0 0 0,0 0 16,0 0-16,-21 21 15,0 0-15,-1 0 16,1 0-16,0 0 0,0 21 15,0-21-15,0 21 0,-1 0 16,1 0-16,0 1 0,-21-1 0,42 0 16,-21 0-16,-1 0 0,1 22 15,21-22-15,-21 0 0,21 21 16,0-21-16,0 22 0,0-22 16,-21 0-16,21 21 0,0-20 0,0-1 15,0 0-15,0 0 0,0 21 16,21-20-16,-21-1 0,21 0 0,0-21 15,-21 21-15,22 0 0,-1 0 0,0-21 16,0 22-16,0-22 0,0 0 16,1 0-16,-1 0 0,21 0 0,-21 0 15,0 0-15,1 0 0,-1 0 16,21 0-16,-21-22 0,0 1 0,1 0 16,-1 0-16,0 21 0,21-21 15,-21 0-15,-21-22 0,22 22 0,-1 0 16,0 0-16,-21-22 0,0 22 15,0-21-15,0 0 0,0 20 16,0-20-16,0 0 0,0 21 0,0-22 16,0 1-16,0 21 0,-21 0 15,0-22-15,-1 22 0,1 0 0,0 0 16,0 0-16,-21-1 0,20 22 16,-20-21-16,21 21 0,-21 0 0,20 0 15,-20 0-15,21 0 0,0 0 16,0 0-16,-22 0 0,22 21 15,0 1-15,0-1 0,0 0 0,-1 0 16,22 21-16,-21-20 0,0 20 16,0-21-16,21 21 0,0-20 15,0 20-15,-21 0 0,21-21 0,0 22 16,0-22-16,-21 21 0,21-21 16,0 1-16,0 20 0,0-21 0,0 0 15,0 0-15,0 1 0,21-1 0,0 0 16,0 0-16,0 0 0,0 0 15,1 1-15,-1-22 0,0 21 0,21-21 16,-21 0-16,22 0 0,-22 0 16,21 0-16,-21 0 0,22 0 15,-22 0-15,21 0 0,-21-21 16,22-1-16,-22 1 0,0 21 0,0-21 16,22 0-16,-43 0 0,21 0 0,0-1 15,-21-20-15,21 21 0,-21 0 16,0 0-16,0-22 0,0 22 0,0-21 15,0 21-15,0-22 0,-21 22 16,0-21-16,0-1 0,-1 22 0,1-21 16,0 21-16,0 0 0,0-1 15,0 1-15,-1 0 0,1 0 16,0 21-16,0 0 0,0 0 16,0 0-16,-1 0 0,1 0 0,0 0 0,0 0 15,0 0-15,21 21 16,-21-21-16,-1 21 0,1 0 0,21 1 15,-21-22-15,0 21 0,21 0 16,0 0-16,-21 0 0,0 0 16,21 1-16,0-1 0,0 0 15,21 0 1,0-21-16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0:45:3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1334 0,'21'-22'63,"-21"1"-48,22 0-15,-22 0 16,0 0-16,0 0 16,0-1-16,0-20 0,0 21 15,0 0-15,0 0 0,0-1 16,0 1-16,0 0 0,0 0 0,0 0 16,0 0-16,0 42 62,0 0-46,0 0-16,0 0 0,0 0 0,21 22 15,-21-22-15,21 21 0,-21-21 16,21 22-16,-21-1 0,0-21 0,0 22 16,21-1-16,-21-21 0,21 21 15,-21-20-15,0 20 0,0-21 16,0 21-16,0-20 0,0 20 0,0-21 15,0 21-15,0-20 0,0-1 16,0 0-16,0 21 0,0-21 0,0 1 16,0-1-16,0 0 15,0 0-15,0 0 0,-21 0 0,21 1 16,-21-22 0,0 21-16,21 0 15,-21-21-15,0 0 16,-1 21-16,1-21 15,0 0-15,0 0 16,0 0-16,0 0 0,-1 0 0,1 0 16,0 0-16,0 0 0,-21 0 15,20 0-15,1 0 0,0 0 16,0 0-16,0 0 0,0 0 0,-1 0 16,1 0-16,0 0 0,0 0 15,0 0 1,42 0 15,21 0-31,-21 0 16,1 0-16,20 0 0,0 0 0,1 0 15,-1 0-15,0 0 0,1 0 16,-1 0-16,-21-21 0,21 21 16,-20 0-16,20 0 0,-21 0 0,0-21 15,0 21-15,1 0 0,-1 0 16,0 0-16,0 0 0,0 0 15,-21-21-15,21 21 16,-21-22 31,0 1-16,0 0-31</inkml:trace>
  <inkml:trace contextRef="#ctx0" brushRef="#br0" timeOffset="439.74">3662 1588 0,'0'21'31,"0"0"-15,0 0 0,21-21 15,0 0-31,0 0 15,-21-21-15,0 0 16,0 0-16,0-1 16,-21 22 15,0 0-31,0 0 0,0 0 16,-1 0-16,1 0 15,21 22 1,0-1-1,21-21 17,1-21-32,-1 21 0,0-22 15</inkml:trace>
  <inkml:trace contextRef="#ctx0" brushRef="#br0" timeOffset="1561.05">5397 1228 0,'0'0'0,"0"-21"0,-21-22 16,21 22 0,0 0-16,0 0 0,-21 21 15,21-21-15,0-1 0,0 1 16,-21 21-1,21-21-15,-21 21 0,0 0 32,21 21-17,-22 0-15,22 1 0,0-1 0,0 21 16,0-21-16,0 22 0,0-1 16,0 0-16,-21-21 0,21 22 0,0-1 15,0 22-15,-21-22 0,21 0 16,0 22-16,-21-22 0,21 0 0,0 22 15,0-22-15,-21 1 0,21-1 16,-21-21-16,-1 21 0,22-20 0,0 20 16,0-21-16,-21 0 0,21 0 15,-21 1-15,21-44 32,0 1-32,0 0 15,0 0-15,0 0 0,0-22 16,21 22-16,-21-21 0,21 21 0,-21-22 15,0 1-15,22 21 0,-1-21 16,0-1-16,0 22 0,0-21 0,0 21 16,1-1-16,-1 1 0,0 0 15,0 21-15,0 0 0,0-21 0,1 21 16,-1 0-16,0 21 16,0 0-16,0 0 0,-21 1 0,21-1 15,1 21-15,-22-21 0,21 22 16,-21-22-16,21 21 0,0-21 15,-21 22-15,21-22 0,0 0 16,-21 0-16,22 0 0,-1 0 0,0 1 16,0-22-16,0 0 15,0 0-15,1 0 0,-1 0 0,0 0 16,21 0-16,-21-22 0,1 1 16,-1 0-16,0 0 0,21 0 0,-21 0 15,-21-22-15,22 1 0,-1 0 16,0-1-16,-21 22 0,21-21 0,-21-1 15,0 1-15,0 0 16,0-1-16,0 1 0,0 21 0,-21-21 16,0 20-16,0-20 0,-1 21 15,1 0-15,21 0 0,-21 21 0,0-22 16,0 22-16,0 0 0,-1 0 16,1 0-1,0 0-15,21 22 16,0-1-16,0 0 15,21 0 1,0-21-16,1 0 16,-1 21-16,0-21 0</inkml:trace>
  <inkml:trace contextRef="#ctx0" brushRef="#br0" timeOffset="2217.12">6710 1249 0,'-21'0'15,"-1"0"-15,1 0 16,0 0-16,0 0 0,21 21 16,-21 0-16,21 0 15,-21 1-15,21-1 0,-22 0 16,22 0-16,-21 21 0,21-20 15,0-1-15,0 21 0,-21 0 0,0-20 16,21 20-16,-21 0 0,21 1 16,0-22-16,-21 21 0,-1 0 0,22-20 15,0-1-15,0 21 0,-21-21 16,21 0-16,0 1 0,21-44 31,1 1-15,-22 0-16,21 0 0,0 0 15,-21-22-15,21 22 0,-21-21 16,21 0-16,-21-1 0,0 1 16,21 0-16,1-1 0,-22 1 0,21 0 15,0 20-15,-21-20 0,0 0 16,21 21-16,-21-22 0,21 22 0,-21 0 16,0 0-16,21 0 0,1 21 15,-1 0-15,0 21 16,0 0-1,-21 0-15,21 0 0,0 22 0,-21-22 16,22 21-16,-22-21 0,21 22 16,0-1-16,-21 0 0,21 1 0,-21-1 15,0-21-15,0 21 16,0 1-16,0-1 0,21-21 0,-21 22 16,0-22-16,0 21 0,0-21 15,0 0-15,0 22 0,0-22 0,0 0 16,-21 0-16,0 0 15,21 1-15,-21-22 32,0 0-32,-1-22 15,22 1-15,-21 0 16,21 0-16,-21 0 0</inkml:trace>
  <inkml:trace contextRef="#ctx0" brushRef="#br0" timeOffset="2487.98">6435 1820 0,'0'0'0,"0"-21"32,21 21-32,0 0 0,0 0 15,0-21-15,0 21 0,1 0 16,20 0-16,-21-21 0,0 21 0,0-21 15,1 21-15,-1 0 0,0 0 16,21 0-16,-21-21 16,1 21-16,-1 0 0,0 0 15,0 0 17,-21-22-32,21 22 15</inkml:trace>
  <inkml:trace contextRef="#ctx0" brushRef="#br0" timeOffset="3129.12">7641 1376 0,'0'0'0,"21"0"0,-21-21 0,0 0 15,0-1 1,0 1 0,-21 21-1,0 0-15,0 0 0,-22 0 0,22 0 16,0 21-16,-21-21 0,21 22 16,-22-1-16,22 0 0,-21 0 15,21 0-15,-1 0 0,1 1 16,0-1-16,0 0 0,21 0 0,0 0 15,-21 0-15,21 1 0,0-1 16,0 0-16,0 0 0,0 0 16,0 0-16,21-21 15,0 0-15,-21 22 0,21-22 0,0 0 16,1 0-16,20 0 0,-21 0 16,0 0-16,22 0 0,-22 0 15,21 0-15,-21 0 0,0 0 0,22 0 16,-22 0-16,0 21 0,0-21 0,0 0 15,-21 21 1,0 0-16,0 0 16,0 0-16,-21 1 15,0-1-15,0-21 0,0 21 0,0 0 16,-1 0-16,1 0 0,0-21 16,0 22-16,-21-22 0,20 21 0,1-21 15,0 0-15,0 21 0,0-21 0,0 0 16,-1 0-16,1 0 0,0 0 15,0 0-15,0 0 0,0 0 16,-1 0 0,22-21 15,0 0-15,0-1-1,0 1-15</inkml:trace>
  <inkml:trace contextRef="#ctx0" brushRef="#br0" timeOffset="4235.97">9631 1058 0,'0'0'0,"0"-21"15,0 0 1,0 0 78,21 21-94,0 0 15,-21-21-15,0 0 16,21 21 0,0-22-16,-21 1 15,22 21-15,-22-21 16,0 0-16,0 0 16,-22 21-1,1 0-15,-21 0 0,0 0 0,20 21 16,-20 0-16,0 0 0,-1 22 0,22-22 15,-21 0-15,21 21 16,0 1-16,-1-22 0,1 21 0,0 0 16,21-20-16,0 20 0,0 0 15,0-21-15,0 1 0,0-1 0,0 0 16,0 0-16,21 0 0,0 0 16,1 1-16,-1-22 0,21 21 0,-21-21 15,22 21-15,-22 0 0,21-21 16,0 21-16,1 0 0,-1 1 0,-21-22 15,0 21-15,1 0 0,-22 0 16,0 21-16,0-20 0,0-1 0,0 0 16,-22 21-16,-20-21 0,21 1 15,-21-1-15,20 0 0,-20 0 16,0-21-16,-1 21 0,1 0 0,0-21 16,21 0-16,-22 0 0,1 0 15,21 0-15,-22 0 0,1 0 0,21-21 16,0 0-16,0 21 0,-22-21 15,22 0-15,21 0 0,-21-1 0,0 1 16,21 0-16,-21 0 0,21 0 16,0 0-16,0-1 0,0 1 15,21 0 1,0 21-16,0 0 0,0-21 0,0 21 16,1 0-16,20 0 0</inkml:trace>
  <inkml:trace contextRef="#ctx0" brushRef="#br0" timeOffset="5879.96">10245 1397 0,'0'0'0,"21"-21"0,-21 0 15,21 21-15,-21-21 0,0-1 16,0 1-16,-21 21 15,0 0 1,-1 0-16,1 0 0,0 21 16,0-21-16,0 22 0,0-1 15,21 0-15,-22 0 0,1 21 0,0-20 16,21-1-16,0 21 0,-21 0 16,21-20-16,-21 20 0,21 0 0,-21 1 15,21-22-15,0 21 0,0-21 16,0 0-16,0 1 0,0-1 0,21 0 15,0 0-15,0-21 0,0 0 16,0 0-16,1 0 0,-1 0 0,21 0 16,-21 0-16,0 0 0,1 0 15,-1-21-15,21 0 0,-21 0 0,0-1 16,1 1-16,-1 0 0,0 0 16,0-21-16,0 20 0,0-20 15,1 21-15,-1-21 0,-21 20 0,0 1 16,21 0-16,-21-21 0,0 21 15,0-1-15,-21 44 47,21-1-47,0 0 16,0 21-16,0-21 0,0 1 0,0-1 16,0 0-16,0 21 0,0-21 15,0 1-15,0-1 0,0 0 16,21 21-16,0-21 0,0 1 15,-21-1-15,21 0 0,1-21 16,-1 0-16,0 0 0,-21 21 16,21-21-16,0 0 0,0 0 0,22 0 15,-22-21-15,0 21 0,0-21 0,0 0 16,1-1-16,-1 1 0,0 21 16,0-21-16,0-21 0,-21 21 0,21-1 15,1 1-15,-22-21 0,21 21 16,-21 0-16,0-22 0,0 22 0,21 0 15,-21 0-15,0 0 16,0-1-16,0 44 31,0-1-31,0 0 16,0 0-16,-21 0 0,21 0 16,0 22-16,0-22 0,0 0 0,0 21 15,0-20-15,0 20 0,0-21 16,0 0-16,0 0 0,0 1 0,0-1 15,0 0-15,21-21 0,0 21 0,0-21 16,0 0-16,1 0 16,-1 0-16,21 0 0,-21-21 15,0 21-15,1-21 0,-1 0 0,0-1 16,0 1-16,0 0 0,0 0 16,-21 0-16,0-22 0,22 22 15,-22 0-15,0-21 0,0 21 0,0-22 16,0 22-16,0 0 0,0-21 0,0 20 15,-22 1-15,1 0 0,0 0 16,0 21-16,0 0 0,0 0 0,-1 0 16,1 0-16,0 0 0,0 0 15,0 0-15,-22 21 0,22 0 0,0 0 16,0 1-16,0-1 16,21 0-16,0 21 0,-21-21 0,21 22 15,0-1-15,0-21 0,0 22 16,0-22-16,21 21 0,-21-21 0,21 0 15,0 1-15,21-1 0,-20 0 16,-1-21-16,0 21 0,21-21 0,-21 0 16,1 0-16,20 0 0,-21 0 0,0 0 15,22 0-15,-22 0 0,0 0 16,0-21-16,0 0 0,0 21 0,22-21 16,-43-1-16,21 1 0,0 0 15,0 0-15,0-21 0,1 20 16,-22-20-16,0 21 0,21-21 15,-21-1-15,21 22 0,-21-21 0,0 21 16,0-22-16,0 22 0,0-21 0,0 21 16,0-1-16,0 1 0,0 0 15,-21 42 17,0 22-32,21-22 15,0 0-15,0 0 0,-22 21 16,22 1-16,-21-22 0,21 21 0,0 1 15,0-1-15,0-21 0,0 21 16,0 1-16,0-22 0,0 21 16,0-21-16,0 1 0,21-1 0,1 0 15,-22 0-15,21-21 0,0 0 16,0 21-16,0-21 0,0 0 16,22 0-16,-22 0 0,0 0 0,0-21 15,0 21-15,1-21 0,-1 0 0,0 0 16,0-1-16,0 1 0,0 0 15,1 0-15,-22 0 0,0-22 0,21 1 16,-21 21-16,21-21 0,-21-1 16,0 22-16,0-21 0,0 21 0,0-22 15,0 22-15,0 0 0,0 0 16,0 0-16,0 42 16,0 0-1,0 0-15,0 21 16,0-20-16,-21 20 0,21 0 0,0-21 15,-21 22-15,21-1 0,0 0 16,0 1-16,0-22 0,0 21 0,0-21 16,0 1-16,0-1 0,0 0 15,0 0-15,0 0 0,0 0 0,21-21 16,0 0-16,0 0 16,0 0-16,0-21 15,1 0-15,-1 21 16,-21-21-16</inkml:trace>
  <inkml:trace contextRef="#ctx0" brushRef="#br0" timeOffset="6419.42">13377 1207 0,'0'0'0,"0"-22"0,21 1 16,-21 0-16,0 0 0,0 0 0,0 0 16,-21 21 15,21 21-31,-21 0 0,21 21 15,0-21-15,0 22 0,-21-1 0,21 0 16,0 1-16,0-1 0,0 0 16,0 22-16,0-22 0,0 1 0,21 20 15,-21-21-15,0 1 0,0-22 16,0 21-16,0-21 0,0 22 0,0-22 16,0 0-16,0 0 0,0-42 46,0 0-46,-21 0 16,0 0-16,0-1 0</inkml:trace>
  <inkml:trace contextRef="#ctx0" brushRef="#br0" timeOffset="7276.84">12869 1609 0,'0'0'16,"-63"0"-16,84 0 31,0 0-31,21 0 15,1 0-15,-1-21 0,22 21 0,-1-22 16,1 22-16,20-21 0,-20 21 16,-1-21-16,1 21 0,-1-21 15,-20 0-15,20 21 0,-21-21 0,1-1 16,20 1-16,-42 0 0,22 0 16,-1 0-16,-21 0 0,-21-1 15,21 1-15,-21 0 0,0 0 0,0 0 16,0 0-16,0-1 0,0 1 15,-21 0-15,0 21 0,0 0 16,0 0-16,0 0 16,-1 0-16,22 21 0,0 0 0,0 22 15,0-22-15,0 21 0,0 1 16,0-1-16,0 0 0,0 1 0,0-1 16,0 0-16,0 1 0,0-1 15,0 0-15,0 1 0,0-1 16,0 0-16,0-21 0,0 1 0,0-1 15,0 0-15,0 0 0,0 0 16,0-42 15,0 0-15,0 0-16,0-22 0,0 22 16,22 0-16,-1-21 0,-21 21 15,21-22-15,0 22 0,-21 0 0,21 0 16,0 0-16,-21-1 15,22 1-15,-1 21 0,0 0 0,0 21 32,0 1-32,-21-1 0,0 0 0,21 0 15,-21 21-15,22-20 0,-22-1 0,21 0 16,0 0-16,-21 0 0,21 0 16,0 1-16,0-1 0,1 0 0,20-21 15,-21 0-15,0 21 0,0-21 16,22 0-16,-22 0 0,21 0 0,-21 0 15,1 0-15,20-21 0,-21 0 16,0 0-16,22 21 0,-22-22 0,0 1 16,0-21-16,0 21 0,0 0 15,-21-22-15,0 22 0,22-21 16,-22 21-16,0-1 0,0 1 0,0 0 16,0 0-16,0 0 0,-22 21 15,1 0-15,0 21 16,0 0-16,21 0 0,-21 0 15,21 1-15,-21 20 0,21-21 0,0 21 16,0-20-16,0 20 0,0-21 0,0 0 16,0 0-16,0 1 0,21-1 15,0 0-15,0-21 0,0 21 16,0-21-16,1 0 0,-1 0 16,0 0-16,0 0 0,0 0 15,0 0-15,1-21 16,-1 21-16,0-21 0,0 0 15,0-1-15,-21 1 0</inkml:trace>
  <inkml:trace contextRef="#ctx0" brushRef="#br0" timeOffset="9920.34">16679 1164 0,'0'0'16,"21"0"-16,1-21 0,20 21 0,-21-21 16,0 21-16,0-21 0,1 0 15,-1-1-15,-21 1 0,21 21 0,-21-21 16,21 0-16,-21-21 16,0 20-16,0 1 0,0 0 0,-42 0 0,21 0 15,-1 0-15,-20-1 16,-21 1-16,20 21 0,-20-21 0,-1 21 15,-20 0-15,20 0 0,1 0 16,-22 0-16,21 21 0,1 0 0,21 1 16,-22-1-16,43 0 0,-21 21 15,20-21-15,1 22 0,21-1 0,0 0 16,0-20-16,0 20 0,0 0 16,21 1-16,1-22 0,-1 21 15,21 0-15,0-20 0,1 20 0,-1-21 16,0 21-16,22 1 0,-22-1 0,1-21 15,-1 22-15,-21-1 0,0 0 16,0 1-16,-21-1 0,0 0 16,0 1-16,-21-22 0,0 21 15,0-21-15,-21 0 0,-1 22 0,1-22 16,0-21-16,-22 21 0,22-21 16,-1 0-16,1 0 0,0 0 0,-1 0 15,1 0-15,0-21 0,21 0 16,-22 0-16,22-1 0,-21 1 0,21-21 15,-1 21-15,1-22 0,0 1 16,0 0-16,0-1 0,0 22 0,21-21 16,0 0-16,-22 20 0,22 1 15,0 0-15,0 0 0,22 21 32,-1 21-32,0 0 0,0 22 15,0-22-15,0 21 0,22-21 0,-22 22 16,0-22-16,0 21 0,0 0 15,22-20-15,-22-1 0,0 21 0,0-21 16,0 0-16,22 1 0,-22-22 16,0 21-16,0-21 0,22 0 0,-22 0 15,21 0-15,-21 0 0,22 0 16,-22 0-16,0-21 0,21-1 0,-21 22 16,22-21-16,-22 0 0,21-21 15,-21 21-15,22-1 0,-22-20 16,0 21-16,0-21 0,0-1 15,22 22-15,-22 0 0,0-21 0,0 42 16,0-22-16,1 1 0,-1 21 16,0 0-16,0 0 15,-21 21 1,21-21-16,-21 22 0,21-1 16,-21 0-16,0 0 15,22-21 1,-1 0-1,-21-21 1,0 0-16,0 0 16,0-1-16,0 1 15,0 0-15,0 0 16,0 0-16,-21 21 16,-1 0-1,1 0-15,0 0 0,0 21 16,0 0-16,21 0 15,-21 0-15,-1 1 0,1 20 0,0-21 16,0 21-16,21 1 0,-21-22 16,0 21-16,21-21 0,-22 22 0,22-22 15,0 0-15,0 0 0,0 0 16,0 1-16,22-1 0,-1-21 16,0 0-16,0 21 0,0-21 0,0 0 15,22 0-15,-22 0 0,0 0 16,21 0-16,1-21 0,-22 21 0,21-21 15,1-1-15,-1 1 0,0 0 16,1 0-16,-1-21 0,0 20 0,-21 1 16,22-21-16,-22 21 0,0-22 15,0 22-15,0 0 0,-21 0 0,0 0 16,0 0-16,-21 21 16,0 0-1,0 21 1,21 0-16,-21 0 0,21 0 0,0 22 15,0-22-15,0 0 0,0 0 16,0 21-16,0-20 0,0-1 0,0 0 16,21 0-16,-21 0 0,21 0 0,0-21 15,0 22-15,1-22 0,-1 0 16,0 21-16,21-21 0,-21 0 0,1 0 16,-1 0-16,0 0 0,21 0 15,-21-21-15,1-1 0,-1 22 0,0-21 16,0 0-16,21 0 0,-20 0 15,-1 0-15,0-22 0,0 22 16,-21-21-16,21 21 0,0-22 16,-21 22-16,22-21 0,-22 21 0,0-1 15,0 1-15,0 0 0,0 0 16,0 42 15,-22 21-31,22-20 0,-21-1 16,0 21-16,0-21 0,21 22 15,-21-1-15,21-21 0,-21 21 0,21-20 16,0 20-16,0-21 0,0 0 0,0 0 16,0 1-16,21-1 15,0-21-15,0 0 0,0 0 0,0 0 16,1 0-16,-1 0 16,21 0-16,-21 0 0,0 0 0,1-21 15,20-1-15,-21 22 0,0-21 16,0 0-16,1 0 0,-1 0 0,0-22 15,0 22-15,-21 0 0,0-21 16,0-1-16,0 22 0,0-21 0,0 21 16,0-22-16,0 22 0,-21-21 15,0 21-15,0 0 0,-22 21 0,22-22 16,0 22-16,0 0 0,0 0 16,-1 0-16,-20 0 0,21 22 0,0-1 15,0 0-15,-1 0 0,22 21 16,0-20-16,0 20 0,0 0 15,0-21-15,0 22 0,0-1 0,0-21 16,22 22-16,-1-22 0,-21 0 16,42 0-16,-21 0 0,0 0 0,1 1 15,20-1-15,-21-21 0,0 0 16,22 0-16,-1 0 0,-21 0 0,21 0 16,-20 0-16,20 0 0,0-21 15,-21-1-15,22 22 0,-22-21 0,21 0 16,-21 0-16,1-21 15,20 20-15,-21-20 0,0 21 0,0-21 16,-21-1-16,22 1 0,-1 0 16,-21-1-16,0-20 0,0 20 0,21 1 15,-21 0-15,0-1 0,21 1 16,-21 0-16,0-1 0,0 22 0,0 0 16,0 0-16,0 0 0,0 42 31,0 0-31,-21 21 0,21 1 15,-21-22-15,21 21 0,0 1 0,0-1 16,0 21-16,0-20 0,0-1 16,0 0-16,-21 22 0,21-22 0,0 1 15,0-1-15,0 0 0,0 1 16,0-22-16,0 21 0,21-21 16,-21 0-16,21 1 0,0-1 0,0 0 15,0-21-15,22 0 0,-22 21 16,0-21-16,0 0 0,22 0 0,-22 0 15,21-21-15,-21 21 0,0-21 16,22 0-16,-22-1 0,0 1 0,21-21 16,-20 21-16,-1-22 0,0 1 15,0 0-15,0-1 0,-21-20 0,0 21 16,21-22-16,-21 22 0,0-1 16,0-20-16,0 21 0,0-1 15,0 1-15,-21 21 0,21 0 0,-21-1 16,21 1-16,-21 21 0,0 0 15,21 21-15,-21 1 0,21-1 0,0 0 16,0 21-16,0 1 0,0 20 16,0-21-16,0 22 0,0-22 0,0 22 15,0-22-15,0 0 0,0 22 16,0-22-16,0-21 0,0 22 0,0-22 16,0 0-16,0 0 0,0 0 15,0 1-15,21-22 0,0 0 16,0 0-16,0 0 15,0 0-15,1-22 16,-1 1-16,0 0 0,0 0 0</inkml:trace>
  <inkml:trace contextRef="#ctx0" brushRef="#br0" timeOffset="10471.95">19748 1207 0,'0'0'0,"0"-22"0,0 1 16,0 0-16,-21 0 0,0 21 15,0 0-15,0 0 0,0 0 16,-1 0-16,22 21 0,-21 0 16,21 22-16,-21-22 0,21 21 0,0 0 15,0-20-15,0 20 16,0 0-16,0 22 0,0-22 0,0 0 16,0 1-16,0-1 0,0 0 15,0 1-15,0-22 0,0 21 0,0-21 16,0 1-16,0-1 0,0 0 0,0 0 15,-21-21-15,21 21 16,0-42 15,0 0-31,0 0 0,21 0 16,0-1-16,-21 1 0,21-21 16,1 21-16,-1-22 0,21 22 0,-21 0 15,22-21-15,-22 21 16,21-1-16,0 1 0,-20 21 0,20-21 15,-21 21-15,21 0 0,-20 0 16,-1 0-16,0 21 0,0 0 0,-21 1 16,0-1-16,21 0 0,-21 0 15,0 21-15,0-20 0,0-1 0,-21 0 16,0 21-16,0-21 0,0 1 16,-1-1-16,-20 0 0,0-21 0,21 21 15,-22 0-15,1-21 0,21 21 16,-22-21-16,1 0 0,21 0 15,0 0-15,-22 22 0,22-22 0,0 0 0,63-22 63,-20 22-63,-1-21 0,21 0 0,0 21 16</inkml:trace>
  <inkml:trace contextRef="#ctx0" brushRef="#br0" timeOffset="11488.37">20701 1524 0,'21'0'0,"-42"0"0,42-21 0,-21 0 16,0 0 0,0-1-16,-21 22 0,0 0 0,0 0 15,-1 0-15,1 0 0,0 0 16,-21 0-16,21 22 0,-22-1 0,1 0 15,21 0-15,-22 0 0,1 22 16,21-22-16,0 21 0,-22 0 0,22-20 16,21 20-16,-21-21 0,21 21 15,-21-20-15,21-1 0,0 0 0,0 0 16,0 0-16,21 0 0,0-21 16,0 0-16,1 0 0,-1 0 15,0 0-15,0 0 0,0 0 16,0 0-16,-21-21 0,22 21 15,-22-21-15,21 0 0,-21-21 16,21 20-16,-21 1 0,0-21 16,21 21-16,-21-22 0,0 22 0,0-21 15,21 21-15,-21-22 0,0 22 16,21 0-16,-21 42 31,0 0-31,0 22 0,0-22 16,-21 0-16,21 21 0,0-20 15,0-1-15,0 21 0,0-21 16,0 0-16,0 1 0,0-1 0,0 0 16,0 0-16,21-21 15,1 0-15,-1 0 0,0 0 16,0 0-16,0 0 16,0 0-16,1 0 0,-1-21 15,21 0-15,-21 0 0,0 21 16,1-22-16,20 1 0,-21 0 0,21-21 15,-20 21-15,20-1 0,-21 1 16,21 0-16,-20 0 0,20 21 0,-21-21 16,0 21-16,0 0 0,1 0 15,-1 21-15,-21 0 16,0 21-16,0-20 0,0-1 16,0 21-16,0-21 0,0 0 0,0 22 15,-21-22-15,21 0 0,-22 0 0,1 0 16,0 1-16,21-1 0,-21 0 15,0 0-15,0-21 0,21 21 16,0-42 15,21 0-15,0 0-16,0 0 16,0-1-16,0 1 15,1 0-15,-1 0 0,0 0 0,0-22 16,0 22-16,0-21 0,1 21 15,-22-22-15,21 22 0,0-21 0,0 21 16,-21 0-16,0-1 0,0 44 31,0-1-31,-21 0 0,0 21 16,0-21-16,21 22 0,0-22 16,-22 21-16,22-21 0,0 1 0,-21 20 15,21-21-15,0 0 0,0 0 16,0 1-16,21-1 15,1-21-15,-1 0 16,0 0-16,0 0 0,0 0 16,0 0-16,1 0 0,-1 0 15,0-21-15,0-1 16,0 22-16,-21-21 0,0 0 0,21 0 16,-21 0-16,22 0 0,-22-1 15</inkml:trace>
  <inkml:trace contextRef="#ctx0" brushRef="#br0" timeOffset="12403.63">11493 2815 0,'0'0'0,"0"-21"0,0 0 0,0 0 16,0 0-16,0-1 0,0 1 0,0 0 16,22-21-16,-22 21 0,0-1 15,21 1-15,-21 0 0,0 0 0,0 0 16,0 42 0,0 0-16,0 0 15,0 22-15,0-1 0,0 0 16,0 1-16,-21 20 0,-1-21 15,22 22-15,-21-1 0,21-20 0,0 20 16,-21 1-16,0-1 0,0 1 16,21-22-16,0 0 0,0 22 0,0-22 15,0-21-15,0 22 0,0-22 16,0 0-16,0 0 0,21-21 16,0-21-1,0 0-15,0 0 0,1 0 16,20-22-16,-21 22 0,0-21 15,0-1-15,22 1 0</inkml:trace>
  <inkml:trace contextRef="#ctx0" brushRef="#br0" timeOffset="12795.4">11853 2942 0,'0'0'16,"0"-21"-16,0 0 0,-21 21 31,21 21-31,-21 0 0,0 0 0,21 1 16,-21-1-16,-1 21 0,22-21 15,-21 22-15,21-22 0,0 21 0,0-21 16,0 22-16,0-22 0,0 21 16,0-21-16,0 0 0,0 1 15,21-1-15,1-21 0,-1 21 0,0-21 16,0 0-16,0 0 0,0 0 16,1 0-16,20-21 0,-21 21 0,0-21 15,22-1-15,-22 1 0,0 0 16,0 0-16,-21 0 0,0-22 0,21 22 15,-21 0-15,0-21 0,0 21 16,0-1-16,-21-20 0,0 21 0,0 0 16,0 0-16,-1-1 0,1 1 15,-21 21-15,21 0 0,0 0 0,-1 0 16,1 0-16,0 0 0,0 0 0,21 21 16,-21-21-1,21 22-15,0-1 0,0 0 16,0 0-16,21-21 0,0 21 15,0-21-15,22 0 0,-22 0 0,21 0 16,-21 0-16,22 0 0,-1 0 0</inkml:trace>
  <inkml:trace contextRef="#ctx0" brushRef="#br0" timeOffset="13128.21">12404 2900 0,'0'-21'16,"21"21"-1,-21 21 1,0 0-16,0 0 0,0 0 16,0 1-16,0-1 0,0 21 0,0-21 15,0 22-15,0-1 0,0 0 16,0 1-16,-21-1 0,21 21 0,0-20 16,0-1-16,0 22 0,0-22 0,0 21 15,0 1-15,0-22 0,0 22 16,0-1-16,0 1 0,0-1 0,0 1 15,-22-1-15,22-20 0,-21-1 16,21 0-16,0 1 0,0-22 0,0 0 16,0-42 15,0-22-31,0 22 16,0-21-16,0 21 0,0-22 0,21-20 15,-21 21-15,0-22 0,0 22 16</inkml:trace>
  <inkml:trace contextRef="#ctx0" brushRef="#br0" timeOffset="13424.05">12382 2985 0,'0'0'0,"0"-43"0,0 1 0,0 21 16,0-22-16,0 22 0,22-21 0,-22 21 16,21 0-16,0 21 0,0-22 15,21 22-15,-20 0 16,-1 0-16,0 0 0,0 22 0,21-22 15,-20 21-15,-1 0 0,21 0 16,-42 21-16,21-20 0,-21-1 0,0 0 16,0 21-16,0-21 0,0 1 15,0-1-15,-21 0 0,0 0 0,0 0 16,0-21-16,-1 21 0,1 1 16,0-22-16,0 0 0,0 0 0,0 0 15,-1 0-15,1 0 16,0 0-16,0-22 15,0 22-15,0-21 16,-1 0-16,1 21 0,0-21 16</inkml:trace>
  <inkml:trace contextRef="#ctx0" brushRef="#br0" timeOffset="13711.42">11388 2709 0,'0'0'0,"0"-21"31,21 21-31,0-21 0,21 0 16,-21 21-16,22-21 16,-1 0-16,0 21 0,1-22 0,-1 1 15,0 21-15,22-21 0,-22 21 16,1-21-16,-1 21 0,-21 0 0,21 0 15,-20 0-15,-1 0 0,0 0 16,0 0-16,0 0 0,0 0 16,1 0-16,-1 0 15,-21 21-15,21-21 0,0 0 0,0 0 16,22 21-16</inkml:trace>
  <inkml:trace contextRef="#ctx0" brushRef="#br0" timeOffset="14171.67">14097 2604 0,'0'-22'0,"0"44"0,0-65 16,0 22-16,0 0 0,-21 0 15,21 0-15,0-1 0,-21 1 16,21 42 0,-22 22-1,22-22-15,0 21 16,-21 1-16,21-1 0,0 21 0,0-20 15,0 20-15,0-20 0,0 20 16,0 1-16,0-22 0,0 21 0,0-20 16,0 20-16,0-20 0,0-1 15,0 0-15,0-21 0,0 1 16,0-1-16,0 0 0,0 0 0,21-21 47,1-21-47,-22 0 15,0 0-15,21-1 16,0 1-16,0 0 0,-21 0 0</inkml:trace>
  <inkml:trace contextRef="#ctx0" brushRef="#br0" timeOffset="14599.42">14499 2900 0,'0'0'0,"0"-21"0,0 0 16,0 42 15,0 0-31,0 0 0,0 0 16,0 0-16,0 1 0,0-1 15,-21 0-15,21 21 0,0-21 0,0 1 16,0-1-16,0 21 0,0-21 0,0 0 16,0 1-16,0-1 0,0 0 15,0 0-15,21-21 0,0 0 16,0 0-1,1 0-15,-1-21 0,0 21 16,0-21-16,-21 0 0,21 21 0,-21-22 16,21 1-16,-21 0 0,22 0 15,-22 0-15,0 0 0,0-1 0,0-20 16,0 21-16,0 0 0,-22-22 16,1 22-16,0 0 0,0 0 0,21 0 15,-21 21-15,0-21 0,-1 21 16,1 0-1,0 0-15,0 0 32,0 0-17,0 0-15,-1 0 16,1 0-16,0-22 0,0 22 16,0-21-16</inkml:trace>
  <inkml:trace contextRef="#ctx0" brushRef="#br0" timeOffset="14860.27">13843 2731 0,'0'-22'16,"21"22"-16,0 0 0,0 0 0,1-21 16,20 21-16,0 0 15,1 0-15,-1-21 0,0 21 0,1-21 16,-22 21-16,21 0 0,0 0 15,1-21-15,-22 21 0,21 0 0,-21 0 16,1 0-16,-1 0 0,0 0 16,-21 21 15,-21-21-31,0 21 0,-1-21 16,1 0-16,0 21 0,-21 0 15</inkml:trace>
  <inkml:trace contextRef="#ctx0" brushRef="#br0" timeOffset="17980.06">16235 2900 0,'0'0'0,"0"-21"0,0 0 16,0-1-16,21-20 0,-21 21 16,21-21-16,-21 20 0,0-20 0,0 0 15,0-1-15,21 1 0,-21 0 16,0-1-16,0 1 0,0 21 0,0-21 16,0 20-16,0 1 15,0 0-15,-21 21 16,21 21-1,0 0-15,-21 22 0,21-22 0,-21 42 16,21-20-16,0 20 0,0 1 16,0-22-16,0 22 0,0-1 0,-21 1 15,21-22-15,0 0 0,-22 22 0,22-22 16,0 0-16,-21-20 0,21 20 16,0 0-16,0-21 0,0 1 0,-21-22 15,21 21-15,-21-21 31,21-21-31,0-1 16,0 1-16,0 0 0,0 0 0,0-21 16,0 20-16,21 1 0,0-21 15,0 21-15,-21-22 0,22 22 0,-1-21 16,0 21-16,0 0 0,0-1 16,22 22-16,-22 0 0,0 0 0,0 0 15,0 0-15,22 0 0,-22 22 0,0-1 16,0 0-16,0 0 0,0 21 15,1-20-15,-22 20 0,0-21 0,0 21 16,0-20-16,0 20 0,-22-21 16,1 0-16,0 0 0,0 1 15,-21-1-15,20 0 0,1-21 16,0 0-16,-21 0 0,21 0 0,-1 0 16,-20 0-16,21 0 0,0 0 0,-22 0 15,22 0-15,0 0 0,0-21 16,0 21-16,0 0 0,-1-21 0,22 42 47,22-21-32,-22 21-15,21 0 0,0-21 0,21 21 16,-21-21-16,1 21 0,20-21 16,0 0-16,1 0 0,20 0 15,-21 0-15,1 0 0,20 0 0,-20 0 16,20 0-16,-21 0 0,1 0 15,20-21-15,-20 21 0,-1-21 0,0 0 16,1 0-16,-1 0 0,-21-1 16,21 1-16,-20 0 0,20 0 0,-21 0 15,0-22-15,-21 22 0,0 0 16,0 0-16,0 0 0,0 0 0,0-1 16,0 44 15,0-1-31,0 0 0,0 0 15,0 21-15,0-20 0,0 20 16,0-21-16,0 21 0,0-20 0,0 20 16,0-21-16,0 0 0,0 22 15,0-22-15,0 0 0,21 0 16,1-21-16,-1 0 0,0 0 16,0 0-16,0 0 0,0 0 15,1-21-15,-1 0 0,0 0 0,0-1 16,21 1-16,-20 0 0,-1-21 15,0 21-15,0-22 0,0 22 16,0-21-16,-21 21 0,0-22 0,0 22 16,22 0-16,-22 0 0,0 0 0,0-1 15,0 1-15,0 42 32,0 1-32,0-1 0,0 0 15,0 0-15,0 21 0,0-20 16,0 20-16,0-21 0,0 21 0,0-20 15,0 20-15,0-21 0,0 21 16,21-20-16,-21-1 0,21 0 0,0-21 16,0 21-16,0-21 0,1 0 15,-1 0-15,0 0 0,0 0 0,0 0 16,0 0-16,22 0 0,-22 0 0,0-21 16,0 21-16,0-21 0,1 0 15,-1-22-15,0 22 0,0-21 16,0 21-16,0-22 0,1 1 15,-22 0-15,21-1 0,0 1 0,-21-22 16,21 22-16,-21 0 0,21-22 16,-21 22-16,21 0 0,-21-22 0,0 22 15,0 21-15,0-22 0,0 22 16,0 42 0,0 0-16,0 22 0,0-22 15,0 42-15,0-20 0,0-1 16,-21 0-16,21 22 0,0-22 0,0 1 15,0-1-15,0 21 0,0-20 16,0-1-16,0 0 0,0 1 0,0-22 16,0 21-16,0-21 0,21 22 15,-21-22-15,22 0 0,-1 0 0,0-21 16,-21 21-16,21-21 0,0 0 16,0 0-16,1 0 0,-1 0 0,0 0 15,0 0-15,0-21 0,0 21 0,22-21 16,-22 0-16,0 0 0,0 0 15,0-22-15,1 22 0,-1-21 16,21-1-16,-21 1 0,0 0 16,1-22-16,-1 22 0,0-22 0,0 1 0,-21 21 15,21-22-15,0 1 0,1-1 16,-22 22-16,0-1 0,0 1 16,0 0-16,0 21 0,0 42 31,-22 0-31,22 21 0,-21 1 15,0 20-15,0-21 0,0 22 0,21-1 16,0 1-16,-21-1 0,-1 1 16,22-22-16,0 22 0,0-22 0,0 22 15,0-22-15,0 0 0,0-21 0,0 22 16,0-22-16,22 0 0,-22 0 16,21 0-16,0 1 0,0-22 0,0 0 15,0 0-15,1 0 0,-1 0 16,21 0-16,-21 0 0,0-22 15,1 22-15,-1-21 0,21 0 16,-21 0-16,0 0 0,1 0 0,-1-22 16,0 22-16,21-42 0,-21 20 15,1 1-15,-1 21 16,-21 0-16,0-22 0,21 22 0,-21 0 16,0 42-1,0 0-15,0 0 16,0 1-16,0-1 15,0 0-15,-21 0 0,21 21 0,-21-20 16,21-1-16,0 0 0,0 0 0,0 21 16,0-20-16,0-1 15,0 0-15,0 0 0,21-21 0,0 0 16,0 21-16,0-21 0,0 0 16,1 0-16,-1 0 0,0 0 15,0 0-15,0-21 0,-21 0 16,21 21-16,1-21 0,-1 0 0,0-1 15,-21 1-15,0 0 0,21-21 16,-21 21-16,0-1 0,0-20 0,0 21 16,0-21-16,0 20 0,0 1 15,-21 0-15,0 0 0,0 0 16,-1 0-16,1 21 0,0 0 0,-21 0 16,21 0-16,-1 0 0,1 21 15,0 0-15,0 21 0,21-21 16,0 1-16,0-1 0,0 21 15,0-21-15,0 0 0,0 1 0,0 20 16,21-42-16,0 21 0,0 0 16,1 0-16,-1-21 0,21 0 0,-21 0 15,22 22-15,-22-22 0,21 0 16,-21 0-16,0 0 0,1 0 0,20-22 16,-21 1-16,0 0 0,0 21 15,1-21-15,-1 0 0,0 0 16,0-1-16,0 1 0,0 0 0,22-21 15,-22 21-15,0-1 16,-21 1-16,0 42 31,0 1-31,0 20 16,0-21-16,0 0 0,0 0 16,0 22-16,-21-22 0,21 0 0,0 0 15,-21 0-15,21 1 0,0-1 0,0 0 16,0 0-16,0 0 15,0 0-15,0-42 47,0 0-31,0 0-16,0 0 0,0 0 16,21-1-16,-21 1 0,21 0 0,0-21 15,-21 21-15,21-22 0,1 22 16,-1-21-16,0-22 0,0 43 15,0 0-15,-21 0 0,21 21 16,1 0-16,-1 21 16,-21 0-1,21 0-15,-21 0 0,0 22 16,0-22-16,0 0 0,0 21 0,0-20 16,0-1-16,0 21 0,0-21 15,0 0-15,0 1 0,0-1 16,0 0-1,21-21 1,0 0 0,-21-21-16,0 0 15,21 21-15,-21-22 0,22 1 0,-1 0 16,-21 0-16,21-21 0,0 20 16,0-20-16,0 21 0,1-21 15,41-22-15,-42 43 16,22-21-16,-1-1 0,-21 22 0,21 0 15,1 0-15,-1 0 0,-21 21 16,0 0-16,1 0 0,-1 21 0,-21 0 16,0 21-16,0 1 0,0-1 0,0 0 15,0 1-15,0-1 0,0 0 16,0 1-16,-21-1 0,21 0 0,-22-21 16,22 22-16,0-22 0,0 0 15,0 0-15,0 0 0,22-21 47,-1 0-47,-21-21 0,0 0 16,21 21-16,0-21 0,-21 0 15,0 0-15,0-22 0,0 22 16,0 0-16,0 0 0,0-22 16,0 22-16,0-21 0</inkml:trace>
  <inkml:trace contextRef="#ctx0" brushRef="#br0" timeOffset="18355.84">18182 2836 0,'0'0'16,"21"0"0,0 0-16,22 0 0,-1 0 15,22 0-15,-1-21 0,1 21 0,-1 0 16,1 0-16,-1-21 0,22 21 16,-22-21-16,1 21 0,20 0 0,-20 0 15,-1-21-15,1 21 16,-1 0-16,-20 0 0,20-21 0,-20 21 15,-1 0-15,-21 0 0,21 0 0,-20-22 16,-1 22-16,-21 22 47,-21-22-47,-1 21 0,1 0 0,-21-21 16,0 21-16</inkml:trace>
  <inkml:trace contextRef="#ctx0" brushRef="#br0" timeOffset="19535.71">2815 5355 0,'0'0'0,"-21"-42"15,0 42-15,21-21 16,0 0-16,-21 21 0,21-22 16,0 1-16,0 0 0,21 0 0,0 0 15,-21-22-15,21 22 0,0 0 16,0 0-16,1 0 0,-1 0 0,21-1 15,-21 22-15,0 0 0,1 0 16,-1 0-16,0 0 0,0 43 16,0-22-16,0 21 0,1 1 0,-1-1 15,0 0-15,-21 1 0,0 20 16,0-21-16,0 22 0,-21-22 0,0 22 16,-22-22-16,22 22 0,-21-22 15,-1 0-15,22 1 0,-21-1 16,0 0-16,-1-21 0,1 1 15,0-1-15,20 0 0,-20-21 0,21 0 16,0 0-16,0 0 0,-1 0 16,1 0-16,0 0 0,21-21 0,0 0 15,-21-1-15,21 1 0,0 0 16,0 0-16,0 0 0,0 0 16,0-22-16,0 22 0,0 0 0,0 0 15,21 0-15,0-1 0,0 1 16,1 21-16,-1 0 0,0 0 15,21 21-15,-21-21 0,22 43 16,-1-22-16,-21 21 0,22-21 0,-22 22 16,0-1-16,0-21 0,0 22 15,0-1-15,-21-21 0,22 0 0,-22 22 16,0-22-16,0 0 0,0 0 16,21 0-16,-21 0 0,0 1 15,21-22 1,0 0-1,0-22 1</inkml:trace>
  <inkml:trace contextRef="#ctx0" brushRef="#br0" timeOffset="19735.59">3577 5673 0,'0'0'0,"0"-21"0,21 21 0,0 0 15,1 0 1,-1 0-16,-21 21 31,21-21-15,0 0 0,0 0-1</inkml:trace>
  <inkml:trace contextRef="#ctx0" brushRef="#br0" timeOffset="20447.32">4720 5228 0,'0'0'0,"0"21"15,0 1-15,0-1 16,0 21-16,0 0 0,0 1 0,0-1 16,0 0-16,-21 22 0,0-22 15,0 22-15,-1-1 0,1-20 0,0 20 16,0-21-16,0 1 0,0-1 16,-1 0-16,22-20 0,-21 20 0,21-21 15,-21-21-15,21 21 0,0-42 31,0 0-15,0 0-16,0 0 0,0-1 16,0-20-16,0 21 0,21-21 15,0 20-15,-21-20 0,22 0 16,-1 21-16,0-22 0,-21 22 0,21-21 16,0 21-16,0-1 0,1 22 15,-1 0-15,0 0 0,0 0 0,0 0 16,0 22-16,1-1 0,-1 21 15,0-21-15,0 0 0,0 22 0,0-22 16,1 21-16,-1-21 0,0 22 16,0-22-16,0 0 0,0 0 0,1 0 15,-1 1-15,0-22 0,0 21 16,0-21-16,0 0 0,1 0 0,20 0 16,-21 0-16,0 0 15,0 0-15,22-21 0,-22-1 0,0 1 16,0 0-16,22 0 0,-22-21 0,0 20 15,-21-20-15,0 21 0,21-21 16,-21-1-16,0 1 0,0 0 0,0-1 16,-21 1-16,21 0 0,-21-1 15,0 1-15,-22 21 0,22 0 0,0-22 16,0 22-16,21 0 16,-21 21-16,-1 0 0,1 0 31,21 21-31,0 0 0,0 0 15,0 1 1,0-1-16,21-21 16,-21 21-16,22-21 0,-1 0 15,0 0-15,0 0 0</inkml:trace>
  <inkml:trace contextRef="#ctx0" brushRef="#br0" timeOffset="21003.08">5948 5271 0,'21'0'16,"-42"0"-16,42 21 31,-42 0-31,21 0 16,-21 0-16,21 0 0,-22 1 0,22 20 15,0 0-15,0 1 0,0-1 16,0 0-16,-21 1 0,21-1 0,0 0 15,-21-21-15,21 22 0,0-22 0,0 21 16,-21-21-16,21 1 0,-21-1 16,21-42 15,0-1-31,0 1 16,0 0-16,0 0 0,0-21 15,0-1-15,0 22 0,0-21 16,0-1-16,0 1 0,0 0 0,0-1 15,0 1-15,0 0 0,0-1 16,0 22-16,0-21 0,21 0 0,0 20 16,0 1-16,0 0 0,1 21 15,-1 0-15,0 0 0,0 0 0,21 0 16,-20 21-16,-1 0 0,0 1 16,0 20-16,0-21 0,0 21 0,-21-20 15,22 20-15,-22 0 0,21 1 16,-21-1-16,0 0 0,0-21 15,0 22-15,0-1 0,0-21 0,0 0 16,0 22-16,0-22 0,0 0 16,0 0-16,0 0 15,-21-21 17,-1 0-32,1-21 0,0 21 15,0-21-15,0 0 0,0 0 16</inkml:trace>
  <inkml:trace contextRef="#ctx0" brushRef="#br0" timeOffset="21215.96">5651 5630 0,'0'-21'16,"22"21"-16,-1 0 15,0-21-15,0 21 0,0 0 16,0-21-16,22 21 0,-22 0 0,0-21 15,21 0-15,-20 21 0,-1 0 16,21-22-16,-21 22 0,0-21 0,1 21 16,-1 0-16,0-21 0,0 21 0,0-21 15,0 21-15,1 0 16,-1-21-16,0 21 0</inkml:trace>
  <inkml:trace contextRef="#ctx0" brushRef="#br0" timeOffset="21741.66">7239 5398 0,'0'0'16,"42"0"-16,-42-22 16,21 1-16,-21 0 15,0 0-15,0 0 16,0 0-16,-21 21 15,0 0-15,-21-22 0,21 22 16,-1 0-16,-20 0 0,21 0 16,-21 22-16,-1-1 0,22 0 15,-21 0-15,-1 0 0,22 0 0,-21 1 16,21-1-16,0 21 0,-1-21 16,1 0-16,21 1 0,0-1 0,0 0 15,0 0-15,21-21 16,1 0-16,-1 21 0,21-21 0,-21 0 15,22 0-15,-22 0 0,21 0 0,0 21 16,1-21-16,-1 0 0,0 22 16,-20-1-16,20-21 0,-21 21 0,0 0 15,0-21-15,1 21 0,-22 0 16,0 1-16,0-1 0,0 0 16,-22-21-16,1 21 0,0 0 0,0 0 15,0 1-15,-22-22 0,1 21 16,21-21-16,-21 0 0,-1 21 0,1-21 15,0 0-15,20 0 0,-20 0 16,21 0-16,-21 0 0,20 0 0,1 0 16,-21-21-16,21 21 0,0-21 0,-1-1 15,1 22-15,21-21 0,-21 21 16,21-21-16,-21 21 0,21-21 16</inkml:trace>
  <inkml:trace contextRef="#ctx0" brushRef="#br0" timeOffset="24459.57">9567 5863 0,'0'0'0,"-21"0"0,0 0 0,0 21 16,0-21-16,-1 22 0,1-22 15,0 0 1,21-22 0,0 1-1,21 0-15,0-21 0,22 21 16,-22-22-16,21 22 0,1-21 15,-1-1-15,0 1 0,1 0 16,-1-1-16,0 1 0,-21 0 0,22-1 16,-22-20-16,21 21 0,-21-1 15,-21 1-15,0 0 0,0 20 0,0 1 16,0 0-16,-21 21 16,0 0-16,0 0 0,-21 0 0,20 21 15,-20 0-15,21 1 0,-21-1 16,20 0-16,1 21 0,21-21 0,0 22 15,0-1-15,0 0 0,21 1 16,1-22-16,-1 21 0,21 1 16,-21-1-16,0 0 0,1-21 0,-1 22 15,0-22-15,0 0 0,0 21 16,-21-20-16,0-1 0,0 0 0,0 0 16,-21-21-1,0 0 1,0 0-16,0 0 0,-1 0 15,1-21-15,0 0 0,0 0 0,0-1 16,-22 1-16,22 21 0,0-21 0,0 0 16,0 0-16,0 21 0,21 21 47,0 0-47,21 0 0,0-21 0,0 21 0,0 1 15,0-1-15,1 0 0,-1 0 16,0 0-16,0 0 0,0-21 15,0 22-15,1-22 0,20 0 0,-21 0 16,0 0-16,0 0 0,1 0 16,-1 0-16,0 0 0,0 0 0,0-22 15,0 22-15,22-21 0,-22 0 16,0 0-16,0 0 0,0-22 0,1 22 16,-1-21-16,0 21 0,0-22 15,0 22-15,0-21 0,1 0 0,-22 20 16,21 1-16,-21 0 0,21 0 15,-21 0-15,21 21 16,0 0-16,0 0 0,1 0 16,-1 0-1,-21 21-15,0 0 16,0-42 31,0 0-32,0 0 1,-21 21-16,21-22 16,-22 22-16,1 0 15,0 0-15,0 0 16,0 22 0,0-22-16,21 21 0,0 0 0,0 21 15,0-21-15,-22 22 0,22-22 16,0 21-16,-21 1 0,21-1 0,0 0 15,0-21-15,0 22 0,0-1 0,0-21 16,0 0-16,0 1 0,21-1 16,1 0-16,-1-21 0,0 0 0,0 0 15,0 0-15,0 0 0,1 0 16,20-21-16,-21 21 0,21-21 0,1-1 16,-22 1-16,21 0 0,1 0 15,-22-21-15,21 20 0,-21 1 16,0-21-16,1 21 0,-1-22 0,0 22 15,-21-21-15,0 21 0,0 0 16,0-1-16,0 1 0,-21 0 0,0 21 16,-1 0-16,1 0 0,0 0 15,0 0-15,0 0 16,21 21-16,-21 0 16,21 1-16,0-1 15,0 0-15,0 0 0,21 0 16,-21 0-16,21 1 0,0-1 0,0 0 15,0 0-15,1 0 0,-1 0 16,0 1-16,0-1 0,0 0 0,0 0 16,1 0-16,-1-21 0,0 21 15,0-21-15,0 0 0,22 22 0,-22-22 16,0 0-16,0 0 0,0 0 16,22 0-16,-22 0 0,0-22 0,0 22 15,0-21-15,0 0 0,-21 0 0,22 21 16,-1-42-16,-21 20 0,0 1 15,21 0-15,-21 0 0,21-21 0,-21 20 16,0-20-16,0 21 0,0-21 16,0 20-16,0 1 0,0-21 0,0 21 15,0 0-15,0 42 32,0 0-32,0 0 0,0 0 15,0 0-15,0 1 0,0 20 16,0-21-16,0 21 0,0-20 0,0 20 15,0-21-15,0 0 0,21 22 16,-21-22-16,21 0 0,-21 0 16,22-21-16,-1 0 0,0 0 0,0 0 15,21 0-15,-20 0 0,-1 0 16,0 0-16,0-21 0,21 21 0,-20-21 16,-1 0-16,0-1 0,-21 1 15,21 0-15,0 0 0,-21 0 16,21 0-16,-21-1 0,0-20 0,0 21 15,0 0-15,0-22 0,0 22 16,-21-21-16,0 21 0,0-22 0,0 22 16,-22-21-16,22 21 0,0 0 15,0 21-15,-21 0 0,20 0 0,1 0 16,0 0-16,0 0 0,0 21 16,0 0-16,-1 0 0,1 0 0,21 22 15,0-22-15,-21 21 0,21 0 0,0 1 16,0-1-16,0-21 15,0 22-15,21-1 0,0-21 0,1 0 16,-1 0-16,0 1 0,21-1 16,-21-21-16,22 0 0,-1 0 0,0 0 15,-20 0-15,20 0 0,0 0 0,1 0 16,-22-21-16,21-1 0,-21 1 16,22 0-16,-22 0 0,21-21 0,-21 20 15,0-20-15,1 21 0,20-21 16,-42-1-16,21 1 0,0 0 0,0-1 15,-21 1-15,0 0 0,0-1 16,22 1-16,-22 0 0,0-1 0,0 22 16,0 0-16,0 42 15,0 0 1,0 22-16,0-22 0,-22 21 16,22 0-16,0 1 0,0-1 15,0 0-15,0 1 0,0-1 0,0 0 16,0 1-16,0-22 0,0 21 0,0 1 15,0-22-15,0 0 0,22 0 16,-1 0-16,0 0 0,0 1 0,0-22 16,0 0-16,22 0 15,-22 0-15,0 0 0,0-22 0,0 1 16,1 0-16,-1 21 0,0-21 0,0-21 16,0 20-16,0 1 0,-21-21 15,22 21-15,-1-22 0,0 22 16,-21-21-16,0 0 0,0-1 0,0 1 15,0 0-15,0-1 0,0 1 16,0 0-16,0-1 0,0 22 0,0 0 16,0 0-16,-21 42 15,21 0 1,-21 0-16,21 22 0,0-1 16,0 0-16,0-21 0,0 43 0,0-22 15,0-21-15,0 22 0,21-1 0,-21 0 16,21 1-16,0-22 15,-21 21-15,21-21 0,0 1 0,1-1 16,-22 0-16,21-21 0,0 21 16,0-21-16,0 0 0,0 0 15,1 0-15,-1 0 0,0-21 16,21 0-16</inkml:trace>
  <inkml:trace contextRef="#ctx0" brushRef="#br0" timeOffset="24967.27">14372 5165 0,'0'0'0,"0"-21"0,0-22 0,21 22 0,-21-21 16,0 21-16,0-1 0,0 1 16,0 0-16,0 42 15,0 0 1,0 1-16,0 20 0,-21 0 0,0 1 16,21-1-16,-21 21 0,0-20 15,21 20-15,-22-20 0,1-1 16,21 21-16,-21-20 0,21-1 0,-21 0 0,0 1 15,21-1-15,0-21 16,0 0-16,0 1 0,0-1 0,0 0 16,-21-21-16,-1 0 31,1-21-31</inkml:trace>
  <inkml:trace contextRef="#ctx0" brushRef="#br0" timeOffset="25791.93">13779 5588 0,'0'0'16,"-21"0"-16,0-21 0,42 21 31,0-21-31,1 21 0,20 0 16,-21 0-16,21-21 16,1 21-16,20-22 0,-20 1 0,20 21 15,-21-21-15,22 0 0,-1 0 0,1 0 16,-1-1-16,-20-20 0,20 21 15,1 0-15,-22 0 0,0-22 0,1 22 16,-1-21-16,0 21 0,-20-22 16,20 22-16,-42 0 0,0 0 0,0 0 15,0-1-15,-21 22 16,0 0 0,-1 43-16,22-22 0,-21 0 15,21 21-15,-21 1 0,21-1 16,0 0-16,0 1 0,0-1 0,-21 0 15,21 1-15,0-22 0,-21 21 16,21 1-16,-21-1 0,21-21 0,-22 21 16,22-20-16,0 20 0,-21-21 15,21 0-15,-21 0 0,21 1 16,0-44 15,0 1-31,0 0 16,0 0-16,21 0 15,0 0-15,1-22 0,-1 22 0,0 0 16,0-21-16,0 20 0,0 1 0,1 21 16,-1-21-16,0 21 0,0 0 15,0 0-15,-21 21 0,21 0 16,-21 1-16,0-1 0,0 0 16,22 0-16,-22 0 0,21 0 0,-21 1 15,21-1-15,-21 0 0,21 0 0,0 0 16,0 0-16,1 1 0,20-22 15,-21 21-15,21-21 0,1 0 0,-1 0 16,0 0-16,1 0 0,-22 0 16,21 0-16,1 0 0,-1-21 0,0-1 15,1 22-15,-22-21 0,21 0 16,-21 0-16,0 0 0,1 0 16,-1-22-16,0 22 0,-21 0 0,0-21 15,0 20-15,0 1 0,0-21 16,0 21-16,0 0 0,-21 21 15,0 0-15,-1 0 16,1 0-16,0 21 0,0 21 16,21-21-16,-21 0 0,21 22 0,0-22 15,0 0-15,0 0 0,0 0 16,0 1-16,0-1 0,21 0 0,0 0 16,0-21-16,0 0 0,22 21 15,-22-21-15,0 0 0,0 0 16,0 0-16,1 0 0,-1 0 0,0-21 15,0 21-15,0-21 0,0 0 16,1 21-16,-22-21 0</inkml:trace>
  <inkml:trace contextRef="#ctx0" brushRef="#br0" timeOffset="28847.82">17505 5652 0,'0'0'16,"0"21"-1,21-21 1,-21-21 0,21-1-16,-21 1 0,21 0 0,0 21 15,1-42-15,-1 21 0,0-1 0,21 1 16,-21 0-16,1-21 0,20 21 16,-21-22-16,21 1 0,-20 21 15,20-22-15,-21-20 0,0 21 16,0-1-16,1 1 0,-1-22 0,-21 22 15,0 0-15,0 21 0,0-22 16,0 22-16,0 0 0,-21 21 0,-1 0 16,1 0-16,0 0 0,0 0 15,0 21-15,0 21 0,21-20 0,0 20 16,0-21-16,0 21 0,0 1 16,0 20-16,0-20 0,21-1 0,0 0 15,0 1-15,-21-1 0,21 0 16,0-21-16,1 22 0,-22-22 15,0 21-15,21-21 0,-21 1 16,0-1-16,0 0 0,0 0 16,0 0-16,-21-21 15,-1 0-15,1 0 16,0 0-16,0 0 0,0-21 0,0 21 16,-1-21-16,1 0 0,0 0 15,0 21-15,0 0 16,21-22-16,0 44 31,0-1-31,0 0 16,21 0-16,0-21 0,0 21 0,0 0 15,1-21-15,-1 22 0,0-1 16,0-21-16,0 0 0,0 0 16,1 0-16,-1 0 0,0 0 0,0 0 15,21 0-15,-20 0 0,-1 0 16,21-21-16,-21 21 0,22-22 0,-22 1 15,0 0-15,21 0 0,-21 0 16,1 0-16,-1-1 0,0-20 0,21 21 16,-21 0-16,-21-22 0,22 22 15,-1-21-15,0 21 0,0 0 0,-21-1 16,0 1-16,0 0 0,0 0 16,0 42 15,0 0-16,0 0 1,0-42 47,0 0-48,0 0-15,0 0 16,0 0-16,0-1 15,0 1-15,-21 21 0,0 0 16,21-21-16,-21 21 0,-1 0 16,1 21-1,0-21-15,0 21 0,21 1 0,0 20 16,-21-21-16,0 21 0,21 1 16,-22-22-16,22 21 0,0 1 0,0-1 15,0-21-15,0 21 0,0-20 16,0 20-16,0-21 0,22 0 0,-1 0 15,0 1-15,21-22 0,-21 0 0,22 21 16,-1-21-16,0 0 0,1 0 16,-1 0-16,0 0 0,1-21 0,-1-1 15,0 1-15,1 21 0,-1-21 16,0 0-16,1 0 0,-1 0 16,-21-22-16,22 22 0,-22 0 15,0 0-15,0-22 0,0 22 0,-21-21 16,0 21-16,0 0 0,0-22 0,0 22 15,0 0-15,0 0 16,0 0-16,-21 21 16,0 0-16,21 21 0,0 0 15,-21 0-15,21 0 0,0 0 16,0 1-16,0-1 16,0 0-16,0 0 15,21 0-15,-21 0 0,21 1 0,-21-1 16,21 0-16,0 0 0,-21 0 15,22 0-15,-1 1 0,0-1 16,0 0-16,0 0 0,0-21 16,1 21-16,20 0 0,-21-21 15,0 0-15,0 0 0,1 0 16,20 0-16,-21-21 0,0 0 0,22 21 16,-22-21-16,0 21 0,0-21 15,21 0-15,-20-1 0,-1 1 0,0 0 16,0 0-16,0 0 0,0-22 15,-21 22-15,0 0 0,22 0 16,-22 0-16,21-22 0,-21 22 0,0 0 16,0 0-16,0 42 31,0 0-15,-21 0-16,-1 22 0,22-22 15,-21 0-15,21 0 0,0 22 0,-21-22 16,21 0-16,0 0 0,0 0 15,0 0-15,0 1 0,0-1 0,0 0 16,21 0-16,0 0 0,1-21 16,20 0-16,-21 21 0,0-21 15,22 0-15,-22 0 0,0 0 16,21 0-16,-21 0 0,1-21 0,-1 0 16,0 21-16,0-21 0,0 0 0,0 0 15,1 21-15,-1-43 0,0 22 16,-21 0-16,0 0 0,0-22 0,0 22 15,0-21-15,0 0 0,0 20 16,0-20-16,-21 0 0,0 21 0,-22-1 16,22 1-16,0 0 0,0 0 15,-22 21-15,22 0 0,0 0 0,-21 21 16,21 0-16,-22 0 0,22 1 16,0-1-16,0 21 0,0-21 15,-1 22-15,22-1 0,-21-21 0,21 21 16,0-20-16,0 20 0,0-21 15,21 21-15,1-20 0,-1-1 0,21 0 16,-21 0-16,22-21 0,-1 0 16,0 0-16,1 0 0,-1 0 0,0 0 15,1 0-15,-1 0 0,0-21 16,-21 0-16,22 21 0,-1-21 0,0-1 16,-20 1-16,20 0 0,0 0 0,-21-21 15,1 20-15,20 1 0,-21-21 16,0 0-16,0 20 0,1-20 15,-22 0-15,0-1 0,21 1 16,-21 0-16,0-1 0,0 22 0,0 0 16,0 0-16,0 0 0,0 0 15,0 42 1,0 0-16,-21 0 0,-1 21 16,22-20-16,0 20 0,-21 0 0,21 1 15,-21-1-15,21 0 0,-21 1 0,21-1 16,0 0-16,0-21 0,0 22 15,0-22-15,0 21 0,0-21 0,21 1 16,0-1-16,0-21 0,1 21 16,-1-21-16,0 0 0,0 0 0,21 0 15,-20 0-15,-1 0 16,0-21-16,21 21 0,-21-21 0,1-1 16,-1 1-16,0 0 0,0 0 15,0 0-15,0 0 0,1-22 16,-1 22-16,0-21 0,0-1 0,0 1 15,0-21-15,1 20 0,-1-20 16,-21 20-16,0-20 0,21 21 0,-21-1 16,0 1-16,0 0 0,0 20 0,0-20 15,0 21-15,-21 21 0,0 0 16,21 21-16,0 21 16,-22-20-16,22 20 0,-21 21 15,21-20-15,0 20 0,0-20 0,0 20 0,0-21 16,0 1-16,0 20 15,0-42-15,0 22 0,21-1 0,1-21 16,-1 22-16,0-22 0,21-21 16,-21 21-16,1 0 0,20-21 0,-21 0 15,21 0-15,-20 0 0,20 0 0,-21 0 16,21 0-16,-20 0 0,20-21 16,-21 0-16,0 0 0,0-1 15,22 1-15,-43 0 0,21 0 0,0-21 16,0-1-16,-21 1 0,21 0 15,-21-1-15,0-20 0,0 20 0,0-20 16,0-1-16,0 22 0,0 0 16,0-1-16,0 22 0,0 0 0,0 0 15,0 42 1,-21 0-16,21 0 0,0 22 16,0-1-16,-21 0 0,21 22 15,-21-22-15,21 22 0,0-22 0,-21 22 16,21-22-16,0 0 0,0 1 15,0-22-15,0 21 0,0-21 0,0 0 16,0 1-16,0-1 0,0 0 16,0 0-16,0-42 47,21 21-47,0-21 15,0 0-15,0-1 0,1 1 0,-1 0 16,0 0-16,0 0 0,21 0 15,-20-1-15,-1 1 0,0 0 0,0 0 16,0 21-16,0 0 0,1 0 16,-1 0-16,-21 21 15,0 0-15,0 0 0,0 1 16,0-1-16,0 0 0,0 0 0,0 0 16,-21 0-16,21 1 0,-22-22 0,1 21 15,0 0-15,-21-21 16,21 21-16,-1-21 0,1 0 0,0 21 15,0-21-15,0 21 0,0-21 16,-1 0-16,22-21 47,22 21-47,-1-21 0,21 21 0,-21 0 16</inkml:trace>
  <inkml:trace contextRef="#ctx0" brushRef="#br0" timeOffset="29623.91">22627 5271 0,'21'-22'0,"-42"44"0,63-44 0,-20 1 0,-1 0 15,0 0-15,-21 0 0,0 0 16,0-1-16,0 1 0,0 0 0,0 0 16,-21 21-16,0 0 0,-1 0 15,1 0-15,0 0 0,0 21 16,0 0-16,0 0 0,-1 22 0,1-22 15,0 0-15,0 21 0,0-20 16,0 20-16,21-21 0,0 0 0,-22 0 16,22 1-16,0-1 0,0 0 15,0 0-15,0 0 0,0 0 16,22-21-16,-1 0 16,0 0-16,0 0 15,0 0-15,0 0 0,1-21 16,-1 21-16,-21-21 0,21 0 0,0 0 15,0 0-15,-21-1 0,21 1 16,1 0-16,-22 0 0,21 0 0,0-22 16,-21 22-16,21 0 0,-21 0 15,21 0-15,-21 0 0,0-1 0,0 44 32,0-1-32,0 0 15,0 21-15,0-21 0,0 1 16,0 20-16,0-21 0,0 0 15,0 0-15,0 1 0,0-1 0,0 0 16,21 0-16,-21 0 0,43-21 16,-22 0-16,0 0 0,0 0 0,0 0 15,1 0-15,20 0 0,-21 0 0,0 0 16,0 0-16,1-21 0,20 21 16,-21-21-16,0 0 0,0 21 0,1-21 15,20-1-15,-21 1 0,0 0 16,0-21-16,1 21 0,-1-1 15,0 1-15,-21-21 0,0 21 0,0 0 16,0-1-16,0 1 0,-21 21 16,0 0-16,-22 21 15,22-21-15,0 22 0,0-1 16,-22 0-16,43 21 0,-21-21 0,21 1 16,0-1-16,0 0 0,0 0 15,0 0-15,21 0 0,1 1 0,-22-1 16,21 0-16,0-21 0,0 21 15,0-21-15,0 21 0,1-21 0,-1 0 16,0 21-16,0 1 0,0-22 0,-21 21 31,0 0-31,-21-21 16,0 0-16,0 0 16,0 0-16,-1 21 0,1-21 15,0 0-15,0 0 0</inkml:trace>
  <inkml:trace contextRef="#ctx0" brushRef="#br0" timeOffset="30583.36">11684 6668 0,'0'0'15,"0"-22"-15,0 1 0,0 0 0,0 0 16,0 0-16,0 0 0,-21 42 31,21 0-31,0 0 0,0 21 16,0 1-16,0-1 0,0 0 16,0 1-16,0 20 0,0-20 15,0 20-15,0 1 0,0-22 0,0 21 16,0-20-16,0 20 0,0-20 15,0-1-15,0 0 0,0 1 0,-21-22 16,21 0-16,0 0 0,0 0 16,0 0-16,-22-21 0,22-21 31,0 0-31,0 0 16,0 0-16,-21 0 0,21-22 0,0 22 15,0-21-15,0-1 0,0 22 16,21-21-16,1 0 0,-1-1 15,0 22-15,0-21 0,21 21 0,-20-1 16,20 22-16,-21 0 0,21 0 16,1 0-16,-22 0 0,21 0 0,-21 22 15,1 20-15,-22-21 0,0 21 16,0-20-16,0 20 0,0 0 0,0 1 16,-22-22-16,1 21 0,-21-21 0,21 22 15,0-22-15,-22 0 0,22 0 16,0 0-16,0 0 0,0-21 0,-1 22 15,1-22-15,0 0 16,0 0 0,21-22-1,0 1-15,0 0 16,21 0-16</inkml:trace>
  <inkml:trace contextRef="#ctx0" brushRef="#br0" timeOffset="31068.6">12150 7049 0,'0'0'0,"42"0"0,-21 0 16,0-22-16,0 22 0,1 0 0,-22 22 31,0-1-31,0 0 16,0 0-16,0 0 16,0 22-16,0-22 0,0 0 0,0 21 15,0-21-15,0 22 0,0-22 0,0 21 16,0-21-16,0 22 15,0-22-15,0 0 0,0 0 0,0 0 16,21 1-16,0-22 0,0 21 0,0-21 16,0 0-16,1 0 0,20 0 15,-21 0-15,0 0 0,22-21 0,-22-1 16,0 22-16,0-21 0,0 0 0,0 0 16,1 0-16,-22-22 15,0 22-15,21-21 0,-21 21 0,0-22 0,0 1 16,0 0-16,0-1 0,-21 1 15,-1 21-15,22-21 0,-21 20 0,0-20 16,-21 21-16,21 21 0,-1 0 16,1 0-16,0 0 0,0 0 15,0 0-15,0 21 0,21 0 16,0 0-16,-22 22 0,22-22 0,-21 0 16,21 21-16,0-20 0,0 20 15,0-21-15,0 0 0,21 0 0,1 1 16,-22-1-16,21 0 0,21 0 15,-21-21-15,0 0 0,1 0 0,-1 0 16,21 0-16,-21 0 0,0-21 0,22 0 16,-22 0-16,21-1 15,-21-20-15</inkml:trace>
  <inkml:trace contextRef="#ctx0" brushRef="#br0" timeOffset="31427.39">13102 6879 0,'0'0'0,"0"-21"0,0 0 16,0 0-16,0 0 0,0-1 15,0 44 1,0-1-16,0 0 16,0 0-16,0 0 0,0 22 0,0-22 15,-21 21-15,21 0 0,-21 1 0,21-1 16,0 0-16,0 1 0,0-1 16,0 0-16,0 1 0,0-22 15,0 21-15,0 1 0,0-22 0,0 21 16,0-21-16,0 0 0,0 1 15,0-1-15,0 0 0,21 0 16,0-21-16,0 0 16,0 0-16,1 0 15,-1-21-15,0 21 16,-21-21-16,0 0 31,0-1 0,0 1-15,0 0-16,0 0 16</inkml:trace>
  <inkml:trace contextRef="#ctx0" brushRef="#br0" timeOffset="33215.89">13377 6985 0,'0'0'15,"0"-21"-15,21 0 0,-21 0 16,0-1-16,0 1 16,0 0-16,0 0 15,0 42 16,0 0-31,0 0 16,0 22-16,0-22 0,-21 21 16,21 1-16,0 20 0,0-21 0,-21 22 15,21-1-15,-21-20 0,21 20 0,-21-20 16,21-1-16,0 0 0,0 1 16,0-1-16,0-21 0,0 0 0,0 0 15,0 1-15,0-1 0,21-21 0,0 0 16,0 0-16,0 0 0,1 0 15,20 0-15,-21-21 0,21 21 0,-20-22 16,20 1-16,-21 0 0,21 0 16,-20 0-16,-1 0 0,0-22 0,0 22 15,0 0-15,0 0 0,1-22 16,-1 22-16,-21-21 0,21 21 16,-21-22-16,0 22 0,21-21 0,0 21 15,0 0-15,-21-1 0,0 1 0,22 21 16,-22 21 15,0 1-31,0 20 16,0-21-16,0 0 0,-22 0 0,22 22 15,0-22-15,0 0 0,0 0 0,-21 22 16,21-22-16,0 0 0,0 0 16,0 0-16,0 0 0,0 1 0,0-1 15,0 0-15,0 0 16,21 0-16,1 0 15,-1-21-15,0 0 0,0 0 0,21 0 16,-20 0-16,-1 0 0,21 0 0,-21 0 16,0 0-16,1 0 0,-1 0 15,0 0-15,0-21 0,0 21 0,0-21 16,1 0-16,-22 0 16,21 21-16,-21-21 0,0-1 0,0 1 15,0 0-15,0 0 0,-21 0 16,21-22-16,-22 22 0,1-21 15,0 21-15,0-22 0,0 1 0,0 0 16,-1 21-16,1-22 0,0 22 0,0 0 16,0 21-16,21-21 0,-21 21 15,-1 0-15,1 0 0,21 21 16,0 0-16,-21 0 0,21 0 16,-21 22-16,21-1 0,0-21 0,0 22 15,0-1-15,0 0 0,0-21 0,0 22 16,0-22-16,21 21 0,0-21 15,22 1-15,-22-1 0,0-21 0,21 21 16,1-21-16,-22 0 0,21 0 0,0 0 16,-20 0-16,20 0 0,-21 0 15,21 0-15,-20-21 0,20 21 16,-21-21-16,0-1 0,0 1 0,1 0 16,-1 0-16,0 0 0,-21 0 15,21-1-15,-21 1 0,21-21 0,-21 21 16,21 0-16,-21-1 0,0 44 47,0 20-47,0-21 0,0 0 0,0 0 15,0 22-15,0-22 0,0 0 0,0 0 16,0 0-16,0 1 0,0-1 16,0 0-16,0-42 62,22 21-62,-22-21 0,21-1 16,-21 1-16,0 0 0,0-21 0,21 21 15,0-22-15,-21 22 0,0-21 0,0 21 16,21-22-16,0 22 0,-21-21 16,22 42-16,-1-21 0,0 21 0,0 0 15,0 0-15,0 21 16,-21 0-16,22 21 0,-22-21 15,21 22-15,-21-22 0,0 0 0,0 21 16,21-20-16,-21-1 0,0 21 16,0-21-16,21 0 0,-21 1 15,21-22 1,0 0 0,1 0-16,-22-22 0,21 1 15,0 0-15,0 0 0,0 0 16,-21 0-16,21-22 0,1 22 15,-1 0-15,-21-21 0,21-1 0,0 22 16,0-21-16,0 21 16,1-1-16,-1 1 0,0 21 0,0 0 0,0 0 15,0 21-15,-21 1 16,22 20-16,-22-21 16,0 0-16,0 22 0,0-22 0,0 0 15,0 0-15,0 0 0,0 0 16,0 1-16,0-44 47,-22 1-32,1 21-15,0-21 0,0 0 0,-21 0 16,-1 0-16</inkml:trace>
  <inkml:trace contextRef="#ctx0" brushRef="#br0" timeOffset="33483.74">13271 7091 0,'-42'21'0,"84"-42"0,-126 42 0,63-21 16,-1 0-16,44 0 16,20 0-16,-21 0 15,21-21-15,1 0 0,20 21 16,-20-21-16,20 21 0,-21-22 0,22 22 15,-1-21-15,-20 21 0,20-21 16,1 0-16,-22 21 0,22 0 16,-22-21-16,0 21 0,-21 0 0,1 0 15,-1 0-15,0 0 0,-42 0 32,0 0-32</inkml:trace>
  <inkml:trace contextRef="#ctx0" brushRef="#br0" timeOffset="34071.39">16827 7112 0,'0'0'0,"0"-21"0,0 0 16,0 0-16,0-1 15,0 1-15,0-21 0,0 21 0,0 0 16,0-1-16,0-20 0,0 21 0,0 0 16,0 0-16,0-1 0,0 1 15,0 0-15,0 42 31,0 0-31,0 22 0,0-22 16,0 21-16,0 1 0,0-1 16,0 21-16,0-20 0,22-1 0,-22 22 15,0-1-15,0-21 0,0 1 0,0 20 16,0-20-16,0-1 0,0 0 16,0-21-16,0 22 0,0-22 0,0 0 15,0 0-15,0 0 16,21-21-1,-21-21-15,21 21 16,0-21-16,0 0 0,-21 0 16,21-22-16,1 22 0,-1-21 15,0 0-15,21-1 0</inkml:trace>
  <inkml:trace contextRef="#ctx0" brushRef="#br0" timeOffset="34440.12">17293 7049 0,'0'0'0,"21"0"0,0 0 15,-21 21-15,0 0 0,0 0 16,0 21-16,0-20 0,0-1 0,0 21 16,0-21-16,0 22 0,0-22 0,0 21 15,0-21-15,0 0 0,0 1 16,0-1-16,0 0 0,0 0 0,22-21 16,-1 0-1,0 0-15,0 0 0,0 0 0,0 0 16,1-21-16,20 21 0,-21-21 15,21 0-15,-20-1 0,-1-20 16,0 21-16,0 0 0,-21-22 0,0 22 16,0-21-16,0 21 0,0-22 15,0 22-15,0 0 0,-21 0 0,0 0 16,0 21-16,-1 0 0,1 0 0,0 0 16,0 0-16,0 0 0,-22 0 15,22 0-15,0 0 0,0 0 0,21 21 16,-21-21-16,0 21 0,-1-21 15,1 0 1,0 0 0,0 0-16,0 0 15</inkml:trace>
  <inkml:trace contextRef="#ctx0" brushRef="#br0" timeOffset="34691.98">16722 7070 0,'21'0'32,"0"0"-32,0-21 0,21 21 0,-20 0 15,20 0-15,-21-22 16,21 22-16,1 0 0,-1 0 0,0-21 16,1 21-16,-1 0 0,0-21 15,1 21-15,-22 0 0,21 0 0,1-21 16,-22 21-16,21 0 0,-21 0 0,0 0 15,1 0-15,-1 0 0,0 0 16,0 0-16,0 0 0,0-21 16,22 21-16,-22 0 0,21 0 15</inkml:trace>
  <inkml:trace contextRef="#ctx0" brushRef="#br0" timeOffset="35043.81">19156 6752 0,'0'0'0,"0"-21"0,0 0 0,0 0 16,0 0-16,0-1 0,0 1 0,0 0 16,0 42 15,0 0-16,0 1-15,-21-1 0,-1 21 0,22 0 0,0 1 16,0-1-16,0 0 16,-21 1-16,21-1 0,0 0 0,-21 1 15,21-1-15,-21 0 0,21 1 0,0-1 16,0 0-16,0-20 0,0 20 16,0-21-16,0 0 0,0 0 0,0 1 15,0-1 1,21-21-16,0 0 15,0 0-15,1-21 0,-1-1 16,21 1-16,-21 0 0</inkml:trace>
  <inkml:trace contextRef="#ctx0" brushRef="#br0" timeOffset="35463.98">19558 7091 0,'0'0'0,"21"-21"16,0 0-16,-21-1 0,0 1 0,0 0 15,-21 21 16,0 21-31,0 0 16,21 1-16,-21-1 0,21 0 0,-22 0 16,22 21-16,0-20 0,0-1 15,0 21-15,0-21 0,0 0 0,0 1 16,0 20-16,22-21 16,-22 0-16,21 0 0,0-21 0,0 0 15,0 0-15,0 0 0,22 0 0,-22 0 16,21 0-16,-21 0 0,22-21 15,-22 0-15,0 0 0,0 0 16,0 0-16,1-1 0,-1 1 0,0 0 16,-21-21-16,0 21 0,0-22 15,0 22-15,0 0 0,0 0 0,0-22 16,0 22-16,0 0 0,-21 0 16,0 21-16,21-21 0,-22 21 0,1-21 15,0 21-15,0 0 0,0 0 0,0 0 16,-1 0-16,22 21 15,0 0-15,0 0 16,0 0 0,22 0-1,-1-21-15,0 0 16,0 0-16</inkml:trace>
  <inkml:trace contextRef="#ctx0" brushRef="#br0" timeOffset="35768.32">20087 6985 0,'0'0'0,"21"0"16,-21 21 0,21 0-16,-21 1 0,0-1 0,22 21 15,-22 0-15,21 1 0,0-1 16,-21 0-16,0 1 0,0 20 16,0-20-16,0 20 0,0-21 0,0 22 15,0-22-15,-21 22 0,0-22 16,-1 22-16,1-1 0,0-21 0,0 22 15,0-22-15,0 22 0,-1-22 0,1 0 16,0-20-16,0 20 0,0-21 16,21 21-16,-21-20 0,21-1 15,21-42 17,0-1-32,0 22 0,-21-42 15,21 21-15,0 0 0,-21-22 0,22 1 16,-1 0-16,-21-1 0,21-20 0,-21 21 15</inkml:trace>
  <inkml:trace contextRef="#ctx0" brushRef="#br0" timeOffset="36060.15">20151 7197 0,'0'0'0,"-43"-127"16,43 106-16,-21-22 0,21 22 16,0 0-16,0 0 0,0 0 15,0-1-15,0 1 0,21 0 16,0 0-16,1 21 0,20 0 0,-21-21 15,21 21-15,-20 0 16,20 0-16,-21 0 0,0 21 0,22 0 16,-22 0-16,0 0 0,-21 1 15,0-1-15,21 21 0,-21-21 0,0 0 16,0 1-16,0-1 0,-21 21 0,21-21 16,-21-21-16,0 21 0,-1 1 15,1-1-15,-21-21 0,21 0 0,0 21 16,-1-21-16,1 0 0,0 0 15,0 0-15,0 0 0,0 0 0,-1 0 16,1-21-16,0 0 0,0-1 16,0 1-16,0 21 0</inkml:trace>
  <inkml:trace contextRef="#ctx0" brushRef="#br0" timeOffset="36188.08">18986 6816 0,'0'0'16,"-21"0"-16,0-21 0</inkml:trace>
  <inkml:trace contextRef="#ctx0" brushRef="#br0" timeOffset="36371.69">19008 6731 0,'21'0'16,"21"-21"-16,-105 42 0,147-42 0,-41 21 0,20-21 16,-21 0-16,22 21 0,-1-22 15,1 22-15,-22-21 0,22 21 16,-1-21-16,1 21 0,-22 0 0,22 0 15,-22-21-15,0 21 0,-21 0 16,22 0-16,-22 0 0,0 0 0,0-21 16,0 21-16,1 0 0,-44 0 62,1 21-62,0-21 0</inkml:trace>
  <inkml:trace contextRef="#ctx0" brushRef="#br0" timeOffset="37551.08">2561 9779 0,'0'0'0,"-21"0"0,0 0 15,0-21-15,-1 21 0,1-21 16,0 21-16,0-21 0,0 21 0,21-22 16,0 1-16,0 0 15,0 0-15,0 0 0,21 0 16,0-1-16,21 22 16,-20 0-16,20 0 0,-21 0 15,21 0-15,1 0 0,-22 22 0,0-1 16,0 0-16,0 0 0,-21 21 15,0 1-15,0-1 0,0 0 0,-21 1 16,0-1-16,-21-21 0,-1 22 16,1-1-16,0-21 0,-1 21 0,1-20 15,0-1-15,-1 0 0,1 0 16,21-21-16,0 0 0,-22 21 0,22-21 16,21-21-1,0 0 1,21 21-16,22-21 15,-22 0-15,21-1 0,1 22 0,-1-21 16,0 0-16,22 21 0,-22 0 16,22 0-16,-22 0 0,21 0 0,-20 0 15,20 0-15,-20 21 0,-1-21 16,0 21-16,-21 1 0,1-1 0,-1 0 16,-21 21-16,0-21 0,0 22 15,0-22-15,-21 21 0,-1-21 0,1 22 16,0-1-16,-21-21 0,21 0 15,-22 1-15,1-1 0,0 0 0,-1 0 16,1-21-16,0 0 0,-1 0 16,1 0-16,21 0 0,-22 0 15,1 0-15,21 0 0,0-21 0,0 21 16,-1-21-16,1 0 0,0 21 16,0-22-16,21 1 0,0 0 15,-21 0-15,21 0 16,0 0-16,0-1 15,21 22-15,-21-21 0,21 21 16,0-21-16,0 21 0,1-21 16</inkml:trace>
  <inkml:trace contextRef="#ctx0" brushRef="#br0" timeOffset="37783.89">3492 10118 0,'0'0'15,"43"0"1,-43-21-16,21 21 0,0 0 16,0-22 15,0 22-16,1-21-15,-1 0 16</inkml:trace>
  <inkml:trace contextRef="#ctx0" brushRef="#br0" timeOffset="38543.87">5186 9800 0,'0'-63'16,"-21"42"-16,-1-1 0,22 1 15,-21 0-15,0 0 0,0 0 0,21 0 16,0-1-16,-21 22 0,0 0 15,21 22 1,0-1-16,0 21 0,0 0 16,0 1-16,0-1 0,0 22 15,0-22-15,0 21 0,0-20 0,-22 20 16,1-20-16,21-1 16,-21 21-16,0-20 0,0-1 0,0 0 15,21-20-15,0-1 0,-22 0 0,22 0 16,0-42 15,0 0-31,0 0 0,22-1 16,-22 1-16,21-21 0,0 21 0,-21 0 15,21-22-15,-21 22 0,21 0 0,-21-21 16,21 20-16,1 1 0,-22 0 16,0 0-16,21 21 0,0 0 0,0 0 15,0 21-15,0 0 16,1 0-16,-1 1 0,0 20 15,0-21-15,0 0 0,0 22 0,22-22 16,-22 21-16,21 0 0,-21-20 16,1-1-16,20 21 0,-21-21 0,0 0 15,0-21-15,22 22 0,-22-22 0,21 0 16,-21 0-16,22 0 0,-22-22 16,21 1-16,1 0 0,-22 0 0,21 0 15,-21-22-15,22 22 0,-22-21 16,0 21-16,0-22 0,-21 1 15,0 21-15,0-21 0,0-1 0,0 1 16,0-22-16,-21 22 0,0 0 16,0-1-16,-1 1 0,-20 0 0,21 21 15,-21-22-15,-1 22 0,22 21 0,0-21 16,-21 21-16,20-21 0,1 21 16,0 0-16,0 0 0,21 21 15,0 0-15,0 0 16,0 0-16,21-21 0,0 22 15,22-1-15,-22-21 0,21 21 16,-21-21-16,22 0 0</inkml:trace>
  <inkml:trace contextRef="#ctx0" brushRef="#br0" timeOffset="39080.08">6604 9525 0,'-21'0'16,"0"21"-16,21 0 0,-22 1 16,22-1-16,-21 0 0,21 21 0,-21 1 15,21-1-15,0 0 0,0 1 16,0-1-16,-21 21 0,21-20 0,-21-1 16,21 0-16,-21 1 0,-1-1 0,22-21 15,0 22-15,-21-22 0,21 0 16,-21 0-16,21 0 0,0-42 31,0 0-15,0 0-16,0 0 0,0-1 0,21 1 15,-21 0-15,0-21 0,21 21 16,1-22-16,-22 1 0,21 0 0,-21-1 16,0-20-16,21 20 0,0-20 0,0 21 15,-21-1-15,21-20 0,1 42 16,-1-22-16,-21 22 0,21 0 15,0 21-15,0 0 0,0 21 16,1 0-16,-1 22 0,0-1 16,0 0-16,0 1 0,0-1 0,-21 21 15,22-20-15,-22-1 0,21 0 16,-21 1-16,0-1 0,0 0 0,0 1 16,0-22-16,0 0 0,0 0 0,0 22 15,0-22-15,0 0 16,-21-42 31,-1 0-47,1 21 15,0-22-15,0 1 0,0 0 16</inkml:trace>
  <inkml:trace contextRef="#ctx0" brushRef="#br0" timeOffset="39295.96">6329 10054 0,'0'0'16,"21"0"15,0 0-31,0 0 0,0 0 0,1 0 16,-1 0-16,0 0 0,0-21 16,21 21-16,-20 0 0,-1-21 0,0 21 15,21-21-15,-21 21 0,1 0 16,-1-21-16,0-1 0,0 22 15,0 0-15,0-21 0,1 21 0,-1-21 16,21 21-16,-21-21 0,0 21 0</inkml:trace>
  <inkml:trace contextRef="#ctx0" brushRef="#br0" timeOffset="39861.31">7705 9716 0,'0'0'0,"0"-22"15,0 1-15,0 0 16,0 0-16,0 0 0,0 0 16,-22 21-1,1-22-15,0 22 0,0 0 0,0 0 16,-22 0-16,22 22 0,0-1 0,-21 0 15,21 0-15,-1 0 0,-20 0 16,21 1-16,0-1 0,0 21 0,-1-21 16,22 0-16,0 1 0,0-1 15,0 0-15,0 0 16,22-21 0,-1 0-16,0 0 0,21 0 15,-21 21-15,22-21 0,-22 0 0,21 0 16,-21 0-16,22 21 0,-22 1 0,21-22 15,-21 21-15,1-21 0,-1 21 16,0-21-16,0 21 0,0-21 0,-21 21 16,0 0-16,0 1 0,0-1 15,0 0-15,0 0 16,-21-21-16,0 21 0,-21 0 0,20-21 16,-20 22-16,21-22 0,-21 0 15,-1 21-15,1-21 0,21 0 16,-22 0-16,22 0 0,-21 0 0,21 0 15,0 0-15,-1 0 0,1 0 0,0 0 16,0 0-16,0 0 0,0-21 16,-1 21-16,1 0 0,0 0 15,21-22-15,0 1 32</inkml:trace>
  <inkml:trace contextRef="#ctx0" brushRef="#br0" timeOffset="42531.62">10393 9694 0,'21'0'15,"0"-21"1,0 0-16,0 0 15,1 0-15,-1 0 0,0-1 0,0 1 16,0 0-16,0-21 0,22 21 16,-22-1-16,0 1 0,-21-21 0,0 21 15,0 0-15,0-1 0,0 1 0,0 0 16,-21 21-16,0-21 0,0 0 16,-22 21-16,22 0 0,-21 0 0,21 0 15,-22 0-15,22 21 0,-21 0 16,21 0-16,-22 0 0,22 1 15,0-1-15,0 21 0,0-21 0,21 22 16,-22-22-16,22 21 0,0 0 16,0-20-16,0 20 0,22-21 0,-1 21 15,0-20-15,0-1 0,0 0 16,0 21-16,22-21 0,-22 1 0,21-1 16,-21 0-16,22 0 0,-22 0 0,0 0 15,0 1-15,0-1 0,-21 0 16,0 0-16,0 0 0,0 0 15,0 1-15,-21-22 0,0 0 0,0 21 16,0-21-16,0 0 0,-22 0 16,22 0-16,-21 0 0,21 0 15,-22 0-15,1 0 0,0 0 0,20-21 16,-20-1-16,0 1 0,21 0 16,-22 0-16,22 0 0,-21 0 0,21-1 15,-1 1-15,1 0 0,21 0 16,0 0-16,0 0 0,0-1 15,21 22 1,1 0-16,-1 22 0,0-1 16,21 0-16,-21-21 0,22 21 0,-22 0 15,21 0-15,-21 22 0,1-22 0,20 0 16,-21 0-16,0 0 0,0 1 16,1-1-16,-1-21 0,0 21 0,0 0 15,0-21-15,0 0 0,1 21 0,-1-21 16,0 0-16,0 0 15,0 0-15,0 0 0,1-21 0,-1 21 16,0-21-16,21 0 0,-21 0 16,1-1-16,-1 1 0,0 0 0,21 0 15,-21-21-15,1-1 0,-1 22 0,0-21 16,0-1-16,0 1 0,22 0 16,-22-1-16,0 22 0,0-21 15,21 21-15,-20 0 0,-1-1 0,0 1 16,0 21-16,0 0 0,0 0 15,1 0-15,-1 0 0,-21 21 16,0 1 0,0-1-1,0-42 32,0-1-31,0 1-16,0 0 15,-21 21-15,21-21 16,-22 21-16,1 0 16,21 21-1,-21-21-15,21 21 0,-21 0 0,0 22 16,21-22-16,0 21 0,0-21 16,0 22-16,0-22 0,-21 21 0,21 1 15,0-1-15,0-21 0,0 21 16,0-20-16,0-1 0,0 21 0,0-21 15,0 0-15,0 1 0,21-1 16,0-21-16,0 0 0,0 0 16,0 0-16,1 0 0,20 0 0,-21 0 15,21 0-15,-20-21 0,20-1 0,-21 1 16,21 21-16,1-21 0,-22-21 16,21 21-16,-21-1 0,22 1 15,-22-21-15,0 21 0,0 0 0,-21-22 16,0 22-16,0 0 0,0-21 15,0 20-15,0 1 0,0 0 16,-21 21-16,0 0 16,0 0-16,21 21 15,0 0-15,0 1 0,0-1 16,0 0-16,0 0 0,0 0 16,0 0-16,21 1 0,0-1 15,-21 0-15,0 0 0,0 0 0,21 0 16,-21 1-16,21-22 0,-21 21 15,0 0-15,22 0 0,-22 0 16,0 0-16,21-21 0,0 0 16,-21 22-16,21-22 0,0 0 15,0 0-15,1 0 0,-1 0 16,0 0-16,0 0 0,0 0 16,0 0-16,1 0 0,-1-22 15,0 22-15,0-21 0,0 0 0,0 0 16,1 0-16,-1 0 0,0-1 15,0 1-15,0-21 0,-21 21 0,21-22 16,1 22-16,-22-21 0,21 21 0,-21 0 16,0-22-16,0 22 0,0 0 15,0 42 17,0 0-32,0 0 15,0 1-15,0-1 0,-21 21 0,21-21 16,-22 22-16,22-22 0,-21 0 0,21 21 15,0-21-15,0 1 0,0-1 16,0 21-16,21-21 0,1 0 16,-1 1-16,0-22 0,0 0 0,21 0 15,-20 0-15,-1 0 0,21 0 16,-21 0-16,0 0 0,22 0 0,-22-22 16,0 22-16,0-21 0,0 0 0,1 0 15,-1 21-15,0-21 0,-21 0 16,0-22-16,0 22 0,0 0 15,0-21-15,0-1 0,0 22 0,0-21 16,0-1-16,-21 1 0,0 0 16,-1-1-16,1 1 0,0 21 15,0 0-15,0 0 0,-22-1 0,22 22 0,0 0 16,0 0-16,0 0 0,-22 22 16,22-1-16,0 0 0,0 0 0,0 21 15,0-20-15,-1 20 0,1 43 16,21-43-16,0 0 15,0 1-15,0-22 0,0 21 0,21-21 0,1 22 16,20-22-16,-21 0 0,21 0 16,-20 0-16,20 0 0,-21-21 15,21 0-15,-20 22 0,20-22 0,-21 0 16,21 0-16,-20 0 0,20 0 0,-21-22 16,21 22-16,-20-21 0,20 0 15,-21 0-15,0 0 0,22 0 0,-22-1 16,0 1-16,0-21 0,0 21 0,0-22 15,1 1-15,-1 0 16,0-43-16,0 43 0,0 21 16,-21-22-16,0 1 0,21 21 0,-21-22 15,22 22-15,-22 0 16,0 0-16,0 42 16,0 0-1,0 0-15,0 1 0,0 20 16,-22 0-16,22-21 0,0 22 0,-21-1 15,21 0-15,0 1 0,0-1 16,0 0-16,0 1 0,0-22 0,0 21 16,0-21-16,0 22 0,0-22 0,0 0 15,21 0-15,1 0 0,-22 1 16,21-22-16,0 0 0,0 21 0,0-21 16,0 0-16,1 0 0,-1 0 15,0 0-15,0 0 0,21 0 0,-20-21 0,-1-1 16,0 22-16,0-21 15,0 0-15,0 0 0,1 0 0,-1-22 16,0 22-16,0-21 0,0 0 0,-21-1 16,0 1-16,21 0 0,-21-1 15,22 1-15,-22 0 0,0-1 0,21 1 16,-21 0-16,0 20 0,0-20 0,0 21 16,0 0-16,0 42 31,0 21-31,0-21 15,0 22-15,0-1 0,-21 22 16,21-22-16,0 21 0,0-20 0,0 20 16,0-20-16,0-1 0,0 0 0,0 1 15,0-1-15,0 0 0,0-21 16,0 22-16,0-22 0,21 0 0,-21 0 16,21-21-16,0 21 0,0-21 0,0 0 15,1 0-15,-1 0 0,0 0 16,0 0-16,0 0 0,0-21 0,1 0 15,-1 0-15,0 0 0,0 0 0</inkml:trace>
  <inkml:trace contextRef="#ctx0" brushRef="#br0" timeOffset="43099.82">15282 9398 0,'0'0'15,"21"-21"-15,1 0 0,-1 0 0,0-1 0,-21 1 16,0 0-16,0 0 0,0 0 0,0 0 15,0-1-15,0 1 0,0 42 47,0 1-47,0-1 0,0 0 0,-21 21 16,21 1-16,-21-1 0,21 0 0,0 1 16,0 20-16,-22-21 0,22 1 15,0 20-15,0-20 0,0-1 0,0 0 16,0 1-16,0-1 0,-21 0 15,21-21-15,0 1 0,0-1 0,0 0 16,0 0-16,21-42 31,1 21-31,-1-21 16,0-22-16,0 22 0,0 0 16,22-21-16</inkml:trace>
  <inkml:trace contextRef="#ctx0" brushRef="#br0" timeOffset="43495.59">15769 9546 0,'0'0'16,"0"-21"-16,0 42 31,0 0-31,0 22 16,0-22-16,-21 0 0,21 0 0,-21 22 16,21-22-16,0 0 0,0 21 15,0-21-15,0 1 0,0-1 16,0 0-16,0 0 0,21 0 0,0 0 15,-21 1-15,21-1 0,0-21 16,1 0-16,-1 0 0,0 0 0,0 0 16,0 0-16,22-21 0,-22 21 15,0-22-15,21 1 0,-21 0 0,22 0 16,-22 0-16,0-22 0,0 22 0,-21-21 16,0 0-16,0-1 0,0 22 15,0-21-15,-21-1 0,0 22 0,-21-21 16,20 21-16,1 0 0,-21-1 15,0 1-15,20 0 0,1 21 16,-21 0-16,21 0 0,0 0 0,-1 0 16,1 0-16,0 0 0,0 0 15,0 21-15,0-21 0,-1 21 0,1-21 16,21 22-16,0-1 16,-21-21-1,0 0-15</inkml:trace>
  <inkml:trace contextRef="#ctx0" brushRef="#br0" timeOffset="43599.85">15282 9483 0,'0'-21'16,"0"-1"0</inkml:trace>
  <inkml:trace contextRef="#ctx0" brushRef="#br0" timeOffset="43727.29">15790 9313 0,'64'0'32,"-43"-21"-32,0 21 0,0 0 15,0 0-15,1 0 0,-1 0 0,0 0 16,-21-21-16,21 21 0,0 0 0,0 0 16</inkml:trace>
  <inkml:trace contextRef="#ctx0" brushRef="#br0" timeOffset="44180.03">17801 9250 0,'0'0'0,"21"-42"0,22-64 15,-43 85-15,21-1 16,-21 65 15,0-22-31,0 21 0,0 1 16,0-1-16,0 0 0,-21 1 0,21 20 15,0-21-15,0 22 0,-22-1 16,22-20-16,0 20 0,0-20 16,0-1-16,0 0 0,0-21 0,0 22 15,-21-22-15,21 0 0,0 0 16,0 0-16,-21 1 0,0-22 15,0 0 1,0-22-16,-1 22 16,22-21-16</inkml:trace>
  <inkml:trace contextRef="#ctx0" brushRef="#br0" timeOffset="45007.6">17357 9694 0,'0'0'0,"-22"0"16,44 0-16,20 0 15,-21 0-15,21 0 16,1 0-16,20 0 0,-20-21 0,20 0 16,1 21-16,-1-21 0,22 0 15,-22 0-15,22-1 0,-22 1 0,1 0 16,21 0-16,-22 0 0,1 0 0,-22-1 16,21 1-16,-20 0 0,-22 0 15,0 0-15,0 0 0,-21-1 0,0 1 16,0 0-16,0 0 0,0-21 15,-21 20-15,0 1 16,0 21-16,0 0 0,-1 0 16,1 0-16,0 21 0,0 1 15,0-1-15,0 21 0,21-21 0,0 22 16,-22-1-16,22 0 0,-21 1 0,21-1 16,0 0-16,0 22 0,0-22 15,-21 0-15,21 1 0,0-22 0,-21 21 16,21-21-16,0 1 0,0 20 0,0-21 15,0 0-15,0-42 32,21 0-17,0 21-15,0-21 0,1 0 0,-22-1 16,21 1-16,0 0 0,0-21 16,0 21-16,-21-1 0,21 1 15,1 0-15,-22 0 0,21 21 16,0 0-16,-21 21 15,21-21-15,-21 21 0,0 0 16,0 1-16,21 20 0,-21-21 0,21 0 16,-21 0-16,22 1 0,-1-1 15,-21 0-15,21 0 0,0 0 0,21 0 16,-20 1-16,20-22 0,-21 0 16,21 0-16,1 0 0,-22 0 0,21 0 15,1 0-15,-22 0 0,21-22 0,-21 1 16,22 21-16,-22-21 0,0 0 15,21 0-15,-21 0 0,1-1 16,-22-20-16,21 21 0,-21-21 0,0-1 16,0 22-16,0-21 0,0-1 0,0 22 15,0-21-15,0 21 0,-21 21 16,-1 0-16,1 0 0,0 21 16,0 0-16,21 21 15,0-20-15,-21 20 0,21-21 0,0 21 16,0-20-16,0 20 0,0-21 15,0 21-15,0-20 0,21-1 0,0 0 16,0-21-16,0 21 0,1-21 16,-1 0-16,21 0 0,-21 21 0,0-21 15,1 0-15,-1 0 0,0 0 16,0 0-16,0-21 0,0 21 0,1-21 16,-1 0-16,0 21 0,0-21 15,-21-1-15,0 1 0,21 0 16,0 21-16</inkml:trace>
  <inkml:trace contextRef="#ctx0" brushRef="#br0" timeOffset="45523.57">20807 9356 0,'0'0'0,"0"-21"0,21-1 15,-21-20-15,0 21 0,0 0 0,21 0 16,-21-1-16,21 1 0,0 21 16,1 21-1,-22 22-15,0-1 0,0 0 16,21 1-16,-21-1 0,0 22 15,0-1-15,0 1 0,0-1 16,0 1-16,0 20 0,0-20 0,0-1 0,0 1 16,-21-1-16,21 22 15,0-22-15,0 1 0,0 21 0,0-22 16,0 22-16,0-22 0,0 1 0,0-1 16,0 1-16,0-1 0,0-20 15,0-1-15,0 0 0,0 1 0,0-22 16,0 0-16</inkml:trace>
  <inkml:trace contextRef="#ctx0" brushRef="#br0" timeOffset="45872.37">20807 9779 0,'-21'-63'0,"42"126"0,-64-190 16,43 85-16,0-22 0,-21 1 15,21 20-15,0 1 0,0-21 0,0 20 16,0 1-16,21 21 0,1-22 0,-1 22 16,0 0-16,21 0 15,1 21-15,-1 0 0,0 21 0,1 0 0,-1 22 16,0-1-16,1-21 0,-1 21 16,0 1-16,1-1 0,-22 0 15,0 1-15,-21-22 0,0 21 0,0 1 16,0-22-16,-42 0 0,20 21 15,1-21-15,0 1 0,0-22 0,-21 21 16,20 0-16,1-21 0,0 0 16,-21 21-16,21-21 0,-1 0 0,1 0 15,0 0-15,0 0 0,0 0 16,21-21 0,0 0-16,0 0 0,21-1 15,0 1-15,0 0 0</inkml:trace>
  <inkml:trace contextRef="#ctx0" brushRef="#br0" timeOffset="47147.59">21675 9398 0,'0'0'0,"21"-21"0,21 0 16,-21 21-16,0-21 0,1-1 0,-1 1 16,-21 0-16,0 0 0,0 0 15,0 0-15,0-1 0,-21 1 16,-1 21-16,1-21 0,0 21 15,-21 0-15,21 21 0,-22 0 0,22 1 16,0-1-16,0 0 0,0 21 0,-1 1 16,1-1-16,0 0 0,0 1 15,0-1-15,21 0 0,0 1 16,0-1-16,0-21 0,0 21 0,0-20 16,0-1-16,0 0 0,21 0 15,0 0-15,0-21 0,0 0 0,1 0 16,-1 0-16,0 0 0,0 0 15,0 0-15,0-21 0,1 0 0,-1 0 16,0 0-16,0-1 0,0-20 16,-21 21-16,21-21 0,-21 20 0,22-20 15,-22 21-15,21-21 0,-21-1 0,0 22 16,0 0-16,0 0 0,0 0 16,0-1-16,0 1 0,0 42 31,0 1-31,0-1 0,0 0 15,0 0-15,0 21 0,-21 1 0,21-1 16,0 0-16,0 1 0,0-22 16,0 21-16,0 1 0,0-22 0,21 21 15,-21-21-15,21 0 0,0 1 0,0-22 16,0 21-16,1-21 0,-1 0 16,0 0-16,0 0 0,0 0 0,0 0 15,1 0-15,-1-21 0,21-1 16,-21 1-16,0 0 0,1 0 15,20 0-15,-21 0 0,0-22 0,0 22 16,1-21-16,-22-1 0,21 22 16,-21-21-16,21 21 0,-21-22 0,0 22 15,0 0-15,-21 21 16,0 0-16,-1 0 0,1 0 16,0 21-16,0 0 0,0 1 0,0-1 15,21 21-15,0-21 0,-22 0 16,22 1-16,0-1 0,0 21 0,0-21 15,22-21-15,-1 21 0,0 1 16,0-1-16,0-21 0,0 21 0,1 0 16,-1-21-16,0 21 0,0 0 0,0-21 15,0 22-15,-21-1 16,0 0-16,0 0 16,22-21-1,-1 0 1,0 0-16,0 0 15,0 0-15,0-21 0,1 0 16,20 21-16,-21-21 0,0-1 16,0 1-16,1-21 0,20 21 0,-21-22 15,21 1-15,-20 0 0,-1-1 16,0 1-16,21-21 0,-21 20 0,1 1 16,-1-22-16,-21 22 0,0-21 15,21 20-15,-21 1 0,0 0 16,0-1-16,0 22 0,0 0 0,0 0 15,-21 42 1,21 0-16,-21 0 0,21 0 16,-22 22-16,1-1 0,21 0 15,-21 1-15,21-1 0,0 0 0,-21 22 16,21-22-16,-21 1 0,21 20 0,0-21 16,0 1-16,0-1 0,0 0 15,0-20-15,0 20 0,21-21 0,0 0 16,0 0-16,0 1 0,22-22 15,-22 0-15,0 0 0,0 0 16,0 0-16,1 0 0,20 0 0,-21 0 16,0 0-16,0-22 0,1 22 15,-1-21-15,0 0 0,0 0 0,-21 0 16,21 0-16,0-1 0,-21-20 0,0 21 16,0 0-16,22 0 0,-22-1 15,0 44 1,0-1-1,0 0-15,0 0 0,0 0 0,0 0 16,0 22-16,0-22 0,0 0 0,0 0 16,0 0-16,0 1 0,0-1 15,0 0-15,21-21 0,0 0 32,0 0-17,-21-21 1,0 0-16,0-1 0,0 1 15,21 0-15</inkml:trace>
  <inkml:trace contextRef="#ctx0" brushRef="#br0" timeOffset="47347.87">23474 9250 0,'0'0'0,"0"-21"15,0 0 1,-21 21 62</inkml:trace>
  <inkml:trace contextRef="#ctx0" brushRef="#br0" timeOffset="47547.75">22775 9398 0,'0'0'0,"-21"0"0,0 21 0,0-21 15,42 0 17,0 0-32,0 0 0,0 0 0,1 0 15,-1 0-15,21 0 0,-21 0 16,22 0-16,-22 0 0,21 0 0,-21 0 15,22 0-15,-22 0 0,0 0 16,21-21-16,-21 21 0,22 0 16</inkml:trace>
  <inkml:trace contextRef="#ctx0" brushRef="#br0" timeOffset="49183.15">23897 9419 0,'0'-42'16,"0"21"0,-21 21-1,0 0-15,0 0 0,-1 0 16,1 0-16,0 21 0,0 0 16,0 0-16,0 0 0,-1 22 0,1-22 15,0 21-15,21 1 0,0-1 16,0-21-16,0 21 0,0 1 15,0-1-15,0-21 0,0 22 0,0-22 16,21 0-16,0 0 0,1 0 16,-1 0-16,0 1 0,21-22 0,-21 0 15,22 0-15,-1 0 0,0 0 0,-20 0 16,20 0-16,0-22 0,1 22 16,-22-21-16,21 0 0,-21 21 0,22-21 15,-22-21-15,0 20 0,0 1 16,0 0-16,0-21 0,1 21 15,-22-22-15,21 22 0,-21-21 0,0 21 0,21-1 16,-21 1-16,0 0 16,0 0-16,0 42 15,-21 0 1,21 22-16,-21-22 0,21 21 16,0-21-16,0 22 0,0-1 0,0-21 15,0 21-15,0-20 0,0-1 16,0 21-16,0-21 0,0 0 15,21-21-15,0 0 16,0 0-16,0 0 16,0 0-16,1 0 0,-1 0 15,0-21-15,-21 0 0,21 0 0,0 21 16,0-21-16,-21-22 0,0 22 16,22 0-16,-22-21 0,21 21 0,-21-22 15,0 22-15,0-21 0,0 21 16,21-1-16,-21 1 0,0 0 0,0 0 15,21 42 1,-21 0-16,0 0 0,0 1 16,0-1-16,0 21 0,0-21 0,0 0 15,0 22-15,0-22 0,0 0 16,0 21-16,21-20 0,-21-1 0,21-21 16,-21 21-16,0 0 0,22-21 0,-1 0 15,0 0-15,-21 21 16,21-21-16,0 0 0,0 0 0,1 0 15,-1 0-15,0-21 0,0 0 0,21 0 16,-20 0-16,-1-22 16,0 22-16,0 0 0,0-21 0,-21-1 15,21 1-15,1 0 0,-22-1 16,21 1-16,-21 0 0,21-22 0,-21 22 16,0-1-16,0 1 0,0 0 0,0-1 15,0 1-15,0 21 0,0 0 16,0 0-16,0 42 15,-21 0-15,0 0 0,-1 0 16,22 22-16,-21-1 0,0 0 16,21 1-16,0-1 0,0 0 0,0 22 15,0-22-15,0 0 0,0 1 16,0-1-16,21 0 0,0 1 0,1-22 16,-1 21-16,0-21 0,0 1 15,0-1-15,0 0 0,1 0 0,-1 0 16,0-21-16,0 0 0,0 0 0,0 0 15,1 0-15,-1 0 0,0 0 16,0 0-16,0-21 0,-21 0 16,21 0-16,-21 0 15,22-1-15,-22 1 0,0 0 0,0-21 16,0 21-16,0-22 0,0 1 0,0 21 16,0-22-16,0 22 0,0 0 15,0 0-15,-22 21 16,1 0-16,0 0 0,21 21 15,-21 0-15,0 22 0,0-22 0,-1 0 16,22 21-16,0-21 0,-21 1 0,21 20 16,0-21-16,0 0 15,0 0-15,0 1 0,0-1 0,0 0 0,21 0 16,1-21 0,-1 0-1,0 0-15,0 0 16,0-21-16,0 0 15,-21 0-15,0-1 0,0 1 16,22 0-16,-22 0 0,21 0 0,-21-22 16,0 22-16,0 0 0,21 0 15,-21 42 17,0 0-32,0 0 0,0 1 0,0-1 15,0 0-15,0 21 0,0-21 0,0 1 16,0-1-16,0 0 0,0 0 15,0 0-15,21 0 16,0-21 0,0 0-16,1 0 15,-1 0-15,0-21 16,0 0-16,0 0 16,0 0-16,-21 0 0,22-22 15,-22 22-15,21 0 0,-21 0 0,21-22 16,-21 22-16,0 0 0,21 0 15,-21 0-15,0 42 16,0 0 0,0 0-16,0 0 0,0 22 0,0-22 15,-21 0-15,21 21 0,0-20 16,0-1-16,0 0 0,0 0 16,0 0-16,0 0 15,21-21 1,0 0-16,-42-21 15,0 21 1,0-21-16,-22 21 0,1-21 16,0 0-16,-1 21 0</inkml:trace>
  <inkml:trace contextRef="#ctx0" brushRef="#br0" timeOffset="52375.56">12319 11324 0,'0'0'0,"-42"0"15,20 0 1,22 21-16,22-21 47,-1 0-47,0 0 0,0-21 0,0 0 15,0 0-15,22 0 0,-22 0 16,0-1-16,21-20 0,-20 21 0,-1 0 16,0 0-16,0-1 0,0 1 0,0 0 15,-21 0-15,0 0 16,0 0-1,-21 21-15,0 0 0,-21 0 0,21 0 16,-22 0-16,22 0 0,-21 0 16,-1 21-16,1-21 0,0 21 0,-1 0 15,22 21-15,-21-20 0,21 20 0,0-21 16,-1 21-16,22 1 0,0-22 16,0 21-16,0-21 0,0 22 0,22-22 15,-1 0-15,0 0 0,0 0 0,21-21 16,-20 0-16,20 22 15,-21-22-15,21 0 0,-20 0 0,20 0 16,-21 0-16,21-22 0,-20 22 0,-1 0 16,0-21-16,-42 21 31,0 0-15,-1 21-16,-20 1 0,21-1 0,0 0 15,0 0-15,-22 0 0,22 0 0,0 22 16,21-22-16,-21 0 0,21 21 15,0 1-15,0-22 0,0 21 0,0-21 16,0 22-16,21-22 0,-21 0 0,21 0 16,21 0-16,-20 1 0,-1-22 15,21 0-15,-21 0 0,22 0 16,-1 0-16,-21 0 0,21-22 0,1 1 16,-1 0-16,0 0 0,1 0 0,-1 0 15,0-22-15,22 22 0,-22 0 16,-21-21-16,22-1 0,-1 22 0,0-21 15,-20-1-15,-1-20 0,21 21 16,-42-1-16,21-20 0,-21 20 0,0 1 16,0 0-16,0-1 0,0 1 0,0 0 15,-21 21-15,0-1 16,21 1-16,-21 0 0,0 21 0,-1 0 16,1 21-16,0 0 0,21 22 15,0-1-15,-21 0 0,21 1 16,0 20-16,0-20 0,0 20 0,0-21 15,0 22-15,0-22 0,0 1 0,0 20 16,0-21-16,0 1 0,21-1 16,-21 0-16,0-20 0,21 20 0,0-21 15,-21 0-15,22 0 0,-1 1 0,0-1 16,0-21-16,0 0 0,22 0 16,-22 0-16,0 0 0,21 0 0,-21-21 15,22-1-15,-22 1 0,21 21 0,-21-21 16,22 0-16,-22 0 0,0 0 15,0-22-15,0 22 0,1 0 16,-1-21-16,0 20 0,-21 1 0,0-21 16,0 21-16,0 0 0,0-1 15,0 1-15,0 0 0,-21 21 16,0 0-16,-1 0 0,1 0 16,0 21-16,0 0 0,0 1 15,21 20-15,0-21 0,-21 0 0,21 0 16,0 22-16,0-22 0,0 0 0,0 0 15,0 22-15,0-22 0,21 0 16,0 0-16,0 0 0,21 0 16,-20-21-16,-1 0 0,0 0 0,0 0 15,21 0-15,-20 0 16,20 0-16,-21 0 0,0-21 0,0 0 16,22 21-16,-22-21 0,0 0 0,0 0 15,0 21-15,1-22 0,-1 1 16,-21 0-16,21 0 0,-21 0 0,21 0 15,-21-1-15,0 1 0,0 0 16,0 0 0,0 42-1,0 0-15,0 0 16,0 1-16,0 20 0,0-21 16,0 0-16,0 0 0,0 1 0,0-1 15,0 21-15,0-21 16,0 0-16,0 1 15,0-44 17,0 1-17,21 0-15,-21 0 0,0 0 0,21 0 16,-21-1-16,0 1 0,0 0 0,22 0 16,-22 0-16,21-22 0,-21 22 15,21 0-15,-21 0 0,0 0 0,21 21 16,0 0-16,-21-21 0,21 21 15,1 0-15,-1 21 0,0 0 16,0 0-16,-21 0 0,21 0 16,0 1-16,1-1 0,-1 0 15,-21 0-15,21 0 0,-21 0 0,21 1 16,-21-1-16,0 0 0,21 0 0,0 0 16,1-21-1,-1 0 1,0-21-16,0 0 15,0 0-15,0 0 16,1-1-16,-22 1 0,21 0 0,0 0 16,-21 0-16,21-22 0,0 22 15,-21 0-15,21 0 0,1 0 0,-1-22 16,-21 22-16,21 21 0,-21-21 16,21 0-16,0 21 15,-21 21-15,21 0 16,-21 0-16,0 1 0,0-1 15,0 21-15,0-21 0,0 0 16,0 1-16,22 20 0,-22-21 0,0 0 16,0 0-16,21 1 0,-21-1 0,21 0 15,-21 0-15,21 0 0,0 0 16,0 1-16,1-22 0,-1 21 0,0-21 16,0 0-16,0 0 0,22 0 15,-22 0-15,21 0 0,-21 0 16,22-21-16,-1 21 0,0-22 0,-21 1 15,22 21-15,-22-21 0,21 0 16,-21 0-16,1 0 0,-1-1 0,0-20 16,0 21-16,0 0 0,-21 0 0,0-22 15,0 22-15,0 0 0,0 0 16,0 0-16,0-1 0,-21 22 16,0 0-16,0 0 0,0 0 15,21 22-15,-22-22 0,1 21 16,0 0-16,21 0 0,0 0 0,0 0 15,0 1-15,0 20 0,0-21 16,0 0-16,0 0 0,0 1 16,0-1-16,21 0 0,0 0 0,1 0 15,-1 0-15,0 1 0,0-22 16,0 21-16,0-21 0,1 0 0,-1 0 16,0 0-16,0 0 0,0 0 0,0 0 15,1 0-15,-1 0 0,0-21 16,0 21-16,0-22 0,0 1 0,1 21 15,-22-21-15,21 0 0,-21 0 0,21 0 16,-21-1-16,0 1 0,0-21 16,21 21-16,-21 0 0,0-1 0,0 1 15,0 0-15,0 0 0,0 0 16,0 42 15,0 0-31,0 0 0,0 0 16,0 1-16,0-1 15,0 0-15,0 0 0,0 0 0,0 0 16,0 1-16,0-1 16,0 0-16,0 0 0,0-42 62,0 0-62,21 0 16,-21-1-16,0 1 0,0 0 15,21 0-15,1 21 0,-22-21 0,21 0 16,0-22-16,0 22 16,0 0-16,0 0 0,1 0 15,20 21-15,-21 0 0,0 0 0,0 0 0,1 0 16,-1 0-16,0 0 0,0 21 16,-21 0-16,21 0 0,-21 0 15,21 0-15,-21 1 0,0-1 16,0 0-16,0 0 0,0 0 15,0 0-15,0 1 16,22-22 0,-1 0-16,0 0 15,0 0-15,0 0 16,0 0-16,1 0 0,-1 0 16,0 0-16,0-22 0,0 1 15,0 0-15,1 0 0,-22 0 16,21 0-16,-21-22 0,21 22 15,-21-21-15,21-1 0,0 1 0,0 0 16,-21-22-16,22 22 16,-22 0-16,21-22 0,-21 22 0,0-22 0,0 22 15,0 0-15,0 20 0,0-20 16,0 0-16,0 21 0,0-1 16,0 1-16,0 42 31,-21 1-31,-1-1 0,22 0 15,-21 21-15,21 1 0,0 20 16,0-21-16,-21 22 0,21-22 0,-21 22 16,21-22-16,0 0 0,-21 22 0,21-22 15,0 1-15,0-1 16,0 0-16,0-21 0,0 1 0,0 20 16,21-21-16,0 0 0,0 0 0,0-21 15,1 22-15,-1-22 0,0 0 0,0 21 16,0-21-16,0 0 0,1 0 15,20 0-15,-21 0 16,0 0-16,0 0 0,1-21 0,-1 21 16,0-22-16,0 1 0,0 21 15,-21-21-15,0 0 16,21 0-16,1 0 0,-22-1 16,0 1-16,0 0 0,0 0 15,0 0-15,0 0 0</inkml:trace>
  <inkml:trace contextRef="#ctx0" brushRef="#br0" timeOffset="52626.97">16785 11282 0,'0'0'0,"21"0"15,0 0 1,1 0-16,-1 0 0,0 0 0,21 0 15,-21 0-15,1 0 0,20 0 16,-21 0-16,0 0 0,22 0 0,-22 0 16,0 0-16,0-21 0,0 21 0,0 0 15,1 0-15,-22-21 32,-22 21-17,1-22-15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1:32:31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1820 0,'0'0'0,"-21"-21"0,21 0 0,0 0 15,-21 0-15,21 0 0,0-1 16,0-20-16,0 21 0,-21 0 15,21 0-15,-21 21 0,-1 0 16,22 21 0,0 21-1,0-21-15,0 22 0,0 20 0,0-21 16,0 22-16,0-1 0,0 22 16,0-21-16,0 20 0,0 1 15,0 21-15,22 0 0,-22-1 0,21 1 16,0 0-16,-21 21 0,21 0 15,0 0-15,0 0 0,-21 21 0,22 0 16,-1 1-16,0-1 0,21 21 16,-21 0-16,1 1 0,-1 20 0,0-20 15,0 20-15,0 1 0,0 20 0,-21-20 16,22-1-16,-1 1 0,0-1 16,0 1-16,0 20 0,0-20 0,1-1 15,-1 1-15,0-1 0,0 1 0,0-1 16,-21 1-16,21-22 0,1 22 15,-22-22-15,0 0 0,21 1 16,0-1-16,-21-21 0,21 0 0,-21 1 16,0-22-16,21 0 0,-21-22 15,21-20-15,-21 21 0,0-43 0,0 1 16,0-22-16,22-21 0,-22 1 0,21-22 16,-21-22-16,0-20 0,0-21 15,0-1-15,0 1 0,0-43 16,0 21-16,0-42 0</inkml:trace>
  <inkml:trace contextRef="#ctx0" brushRef="#br0" timeOffset="2044.06">5757 1736 0,'21'0'46,"1"0"-30,-1 0-16,21 21 0,-21-21 16,0 0-16,22 0 0,-1 0 0,0 21 15,1-21-15,-1 0 0,0 0 16,22 21-16,-1-21 0,22 0 16,0 0-16,21 21 0,-22-21 0,22 0 15,21 0-15,-21 22 0,21-22 16,21 0-16,0 0 0,0 0 0,1 0 15,20 0-15,0 0 0,22 0 16,-22 0-16,22 0 0,20 0 0,-20 0 16,20 0-16,1 0 0,0 0 15,-1 0-15,22 0 0,0 0 0,0 0 16,-21 0-16,20 0 0,1 0 16,0 0-16,0-22 0,0 22 0,0-21 15,21 21-15,-22 0 0,1 0 16,-21 0-16,21-21 0,0 21 15,-1 0-15,-20 0 0,21 0 0,-21 0 16,20-21-16,-20 21 0,0 0 16,-22 0-16,22 0 0,-22 0 0,1 0 15,-22 0-15,1 0 0,-1 0 16,-21 0-16,-21 0 0,0 0 0,0 0 16,0 0-16,-21 0 0,0 0 15,-22 0-15,1 0 0,-21 0 0,-1 0 16,1 0-16,-22 0 0,0 0 15,1 0-15,-1 0 0,-21 0 0,0 0 16,0 0 0,-21 21 15,-21 0-31,0-21 0,21 21 16,-21 1-16,0-1 0,21 0 0,-21 21 15,-1-21-15,22 22 0,-21-1 16,21 0-16,0 1 0,0 20 0,-21-20 15,21 20-15,0 1 0,0 20 16,0-20-16,0 20 0,0 1 0,0 0 16,0-1-16,0 22 0,0-21 0,0 21 15,0 0-15,0-1 0,0-20 16,21 21-16,-21 0 0,0 21 16,0-21-16,21 21 0,-21 0 0,0 0 15,22 0-15,-22 0 0,0 0 16,0 0-16,0 0 0,0 0 0,0 0 15,0 0-15,0 0 0,0 0 16,0 0-16,0 0 0,0-22 0,0 22 16,0 0-16,0-21 0,0 21 0,0 0 15,0-21-15,0 21 0,0-21 16,0 21-16,0-21 0,0 0 0,0 21 16,0-22-16,0 1 0,0 0 0,0-21 15,0 21-15,0-1 0,-22 1 16,22-21-16,0 0 0,0-1 15,-21 1-15,21 0 0,0-1 0,0-20 16,0 20-16,0-20 0,-21 21 16,21-22-16,0 1 0,-21-1 0,21 1 15,0-22-15,0 21 0,-21-20 0,0-1 16,21 0-16,-22 1 0,1-1 0,21-21 16,-21 22-16,0-22 0,0 21 15,0-21-15,-1 0 0,1 1 0,-21-1 16,21 0-16,-22 0 0,22 0 0,-21-21 15,0 21-15,-1 1 0,1-22 16,0 0-16,-1 0 0,-20 21 0,20-21 16,-20 0-16,-1 0 0,1 0 0,-1 0 15,-20 0-15,20 0 16,-20 21-16,-22-21 0,21 0 0,-21 0 16,0 0-16,1 0 0,-1 0 0,0 0 15,0 0-15,-21 0 0,0 0 16,21 0-16,-21 0 0,0 0 0,0 0 15,0 0-15,0 0 0,0 0 0,-21 0 16,21 0-16,-21 0 0,0 0 16,0 0-16,-1-21 0,1 21 0,0 0 15,0 0-15,0 0 0,0 0 0,-1 0 16,22 0-16,-21 0 0,0 0 16,21 0-16,-21 0 0,21 0 0,0 0 15,0 0-15,-21 0 0,21 0 16,0 0-16,-21 0 0,21 0 15,0 0-15,0 0 0,0 0 0,0 21 16,21-21-16,-21 21 0,0-21 0,0 0 16,0 21-16,21-21 0,-21 21 15,21-21-15,0 0 0,0 22 0,-21-22 16,22 0-16,-1 21 0,0-21 0,0 0 16,0 0-16,0 21 0,22-21 15,-22 0-15,21 21 0,-21 0 0,22-21 16,-22 21-16,21-21 0,-21 0 0,22 22 15,-1-22-15,0 0 16,1 21-16,-1-21 0,0 0 0,22 0 16,-22 21-16,1-21 0,20 0 0,-21 0 15,22 0-15,-22 21 0,1-21 16,20 0-16,-21 0 0,22 21 0,-1-21 16,1 21-16,-1-21 0,1 0 0,21 22 15,-1-22-15,1 0 0,0 0 16,-1 0-16,22 0 0,-21 0 0,21 0 15,-1 0-15,1 0 0,0 0 16,0 0-16</inkml:trace>
  <inkml:trace contextRef="#ctx0" brushRef="#br0" timeOffset="3112.97">9186 3366 0,'0'0'0,"0"-22"0,0 1 15,-21 21 1,21 21 0,-21 1-1,21-1-15,-21 21 0,21-21 16,-21 22-16,21-1 0,0 21 0,0-20 15,0 20-15,0 1 16,0-1-16,0 22 0,0 0 0,0-1 16,0 1-16,0 21 0,0-22 15,0 22-15,0 0 0,0 21 0,0-21 16,0 21-16,0-21 0,0 21 0,0 0 16,0 0-16,-22 0 0,1 0 15,21 0-15,-21 0 0,21-21 0,0 21 16,-21 0-16,21 0 0,-21-22 0,21 1 15,0 0-15,0 0 16,-21-21-16,21 20 0,-22-20 0,22-21 16,0 20-16,0-20 0,-21-22 0,21 0 0,0 1 15,-21-1-15,21-21 16,0 0-16,0-63 16,0 21-16,0-21 0,0-1 15,0-20-15,0-1 0</inkml:trace>
  <inkml:trace contextRef="#ctx0" brushRef="#br0" timeOffset="4551.91">9292 3471 0,'0'0'0,"0"-21"0,0 0 0,-21 0 15,21 0-15,0 0 16,21 21 31,0 0-47,0 0 0,1 0 15,-1 0-15,21 0 0,-21 0 0,43 0 16,-22 0-16,22 0 0,20 0 16,1 0-16,0 0 0,-1 21 0,22-21 15,0 0-15,-21 0 0,42 0 16,-22 0-16,22 0 0,0 0 0,22 0 15,-22 0-15,21 0 0,-21 0 16,42 0-16,-21 0 0,22 0 0,-1 0 16,21 0-16,-20 0 0,20 0 0,-20 0 15,20 0-15,1 0 16,-1 0-16,1 0 0,-1 0 0,1 0 0,-22 0 16,21 0-16,-20 0 0,-1 0 15,-21 0-15,22 0 0,-22 0 16,0 0-16,-21 0 0,-21 0 15,0 0-15,-1 0 0,-20 0 0,-21 0 16,-1 0-16,1 0 0,-1 21 16,-21-21-16,1 0 0,-1 21 0,-21-21 15,0 21-15,1-21 0,-1 21 0,-21 1 16,0-1-16,0 0 16,0 0-16,0 0 0,-21 0 0,-1 1 15,1 20-15,21-21 16,-21 21-16,0-20 0,0 20 0,0 0 0,-1 1 15,1 20-15,0-21 16,0 22-16,21-1 0,-21 1 0,0-1 16,-1 1-16,22-1 0,0 1 0,-21-1 15,0 22-15,21-21 0,0 20 16,0 1-16,-21-22 0,21 22 0,0 0 16,0-1-16,0 1 0,0-21 15,0 20-15,0 1 0,0 0 0,0-22 16,0 22-16,0-1 0,0-20 0,0 21 15,0-22-15,-21 1 0,21 20 16,0-20-16,0 20 0,0-20 16,0 21-16,0-1 0,-21-20 0,21-1 0,-22 22 15,22-22-15,-21-20 16,21 20-16,0-20 0,-21 20 0,0-21 16,21 1-16,-21 20 0,0-20 0,-1-22 15,22 21-15,-21 0 0,0-20 16,0 20-16,0-21 0,-22 0 0,22 0 15,-21 1-15,21-22 0,-22 21 0,1 0 16,0-21-16,-1 0 0,-20 21 16,21-21-16,-22 0 0,22 0 0,-22 0 15,1 0-15,-1 0 0,1 0 0,-1 0 16,-20 0-16,-1 0 0,0 0 16,1 0-16,-22 0 0,21 0 0,-21 0 15,0 0-15,1 0 0,-22 0 16,21 0-16,-21 0 0,21 0 15,-21 0-15,0 0 0,21 0 0,-21 0 16,21 0-16,-21 0 0,0 0 0,21 0 16,-21 0-16,-21 0 0,21 0 15,0 0-15,0 21 0,0-21 0,-21 0 16,21 0-16,-21 21 0,21-21 16,0 0-16,0 0 0,0 0 0,0 22 15,0-22-15,21 0 0,-21 0 0,0 0 16,21 0-16,-21 0 0,21 0 15,1 0-15,20 0 0,-21 0 16,0 0-16,22 0 0,-1 0 0,0 0 16,1 0-16,-1 0 0,21 0 15,1 0-15,-1 0 0,22 0 0,-21 0 16,20 0-16,1 0 0,21 0 0,-22 0 16,22 0-16,0 0 0,0 0 15,0 0-15,0 0 0,-1 0 16,22-22 15,22 1-15,-1 21-16</inkml:trace>
  <inkml:trace contextRef="#ctx0" brushRef="#br0" timeOffset="5368.39">9948 2752 0,'-21'-21'0,"21"-1"16,0 1-16,-21 0 0,0 0 16,21 0-16,-21 0 0,-1-1 15,22 44 32,0-1-47,0 0 0,0 21 0,0-21 16,0 22-16,0-22 0,0 21 15,0 1-15,0-1 0,0 0 0,0 1 16,0-1-16,0 0 0,0 1 16,0-1-16,0-21 0,0 21 0,0-20 15,0-1-15,0 0 0,0 0 16,0 0-16,0-42 16,0 0-1,0-21-15,0 20 16</inkml:trace>
  <inkml:trace contextRef="#ctx0" brushRef="#br0" timeOffset="5637.01">9779 2625 0,'0'0'0,"-21"0"0,0 0 0,-1 0 0,22-21 31,22-1-31,-1 22 0,21-21 16,-21 0-16,22 21 0,-1-21 16,21 0-16,-20 0 0,-1 21 0,22-22 15,-22 1-15,0 21 16,-21 0-16,22 0 0,-22 0 0,0 0 16,0 0-16,-21 21 15,0 1-15,0-1 0,-21 0 16,0 0-16,0 0 15,0 0-15</inkml:trace>
  <inkml:trace contextRef="#ctx0" brushRef="#br0" timeOffset="5868.87">9800 3006 0,'21'0'15,"0"0"1,1 0-16,-1 0 16,0-21-16,0 21 0,0 0 0,0-22 15,1 22-15,-1-21 0,0 21 16,0-21-16,0 21 0,0 0 16,1 0-16,-1 0 0,-21-21 15,21 21-15,0 0 0,0 0 16</inkml:trace>
  <inkml:trace contextRef="#ctx0" brushRef="#br0" timeOffset="6300.32">10350 2985 0,'0'-22'16,"0"1"-1,0 0-15,22 21 0,-1-21 16,0 21-16,0 0 16,0 0-1,0 0-15,1 0 0,-1 0 0,-21 21 16,21-21-16,0 21 0,0 0 16,-21 1-16,0-1 0,21 0 0,-21 0 15,0 0-15,0 0 0,0 22 16,0-22-16,0 0 0,0 0 0,0 22 15,-21-43-15,21 21 0,0 0 16,0-42 15,0 0-31,0-1 0,0 1 0,0 0 16,0 0-16,0-21 0,0 20 16,0 1-16,0 0 0,0 0 15,0-21-15,0 20 0,0 1 0,21 0 16,1 0-16,-1 0 15,0 21-15,0 0 16,0 0-16,0 0 16,1 0-16,-1 0 0</inkml:trace>
  <inkml:trace contextRef="#ctx0" brushRef="#br0" timeOffset="6884.04">11345 3027 0,'0'0'16,"0"-21"-16,0 0 0,0-1 16,0 1-16,0 0 15,-21 21-15,0-21 0,0 21 16,0 0-16,-1 0 0,1 0 15,-21 0-15,21 0 0,0 21 16,-22-21-16,22 21 0,0 0 0,-21 1 16,20-1-16,1 0 0,0 21 15,0-21-15,21 1 0,0 20 0,0-21 16,0 0-16,0 22 0,0-22 16,0 0-16,0 0 0,21-21 0,-21 21 15,21-21-15,0 0 0,1 0 16,20 0-16,-21 0 0,0 0 0,0-21 15,22 0-15,-22 0 0,0 0 16,0-1-16,22 1 0,-22 0 0,0 0 16,-21 0-16,21 0 0,-21-1 0,21-20 15,-21 21-15,0 0 16,0 0-16,0-1 0,-21 22 31,21 22-15,0-1-16,0 0 15,0 0-15,0 0 0,0 0 16,0 1-16,0 20 0,0-21 16,0 0-16,0 0 15,0 1-15,0-1 0,0 0 16,21-21-16,0 0 0,1 0 16,-1 0-16,0 0 15,0-21-15,0 21 0,-21-21 16,21-1-16,1 1 0,-1 0 15</inkml:trace>
  <inkml:trace contextRef="#ctx0" brushRef="#br0" timeOffset="7627.7">11620 3006 0,'0'0'0,"0"-21"16,0-1-16,0 1 16,-21 21 15,21 21-16,0 1-15,0-1 16,0 0-16,0 0 0,0 0 16,0 0-16,0 1 15,0-1-15,-21 0 16,21 0-16,0 0 16,0 0-1,-21-21-15,0 0 16,21-21-1,0 0-15,0 0 16,0 0-16,0 0 0,0-1 16,0 1-16,0 0 0,0 0 15,0 0-15,0 0 0,21 21 0,0-22 16,-21 1-16,21 0 0,0 0 16,1 21-16,-1-21 0,0 21 0,0 0 15,0 0 1,0 0-16,1 0 0,-1 21 0,0-21 15,0 21-15,-21 0 0,0 0 0,21 1 16,0-1-16,-21 0 16,0 0-16,0 0 0,0 0 0,0 1 15,0-1-15,0 0 16,0 0-16,-21-21 31,21-21-15,0 0-1,0 0-15,0-1 16,0 1-16,21 0 0,-21 0 16,22 0-16,-1 0 0,0-1 15,0 1-15,0 21 0,0-21 0,1 0 16,-1 21-16,0 0 0,0 0 0,0 0 16,0 0-16,1 0 15,-1 0-15,-21 21 0,21 0 0,-21 0 16,0 1-16,0-1 15,0 0-15,0 0 0,0 0 0,0 0 16,0 1-16,0-1 16,0 0-16,0 0 15,0 0-15,-21-21 0,21-21 63</inkml:trace>
  <inkml:trace contextRef="#ctx0" brushRef="#br0" timeOffset="8076.44">12319 3090 0,'21'0'0,"0"0"16,0 0-1,1 0-15,-1 0 0,0 0 16,0 0-16,0 0 0,0 0 16,1-21-16,-1 21 0,0-21 0,0 21 15,0-21-15,0 21 0,1-21 16,-22 0-16,21-1 0,-21 1 16,0 0-16,0 0 15,-21 21 1,-1 0-1,1 0-15,0 0 16,0 0-16,0 21 0,0 0 0,-1-21 16,22 21-16,-21 1 0,0-1 0,0 0 15,21 0-15,0 0 0,0 0 16,0 22-16,0-22 0,0 0 0,0 0 16,0 0-16,0 1 0,0-1 15,0 0-15,21 0 0,0 0 16,0-21-16,1 0 0,-1 0 15,21 0-15,-21 0 0,0 0 0,1 0 16,-1 0-16,0 0 0,0 0 0,21-21 16,-20 21-16,-1-21 15,0 0-15,0 0 0,0-1 16,-21 1-16,0 0 0</inkml:trace>
  <inkml:trace contextRef="#ctx0" brushRef="#br0" timeOffset="11679.74">5842 4678 0,'-21'0'47,"0"0"-31,-1 0-1,22 21-15,-21 0 0,0-21 16,21 21-16,0 1 0,0-1 16,-21 0-16,21 0 0,0 0 15,0 0-15,0 22 0,0-22 16,21 0-16,0 0 0,-21 0 16,21-21-16,1 22 0,-1-22 15,0 0-15,0 0 16,0 0-16,0 0 15,1 0-15,-1-22 16,-21 1-16,21 21 0,-21-21 0,0 0 16,21 0-16,-21 0 15,0-1-15,0 1 0,0 0 0,0 0 16,0 0-16,0 0 0,0-1 16,-21 1-16,0 0 0,0 21 0,-1-21 15,1 21-15,0 0 0,0 0 16,0 0-16,0 0 0,-1 0 15,1 0-15,0 21 0,21 0 0,-21-21 16,21 21-16,-21 1 0,21 20 16,0-21-16,0 0 0,0 0 0,0 22 15,0-22-15,0 0 0,0 0 16,21 0-16,0 1 0,0-22 16,0 21-16,-21 0 0,22-21 0,-1 0 15,0 0-15,0 0 0,0 0 16,0 0-16,1 0 15,-1 0-15,-21-21 0,0 0 16,21 21-16,0-22 0,-21 1 0,0 0 16,0 0-16,0 0 0,0 0 15,0-1-15,0 1 0,0 0 16,0 0-16,-21 0 0,0 0 16,0 21-16,-1-22 0,1 22 15,0 0-15,0 0 16,0 0-16,21 22 15,0-1-15,-21 0 0,21 0 16,0 0-16,0 0 0,0 1 16,0-1-16,0 0 0,0 0 15,21 0-15,-21 0 0,21-21 0,0 22 16,0-22-16,0 0 16,1 0-16,-1 0 0,0 0 15,0 0-15,0 0 16,-21-22-16,21 1 15,1 0-15,-22 0 16,0 0-16,0 0 0,21-1 16,-21 1-16,0 0 0,0 0 15,0 0-15,-21 0 16,-1 21-16,1 0 16,0 0-16,21 21 15,-21-21-15,21 21 0,0 0 0,-21 0 16,21 0-16,-21 1 0,21-1 0,0 0 15,0 0-15,0 0 16,21-21 0,0 0-16,0 0 15,0 0-15,0 0 0,1 0 16,-1-21-16,-21 0 16,0 0-16,21 21 0,-21-21 0,0-1 15,0 1 1,0 0-16,0 0 0,0 0 15,0 0-15,-21 21 0,0-22 0,-1 22 16,1 0-16,0 0 16,0 0-16,0 0 0,0 0 15,21 22 1,-22-1-16,22 0 0,-21 0 16,21 0-16,0 0 0,0 1 15,0-1-15,0 0 0,0 0 0,0 0 16,21-21-16,-21 21 15,22 1-15,-1-1 16,0-21-16,0 0 16,0 0-16,0 0 0,-21-21 15,22-1-15,-1 22 0,-21-21 16,0 0-16,0 0 0,0 0 16,0 0-16,0-1 0,0 1 0,0 0 15,0 0-15,0 0 16,0 0-16,0-1 0,-21 22 0,-1-21 15,1 21-15,0 0 16,0 0-16,0 0 0,0 0 16,-1 0-16,1 21 15,21 1-15,0-1 16,0 0-16,0 0 0,0 0 0,0 0 16,0 1-16,0-1 0,0 0 15,0 0-15,0 0 0,0 0 0,21-21 16,1 22-16,-1-22 15,0 0-15,0 0 16,-21-22-16,21 1 16,0 21-16,-21-21 0,0 0 0,0 0 15,22 0-15,-22-1 16,0 1-16,0 0 16,0 0-16,-22 0 0,1 0 15,0 21-15,0 0 0,0-22 16,0 22-16,-1 0 15,22 22 1,0-1-16,0 0 0,-21 0 0,21 0 16,0 0-16,0 1 15,0-1-15,0 0 0,0 0 0,21 0 16,1 0-16,-22 1 16,21-22-16,0 0 15,0 0 1,0 0-1,-21-22 1,0 1 0,0 0-16,-21 21 62,21 21-46,0-42 62,0 0-62,21 0-16,-21 0 15,0-1 1,0 1-16,0 0 0,0 0 15,0 0-15,0 0 0,0-1 16,0 1-16,0 0 0,0 0 16,0 0-16,0 0 0,21-1 0,-21 1 15,0 0-15,22 0 16,-22 0-16,0 0 0,0-1 16,0 1-16,21 21 0,-21-21 15,21 0-15,0 0 0,-21 0 0,21-1 16,0 1-16,-21 0 0,22 0 15,-1 0-15,-21 0 0,21-1 0,0 1 16,0 0-16,0 0 16,-21 0-16,22 21 0,-1-21 0,-21-1 15,21 1-15,0 21 0,0-21 16,0 0-16,-21 0 0,22 21 0,-1-21 16,0-1-16,0 22 0,0-21 15,0 21-15,1-21 0,-1 21 0,0-21 16,0 0-16,0 21 0,0-21 15,1 21-15,20-22 0,-21 22 16,0 0-16,0-21 0,1 21 0,20 0 16,-21-21-16,0 21 0,0 0 15,1-21-15,20 21 0,-21 0 0,0-21 16,0 21-16,1-21 0,-1 21 16,0 0-16,0 0 0,0-22 0,0 22 15,1 0-15,-1 0 0,0-21 16,0 21-16,0 0 0,0 0 0,1 0 15,-1 0-15,0 0 0,0 0 16,0 0-16,0 0 0,1 0 16,-1 0-16,0 0 0,21 0 0,-21 0 15,22 0-15,-22 0 0,21 0 16,-21 0-16,22 0 0,-1 0 0,0 0 16,-20 0-16,20 0 0,0 0 15,1 0-15,-22 0 0,21 0 0,0 0 16,-20 0-16,20 21 0,-21-21 15,21 0-15,-20 0 0,-1 0 0,21 22 16,-21-22-16,0 0 0,1 0 16,-1 21-16,0-21 0,0 0 0,0 0 15,0 21-15,1-21 0,-1 0 0,0 21 16,0-21-16,0 0 0,0 21 16,1 0-16,-1-21 0,0 22 15,0-22-15,0 21 0,0-21 16,1 21-16,-1-21 0,0 21 0,0 0 15,0 0-15,0-21 16,1 22-16,-1-22 0,0 21 0,-21 0 16,21-21-16,0 21 0,0 0 15,1 0-15,-1 1 0,0-22 16,-21 21-16,21-21 0,0 21 0,0 0 16,1 0-16,-1 0 15,0 1-15,0-22 16,-21 21-16,0 0 0,21-21 0,0 21 15,1-21-15,-22 21 0,21 0 16,0 1-16,-21-1 16,0 0-1,21-21 1,-21 21 0,-21-21 171,0 0-171,0 0-16,-1 0 0,1 0 15</inkml:trace>
  <inkml:trace contextRef="#ctx0" brushRef="#br0" timeOffset="13924.09">8636 4572 0,'-21'0'0,"42"0"0,-63 0 0,20 0 16,1 0-16,0 0 15,0 0 1,0 0-1,21-21-15,0 0 32,21 21-17,0 0-15,0 0 16,0 0-16,1 0 0,-1 0 16,21-21-16,-21 21 0,22 0 0,-22 0 15,21 0-15,0 0 0,1 0 16,-22 0-16,21 0 0,1 0 0,-1 0 15,0 0-15,-21 0 0,22 0 0,-22 21 16,0-21-16,21 0 16,-20 0-16,-1 21 0,0-21 0,0 0 15,0 0-15,-21 21 0,21-21 16,1 0 0,-1 0-1,0 21 1,0-21 15,-21-21 16,0 0-31,0 0-16,0 0 0,0-1 15,0 1-15,0 0 16,0-21-16,0 21 0,0-1 0,0-20 15,0 21-15,0-21 0,0-1 16,0 22-16,0-21 0,0 21 0,0-1 16,0-20-16,0 21 0,0 0 15,0 0-15,0-1 0,0 1 16,-21 21 15,21 21-31,0 1 16,0-1-16,0 0 0,0 0 15,0 0-15,0 0 0,0 1 16,0 20-16,0-21 0,-21 0 16,21 22-16,0-22 0,0 21 0,0-21 15,0 0-15,0 22 0,0-22 0,-21 0 16,21 0-16,0 0 0,0 22 16,-22-22-16,22 0 0,0 0 15,0 0-15,0 1 0,0-1 16,0 0-16,-21 0 0,21 0 15,0 0 1,-21-21 0,21-21 15,0 0-15,0 0-16,0 0 0,0 0 15,0-1-15,0 1 0,0 0 16,0 0-16,0-21 0,0 20 0,0 1 15,21-21-15,-21 21 0,0-22 0,21 1 16,-21 21-16,0-21 0,0 20 16,0-20-16,0 21 0,0-21 0,0 20 15,0 1-15,0 0 0,0 0 16,0 0-16,0 42 47,0 0-47,0 0 0,0 22 0,0-22 15,0 0-15,0 21 0,0-21 16,0 22-16,0-1 0,0-21 0,0 22 16,0-22-16,0 0 0,0 0 15,0 21-15,0-20 0,0-1 0,0 0 16,0 0-16,0 0 16,0 0-16,-21-21 62,0 0-62,0 0 0,0 0 16,0 0-16,-22 0 0,22 0 15,-21 0-15,-1 0 0,1 0 0,0 0 16,-22 0-16,22 0 0,0 0 16,-22 0-16,22 0 0,-1 0 0,1 0 15,21 22-15,-21-22 0,20 0 0,1 0 16,0 0-16,0 0 15,42 0 17,0 0-32,0 0 15,22 0-15,-22 0 0,21 0 0,1 0 16,-1 0-16,0 0 0,1 0 16,-1 0-16,0 0 0,22 0 0,-22 0 15,0 0-15,1 0 0,-1-22 16,0 22-16,1 0 0,-22 0 0,21 0 15,-21 0-15,1 0 0,-1 0 0,0 0 16,-21 22 0,0-1-1,0 0 1,-21-21 0,0 0-16,21 21 0,-22-21 0,1 0 15,0 0-15,0 21 16,0-21-16,0 0 0,-1 0 0,-20 0 15,21 0-15,0 0 0,-22 0 0,22 0 16,0 0-16,-21 0 0,21 0 16,-22-21-16,22 21 0,-21-21 0,21 21 15,-22-21-15,22 21 0,0 0 16,-21-21-16,20 21 0,1 0 0,0 0 16,0 0-16,0 0 0,21-22 0,-21 22 15,-1 0-15,1 0 16,0 0-16,0 0 15,21 22 1,21-1 15,0-21-15,0 0-16,22 0 0,-22 0 0,21 0 16,1 0-16,-1 0 0,0 0 15,22 0-15,-22 0 0,0 0 0,22 0 16,-22 0-16,-21 0 0,22 0 0,-1 0 15,-21 0-15,0 0 0,1 0 16,-1 0 0,-21-21 15,0-1-15,0 1-16,0 0 15,-21 21-15,21-21 0,0 0 16,0 0-16,0-1 0,0-20 15,0 21-15,-22 0 0,22-22 0,-21 22 16,21-21-16,0 21 0,0 0 0,0-22 16,0 22-16,0 0 0,0 0 15,0 0-15,0-1 0,0 1 16,0 42 15,0 1-31,0-1 0,0 0 16,0 0-16,0 21 0,0-20 0,0 20 15,0-21-15,0 21 0,0 1 0,0-1 16,0-21-16,0 22 0,0-22 16,0 21-16,0-21 0,0 0 0,0 1 15,0-1-15,0 0 0,0 0 0,0 0 16,0 0 0,-21-21 62,0 0-78,0 0 0</inkml:trace>
  <inkml:trace contextRef="#ctx0" brushRef="#br0" timeOffset="18112.2">10033 11324 0,'21'0'15,"-21"-21"1,21 21-16,-21-21 0,0 0 16,0 0-16,0-1 15,0 1-15,0 0 0,0 0 16,-21 0-16,0 21 0,-21-21 16,20 21-16,-20 0 0,21 0 15,-21 0-15,-1 0 0,1 0 0,0 21 16,-1 0-16,1 0 0,0 21 0,-1-20 15,22 20-15,-21 0 0,21 1 16,21-1-16,0 0 0,-22 1 0,22-1 16,0 0-16,0 1 0,0-1 15,0-21-15,0 21 0,22-20 0,-1-1 16,0 0-16,-21 0 0,21-21 0,0 21 16,0-21-16,22 0 15,-22 0-15,0 0 0,0 0 0,0-21 16,22 21-16,-22-21 0,21 0 0,-21 0 15,22-1-15,-22-20 0,21 21 16,1-21-16,-1-1 0,-21 1 0,21 0 16,1-22-16,-22 22 0,21-22 15,-21 1-15,1 20 0,-1-20 0,0-1 16,0 22-16,-21-21 0,0 20 0,21 1 16,-21 0-16,0-1 0,0 1 15,0 0-15,0 20 0,0 1 0,0 0 16,0 0-16,0 42 15,0 0 1,0 0-16,0 1 0,0 20 0,0 0 16,0 1-16,0-1 0,-21 21 15,21-20-15,0 20 0,0 1 0,-21-22 16,21 22-16,-21-1 0,21-21 0,0 22 16,0-22-16,0 1 0,0-1 15,0 0-15,0 1 0,0-22 0,0 0 16,21 0-16,0 0 0,0-21 0,0 0 15,1 0 1,-1 0-16,0 0 0,0 0 0,21-21 16,-20 21-16,-1-21 0,21 0 0,-21 0 15,0-22-15,22 22 0,-22 0 16,0 0-16,0-22 0,0 22 0,1-21 16,-1 21-16,-21 0 0,0-22 15,0 22-15,0 0 0,-21 21 16,-1 0-16,-20 21 15,21 0-15,0-21 0,0 21 16,21 1-16,-22-1 0,1 0 16,42-21 15,1 0-31,20 0 0,-21-21 0,0 21 16,22-21-16,-22 21 15,21-22-15,-21 22 0,22 0 0,-22 0 16,0 0-16,0 0 0,0 0 0,0 22 15,1-1-15,-22 0 0,0 0 16,0 0-16,0 0 0,0 1 0,0-1 16,0 0-16,0 21 0,0-21 0,0 1 15,0-1-15,0 0 0,0 0 16,0 0-16,0 0 0,0 1 16,21-22-1,0 0-15,0-22 16,0 1-16,0 21 0,1-21 0,-1 0 15,0 0-15,0 0 0,0-1 16,0-20-16,-21 21 0,22-21 16,-1 20-16,0-20 0,0 21 0,-21-21 15,0 20-15,0 1 0,21 0 0,-21 0 16,0 0-16,0 42 16,0 0-1,0 0-15,0 22 0,-21-22 16,21 0-16,0 21 0,0-21 15,-21 22-15,21-22 0,0 21 0,-21-21 16,21 1-16,0-1 0,0 0 16,0 0-16,0 0 0,21-21 31,0 0-31,-21-21 16,21 0-16,-21 0 15,21 0-15,-21-1 0,22 1 0</inkml:trace>
  <inkml:trace contextRef="#ctx0" brushRef="#br0" timeOffset="18300.09">11345 11049 0,'0'0'0,"-21"0"0,0 0 0,0 0 16,0 0-1,-1 0-15,44 0 47,-1 0-31,0 0-16,0 21 0</inkml:trace>
  <inkml:trace contextRef="#ctx0" brushRef="#br0" timeOffset="19455.98">11684 11345 0,'-21'0'15,"21"-21"-15,0 0 0,0 0 16,0 0-16,0 0 16,0-1-16,0 1 0,0 0 15,21 21-15,0 0 0,0 0 0,0 0 16,1 0-16,-1 21 15,0 0-15,-21 1 0,0-1 0,21 0 16,-21 21-16,0-21 0,0 22 16,0-1-16,0-21 0,0 22 15,0-1-15,0-21 0,-21 0 0,21 22 16,0-22-16,0 0 0,0 0 16,21-21 15,0 0-31,0-21 0,1 0 0,-1 0 15,0-1-15,0-20 0,0 21 16,0 0-16,1-22 0,-1 1 0,0 21 16,-21-21-16,21 20 0,0-20 15,0 21-15,1 0 0,-22 0 16,0-1-16,0 44 31,0-1-31,0 0 0,-22 0 16,22 0-16,-21 22 0,21-22 0,-21 21 15,21-21-15,-21 22 0,21-22 16,0 0-16,0 21 0,0-21 0,0 1 16,0-1-16,0 0 0,21 0 0,0-21 15,0 0-15,1 21 0,20-21 16,-21 0-16,21 0 0,-20 0 0,20 0 16,0-21-16,1 21 0,-22-21 0,21 0 15,0 0-15,-20-1 0,20 1 0,-21 0 16,21-21-16,-20 21 0,-1-1 15,0-20-15,0 21 0,-21-21 16,0 20-16,0-20 0,0 21 16,0 0-16,0 0 0,0-1 0,0 1 15,-21 21 1,0 0-16,21 21 0,-21-21 16,-1 22-16,22 20 0,-21-21 0,21 0 15,0 22-15,-21-22 0,0 21 0,21-21 16,-21 22-16,21-22 0,0 0 15,0 21-15,0-21 0,0 1 0,0-1 16,0 0-16,21-21 16,0 0-16,0 0 0,0 0 15,1 0-15,-1 0 0,21 0 0,-21-21 16,0 0-16,22-1 0,-22 1 0,21 0 16,-21 0-16,22 0 0,-22 0 15,0-1-15,0-20 0,0 21 0,1 0 16,-22 0-16,0-22 0,0 22 0,0 0 15,0 0-15,-22 21 16,1 0-16,0 0 16,0 0-16,42 0 47,0 0-47,0 0 15,1 0-15,-1 0 16,0 0-16,0 0 0,0 0 0,0 21 15,1 0-15,-1 0 16,-21 0-16,0 1 0,0-1 16,0 0-16,0 0 0,0 0 15,0 0-15,0 1 0,0-1 0,0 0 16,0 0-16,0 0 0,0 0 16,21 1-1,0-22-15,0 0 0,0 0 16,1 0-16,-1 0 15,0 0-15,0 0 16,0 0-16,-21-22 16,21 22-16,-21-21 15,22 21-15,-22-21 0,0 0 16,21 0-16</inkml:trace>
  <inkml:trace contextRef="#ctx0" brushRef="#br0" timeOffset="19656.87">13652 11345 0,'0'0'0,"22"0"109</inkml:trace>
  <inkml:trace contextRef="#ctx0" brushRef="#br0" timeOffset="21228.53">14203 11642 0,'21'0'16,"0"0"-16,0 0 0,0 0 15,1-21-15,-1-1 0,0 22 0,0-21 16,0 0-16,0 0 0,1 0 16,20-22-16,-21 22 0,0 0 0,22-21 15,-22 21-15,21-22 0,-21 1 0,22 0 16,-22 20-16,0-20 0,21 0 15,-21-1-15,1 1 0,-1 21 0,-21-21 16,0 20-16,0-20 16,0 21-16,0 0 0,-21 21 15,-1 0-15,-20 0 0,21 0 16,0 0-16,0 21 0,-22 0 16,22 21-16,0-20 0,0 20 0,0 0 15,21-21-15,-22 22 0,22-1 0,0 0 16,0 1-16,0-1 0,22 0 15,-1 1-15,0-22 0,0 0 0,0 21 16,0-20-16,1-1 0,-1 0 16,0 0-16,0 0 0,0 0 15,-21 1-15,-21-22 32,0 0-32,0 0 0,0 0 15,-1-22-15,1 22 0,0-21 16,0 0-16,0 21 0,0-21 15,-1 21-15,1-21 0,0 21 0,21 21 32,0 0-17,0 0-15,0 0 0,0 1 0,21-1 16,0 0-16,1 0 0,-1 0 0,0 0 16,21-21-16,-21 22 0,1-22 15,20 0-15,-21 0 0,21 0 0,-20 0 16,20 0-16,0 0 0,1 0 0,-1-22 15,0 1-15,1 0 16,-1 0-16,0 0 0,1 0 0,-1-1 16,-21-20-16,21 21 0,-20-21 0,-1 20 15,0-20-15,0 0 0,-21-1 16,0 22-16,0-21 0,0 21 0,0-22 16,0 22-16,0 0 15,0 42 1,-21 0-16,21 1 0,0 20 15,-21-21-15,21 21 0,-21 1 16,21-1-16,0-21 0,0 22 0,0-22 16,0 21-16,0-21 0,0 0 15,0 1-15,0-1 0,21-21 16,0 21-16,0-21 0,0 0 16,0 0-16,22 0 0,-22 0 0,21-21 15,-21 0-15,22-1 0,-22 1 16,0 0-16,21 0 0,-20-21 0,-1 20 15,0 1-15,0-21 0,-21 21 0,0 0 16,21-22-16,-21 22 0,0 0 16,21 0-16,-21 42 31,0 0-31,-21 0 0,21 22 16,-21-22-16,21 0 0,0 21 15,0-21-15,0 22 0,0-22 0,0 21 16,0-21-16,0 1 0,0-1 15,0 0-15,0 0 0,21-21 0,0 0 16,1 21-16,-1-21 0,0 0 0,21 0 16,-21 0-16,1-21 0,-1 21 15,21-21-15,-21 0 0,0 0 0,22-1 16,-22 1-16,0-21 0,0 21 16,22-22-16,-43 22 0,21-21 0,0 21 15,-21-22-15,0 22 0,0 0 0,0 0 16,0 0-16,0 0 0,0 42 31,0 0-31,0 0 16,0 0-16,0 22 0,0-22 0,0 0 15,0 21-15,0-21 0,0 1 16,0 20-16,0-21 0,0 0 0,0 0 16,21 1-16,0-22 0,-21 21 0,21-21 15,1 21-15,-1-21 0,21 0 16,-21 0-16,0 0 0,1 0 0,20-21 15,-21 0-15,0 21 0,22-22 0,-22 1 16,0 0-16,21 0 0,-21-21 16,1 20-16,-1-20 0,0 21 15,0-21-15,-21 20 0,0-20 0,21 21 16,-21-21-16,0 20 0,0 1 16,0 42-1,0 1-15,-21-1 16,21 0-16,0 21 0,0-21 0,0 1 15,0-1-15,0 21 0,0-21 16,0 0-16,0 1 0,0-1 0,0 0 16,0 0-16,0 0 0,21-21 15,0 0-15,1 0 16,-1 0 0,0-21-16,0 0 0,0 21 15,0-42-15</inkml:trace>
  <inkml:trace contextRef="#ctx0" brushRef="#br0" timeOffset="21520.36">16954 10901 0,'0'0'0,"-21"0"0,0 0 0,0 0 16,0 0-16,0 0 0,21 21 31,0 0-31,0 0 0,0 1 0,0-1 16,21-21 15,0 0-31,-21-21 16,21-1-16,-21 1 0,0 0 15,0 0 1,0 0-16,-21 21 31,0 0-31,0 21 16,-1 0-16,22 0 15,0 0 1</inkml:trace>
  <inkml:trace contextRef="#ctx0" brushRef="#br0" timeOffset="21980.1">17653 10922 0,'0'0'0,"0"-21"0,0 0 16,0-22-16,0 22 0,0 0 15,0 0-15,0 0 0,0 0 0,-21 21 16,0 21 0,-1 0-16,22 0 15,0 21-15,-21 1 0,21-1 0,-21 22 16,21-1-16,0 1 0,0-1 15,-21 1-15,21 20 0,-21-20 16,21-22-16,0 22 0,-21-22 0,21 0 16,0 1-16,0-1 0,0-21 15,0 0-15,0 0 0,0 1 0,0-1 16,0-42 15</inkml:trace>
  <inkml:trace contextRef="#ctx0" brushRef="#br0" timeOffset="22156">16997 11578 0,'21'0'32,"0"0"-32,0 0 15,0 0-15,22-21 0,-22 21 0,21-21 16,1 21-16,-1-21 0,0 21 15,1-21-15,-1-1 0,0 22 0,1-21 16,-1 0-16,21 0 0</inkml:trace>
  <inkml:trace contextRef="#ctx0" brushRef="#br0" timeOffset="22880.1">17992 11197 0,'-22'0'15,"1"0"-15,0 0 16,0 21-16,0-21 0,0 22 16,-1-1-16,22 0 0,-21 0 0,0 0 15,0 22-15,0-22 0,0 0 16,21 21-16,0-21 0,0 22 0,0-1 16,0-21-16,0 0 0,0 22 0,0-22 15,0 0-15,0 0 0,21 0 16,0 1-16,21-22 0,-21 0 0,22 0 15,-22 0-15,21 0 0,1 0 16,-1-22-16,21 1 0,-20 0 16,20-21-16,-20 21 0,-1-1 0,21-20 15,-20 0-15,-1-1 0,0 1 0,-20-21 16,20 20-16,-21-20 0,-21 20 16,0-20-16,21-1 0,-21 1 0,0 21 15,0-22-15,0 22 0,0-22 0,0 43 16,0-21-16,-21 21 0,21-1 15,0 1-15,-21 21 0,0 21 16,21 1-16,-21-1 16,21 21-16,0 0 0,0 1 15,0-1-15,0 0 0,0 22 0,0-22 16,-22 22-16,22-22 0,0 22 16,0-1-16,-21-21 0,21 1 0,0-1 15,0 0-15,0-20 0,0 20 0,-21-21 16,21 0-16,0 0 0,-21 1 15,21-44 17,0 1-32,0 0 0,0 0 15,21 0-15,0-22 0,0 1 0,22 0 16,-22 21-16,21-22 0,-21 1 0,22 21 16,-1 0-16,-21-1 15,22 1-15,-22 21 0,0 0 0,21 0 16,-21 0-16,1 21 0,-22 1 0,21-1 15,-21 0-15,21 0 0,-21 0 16,0 22-16,0-22 0,0 0 0,0 21 16,-21-21-16,0 1 0,-1-1 0,22 0 15,-21 0-15,21 0 0,-21 0 16,21 1-16,-21-22 0,21-22 31,21 1-31,0 0 16,0-21-16,1 21 0,-1-22 0</inkml:trace>
  <inkml:trace contextRef="#ctx0" brushRef="#br0" timeOffset="23131.56">19177 10774 0,'0'0'0,"-42"0"0,-22 0 15,106 0 16,-20-21-15,20 21-16,-21 0 0,43 0 16,-22 0-16,0-21 0,1 21 15,20 0-15,-21 0 0,1-22 0,-1 22 16,0 0-16,1 0 0,-22 0 16,0 0-16,0 0 0,0 0 0,-42 0 31,0 0-31,0 0 0,-21 0 15</inkml:trace>
  <inkml:trace contextRef="#ctx0" brushRef="#br0" timeOffset="23380.19">19389 10732 0,'0'0'16,"-22"0"-16,22 21 15,0 0-15,0 0 0,0 0 16,-21 0-16,21 22 0,-21-1 0,21 0 15,0 1-15,0-1 0,-21 0 16,0 22-16,21-22 0,-21 1 0,21-1 16,0 0-16,0 1 0,-22-1 0,22-21 15,-21 21-15,21-20 0,-21-1 16,21 0-16,0 0 0,0 0 0,21-21 31,0-21-15,1 0-16,20 0 0,-21 0 0</inkml:trace>
  <inkml:trace contextRef="#ctx0" brushRef="#br0" timeOffset="23736.98">19727 11113 0,'0'0'0,"0"21"16,-21 0-1,0 0-15,0 0 0,21 0 0,-21 1 16,-1 20-16,1-21 0,21 0 0,0 22 15,-21-22-15,21 0 0,0 21 16,0-21-16,0 1 0,0-1 16,21 0-16,0-21 0,1 0 0,-1 0 15,21 0-15,-21 0 16,0 0-16,22-21 0,-22 0 0,21-1 16,-21 1-16,1 0 0,-1 0 0,0-21 15,0 20-15,0 1 0,-21-21 16,0 21-16,0-22 0,0 22 0,0-21 15,-21 21-15,0 0 0,0-1 0,0 22 16,-1 0-16,1 0 0,0 0 16,0 0-16,0 0 0,-22 0 0,22 22 15,0-1-15,21 0 16,0 0-16,0 0 0,0 0 16,21 1-16,0-22 15,1 0-15,20 0 0</inkml:trace>
  <inkml:trace contextRef="#ctx0" brushRef="#br0" timeOffset="23955.4">20362 11261 0,'0'21'16,"0"-42"15,-21 21-16,21-21-15,-21 21 32,0 0-17,21 21-15</inkml:trace>
  <inkml:trace contextRef="#ctx0" brushRef="#br0" timeOffset="26405">21272 11367 0,'0'0'0,"-21"21"0,-21-21 0,-43 21 15,64 0-15,0-21 16,0 21-16,0 0 16,21 1-1,21-22 17,0-22-32,21 22 0,-21-21 15,22-21-15,-1 21 0,22-22 16,-22 22-16,21-21 0,1 0 0,-1-22 15,-20 22-15,20-1 0,1 1 0,-22-21 16,0 20-16,-20-20 0,-1 20 16,0-20-16,-21-1 0,0 1 0,0-1 15,-21 1-15,0 21 0,-1-22 16,1 22-16,0-1 0,-21 1 0,21 21 16,-1 0-16,1 0 0,-21 21 0,21 0 15,0 21-15,-22 0 0,22 21 16,0 1-16,0 41 0,-22-20 0,22 20 15,0 1-15,0 21 0,-21 0 16,20 0-16,1-1 0,-21 22 16,21-21-16,0 21 0,-1-21 0,1 21 15,21 0-15,-21 0 0,21 0 16,-21 0-16,0 0 0,21 0 0,0-21 16,-21 21-16,-1 0 0,22-21 0,-21 0 15,21-22-15,0 1 0,0 0 0,0-22 16,0 1-16,0-22 0,0-21 15,21 0-15,1 0 0,-1-21 0,21 0 16,-21-21-16,22 0 0,-1-21 16,0-1-16,1 1 0,-1-21 15,0 20-15,22-41 0,-1 20 0,-20-21 16,20-20-16,1 20 0,-22-21 0,21 21 16,-20-20-16,-22-1 0,0 0 15,0 0-15,-21 0 0,0 22 0,-21-1 16,-21 0-16,-1 22 0,1-1 0,-21 22 15,-22 0-15,21 20 0,-20 1 16,20 0-16,1 0 0,-22 21 0,22 0 16,20 0-16,-20 0 0,20 0 0,22 21 15,0-21-15,0 21 0,42-21 32,0 0-32,22 0 0,-1 0 15,0 0-15,22-21 0,-22 0 16,22 0-16,20-22 0,-20 22 0,20-21 15,-20 0-15,21-1 0,-22 1 16,1-22-16,-1 22 0,1 0 0,-22-1 16,-21 22-16,21-21 0,-20 21 0,-22 0 15,0-1-15,0 1 0,-22 42 32,1 1-32,21-1 0,0 0 0,0 0 15,0 0-15,-21 22 0,21-22 16,0 21-16,0-21 0,0 22 15,0-22-15,0 0 0,21 21 0,0-42 16,-21 21-16,22 1 0,-1-1 16,0-21-16,0 0 0,0 0 15,0 0-15,1-21 16,-1-1-16,-21 1 0,21 0 16,0 0-16,0-21 0,0 20 0,1-20 15,-22 21-15,42-21 0,-21 20 16,0-20-16,0 21 0,22 0 15,-22 0-15,21-1 0,-21 22 0,22 0 0,-22 0 16,21 0-16,-21 0 0,1 0 16,-1 22-16,0-22 0,0 21 15,0 0-15,-21 21 0,21-21 0,-21 1 16,0-1-16,0 0 0,0 0 16,0 0-16,0 0 0,0 1 15,0-1-15,0-42 31,0-1-31,0 1 16,0 0-16,0 0 16,0 0-16,0 0 0,0-1 0,0-20 15,-21 21-15,0 0 0,0 0 0,0-1 16,0 22-16,-1-21 0,1 21 16,0 0-16,0 0 0,0 0 15,0 0-15,-1 21 0,1-21 0,0 22 16,-21-1-16,21 21 0,-1-21 15,1 22-15,0-1 0,0 0 0,21-21 16,0 22-16,-21-1 0,21-21 0,0 22 16,0-22-16,0 0 0,0 0 15,21 0-15,0 0 0,0-21 0,0 0 16,1 0-16,-1 0 0,21 0 0,-21 0 16,22 0-16,-22 0 0,21 0 15,-21-21-15,22 0 0,-22 0 0,0-21 16,21 20-16,-21-20 0,1 21 15,-22-21-15,0 20 0,21-20 16,-21 21-16,0-21 0,0 20 0,0 1 16,-21 21-1,21 21 1,0 1-16,0-1 0,-22 0 0,22 21 16,0-21-16,0 1 0,0 20 15,0-21-15,0 21 0,0-20 0,22-1 16,-1 0-16,-21 0 0,42 0 0,0 0 15,-20-21-15,-1 0 16,0 0-16,0 0 0,0 0 0,0 0 16,1 0-16,-1-21 0,0 0 0,0 21 15,0-21-15,0 0 16,1-22-16,-22 22 0,0 0 0,21-21 16,-21 21-16,21-22 0,-21 22 0,0-21 15,0 21-15,0-1 0,0 1 16,0 42 15,0 1-31,0-1 0,0 21 16,0-21-16,0 0 0,0 22 0,0-22 15,0 0-15,0 0 0,0 0 16,0 1-16,0-1 0,0 0 0,0 0 16,0 0-1,0-42 1,0 0-1,0 0-15,0 0 0,0-1 16,0-20-16,0 21 0,0 0 16,21-22-16,-21 22 0,21 0 0,-21-21 15,0 21-15,21 21 0,1-22 0,-1 22 16,0 0-16,0 0 16,-21 22-16,21-22 0,-21 21 15,0 0-15,21 21 0,-21-21 0,22 1 16,-22-1-16,21 0 0,-21 0 15,0 0-15,0 0 0,21 1 0,0-1 16,-21 0 0,21-21-16,0 0 15,1 0-15,-1 0 0,-21-21 16,21 0-16,0 21 0,-21-22 0,21 1 16,0 0-16,1-21 0,-1 21 15,0-1-15,0-20 0,-21 21 16,21-21-16,0 20 0,1 1 0,-1 0 15,-21 0-15,21 0 0,0 21 16,-21 21 0,0 0-1,0 0-15,0 0 0,0 1 16,0-1-16,0 0 0,0 0 0,0 21 16,0-20-16,0-1 0,0 0 15,0 0-15,21 0 0,0 0 0,1 1 16,-1-22-16,0 21 0,21-21 15,-21 0-15,1 0 0,20 0 16,-21 0-16,21-21 0,-20 21 0,20-22 16,-21 1-16,21 0 0,1 0 0,-22 0 15,0 0-15,21-22 0,-20 22 16,-1-21-16,0 21 0,0-22 0,-21 22 16,0-21-16,0-1 0,21 22 0,-21 0 15,0 0-15,0 0 16,-21 21-16,0 0 0,0 0 15,0 0-15,-1 21 0,1 21 16,0-21-16,0 1 0,21 20 16,0-21-16,0 21 0,-21 1 0,21-22 15,0 21-15,0-21 0,0 1 0,0 20 16,0-21-16,0 0 0,21 0 16,-21 1-16,21-22 0,0 21 0,-21 0 15,21-21-15,1 0 0,-1 0 0,0 0 16,0 0-16,0 0 0,0 0 15,22 0-15,-22-21 0,0 0 16,21-1-16,-20 22 0</inkml:trace>
  <inkml:trace contextRef="#ctx0" brushRef="#br0" timeOffset="26852.42">25696 10372 0,'0'-43'0,"0"86"0,21-107 16,-21 43-16,22 0 0,-22 0 0,0 0 16,0-1-16,0 1 0,-22 21 31,1 0-31,0 21 0,0 1 16,0-1-16,0 0 0,-1 21 15,1 1-15,0-1 0,0 21 0,0 1 16,-22-1-16,22 1 0,0-1 15,0 1-15,0-1 0,0 22 0,21-21 16,0-1-16,0 1 0,0-1 0,0-21 16,21 22-16,21-22 0,-21-21 15,22 22-15,-1-22 0,0 0 0,22 0 16,-22 0-16,0-21 0,22 0 0,-22 0 16,22 0-16,-22-21 0,22 0 15</inkml:trace>
  <inkml:trace contextRef="#ctx0" brushRef="#br0" timeOffset="27257.18">14986 7662 0,'0'0'0,"-212"-21"0,1 0 16,-213-21-16,-486-106 16,571 105-16,191 1 0,-106 0 15,148-1-15,1 22 0,-1-21 0,-85-22 16,107 22-16,-65-22 0,86 43 0,-1-21 16,-20 0-16,41 20 0,-41-41 15,41 42-15,-20-22 0,42 22 0,-22-21 16,43 0-16,-21-1 0</inkml:trace>
  <inkml:trace contextRef="#ctx0" brushRef="#br0" timeOffset="27303.16">11578 6054 0,'85'0'0</inkml:trace>
  <inkml:trace contextRef="#ctx0" brushRef="#br0" timeOffset="30216.78">10731 4149 0,'0'-21'0,"0"-1"16,0 1 0,0 0-16,0 0 15,0 0-15,-21 0 0,21-1 16,-21 22 0,21 22-1,-21-22-15,21 42 16,0-21-16,-21 21 0,21 22 0,0-1 15,0 1-15,0-1 0,0 22 16,0 0-16,0-1 0,0 1 16,0 21-16,-21 0 0,21 0 0,0-1 15,0 1-15,0 0 0,0 0 16,0-21-16,0 20 0,0 1 0,0-21 16,0 0-16,0-1 0,0 1 15,21-22-15,-21 22 0,0-21 0,21-1 16,-21 1-16,21-22 0,-21 21 0,0-20 15,0-1-15,0-21 0,21 22 16,-21-22-16,0 0 0,0-42 31,0 0-15,0-22-16,0 22 0,0-21 0,0-1 16,0-20-16</inkml:trace>
  <inkml:trace contextRef="#ctx0" brushRef="#br0" timeOffset="31107.47">10985 4191 0,'22'0'31,"-1"0"-31,0 0 0,21 0 0,1 0 16,-1 0-16,0 0 0,22 0 15,-1 0-15,1 0 0,20 0 0,1 0 16,0 0-16,21-21 0,21 21 15,-22-21-15,22 21 0,0-21 0,0 21 16,0-22-16,22 22 0,-1-21 16,0 21-16,0 0 0,0 0 0,0-21 15,-21 21-15,22 0 0,-22 0 16,0 0-16,-22-21 0,22 21 16,-42 0-16,21 0 0,-43 0 0,1 0 15,-1 0-15,-20 0 0,-1 0 16,-21 0-16,0 0 0,1 21 0,-22 0 15,21 0-15,-21 1 0,0-1 16,0 0-16,0 21 0,0-21 0,0 22 16,0-22-16,0 21 0,0 1 15,0-1-15,0 0 0,0 22 0,-21-22 16,21 0-16,-22 22 0,22-1 0,0 1 16,-21 21-16,21-22 0,0 1 15,0-1-15,0 22 0,0-22 16,0 1-16,0 20 0,0-20 0,0-1 15,0 22-15,-21-21 0,21-1 16,-21 1-16,21-1 0,-21 1 0,21-1 16,-21-21-16,-1 1 0,22 20 0,0-20 15,-21-1-15,0-21 0,21 21 16,-21 1-16,21-22 0,0 21 0,0-21 16,0 1-16,-21-1 0,21 0 0,0 0 15,-21-21-15,-1 0 31,1 0-31,0 0 16,0 0-16,0-21 16,-22 21-16,22 0 0,-21-21 0,0 21 15,-22-21-15,1 21 0,-22-22 0,0 22 16,1-21-16,-22 21 0,0 0 16,-42 0-16,21-21 0,-21 21 0,-1 0 15,1 0-15,0 0 0,0 0 16,0 0-16,21 0 0,-21 21 0,21-21 15,0 21-15,21 1 0,0-1 0,0-21 16,21 21-16,1 0 0,-1 0 16,0-21-16,1 21 0,20 1 15,1-22-15,-1 0 0,22 0 0,21 0 16,-22 0-16,22 0 0,21-22 16,0 1-1,0 0-15</inkml:trace>
  <inkml:trace contextRef="#ctx0" brushRef="#br0" timeOffset="32443.72">6308 6435 0,'0'0'0,"-22"0"0,1 0 16,0 0-16,0 21 16,21 0-16,-21-21 0,21 21 15,0 0-15,-21 1 0,21 20 0,-22-21 16,22 0-16,0 22 0,0-22 16,0 0-16,0 0 0,0 21 15,0-20-15,0-1 0,0 0 0,0 0 16,22-21-1,-1 0-15,0 0 16,0 0-16,0 0 0,0-21 16,1 0-16,-1 0 0,-21-1 0,21 1 15,-21-21-15,21 21 0,-21 0 16,0-22-16,0 22 0,0 0 0,0 0 16,-21 0-16,0-1 0,0 1 15,-1 21-15,1 0 0,0 0 0,0 0 16,0 0-16,0 21 0,21 1 0,-22-1 15,1 0-15,0-21 16,21 21-16,0 0 0,0 0 0,0 1 16,0-1-16,0 0 0,0 0 15,0 0-15,0 0 0,0 1 16,21-22 0,0 0-1,1-22-15,-22 1 0,21 0 16,-21 0-16,0 0 15,21 0-15,-21-1 32,21 22-1,0 0-15,0 0-16,-21-21 0,22 21 0,20-21 15,-21 21-15,21-21 0,1 21 16,-1-21-16,22 0 0,-1-1 0,1-20 15,20 21-15,1-21 0,21 20 16,0-20-16,-1 0 0,1 21 0,21-22 16,21 22-16,-21 0 0,0-21 0,22 20 15,-22 1-15,21 0 0,0 0 16,0 0-16,0 0 0,-21-1 16,21 22-16,-21-21 0,0 21 0,-21 0 15,21-21-15,-21 21 0,0 0 16,0 0-16,0 0 0,-22 0 0,1 0 15,-22-21-15,1 21 0,-1 0 16,-20 0-16,-1 0 0,0 0 0,1 0 16,-22 0-16,0 0 0,0 0 0,0 0 15,1 0-15,-1 0 0,0 0 16,0 0-16,0 0 0,0 0 16,1 0-16,-1 0 15,-21-21-15,0 0 47,-21 21-47,-1-22 16,1 22-16,0-21 15,21 0-15</inkml:trace>
  <inkml:trace contextRef="#ctx0" brushRef="#br0" timeOffset="32837.49">10308 5609 0,'0'0'0,"-21"0"15,0 0-15,21 21 32,21-21-32,0 22 15,0-1-15,0-21 0,1 21 0,20-21 16,-21 21-16,21-21 0,-20 21 15,20-21-15,-21 0 0,0 0 0,22 21 16,-22-21-16,0 0 0,0 0 16,0 0-16,-21 22 0,21-22 15,-21 21-15,0 0 0,-21 0 16,0 0 0,0 0-16,0 1 0,0-1 0,-1 21 15,-20-21-15,0 22 0,21-1 0,-22 0 16,22 1-16,-21-1 0,-1-21 15,22 21-15,-21 1 0,21-1 0,0-21 16,-1 0-16,1 22 0,0-22 16,0-21-16,0 21 0,0-21 0,-1 0 15,1-21 1,21 0-16,0 0 16</inkml:trace>
  <inkml:trace contextRef="#ctx0" brushRef="#br0" timeOffset="33507.97">9461 4699 0,'0'-21'15,"0"42"1,0 0 0,0 0-16,0 1 15,0 20-15,0-21 0,0 21 0,0 1 16,0-1-16,0-21 0,0 22 0,0-1 15,0-21-15,0 21 0,22-20 16,-1-1-16,0 0 0,-21 0 0,21 0 16,0-21-16,0 0 0,1 0 15,-1 0-15,21 0 0,-21 0 0,0 0 16,22 0-16,-22-21 0,21 0 0,-21 0 16,1 0-16,-1-22 0,0 22 15,0-21-15,-21-1 0,0 1 0,0 0 16,0-1-16,0 1 0,-21 21 15,0-21-15,-22-1 0,22 22 16,-21 0-16,0 0 0,20 0 0,-20-1 16,0 22-16,21 0 0,-1 0 15,-20 0-15,21 0 0,0 22 0,0-1 16,-1-21-16,22 21 0,0 21 16,0-21-16,0 22 0,0-22 0,0 21 15,0-21-15,0 22 0,22-22 0,20 0 16,-21 0-16,21 0 0,1 1 15</inkml:trace>
  <inkml:trace contextRef="#ctx0" brushRef="#br0" timeOffset="34279.69">11811 5017 0,'-21'0'0,"0"0"15,21-22-15,0 1 16,0 0-16,0 0 15,0 0-15,0 0 0,0-22 0,0 22 16,0 0-16,21-21 0,-21 20 0,0 1 16,21 0-16,-21 0 0,0 0 15,0 0-15,0-1 0,0 44 47,0-1-31,0 0-16,-21 21 0,21-21 0,0 22 15,0-22-15,-21 21 0,21 1 0,0-1 16,0 0-16,0 1 0,0 20 16,0-21-16,0-20 0,0 20 15,0 0-15,-22 1 0,22-22 0,0 0 16,0 21-16,0-21 0,0 1 0,-21-1 16,21 0-16,0 0 15,-21 0 1,0-21-16,0 0 0,0 0 15,-1 0-15,1 0 0,0 0 0,0 0 16,0 21-16,-22-21 0,22 0 0,0 0 16,0 0-16,0 0 15,0 0-15,-1 0 0,1 0 16,42 0 15,22 0-31,-22 0 16,21 0-16,-21 0 0,22 0 0,-1-21 15,0 21-15,1 0 0,-1 0 16,0-21-16,1 21 0,-1 0 0,0 0 16,-20 0-16,20 0 0,-21-21 15,0 21-15,0 0 0,1 0 16,-1 0 62</inkml:trace>
  <inkml:trace contextRef="#ctx0" brushRef="#br0" timeOffset="35724.14">26352 10732 0,'0'0'0,"22"-22"0,-1 22 15,-21-21-15,0 0 16,0 0-16,0 0 16,0 0-16,-21 21 31,-1 21-16,1 0-15,0 0 16,21 0-16,-21 0 0,0 22 16,0-22-16,-1 21 0,1 1 0,0-22 15,0 21-15,0 0 0,21 1 0,-21 20 16,21-20-16,-22-1 0,22 0 16,0 1-16,0-22 0,0 21 0,0-21 15,0 0-15,22 1 0,-1-1 16,0-21-16,0 0 0,0 0 15,0 0-15,22 0 0,-22 0 0,0-21 16,0-1-16,22 1 0,-22 0 16,21 0-16,0-21 0,-20-1 15,20 1-15,0 0 0,-21-1 16,1 22-16,-1-21 0,0-1 0,-21 1 16,0 0-16,0-1 0,0 1 0,0 21 15,0-21-15,-21 20 0,0 1 16,-22 0-16,22 0 0,0 21 0,0 0 15,0 0-15,-1 0 0,1 0 16,0 21-16,0-21 0,0 21 0,0 0 16,21 1-16,0-1 0,-22 0 15,22 0-15,0 0 16,0 0-16,22-21 16,-1 0-16,0 0 15</inkml:trace>
  <inkml:trace contextRef="#ctx0" brushRef="#br0" timeOffset="36131.76">27263 10139 0,'-22'-21'16,"44"21"15,-1 21-15,0 0-16,0 0 0,0 0 0,0 1 15,1-1-15,20 21 0,-21 0 0,21 1 16,-20 20-16,-1 1 0,0-1 16,0 1-16,0-1 0,-21 1 0,0-1 15,0 1-15,0 20 0,-21-20 16,0 21-16,0-22 0,-22 22 0,22-22 15,-21 1-15,0-22 0,-1 22 16,1-22-16,-22 0 0,22 1 0,0-22 16,-1 21-16,1-21 0,0 0 15,21-21-15,-22 22 0,22-1 16,0-21-16,0 0 0,0 0 16,21-21-1,0-1-15,0 1 16,21 0-16,0 0 0,0 0 0,0 0 15</inkml:trace>
  <inkml:trace contextRef="#ctx0" brushRef="#br0" timeOffset="36392.62">28363 11049 0,'0'0'0,"-21"0"31,0 0-31,21 21 47,0 0-31,0 1-16,0-1 15,0 0-15</inkml:trace>
  <inkml:trace contextRef="#ctx0" brushRef="#br0" timeOffset="36596.5">28321 11811 0,'0'21'15,"0"-42"-15,-21 63 0,0-20 0,-1-1 0,22 0 0,-21 0 16,0 0-16,21 0 0,-21 1 16,21-1-16,-21 21 0,0-21 15,-1 0-15,-20 1 0,21 20 0,-21-21 16,-1 0-16,1 22 0,-22-22 16,1 0-16,-1 21 0,-20-21 0</inkml:trace>
  <inkml:trace contextRef="#ctx0" brushRef="#br0" timeOffset="42273.03">11620 6456 0,'0'0'0,"0"-21"16,0 42 46,0 0-62,0 0 16,0 0-16,0 1 0,0-1 16,0 0-16,0 0 0,0 0 15,0 0-15,-21 22 0,21-22 0,0 0 16,0 0-16,-21 0 0,21 1 16,0-1-16,0 0 0,0 0 15,0 0-15,0 22 0,-21-22 0,21 0 16,-21 21-16,21-21 0,-21 1 15,-1 20-15,22 0 0,-21 1 0,0-22 16,0 21-16,0 22 0,-22-22 16,22 0-16,0 1 0,-21-1 0,-1 0 15,22 1-15,-21-1 0,0 0 0,-1-21 16,1 22-16,0-1 0,-1-21 16,22 22-16,-21-1 0,-1-21 0,1 21 15,21-20-15,-21-1 0,20 21 0,-20-21 16,21 0-16,-21 22 0,20-22 15,-20 0-15,21 0 0,-21 0 16,20 1-16,-20-1 0,0 0 0,21 21 16,-22-21-16,1 1 0,0-1 15,-1 0-15,1 0 0,0 0 0,-1 0 16,1 1-16,-22-22 0,22 21 0,0 0 16,-1 0-16,1 0 0,-21 0 15,20 1-15,1-22 0,0 21 0,-1 0 16,1 0-16,0-21 0,-1 21 0,1 0 15,-22 1-15,22-22 16,0 21-16,-22 0 0,1 0 0,-1 0 0,22 0 16,-22 1-16,1-1 0,-1 0 15,1 0-15,-1 21 0,1-20 16,21-1-16,-22 0 0,22 0 0,-22 0 16,22 0-16,-22 1 0,22-1 15,-21 0-15,20 0 0,-20 0 0,20-21 16,-20 21-16,-1 1 0,22-1 0,-21 0 15,-1-21-15,22 21 0,-22 0 16,22 0-16,0-21 0,-1 22 0,1-22 16,21 0-16,-22 21 0,22-21 0,0 0 15,0 21-15,0-21 0,0 0 16,-1 0-16,1 0 0,21 21 0,-21-21 16,0 0-16,0 0 31,21-21 31,0 0-62,21 0 0,-21-1 16,21 1-16,-21 0 16,21 0-16,0 0 0,-21 0 0,0-1 15,22 1-15,-1 0 0,-21-21 16,0 21-16,0-1 0,21-20 0,-21 21 15,21 0-15,-21 0 0,21-1 0,-21 1 16,0 0-16,21 0 16,-21 42 15,0 0-15,0 0-16,0 1 0,0-1 15,0 0-15,-21 0 0,21 21 0,-21-20 16,21-1-16,0 0 0,-21 21 0,0-21 15,0 1-15,21-1 0,-22 21 16,22-21-16,-21 0 0,0-21 16,21 22-16,0-1 0,-21-21 0,0 21 15,0-21 1,-1 0 0,22 21-1,22 0 1,-1-21-1,0 0-15,0 0 0,0 21 0,22-21 16,-22 0-16,21 0 0,0 22 16,-20-22-16,20 0 0,-21 21 0,21-21 15,1 21-15,-22-21 0,0 21 16,21-21-16,-20 21 0,-1-21 0,0 21 16,0 1-16,0-1 15,-21 0 1,0 0-1,21 0 1</inkml:trace>
  <inkml:trace contextRef="#ctx0" brushRef="#br0" timeOffset="43917.2">9334 13462 0,'22'0'0,"-1"0"15,0 0-15,0 0 16,-21-21 0,0 0-16,0 0 15,0-1 1,0 1-16,-21 21 16,21-21-16,-21 21 0,0 0 15,-1-21-15,1 21 0,0 0 16,-21 0-16,21-21 0,-1 21 15,-20 0-15,0 0 0,21 0 0,-22 0 0,22 0 16,-21 21-16,21 0 0,-22-21 16,22 21-16,0 0 0,-21 22 15,20-22-15,1 21 0,21-21 0,0 22 16,-21-1-16,21 0 0,0 1 16,0-1-16,0 0 0,0-20 0,0 20 15,0-21-15,21 21 0,-21-20 0,21-1 16,1-21-16,-22 21 0,21-21 15,0 0-15,0 0 0,0 0 16,0 0 0,1-21-16,20 0 0,-21-1 0,0 1 15,0-21-15,22 21 0,-22-22 0,21 1 16,-21 0-16,1-22 0,20 22 16,-21-22-16,0 22 0,0-21 0,1 20 15,-1-20-15,-21 20 0,0-20 16,21 21-16,-21-22 0,0 22 0,0-1 15,0 1-15,0 0 0,0 21 16,0-1-16,0 1 0,0 0 0,0 42 16,0 22-1,0-22-15,0 21 0,-21 0 16,21 1-16,0-1 0,0 0 16,-21 1-16,21 20 0,-22-20 15,22 20-15,-21 1 0,21-22 0,0 21 16,0 1-16,0-1 0,0 1 0,0-22 15,0 1-15,0-1 0,0 0 16,21 1-16,-21-22 0,22 0 0,-1 0 16,0-21-16,0 0 0,0 0 15,0 0-15,1 0 0,20-21 16,-21 21-16,0-21 0,0 0 0,22-1 16,-22-20-16,0 21 0,0 0 15,0-22-15,1 22 0,-1-21 0,0 0 16,-21 20-16,0-20 0,0 0 15,0 21-15,0-1 0,0 1 16,0 0-16,-21 21 16,0 21-1,-1 0-15,1 1 0,21-1 16,-21 21-16,0-21 0,21 0 0,-21 1 16,21 20-16,0-21 15,0 0-15,21-21 16,0 0-16,0 0 15,0-21-15,1 21 0,-1-21 0,0 0 16,0 0-16,0-1 0,0 1 16,1 0-16,-1 0 0,0 0 15,0 0-15,-21-1 0,21 22 16,-21 22 0,0-1-1,0 0-15,0 0 0,0 21 0,0-20 16,0-1-16,0 21 0,0 0 15,0-20-15,0 20 0,21-21 0,-21 0 16,22 0-16,-22 1 0,21-1 0,0 0 16,0-21-16,0 0 15,0 0-15,1 0 0,-1 0 0,0 0 16,0-21-16,0 0 0,0-1 16,1 1-16,-1 0 0,-21 0 15,21 0-15,0-22 0,-21 22 0,0 0 16,0 0-16,0 0 0,21 0 15,-21-1-15,0 1 0,0 42 16,0 1 0,0-1-16,0 0 0,0 0 15,0 0-15,0 0 0,0 22 0,0-22 16,0 0-16,0 0 0,0 0 0,0 1 16,0-1-16,0 0 15,0-42 16,0 0-15,0-1-16,-21 1 0,0 0 16,21 0-16</inkml:trace>
  <inkml:trace contextRef="#ctx0" brushRef="#br0" timeOffset="44104.09">10012 13272 0,'-21'0'31,"42"0"32,0 0-48,0 0-15</inkml:trace>
  <inkml:trace contextRef="#ctx0" brushRef="#br0" timeOffset="45511.77">10689 13695 0,'0'0'0,"-21"0"0,21 21 16,-21-21-1,0 0-15,21-21 16,0 0-16,0 0 16,0-1-16,0 1 0,0 0 0,0 0 15,0 0-15,0 0 0,21-1 16,0 1-16,0 0 0,0 21 15,0 0-15,1 0 16,-1 0-16,0 0 0,0 21 0,0 0 16,0 22-16,-21-22 0,22 21 0,-1 1 15,-21-22-15,0 21 16,0 0-16,0 1 0,0-1 0,0-21 16,0 22-16,0-22 0,0 21 0,0-21 15,0 0-15,0 1 16,21-22-1,0 0 1,0-22-16,-21 1 0,21 0 16,1 0-16,-1 0 0,-21 0 0,21-22 15,0 22-15,-21-21 0,21-1 16,0 22-16,-21-21 0,22 0 16,-22-1-16,21 22 0,-21-21 15,0 21-15,21-1 0,-21 1 0,0 42 47,0 1-47,-21-1 0,0 0 16,21 21-16,0-21 0,0 22 15,-22-22-15,22 21 0,0-21 0,0 22 16,0-22-16,0 21 0,0-21 0,0 1 16,0 20-16,0-21 0,0 0 15,22 0-15,-1 1 0,0-22 16,0 0-16,0 0 15,0 0-15,1 0 0,20 0 16,-21 0-16,0-22 0,0 22 0,22-21 16,-22 0-16,0 21 0,0-21 15,0 0-15,1 0 0,-22-1 0,21-20 16,-21 21-16,21 0 0,-21 0 0,0-22 16,0 22-16,0-21 0,0 21 15,0-1-15,0 1 0,0 0 16,0 42-1,0 0 1,0 1-16,0-1 0,0 21 16,0-21-16,0 22 0,0-22 0,0 0 15,0 21-15,0-21 0,0 1 16,0 20-16,0-21 0,0 0 16,0 0-16,0 1 0,21-22 15,0 0 1,0 0-16,1 0 15,-1 0-15,0-22 0,0 22 0,0-21 16,0 0-16,1 0 0,-1 0 0,0-22 16,0 22-16,0-21 0,22 21 15,-43-22-15,21 1 0,0 21 0,-21-21 16,21-1-16,-21 22 0,0-21 16,0 21-16,0-1 0,0 1 15,-21 21-15,0 0 16,0 0-16,21 21 31,0 1-31,0-1 16,21-21-16,0 21 0,0-21 15,0 21-15,0-21 0,1 21 0,-22 0 16,21 1-16,0-1 16,-21 0-16,0 0 0,0 0 0,0 0 15,0 1-15,0-1 0,0 0 0,0 0 16,0 0-16,0 0 0,0 1 15,0-1-15,0 0 0,0 0 16,0 0 0,21-21-1,-21 21-15,21-21 16,0 0 15,-21-21-31,22 21 16,-22-21-16,0 0 0,0 0 15</inkml:trace>
  <inkml:trace contextRef="#ctx0" brushRef="#br0" timeOffset="45724.68">12488 13758 0,'21'0'15,"-42"0"-15,64 0 0,-43 22 78,-22-22-46,1 0-17</inkml:trace>
  <inkml:trace contextRef="#ctx0" brushRef="#br0" timeOffset="47379.73">13695 13970 0,'0'0'16,"-21"21"-16,-1-21 15,22-21 1,0 0-16,0-21 15,22 20-15,-1 1 0,21-21 16,-21 0-16,22-1 0,-1 1 0,0 0 16,1-22-16,-1 22 15,21-22-15,-20 22 0,-1-22 0,0 22 16,1-21-16,-1 20 0,-21-20 0,0 20 16,-21 1-16,0 0 0,0 21 15,0-1-15,-21 1 0,0 0 0,0 21 16,0 0-16,-22 0 0,1 0 15,21 21-15,-21 0 0,-1 1 0,1 20 16,21-21-16,-22 21 0,22 1 16,0-1-16,0 0 0,21 1 0,0-1 15,0 0-15,0 1 0,0-1 16,0 0-16,21-20 0,0 20 0,22 0 16,-22-21-16,0 22 0,21-22 15,-21 0-15,1 0 0,20 22 16,-21-22-16,0 0 0,0-21 0,1 21 15,-22 0-15,0 0 0,0 1 0,0-1 16,-22 0 0,1-21-16,0 0 0,0 0 0,-21 0 15,-1 0-15,22 0 0,-21 0 16,21 0-16,-22 0 0,1 0 0,21 0 16,-22-21-16,22 0 0,-21-1 15,21 1-15,0 0 0,-1 21 0,1-21 16,0 0-16,21 0 0,21 21 47,-21 21-47,21 0 0,22 0 15,-22-21-15,0 21 0,21 0 0,-20 1 16,-1-1-16,21 0 0,-21 0 0,22-21 16,-1 21-16,-21-21 0,21 0 15,-20 0-15,20 0 0,-21 0 0,21 0 16,-20 0-16,20-21 0,0 0 0,-21 21 15,22-21-15,-22 0 0,0-1 16,21 1-16,-20-21 0,-1 21 0,0-22 16,0 22-16,0-21 0,0 0 15,1 20-15,-22-20 0,0 0 16,0 21-16,21-1 0,-21 1 0,0 0 16,0 42-1,0 0 1,-21 1-16,21 20 0,0-21 15,0 21-15,0-20 0,0 20 0,0-21 16,0 0-16,0 22 0,0-22 0,0 0 16,0 0-16,0 0 0,0 0 15,21-21-15,0 22 0,0-22 16,0 0-16,0 0 16,1-22-16,-1 1 0,0 0 15,0 0-15,0 0 0,0 0 16,1-1-16,-1-20 0,0 21 15,0 0-15,-21-22 0,0 22 0,21-21 16,-21 21-16,0 0 0,21-1 16,-21 1-16,0 0 0,0 42 31,0 0-31,0 1 0,0-1 16,0 21-16,0-21 0,0 22 0,0-22 15,0 21-15,0 0 0,0-20 16,0-1-16,0 21 0,0-21 15,22 0-15,-1 1 0,0-22 0,-21 21 16,21-21-16,0 0 0,22 0 16,-22 0-16,0 0 0,21 0 0,-21 0 15,22-21-15,-22-1 0,0 22 0,21-21 16,-20-21-16,20 21 0,-21 0 16,0-22-16,0 22 0,1-21 0,-1-1 15,0 1-15,-21 21 0,21-21 16,-21 20-16,0-20 0,0 21 0,0 0 15,0 0-15,0-1 0,0 44 32,-21-1-17,21 0-15,0 0 0,0 21 16,-21-20-16,21 20 0,0 0 0,0 1 16,0-1-16,0 0 0,0-21 0,0 22 15,0-22-15,21 0 0,0 0 16,0 0-16,0 1 0,1-22 0,-1 0 15,0 0-15,0 0 0,21 0 0,-20 0 16,-1 0-16,21-22 0,-21 1 16,0 0-16,22 0 0,-22 0 0,0 0 15,0-1-15,0-20 0,1 21 16,-22-21-16,0 20 0,21-20 0,-21 21 16,0-21-16,0 20 0,0 1 0,0 0 15,0 42 16,0 0-31,0 1 16,0-1-16,0 21 0,0-21 0,0 22 16,0-22-16,0 21 0,0-21 0,0 0 15,0 22-15,0-22 0,0 0 16,0 0-16,21-21 16,0 0-1,-21-21 1,0 0-16,21 0 0,-21 0 15</inkml:trace>
  <inkml:trace contextRef="#ctx0" brushRef="#br0" timeOffset="47559.63">16108 13272 0,'-21'0'0,"42"0"0,-64-22 16,22 22-16,0 0 15,0 0 1,21 22-1,0-1 17,21-21-17,0 0-15,0 0 0</inkml:trace>
  <inkml:trace contextRef="#ctx0" brushRef="#br0" timeOffset="47835.47">16552 12996 0,'0'0'16,"0"-21"-16,0 42 16,-21 1-1,21 20-15,0-21 16,0 21-16,-21 1 0,21-22 16,-21 42-16,21-20 0,-21-1 0,21 0 15,-22 1-15,22-1 0,0 0 16,0 1-16,-21-1 0,21 0 0,0 1 15,0-1-15,0-21 0,0 0 0,0 1 16,0-1-16,0 0 0,0 0 16,0-42-1,21 21 1,-21-21-16,0 0 0,0-1 16</inkml:trace>
  <inkml:trace contextRef="#ctx0" brushRef="#br0" timeOffset="48012.37">16256 13547 0,'0'0'0,"-21"0"0,0 0 16,42 0 31,0 0-47,0-21 0,0 21 0,22 0 15,-22-22-15,21 1 0,-21 21 0,22-21 16,-1 21-16,-21-21 0,21 0 15,-20 21-15</inkml:trace>
  <inkml:trace contextRef="#ctx0" brushRef="#br0" timeOffset="48717.48">17018 13250 0,'-21'0'15,"-22"0"-15,22 0 16,0 0-16,-21 22 0,21-22 0,-1 21 15,1 0-15,0 0 0,0 0 0,0 0 16,0 1-16,21 20 0,0-21 16,-22 21-16,22 1 0,0-22 0,0 21 15,0-21-15,0 22 0,0-22 16,0 0-16,0 0 0,0 0 0,22 1 16,-1-1-16,0-21 0,0 0 15,21 0-15,-20 0 16,-1 0-16,0 0 0,21-21 0,-21-1 15,1 1-15,20 0 0,-21-21 0,0 21 16,22-1-16,-22-20 0,0 0 16,-21-1-16,21 22 0,-21-21 0,0 0 15,21-1-15,-21 1 0,0 0 0,0 20 16,0-20-16,0 0 0,-21-1 16,21 22-16,-21 0 0,21 0 0,0 42 31,0 0-31,0 0 15,0 22-15,0-1 0,0-21 16,0 22-16,0-1 0,0 0 16,-21 1-16,21-1 0,-21 21 0,21-20 15,0-1-15,-22-21 0,1 22 0,21-1 16,0-21-16,0 0 0,-21 0 16,21 1-16,0-1 0,0-42 46,0-1-46,0-20 0,0 21 16,21 0-16,-21-22 0,21 1 16,1 21-16,-1-21 0,0 20 15,0 1-15,0 0 0,22 0 0,-22 21 16,0 0-16,0 0 0,0 0 16,0 0-16,1 0 0,-1 21 0,-21 0 15,0 0-15,21 1 0,-21-1 0,0 0 16,0 0-16,0 0 0,0 0 15,0 22-15,0-22 0,0 0 0,-21 0 16,21 0-16,-21 1 0,-1-1 16,22 0-16,-21 0 0,21 0 15,-21-21-15,0 0 0,21-21 32</inkml:trace>
  <inkml:trace contextRef="#ctx0" brushRef="#br0" timeOffset="49140.51">17780 13123 0,'-21'0'0,"42"0"0,-63 0 16,42-21-16,0 0 31,21 21-31,0 0 0,0-21 16,21 21-16,-20 0 0,20-21 0,0 21 15,1-21-15,20 21 0,-21 0 16,22 0-16,-22-22 0,1 22 0,-1 0 16,0 0-16,1 0 0,-1 0 15,-21 0-15,-42 22 31,0-22-31,0 21 0</inkml:trace>
  <inkml:trace contextRef="#ctx0" brushRef="#br0" timeOffset="49376.37">18055 13081 0,'0'0'0,"-21"0"0,0 0 16,0 0-1,21 21-15,0 0 16,0 1-16,0-1 0,0 0 15,0 0-15,0 0 0,0 0 0,0 22 16,0-1-16,0-21 0,0 22 0,0-1 16,0 0-16,0 1 0,0-1 15,0 0-15,0-21 0,0 22 0,0-1 16,-22-21-16,22 22 0,0-22 16,0 0-16,0 0 0,0 0 0,22-21 31</inkml:trace>
  <inkml:trace contextRef="#ctx0" brushRef="#br0" timeOffset="49764.51">18478 13420 0,'0'0'0,"0"-21"0,-21 21 15,0 0-15,0 0 16,0 0-16,21 21 0,-21 0 0,-1 0 15,1 0-15,0 0 0,0 22 0,21-22 16,0 21-16,0-21 0,0 1 16,0 20-16,0-21 0,0 0 15,0 0-15,21 1 0,0-1 0,0 0 16,1-21-16,-1 0 0,0 0 16,21 0-16,-21 0 0,1 0 0,20 0 15,-21-21-15,21 0 0,-20 21 16,-1-22-16,0 1 0,-21 0 0,0-21 15,0 21-15,0-1 0,0-20 0,0 21 16,0 0-16,-21-22 0,0 22 16,-1 0-16,1 0 0,0 0 0,0 0 15,0 21-15,0 0 0,-1 0 0,1 0 16,0 0-16,21 21 16,-21-21-16,21 21 0,0 0 15,0 0-15,0 0 16,0 1-16,0-1 0,21-21 15,0 0-15,0 0 0</inkml:trace>
  <inkml:trace contextRef="#ctx0" brushRef="#br0" timeOffset="49939.33">19135 13483 0,'21'0'78</inkml:trace>
  <inkml:trace contextRef="#ctx0" brushRef="#br0" timeOffset="52745.66">20976 13589 0,'0'0'0,"-21"0"0,0 0 16,0 0-16,-1 0 16,1-21-1,21 0-15,0 0 0,0-1 16,0 1-16,0 0 0,21 0 16,-21 0-16,0 0 0,0-1 15,0 1-15,0-21 0,0 21 0,0 0 16,-21-1-16,0 1 0,0-21 15,0 21-15,-22 21 0,1-21 0,0 21 16,-1 0-16,1 0 0,0 0 0,-1 21 16,1-21-16,0 21 0,-1 21 15,22-21-15,-21 1 0,21 20 0,0 0 16,-1-21-16,22 22 0,0-1 0,0 0 16,0 1-16,0-1 0,0 0 15,22-20-15,-1-1 0,0 21 0,0-21 16,21-21-16,-20 21 0,20-21 15,0 0-15,1 0 0,-1 0 16,0-21-16,22 0 0,-22 0 0,0 0 16,1 0-16,-1-1 0,22-20 15,-43 21-15,21-21 0,0-1 0,1 1 16,-22 0-16,21-1 0,-21 1 0,1 0 16,-1-1-16,0-20 0,-21 20 15,0-20-15,0 21 0,0-22 0,0 22 16,0 21-16,0-22 0,0 22 15,0 0-15,-21 21 0,0 0 0,-1 0 16,1 21-16,0 0 0,0 0 16,0 22-16,0-1 15,-1 0-15,22 1 0,-21-1 0,0 22 16,0-22-16,0 0 0,21 22 0,0-22 16,0 0-16,0 22 0,0-22 15,0 1-15,0-1 0,21 0 0,0-21 16,-21 22-16,42-22 0,-20 0 15,-1-21-15,0 21 0,21-21 0,-21 0 16,1 0-16,20 0 0,-21 0 0,21-21 16,-20 21-16,-1-21 0,21 0 15,-21 0-15,0-1 0,1 1 0,-1 0 16,-21 0-16,0-21 0,0 20 16,21 1-16,-21 0 0,0 0 0,0 0 15,0 0 1,-21 21-16,0 0 0,-1 21 15,1 0-15,21 0 16,-21 21-16,0-20 0,21-1 0,0 21 16,0-21-16,0 22 0,0-22 0,0 0 15,0 0-15,21 0 0,0 0 16,0 1-16,1-22 0,20 0 0,-21 0 16,21 0-16,1 0 0,-1 0 0,0-22 15,1 22-15,-1-21 16,0 0-16,1 0 0,-1-21 0,0 20 0,1-20 15,-1 0-15,-21 21 0,22-22 16,-22 1-16,0 0 0,0-22 16,0 22-16,-21-1 0,0 1 0,0 0 15,0-1-15,0 1 0,0 0 16,0-1-16,0 22 0,0 0 0,0 0 16,-21 21-16,21 21 15,-21-21-15,0 42 16,0-20-16,21 20 0,-22 0 0,22 1 15,-21-1-15,0 21 0,21 1 0,-21-1 16,0 1-16,0 21 0,-1-22 16,1 22-16,0-1 0,0 1 0,0-21 15,0 20-15,-1 1 0,1 21 16,0-22-16,0 22 0,0-21 16,0 21-16,-1-22 0,-20 22 0,21-21 15,0 0-15,21 20 0,-21-20 0,-1 0 16,22-22-16,-21 22 0,21-22 0,0 1 15,0-22-15,0 1 0,0-1 16,21-21-16,1 0 0,20-21 0,-21 0 16,21 0-16,1-21 0,-1 0 0,0 0 15,1 0-15,20-22 0,-20 1 0,-1 0 16,0-22-16,1 22 0,-1-22 16,0 1-16,1-1 0,-22 1 0,0-1 15,0-20-15,-21 20 0,21-21 16,-21 22-16,0-22 0,0 1 15,-21 20-15,0-21 0,-21 22 0,20-1 16,1 22-16,-21-21 0,21 20 0,-22 1 16,1 21-16,0 0 0,-1-1 15,1 1-15,0 0 0,21 21 16,-1-21-16,1 21 0,21-21 0,0 0 16,21 21-16,1 0 15,20-22-15,-21 1 0,21 21 16,1-21-16,-1 21 0,0-21 0,1 0 0,20 0 15,-20-1-15,-1 1 16,21-21-16,-20 21 0,20 0 0,-20-22 16,-1 22-16,0-21 0,1-1 0,-22 1 15,0 21-15,-21-21 0,0-1 16,0 22-16,0-21 0,-21 21 0,0-22 16,-1 22-16,-20 0 0,21 21 15,-21-21-15,20 21 0,-20 0 0,21 0 16,-21 0-16,20 21 0,-20-21 0,21 21 15,0 0-15,0 0 0,-1 1 16,22-1-16,0 21 0,-21-21 0,21 0 16,0 22-16,0-22 0,0 0 15,0 21-15,0-20 0,21-1 16,1 0-16,-1-21 0,0 21 0,0-21 16,21 0-16,-20 0 0,20 0 0,-21 0 15,21 0-15,-20 0 0,20-21 16,-21 0-16,21 0 0,-20 21 0,-1-22 15,0 1-15,0 0 0,0 0 16,-21-21-16,0 20 0,0 1 0,0 0 16,0 0-16,0 0 0,-21 21 31,0 0-31,21 21 16,-21 0-16,21 0 0,0 0 15,0 1-15,0-1 0,0 21 16,0-21-16,0 0 0,0 1 0,21-1 15,0 0-15,0 0 0,0-21 0,1 21 16,-1-21-16,0 0 0,0 0 16,0 0-16,22 0 0,-22 0 0,0 0 15,21 0-15,-21-21 0,1 0 0,-1 0 16,0 0-16,0-1 16,0 1-16,-21 0 0,21 0 0,-21 0 0,0 0 15,0-1-15,0 1 0,0 0 16,0 0-16,0 0 15,-21 21 1,0 21-16,21 0 16,0 0-16,0 0 0,0 1 15,0-1-15,0 0 0,0 0 0,0 0 16,0 0-16,0 1 0,0-1 16,21 0-16,0-21 0,-21 21 0,22-21 15,-1 0-15,0 0 0,0 0 0,0 0 16,0 0-16,1 0 0,-1-21 15,0 21-15,0-21 0,0 0 16,-21-1-16,0 1 0,21 0 16,-21 0-16,22 0 0,-22 0 15,0-1-15,0 1 0,0 0 0,0 0 16,0 0-16,0 42 31,0 0-31,0 0 16,0 0-16,0 22 0,0-22 15,0 0-15,0 0 0,0 0 0,0 22 16,21-22-16,-21 0 0,21 0 0,-21 0 16,21 1-16,0-22 0,0 21 15,1-21-15,-1 0 0,0 0 16,0 0-16,0-21 0,-21-1 0,21 1 16,1 0-16,20 0 0,-21 0 15,0 0-15,-21-22 0,21 22 16,1-21-16,-1-1 0,0 22 0,-21-21 15,21 0-15,0-22 0,-21 22 16,43-1-16,-22 1 0,0 0 0,0-1 16,0 1-16,0 21 0,1-21 15,-1 20-15,-21 44 16,0-1-16,-21 0 16,-1 0-16,1 21 0,21-20 15,-21 20-15,0 0 0,0 1 16,21-1-16,0 0 0,0 1 0,0-22 0,0 21 15,0 0-15,0 1 16,0-22-16,0 21 0,0-21 0,0 1 16,21-1-16,0 0 0,-21 0 0,21 0 15,0-21-15,1 0 0,20 0 16,-21 0-16,0 0 0,0 0 0,22-21 16,-22 21-16,21-21 0,-21 0 15,1-22-15,20 22 0,0-42 16,-21 20-16,22-20 0,-22 21 15,-21-22-15,0 22 0,21-1 16,-21-20-16,0 21 0,0-1 0,0-20 16,0 20-16,0 22 0,0-21 0,0 21 15,0 42 17,0 21-32,0-21 0,0 22 0,0-1 15,-21 22-15,21-22 0,0 0 16,0 1-16,-21-1 0,21 0 0,0 1 15,0-1-15,-21 0 0,21 1 16,0-22-16,0 21 0,0-21 0,0 0 16,0 1-16,0-1 0,21-21 15,0 21-15,0-21 0,0 0 16,0 0-16,1-21 16,-1 0-16,0 21 0,0-22 0,0 1 15,0 0-15,1 0 0,-1 0 16,0-22-16</inkml:trace>
  <inkml:trace contextRef="#ctx0" brushRef="#br0" timeOffset="52940.55">24363 13166 0,'0'0'16,"-21"0"-16,21 21 0,0 0 15,21-21 16,0 0-31,0 0 0,0 0 0,0 0 16,1 0-16,-1 0 0,0-21 16,0 21-16,0 0 0,0-21 15,1 21-15,-1 0 0,-21-21 0</inkml:trace>
  <inkml:trace contextRef="#ctx0" brushRef="#br0" timeOffset="55433.21">25506 12996 0,'0'-21'0,"0"42"0,0-63 16,0 21-16,0-21 0,0 20 15,0 1-15,0-21 0,0 21 0,0 0 16,0-1-16,0 1 0,-21 0 16,-1 0-16,1 0 15,0 21-15,0 0 0,0 0 0,-22 0 16,22 0-16,-21 21 0,0 0 0,-1 0 15,1 0-15,0 22 0,-1-1 16,-20 0-16,20 22 0,1-22 16,0 22-16,-1-22 0,1 22 0,21-1 15,0-21-15,21 22 0,0-22 16,0 22-16,0-22 0,21 0 0,0-20 16,0 20-16,22-21 0,-1 0 0,-21 0 15,21 1-15,22-22 0,-22 0 16,1 0-16,-1 0 0,0 0 0,1 0 15,-1-22-15,0 1 0,1 21 16,-1-21-16,0 0 0,1 0 0,-1-22 16,0 22-16,-21 0 0,22 0 0,-22-21 15,0 20-15,-21 1 16,0 0-16,0 0 0,0 0 0,-21 21 31,0 0-31,0 21 16,-1 0-16,22 0 0,0 0 0,0 1 15,0-1-15,0 0 0,0 21 16,0-21-16,0 1 0,0-1 0,22-21 16,-1 21-16,0-21 0,21 0 0,-21 21 15,22-21-15,-22 0 0,21 0 16,1 0-16,-1-21 0,-21 21 0,21-21 16,1 0-16,-1-1 0,-21 1 0,22 0 15,-22 0-15,0 0 16,0 0-16,-21-1 0,0 1 0,0 0 15,0-21-15,-21 21 0,0-1 0,0-20 16,-22 21-16,1 0 0,0 0 16,-1-1-16,22 22 0,-21 0 0,-1 0 15,1 0-15,0 22 0,21-1 16,-1 0-16,1 0 0,0 0 0,21 0 16,0 22-16,0-22 0,0 0 0,0 0 15,0 22-15,21-22 0,0-21 16,1 21-16,-1 0 0,0-21 0,21 0 15,-21 0-15,22 0 0,-1 0 16,0 0-16,1 0 0,-1 0 16,-21 0-16,22-21 0,-1 0 0,0 0 15,-21-1-15,1 1 0,20 21 16,-21-21-16,0 0 0,-21 0 0,0 0 16,21-1-16,-21 1 0,0 42 31,0 1-31,0-1 15,0 0-15,0 0 0,-21 0 0,21 0 16,0 1-16,0-1 0,0 0 16,0 0-16,0 0 15,0-42 17,21 21-32,-21-21 0,22 21 15,-22-21-15,0 0 0,21-1 16,-21 1-16,21 21 0,-21-21 0,21 0 15,-21 0-15,21 21 16,0 0 0,-21 21-16,0 0 15,22 0-15,-22 0 0,21 22 0,-21-22 16,21 0-16,-21 0 0,0 0 16,21 1-16,0-1 0,-21 0 0,21 0 15,1 0-15,-1 0 0,0-21 16,0 0-16,21 0 15,-20 0-15,-1 0 0,0 0 0,21-21 16,-21 21-16,1-21 0,20 0 0,-21 0 16,21-22-16,-20 22 0,-1-21 15,0 21-15,0-22 0,0 1 0,0-21 16,1 20-16,-1-20 0,0 20 0,-21-20 16,21-1-16,-21 1 15,21-1-15,-21 22 0,0 0 0,0 21 16,0-22-16,0 22 0,-21 42 31,21 22-31,-21-22 0,21 21 0,-21 0 16,21 1-16,0 20 0,-21-20 15,21-1-15,0 0 0,0 22 0,0-22 16,0 0-16,0-20 0,0 20 0,0 0 16,0-21-16,21 22 0,0-22 15,0 21-15,0-21 0,0-21 0,1 22 16,20-1-16,-21-21 0,0 0 0,22 0 15,-22 0-15,0 0 0,21-21 16,-21-1-16,1 22 0,-1-21 0,0 0 16,0 0-16,0 0 0,0 0 15,-21-22-15,0 22 0,0 0 16,0-21-16,0 20 0,0 1 0,0 0 16,0 0-16,-21 21 15,0 0-15,0 0 0,0 0 0,21 21 16,-21-21-16,-1 21 0,22 22 0,-21-22 15,21 0-15,0 0 0,0 0 16,0 0-16,0 1 0,0-1 0,0 0 16,21 0-16,1-21 0,-22 21 0,21-21 15,0 0-15,0 0 0,0 0 16,0 0-16,1 0 0,-1 0 0,0-21 16,0 21-16,0-21 0,0 0 15,1 0-15,-1-1 16,0 1-16,0 0 0,0 0 0,22 0 15,-22 0-15,0-1 0,21 1 16,-21 0-16,1 21 0,-1 0 0,0 0 16,0 0-16,0 0 0,-21 21 15,0 0-15,0 1 0,0-1 16,-21 0-16,0-21 0,21 21 16,-21 0-16,0 0 0,21 1 0,-22-1 15,22 0-15,0 0 16,22-42 15,-1 21-15,0-21-16,-21 0 0,21 21 0,0-22 15,0 1-15,-21 0 0,22 0 0,-22 0 16,21 0-16,-21-22 0,0 22 16,0 0-16,0 0 0,0 42 31,0 0-16,0 0-15,-21 0 0,21 1 16,0-1-16,0 0 0,0 0 0,0 0 16,0 0-16,0 1 0,0-1 15,0 0-15,0 0 0,21-21 16,0 21-16,0 0 0,0-21 16,0 0-16,1 0 0,-1 0 15,0 0-15,21 0 0,-21 0 0,1-21 16,-1 0-16,0 0 0,0 21 0,-21-21 15,21 0-15,0-22 0,1 22 16,-22-21-16,0 21 0,21-22 0,-21 1 16,21 0-16,-21-22 0,0 22 15,0-1-15,21-20 0,-21 21 0,21-1 16,-21 1-16,21 21 0,-21-22 16,0 22-16,0 0 15,0 42 1,0 0-16,0 22 0,0-22 15,0 21-15,0-21 0,0 22 16,0-1-16,0-21 0,0 22 0,0-1 16,0 0-16,0-21 0,0 22 15,0-22-15,0 21 0,0-21 0,0 1 16,0-1-16,22 0 0,-1 0 0,-21 0 16,21-21-16,-21 21 0,21-21 15,0 0-15,0 0 16,1 0-1,-22-21 1,0 0-16,0 0 16,0 0-16,0 0 15</inkml:trace>
  <inkml:trace contextRef="#ctx0" brushRef="#br0" timeOffset="56267.78">27919 13272 0,'0'-22'16,"21"22"-1,-21-21-15,21 21 16,-21 21 15,0 1-15,0-1-16,0 0 0,0 0 16,-21-21-16,21 21 0,-21 0 15,21 1-15,0-1 0,0 0 0,-21 0 16,21 0-16,-22-21 0,22 21 0,-21-21 15,21-21 17,0 0-17,0 0-15,21 21 16,1-21-16,-22 0 0,21-1 0,-21 1 16,21 0-16,0 0 0,-21 0 0,21 0 15,0 21-15,-21-22 0,22 22 16,-1 0-16,0 0 15,0 0-15,-21 22 16,21-1-16,-21 0 0,0 0 16,0 0-16,21 0 0,-21 1 0,0-1 15,0 0-15,0 0 0,0 0 16,0 0-16,0 1 0,0-1 0,0 0 16,0 0-16,0-42 46,-21 0-46,21 0 0</inkml:trace>
  <inkml:trace contextRef="#ctx0" brushRef="#br0" timeOffset="56519.64">27072 12954 0,'0'0'0,"-42"0"0,-1 0 16,1 0-16,0 0 0,63 0 31,21-21-31,-21 21 0,22 0 16,-1 0-16,22-21 0,-22 21 16,21-21-16,-20 21 0,-1 0 0,22 0 15,-22 0-15,0-22 0,1 22 0,-22 0 16,21 0-16,0 0 0,1-21 15,-1 21-15,0 0 0,1 0 0</inkml:trace>
  <inkml:trace contextRef="#ctx0" brushRef="#br0" timeOffset="56787.48">28469 12933 0,'0'0'0,"21"0"31,0 0-31,1 0 16,-1 0-16,0 0 16,0 0-16,0 0 0,0 0 0,1 0 15,-1 0-15,0 0 0,0 0 0,0 0 16,0 0-16,1 0 0,-1 0 15,0 0 1,0 0-16,0-21 16</inkml:trace>
  <inkml:trace contextRef="#ctx0" brushRef="#br0" timeOffset="57092.31">29718 12679 0,'0'0'0,"-21"0"0,0 0 0,-1 0 0,1 0 15,0 21-15,-21 0 0,21 0 16,-1 1-16,1-1 0,-21 21 0,21 0 16,0 1-16,-1-1 0,1 22 15,0-22-15,0 0 0,0 1 0,21-1 16,-21 0-16,21-21 0,0 22 15,0-22-15,0 21 0,0-21 0,0 1 16,0-1-16,21 0 0,0 0 0,-21 0 16,21-21-16,0 0 15,0 0-15,1 0 0,-1 0 16,0 0-16,0-21 0,21 0 0,-20 0 16,-1 0-16</inkml:trace>
  <inkml:trace contextRef="#ctx0" brushRef="#br0" timeOffset="57433.12">30205 12806 0,'0'0'0,"-43"-21"16,43 0 0,22 42 15,-1 0-31,-21 0 15,0 0-15,21 22 0,0-22 16,-21 21-16,0 0 0,0 1 0,0-22 16,0 21-16,0 1 0,0-22 15,0 21-15,-21-21 0,0 0 0,21 1 16,-21-1-16,-1 0 0,-20 0 0,21 0 16,0 0-16,0-21 15,-1 22-15,1-22 0,0 0 0,0 21 16,0-21-16,21-21 47,0-1-47,21 22 0,0-21 15,0 0-15</inkml:trace>
  <inkml:trace contextRef="#ctx0" brushRef="#br0" timeOffset="57636">30670 12975 0,'0'-21'0,"-21"21"62,21 21-62,-21-21 16,21 21-16,0 1 15</inkml:trace>
  <inkml:trace contextRef="#ctx0" brushRef="#br0" timeOffset="57884.86">30713 13568 0,'0'0'0,"-43"42"16,43-21-16,-21 1 0,0-1 15,0 0-15,21 0 16,-21 0-16,0 0 0,21 1 0,-22-22 16,1 21-16,0 0 0,0 0 15,0 0-15,-22-21 0,22 21 16,-21 1-16,21-22 0,-22 0 0,1 0 0,-21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1:49:5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466 0,'0'0'15,"0"-21"-15,0-1 0,0 1 16,0 0-16,0 0 16,0 0-16,0 0 0,0-1 0,0 1 15,0 0-15,0 0 16,0 0-16,0 0 0,0-1 0,0 1 15,0 0-15,0 0 16,0 0-16,0 42 47,0 0-47,0 21 16,0-20-16,0 20 0,0 0 0,0 1 15,0 20-15,0-21 0,0 1 16,0 20-16,0-20 0,0 20 0,0 1 15,0-1-15,-21 1 0,21-1 16,0 1-16,-21-1 0,21 1 0,0-1 16,-21 1-16,-1-22 0,1 21 15,21-20-15,-21-1 0,21 0 0,0 1 16,-21-1-16,0 0 0,21 1 16,0-22-16,0 0 0,-21 0 15,21 0-15,0 1 0,0-1 16,-22-21-16,22-21 15,0-1 1,0 1-16,0-21 0,0 21 0,0-22 16,0 1-16,0 0 0,0-1 0</inkml:trace>
  <inkml:trace contextRef="#ctx0" brushRef="#br0" timeOffset="419.7">10012 402 0,'0'-42'15,"0"21"-15,0 0 0,21-22 0,0 22 16,0 0-16,22 0 0,-1-22 15,0 22-15,1 0 0,-1-21 0,0 21 16,22-1-16,-22 22 0,22-21 16,-22 21-16,0 0 0,22 0 15,-22 21-15,0 1 0,1-1 16,-22 21-16,21-21 0,-42 22 0,0 20 16,0-21-16,0 1 0,-21 20 15,0-20-15,-21 20 0,-1-21 0,1 1 16,0 20-16,-1-20 0,1-1 15,0 0-15,-1 1 0,22-22 0,-21 21 16,21-21-16,-1 0 0,1 1 16,0-1-16,21 0 15</inkml:trace>
  <inkml:trace contextRef="#ctx0" brushRef="#br0" timeOffset="1168.85">11091 931 0,'0'0'0,"0"-21"0,0 0 16,0 0-16,-21 21 15,0 0-15,0 0 16,0 0-16,-1 0 0,1 21 0,-21 0 15,21 0-15,0 1 0,-22 20 16,22-21-16,0 21 0,-21 1 0,20-1 16,-20 0-16,21 1 0,0-1 15,0-21-15,-1 22 0,22-1 0,0 0 16,0-21-16,0 22 16,0-1-16,0-21 0,0 0 0,0 22 15,22-22-15,-1 0 0,0-21 16,0 21-16,21-21 0,-20 0 0,20 0 15,0 0-15,1 0 0,-1-21 16,-21 0-16,21 0 0,1 0 0,-1-1 16,-21 1-16,22-21 0,-22 21 15,21-22-15,-21 22 0,0-21 0,-21 0 16,0-1-16,0 1 0,0 0 16,0-1-16,-21 1 0,0 0 0,0-1 15,0 1-15,0 0 0,-22 20 16,22 1-16,-21 21 0,21 0 15,-22 0-15,22 0 0,0 0 16,-21 0-16,20 21 0,1 1 0,0-1 16,0 0-16,0 0 0,21 21 15,0-20-15,0 20 0,0-21 0,0 0 16,0 22-16,21-22 0,0-21 16,21 21-16,-20 0 0</inkml:trace>
  <inkml:trace contextRef="#ctx0" brushRef="#br0" timeOffset="1560.47">11705 931 0,'0'0'0,"0"-21"0,-21 0 16,0 21-16,21-21 0,-21 21 15,-1 0 1,22 21-16,0 0 15,0 0-15,-21 22 0,21-22 0,0 21 16,0 1-16,0-1 0,0 21 16,0-20-16,-21 20 0,21-20 0,0 20 15,0 1-15,0-1 0,-21 22 16,21-22-16,-21 22 0,21 0 0,-21-1 16,-1-20-16,22 20 0,-21 1 15,0 0-15,-21 84 16,-1-105-16,22-1 0,0 1 0,21-1 15,-21 1-15,0-22 0,21-21 0,-21 21 16,21-20-16,0-1 0,0 0 16,0 0-16,0-42 15,0 0 1,0 0-16,0-1 0,0-20 16,0 0-16,21-1 0,-21 1 0,0-21 15,21-1-15,0 1 0</inkml:trace>
  <inkml:trace contextRef="#ctx0" brushRef="#br0" timeOffset="1944.25">11536 1122 0,'0'-21'0,"0"42"0,0-63 15,0 20-15,0 1 0,21 0 16,0 0-16,0 0 0,0 0 0,1-1 15,-1 1-15,21 0 0,-21 0 16,22 0-16,-1 21 0,0 0 16,1-21-16,-1 21 0,-21 0 0,21 0 15,1 21-15,-22 0 16,21-21-16,-21 21 0,1 21 0,-1-20 16,-21-1-16,0 21 0,0-21 0,0 22 15,-21-22-15,-1 21 0,1-21 16,-21 22-16,0-22 0,-1 0 0,1 21 15,21-21-15,-22-21 0,1 22 16,0-1-16,21 0 0,-22-21 0,22 21 16,0-21-16,0 0 0,0 0 15,21 21-15,-22-21 16,22-21 15,22 21-31,-22-21 0,21 21 16</inkml:trace>
  <inkml:trace contextRef="#ctx0" brushRef="#br0" timeOffset="2435.98">12488 868 0,'0'0'0,"0"-21"15,0 42 32,0 0-47,-21 0 16,21 0-16,0 22 0,0-22 0,-21 21 16,21-21-16,-21 22 0,21-1 15,0-21-15,0 22 0,-21-1 0,21-21 16,0 21-16,0-20 0,0-1 15,0 0-15,0 0 0,0 0 0,21 0 16,0-21 0,0 0-16,0 0 0,0 0 0,1 0 15,20 0-15,-21-21 0,0 21 0,0-21 16,1 0-16,20 0 0,-21 0 16,0-1-16,0-20 0,1 21 0,-1-21 15,0-1-15,-21 1 0,0 0 16,0-1-16,0 1 0,21 21 0,-21-22 15,0 22-15,0 0 0,0 0 16,0 0-16,0 0 16,-21 42 15,21 0-15,0 0-16,0 0 15</inkml:trace>
  <inkml:trace contextRef="#ctx0" brushRef="#br0" timeOffset="2844.9">13271 868 0,'0'-21'0,"-21"21"16,0 0-1,21 21 1,0 0-16,-21 0 0,21 22 16,0-22-16,0 21 0,0 0 0,-21 1 15,0 20-15,-1-20 0,1 20 16,21 1-16,-21-1 0,0 1 0,0 20 16,-22-20-16,22 20 0,0 1 0,0 0 15,0-22-15,0 22 0,-22 0 16,22-22-16,21 22 0,-21-1 0,0-20 15,21 21-15,-21-22 0,21 1 16,0-1-16,-22 1 0,22-1 16,-21-21-16,21 1 0,0-1 0,0-21 15,0 22-15,0-22 0,0 0 0,0-63 47,0 20-47,0 1 0,21-21 0,1 0 16,-1-22-16,-21 22 0,21-22 15,0-20-15,0 20 0,0-21 0</inkml:trace>
  <inkml:trace contextRef="#ctx0" brushRef="#br0" timeOffset="3217.2">13060 1312 0,'0'0'0,"0"-42"0,0 21 0,0 0 16,0-22-16,21 22 0,-21 0 15,21 0-15,0 0 0,0 0 0,1-1 16,-1 1-16,0 0 0,21 0 0,1 0 16,-1 0-16,0-1 0,-21 22 15,22-21-15,-1 21 0,0 0 16,1 0-16,-22 0 0,21 0 0,-21 21 16,1 1-16,-1-1 0,0 0 0,-21 0 15,0 0-15,0 0 0,0 1 16,-21 20-16,0-21 0,-1 0 15,1 0-15,-21 22 0,0-22 16,20 0-16,-20 0 0,0-21 0,-1 21 16,22 1-16,-21-22 0,21 0 15,0 21-15,-1-21 0,1 0 0,0 0 16,0 0-16,42 0 47,0-21-32,0-1-15,1 22 0</inkml:trace>
  <inkml:trace contextRef="#ctx0" brushRef="#br0" timeOffset="3804.05">14690 826 0,'0'0'0,"21"-43"15,-21 22-15,-21 21 32,-1-21-32,1 21 0,0 0 0,0 0 15,0 0-15,0 0 0,-1 0 16,1 0-16,-21 21 0,21 0 0,-22 0 15,22 1-15,-21-1 0,0 21 16,20-21-16,-20 0 0,21 22 0,0-22 16,0 0-16,-1 0 0,22 0 15,0 1-15,0-1 0,0 0 16,22-21-16,-1 0 0,0 0 16,21 0-16,-21 0 0,22 0 15,-1 21-15,0-21 0,-20 0 16,20 0-16,0 0 0,-21 0 15,22 21-15,-22-21 0,21 0 0,-21 21 16,1-21-16,-1 0 0,-21 22 16,21-1-16,-21 0 0,0 0 15,0 0-15,0 0 16,-21 1-16,0-22 0,-1 21 16,1 0-16,-21-21 0,21 21 0,0-21 15,-22 0-15,22 0 0,-21 0 16,21 0-16,-22 0 0,22 0 0,0 0 15,-21 0-15,20 0 0,1 0 16,0 0-16,0 0 0,0 0 16,0 0-16,-1 0 47</inkml:trace>
  <inkml:trace contextRef="#ctx0" brushRef="#br0" timeOffset="4564.62">9694 1884 0,'0'0'0,"-21"0"0,0 0 16,0 0 15,42 0 0,0 0-31,0 0 16,0 0-16,22 0 0,-22 0 0,21 0 16,22 0-16,-22 21 0,22-21 15,-1 0-15,1 0 0,20 0 0,-20 21 16,20-21-16,1 0 0,21 0 15,-21 21-15,42-21 0,-22 0 0,22 0 16,0 0-16,0 0 0,22 0 16,-1 0-16,21 0 0,-21 0 15,22 0-15,-1 0 0,0 0 0,1 0 16,20 0-16,1 0 0,-22 0 0,21 0 16,-20 0-16,20 0 0,-20 0 15,20 0-15,-21 0 0,1 0 16,-1 0-16,0 0 0,-20 0 0,20 0 15,-42 0-15,21 0 0,-42 0 16,21 0-16,-42 0 0,-1 0 0,1 0 16,-22 0-16,-20 0 0,-1 0 15,0 0-15,-20 0 0,-1 0 0,0 0 16,-21-21 0,-42 21-1,20 0-15,1 0 0,-21 0 0</inkml:trace>
  <inkml:trace contextRef="#ctx0" brushRef="#br0" timeOffset="5416.13">9969 2074 0,'0'0'16,"-84"0"-16,63 0 16,-1 0-16,1 0 0,0 0 0,0 0 15,0 0-15,0 0 16,42 0 15,0 0-31,0 0 0,0 22 16,0-22-16,22 0 0,-1 0 15,22 0-15,-22 21 0,21-21 16,1 0-16,-1 0 0,1 0 0,-1 0 16,22 0-16,0 21 0,-1-21 15,1 0-15,21 0 0,0 0 0,0 0 16,-1 0-16,1 0 0,21 0 16,-21 0-16,21 0 0,0 0 0,21 0 15,0 0-15,-21 0 0,22 0 0,-1 0 16,0-21-16,0 21 0,0 0 15,22 0-15,-22 0 0,0 0 0,0 0 16,0-21-16,0 21 0,1 0 16,-1 0-16,0 0 0,-21 0 0,0-22 15,0 22-15,0 0 16,0 0-16,-21 0 0,0 0 0,-1-21 16,-20 21-16,0 0 0,-1 0 0,-41 0 15,20 0-15,-42 0 0,22 0 16,-22 0-16,0 0 0,-21-21 47</inkml:trace>
  <inkml:trace contextRef="#ctx0" brushRef="#br0" timeOffset="16824.78">1249 3598 0,'0'-21'62,"0"0"-62,0 0 16,21 21-1,-21-21-15,0 0 16,0-1-16,0 1 0,0 0 16,0 0-16,0 0 15,0 0-15,-21 42 63,21 0-63,0 0 0,0 0 15,0 22-15,0-22 0,0 21 16,0-21-16,-21 22 0,21-1 0,0 0 16,0 1-16,0-1 0,0 0 15,0 1-15,0-1 0,0 21 16,0-20-16,0-1 0,0 0 0,0 1 15,0-1-15,0 0 0,0-20 16,0-1-16,0 21 0,0-21 0,0 0 16,0 1-1,0-1-15,0-42 47,0-1-31,0 1-16</inkml:trace>
  <inkml:trace contextRef="#ctx0" brushRef="#br0" timeOffset="17384.48">1799 3979 0,'-21'0'16,"0"0"-1,21 22-15,-21-22 0,21 21 16,0 0-16,-22 0 16,22 0-16,0 0 15,22-21 16,-1 0-15,0-21-16,-21 0 16,0 0-1,0 0-15,0 0 16,0-1-16,-21 22 16,0 0-1,21 22 16,0-1-15,0 0 0,21-21-16,0 0 0,0 21 15,0-21-15</inkml:trace>
  <inkml:trace contextRef="#ctx0" brushRef="#br0" timeOffset="20448.75">3344 3387 0,'0'0'0,"21"0"0,-21-21 0,22-1 16,-1 1-16,0 0 15,-21 0-15,21 0 16,-21 0-16,21 21 0,-21-22 16,0 1-16,0 0 0,0 0 15,0 0 1,0 0 0,-21 21 15,0 21-31,0 0 15,0 0-15,21 0 0,-22 22 0,1-1 16,0 0-16,0 22 0,-21-22 16,20 22-16,1-22 0,0 0 0,0 22 15,0-22-15,0 0 0,-1 1 16,-20 20-16,21-20 0,21-1 16,-21 0-16,0-21 0,-1 22 0,22-22 15,-21 0-15,21 0 0,0 0 16,0 1-16,0-44 31,0 1-31,0 0 16,0 0-16,21 0 0,1-22 15,-1 22-15,-21-21 0,21 0 0,0-1 16,0 1-16,0 0 0,1-1 16,-1-20-16,0 20 0,21-20 0,-21 21 15,1-22-15,-1 22 0,0-1 16,0 1-16,0 0 0,0 21 15,1-22-15,-1 22 0,-21 0 0,21 0 16,0 21 0,-21 21-1,0 0-15,0 0 16,21 22-16,-21-22 0,0 42 0,0-20 16,0-1-16,0 21 0,0-20 15,0-1-15,0 22 0,0-22 16,21 0-16,-21 1 0,0-22 0,22 21 15,-22 0-15,0-20 0,0-1 16,0 21-16,0-21 0,0 0 0,0 1 16,21-1-16,-21 0 15,0-42 17,0 0-17,0-1-15,-21-20 16,21 21-16,-22 0 0</inkml:trace>
  <inkml:trace contextRef="#ctx0" brushRef="#br0" timeOffset="20696.61">3111 3725 0,'0'0'0,"-21"0"16,42 0-1,1 0 1,-1 0-16,21 0 0,-21-21 15,22 0-15,-1 21 0,-21 0 16,21-21-16,1 21 0,-1 0 0,0 0 16,-20-21-16,20 21 0,-21 0 15,0 0-15,0 0 16,-42 0 15,0 0-15</inkml:trace>
  <inkml:trace contextRef="#ctx0" brushRef="#br0" timeOffset="22160.56">3662 4022 0,'0'0'0,"21"0"0,0 0 15,0 0-15,0 0 16,1 0-16,-1-21 0,0-1 0,0 1 16,0 0-16,0 0 0,1 0 15,20-22-15,-21 22 0,0-21 16,0 21-16,1-22 0,-1 1 16,0 0-16,0-1 0,0 1 0,-21 0 15,21-1-15,-21 1 0,22 0 16,-22-1-16,0 1 0,0 21 0,0 0 15,0 0-15,0-1 0,0 1 16,-22 21 15,22 21-31,-21 1 0,21-1 16,-21 21-16,21-21 0,0 22 0,0-1 16,-21 0-16,21 1 0,-21-1 15,21 0-15,-21 1 0,21-1 0,0 0 16,0 1-16,0-1 0,0 0 0,0 1 15,0-22-15,0 21 16,0 0-16,0-20 0,0 20 0,0-21 16,0 0-16,21 0 0,0 1 15,0-1-15,0-21 0,0 0 0,1 0 16,-1 0-16,21 0 0,-21 0 16,22 0-16,-1-21 0,0-1 0,1 1 15,-1 0-15,-21 0 0,21 0 16,1-22-16,-1 22 0,-21 0 0,0-21 15,1 21-15,-1-1 16,0-20-16,-21 21 0,0 0 0,0 0 16,0-1-16,0 1 0,0 0 0,0 0 15,0 0-15,0 0 16,-21 21-16,0 0 16,-1 0-16,1 0 0,0 21 15,0 0-15,0 0 16,21 0-16,-21 0 0,21 1 0,-22-1 15,22 21-15,0-21 0,0 0 16,0 22-16,0-22 0,0 0 0,0 21 16,0-20-16,0-1 0,0 0 15,0 21-15,0-21 0,22 1 16,-1-1-16,0-21 0,0 0 16,0 0-16,0 0 0,22 0 15,-1 0-15,-21-21 0,22 21 0,-1-22 16,0 1-16,1 0 0,-22 0 15,21-21-15,0 20 0,-20 1 0,20-21 16,-21 21-16,0-22 0,0 22 16,1 0-16,-1-21 0,-21 21 0,0-1 15,0 1-15,0 0 16,-21 21 0,-1 0-16,22 21 15,-21-21-15,0 21 16,21 1-16,0-1 15,21 0 1,0 0 0,1-21-16,-1 21 15,-21 0-15,0 1 0,21-1 16,0 0-16,-21 0 16,0 0-16,0 0 0,0 1 15,21-1-15,-21 0 16,21 0-16,-21 0 0,22-21 15,-1 21-15,0-21 16,0 0-16,0 0 0,0 0 16,22 0-16,-22 0 15,0-21-15,0 0 0,22 0 16,-22 0-16,21 0 0,-21-1 0,22 1 16,-22-21-16,0 21 0,21-22 15,-21 1-15,1 21 0,-1-43 0,0 22 16,0 0-16,-21-1 0,21-20 15,0 21-15,-21-22 0,0 22 0,0-1 16,22 1-16,-22 21 0,0-21 16,0 20-16,0 1 0,0 0 0,0 0 15,-22 21 1,1 0-16,0 21 16,0 0-16,21 0 15,-21 22-15,0-1 0,-1 0 0,22 1 16,0-1-16,-21 0 0,21 1 0,-21-1 15,21 0-15,0 1 0,0-1 16,0 0-16,0 1 0,0-22 0,0 21 16,0 1-16,0-22 0,0 21 15,0-21-15,0 0 0,0 22 0,21-22 16,-21 0-16,21 0 0,1-21 16,-22 21-16,21-21 0,0 0 0,0 0 15,0 0-15,0 0 16,1 0-16,-1 0 15,0-21-15,0 0 0,0 0 0,0 0 16,1 0-16,-1-1 0,0-20 16,0 21-16,0 0 0,0 0 0,1-1 15,-22 1-15,0 0 0,21 0 16,-21 0-16,0 0 0,0-1 0,0 1 16</inkml:trace>
  <inkml:trace contextRef="#ctx0" brushRef="#br0" timeOffset="22468.39">5651 3577 0,'22'0'16,"-1"0"-1,21 0-15,22 0 0,-22-21 16,0 21-16,1-21 0,-1 21 15,21-21-15,-20 0 0,-1-1 0,22 22 16,-22-21-16,21 0 0,-20 21 16,20-21-16,-20 21 0,-1 0 0,0-21 15,1 21-15,-22 0 16,0 0-16,0 0 0,-21-21 16,-21 42 15,0-21-31,0 0 0,-1 21 15,1-21-15,0 21 0</inkml:trace>
  <inkml:trace contextRef="#ctx0" brushRef="#br0" timeOffset="23516.79">1206 5398 0,'0'0'0,"0"-22"32,-21 22-32,0-21 15,21 0 1,0 0-16,0 0 15,0 0-15,21-1 0,0 1 16,1 21-16,-1-21 0,0 21 16,0 0-16,21 0 0,-20 0 15,-1 0-15,0 0 0,0 0 0,0 21 16,0 0-16,1 1 0,-1 20 16,-21-21-16,0 21 0,0 1 0,0-1 15,-21 22-15,-1-22 0,-20 21 16,0 1-16,-1-1 0,1-20 15,0 20-15,-1-20 0,1-1 0,0 0 16,-1 1-16,22-22 16,0 0-16,-21 0 0,21 0 0,-1-21 15,1 0-15,0 0 16,0 0-16,0-21 16,21 0-16,0 0 0,0 0 0,0-1 15,0-20-15,0 21 0,0-21 16,0 20-16,0-20 0,0 21 0,21-21 15,-21 20-15,21 1 0,0 0 16,0 21-16,1 0 0,-1 0 16,0 0-16,0 0 0,0 0 0,22 21 15,-22 0-15,0 1 0,0 20 16,0-21-16,22 0 16,-22 22-16,0-22 0,0 0 0,-21 0 15,21 0-15,0 0 0,1 1 16,-22-1-16,0 0 0,21 0 0,0-21 15,0 21-15,0-21 16,0 0 0,-21-21-1,0 0-15</inkml:trace>
  <inkml:trace contextRef="#ctx0" brushRef="#br0" timeOffset="23716.67">1947 5715 0,'0'0'16,"21"0"-16,-21-21 15,0 0 1</inkml:trace>
  <inkml:trace contextRef="#ctx0" brushRef="#br0" timeOffset="24217.2">3514 4995 0,'0'-21'0,"0"42"0,0-21 31,0 22-31,0-1 0,-22 0 15,22 21-15,-21 22 0,0-22 16,0 0-16,0 22 0,0-1 16,-22 1-16,22-1 0,0 1 0,0 21 15,0-22-15,-1-21 0,1 22 16,0-22-16,0 1 0,0-1 0,21 0 16,0-21-16,-21 1 0,21-1 15,0 0-15,21-42 31,0 0-31,0-1 0</inkml:trace>
  <inkml:trace contextRef="#ctx0" brushRef="#br0" timeOffset="24504.55">3746 4995 0,'0'0'0,"22"-21"0,-1 0 16,-21 0-16,0 0 0,21 21 15,-21 21 1,0 21-16,0-21 0,0 43 0,0-22 16,0 1-16,0 20 0,0 1 15,0-22-15,0 21 0,-21 1 16,21-1-16,-21 1 0,-1-1 0,1-20 16,21 20-16,-21-20 0,0 20 15,0-21-15,21-20 0,0 20 0,-21-21 16,21 0-16,-22 0 0,22 1 15,-21-22 17,0-22-32,21 1 0,-21 0 15</inkml:trace>
  <inkml:trace contextRef="#ctx0" brushRef="#br0" timeOffset="24864.35">3175 5821 0,'0'0'0,"0"21"16,21-21 0,21 0-16,-20 0 0,20 0 15,0-21-15,1 21 0,20-21 0,1 0 16,-22-1-16,21 1 0,1 0 16,-1 0-16,1 0 0,-1-22 0,-20 22 15,20 0-15,-20 0 0,-22 0 16,21 21-16,-21-21 0,0 21 0,1 0 15,-1 0-15,-21 21 16,0 0-16,0 0 0,0 0 16,0 0-16,-21 22 0,-1-22 15,1 21-15,21 1 0,-21-22 16,0 0-16,21 21 0,0-21 0,-21 1 16,0-1-16,21 0 0,-22 0 15,22 0-15,0-42 31,0 0-31,0-21 16,0 20-16,0 1 16</inkml:trace>
  <inkml:trace contextRef="#ctx0" brushRef="#br0" timeOffset="25028.25">4043 5313 0,'0'-21'0,"-21"21"15,42 0 32,0 0-31,0 0-16</inkml:trace>
  <inkml:trace contextRef="#ctx0" brushRef="#br0" timeOffset="26955.9">4953 5779 0,'0'0'0,"21"-22"16,-21 1 0,0 0-16,21 21 0,-21-21 15,0 0-15,21 0 0,-21-1 16,0 1-16,0 0 0,0 0 0,0 0 15,0 0-15,-21-1 16,0 1-16,0 21 0,0-21 0,0 21 16,-1-21-16,-20 21 0,21 0 15,-21 0-15,20 0 0,-20 21 0,0 0 16,21 0-16,-22 1 0,22-1 16,-21 0-16,21 21 0,-1 1 15,1-22-15,0 21 0,0 0 0,21 1 16,0-1-16,0-21 0,0 22 15,0-22-15,0 21 0,21-21 0,0 0 16,0-21-16,1 22 0,-1-22 16,21 0-16,0 0 0,-20 0 0,20 0 15,0-22-15,1 1 0,-1 0 16,0 0-16,1 0 0,-1 0 0,-21-22 16,21 22-16,1-21 0,-22-1 15,21 1-15,-21-21 0,1 20 0,20 1 16,-21-22-16,0 22 0,-21 0 15,0-22-15,21 1 0,-21 20 16,0-20-16,0 21 0,0-1 16,0 1-16,0 21 0,0-22 0,0 22 15,0 42 1,0 22-16,0-22 16,0 21-16,-21 1 0,21-1 15,0 0-15,-21 22 0,0-22 0,21 0 16,-21 22-16,0-22 0,21 22 15,-22-1-15,22-20 0,0-1 0,0 21 16,0-20-16,0-22 0,0 21 0,0-21 16,22 22-16,-22-22 0,21-21 15,0 21-15,0 0 0,21-21 16,-20 0-16,20 0 0,-21 0 16,21 0-16,1 0 0,-1-21 0,0 0 15,22 0-15,-22 0 0,1-1 16,-1-20-16,0 21 0,1 0 0,-1-22 15,0 1-15,-21 21 0,1-21 0,-1 20 16,0-20-16,-21 21 0,0-21 16,0 20-16,0 1 0,-21 0 15,0 21-15,-1 0 0,1 0 16,0 0-16,0 0 0,0 21 16,-22-21-16,22 21 0,-21 1 15,21-1-15,-22 21 0,22-21 0,0 22 16,0-22-16,0 21 0,0-21 0,-1 22 15,22-22-15,0 21 0,0-21 16,0 0-16,0 1 0,0-1 0,0 0 16,22-21-16,-1 0 0,0 0 15,0 0-15,21 0 0,-20 0 0,20 0 16,-21-21-16,21 0 0,1-1 16,-1 1-16,-21 0 0,22 0 15,-22-21-15,21-1 0,-21 1 0,22 0 16,-22-1-16,0-20 0,0 20 0,0-20 15,-21 21-15,21-22 0,-21 22 16,22-22-16,-22 1 0,0 20 16,0 1-16,0 0 0,0-1 0,0 1 15,0 21-15,0 0 0,0 0 16,-22 21-16,1 0 16,0 21-16,21 0 15,0 21-15,-21-21 0,0 22 0,21-1 16,-21 0-16,21 1 0,0 20 0,0-20 15,0-1-15,0 21 0,0-20 16,0 20-16,0-20 0,0-1 16,0 21-16,0-20 0,0-1 15,0-21-15,0 22 0,0-1 0,21-21 16,0 0-16,0 0 0,0 1 0,0-22 16,1 0-16,-1 0 0,0 0 15,21 0-15,-21 0 0,22 0 0,-1-22 16,-21 22-16,22-21 0,-1 0 15,0 0-15,-21 0 0,22-22 0,-22 22 16,0 0-16,21-21 16,-42 21-16,22-1 0,-22 1 0,0-21 0,0 21 15,0 0-15,0-1 16,-22 22 0,1 0-16,0 0 0,0 22 0,0-1 15,0 0-15,-1 0 0,22 21 16,0-20-16,-21-1 0,21 21 0,0-21 15,0 22-15,0-22 0,0 0 16,0 0-16,0 0 0,21 0 0,1 1 16,-1-22-16,0 0 0,0 0 15,0 0-15,22 0 0,-22 0 0,21 0 16,0 0-16,-20-22 0,20 1 0,-21 0 16,21 0-16,-20 0 0,20 0 15,-21-1-15,0 1 0,0-21 16,-21 21-16,0 0 0,22-1 0,-22-20 15,0 21-15,0 0 16,0 0-16,0 42 31,0 0-31,-22 0 0,22 0 16,-21 22-16,21-22 0,0 0 16,-21 0-16,21 21 0,-21-20 0,0-1 15,21 0-15,0 0 0,-21 0 0,-1 0 16,22 1-16,-21-22 15,21-22 17,0 1-32,0 0 0,21 0 15,1 0-15,-1-22 0,0 1 0,0 21 16,0-21-16,22-1 0,-22 1 16,0 21-16,21-22 0,-21 22 0,22 0 15,-22 0-15,0 21 0,0 0 16,22 0-16,-22 0 0,0 0 0,-21 21 15,21 0-15,-21 0 0,21 1 0,-21 20 16,0-21-16,0 21 0,0 1 16,0-22-16,0 21 0,0-21 0,0 22 15,0-22-15,0 0 16,0 0-16,0 0 0,0 1 16,21-22-1,1-22 1,-22 1-1</inkml:trace>
  <inkml:trace contextRef="#ctx0" brushRef="#br0" timeOffset="30093.09">8826 5821 0,'22'0'16,"-1"0"-16,0 0 15,0-21-15,0 0 0,0-1 16,22 1-16,-22 0 0,0 0 16,0-21-16,0 20 0,1 1 0,-22 0 15,0-21-15,0 21 0,0-1 16,0-20-16,0 21 0,0 0 0,-22 0 15,-20-22-15,21 22 0,-21 0 16,-1 0-16,1 0 0,0 21 0,-1 0 16,1 0-16,0 0 0,-1 0 0,1 0 15,0 21-15,-1 0 16,1 0-16,21 21 0,0-20 0,-1 20 16,1-21-16,21 21 0,-21 1 15,21-1-15,0 0 0,0 1 0,0-22 16,0 21-16,21-21 0,0 1 0,-21 20 15,22-42-15,-1 21 0,21-21 16,-21 0-16,0 0 0,22 0 0,-1 0 16,-21 0-16,22-21 0,-1 0 15,0 0-15,1-1 0,-1-20 0,0 21 16,1-21-16,-1-1 0,0 1 16,-21 0-16,22-1 0,-22 1 0,21 0 15,-21-22-15,1 22 0,-1-22 0,-21 1 16,0-1-16,0 1 15,21-1-15,-21 1 0,0 20 0,0-20 16,0 21-16,0-1 0,0 1 16,-21 21-16,21 0 0,-21-1 0,-1 22 15,1 0-15,0 22 16,0 20-16,0-21 0,0 21 16,21 22-16,-22-1 0,1 1 0,21-1 15,0 1-15,-21-1 0,21 1 16,-21-1-16,21 1 0,0-1 0,0-20 15,0 20-15,0 1 0,0-22 16,0 22-16,0-22 0,0 0 0,21-21 16,-21 22-16,21-22 15,0 0-15,1 0 0,-1 0 0,0-21 16,0 0-16,21 0 0,-20 0 16,-1 0-16,0-21 0,21 0 15,-21 0-15,1 0 0,-1-22 0,21 22 16,-21-21-16,0 0 0,22 20 15,-22-20-15,0 0 0,0 21 0,0-1 16,1 1-16,-22 0 0,0 0 16,0 0-16,-22 21 31,22 21-31,-21 0 0,0 0 0,21 0 16,0 1-16,-21-1 0,21 21 15,-21-21-15,21 0 0,0 22 0,0-22 16,0 0-16,0 0 0,0 0 15,0 1-15,0-1 0,0 0 0,21-21 16,0 0-16,0 21 0,0-21 16,1 0-16,-1 0 0,21 0 0,-21 0 15,22-21-15,-1 0 0,-21 21 16,21-21-16,1-1 0,-1 1 0,-21 0 16,22-21-16,-1 21 0,-21-1 15,21-20-15,-20 21 0,-1 0 0,0 0 16,0-22-16,0 43 0,-21-21 15,0 0-15,0 0 16,21 21-16,-21 21 16,0 0-1,-21-21-15,21 21 0,0 0 16,0 1-16,-21 20 0,21-21 0,0 0 16,-21 0-16,21 1 0,0-1 0,0 0 15,0 0-15,0 0 0,21 0 16,-21 1-16,21-22 0,0 0 15,1 0-15,-1 0 0,0 0 16,0 0-16,0 0 0,0-22 0,1 1 16,-1 21-16,0-21 0,0 0 15,0 0-15,0 0 0,22-1 16,-43-20-16,21 21 0,0 0 0,0 0 16,0-1-16,-21-20 0,0 21 15,22 0-15,-22 0 0,0 42 47,-22 0-47,22 0 0,0 0 16,0 0-16,-21 1 0,21-1 15,-21 0-15,21 21 0,0-21 0,0 1 16,0-1-16,0 0 0,0 0 16,0 0-16,0 0 15,21-21-15,0 0 0,1 0 16,-1 0-16,0 0 0,0 0 15,0 0-15,0-21 0,1 21 0,20-21 16,-21 0-16,0 0 0,0 0 16,1-1-16,-1 1 0,0-21 0,0 21 15,0 0-15,0-1 0,-21-20 16,0 21-16,0 0 0,22 0 0,-22-1 16,0 44 15,-22-1-31,1-21 15,21 21-15,-21 0 0,21 21 16,-21-20-16,21-1 0,0 0 16,0 21-16,0-21 0,0 1 0,0-1 15,0 0-15,0 0 0,0 0 16,21 0-16,0-21 0,0 0 16,1 0-16,-1 0 0,0 0 0,21 0 15,-21 0-15,1 0 0,20 0 16,-21-21-16,0 0 0,22 0 0,-22 0 15,21 0-15,-21-1 0,0 1 16,22-21-16,-22 21 0,0 0 16,-21-22-16,21 22 0,-21 0 0,21 0 15,-21 0-15,0-1 0,0 1 16,-21 21 0,0 21-1,21 1-15,0-1 0,0 21 16,0-21-16,0 0 0,0 1 0,0-1 15,0 0-15,0 21 0,0-21 16,0 1-16,0-1 0,0 0 0,21-21 16,-21 21-16,0 0 0,0 0 15,0-42 32,-21 21-47,0-21 0,0 21 0,21-21 16,-21 0-16,-1 0 15,1 21-15,0 0 16,21 21 0,0 0-1,0 0-15,0 0 0,21-21 16,0 21-16,1-21 0,-1 0 16,0 0-16,0 0 0,21 0 0,-20 0 15,-1 0-15,21 0 0,-21 0 16,0 0-16,22 0 0,-22-21 15,0 0-15,21 21 0,-20-21 0,-1 0 16,0 0-16,0-1 0,0-20 16,0 21-16,1 0 0,-22-22 0,0 22 15,0 0-15,0-21 0,21 21 16,-21-1-16,0 1 0,0 0 16,0 42 15,-21 0-31,21 1 0,-22-1 0,22 0 15,-21 21-15,0-21 0,21 1 16,0 20-16,0-21 0,-21 21 0,21-20 16,0-1-16,0 21 0,0-21 15,0 0-15,21 1 0,0-22 16,0 0-16,22 0 16,-22 0-16,0 0 0,0 0 15,22 0-15,-22-22 0,0 1 0,21 0 16,-21 21-16,1-21 0,20-21 0,-21 20 15,0 1-15,0 0 0,-21-21 16,22 21-16,-22-1 0,21-20 0,-21 21 16,0 0-16,0 0 15,0 42 1,-21-21 0,-1 21-16,22 0 0,-21 0 15,21 0-15,0 22 0,0-22 0,0 0 16,0 0-16,0 0 0,0 1 0,0-1 15,0 0-15,0 0 16,21-21-16,1 0 16,-1 0-16,0 0 15,0 0-15,0 0 0,-21-21 0,21 21 16,-21-21-16,22 0 0,-22-1 0,0 1 16,0 0-16,0 0 0,0 0 15,0 0-15,0-1 0,-22 1 0,22 0 16,-21 0-16,0 0 15,0 0-15,0 21 0,0-22 0,-1 22 16,1 0-16,21-21 16,21 0 15,1 21-31,-1 0 16,21 0-16,-21 0 0,0 0 0,1 0 15,20 0-15,-21 0 0,0 0 0,0 0 16,1 0-16,-1 0 0,-21 21 15,0 0-15,21 1 0,-21-1 0,0 0 16,0 0-16,0 21 0,0-20 16,0-1-16,0 0 0,0 0 15,0 0-15,0 0 0,-21 1 16,21-1-16,0 0 0,-21 0 16,21 0-1,-22-21-15,1 0 31,21-21-31,0 0 0,0 0 16,0 0-16,0-1 0,0 1 0,0 0 16,0 0-16,0-21 0,21 20 15,-21-20-15,22 0 0,-1 21 16,0-22-16,21 22 0,-21 0 16,1 0-16,20 0 0,0-1 0,1 22 15,-22 0-15,21 0 0,0 0 0,1 0 16,-22 22-16,21-1 0,-21 0 15,1 0-15,-1 21 0,0-20 0,-21-1 16,0 21-16,0-21 0,0 22 16,0-22-16,0 0 0,-21 21 0,0-21 15,-1 1-15,1-1 0,0 0 16,0 0-16,0-21 0,0 21 0,-1-21 16,22-21 15,0 0-31,-21 21 15,21-21-15,0-22 0</inkml:trace>
  <inkml:trace contextRef="#ctx0" brushRef="#br0" timeOffset="30300.07">12001 4911 0,'43'0'0,"-86"0"15,22 0-15,-21 21 0,0-21 0,20 0 0,1 0 16,0 21-16,0-21 0,21 21 16,-21-21-1,21 21 1,-21-21 0,-1 0-1</inkml:trace>
  <inkml:trace contextRef="#ctx0" brushRef="#br0" timeOffset="30479.97">10795 5080 0,'0'0'0,"-42"0"0,20 0 0,-20 0 0,21 0 15,0 0-15,0 0 0,-1 0 16,22 21-16,-21-21 15,0 0-15,0 0 0,0 21 0,0-21 16,-1 22-16</inkml:trace>
  <inkml:trace contextRef="#ctx0" brushRef="#br0" timeOffset="31503.71">614 7493 0,'0'0'0,"-21"-21"16,21 0-16,0 0 15,0-1-15,0 1 0,0 0 16,0 0-16,21 0 0,0-22 0,0 22 15,0 0-15,22 21 16,-22-21-16,0 21 0,0 0 16,21 0-16,-20 21 0,-1 0 0,0 22 15,-21-1-15,0-21 0,0 21 16,0 1-16,0 20 0,0-20 0,-21-1 16,0 0-16,-1 1 0,1-22 15,0 21-15,0 0 0,-21-20 16,20-1-16,1 0 0,0-21 0,0 21 15,0-21 1,21-21 0,0 0-1,21 0-15,0-1 0,0 22 16,0-21-16,22 0 0,-22 21 0,21 0 16,1 0-16,-22 0 0,21 0 15,0 0-15,1 0 0,-1 21 0,0-21 16,-20 43-16,-1-22 0,0 0 15,-21 21-15,0 1 0,0-1 16,-42 0-16,20 1 0,1-1 0,-21 0 16,21 1-16,-22-1 0,1 0 15,0-21-15,-1 1 0,1-1 0,0 0 16,-1 0-16,1 0 16,-21-21-16,20 0 0,1 0 0,21 0 15,-22 0-15,22 0 0,-21-21 16,21 21-16,0-21 0,-1 0 15,22 0-15,0-1 0,0 1 16,0 0-16,0 0 0,0 0 16,22 0-16,-1-1 0,0 1 0,0 0 15</inkml:trace>
  <inkml:trace contextRef="#ctx0" brushRef="#br0" timeOffset="31696.12">1503 7853 0,'0'0'0,"21"0"0,0 0 15,0 0 1,0 0 31</inkml:trace>
  <inkml:trace contextRef="#ctx0" brushRef="#br0" timeOffset="32164.36">3238 7239 0,'0'0'0,"0"42"0,-21 22 0,21-1 15,-21 1-15,21-1 0,0 1 0,-21 21 0,21-22 16,-21 22-16,0-1 0,21-20 15,0 21-15,-22-22 0,22 22 16,-21-43-16,0 22 0,21-22 0,0 0 16,0 1-16,-21-22 0,21 21 15,0-21-15,0-42 16,0 0 0,0 0-16</inkml:trace>
  <inkml:trace contextRef="#ctx0" brushRef="#br0" timeOffset="32420.44">3111 7324 0,'0'-21'0,"0"42"0,0-64 16,0 22-16,22 0 15,-1 0-15,0 21 0,21-21 16,1 0-16,-1-1 0,0 22 15,1-21-15,-1 0 0,0 21 16,22-21-16,-22 21 0,0 0 0,-20 0 16,20 0-16,-21 0 0,0 0 15,0 0-15,-21 21 0,0 0 16,-21 0-16,0 1 0,0-1 16,-21 21-16,20-21 0</inkml:trace>
  <inkml:trace contextRef="#ctx0" brushRef="#br0" timeOffset="32612.33">3048 7959 0,'0'0'0,"21"0"0,0 0 16,0 0-16,1 0 0,-1-21 15,21 21-15,-21-22 0,22 1 16,-22 0-16,21 21 0,-21-21 15,22 21-15,-22 0 0,0-21 16,0 21-16,0-21 0,0 21 0,1 0 16</inkml:trace>
  <inkml:trace contextRef="#ctx0" brushRef="#br0" timeOffset="32836.19">3683 7916 0,'0'43'16,"0"-22"-16,0 0 0,-21 0 0,21 22 0,0-22 16,-21 21-16,21-21 0,0 22 15,0-22-15,0 0 0,0 21 16,0-21-16,0 1 0,0-1 16,0 0-16,0 0 0,0-42 46,0 0-46</inkml:trace>
  <inkml:trace contextRef="#ctx0" brushRef="#br0" timeOffset="33173.01">3810 7641 0,'0'0'0,"0"21"31,0 1-15,0-1 0,21-21-16,0 0 15,0 0-15,1 0 16,-1-21-16,-21-1 0,21 1 16,-21 0-16,0 0 15,-21 21 1,0-21-16,-1 21 0,1 0 15,0 0-15,0 0 0,0 0 0,-22 0 16,22 21-16,0-21 0,0 21 16,21 0-16,-21-21 15,21 21-15,0 1 16,21-22-16,0 0 16,0 0-16,0 0 0,22 0 0</inkml:trace>
  <inkml:trace contextRef="#ctx0" brushRef="#br0" timeOffset="33484.83">4699 6943 0,'-42'21'15,"20"0"-15,1 0 16,-21 0-16,21 22 0,-22-1 15,22 0-15,-21 22 0,21-1 0,0 1 16,-22-1-16,22 22 0,0-21 16,0-1-16,21 1 0,-21-1 0,21 1 15,-22-1-15,22 1 0,-21-1 16,21 1-16,0-22 0,-21 0 16,21 1-16,0 41 15,0-63-15,21-21 16,0 0-16,1 0 0,-1 0 15,-21-21-15,21 0 0,0-21 16,0 21-16,0-22 0,1 22 0</inkml:trace>
  <inkml:trace contextRef="#ctx0" brushRef="#br0" timeOffset="33864.17">4445 7959 0,'0'0'0,"0"21"15,0 21 1,0-21-16,0 1 0,21-22 16,0 0-16,0 0 15,1 0-15,-1 0 0,0-22 0,21 1 16,-21 0-16,22 0 0,-22 0 0,21 0 16,-21-1-16,1 1 0,-1 0 15,0 0-15,-21 0 0,0 0 0,0-1 16,0 1-16,-21 21 15,0 0-15,-1 0 16,-20 21-16,21-21 0,-21 22 16,20-1-16,-20 21 0,21-21 0,-21 22 15,20-1-15,1 0 0,0 1 16,0-22-16,21 21 0,0 0 16,0-20-16,0-1 0,0 0 0,0 0 15,21 0-15,0 0 0,0-21 16,22 0-16,-22 0 0,21 0 0,1 0 15,-1 0-15,0-21 0,1 0 0,-1 0 16,0 0-16,1 0 0,-1-22 16</inkml:trace>
  <inkml:trace contextRef="#ctx0" brushRef="#br0" timeOffset="35012.76">6096 8128 0,'-42'0'16,"42"-21"0,0 0-16,0-22 15,0 22-15,21 0 0,0-21 0,0-1 16,0 1-16,0 0 0,1-1 15,-1 1-15,0-21 0,0 20 0,21-20 16,-20-22-16,-1 22 16,0-1-16,0-21 0,0 22 0,-21 21 15,0-1-15,0 1 0,0 0 16,0 20-16,0 1 0,0 0 0,-21 42 31,0 0-31,0 1 0,21 20 0,-21 21 16,-1 1-16,1-1 0,0 1 15,21-1-15,-21 22 0,0-21 0,21 20 16,-21-20-16,21-1 0,0 1 0,0-1 16,0 1-16,0-1 0,0-20 15,0 20-15,21-21 0,0-20 0,0 20 16,21-21-16,-20 0 0,-1 0 16,21-21-16,-21 0 0,22 0 15,-1 0-15,0-21 0,1 21 0,-1-21 16,0-21-16,1 21 0,-1-22 15,0 1-15,1 0 0,20-1 0,-21 1 16,1 0-16,-1-22 0,0 1 16,1 20-16,-22-20 0,21-1 0,-21 1 15,1-1-15,-1 1 0,0-1 0,-21 1 16,21 20-16,-21-20 0,0 21 16,0 20-16,0-20 0,0 21 0,0 0 15,-21 21 1,0 0-16,0 0 0,21 21 15,-22 21-15,1 1 0,0-1 0,0 21 16,0 1-16,0-1 0,-1 1 16,1 21-16,0-22 0,0 22 0,21-22 15,0 22-15,0-22 0,0 1 16,0-1-16,21-20 0,0 20 0,0-20 16,1-22-16,-1 21 0,0-21 0,21-21 15,-21 21-15,22-21 0,-22 0 16,21 0-16,1-21 0,-1 0 0,0 0 15,1 0-15,-1 0 0,0-22 16,1 1-16,-1 21 0,0-22 16,-21 1-16,22 21 0,-22-21 0,0-1 15,0 22-15,-21 0 0,0 0 16,0 0-16,0-1 0,0 1 0,-21 21 31,0 0-31,0 43 16,21-22-16,-21 21 0,-1 0 0,1 1 15,0 20-15,21-20 0,-21 20 16,21 22-16,-21-22 0,21 1 16,0 20-16,0 1 0,-21-21 0,21 20 0,-22 1 15,1 0-15,21-1 0,0-20 16,-21 20-16,0-20 0,0-1 16,21 1-16,0-1 0,-21-20 0,-1-1 15,22 0-15,-21 1 0,21-1 16,0-21-16,0 0 0,0 1 0,0-1 15,0-42 1,0-1-16,0 1 0,0 0 16,0-21-16,21-1 0,-21 1 0,0-21 15,22-1-15,-1 1 0</inkml:trace>
  <inkml:trace contextRef="#ctx0" brushRef="#br0" timeOffset="37080.62">7535 8022 0,'0'0'0,"0"-42"15,21-22 1,1 22-16,-22 21 0,21 0 0,0 0 0,0-1 16,0 1-16,0 0 0,22 0 15,-22 21-15,21 0 0,-21 0 0,22 0 16,-1 0-16,-21 0 0,22 21 0,-22-21 16,21 21-16,-21 0 0,0 22 15,-21-22-15,0 21 0,0-21 0,0 22 16,0-22-16,-21 21 0,0-21 15,0 22-15,0-22 0,-22 0 0,22 0 16,-21 0-16,0 1 0,20-22 0,-20 0 16,21 0-16,-21 0 15,20 0-15,1 0 0,0 0 0,0 0 16,0 0-16,42 0 31,0 21-15,0-21-16,0 0 0,1 0 15,20 0-15,-21 0 0,21 0 0,-20 0 16,20 0-16,0 0 0,1 0 0,-1-21 16,0-1-16,1 1 0,-1 0 15,0 0-15,22 0 0,-22 0 16,0-22-16,1 1 0,-1 21 0,22-22 16,-22 1-16,0 0 0,-21-1 15,22-20-15,-22 21 0,21-22 0,-21 1 16,1-1-16,-22 1 0,0 20 15,0-20-15,21 20 0,-21 1 0,0 0 16,0 21-16,0-1 0,0 1 16,0 0-16,-21 21 0,-1 0 15,1 21-15,0 22 16,0-22-16,21 21 0,-21 0 0,0 22 16,-1-22-16,1 22 0,0-22 15,21 22-15,-21-22 0,21 21 16,-21-20-16,21 20 0,0-20 0,0-1 15,0 0-15,0 1 0,0-1 16,21-21-16,-21 21 0,21-20 0,0-1 16,0 0-16,1-21 0,-1 0 15,0 0-15,0 0 0,21 0 0,-20 0 16,20 0-16,-21 0 0,21-21 0,-20 0 16,20-1-16,-21 1 15,21 0-15,-20 0 0,-1 0 0,0-22 0,0 22 16,-21 0-16,0 0 0,21 0 0,-21 0 15,0-1-15,21 1 0,-21 42 47,0 1-47,-21-1 16,21 0-16,0 0 0,0 0 0,0 0 16,0 22-16,0-22 0,0 0 15,0 0-15,0 0 0,21 1 16,1-22-16,-1 0 0,0 0 0,0 0 15,0 0-15,0 0 0,1 0 16,-1 0-16,0-22 0,21 22 0,-21-21 16,1 0-16,-1 0 0,0 0 15,0 0-15,0-1 0,0 1 16,-21 0-16,0-21 0,0 21 0,0-1 16,0-20-16,0 21 0,0-21 15,0 20-15,0-20 0,-21 21 0,0 0 16,0 0-16,0 21 0,0 0 15,-1 0-15,-20 0 0,21 0 16,0 0-16,0 21 0,-1 21 0,1-21 16,0 0-16,0 22 0,21-1 0,0-21 15,-21 22-15,21-1 0,0-21 16,0 21-16,0 1 0,0-22 0,0 21 16,0-21-16,21 1 0,0-1 0,0 0 15,22 0-15,-22-21 16,21 0-16,-21 0 0,22 0 0,-1 0 15,-21 0-15,21 0 0,1 0 16,-1-21-16,22 21 0,-22-21 0,0 0 16,1-1-16,-1 1 0,-21-21 0,21 21 15,1 0-15,-22-1 0,0-20 16,0 21-16,0-21 0,-21 20 0,0 1 16,0-21-16,0 21 0,0 0 0,0-22 15,-21 22-15,0 21 0,0-21 16,0 21-16,0 0 0,-1 0 0,1 0 15,0 0-15,0 21 0,0 0 0,0 0 16,-1 1-16,1-1 16,0 0-16,0 0 0,21 0 0,0 22 15,-21-22-15,21 0 0,0 0 16,0 21-16,0-20 0,0-1 0,0 0 16,0 0-16,21-21 0,0 0 15,0 0-15,0 0 16,1 0-16,20 0 0,-21-21 0,0 0 15,0 0-15,1 21 0,-1-22 0,21 1 16,-21-21-16,0 21 0,1 0 16,-1-1-16,0 1 0,0 0 15,0 0-15,0 0 0,-21 0 16,22 21 0,-22 21-16,0 0 15,0 0-15,0 0 0,0 0 16,21 1-16,-21-1 0,0 0 15,0 0-15,21 0 0,-21 0 16,21 1-16,0-1 0,-21 0 16,21-21-16,1 21 0,-1-21 0,0 0 15,21 0-15,-21 0 0,22 0 0,-1 0 16,-21 0-16,22-21 0,-1 0 16,0 0-16,22 21 0,-22-22 0,0 1 15,1 0-15,-1 0 0,-21 0 16,22-22-16,-22 22 0,0 0 15,0 0-15,-21-21 0,0 20 0,0 1 16,0 0-16,-21 0 0,0 0 0,0 21 16,-1-21-16,1 21 0,-21 0 15,21 0-15,-22 0 0,22 0 0,-21 0 16,21 21-16,-22-21 0,22 21 0,0 0 16,0 0-16,0 0 0,0 1 15,-1 20-15,22-21 0,0 0 0,0 0 16,0 1-16,0-1 0,0 0 0,0 0 15,0 0-15,22-21 16,-1 0-16,0 21 0,0-21 0,0 0 16,0 0-16,1 0 0,-1-21 15,21 21-15,-21-21 0,22 0 16,-22 0-16,0 0 0,21-1 0,-21 1 16,43-42-16,-43 20 15,0-20-15,0 21 0,-21-22 0,22 1 16,-22-1-16,21 1 0,-21-22 15,21 21-15,-21-63 0,0 85 16,21-21-16,-21 20 0,0 22 0,0-21 16,0 21-16,-21 21 15,0 21 1,0 21-16,-1 0 0,1 1 16,0-1-16,0 22 0,0-1 0,0 22 15,21-22-15,0 1 0,-22-1 16,22 1-16,0-1 0,0-20 0,0 20 15,22-21-15,-1 1 0,0-1 0,0-21 16,0 0-16,0 22 0,22-22 16,-22-21-16,21 21 0,-21-21 0,22 0 15,-1 0-15,0 0 0,-20 0 0,20 0 16,0 0-16,-21 0 0,22-21 16,-22 0-16,21 0 0,-21 21 15,1-22-15,-1 1 0,-21 0 0,0 0 0,0 0 16,0 0-16,0-1 15</inkml:trace>
  <inkml:trace contextRef="#ctx0" brushRef="#br0" timeOffset="38052.08">1058 9567 0,'0'0'0,"-21"0"0,0 0 16,0 0 0,0 22-1,21-1-15,-22 0 0,22 21 16,-21-21-16,21 22 0,-21-1 16,0 0-16,0 1 0,21-22 0,-21 21 15,-1 1-15,1-22 0,0 0 16,0 0-16,21 0 0,-21 0 0,21 1 15,-21-22-15,-1 0 16,44 0 31,-1 0-47,0-22 0,0 22 16,0 0-16,0 0 0,1 0 0,-1 0 15,21-21-15,-21 21 0,0-21 16,22 21-16,-22-21 0,21 21 15,-21-21-15,1 21 0,-1-21 0,0-1 16,0 22-16,-21-21 0,21 0 16,-21 0-16,0 0 15,-21 21 1,0 0-16,0 21 16,21 0-16,0 0 0,-21 0 15,-1 22-15,22-22 16,-21 0-16,21 21 0,0-20 0,-21 20 15,21-21-15,-21 21 0,21-20 16,-21 20-16,21-21 0,0 0 0,0 0 16,0 1-16,0-1 0,0 0 15,-21-21-15,21 21 0,0 0 16,0-42 0,0 0-16,0 0 15</inkml:trace>
  <inkml:trace contextRef="#ctx0" brushRef="#br0" timeOffset="38221.98">1693 10075 0,'0'0'0,"43"0"0,-22 0 16,0 0 0,-21-21-1,0 0 16</inkml:trace>
  <inkml:trace contextRef="#ctx0" brushRef="#br0" timeOffset="38727.69">3916 9462 0,'0'-22'0,"0"44"0,0-65 15,0 22-15,-21 0 0,-1 21 16,1 0-16,0 0 15,0 21-15,0 0 0,0 22 0,-1-1 16,1 21-16,21 1 0,-21-1 16,0 1-16,0-1 0,0 22 0,-1-21 15,1-1-15,0 1 0,0-1 16,0 1-16,0-1 0,21-21 0,0 1 16,0-1-16,0 0 0,0-20 15,0-1-15,0 0 0,0-42 31,21-22-31,0 22 16,-21-21-16</inkml:trace>
  <inkml:trace contextRef="#ctx0" brushRef="#br0" timeOffset="38960.56">3598 9504 0,'0'-21'0,"0"42"0,0-63 15,0 20-15,21 22 16,1-21-16,-1 0 0,21 21 0,-21-21 16,22 21-16,-22-21 0,21 21 15,0 0-15,-20 0 0,20-21 0,-21 21 16,21 0-16,-20 0 0,-1 0 0,0 0 16,-21 21-1,0 0 1,-21 0-16,0-21 15,-1 21-15</inkml:trace>
  <inkml:trace contextRef="#ctx0" brushRef="#br0" timeOffset="39140.44">3619 9991 0,'0'0'16,"0"21"-16,0 0 0,0 0 15,22-21-15,-1 0 16,0 0-16,0 0 15,0 0-15,0 0 0,1 0 16,-1-21-16,21 21 0,-21-21 0,0 21 16,1-21-16,-1 21 0,0-21 15,0 21-15,0-22 0,0 22 0</inkml:trace>
  <inkml:trace contextRef="#ctx0" brushRef="#br0" timeOffset="39356.33">4254 9948 0,'-21'22'16,"21"-1"-16,0 0 0,-21 0 0,21 0 15,0 0-15,-21 1 0,21-1 16,0 0-16,0 0 0,0 21 0,0-20 16,0-1-16,0 0 0,0 0 15,0 0-15,0 0 0,0 1 0,0-1 16,0-42-1,0-1 1,0 1-16,21 0 0</inkml:trace>
  <inkml:trace contextRef="#ctx0" brushRef="#br0" timeOffset="39532.23">4403 9694 0,'0'0'0,"-22"0"0,22-21 15,-21 21-15,0 0 16,0 0-16,0 0 16,21 21-16,21-21 31,0 0-31</inkml:trace>
  <inkml:trace contextRef="#ctx0" brushRef="#br0" timeOffset="40028.47">4932 9377 0,'21'-21'0,"-42"42"0,42-63 15,-21 63 17,0 0-32,0 0 0,0 0 15,0 22-15,-21-22 0,21 42 0,-21-20 16,21 20-16,0-21 0,-22 22 0,1-1 15,0 1-15,21-22 0,0 22 16,-21-22-16,21 22 0,-21-22 0,21 0 16,0-21-16,0 22 0,0-1 15,0-21-15,0 0 0,0 1 16,21-1-16,0-21 0,0 0 16,0 0-16,1 0 15,20-21-15,-21-1 0,21 1 0,-20 0 16,20 0-16,-21 0 0,21 0 15,-20-22-15,20 22 0,0 0 0,-21-21 16,22 20-16,-22-20 0,0 0 0,0 21 16,0-1-16,-21-20 0,0 21 15,0 0-15,-21 21 16,0 21-16,0-21 16,0 21-16,0 0 0,-1 22 0,1-22 15,0 0-15,0 21 0,21-21 16,0 1-16,0 20 0,0-21 15,0 0-15,0 0 0,0 1 0,0-1 16,0 0-16,21-21 16,0 0-1,0 0-15,1 0 0,-1 0 0,0 0 16,21 0-16,-21 0 0</inkml:trace>
  <inkml:trace contextRef="#ctx0" brushRef="#br0" timeOffset="43822.58">7345 10287 0,'0'0'0,"-21"0"0,-1 0 15,22-21-15,0 0 16,0 0-16,0-1 16,0 1-16,0 0 0,0 0 0,0 0 15,0 0-15,0-1 0,0 1 0,0-21 16,0 21-16,0 0 0,-21-1 15,0-20-15,0 21 0,0 0 0,-22 0 16,22 21-16,-21 0 0,0 0 16,-1 0-16,1 21 0,0 0 0,-22 0 15,22 0-15,-1 22 0,1-22 0,0 21 16,21 0-16,-1 1 16,1-1-16,0 22 0,21-22 0,-21 0 15,21-21-15,0 22 0,0-22 16,0 0-16,21 0 0,0-21 0,0 0 15,1 0-15,-1 0 0,21 0 0,0-21 16,1 0-16,-1 0 0,0-22 16,1 22-16,-1-21 0,0 0 0,22-1 15,-22 1-15,1 0 0,-1-1 16,0-20-16,22-1 0,-22 1 0,-21-1 16,22-20-16,-22 20 0,21 1 0,-42-1 15,21 1-15,-21-1 0,0 1 16,0 20-16,0 1 0,0 0 15,0 20-15,-21 1 0,0 0 16,0 21-16,0 0 0,-1 21 0,1 22 16,0-22-16,0 21 0,0 0 15,0 1-15,21 20 0,-22 1 16,1-1-16,21 22 0,-21-22 0,21 22 16,0-21-16,0-1 0,0 1 15,0-22-15,0 21 0,0-20 0,0-1 16,21 0-16,0-20 0,1 20 0,-1-21 15,21 0-15,-21 0 0,22 1 16,-22-22-16,21 0 0,0 0 0,1 0 16,-1-22-16,0 1 15,1 0-15,-22 0 0,21 0 0,1-22 16,-1 22-16,-21 0 0,0-21 0,22 21 16,-22-22-16,0 22 0,-21 0 15,0-21-15,21 20 0,-21 1 0,0 0 16,0 0-1,0 42-15,-21 0 16,0 0-16,21 1 0,0 20 16,-21-21-16,21 0 0,-22 22 15,22-22-15,0 21 0,0-21 0,0 0 16,0 1-16,0-1 0,0 0 0,0 0 16,0 0-16,22-21 15,-1 0-15,0 0 0,0 0 0,0 0 16,0 0-16,1 0 0,-1-21 0,21 0 15,-21 0-15,0 0 0,22-1 16,-22 1-16,0 0 0,0-21 0,0 21 16,1-22-16,-1 22 0,-21-21 15,0-1-15,0 1 0,0 0 0,0 21 16,0-22-16,-21 22 0,-22 0 0,22 0 16,0 21-16,-21 0 0,20 0 15,-20 0-15,0 21 0,-1 0 0,22 0 16,-21 22-16,21-22 0,-22 0 15,22 21-15,0-21 0,0 22 16,21-22-16,0 21 0,0-21 0,0 1 16,0-1-16,0 21 0,21-42 15,0 21-15,0 0 0,22-21 0,-22 0 16,21 0-16,-21 0 0,22 0 0,-1 0 16,0 0-16,1 0 0,-1-21 15,0 0-15,1 0 0,-1 0 0,0 0 16,1-1-16,-1 1 0,0-21 0,-20 21 15,20 0-15,-21-22 0,0 22 16,0-21-16,1 21 0,-22-1 0,0 1 16,0 42 15,-22 1-31,1 20 16,21-21-16,-21 21 0,21-20 15,-21 20-15,0-21 0,21 21 0,0-20 16,-21 20-16,21-21 0,0 0 0,0 0 15,0 1-15,0-1 0,0 0 16,21-21-16,0 0 16,21 0-16,-21 0 15,1-21-15,-1 21 0,21-21 0,-21-1 16,0 1-16,22 0 0,-22 0 16,0 0-16,0-22 0,0 22 15,1 0-15,-1 0 0,0 0 0,-21 0 16,21 21-16,-21-22 0,0 44 31,0-1-31,-21 0 16,21 0-16,-21 21 0,21-20 0,0-1 15,0 0-15,0 0 0,0 0 16,0 0-16,0 1 0,21-22 16,0 0-16,21 0 15,-20 0-15,-1 0 16,0 0-16,0 0 0,0 0 0,0-22 15,1 1-15,-1 0 0,0 0 0,0 0 16,0 0-16,-21-1 0,0 1 16,0-21-16,0 21 0,0 0 0,0-22 15,0 22-15,0-21 0,-21 21 16,0-1-16,0 1 0,21 0 16,-21 21-16,-1 0 0,44 0 46,-1 0-46,0 0 16,0 0-16,21 0 0,-20 0 16,-1 0-16,21 0 0,-21 0 0,22 21 15,-1-21-15,0 0 0,-21 21 16,22 1-16,-22-22 0,0 21 0,0 0 16,0 0-16,-21 0 0,0 0 0,0 1 15,0-1-15,0 0 0,0 0 16,0 0-16,0 0 0,-21 1 0,0-1 15,21 0-15,-21 0 0,0 0 16,0-21-16,21 21 0,-22-21 16,1 0-1,21-21 1,0 0-16,0 0 16,0 0-16,0 0 0,21-22 0,1 22 15,-1-21-15,0 21 0,0-22 16,0 1-16,22 21 0,-22-22 0,0 22 15,21 0-15,-21 0 0,22 0 16,-22 21-16,0 0 0,0 0 0,0 0 16,1 0-16,-22 21 0,0 0 0,0 0 15,0 22-15,0-22 0,0 0 0,0 21 16,0-21-16,0 22 0,0-22 16,0 0-16,0 21 0,0-20 0,0-1 15,21 0-15,0 0 0,0 0 16,0 0-16,0-21 15,1 0-15,-1 0 0,21 0 16,-21 0-16,0 0 0,1 0 0,-1-21 16,21 0-16,-21 0 0,0 0 15,1 0-15,-1-1 0,21 1 0,-21-21 16,0 0-16,1-1 0,-1 1 16,0-22-16,0 1 0,-21-1 0,21 1 15,-21-1-15,21 22 0,-21-21 0,0 20 16,0 1-16,0 0 0,0 20 15,0 1-15,0 0 0,-21 21 16,0 0-16,21 21 16,-21 0-16,0 1 0,0 20 15,-1 0-15,22 1 0,-21-1 0,0 0 16,21 1-16,-21 20 0,21-21 16,-21 22-16,21-22 0,-21 22 0,21-22 15,0 0-15,0 1 0,0-22 0,0 21 16,0-21-16,0 1 0,21 20 15,0-42-15,0 21 0,0 0 0,22-21 16,-22 0-16,21 0 0,-21 0 16,22 0-16,-1 0 0,0 0 0,1 0 15,-1 0-15,0-21 0,1 0 0,-22 21 16,21-21-16,0 0 0,-20-1 16,20 1-16,-21 0 15,0-21-15,0 21 0,-21-1 0,0 1 0,22 0 16,-22 0-16,0 0 0,0 0 15,0 42 1,-22 0 0,22 0-16,-21 0 0,21 0 15,0 1-15,0-1 0,0 21 0,0-21 16,0 0-16,0 1 0,0-1 16,0 0-16,21-21 0,1 21 15,-1-21-15,0 0 0,0 0 16,0 0-16,22 0 0,-22 0 0,21 0 15,-21 0-15,22 0 0,-22-21 16,21 21-16,-21-21 0,22 0 16,-22-1-16,0 1 0,0 0 0,0 0 0,0 0 15,-21-22-15,0-20 16,0 21-16,0-1 0,0 1 0,-21 0 16,21 20-16,-21-20 0,0 21 15,0 0-15,-22 0 0,22 21 16,0 0-16,-21 0 0,21 0 0,-22 0 15,22 21-15,-21 21 0,21-21 0,-1 0 16,1 22-16,0-1 0,0-21 16,21 64-16,0-43 0,0 22 15,0-43-15,21 21 16,0-21-16,22 1 0,-22-1 16,0 0-16,21-21 0,22 21 0,-22-21 15,0 0-15,22 0 0,-22 0 16,1 0-16,20 0 0,-21 0 0,22-21 15,-22 0-15,22 21 0,-22-21 0,0-1 16,22 1-16,-22 0 0,1 0 16,-22-21-16,21 20 0,-21-20 15,0 0-15,-21-1 0,0 22 0,0-21 16,0 21-16,-21-22 0,0 22 0,0 0 16,0 21-16,-22 0 0,1 0 15,21 0-15,-21 0 0,-1 0 0,22 21 16,-21 0-16,-1 1 0,22 20 15,-21-21-15,21 21 0,0-20 0,-1 20 16,1 21-16,21-20 16,0-22-16,0 21 0,0-21 0,0 1 15,0-1-15,21 0 0,1 0 0,-1-21 16,0 0-16,0 0 0,0 0 0,0 0 16,22 0-16,-22 0 0,0 0 15,21-21-15,-20 21 0,-1-21 0,21 0 16,-21-1-16,22-41 15,-22 42-15,0-22 0,0 22 16,-21-21-16,0 21 0,21-22 0,-21 22 16,0 0-16,0 0 0,0 0 0,0 0 15,21 21 1,-21 21-16,0 0 16,0 0-16,0 0 0,22 0 0,-22 1 15,0-1-15,0 21 0,21-21 16,0 0-16,0 1 0,-21-1 0,21 0 15,0 0-15,22 0 0,-22-21 16,0 21-16,0-21 0,22 0 0,-1 0 16,-21 0-16,21 0 0,1 0 15,-1 0-15,0 0 0,22 0 0,-22 0 16,1-21-16,-1 0 0,21 0 16,-20 0-16,-1 0 0,-21-22 0,22 22 15,-43-21-15,21-1 0,-21 1 0,0 0 16,0-1-16,0 1 0,-21 21 15,-1-21-15,1 20 0,-21 1 16,21 21-16,-22 0 0,22 0 0,-21 0 0,21 0 16,-22 0-16,1 21 0,21 1 15,-21-1-15,20 21 0,-20-21 16,21 22-16,0-22 0,0 63 16,21-62-16,0 20 0,0-21 0,0 0 15,0 22-15,0-22 0,21 0 16,0-21-16,0 21 0,0 0 0,0-21 15,22 0-15,-22 0 0,0 0 16,21 0-16,-20 0 0,20 0 0,-21-21 16,21 0-16,1 0 0,-22 0 0,21-1 15,-21-20-15,22 0 0,-22-1 16,21 1-16,-21-21 0,1 20 0,-1-20 16,0-1-16,0 1 0,0-1 0,0 1 15,-21-1-15,22-20 16,-1 20-16,0 1 0,0 20 0,-21-63 15,0 85-15,0-21 0,0 21 16,-21 63 0,0-21-16,-22 22 15,22-22-15,0 21 0,0 22 16,0-22-16,0 0 0,-1 22 16,-20-22-16,21 22 0,0-22 0,0 21 15,-1 43-15,22-63 16,0 20-16,0-21 0,0 1 0,0-1 15,0 0-15,22 1 0,-1-22 0,21 0 0,-21 0 16,22 0-16,-1 1 0,0-22 16,1 0-16,20 0 0,-21 0 15,1 0-15,-1 0 0,22 0 0,-22 0 16,0-22-16,1 1 0,-22 0 16,21 21-16,0-21 0,-20-21 0,-1 20 15,0 1-15,0 0 0,-21-21 0,0 21 16,0-1-16</inkml:trace>
  <inkml:trace contextRef="#ctx0" brushRef="#br0" timeOffset="44489.2">762 11726 0,'0'0'0,"-21"22"0,42-22 31,0 0-31,0 0 16,0 0 0,1 0-16,-1-22 0,21 1 0,-21 21 15,0 0-15,1-21 16,-1 21-16,0 0 0,-21-21 31</inkml:trace>
  <inkml:trace contextRef="#ctx0" brushRef="#br0" timeOffset="44927.95">593 11811 0,'-22'21'0,"44"-42"0,-65 63 0,22-20 16,0-1-16,0 0 0,0 0 16,-1 0-16,22 0 0,-21 1 15,21-1-15,-21-21 0,21 21 0,-21-21 16,42 0 15,0-21-31,0 21 16,1 0-16,20-21 0,-21 21 15,21 0-15,-20 0 0,20 0 0,-21 0 16,21 0-16,1 0 0,-22 0 16,21 0-16,-21 21 0,22 0 15,-22-21-15,0 21 0,0 21 16,-21-20-16,0-1 0,0 0 16,0 0-16,0 21 0,-21-20 0,0-1 15,-21 0-15,20 0 0,-20 0 16,21 0-16,-21-21 0,-1 22 0,1-22 15,21 0-15,-22 0 0,1 0 16,21 0-16,0 0 0,-22 0 16,22 0-16,0 0 0,21-22 15,0 1 1,21 0 0,-21 0-16,21 21 0,22-21 15,-22 21-15</inkml:trace>
  <inkml:trace contextRef="#ctx0" brushRef="#br0" timeOffset="45097.11">1312 12192 0,'0'0'0,"21"0"16,1 0-16,-22-21 46,21 21-46,0-21 16</inkml:trace>
  <inkml:trace contextRef="#ctx0" brushRef="#br0" timeOffset="45613.51">3746 11536 0,'0'0'0,"0"-21"16,0 0-16,0-1 0,-21-20 0,0 42 15,0-21-15,0 0 0,0 21 16,-1 0-16,1 0 0,-21 21 0,0 0 15,20 0-15,-20 22 0,0-1 16,-1 0-16,22 22 0,-21-22 0,21 22 16,0 20-16,-1-20 0,22-1 15,-21 22-15,21-22 0,0 1 0,0-1 16,21 1-16,1-1 0,-1-20 16,0-22-16,21 21 0,1-21 0,-1 1 15,0-22-15,22 0 0,-22 0 16,22 0-16,-1 0 0,1-22 0,-22-20 15,21 21-15,1-21 16,-22-1-16,22 1 0,-22-22 0,22 22 16</inkml:trace>
  <inkml:trace contextRef="#ctx0" brushRef="#br0" timeOffset="46260.66">4424 11261 0,'0'0'0,"0"-21"0,-21-1 0,-1 1 16,1 21-16,0 0 0,21 21 15,-21 1-15,0 20 0,0 0 0,21 1 16,-22-1-16,22 21 16,0-20-16,0 20 0,0 1 0,0-1 15,0 1-15,-21-1 0,21 1 16,0 20-16,-21-20 0,21-22 0,0 22 16,0-22-16,0 0 0,0 1 0,0-22 15,0 0-15,0 0 0,0 0 16,0-42-1,0 0 1,0-21-16,21 21 0,0-1 16,-21-20-16,22 21 0,-1-21 15,-21 20-15,21-20 0,0 21 0,0 0 16,0 0-16,1-1 16,-1 22-16,0 0 0,0 0 15,0 0-15,0 22 0,1-1 0,-1 0 16,-21 0-16,21 21 0,-21-20 15,21-1-15,-21 21 0,21-21 0,-21 0 16,0 22-16,0-22 0,21 0 16,1-21-16,-22 21 0,21-21 0,0 0 15,0 0-15,0 0 0,0 0 16,1 0-16,-1 0 0,21 0 0,-21-21 16,22 0-16,-22 0 0,0 0 0,21-22 15,-21 22-15,1 0 0,20-21 16,-21 20-16,-21 1 0,21-21 15,0 21-15,-21 0 0,0-1 16,0 1-16,0 42 16,0 1-1,0 20-15,0-21 16,0 0-16,0 22 0,0-22 0,0 21 16,0-21-16,0 0 0,0 1 15,0-1-15,0 0 0,0 0 0,0 0 16,22-21-16,-1 0 0,0 0 15,0 0 1,0 0-16,0 0 0,1-21 0,-1 0 16,0 0-16,0-22 15,0 22-15,-21-21 0</inkml:trace>
  <inkml:trace contextRef="#ctx0" brushRef="#br0" timeOffset="46580.13">5270 11578 0,'-21'21'0,"42"-42"0,-42 64 0,0-22 16,21 0-16,0 0 0,0 0 15,0 0-15,21-21 16,0 0-16,1 0 16,-1 0-16,0 0 0,0 0 15,0-21-15,0 0 0,1 0 16,-22 0-16,0 0 0,0-1 15,0 1-15,0 0 0,0 0 16,-22 0-16,1 21 0,0-21 0,-21-1 16,21 22-16,-1 0 0,1 0 15,0 0-15,0 0 0,0 22 0,0-1 16,21 0-16,0 0 0,-22 0 0,22 0 16,0 1-16,0-1 0,0 0 15,0 0-15,0 0 0,0 0 16,22 1-16,-1-22 0,0 0 15</inkml:trace>
  <inkml:trace contextRef="#ctx0" brushRef="#br0" timeOffset="46865.21">6096 11218 0,'0'0'0,"-21"22"15,0-1 1,-1 0-16,1 21 0,21 1 0,-21-1 16,0 21-16,0-20 0,0 20 15,-1 1-15,1-1 0,0 1 0,0-1 16,0 1-16,21-1 0,-21 1 0,21-22 16,-22 22-16,1-22 0,21 0 15,0 1-15,0-22 0,0 21 0,0-21 16,0 0-16,0 1 15,21-44 1,1 1-16,-1 21 0,0-21 16</inkml:trace>
  <inkml:trace contextRef="#ctx0" brushRef="#br0" timeOffset="47496.86">6519 12086 0,'0'0'16,"64"0"0,-43 0-16,0 0 0,0 0 0,0-21 0,1 0 15,-1 21-15,0-21 0,0 0 16,-21-1-16,21 22 0,-21-21 16,0 0-16,0 0 0,0 0 15,0 0-15,0-1 0,0 1 16,-21 0-16,0 0 0,0 21 0,0-21 15,-1 0-15,1 21 0,0 0 16,-21 0-16,-1 0 0,1 21 0,0 0 16,-1 0-16,1 21 0,0-20 0,21 20 15,-22 0-15,22 1 0,-21 20 16,21-21-16,-1 1 0,22-1 0,0-21 16,0 22-16,0-22 0,0 0 15,0 0-15,22-21 0,-1 0 16,21 0-16,-21 0 0,22 0 0,-1 0 15,0-21-15,1 21 0,-1-42 16,0 20-16,22 1 0,-22-21 16,0 21-16,22-22 0,-22 1 0,1 0 15,-1-22-15,0 22 0,-21 0 16,22-1-16,-22-20 0,-21 20 0,0 1 16,0-21-16,0 20 0,0-20 0,0-1 15,0 22-15,-21 0 0,0-22 16,-1 43-16,1-21 0,0 20 0,21 1 15,-21 21-15,21 21 16,-21 1-16,21 20 0,0 0 0,-21 1 16,21 20-16,0-21 0,0 22 15,0-1-15,0 1 0,0-1 0,0 1 16,0-1-16,0 1 0,0-1 16,21-20-16,0-1 0,0 22 15,0-43-15,0 21 0,-21 0 0,22-20 16,-1-1-16,0 0 0,21-21 0,-21 0 15,1 0-15,-1 0 0,21 0 16,-21 0-16,0 0 0,22-21 0,-22 21 16,0-21-16,21-22 0</inkml:trace>
  <inkml:trace contextRef="#ctx0" brushRef="#br0" timeOffset="50855.1">8234 11726 0,'0'0'0,"0"-21"0,21-21 0,-21 0 16,0-1-16,0 1 0,0-22 0,0 22 15,0 0-15,0-1 0,0 1 0,0 0 16,0 21-16,0-1 0,0 1 16,0 42-1,0 1-15,0 20 0,0 0 16,0 1-16,-21-1 0,21 21 0,0 1 16,0-22-16,0 22 0,-21-1 15,21 1-15,0-1 0,0 1 16,-22-1-16,1-20 0,21 20 0,-21-21 15,21 1-15,0-22 0,-21 21 16,21-21-16,0 1 0,-21-22 0,21 21 16,0-42-1,0-1 1,0 1-16,0 0 0,0 0 0,0-21 16,0-1-16,21 1 0,-21 21 15,21-22-15,0 1 0,22 0 0,-22 21 16,0-1-16,0 1 0,21 0 15,-20 0-15,-1 21 0,21 0 16,-21 0-16,22 21 0,-22 0 0,0 0 16,0 1-16,0 20 0,0 0 15,1 1-15,-22-1 0,0 0 0,0 1 16,0-22-16,0 21 0,-22 0 16,1 1-16,0-22 0,0 0 0,0 0 15,0 0-15,-1 1 0,1-1 0,0-21 16,0 0-16,0 0 0,0 0 15,-1 0-15,1 0 0,0 0 0,0-21 16,0-1-16,0 22 0,21-42 0,-22 21 16,1 0-16,21 0 15,-21-1-15,21 1 0,0 0 0,0 0 16,0 42 15,21 0-31,0 0 0,-21 1 16,22-1-16,-22 0 0,21-21 15,-21 21-15,21 0 0,0 0 0,-21 1 16,21-1-16,0-21 0,1 21 16,-1-21-16,0 0 0,0 0 0,0 0 15,0 0-15,22 0 0,-22 0 0,21 0 16,1-21-16,-1 0 16,0-1-16,1 1 0,-1 0 0,0-21 15,1-1-15,-1 1 0,0 0 0,-21-1 16,22 1-16,-22-21 0,0 20 15,0 1-15,0 0 0,-21-1 0,0 22 16,0 0-16,0 0 0,0 0 16,0-1-16,-21 22 15,0 0-15,21 22 0,-21-1 0,21 0 16,0 0-16,0 0 16,0 0-16,0 1 0,0 20 0,0-21 15,21 0-15,0 0 0,0 22 16,1-22-16,-22 0 0,21 0 15,0 22-15,0-22 0,-21 0 0,21 0 16,0 0-16,1 0 16,-1 1-16,0-22 0,0 0 15,0 0-15,0 0 0,1 0 0,-1-22 16,0 22-16,0-21 0,21 0 16,-20 0-16,20 0 0,-21 0 0,0-1 15,22 1-15,-22-21 0,0 0 16,0 20-16,0-20 0,-21 21 0,0-21 15,0 20-15,21 1 0,-21 0 16,0 0-16,0 42 31,-21 0-31,21 0 16,-21 1-16,21 20 0,-21-21 0,0 21 16,21-20-16,-21 20 0,21-21 0,0 21 15,0-20-15,0-1 0,0 21 16,0-21-16,0 0 0,21 1 15,0-22-15,21 0 16,-21 0-16,1 0 0,20 0 0,0 0 16,-21-22-16,22 1 0,-1 0 0,0 0 15,1 0-15,-1 0 0,-21-1 16,22-20-16,-1-21 16,-21 20-16,-21 22 0,0-21 0,0-1 15,0 22-15,0-21 0,-21 21 16,0 0-16,0-1 0,-1 1 0,-20 0 15,21 21-15,-21 0 0,-1 0 0,1 0 16,0 21-16,-1 0 0,22 1 16,-21-1-16,21 0 0,-22 0 0,22 0 15,0 22-15,0-22 0,21 0 16,0 21-16,0-21 0,0 22 0,0-22 16,0 0-16,21 0 0,21 0 15,-21 1-15,1-1 0,-1 0 16,21 0-16,-21-21 0,22 0 0,-1 0 0,-21 0 15,21 0-15,1 0 16,-1 0-16,0-21 0,1 21 0,-22-21 16,21 0-16,1-1 0,-1 1 0,-21-21 15,21 21-15,-20 0 0,20-22 16,-21 22-16,0-21 0,0 21 0,1-1 16,-1 1-16,-21 0 0,0 0 15,21 21-15,-21 21 16,0 0-1,0 22-15,0-22 16,-21 0-16,21 21 0,0-21 0,0 22 16,0-22-16,0 0 0,0 21 15,0-20-15,0-1 0,0 0 16,0 0-16,0 0 0,0 0 16,21-21-16,0 0 0,0 0 15,0 0-15,1 0 0,-1-21 16,0 21-16,0-21 0,0 0 0,0 0 15,22 0-15,-22-1 0,0-20 0,0 21 16,0 0-16,-21-22 0,22 22 16,-22 0-16,21 0 0,-21-21 0,0 20 15,0 1-15,0 0 16,0 42 0,0 0-1,0 1-15,0-1 16,0 0-16,0 0 0,0 0 0,0 22 15,0-22-15,0 0 0,0 0 0,21 0 16,-21 0-16,21 1 0,0-1 16,-21 0-16,21-21 0,1 21 15,-1-21-15,0 0 0,0 0 0,0 0 16,0 0-16,1-21 0,-1 0 16,0 0-16,0 21 0,0-22 0,0 1 15,1-21-15,-1 21 0,0 0 16,0-22-16,-21 22 0,0 0 0,21-21 15,-21 20-15,0 1 0,0-21 16,0 21-16,0 0 0,0 42 47,0 0-47,0 21 0,-21-21 16,21 1-16,0 20 0,0-21 15,-21 21-15,21-20 0,0-1 0,-21 21 16,21-21-16,0 0 0,0 1 15,0-1-15,0 0 0,0 0 16,21-21-16,0 0 0,0 0 16,0 0-16,1 0 0,20 0 15,-21 0-15,0-21 0,22 0 16,-22 0-16,21-1 0,0 1 0,1 0 16,-1-21-16,0 21 0,-20-22 15,20 22-15,0-21 0,1-22 16,-22 43-16,21-42 0,-42 41 15,0 1-15,-21 21 32,0 21-32,0-21 0,21 22 0,-22-1 15,1 0-15,21 21 0,0-21 16,0 1-16,0-1 0,0 21 0,0-21 16,0 0-16,0 22 0,0-22 0,0 0 15,0 0-15,0 0 16,0 1-16,0-1 0,21-21 0,-21 21 15,22 0-15,-22-42 47,-22 0-47,1 0 16,0-1-16,21 1 0,-21 0 16,0 0-16,21 0 0,-21 0 0,-1-22 15,1 43-15,21-21 16,0 42 15,0 0-31,0 1 0,0-1 0,0 0 16,0 0-16,0 0 15,0 0-15,0 1 0,0-1 0,21 0 16,1 0-16,-1-21 0,0 21 16,0 0-16,21-21 0,-20 0 0,20 0 15,0 0-15,1 0 0,-1 0 0,0 0 16,1 0-16,-1 0 0,0-21 15,1 0-15,-1 21 0,0-21 0,1 0 16,-1 0-16,-21-1 0,21 1 16,-20 0-16,-1-21 0,0 21 15,-21-43-15,0 43 0,0-21 16,0 20-16,0 1 0,0 0 0,0 0 16,0 0-16,-21 21 31,0 0-31,21 21 0,-22 0 15,22 21-15,0-20 0,-21-1 16,21 21-16,0-21 0,-21 22 0,21-22 16,0 0-16,0 21 0,0-21 0,0 1 15,0-1-15,21 0 0,0-21 16,1 21-16,-1-21 0,0 0 16,0 0-16,0 0 0,22 0 0,-1 0 0,-21 0 15,21-21-15,1 21 0,-22-21 16,21 0-16,1-1 0,-22 1 15,21 0-15,-21-21 0,22 21 0,-22-22 16,0 1-16,-21 21 0,0-22 0,21 22 16,-21-21-16,0 21 0,0 0 15,0-1-15,0 1 0,-21 0 0,0 21 16,0 0-16,-1 0 0,1 21 16,0 0-16,0-21 0,0 22 15,21-1-15,-21 0 0,21 0 16,0 0-16,21-21 31,0 0-31,0 0 0,0 0 0,0 0 16,1 0-16,20 0 0,-21-21 0,0 21 15,22 0-15,-22-21 0,0 21 16,21 0-16,-21 0 0,1-21 0,-1 21 16,-21 21-1,0 0-15,0 0 16,0 0-16,-21 22 0,-1-22 0,1 21 15,0-21-15,21 22 0,-21-22 16,0 21-16,0-21 0,21 1 0,-22 20 16,22-21-16,0 0 15,0 0-15,0 1 0,22-22 16,-1 0-16,0 0 16,0 0-16,0 0 0,22 0 0,-22 0 15,0-22-15,21 1 0,-21 0 0,1 0 16,-1 0-16,0 0 0,-21-1 15,0-20-15,0 21 0,0-21 0,-21 20 16,-22-20-16</inkml:trace>
  <inkml:trace contextRef="#ctx0" brushRef="#br0" timeOffset="51874.02">847 13885 0,'0'0'0,"21"-21"0,0 21 16,0-21-16,-21 0 0,0 0 16,21 0-16,-21-1 0,21 22 15,-21-21-15,0 0 0,0 0 0,0 0 16,0 0-16,-21 21 16,0 0-16,0 0 0,0 0 15,0 0-15,-1 21 0,-20 21 16,21-21-16,0 22 0,-22-1 15,22 21-15,21-20 0,0 20 0,-21 1 16,21-1-16,0 1 0,0-1 16,0 1-16,0-1 0,0 1 15,0-22-15,0 22 0,0-22 0,21 0 16,-21-21-16,21 1 0,1-1 16,-1 0-16,0 0 0,0-21 0,0 0 15,0 0-15,1 0 0,20-21 16,-21 0-16,0 0 0,22-22 15,-22 22-15,0-21 0,0 21 0,-21-22 16,0 1-16,0 21 0,0-22 16,0 22-16,0-21 15,-21 21-15,0 0 0,0 21 0,-1 0 16,-20 0-16,21 0 0,0 21 16,-22 0-16,22 0 0,0 0 0,0 22 15,0-22-15,0 21 0,-1-21 16,22 22-16,0-22 0,0 0 15,0 0-15,0 21 0,22-20 16,-1-1-16,0-21 0,0 0 16,0 0-16,22 0 0</inkml:trace>
  <inkml:trace contextRef="#ctx0" brushRef="#br0" timeOffset="52044.54">1545 14393 0,'42'-21'0,"-84"42"0,106-63 15,-43 21-15,-21 0 0,0 0 32,0-1-17,0 1 1,0 0 0</inkml:trace>
  <inkml:trace contextRef="#ctx0" brushRef="#br0" timeOffset="52532.97">3704 13674 0,'0'0'0,"21"-21"0,-21-1 16,0-20-16,0 21 0,0 0 15,0 42 1,0 0-16,-21 21 0,0 1 16,21-1-16,0 22 15,-21-1-15,0 1 0,21-1 0,0 1 16,0 20-16,-22-20 0,22 20 15,-21-20-15,0-1 0,21-20 0,0 20 16,0-20-16,0-1 0,0 0 16,0-21-16,0 1 0,0-1 0,-21-21 31,0-21-31</inkml:trace>
  <inkml:trace contextRef="#ctx0" brushRef="#br0" timeOffset="52984.99">3090 14118 0,'-21'-42'0,"42"84"0,-42-105 15,0 20-15,21 22 0,0 0 0,0-21 16,0 21-16,21-22 0,0 22 16,22 0-16,-1 0 0,0 0 15,1 21-15,20 0 0,22 0 0,-1 21 16,1 0-16,0 0 0,-1 21 15,-20-20-15,21 20 0,-22 0 16,1 1-16,-1 20 0,1-21 0,-22 22 16,0-22-16,-21 22 0,1-1 15,-1-20-15,0-1 0,-21 21 0,0-20 16,0-22-16,0 21 0,0-21 16,0 1-16,-21-22 0,0 0 15,21-22 1,-22 1-16,22 0 0,-21-21 0,21-1 15,-21 1-15,21-21 0,0-1 16,0 1-16,0-1 0,0 1 0,0-22 16,0 0-16,21 22 15,0-22-15,1 22 0,-1-1 0,21 1 16,-21 20-16,0 1 0,22 21 16,-22 0-16,0-1 0,0 22 0,0 0 15,1 0-15,-1 22 0,-21-1 16,21 0-16,-21 0 0,21 21 0,-21 1 15,0-22-15,0 21 0,0 1 16,0-1-16,0 0 0,21 1 0</inkml:trace>
  <inkml:trace contextRef="#ctx0" brushRef="#br0" timeOffset="53912.24">4911 14182 0,'21'-21'0,"-21"-22"15,0 22-15,0 0 16,-21 21 0,-1 0-16,1 0 0,0 0 15,0 0-15,0 21 0,0 0 16,-1 0-16,22 22 0,0-22 0,-21 21 16,21 1-16,0-1 0,0 21 15,0-20-15,0-1 0,0 0 0,0 1 16,0-22-16,21 0 0,1 21 15,-1-42-15,0 22 0,21-22 0,-21 0 16,22 0-16,-22 0 16,21-22-16,-21 22 0,22-21 0,-22 0 15,21-21-15,-21 21 0,22-22 0,-22 1 16,0 0-16,0-1 0,0 22 16,-21-21-16,0-1 0,0 1 0,0 0 15,-21-1-15,0 1 0,0 0 16,-21-1-16,-1 22 0,1-21 0,0 42 15,-1-21-15,1 21 0,0 0 16,-1 21-16,22-21 0,-21 21 0,-1 21 16,22-20-16,0 20 0,0 0 15,21 1-15,0-1 0,0 21 0,0-20 16,21-1-16,0 22 16,0-22-16,22-21 0,-1 21 0,-21-20 15,22-1-15,-1 0 0,0-21 0,22 0 16,-22 0-16,0 0 0,22-21 15,-22 0-15,22-1 0,-1 1 0,1-21 16,-1 21-16,1-22 0,-1 1 16,1 0-16,-1-1 0,-20 1 0,-1 0 15,0-1-15,1 1 0,-22 0 16,0-1-16,0-20 0,0 21 16,-21-1-16,0-20 0,0 20 0,0 22 0,0-21 15,0 21-15,0 0 0,0-1 16,0 44-1,0-1-15,-21 21 16,21 0-16,-21 1 0,0-1 0,21 0 16,0 22-16,-21-1 0,-1-20 0,1 20 15,21 1-15,-21-1 0,21 1 16,-21-1-16,21-20 0,0-1 0,0 0 16,0 1-16,0-22 0,0 0 15,0 0-15,21 0 0,0 0 0,0-21 16,1 0-16,-1 0 0,0 0 15,21-21-15,-21 0 0,1 0 0,-1 0 16,0 0-16,0-1 0,21-20 16,-20 21-16,-22-21 0,21 20 0,0-20 15,-21 21-15,0-21 0,21 20 16,-21 1-16,21 21 0,0 0 16,-21 21-1,0 1-15,0-1 0,0 0 16,0 0-16,0 0 0,0 22 15,0-22-15,0 0 0,0 0 0,0 0 16,-21 0-16,21-42 47,0 0-47,0 0 0,0 0 16</inkml:trace>
  <inkml:trace contextRef="#ctx0" brushRef="#br0" timeOffset="54084.15">6392 13928 0,'0'0'0,"0"-21"15,-21 21-15,0 0 16,0 0 0,0 0 15,21-22-31,-22 22 0</inkml:trace>
  <inkml:trace contextRef="#ctx0" brushRef="#br0" timeOffset="54264.56">5673 14076 0,'0'0'0,"-22"0"0,1 21 0,42-21 31,1 0-31,-1 0 16,21 0-16,-21 0 0,22-21 16,-1 21-16,-21-21 0,21 21 15,-20-21-15,20 21 0,0-22 0</inkml:trace>
  <inkml:trace contextRef="#ctx0" brushRef="#br0" timeOffset="57644.71">6773 14647 0,'0'0'0,"-21"0"0,0 0 0,0 0 16,21-21-1,0 0-15,0 0 0,0 0 0,21 0 16,0-1-16,21-20 0,-20 21 0,20-21 16,0-1-16,1 1 0,-1 0 15,21-1-15,-20 1 0,-1 0 16,0-1-16,1 1 0,-1 0 0,0-1 15,-20 1-15,20 0 0,-21-1 16,0 1-16,-21 0 0,0-1 0,0-20 16,0 20-16,-42 22 15,21 0-15,0 0 0,-1 21 0,-20 0 16,21 0-16,-21 0 0,20 21 16,-20 21-16,21 1 0,0 20 0,-22-20 15,22 41-15,0-20 0,0 20 16,21 1-16,-21 21 0,0-21 0,-1 20 15,22 1-15,-21 0 0,0 0 16,0 21-16,0-21 0,0 21 0,-22 0 16,22 0-16,-21-21 0,21 21 0,-1 0 15,-20 0-15,21-22 0,0 22 16,0-21-16,-1 0 0,1 0 16,21-21-16,0 20 0,0-20 0,0-21 15,0 20-15,0-20 0,0-22 0,21 0 16,22-20-16,-22-1 0,0-21 15,0 0-15,0-21 0,22-1 0,-22-20 16,21 0-16,1-22 0,-1 1 16,0-1-16,1-20 0,-1-1 0,21-21 15,-20 0-15,-1 0 0,-21 1 0,22-1 16,-22 21-16,-21-21 16,0 0-16,0 1 0,0-1 0,0 21 15,-21 0-15,-22 1 0,1-1 0,0 22 16,-1 20-16,-20-20 0,-1 20 15,22 22-15,-22-21 0,22 42 0,0-21 16,-1 21-16,1 0 0,0 0 16,21 0-16,-1 0 0,1 0 0,42 0 31,1 0-31,-1-21 0,21 21 16,0-22-16,1 1 0,20 0 0,-20 0 15,20-21-15,1 20 0,-1-20 16,-21 0-16,22-1 0,-1 1 15,-20 0-15,-1-1 0,22 1 0,-43 21 16,21-21-16,0 20 0,-20-20 16,-1 21-16,0 0 0,0 0 0,-21-1 15,0 1 1,0 42 0,0 1-1,21-1-15,-21 0 0,21 21 0,-21-21 16,22 22-16,-1-22 0,-21 21 15,21-21-15,0 1 0,-21-1 0,21 0 16,0 0-16,1 0 0,-1-21 0,0 0 16,0 0-1,0 0-15,0 0 0,1 0 0,-1-21 16,0 0-16,0 0 0,21 0 0,-20-1 16,-1-20-16,0 21 0,0-21 15,0 20-15,0-20 0,1 21 0,-1-21 16,0 20-16,0 1 0,0 0 15,-21 0-15,21 0 0,1 0 0,-1 21 16,0 0 0,0 21-1,-21 0-15,0 0 0,0 0 16,0 0 0,0-42 30,0 0-46,0 0 16,0 0-16,0 0 0,0-1 16,0 1-1,-21 21-15,0 0 16,0 0-16,-1 0 16,22 21-16,0 1 0,-21-1 15,21 0-15,-21 21 0,21-21 16,0 22-16,0-22 0,0 21 0,0 1 15,0-1-15,0-21 0,0 21 16,21-20-16,0-1 0,-21 0 0,22 0 16,-1 0-16,0-21 0,0 0 15,0 0-15,0 0 0,22 0 0,-22 0 16,0-21-16,21 21 0,-20-21 16,20 0-16,0-22 0,-21 22 0,22 0 15,-1-21-15,0-1 0,1 22 0,-1-21 16,0 0-16,1-1 0,-1 1 15,0 21-15,1-22 0,-1 22 16,-21 0-16,22 0 0,-22 0 0,21 21 16,-21 0-16,0 0 0,1 21 15,-1 0-15,-21 0 16,0 0-16,0 1 0,0-1 16,0 0-16,0 0 0,0 0 0,0 0 15,0 1-15,0-1 0,21-21 16,0 0-1,-21-21 1,0-1 0,0 1-16,0 0 0,0 0 15,0 0-15,0 0 0,0-1 16,-21 1-16,21 0 0,-21 0 16,0 0-16,-1 0 0,1 21 0,0 0 15,0 0-15,0 0 0,-22 0 16,22 21-16,0-21 0,-21 42 15,21-21-15,-22 0 0,22 1 0,0 20 16,0-21-16,0 21 0,-1 1 16,1-22-16,21 21 0,-21 1 0,21-22 15,0 21-15,0-21 0,0 0 0,0 1 16,0-1-16,21 0 0,0 0 16,1-21-16,-1 0 0,0 0 0,0 0 15,0 0-15,22 0 0,-22-21 16,21 0-16,-21 0 0,22-1 15,-1-20-15,0 0 0,-21 21 16,1-1-16,-1-20 0,-21 21 16,21-21-16,-21-1 0,21 22 0,-21 0 15,0 0-15,0 0 0,0-1 0,0 1 16,0 42 15,0 1-31,0-1 0,0 0 16,0 21-16,0-21 0,0 1 0,0 20 15,0-21-15,0 21 0,0-20 0,0 20 16,0-21-16,0 0 16,21 0-16,0 1 0,1-1 0,-1-21 15,0 0-15,21 0 0,-21 0 0,1 0 16,20 0-16,-21-21 0,21 21 16,1-22-16,-22 1 0,21-21 0,-21 21 15,43-22-15,-43 1 16,0 0-16,0 21 0,1-22 0,-1 1 15,0-64-15,-21 43 16,21-1-16,-21 22 0,21-22 0,-21 1 16,0 20-16,0 1 0,0 0 0,0-1 15,0 22-15,0 0 0,-21 21 16,0 0 0,0 21-16,21 0 0,-21 1 0,21-1 15,-22 21-15,22 0 0,0 1 16,-21 20-16,21-20 0,-21-1 0,21 21 15,0-20-15,0-1 0,0 0 0,0 1 16,0-1-16,0 0 0,0 1 16,0-1-16,0 0 0,21-20 0,0-1 15,1 21-15,-22-21 0,21-21 16,0 21-16,0-21 0,0 22 0,22-22 16,-22 0-16,0 0 0,21-22 0,-21 1 15,1 0-15,20 0 0,-21 0 16,21 0-16,-20-1 0,-1-20 15,0 21-15,21-43 0,-21 43 16,-21 0-16,22 0 0,-22 0 16,21 0-16,-21-1 0,0 44 31,0-1-15,0 0-16,0 0 0,0 0 0,0 0 15,0 1-15,0-1 0,0 0 16,0 0-16,0 0 0,0 0 15,0 1-15,21-22 0,0 0 16,0 0-16,0 0 0,1 0 16,-1 0-16,0 0 0,0 0 15,0-22-15,22 1 0,-22 21 0,21-21 16,-21 0-16,0 0 0,22 0 0,-22-1 16,0 1-16,0 0 0,0 0 15,1-21-15,-1 20 0,-21 1 16,21 0-16,-21 42 31,-21 0-31,0-21 0,21 22 16,-22-1-16,1 0 0,21 0 15,0 0-15,0 22 0,0-22 16,0 0-16,0 0 0,0 0 0,0 0 16,21-21-1,1 0-15,-1 22 0,0-22 0,0 0 16,0 0-16,0 0 0,1 0 0,20 0 15,-21-22-15,0 22 0,0-21 16,1 0-16,-22 0 0,21 21 16,-21-21-16,0 0 0,0-1 0,0 1 15,0 0-15,-21 0 0,-1 0 16,1 0-16,0-1 0,0 22 0,0-21 16,-43 21-16,43 0 0,0 0 15,0 0-15,0 0 0,-1 0 16,1 0-16,21-21 31,21 21-31,1 0 16,20-21-16,-21 0 0,21 21 0,-20 0 15,20-21-15,0 21 0,-21 0 16,22 0-16,-1-22 0,0 22 0,-20 0 16,-1 0-16,21 0 0,-21 0 0,0 22 15,1-1-15,-22 0 16,21-21-16,-21 21 0,0 0 0,0 0 15,0 1-15,0-1 0,0 0 0,0 0 16,0 0-16,-21 0 16,21 1-16,-22-1 0,22 0 0,0 0 15,0 0-15,0 0 0,0 1 16,-21-1-16,21 0 16,0-42 15,0 0-16,0-1-15,0-20 0,21 21 16,-21 0-16,22 0 0,-1-22 0,0 1 16,0 21-16,0-22 15,0 22-15,1-21 0,-1 21 0,21 0 16,-21-1-16,0 1 0,1 0 0,-1 21 16,21 0-16,-21 0 0,0 0 15,1 0-15,-1 0 0,-21 21 0,0 0 16,0 1-16,0-1 0,0 0 0,0 0 15,0 21-15,0-20 0,0 20 16,0-21-16,0 0 0,0 22 0,0-22 16,0 0-16,0 0 0,0 0 0,0 0 15,0 1-15,21-1 0,0 0 16,0-21-16,0 0 16,1 0-16,20 0 0,-21 0 0,0-21 15,0 0-15,1 21 16,20-22-16,-21 1 0,0 0 0,0 0 15,22 0-15,-22 0 0,-21-1 0,21 1 16,0 0-16,-21 0 0,0 0 16,0 0-16,0-1 0,0 1 0,0 0 15,0 0-15,0 0 0,-21 0 0,0 21 16</inkml:trace>
  <inkml:trace contextRef="#ctx0" brushRef="#br0" timeOffset="57872.59">11493 13504 0,'0'0'0,"-21"0"0,0 0 0,0-21 16,0 21-16,0 0 0,-1 0 15,1 0 48,0 0-63</inkml:trace>
  <inkml:trace contextRef="#ctx0" brushRef="#br0" timeOffset="58131.95">9821 13695 0,'0'0'0,"-21"0"0,0 0 0,0 0 15,42-21 1,21 21 0,-21-21-16,22-1 0,-1 22 15,0-21-15,1 21 0,-1-21 16,0 0-16,22 21 0,-22-21 0,1 21 15,-22 0-15,21-21 0,-21 21 16,0 0-16,1 0 0,-22-22 0,-22 1 31</inkml:trace>
  <inkml:trace contextRef="#ctx0" brushRef="#br0" timeOffset="58408.79">8784 13420 0,'-21'0'63,"0"0"-63,0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1:51:4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1249 0,'0'0'0,"-22"0"0,22-21 0,-21 21 16,21-21-16,0-1 0,0 1 16,0 0-16,0 0 0,0 0 0,0 0 15,0-22-15,0 22 0,21 0 16,-21-21-16,22 20 0,-22-20 16,0 21-16,0 0 0,0 0 0,0-1 15,0-20-15,21 21 16,-21 0-16,0 0 0,0-1 15,0 1-15,0 0 16,-21 21-16,-1 0 16,22 21-16,-21 0 15,0 1-15,21-1 0,-21 42 16,0-20-16,0 20 0,-1 1 0,1-1 16,0 1-16,0-1 0,0 22 15,0-22-15,-22 22 0,22 0 0,0-1 16,0 1-16,-22 0 0,22-1 15,0 1-15,-21-22 0,21 22 16,-1-43-16,1 22 0,0-22 16,0 1-16,21-1 0,0-21 15,-21 0-15,21 0 0,-21-21 16,21-21 0,0-21-16,0 21 15,0-22-15,21 1 0,0-21 16</inkml:trace>
  <inkml:trace contextRef="#ctx0" brushRef="#br0" timeOffset="335.44">2942 699 0,'0'21'15,"0"21"1,0 0-16,0 1 0,0-1 0,0 22 16,0-1-16,0 1 0,0 20 15,0-20-15,0-1 0,0 22 0,0-22 16,0 22-16,0-21 0,0 20 16,0-20-16,0 20 0,-21-20 0,21-22 15,-21 22-15,21-22 16,0 22-16,0-43 0,0 21 0,0-21 0,0 0 15,0 1-15,0-1 16,0 0-16,0-42 31,0 0-31,-21-1 0,21 1 16,-22 0-16</inkml:trace>
  <inkml:trace contextRef="#ctx0" brushRef="#br0" timeOffset="536.29">2540 1884 0,'0'21'0,"-21"-21"15,42 0 1,0 0-16,0 0 0,0 0 16,22 0-16,-22-21 0,21 0 15,1 21-15,-1-21 0,0 21 0,1 0 16,-22-22-16,21 22 0,-21 0 15,0-21-15,1 21 0,-1 0 16</inkml:trace>
  <inkml:trace contextRef="#ctx0" brushRef="#br0" timeOffset="1904.12">3111 2159 0,'0'0'0,"22"0"0,-1 0 0,0 0 15,0 0-15,0-21 16,0 0-16,1 0 0,-1-1 16,0 1-16,0-21 0,21 21 15,-20-22-15,-1 1 0,0-21 16,21 20-16,-21-20 0,1-1 15,-1 22-15,0-22 0,0 1 0,0-1 16,0 22-16,1-21 0,-22 20 16,0-20-16,0 20 0,0 1 15,21 0-15,-21 21 0,0-1 0,0-20 16,0 21-16,-21 21 16,21 21-1,0 0-15,-22 22 0,1-1 16,0-21-16,0 21 0,21 22 0,-21-22 15,0 1-15,-1 20 0,1 1 16,21-1-16,-21 1 0,0-1 16,21 1-16,-21-1 0,21 1 0,0-22 15,0 0-15,0 1 0,0-1 16,0 0-16,21-21 0,21 1 16,-21-1-16,1 0 0,20 0 0,0-21 15,1 0-15,-1 21 0,0-21 16,1 0-16,-1 0 0,0 0 0,1 0 15,-1-21-15,-21 0 0,21 21 16,-20-21-16,-1 0 0,0-1 0,0 1 16,0 0-16,0-21 0,-21 21 15,0-22-15,0 22 0,0-21 0,0-1 16,0 22-16,0-21 0,0 21 16,0 0-16,0-1 0,0 1 15,0 0-15,-21 21 16,0 0-1,21 21-15,-21-21 0,0 21 16,21 1-16,0 20 0,0-21 16,-21 0-16,21 22 0,-22-22 0,22 0 15,0 21-15,0-21 0,0 1 16,0 20-16,0-21 0,0 0 0,0 0 16,22 1-16,-22-1 15,21-21-15,0 0 0,0 21 16,0-21-16,0 0 0,22 0 0,-22 0 15,21 0-15,1-21 0,-1 0 16,0-1-16,1 1 0,-1 0 0,21 0 16,-20 0-16,-1-22 0,0 1 15,1 0-15,-22 21 0,21-22 0,-21 1 16,1 0-16,-1 20 0,-21-20 16,0 21-16,0 0 0,-21 21 31,-1 0-31,1 21 15,0-21-15,21 21 0,0 0 0,-21 0 16,21 1-16,0-1 16,0 0-16,0 0 0,0 0 15,21 0-15,0 1 0,-21-1 0,21-21 16,-21 21-16,22 0 0,-22 0 16,0 0-16,21 1 0,-21-1 0,21 0 15,0 0-15,-21 0 16,21-21-16,0 21 0,1-21 15,-1 0-15,0 0 0,0 0 16,0 0-16,0 0 0,1 0 0,-1-21 16,21 21-16,-21-21 0,0 0 15,22 0-15,-22-22 0,0 22 0,0-21 16,0 0-16,1-22 0,-1 22 16,0-22-16,0 22 0,0-22 15,-21 22-15,0-21 0,21 20 16,-21-20-16,22 20 0,-22 1 0,0 0 15,0-1-15,0 1 0,0 21 16,0-21-16,0 20 0,0 1 0,0 0 16,0 0-16,-22 21 15,1 21 1,21 0-16,-21 0 0,21 22 16,0-1-16,0 0 0,-21 1 0,21-1 15,-21 0-15,21 22 16,-21-22-16,21 22 0,0-22 0,0 22 0,0-22 15,0 0-15,0 22 16,0-22-16,0 0 0,0 1 0,0-22 16,0 21-16,0-21 0,0 22 15,0-22-15,21 0 0,0 0 16,-21 0-16,21-21 0,0 0 16,0 0-16,1 0 0,-1 0 15,0 0-15,0 0 0,0-21 16,0 21-16,1-21 0,-22 0 0,21 0 15,0-22-15,-21 22 0,0 0 0</inkml:trace>
  <inkml:trace contextRef="#ctx0" brushRef="#br0" timeOffset="2127.37">5270 1588 0,'0'0'0,"22"0"31,-1 0-31,21 0 0,-21-22 0,22 22 16,-1-21-16,0 21 0,1-21 15,-22 21-15,21-21 0,0 21 0,1-21 16,-22 21-16,0 0 0,21-21 16,-20 21-16,-1 0 0,-21-22 0,21 22 15,-21-21-15,21 21 16</inkml:trace>
  <inkml:trace contextRef="#ctx0" brushRef="#br0" timeOffset="2668.08">6265 1799 0,'0'0'15,"21"-21"-15,1-21 0,-22-1 0,0 22 16,0-21-16,21 21 0,-21-22 16,0 22-16,0-21 0,0 21 15,0 0-15,0-1 0,-21 22 32,21 22-32,-22 20 0,22 0 0,0 1 15,0 20-15,0 1 0,-21 20 16,21 1-16,-21-22 0,21 22 0,-21 0 15,21 21-15,-21-22 0,0 22 16,21-21-16,-22 21 0,1-22 0,21 1 16,0 0-16,-21-22 0,21 22 15,-21-22-15,21 1 0,0-1 0,0 1 16,0-22-16,0 0 0,0-20 16,0 20-16,0-21 0,0-42 31,0 0-31,0 0 15,0-22-15,0 1 0,0 0 0,0-22 16,0 1-16,0-1 0,0 1 0</inkml:trace>
  <inkml:trace contextRef="#ctx0" brushRef="#br0" timeOffset="2959.66">6117 1884 0,'0'0'0,"0"-21"0,0-22 16,0 1-16,21 21 15,0-21-15,1-1 0,-1 1 0,0 21 16,0-22-16,0 22 0,22 0 16,-1 0-16,0 0 0,1 0 0,20 21 15,-21 0-15,22 0 0,-22 0 16,1 0-16,-1 21 0,-21 0 0,0 21 16,-21-21-16,0 22 0,0-1 15,0-21-15,-21 22 0,0-1 0,-21 0 16,20-21-16,-20 22 0,0-22 15,-1 0-15,22 0 0,-21 0 0,21 1 16,-22-1-16,22 0 0,0-21 0,0 0 16,21-21 15,21 21-31</inkml:trace>
  <inkml:trace contextRef="#ctx0" brushRef="#br0" timeOffset="3395.94">7154 1503 0,'0'0'0,"0"-21"16,-21 21-16,0 0 16,0 0-16,0 0 0,-1 21 15,1 0-15,0 0 0,0 0 16,0 22-16,0-22 0,-1 21 0,1 1 15,0-1-15,0 0 0,21 1 16,0-22-16,0 21 0,0 0 0,0-20 16,0-1-16,21 0 0,21 0 15,-20 0-15,20 0 0,-21-21 0,21 0 16,1 0-16,-1 0 0,0 0 16,1-21-16,-1 0 0,-21 21 0,22-21 15,-22-21-15,21 20 0,-21-20 16,0 21-16,1-21 0,-22-22 15,0 22-15,0-1 0,0-20 0,0 21 16,0-1-16,-22 1 0,1 21 16,0-22-16,0 22 0,0 21 0,0 0 15,-1 0-15,-20 0 0,21 0 16,-21 21-16,20-21 0,-20 22 0,21 20 16,-21-21-16,20 21 0,1-20 15,0 20-15,0-21 0,21 0 0,0 0 16,0 1-16,21-1 0,0-21 15,0 0-15</inkml:trace>
  <inkml:trace contextRef="#ctx0" brushRef="#br0" timeOffset="3743.75">7832 1439 0,'0'0'0,"0"-21"0,-22 21 31,1 21-31,21 1 0,0-1 16,0 0-16,0 21 0,-21 22 15,21-22-15,-21 22 0,21-1 0,0 22 16,0-1-16,-21-20 16,21 21-16,-21-1 0,-1 22 0,22-21 15,-21 21-15,0-1 0,0-20 0,0 21 16,0-21-16,21 20 0,-22-20 15,1 0-15,0-1 0,0 1 0,0 0 16,21-22-16,-21 1 0,21-22 0,0 22 16,0-22-16,0-21 0,0 21 15,0-20-15,0-44 16,0-20 0,21 21-16,-21-21 0,21-22 15,0 22-15,-21-43 0</inkml:trace>
  <inkml:trace contextRef="#ctx0" brushRef="#br0" timeOffset="4107.17">7599 1863 0,'0'0'0,"0"-43"0,-21 1 15,21 0-15,0 21 0,0-22 0,0 1 16,0 21-16,21 0 0,0-1 15,0-20-15,0 21 0,22 0 0,-1 21 16,0-21-16,1 21 16,-1 0-16,0 0 0,1 0 0,-1 0 0,-21 0 15,21 21-15,1 0 16,-22 0-16,0 0 0,0 22 0,-21-22 16,0 21-16,0-21 0,0 22 15,0-1-15,-21-21 0,0 21 0,-21-20 16,20 20-16,-20-21 0,0 0 15,-1 0-15,1 1 0,0-1 0,-1 0 16,1 0-16,21-21 0,0 0 0,0 21 16,-1-21-16,44-21 31,-22 0-15,21 21-16,21-21 0,-21 0 0,22-1 15</inkml:trace>
  <inkml:trace contextRef="#ctx0" brushRef="#br0" timeOffset="4526.93">8530 1461 0,'0'0'0,"0"-22"16,0 44 15,-21-1-16,21 0-15,0 0 0,0 0 0,-21 22 16,21-22-16,-21 21 0,21 0 16,0 1-16,0-1 0,0 0 0,0 1 15,0-1-15,0 0 0,0-20 0,0 20 16,0-21-16,21 0 0,-21 0 16,21 1-16,21-22 0,-21 0 0,1 0 15,-1 0-15,21 0 0,-21 0 16,22 0-16,-22-22 0,21 1 0,-21 0 15,22 0-15,-22-21 0,0-1 16,0 1-16,0 21 0,0-43 16,1 22-16,-22 21 0,0-22 15,0 1-15,0 21 0,0 0 0,0 0 16,0-1-16,0 1 0,0 0 16,21 21 30</inkml:trace>
  <inkml:trace contextRef="#ctx0" brushRef="#br0" timeOffset="4923.7">9440 1439 0,'0'-21'0,"0"42"47,-21 1-31,21 20-16,0-21 0,-21 21 0,0 22 16,21-1-16,-21 1 0,-1-1 0,1 22 15,0-21-15,0 20 0,0 1 16,-22 0-16,22-1 0,0 1 15,0 0-15,0 20 0,0-20 0,-1-21 16,22 20-16,-21 1 0,21 0 16,-21-1-16,0-20 0,21 20 0,0 1 15,0-21-15,-21-1 0,21 1 16,0-1-16,0-21 0,0 1 0,0-1 16,0 0-16,0-20 0,0-1 0,21 0 15,0-21 1,0 0-16,0-21 0,1 0 15,-1-1-15,0-20 0,0 21 0,-21-43 16,21 22-16,0-21 0,1-1 16</inkml:trace>
  <inkml:trace contextRef="#ctx0" brushRef="#br0" timeOffset="5267.3">9377 1651 0,'0'-42'16,"0"84"-16,0-105 0,0 20 0,0 22 16,0 0-16,0 0 0,0 0 0,0-1 15,21 1-15,0 0 0,0 21 16,0-21-16,22 21 0,-22 0 0,21 0 16,1 0-16,-22 0 0,21 0 15,0 0-15,1 0 0,-22 0 16,21 0-16,1 21 0,-22 0 15,0 0-15,0 1 0,-21-1 0,0 0 16,0 0-16,0 21 0,0-20 0,-21 20 16,-21 0-16,20-21 0,-20 22 15,0-22-15,21 21 0,-22-21 0,1 1 16,21-1-16,-22-21 0,22 21 16,0-21-16,0 0 0,0 0 0,0 0 31,-1 0-31</inkml:trace>
  <inkml:trace contextRef="#ctx0" brushRef="#br0" timeOffset="6059.93">2730 2942 0,'0'0'0,"-21"0"0,-21 0 16,21 0-16,0 0 0,-1 0 0,1-21 15,0 21-15,-21 0 16,21 0-16,-1 0 0,1-21 15,0 21-15,42 0 32,22 0-17,-1-21-15,0 21 0,22 0 0,20 0 16,1 0-16,0 0 0,21 0 16,-1 0-16,22 0 0,0 0 0,22 0 15,-1 0-15,21 0 0,-21 0 16,43 0-16,-22 0 0,22 0 0,20 0 15,-20-21-15,20 21 0,1 0 16,0 0-16,-1 0 0,1 0 16,0 0-16,-1 0 0,-20 0 0,-1 0 15,-20 0-15,-1 0 0,0 0 16,-20 0-16,-22-22 0,84 22 16,-126 0-16,0 0 0,-43 0 15,0 0-15,1-21 0,-22 21 0,-21-21 31,-21 21-31,-1 0 0,-20 0 0,0-21 16,21 21-16,-22-21 0,1 21 0,-22 0 16,22-21-16,-21 21 0</inkml:trace>
  <inkml:trace contextRef="#ctx0" brushRef="#br0" timeOffset="6699.22">2582 3112 0,'-21'0'0,"42"0"0,-63 0 16,21 0-16,0 0 0,-1 0 16,1 0-1,0 0-15,0 0 0,42 0 47,0 0-31,0 0-16,22 0 0,-1 0 0,0 0 15,22 0-15,-1-22 16,22 22-16,-21 0 0,41 0 0,1-21 16,0 0-16,42 21 0,-21 0 15,21-21-15,22 21 0,-1-21 0,0 21 16,43-21-16,0 21 0,-1-22 15,1 22-15,21-21 0,-21 21 0,20-21 16,1 21-16,0-21 0,0 0 16,0 21-16,-22-21 0,1 21 0,-21 0 15,-1-22-15,1 22 0,-43 0 0,0-21 16,-21 21-16,0 0 0,-42-21 16,20 21-16,-41 0 0,-1 0 0,1-21 15,-22 21-15,-21-21 16,1 21-16,-1 0 0,0 0 0,0 0 15,-42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1:53:30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4487 0,'0'-21'0,"22"0"16,-1 0-16,0 0 15,-21 0-15,0-1 16,21 1-16,-21 0 16,21 0-16,-21 0 0,0 0 15,0 42 32,0 0-47,0 0 0,0 21 16,0-20-16,0 20 0,0 0 15,-21 1-15,21-1 0,0 0 0,-21 1 16,21-1-16,0 21 0,0-20 16,0-1-16,0 22 0,0-22 15,0 0-15,0 1 0,0-22 0,0 21 16,0-21-16,0 0 0,0 1 16,0-1-16,0 0 0,0 0 15,0-42 32,0 0-47,0 0 16,0-1-16,0 1 15</inkml:trace>
  <inkml:trace contextRef="#ctx0" brushRef="#br0" timeOffset="388.88">1651 4911 0,'0'0'0,"0"21"31,0 0-31,21-21 47,0 0-47,0-21 16,-21 0-16,0 0 15,0-1 1,-21 22 0,0 0-1,0 0-15,0 22 0,0-1 16,-1 0-16,1 0 15,21 0 1,21-21 0,1 0-1,-1 0-15,0 0 0,0-21 16</inkml:trace>
  <inkml:trace contextRef="#ctx0" brushRef="#br0" timeOffset="5240.34">3365 4445 0,'0'0'0,"0"-21"0,22 21 0,-22-21 0,0 0 16,0-1-16,0 1 0,0 0 15,0 0-15,0-21 0,0 20 0,0 1 16,0 0-16,0 0 0,0 0 15,0 42 17,-22 0-32,-20 0 0</inkml:trace>
  <inkml:trace contextRef="#ctx0" brushRef="#br0" timeOffset="7394.05">4276 5059 0,'21'-21'16,"0"0"-16,0-1 0</inkml:trace>
  <inkml:trace contextRef="#ctx0" brushRef="#br0" timeOffset="9017.62">3535 4466 0,'0'0'0,"0"-21"0,0 0 0,0 0 31,0 0-31,0-1 16,21 22-1,-21 22 17,0-1-32,0 0 0,0 0 0,0 21 15,0-20-15,0 20 0,0 0 16,-21 1-16,21-1 0,0 21 0,-21-20 15,-1 20-15,1-20 0,21-1 16,0 0-16,0 1 0,-21-1 0,21 0 16,0-21-16,0 1 0,0-1 15,0 0-15,21-21 32,0 0-32,1 0 0,-1-21 0,0-22 15,0 22-15,0 0 0,0-21 16,1-1-16,-1 1 0,0 21 0,0-21 15,0-1-15,-21 1 0,21 21 16,1 0-16,-1-1 0,-21 1 0,0 0 16,0 0-16,21 21 15,-21 21 1,0 0 0,0 22-16,0-22 0,0 0 0,0 21 15,0 1-15,0-22 0,0 21 16,0 0-16,0-20 0,21 20 0,-21-21 15,21 0-15,-21 0 0,21 1 16,1-22-16,-1 0 16,0 0-16,0 0 0,0 0 0,0 0 15,1-22-15,-1 1 0,0 0 16,0 0-16,0-21 0,0 20 0,1-20 16,-1 0-16,0-1 0,21 1 15,-21 0-15,1-1 0,-22 1 0,21 0 16,0 21-16,0-22 0,-21 22 15,0-21-15,21 21 0,-21-1 0,0 1 16,0 0-16,-21 42 47,21 0-47,-21 1 0,21 20 16,0-21-16,0 21 0,-21 1 15,21-22-15,-21 21 0,21 22 0,0-22 16,-22 0-16,22 1 0,0-1 15,0 0-15,0-20 0,0 20 0,22-21 16,-1 0-16,0 0 0,21 1 16,-21-22-16,1 21 0,20-21 0,-21 0 15,21 0-15,1 0 0,-1 0 16,0-21-16,1 21 0,-1-22 0,0 1 16,-20 0-16,20 0 15,0-21-15,-21 20 0,1-20 0,20 0 16,-21-1-16,-21 22 0,0-21 15,21 0-15,-21-1 0,0 22 0,0-21 16,0 21-16,0-1 0,0 1 0,0 0 16,-21 21-1,0 0-15,0 0 16,0 21-16,-1 0 0,22 22 0,-21-1 16,0 0-16,21 1 0,0-1 0,-21 0 15,21 1-15,0 20 0,0-20 16,0-1-16,0-21 0,0 21 0,0-20 15,21-1-15,0 0 0,0 0 16,1 0-16,-1 0 0,21-21 16,-21 0-16,22 0 0,-1 0 0,-21 0 15,21-21-15,1 0 0,-1 0 16,-21 0-16,22-22 0</inkml:trace>
  <inkml:trace contextRef="#ctx0" brushRef="#br0" timeOffset="12247.37">6900 5059 0,'0'0'0,"-21"21"0,21 0 15,0 0 1,0-42 15,0 0-31,0 0 16,21 0-16,0 0 0,-21-22 15,22 22-15,-22-21 0,21-1 0,0 1 16,0 0-16,-21-1 0,21 1 16,0 0-16,-21-1 0,22 1 0,-1 0 15,-21-1-15,21 1 16,0 21-16,0 0 0,-21 0 0,21-1 15,1 22-15,-22 22 16,0-1-16,21-21 0,-21 21 16,0 0-16,0 0 0,21 0 0,-21 1 15,0-1-15,0 0 0,0 0 16,0 0-16,21-21 0,0 0 16,0 0-1,-21-21 1,0 0-16,0 0 15,0 0-15,0-1 0,0 1 0,0 0 16,0 0-16,-21 0 0,21 0 16,-21 21-16,0 0 0,0 0 15,0 0-15,-1 0 16,1 21-16,21 0 16,-21 21-16,21-21 0,-21 22 0,0-1 15,21 0-15,0 1 0,-21-1 0,21 22 16,0-22-16,0 21 0,0-20 15,0-1-15,0 0 0,0 1 0,21-1 16,0-21-16,0 0 0,0 1 16,0-1-16,1 0 0,-1-21 0,21 0 15,-21 0-15,22 0 0,-22-21 16,21 21-16,0-21 0,1-1 0,-1-20 16,-21 21-16,22-21 0,-1-1 0,0 1 15,1 0-15,-22-1 16,21 1-16,-21 0 0,22 20 0,-22-20 15,0 21-15,21 0 0,-21 0 16,1-1-16,20 1 0,-21 21 0,0 0 16,0 0-16,1 0 0,-1 21 15,0 1-15,-21-1 16,21 0-16,-21 0 0,21-21 0,-21 21 16,0 0-16,0 1 15,0-1-15,0 0 16,21-21-16,-21-21 31,0 0-31,0-1 16,0 1-16,0 0 15,0 0-15,0 0 16,-21 0-16,0-1 0,0 22 0,21-21 16,-21 21-16,0 0 0,-1 0 15,1 0-15,0 0 0,0 0 0,-21 0 16,20 0-16,1 21 0,0-21 15,-21 22-15,21-1 0,-1 21 0,-20-21 16,21 0-16,0 22 0,0-1 16,-1 0-16,1-20 0,0 20 15,21 0-15,0 1 0,0-22 0,0 0 16,0 21-16,0-21 0,0 1 16,21-22-16,22 21 0,-22-21 0,0 0 15,0 0-15,21 0 0,-20 0 16,20-21-16,0-1 0,-21 1 0,22 0 15,-22 0-15,21 0 0,-21 0 0,1-22 16,-1 22-16,0-21 0,0-1 16,0 1-16,-21 21 0,21-21 0,-21 20 15,0-20-15,0 21 0,0 0 16,0 0-16,0-1 16,-21 22 15,21 22-31,0-1 0,0 0 0,-21 0 15,21 0-15,0 22 0,-21-22 16,21 21-16,0-21 0,0 22 0,0-22 16,0 21-16,0-21 0,0 0 0,0 1 15,0-1-15,21 0 0,0 0 16,0-21-16,1 21 0,-1-21 0,21 0 16,-21 0-16,0 0 0,1 0 15,20 0-15,-21 0 0,21-21 0,-20 0 16,20 0-16,-21 0 0,21-1 15,-20 1-15,20 0 0,-21-21 16,0 21-16,0-22 0,-21 22 0,22-21 16,-1 21-16,-21-1 0,0 1 15,0 0-15,0 0 0,0 0 16,0 42 0,0 0-1,0 0-15,-21 22 0,21-22 16,-22 0-16,22 21 0,0-21 15,-21 22-15,21-22 0,-21 0 0,0 21 16,21-20-16,0-1 0,0 0 16,-21 0-16,21 0 0,-21 0 15,21-42 17,0 0-17,0 0-15,0 0 0,21 0 0,0-22 16,-21 22-16,21-21 0,0-1 15,-21 22-15,21-21 0,1 21 0,-1-22 16,0 22-16,21 0 0,-21 0 16,1 21-16,20-21 0,-21 21 0,0 0 15,22 0-15,-22 0 0,0 0 16,0 0-16,-21 21 0,21 0 16,-21 0-16,0 0 0,0 22 0,0-22 15,0 0-15,0 21 16,0-20-16,0 20 0,0-21 0,0 0 15,0 22-15,0-22 0,0 0 0,0 0 16,0 0-16,0 0 0,21-21 16,1 22-16,-1-22 0,0 0 0,0 0 15,0 0-15,0 0 0,1 0 16,-1 0-16,0 0 0,0 0 16,21-22-16,-20 1 0,-1 21 0,0-21 15,0 0-15,-21 0 0,21 0 0,0-22 16,1 22-16,-22 0 0,21-21 15,-21 20-15,21-20 0,-21 21 0,0 0 16,0 0-16,0-1 0,0 1 16,0 0-16,0 42 31,-21-21-15,21 21-16,-21 1 0,21 20 0,-22-21 15,22 0-15,0 0 0,0 22 16,-21-22-16,0 21 0,21-21 0,0 1 15,0-1-15,-21 0 0,21 0 16,0 0-16,-21 0 0,21 1 16,0-44 15,0 1-15,21 0-16,0 0 0,-21 0 15,21 0-15,0-22 0,1 22 0,-1-21 16,0 21-16,0-1 0,0-20 0,0 21 15,1 0-15,20 0 0,-21-1 16,0 22-16,0 0 0,1-21 0,-1 21 16,0 0-16,0 0 0,-21 21 15,21 1-15,-21-1 0,0 0 16,0 0-16,0 0 0,0 0 0,0 1 16,0 20-16,0-21 15,0 0-15,0 0 0,0 1 0,0-1 16,0 0-16,0 0 0,21 0 0,1 0 15,-1 1-15,0-22 16,0 0-16,0 0 0,0 0 0,22 0 16,-22 0-16,21 0 0,1 0 0,-22 0 15,21 0-15,0 0 0,-20-22 16,20 22-16,-21-21 0,21 0 0,-20 0 16,-1 0-16,0 0 0,0-1 15,0 1-15,0 0 0,1-21 16,-22 21-16,0-1 0,21 1 0,-21 0 15,21 0-15,-21 0 0,0 0 16,0 42 0,-21-21-1,21 21-15,-21 0 0,-1 0 16,22 0-16,0 1 0,0 20 0,-21-21 16,21 0-16,-21 0 0,21 1 15,0 20-15,0-21 0,0 0 16,0 0-16,0 1 0,21-1 15,0-21-15,1 0 16,-1 0-16,0 0 0,0 0 0,0 0 16,0 0-16,22 0 0,-22 0 15,0 0-15,21-21 0,-20 21 16,-1-22-16,0 22 0,0-21 0,0 0 16,0 0-16,1 0 0,-1 0 15,-21-22-15,0 22 0,0-21 0,0 21 16,0-22-16,0 1 0,0 21 0,0-22 15,0 22-15,-21 0 0,-1 0 16,22 0-16,-21 0 0,0 21 0,0-22 16,0 22-16,0 0 0,-22 0 0,22 0 15,0 0-15,-21 0 0,20 22 16,1-22-16,0 21 0,21 0 0,0 21 16,-21-21-16,21 22 15,0-22-15,0 21 0,0-21 0,0 22 16,21-22-16,0 21 0,-21-21 0,21 1 15,1-1-15,-1 0 0,0-21 16,21 21-16,1-21 0,-1 0 16,-21 0-16,21 0 0,1 0 15,-22 0-15,21 0 0,1-21 0,-1 0 16,0 0-16,-21-22 0,22 22 16,-22-21-16,21-1 0,-21 22 0,1-42 15,-1 20-15,0 1 0,0 0 16,0-1-16,0-20 0,-21 21 0,0-1 15,22 1-15,-22 0 0,0-1 16,0 1-16,0 21 0,0 0 0,0-1 16,0 1-16,0 0 0,-22 21 15,1 0 1,21 21-16,-21 0 0,21 1 16,-21-1-16,21 21 0,0 0 15,0-20-15,-21 20 0,21 0 0,0 1 16,-21-1-16,21 0 0,0-21 15,-22 22-15,22-1 0,0 0 0,0-20 16,0 20-16,0-21 0,0 0 16,0 22-16,0-22 0,22 0 15,-22 0-15,21-21 0,0 0 16,-21 21-16,21-21 0,0 0 16,0 0-16,1 0 0,-1 0 15,-21-21-15,21 21 0,0-21 0,0 21 16,0-21-16,-21 0 0,22 21 15,-1-22-15,-21 1 0,0 0 0,0 0 16,21 21-16,-21-21 0,0 0 0,0-1 16,0 1-16,0 0 0</inkml:trace>
  <inkml:trace contextRef="#ctx0" brushRef="#br0" timeOffset="12476.87">11218 4530 0,'0'0'15,"21"-21"1,1 21 0,-1 0-16,0 0 0,0 0 0,0 0 15,22-22-15,-22 22 0,0 0 16,21 0-16,-21-21 0,1 21 0,-1 0 16,0 0-16,0 0 0,0 0 0,0-21 15,1 21-15</inkml:trace>
  <inkml:trace contextRef="#ctx0" brushRef="#br0" timeOffset="14684.25">13166 4466 0,'0'0'16,"-22"-21"-16,22 0 0,-21 0 15,21 0 1,-21 21 0,0 0-16,21 21 0,0 0 15,0 0-15,-21 0 0,21 22 16,-21-22-16,21 0 0,-22 21 16,22-21-16,-21 22 0,21-1 0,-21-21 0,0 22 15,21-22-15,0 21 0,-21-21 16,0 0-16,21 22 0,0-22 15,0 0-15,0-42 32,0 0-32,0 0 15,0-22-15,0 22 0,0 0 16,21-21-16,0-1 0,-21 22 0,21-21 16,0-1-16,-21 1 0,21 21 15,1-21-15,-1 20 0,0 1 0,0 0 16,0 0-16,0 0 0,1 21 15,-1 0-15,0 0 0,0 0 0,0 21 16,0 0-16,-21 0 0,22 0 16,-22 22-16,21-22 0,-21 21 0,21-21 15,-21 22-15,0-1 0,0-21 16,0 22-16,0-1 0,0-21 16,0 0-16,0 0 0,0 1 0,21-1 15,-21 0-15,21-21 16,0 0-16,1 0 15,-1-21-15,0 21 0,-21-21 16,21-22-16,0 22 0,0 0 16,1-21-16,-1 20 0,0-20 0,0 0 15,0 21-15,0-22 0,1 22 16,-1-21-16,0 21 0,0-1 16,0 1-16,0 0 0,1 21 0,-1 0 15,0 0-15,0 0 16,-21 21-16,0 0 15,0 1-15,0-1 0,0 21 0,0-21 16,0 0-16,0 22 0,0-22 16,0 21-16,0-21 0,0 22 0,0-22 15,0 21-15,0-21 0,0 1 16,0-1-16,21 0 0,0 0 16,-21 0-16,22-21 0,-1 0 0,0 21 0,0-21 15,21 0-15,-20 0 0,20 0 16,-21-21-16,21 21 0,1-21 15,-22 0-15,21 0 0,1 0 16,-22-22-16,21 22 0,-21-21 0,0 21 16,1-22-16,-1 22 0,0-21 0,0 21 15,0-1-15,-21 1 0,0 0 16,21 0-16,-21 0 0,0 0 0,-21 42 47,0-21-47,21 21 0,-21 21 0,0-21 15,21 1-15,0 20 0,-21-21 16,-1 21-16,22 1 0,0-22 16,0 21-16,0-21 0,0 22 0,0-22 0,0 0 15,0 0-15,22-21 16,-1 21-16,0-21 0,0 22 0,0-22 16,0 0-16,1 0 0,20 0 15,-21-22-15,21 1 0,-20 0 0,20 0 16,-21 0-16,21 0 0,-20-22 0,-1 22 15,0-21-15,0 21 0,0-22 16,0 1-16,-21 0 0,0-1 0,0 1 16,0 21-16,0-22 0,0 1 15,0 21-15,-21-21 0,0 20 16,0 1-16,0 0 0,0 21 0,-1 0 16,1 0-16,-21 0 0,21 0 15,0 21-15,-1 0 0,1 1 0,-21-1 16,21 0-16,0 21 0,-1-21 15,22 22-15,-21-22 0,21 21 0,-21 1 16,21-22-16,0 21 0,0-21 0,0 22 16,0-22-16,21 21 0,0-21 15,1 0-15,-1 1 0,0-22 0,21 21 16,-21-21-16,22 0 0,-22 0 16,21 0-16,1 0 0,-1 0 15,0 0-15,1 0 0,-1-21 0,0-1 16,1 1-16,-1 0 0,0-21 15,1 21-15,-1-1 0,0-20 0,1 21 16,-1 0-16,-21-22 0,21 22 16,1 0-16,-22 0 0,0 0 0,0 0 15,0-1-15,-21 1 16,0 42 0,0 1-16,0-1 15,0 0-15,0 0 0,0 0 16,-21 0-16,21 22 0,0-22 15,-21 0-15,21 0 0,0 22 0,0-22 16,0 0-16,0 0 0,0 0 0,0 0 16,0 1-16,21-1 15,0-21-15,1 0 0,-1 0 16,0 0-16,0 0 0,0 0 16,0-21-16,1-1 0,-1 1 0,0 0 15,0 0-15,0-21 0,0 20 16,1 1-16,-1-21 0,21 21 0,0-43 15,-20 43-15,-1 0 16,0 0-16,0 0 0,0-1 0,0 22 16,-21-21-16,0 0 0,0 42 47,0 0-47,0 1 0,0-1 0,0 0 15,0 0-15,-21 0 0,21 22 16,-21-22-16,21 0 0,0 21 0,0-21 15,0 1-15,0 20 0,0-21 16,0 0-16,0 0 0,21 1 0,0-1 16,1 0-16,-1 0 0,21-21 0,-21 21 15,22-21-15,-1 0 0,0 0 16,1 0-16,-1 0 0,21 0 0,-20 0 16,-1-21-16,0 0 0,1 0 15,-1 0-15,0-1 0,1 1 0,-1-21 16,0 21-16,-20-22 0,41-20 15,-42 21-15,-21-1 16,21 1-16,-21 0 0,22-1 0,-22 1 16,0 21-16,0-22 0,0 22 15,-22 0-15,1 21 0,0 0 0,0 0 16,0 0-16,0 21 0,-22 0 0,22 22 16,0-22-16,0 21 0,0 1 15,-1-1-15,1 0 0,21 1 0,0-1 16,0 0-16,0 1 0,0-22 15,0 21-15,21-21 0,1 0 0,-1 1 16,21-1-16,-21-21 0,22 0 0,-1 0 16,0 0-16,1 0 15,-1 0-15,21 0 0,-20 0 0,20-21 16,-20-1-16,20 22 0,-21-21 0,1 0 16,-1 0-16,0 0 0,-20 0 15,-1-1-15,-21 1 0,-43 21 16</inkml:trace>
  <inkml:trace contextRef="#ctx0" brushRef="#br0" timeOffset="15768.63">1037 6689 0,'0'0'0,"0"-21"0,21 21 0,-42 0 63,0 0-63,21-22 0,-21 1 15,21 0-15,0 0 16,0 0-16,0 0 0,0-1 16,0 1-16,0 0 0,21 0 15,0 0-15,0 0 0,0 21 0,1-22 16,-1 22-16,0 0 0,0 0 16,21 0-16,-20 22 0,-1-1 15,0 21-15,21-21 0,-21 22 0,1-1 16,-1 0-16,-21 22 0,0-22 15,0 0-15,0 22 0,0-22 16,-43 1-16,22-1 0,0 0 16,0 1-16,-21-1 0,20 0 0,-20-21 15,21 1-15,-21 20 0,20-21 16,-20-21-16,21 21 0,0-21 0,0 0 16,-1 0-16,1 0 0,0-21 15,0 0-15,21 0 0,0 0 16,-21-22-16,21 22 0,-21 0 0,21-21 15,0 20-15,0 1 0,0-21 16,0 21-16,0 0 0,21-1 0,0 1 16,0 21-1,0 0-15,0 0 0,1 0 0,-1 0 16,0 21-16,21 1 0,-21-1 16,1 21-16,-1-21 0,0 0 15,0 22-15,0-22 0,-21 0 0,21 21 16,1-20-16,-22-1 0,21 0 15,-21 0-15,0 0 0,21-21 0,0 21 16,0-21-16,0 0 16,1 0-16,-1 0 15,0 0-15,0-21 16,-21 0-16,21 0 0</inkml:trace>
  <inkml:trace contextRef="#ctx0" brushRef="#br0" timeOffset="15957.03">1905 6985 0,'0'0'0,"21"0"0,-21-21 0,0 0 31</inkml:trace>
  <inkml:trace contextRef="#ctx0" brushRef="#br0" timeOffset="17168.34">3619 6604 0,'22'-21'16,"-44"42"-16,44-63 0,-1 21 0,-21-22 16,0 22-16,0 0 0,0 0 0,0 0 15,0-1-15,0 1 16,-21 42 0,21 1-16,0 20 15,0-21-15,0 21 0,0 1 16,0-1-16,0 22 0,0-22 0,0 0 15,-22 22-15,22-22 0,0 0 16,0 1-16,-21-1 0,21-21 0,0 22 16,0-22-16,0 21 0,0-21 15,0 0-15,21-21 16,1 0-16,-1-21 16,0 21-16,0-21 15,-21 0-15,21 0 0,0-22 0,1 22 0,-1 0 16,-21-21-16,21 21 0,0-22 15,-21 22-15,21-21 0,0 21 16,-21-1-16,22 1 0,-22 0 0,21 21 16,0 21 15,-21 0-31,0 1 16,21-1-16,-21 0 0,0 0 0,0 21 15,0-20-15,0-1 0,21 0 16,-21 0-16,21 0 0,-21 0 0,0 1 15,22-1-15,-1-21 0,-21 21 0,21-21 16,0 0-16,0 0 16,0 0-16,1 0 0,20 0 0,-21 0 15,0 0-15,22-21 16,-22 0-16,21-1 0,-21 1 0,0 0 16,1 0-16,20-21 0,-21 20 0,-21 1 15,21-21-15,0 0 0,-21 20 16,0-20-16,0 21 0,0-21 0,22 20 15,-22 1-15,0 0 0,0 0 16,0 0-16,0 0 0,0 42 31,0 0-15,0 0-16,0 0 0,0 0 16,0 22-16,0-22 0,0 0 15,0 21-15,0-20 0,0-1 0,0 0 16,0 21-16,21-21 0,-21 1 0,0-1 15,21 0-15,0 0 0,0 0 16,0 0-16,1-21 0,-1 22 16,0-22-16,0 0 0,0 0 15,22 0-15,-22 0 0,0 0 0,21 0 16,-21 0-16,22 0 0,-22-22 0,21 22 16,-21-21-16,1 0 15,20 0-15,-21 21 0,0-42 0,0 20 16,1 1-16,-22 0 0,21-21 0,-21 21 15,21-22-15,-21 1 0,0 21 16,0-22-16,0 22 0,0 0 0,0-21 16,0 21-16,0-1 15,-21 22-15,0 0 0,-1 0 0,1 0 16,0 22-16,0-1 0,21 0 16,-21 0-16,0 21 0,-1 1 0,1-1 15,0-21-15,21 22 0,0-1 0,0 0 16,0-21-16,0 1 0,0 20 15,0-21-15,0 0 0,0 0 0,21 1 16,0-22-16,1 0 0,-1 21 16,0-21-16,0 0 0,0 0 15,0 0-15,22 0 0,-22 0 0,21-21 16,-21-1-16,1 22 0,20-21 0,-21 0 16,0 21-16,0-21 0,1 0 15,-1 0-15</inkml:trace>
  <inkml:trace contextRef="#ctx0" brushRef="#br0" timeOffset="20101.75">6604 6943 0,'0'21'15,"-21"-21"1,21-21-1,0 0-15,0-1 16,0 1-16,0 0 0,0 0 16,0 0-16,21-22 0,0 22 0,0-21 15,-21 0-15,21-1 0,1 1 16,-1 0-16,0 20 0,-21-20 0,21 0 16,0-1-16,0 22 0,1 0 0,-1 0 15,0 21-15,0 0 0,0 0 16,0 0-16,1 0 0,-22 21 15,21-21-15,-21 21 0,21 0 16,-21 1-16,0-1 0,21 0 0,-21 0 16,0 0-16,0 0 15,21-21 1,0 0-16,-21-21 16,0 0-16,0 0 15,0 0-15,0 0 16,0-1-16,-21 1 0,0 21 0,21-21 15,-21 0-15,0 21 0,0 0 16,-1-21-16,-20 21 0,21 0 0,0 0 16,0 0-16,21 21 0,-22 0 0,1 0 15,0 22-15,21-1 0,0 0 16,-21 1-16,21-1 0,-21 21 16,21-20-16,0 20 0,0-20 15,0-1-15,0 0 0,21 1 0,0-1 16,0-21-16,0 0 0,1 0 15,-1 1-15,21-1 0,-21 0 0,22-21 16,-22 0-16,21 0 0,-21 0 0,22 0 16,-1 0-16,-21-21 0,21 0 0,-20-1 15,20 1-15,-21-21 0,21 21 16,1-22-16,-22 22 0,0-21 16,21 0-16,-20-1 0,20-20 0,-21 20 15,0 1-15,22 0 0,-22 21 0,0-22 16,21 22-16,-21 0 0,1 0 15,20 21-15,-21 0 0,0 0 16,0 0-16,22 21 0,-22 0 0,0 0 16,0 0-16,0 22 0,1-22 15,-1 0-15,0 21 0,-21-20 0,21-1 16,-21 0-16,21 0 0,-21 0 0,0 0 16,0 1-16,21-22 15,-21-22 16,0 1-15,-21 0-16,21 0 0,-21 0 0,0 0 16,0-22-16,0 22 0,-1-21 15,1 21-15,0-1 0,0-20 16,0 21-16,0 0 0,-22 21 0,22 0 16,0 0-16,-21 0 0,20 0 15,1 0-15,-21 21 0,21 0 0,0 0 16,-22 22-16,22-22 0,0 21 15,0 0-15,0 1 0,21-1 0,-22 0 16,22-20-16,-21 20 0,21 0 0,0-21 16,0 1-16,0 20 0,0-21 15,0 0-15,21 0 0,1 1 0,-1-22 16,0 0-16,0 21 0,0-21 16,0 0-16,22 0 0,-1 0 15,-21-21-15,22-1 0,-1 22 0,0-21 16,-21 0-16,22-21 0,-1 21 15,-21-1-15,22-20 0,-22 21 0,0-21 16,0-1-16,0 22 0,-21-21 0,0-1 16,0 22-16,0-21 0,0 21 15,0 0-15,0-1 0,0 1 16,0 42 0,0 1-1,0-1-15,-21 0 0,21 21 0,0-21 0,-21 22 16,21-22-16,0 0 0,0 21 15,0-20-15,0 20 0,0-21 16,0 0-16,0 0 0,21 1 0,0-1 16,0-21-16,1 21 0,-1-21 15,0 0-15,0 0 0,21 0 0,-20 0 16,-1 0-16,21 0 0,0 0 0,-20 0 16,20-21-16,-21 0 0,21-1 15,-20 1-15,20 0 0,-21 0 0,0-21 16,0 20-16,1-20 0,-1 21 0,-21-21 15,0 20-15,0-20 0,0 21 16,0-21-16,0 20 0,0 1 16,0 42-1,0 1 1,0-1-16,0 0 0,-21 0 0,21 21 16,0-20-16,-22 20 0,22-21 15,0 0-15,0 22 0,-21-22 0,21 0 16,-21 0-16,21 0 0,0 0 15,0 1-15,0-1 16,0-42 15,0-1-31,0 1 0,0 0 16,0 0-16,21-21 0,0 20 16,-21-20-16,22 0 0,-1 21 15,0-22-15,0 22 0,0 0 0,0 0 16,1 0-16,-1-1 0,0 22 15,0 0-15,0 0 0,0 22 0,1-1 16,-1 0-16,0 0 0,-21 21 0,0-20 16,0-1-16,0 21 0,0-21 15,21 0-15,-21 22 0,21-22 0,-21 0 16,0 0-16,21 0 0,1-21 0,-1 22 16,0-1-16,0-21 15,0 0-15,0 0 0,1 0 0,-1 0 16,0 0-16,21 0 0,-21-21 0,22 21 0,-22-22 15,0 1-15,21 0 16,-20 0-16,-1 0 0,-21-22 0,21 22 16,-21-21-16,21 0 0,-21 20 0,0-20 15,0 21-15,0-21 0,0 20 16,0 1-16,0 0 0,0 42 31,-21 0-31,21 1 0,0-1 16,-21 0-16,21 21 0,0-21 0,0 22 15,-21-22-15,21 21 0,-22-21 0,22 1 16,0 20-16,0-21 0,0 0 16,0 0-16,0 1 0,22-44 47,-1 22-32,-21-21-15,21 0 0,0 0 0,-21 0 16,21 0-16,0-1 0,-21-20 15,22 21-15,-1-21 0,0 20 0,0 1 16,-21 0-16,21 0 0,0 0 0,1 21 16,-1 0-16,0 0 15,-21 21-15,21 0 0,-21 0 16,21 0-16,-21 1 0,0 20 16,0-21-16,0 0 0,0 0 15,21 1-15,-21-1 0,22 0 0,-22 0 16,21 0-16,0 0 0,0-21 15,0 0-15,0 0 0,1 0 0,-1 0 16,0 0-16,0 0 0,21 0 16,-20-21-16,20 21 0,-21-21 0,0 0 15,22 0-15,-22 0 0,0-1 0,0-20 16,0 21-16,0-21 16,1 20-16,-1-20 0,0 0 0,0 21 15,0-1-15,-21 1 0,0 0 0,21 0 16,-21 42-1,0 0 1,0 0-16,0 22 0,-21-22 0,0 0 16,21 21-16,0 1 0,0-22 15,-21 21-15,21-21 0,0 1 0,0 20 16,0-21-16,0 0 0,0 0 0,0 1 16,21-22-16,-21 21 0,21-21 15,0 0-15,1 0 0,-1 0 0,0 0 16,0 0-16,0 0 0,0 0 0,22 0 15,-22 0-15,0-21 0,21 21 16,-20-22-16,-1 1 0,0 0 0,0 0 16,21-43-16,-42 22 15,22 21-15,-22-21 0,0-1 16,0 22-16,0-21 0,-22-1 0,1 22 16,0-21-16,0 21 0,0 21 0,0-21 15,-1 21-15,1 0 0,-21 0 16,21 0-16,0 21 0,-1-21 0,-20 21 15,21 21-15,0-21 0,0 22 0,-1-22 16,22 21-16,0 1 0,0-22 16,0 21-16,0-21 0,0 22 0,0-22 15,0 0-15,22 0 0,-1 0 0,0-21 16,0 21-16,21-21 16,-20 0-16,-1 0 0,21 0 0,0 0 15,1 0-15,-1-21 0,0 0 0,1 21 16,-1-21-16,0 0 0,22-22 15,-22 22-15,1-21 0,-1 0 16,-21 20-16,21-20 0,1-21 0,-22 20 0,0 1 16,0 0-16,0-1 0,-21 1 15,22 0-15,-22-1 0,0 22 0,0 0 16,0-21-16,0 20 0,-22 22 31,1 22-31,0-1 0,0 0 16,0 21-16,0 1 0,21-1 0,-22 0 15,1 22-15,0-22 16,0 0-16,21 22 0,0-22 0,0 1 16,0-1-16,0-21 0,0 21 0,0-20 15,0-1-15,0 0 0,0 0 16,21 0-16,0 0 0,0-21 0,22 0 16,-22 0-16,0 0 0,21 0 0,-20 0 15,20 0-15,0-21 0,-21 21 16,22-21-16,-22 0 0,0 21 0,0-21 15,0-22-15,1 22 0,-1 0 16,-21-21-16,0 21 0,0-22 0</inkml:trace>
  <inkml:trace contextRef="#ctx0" brushRef="#br0" timeOffset="20284.65">11028 6414 0,'0'0'0,"-21"42"0,-22-42 16,64 0-1,-21 21-15,22-21 16,20 0-16,-21 0 0,21-21 0,1 21 16,-1 0-16,0-21 0,1 0 0,-1 21 15,0 0-15,-20-22 16,20 22-16,-21-21 0,0 21 0,0 0 0,1-21 16,-1 0-16,0 21 0</inkml:trace>
  <inkml:trace contextRef="#ctx0" brushRef="#br0" timeOffset="20757.38">13737 6477 0,'0'-21'0,"0"42"0,0-63 0,0 21 16,0-1-16,0 1 0,-21 42 31,21 1-31,0-1 0,0 21 16,0 0-16,-21 1 0,21-22 16,-21 21-16,21 1 0,-22-1 0,22 0 15,0 1-15,0-22 0,-21 0 0,21 21 16,0-21-16,0 1 15,0-1-15,0-42 32,0-1-32,0 1 15,0 0-15,0 0 0,21 0 0</inkml:trace>
  <inkml:trace contextRef="#ctx0" brushRef="#br0" timeOffset="21064.87">13843 6202 0,'-21'0'16,"0"0"-16,-1 21 0,1 0 15,42-21 17,1 0-17,-1 0-15,0 0 0,-21-21 0,21 21 0,0-21 16,-21 0-16,0 0 15,0-1 1,-21 22-16,0 0 0,0 0 0,0 0 16,-1 0-16,1 0 0,0 0 15,0 0-15,0 22 0,0-22 0,21 21 16,0 0-16,0 0 0,0 0 16,0 0-16,0 1 0,0 20 15,0-21-15,21 0 0,0-21 0,0 21 16,0 1-16,22-22 0</inkml:trace>
  <inkml:trace contextRef="#ctx0" brushRef="#br0" timeOffset="23557.46">14393 6371 0,'-21'0'0,"-21"21"16,21 1-16,21-1 0,-22 0 15,22 0-15,-21 0 0,21 0 0,0 22 16,0-22-16,0 21 0,0-21 0,0 1 16,0 20-16,-21-21 0,21 0 15,0 0-15,-21 1 0,21-1 0,0 0 16,0 0-16,0-42 47,0 0-47,0 0 0,0-1 15,21 1-15,0 0 0,0-21 0,-21-1 16,22 1-16,-1 0 0,0-1 0,0 1 16,0 0-16,0 21 0,1-22 15,20 22-15,-21 0 0,0 0 0,0 21 16,22 0-16,-22 0 0,0 0 0,0 21 16,0 0-16,-21 0 15,0 22-15,0-1 0,0-21 0,0 21 16,0 1-16,0-1 15,0 0-15,0 1 0,0-22 0,0 21 16,0-21-16,0 22 0,0-22 0,0 0 16,0 0-16,22 0 0,-1-21 15,0 22-15,0-22 0,21 0 16,-20 0-16,-1 0 0,21 0 0,0-22 16,1 1-16,-1 0 0,0 0 15,1 0-15,-22 0 0,21-1 0,1-20 16,-1 0-16,-21 21 0,0-22 0,0 1 15,1 0-15,-22 20 0,21-20 16,-21 21-16,0 0 0,-21 21 16,-1 0-1,1 0-15,0 21 0,0 0 16,0 0-16,0 0 0,21 1 0,0 20 16,-22-21-16,22 0 0,0 0 15,0 22-15,0-22 0,0 0 0,0 0 16,22 0-16,-1 1 0,-21-1 0,21 0 15,0 0-15,-21 0 16,-21-21 15,0 0-15,0 0-16,-1 0 0,1 0 0,-21 0 16,21 0-16,0 0 15,-1 0-15,1 0 16,21 21-1,21 1-15,1-22 16,-1 0-16,0 0 0,21 21 16,-21-21-16,22 0 0,-1 0 0,0 0 15,1 0-15,-1 0 0,0 0 0,22 0 16,-22-21-16,1 21 0,-1-22 16,-21 1-16,21 21 0,1-21 15,-1 0-15,-21 0 0,22 0 0,-22-22 16,0 22-16,0 0 0,0-21 15,-21-1-15,0 22 0,0-21 0,0 21 16,0-22-16,0 1 0,0 21 16,0-22-16,0 22 0,0 0 0,0 0 15,0 0-15,-21 21 0,0 0 16,0 0 0,21 21-16,-21 0 0,21 0 15,0 22-15,0-1 0,0-21 16,-22 21-16,22 22 0,0-22 0,0 1 15,0 20-15,0-21 0,0 1 0,-21 20 16,21-20-16,0 20 0,-21-21 16,0 22-16,21-1 0,-21 1 0,21-1 15,-21 1-15,-1-1 0,1 1 16,21-1-16,-21-20 0,0 20 0,0 1 16,0-22-16,-1 22 0,1-22 15,0 0-15,21 1 0,-21-1 0,0 0 16,0 1-16,21-22 0,-22 0 0,22 21 15,-21-21-15,21 1 16,0-44 0,0 1-16,0 0 15,0 0-15,0-21 0,0-1 0,21 1 16,-21 0-16,22-1 0,-22-20 16,21-1-16,0 1 0,-21-1 0,21 1 15,0-22-15,-21 0 0,21 1 16,1 20-16,-22-20 0,21 20 15,0-21-15,0 22 0,0-22 0,22 22 16,-22-1-16,0 1 0,0-1 0,21 1 16,-20 42-16,-1-22 0,21 22 15,-21 0-15,0 0 0,1 21 0,-1 0 16,0 21-16,0 0 0,0 0 16,0 22-16,-21-1 0,0-21 0,0 21 15,0 1-15,0-1 0,0-21 16,0 22-16,0-22 0,0 0 0,0 0 15,-21 0-15,0-21 0,0 0 0,0 0 16,0 0-16,-1 0 16,1 0-16,21-21 15,-21 21-15,21-21 0,0 0 0,-21 0 16,21-1-16,-21 22 0,21-21 0,-21 21 16,21-21-1,0 42 1,0 0-1,0 1-15,0-1 0,21 0 16,-21 0-16,21-21 0,0 21 16,21-21-16,-20 0 0,-1 0 15,21 0-15,0 0 0,1 0 0,-1 0 16,0 0-16,1 0 0,-1 0 0,22-21 16,-22 21-16,0-21 0,1 0 15,-1 0-15,0-22 0,-21 22 0,1-21 16,-1-1-16,0 1 0,0 0 0,-21-1 15,0 22-15,0-21 0,0 0 16,0 20-16,0 1 0,-21 21 16,0 0-16,21 21 15,-21 1-15,-1-1 0,1 0 16,21 21-16,0 1 0,-21-1 16,21-21-16,0 21 0,0 1 0,0-22 15,0 0-15,0 21 0,21-20 16,0-1-16,1-21 0,-1 21 0,-21 0 15,21-21-15,0 0 0,21 0 0,-20 0 16,-1 0-16,21 0 0,-21-21 16,0 0-16,22 0 0,-1-1 0,-21 1 15,22 0-15,-1-21 0,0-1 16,-21 22-16,22-21 0,-22 0 16,0-1-16,21 22 0,-20-21 0,-22 21 15,21-1-15,-21 1 0,0 42 47,0 1-47,0-1 16,0 0-1,0-42 17,0 0-17,0-1-15,0 1 16,0 0-1,-21 21 1,-1 0-16,1 0 16,21 21-16,-21 0 15,0 1-15,0-1 0,21 21 0,-21-21 16,-1 22-16,22-22 0,0 21 16,0-21-16,0 22 0,0-1 0,0-21 15,0 0-15,0 0 0,0 22 16,22-22-16,-1-21 0,0 21 0,21 0 15,-21-21-15,1 0 0,20 21 0,0-21 16,-21 0-16,22 0 0,-1 0 16,0-21-16,1 21 0,-1-21 0,0 0 15,1 0-15,-1 0 0,0-22 16,-20 1-16,20 0 0,0-1 0,-21-20 16,22-1-16,-22 1 0,0-1 0,0 1 15,0 20-15,1-20 0,-22 21 16,0-1-16,21 1 0,-21 0 15,0-1-15,0 22 0,0 0 0,0 0 16,0 0-16,-21 21 16,21 21-16,-22-21 15,22 21-15,-21 21 0,0-21 0,21 22 16,-21-1-16,21-21 16,-21 22-16,21 20 0,0-21 0,-21 22 0,21-22 15,0 22-15,0-22 0,0 0 16,0 1-16,0-1 0,0 0 0,21-20 15,0 20-15,-21-21 0,21 0 0,0 0 16,0-21-16,1 0 16,-1 0-16,0 0 0,0 0 15,0 0-15,22 0 0,-22-21 0,0 0 16,0 21-16,21-21 0,-20 0 16,-1 0-16,0-1 0,0 1 0,0 0 15,0-42-15,1 41 16,-22-20-16</inkml:trace>
  <inkml:trace contextRef="#ctx0" brushRef="#br0" timeOffset="23785.07">17886 6244 0,'0'0'0,"-43"0"0,22 0 16,-21 0-16,42-21 16,21 21-1,0 0-15,0 0 0,22 0 16,-22 0-16,21-21 0,1 21 0,-1 0 15,0 0-15,1 0 0,-1 0 0,0-21 16,1 21-16,-1 0 0,0 0 16,-21 0-16,1 0 0,-1 0 0,0 0 15,-42 0 1,0 0 0,-1 0-16,-20 0 0</inkml:trace>
  <inkml:trace contextRef="#ctx0" brushRef="#br0" timeOffset="24876.96">1058 8700 0,'-21'-22'0,"0"22"15,0 0-15,21-21 16,0 0-16,0 0 16,0 0-1,0 0-15,21-1 16,0 22-16,0 0 15,0 0-15,1 0 16,-1 0-16,0 22 0,0-22 0,-21 21 16,0 0-16,0 0 0,0 21 15,0-20-15,0-1 0,-21 21 0,0-21 16,0 0-16,-1 22 0,1-22 16,0 0-16,0 0 0,0 0 0,21 1 15,-21-22-15,-1 0 0,22 21 16,-21-21-16,21-21 31,0-1-31,43 1 16,-22 21-16,0-21 0,0 0 15,21 21-15,-20-21 0,20 21 16,-21 0-16,21 0 0,-20 0 0,20 0 16,-21 0-16,21 21 0,-20 0 15,20 21-15,-21-20 0,0 20 0,0-21 16,-21 21-16,0 1 0,0-22 15,0 21-15,0 1 0,-21-1 0,-21-21 16,21 21-16,0-20 0,-22-1 16,22 0-16,-21 0 0,-1-21 0,1 0 15,21 0-15,-21 0 0,-1 0 16,22 0-16,0 0 0,-21 0 0,20 0 16,1-21-16,0 0 15,0 21-15,0-21 0,0-1 0,21 1 16,0 0-1,0 0 1,21 21-16,0-21 16,0 0-16,0 21 0,0-22 0,1 22 15,20-21-15</inkml:trace>
  <inkml:trace contextRef="#ctx0" brushRef="#br0" timeOffset="25084.84">2222 8911 0,'0'0'0,"-21"0"47,0 0-32,42 0 16</inkml:trace>
  <inkml:trace contextRef="#ctx0" brushRef="#br0" timeOffset="25780.45">3810 8615 0,'21'-42'0,"-42"84"0,63-106 15,-42 22-15,21 0 0,-21 21 0,0-1 16,0-20-16,0 21 0,0 0 16,-21 21-1,0 0-15,0 0 0,0 21 16,0 0-16,-1 21 0,22 1 15,-21-1-15,0 0 0,0 1 0,21 20 16,0 1-16,-21-1 0,0 1 16,21-22-16,0 22 0,0-1 0,0-21 15,0 1-15,0-1 0,0-21 16,0 22-16,21-22 0,0 0 0,0-21 16,21 0-16,-20 0 0,20 0 0,-21 0 15,21 0-15,1-21 0,-22 0 16,21 21-16,1-43 0,-1 22 0,-21-21 15,21 21-15,-20-22 0,20-20 16,-21 20-16,0 1 0,0-21 16,-21-1-16,0 22 0,0-1 0,0-20 15,-21 21-15,0 20 0,-21-20 16,21 21-16,-22 0 0,1 0 0,21 21 16,-22 0-16,1 0 0,0 0 15,-1 21-15,22 0 0,-21 0 0,21 0 16,0 0-16,21 22 0,-22-22 15,22 21-15,0-21 0,-21 22 0,21-1 16,0-21-16,0 22 0,0-22 0,0 0 16,21 0-16,1 0 0,-1 0 15,0 1-15,0-1 0,0-21 0,22 0 16,-22 0-16,0 0 16,21 0-16,1-21 0</inkml:trace>
  <inkml:trace contextRef="#ctx0" brushRef="#br0" timeOffset="26061.28">4762 8446 0,'0'0'0,"22"-22"0,-22-20 15,0 21-15,0 42 16,0 0 0,0 0-16,0 1 0,-22 20 15,1-21-15,21 21 0,-21 1 0,21-1 16,0 0-16,-21 1 0,0-1 15,0 0-15,21 1 0,-22-1 16,1 0-16,21 1 0,0-22 0,-21 0 16,21 0-16,-21 0 0,21 1 15,0-1-15,0-42 32,21-1-32,0 22 15,0-21-15,1-21 0,-1 21 0,0-22 16,0 22-16</inkml:trace>
  <inkml:trace contextRef="#ctx0" brushRef="#br0" timeOffset="26537.01">5080 8509 0,'0'0'15,"21"0"-15,0-21 0,-21 0 0,21 21 16,-42 21 15,0 0-31,0 0 16,0 0-16,0 1 0,-22-1 0,22 0 15,-21 0-15,-1 0 0,22 0 16,-21 1-16,21-1 0,-22 0 0,22 0 16,0-21-16,0 0 0,0 0 15,21-21 1,21 0 0,0 21-16,0-21 15,0 21-15,1 0 0,-1 0 16,0 0-16,0 21 0,0 0 0,0 0 15,1 21-15,-1-20 0,0 20 16,0 0-16,0 1 0,0-22 0,1 21 16,-1 0-16,0-20 0,0-1 15,0 21-15,0-21 0,22-21 0,-22 21 16,21-21-16,-21 0 0,22 0 0,-1 0 16,0 0-16,-20-21 15,20 0-15,-21 21 0,21-21 0,-20 0 16,-1 0-16,0-22 0,0 22 0,0 0 15,-21 0-15,0-22 0,0 22 16,0 0-16,0 0 0,0 0 0,0 0 16,0-1-16,0 1 15,-21 21 1,21 21 0</inkml:trace>
  <inkml:trace contextRef="#ctx0" brushRef="#br0" timeOffset="28308.61">7260 8869 0,'0'0'0,"64"0"16,-43-21 0,0 0-16,0-1 15,0 1-15,-21 0 0,21 0 16,-21 0-16,22 0 0,-1-1 0,-21 1 15,0 0-15,0 0 0,0 0 16,0-22-16,0 22 0,-21 0 0,-1 0 16,1 0-16,0-22 0,-21 43 0,21-21 15,-1 0-15,-20 21 0,21 0 16,-21 0-16,20 0 0,-20 21 0,21 0 16,0 1-16,-22-1 0,22 0 15,0 21-15,21 1 0,-21-22 16,21 21-16,-21 0 0,21 22 0,0-22 0,0 1 15,0-1-15,0-21 16,0 21-16,0 1 0,0-22 0,21 0 16,0 0-16,0 0 0,0-21 0,22 0 15,-22 0-15,0 0 0,21 0 16,-20 0-16,20-21 0,-21 0 0,21 0 16,1 0-16,-22 0 0,21-1 0,1 1 15,-22-21-15,21 21 0,-21-22 16,0 1-16,1 21 0,-1-21 0,-21 20 15,21-20-15,-21 21 0,0 0 0,0 0 16,0-1-16,0 1 0,-21 21 31,0 21-31,21 1 0,-22-1 16,22 0-16,0 21 0,0-21 16,0 22-16,0-22 0,0 21 0,0-21 15,0 1-15,0 20 0,0-21 16,22 0-16,-1-21 0,0 21 0,0-21 15,21 0-15,-20 0 0,20 0 0,0 0 16,1 0-16,-1-21 0,0 21 16,-21-21-16,22 0 0,-1 0 0,0-22 15,-20 22-15,20 0 0,-21-21 0,0 21 16,0-22-16,1 22 16,-22 0-16,0-21 0,0 20 0,0 1 15,21 21-15,-21 21 31,0 1-31,0-1 0,-21 0 0,21 0 16,-22 21-16,22-20 0,-21 20 0,21 0 16,-21-21-16,0 22 0,21-22 15,-21 21-15,21-21 0,-21 1 0,21-1 16,-22 0-16,22 0 16,0-42-1,0 0 1,22 0-16,-1-1 0,-21 1 15,21-21-15,-21 21 0,21-43 16,-21 43-16,21 0 0,-21-21 16,0 20-16,21 1 0,-21 0 15,22 21-15,-1 21 16,0 0-16,-21 1 16,0-1-16,21 0 0,-21 0 0,21 0 15,0 0-15,-21 1 0,22 20 16,-1-21-16,0 0 0,0 0 15,0-21-15,0 22 0,1-1 0,-1-21 16,0 0-16,0 0 0,0 0 16,0 0-16,22 0 0,-22 0 0,0 0 15,0 0-15,0-21 0,1-1 0,-1 1 16,0 0-16,21 0 0,-21 0 16,1-22-16,-1 22 0,21-21 15,-21 0-15,22 20 0,-22-20 0,21 21 16,-21-21-16,22 20 0,20-20 15,-42 42-15,0 0 0,22 0 0,-22 0 16,0 0-16,0 21 0,0 0 16,1 1-16,-22-1 0,21 0 15,-21 0-15,0 0 0,21 0 0,-21 1 16,21-1-16,-21 0 0,0 0 16,0 0-1,0-42 16,0 0-31,0 0 16,0 0-16,0-1 0,0 1 16,-21 0-16,21 0 0,-21 0 15,0 0-15,-1-1 0,1 1 16,0 21-16,0 0 0,0 0 16,0 0-16,-1 0 0,1 21 15,-21 1-15,21-1 0,0 0 16,-1 0-16,-20 21 0,21-20 0,0 41 15,21-21-15,-21 1 0,21-22 16,0 21-16,0-21 0,0 22 16,0-22-16,21 0 0,-21 0 0,21-21 15,0 21-15,0-21 0,0 22 0,1-22 16,20 0-16,-21 0 0,0 0 16,22 0-16,-22-22 0,0 1 0,21 0 15,-21 0-15,22 0 0,-22 0 0,0-22 16,0 22-16,22-21 15,-22-1-15,0 1 0,0 0 0,0-22 16,-21 22-16,21 0 0,1-1 0,-22 1 16,21-22-16,-21 22 0,0 0 0,0-1 15,0 22-15,0 0 0,0 0 16,0 0-16,-21 21 16,-1 0-16,1 21 0,21 21 15,-21-21-15,21 22 0,-21-1 16,21 22-16,0-22 0,0 0 0,0 22 15,0-1-15,0-20 0,0 20 0,0-21 16,0 1-16,0-1 0,21 0 16,0 1-16,0-1 0,1-21 0,20 22 15,0-43-15,-21 0 16,22 21-16,-22-21 0,21 0 0,-21 0 16,22 0-16,-1-21 0,0-1 15,-20 1-15,20 0 0,0 0 0,1-21 16,-1 20-16</inkml:trace>
  <inkml:trace contextRef="#ctx0" brushRef="#br0" timeOffset="31104.61">11493 9017 0,'0'0'0,"0"21"0,0 0 16,22-21-16,-22-21 47,21 0-47,-21 0 0,0 0 15,21-22-15,0 22 0,0-21 0,-21 21 16,21-22-16,1 1 0,20 0 16,-21-1-16,0 1 0,22 0 0,-22-22 15,0 22-15,21-22 0,1 22 0,-22-21 16,21 20-16,-21 22 0,22-21 15,-22 21-15,0 21 0,0 0 0,0 0 16,0 0-16,1 0 0,-22 21 16,0 21-16,0-21 0,0 0 0,0 22 15,0-22-15,21 21 0,-21-21 0,0 1 16,0-1-16,0 0 16,0 0-16,0 0 0,21 0 15,0-21 1,-21-21-1,0 0-15,21 21 0,-21-21 0,0 0 16,0 0-16,0-22 0,0 22 0,0 0 16,0-21-16,-21 20 0,-21-20 15,21 21-15,-1-21 0,1 20 0,0 1 16,0 21-16,0 0 0,0 0 0,-22 0 16,22 0-16,0 21 0,0 22 15,0-1-15,21-21 0,-22 22 16,1-1-16,21 21 0,0-20 0,-21-1 15,21 22-15,-21-22 0,21 0 16,0 22-16,0-22 0,0 0 0,0 1 16,21-1-16,-21 0 0,21-20 0,0 20 15,1-21-15,-1 0 0,0-21 16,0 21-16,21-21 0,-20 0 0,-1 0 16,0 0-16,21 0 0,-21-21 0,22 21 15,-22-21-15,0 0 0,21-21 16,-20 20-16,20-20 0,-21 0 0,0-1 15,22 22-15,-22-21 0,21 0 0,-21 20 16,22-20-16,-22 21 0,21 0 16,0 0-16,-20-1 0,20 22 15,-21 0-15,21 0 0,-20 0 0,-1 0 16,0 0-16,0 22 0,0-1 16,-21 0-16,21 0 0,-21 0 15,0 0-15,22 1 0,-22-1 16,0 0-16,0 0 0,0 0 15,0 0-15,21-21 32,-21-21-17,0 0-15,0 0 0,0 0 16,0 0-16,0-1 0,0 1 16,0 0-16,0 0 0,-21 0 15,-1 0-15,1-1 0,0 1 0,0 21 16,0-21-16,0 21 0,-1 0 15,1 0-15,0 0 0,0 0 0,0 0 16,0 21-16,-1 0 0,-20 1 0,21-1 16,0 0-16,0 0 15,-1 21-15,-20 1 0,21-22 0,0 21 16,0 1-16,-1-22 0,1 42 0,21-20 16,0-22-16,0 0 0,0 0 15,0 0-15,21 0 0,1 1 16,-1-22-16,0 0 0,0 0 0,0 0 15,22 0-15,-22 0 0,21 0 16,-21-22-16,22 22 0,-1-21 0,-21 0 16,21 0-16,1-21 0,-22 20 0,21 1 15,-21-21-15,1 0 0,-1 20 16,0-20-16,0 0 0,-21 21 0,0-22 16,0 22-16,0 0 0,0 0 15,0 0-15,0-1 16,0 44-1,-21-22-15,0 21 0,21 0 16,-21 0-16,21 21 0,0-20 16,0 20-16,0-21 0,-22 21 0,22 1 15,0-22-15,0 21 0,0-21 16,22 1-16,-1 20 0,21-21 0,-21-21 16,22 21-16,-1 0 0,0-21 0,1 0 15,-1 0-15,0 0 0,1 0 16,-1 0-16,0 0 0,1 0 0,-1-21 15,-21 0-15,0 0 0,22 0 0,-22-22 16,-21 22-16,21-21 0,0 0 16,-21-1-16,21 22 0,-21-21 0,0-1 15,0 22-15,0 0 0,21 0 0,-21 0 16,0 0-16,0 42 31,0 0-31,0 0 16,0 0-16,-21 0 0,21 22 0,0-22 15,0 21-15,-21-21 0,21 22 16,-21-22-16,21 0 0,0 21 0,0-20 16,0-1-16,0 0 0,-21-21 0,21 21 15,0 0-15,21-42 32,-21 0-17,0 0-15,21 0 0,0-1 16,-21 1-16,21-21 0,-21 21 15,22-22-15,-1 22 0,-21-21 0,0 21 16,21 0-16,0-1 0,-21 1 16,21 21-16,0 0 0,-21-21 0,22 21 15,-1 21-15,-21 0 16,21 1-16,-21-1 0,0 0 16,0 0-16,21 0 0,-21 22 0,21-22 15,-21 0-15,21 21 0,1-21 0,-1 1 16,-21-1-16,21 0 0,0-21 15,0 21-15,0-21 0,1 0 0,-1 0 16,0 0-16,0 0 0,0 0 0,0 0 16,1 0-16,-1 0 15,0-21-15,0 0 0,0 0 0,0-1 16,1 1-16,-1 0 0,-21-21 0,21-1 16,0 22-16,21-21 0,-20 0 15,-1-1-15,0 22 0,0-21 0,0 21 16,0-22-16,1 43 0,-1 0 15,0 0 1,-21 21-16,0 1 16,0-1-16,0 0 0,0 0 15,0 0-15,0 0 0,0 1 16,0-1-16,21-21 31,-21-21-15,0-1-1,0 1-15,0 0 16,0 0-16,0 0 0,0 0 0,0-1 16,0 1-16,0 0 15,-21 0-15,0 21 16,0 0-16,-1 0 16,1 21-16,0 0 0,21 0 15,-21 1-15,0-1 0,0 0 16,21 21-16,0-21 0,0 22 0,-22-22 15,22 21-15,0-21 0,0 22 16,0-22-16,0 21 0,0-21 0,0 1 16,0 20-16,22-21 0,-1 0 0,0-21 15,0 21-15,0 1 0,0-22 16,1 0-16,-1 21 0,21-21 0,-21 0 16,22 0-16,-22 0 0,21 0 0,0 0 15,1-21-15,-1 21 0,0-22 16,1 1-16,-22 0 0,21 0 0,1-21 15,-1 20-15,-21-20 0,0 21 0,0-21 16,22-22-16,-43 22 16,21 21-16,-21-22 0,0 22 15,0 0-15,0 0 0,-21 21 16,0-21-16,-1 21 0,1 0 0,0 0 16,0 21-16,0-21 0,0 21 15,-22 0-15,43 0 0,-21 0 0,0 22 16,21-22-16,-21 21 0,21-21 0,0 22 15,0-22-15,0 0 0,0 21 16,0-20-16,0-1 0,0 0 0,21 0 16,-21 0-16,21-21 0,0 21 0,0-21 15,1 0-15,-1 0 0,0 0 16,21 0-16,-21 0 0,1 0 16,20 0-16,0 0 0,-21-21 0,22 0 15,-22 0-15,21 0 0,-21 0 16,22-22-16,-22 22 0,0-21 0,0-1 15,0 1-15,22-43 0,-22 22 16,-21 21-16,21-1 0,-21-20 16,21 20-16,0-41 0,-21 41 15,0 1-15,0 0 0,0 21 0,0-1 16,0 1-16,0 0 0,0 0 16,0 42-1,0 0-15,0 0 16,-21 22-16,21-1 0,0 0 15,-21 1-15,0-1 0,21 0 0,-21 1 16,21-1-16,0 22 0,0-22 0,-21 0 16,21 1-16,0-1 0,0 0 15,0-21-15,0 22 0,0-22 0,21 0 16,-21 0-16,21 0 0,0 1 16,0-22-16,0 0 0,1 0 0,-1 0 15,0 0-15,0 0 0,0 0 0,22 0 16,-22-22-16,-21 1 0,21 21 15,0-21-15,0 21 0,-21-21 0,0 0 16,21 21-16,1-21 0,-22-1 0,21 1 16</inkml:trace>
  <inkml:trace contextRef="#ctx0" brushRef="#br0" timeOffset="45828.84">11366 677 0,'0'-21'31,"0"0"-31,22 21 0,-1-21 16,0 0-16,0 0 15,-21-1-15,21 1 0,0 0 0,-21 0 16,0 0-16,0 0 0,22-1 16,-1 1-16,-21 0 0,0 0 15,0 0-15,0 0 16,0 42 15,0 0-31,0 0 0,-21 0 16,-1 22-16,1-22 15,0 21-15,0 0 0,0 1 0,0 20 16,-1-20-16,-20 20 0,21 22 16,-21-22-16,20 22 0,-20-22 0,0 22 15,-1-21-15,1 20 0,0 1 0,-1 0 16,1-1-16,0 1 0,-1 0 15,1-1-15,0 1 0,-1-22 0,1 1 16,21-1-16,-21 1 0,20-22 16,1 1-16,0-1 0,21 0 0,0-21 15,-21 22-15,21-22 0,0 0 0,0 0 16,0 0-16,-21-21 16,21-21 15,21 0-31,0-21 15,0 21-15,0-22 0</inkml:trace>
  <inkml:trace contextRef="#ctx0" brushRef="#br0" timeOffset="46324.86">11980 931 0,'0'0'0,"-21"0"0,0 0 0,-21-21 16,20 21-16,1 0 0,0 0 0,0 0 15,0-21-15,0 0 16,42 21-16,21 0 15,0 0-15,1-21 0,20 21 16,1 0-16,-1 0 0,22-21 0,-22-1 16,1 22-16,21 0 0,-22-21 15,1 21-15,-1 0 0,-21 0 0,22 0 16,-22 0-16,1 0 0,-22 0 0,21 0 16,-42 21-1,-21 1 1,-21-22-16,20 0 0,1 0 15,-21 21-15</inkml:trace>
  <inkml:trace contextRef="#ctx0" brushRef="#br0" timeOffset="46720.63">12446 868 0,'0'0'0,"-21"0"16,0 0-16,21 21 31,0 0-31,0 0 0,0 1 15,0 20-15,0 0 0,0-21 16,0 22-16,0 20 0,0-20 16,0-1-16,0 0 0,0 1 0,0 20 15,0-21-15,0 1 0,0 20 0,0-20 16,0 20-16,0-21 0,0 22 16,0-22-16,-22 1 0,22-1 0,-21 0 15,21 1-15,0-22 0,-21 21 16,0-21-16,0 0 0,0 1 0,-1-1 15,-20 0-15,21-21 0,-21 0 16,-1 21-16,1-21 0,0 0 0,-1 0 16,-20 0-16,20 0 0,1-21 0,0 0 15,-1 0-15,1 21 16,0-22-16,21 1 0,-1 0 0,-20 0 16,21 0-16,21 0 15,-21 21-15,21-22 0,21 22 31,0 0-31,64 43 16,-43-43-16,-21-21 0</inkml:trace>
  <inkml:trace contextRef="#ctx0" brushRef="#br0" timeOffset="47252.52">13017 1715 0,'0'0'0,"64"-22"16,-64 1-16,21-21 16,-21 21-16,0 0 0,0-1 0,0 1 15,0 0-15,0-21 0,-21 21 16,0-1-16,-22 22 0,22 0 16,0 0-16,-21 0 0,-1 0 15,1 0-15,21 22 0,-21-1 16,20 21-16,-20-21 0,21 22 0,-21 20 15,20-21-15,1 1 0,0 20 16,0-20-16,0-1 0,21 0 0,0 1 16,0-22-16,0 21 0,0-21 15,0 0-15,0 1 0,21-22 16,0 0-16,0 0 0,0 0 16,22 0-16,-22-22 0,21 22 0,-21-21 15,22 0-15,-1-21 0,-21 21 0,22-1 16,-22-20-16,21 21 0,-21-21 15,0-1-15,1 1 0,-22 21 16,0-22-16,0 1 0,0 21 0,0 0 16,0 0-16,-22 42 31,22 0-31,-21 21 0,21-21 16,-21 22-16,21-22 0,0 21 0,0 1 15,0-22-15,0 21 0,0-21 16,0 0-16,0 22 0,0-22 0,0 0 15,21-21-15,0 21 0,1-21 0,-1 0 16,0 21-16,0-21 0,0 0 16,0 0-16,1 0 0,20-21 0,-21 0 15,0 0-15,0 0 0</inkml:trace>
  <inkml:trace contextRef="#ctx0" brushRef="#br0" timeOffset="47344.47">13483 1524 0,'0'-21'0,"-21"0"16</inkml:trace>
  <inkml:trace contextRef="#ctx0" brushRef="#br0" timeOffset="47497.38">13462 1820 0,'0'22'0,"0"62"16,0-63-16,0 1 15,0-1-15,0 0 0,0 0 16,0 0-16,21-21 15,0 0-15,0 0 16,1 0-16,-1-21 16,-21 0-16,21 0 0,0-22 15,0 22-15</inkml:trace>
  <inkml:trace contextRef="#ctx0" brushRef="#br0" timeOffset="47729.47">13822 1503 0,'0'0'16,"0"-42"-16,0 20 15,0 44 1,-21-1 0,-1 0-16,1 0 0,0 21 0,0-20 15,0 20-15,0 0 0,-1 1 16,1-1-16,0 0 0,0 1 16,0-1-16,0 0 0,-1-21 0,1 1 15,21 20-15,-21-42 0,21 21 16,0 0-16,21-21 15,0 0-15,22-21 0,-22 0 16,0 0-16,21 0 0</inkml:trace>
  <inkml:trace contextRef="#ctx0" brushRef="#br0" timeOffset="48197.21">14266 1672 0,'0'0'0,"21"-21"0,1 0 0,-1 0 16,-21 0-16,0-1 0,0 1 15,0 0-15,0 0 0,0 0 16,-21 0 0,-1 21-16,1 0 0,0 0 0,0 0 15,0 21-15,-22 0 0,22 0 16,0 0-16,-21 0 0,21 22 0,-1-22 16,-20 21-16,21 1 0,0-1 0,0 0 15,-1-21-15,1 22 0,21-1 16,0-21-16,0 0 0,0 22 15,0-22-15,0 0 0,21-21 16,1 0-16,-1 0 16,0 0-16,0-21 0,21 0 0,-20 0 15,-1-1-15,21 1 0,-21 0 16,22-21-16,-22-1 0,0 22 0,0-21 16,0 0-16,-21-1 0,0 22 15,0-21-15,0 21 0,0-1 0,0 1 16,0 42-1,-21 22-15,21-22 16,0 0-16,0 21 0,0 1 16,0-22-16,0 21 0,0 1 0,0-22 15,0 0-15,0 21 0,0-21 16,21-21-16,0 22 0,1-1 0,-1-21 16,0 0-16,0 0 0,0 0 15,22 0-15,-22 0 0,0-21 0,0-1 16,21 22-16,-20-21 0,-1 0 0,0 0 15</inkml:trace>
  <inkml:trace contextRef="#ctx0" brushRef="#br0" timeOffset="48497.27">13568 1439 0,'-21'22'0,"21"-1"0,-22 0 16,22 0-16,-21 0 0,21 0 15,0 1-15,0 20 0,-21-21 16,21 0-16,-21 22 0,21-22 15,-21 0-15,21 21 0,0-21 0,0 1 16,0-1-16,0 0 0,0 0 16,0 0-16</inkml:trace>
  <inkml:trace contextRef="#ctx0" brushRef="#br0" timeOffset="50456.94">15092 1143 0,'0'-21'32,"21"21"-17,0-21-15,-21 0 0,21 21 16,22-22-16,-22 1 0,0 0 0,21 0 15,-21 0-15,22 0 0,-22-22 16,21 22-16,-21 0 0,1 0 0,-22 0 16,0-1-16,0 1 0,-22 0 15,1 21 1,-21 0-16,0 0 0,-1 21 0,1 0 16,-22 1-16,22-1 0,-21 0 15,20 0-15,1 0 0,0 22 0,-1-22 16,22 21-16,0-21 0,0 22 15,21-22-15,0 0 0,0 0 0,0 0 16,0 0-16,21 22 0,0-22 16,21 0-16,-20 0 0,20 0 0,0 1 15,1-1-15,-1 0 0,0 0 16,1 0-16,-22 22 0,21-22 0,-21 0 16,0 21-16,1-21 0,-22 22 15,0-22-15,0 21 0,-22-21 16,1 22-16,0-22 0,-21 0 0,-1 21 15,1-20-15,-21-22 0,20 21 0,-20-21 16,20 0-16,1 0 0,0 0 16,-1 0-16,1 0 0,21-21 0,0 21 15,0-22-15,-1 1 0,1 0 16,0 0-16,21-21 0,-21 20 0,21 1 16,0 0-16,0 0 0,0 0 15,0 0-15,21-1 0,0 22 0,0-21 16,1 0-16,-1 21 0,21-21 15,-21 21-15</inkml:trace>
  <inkml:trace contextRef="#ctx0" brushRef="#br0" timeOffset="51224.63">15811 1397 0,'0'0'0,"0"-21"0,0 0 0,0 0 16,0-1-16,-21 22 16,0 0-16,0 0 0,0 0 15,0 0-15,-1 0 16,1 22-16,0-1 0,0 0 0,0 0 16,0 0-16,-1 22 0,-20-22 0,42 21 15,-21 0-15,0-20 0,21 20 16,-21-21-16,21 21 0,0-20 0,0 20 15,0-21-15,0 0 0,21 0 16,0 1-16,0-22 0,0 21 0,0-21 16,22 21-16,-22-21 0,21 0 0,-21 0 15,22 0-15,-1 0 0,0-21 16,1 0-16,-1-1 0,0 1 0,1 0 16,-1 0-16,0-21 15,1 20-15,-22-20 0,0 21 0,0-21 16,0 20-16,-21 1 0,0 0 15,0 0-15,0 0 0,0 0 0,-21 21 16,0 0-16,0 0 0,-21 0 16,20 0-16,1 21 0,0 0 15,21 0-15,0 0 0,-21 0 0,21 1 16,0-1-16,0 0 0,0 21 16,0-21-16,0 1 0,21-1 0,-21 0 15,21 0-15,0 0 0,1 0 16,-1 1-16,0-1 15,21-21-15,-21 0 0,1 0 0,20 0 16,-21 0-16,21 0 0,1 0 16,-22 0-16,21-21 0,-21 21 0,22-22 15,-22 1-15,0 0 0,21-21 16,-20 21-16,-1-22 0,0 22 0,0-21 16,0-1-16,0 22 0,-21-21 0,0 21 15,22 0-15,-22-22 0,21 43 16,-21-21-16,0 0 0,0 42 31,0 0-31,0 0 0,-21 1 16,21-1-16,-22 0 0,22 21 0,-21 1 15,21-22-15,0 21 0,0-21 16,0 22-16,0-22 0,0 0 0,0 0 16,0 0-16,0 0 0,0 1 15,21-22-15,1 0 16,-1 0-16,0 0 15,0-22-15,0 1 0,0 0 0,1 0 16,-1 0-16,0-22 0,0 22 0</inkml:trace>
  <inkml:trace contextRef="#ctx0" brushRef="#br0" timeOffset="51600.94">16891 974 0,'0'0'0,"-42"0"15,-22 0 1,43 21-16,-21-21 0,20 21 0,1 0 0,0 0 16,0 1-16,0 20 0,21-21 15,0 0-15,0 0 0,0 1 0,0-1 16,0 0-16,21-21 0,0 0 16,21 0-16,-20 0 0,-1 0 0,21 0 15,-21 0-15,22 0 0,-22-21 16,21 0-16,-21-1 0,0 1 15,1 0-15,-1 0 0,-21 0 0,0-22 16,0 22-16,0 0 0,0-21 16,-21 21-16,-1-1 0,1 22 15,0-21-15,0 21 0,-21 0 0,20 0 16,1 0-16,0 21 0,0 1 16,0-1-16,0 0 0,21 0 0,-22 0 15,22 0-15,0 1 0,0-1 16,0 21-16,0-21 0,22 0 0,-1 1 15,0-1-15,0-21 0,0 21 16,22 0-16,-22-21 0,21 21 0</inkml:trace>
  <inkml:trace contextRef="#ctx0" brushRef="#br0" timeOffset="51921.3">17335 1291 0,'0'21'47,"0"1"-47,0 20 0,0-21 0,-21 21 15,21 1-15,-21-1 0,21 22 16,0-1-16,-21 1 0,0-1 16,0 22-16,-1-22 0,1 22 0,0 0 15,21-22-15,-21 22 0,0-22 16,0 22-16,-1-22 0,22 1 0,-21-1 15,21 1-15,0-22 0,0 1 0,0-1 16,0-21-16,0 0 0,0 0 16,21-42-1,1 0 1,-22 0-16,21-21 0,0-1 16,-21 1-16,21 0 0,0-22 0,0 22 15,1-22-15</inkml:trace>
  <inkml:trace contextRef="#ctx0" brushRef="#br0" timeOffset="52229.12">17314 1588 0,'0'0'15,"0"-22"-15,-21 1 0,21 0 0,0 0 16,0 0-16,0 0 0,0-1 0,0 1 16,21 0-16,0 0 15,22 21-15,-22 0 0,21-21 0,1 21 16,-22 0-16,21 0 0,0 0 15,-20 21-15,20 0 0,-21-21 0,0 42 16,0-20-16,-21-1 0,0 21 16,0-21-16,-21 22 0,0-22 15,0 21-15,-21-21 0,20 22 0,-20-22 16,21 0-16,-21 21 0,20-42 16,-20 21-16,21 1 0,0-22 0,0 0 15,42 0 16,-21-22-15,21 1-16,0 0 0,0 0 16</inkml:trace>
  <inkml:trace contextRef="#ctx0" brushRef="#br0" timeOffset="52572.92">18182 910 0,'0'-21'0,"0"42"0,21-84 16,-21 42-16,0-1 0,0 1 16,0 0-16,0 42 31,0 0-31,0 22 0,0-1 16,-21 0-16,21 1 0,0-1 15,-21 22-15,0-1 0,0-21 0,21 22 16,-22-1-16,1 1 0,21-1 15,-21-20-15,0 20 0,21 1 16,0-22-16,0 22 0,0-22 0,0 0 16,0-21-16,0 22 0,0-22 15,0 0-15,21-21 0,0 21 0,0-21 16,1 0-16,-1 0 0,0 0 16,0 0-16,0 0 0,22-21 0,-22 0 15,0 0-15,21 0 0,-21-1 16,1 1-16,-1-21 0,0 21 0,0-22 15</inkml:trace>
  <inkml:trace contextRef="#ctx0" brushRef="#br0" timeOffset="52816.78">18034 1249 0,'-21'0'0,"42"0"0,-63 0 0,20 0 16,65 0-1,-22 0 1,0 0-16,21 0 0,1 0 0,-1 0 16,0 0-16,1 0 0,-1-21 15,0 21-15,1 0 0,-1 0 0,0 0 16,1 0-16,-22 0 0,21 0 16,-21 0-16,1 0 0,-1 0 15,0 0-15</inkml:trace>
  <inkml:trace contextRef="#ctx0" brushRef="#br0" timeOffset="53768.79">12128 2604 0,'0'0'15,"-42"0"-15,21 0 16,0 0-16,0 0 16,42 0 31,0 0-47,0 21 0,21-21 15,-20 0-15,20 0 0,0 0 16,1 0-16,20 0 0,-21 0 15,22 0-15,-1 0 0,22 0 0,0 0 16,-1 0-16,1-21 0,0 21 16,21 0-16,-1-22 0,-20 22 0,21 0 15,-21 0-15,-1-21 0,22 21 0,0 0 16,0 0-16,0 0 0,21-21 16,-22 21-16,1 0 0,21 0 0,-21-21 15,21 0-15,-21 21 0,21 0 16,0-21-16,0 21 0,0 0 0,21-22 15,-21 22-15,0-21 0,0 21 16,0 0-16,0-21 0,0 0 0,0 21 16,0-21-16,0 21 0,-21 0 15,0-21-15,0 21 0,-1 0 16,1-22-16,-21 22 0,0 0 0,63-21 16,-64 0-16,-41 21 0,20 0 15,-20 0-15,-1 0 0,0-21 16,1 21-16,-22 0 0,0 0 0,0 0 15,0 0-15,-42 0 63,0 0-63</inkml:trace>
  <inkml:trace contextRef="#ctx0" brushRef="#br0" timeOffset="56885.05">20024 550 0,'0'0'0,"21"0"0,-21-21 16,21 0-16,0 0 15,0 0-15,-21 0 16,0 42 31,0 0-47,-21 0 16,0 21-16,0 1 0,0-1 0,-1 22 15,-20-1-15,0 22 0,21-1 16,-22 22-16,1-21 0,0 0 0,-1 20 15,1-20-15,-22 0 0,22 21 16,0-22-16,-22 1 0,22 0 0,-22-1 16,22-20-16,-21-1 0,20 1 15,1-22-15,0 0 0,-1 1 0,22-1 16,-21 0-16,21-20 0,-1-1 16,1 0-16,21 0 0,0 0 15,-21-21-15,0 0 16,21-21 15,0 0-31,0 0 16,21 21-16,0-21 0,-21-1 15,21 22-15,1-21 0,-1 0 16</inkml:trace>
  <inkml:trace contextRef="#ctx0" brushRef="#br0" timeOffset="58536.96">20891 974 0,'0'-21'15,"0"-1"1,0 1-16,0 0 0,0 0 15,0 0-15,0 0 16,0-1-16,-21 22 0,0-21 0,0 21 16,0 0-16,0 0 0,-22 0 15,22 0-15,0 0 0,0 21 0,-22 1 16,22-1-16,-21 21 0,21 0 16,0 1-16,-22 20 0,1 1 0,0-1 15,20 1-15,-20 20 0,0 1 16,-1 0-16,22-1 0,-21 1 15,21-21-15,0 20 0,-1-20 16,22-1-16,0-20 0,0-1 0,0 0 16,0 1-16,22-22 0,-1 0 0,21 0 15,0-21-15,1 0 0,-1 0 16,0 0-16,1 0 0,20-21 0,-20 21 16,-1-21-16,0 0 0</inkml:trace>
  <inkml:trace contextRef="#ctx0" brushRef="#br0" timeOffset="58942">21040 1588 0,'0'0'0,"21"-22"16,-21-20-16,0 21 0,0 0 0,0 0 15,-21 21 1,-1 21-16,1-21 16,0 21-16,0 21 0,0-21 0,0 22 15,-1-1-15,-20 0 0,21-20 16,0 20-16,0 0 0,-1 1 0,22-1 15,0-21-15,0 21 0,0-20 16,0-1-16,0 0 0,22-21 0,-1 0 16,21 0-16,-21 0 0,0 0 15,22 0-15,-22 0 0,21-21 0,-21 21 16,22-21-16,-22-1 0,21-20 0,-21 21 16,22 0-16,-22-22 15,0 22-15,-21-21 0,0 0 0,0-1 16,0 22-16,0-21 0,0 21 15,-21-1-15,0 1 0,0 0 0,-1 21 16,1 0-16,-21 0 0,21 0 16,0 0-16,-1 21 0,-20-21 0,21 21 15,0 1-15,0-1 0,21 0 16,0 0-16,-22-21 0,22 21 0,0 0 16,22-21-1,-1 0-15,0 0 0,0 0 0,21 0 16,1-21-16,-22 0 0</inkml:trace>
  <inkml:trace contextRef="#ctx0" brushRef="#br0" timeOffset="59356.77">21548 1482 0,'0'0'0,"0"21"32,0 0-32,0 0 0,0 0 15,0 1-15,0-1 0,0 21 0,0-21 16,-22 22-16,1-22 0,21 21 15,-21-21-15,21 0 0,0 22 0,-21-22 16,21 0-16,-21 0 0,0 0 16,-1-21-1,22-21 1,0 0-16,0-21 16,0 21-16,0-22 0,0 22 15,22-21-15,-1-1 0,0 1 16,21 0-16,-21-1 0,22 1 0,-22 0 15,21 21-15,1-1 0,-1 1 16,0 0-16,1 21 0,-1 0 0,0 0 16,-21 21-16,22 0 0,-22 1 15,0 20-15,-21-21 0,0 21 0,0 1 16,0-1-16,0 0 0,0 1 16,-21-1-16,0 0 0,-22 1 15,22-22-15,0 21 0,21-21 0,-21 1 16,21-1-16,-21-21 0,21 21 15,21-21 1,0-21-16,0 21 0,22-21 16,-22-22-16</inkml:trace>
  <inkml:trace contextRef="#ctx0" brushRef="#br0" timeOffset="60104.38">22691 953 0,'0'0'0,"0"-22"0,0-20 0,-22 0 16,1 21-16,0-22 0,21 22 0,0 0 15,0 0-15,-21 0 0,0 21 16,0 21-16,21 0 16,0 21-16,-22 1 0,22 20 15,-21 22-15,0-22 0,0 43 0,0-21 16,0-1-16,-22 22 0,22 0 15,-21 0-15,21 0 0,-22 0 16,1-1-16,21 1 0,-22 0 0,1 21 16,0-21-16,-1 21 0,1 0 0,0 0 15,-1 0-15,1 0 0,0 0 16,-1 0-16,22-21 0,-21 0 16,42-1-16,0-20 0,0 0 0,0-22 15,0 1-15,0-22 0,0 0 0,21-20 16,0-1-16,22-21 0,-22-21 15,21-1-15,-21 1 0,22-21 0,-1-22 16,0 22-16,1-21 0,20-22 0,-21 21 16,22-20-16,-22-1 0,1 0 15,-1 1-15,0-1 0,-21 0 0,1 1 16,-22-1-16,0 0 0,0 22 16,0-22-16,-22 22 0,1-22 0,-21 22 15,0 20-15,-1-20 0,22 20 16,-21 1-16,-1 21 0,1 0 0,21 0 15,-21-1-15,20 1 0,1 21 16,0 0-16,21-21 16,21 0-1,0 0-15,22 21 0,-22-21 16,21-1-16,1-20 0,20 21 16,-21-21-16,22-1 0,-1 1 0,1 0 15,-1-22-15,-20 22 0,-1-1 16,0 1-16,1 0 0,-22-1 15,0 22-15,0 0 0,0-21 0,-21 21 16,0 42 15,0 21-31,0-21 16,0 0-16,0 1 0,0 20 0,-21-21 16,21 0-16,-21 22 0,21-22 15,0 0-15,0 0 0,0 0 16,21-21 15,-21-21-31,21 0 16,-21 0-16</inkml:trace>
  <inkml:trace contextRef="#ctx0" brushRef="#br0" timeOffset="60272.29">22860 1355 0,'-21'0'0,"0"0"15,21-21-15,-22 21 0,1 0 32,42 0-17,1 0 1,-1 0-16</inkml:trace>
  <inkml:trace contextRef="#ctx0" brushRef="#br0" timeOffset="60645.08">23008 1461 0,'0'-22'15,"0"1"1,21 21-16,0 0 0,-21-21 16,22 21-16,-1 0 0,0 0 0,0 0 15,0 0-15,0 0 0,1 0 16,-1 21-16,0 0 0,0 1 15,-21-1-15,21 0 0,-21 21 0,0 1 16,0-22-16,0 21 0,-21-21 16,0 22-16,0-22 0,0 0 0,21 0 15,-22 0-15,1 0 0,0-21 16,21-21 0,0 0-16,0 0 15,0 0-15,0 0 0,21-1 0,0-20 16,-21 21-16,22 0 0,-1-22 15,-21 22-15,21 0 0,0 0 0,0 0 16,0 0-16,1 21 16,-1-22-16,0 22 0,0 0 15,0 0-15,0 0 0,1 0 16,-1 0-16,0 0 0</inkml:trace>
  <inkml:trace contextRef="#ctx0" brushRef="#br0" timeOffset="61261.24">23664 1461 0,'0'-22'32,"0"44"-17,0-1 1,0 0-16,-21 0 0,21 0 0,-21 0 16,21 1-16,0-1 15,-21 0-15,0 21 0,-1-21 0,22 1 16,0-1-16,-21-21 0,21 21 0,-21 0 15,0-21 1,21-21 15,0 0-31,0 0 0,0-1 0,21-20 16,0 21-16,0-21 0,-21 20 16,22 1-16,-1-21 0,0 21 15,-21 0-15,21 21 0,0-22 0,0 22 0,1 0 16,-1 0-16,0 0 15,-21 22-15,21-22 0,-21 21 16,0 0-16,0 21 0,0-21 16,0 1-16,0-1 0,0 21 0,0-21 15,0 0-15,0 1 0,0-1 16,0 0-16,21 0 16,0-21-16,1 0 15,-1-21-15,0 0 16,0 0-16,0-1 0,0 1 0,1 0 15,-1-21-15,0 21 0,0-1 16,0 1-16,0-21 0,1 21 16,-1 0-16,0-1 0,-21 44 31,0-1-31,0 0 16,0 0-16,0 0 0,0 0 15,0 22-15,0-22 0,0 0 0,0 0 16,0 22-16,0-22 15,0 0-15,0 0 0,21-21 0,0 0 16,0 21-16,1-21 16,20 0-16,-21 0 0,0 0 15,0-21-15,22 0 0,-22 0 0,21 0 0</inkml:trace>
  <inkml:trace contextRef="#ctx0" brushRef="#br0" timeOffset="62952.79">24659 1461 0,'0'0'0,"0"-22"0,0 1 0,0 0 15,0 0-15,-21 21 0,0 0 16,0 0-16,-1 0 0,1 0 0,0 0 16,0 0-16,0 0 0,0 21 0,-1 0 15,1 0-15,21 1 0,-21-1 16,0 21-16,21-21 0,-21 0 0,21 22 16,0-22-16,0 0 0,0 0 15,0 0-15,0 1 0,0-1 0,0 0 31,21-21-31,0 0 0,0 0 0,0 0 16,1-21-16,-1 0 0,0 21 0,0-22 16,0 1-16,0-21 0,-21 21 15,22 0-15,-1-1 0,0-20 0,-21 21 16,0 0-16,0 0 0,0-1 16,0 1-16,0 42 31,0 1-31,0-1 0,0 0 15,-21 0-15,21 21 0,0-20 0,0 20 16,0-21-16,0 0 0,0 0 16,0 1-16,0-1 0,21 0 15,0 0-15,0-21 0,0 0 16,1 0-16,-1 0 0,21 0 0,-21 0 16,22 0-16,-22 0 0,21-21 0,0 0 15,-20-22-15,20 22 0,-21 0 16,0-21-16,22-1 0,-22 1 0,0 0 15,0-22-15,0 22 0,0-22 16,-21 1-16,0 21 0,22-22 0,-22 1 16,0 20-16,21-20 15,-21 42-15,0-22 0,0 22 0,0 0 0,-21 42 32,-1 0-32,1 22 15,21-1-15,-21 0 0,21 1 16,-21 20-16,0-21 0,21 22 0,0-22 15,-21 22-15,21-22 0,-22 0 0,22 1 16,0 20-16,0-42 0,0 22 16,0-1-16,0-21 0,0 0 0,22 1 15,-1-22-15,-21 21 0,21-21 16,0 0-16,21 0 0,-20 0 0,-1-21 16,0 21-16,21-22 0,-21 1 15,1 0-15,20-21 0,-21 21 0,0-1 16,0-20-16,1 21 0,-1 0 0,0 0 15,0-1-15,0 1 16,-21 0-16,0 42 31,0 0-31,-21 1 0,21-1 16,0 0-16,-21 0 0,21 0 16,0 0-16,0 1 0,0-1 15,0 0-15,0 0 0,21-21 16,0 0-16,0 0 0,1 0 15,-1 0-15,0 0 0,0 0 0,0 0 16,22-21-16,-22 0 0,0 21 16,21-21-16,-21-1 0,1 1 0,20 0 15,-21-21-15,0 21 0,0-1 16,-21 1-16,22 0 0,-22 0 16,0 0-16,-22 42 31,1 0-31,21 0 0,-21-21 15,0 21-15,21 1 0,-21-1 16,21 0-16,0 0 0,0 0 0,0 0 16,0 1-16,0-1 0,21-21 15,0 0 1,0 0-16,0 0 0,1 0 16,-1-21-1,-21-1-15,21 22 0,-21-21 16,0 0-16,0 0 0,0 0 15,0 0-15,0-1 0,0 1 0,-21 0 16,0 0-16,21 0 0,0 0 16,0-1-16,21 1 15,0 21-15,0 0 16,0 0-16,0-21 16,1 21-16,-1 0 0,0 0 15,0 0-15,0 21 16,0 0-16,-21 1 15,0-1-15,0 0 16,0 0-16,0 0 16,0 0-16,0 1 15,0-44 32,22 1-31,-1 0-16,0 0 0,-21 0 15,21 0-15,0-1 0,0-20 16,1 21-16,-1 0 0,0 0 0,0-1 16,0 1-16,0 21 15,1 0-15,-1 21 16,-21 1-16,0 20 16,0-21-16,0 0 0,0 22 0,0-22 15,0 21-15,-21-21 0,-1 0 16,22 1-16,0-1 0,0 0 0,-21 21 62,42-126-46,-21 62 0,0 1-16,0 0 0,0-21 0,0 21 15,0-22-15,0 22 0,0-21 0,-21-1 16,0 22-16,21-21 0,-21 21 0,21-22 15,0 22-15,-21 0 0,0 0 0,-1 0 16,1 0-16,0 21 16,21 0-16,-21 0 0,0 0 0,0 0 15,21-22-15,-22 22 16,1 0 31,0 0-32</inkml:trace>
  <inkml:trace contextRef="#ctx0" brushRef="#br0" timeOffset="63145.19">25082 1101 0,'0'0'0,"-21"21"0,0-21 16,0 21-16,42-21 15,0 0 1,0 0-16,1 0 0,20 0 0,0 0 16,-21 0-16,22 0 15,20 0-15,-20-21 0,-1 21 0,0-21 16,22 21-16,-1-21 0</inkml:trace>
  <inkml:trace contextRef="#ctx0" brushRef="#br0" timeOffset="63504.98">27749 423 0,'-21'-21'15,"0"21"1,0 0 0,21 21-16,0 1 0,0 20 15,-21-21-15,21 21 0,-21 1 16,21 20-16,0 1 0,0-1 0,-22 1 16,22-1-16,-21-20 0,0 20 15,21 1-15,-21-22 0,0 0 0,21 1 16,0-22-16,-21 21 15,21-21-15,0 0 0,-22 1 0,22-44 47,22 22-47,-22-21 0,21 0 0</inkml:trace>
  <inkml:trace contextRef="#ctx0" brushRef="#br0" timeOffset="63812.81">27368 699 0,'0'0'0,"-21"-43"0,21-20 16,0 42 0,0-1-16,0 1 0,21 0 15,1 0-15,-1 0 0,21 0 0,-21 21 16,64-43-16,-43 43 16,1 0-16,20 0 0,-21 0 0,1 0 15,-1 0-15,-21 21 0,22 1 16,-22-1-16,0 0 0,-21 0 0,0 0 15,0 22-15,0-22 0,-21 21 16,0 0-16,-1 1 0,-20-22 0,21 21 16,-21 1-16,-1-1 0,22-21 15,-21 0-15,-1 22 0,22-22 0,0 0 16,0-21-16,0 21 0,0-21 16,21 21-16,21-21 31</inkml:trace>
  <inkml:trace contextRef="#ctx0" brushRef="#br0" timeOffset="64192.59">28046 953 0,'0'0'0,"0"-22"15,-21 22 1,-1 0-16,1 0 0,0 0 15,21 22-15,-21-1 0,0 0 16,21 0-16,0 0 0,-21 0 16,21 1-16,-22 20 0,22-21 0,0 0 15,0 0-15,0 1 16,0-1-16,22-21 0,-1 21 16,0-21-16,0 0 0,0 0 0,0 0 15,1 0-15,-1-21 0,0 21 16,0-21-16,0-1 0,0 1 0,1 0 15,-22 0-15,0-21 0,0 20 16,0 1-16,0-21 0,0 21 16,0 0-16,0-1 0,0 1 0,-22 21 15,1 0-15,0 0 0,0 0 16,0 0-16,0 21 16,-1 1-16,22-1 0,0 0 15,22 0 1,-1-21-16,0 0 0</inkml:trace>
  <inkml:trace contextRef="#ctx0" brushRef="#br0" timeOffset="64488.4">28575 868 0,'0'-42'15,"0"63"16,0 0-31,0 0 16,0 0-16,0 22 0,0-22 16,-21 21-16,21 0 0,-21 1 0,-1-1 15,22-21-15,-21 22 0,0-1 16,0 0-16,21-21 0,0 22 0,-21-22 16,21 0-16,-21 21 0,21-20 15,0-1-15,0 0 16,127-63 31,-106 20-47</inkml:trace>
  <inkml:trace contextRef="#ctx0" brushRef="#br0" timeOffset="64781.23">28596 889 0,'0'0'0,"0"-21"0,0 0 0,0 0 0,21-1 15,-21 1-15,21 0 16,1 21-16,-1 0 16,0-21-16,0 21 0,0 0 15,0 0-15,1 0 0,-1 0 0,0 0 16,0 21-16,-21 0 16,0 0-1,0 1-15,0-1 0,0 0 16,-21 0-16,0 0 0,0 0 0,-1 1 15,1-1-15,0 0 0,0-21 16,0 21-16,0 0 0,-1-21 16,22 21-16,0 1 15,22-22 17,-1 0-32</inkml:trace>
  <inkml:trace contextRef="#ctx0" brushRef="#br0" timeOffset="65132.71">29104 826 0,'0'0'0,"21"-22"16,-21 44 0,-21-1-1,21 0-15,-21 0 16,21 0-16,0 0 0,0 1 15,0 20-15,0-21 0,0 0 0,0 0 16,0 1-16,0-1 16,0 0-16,21-21 0,0 0 15,0 0 1,1 0-16,-1 0 0,0-21 16,0 0-16,-21-1 0,21 1 15,0 0-15,-21 0 0,0 0 0,22 0 16,-22-1-16,21 1 0,-21 0 15,0 0-15,21 21 47,0 0-31</inkml:trace>
  <inkml:trace contextRef="#ctx0" brushRef="#br0" timeOffset="65488.5">29781 762 0,'0'21'15,"0"0"-15,0 1 16,0-1-16,0 21 0,0-21 15,-21 22-15,0-1 0,21 0 0,-21-21 16,21 22-16,-21-1 0,0 0 16,21 1-16,0-1 0,-22-21 15,1 22-15,21-22 0,-21 21 0,21-21 16,0 0-16,0 1 0,0-1 16,0 0-16,85-63 62,-85 20-62,21 1 16,0 0-16,-21-21 0,21 21 0</inkml:trace>
  <inkml:trace contextRef="#ctx0" brushRef="#br0" timeOffset="65781.84">29781 762 0,'0'0'0,"-21"-42"15,21 21 17,21 21-32,1 0 15,-1 0-15,0 0 0,21 0 16,1 0-16,-22 0 0,0 0 0,21 0 16,-21 0-16,1 0 0,-22 21 15,0 0-15,0 0 0,0 0 16,0 0-16,0 1 0,-22-22 15,1 21-15,0 0 0,0 0 0,0-21 16,0 21-16,-1 0 0,1-21 16,21 22-16,-21-22 0,0 0 15,0 0-15,0 0 16,-1 0 0</inkml:trace>
  <inkml:trace contextRef="#ctx0" brushRef="#br0" timeOffset="71623.14">995 11324 0,'0'-21'0,"0"0"16,0 0-16,0 0 15,0-1-15,0 1 0,0 0 16,0 0-16,0 0 0,0 0 0,0-1 15,0 1 1,0 42 0,0 1-1,0-1-15,0 21 0,0 0 0,0 1 16,0-1-16,0 22 0,0-22 16,0 21-16,0 1 0,0-22 0,-21 22 15,-1-22-15,22 22 0,-21-22 16,0 0-16,21 1 0,-21-22 0,21 21 15,0-21-15,0 0 16,-21-21-16,21-21 16,0 0-1,0 0-15,0 0 0,0 0 16,0-1-16,0 1 0,0 0 16,21 21-16,0-21 0,-21 0 0,21 21 15,0-21-15,1 21 16,-1-22-16,0 22 0,0-21 15,0 21-15,0 0 0,1-21 0,-1 21 16,0-21-16,0 21 0,0-21 16,0 0-16,1 21 0,-1-22 15,-21 1-15,0 0 16,21 21-16,-21-21 0,0 0 16,0 0-16,0-1 15,0 1 1,0 42-1,0 1-15,0-1 16,0 0-16,0 0 0,0 21 16,0 1-16,0-22 0,-21 21 0,21 1 15,0-1-15,0 0 0,-21 1 16,21-22-16,-22 21 0,22 0 16,0-20-16,-21-1 0,21 21 0,0-21 15,0 0-15,0 1 16,0-44 15,21 22-31,1-21 16,-1 0-16,-21 0 0,21 0 0,0-22 15</inkml:trace>
  <inkml:trace contextRef="#ctx0" brushRef="#br0" timeOffset="71953.14">1841 11684 0,'0'0'0,"43"0"16,-22 0 0,-21-21-1,21 0 1,-21 0-16,-21 21 47,0 21-47,0 0 15,21 0-15,-22 0 0,1 0 16,21 1 0,-21-22-16,21 21 15,21-21 1,0-21-1,1 21-15</inkml:trace>
  <inkml:trace contextRef="#ctx0" brushRef="#br0" timeOffset="72812.86">6456 10816 0,'0'-21'0,"0"42"0,0-63 0,0 21 16,-21 0-16,21-1 0,0 1 16,0 0-16,0 0 15,-22 21-15,1-21 16,0 21 0,0 21-1,21 0-15,0 0 16,0 22-16,0-22 0,0 21 0,0 0 15,0 1-15,0-1 0,0 22 0,0-1 16,0 1-16,0 20 0,0-20 16,0 20-16,0-20 0,0 21 15,21-1-15,-21 1 0,0-22 16,21 22-16,-21 0 0,0-1 0,0 1 16,0 0-16,0-1 0,0 1 0,0 0 15,0-1-15,0 1 0,0 0 16,0-1-16,0 1 0,0 21 0,0-21 15,-21-1-15,21 1 0,-21 0 0,21-1 16,0 1-16,-21 0 0,21-22 16,-21 22-16,21-22 0,0 1 0,0-1 15,0 1-15,0-1 0,-22-20 0,22-1 16,0-21-16,0 21 0,0-20 16,-21-1-16,21-42 15,0-22 1,0 22-16,0-21 0</inkml:trace>
  <inkml:trace contextRef="#ctx0" brushRef="#br0" timeOffset="74405.25">6519 10859 0,'0'0'0,"-21"-22"16,0 22-1,21-21-15,-21 21 0,42 0 63,0 0-63,0 0 16,0 0-1,1 0-15,-1 0 0,0 0 0,42 0 16,-20 0-16,-1 0 15,0 0-15,1 0 0,20 0 0,-20 0 16,20 0-16,1 0 0,-1 0 16,22 0-16,-22 0 0,22-21 0,0 21 15,20 0-15,-20 0 0,21-21 0,0 21 16,0-21-16,-1 21 0,22-21 16,-21 21-16,21 0 0,0-22 0,0 22 15,21 0-15,-21-21 0,0 21 0,22 0 16,-22 0-16,21-21 15,-21 21-15,21-21 0,0 21 0,-21 0 0,0-21 16,0 21-16,0 0 0,0-21 16,0 21-16,0 0 0,0-22 15,-21 1-15,0 21 0,0 0 0,-22-21 16,1 21-16,0 0 0,-22-21 0,22 21 16,-22 0-16,1 0 0,-22-21 15,22 21-15,-22 0 0,0 0 0,-21 0 16,22 0-16,-22 0 0,0 0 15,0 0-15,0 0 16,-21 21 0,0 0-16,0 0 15,0 0-15,0 1 16,0-1-16,0 0 0,-21 0 0,21 21 16,0-20-16,-21-1 0,21 21 15,0 0-15,0-20 0,0 20 0,0 0 16,0 1-16,-21 41 0,21-41 15,0 20-15,0-21 0,0 22 0,0-1 16,0-20-16,0 20 0,0 1 16,0-1-16,0-20 0,0 20 0,0 1 15,0-1-15,0-21 0,0 22 0,0-1 16,-21 1-16,21-1 0,0 1 16,0-1-16,0 1 0,-21-1 15,21 1-15,-22-1 0,22 1 0,-21-1 16,21 1-16,0-1 0,0 1 0,-21 21 15,0-22-15,21 1 0,-21-1 16,21 1-16,0-22 0,-21 21 0,21 1 16,-22-22-16,22 22 0,-21-22 0,21 22 15,0-22-15,0 0 0,0 1 0,0-1 16,0-21-16,-21 21 0,21-20 16,0 20-16,-21-21 0,21 0 0,0 0 15,-21 1-15,0-1 16,-1-21-1,1 0 1,0 0-16,0 0 0,0 0 16,0 0-16,-1 0 15,1 0-15,0 0 0,0 0 0,0 0 16,0 0-16,-22 0 0,22 0 0,-21 0 16,-1 0-16,-20 0 0,21 0 0,-22 0 15,-21 21-15,22-21 0,-22 0 16,-21 0-16,22 21 0,-1-21 0,0 0 15,1 0-15,-22 0 0,21 0 0,1 0 16,-1 0-16,0 0 16,1 0-16,-1 0 0,0 0 0,1 0 15,-1 0-15,0 0 0,1 0 0,-22 0 16,21 0-16,-21 0 0,0 0 16,1 0-16,-1 0 0,0 21 0,0-21 15,0 21-15,22-21 0,-22 22 0,21-22 16,-21 0-16,22 21 0,-1-21 15,-21 0-15,21 21 0,1-21 0,-22 0 16,21 0-16,22 21 0,-22-21 16,0 0-16,22 0 0,-1 0 0,-20 0 15,20 0-15,1 0 0,-1 21 16,1-21-16,-1 0 0,22 0 0,0 0 16,-1 0-16,1 0 0,0 0 0,-1 0 15,22 0-15,-21 0 0,21 0 16,-1 0-16,1 0 0,0-21 0,0 21 15,0 0 1,21-21-16,0 0 47,0 0-47,0-1 16,21 1-16</inkml:trace>
  <inkml:trace contextRef="#ctx0" brushRef="#br0" timeOffset="75184.32">7535 10943 0,'21'-21'16,"-21"42"31,0 0-47,0 1 15,22 20-15,-22-21 0,0 21 16,0 1-16,21 20 0,0-20 0,-21 20 16,21 1-16,-21-22 0,21 21 15,-21 1-15,21-1 0,-21-20 0,0 20 16,22 1-16,-22-22 0,0 22 0,21-1 15,-21-21-15,0 1 0,0-1 16,0 0-16,0 1 0,0-1 16,0-21-16,0 22 0,21-22 0,-21 21 15,0-21-15,0 0 16,0 1-16,0-1 16,-21-21-1,21-21-15,0-1 16</inkml:trace>
  <inkml:trace contextRef="#ctx0" brushRef="#br0" timeOffset="75632.52">7747 12234 0,'21'0'31,"0"0"-31,0 0 0,1 0 16,-1 0-16,0 0 0,21 0 0,-21 0 15,22 0-15,-1 0 0,0 0 16,1 0-16,-1 0 0,0 0 0,22 0 16,-22 0-16,22 0 0,-1 0 0,22 0 15,-22 0-15,22 0 0,0 0 16,-1 0-16,1 0 0,0 0 15,-1 0-15,1 0 0,0-21 0,-1 21 16,1 0-16,21 0 0,-21 0 16,-1 0-16,1 0 0,-22 0 0,22 0 15,-21 0-15,20 0 0,-41 0 0,20 0 16,-21 0-16,1 0 0,-1 0 0,0 0 16,-20 0-16,-1 0 0,0 0 15,0 0-15,0 0 0,-21-21 16,0 0 15,0 0-15,-21 21-16,21-21 0,-21 21 15,21-22-15,-21 1 0,21 0 16</inkml:trace>
  <inkml:trace contextRef="#ctx0" brushRef="#br0" timeOffset="76073.28">10350 10689 0,'0'0'0,"-21"-21"0,21 0 15,0 0-15,0 42 47,0 0-47,0 0 0,0 0 16,0 1-16,0 20 0,0-21 15,0 21-15,21 1 0,-21-1 0,22 0 16,-22 1-16,0 20 0,0-20 0,0 20 16,0 1-16,21-22 0,-21 21 15,0 1-15,0-1 0,0-20 0,21 20 16,-21-20-16,0-1 0,0 21 15,0-20-15,0-1 0,0 0 16,0 1-16,21-1 0,-21 0 0,0-20 16,0 20-16,0-21 0,0 21 0,21-20 15,-21-1-15,0 0 0,0 0 16,0-42 15,0 0-15,0 0-16,-21-1 0,21 1 0,-21 0 15</inkml:trace>
  <inkml:trace contextRef="#ctx0" brushRef="#br0" timeOffset="77212.81">6138 12340 0,'0'21'15,"0"1"-15,21-22 31,-21-22-15,22 1-16,-22 0 16,0 0-16,0 0 15,0 0-15,-22-1 16,1 22-16,0 0 0,0 0 16,0 0-16,0 0 0,-1 0 15,1 0-15,0 0 0,21 22 16,0-1-16,0 0 0,0 0 15,0 0-15,0 0 0,0 1 16,0-1-16,0 0 0,0 0 0,21 0 16,0-21-16,1 0 15,-1 0 1,0 0-16,-21-21 16,0 0-1,0 0 1,-21 21-16,21-21 15,-21 21-15,-1 0 16,1 0 0,21 21-1,21-42 48,1 21-48,-1-22-15,-21 1 0,42 0 16,-21 0-16,0 0 0,22 0 0,-1-1 16,22-20-16,-1 21 0,1-21 15,20 20-15,1-20 0,-22 21 0,22-21 16,0 20-16,-1 1 0,1 0 0,-21 0 16,-1 0-16,1 0 0,-1-1 15,-21 22-15,22 0 0,-22 0 0,-21-21 16,22 21-16,-22 0 0,0 0 0,0 0 15,0 0-15,-21-21 110,-21 21-110,0 0 15,21-21-15,-21 21 0</inkml:trace>
  <inkml:trace contextRef="#ctx0" brushRef="#br0" timeOffset="77605.11">7281 11663 0,'-21'0'0,"42"0"0,-63 0 15,21 0-15,42 0 63,0 0-63,0 0 0,0 0 15,22 21-15,-22-21 0,42 0 16,-41 0-16,20 0 0,-21 0 16,21 0-16,-20 0 0,-1 0 0,0 0 15,0 0-15,0 21 0,-21 0 31,0 1-31,-21-1 16,0 0-16,0 0 0,0 0 16,-1 0-16,1 22 0,0-22 0,0 21 15,-21 1-15,20-22 0,1 21 0,0 0 16,0 1-16,0-1 0,0-21 16,-1 22-16,1-22 0,0 21 0,0-21 15,0 0-15,21 1 0,0-1 0,0 0 16,0 0-16,0 0 15,0-42 1,21 0-16,0 0 16</inkml:trace>
  <inkml:trace contextRef="#ctx0" brushRef="#br0" timeOffset="79728.89">13716 10964 0,'0'0'0,"21"-21"15,0 0-15,-21 0 16,21 21-16,-21-21 0,0 0 16,0-1-16,-21 1 0,0 0 15,0 0-15,0 21 0,-22-21 16,22 0-16,0-1 0,-21 22 0,-1 0 15,22 0-15,-21 0 0,21 0 0,-22 0 16,22 0-16,-21 22 0,21-1 16,-22 0-16,22 0 0,0 0 0,0 22 15,0-1-15,0 0 0,-1 1 0,1-1 16,21 21-16,0-20 16,0-1-16,0 22 0,0-22 0,0 0 15,0-21-15,0 22 0,21-22 0,1 0 16,-1 0-16,21-21 0,-21 0 15,22 0-15,-1 0 0,-21-21 0,21 0 16,1 0-16,-1 0 0,0-1 0,-20 1 16,20-21-16,0 0 0,-21 20 15,22-20-15,-22-21 0,21 20 0,-21 1 16,1 0-16,20-22 0,-21 22 0,0-22 16,0 1-16,1 20 0,-22-20 15,21-1-15,0 22 0,-21-21 0,0 20 16,21 1-16,-21 0 0,21 20 15,-21 1-15,0 0 0,0 0 16,0 0-16,-21 42 16,21 0-1,-21 21-15,21-20 0,0 20 16,-21 0-16,21 22 0,-21-22 0,21 0 16,-22 22-16,22-22 0,0 1 0,-21 20 15,21-21-15,-21 1 0,21-1 16,-21 0-16,21 1 0,0-1 0,0 0 15,0 1-15,0-1 0,0-21 0,0 0 16,0 22-16,0-22 0,0 0 16,0 0-16,21-21 15,0 0-15,0 0 0,1 0 0,-1 0 16,0 0-16,0 0 0,0-21 16,22 0-16,-22 0 0,21 0 0,-21-22 15,22 22-15,-22-21 0,21 21 0,-21-22 16,0 22-16,1 0 0,-1-21 0,-21 20 15,0 1-15,0 0 0,0 0 16,0 0-16,-43 21 16,22 0-16,-21 0 0,21 0 15,0 0-15,21 21 0,-22-21 16,1 21-16,21 0 16,0 0-16,21-21 15,1 0-15,-1 0 16,0 0-16,0 0 0,21 0 0,-20 0 15,-1 0-15,0 0 0,21-21 0,-21 21 16,1 0-16,-1 0 0,0 0 16,-21 21-16,21-21 0,-21 22 15,0-1-15,0 0 0,0 21 16,0-21-16,-21 1 0,21-1 16,-21 21-16,21-21 0,0 0 0,0 1 15,0 20-15,0-21 0,0 0 16,0 0-16,21-21 15,0 0 1,0 0-16,0 0 0,22-21 16,-22 0-16,0 0 0,0 0 0,0-22 15,22 22-15,-22 0 0,0-21 16,-21 21-16,21-22 0,0 22 0,1-21 16,-22 21-16,0-1 0,21 1 15,-21 0-15,21 0 0,-21 0 0,0 42 31,0 0-15,0 0-16,0 0 0,0 1 0,0 20 16,0-21-16,0 0 0,0 22 15,0-22-15,0 0 0,0 0 0,0 0 16,0 0-16,0 1 0,0-1 16,0 0-16,0-42 46,0 0-46,0-1 16,0 1-16,0-21 0,0 21 16</inkml:trace>
  <inkml:trace contextRef="#ctx0" brushRef="#br0" timeOffset="79941.31">14795 10732 0,'0'0'0,"-21"0"16,0 0 15,0 0-15,21 21 15,21-21-15</inkml:trace>
  <inkml:trace contextRef="#ctx0" brushRef="#br0" timeOffset="81180.96">15240 10922 0,'0'0'0,"-42"-21"15,42 0-15,0 0 16,-22-1-16,22 1 16,22 21 15,-1 0-31,0 21 16,-21 1-16,21-1 0,0 0 0,-21 0 15,0 21-15,21-20 0,-21 20 0,0-21 16,22 21-16,-22-20 0,0 20 15,0-21-15,0 0 0,0 22 0,0-22 16,21 0-16,-21 0 0,21-21 16,0 0-16,0 0 15,0 0-15,1-21 0,-1 21 16,0-21-16,0-22 0,-21 22 16,21 0-16,0-21 0,1 21 0,-1-22 15,0 22-15,-21-21 0,0 21 16,21-22-16,-21 22 0,21 0 0,-21-21 15,0 20-15,0 1 0,0 0 16,0 0-16,0 42 31,0 0-31,0 0 16,0 1-16,0-1 0,0 0 16,0 0-16,-21 21 0,21-20 0,0 20 15,0-21-15,0 21 0,0-20 0,0-1 16,0 21-16,0-21 15,0 0-15,0 1 0,21-1 0,0 0 16,1-21-16,-1 0 0,21 0 16,-21 0-16,0 0 15,1 0-15,20-21 0,-21 0 0,21 21 16,-20-22-16,20 1 0,-21-21 0,0 21 16,22 0-16,-22-1 0,0-20 15,-21 21-15,0 0 0,21-22 0,-21 22 16,0 0-16,0 0 0,0 0 0,0 0 15,0-1-15,0 1 16,-21 21-16,0 0 0,0 0 16,-1 21-16,22 1 15,-21-22-15,0 21 0,21 0 0,-21 0 16,21 0-16,-21 22 0,21-22 16,-21 0-16,21 0 0,0 21 0,0-20 15,0-1-15,0 0 0,0 21 0,0-21 16,0 1-16,21-1 15,0-21-15,0 0 0,0 0 0,0 0 16,1 0-16,20 0 0,-21 0 0,21 0 16,1 0-16,-1-21 0,0-1 15,-20 1-15,20 0 0,0 0 16,1 0-16,-22-22 0,21 22 0,-21 0 0,0-21 16,1 21-16,-1-22 15,-21 1-15,0 21 0,0 0 0,0-22 16,0 22-16,0 0 0,0 0 15,-21 42 1,-1 0 0,1 0-16,21 0 0,-21 1 15,21-1-15,0 0 0,0 0 16,0 0-16,0 0 16,21-21-16,0 0 15,1 0-15,-1 0 16,0-21-16,0 21 0,0-21 0,0 21 15,1-21-15,-1 0 0,0 0 16,0-1-16,0 1 0,0 0 16,-21 0-1,0 42 1,0 0 0,0 0-16,0 1 15,0-1-15,-21 21 0,21-21 0,-21 0 16,21 22-16,0-22 0,0 21 0,0-21 15,0 1-15,0 20 16,0-21-16,0 0 0,0 0 0,0 22 0,21-22 16,0 0-16,1 0 15,-1-21-15,0 0 16,0 0-16,0 0 0,0 0 0,1 0 16,-1 0-16,0 0 0,0-21 0,0 0 15,0 0-15,1 0 0,-1-1 0,0 1 16</inkml:trace>
  <inkml:trace contextRef="#ctx0" brushRef="#br0" timeOffset="81476.78">17335 10943 0,'0'0'0,"-21"0"0,21 21 0,0 1 15,0-1-15,0 0 16,21-21 15,1 0-31,-22-21 16,21 21-16,-21-21 0,21-1 0,-21 1 15,0 0 1,-21 21-16,0-21 16,-1 21-16,1 0 0,0 0 15,0 21-15,0 0 16,0 0-16,-1-21 0,22 22 0,0-1 15,0 0 1</inkml:trace>
  <inkml:trace contextRef="#ctx0" brushRef="#br0" timeOffset="83121.99">18203 11240 0,'0'0'16,"-21"0"-16,0 0 0,0 0 16,21-22-1,0 1 1,21 0-16,0 0 0,0 0 0,22 0 15,-1-1-15,-21-20 0,21 21 0,22-21 16,-22-1-16,1 1 0,-1 0 16,0-1-16,1-20 0,-1 20 0,-21 1 15,21 0-15,-42-1 0,0-20 16,0 42-16,0 0 0,-21 21 16,-21 0-16,0 0 0,20 0 0,-20 0 15,-21 21-15,20 0 0,1 21 16,0-21-16,-1 22 0,22-1 15,0 0-15,0 1 0,21-1 0,0 0 16,0 22-16,21-22 0,0 1 16,0-1-16,22 0 0,-22 1 0,21-1 15,-21 0-15,0-21 0,22 22 0,-22-22 16,0 0-16,-21 0 0,0 0 16,-21-21-1,0 0-15,-22 0 0,22 0 0,-21 0 16,21 0-16,-22-21 0,1 0 15,0 0-15,21 0 0,-22 0 0,1-22 16,21 22-16,0 0 0,-1-21 0,1 20 16,0-20-16,21 21 15,-21 21-15,21-21 0,0 0 0,0 42 32,0 0-32,21 0 0,0 0 15,0 22-15,-21-22 0,22 21 0,-22-21 16,21 22-16,0-1 0,0-21 0,-21 0 15,21 22-15,0-22 0,1 0 16,-1 0-16,0-21 0,21 0 0,-21 21 16,1-21-16,20 0 0,0 0 0,-21-21 15,22 21-15,-1-21 0,0 0 16,1-22-16,-1 22 0,0 0 0,-20-21 16,20-1-16,-21 1 0,0 21 15,0-21-15,1-1 0,-1 1 16,-21 21-16,0-22 0,0 22 0,0 0 15,0 0-15,0 0 0,0 63 32,0-21-17,0 0-15,-21 1 0,21 20 0,-22 0 16,22-21-16,-21 22 0,21-1 16,0-21-16,0 22 0,0-22 0,0 0 15,0 21-15,21-21 0,1 1 16,-1-22-16,0 0 15,0 0-15,0 0 0,0 0 0,1-22 16,-1 1-16,0 21 0,21-21 0,-21 0 16,1 0-16,-1-22 0,0 22 15,0-21-15,0 21 0,0 0 16,-21-22-16,0 22 0,0-21 0,22 21 0,-22-1 16,0 1-16,0 0 15,0 42 1,0 0-1,0 1-15,-22-1 0,22 0 16,0 0-16,0 0 0,0 22 0,0-22 16,0 0-16,0 21 0,0-21 15,0 1-15,0-1 0,0 0 16,0 0-16,22 0 0,-1-21 0,0 0 16,0 0-16,0 0 0,0 0 0,1 0 15,20 0-15,-21 0 0,0-21 16,22 0-16,-22 0 0,0 0 0,0-1 15,21-20-15,-20 21 0,-1-21 0,-21 20 16,21-20-16,0 21 0,-21-21 16,21 20-16,-21 1 0,0-21 0,0 21 15,0 0-15,0 42 32,0 0-17,0 0-15,0 0 0,-21 0 0,21 1 16,-21 20-16,21-21 0,-21 21 0,21-20 15,0 20-15,0-21 0,0 0 16,0 22-16,0-22 0,0 0 0,21-21 16,0 21-16,0-21 0,0 0 15,1 0-15,-1 0 0,21 0 16,-21-21-16,0 0 0,1 21 0,20-21 16,-21-1-16,0-20 0,0 21 0,1 0 15,-1-22-15,0 22 0,0-21 16,0 21-16,-21-22 0,0 22 15,0-21-15,0 21 0,21 0 0,-21-1 16,0 44 15,-21-1-31,21 21 0,0-21 16,0 0-16,0 22 0,-21-22 16,21 21-16,0-21 0,-21 22 0,21-22 15,0 0-15,0 0 0,0 0 0,0 1 16,0-1-16,0 0 0,21-21 31,0 0-31,-21-21 16,0 0-16,21-1 15,-21 1-15</inkml:trace>
  <inkml:trace contextRef="#ctx0" brushRef="#br0" timeOffset="83460.78">20214 10478 0,'0'0'0,"-21"-22"0,0 22 16,0 0-16,-1 22 0,1-1 16,21 0-16,-21 0 0,21 0 15,0 0-15,0 1 0,0-1 0,0 0 16,21 0-16,0-21 16,1 0-16,-1 0 0,0 0 15,0 0-15,0 0 0,22 0 0,-22-21 16,0 21-16,-21-21 0,21 0 15,-21-1-15,0 1 0,0 0 0,0-21 16,0 21-16,0-1 0,-21 1 0,0-21 16,0 42-16,-22-21 0,22 0 15,0 21-15,-21 0 0,20 0 0,1 0 16,0 21-16,0 0 0,0 0 0,0 0 16,21 0-16,0 22 0,0-22 15,0 21-15,0-21 0,0 1 0,0 20 16,21-21-16,0-21 0,0 21 0,0-21 15,22 0-15,-22 0 16</inkml:trace>
  <inkml:trace contextRef="#ctx0" brushRef="#br0" timeOffset="83768.62">20786 10329 0,'0'0'15,"0"-21"-15,0 0 0,0 0 0,0 0 0,0 0 16,-22 21 15,1 21-31,0 0 0,21 21 0,-21 1 0,21-1 16,-21 0-16,21 1 0,-21-1 15,21 21-15,0-20 0,-22 20 16,1-20-16,21 20 0,-21-21 0,0 1 16,21 20-16,0-20 0,-21-1 15,21 0-15,-21 1 0,21-1 0,-22-21 16,22 21-16,0-20 0,0-1 0,0 0 15,0 0-15,22-21 16,-1 0 0,0 0-16,0-21 0,0 0 0,0 0 15,1-1-15,-22 1 16,21-21-16,-21 21 0,21 0 0</inkml:trace>
  <inkml:trace contextRef="#ctx0" brushRef="#br0" timeOffset="83949.54">20447 10880 0,'0'0'0,"-21"0"0,0 0 0,21-21 16,21-1-1,0 22-15,0 0 16,21 0-16,-20 0 0,20 0 0,0 0 16,1 0-16,-1-21 0,0 21 0,1 0 15,-22 0-15,21 0 16,-21 0-16,0 0 0,1 0 0,-1 0 15,0 0-15</inkml:trace>
  <inkml:trace contextRef="#ctx0" brushRef="#br0" timeOffset="84681.12">21188 10774 0,'0'-21'15,"-21"0"1,-1 21-1,1 0-15,0 21 16,0-21-16,21 21 0,-21 0 16,0 0-16,-1 0 0,22 22 0,-21-22 15,0 21-15,21-21 0,-21 22 0,21-22 16,0 21-16,0-21 0,0 1 16,0 20-16,0-21 0,0 0 0,0 0 15,21 1-15,0-22 0,0 21 0,22-21 16,-22 0-16,21 0 0,1 0 15,-22 0-15,21-21 0,0-1 0,1 1 16,-1 0-16,0 0 0,-20 0 16,20-22-16,-21 22 0,21-21 0,-20 0 15,-1-1-15,0-20 0,0-1 16,-21 22-16,0-22 0,21-20 0,-21 20 16,0 1-16,0-1 0,0 22 15,0 0-15,0-1 0,0 1 0,0 21 16,0 63-1,-21-21 1,21 22-16,0-1 0,0 0 0,-21 1 16,21 20-16,-21-21 0,21 1 0,0 20 15,0-20-15,-21-1 0,21 21 16,-22-20-16,22-1 0,0-21 0,0 22 16,0-1-16,0-21 0,-21 0 0,21 22 15,0-22-15,-21 0 16,21 0-16,0-42 31,0 0-31,21 0 16,0-1-16,1-20 0,-1 21 0,0-21 15,21 20-15,-21-20 0,22 0 0,-22 21 16,21-1-16,-21 1 0,1 0 16,20 0-16,-21 21 0,0 0 0,0 0 15,1 0-15,-22 21 0,0 0 0,21 22 16,-21-22-16,0 0 15,0 0-15,0 21 0,0-20 0,0-1 16,0 21-16,0-21 0,-21 0 0,21 1 16,0-1-16,0 0 15,0 0-15,0 0 0,21-21 32,0-21-32,0 0 15,0 0-15,-21 0 0,21-1 16</inkml:trace>
  <inkml:trace contextRef="#ctx0" brushRef="#br0" timeOffset="84897">22119 10414 0,'0'0'0,"0"-21"16,21 0-1,0 21-15,1 0 0,20 0 0,-21 0 16,21 0-16,1-21 0,-1 21 15,0 0-15,1 0 0,-1 0 0,-21 0 16,22 0-16,-1 0 0,-21 0 0,0 0 16,-21 21-1,-21 0 1,0-21-16</inkml:trace>
  <inkml:trace contextRef="#ctx0" brushRef="#br0" timeOffset="85168.84">22437 10435 0,'-22'0'0,"1"0"16,0 0-16,0 0 15,21 21-15,0 1 16,-21-1-16,21 0 0,-21 0 16,21 21-16,0 1 0,0-22 0,-22 21 15,22 1-15,-21-1 0,21 0 16,-21 1-16,21-22 0,0 21 0,-21 0 15,21-20-15,-21 20 0,21-21 0,0 21 16,0-20-16,0-1 0,0 0 16,0 0-16,0 0 0,0 0 15,21-21 1,0 0-16,0-21 16,0 0-16,22 0 15,-22 0-15</inkml:trace>
  <inkml:trace contextRef="#ctx0" brushRef="#br0" timeOffset="85512.64">22627 10922 0,'-21'0'15,"0"0"-15,21 21 16,-21 0-16,-1 1 0,22-1 0,-21 0 16,21 0-16,-21 0 0,21 0 15,-21 1-15,21-1 0,0 0 0,0 0 16,0 0-16,0 0 15,0 1-15,21-22 0,0 0 0,0 0 16,1 0-16,20 0 0,-21 0 0,0 0 16,0 0-16,22-22 0,-22 22 15,0-21-15,0 0 0,0 0 0,1 0 16,-1 0-16,0-1 0,-21-20 0,0 21 16,0 0-16,0-22 0,0 22 0,0-21 15,0 21-15,0 0 0,0-1 16,-21 1-16,0 0 0,-1 21 0,1 0 15,0 0-15,0 0 0,0 0 16,-22 0-16,22 21 0,0-21 16,21 21-16,-21 1 0,21-1 15,0 0-15,0 0 0,21-21 16</inkml:trace>
  <inkml:trace contextRef="#ctx0" brushRef="#br0" timeOffset="85812.98">23262 10964 0,'0'22'15,"21"-22"17,0 0-32,1 0 15,-22-22 1,0 1-1,-22 21 1,1 0 0,0 0-16,0 21 15,21 1-15,-21-22 16,21 21-16,-21-21 0,21 21 16,21-21 15</inkml:trace>
  <inkml:trace contextRef="#ctx0" brushRef="#br0" timeOffset="87597.47">24066 10922 0,'0'-21'16,"0"0"-16,0 0 16,22 21-16,-1-22 0,-21 1 15,0 0-15,21 0 0,-21 0 0,0 0 16,0-1-16,0 1 0,0 0 15,0 0-15,-21 0 0,0 21 0,-1-21 16,1 21-16,-21 0 0,21 0 0,-22 0 16,22 21-16,-21-21 0,0 21 15,20 21-15,-20-21 0,21 22 16,-21-1-16,20-21 0,1 22 0,0-1 16,0 0-16,0 1 0,21-1 15,0-21-15,0 21 0,0-20 0,0 20 16,21-21-16,-21 0 0,21 0 0,21-21 15,-20 0-15,-1 0 0,21 0 16,-21 0-16,22 0 0,-22 0 0,21 0 16,-21-21-16,22 0 0,-22 0 0,0 0 15,0 0-15,21-1 0,-20-20 16,-1 21-16,-21 0 0,21-22 0,0 1 16,-21 21-16,0-21 0,0 20 0,21-20 15,-21 21-15,0-21 0,21 20 16,-21 1-16,0 42 31,0 1-31,0-1 16,0 0-16,0 21 0,-21-21 0,21 22 15,0-22-15,-21 21 0,21-21 0,0 22 16,0-22-16,0 21 0,0-21 16,0 1-16,0-1 0,0 0 0,0 0 15,21-21-15,0 0 0,-21 21 0,22-21 16,-1 0-16,0 0 0,0 0 15,0-21-15,0 0 0,1 0 0,20 0 16,-21-1-16,0 1 0,-21-21 16,21 0-16,1 20 0,-1-20 0,0-21 15,0 20-15,0-20 0,0 20 16,-21-20-16,22-1 0,-1 1 0,-21 21 16,0-1-16,21 1 0,-21 0 15,21 20-15,-21 1 0,0 0 0,-21 42 31,0 0-31,21 22 16,0-22-16,-21 21 0,-1 1 0,1-1 16,21 0-16,-21 1 0,21-1 15,-21 0-15,0 1 0,21-1 0,0 0 16,0 1-16,-21-1 0,21 0 0,0-21 16,-22 22-16,22-22 0,0 21 15,0-21-15,0 22 0,0-22 16,0 0-16,22 0 0,-1 0 15,0 1-15,0-22 0,0 0 16,0 0-16,1 0 0,-1 0 0,0 0 16,0 0-16,0-22 0,0 22 15,1-21-15,-1 21 0,0-21 0,0 0 16,0 0-16,-21 0 0,21-1 16,-21 1-16,22 0 0,-22 0 15,0 0-15,0 0 0,0-1 16,0 1-16,0 0 0,0 0 15,-22 42 17,1 0-32,21 0 15,-21 1-15,0-1 16,21 0-16,0 0 0,0 0 16,0 0-16,0 1 0,0-1 0,0 0 15,0 0-15,0 0 16,0 0-16,21-21 15,0 0-15,0 0 0,1 0 16,-1 0-16,0 0 16,0-21-16,0 21 0,0-21 0,1 0 15,-1 21-15,0-21 0,0 0 0,0-22 16,0 22-16,1 0 0,-1 0 0,-21 0 16,0-1-16,0 1 0,0 0 15,0 0-15,0 42 31,0 0-31,0 0 16,0 1-16,0-1 0,0 0 0,-21 0 16,21 0-16,0 0 0,0 1 0,0-1 15,0 0-15,0 0 0,0 0 16,21-21-16,0 21 16,0-21-16,0 0 15,0 0 1,1-21-16,-22 0 0,0 0 15,21 0-15,-21 0 0,21-1 0,-21 1 16,0-21-16,0 21 0,21-22 16,-21 1-16,21 0 0,-21-22 0,21 22 15,-21-22-15,0 22 0,0-21 0,0 20 16,22 1-16,-22 0 0,0 20 16,0-20-16,0 21 0,0 42 15,0 21 1,0-20-16,-22 20 15,22-21-15,-21 21 0,21 1 0,0-1 16,-21 0-16,21 1 0,-21-1 0,21 0 16,0 1-16,0-1 0,0 0 15,0 1-15,0-22 0,0 21 0,0-21 16,0 22-16,0-22 0,0 0 0,0 0 16,0 0-16,0 1 15,21-44 16,-21 1-31,21 0 0,-21 0 16,0 0-16,0 0 0</inkml:trace>
  <inkml:trace contextRef="#ctx0" brushRef="#br0" timeOffset="87789.36">25167 10859 0,'21'0'47,"0"0"-47,1 0 0,-1 0 16,0 0-16,0 0 0,0 0 0,0-22 15,1 22-15,-1 0 0,0 0 16,0 0-16,0 0 0,0 0 16,1-21-16,-1 21 0</inkml:trace>
  <inkml:trace contextRef="#ctx0" brushRef="#br0" timeOffset="88085.19">25696 10732 0,'0'-22'16,"-21"22"15,21 22-31,-21-22 0,0 21 15,0 0-15,21 0 0,-22 0 16,1 0-16,21 22 0,0-22 0,-21 0 16,21 0-16,-21 22 0,21-22 0,0 0 15,0 0-15,0 0 0,0 0 16,0 1-16,0-1 0,0 0 0,0 0 16,0 0-16,21 0 0,0-21 15,0 0-15,1 0 16,-1 0-16,0 0 15,0 0-15,0-21 0,0 0 0</inkml:trace>
  <inkml:trace contextRef="#ctx0" brushRef="#br0" timeOffset="88412.51">25993 10774 0,'0'0'0,"-22"-21"0,1 0 15,21-1 1,0 1 0,21 21-16,1 0 0,-1 0 15,0 21 1,0 1-16,0-1 0,0 21 16,-21-21-16,0 0 0,0 22 0,0-22 15,0 21-15,0-21 0,0 22 16,-21-1-16,0-21 0,0 22 0,-21-1 15,20-21-15,-20 21 0,21-20 0,-21-1 16,20 0-16,-20 0 0,21 0 16,0 0-16,0 1 0,-1-22 15,22 21-15,0-42 32</inkml:trace>
  <inkml:trace contextRef="#ctx0" brushRef="#br0" timeOffset="89056.29">26183 11197 0,'0'-21'16,"0"0"-1,-21 0 1,21 42 47,0 0-63,0 0 15,0 0-15,-21-21 16</inkml:trace>
  <inkml:trace contextRef="#ctx0" brushRef="#br0" timeOffset="89345.12">26056 11536 0,'0'21'16,"0"0"0,0 0-1,0 1-15,0-1 16,-21-21-16,21 21 16,-21-21-16,21 21 0,-21 0 15,-1-21-15,1 21 0,0 1 0,0-22 16,0 21-16,-22 0 0,1-21 0,21 21 15,-21 0-15,-22-21 0,22 21 0,-1 1 16,-20-1-16</inkml:trace>
  <inkml:trace contextRef="#ctx0" brushRef="#br0" timeOffset="92292.64">15028 12488 0,'0'-21'16,"0"0"15,21 0-31,1 0 15,-1 0-15,0-1 16,-21 1 0,21 0-16,-21 0 0,21 21 0,-21-21 15,0 0-15,0-1 0,0 1 16,-21 21 15,0 0-31,0 0 0,0 0 16,-1 21-16,1 1 0,-21-1 0,21 21 15,0-21-15,-1 22 0,1-1 16,-21 0-16,21 1 0,0 20 16,-1-21-16,22 22 0,-21-22 0,21 22 15,-21-1-15,21-20 0,0-1 0,0 21 16,0-20-16,0-22 0,0 21 16,0-21-16,21 1 0,0-1 0,1 0 15,-22 0-15,21-21 0,21 0 16,-21 0-16,0 0 0,22 0 0,-22 0 15,21 0-15,1-21 0,-22 0 0,21 0 16,0-1-16,1-20 0,-1 21 16,0-21-16,-20 20 0,20-20 15,-21 0-15,0-1 0,-21 1 0,0-21 16,0 20-16,0 1 0,0 0 16,-21-1-16,0 1 0,0 0 0,0-1 15,-22 1-15,1 21 0,21-22 0,-22 22 16,22 0-16,-21 21 0,0 0 15,20 0-15,-20 0 0,21 0 0,0 21 16,-22 0-16,22 1 0,0-1 16,0 21-16,0-21 0,21 22 0,-21-22 15,21 0-15,-22 21 0,22-21 0,0 1 16,0-1-16,0 0 0,0 0 16,0 0-16,0 0 0,22-21 15,-1 0-15</inkml:trace>
  <inkml:trace contextRef="#ctx0" brushRef="#br0" timeOffset="92624.96">15621 12298 0,'0'21'16,"0"0"-16,0 0 16,0 1-16,0-1 0,0 0 0,0 21 15,0-21-15,0 22 0,0-1 0,-21 0 16,21 1-16,0-1 0,0 0 16,-21 1-16,21-1 0,-22 0 0,22 1 15,0-22-15,-21 21 0,21-21 0,-21 22 16,21-22-16,-21 0 0,21 0 15,0-42 17,0 0-32,21 0 15,0 0-15,-21-1 0</inkml:trace>
  <inkml:trace contextRef="#ctx0" brushRef="#br0" timeOffset="93136.67">16002 12361 0,'0'0'0,"0"22"31,0-1-31,-21-21 0,0 21 16,-1 0-16,1 0 16,-21 0-16,21 1 0,0-1 0,-1 21 15,-20-21-15,21 0 0,0 1 0,0-1 16,-1-21-16,1 21 0,0 0 15,0 0-15,0-21 16,0 0-16,42 0 63,0 0-48,0 21-15,-21 1 0,0-1 0,21 0 16,-21 21-16,21-21 0,-21 1 15,0 20-15,22-21 0,-22 21 16,21-20-16,-21-1 0,0 0 0,21 0 16,-21 0-16,21 0 0,0 1 15,0-22-15,1 0 0,-1 0 16,0 0-16,0 0 0,0 0 0,0 0 16,1-22-16,20 22 0,-21-21 15,0 0-15,0 21 0,1-21 0,-22 0 16,21 0-16,-21-1 0,21 22 15,-21-21-15,0 0 0,0 0 16,0 0-16</inkml:trace>
  <inkml:trace contextRef="#ctx0" brushRef="#br0" timeOffset="93356.82">16679 12806 0,'0'0'0,"-21"0"15,-21 0-15,21 0 0,-1 0 16,-20 0-16,21 0 0</inkml:trace>
  <inkml:trace contextRef="#ctx0" brushRef="#br0" timeOffset="93607.29">17251 12531 0</inkml:trace>
  <inkml:trace contextRef="#ctx0" brushRef="#br0" timeOffset="93902.93">17208 12510 0,'-42'0'16,"42"21"0,0 0-1,0 0-15,21 0 0,0 0 16,1-21-16,-1 22 0,21-22 0,-21 0 15,22 21-15,-22-21 0,21 0 16,-21 0-16,22 21 0,-22-21 0,0 0 16,0 0-16,0 0 0,0 0 0,-21 21 15,22-21-15,-22 21 32,-22-21-17,1 21-15,0-21 0,0 22 16,0-22-16,0 21 0,-1 0 0,1-21 15,0 21-15,0-21 0,0 21 0,0-21 16,-1 0-16,1 21 16,0-21-16,0 0 15,0 0-15,0 0 16,-1-21-16,1 21 0</inkml:trace>
  <inkml:trace contextRef="#ctx0" brushRef="#br0" timeOffset="94273.72">16552 12827 0,'0'0'0,"-21"0"0,0 0 0,0 0 15,0 0 1,42 0 0,0 21-16,0-21 15,21 0-15,1 0 0,-1 0 16,0 0-16,1 0 0,20 0 16,-20 0-16,20 0 0,1 0 0,-22 0 15,21 0-15,1 0 0,-22 0 0,1 0 16,-1 0-16,-21 0 0,21 0 15,-20 0-15,-1 0 16</inkml:trace>
  <inkml:trace contextRef="#ctx0" brushRef="#br0" timeOffset="95209.18">17039 12594 0,'21'0'32,"0"0"-32,1 0 15,-1 0-15,0 0 0,-21 21 0,42-21 16,-21 0-16,1 22 0,-1-22 15,0 21-15,0-21 0,21 0 0,-20 21 16,-1-21-16,21 0 0,-21 21 0,0-21 16,1 0-16,-1 21 0,0-21 15,0 21-15,-21 1 16,0-1 0,0 0-16,-21-21 15,0 21-15,0-21 0,-1 21 0,-20 0 16,21 1-16,-21-1 15,20 0-15,-20-21 0,21 42 0,-21-21 16,20 1-16,-20-1 0,0 0 0,21 0 16,-1 0-16,-20 0 0,21 1 15,0-1-15,21 0 0,-21 0 16,42-21 15,-21-21-31,21 0 0,0 21 16,21-21-16,-20-1 0,-1 1 15,21 0-15,-21 0 0,22-21 0,-22 20 16,21-20-16,0 21 0,1-21 16,-22 20-16,21-20 0,-21 21 15,1 0-15,-1 0 0,0-1 0,-21 1 16,0 0-16,21 21 47,0 0-32,0 0-15,1 21 0</inkml:trace>
  <inkml:trace contextRef="#ctx0" brushRef="#br0" timeOffset="97157.99">18690 12891 0,'0'0'0,"21"0"0,0-22 0,-21 1 15,0 0-15,22 21 0,-22-21 16,0 0-16,21 0 0,-21-1 0,0 1 16,0 0-16,0 0 0,0 0 15,0-22-15,-21 22 0,-1 0 16,1 0-16,0 0 0,-21 21 15,21-21-15,-1-1 0,-20 22 0,21 0 16,-21 0-16,-1 0 0,22 0 16,-21 0-16,-1 22 0,1-1 0,21 0 15,-21 21-15,-1-21 0,22 22 0,-21-1 16,21 0-16,-1 1 0,1 20 16,0-20-16,21-1 0,0 0 0,0 1 15,0-22-15,0 21 0,0-21 16,21 0-16,0 1 0,22-22 0,-22 0 15,0 0-15,21 0 0,-20 0 0,20 0 16,0 0-16,1-22 0,-1 1 16,0 0-16,1 0 0,-1 0 15,0-22-15,-21 22 0,22-21 0,-22 0 16,0-1-16,0 1 0,0 0 16,-21-1-16,22 22 0,-22-21 0,0 21 15,0-1-15,0 1 0,0 0 0,0 42 31,0 0-31,0 1 16,0-1-16,0 21 0,0-21 0,0 22 16,0-1-16,0-21 0,0 21 15,21 1-15,0-22 0,0 0 0,0 0 16,0 0-16,1 1 0,-1-1 16,0-21-16,0 0 0,0 0 15,0 0-15,1 0 0,-1 0 0,0 0 16,0-21-16,0 21 0,0-22 0,22 1 15,-22 0-15,0-21 0,0 21 16,0-22-16,22 22 0,-22-21 0,0-1 16,0 1-16,0 21 0,1-21 0,-1 20 15,0 1-15,0 0 0,-21 0 16,21 21-16,0 0 0,1 0 0,-1 21 31,-21 0-31,0 0 16,0 1-16,21-22 47,-21-22-32,0 1-15,0 0 0,0 0 16,0 0 0,-21 21-16,0 0 0,-1-21 15,1 21-15,0 0 0,0 0 16,0 0-16,21 21 0,-21 0 15,-1-21-15,1 21 0,21 0 0,-21 22 16,0-22-16,0 21 0,21-21 0,0 22 16,0-22-16,-21 21 15,21-21-15,0 22 0,0-22 0,0 0 16,0 0-16,21 0 0,0 0 0,0 1 16,0-22-16,0 0 0,1 0 15,20 21-15,-21-21 0,21 0 0,1 0 16,-1 0-16,0-21 0,1-1 0,-1 22 15,-21-21-15,22 0 0,-1 0 16,-21-21-16,21 20 0,-20-20 0,-1 0 16,21 21-16,-21-22 0,0 1 15,1 0-15,-1 20 0,-21 1 0,21 0 16,0 0-16,0 0 0,0 21 0,1 0 16,-1 0-1,-21 21 1,0 0-16,0 0 0,0 0 15,0 1-15,0-1 16,0-42 31,0-1-47,0 1 16,0 0-16,0 0 15,0 0-15,0 0 16,0-1-16,-21 22 15,-1 0-15,1 0 16,0 0-16,0 0 16,0 22-16,0-22 0,21 21 15,-22 21-15,1-21 0,0 0 0,21 22 16,-21-22-16,21 21 0,-21 1 16,21-22-16,0 21 0,0-21 0,0 22 15,0-22-15,0 0 0,0 21 0,0-21 16,21 1-16,0-1 0,0-21 15,0 21-15,1-21 0,20 0 0,-21 21 16,21-21-16,-20 0 0,20 0 16,0 0-16,-21 0 0,22-21 15,-1 21-15,0-21 0,1 0 0,-22-1 16,21 1-16,-21-21 0,1 21 0,-1-22 16,0 22-16,-21-21 0,21 0 15,-21 20-15,0-20 0,0 21 0,0 0 16,0 0-16,-21-1 0,0 22 0,0 0 15,-1 0-15,1 0 16,0 0-16,0 0 0,0 0 0,0 22 16,21-1-16,-22 0 0,1 0 15,21 0-15,-21 0 0,21 22 0,0-22 16,0 0-16,0 21 0,0-20 16,0-1-16,21 0 0,0 0 0,1 0 15,-1 0-15,21 1 0,-21-22 16,0 21-16,22-21 0,-1 0 0,0 0 15,1 0-15,-1 0 0,0 0 0,1 0 16,-1-21-16,0-1 0,-20 1 16,20 21-16,-21-21 0,21-21 0,-20 21 15,-1-1-15,0-20 0,0 21 0,-21 0 16,0-22-16,0 22 0,21 0 16,-21 0-16,0 0 0,0 0 0,0-1 15,0 44 16,-21-1-31,21 0 0,-21 21 16,21-21-16,0 22 0,-21-1 0,21 0 16,-21 1-16,21-1 0,0 22 15,-22-22-15,1 21 0,0 1 0,21-22 16,-21 22-16,21-1 0,0 22 0,-21-22 16,0 1-16,-1-1 0,22 22 15,-21-21-15,0-1 0,21 1 0,0-1 16,-21 1-16,21-22 0,-21 21 0,21-20 15,0-1-15,0 0 0,0 1 0,0-22 16,0 0-16,21 0 16,0 0-16,-21 1 0,21-22 0,0 0 15,1 0-15,-1 0 0,0-22 16,-21 1-16,21 0 0,-21 0 16,21-21-16,0 20 0</inkml:trace>
  <inkml:trace contextRef="#ctx0" brushRef="#br0" timeOffset="97304.91">21167 12975 0,'0'0'0,"0"-42"0,0 21 16,0 0-16,-22-22 0,22 22 0,0 0 16,0 0-16,0 0 0,22-1 15,-1 1-15,0 0 0</inkml:trace>
  <inkml:trace contextRef="#ctx0" brushRef="#br0" timeOffset="97476.8">21421 12742 0,'42'22'0,"-42"-1"16,21 0-16,-21 0 0,21 0 0,-21 0 16,0 22-16,0-22 0,0 0 15,-21 0-15,0 0 0,0 22 0,0-22 16,-1-21-16,-20 21 0,21 0 0,0 0 16,-22-21-16,22 22 15,0-22-15,0 0 0,0 0 0,0 0 16,21-22 15,21 1-31,0 21 0,0-21 16</inkml:trace>
  <inkml:trace contextRef="#ctx0" brushRef="#br0" timeOffset="97810.77">21844 12383 0,'0'0'0,"0"-22"0,0 1 15,21 0-15,-21 0 0,21 0 0,-21 0 16,0 42 15,0 0-15,0 0-16,0 21 0,0-20 0,0 20 16,0-21-16,0 21 0,0 1 15,-21 20-15,21-20 0,0-1 0,0 0 16,0 22-16,0-22 0,0 0 0,0 1 15,0-1-15,0-21 0,0 22 16,0-22-16,21 0 0,0 0 0,-21 0 16,22-21-16,-1 0 0,0 0 15,0 0-15,0 0 0,0 0 16,1 0-16,-22-21 16,21 0-16,0 0 0,-21 0 0,0-1 15,21 1-15,-21 0 0,21-21 0,-21 21 16,21-1-16</inkml:trace>
  <inkml:trace contextRef="#ctx0" brushRef="#br0" timeOffset="98044.73">21886 12510 0,'64'0'15,"-43"0"-15,0-22 0,21 22 16,-20 0-16,20 0 0,-21 0 16,0 0-16,0-21 0,22 21 0,-22 0 15,0 0-15,-42 0 16,0 0 0,-22 21-1</inkml:trace>
  <inkml:trace contextRef="#ctx0" brushRef="#br0" timeOffset="98365.54">21294 12721 0,'0'0'0,"21"0"32,0 0-32,21 0 15,-21 0-15,1 21 0,-1 1 16,0-22-16,21 42 0,1-21 16,-22 0-16,-21 0 15,0 1-15,0-1 0,0 0 0,0 0 16,0 0-16,0 0 0,0 1 0,-21-1 15,-1 21-15,1-21 0,0 0 16,-21 1-16,21-22 0,-1 21 0,-20 0 16,21 0-16,0-21 0,-22 21 0</inkml:trace>
  <inkml:trace contextRef="#ctx0" brushRef="#br0" timeOffset="98780.82">13398 14774 0,'0'0'0,"0"-21"16</inkml:trace>
  <inkml:trace contextRef="#ctx0" brushRef="#br0" timeOffset="98816.8">13483 14626 0</inkml:trace>
  <inkml:trace contextRef="#ctx0" brushRef="#br0" timeOffset="99492.41">13420 14457 0,'-22'0'16,"1"0"-16,64 0 0,-107 0 0,22 21 0,21 0 15,-22 0-15,22 1 0,0-1 0,-64 21 16,64 0-16,-21-20 0,21 20 16,-64 43-16,64-43 0,0 0 0,-22 1 15,22 20-15,0-21 0,0 22 16,0-22-16,21 22 0,0-1 0,0-20 0,0-1 15,21 21-15,0-20 0,42 20 16,-20-42-16,-1 22 0,0-22 0,1 0 16,20-21-16,-20 21 0,-1-21 0,21 0 15,-20 0-15,-1 0 0,0 0 0,22 0 16,21-21-16,-43 0 0,0 21 0,1-21 16,-1 0-16,0-22 0,1 22 0,-22 0 15,21 0-15,-21-22 0,0 1 0,1 21 16,-22-21-16,0 20 0,0-20 0,0 21 15,-22-21-15,1 20 0,-21-20 0,42 21 16,-42 0-16,20 0 0,1 21 0,0 0 16,-21 0-16,21 0 0,-1 0 0,1 0 15,-42 42-15,63-21 0,-21 0 16,-1 0-16,1 1 0,21 20 0,-21-21 16,21 21-16,0-20 0,0 20 0,0-21 15,0 21-15,0-20 0,0-1 0,0 0 16,0 0-16,0 0 0,21 0 0,0-21 15,1 22-15,-1-22 0,0 0 0,0 0 16,21 0-16,-20 0 0,-1-22 0,0 1 16,21 21-16,-21-21 0,1 0 0,20 0 15,-21 0-15,21-43 0,-20 43 16,-1 0-16,0 0 0,-21-22 0,0 22 16,0 0-16,0 0 0,0 0 0,0-1 15,0 1-15,0 0 0,0 0 0,0 63 31,0-21-31,0 1 0,0-1 16,-21 0-16,21 21 0,0-21 0,0 1 16,0 41-16,0-42 0,21 0 0,0 1 15,-21-1-15,21 0 0,0 0 0,1-21 16,-1 21-16,21-21 0,-21 0 0,0 0 16,1 0-16,-1 0 0,0 0 0,42 0 15,-41-21-15,-1 0 0,0 21 16,0-21-16,43-22 0,-43 22 0,0 21 15,0-21-15,-21 0 0,21-43 0,0 43 16,-21 0-16,0 0 0,0 0 0,0-22 16,0 22-16,0 0 0,0 0 0</inkml:trace>
  <inkml:trace contextRef="#ctx0" brushRef="#br0" timeOffset="100508.75">14499 15261 0,'0'0'0,"0"21"15,0 1-15,0-1 0,-21 0 0,0 21 16,21-21-16,0 1 15,0-1-15,-21-21 16,21-21 15,21-1-31,-21 1 0,21 0 16,-21 0-16,21 0 0,-21 0 0,21-43 16,0 43-16,-21 0 0,22 0 0,-1-22 15,-21 22-15,21-21 0,0 42 16,-21 42-1,21-21-15,-21 0 16,0 1-16,0 41 0,0-42 0,0 0 16,21 1-16,-21-1 0,0 21 0,0-21 15,0 0-15,22 1 0,-1-1 0,0 0 16,0-21-16,0 0 16,0 0-16,22 0 0,-22 0 0,0 0 15,43 0-15,-43 0 0,0 0 0,21 0 16,-21-21-16,43 0 0,-43-1 0,0 1 15,0 0-15,1 0 0,20-21 0,-21 20 16,-21 1-16,21 0 0,-21 0 0,0-21 16,0-1-16,0 22 0,0 0 0,0-21 15,0 63 17,-21 0-32,21 0 0,-21 0 0,21 22 15,0-22-15,0 0 0,0 0 0,-21 21 16,0 1-16,21-22 0,-22 0 15,22 0-15,0 0 0,0 1 0,0-1 16,0 0-16,0-42 31,22 0-15,-1-1-16,0 1 0,-21 0 16,21-21-16,0 21 0,-21-1 0,21-20 15,-21 0-15,22 21 0,-22-1 0,0 1 16,21 0-16,-21 0 15,21 21-15,-21 21 16,0 0-16,0 0 0,0 1 16,0 20-16,0-21 15,0 0-15,0 22 0,21-22 0,-21 0 16,0 0-16,21 0 0,0 0 0,-21 1 16,22-1-16,-1-21 0,0 21 0,0-21 15,21 0-15,-20 21 0,-1-21 0,21 0 16,-21 0-16,22 0 0,-22 0 0,21 0 15,-21 0-15,22 0 0,20-21 0,-21 0 16,-20 0-16,20-1 0,-21 22 16,0-21-16,0 0 0,1-21 0,-1 21 0,0-1 15,-21 1-15,0-21 0,0 21 0,0-22 16,0 22-16,0 0 0,0 0 16,0 0-16,0-22 0,-21 43 0,0 0 15,-1 0-15,1 0 0,0 0 16,21 22-16,-21-1 0,0-21 0,0 42 15,-1-21-15,22 0 0,-21 1 0,21-1 16,-21 21-16,21-21 0,0 22 0,0-22 16,0 0-16,0 0 0,0 43 0,0-43 15,21 0-15,0 0 0,1-21 16,-1 0-16,0 0 0,0 0 0,0 0 16,0 0-16,1 0 0,-1 0 0,0 0 15,21-21-15,1 21 0,-22-21 16,21 0-16,-21-1 0,22 1 0,-22 0 0,21 0 15,-21-21-15,0 20 0,1-20 16,20-21-16,-21 20 0,0-20 0,-21 20 16,0 1-16,21 0 0,-21-1 0,0 1 15,22 0-15,-22-1 0,0 1 0</inkml:trace>
  <inkml:trace contextRef="#ctx0" brushRef="#br0" timeOffset="100689.71">16446 14880 0,'0'106'15,"0"-64"-15,0-20 0,0 20 0,0 21 16,0-20-16,0-1 0,0-21 16,0 0-16,22 43 0,-1-43 0,-21 0 0,21 0 15,0 1-15,0-1 0,22 0 16,-22 0-16,0-21 0,0 0 0,0 0 16,0 0-16,1 0 0,20 0 15,-21 0-15,0 0 0,0-21 0,1 0 16,-1 21-16,42-43 0</inkml:trace>
  <inkml:trace contextRef="#ctx0" brushRef="#br0" timeOffset="102396.24">17716 15050 0,'-21'0'0,"0"0"16,0 0-16</inkml:trace>
  <inkml:trace contextRef="#ctx0" brushRef="#br0" timeOffset="102508.18">17208 15028 0</inkml:trace>
  <inkml:trace contextRef="#ctx0" brushRef="#br0" timeOffset="102932.93">18309 15028 0,'21'-21'0,"22"21"0,-1 0 0,-21 0 16,0 0-16,0 0 0,1 0 0,-1 0 16,-42-21 15,-1 21-31,1 0 0,0-21 15,0 0-15,0 21 0,0 0 0,-1-21 16,1 21-16,-21 0 0,21-22 16,-22 22-16,22-21 0,0 21 0,0-21 15,0 21-15,0 0 0,-1-21 0,1 21 16,0 0-16,0-21 0,21 0 31,21 42 0,0 0-15,0-21-16,1 0 0,-1 21 0,0-21 16,0 0-16,-21 21 0,21 0 15,-42-21 17,0 0-17,0 0-15,0 0 0</inkml:trace>
  <inkml:trace contextRef="#ctx0" brushRef="#br0" timeOffset="104120.77">17420 14965 0,'-42'0'15,"21"0"-15,-1 21 0,1-21 16,0 0-16,21 21 0,0 0 31,21-21-15,0 0-16,1 0 0,20 0 15,0 0-15,1 0 0,-1 0 16,0 0-16,22 0 0,-22 0 0,22-21 16,-22 0-16,0 21 0,22-21 0,20 21 15,22 0-15,-63 0 0,-1 0 0,0 0 16,-21 0-16,22 0 0,-22 0 0,0 0 16,0 0-16,0 0 0,1 0 0,-1 0 15,0 0-15,0 0 0,-42 0 47,0 0-31,0-42-16,42 42 15,-21-22-15,-21 1 16,-22 21-16,1 0 0,21-21 0,-43 0 16,22 21-16,21 0 0,-22-21 0,22 21 15,-21-21-15,21 21 0,0-22 16,-1 22-16,1-21 0,0 21 0,0 0 15,0 0-15,0-21 0,-1 21 32,44 0-1,-1 21-31,0 0 0,0-21 16,-21 22-16,21-1 0,0-21 15,1 21-15,-1-21 0,21 21 16,-21-21-16,22 21 0,-1-21 15,0 21-15,1-21 0,-22 0 0,21 22 16,-21-22-16,0 0 0,1 0 0,-1 0 16,0 0-16,0 0 0,0 0 15,-21 21-15,21-21 0,-42 0 16,0 84 0,21-62-16,-21-22 0,0 0 15,0 0-15,-1 21 0,1-21 16,-21 21-16,21 0 0,0 0 15,-22 0-15,1 1 0,0-1 16,20 21-16,-20-21 0,0 0 0,-1 1 16,1-1-16,21 0 0,-21 0 15,20 0-15,1 0 0,0-21 0,0 0 16,21 22-16,0-44 62,0 1-62,21 0 16,-21 0-16,21 21 16,-21-21-16,21 0 0,-21-1 0</inkml:trace>
  <inkml:trace contextRef="#ctx0" brushRef="#br0" timeOffset="106525.16">19685 14965 0,'0'-21'47,"0"0"-31,21 21-16,-21-22 15,0 1-15,0 0 16,0 0-16,0 0 0,-21 0 15,0-1-15,21 1 0,-21 21 16,-1-21-16,1 21 0,0 0 16,-21-21-16,21 21 0,-22 0 0,22 0 15,-21 0-15,-1 21 0,1 0 16,0 0-16,21 1 0,-22-1 0,1 0 16,21 0-16,0 0 0,-22 22 0,43-1 15,-21-21-15,21 21 0,-21 1 16,21-1-16,0-21 0,0 22 0,0-1 15,0-21-15,0 21 16,0-20-16,0-1 0,21 0 0,0 0 16,-21 0-16,21-21 0,1 0 0,-1 0 15,0 0-15,0 0 0,21 0 16,-20 0-16,-1 0 0,21-21 0,-21 0 16,22 0-16,-22 0 0,21-22 15,-21 22-15,22-21 0,-22-1 0,0 1 16,0 0-16,0-1 0,0-20 15,1 21-15,-1-22 0,0 22 16,-21-22-16,0 1 0,21-1 0,0 22 0,-21-22 16,0 1-16,0 21 15,0-1-15,0 22 0,21 0 0,-21 0 16,0 0-16,0-1 0,0 44 16,0-1-1,0 0-15,-21 21 0,21 1 0,-21-1 16,21 21-16,0-20 0,0 20 15,-21-20-15,21 20 0,-21 1 0,21-22 16,0 21-16,0-20 0,0 20 16,0-20-16,0-1 0,0 21 0,0-41 15,21 20-15,0 0 0,0-21 0,0 1 16,1-22-16,-1 21 0,0-21 16,0 0-16,0 0 0,22 0 15,-22-21-15,0 21 0,21-22 16,-21 1-16,22 0 0,-22-21 0,21 21 15,-21-1-15,22-20 0,-22 21 0,0-21 16,0 20-16,0 1 0,-21-21 16,0 21-16,0 0 0,22 21 0,-22-22 15,0 44 1,-22-1 0,22 0-16,0 0 0,-21 0 15,21 0-15,-21 22 0,21-22 0,0 0 16,-21 0-16,21 0 0,0 1 15,0-1-15,0 0 0,0 0 16,0 0-16,21-21 16,0 0-16,0 0 15,1-21-15,-22 0 16,0 0-16,0 0 0,0-1 16</inkml:trace>
  <inkml:trace contextRef="#ctx0" brushRef="#br0" timeOffset="106717.05">20341 14647 0,'21'0'47,"0"0"-31,-21 22-16,22-22 0,-22 21 15,21 0 1</inkml:trace>
  <inkml:trace contextRef="#ctx0" brushRef="#br0" timeOffset="108355.11">20637 15240 0,'0'-21'32,"22"0"-32,-1 0 15,0-1-15,0 1 0,21 0 0,-20-21 16,20 21-16,-21-22 0,21 22 0,-20-21 16,-1 21-16,21-1 0,-21-20 15,0 21-15,1 21 0,-22-21 16,0 0-16,-22 21 31,22 21-31,-21 0 0,0-21 0,-21 21 16,42 0-16,-21 0 0,-1 1 15,22 20-15,-21-21 0,21 0 0,0 0 16,0 1-16,0-1 0,0 0 16,0 0-16,0 0 0,21 0 0,1 1 15,-1-1-15,0 0 0,0 0 0,-21 0 16,21 0-16,0-21 0,-21 22 15,0-1-15,22-21 0,-44 0 32,1 0-32,0-21 15,0 21-15,0-22 0,0 1 16,-1 0-16,1 21 0,-21-21 16,21 0-16,0 21 0,-1-21 0,1 21 15,0 0-15,21 21 31,0 0-31,0 0 0,0 0 16,21 0-16,0 1 0,1-22 16,20 21-16,-21-21 0,21 0 0,1 0 15,-1 0-15,0 0 0,1 0 0,-1 0 16,0 0-16,1 0 0,-1-21 16,0 21-16,1-22 0,-1 1 15,0 0-15,1 0 0,-1 0 0,-21 0 16,22-22-16,-22 22 0,0 0 15,-21-21-15,0 20 0,0 1 0,0 0 16,0-21-16,0 21 16,0-1-16,-21 22 0,0 0 15,-1 22-15,1-1 16,21 0-16,0 0 16,-21 21-16,0-20 0,21-1 0,-21 21 15,21-21-15,-21 0 0,-1 1 16,22 20-16,0-21 0,0 0 15,-21-21-15,21 21 0,0 1 0,0-44 47,0 1-47,21 0 0,1 0 16,-22 0-16,21-22 0,-21 22 16,21-21-16,0 21 0,-21 0 0,0-1 15,21-20-15,0 42 0,-21-21 0,22 0 16,-1 21-1,0 0-15,-21 21 16,21 0 0,-21 0-16,0 0 0,21 1 0,-21-1 15,0 0-15,0 0 0,0 21 16,21-20-16,-21-1 0,22 0 16,-22 0-16,0 0 0,21 0 15,0-21-15,-21 22 0,21-22 16,0 0-1,0 0-15,-21-22 0,22 1 0,-1 0 16,-21 0-16,21 0 0,0 0 16,0-1-16,-21-20 0,21 21 0,1-21 15,-1 20-15,-21 1 0,21-21 0,0 21 16,-21 0-16,21-1 16,-21 1-16,21 0 0,1 21 15,-22 21 1,0 0-16,0 1 15,0-1-15,0 21 0,0-21 0,0 0 16,0 1-16,-22 20 0,22-21 16,0 0-16,0 0 0,0 1 0,0-1 15,0 0-15,0 0 0,22 0 16,-1-21-16,0 0 0,0 0 16,0 0-16,0 0 0,22 0 0,-22 0 15,21-21-15,-21 21 0,22-21 0,-22 0 16,0 21-16,0-21 15,22-1-15,-65-20 0,22 21 0,22 0 16,-1 0-16,0-1 0,-21 1 0,21 0 16,-21 0-16,21 21 15,-21 21 17,-21 0-17,0 0-15,21 1 0,0-1 0,0 0 16,0 0-16,-21 0 0,21 0 15,0 1-15,0-1 0,0 0 0,0 0 16,0 0-16,21 0 16,0-21-16,0 0 15,0 0-15,1 0 0,-1 0 0,0 0 16,21 0-16,-21 0 0,22-21 0,-22 0 16,21 0-16,-21 0 0,22 0 15,-1-1-15,0 1 0,-20-21 0,20 21 16,-21 0-16,0-22 0,22 22 15,-22 0-15,0-21 0,0 20 16,0 1-16,-21 0 0,-21 21 31,0 0-31,0 0 0,0 21 16,-1-21-16,1 21 0,21 1 16,0-1-16,0 0 0,0 0 15,0 0-15,0 22 0,0-22 0,0 0 16,21 0-16,-21 0 0,22 0 0,-1-21 15,-21 22-15,21-1 0,-21 0 16,21-21-16</inkml:trace>
  <inkml:trace contextRef="#ctx0" brushRef="#br0" timeOffset="108852.83">23156 15261 0,'0'0'15,"0"-21"1,0 0-16,-21 0 0,0 0 16,0-1-16,0 22 15,-1-21-15,1 21 16,0 0-1,0 0-15,21 21 16,0 1-16,0-1 16,0 0-16,0 0 15,21-21-15,0 21 16,0-21-16,1 0 0,-1 0 0,21 0 16,-21 0-16,22 0 0,-1 0 0,-21 0 15,21 0-15,1-21 0,-1 0 16,0 0-16,1 0 0,-1-1 0,0 1 15,-20 0-15,20 0 0,0-21 0,1 20 16,-1 1-16,0-21 0,-21 21 16,22 0-16,-22-1 0,0 1 15,0 0-15,-21 0 0,0 0 0,0 0 16,-21 21 0,-21 0-16,21 0 0,-22 0 0,22 21 15,0 0-15,0 0 0,0 0 16,-1 0-16,22 22 0,0-22 0,0 0 15,0 0-15,0 22 0,0-22 0,0 0 16,22 0-16,-22 0 0,21 0 16,-21 22-16,21-43 0,-21 21 0,0 0 15,0 0-15,0 0 0,0 1 16,-21-22 0,0 0-1,-1 0-15,1 0 16,0 0-1,0 0-15,0 0 0,0-22 16,21 1-16,-43 0 0,22 0 0,0 21 16</inkml:trace>
  <inkml:trace contextRef="#ctx0" brushRef="#br0" timeOffset="109035.23">22331 14626 0</inkml:trace>
  <inkml:trace contextRef="#ctx0" brushRef="#br0" timeOffset="109242.11">22161 14711 0,'22'0'16,"-44"0"-16,65 0 15,-22 0-15,0 0 16,0 0-16,0 0 0,1 0 0,-1-21 16,0 21-16,0-21 15,0 21-15,-21-22 16,-21 22 15,0 0-31,0 0 16,21 22-16,-21-22 0,21 21 15,0 0 1,-22-21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12:20:04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910 0,'0'0'0,"0"-21"0,0 0 16,0 0-16,22 0 0,-22-1 15,21 1-15,-21 0 0,0 0 16,0 0-16,0 0 0,0-1 0,21 1 16,-21 0-16,0 0 0,0 0 15,0 0-15,0 42 31,0 0-15,-21 21-16,21-21 0,0 1 16,0 41-16,-21-21 0,21 22 0,-22-1 15,22 1-15,-21-1 0,0 1 16,21 21-16,-21-22 0,0 22 0,-22-22 16,22 22-16,0-22 0,-21 22 15</inkml:trace>
  <inkml:trace contextRef="#ctx0" brushRef="#br0" timeOffset="103.94">4149 2074 0,'0'-21'32,"21"0"-32,-21 0 0,21 0 15,0 0-15,0-1 0,0-20 0,1 0 16,-1-1-16,21-20 0,0 21 16</inkml:trace>
  <inkml:trace contextRef="#ctx0" brushRef="#br0" timeOffset="407.76">5143 614 0,'0'0'0,"0"-21"15,0 42 17,-21 0-32,21 21 0,0 1 0,0-1 15,0 22-15,0-1 0,0 1 16,-21 20-16,21-20 0,-21 20 0,21-20 15,-21-1-15,21 22 0,-21-21 16,-1-1-16,22 1 0,-21-1 0,21 1 16,0-22-16,-21 21 0,21-20 15,-21-1-15,21-21 0,0 22 0,0-22 16,0 0-16,0-42 31,0 0-15,-21-1-16,0-20 0,21 21 0,-22-21 15,22 20-15</inkml:trace>
  <inkml:trace contextRef="#ctx0" brushRef="#br0" timeOffset="779.56">4445 1630 0,'0'0'0,"-42"21"0,20-21 16,-20 21-16,21-21 0,21 21 15,21-21 1,0 0-16,22 0 15,-1-21-15,21 21 0,1-21 0,-1 0 16,1 0-16,21 0 0,-1-1 16,-20 1-16,20 0 0,-20 0 0,-1 0 15,1 0-15,-1-1 0,1 1 16,-1 21-16,-20-21 0,-1 0 16,0 21-16,-20 0 0,-1 0 0,0 0 15,0 0-15,-21 21 16,0 0-16,0 0 0,-21 1 15,0-1-15,0 0 0,21 21 16,-22-21-16,1 22 0,21-22 0,0 0 16,-21 21-16,21-20 0,-21-1 15,21 0-15,-21 0 0,21 0 16,0 0-16,0-42 31,0 0-31,0 0 16,0 0-16,0-22 0,21 22 15,-21-21-15</inkml:trace>
  <inkml:trace contextRef="#ctx0" brushRef="#br0" timeOffset="947.44">5630 1228 0,'-21'-21'15,"0"21"-15,0 0 0,21-22 16,-21 22-1,42 0 17,0 0-32</inkml:trace>
  <inkml:trace contextRef="#ctx0" brushRef="#br0" timeOffset="2796.29">6329 1672 0,'0'-21'31,"0"0"-15,0 0-16,0 0 0,21-1 15,-21 1-15,0 0 0,0 0 16,0 0-16,0-22 0,0 22 16,-21 0-16,0 0 0,-1 0 15,-20 21-15,21-21 0,0 21 0,0-22 16,-22 22-16,22 0 0,0 0 15,-21 22-15,20-22 0,-20 21 0,21 0 16,-21 0-16,20 0 0,1 22 0,0-22 16,0 0-16,21 21 0,0 1 15,0-22-15,0 21 0,0-21 0,0 0 16,0 22-16,0-22 0,21 0 16,0 0-16,0-21 0,1 21 0,-1-21 15,0 0-15,21 0 0,-21 0 16,22 0-16,-22-21 0,21 0 15,-21 0-15,22 0 0,-1 0 16,0-22-16,1 1 0,-22 0 0,21-1 16,1 1-16,-22 0 0,21-1 0,-21-20 15,0-1-15,1 22 0,-1-22 16,-21 1-16,0-1 0,21 1 0,0-106 16,-21 126-1,0 1-15,0 21 0,0 0 0,0-1 16,0 1-16,0 0 0,0 42 15,0 0 1,-21 1-16,21-1 16,-21 21-16,0 22 0,21-22 0,0 21 15,-22 1-15,1-1 0,21-20 16,0 20-16,0 1 0,0-1 0,0 1 16,0-22-16,0 22 0,0-1 15,0-21-15,0 1 0,21-1 0,-21 0 16,43 1-16,-22-1 0,0-21 15,0 0-15,22 1 0,-1-22 0,0 0 16,1 0-16,-1 0 0,0 0 0,1-22 16,-1 1-16,0 0 0,-21 0 15,22 0-15,-1-22 0,-21 22 0,0-21 16,1 0-16,-1 20 16,-21-20-16,21 21 0,-21-21 0,0 20 15,0-20-15,0 21 0,-21 0 16,0 21-16,-1-21 0,1 21 0,0 0 15,0 0-15,0 0 0,-22 21 16,22 0-16,-21-21 0,21 21 0,-22 21 16,22-20-16,-21-1 0,21 21 0,0-21 15,-1 22-15,22-22 0,0 21 16,0-21-16,0 0 0,0 22 0,0-22 16,22-21-16,-1 21 15,21 0-15,-21-21 0,22 0 0,-22 0 0,21 0 16,-21 0-16,22 0 15,-1-21-15,0 0 0,1 0 0,-22 0 16,21-22-16,0 1 0,-20 0 16,-1-1-16,21 1 0,-21 0 0,0-22 15,1 22-15,-1-22 0,0 1 0,0-1 16,-21 1-16,0-1 0,21 1 16,-21 20-16,21 1 0,-21 0 0,0-1 15,0 22-15,0-21 0,0 21 16,0 0-16,-21 42 31,21 21-31,-21-21 0,21 22 16,-21-1-16,21 0 0,0 22 15,-21-22-15,0 22 0,21-1 0,0 1 16,-22-22-16,22 21 0,-21 1 16,21-22-16,-21 22 0,21-22 0,0 22 15,0-22-15,0 0 0,0 1 16,0-22-16,21 21 0,0-21 0,1 0 15,-1-21-15,21 22 0,-21-22 16,22 0-16,-22 0 0,21 0 0,0-22 16,1 22-16,-22-21 0,21 0 0,1-21 15,-22 21-15,21-1 16,-21-20-16,0 21 0,1-21 0,-1 20 16,-21-20-16,0 21 0,0 0 15,0 0-15,0-1 0,-21 22 16,-1 0-1,1 22-15,0-1 0,0 0 16,0 0-16,0 0 0,-1 0 0,22 22 16,0-22-16,0 0 0,0 21 15,0-20-15,0-1 0,0 0 0,22 0 16,-1-21-16,21 21 0,-21-21 16,22 0-16,-1 0 0,0 0 0,1 0 15,-1-21-15,0 0 0,1 0 16,-1 0-16,0-1 0,1-20 15,-1 21-15,-21-21 0,0 20 0,22-20 16,-43 0-16,21 21 0,-21-22 16,0 22-16,0 0 0,0 0 0,-21 21 31,21 21-15,-22 0-16,22 0 0,-21 22 0,21-22 15,-21 0-15,21 0 0,0 21 16,0-20-16,0 20 0,-21-21 0,21 0 15,0 0-15,0 1 0,0-1 16,-21 0-16,21 0 16,0-42 15,0 0-31,0 0 0,21-22 16,0 22-16,0 0 0,0-21 15,1-1-15,-1 22 0,0-21 0,0-1 16,21 22-16,-20 0 0,20 0 15,-21 0-15,21 0 0,1 21 0,-1 0 16,-21 0-16,0 0 0,22 21 16,-22 0-16,-21 21 0,0-21 15,0 1-15,0-1 0,0 21 0,0-21 16,0 22-16,0-22 16,0 21-16,0-21 0,-21 0 0,21 1 15,0-1-15,0 0 0,0 0 16,-21-21-16,21-21 31,0 0-31</inkml:trace>
  <inkml:trace contextRef="#ctx0" brushRef="#br0" timeOffset="3845.81">10499 1757 0,'0'-21'16,"0"0"-16,0-1 16,21 1-16,-21 0 15,21 0-15,0 0 0,-21 0 0,21-22 16,-21 22-16,21 0 0,-21 0 15,0-22-15,0 22 0,0-21 0,0 21 16,0-22-16,0 22 0,-21-21 16,0 21-16,-21 0 0,21-1 0,-22 1 15,22 0-15,-21 21 0,-1 0 16,1 0-16,0 21 0,-22 0 0,22 1 16,0-1-16,-22 0 15,22 21-15,21 1 0,-22-1 0,22 0 16,0 1-16,0-1 0,21 0 0,0 1 15,0-1-15,0 0 0,0 1 16,0-1-16,21-21 0,0 21 0,0-20 16,0-22-16,22 21 0,-1-21 15,-21 0-15,22 0 0,-1 0 0,0-21 16,1-1-16,-1 1 0,0-21 16,1 0-16,-1-1 0,0 1 15,22 0-15,-22-1 0,0-20 0,1 20 16,-22-20-16,21-1 0,1 1 15,-22-22-15,0 22 0,0-22 0,0 22 16,0-22-16,-21 21 0,0 1 16,0 21-16,0-22 0,0 22 0,0-1 15,0 22-15,0 0 0,-21 21 32,21 21-32,-42 22 0,21-1 15,0 21-15,-22-20 0,1 41 0,21-20 16,0 21-16,-1-1 0,1 1 0,0-22 15,0 22-15,21 0 0,0-22 16,0 1-16,0 20 0,0-20 0,0-22 16,0 22-16,0-22 15,21 0-15,0-20 0,0-1 0,1 0 16,-1 0-16,21-21 0,-21 0 16,22 0-16,-1-21 0,0 0 0,1 0 15,-1-22-15,0 22 0,22-21 0,-43-1 16,21 22-16,1-21 0,-22 0 15,21-1-15,-21 1 0,-21 0 0,0 20 16,21-20-16,-21 21 0,0 0 16,0 0-16,0-1 0,-21 22 15,0 0-15,0 22 16,21-1-16,-21 0 0,0 0 16,21 21-16,0-20 0,-22 20 0,22-21 15,-21 21-15,21 1 0,0-22 16,0 21-16,0-21 0,0 22 0,0-22 15,0 0-15,0 0 0,21-21 16,1 21-16,-1-21 0,0 0 16,0 0-16,0 0 0,0-21 0,1 0 15,-1 0-15,-21 0 0,21 0 16,0-22-16</inkml:trace>
  <inkml:trace contextRef="#ctx0" brushRef="#br0" timeOffset="4103.64">11366 1164 0,'0'0'0,"-42"0"15,63 0 32,-21-21-47,0 0 31,-21 21-15,21 21 0,0 0-1,0 0-15,0 1 16,21-1-16,0 0 0</inkml:trace>
  <inkml:trace contextRef="#ctx0" brushRef="#br0" timeOffset="6232.19">11642 1376 0,'0'0'0,"-22"0"0,22-21 0,-21 21 16,0 0 0,21 21-1,0 0 1,0 0-16,0 0 0,0 1 15,0-1-15,0 0 0,21 21 0,-21-21 16,0 1-16,0-1 0,0 0 16,0 0-16,0 21 0,0-20 15,21-1-15,-21 0 0,22-21 16,-22 21-16,21-21 16,0 0-16,0 0 0,-21-21 15,21 0-15,0 0 16,1-1-16,-1 1 0,0-21 0,0 21 15,0-22-15,0 1 0,1 0 16,-1 21-16,0-22 0,0 22 0,0-21 16,0 21-16,-21-1 0,0 1 0,22 21 15,-22-21-15,0 42 16,0 0 0,-22 1-16,1-1 15,21 0-15,0 21 0,-21-21 0,21 22 16,0-22-16,-21 21 0,21-21 15,0 22-15,0-22 0,0 0 0,0 0 16,21 22-16,0-43 0,0 21 0,1 0 16,-1-21-16,0 0 15,0 0-15,0 0 0,22 0 0,-1 0 16,-21 0-16,21-21 0,-20 0 16,20-1-16,0 1 0,-21 0 0,1 0 15,20-21-15,-21 20 0,-21 1 0,21-21 16,-21 21-16,21 0 0,-21-22 15,0 22-15,0 0 0,0 0 16,-21 42 15,21 0-15,0 21-16,-21-20 16,21-1-16,-21 0 0,21 0 0,0 21 15,0-20-15,0-1 0,0 0 16,0 0-16,0 0 0,0 0 0,0 1 15,0-1-15,21-21 0,0 0 16,0 0-16,1 0 0,-1 0 0,0 0 16,0 0-16,21 0 0,-20-21 0,20-1 15,-21 1-15,21 0 0,1 0 16,-22-21-16,21 20 0,1-20 0,-22 0 16,21 21-16,-21-22 0,0 22 15,1 0-15,-1-21 0,0 20 16,-21 1-16,-21 21 15,0 0 1,-1 21-16,1-21 0,21 22 0,-21-1 16,0 0-16,0 0 0,21 0 15,-21 0-15,21 1 0,0 20 0,0-21 16,0 0-16,0 0 0,0 1 0,21-1 16,0 0-16,-21 0 0,21 0 15,0-21-15,0 21 0,-21 1 16,22-22-16,-44-22 31,1 1-15,0 21-16,0-21 0,0 21 15,0 0-15,-1 0 16,1 0-16,21 21 16,0 0-1,0 1-15,0-1 16,21-21-16,1 0 0,-1 0 15,0 21-15,21-21 0,-21 0 0,1 0 16,20 0-16,-21 0 0,21 0 16,-20-21-16,20 0 0,-21 21 0,21-22 15,-20 1-15,20 0 0,-21 21 16,0-21-16,0 0 0,1 0 0,-1-22 16,0 22-16,-21 0 0,21 0 15,-21 0-15,0-1 0,0 1 16,0 0-16,0 0 0,-21 42 47,21 0-47,-21 0 0,21 1 0,0-1 15,0 0-15,0 0 0,0 0 16,0 22-16,0-22 0,0 0 0,0 0 16,0 0-16,0 0 0,21 1 15,0-22-15,0 21 0,0-21 16,1 21-16,-1-21 0,0 0 0,0 0 15,0 0-15,0 0 0,1-21 16,-1 0-16,0-1 0,0 1 0,0 0 16,0 0-16,1 0 0,-1 0 15,-21-1-15,21-20 0,-21 21 0,21 0 16,-21-22-16,21 43 0,-21-21 0,0 0 16,0 42 15,0 0-31,0 1 15,0-1-15,0 0 0,0 0 0,0 0 16,0 0-16,0 1 0,0-1 16,0 0-16,0 0 0,0 0 15,0 0-15,0 1 0,21-22 16,1 0-16,-1 0 16,0 0-16,0 0 15,0-22-15,0 22 0,1-21 16,-22 0-16,21 0 0,-21 0 15,0 0-15,0-22 0,0 22 0,0 0 16,0 0-16,0-22 0,0 22 0,0 0 16,-21 0-16,-1 0 0,1 21 15,0 0-15,0 0 0,0 0 16,0 0-16,-1 0 0,1 0 16,0 0-16,42 0 31,0 0-31,1 0 15,-1 0-15,21 0 0,-21-21 0,22 21 16,-22 0-16,21 0 0,0 0 16,-20 0-16,20 0 0,0 0 0,-21 0 15,22 0-15,-22 21 0,0 0 0,0-21 16,-21 21-16,21 0 0,-21 0 16,22 1-16,-22-1 0,0 0 15,0 0-15,0 0 16,0 0-16,0 1 0,0-1 0,0 0 0,0 0 15,-22 0-15,22 0 0,-21 1 16,0-1-16,21 0 16,0-42 31,0 0-47,0-1 0,0 1 0,0 0 15,0 0-15,0-21 0,21 20 16,0-20-16,1 0 0,-1-1 0,0 1 15,21 0-15,-21-1 0,22 22 16,-1-21-16,0 21 0,1 0 0,-1-1 16,-21 22-16,22 0 0,-1 0 0,-21 0 15,0 22-15,0-1 16,1 0-16,-22 0 0,21 21 0,-21-20 16,0 20-16,0 0 0,0 1 15,-21-22-15,-1 21 0,1 0 0,21 1 16,-21-22-16,0 0 0,21 21 0,-21-20 15,21-1-15,0 0 0,0 0 16,0-42 15,0 0-31,21 0 16,-21-1-16,0 1 0,0-21 0,0 21 16</inkml:trace>
  <inkml:trace contextRef="#ctx0" brushRef="#br0" timeOffset="6452.04">13864 953 0,'-42'0'0,"84"0"0,-105 0 0,41 0 15,1 0 1,0 0 31,0 0-32</inkml:trace>
  <inkml:trace contextRef="#ctx0" brushRef="#br0" timeOffset="6629.46">12658 995 0,'0'0'0,"-22"0"0,1 0 0,0 0 15,0 0-15,0 0 32,0 0-32,-1 0 15,1 0-15,0 0 0</inkml:trace>
  <inkml:trace contextRef="#ctx0" brushRef="#br0" timeOffset="7496.13">4297 2180 0,'0'0'0,"-43"0"0,22 0 16,-42 21-1,42-21-15,-1 0 0,1 22 16,21-1-1,21 0 1,22-21-16,-22 21 16,21-21-16,1 0 0,20 21 0,1-21 15,20 21-15,1-21 0,21 0 0,-22 22 16,22-22-16,0 0 16,21 0-16,-21 21 0,21-21 0,21 0 15,0 0-15,0 0 0,1 0 16,41 0-16,-21 21 0,22-21 0,21 0 15,-1 0-15,1 0 0,21 0 16,0 0-16,-1 21 0,22-21 0,0 0 16,22 0-16,-22 21 0,21-21 0,0 0 15,0 0-15,0 0 0,0 0 16,-21 0-16,22 0 0,-22 21 0,0-21 16,21 0-16,-42 0 0,-1 0 15,1 0-15,-21 0 0,0 0 0,-22 0 16,1 0-16,-22 0 0,-21 22 15,-21-22-15,0 0 0,-21 0 16,-21 0-16,-1 0 0,-20 0 0,-22 0 16,0 21-16,-20-21 0,-1 0 15,-42 21 1,-1-21-16,-20 0 0,0 0 0,-22 0 16,22 0-16,-22 21 0,1-21 15</inkml:trace>
  <inkml:trace contextRef="#ctx0" brushRef="#br0" timeOffset="8257.91">1841 3916 0,'0'0'0,"-21"21"0,0-21 0,0 21 16,21 0-16,21 1 16,0-22-1,22 0-15,-1 0 0,0 21 0,22-21 16,-1 0-16,1 0 0,20 0 16,-20 0-16,21 0 0,-22 0 0,22 0 15,-1 0-15,-20 0 0,-1 0 16,1 0-16,-1-21 0,1 21 0,-22 0 15,1-22-15,-22 22 0,0 0 16,0-21-16,-21 0 0,-21 21 31,0-21-31,-22 21 0,22 0 0,-21 0 16,0-21-16,-1 21 0,22 0 16,-21 0-16,21-21 0,-1 21 0,22-22 15,22 22 1,-1 0-16,0 0 15,21 0-15,-21 0 0,22 0 16,-22 22-16,0-1 0,0 0 0,0 21 16,-21-21-16,0 22 0,0-1 0,0 0 15,0-20-15,-21 20 0,0 0 16,0 1-16,0-22 0,0 21 16,-1-21-16,22 0 0,0 1 15</inkml:trace>
  <inkml:trace contextRef="#ctx0" brushRef="#br0" timeOffset="9287.83">4212 3831 0,'0'0'0,"-21"-21"0,21 0 0,0 0 0,-21 0 16,21-1-16,0 1 0,0 0 15,21 21 1,-21 21-1,0 22-15,21-22 0,0 21 0,-21 0 16,0 1-16,0-1 0,0 0 16,0 22-16,0-22 0,0 22 15,0-22-15,0 22 0,0-22 16,0 0-16,-21-21 0,21 1 0,0 20 16,0-21-16,0-42 31,21-21-31,0 20 0,-21-20 15,22 0-15,-1-1 0,-21 1 16,21 0-16,0-1 0,0-20 0,0 21 16,1 20-16,-1-20 0,0 21 15,0 0-15,0 21 0,0 0 16,1 0-16,-1 0 16,-21 21-16,21 21 0,-21-21 15,0 22-15,21-22 0,-21 21 0,21 1 16,-21-1-16,21 0 0,-21-21 15,0 22-15,22-1 0,-1-21 0,-21 0 16,21 22-16,0-22 0,0-21 16,0 21-16,1-21 0,-1 0 0,21 0 15,-21 0-15,0-21 0,22 0 0,-22 0 16,21-1-16,-21-20 0,22 21 16,-22-21-16,0-1 0,0-20 0,0 20 15,1-20-15,-1 21 0,0-22 16,0 22-16,0-1 0,-21 1 15,0 0-15,0-1 0,21 22 0,-21-21 16,0 21-16,0 0 0,-21 21 31,21 21-31,-21 0 16,0 0-16,0 21 0,21 1 0,0-1 16,-21 0-16,21 1 0,0 20 15,0-20-15,0-1 0,0 21 0,0-20 16,0-1-16,0 0 0,0 1 0,21-22 15,0 0-15,0 0 0,0 0 16,0 1-16,22-22 0,-22 0 16,21 0-16,-21 0 0,22 0 15,-1-22-15,0 1 0,1 0 0,-1-21 16,0 21-16,-20-22 0,20 1 0,0 21 16,-21-22-16,22-20 0,-22 21 15,0 20-15,-21-20 0,0 0 0,0-1 16,0 22-16,0 0 0,-21 21 15,0 0-15,0 0 0,-22 0 16,22 0-16,0 42 0,-21-20 0,20 20 16,1-21-16,0 21 0,0 22 15,0-22-15,21 1 0,0-1 0,0 0 16,0 1-16,0-1 0,0 0 16,21-21-16,0 1 0,0-1 15,22 0-15,-1-21 0,0 0 0,1 0 16,20 0-16,-21 0 0,22 0 15,-1 0-15,1-21 0,-1 0 0</inkml:trace>
  <inkml:trace contextRef="#ctx0" brushRef="#br0" timeOffset="11584.61">8234 3874 0,'0'0'0,"0"-22"0,0 1 15,-21 0-15,-1 0 16,22 0-16,-21 0 0,21-1 0,0 1 0,-21-21 15,21 21-15,-21-22 0,0 22 16,21 0-16,0 0 0,-21 0 0,-1 21 16,1 0-16,0 0 0,-21 0 15,21 0-15,-22 0 0,1 42 16,0-21-16,20 22 0,-20-22 0,0 21 16,21 22-16,-22-22 0,22 21 15,0 1-15,21-1 0,0 1 0,0-1 16,0 1-16,0-22 0,21 22 0,0-22 15,22-21-15,-1 22 0,0-22 16,1 0-16,20 0 0,1 0 16,-1-21-16,-21 0 0,22 0 0,-1 0 0,1-21 15,-1 0-15,-20 0 16,20 0-16,1-1 0,-22-20 0,0 21 16,22-21-16,-22-1 0,-21 1 0,22 0 15,-22-1-15,-21 1 0,0 0 16,0 20-16,0-20 0,-21 21 0,0 0 15,-1 0-15,-20-1 0,0 22 16,21 0-16,-22 0 0,1 0 0,0 22 16,20-22-16,-20 42 0,0-21 0,-1 21 15,22-20-15,0 20 0,-21 0 16,21 1-16,21-1 0,0 0 0,0 1 16,0-22-16,0 0 0,0 21 15,0-21-15,42 1 16,-21-22-16,0 0 0,22 0 0,-22 0 15,21-22-15,0 22 0,-20-21 16,20 0-16,0 0 0,1-21 0,-1 20 16,-21-20-16,21 21 0,-20-21 0,-1 20 15,0-20-15,-21 21 0,0-21 16,0 20-16,0 1 0,0 0 0,0 0 16,-21 21-1,0 0-15,-1 21 16,22 0-16,-21 0 0,21 22 0,-21-22 15,21 21-15,0-21 0,0 22 16,0-1-16,0-21 0,0 0 0,21 22 16,0-22-16,1-21 0,-1 21 0,0 0 15,21-21-15,-21 0 0,22 0 16,-1 0-16,0 0 0,1-21 0,-1 0 16,0 0-16,1 0 0,-1-1 0,-21-20 15,22 21-15,-1 0 0,-21-22 16,21-20-16,-20 21 15,-22 20-15,0 1 0,0-21 0,0 21 16,0 0-16,-22 21 16,1 0-16,0 0 0,0 21 15,0 0-15,0 0 0,-1 0 16,22 22-16,-21-22 0,0 21 16,21 0-16,0-20 0,-21 20 0,21-21 15,-21 21-15,21-20 0,-21-1 16,21 0-16,0 0 0,0 0 0,0-42 47,21 0-47,0 0 0,0 0 0,0-1 15,-21-20-15,21 21 0,1-21 16,-22 20-16,21-20 0,0 21 0,-21 0 16,21 0-16,-21-1 0,21 1 0,0 42 31,-21 1-31,0-1 15,22 0-15,-22 0 0,0 0 0,0 22 16,0-22-16,0 0 0,21 21 16,-21-21-16,21 1 0,-21-1 0,21 0 15,0 0-15,0-21 0,1 21 16,20-21-16,-21 0 0,21 0 0,1 0 16,-1 0-16,0 0 0,1-21 0,-1 0 15,0 0-15,1 0 0,-1-1 16,0 1-16,1 0 0,-22-21 0,0 21 15,0-22-15,0 22 0,-21-21 16,0 21-16,0-1 0,0 1 0,0 0 16,0 0-16,-21 21 15,0 0-15,0 0 0,21 21 16,-21 0-16,0 0 0,21 1 16,0 20-16,-22-21 0,1 21 0,21-20 15,-21 20-15,21-21 0,0 0 0,0 0 16,-21 1-16,21-1 0,0 0 15,0 0-15,21-21 16,0-21 0,0 0-1,1 0-15,-22-1 0,21 1 0,0-21 16,0 21-16,0 0 0,0-22 0,1 1 16,-1 21-16,0 0 0,0-22 15,-21 22-15,21 21 0,0-21 0,1 21 16,-22 21-1,0 0-15,0 0 16,0 22-16,0-22 0,0 0 0,0 21 16,0-20-16,0-1 0,0 21 15,21-21-15,0 0 0,-21 1 0,21-22 16,0 21-16,0 0 0,22-21 0,-22 0 16,0 0-16,21 0 0,-20 0 15,20 0-15,-21-21 0,21 0 0,-20 21 16,20-22-16,-21 1 0,21 0 0,-20-21 15,20 21-15,-21-1 16,0-20-16,0 21 0,1-21 0,-22 20 16,0 1-16,21 0 0,-21 0 0,-21 42 47,-1 0-47,22 0 0,0 1 0,-21-1 15,21 21-15,-21-21 0,21 22 16,0-22-16,0 21 0,0-21 0,0 0 15,0 1-15,0-1 0,0 0 0,0 0 16,21-21-16,0 0 0,1 21 16,-1-21-16,0 0 0,21 0 0,-21 0 15,1-21-15,20 21 0,-21-21 16,21 0-16,-20 0 0,20-1 16,-21 1-16,0-21 0,22 21 0,-22-22 15,-21 1-15,0 0 0,0-1 0,0 22 16,0-21-16,0 0 0,0 20 15,-21-20-15,-1 21 0,1 0 0,0 21 16,-21 0-16,21 0 0,-22 0 0,1 0 16,21 21-16,-22 0 0,22 0 15,0 22-15,0-22 0,-21 63 16,42-62-16,0 20 0,0 0 0,0-21 16,0 22-16,0-22 15,21 0-15,0 0 0,0 0 0,0-21 16,22 0-16,-22 0 0,21 0 0,0 0 15,1 0-15,-1 0 0,0-21 16,1 0-16,-1 0 0,0 0 0,1 0 16,-1-22-16,0 1 0,1 21 0,-22-22 15,21-20-15,-21 21 16,1-1-16,-1-20 0,0 20 0,0-20 16,0-1-16,0 22 0,1-21 0,-22-22 15,21 43-15,-21-1 16,0 22-16,0 0 0,0 42 15,0 21 1,-21-20-16,-1 20 0,1 0 0,0 22 16,0-22-16,0 22 0,21-22 0,-21 21 15,-1-20-15,1 20 0,21-20 16,0 20-16,0-21 0,0 1 0,0-1 16,0 0-16,0-20 0,0 20 0,0-21 15,21 0-15,1-21 0,-1 21 16,0-21-16,0 0 0,0 0 15,22 0-15,-22 0 0,21 0 0,-21-21 0,22 0 16,-1 0-16,0 0 16,-21 0-16,22-22 0,-22 1 0,0 21 15,0-22-15,0 1 0,-21 0 0</inkml:trace>
  <inkml:trace contextRef="#ctx0" brushRef="#br0" timeOffset="11759.52">11472 3641 0,'0'0'0,"-42"0"0,21 21 16,-22-21-16,43 21 0,0 0 16,22-21-16,-1 21 15,21-21-15,-21 0 0,22 0 16,-1 0-16,0 0 0,1 0 16,-1 0-16,0 0 0,22 0 0,-22-21 15,0 0-15,1 21 0,-22 0 0</inkml:trace>
  <inkml:trace contextRef="#ctx0" brushRef="#br0" timeOffset="18851.41">13589 3662 0,'0'-21'0,"21"21"15,-21 21 17,0 0-17,0 21-15,0-20 0,0-1 0,0 21 16,0 0-16,-21 1 0,0-1 15,21 0-15,-21 1 0,-1-1 0,1 0 16,21-20-16,-21 20 0,0-21 0,21 21 16,0-20-16,0-1 15,0-42 1,0-1 0,0 1-16,0-21 0,0 21 0,21-22 15,0 1-15,-21 0 0,21-1 16,1 1-16,-1 0 0,0-1 15,21 1-15,-21 0 0,1 21 0,-1-22 16,21 22-16,-21 0 0,22 0 16,-22 21-16,0 0 0,0 0 0,0 21 15,0 0-15,1 0 0,-1 0 0,-21 1 16,0 20-16,0-21 0,0 21 16,0 1-16,0-1 0,0 0 0,0 1 15,0-1-15,0 0 0,0-20 0,0 20 16,0-21-16,0 0 0,0 0 15,0 1-15,21-44 32,0 1-32,0 0 0,22 0 0,-22-21 15,0-1-15,21 1 0,1 0 16,-22-1-16,21 1 0,-21 21 16,0-22-16,22 1 0,-22 0 0,0 21 15,0-1-15,0 1 0,1 0 0,-1 0 16,0 42-1,-21 0-15,0 0 0,0 22 16,0-22-16,0 21 0,0-21 16,0 22-16,0-1 0,-21 22 0,21-22 15,0 0-15,0 1 0,0-1 0,0 0 16,0-21-16,0 1 0,0 20 16,0-21-16,21-21 0,0 21 15,0-21-15,22 0 0,-22 0 0,0 0 16,21-21-16,-21 0 0,22 0 15,-1 0-15,-21-1 0,22 1 0,-1-21 16,-21 0-16,21-1 0,-20 22 16,20-21-16,-21-1 0,0 22 0,0-21 15,1 21-15,-22 0 0,0-1 0,0 1 16,-22 21 0,1 0-16,0 21 15,21 1-15,-21-1 0,0 21 0,0-21 16,21 22-16,0-1 15,0 0-15,-22 1 0,22-1 0,0-21 16,0 21-16,0 1 0,0-22 0,0 0 16,22 0-16,-1 0 0,0 1 15,0-1-15,0-21 0,22 0 0,-22 0 16,21 0-16,0 0 0,1-21 16,-1-1-16,22 1 0,-22 0 0,0-21 15,1 21-15,-1-22 0,-21 1 0,21 0 16,-20-1-16,-1 1 0,-21 0 15,0-22-15,0 22 0,0-1 0,0 22 16,-21-21-16,-1 21 0,-20 0 0,21-1 16,-21 1-16,-1 21 15,1 0-15,0 0 0,-1 0 0,1 21 16,0 1-16,-1-1 0,1 21 0,21-21 16,-22 22-16,22-1 0,0 0 15,21 1-15,0-1 0,0 0 0,0 1 16,21-22-16,0 21 0,1-21 15,-1 0-15,21 1 0,0-1 0,-20 0 16,20-21-16,0 0 0,1 0 0,-1 0 16,21 0-16,-20-21 0,-1 21 15,0-21-15,22-1 0,-22-20 16,1 21-16,-1-21 0,0 20 0,1-20 0,-1 21 16,-21-21-16,21 20 15,-20-20-15,-1 21 0,-21 0 0,0 0 16,21 21-16,-21 21 31,-21 0-31,21 0 0,0 0 16,-21 22-16,21-22 0,-22 21 15,22-21-15,0 22 0,0-22 0,0 21 16,0-21-16,0 0 0,0 1 0,0-1 16,22 0-16,-1-21 0,0 0 15,0 0-15,21 0 0,-20 0 16,20 0-16,0 0 0,-21-21 0,22 21 0,-1-21 15,0-1-15,1 1 16,-1-21-16,0 21 0,1-22 0,-22 22 16,21-21-16,-21 0 0,1 20 15,-1-20-15,-21 21 0,0 0 0,21 0 16,-21-1-16,21 22 0,-21 22 31,-21-22-31,0 21 0,21 21 16,0-21-16,-21 0 0,21 22 0,-22-1 15,22-21-15,0 22 0,0-22 16,0 21-16,0-21 0,0 0 16,0 1-16,22-1 0,-1 0 0,0 0 15,0-21-15,21 0 0,1 21 16,-1-21-16,0 0 0,1 0 0,-1 0 16,22-21-16,-22 0 0,21 0 0,-20 0 15,20-1-15,-20 1 0,-1-21 16,0 0-16,-21 20 0,1-20 0,-1 0 15,-21-1-15,0 1 0,0 21 16,0-21-16,0 20 0,0 1 0,-21 0 16,-1 21-16,-20 0 0,21 0 0,0 0 15,0 0-15,-22 21 0,22 0 16,21 22-16,-21-22 0,21 21 16,0 1-16,0-1 0,0 0 0,0 1 15,0-1-15,0-21 0,21 21 16,0-20-16,22-1 0,-22 0 0,21 0 15,0 0-15,1 0 0,-1-21 0,0 0 16,22 0-16,-22 0 0,1 0 16,-1-21-16,0 21 0,1-21 0,-1 0 15,-21 0-15,21 0 0,-42-22 16,22 22-16,-22 0 0,0-21 0</inkml:trace>
  <inkml:trace contextRef="#ctx0" brushRef="#br0" timeOffset="19727.56">1397 6138 0,'0'0'0,"-21"22"0,0-22 0,-1 0 16,22 21-16,22 0 15,-1-21-15,21 21 16,22-21-16,-22 0 0,21 21 15,22-21-15,-21 21 0,20-21 16,1 0-16,0 0 0,-1 0 0,1 0 16,0 0-16,-1 0 0,1 0 15,0 0-15,-22 0 0,1 0 0,-1 0 16,1 0-16,-22-21 0,0 21 16,-21 0-16,22 0 0,-22-21 0,-21 0 15,-21 21 1,0 0-16,-1-21 15,-20 21-15,21 0 0,-21 0 16,-1-21-16,22 21 0,-21-22 16,21 22-16,-1 0 0,1 0 0,21-21 15,21 0 1,1 21-16,-1 0 0,21 0 16,0 0-16,1 0 0,-22 0 0,21 21 15,1 0-15,-22 1 0,21-1 16,-42 0-16,0 21 0,0 1 0,0-22 15,0 21-15,0 0 0,-21 1 16,0-1-16,0 0 0,-22 1 0,22-1 16,-21-21-16,21 22 0,-22-22 15,22 0-15,0 0 0,0 0 16,0-21-16</inkml:trace>
  <inkml:trace contextRef="#ctx0" brushRef="#br0" timeOffset="20740.49">5122 5948 0,'-21'-21'0,"42"42"0,-63-85 0,21 43 15,0 0-15,-1 0 0,22 0 0,-21 0 16,0 21-16,0 0 16,21 42-1,-21-21-15,21 21 0,-21 1 16,21 20-16,0-20 0,0-1 15,-22 21-15,1 1 0,21-22 0,-21 22 16,21-22-16,0 0 0,-21 22 16,21-43-16,0 21 0,0-20 0,0-1 15,0 0-15,21-21 16,0 0-16,0-21 16,1 0-16,-1-1 0,-21-20 15,21 21-15,0-21 0,0-1 0,0 1 16,1 0-16,-1-1 0,0 1 0,0 21 15,0-22-15,0 22 0,1 0 16,-1 0-16,0 21 0,0 0 16,0 0-16,-21 21 0,21 0 15,-21 0-15,0 1 0,22-1 16,-22 21-16,21-21 0,-21 22 0,0-22 16,0 21-16,21 0 0,0-20 0,-21 20 15,21-21-15,0 0 0,-21 0 16,22 1-16,-1-1 0,0-21 15,0 0-15,0 0 0,0 0 0,22 0 16,-22-21-16,0 21 0,21-22 16,-20-20-16,20 21 0,-21 0 0,21-22 15,-20 1-15,-1 21 0,21-21 0,-21-1 16,0 1-16,1 21 0,-22-22 16,21 1-16,-21 21 0,21 0 15,-21-22-15,0 22 0,0 0 16,0 42-1,0 0 1,0 22-16,0-22 0,0 0 16,-21 21-16,21-20 0,0 20 0,0 0 15,0-21-15,0 22 0,0-1 0,0-21 16,21 22-16,0-22 0,0 0 16,0 0-16,-21 0 0,43 0 0,-22-21 15,0 0-15,0 0 0,22 0 16,-1 0-16,-21-21 0,21 0 0,22 0 15,-22 0-15,1-22 0,-1 22 16,0-21-16,1 0 0,-1 20 16,0-20-16,1 0 0,-22-1 0,0 1 15,0 0-15,-21 21 0,0-22 16,0 22-16,-21 0 0,0 0 0,-22 21 16,22 0-16,-21 0 0,21 21 0,-22 0 15,1 0-15,21 0 0,-21 22 16,20-22-16,1 21 0,0 1 0,21-1 15,0-21-15,0 21 0,0 1 16,21-22-16,0 0 0,22 21 0,-22-20 16,21-1-16,1 0 0,-1-21 0,21 21 15,-20-21-15,20 0 0,1 0 16,-1 0-16,-20 0 0,20-21 16,-21 0-16,1 21 0,20-21 0</inkml:trace>
  <inkml:trace contextRef="#ctx0" brushRef="#br0" timeOffset="22072.39">9737 5927 0,'0'0'0,"21"-21"0,0-22 0,-21 22 0,21 0 16,0-21-16,0 20 0,-21-20 0,0 21 15,22-21-15,-22 20 0,0-20 16,0 21-16,0 0 0,-22 0 0,-20-22 16,21 22-16,0 0 0,-22 21 0,22 0 15,-21 0-15,21 0 0,0 0 0,-22 0 16,22 21-16,-21 0 0,21 0 0,-1 22 16,-20-1-16,21 0 0,0 22 0,0-1 15,-1-20-15,1 20 0,0 1 0,0-1 16,0 1-16,0-1 0,21 1 0,0-22 15,0 85-15,0-85 0,21 1 0,0-1 16,0 0-16,21-20 0,-20 20 0,20-21 16,0 0-16,1-21 0,-1 21 0,0-21 15,22 0-15,-22 0 0,22 0 0,-22 0 16,21-21-16,1 21 0,-22-21 16,22 0-16,-22-21 0,64-1 0,-64 1 15,1 0-15,-1 20 0,0-20 0,-21 21 16,1-21-16,-1 20 0,0 1 0,-21-21 15,0 21-15,0 0 0,0-22 0,0 22 16,-21 0-16,0 0 0,-1 21 0,1-21 16,0 21-16,-21 0 0,21 0 0,-64 21 15,64-21-15,-22 21 0,1 0 0,0 21 16,21-20-16,-22-1 0,22 21 0,-21-21 16,21 22-16,-1-1 0,1-21 0,21 21 15,0-20-15,0 20 0,0-21 0,0 0 16,0 0-16,0 1 0,21-22 15,22 21-15,-22-21 0,21 0 0,-21 0 16,22 0-16,-1-21 0,-21 21 0,22-22 16,-1 1-16,0 0 0,-21 0 0,22-21 15,-1 20-15,-21 1 0,0 0 0,22-21 16,-43 21-16,21-1 0,0 1 0,-21-21 16,0 0-16,0 20 0,0 1 15,0 42 1,0 1-1,0-1-15,0 0 0,0 0 16,0 0-16,0 0 0,0 1 0,0-1 16,0 0-16,0 21 0,0-21 0,0 1 15,21-1-15,-21 0 0,21-21 0,1 0 16,-1 0-16,0 0 0,0 0 0,21 0 16,-20 0-16,20 0 0,-21-21 0,21 0 15,1-1-15,-22 1 0,21 0 0,1 0 16,-1 0-16,-21 0 0,21-1 0,-20-20 15,20 21-15,0-43 0,-42 43 0,0 0 16,0 0-16,21 0 0,-21-22 0,0 22 16,0 0-16,0 42 31,0 0-31,-21 1 16,21-1-16,-21 0 0,21 0 0,0 0 15,0 0-15,-21 1 0,21-1 0,0 0 16,-21-21-16,21 21 0,0 21 0,0-20 15,0-1-15,-21-21 16,21 21-16,0-42 31,21 21-31,-21-21 0,21-1 16,0 22-16,-21-21 0,21 0 0,0 0 16,1-21-16,-22 20 0,21 1 0,0 0 15,0-21-15,0-1 0,0 22 16,1 21-16,-1-21 0,0 21 15,0 0-15,-21 21 16,21 0-16,-21 1 0,0-1 16,0 0-16,0 21 0,0-21 0,0 1 15,0 20-15,21-21 0,-21 0 0,0 0 16,22 22-16,-22-22 0,21 0 0,0 0 16,0 0-16,21 1 0,1-22 0,-22 21 15,21-21-15,-21 0 0,22 0 0,-1 0 16,0 0-16,-20-21 0,20-1 0,-21 22 15,21-21-15,-20 0 0,-1 0 0,0 21 16,0-21-16,-21 0 0,0-1 16,0 1-16,0 0 0,0 0 0,0 0 15</inkml:trace>
  <inkml:trace contextRef="#ctx0" brushRef="#br0" timeOffset="23407.96">13589 6011 0,'0'0'16,"-21"0"-16,0 0 0,-1 22 0,1-22 0,42-22 31,1 1-31,-1 21 16,0-21-16,0 0 0,0-21 0,22 20 16,-22 1-16,21-21 0,0 0 0,1-1 15,-1 1-15,0 0 0,1-1 16,-22 1-16,21-22 0,-21 22 0,22 0 15,-22-1-15,-21 1 0,21 0 0,-21 21 16,0-22-16,21 22 0,-21 0 0,0 0 16,-21 21-1,0 42-15,-21 0 0,20 1 0,1-1 16,0 0-16,0 22 0,0-1 0,0-20 16,-1 20-16,1 1 0,0-1 0,0 1 15,21-1-15,-21 1 0,21-22 0,-21 0 16,21 22-16,-22-22 0,22-21 15,0 22-15,0-1 0,0-21 0,0 22 0,0-22 16,0 0-16,0 0 0,0 0 16,0 0-16,-21-21 15,0 0-15,0 0 16,21-21-16,-21 0 0,0 0 0,-1 0 16,22 0-16,-21-1 0,0 1 0,0 0 15,0 0-15,0 21 0,-1-21 0,1 0 16,0-1-16,0 22 15,0 0-15,21 22 16,0-1-16,0 0 16,21 0-16,0-21 0,0 21 0,0 0 15,1-21-15,-1 22 0,0-1 0,0-21 16,0 0-16,22 21 0,-22-21 0,21 0 16,0 0-16,1 0 0,-1 0 15,22 0-15,-22-21 0,0 21 0,22-21 16,20-22-16,-41 43 0,-22-21 0,21 0 15,-21 0-15,22 0 0,-43-1 0,21 1 16,-21 0-16,21-21 0,-21 21 0,0-1 16,0 1-16,0 0 0,0 0 15,0 0-15,0 42 16,-21 0 0,21 0-16,-21 0 0,21 1 15,0-1-15,-21 0 0,21 0 0,-22 0 0,22 0 16,-21 22-16,21-22 0,0 0 0,0 0 15,0 0-15,21-21 32,1 0-17,-1 0-15,0-21 0,0 21 0,0-21 16,0 0-16,1 0 0,-1 0 0,0-1 16,21-20-16,-21 21 0,1 0 0,-1-22 15,-21 22-15,21 0 0,0 0 0,0 0 16,0 21-16,-21 21 31,0 0-31,0 0 0,0 22 16,0-22-16,0 0 0,0 0 0,0 0 15,-21 0-15,21 1 0,0-1 16,0 21-16,0-21 0,0 0 0,0 1 16,21-22-16,-21 21 0,22-21 0,20 0 15,-21 0-15,21 0 0,-20 0 0,20 0 16,0 0-16,1-21 0,-1 21 0,21-22 15,-20 1-15,-1 0 0,0 21 0,1-21 16,-1 0-16,-21-22 0,22 22 0,-1-21 16,-21 21-16,-21 0 0,0-22 15,0 22-15,0 0 0,0 0 0,-21 0 16,0 21-16,0 0 0,-1 0 0,1 0 16,0 0-16,0 21 0,0-21 15,0 21-15,-1 0 0,1 0 0,0 0 16,21 1-16,-21-1 0,21 0 0,0 0 15,0 0-15,0 0 0,21 1 16,0-1-16,0 0 0,1 0 0,-22 0 16,0 0-16,0 1 15,0-1-15,0 0 16,-22-21-16,1 0 0,0 0 0,0 21 16,0-21-16,0 0 0,-1 0 15,1 0-15,0-21 16,21 0-16,0 0 0,0-1 0,0 1 15,42 0-15</inkml:trace>
  <inkml:trace contextRef="#ctx0" brushRef="#br0" timeOffset="23779.75">15769 5419 0,'0'0'0,"21"-21"0,-21-1 15,0 1-15,0 0 0,0 0 0,-21 21 16,0 0-1,0 21-15,0 0 0,-1 0 0,1 22 16,0-1-16,21 0 0,-21 1 16,0 20-16,0 1 0,21-1 0,0 1 0,-22-1 15,1 1-15,21-1 0,-21 85 16,21-84-16,0 21 0,-21-1 0,21 1 16,-21 0-16,21-1 0,-21 1 0,21 0 15,-22-1-15,1 22 0,0 0 0,0-21 16,0 20-16,-22 1 0,22-21 0,-21 21 15,21-22-15,-22 1 0,-20 84 0,42-84 16,0 0-16,-1-22 0,-20-20 16,42 20-16,-21-21 0,21 1 0,0-22 15,0 0-15,0-42 16,21-21 0,-21 20-16,21 1 0,22-63 0,-22 20 15,0 22-15,0-22 0,21 22 0,-20-22 16,-1 1-16,0-22 0,0 22 0,21-22 15,-20 22-15</inkml:trace>
  <inkml:trace contextRef="#ctx0" brushRef="#br0" timeOffset="24080.09">15409 6265 0,'0'0'0,"0"-42"0,-21 0 0,21-1 16,0 1-16,0 21 0,0 0 0,0 0 15,0-1-15,0 1 0,21 0 0,0 0 16,-21 0-16,43 0 0,-22 21 15,0-22-15,21 1 0,-20 21 0,20 0 16,0 0-16,-21 0 0,22 0 0,-1 0 16,-21 0-16,0 21 0,1 1 0,-1-1 15,-21 0-15,0 0 0,0 0 0,0 0 16,0 1-16,-21-1 0,-1 0 0,-20 0 16,21 21-16,-21-20 0,-22 20 15,22-42-15,21 21 0,-22 0 0,22-21 0,0 21 16,0-21-16,0 22 0,-1-22 15,44 0 1,-1-22-16,-21 1 16,21 21-16,0-21 0,21 0 15,-20 0-15,-1 21 0</inkml:trace>
  <inkml:trace contextRef="#ctx0" brushRef="#br0" timeOffset="24425.89">15960 6054 0,'21'0'16,"0"0"-16,0 0 0,0 0 16,0 0-16,1 0 0,20 0 15,-21-21-15,0 21 0,0-22 0,22 1 16,-22 21-16,0-21 0,21 0 0,-20 0 16,20 0-16,-21-1 0,0 1 15,0 0-15,1 0 0,-22 0 0,0 0 16,0-1-16,-22 22 15,1 0-15,0 0 0,0 0 0,0 0 16,-22 22-16,22-22 0,0 21 0,-21 0 16,21 21-16,-1-21 0,1 1 0,0 20 15,0-21-15,21 0 0,0 22 0,0-22 16,0 0-16,0 0 0,0 0 0,0 0 16,0 1-16,21-1 0,0 0 15,0 0-15,1-21 0,-1 0 16,0 0-16,0 0 0,21 0 0,-20 0 0,-1 0 15,21 0-15,-21-21 0,0 21 16,22-21-16,-22 0 0</inkml:trace>
  <inkml:trace contextRef="#ctx0" brushRef="#br0" timeOffset="24984.57">17018 5842 0,'0'0'15,"0"-21"-15,0-21 16,0 20-16,-21 22 0,0 0 15,-1 0-15,1 0 16,0 22-16,0-1 0,21 0 0,-21 0 16,0 0-16,21 0 0,-22 1 0,1 20 0,21-21 15,-21 21-15,21-20 0,0 20 16,-21-21-16,21 21 0,0-20 0,0-1 16,0 21-16,0-21 0,0 0 0,0 1 15,21-1-15,0-21 0,-21 21 0,21-21 16,1 0-16,-1 0 0,0 0 0,21 0 15,-21 0-15,1 0 0,-1-21 0,21 0 16,22-1-16,-43 1 0,21 0 0,-21 0 16,22 0-16,-22 0 0,0-22 0,0 22 15,0-21-15,22-1 0,-22 1 16,0-21-16,0 20 0,0-20 0,0 20 16,1-20-16,-1-1 0,0 22 0,0-21 15,0 20-15,-21 1 0,0 0 0,21-1 16,-21 22-16,22 0 0,-22 0 0,0 0 15,-22 21 1,1 21-16,0 0 0,21 0 16,-21 0-16,0 0 0,0 1 0,21 20 15,-22 0-15,1 1 0,21 20 0,0-21 16,0 1-16,-21 20 0,21-20 0,0 20 16,-21-21-16,21 1 0,0-1 0,0 0 15,0 1-15,0-1 0,0-21 16,21 43-16,0-43 0,-21 0 0,21-21 0,1 21 15,-1 0-15,0-21 0,0 0 16,0 0-16,0 0 0,1 0 0,-1 0 16,0 0-16,0 0 0,0-21 0,0 0 15,1 21-15,-1-21 0,0 0 0,0 0 16,0-1-16,0 1 0,1 0 0,-1 0 16,-21 0-16</inkml:trace>
  <inkml:trace contextRef="#ctx0" brushRef="#br0" timeOffset="25240.42">17484 5673 0,'0'0'0,"21"0"32,0 0-17,21 0-15,-21 0 0,1 0 0,20 0 16,-21-21-16,21 21 0,1 0 0,-22 0 15,21 0-15,1-22 0,-22 22 0,21 0 16,-21 0-16,0 0 0,1 0 0,-1 0 16,0 0-16,-21-21 0,-21 21 47,0 0-47,-1 0 0,1 0 0</inkml:trace>
  <inkml:trace contextRef="#ctx0" brushRef="#br0" timeOffset="26307.34">1016 8911 0,'-21'0'16,"42"21"46,0-21-62,21 0 0,1 0 16,-1 0-16,22 0 0,-1 0 0,1 0 16,20 0-16,-20 0 0,20 0 0,-20 0 15,21 0-15,-22 0 0,1 0 0,20 0 16,-20 0-16,20 0 0,-20 0 0,-1-21 15,22 21-15,-21 0 0,20 0 0,-20 0 16,-1 0-16,22 0 0,-22-21 0,1 21 16,-1 0-16,1 0 0,-1 0 0,1 0 15,-22-21-15,22 21 0,-22 0 0,0 0 16,1 0-16,-22 0 0,42 0 16,-41 0-16,-1 0 0,0 0 0,-21-21 15,0 0 1,0-1-1,-21 22-15,0 0 0,-1-21 0,-20 0 16,21 21-16,0-21 0,0 21 16</inkml:trace>
  <inkml:trace contextRef="#ctx0" brushRef="#br0" timeOffset="26824.05">2773 8488 0,'0'0'0,"0"-21"0,-21 21 0,-1 0 0,1 0 16,42 0 31,1 21-47,-1-21 16,0 21-16,0 0 0,0-21 0,22 21 15,-22-21-15,42 43 0,-42-43 0,22 21 16,-22-21-16,21 0 0,1 21 0,-1-21 15,-21 0-15,21 0 0,1 21 0,-1-21 16,0 0-16,1 0 0,-22 0 16,21 0-16,-21 21 0,1-21 0,-1 0 15,0 0-15,0 0 0,0 0 0,-21 22 16,0-1 15,0 0-31,-21-21 0,0 21 16,0 0-16,-22 0 0,22 1 0,-21-1 15,0 0-15,-1 0 0,1 21 0,0-20 16,-22 20-16,-21 43 0,22-43 0,21-21 16,-1 21-16,1 1 0,0-1 15,-1 0-15,1-20 0,0 20 0,-1 0 0,22-21 16,-21 22-16,21-22 0,-1 21 0,-20-21 16,21 1-16,21-1 0,-21 0 15,0 0-15,21 0 16,21-42 31,0 0-47,0 0 0,0 0 15</inkml:trace>
  <inkml:trace contextRef="#ctx0" brushRef="#br0" timeOffset="29024.32">6096 8827 0,'0'0'0,"0"21"0,0 0 0,0 0 16,0 0-1,21-21 17,0 0-32,0 0 0,1 0 0,-1-21 15,0 21-15,21-21 0,1 0 0,-1 0 16,85-64 0,-64 64-16,-20-22 0,20 22 0,-20-21 15,20 0-15,-21 20 0,1-20 0,-1 0 16,0 21-16,1-22 0,-1-41 0,-21 41 15,0 1-15,-21 0 0,22 20 0,-22-20 16,0 0-16,0-1 0,0 1 0,0 21 16,0-21-16,-22 20 0,22 1 0,-21 0 15,0 0-15,0 21 0,0-21 16,0 21-16,-1 0 0,1 21 16,-21-21-16,21 21 0,0 21 0,-22-20 15,22 20-15,-21 21 0,21 1 0,-22-1 16,22 1-16,-21-1 0,21 22 15,-1 0-15,-20-1 0,21 22 0,0-21 16,0 21-16,-1 0 0,1-1 0,0-20 16,0 21-16,21 0 0,-42 105 0,20-105 15,1 21-15,0-21 0,0 0 0,0 0 16,0 0-16,-1-1 0,1-20 0,21 21 16,-21-21-16,0-1 0,21 1 0,-21 0 15,21-1-15,0-20 0,0-1 0,0 1 16,0-1-16,0 1 0,21-22 0,0 0 15,0 22-15,0-22 0,1-42 0,-1 21 16,0-21-16,0 0 16,0-21-16,0 0 0,1-21 0,20-1 15,-21 1-15,0-21 0,22 20 0,-1-20 16,-21-22-16,21 22 0,1-1 0,-22-21 16,21 1-16,-21-1 0,43-84 0,-64 84 15,0 0-15,0 1 0,0-1 0,-21 22 16,0-22-16,-1 21 0,-20-20 0,0 20 15,-1 1-15,-20-1 0,21 22 0,-22-22 16,22 22-16,-22 0 0,22-1 0,-22 22 16,22 0-16,0-21 0,-22 42 0,22-21 15,21-1-15,-22 22 0,1 0 0,21 0 16,0 0-16,0 0 0,-1 0 16,65 0-1,-1 0 1,-21-21-16,22 21 0,-1-21 0,0 0 15,1 0-15,20 0 0,1-1 0,-1-20 16,1 21-16,-1-21 0,1-1 0,20 1 16,-20 0-16,20-1 0,-20 1 0,-1 0 15,1-1-15,-22 1 0,1 0 0,-1 20 16,0-20-16,-21 21 0,1 0 16,-1 0-16,0 21 0,-21-22 0,21 22 15,-21 22 1,0-1-1,0 0-15,0 0 0,0 0 0,-21 43 16,21-43-16,0 21 0,0-21 0,0 22 16,0-22-16,0 0 0,0 0 0,0 0 15,0 1-15,0-1 0,0 0 0,0 0 16,21-21 0,-21-21-1,0 0-15,0 0 0,0-1 16,0 1-16,21 0 0,-21-21 0</inkml:trace>
  <inkml:trace contextRef="#ctx0" brushRef="#br0" timeOffset="29192.23">7239 8340 0,'0'-21'16,"21"21"30,0 0-46,0 0 16,1 0-16,-1 21 0,0-21 16,0 0-16,0 0 0</inkml:trace>
  <inkml:trace contextRef="#ctx0" brushRef="#br0" timeOffset="30091.46">7810 8573 0,'0'0'0,"0"21"0,0 0 0,0 21 16,0-21-16,0 22 0,-21-1 0,21-21 16,0 22-16,-21-22 0,0 21 0,21-21 15,-21 0-15,21 1 0,-21-1 0,-1 0 16,22 0-16,0-42 31,0 0-31,0 0 0,22-1 0,-22 1 16,21-21-16,0 21 0,0-22 15,0 22-15,0-21 0,1 0 0,-1 20 16,21-20-16,-21 21 0,0 0 0,1 0 16,-1-1-16,0 22 0,0 0 0,0-21 15,0 21-15,1 21 16,-22 1-16,0-1 0,0 0 16,21 0-16,-21 43 0,0-43 0,0 21 15,0-21-15,0 22 0,0-22 0,0 21 16,21-21-16,-21 0 0,0 22 0,21-22 15,-21 0-15,21-21 0,0 21 0,-21 0 16,22-21-16,-1 0 0,21 0 0,-21 0 16,0 0-16,22 0 0,-1-21 15,0 0-15,1 0 0,-1 0 0,43-22 16,-22 22-16,-20 0 0,-1-21 16,0 21-16,22-43 0,-43 22 0,21 21 15,-42-1-15,0-20 0,21 21 0,-21 0 16,0 0-16,0-1 0,-21 1 0,21 0 15,-21 0-15,0 21 0,-21 0 0,20 0 16,1 0-16,0 0 0,-21 0 0,21 0 16,-1 0-16,-20 21 0,21 0 0,0 0 15,-22 1-15,22 20 0,0-21 16,-21 21-16,21-20 0,-1 20 0,1-21 0,0 21 16,21 22-16,0-43 0,0 0 15,0 22-15,0-22 0,0 0 16,21 0-16,0-21 0,1 0 0,-1 0 15,0 0-15,0 0 0,21 0 16,-20 0-16,-1-21 0,21 0 0,-21 0 16,22-1-16,-22 1 0,0 0 0,21 0 15,-21-21-15,1 20 0,20 1 0,-21-21 16,0 0-16,0 20 0,1-20 0,-1-43 16,0 43-16,-21 0 0,21-1 0,-21-20 15,0 21-15,21-22 0,-21 22 16,0-22-16,0 22 0,21 0 0,-21-1 15,22 1-15,-22 0 0,0 20 0,0-20 16,0 21-16,0 0 0,0 42 31,0 0-31,0 21 0,0 1 0,0-1 16,-22 0-16,22 1 0,0 20 0,-21 1 16,21-1-16,0 43 0,0-42 0,0-1 15,0-21-15,-21 22 0,21-22 0,0 22 16,0-22-16,0 0 0,0-20 0,0 20 15,0-21-15,21 0 0,0 0 16,-21 1-16,22-1 0,-1-21 0,0 0 16,21 0-16,-21 0 0,1 0 0,20 0 15,-21-21-15,21-1 0,1 1 0,20-42 16</inkml:trace>
  <inkml:trace contextRef="#ctx0" brushRef="#br0" timeOffset="32944.53">10223 8319 0,'0'0'0,"-42"21"0,21-21 0,0 0 0,0 21 16,-1-21-16,22 21 0,22-21 31,-1 0-31,0 0 0,0 0 15,0 0-15,22-21 0,-22 21 0,21-21 16,0 0-16,1-1 0,-22 1 0,21 0 16,1 0-16,-1 0 0,0 0 0,-21-1 15,22 1-15,-22 0 0,0 0 0,0 0 16,-21 0-16,0-1 0,0 1 0,0 0 16,-21 0-16,0 21 0,0-21 0,0 21 15,-22 0-15,22 0 0,-64 0 0,43 0 16,0 0-16,-1 21 0,22 0 0,-21 0 15,0 22-15,-1-22 0,22 21 0,-21 0 16,21 1-16,-1-1 0,1 0 0,0 1 16,21-1-16,0-21 0,0 22 15,0-1-15,0-21 0,0 21 0,21-20 16,0-1-16,22 0 0,-22 0 0,0 0 16,21 0-16,-20-21 0,20 0 0,-21 0 15,21 0-15,1 0 0,-22 0 0,42-21 16,-41 21-16,-1 0 0,0-21 0,0 21 15,-21-21-15,-21 21 16,0 0 0,-22 0-16,22 0 0,0 0 0,-21 0 15,21 21-15,-22-21 0,22 21 0,-21 0 16,21 1-16,-22 20 0,22-21 16,-21 21-16,21 1 0,-1-22 0,1 21 15,21 43-15,0-43 0,-21 1 0,21-22 16,0 21-16,0-21 0,21 0 0,-21 1 15,21-1-15,1 0 0,-1 0 0,21-21 16,-21 0-16,0 0 0,22 0 0,-1 0 16,-21 0-16,22-21 0,-1 21 0,0-21 15,1 0-15,-1-22 0,21 22 0,-20-21 16,20 21-16,1-43 0,-1 22 0,1-1 16,42-62-16,-64 41 0,21 22 0,-20-22 15,-1 1-15,-21-1 0,22 1 0,-22-1 16,0-20-16,0 20 0,21 1 0,-42-22 15,22 21-15,-1 1 0,0-1 16,-21 22-16,0-21 0,0 20 0,21 22 16,-21-21-16,0 21 0,0-1 0,0 44 31,0-1-31,-21 42 0,0-20 0,21-1 16,-21 21-16,-1 1 0,1-1 0,0 1 15,0-1-15,-21 1 0,20 21 16,1-22-16,0 1 0,0 20 0,21-20 0,0-1 15,0 22-15,0-22 0,0 1 0,0-22 16,0 22-16,0-22 0,21 0 16,0-20-16,0 20 0,1-21 0,-1 0 15,21 0-15,22-21 0,-43 0 0,21 0 16,0 0-16,1 0 0,-1 0 0,0 0 16,1-21-16,-1 0 0,0-21 0,22 21 15,-22-22-15,1 22 0,-1-21 0,0-1 16,1 22-16,-1-21 0,0 0 0,-21-1 15,1 22-15,-1-21 0,-21 21 16,0-1-16,0-20 0,0 21 0,0 0 0,-21 0 16,-1 21-16,1 0 0,0 0 0,-21 0 15,21 0-15,-22 21 0,22 0 0,-21 0 16,21 0-16,-1 0 0,-20 22 0,21-22 16,0 21-16,0 1 0,-1-22 15,22 21-15,0-21 0,0 22 0,0-22 16,0 0-16,0 21 0,0-21 0,22 1 15,-1-1-15,0-21 0,0 0 0,0 21 16,22-21-16,-22 0 0,0 0 0,21 0 16,1-21-16,-1 21 0,-21-21 0,21-1 15,1 1-15,-1 0 0,0 0 0,1 0 16,-1-22-16,0 22 0,-20 0 0,20-21 16,-21 21-16,21-43 0,-20 22 0,-1 21 15,-21-1-15,0-20 0,0 21 16,0 0-16,-21 42 31,-1 0-31,22 0 16,-21 0-16,21 1 0,0-1 0,-21 21 15,0 0-15,21 1 0,0-22 0,0 0 16,0 0-16,0 0 0,0 1 0,0-1 16,0 0-16,0 0 0,0 0 15,0 0 1,0-42-1,0 0 1,21-21-16,-21 21 0,0-1 16,21 1-16,-21-21 0,21 21 0,1-22 15,-22 22-15,0-21 0,21 21 0,0-22 16,0 22-16,-21 0 0,21 0 0,-21 0 16,21 0-16,1 21 0,-1 0 15,0 0 1,-21 21-16,21 0 0,0 0 0,-21 0 15,0 0-15,0 1 0,0-1 0,21 0 16,-21 21-16,0-21 0,22 1 0,-22-1 16,0 0-16,0 0 0,21 0 0,0 0 15,-21 1-15,21-1 0,0-21 0,-21 21 16,21-21-16,1 0 0,-1 0 16,0 0-16,42 0 0,-41 0 0,-1-21 15,21 0-15,-21-1 0,22 22 0,-22-21 16,21-21-16,-21 21 0,0 0 0,22-1 15,-22-20-15,0 21 0,0 0 0,-21 0 16,21-1-16,1-20 0,-1 21 16,-21 0-16,0 0 15,0 42 1,-21 0-16,21 0 16,-22 0-16,1 0 0,0 22 15,21-22-15,0 0 0,0 0 16,-21 0-16,21 22 0,0-22 0,0 0 15,0 0-15,0 0 0,0 22 0,0-22 16,21 0-16,-21 0 0,21 0 0,0-21 16,1 22-16,-1-22 0,21 0 0,-21 0 15,0 0-15,22 0 0,-1 0 0,0 0 16,-20 0-16,20 0 0,0 0 0,1-22 16,-1 22-16,0-21 0,22-21 0,-22 21 15,-21 0-15,0-1 0,1 1 0,20-21 16,-42 21-16,21 0 0,-21-22 15,0 22-15,0 0 0,0-21 0,0 20 16,0 1-16,-21 21 0,0-21 0,0 21 16,-1 0-16,1 0 0,-21 0 15,21 0-15,0 0 0,-1 0 0,1 21 16,0 0-16,21 1 0,0-1 0,-21 0 16,21 0-16,-21 0 0,21 0 0,0 22 15,0-22-15,0 0 0,0 21 0,0-20 16,0-1-16,0 0 0,21 0 0,0 21 15,0-42-15,0 22 0,1-22 0,-1 0 16,21 0-16,-21 0 0,0 0 0,22 0 16,-1 0-16,-21 0 0,22 0 0,-1-22 15,-21 22-15,21-21 0,1 0 0,-22 0 16,21 0-16,-21 0 0,22-1 16,20-41-16,-42 21 0,1 20 0,-1-20 15,0 21-15,0-21 0,0 20 0,-21-20 16,0 21-16,0 0 15,0 42 1,-21 0-16,21 0 16,-21 0-16,0 1 0,0 20 0,21-21 15,0 0-15,-22 0 0,1 22 0,21-22 16,-21 0-16,21 0 0,0 0 0,0 1 16,-21-1-16,21 0 0,0 0 0,0 0 15,-21-21-15,42 0 31,0-21-31,0 0 16,-21 0-16,21 0 0,1-1 0,-1 1 16,0 0-16,0 0 0,0-21 0,0 20 15,1 1-15,-1-21 0,-21 21 16,21 0-16,42-22 0,-41 22 0,-1 21 16,0 0-16,0 0 15,-21 21-15,0 0 16,0 1-16,0-1 0,0 0 15,0 0-15,0 0 0,0 0 0,0 22 16,0-1-16,0-21 0,0 0 16,21 1-16,0-1 0,1 0 15,-1-21-15,0 0 0,0 21 0,0-21 16,0 0-16,1 0 0,-1 0 0,21 0 16,-21 0-16,0 0 0,1-21 0,20 21 15,0-42-15,1 20 0,-22-20 0,0 21 16,0-21-16,0 20 0,0-20 15,1-21-15,-1 20 0,0 1 0,0-64 16,0 43-16,0-1 0,1-84 16,-1 84-16,0-20 0,0 20 15,0 1-15,-21 20 0,0 1 0,21 0 16,-21 21-16,0-1 0,0 1 0,-21 21 16,0 21-16,21 1 15,-21-1-15,0 0 0,0 21 0,-1 1 16,1-1-16,0 21 0,21-20 15,0 63-15,-21-43 0,21-21 0,0 22 16,-21-22-16,21 1 0,0 20 0,0-21 16,0 1-16,0-1 0,0 43 0,0-43 15,0-21-15,0 22 0,21-22 0,0 21 16,0-21-16,0 0 0,1 1 16,-1-22-16,0 0 0,0 0 0,0 0 15,0 0-15,1 0 0,-1 0 16,0 0-16,21 0 0,-21-22 0,1 22 15,-1-21-15,0 0 0,21 0 0,-21 0 16,1 0-16,-1-1 0,0 1 0,-21 0 16,21-42-16,-21 41 0</inkml:trace>
  <inkml:trace contextRef="#ctx0" brushRef="#br0" timeOffset="33215.37">15325 8467 0,'0'0'0,"-22"21"0,1-21 0,42 0 15,22 0 1,-22 0-16,21 0 0,1-21 0,-1 21 16,0-21-16,22 21 0,-22-22 0,0 1 15,22 0-15,-22 21 0,1-21 0,-1 0 16,21 0-16,-20 21 0,-1-22 0,0 22 15,1-21-15,-1 21 0,0 0 0,-20 0 16,-1-21-16,21 21 0,-63 0 31,-21 0-31,20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EFDA-242B-46E7-82B9-7020DD72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815E3-D184-4AB1-B513-01833B7A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358D-BFDB-4707-99D3-3439A9C8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B705-DE47-4DB6-BC8E-2E4AFC6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229B-8308-4838-94EB-A21A3A5F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6488-0A1C-4024-82FC-702AB384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1AC89-1A71-4FCB-85C9-00C392AFA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7179-FE74-4598-A67B-CC7908E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7E13-E20F-4384-8B06-93F51404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E5B9-7A80-4BD0-9163-AD80BEAE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B81E6-A2B8-4A7F-ADDC-64E421D9E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1B38-51C1-4EB8-B121-A0DFA157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FBC8-9018-4F13-9174-808738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CBBD-F1C2-4D55-8AB7-F33AE593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5B1D-535C-495A-967C-EA0EB9F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2E59-9658-4218-AA09-DAA8F968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871-5AAC-4DFB-966A-72956A4E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636-E179-4936-9B09-C4B43F56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1906-AE3E-41F2-BF40-68278C32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DF45-E79B-4CB3-AAD2-6A97D1D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0A7-CC29-4165-BF35-3FD1D6A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6050-23F4-4581-9022-BE032C4A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68D6-F1B9-405C-AEF7-DABC02EB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9F26-C375-4E3E-93DD-7E83660D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0896-AE33-4AE7-8615-06600B08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4D9D-E1C9-4280-8FC0-A03931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6FBD-130E-430B-AB6B-02B0EE63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8B6C2-47FA-43A5-A148-F0166895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82ABE-00C6-48FC-B2F3-383E1C2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1E90-D770-49B3-BF35-6C6CD9C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73CF-F993-4BF1-B882-5902424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6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BB55-09F1-4135-B13C-3536F34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FFBA-A8BC-4A89-A9CC-36F1F456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33D1-108E-4D4A-9A70-74FA75B3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4FDA9-6BD6-466F-82B9-375A06D1C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FE939-AEB2-4DAD-BF7E-99AEE1322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6DED7-EA02-4BB1-A8DB-CBE89587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2823-B41D-463C-A9FD-973B21B7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BE8D6-7C72-4BA2-AC00-8D0F01C1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5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A12-5229-46B1-A5A9-043276F3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67648-40C2-4F71-B4CC-02FA68E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9217-B3E8-4616-86D8-2A9CCB74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6AB6A-44EC-433A-ABE6-67B9BB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9A308-13D8-47B4-B0DE-6578BCA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F792-0F7B-4008-B5DE-FD9DBE93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64E1-62C0-4DA5-8010-FF4DB53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3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412F-D99C-43B7-B3A0-88741FD2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B3BA-C041-4574-BA92-65485946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0BA71-DA21-48B9-BC04-F0DF2796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6213F-A299-4494-A30D-D773524E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BB58-54E8-44D3-A1B2-53506757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ABEF-8C04-42CE-933A-0F45C676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AF01-EF19-4D04-BF08-91646DBE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0DF46-8E5D-4DA1-9C7E-DEC0D938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6D35-451E-48A6-A567-5A6C4DA8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309F-EBA2-414B-96AC-4F21842B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CA14-8CF4-43C4-90B2-766679E5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2576-AD64-4FE9-841C-1B55992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6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88D9-42ED-4745-980C-003AC753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21E3-3587-4315-B49B-B0299137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6E1A-5586-483B-9F0E-BEC868DAB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34B5-FD15-46EC-A0F5-7A97BB0EF6C1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AB11-2388-44B4-BCEF-FC9BB7005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C585-BB15-4E8B-888A-EC478C77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06E-3933-4929-B84A-0F275778E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1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C7E8A-9F6F-4423-AFC5-945C4EA23A33}"/>
                  </a:ext>
                </a:extLst>
              </p14:cNvPr>
              <p14:cNvContentPartPr/>
              <p14:nvPr/>
            </p14:nvContentPartPr>
            <p14:xfrm>
              <a:off x="403920" y="137160"/>
              <a:ext cx="592848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C7E8A-9F6F-4423-AFC5-945C4EA23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27800"/>
                <a:ext cx="5947200" cy="29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488274-1E10-4FA0-9E8A-DC7D9E20EABF}"/>
                  </a:ext>
                </a:extLst>
              </p14:cNvPr>
              <p14:cNvContentPartPr/>
              <p14:nvPr/>
            </p14:nvContentPartPr>
            <p14:xfrm>
              <a:off x="152280" y="2362320"/>
              <a:ext cx="11262960" cy="426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488274-1E10-4FA0-9E8A-DC7D9E20EA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2352960"/>
                <a:ext cx="1128168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27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146FC-ACB1-4008-BDD9-D967C7F5BFB8}"/>
                  </a:ext>
                </a:extLst>
              </p14:cNvPr>
              <p14:cNvContentPartPr/>
              <p14:nvPr/>
            </p14:nvContentPartPr>
            <p14:xfrm>
              <a:off x="2004120" y="243720"/>
              <a:ext cx="5791320" cy="36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146FC-ACB1-4008-BDD9-D967C7F5B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760" y="234360"/>
                <a:ext cx="5810040" cy="36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39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DE74E-05B4-46DA-9AEA-DEA7D2A85A34}"/>
                  </a:ext>
                </a:extLst>
              </p14:cNvPr>
              <p14:cNvContentPartPr/>
              <p14:nvPr/>
            </p14:nvContentPartPr>
            <p14:xfrm>
              <a:off x="792360" y="274320"/>
              <a:ext cx="8504280" cy="40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DE74E-05B4-46DA-9AEA-DEA7D2A85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64960"/>
                <a:ext cx="852300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4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9B61D6-2C48-4B44-A2FC-5A0D02D068C4}"/>
                  </a:ext>
                </a:extLst>
              </p14:cNvPr>
              <p14:cNvContentPartPr/>
              <p14:nvPr/>
            </p14:nvContentPartPr>
            <p14:xfrm>
              <a:off x="1988640" y="571680"/>
              <a:ext cx="9068400" cy="505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9B61D6-2C48-4B44-A2FC-5A0D02D06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80" y="562320"/>
                <a:ext cx="9087120" cy="50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7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3170A-12B1-4576-88B6-9C6AE299B40C}"/>
                  </a:ext>
                </a:extLst>
              </p14:cNvPr>
              <p14:cNvContentPartPr/>
              <p14:nvPr/>
            </p14:nvContentPartPr>
            <p14:xfrm>
              <a:off x="114120" y="7560"/>
              <a:ext cx="564696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3170A-12B1-4576-88B6-9C6AE299B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1800"/>
                <a:ext cx="566568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91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146600-A789-4EED-AEB1-CA980ED431C1}"/>
                  </a:ext>
                </a:extLst>
              </p14:cNvPr>
              <p14:cNvContentPartPr/>
              <p14:nvPr/>
            </p14:nvContentPartPr>
            <p14:xfrm>
              <a:off x="853560" y="228600"/>
              <a:ext cx="272052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146600-A789-4EED-AEB1-CA980ED43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19240"/>
                <a:ext cx="273924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12C797-E19D-422B-ADE7-3EE869CD326F}"/>
                  </a:ext>
                </a:extLst>
              </p14:cNvPr>
              <p14:cNvContentPartPr/>
              <p14:nvPr/>
            </p14:nvContentPartPr>
            <p14:xfrm>
              <a:off x="304920" y="114480"/>
              <a:ext cx="10515960" cy="551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12C797-E19D-422B-ADE7-3EE869CD32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105120"/>
                <a:ext cx="1053468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3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141FC1-FEA9-4C02-ABCF-6C1E88A3B1CA}"/>
                  </a:ext>
                </a:extLst>
              </p14:cNvPr>
              <p14:cNvContentPartPr/>
              <p14:nvPr/>
            </p14:nvContentPartPr>
            <p14:xfrm>
              <a:off x="358200" y="182880"/>
              <a:ext cx="6134400" cy="394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141FC1-FEA9-4C02-ABCF-6C1E88A3B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73520"/>
                <a:ext cx="615312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77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6045-7DD1-4674-959E-CF8A720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C060-B8CE-47F3-AD94-E5D6BF528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886BD2-28AD-434A-89C8-C7566745AB3B}"/>
                  </a:ext>
                </a:extLst>
              </p14:cNvPr>
              <p14:cNvContentPartPr/>
              <p14:nvPr/>
            </p14:nvContentPartPr>
            <p14:xfrm>
              <a:off x="670680" y="60840"/>
              <a:ext cx="9128880" cy="522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886BD2-28AD-434A-89C8-C7566745A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1480"/>
                <a:ext cx="9147600" cy="52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9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2021-03-29T10:40:10Z</dcterms:created>
  <dcterms:modified xsi:type="dcterms:W3CDTF">2021-03-29T12:34:42Z</dcterms:modified>
</cp:coreProperties>
</file>