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10:51:51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1312 0,'-297'-254'141,"255"276"-141,21 20 15,0-21-15,-22 0 0,22 22 0,0-1 16,0-21-16,0 21 0,0-20 16,21 20-16,0 0 0,0-21 15,0 1-15,0 20 0,0-21 0,0 0 16,0 0-16,0 1 0,21-22 15,0 21-15,0-21 0,0 0 16,0 0-16,1 0 16,20-21-16,-21 21 0,0-22 15,0 1-15,1 0 0,-1 0 0,0 0 16,0 0-16,0-1 0,-21-20 16,21 21-16,1-21 0,-22 20 0,0 1 15,0 0-15,21-21 0,-21 21 16,21-1-16,-21 1 31,0 42 0,0 1-15,0-1-16,0 0 0,0 0 16,0 0-16,0 0 0,0 1 15,0-1-15,0 0 0,0 0 0,21 0 16,0 0-16,0-21 0,1 22 15,-1-22-15,0 0 16,0 0-16,0 0 0,0 0 0,22 0 16,-22 0-16,0 0 0,0 0 15,22-22-15,-22 1 0,0 0 0,0 0 16,0 0-16,0 0 0,1-1 16,-22-20-16,21 0 0,-21 21 0,0-43 15,0 22-15,0-1 0,0 1 16,0-21-16,-21 20 15,-1 1-15,1 0 0,-21-1 0,21 1 16,-22 21-16,1-22 0,-21 22 16,20 0-16,-20 0 0,-22 21 0,0 0 15,1 0-15,-1 0 0,0 0 16,22 21-16,-22 0 0,1 0 16,-1 22-16,21-1 0,-20 22 0,20-22 15,22 21-15,-22 1 0,22-1 16,21 1-16,0-1 15,0 1-15,21-1 0,0 1 0,0-1 0,0 1 16,21-1-16,0 1 16,0-22-16,21 22 0,-20-22 0,20 22 15,0-22-15,1-21 0,-22 21 16,21-20-16,0-1 0,1 0 16,-1 0-16,22 0 0,-22-21 0,0 0 15,1 0-15,-1 0 0,0 0 16,1 0-16,-1 0 0,0-21 0,1 0 15,-1 0-15,0 0 0,1-1 16,-22-20-16,21 21 0,0 0 16,-20-22-16,20 1 0,-21 0 15,21-1-15</inkml:trace>
  <inkml:trace contextRef="#ctx0" brushRef="#br0" timeOffset="831.65">3619 783 0,'0'0'15,"22"-21"-15,-1-21 16,-21 21-16,0-1 0,0 1 15,-21 42 17,21 22-32,-22-1 15,22 0-15,-21 22 0,21-22 16,-21 22-16,21-1 0,-21 1 0,0-22 16,21 22-16,0-22 0,0 0 15,-21 1-15,21-1 0,0-21 0,-22 0 16,22 0-16,0 1 0,0-1 15,0 0-15,0-42 32,0 0-17,0-22-15</inkml:trace>
  <inkml:trace contextRef="#ctx0" brushRef="#br0" timeOffset="1392.33">3365 762 0,'0'0'0,"0"-42"16,0 21-16,0-1 0,22 1 15,-1 0-15,0 21 16,21-21-16,1 0 0,-1 21 16,0-21-16,1 21 0,-1 0 15,0 0-15,22 0 0,-22 0 16,-21 21-16,22 0 0,-1 0 0,-21 0 15,0 22-15,-21-22 0,0 21 16,0 0-16,0 1 0,-21-1 0,0 0 16,0 1-16,-22-22 0,22 21 15,-21-21-15,0 1 0,-1-1 0,22 0 16,0 0-16,-21-21 0,20 0 16,1 0-16,0 0 0,21-21 31,0 0-31,42 21 0,-20-21 15,20 21-15,-21 0 0,21-22 16,1 22-16,-1 0 0,0 0 16,1 0-16,-22 22 0,21-1 0,1 0 15,-22 0-15,21 0 0,-21 0 16,0 1-16,-21-1 0,0 21 0,0-21 16,0 0-16,-21 22 0,0-22 15,0 21-15,-21-21 0,-1 1 0,-20 20 16,20-21-16,-20 0 0,-1 0 15,22-21-15,-21 22 0,20-22 0,1 0 16,0 0-16,-1 0 16,1 0-16,21 0 0,0-22 0,-1 22 15,1-21-15,0 0 16,21 0-16,0 0 0,21 0 16,0-1-16,22 1 0,-1 0 15,-21 0-15,22-21 0,20 20 0,-21 1 16</inkml:trace>
  <inkml:trace contextRef="#ctx0" brushRef="#br0" timeOffset="1768.11">4360 1270 0,'0'0'0,"64"-21"16,-64 0-16,21 0 0,0-1 16,0 1-16,0 0 0,1 0 0,-1-21 15,0 20-15,-21 1 0,21-21 16,-21 21-16,0 0 0,0-1 16,0 1-16,-21 21 0,0 0 0,0 0 15,-22 0-15,22 0 0,0 21 16,0 1-16,0-1 0,-1 0 15,1 21-15,0 1 0,21-22 16,-21 21-16,21 0 0,0 1 0,0-22 16,0 21-16,0-21 0,0 1 15,0-1-15,21 0 0,0 0 0,0 0 16,1-21-16,-1 0 0,0 0 16,21 0-16,-21 0 0,22 0 0,-1 0 15,0 0-15,1-21 0,-1-21 16,0 21-16</inkml:trace>
  <inkml:trace contextRef="#ctx0" brushRef="#br0" timeOffset="2711.56">5207 169 0,'-21'0'0,"42"0"0,-63 0 16,20 0-16,22 22 15,0 20-15,0 0 0,0 22 0,-21-22 16,21 22-16,0 20 0,-21-20 16,21 20-16,-21 1 0,0 21 0,21-21 15,-21 20-15,-1-20 16,1 0-16,0 21 0,21-22 0,-21 22 16,21 0-16,-21-21 0,21 20 15,0 1-15,-21 0 0,-1 0 0,22 0 16,-21 0-16,21-22 0,-21 22 0,0-21 15,21-1-15,-21 1 0,21 0 16,0-22-16,-21 1 0,21-22 0,0 22 16,0-22-16,0 0 0,0-21 0,0 1 15,0-1-15,21-21 16,0-21-16,0-1 0,0-20 16,0 21-16,22-21 15,-22-1-15,0 1 0,21-22 0,-20 22 0,20-43 16,-21 22-16,21-22 0,-20 22 0,-1-22 15,0 0-15,0 1 16,-21-1-16,0 22 0,0-22 0,-21 0 16,0 22-16,-22-22 0,22 22 15,-21-1-15,0 22 0,-1-22 0,1 22 16,0 0-16,-1 20 0,1 1 16,21 0-16,0 0 0,-1 21 0,1 0 15,21-21-15,0 0 16,21 21-16,1-22 15,-1 22-15,21-21 16,-21 21-16,22-21 0,-1 0 0,0 0 16,1 0-16,-1-1 0,-21 1 15,21-21-15,1 21 0,-1-22 0,0 22 16,-20-21-16,20 21 0,-21-22 16,21 1-16,-20 21 0,-1-21 0,0 20 15,0 1-15,-21-21 0,0 21 16,0 0-16,0 42 31,-21 0-31,0 21 0,0-21 16,21 22-16,-22-1 0,1 0 15,21-20-15,0 20 0,0 0 16,0-21-16,0 22 0,0-22 16,0 0-16,0 0 0,0 0 0,0 1 15,21-22-15,1 0 16,-1 0-16,0 0 0,0 0 0,0 0 15,0 0-15,1-22 0,-1 1 16,0 0-16,0-21 0,0 21 16,-21-1-16,21 1 0,-21-21 15,0 21-15,0-22 0,0 22 0,0-21 16,-21 21-16,0-22 0,0 22 16,0 21-16,0-21 0,-1 21 15,1 0-15,0 0 16,0 0-16,21 21 0,-21 0 15,21 1-15,-21-22 0,21 21 16,0 0-16,0 0 0,0 0 16,21-21-16,0 0 15,0 0-15,0 0 0</inkml:trace>
  <inkml:trace contextRef="#ctx0" brushRef="#br0" timeOffset="3088.35">5821 974 0,'0'0'0,"0"-21"0,21 21 0,-21-22 16,21 22-16,-21-21 0,21 21 15,0-21-15,1 21 0,-1 0 16,0 0 0,0 0-16,0 21 0,-21 0 0,21 1 15,1-1-15,-22 0 0,21 0 16,-21 21-16,0-20 0,0 20 0,0-21 15,0 21-15,0-20 0,0-1 16,0 21-16,0-21 0,-21-21 0,21 21 16,-22-21-1,22-21 17,0 0-32,0 0 0,0 0 15,0 0-15,0-1 0,0-20 0,0 21 16,0-21-16,0-1 0,22 22 15,-1 0-15,0-21 0,-21 20 0,21 1 16,0 21-16,0-21 0,-21 0 16,22 21-16,-1 0 0,0 0 15</inkml:trace>
  <inkml:trace contextRef="#ctx0" brushRef="#br0" timeOffset="3424.16">6329 1143 0,'0'0'0,"21"0"0,0 0 0,0 0 15,0 0-15,1-21 16,-1 21-16,0-21 0,0 0 0,0-1 16,0 1-16,1 0 0,-1-21 15,-21 21-15,0-1 0,21-20 0,-21 21 16,0 0-16,0 0 0,0-1 15,-21 22-15,0 0 0,-1 0 16,1 0-16,-21 22 0,21-1 16,0 0-16,-1 21 0,1-21 15,0 22-15,21-1 0,0 0 16,0 1-16,0-22 0,0 21 0,0 1 16,0-22-16,0 0 0,0 0 15,0 0-15,21 0 0,0 1 0,1-22 16,-1 0-16,0 0 0,0 0 15,21 0-15,-20 0 0,-1 0 0,21-22 16,-21 1-16</inkml:trace>
  <inkml:trace contextRef="#ctx0" brushRef="#br0" timeOffset="4892.66">7853 783 0,'0'0'0,"42"-21"0,-21 21 0,22-21 16,-22 0-16,21 0 0,-21 21 15,22-22-15,-22 1 0,21 0 0,-21 0 16,0-21-16,22 20 0,-43 1 16,21 0-16,-21-21 0,0 21 0,0-1 15,0 1-15,0-21 0,-21 21 16,0 0-16,-22 21 0,1 0 15,0 0-15,-1 0 0,-20 21 16,20 0-16,-20 0 0,-1 0 0,22 0 16,-21 22-16,20-22 15,1 0-15,21 21 0,0-20 0,21-1 16,0 21-16,0-21 0,0 0 16,0 1-16,21 20 0,0-21 0,0 21 15,21-20-15,-20 20 0,20-21 16,0 21-16,1 1 0,-22-1 0,21-21 15,0 22-15,-20-1 0,-1 0 16,0-21-16,0 22 0,-21-22 0,0 21 16,0 1-16,0-22 0,-21 0 15,0 21-15,-22-21 0,1 1 0,-21-1 16,20 0-16,-20 0 0,-1 0 0,1-21 16,-1 0-16,1 0 15,20 0-15,-20 0 0,21 0 0,-1-21 16,1 21-16,0-42 0,-1 21 15,22-1-15,0-20 0,0 0 0,0-1 16,21-20-16,0 21 0,0-1 16,0-20-16,0 20 0,0 22 0,21-21 15,0 21-15,0 0 0,0-1 16,0 22-16,1 0 0,-1 0 0,0 22 16,21-1-16,-21 0 0,1 21 15,-1-21-15,21 22 0,-21-1 16,0 0-16,1 1 0,-1-1 15,0 0-15,21-20 0,-21 20 0,-21-21 16,22 21-16,-1-20 0,0-1 16,0 0-16,0-21 0,0 21 0,1-21 15,-1 0-15,21 0 0,-21 0 16,0 0-16,22 0 0,-22 0 0,21 0 16,1-21-16,-22 0 0,21 0 0,-21-1 15,22 1-15,-1 0 0,-21 0 16,0-21-16,22-1 0,-22 22 0,0-21 15,-21 21-15,21-22 0,-21 22 16,21 0-16,-21 0 0,0 0 16,0-1-16,0 44 31,-21-1-15,21 0-16,0 0 0,-21 0 0,21 22 15,0-22-15,0 0 0,0 0 16,0 21-16,0-20 0,0-1 0,0 0 15,0 0-15,0 0 0,0 0 0,21 1 16,0-22-16,0 0 16,1 0-16,-1 0 15,0 0-15,0 0 0,0-22 16,0 1-16,1 0 0,-1 21 16,0-21-16,0-21 0,-21 20 15,21 1-15,0-21 0,-21 21 0,0-22 16,22 22-16,-1 0 0,-21 0 15,0 0-15,0 0 0,0 42 32,0 0-17,-21 0-15,21 0 0,0 0 0,0 1 16,0-1-16,0 0 0,0 0 16,0 0-16,0 0 0,0 1 0,0-1 15,0 0-15,21 0 16,0-21-16,0 0 15,0 0-15,0 0 0,1 0 16,-1 0-16,0 0 0,0-21 16,21 21-16,-20-21 0,-1 0 0,0-1 15,0 1-15,0 0 0,0-21 16,1 21-16,-1-22 0,0 22 16,0 0-16,-21-21 0,0 20 0,21 22 15,-21-21-15,0 42 16,0 1-1,-21-1-15,21 0 0,0 0 0,0 0 16,0 0-16,0 22 16,0-22-16,0 0 0,0 0 0,0 0 15,0 1-15,0-1 0,0 0 16,21-21 0,0 0-16,1 0 0,-1 0 0,0 0 15,0 0-15,0-21 0,0 0 16,1-1-16</inkml:trace>
  <inkml:trace contextRef="#ctx0" brushRef="#br0" timeOffset="5255.45">9186 593 0,'0'0'0,"-21"0"0,-85 42 16,85-21-16,0 22 15,21-22-15,0 0 0,-21 0 0,21 21 16,0-20-16,0-1 0,0 0 16,21 0-16,0-21 15,0 0-15,0 0 0,1 0 16,-1 0-16,0-21 0,0 21 0,0-21 16,0 0-16,1-1 0,-22 1 15,0 0-15,0 0 0,0 0 16,0-22-16,0 22 0,0 0 0,0 0 15,-22 0-15,1 0 0,0 21 16,0-22-16,0 22 0,0 0 16,-1 0-16,1 0 0,21 22 15,-21-22-15,21 21 0,0 0 16,0 0-16,0 0 16,0 0-16,21-21 0,0 22 15,1-22-15,-1 0 0</inkml:trace>
  <inkml:trace contextRef="#ctx0" brushRef="#br0" timeOffset="5548.29">9737 339 0,'0'0'0,"-22"0"15,1 0-15,0 21 16,0 21-16,0-21 0,0 22 15,21-1-15,0 0 0,-22 1 0,22 20 16,-21 1-16,21-1 0,-21 1 16,21-1-16,0 1 0,0-1 15,-21 1-15,21-22 0,-21 0 0,21 1 16,0-1-16,0 0 0,0-20 16,0 20-16,0-21 0,0 0 0,0 0 15,21-21 1,0 0-16,0 0 0,0-21 15,1 0-15,-1 0 0,21 0 16,-21 0-16</inkml:trace>
  <inkml:trace contextRef="#ctx0" brushRef="#br0" timeOffset="5956.06">9927 1037 0,'0'0'0,"-21"21"0,21 1 0,-21-1 15,21 0-15,0 0 16,0 0-16,21-21 16,0 0-16,0 0 15,22 0-15,-22 0 16,0 0-16,0-21 0,0 0 0,0 21 16,1-21-16,-1 0 0,0-1 15,0 1-15,-21 0 0,0 0 0,0 0 16,0 0-16,0-1 0,0 1 15,0 0-15,-21 21 16,0 0-16,-22 21 16,22 0-16,0 22 0,0-22 15,0 0-15,0 21 0,-1-20 0,1 20 16,21-21-16,0 0 0,0 22 16,0-22-16,0 0 0,0 0 0,0 0 15,21 0-15,1-21 16,-1 0-16,0 0 0,0 0 0,21 0 15,-20 0-15,-1 0 0,21 0 16,-21 0-16,22-21 0,-22 21 0,0-21 16,21 0-16,-21 0 0,22-22 15,-22 22-15</inkml:trace>
  <inkml:trace contextRef="#ctx0" brushRef="#br0" timeOffset="6255.88">9588 508 0,'22'0'15,"-1"0"-15,21 0 0,0-21 16,1 21-16,-1-21 0,22 21 0,-22-21 15,21 21-15,1-22 16,-22 22-16,1-21 0,20 21 0,-21-21 16,1 0-16,-22 21 0,21 0 15,-21 0-15,1-21 0,-1 21 0,-42 0 47</inkml:trace>
  <inkml:trace contextRef="#ctx0" brushRef="#br0" timeOffset="7467.7">4805 3450 0,'0'-21'32,"21"0"-17,0 0-15,-21 0 0,21-1 16,-21 1-16,0 0 0,0-21 0,0 21 15,0-1-15,0-20 0,0 21 16,-21 0-16,0 0 0,-21-1 0,20 22 16,1 0-16,-21-21 0,0 21 15,20 0-15,-20 0 0,21 21 16,-21 1-16,20-1 0,1 0 0,-21 0 16,21 21-16,21 1 0,0-1 15,0 0-15,0 1 0,0-1 0,0 0 16,0 1-16,0-22 0,0 21 15,21-21-15,0 1 0,0-1 0,0 0 16,1-21-16,-1 0 16,0 0-16,0 0 0,0 0 15,22-21-15,-22 21 0,0-21 16,0-1-16,0 1 0,0 0 0,22-21 16,-22 21-16,0-1 0,0-20 15,0 21-15,-21-21 0,0 20 0,22-20 16,-22 21-16,0 0 0,0 42 31,0 0-31,0 0 16,0 0-16,0 22 0,0-22 15,0 21-15,0-21 0,0 22 0,0-22 16,0 0-16,21 21 0,0-20 16,0-22-16,-21 21 0,21 0 0,0-21 15,1 0-15,-1 0 0,21 0 16,-21 0-16,0 0 0,22-21 15,-22 0-15,21 21 0,1-22 0,-1-20 16,0 21-16,1 0 0,-1-22 16,0 1-16,-21 0 0,22-1 0,-22 1 15,21-21-15,-42 20 0,0 1 16,0 0-16,0-1 0,-21 1 0,0 0 16,-21-1-16,-1 22 0,1-21 15,-22 21-15,1-22 0,-22 22 0,22 21 16,-22-21-16,0 21 0,1 0 15,-22 0-15,21 0 0,-21 21 16,22 0-16,-22 22 0,21-1 16,1 0-16,-1 1 0,21 20 0,-20 22 15,41-22-15,-20 22 0,42 0 16,0-1-16,21-20 0,0 20 0,0-20 16,21-1-16,0 22 0,21-21 0,-21-1 15,43 1-15,-22-22 0,22 21 16,-22-20-16,43-1 0,-22-21 0,22 0 15,0 22-15,-22-43 16,22 21-16,-1-21 0,1 0 0,0 0 0,-22 0 16,22-21-16,-22 0 0,22-1 15,-21-20-15,-1 21 0,22-21 16,-22-1-16</inkml:trace>
  <inkml:trace contextRef="#ctx0" brushRef="#br0" timeOffset="7739.94">6456 2709 0,'-21'-21'0,"42"42"0,-64-42 0,22 21 0,0 0 16,0 0 0,21 21-16,0 1 0,0-1 0,0 21 15,0 0-15,0 1 0,0-1 16,0 0-16,0 22 0,0-1 15,0 1-15,0-1 0,0 1 0,0-22 16,0 22-16,-21-22 0,21 22 16,0-22-16,0-21 0,0 0 0,0 22 15,0-22-15,21-21 16,0-21 0,-21-1-16</inkml:trace>
  <inkml:trace contextRef="#ctx0" brushRef="#br0" timeOffset="8268.92">6350 2963 0,'0'-42'0,"0"84"0,0-105 0,0 21 15,0 20-15,0 1 0,21-21 16,0 21-16,0 0 0,1-1 0,-1 1 16,21 21-16,-21 0 0,22-21 15,-1 21-15,-21 0 0,21 0 0,1 21 16,-22 0-16,0 1 0,21 20 15,-20-21-15,-22 0 0,0 22 0,0-22 16,0 21-16,0 0 0,-22-20 16,1 20-16,0 0 0,-21-21 0,-1 22 15,1-22-15,0 21 0,21-21 16,-22 1-16,22-22 0,0 21 16,0-21-16,21-21 15,0-1-15,21 22 16,0-21-16,0 0 0,22 0 0,-22 21 15,21-21-15,0 21 0,1 0 16,-1 0-16,22 0 0,-22 0 0,0 0 16,1 21-16,-1 0 0,0 0 15,1 0-15,-1 22 0,0-22 0,-21 21 16,1 1-16,-1-22 0,-21 21 16,0 0-16,0 1 0,-21-22 0,-22 21 15,1-21-15,0 22 0,-1-22 0,1 0 16,-22 21-16,22-20 0,-21-22 15,20 21-15,-20 0 0,-1-21 16,22 0-16,-22 0 0,22 0 16,0 0-16,-1 0 0,1-21 0,21 21 15,-21-21-15,20-1 0,1 22 0,0-21 16,0 0-16,21-21 0,-21 21 16,21-1-16,0 1 0,0 0 0,21-21 15,0 21-15,0-1 0,22-20 16,-22 21-16</inkml:trace>
  <inkml:trace contextRef="#ctx0" brushRef="#br0" timeOffset="8671.87">7345 3323 0,'42'0'16,"-21"0"-16,0 0 16,1 0-16,20-21 0,-21 21 0,0-21 15,0 0-15,1 0 0,20 21 16,-21-22-16,0 1 0,0 0 16,1 0-16,-1 0 0,-21 0 0,0-1 15,0 1-15,0 0 0,0 0 16,0 0-16,-21 0 0,-1 21 0,1 0 15,0 0-15,0 0 0,0 0 16,-22 21-16,22 0 0,0 0 0,0 21 16,0-20-16,0 20 0,-1 0 0,22 1 15,0-1-15,0 0 0,0 1 16,0-22-16,0 21 0,0-21 0,0 0 16,22 1-16,-1-1 0,0 0 15,0-21-15,21 0 0,1 0 16,-1 0-16,0 0 0,1 0 0,-1-21 15,22 0-15,-22-1 0,0 1 16,22-21-16</inkml:trace>
  <inkml:trace contextRef="#ctx0" brushRef="#br0" timeOffset="9656.45">8488 2350 0,'0'0'0,"-21"-22"0,-1 1 0,-20 0 0,21 21 15,0 0-15,-22 0 0,22 21 16,0 0-16,0 22 0,0-1 16,0 0-16,-1 22 0,1-1 0,0 22 15,0-21-15,0 20 0,0 1 16,-1 0-16,1-1 0,0 1 0,0 21 16,0-22-16,0 1 0,-1 0 0,1-1 15,0 1-15,0 0 0,0-1 16,0 22-16,-1-21 0,1 0 0,21-1 15,0 22-15,-21-21 0,0-1 0,0-20 16,21 21-16,-21-1 0,-1 1 16,22 0-16,-21-22 0,0 1 0,0-1 15,21 1-15,0-1 0,0-21 16,0-20-16,0 20 0,0-21 0,21-21 31,0 0-31,0-42 0,1 21 0,20-22 16,-21 1-16,21-22 0,1 1 0,-22-1 15,21 1-15,1-22 0,-1 1 16,-21 20-16,0-21 0,22 1 0,-43-1 16,0-21-16,0 22 0,0-1 0,0 0 15,0 1-15,-22 20 0,-20 1 16,21-1-16,-21 1 0,-1 20 0,22 1 16,-21 0-16,-1 20 0,1-20 15,21 21-15,-21 21 0,20-21 16,1 0-16,21-1 15,21 22 1,1-21 0,-1 21-16,0-21 0,21 0 0,1 21 15,-1-21-15,0 0 0,-21-1 16,22 1-16,-1 0 0,0 0 0,1 0 16,-22 0-16,21-22 0,-21 22 15,1 0-15,-1 0 0,0 0 0,0-1 16,0 1-16,-21 0 0,21 0 15,-21 0-15,0 42 32,0 0-17,0 0-15,0 22 0,0-22 16,0 21-16,0-21 0,0 22 0,0-22 16,0 21-16,0-21 0,0 0 15,0 22-15,0-22 0,22 0 16,-1 0-16,0-21 0,0 0 15,0 0-15,0 0 0,1 0 0,-1 0 16,21 0-16,-21-21 0,0 21 16,22-21-16,-22 0 0,0 0 0,0-1 15,0-20-15,1 21 0,-1-21 0,-21 20 16,0-20-16,0 21 16,0-21-16,0-1 0,0 22 0,-21 0 15,-1-21-15,1 20 0,-21 22 0,21-21 16,0 21-16,-22 0 0,22 0 15,0 0-15,0 0 0,0 0 0,-1 21 16,1 1-16,0-1 0,21 0 16,0 0-16,0 21 0,0-20 15,0-1-15,0 0 0,0 0 16,21 0-16,-21 0 0,21-21 16,1 22-16,20-22 0,-21 0 0,0 0 15,22 0-15,-22 0 0,21 0 16,0 0-16,-20 0 0,20-22 15,-21 22-15</inkml:trace>
  <inkml:trace contextRef="#ctx0" brushRef="#br0" timeOffset="10024.41">8975 3112 0,'0'0'0,"21"-22"15,-21 1-15,21 0 16,-21 0-16,21 21 16,0 0-1,0 0-15,1 0 16,-1 21-16,-21 0 15,21 0-15,-21 1 0,21-1 16,-21 0-16,21 21 0,-21-21 16,0 22-16,0-22 0,0 0 0,0 21 15,0-20-15,0-1 0,0 0 16,0 0-16,0 0 0,-21-21 16,0 0-1,21-21 1,0 0-16,0 0 15,0 0-15,0-22 16,0 22-16,21-21 0,0 21 0,-21-22 16,21 22-16,1-21 0,-1 21 0,0-1 15,-21 1-15,21 0 0,0 0 16,0 21-16,1 0 16,-1 21-1,-21 0 1,0 0-16,0 1 0</inkml:trace>
  <inkml:trace contextRef="#ctx0" brushRef="#br0" timeOffset="10348.23">9398 3196 0,'0'0'0,"21"21"0,-21 1 16,0-1-16,21-21 15,0 0-15,1 0 16,-1 0-16,0 0 16,0 0-16,0-21 0,0 21 15,1-22-15,-1 1 0,0 0 0,0 0 16,-21 0-16,21 0 0,0-1 15,-21-20-15,0 21 16,0 0-16,0 0 0,0-1 16,0 1-16,-21 21 0,0 0 0,0 0 15,0 0-15,0 0 16,-1 0-16,1 21 0,0 1 0,0 20 16,0-21-16,21 21 0,0 1 15,0-22-15,0 21 0,0 1 0,0-1 16,0-21-16,0 21 0,0-20 0,21-1 15,0 0-15,0 0 0,0 0 16,1 0-16,-1-21 0,21 0 0,-21 0 16,22 0-16,-22 0 0,21 0 15,-21-21-15,22 21 0,-1-21 16,-21 0-16,0-21 0</inkml:trace>
  <inkml:trace contextRef="#ctx0" brushRef="#br0" timeOffset="13356.15">11112 2646 0,'0'0'0,"22"0"32,-22-21-32,0 0 46,-22 21-46,1 0 16,-21 0-16,21 0 0,0 0 0,-22 21 16,1-21-16,21 21 0,-22 0 15,22 0-15,-21 22 0,21-22 0,-22 21 16,22 0-16,0 1 0,0-1 0,21 0 16,-21 1-16,21-1 0,-21 22 15,21-22-15,0 21 0,0-20 0,0-1 16,0-21-16,21 22 0,0-22 15,21 0-15,-21 0 0,1 0 0,20 0 16,0-21-16,1 0 0,-1 0 16,0 0-16,1-21 0,20 0 15,-21 0-15,1 0 0,-1 0 0,0-22 16,1 22-16,-1-21 0,0-1 16</inkml:trace>
  <inkml:trace contextRef="#ctx0" brushRef="#br0" timeOffset="13643.98">11747 2223 0,'0'0'0,"-21"42"0,-21 106 16,42-84-16,-21-1 0,21 1 15,0-1-15,-21 1 0,-1-1 16,22 1-16,-21-1 0,21-21 0,0 22 16,-21-22-16,21 1 0,-21-1 0,21 0 15,-21 1-15,21-1 0,0-21 16,0 21-16,0-20 0,0-1 0,0 0 16,21-21-1,0 0-15,0-21 16,22 0-16</inkml:trace>
  <inkml:trace contextRef="#ctx0" brushRef="#br0" timeOffset="14876.95">12509 2921 0,'0'0'0,"0"-21"0,0 0 16,0 0-16,0-1 0,0 1 0,0 0 15,0 0-15,-21 0 0,0 0 16,0 21-16,0 0 0,0 0 16,-43 21-1,43 0-15,0 0 0,-22 0 0,22 22 16,-21-1-16,21-21 0,-22 21 0,22 1 16,0-1-16,-21 22 0,21-22 15,21 0-15,-22 1 0,22-1 0,0-21 16,0 21-16,0-20 0,0-1 15,22 0-15,-22 0 0,21 0 0,21-21 16,-21 0-16,0 0 0,22 0 0,-22 0 16,21 0-16,-21 0 0,22-21 15,-1 0-15,-21 0 0,22 0 0,-22-22 16,21 22-16,-21-21 16,0-1-16,1 1 0,20 0 0,-21 21 15,0-22-15,-21 1 0,21 0 0,-21-1 16,22 22-16,-22-21 0,0 21 15,0-1-15,0 44 32,0-1-32,0 0 0,0 0 15,-22 21-15,22-20 0,0 20 16,-21-21-16,21 21 0,0 1 0,0-22 16,0 21-16,0-21 0,0 1 15,0-1-15,21 0 0,1 0 0,-1 0 16,0-21-16,0 0 0,0 0 15,0 0-15,22 0 0,-1 0 16,-21-21-16,22 21 0,-1-21 0,0 0 16,1 0-16,-1-22 0,0 22 15,1 0-15,-22-21 0,21 20 0,-21-20 16,22 21-16,-22-21 0,0 20 0,-21-20 16,0 21-16,21 0 0,-21 0 15,-21 21 1,0 21-1,0 0-15,-1 0 0,22 0 0,0 0 16,0 1-16,0 20 0,0-21 0,0 0 16,0 0-16,0 1 15,0-1-15,0 0 0,0 0 0,22 0 16,-22 0-16,0 1 0,0-1 16,21 0-16,-42-42 46,-1 0-46,1-1 16,21 1-16,-21 0 0,0 21 16,21-21-16,-21 0 0,0 21 15,-1-21-15,1 21 16,0 0-16,21 21 16,0 0-16,0 0 15,0 0-15,0 0 16,0 1-16,0-1 0,21 0 15,0 0-15,1-21 0,-1 0 16,21 21-16,-21-21 0,22 0 0,-1 0 16,-21 0-16,21 0 0,1 0 0,-1-21 15,0 0-15,1 21 0,-1-21 16,-21 0-16,22-1 0,-1 1 0,-21-21 16,21 21-16,-20-22 0,20 22 15,-21-21-15,0 21 0,0-22 0,1 22 16,-1-21-16,-21 21 0,0-22 15,0 22-15,0 0 0,0 0 16,0 0-16,-21 21 16,-1 0-16,1 0 0,0 0 15,21 21-15,-21 0 0,21 0 16,0 0-16,0 1 0,0 20 16,0-21-16,0 0 0,21 22 0,-21-22 15,21 0-15,0 21 0,-21-21 0,0 1 16,22-1-16,-22 0 0,21 0 15,-21 0-15,0 0 0,0 1 0,0-1 16,0 0-16,0 0 16,-21 0-1,-1-21-15,1 0 0,0 0 16,0 0-16,0 0 0,0 0 16,-1 0-16,1 0 0,-21 0 0,21 0 15,-22 0-15</inkml:trace>
  <inkml:trace contextRef="#ctx0" brushRef="#br0" timeOffset="16064.55">7980 5906 0,'42'0'16,"-21"0"-16,0-22 15,1 1-15,-22 0 0,21 21 16,0-21-16,0 0 0,-21 0 0,0-1 16,21 1-16,-21 0 0,0 0 0,0-21 15,0 20-15,0 1 0,0 0 16,-21 0-16,0 0 0,-21 0 0,20 21 15,1 0-15,-21 0 0,21 0 16,-22 0-16,22 0 0,-21 21 0,21 0 16,-22 0-16,22 21 0,0-20 15,0 20-15,0-21 0,21 21 16,0 1-16,0-22 0,0 21 0,0-21 16,0 1-16,21-1 0,0 0 15,0 0-15,0-21 0,22 0 0,-22 0 16,0 0-16,21 0 0,-20 0 15,-1 0-15,0 0 0,21 0 0,-21-21 16,1 0-16,-1 0 0,21-1 0,-21 1 16,0 0-16,1 0 0,-22 0 15,21 0-15,-21-1 0,21 1 0,-21 0 16,0 42 15,0 22-31,0-22 16,0 21-16,0-21 0,0 22 15,21-22-15,-21 21 0,21-21 0,0 0 16,-21 22-16,22-22 0,-1 0 0,0-21 16,0 21-16,21-21 0,-20 21 15,20-21-15,-21 0 0,21 0 0,1 0 16,-1-21-16,0 0 0,1 0 16,-1 0-16,0 0 0,1-1 0,-1-20 15,0 0-15,1 21 0,-22-22 0,21-20 16,-21 20-16,1 1 0,-22-21 15,0-1-15,0 22 0,0-22 0,-22 22 16,1 0-16,-21-22 16,0 22-16,-1-1 0,1 1 0,0 0 15,-1-1-15,-20 1 0,20 0 0,-20 21 16,-1-22-16,1 22 0,-1 21 16,1 0-16,-1 0 0,-20 0 0,-1 0 15,-21 42-15,22 1 0,-22-1 16,21 0-16,0 22 0,22 21 0,-22-22 15,43 22-15,0 21 0,-1-22 16,22 1-16,21 0 0,0-1 0,21 1 16,0 0-16,22-22 0,-1 22 15,0-22-15,22-20 0,-1 20 16,1-21-16,-1 1 0,1-1 0,-1-21 16,1 0-16,-1 1 0,1-1 15,21-21-15,-43 0 0,21 0 0,1-21 16,-1-1-16,1 1 0,-22 0 0,22-21 15,-1 21-15,-20-22 0,20 1 16,-21-22-16,22 22 0,-22-21 0,22-1 16,-22 22-16</inkml:trace>
  <inkml:trace contextRef="#ctx0" brushRef="#br0" timeOffset="16324.17">9546 4847 0,'0'64'16,"0"-43"-16,0 21 0,0 22 0,0-22 15,0 22-15,0-22 0,0 21 16,0 1-16,0-1 0,0 1 0,0-1 16,0 1-16,0-1 0,0 1 15,0-22-15,0 1 0,0-1 0,0 0 16,0-21-16,0 1 0,-21-1 0,21 0 15,0-42 17,21 0-32,-21-22 0,21 22 15</inkml:trace>
  <inkml:trace contextRef="#ctx0" brushRef="#br0" timeOffset="16823.66">9504 5080 0,'0'0'15,"0"-21"-15,0 0 0,-21 0 0,21-1 16,0 1-16,0 0 0,0 0 16,21 0-16,0 21 0,0-21 0,21 21 15,-20 0-15,20 0 0,-21 0 16,21 0-16,1 0 0,-22 21 16,21 0-16,-21 0 0,1 0 15,-1 22-15,0-22 0,-21 21 0,0-21 16,0 22-16,0-22 0,-21 21 0,0-21 15,-1 22-15,-20-22 0,21 0 16,-21 0-16,20 0 0,1 0 0,0-21 16,0 0-16,0 0 0,0 22 15,42-22 1,0 0 0,0-22-16,21 22 0,-20 0 15,20 0-15,0 0 0,-21 22 16,43-22-16,-22 21 0,1 0 0,-1 0 15,0 21-15,1-20 0,-1 20 16,-21-21-16,0 21 0,0 1 0,-21-22 16,0 21-16,0-21 0,0 22 15,0-22-15,-42 0 0,21 21 0,-21-20 16,-1-1-16,1 0 0,0 0 0,-22-21 16,22 21-16,-22 0 0,1-21 15,20 0-15,1 0 0,-21 0 0,20 0 16,22 0-16,-21 0 0,21-21 0,-1 0 15,1 0-15,21 0 0,0 0 16,0-1-16,0 1 0,0-21 16,0 21-16,21-22 0,1 1 0,-1 21 15</inkml:trace>
  <inkml:trace contextRef="#ctx0" brushRef="#br0" timeOffset="17273.43">10393 5630 0,'0'0'0,"42"0"15,-21 0-15,0 0 0,1 0 16,-1-21-16,21 0 0,-21 21 0,0-21 15,22 0-15,-22 0 0,0-1 16,21 1-16,-20 0 0,-1 0 0,0 0 16,0-22-16,0 22 0,-21 0 0,0-21 15,0 21-15,0-1 0,0-20 16,-21 21-16,0 0 0,0 0 0,0 21 16,-1 0-16,1 0 0,-21 0 15,21 0-15,0 21 0,-1 21 0,1-21 16,0 22-16,21-1 0,0 0 15,-21 1-15,21-1 0,0 21 16,0-20-16,0-1 0,0 0 0,0 1 16,0-22-16,21 21 0,-21-21 0,21 1 15,0-1-15,-21 0 0,22 0 16,-1-21-16,0 0 0,0 0 0,0 0 16,22 0-16,-22 0 0,0 0 15,21-21-15,-21 0 0,22 0 0,-1-22 16,-21 22-16,22-21 0</inkml:trace>
  <inkml:trace contextRef="#ctx0" brushRef="#br0" timeOffset="18571.49">11409 4868 0,'0'0'0,"0"-63"0,0 21 0,0-1 0,-21 22 16,-1 0-16,22 0 0,-21 0 15,0 21-15,0 0 16,0 21-16,21 21 0,-21 0 0,21 1 15,-22 20-15,22 1 0,-21 20 16,0 1-16,21-21 0,-21 20 0,0 22 16,21-21-16,-21-1 0,-1 1 15,22 0-15,-21-1 0,0 1 16,0 0-16,21-22 0,-21 22 0,0 0 16,21-22-16,-22 22 0,22-1 0,0 1 15,-21-21-15,0 20 0,21-20 16,-21 20-16,21-20 0,0-1 0,0-20 15,-21 20-15,21 1 0,0-22 0,0 0 16,0 1-16,0-22 0,0 21 0,0-21 16,0 1-16,0-1 0,21-21 15,-21 21-15,21-21 16,0 0-16,0-21 0,1 0 0,-22-1 16,21-20-16,0 21 0,0-21 0,0-1 15,0 1-15,22 0 16,-22-22-16,0 22 0,-21-22 0,21 1 0,-21-1 15,21-20-15,-21 20 0,0-21 16,0 22-16,-21-22 0,0 22 0,0-1 16,0 1-16,-22-1 0,1 1 15,0 20-15,21-20 0,-22 42 0,1-22 16,21 22-16,0 0 0,-1 0 0,1 0 16,21 0-1,21 21 1,1 0-16,-1-22 0,21 22 15,-21-21-15,22 21 0,-1-21 16,0 0-16,1 0 0,-1 0 0,0-1 16,1 1-16,-1 0 0,0-21 15,-21 21-15,22-22 0,-1 22 0,-21-21 16,0 21-16,1-22 0,-1 1 0,0 21 16,0 0-16,-21-22 0,0 22 15,0 0-15,0 42 31,0 0-31,0 0 0,0 1 16,0-1-16,0 0 0,0 21 0,0-21 16,0 1-16,0 20 0,0-21 15,0 21-15,0-20 0,0 20 16,21-21-16,-21 0 0,21 0 16,-21 1-16,22-1 0,-1 0 0,0-21 15,0 0-15,0 0 0,0 0 16,1 0-16,-1-21 15,0 0-15,0-1 0,0 1 0,0 0 16,-21 0-16,22-21 0,-22 20 0,21-20 16,-21 21-16,0-21 0,0-1 15,0 22-15,0-21 0,0 21 0,-21-22 16,-1 22-16,1 0 0,0 21 16,0 0-16,0 0 0,0 0 0,-1 0 15,1 0-15,0 0 16,0 0-16,21 21 0,-21 0 15,21 0-15,0 1 0,0-1 16,0 0-16,21 0 16,0-21-16,0 21 0,0 0 0,1-21 15,-1 0-15,21 22 0,-21-22 0,0 0 16,22 0-16,-22 0 0,0 0 16,0 0-16,0 0 0,1 0 0,-1-22 15,0 22-15,0-21 0,0 21 16,0-21-16,-21 0 0,22 21 15,-1-21-15,-21 0 0,21-1 0,0 1 16,0 21 0,-21-21-16,21 21 0,1 0 15,-1 0-15,0 0 0,0 0 16,-21 21-16,21 0 0,0 1 16,-21-1-16,0 21 0,22-21 0,-22 22 15,21-22-15,-21 0 0,0 21 0,0-21 16,0 1-16,0 20 0,0-21 15,0 0-15,0 0 0,-21 1 16,-1-22-16,22-22 31,0 1-31,0 0 0,0 0 16,0 0-16,0 0 16,0-22-16,0 22 0,0 0 0,0-21 15,0-1-15,0 22 0,0-21 0,22 21 16,-1-22-16,0 22 0,0 0 15,0 21-15,0-21 0,1 0 0,-1 21 16,0 0-16,0 0 0,0 0 16</inkml:trace>
  <inkml:trace contextRef="#ctx0" brushRef="#br0" timeOffset="18904.3">12763 5398 0,'0'0'0,"22"0"16,-1 0 0,0-22-16,0 1 15,-21 0-15,21 0 0,0 0 0,1 0 16,-1-1-16,-21 1 0,21 0 0,-21 0 16,21-21-16,-21 20 0,0 1 15,0 0-15,-21 21 16,0 0-1,0 42-15,-1-20 0,1-1 0,0 21 16,0 0-16,0 1 0,21-22 16,0 21-16,0 1 0,0-1 0,0-21 15,0 21-15,0-20 0,0-1 16,0 0-16,0 0 0,21 0 0,-21 0 16,21-21-16,0 0 0,0 0 15,1 0-15,-1 0 0,0 0 0,0 0 16,0-21-16,0 0 0,1 0 0,-1 0 15</inkml:trace>
  <inkml:trace contextRef="#ctx0" brushRef="#br0" timeOffset="19487.8">13822 4593 0,'-21'-21'0,"42"42"0,-64-42 16,22 0-16,0 21 0,21-21 15,-21 21-15,21-21 16,21 21 0,21 0-16,1 0 0,-1 0 0,0 0 15,22 0-15,-1 0 0,1 0 16,21-22-16,-22 22 0,1 0 0,20 0 15,-20 0-15,-22 0 0,22-21 0,-22 21 16,0 0-16,1 0 0,-22 0 16,0 0-16,-42 0 31,0 0-31,-22 0 0,22 0 16,-21 0-16,-1 0 0</inkml:trace>
  <inkml:trace contextRef="#ctx0" brushRef="#br0" timeOffset="19759.64">14076 4551 0,'0'21'0,"0"-42"0,0 63 16,0 1-16,0-22 15,0 21-15,0 0 0,0 22 16,0-1-16,0 1 0,0-1 0,0 1 15,0-22-15,0 22 0,0-1 16,-21-20-16,21 20 0,0-21 0,0-20 16,0 20-16,0-21 0,0 21 0,0-20 15,0-1-15,0 0 16,21-21 0,0-21-1,0 0-15,0-1 0,22 1 0</inkml:trace>
  <inkml:trace contextRef="#ctx0" brushRef="#br0" timeOffset="20449.97">14605 5207 0,'21'0'31,"0"0"-15,0 0-16,1-21 0,-22 0 0,21 21 16,0-21-16,0-1 0,-21 1 15,21 21-15,-21-21 0,21 0 16,-21 0-16,0 0 0,0-1 16,0 1-16,0 0 0,-21 21 15,0 0-15,0 0 16,0 0-16,0 21 0,-1 0 0,1 1 15,0-1-15,0 0 0,0 21 0,0 1 16,-1-22-16,1 21 0,21 0 16,-21-20-16,21 20 0,-21-21 0,21 21 15,0-20-15,0-1 0,0 0 0,21 0 16,0-21-16,0 21 0,22-21 16,-22 0-16,21 0 0,-21 0 0,22 0 15,-1 0-15,0 0 0,1-21 16,-1 21-16,0-21 0,1 0 15,20 0-15,-20-1 0,-1 1 0,0 0 16,1 0-16,-1-21 0,-21 20 16,21-20-16,-20 21 0,-22-21 0,0-1 15,21 22-15,-21 0 0,0-21 0,0 20 16,-21 22 0,-1 0-16,1 22 0,21-1 15,0 0-15,0 21 0,-21-21 16,21 22-16,0-1 0,0-21 0,0 22 15,0-1-15,0-21 0,0 21 16,0-20-16,0-1 0,0 21 16,0-21-16,0 0 0,21 1 0,-21-1 15,0 0-15,-21-21 32,0 0-32,0 0 15,21-21-15,-21 0 0,-1-1 16,22 1-16,0 0 0,-21 0 0,21 0 15,0 0-15,0-22 0,0 22 16,0-21-16,0-1 0,21 1 0,1 0 16,-1-1-16,21 1 0,-21 0 15</inkml:trace>
  <inkml:trace contextRef="#ctx0" brushRef="#br0" timeOffset="20743.8">15917 4339 0,'0'21'16,"0"1"-16,0-1 15,0 0-15,0 21 0,0 1 0,-21-1 16,21 21-16,-21 1 0,0-1 16,0 1-16,21-1 0,-22 22 15,1-21-15,0-1 0,21 1 0,0-1 16,0 1-16,0-22 0,0 0 15,0 1-15,0-1 0,0-21 0,0 0 16,0 0-16,21 1 0,0-1 16,-21 0-16,22-21 0,-1 0 0,0 0 15,0 0-15,0 0 0,0-21 0,22 0 16,-22 21-16,0-22 0,0-20 16,0 21-16,1 0 0,20-22 0</inkml:trace>
  <inkml:trace contextRef="#ctx0" brushRef="#br0" timeOffset="20967.2">15790 4763 0,'0'0'0,"-42"0"16,42-22 15,21 22-31,0-21 0,0 21 0,22 0 16,-22 0-16,0-21 0,21 21 0,-20 0 15,20 0-15,0-21 0,-21 21 16,22 0-16,-1 0 0,-21 0 0,22-21 16,-22 21-16,21 0 0,-21 0 15,0-21-15,1 21 0</inkml:trace>
  <inkml:trace contextRef="#ctx0" brushRef="#br0" timeOffset="22127.85">10033 8001 0,'21'21'0,"-42"-42"0,63 42 31,-21-21-31,-21-21 16,22 0-16,-22 0 15,0 0-15,0-1 0,0 1 0,-22-63 32,1 62-32,0 1 15,-21 21-15,-1-21 0,1 0 0,21 21 16,-21 0-16,-1 0 0,1 0 0,0 0 15,-1 21-15,1 0 0,21 0 16,0 22-16,-1-22 0,1 0 0,21 21 16,0 1-16,0-22 0,0 21 15,0-21-15,0 1 0,0 20 0,0-21 16,21-21-16,-21 21 0,22 0 0,-1-21 16,0 0-16,0 0 15,0 0-15,0 0 0,1-21 16,-1 0-16,0 0 0,0 0 15,-21 0-15,21-1 16,-21 1-16,0-21 0,21 21 0,-21 0 16,0-1-16,22 1 0,-22 0 0,0 0 15,0 0-15,21 0 0,0 21 16,0 0 0,0 21-16,0 0 15,1 21-15,-22-21 0,21 1 0,-21 20 16,21-21-16,-21 21 0,21-20 0,0-1 15,-21 0-15,21 0 0,1 0 16,-22 0-16,21-21 0,0 0 0,0 0 16,0 0-16,0 0 0,22 0 15,-22 0-15,0 0 0,21-21 16,1 0-16,-22 0 0,21-21 0,1 20 16,-22-20-16,21 0 0,0-1 0,-20 1 15,-1 21-15,0-21 0,-21-22 16,0 22-16,0-1 0,0 1 0,-21 0 15,-22-1-15,1-20 0,0 21 0,-1-22 16,1 22-16,-21-1 0,-1 1 16,1 0-16,-1 21 0,1-1 0,-22 1 15,21 21-15,1 0 16,-22 0-16,22 0 0,-1 21 0,-20 22 16,20-1-16,1 0 0,-1 1 0,1 20 15,-1 1-15,1-1 0,20 1 16,1 20-16,0-20 0,20 21 0,22-1 15,0 1-15,0 0 0,22-1 16,-1-20-16,21 20 0,0-20 0,1-1 16,-1-20-16,22 20 0,-1-20 0,-21-1 15,43 0-15,-21-21 0,-1 1 16,22-1-16,-22-21 0,22 0 0,0 0 16,-22-21-16,22-1 0,-22 1 15,22 0-15</inkml:trace>
  <inkml:trace contextRef="#ctx0" brushRef="#br0" timeOffset="22416.7">11451 7430 0,'0'0'0,"-21"-43"15,0 1-15,0 21 0,-43-43 16,43 64-16,0 0 0,0 0 15,21 21-15,0 1 0,-22-1 16,22 21-16,-21 0 0,21 1 16,-21-1-16,21 22 0,0-22 0,0 0 15,0 22-15,0-22 0,0 0 16,-21 22-16,21-22 0,-21 1 0,21-1 16,-21-21-16,21 21 0,0-20 0,0-1 15,0 0-15,21-21 16,0-21-1,0 0-15,-21-1 0,21 1 0</inkml:trace>
  <inkml:trace contextRef="#ctx0" brushRef="#br0" timeOffset="22940.4">11176 7430 0,'0'0'16,"-42"-212"-1,42 170-15,0 20 0,0-20 0,0 21 16,42 0-16,-21-22 0,0 43 15,22-21-15,-22 0 0,21 21 0,0 0 16,22 0-16,-22 0 0,1 21 16,-1 0-16,-21 22 0,21-22 0,-20 21 15,-1 1-15,0-1 0,-21 0 0,0 22 16,0-22-16,0 0 0,-21 1 16,0-1-16,-1-21 0,1 22 0,-21-22 15,21 21-15,-22-21 0,22 0 16,0-21-16,0 22 0,21-44 31,0 1-31,0 0 16,21 0-16,0 0 0,0 0 15,1 21-15,-1 0 0,21 0 0,-21 0 16,0 0-16,22 21 0,-1 0 16,-21 0-16,22 0 0,-1 22 0,-21-22 15,21 21-15,-20-21 0,20 22 0,-21-1 16,0 0-16,-21 1 0,0-1 15,0 0-15,0 1 0,0-1 16,-21-21-16,0 21 0,-21-20 0,20-1 16,1 0-16,-21 0 0,21 0 0,-22-21 15,22 0-15,-21 0 0,21 0 16,-22 0-16,22 0 0,-21 0 0,21-21 16,0 0-16,-1 0 0,-20 21 0,21-21 15,0-1-15,21 1 0,-21 21 16,21-21-16,0 0 0,0 0 15,0 0-15,21 21 0,0-22 16,0 1-16,21 21 0,-20-21 16,20 0-16</inkml:trace>
  <inkml:trace contextRef="#ctx0" brushRef="#br0" timeOffset="23262.21">12361 7895 0,'0'0'15,"21"0"-15,1 0 0,-1 0 0,0 0 16,0 0-16,21-21 0,-20 21 16,-1-21-16,0 21 0,-21-21 0,21 0 15,0-1-15,0 1 16,-21 0-16,0 0 0,0 0 0,0 0 16,-21-1-16,0 1 0,0 21 0,0 0 15,-22 0-15,22 0 0,0 0 16,0 0-16,-21 21 0,20 1 15,1-1-15,0 0 0,0 0 0,21 0 16,0 22-16,0-22 0,0 0 16,0 21-16,0-21 0,0 1 0,0-1 15,0 0-15,21-21 0,0 21 0,0-21 16,22 21-16,-22-21 0,21 0 16,-21 0-16,22 0 0,-1-21 0,-21 0 15,22 0-15,-1 0 0,0-1 0</inkml:trace>
  <inkml:trace contextRef="#ctx0" brushRef="#br0" timeOffset="24171.69">13250 6795 0,'0'0'0,"-21"-43"16,0 22-16,0 21 0,0 0 0,-1 0 15,1 0-15,0 0 0,0 42 16,0 1-16,21-1 0,0 0 0,-21 22 15,21-1-15,-22 22 0,22 0 16,-21-1-16,21 1 0,0 0 0,-21 21 16,0-22-16,0 22 0,21 0 15,-21 0-15,-1 0 0,1-22 0,0 22 16,0 0-16,0 0 0,0 0 16,-1-1-16,1 1 0,0 0 0,0 0 15,0-21-15,0 20 0,-1-20 0,22 21 16,-21-21-16,21-22 0,-21 22 15,21-22-15,0-20 0,0 20 0,0-21 16,0-20-16,0-1 0,21 0 0,0-21 16,1 0-16,-1 0 0,0 0 0,0-21 15,0 0-15,22-1 0,-22-20 16,0 0-16,0-1 0,21 1 0,-20-21 16,-1 20-16,0-20 0,0-1 0,-21 1 15,0-1-15,21 1 0,-21-22 16,0 22-16,0-22 0,0 0 0,-21 1 15,0 20-15,0 1 0,0-1 16,-1 1-16,-20-1 0,21 1 0,0 20 16,-22 22-16,22-21 0,21 21 0,0-1 15,0 1-15,0 0 0,0 0 16,0 0 0,21 21-16,1-21 0,20 21 0,-21-22 15,0 1-15,0 0 0,22 0 16,-22 0-16,21-22 0,43-20 15,-64 21-15,21 20 0,1-20 16,-1 0-16,0-1 0,-20 1 16,20 0-16,-21-1 0,21 1 0,-20 0 0,-1-1 15,0 1-15,0 21 0,-21 0 16,0-22-16,0 22 16,0 42-1,-21 1-15,21-1 0,-21 0 16,0 0-16,21 21 0,0-20 0,-22 20 15,22-21-15,-21 21 0,21-20 16,0 20-16,0-21 0,0 0 0,0 0 16,0 1-16,0-1 0,21-21 0,-21 21 15,22-21-15,-1 0 0,0 0 16,0 0-16,0 0 0,0 0 16,22 0-16,63-85 15,-85 64-15,0-21 0,0 21 16,0-22-16,-21 1 0,0 21 15,0-22-15,0 1 0,0 21 0,0-21 16,-21 20-16,0 1 0,0 0 0,0 0 16,-1 21-16,1 0 0,0 0 15,0 0-15,0 0 0,0 21 0,-1 0 16,22 0-16,0 1 0,0-1 0,0 21 16,0-21-16,0 0 0,0 1 15,0-1-15,0 0 0,0 0 16,22-21-16,-1 0 0,0 21 15,0-21-15,0 0 0,0 0 16,1 0-16</inkml:trace>
  <inkml:trace contextRef="#ctx0" brushRef="#br0" timeOffset="24488.51">13949 7387 0,'0'0'0,"0"-21"0,21 0 15,0 0-15,0 0 0,-21-1 0,21 22 16,1 0-16,-1 22 15,-21-1-15,21 0 16,-21 0-16,0 21 0,0-20 16,0 20-16,0-21 0,0 21 0,0-20 15,0 20-15,0-21 0,0 0 16,0 0-16,0 1 0,0-1 0,0 0 16,0-42 15,0 0-31,0-1 15,21 1-15,-21 0 0,21 0 0,-21 0 16,21-22-16,1 22 0,-1 0 16,0-21-16,0 21 0,0-1 15,0 1-15,1 0 0,-1 0 0,21 21 0,-21-21 16,0 0-16,1 21 16,-1 0-16,0-22 0</inkml:trace>
  <inkml:trace contextRef="#ctx0" brushRef="#br0" timeOffset="24828.48">14626 7535 0,'0'0'0,"21"0"0,0 0 16,1 0-16,-1 0 0,0-21 15,0 0-15,0 21 0,0-21 16,1 0-16,-22-22 0,21 22 15,-21 0-15,21-21 0,-21 21 16,0-1-16,0 1 0,0 0 0,0 0 16,0 0-16,-21 21 0,0 0 15,-22 63 1,22-42-16,0 22 0,0-1 0,-22 0 0,43 1 16,-21-1-16,0 0 0,21 1 15,-21-22-15,21 21 0,0-21 0,0 1 16,0 20-16,21-21 0,0-21 0,0 21 15,1-21-15,-1 0 0,0 0 16,0 0-16,21 0 0,-20 0 16,-1 0-16,0-21 0,21 21 0,-21-21 15,1 0-15</inkml:trace>
  <inkml:trace contextRef="#ctx0" brushRef="#br0" timeOffset="25411.86">15854 6900 0,'0'0'0,"0"-21"16,0 0-16,0 0 0,0 0 15,-21 21 16,21 42-31,-22-21 16,22 22-16,0-1 0,-21 0 16,21 22-16,-21-1 0,21 1 15,-21-1-15,21-20 0,0 20 0,0 1 16,0-22-16,0 0 0,0 1 16,0-22-16,0 0 0,0 0 0,0 0 15,0 0-15,0-42 31</inkml:trace>
  <inkml:trace contextRef="#ctx0" brushRef="#br0" timeOffset="25947.91">15663 7070 0,'0'0'0,"-21"-43"0,21 22 0,0-21 15,-21 0-15,21 20 0,0-20 16,0 21-16,0-21 0,0 20 0,21 1 15,0 0-15,0 0 0,1 0 16,-1 21-16,21 0 0,0 0 0,-20 0 16,20 0-16,0 21 0,22 0 15,-22 0-15,0 22 0,22-1 0,-22 0 16,1 1-16,-1-1 0,-21 0 0,21 22 16,-20-22-16,-1 0 0,-21 22 15,0-22-15,0 1 0,0-1 0,0 0 16,0-21-16,0 22 0,0-22 0,0 0 15,0 0-15,-21 0 16,-1-21 0,1-21-16,21 0 0,-21 21 15,21-42-15,0 21 0,0-1 16,0-20-16,0 0 0,0-1 0,0 1 16,0-21-16,0 20 0,21-20 0,0 20 15,1-20-15,-1 21 0,0-1 16,0-20-16,21 20 0,1 22 15,-22 0-15,21 0 0,1 21 16,-1 0-16,0 0 0,-21 21 0,22 0 0,-22 22 16,0-1-16,0 0 0,0 1 15,1 20-15,-22-21 0,0 22 16,0-1-16,0 22 0,0-21 0,0-1 16,0 1-16,0-22 0,-22 21 0,22-20 15,-21 20-15,21-20 0,0-22 16,0 21-16,-21-21 0,21 0 0,0 1 15,21-44 17,-21 1-32,0 0 0</inkml:trace>
  <inkml:trace contextRef="#ctx0" brushRef="#br0" timeOffset="26309.72">17103 7451 0,'0'0'0,"21"0"0,63 0 15,-62 0 1,20 0-16,0 0 0,-21-21 0,1-1 16,20 22-16,-21-21 0,0 0 0,0 0 15,-21 0-15,0 0 16,0-1-16,0 1 0,0 0 0,0 0 15,-21 0-15,21 0 0,-21-1 0,0 22 16,0 0-16,0 0 0,-1 0 16,1 22-16,0-1 0,0 0 0,0 0 15,0 21-15,-1 1 0,22-1 0,-21 0 16,21 22-16,-21-22 0,21 1 16,0-1-16,0-21 0,0 21 0,0-20 15,0-1-15,0 21 0,21-21 0,0-21 16,1 21-16,-1-21 0,0 0 15,0 0-15,0 0 0,22 0 0,-22 0 16,21-21-16,-21 0 0,22 21 16</inkml:trace>
  <inkml:trace contextRef="#ctx0" brushRef="#br0" timeOffset="26564.05">18013 6625 0,'0'0'0,"0"21"16,0 1-16,0 20 0,-21-21 15,21 21-15,0 1 0,0 20 16,-22-20-16,1 20 0,21 1 0,-21-1 16,21 1-16,0-1 0,-21 1 15,21-1-15,-21 1 0,21-22 0,-21 0 16,21 1-16,0-22 0,0 21 15,0-21-15,0 0 0,0 1 16,21-44 0</inkml:trace>
  <inkml:trace contextRef="#ctx0" brushRef="#br0" timeOffset="27351.61">18373 6710 0,'0'0'0,"21"-42"16,-21 63 0,0 21-16,0-21 15,-21 22-15,21-1 0,-22 0 16,1 22-16,21-1 0,-21-20 0,0 20 16,21 22-16,0-22 0,-21 1 0,21-1 15,-21-20-15,21 20 0,0-21 16,0 1-16,0-1 0,0-21 0,0 0 15,0 1-15,0-1 0,0 0 16,21-21 15,0-21-31,-21 0 0,21-1 0,-21 1 16,21-21-16,0 21 0,1-22 16,-1 1-16,0 21 0,0-21 0,0 20 15,-21 1-15,21 21 0,1 0 0,-1 0 16,0 21-1,-21 1-15,21-1 0,-21 0 0,0 0 16,0 0-16,0 22 0,0-22 0,0 0 16,0 0-16,21 0 0,-21 0 15,21 1-15,1-22 0,-22 21 16,21 0-16,0-21 0,0 0 16,0 0-16,0 0 15,1 0-15,-1 0 0,0 0 16,0-21-16,-21 0 0,21 21 0,-21-22 15,21 1-15,1 0 0,-22 0 16,21 0-16,0 0 0,-21-1 0,21 1 16,-21 42-1,0 1 1,0-1-16,-21 0 0,21 0 16,-21 0-16,21 0 0,0 1 15,0-1-15,0 0 0,0 0 16,0 0-16,0 0 0,21 1 15,0-22 1,0 0-16,0 0 0,1 0 16,-1 0-16,0-22 0,0 22 0,0-21 15,0 0-15,1 0 0,-1 0 16,0-22-16,0 22 0,0-21 0,-21 0 16,0 20-16,0-20 0,0 0 0,0-1 15,0 22-15,0-21 0,0 21 16,-21 0-16,0 21 0,0 0 15,0 0-15,-1 0 0,1 0 0,0 21 16,0 0-16,-21-21 16,20 21-16,22 0 0,-21 0 0,0 1 15,21-1-15,0 0 0,0 0 0,0 0 16,0 0-16</inkml:trace>
  <inkml:trace contextRef="#ctx0" brushRef="#br0" timeOffset="27956.31">19748 7324 0,'0'0'0,"-21"-21"15,0 21-15,-21 0 0,21 0 0,-1 0 16,1 0-16,-21 0 0,21 21 0,-22 0 15,1 0-15,21 21 0,-21-20 16,20-1-16,-20 21 0,21 0 0,0-20 16,0 20-16,21-21 0,0 0 0,-22 22 15,22-22-15,0 0 0,0 0 16,0 0-16,0 0 0,22-21 16,-1 0-16,0 0 0,0 0 15,0 0-15,22 0 16,-22 0-16,0-21 0,0 0 15,0 0-15,0 0 0,1 0 0,20-22 16,-21 1-16,0 0 0,0-22 16,1 1-16,-1-1 0,0 1 0,0-1 15,0 1-15,0-1 0,-21 1 0,0-22 16,22 43-16,-1-22 0,-21 1 16,0-1-16,21 22 0,-21-1 0,0 1 15,0 21-15,0 0 0,0 0 16,0-1-16,0 44 15,-21-1-15,0 21 0,-1 0 16,1 1-16,21 20 0,-21 1 16,21-1-16,-21 1 0,21-1 0,0 22 15,-21-22-15,21 22 0,0-21 16,0-1-16,0 1 0,0-22 0,0 21 16,0-20-16,0-1 0,21-21 0,0 22 15,0-22-15,-21 0 0,21-21 16,1 21-16,-1-21 0,0 0 0,0 0 15,0 0-15,0 0 0,1 0 16,-1-21-16,0 0 0,0 0 16,0-1-16,0 1 0,1-21 15,-1 0-15,0-1 0</inkml:trace>
  <inkml:trace contextRef="#ctx0" brushRef="#br0" timeOffset="28227.68">17970 6964 0,'-63'21'0,"126"-42"16,-190 42-16,85 0 0,21 0 0,0-21 0,21 22 15,42-22 1,-21 0-16,22 0 0,-1 0 0,0 0 15,22 0-15,-22 0 0,22 0 0,20 0 16,-20-22-16,-1 22 0,22 0 16,-22-21-16,22 21 0,-21 0 0,-1-21 15,-21 21-15,22 0 0,-43 0 0,21-21 16,-20 21-16</inkml:trace>
  <inkml:trace contextRef="#ctx0" brushRef="#br0" timeOffset="29420.33">10689 10160 0,'0'-21'0,"0"42"0,21-42 0,0 0 0,-21 0 15,0-1-15,0 1 0,0 0 16,0 0-16,0 0 0,0 0 0,0-22 16,-21 22-16,0 0 0,0-21 0,0 20 15,-22 1-15,22 21 0,-21 0 16,0 0-16,20 0 0,-20 0 0,0 0 15,-1 21-15,22 1 0,-21 20 0,21-21 16,-22 0-16,22 22 16,0-1-16,0-21 0,21 21 0,0-20 15,0 20-15,0-21 0,0 21 0,0-20 16,0-1-16,21 0 0,0-21 16,0 0-16,-21 21 0,22-21 0,-1 0 15,0 0-15,0 0 0,0-21 0,0 0 16,1 21-16,-1-21 0,0-1 0,0 1 15,0 0-15,0 0 0,-21 0 16,22-22-16,-1 22 0,-21 0 16,0 0-16,0 0 0,0 0 0,0-1 0,0 1 15,0 42 17,0 1-32,0-1 15,0 21-15,0-21 0,0 0 16,0 22-16,0-22 0,0 21 0,21-21 15,0 22-15,0-22 0,0 21 0,1-21 16,-22 1-16,42-1 0,-21 0 16,0 0-16,0-21 0,22 0 0,-22 0 15,21 0-15,-21 0 0,22 0 0,-22 0 16,21 0-16,1-21 0,-22 0 16,21 0-16,0-22 0,-20 22 0,20 0 15,-21-21-15,21-1 0,-20 1 0,-1 0 16,-21-1-16,0-20 0,0 20 15,0-20-15,0-1 0,0 1 16,-21-22-16,-1 43 0,1-22 0,0 1 16,-21 21-16,-1-22 0,1 22 0,-21-1 15,20 22-15,-20 0 0,-1 0 16,1 0-16,-1 21 0,-20 0 0,20 0 16,-21 0-16,22 21 0,-22 0 0,1 21 15,-1 1-15,21-1 0,-20 22 16,20 20-16,1-20 0,20 20 15,1 1-15,0 0 0,21-22 0,21 22 16,0 0-16,0-1 0,21 1 16,0 0-16,21-22 0,1 1 0,-1-1 15,0 1-15,22-22 0,-1 0 0,1 1 16,-1-22-16,1 0 0,-1 0 16,1 0-16,-1-21 0,22 0 0,0 0 15,-1-21-15,1 0 0,0 0 0,-1 0 16,1-1-16,0-20 0,-1 21 15,-20-21-15,-1-22 0,22 22 0,-22-1 16</inkml:trace>
  <inkml:trace contextRef="#ctx0" brushRef="#br0" timeOffset="29672.27">11959 9419 0,'0'0'0,"21"0"32,0 0-32,1 0 0,-1 0 15,21 0-15,-21 0 0,22 0 0,-1-21 16,0 21-16,-21 0 0,22 0 0,-1 0 16,-21 0-16,22 0 0,-22 0 15,0 0-15,0 0 0,-21-21 16,-21 21 15</inkml:trace>
  <inkml:trace contextRef="#ctx0" brushRef="#br0" timeOffset="29904.01">12150 9716 0,'0'0'0,"0"42"0,-22 21 16,22-20-16,0 20 0,0 1 16,0-22-16,0 22 0,0-22 0,0 0 15,0 22-15,0-22 0,0-21 16,0 22-16,0-22 0,0 21 0,0-21 16,0 0-16,0 1 0,22-22 15,-1 0-15,-21-22 16,21 1-1</inkml:trace>
  <inkml:trace contextRef="#ctx0" brushRef="#br0" timeOffset="30528.91">12615 10245 0,'0'0'0,"21"0"0,1 0 16,-1 0-16,0 0 16,0 0-16,-21-21 15,21 21-15,0 0 0,-21-22 16,22 22-16,-22-21 0,21 0 16,-21 0-16,21 21 0,-21-21 0,0 0 15,0-1-15,0 1 16,0 0-16,0 0 15,-21 21-15,0 0 0,-1 0 16,1 21-16,0 0 16,21 0-16,-21 1 0,21-1 0,-21 21 15,21-21-15,0 0 0,0 22 16,0-22-16,0 21 0,0-21 0,0 1 16,0-1-16,0 0 0,21 0 0,0 0 15,0-21-15,0 0 0,1 21 16,-1-21-16,0 0 15,21 0-15,1-21 0,-22 21 0,0-21 16,0 0-16,0 0 0,0 21 0,1-21 16,-1-22-16,0 22 15,0 0-15,0 0 0,0-22 0,1 22 16,-1 0-16,0 0 0,0 0 0,0 0 16,0 21-16,1 0 0,-1 0 15,0 21-15,0 0 16,-21 0-16,21 0 0,-21 0 15,21 22-15,-21-22 0,0 0 0,0 0 16,0 0-16,0 1 0,22-1 16,-22 0-16,0 0 15,0 0-15,0 0 0,-22-21 16,1 0-16,0 0 0,21 22 16,-21-22-16,0 0 0,0 0 15,-1 0-15,22-22 0,-21 1 16,21 0-16,0 0 0,0 0 0,0 0 15</inkml:trace>
  <inkml:trace contextRef="#ctx0" brushRef="#br0" timeOffset="30815.75">13864 9313 0,'0'0'0,"21"0"0,-21 22 0,0-1 15,0 21-15,0-21 16,0 22-16,0 20 0,0-21 0,0 22 16,0-1-16,0 1 0,0-22 0,0 22 15,-21-22-15,21 22 0,0-22 16,-21 0-16,21-21 0,0 22 0,0-22 16,-21 21-16,21-21 0,-21 1 0,21-1 15,0 0-15,0 0 0,0 0 0,0 0 16,0 1-1,0-44 1,0 1 0,0 0-16,0 0 0</inkml:trace>
  <inkml:trace contextRef="#ctx0" brushRef="#br0" timeOffset="31051.61">13589 9864 0,'21'0'0,"0"-21"16,0 21-16,1-22 0,20 22 15,-21 0-15,21-21 0,-20 0 16,20 21-16,0-21 0,-21 21 0,22-21 16,-22 0-16,21 21 0,-21-22 15,1 22-15,-1-21 0,0 21 0,-21-21 16,-21 21 15,-22 0-31,22 0 0</inkml:trace>
  <inkml:trace contextRef="#ctx0" brushRef="#br0" timeOffset="32144.35">8445 12361 0,'0'-21'31,"0"0"-31,22 0 0,-22 0 16,0 0-16,0-1 15,0 1-15,0 0 0,-22 0 16,1 0-16,0 0 0,0-1 0,0 22 16,0 0-16,-1 0 15,1 0-15,0 0 0,0 0 0,0 22 16,21-1-16,-21 0 0,-1 21 0,1-21 16,21 1-16,0 20 15,0-21-15,0 21 0,0-20 0,0-1 16,0 21-16,0-21 0,0 0 0,0 1 15,0-1-15,21-21 0,-21 21 16,22-21-16,-1 0 0,0 0 16,0 0-16,0-21 0,0 0 15,1 21-15,-22-22 0,21 1 16,0 0-16,-21 0 0,21 0 0,-21 0 16,21-1-16,0 1 0,-21 0 15,0 0-15,0 0 0,0 63 47,0-21-47,0 0 0,0 1 16,0-1-16,22 21 0,-22-21 15,21 0-15,-21 1 0,21-1 0,0 0 16,0-21-16,0 21 0,1-21 16,-1 0-16,0 0 0,21 0 0,-21 0 15,22 0-15,-22 0 0,21-21 0,1 21 16,-1-21-16,-21 0 0,21-1 0,1 1 15,-22 0-15,0-21 0,0 21 16,0-22-16,1 1 0,-22-43 16,0 43-16,0 0 0,-22-22 0,-20 22 15,21-1-15,-43 1 16,22 0-16,-21-1 0,20 1 0,-20 0 16,-1 21-16,1-1 0,-1 1 0,-20 21 15,20 0-15,1 0 0,-22 0 16,21 21-16,-20 1 0,-1 20 0,0 0 15,1 1-15,20 20 0,-20 1 0,20-1 16,1 22-16,20-22 0,22 1 16,-21 20-16,42-20 0,0 21 0,0-22 15,21 1-15,21 20 0,-21-41 16,22 20-16,-1-21 0,22 1 0,-1-1 16,-21 0-16,22-20 0,21-1 15,-22-21-15,1 0 0,20 0 0,-20 0 0,20 0 16</inkml:trace>
  <inkml:trace contextRef="#ctx0" brushRef="#br0" timeOffset="32551.58">10096 12023 0,'0'0'0,"22"0"0,-1-21 15,-21 42 1,0 21-16,0-21 15,0 22-15,-21-1 0,21 0 0,-22 22 16,1-22-16,21 0 0,-21 1 0,21 20 16,-21-20-16,0-1 0,21 0 15,-21 1-15,-1-1 0,22 0 0,-21-21 16,21 22-16,-21-22 0,21 0 16,0 0-16,0-42 31,0 0-31,0 0 0,0 0 15,21-22-15,0 1 0,-21 0 0,22-1 16,-1-20-16</inkml:trace>
  <inkml:trace contextRef="#ctx0" brushRef="#br0" timeOffset="32744.55">10266 11896 0,'0'0'16,"21"0"-16,-21 21 0,21 0 0,-21 21 15,0 1-15,21-1 0,0 22 0,1-22 16,-22 21-16,21-20 0,0-1 15,-21 22-15,21-22 0,-21 0 16,0 1-16,21-1 0,-21 0 0,0-21 16,0 22-16,0-22 0,0 0 15,0 0-15,0 0 0,0 1 0,-21-1 16,0-21-16,0 0 0,0 0 0,-1 0 16,1 0-16,0 0 0,-21-21 0</inkml:trace>
  <inkml:trace contextRef="#ctx0" brushRef="#br0" timeOffset="33587.89">9885 12425 0,'0'0'0,"21"0"15,0 0-15,0 0 0,0 0 0,22 0 16,-1 0-16,0 0 0,1 0 0,20-21 16,1 21-16,-22-21 0,22 21 15,-1-22-15,22 1 0,-22 0 0,1 0 16,20 0-16,-20 0 0,-1-22 0,1 22 15,21-21-15,-43-1 0,21 22 16,-20-21-16,-1 0 0,0-1 16,-20 22-16,-1-21 0,0-1 0,-21 22 0,0-21 15,0 21-15,0 0 16,0-22-16,-21 43 0,0-21 0,-1 21 0,1 0 16,0 0-16,0 0 15,0 21-15,0 22 0,-1-1 16,1 0-16,0 22 0,0-1 0,21 1 15,-21 20-15,21 1 0,0-21 0,0 20 16,0 1-16,0-22 0,0 22 16,0 0-16,0-22 0,0 22 0,0-22 15,0 1-15,0-1 0,0 1 0,0-1 16,0 1-16,0-22 0,0 22 0,0-22 16,0 0-16,0 1 0,0-1 15,21 0-15,-21-20 0,21-1 0,-21 0 16,0 0-16,21-21 0,0 0 0,1 0 15,-1-21-15,0 0 16,0 0-16,0-22 0,22 22 16,-22-21-16,0-1 0,-21 1 0,21 0 15,0-1-15,-21 1 0,0-21 0,0 20 16,0-20-16,0-1 0,0 1 0,-21-1 16,0 1-16,0 20 0,0-20 15,-22 21-15,22-1 0,0 1 0,-21 21 16,20 0-16,1-1 0,21 1 0,21 21 47,1 0-47,-1-21 0,0 21 0,0 0 15,0-21-15,22 21 0,-1-21 0,-21 0 16,21 21-16,1-22 0,-1 1 16,0 0-16,1 0 0,-22-21 0,21 20 15,1-20-15,-22 0 0,0-1 0,21 1 16,-21 0-16,1-1 0,-1 1 15,0 0-15,-21-1 0,0 1 0,21 0 16,-21-1-16,0 22 0,0-21 0,0 21 16,-21 21-1,21 21 1,0 0-16,-21 21 0,0 1 0,21-1 0,-22 22 16,22-1-16,-21 1 15,21-1-15,0 1 0,0-1 0,0-21 16,0 22-16,0-22 0,0 1 0,0-22 15,0 21-15,0-21 0,0 0 0,0 1 16,0-1-16,0-42 31,0-1-31</inkml:trace>
  <inkml:trace contextRef="#ctx0" brushRef="#br0" timeOffset="33764.32">11536 12107 0,'21'0'16,"0"0"-1,0 0-15,0 0 0,1 0 16,-1 0-16,0 0 0,21 0 0,-21 0 16,22 0-16,-22-21 0,21 21 0,1 0 15,-22 0-15,21 0 0,-21-21 16</inkml:trace>
  <inkml:trace contextRef="#ctx0" brushRef="#br0" timeOffset="34111.78">12171 12340 0,'0'21'0,"0"-42"0,0 64 0,-21-22 0,21 0 15,21-21 1,0 0-16,0 0 0,0 0 15,0-21-15,1 0 0,-1 21 16,0-22-16,0 22 0,0-21 0,0 0 16,22 0-16,-22 0 0,0 0 0,0-1 15,-21 1-15,21 0 16,-21 0-16,0 0 0,-21 21 31,0 21-31,0 0 0,0 0 16,0 0-16,-1 22 0,22-22 0,-21 21 15,0 1-15,21-1 0,-21-21 0,21 21 16,0-20-16,0-1 0,0 0 0,0 0 16,0 0-16,0 0 0,0 1 15,21-22-15,0 0 0,0 0 0,1 0 16,20 0-16,-21 0 0,0 0 0,0 0 16,1 0-16</inkml:trace>
  <inkml:trace contextRef="#ctx0" brushRef="#br0" timeOffset="34445.21">12806 12256 0,'21'-22'15,"0"22"-15,-21-21 0,21 21 16,0 0-16,1 0 0,-22 21 16,21-21-16,0 22 0,-21-1 15,0 0-15,21 0 0,-21 0 0,21 0 16,-21 1-16,0 20 0,0-21 0,0 0 15,21 0-15,-21 1 0,0-1 16,0 0-16,0 0 0,0 0 16,0 0-16,-21-21 31,21-21-15,0 0-16,0 0 0,0 0 15,0 0-15,21-1 0,1-20 0,-1 21 16,0-21-16,0-1 0,0 1 0,0 0 15,22-1-15,-22 1 0,0 0 16,0 20-16,0-20 0,1 21 0,-1 0 16,0 0-16,0-1 0</inkml:trace>
  <inkml:trace contextRef="#ctx0" brushRef="#br0" timeOffset="34936.55">14245 11938 0,'0'0'0,"0"-42"0,0 21 16,0-22-16,0 22 0,21-21 0,-21 21 15,21-1-15,-21 1 0,0 0 16,0 42 0,0 0-16,0 1 0,0 20 15,0 21-15,0 1 0,0-1 16,0 22-16,0-21 0,0-1 0,-21 22 16,0-22-16,21-20 0,-21 20 0,21 1 15,0-22-15,-21 0 0,21 1 16,-21-22-16,21 0 0,0 21 0,0-21 15,0-42 17</inkml:trace>
  <inkml:trace contextRef="#ctx0" brushRef="#br0" timeOffset="35440.49">13991 12002 0,'0'0'0,"0"-43"0,0-20 0,0 20 0,0 1 15,0 0-15,0 21 0,21-22 0,0 22 16,1 0-16,-1 0 0,21 0 16,0-1-16,1 22 0,-1 0 0,0 0 15,22 22-15,-22-1 0,22 0 16,-22 21-16,22-21 0,-22 43 16,21-22-16,-20 22 0,-22-22 0,21 22 0,-21-1 15,1-21-15,-22 22 16,0-22-16,0 22 0,0-22 0,0 0 0,0 1 15,0-22-15,-22 21 0,1-21 16,0 1-16,21-1 0,-21 0 16,21-42-1,0 0-15,0-1 16,0-20-16,0 21 0,0-21 16,0-22-16,0 22 0,0-22 0,0 1 15,0-22-15,0 22 0,0-22 0,21 21 16,0-20-16,0 20 0,1 1 15,20-1-15,-21 1 0,21 20 16,1 22-16,-1 0 0,0 21 0,1 0 16,-1 0-16,0 42 0,1 1 15,-1-1-15,0 0 0,-20 22 0,-1-22 16,0 22-16,-21-1 0,0 1 0,0-1 16,0 1-16,0-22 0,0 22 15,-21-22-15,0 0 0,-1 1 0,1-22 16,0 21-16,0-21 0,0 0 0,0 1 15,-1-22 1</inkml:trace>
  <inkml:trace contextRef="#ctx0" brushRef="#br0" timeOffset="35779.96">15473 12298 0,'0'0'0,"21"0"0,21 0 0,-21 0 16,22 0-16,-22 0 0,0-21 0,21 21 16,-20-21-16,-1 21 0,0-22 15,0 1-15,0 21 0,0-21 0,1 0 16,-22 0-16,0 0 0,0-1 0,0 1 16,0-21-16,0 21 0,0 0 15,-22-22-15,1 22 0,0 0 0,0 21 16,0 0-16,0 0 0,-1 0 15,1 0-15,0 42 0,21-21 16,-21 22-16,21-1 0,-21 0 0,21 1 16,0-1-16,0 0 0,0 1 0,0-1 15,0 0-15,0-20 0,0 20 16,21-21-16,0 0 0,-21 0 0,21-21 16,0 22-16,22-22 0,-22 0 0,0 0 15,0 0-15,0 0 0,22 0 16,-22-22-16,21 1 0,-21 21 0,22-21 15</inkml:trace>
  <inkml:trace contextRef="#ctx0" brushRef="#br0" timeOffset="36027.91">16404 11472 0,'0'0'0,"0"-63"0,21 21 0,-21-1 15,0 22-15,0 0 0,0 42 16,0 21-16,0 1 15,0-1-15,0 22 0,0-1 16,-21-21-16,21 22 0,-21-1 0,21 1 16,0 21-16,0-22 0,0-21 0,-21 22 15,21-1-15,0-20 16,-21-1-16,21 0 0,0-20 0,0 20 0,0-21 16,0 0-16,0 0 0,21-21 31,0 0-31,0-21 0,0 0 15</inkml:trace>
  <inkml:trace contextRef="#ctx0" brushRef="#br0" timeOffset="36832.28">16764 11367 0,'0'-22'0,"0"44"0,0-65 15,0 64-15,0 1 0,0-1 16,0 21-16,0 0 15,0 1-15,0-1 0,0 22 0,0-22 16,0 21-16,0 1 0,0-1 0,0-20 16,0 20-16,0 1 0,0-22 15,0 0-15,0 1 0,0-1 0,0-21 16,0 0-16,0 22 0,0-22 16,0 0-16,0-42 31,0 0-31,0 0 15,21-1-15,-21-20 0,21 21 16,0-21-16,1 20 0,-1 1 16,-21-21-16,21 42 0,0-21 0,0 21 15,0 0-15,-21 21 16,0 0-16,22 0 16,-22 0-16,0 1 0,21-1 0,-21 21 15,0-21-15,0 0 0,21 1 16,0-1-16,-21 0 0,21 0 15,0 0-15,1-21 0,-1 0 16,0 0-16,0 0 16,0 0-16,0 0 0,1 0 0,-1 0 15,0-21-15,0 0 0,0 21 16,0-21-16,1 0 0,-22-1 0,21-20 16,0 21-16,0 0 0,0 0 15,-21-1-15,21 22 0,1 0 16,-22 22-1,0-1-15,0 0 0,0 0 16,0 0-16,0 0 0,0 1 0,0-1 16,0 0-16,0 0 0,0 0 15,21 0 1,0-21-16,0 0 0,0 0 16,0 0-16,1 0 0,-1 0 0,21 0 15,-21-21-15,0 21 0,1-21 16,-1 0-16,0 0 0,0 0 15,0-1-15,0-20 0,1 21 0,-1-21 16,-21-1-16,0 1 0,0 0 16,21-1-16,-21 22 0,0-21 0,0 21 15,0-1-15,-21 22 0,0 0 0,-1 0 16,1 0-16,-21 0 0,21 0 16,-22 22-16,22-1 0,0 0 0,-21 21 15,21-21-15,-1 1 0,1 20 16,21-21-16,0 0 0,0 0 0,0 1 15,0-1-15,0 0 0,0 0 16,0 0-16,21-21 0,1 0 0,-1 21 16,21-21-16,-21 0 0,22 0 15,-22 0-15,21 0 0</inkml:trace>
  <inkml:trace contextRef="#ctx0" brushRef="#br0" timeOffset="37388.22">18415 11790 0,'0'0'0,"0"-21"0,0 0 16,0-1-16,-21 22 15,0 0-15,-1 22 0,1-1 16,0 0-16,0 21 0,0 1 16,0-1-16,-1 0 0,1 1 15,0-1-15,0 0 0,0-21 0,0 22 16,21-1-16,0-21 0,-22 0 0,22 1 15,0-1-15,0 0 0,0 0 16,0 0-16,22-21 16,-1 0-16,0 0 0,0 0 15,-21-21-15,21 21 0,0-21 16,1 0-16,-22 0 0,21-1 0,0-20 16,-21 21-16,21-21 0,0-1 0,-21-20 15,21 20-15,-21 1 0,22-21 16,-22-1-16,0 1 0,21-1 15,0 1-15,-21-1 0,0 1 0,0-1 16,21 1-16,-21-1 0,21 1 16,-21 20-16,0 1 0,0 21 0,21-22 15,-21 22-15,0 42 16,0 1-16,0 20 16,0 0-16,0 1 0,0 20 0,0 1 15,0 20-15,0-20 0,0-1 16,0 1-16,0 20 0,0-20 0,0-22 15,0 22-15,0-1 0,0-20 0,0-1 16,0 0-16,0-21 16,0 1-16,22 20 0,-22-21 0,21 0 15,0-21-15,0 0 16,0 0-16,0 0 16,1 0-16,-1-21 15,-21 0-15,21 0 0,-21-22 0,21 22 16</inkml:trace>
  <inkml:trace contextRef="#ctx0" brushRef="#br0" timeOffset="37660.18">16150 11769 0,'0'0'0,"-42"0"0,-1 0 0,22 0 0,0 0 16,21-21-1,21-1-15,22 22 0,-22 0 16,21-21-16,0 21 0,-20 0 16,20-21-16,0 21 0,1 0 0,-1 0 15,0-21-15,1 21 0,-1 0 16,-21 0-16,21-21 0,-20 21 15,20-21-15,-21 21 0</inkml:trace>
  <inkml:trace contextRef="#ctx0" brushRef="#br0" timeOffset="39087.96">7874 13970 0,'0'0'0,"0"-21"0,-21 21 15,0 0 1,-1 0-16,1 0 0,-21 0 16,21 21-16,-22 0 0,22 0 0,-21 22 15,21-22-15,0 0 0,-22 21 16,22-20-16,21 20 0,-21-21 0,21 21 15,-21-20-15,21-1 0,0 0 16,0 0-16,0 0 0,0 0 16,21-21-16,0 0 0,0 0 15,0 0-15,1-21 0,-1 0 16,0 21-16,0-21 0,0 0 0,0 0 16,1-1-16,-1 1 0,0 0 15,0 0-15,0-21 0,0 20 16,1 1-16,-1 0 0,0 0 0,-21 0 15,0 0-15,21 21 0,-21-22 16,0 1-16,0 42 16,0 1-1,0-1-15,0 0 0,0 0 16,0 21-16,0-20 0,0 20 0,0-21 16,0 21-16,0-20 0,0-1 15,21 21-15,0-21 0,1 0 0,-1-21 16,-21 22-16,21-22 0,0 0 0,0 0 15,22 0-15,-22 0 0,0 0 16,0 0-16,0-22 0,0 1 0,1 0 16,-1 0-16,0 0 0,0 0 15,-21-1-15,21-20 0,-21 21 16,21-21-16,-21 20 0,0-20 0,0 21 16,0-21-16,0-1 0,0 1 15,0 0-15,0-22 0,-21 22 0,0-1 16,-21 1-16,21 21 0,-22-21 0,1 20 15,0 1-15,-22 0 0,22 0 16,-22 21-16,1 0 0,-1 0 0,1 0 16,-1 21-16,1-21 0,-1 21 15,-20 22-15,20-22 0,22 21 0,-22 0 16,1 22-16,20-22 0,-20 22 16,21-1-16,-1 1 0,22-1 15,0 1-15,21-1 0,0 22 0,0-22 16,21 1-16,21-1 0,1 1 15,-1-1-15,22-20 0,-1 20 0,1-20 16,20-22-16,-20 21 0,20-21 0,1 0 16,-21 1-16,20-22 0,1 0 15,0 0-15,-1 0 0,1 0 0</inkml:trace>
  <inkml:trace contextRef="#ctx0" brushRef="#br0" timeOffset="39547.94">9504 13695 0,'0'0'0,"0"21"0,0 0 0,0 22 0,0 20 15,0-21-15,0 22 0,0-22 16,0 22-16,0-1 0,0 1 0,0-1 16,-21 1-16,-1-1 0,1-20 0,21 20 15,-21-21-15,0 1 16,0-22-16,21 21 0,-21-21 0,21 1 16,-22-22-16,22-22 15,0 1-15,0 0 16,22-21-16,-1 21 0,-21-22 0,21-20 15,0 20-15,-21 1 0,21-21 0,0-1 16</inkml:trace>
  <inkml:trace contextRef="#ctx0" brushRef="#br0" timeOffset="39731.87">9694 13695 0,'21'21'0,"-42"-42"0,42 84 15,1-20-15,-1-1 0,0 0 0,-21 22 16,21-22-16,0 1 0,0 20 15,1 1-15,-22-22 0,21 21 16,0-20-16,-21-1 0,21 0 0,-21 1 16,0-1-16,0-21 0,0 0 0,0 22 15,0-22-15,0 0 16,-21-21-16,0 0 16</inkml:trace>
  <inkml:trace contextRef="#ctx0" brushRef="#br0" timeOffset="40604.85">9334 14266 0,'0'0'0,"0"-21"15,22 21-15,-1 0 16,0 0-16,0 0 0,21-21 0,1 21 16,20 0-16,-20 0 0,20-21 15,1 0-15,20 21 0,-20-21 0,20-1 16,-20 1-16,21 21 0,-22-21 0,1 0 15,-1 0-15,1-22 0,-1 22 16,1 0-16,-22 0 0,21 0 0,-20 0 16,-22-1-16,0 1 0,0 0 15,-21-21-15,0 21 0,0-1 16,0 1-16,0 0 0,-21 0 16,0 21-16,0 0 0,0 0 15,-1 0-15,1 21 0,0 0 16,0 0-16,21 22 0,-21-1 15,21 22-15,0-22 0,0 21 0,0 22 16,0-21-16,0 20 0,0 1 0,0 0 16,0-1-16,0 1 0,0 0 15,0-1-15,0-20 0,0 20 0,0 1 16,0-21-16,0 20 0,0-20 0,0 20 16,0-20-16,0-1 0,0 1 15,0-22-15,21 22 0,-21-22 16,21 0-16,-21-20 0,21 20 0,0-21 15,1-21-15,-1 0 0,0 0 16,0 0-16,0 0 0,22-21 16,-22 0-16,0-22 0,0 22 0,21-21 15,-20 0-15,-1-1 0,0 1 0,-21-22 16,0 22-16,0-21 0,0-1 16,0 1-16,0-1 0,-21 1 0,0-1 15,-1 22-15,1-22 0,-21 1 0,21 20 16,-22 1-16,22 0 0,0-1 15,0 22-15,0 0 0,0 0 0,21 0 16,-22 0-16,22-1 16,0 1-16,22 0 15,-1 21-15,0-21 0,0 0 0,0 0 16,22-1-16,-22 1 0,21 0 0,0 0 16,1 0-16,-1 0 0,0-1 15,1-20-15,-1 21 0,0-21 0,1-1 16,-1 22-16,-21-21 0,22-1 0,-22 1 15,21 0-15,-21-1 16,0 1-16,1 0 0,-1-1 0,-21 22 16,0 0-16,0-21 0,0 21 15,0 42 1,0 0-16,-21 0 0,21 0 16,0 22-16,0-1 0,-22 0 15,22 22-15,-21-22 0,21 0 0,0 22 16,-21-22-16,21 22 0,0-22 0,0 22 15,0-22-15,0-21 0,0 21 16,0-20-16,0 20 0,0-21 16,0 0-16,21-21 0,0 0 15,1 0-15,-22-21 16,21 0-16,-21 0 0,21 0 0</inkml:trace>
  <inkml:trace contextRef="#ctx0" brushRef="#br0" timeOffset="40793">11218 14118 0,'0'0'15,"0"21"-15,21-21 32,1 0-32,-1 0 0,0 0 15,0 0-15,21 0 0,-20 0 0,-1 0 16,21-21-16,-21 21 0,22-21 15,-1 0-15,-21 21 0,21 0 16</inkml:trace>
  <inkml:trace contextRef="#ctx0" brushRef="#br0" timeOffset="41163.98">11811 14182 0,'21'0'16,"0"0"-16,0 0 0,1 0 16,-1-21-16,0 21 15,0-22-15,0 1 0,0 21 0,1-21 16,-22 0-16,21 0 16,-21 0-16,0-1 15,0 1-15,-21 21 16,-1 0-16,1 0 0,0 21 15,0 1-15,21-1 16,0 0-16,0 21 0,0-21 0,-21 22 16,21-1-16,0-21 0,0 22 0,0-1 15,0-21-15,0 0 0,21 22 16,0-22-16,-21 0 0,21 0 0,0-21 16,1 21-16,-1-21 0,0 0 0,0 0 15,0 0-15,0 0 16,22 0-16,-22 0 0,0-21 0,0 0 15,0 0-15,-21 0 0,22-1 0</inkml:trace>
  <inkml:trace contextRef="#ctx0" brushRef="#br0" timeOffset="41464.87">12404 14118 0,'21'-21'16,"-42"42"-16,42-63 0,0 21 0,0 21 16,0 0-16,-21-21 0,21 21 0,1 0 15,-1 0-15,0 0 0,-21 21 0,21 0 16,0 0-16,-21 0 0,21 0 15,-21 22-15,0-22 0,0 21 0,0-21 16,0 22-16,0-22 0,0 0 16,0 21-16,0-20 0,0-1 15,0 0-15,-21 0 0,21 0 0,-21-21 16,0 21-16,0-21 0,0 0 31,21-21-31,0 0 16,0 0-16,0 0 0,0-22 0,0 22 15,21-21-15,0 21 0,-21-22 16,21 1-16,0 0 0,0-1 0,1 1 16,-1 21-16,0-21 0,0-1 0,0 22 15,0-21-15,22 21 16</inkml:trace>
  <inkml:trace contextRef="#ctx0" brushRef="#br0" timeOffset="42274.56">13504 13674 0,'-21'0'78,"0"0"-47,0 0-15,0 0 0,-1 0-16,1 0 15,0 0-15,0 0 0,0 0 16,0 0 0,42-21 15,0 21-16,21 0-15,1 0 0,-1 0 0,0 0 16,22-22-16,-22 22 0,22 0 16,-1 0-16,1-21 0,-1 21 0,1 0 15,-1 0-15,1 0 0,-22-21 16,21 21-16,-20 0 0,-1 0 0,-21-21 16,0 21-16,-42 0 15,0 0 1,0 0-16,-21 0 0</inkml:trace>
  <inkml:trace contextRef="#ctx0" brushRef="#br0" timeOffset="42545.12">13716 13653 0,'0'21'16,"0"0"-1,0 0-15,0 0 0,21 22 16,-21-22-16,0 21 0,0 0 0,0 22 16,0-22-16,0 1 0,0 20 15,0-21-15,0 22 0,0-22 0,-21 22 16,21-22-16,0 0 0,0 1 16,-21-1-16,21-21 0,-21 0 15,21 1-15,0-1 0,0 0 0,21-21 31,0 0-31,0-21 0,0 0 16</inkml:trace>
  <inkml:trace contextRef="#ctx0" brushRef="#br0" timeOffset="43140.07">14287 14182 0,'22'0'0,"-44"0"0,65 0 0,-22 0 16,-21-21-16,21 21 0,0 0 0,-21-22 15,21 1-15,1 21 0,-22-21 16,21 0-16,-21 0 0,0 0 16,0-1-16,0 1 15,0 0-15,-21 21 16,-1 0-16,1 0 0,0 21 15,0 0 1,0 22-16,21-22 0,0 21 16,0-21-16,0 22 0,0-1 0,0-21 15,0 22-15,0-1 0,0-21 16,0 0-16,0 22 0,21-22 0,0 0 16,0 0-16,0-21 0,1 21 15,-1-21-15,0 0 0,0 0 16,21 0-16,-20-21 0,-1 21 0,21-21 15,-21 0-15,0 0 0,22-1 0,-22 1 16,0 0-16,0-21 0,0 21 16,1-1-16,-1-20 0,0 21 15,-21-21-15,0 20 0,0-20 0,21 21 16,-21 0-16,0 0 0,-21 21 31,21 21-31,0 0 0,0 0 16,-21 0-16,21 0 0,0 22 15,0-22-15,0 21 0,0-21 0,0 22 16,0-22-16,-21 0 0,21 0 16,0 22-16,0-22 0,0 0 15,0 0-15,-22-21 0,22-21 32,0 0-17,0 0-15,0-1 0,0-20 0,22 21 16</inkml:trace>
  <inkml:trace contextRef="#ctx0" brushRef="#br0" timeOffset="43419.52">15282 13504 0,'0'-21'16,"0"42"-16,21-63 0,-21 63 31,0 22-31,0-22 0,0 21 0,0 22 15,-21-22-15,21 21 0,0-20 0,0 20 16,0 1-16,-21-22 16,21 22-16,0-22 0,-21 0 0,21 1 15,0 20-15,-21-42 0,21 22 0,0-1 16,0-21-16,0 21 0,0-20 16,0-1-16,0 0 0,0 0 15,21-21-15,0 0 0,0 0 16,0 0-16,-21-21 0,22 0 15,-1 0-15,0-1 0,-21 1 0,21 0 16</inkml:trace>
  <inkml:trace contextRef="#ctx0" brushRef="#br0" timeOffset="43635.93">15176 13928 0,'-21'0'15,"42"0"-15,-63-21 0,21 21 0,21-22 16,21 1-1,0 21 1,22-21-16,-22 21 0,21 0 16,0 0-16,1-21 0,-1 21 0,0 0 15,22 0-15,-22-21 0,1 21 0,-22 0 16,21 0-16,0 0 0,-20 0 16,-1-21-16,-42 21 31</inkml:trace>
  <inkml:trace contextRef="#ctx0" brushRef="#br0" timeOffset="44804.67">6054 15536 0,'21'0'16,"0"0"-16,-21-21 15,21 0-15,0 0 0,0 0 16,-21 0-16,0-1 15,0 1-15,0 0 16,-21 21-16,0-21 0,0 21 16,-21 0-16,20 0 0,-20 0 0,21 0 15,-21 21-15,-1-21 0,22 21 16,-21 0-16,-1 1 0,22-1 0,-21 0 16,21 0-16,-22 0 0,22 0 15,0 1-15,0-1 0,21 0 0,0 0 16,0 0-16,0 0 0,0 1 15,21-1-15,0-21 16,0 21-16,1-21 0,-1 0 16,0 0-16,0 0 0,0 0 15,0 0-15,22 0 0,-22-21 0,0 0 16,0 21-16,0-22 0,1 1 16,-1 21-16,0-21 0,0 0 15,-21 0-15,21 21 0,-21 21 47,21-21-47,-21 21 16,0 0-16,22-21 0,-22 21 0,0 1 15,21-1-15,0-21 16,-21 21-16,21-21 16,0 0-16,0 0 0,1 0 15,-1 0-15,0 0 0,0 0 0,0-21 16,0 0-16,22-1 0,-22 1 15,21 0-15,-21 0 0,1-21 0,20 20 16,-21-20-16,0 0 0,0-1 16,1 1-16,-22-21 0,0 20 0,0 1 15,0 0-15,0-1 0,-22 1 0,1 0 16,-21 20-16,0-20 0,-1 21 16,1 0-16,0 0 0,-22 21 0,22 0 15,-22 0-15,1 0 16,-1 0-16,1 0 0,-1 21 0,1 0 15,-1 0-15,-20 21 0,20 1 0,22 20 16,-22 1-16,22 20 0,0-20 16,-1 21-16,22-1 0,21 1 0,0 0 15,0-1-15,21 22 0,22-21 16,-22-1-16,42-20 0,-20 21 0,20-22 16,1-21-16,-1 22 0,1-22 15,-1-21-15,1 22 0,-1-22 16,1-21-16,-1 21 0,1-21 0,-22 0 15,21 0-15,1-21 0,-22 21 0,22-21 16,-1 0-16,1-1 0</inkml:trace>
  <inkml:trace contextRef="#ctx0" brushRef="#br0" timeOffset="45279.91">7874 15282 0,'-21'43'16,"0"-22"-16,-22 21 0,22 1 0,0-1 15,-21 0-15,20 1 16,1 20-16,-21 1 0,21-22 0,-22 21 16,22 1-16,-21-1 0,21-20 15,-22 20-15,22-20 0,0-1 0,0 0 16,0-21-16,0 1 0,21-1 0,-22 0 15,22-42 1,0 0-16,22-1 16,-1-20-16,0 0 0,-21-1 15,21 1-15,0-21 0,0-1 0,1 1 16,-1 20-16,0-20 0,0-1 0,0 1 16,0 20-16,1 1 0,-22 0 15,21-1-15,0 22 0,0 21 0,0 0 16,0 21-1,-21 1-15,0 20 0,22 0 16,-22 1-16,21-1 0,0 0 0,-21 22 16,0-22-16,0 22 0,21-22 15,-21 21-15,21-20 0,-21-1 0,0 0 16,0 1-16,0-1 0,21-21 0,-21 0 16,0 1-16,0-1 0,0 0 15,-21-21 1,0-21-1</inkml:trace>
  <inkml:trace contextRef="#ctx0" brushRef="#br0" timeOffset="46144.41">7324 15833 0,'21'0'15,"0"0"1,0 0-16,0 0 0,22 0 15,-1 0-15,0 0 0,1 0 0,20-21 16,-21 21-16,22-22 0,-1 1 16,1 0-16,-1 0 0,1 0 0,-1 0 15,1-22-15,-1 22 0,-20-21 16,20 21-16,-20-22 0,-1 1 0,0 21 16,1-22-16,-1 1 0,-21 0 15,0 21-15,-21-22 0,0 22 0,0-21 16,0 21-16,0-1 0,-21 22 15,0 0-15,0 0 16,0 22-16,21 20 0,0 0 16,0 1-16,0-1 0,-22 21 0,22 1 15,0-1-15,0 1 0,0 21 0,-21-1 16,21-20-16,-21 20 0,21 1 16,-21 0-16,0-1 0,21 1 0,-21-21 15,-1 20-15,22 1 0,0-22 16,0 22-16,-21 0 0,21-22 15,0 1-15,0-1 0,0-20 0,0 20 16,0-21-16,0-20 0,0-1 0,0 0 16,21 0-16,1-21 15,-1-21-15,0 0 0,0 0 0,0-1 16,0-20-16,1 0 0,-1-1 16,0-20-16,0-1 0,0 1 0,0-1 15,-21 1-15,0-1 0,0 1 0,0-1 16,0 1-16,-21-1 0,0 1 15,-21-1-15,21 1 0,-22-1 0,22 22 16,-21 0-16,21 21 0,-1-1 16,1 1-16,0 0 0,42 21 31,0 0-31,22 0 16,-22-21-16,21 21 0,1-21 15,-1 21-15,0 0 0,1-21 0,20-1 16,-21 22-16,22-21 0,-1 0 0,-20 0 15,20-21-15,-20 20 0,-1 1 16,0-21-16,1 0 0,-1-1 0,-21 1 16,0 0-16,0-1 0,-21-20 15,0 20-15,0 1 0,0 0 0,0 21 16,0-22-16,0 22 0,-21 0 16,0 21-16,0 0 0,0 21 15,0 0-15,21 0 0,-22 22 16,22 20-16,0-20 0,0 20 0,0 1 15,0-1-15,0 1 0,0-1 16,0 1-16,0-22 0,0 21 0,0 1 16,22-22-16,-22 1 0,21-1 0,0 0 15,-21-21-15,21 1 0,0-1 16,0 0-16,1-21 0,-1 0 0,0 0 16,0 0-16,0-21 0,0 0 15,1-1-15,-1 1 0,-21-21 16,0 21-16</inkml:trace>
  <inkml:trace contextRef="#ctx0" brushRef="#br0" timeOffset="46315.77">9059 15536 0,'0'0'0,"-42"22"0,21-1 0,21 0 15,0 0-15,21-21 16,21 0-16,-21 0 15,22 0-15,-1 0 0,22 0 16,-22 0-16,0 0 0,22-21 0,-22 21 16,0-21-16,1 0 0</inkml:trace>
  <inkml:trace contextRef="#ctx0" brushRef="#br0" timeOffset="46816">9715 15854 0,'0'0'0,"43"-21"16,-22 21-1,0 0-15,0-21 0,0-1 0,1 22 16,-1-21-16,0 21 15,-21-21-15,0 0 0,0 0 16,-21 21 0,0 0-16,-1 0 15,1 0-15,0 21 0,0 0 16,0 0-16,21 22 0,0-22 0,0 21 16,0-21-16,0 22 0,0-22 15,0 21-15,0-21 0,0 0 0,0 1 16,21-1-16,-21 0 0,21 0 15,0-21-15,0 0 0,1 0 0,-1 0 16,21 0-16,-21 0 0,0 0 0,1 0 16,20-21-16</inkml:trace>
  <inkml:trace contextRef="#ctx0" brushRef="#br0" timeOffset="47147.32">10308 15748 0,'0'0'0,"0"-21"0,21-21 15,0 42-15,1 0 16,-1 0-16,0 0 16,0 21-16,0 0 0,0 0 15,-21 0-15,22 22 0,-1-1 16,-21-21-16,0 21 0,21 1 16,-21-1-16,0 0 0,0 1 0,0-1 15,0-21-15,0 22 0,0-22 16,-21 0-16,21 0 0,0 0 0,-21-21 15,-1 0-15,22-21 32,0 0-32,0 0 0,22-22 0,-1 22 15,-21-21-15,21 0 0,0-1 16,-21-20-16,21 20 0,0 1 16,1 0-16,-1-22 0,0 22 0,0 0 15,0 20-15,22-20 0,-1 21 0,-21 0 16,43 0-16</inkml:trace>
  <inkml:trace contextRef="#ctx0" brushRef="#br0" timeOffset="47608.06">11896 15642 0,'0'0'0,"21"-21"16,-42 42 15,-1 0-31,1 22 0,0-22 16,0 21-16,0 22 0,21-22 0,-21 22 16,21-1-16,-22-21 0,22 22 15,0-1-15,0-20 0,0-1 16,0 0-16,0 1 0,22-22 0,-1 0 15,0 0-15,0 0 0,0-21 16,22 0-16,-22 0 0,21 0 0,-21 0 16,22-21-16,-1 0 0,0 0 0,1-21 15,-22 20-15,21-20 0,0 0 16,1-1-16,-22 1 0,21-21 0,-21-1 16</inkml:trace>
  <inkml:trace contextRef="#ctx0" brushRef="#br0" timeOffset="47831.93">12615 15367 0,'0'0'0,"21"-42"0,1-1 0,-22 22 16,0-21-16,21 42 0,-21 21 16,0 0-1,0 22-15,0-1 0,0 21 0,0-20 16,-21 20-16,21 1 0,-22-1 0,22 1 16,-21-22-16,0 22 0,21-1 15,0 1-15,-21-22 0,21 0 0,-21 1 16,21-1-16,0-21 0,0 21 0,0-20 15,21-1 1,0-21-16,0 0 0,0 0 0,1 0 0,20 0 16,-21 0-16,0 0 15,22-21-15,-22-1 0</inkml:trace>
  <inkml:trace contextRef="#ctx0" brushRef="#br0" timeOffset="48931.87">13377 15769 0,'0'0'0,"0"-21"16,0 0-16,0 0 0,0 0 0,-21 21 16,0 0-16,0 0 0,0 0 15,-22 0-15,22 21 16,0 0-16,0 0 0,0 0 0,-1 0 16,1 22-16,0-22 0,0 21 0,0-21 15,0 22-15,21-22 0,0 0 16,0 21-16,0-20 0,0-1 0,0 0 15,21-21 1,0 0-16,0 0 0,0 0 16,0 0-16,1 0 0,20-21 0,-21 0 15,0-1-15,0 1 0,1 0 16,-1 0-16,0-21 0,0 20 0,0-20 16,0 21-16,1-21 0,-1 20 0,-21 1 15,0-21-15,0 21 16,21 21-16,-21-21 0,0 42 15,0 0 1,0 0-16,0 0 0,0 0 16,0 22-16,0-22 0,0 21 0,0-21 15,0 1-15,0 20 0,0-21 16,0 0-16,0 0 0,0 1 0,21-1 16,0-21-16,0 0 0,1 0 15,-1 0-15,0 0 0,21 0 16,-21 0-16,1 0 0,20-21 15,-21-1-15,21 1 0,-20 0 0,20 0 0,-21-21 16,21 20-16,-20-20 16,-1 21-16,21-21 0,-21 20 0,0-20 15,1 21-15,-1-21 0,0 20 0,0 1 16,-21 0-16,0 0 0,0 0 16,-21 42-1,0 0-15,0 0 0,21 0 0,-22 22 16,1-22-16,21 21 0,0-21 15,0 22-15,0-1 0,0 0 0,0-20 16,0 20-16,0-21 0,0 0 16,0 0-16,0 1 0,0-1 0,0 0 15,0 0-15,21-21 0,1 0 16,-1 0 0,0 0-16,-21-21 15,0 0-15,21 21 0,-21-21 16,0-1-16,0 1 0,0 0 15,0 0-15,0 0 0,-21 0 16,21-1-16,-21 22 0,0 0 16,-1 0-16,22 22 15,0-1-15,0 0 0,-21 0 0,21 0 16,0 0-16,0 1 0,0-1 0,0 0 16,0 0-16,21-21 0,-21 21 15,22-21-15,-1 0 0,21 0 16,-21 0-16,22 0 0,-22 0 0,21 0 0,0 0 15,-20 0-15,20 0 16,0-21-16,1 0 0,-22 0 0,21 0 16,0-1-16,-20-20 0,20 21 0,-21-21 15,21-1-15,-20 22 0,-1-21 16,0-1-16,0 22 0,-21-21 16,0 0-16,0 20 0,0 1 0,0 0 15,0 0-15,0 0 0,-21 21 0,0 0 16,0 0-16,-1 21 0,22 0 0,-21 0 15,0 0-15,0 22 16,21-22-16,0 21 0,0-21 0,0 22 16,0-1-16,0-21 0,0 22 0,0-22 15,0 0-15,0 0 0,0 0 16,0 0-16,0 1 0,0-1 16,0 0-1,-21-21 1,0 0-16,-1 0 15,-20 0-15,0 0 0,-1 0 16,-20-21-16,-1 21 0,-20 0 0</inkml:trace>
  <inkml:trace contextRef="#ctx0" brushRef="#br0" timeOffset="49995.95">3810 17230 0,'0'0'0,"21"0"16,0 0-16,-21-21 0,21-1 15,-21 1-15,22 0 16,-22 0-16,0 0 0,0 0 0,0-1 15,0 1-15,-22 0 0,1 21 16,0-21-16,-21 0 0,21 21 0,-22 0 16,1 0-16,0 0 0,-1 0 15,1 0-15,0 0 0,-1 0 0,22 21 16,-21 0-16,21 0 0,-1 0 16,1 1-16,0-1 0,0 0 15,21 0-15,0 0 0,0 0 16,0 1-16,0-1 0,0 0 15,21-21 1,0 0-16,0 0 0,1 0 16,-1 0-16,0 0 0,0-21 15,0 0-15,22 21 0,-22-22 16,0 1-16,21 0 0,-21 0 0,1 21 16,20-21-16,-21 0 0,0 21 15,0 0-15,1 0 0,-1 0 16,0 0-16,0 0 0,0 0 0,0 21 15,1 0-15,-1 0 16,-21 0-16,21 0 0,-21 1 16,21-1-16,0-21 0,0 0 15,1 0 1,-1 0-16,0 0 0,0 0 16,0-21-16,0-1 0,1 22 15,-1-42-15,0 21 0,0 0 0,0-22 16,0 1-16,-21 21 0,0-43 15,0 22-15,0 0 0,0-1 16,0 1-16,-21 0 0,0-1 0,0 1 16,-21 21-16,20-21 0,-41 20 15,21 1-15,-22 21 0,22-21 0,-22 21 16,1 0-16,-22 0 0,22 0 16,-1 21-16,1 0 0,-1 1 0,1 20 15,-1 21-15,22-20 0,-1 41 16,1-20-16,0 21 0,21-1 15,21-20-15,0 20 0,0 1 0,0 0 16,21-1-16,21 1 0,0-21 16,1-1-16,20 1 0,1-22 0,-1 0 15,22 1-15,-22-22 0,22-21 16,-21 0-16,-1 0 0,22 0 16,-22 0-16,1-21 0,-22-1 15</inkml:trace>
  <inkml:trace contextRef="#ctx0" brushRef="#br0" timeOffset="50464.23">5249 16955 0,'0'0'0,"0"21"31,-21 0-31,21 0 0,-21 21 0,0 1 16,21-22-16,-21 42 0,21-20 15,-22-1-15,1 22 0,0-22 16,21 21-16,-21 1 0,0-22 0,0 22 16,-1-22-16,1 0 0,0 1 15,0-1-15,0-21 0,21 0 16,0 1-16,0-44 16,0 1-1,0 0-15,0 0 0,21-21 0,0-1 16,0 1-16,-21 0 0,21-22 15,1 22-15,-22-22 0,21 1 0,0 20 16,0-20-16,-21-1 0,21 22 0,0 0 16,1 21-16,-1-22 15,0 43-15,0 0 0,0 0 16,22 21-16,-22 1 0,0 20 16,0 0-16,0 1 0,0-1 0,1 0 15,-1 22-15,-21-22 0,0 0 16,0 22-16,0-22 0,0 1 0,0-1 15,0-21-15,0 21 0,0-20 16,0-1-16,-21 0 0,21 0 0,-22 0 16,1-21-16,0 0 0,0 0 15,-21 0-15,20 0 0,1 0 0</inkml:trace>
  <inkml:trace contextRef="#ctx0" brushRef="#br0" timeOffset="51343.97">4762 17547 0,'0'0'0,"0"21"0,22 1 0,-1-1 16,21 0-16,-21-21 0,22 21 15,-22 0-15,21-21 0,0 0 16,22 0-16,-22 0 0,22 0 0,-22 0 16,22-21-16,-1 0 0,22-21 15,-22 20-15,22-20 0,-22 21 16,22-21-16,-21-1 0,20 1 0,-20 0 15,-22-1-15,22 1 0,-22-22 16,-21 22-16,21 0 0,-20-22 0,-22 22 16,0-22-16,0 22 0,0 0 15,0-1-15,0 1 0,0 21 0,-22 0 16,1 21-16,21 21 16,-21 0-16,0 21 0,21 1 0,-21 20 15,21 1-15,0-1 0,0 22 0,-21-22 16,21 22-16,-22 21 0,22-21 15,-21-1-15,21 22 0,0-21 0,0-1 16,-21 1-16,21 21 16,0-21-16,0-1 0,0 1 0,-21 0 15,21-22-15,0 22 0,0-22 16,0 1-16,0-22 0,21 22 0,0-22 16,0-21-16,-21 0 0,22 0 15,-1-21-15,0 0 0,0 0 0,21 0 16,-20-21-16,-1 0 0,0-21 15,0-1-15,0 1 0,0 0 0,1-1 16,-1-20-16,-21-1 0,0 1 16,0-1-16,0 1 0,0-1 0,-21 1 15,-1 21-15,1-22 0,-21 1 16,21 20-16,-22 1 0,1 0 16,0-1-16,-1 1 0,1 21 15,21 0-15,-21 21 0,20 0 0,1 0 16,0 0-16,0 0 15,42 0 1,0 0-16,0 0 0,22 0 16,-22 0-16,21-22 0,1 1 0,-1 21 15,0-21-15,22-21 0,-22 21 16,22-1-16,-1-20 0,1 21 16,-22-21-16,21-1 0,1 1 0,-22 0 15,22-1-15,-22 1 0,0 0 16,1-22-16,-1 22 0,-21-22 0,0 22 15,1 0-15,-22-1 0,0 1 16,0 21-16,0-22 0,0 22 16,-22 42-1,22 22-15,0-22 0,-21 21 16,21 22-16,-21-22 0,21 22 0,-21-22 16,21 21-16,0 1 0,-21-22 15,0 22-15,21-1 0,-22-20 16,1-1-16,21 21 0,0-20 0,0-22 15,-21 21-15,21-21 0,0 1 16,0-1-16,0 0 0,0-42 31,0 0-31,0-1 16,0-20-16</inkml:trace>
  <inkml:trace contextRef="#ctx0" brushRef="#br0" timeOffset="51547.29">6667 17293 0,'0'0'0,"0"21"0,22 1 15,-1-22-15,0 21 0,0-21 16,0 0-16,0 0 0,1 0 16,20 0-16,-21 0 0,21 0 15,-20 0-15,-1-21 0,21 21 0,-21-22 16,22 22-16,-22 0 0,21-21 15,-21 0-15,0 21 0,1 0 0,-1 0 16</inkml:trace>
  <inkml:trace contextRef="#ctx0" brushRef="#br0" timeOffset="51892.6">7218 17568 0,'0'0'15,"21"0"1,0 0 0,0-21-16,0 0 0,1 0 0,-1 0 15,0 0-15,0-1 0,0 1 16,-21 0-16,0-21 0,21 21 0,-21-1 16,0 1-16,0 0 0,0 0 15,0 0-15,0 0 0,-21 21 0,0 0 16,0 0-16,0 0 0,0 21 15,-1 0-15,22 0 16,0 21-16,-21-20 0,21 20 0,0 0 16,0 1-16,-21-22 0,21 21 15,0 0-15,0-20 0,0 20 0,0-21 16,0 0-16,0 0 0,21-21 16,0 22-16,1-22 0,-1 0 0,0 0 15,0 0-15,43-43 16</inkml:trace>
  <inkml:trace contextRef="#ctx0" brushRef="#br0" timeOffset="52184.44">7853 17272 0,'0'0'0,"21"0"0,0-21 0,0 21 16,0 0-16,1 0 0,-1 0 16,0 0-16,0 21 0,-21 0 15,21-21-15,-21 21 0,0 1 16,21-1-16,-21 21 0,22-21 0,-22 0 15,0 1-15,0-1 0,0 21 0,0-21 16,0 0-16,0 1 16,0-1-16,0 0 15,0-42 1,0 0 0,0-1-16,21 1 0,-21-21 15,21 21-15,0-22 0,-21 1 16,0 21-16,21-21 0,0-1 15,1 1-15,-1 0 0,0-1 16,0 1-16,0 21 0,0-22 0,1 22 16</inkml:trace>
  <inkml:trace contextRef="#ctx0" brushRef="#br0" timeOffset="53575.65">9334 17336 0,'43'-64'16,"-43"43"-16,21 0 0,0 0 15,21-1-15,-20 1 0,-1-21 0,0 21 16,21-22-16,-21 1 0,1 21 16,-22-21-16,0 20 0,21-20 15,-21 0-15,0 21 0,0-22 0,-21 22 16,-1 0-16,1 0 0,0 0 15,-21 21-15,21 0 0,-22 0 0,22 0 16,-21 0-16,21 21 0,-22 21 0,22-21 16,0 22-16,0-1 0,0 0 15,-1 1-15,22-1 0,-21 21 0,21-20 16,0-1-16,0 0 0,21 1 16,1-1-16,-1 0 0,0 1 0,0 20 15,21-20-15,-20-1 0,-1 0 16,21-21-16,-21 22 0,0-1 15,22-21-15,-22 22 0,-21-22 16,21 21-16,-21-21 0,0 0 0,0 1 16,0 20-16,-21-21 0,-21 0 0,20 0 15,-20 1-15,0-1 0,-22 0 16,1 0-16,20-21 0,-20 0 0,-1 0 16,-20 0-16,20 0 0,1 0 15,-1-21-15,-20 0 0,20 0 0,1-1 16,20 1-16,-20-21 0,20 0 15,-20-1-15,42 1 0,-22 0 16,22-22-16,0 22 0,21 21 16,0-22-16,0 22 0,21 0 0,0 0 15,22 21-15,-22 0 0,21 0 16,1 0-16,20 21 0,-21 0 0,22 0 16,-1 22-16,-20-22 0,20 21 15,-20 0-15,-1 1 0,0-22 0,1 21 16,-22-21-16,0 22 0,0-22 15,0 21-15,0-21 0,1 1 0,-1-1 16,-21 0-16,21-21 0,0 21 16,0-21-16,0 0 0,1 0 15,-1 0-15,0-21 0,21 21 16,-21-21-16,1 0 0,20-1 16,-21-20-16,21 21 0,-20-21 0,20-1 15,-21 1-15,21 21 0,-20-22 16,-1 1-16,21 0 0,-21 21 0,0-1 15,1 1-15,-1 0 0,-21 0 16,21 21-16,-21 21 16,0 0-16,0 0 15,0 1-15,0-1 0,0 21 0,0-21 16,0 22-16,0-22 0,0 0 16,0 21-16,0-21 0,0 1 0,0 20 15,0-21-15,0 0 0,0 0 16,21 1-16,0-22 15,0 0-15,1 0 16,-1 0-16,0-22 0,-21 1 16,42 21-16,-21-21 0,1 0 0,-1-21 15,0 20-15,0 1 0,0 0 16,0-21-16,1 21 0,-1-1 0,0-20 16,0 42-16,0-21 0,0 0 15,1 21 1,-22 21-16,0 0 0,0 0 15,0 0-15,0 1 0,0-1 0,0 21 16,21-21-16,-21 0 0,0 1 16,21-1-16,-21 0 0,21 0 15,-21 0-15,21-21 0,0 0 16,1 0-16,-1 0 16,0 0-16,0-21 0,0 21 15,0-21-15,1 0 0,-1 0 16,0-1-16,-21 1 0,21-21 0,0 21 15,0 0-15,-21-1 0,0-20 16,22 21-16,-1 0 0,-21 0 0,0-1 16,21 22-16,0 22 15,-21-1 1,0 0-16,0 0 0,0 0 16,0 0-16,0 1 0,0 20 0,0-21 15,0 0-15,0 0 0,0 1 0,0-1 16,21 0-16,0-21 15,1 0 1,-1 0-16,-21-21 16,21 0-16,-21-1 0,21 1 0,0 0 15</inkml:trace>
  <inkml:trace contextRef="#ctx0" brushRef="#br0" timeOffset="53916.1">10858 17124 0,'0'0'0,"-21"0"0,0 0 0,0 21 16,0 0-16,0-21 0,-1 21 0,22 22 15,0-22-15,-21 0 0,21 0 16,0 0-16,0 1 0,0-1 16,21-21-1,1 0-15,-1 0 16,0 0-16,0 0 0,0-21 0,0-1 15,-21 1-15,22 0 16,-22 0-16,0 0 0,0 0 16,0-22-16,0 22 0,0 0 0,0 0 15,0 0-15,0-1 0,0 44 47,-22-1-47,22 0 0,0 0 16,0 0-16,0 0 0,22-21 15,-1 0-15</inkml:trace>
  <inkml:trace contextRef="#ctx0" brushRef="#br0" timeOffset="54205.54">11388 16849 0,'0'-21'0,"0"42"0,0-21 31,0 42-15,0-21-16,0 22 0,0-1 0,0 0 15,0 1-15,0-1 0,-22 0 0,1 1 16,21 20-16,-21-21 0,21 1 16,-21-1-16,21 0 0,-21 1 0,0-1 15,21-21-15,0 22 0,0-22 16,-22 21-16,22-21 0,0 0 0,0 1 15,22-22 17,-1-22-32,0 22 0,0-21 0,-21 0 15,21 0-15</inkml:trace>
  <inkml:trace contextRef="#ctx0" brushRef="#br0" timeOffset="54607.99">11642 17441 0,'21'-21'16,"-42"42"-16,63-42 0,-21 0 0,-21 0 16,21 0-16,0 0 0,-21-1 15,0 1-15,0 0 0,0 0 16,0 0-16,0 0 0,-21 21 31,0 21-31,0 0 16,0 0-16,0 0 0,-1 0 0,22 1 15,-21 20-15,21-21 0,-21 0 16,21 22-16,-21-1 0,21-21 16,0 0-16,0 22 0,0-22 0,0 21 15,0-21-15,0 0 0,0 1 16,0-1-16,21-21 0,0 21 0,0 0 15,1-21-15,-1 0 0,21 0 16,-21 0-16,22 0 0,-1 0 0,-21 0 16,21-21-16,1 0 0,-1 21 0,0-21 15,1-22-15,-1 22 0,0 0 16,-20-21-16,20-1 0,-21 1 0</inkml:trace>
  <inkml:trace contextRef="#ctx0" brushRef="#br0" timeOffset="54880.49">11620 16891 0,'-42'21'0,"84"-42"0,-105 63 16,42-20-16,-22-1 0,43 0 15,0 0 1,22-21-16,-1 0 0,0 0 15,21 0-15,1 0 0,-1 0 0,0-21 16,22 21-16,-22-21 0,22 21 16,-22-21-16,21-1 0,-20 22 15,-1-21-15,0 0 0,1 21 0,-1-21 16,0 21-16,-20-21 0,20 0 0,-21 21 16,0-22-16,0 1 0,1 21 15,-1-21-15,0 0 0</inkml:trace>
  <inkml:trace contextRef="#ctx0" brushRef="#br0" timeOffset="-108776.68">10329 1249 0,'0'-21'31,"21"21"-15,1 0-16</inkml:trace>
  <inkml:trace contextRef="#ctx0" brushRef="#br0" timeOffset="-107256.45">12679 889 0,'-21'-21'15,"-1"21"1,1 0 0,21-21-16,-21 21 0,21-21 15,-21 21-15,0 0 16,0 0-16,-1 0 16,1 0-16,0 0 15,63 0 48,-20 0-63,-1 0 0,21 0 15,0 0-15,1 0 0,20 0 16,1 0-16,-1 0 0,1 0 16,20 0-16,1 0 0,0 0 15,21 0-15,-22 0 0,1 0 0,21 0 16,-22 0-16,1 0 0,21 0 15,-21 0-15,-1 0 0,22 0 0,-21 0 16,-1 0-16,-20 0 0,-1 0 16,22 0-16,-43-22 0,22 22 0,-22 0 15,22 0-15,-22-21 0,0 21 0,-20 0 16,20 0-16,-21 0 0,0 0 16,0 0-16,1 0 15,-22-21 48,0 0-32,0 0-15</inkml:trace>
  <inkml:trace contextRef="#ctx0" brushRef="#br0" timeOffset="-106663.79">14838 445 0,'-21'-43'16,"-1"43"-1,22-21-15,0 42 63,0 0-63,0 1 16,22-1-16,-1-21 0,-21 21 15,21 0-15,0 0 0,21-21 16,-20 21-16,20 1 0,0-22 0,1 21 15,-1-21-15,0 21 0,22-21 16,-22 0-16,0 21 0,1 0 0,-1-21 16,0 0-16,-20 0 0,20 0 15,-21 0-15,0 0 0,0 0 0,1 0 16,-1 0-16,0 0 0,-42 21 47,0-21-47,-1 0 0,-20 0 0,21 22 15,-21-1-15,20-21 16,-20 21-16,0-21 0,21 21 0,-22 0 16,1 0-16,21 1 0,-22-22 15,22 21-15,-21 0 0,21 0 0,0 0 16,-1-21-16,1 21 0,0 1 0,0-22 16,0 21-16,0 0 15,21 0 1,-22-21-16,1 0 47</inkml:trace>
  <inkml:trace contextRef="#ctx0" brushRef="#br0" timeOffset="-104312.81">13187 17357 0,'0'0'0,"-21"21"15,-1-21-15,1 0 0,0 0 16,0 0-16,0 0 15,0 0-15,-1 0 0,22 21 0,-21-21 16,0 0-16,0 0 0,0 0 31,42 0 16,0 0-47,0 0 16,0 0-16,1 0 0,20 0 15,-21 0-15,21 0 0,-20 0 0,20 0 16,0 0-16,1 0 0,20 0 0,-21 21 16,22-21-16,-1 0 0,22 21 15,-21-21-15,20 0 0,1 0 0,0 0 16,-1 0-16,22 0 0,-21 0 0,21 0 16,-22 0-16,22 0 15,-21 0-15,21 0 0,-22 0 0,22 0 16,-21 0-16,-1 0 0,1 0 15,0 0-15,-1 0 0,1 0 0,-21 0 16,-1 0-16,22 0 0,-43 0 0,22 0 16,-22 0-16,0 0 0,-21 0 15,22 0-15,-22 0 0,0 0 0,0 0 16,-42 0 31,0 0-47,0 0 0,21-21 15,-21 21-15,-1 0 16,1 0-16,0-21 0</inkml:trace>
  <inkml:trace contextRef="#ctx0" brushRef="#br0" timeOffset="-103760.84">15769 17230 0,'0'0'0,"-21"0"16,0 0-16,0 0 31,21 21 0,0 0-31,21-21 0,0 21 16,0 0-16,0-21 16,0 22-16,1-22 0,20 21 0,-21-21 15,0 0-15,0 21 0,1-21 0,20 0 16,-21 0-16,0 21 16,22-21-16,-22 0 0,0 0 0,0 0 15,0 0-15,0 0 0,1 0 0,-1 0 16,0 21-16,-21 0 31,-21 1-15,0-1-16,-1-21 0,-20 21 15,21 0-15,-21-21 0,20 21 0,-20 0 16,21 1-16,-21-1 0,-1 0 0,22 21 16,-21-21-16,-1 1 0,22-1 15,-21 21-15,21-21 0,0 0 16,-1 1-16,1-1 0,0 0 0,21 0 15,0 0-15,0 0 16,0 1-16,0-1 16,0-42 15,0-1-31,0 1 0,0 0 16,0 0-16</inkml:trace>
  <inkml:trace contextRef="#ctx0" brushRef="#br0" timeOffset="-102244.92">17653 254 0,'-21'0'31,"0"0"-31,-1 0 15,1 0 1,0 0-16,0 0 0,0 0 0,21 21 16,-21 0-16,-1 1 0,1-1 15,0 0-15,-21 21 0,21-21 16,-1 22-16,1-22 0,21 21 0,-21 1 16,21-22-16,-21 21 0,21 0 15,0 1-15,0-1 0,0 0 0,0-20 16,0 20-16,0 0 0,21 1 15,0-1-15,0-21 0,-21 21 0,22-20 16,-1-1-16,0 0 0,0 0 16,0 0-16,0 0 0,22-21 15,-22 0-15,0 22 0,0-22 0,22 0 16,-22 0-16,0 0 0,21-22 0,-21 22 16,1-21-16,-1 0 0,21 0 15,-21 0-15,0 0 0,22-22 0,-22 1 16,0 21-16,0-22 0,0 1 15,1 0-15,-1-22 0,0 22 0,-21 0 16,0-1-16,0 1 0,0-22 16,0 22-16,0 0 0,0-1 0,0 1 15,0 0-15,-21-1 0,0 1 16,-1 0-16,1 21 0,-21-22 0,21 22 16,0 21-16,-1-21 0,1 21 0,-21 0 15,21 0-15,0 0 0,-1 0 16,-20 21-16,21 0 0,0 0 0,-22 1 15,22 20-15,0-21 16,0 21-16,0-20 0,21 20 0,0 0 16,0-21-16,0 22 0,0-22 15,0 21-15,0-21 0,21 1 0,0 20 16,0-21-16,0 0 0,1 0 0,-1 1 16,0-1-16,0-21 0,21 21 15,-20 0-15</inkml:trace>
  <inkml:trace contextRef="#ctx0" brushRef="#br0" timeOffset="-101679.56">18394 572 0,'0'0'0,"-21"0"0,-1 0 15,1 21-15,21 0 16,0 0 0,-21 0-16,21 0 0,0 1 0,0-1 15,0 0-15,0 0 0,0 0 16,0 0-16,0 1 0,0-1 16,0 0-16,0 0 0,0 0 0,0 0 15,0 1-15,0-1 16,0-42 31,0-1-47,0 1 15,0 0-15,0 0 0,0-21 16,0 20-16,21-20 0,-21 21 0,21 0 16,1-22-16,-1 22 0,0 0 15,0-21-15,21 21 0,-20 21 0,-1-22 16,0 1-16,0 21 0,21 0 15,-20 0-15,-1 0 16,0 21-16,-21 1 0,21-22 0,-21 21 16,0 0-16,0 0 0,0 0 15,0 22-15,0-22 0,0 0 0,0 0 16,0 21-16,0-20 0,0-1 16,0 0-16,0 0 0,0 0 0,0 0 15,0 1-15,0-1 0,0 0 31,21-21-15,0-21 0</inkml:trace>
  <inkml:trace contextRef="#ctx0" brushRef="#br0" timeOffset="-100693.46">19283 191 0,'-43'0'16,"43"21"-16,0 0 16,-21 0-16,21 21 15,0-20-15,0 20 0,0 0 0,-21-21 16,21 22-16,-21-1 0,21 0 0,0 1 15,-21-1-15,21 0 0,-21 1 16,21-1-16,-22 0 0,22-20 0,0 20 16,0-21-16,0 21 0,0-20 15,0-1-15,0 0 0,0 0 0,22 0 16,-1-21-16,0 0 0,0 0 16,0 0-16,0 0 0,1 0 15,-1-21-15,0 0 0,0 21 16,0-21-16,0 0 0,1-22 15,-1 22-15,0 0 0,21-21 0,-21 20 16,1 1-16,-1-21 0,0 21 0,-21 0 16,21-1-16,0 1 15,-21 42 17,0 1-32,0-1 15,0 0-15,0 0 0,0 0 0,0 0 16,0 1-16,0-1 0,0 0 15,0 0-15,0 0 0,0 0 0,21 1 16,1-1-16,-1-21 0,0 21 16,0-21-16,0 0 0,0 0 15,22 0-15,-22 0 0,0 0 0,0 0 16,0 0-16,22-21 0,-22 0 16,0 21-16,-21-22 0,21 1 0,0 0 15,1 0-15,-22-21 0,0 20 16,21 1-16,0 0 0,-21 0 0,0 0 15,0 0-15,21 21 0,-21 21 47,0 0-31,0 0-16,-21 0 0,21 0 16,0 1-16,0 20 0,-21 0 0,21-21 15,0 22-15,-21-1 0,21 0 16,0 1-16,-22-1 0,22 0 0,0 1 15,-21 20-15,0-20 0,21-1 16,-21 0-16,0 22 0,0-22 0,21 22 16,-22-22-16,1 0 0,0 22 0,21-22 15,0 0-15,0 1 0,-21-1 16,21 0-16,-21-20 0,21 20 0,0-21 16,0 0-16,-21-21 0,-1 21 0,1 1 15,0-22-15,0 0 16,0 0-16,21-22 15,-21 22-15,21-21 16,0 0-16,0 0 0,0-21 0,0 20 16,0-20-16,0 0 0,0-1 15,21 1-15,0-21 0,0 20 0,-21 1 16,21-22-16,0 22 0,22-21 0,-22 20 16,0 1-16,0 0 0,0-1 15,22 1-15,-22 0 0,0-1 0,21 22 16,-20-21-16,-1-1 0,21 22 15,-21-21-15,0 21 0,22-22 0,-22 22 16,0 0-16</inkml:trace>
  <inkml:trace contextRef="#ctx0" brushRef="#br0" timeOffset="-99812.39">21823 212 0,'0'0'0,"-21"0"16,-1 0 0,1 0-16,0 0 0,0 0 15,0 21-15,0 0 0,-1 0 16,1 0-16,0 1 0,-21 20 0,21-21 16,-1 21-16,1 1 0,0-22 15,0 21-15,0 1 0,0-1 0,21 0 16,0 1-16,0-1 0,0 0 15,0 1-15,0-1 0,0 0 0,0-21 16,0 22-16,21-22 0,0 21 16,0-21-16,0 1 0,22-1 0,-22 0 15,0 0-15,21-21 0,1 0 16,-1 0-16,0 0 0,1 0 16,-1 0-16,0 0 0,-21 0 0,22-21 15,-1 21-15,-21-21 0,22 0 0,-22-1 16,0-20-16,0 21 0,0 0 15,0-22-15,1 1 0,-22 0 0,0-1 16,0 1-16,0 0 0,0-1 16,0-20-16,0 21 0,0-1 0,0-20 15,-22 20-15,1 1 0,0 0 16,0 21-16,0-22 0,0 22 16,-1 0-16,-20 0 0,21 21 0,-21 0 15,20 0-15,1 0 0,-21 21 16,21 0-16,-22 0 0,22 0 0,0 1 15,0 20-15,0-21 0,0 21 16,-1 1-16,1-1 0,21-21 0,0 22 16,0-1-16,0 0 0,0-21 15,0 22-15,0-22 0,0 21 0,0-21 16,21 22-16,-21-22 0,22 21 0,-1-21 16,0 1-16,21-1 0,-21 0 15,1 0-15,-1 0 0,21-21 0,-21 21 16,22-21-16,-22 0 15,21 0-15,-21 22 0,0-22 0,22 0 16,-22 0-16,0 0 0,21-22 0,-20 22 16</inkml:trace>
  <inkml:trace contextRef="#ctx0" brushRef="#br0" timeOffset="-98561.77">22585 699 0,'21'-22'15,"-21"44"17,0-1-17,0 0-15,0 0 0,0 0 16,0 0-16,0 1 0,0-1 16,-21 0-16,21 0 0,0 0 0,0 0 15,0 22-15,0-22 0,0 0 16,0 0-16,0 0 0,0 1 15,0-1 1,0-42 15,0-1-15,0 1-16,0 0 0,0 0 16,21-21-16,-21 20 0,21-20 15,-21 21-15,0-21 0,21 20 16,0-20-16,-21 21 0,22 0 0,-1 0 15,0-1-15,0 1 0,0 21 0,0 0 16,1 0-16,-1 0 16,0 0-16,0 21 0,0 1 15,-21-1-15,21 0 0,1 21 16,-22-21-16,0 1 0,21 20 0,-21-21 16,21 0-16,0 0 0,-21 1 15,21-1-15,0 0 0,-21 0 0,22-21 16,-1 21-16,0-21 0,0 0 15,0 0-15,0 0 16,1 0-16,-22-21 16,21 0-16,-21 0 0,21-22 15,0 22-15,-21 0 0,21-21 16,0 21-16,-21-22 0,22 22 16,-1-21-16,-21 21 0,21-1 0,0 1 15,0 21-15,-21-21 0,21 21 16,-21 21-1,0 0-15,0 1 16,0-1-16,0 0 16,0 0-16,0 0 15,0 0-15,0 1 16,0-44 31,0 1-47,0 0 0,0 0 15,0 0-15,0 0 16,0-1-16,0 1 0,0 0 16,0 42 31,-21-21-47,0 21 0,0 1 15,21-1-15,0 0 0,-21 0 0,0 0 16,21 0-16,-22 1 0,22 20 0,0-21 15,0 0-15,-21 0 0,21 1 16,0 20-16,0-21 0,0 0 0,0 0 16,21 1-16,-21-1 15,22 0-15,-1-21 0,0 21 0,21-21 16,-21 0-16,22 21 0,-22-21 0,21 0 16,1 0-16,-22 0 0,21 0 15,-21 0-15,22 0 0,-22 0 0,21-21 16,-21 21-16,0-21 15,22 0-15,-22 0 0,0-1 0,0-20 16,0 21-16,1-21 0,-1 20 0,0-20 16,-21 21-16,0-21 0,21 20 15,-21 1-15,0 0 0,0 0 0,0 0 16,-21 21 0,0 0-16,0 21 15,-1 0-15,1 0 0,21 0 0,0 1 16,0-1-16,-21 0 0,21 21 15,0-21-15,0 1 0,0-1 16,0 0-16,0 0 0,0 0 0,0 0 16,0 1-16,21-22 15,0 0-15,1 0 16,-1 0-16,0 0 16,0 0-16,0 0 0,0 0 15,-21-22 1,22 22-16,-22-21 0,21 21 0,-21-21 15,0 0 1</inkml:trace>
  <inkml:trace contextRef="#ctx0" brushRef="#br0" timeOffset="-97091.06">15833 2963 0,'0'0'0,"0"22"16,-22-22-1,1 0 1,21 21 15,21-21-15,1 0-16,-1 0 15,21 0-15,0 0 0,22 0 0,-22 0 16,43 0-16,-22 0 0,22 0 16,0 0-16,21 0 0,-22 0 0,1 0 15,0 0-15,-1 0 0,-20 0 0,20 0 16,-20 0-16,-1 0 0,-20 0 15,20 0-15,-20 0 0,-1 0 16,0 0-16,1 0 0,-22 0 16,21 0-16,-21 0 0,0 0 0,1 0 15,-1 0 1,-42 0 31,-1-21-47,1 21 15</inkml:trace>
  <inkml:trace contextRef="#ctx0" brushRef="#br0" timeOffset="-96637.33">17208 2752 0,'0'0'0,"0"21"0,0 0 15,22-21-15,-1 21 16,0-21-16,0 21 0,0-21 0,0 22 16,22-22-16,-22 0 0,0 21 0,21-21 15,-20 0-15,20 0 16,-21 21-16,0-21 0,0 21 0,22-21 15,-22 0-15,0 0 0,0 0 16,0 0-16,1 0 0,-1 0 16,-21 21-1,0 0 1,-21-21-16,21 22 0,-22-22 16,1 21-16,0 0 0,-21 0 0,-1 0 15,22 0-15,-21 1 0,0-1 16,-22 0-16,22 0 0,-1 21 0,1-20 15,0-1-15,21 21 0,-1-21 0,1 0 16,21 1-16,-21-1 16,21 0-16,0 0 0,0 0 15,0 0 1,21-21-16,0 0 0,1 0 16</inkml:trace>
  <inkml:trace contextRef="#ctx0" brushRef="#br0" timeOffset="-95148.67">15854 15663 0,'-21'22'15,"-1"-22"-15,1 21 16,0-21-16,0 21 15,0-21 1,42 0 31,0 0-47,0 0 0,22 0 16,-22 0-16,21 0 0,22 0 15,-22 0-15,21 0 0,1 0 0,-1 0 16,22 0-16,-21 0 0,20 0 15,-20 0-15,20 0 0,-20 0 16,-1 0-16,22 0 0,-21 0 0,-22 0 16,21 0-16,1 0 0,-22 0 0,1 0 15,-1 0-15,0 0 0,1 0 16,-22 21-16,0-21 0,0 0 0,-42 0 62,0 0-46,0 0 0,-1 0-16,1 0 15,21-21 1,-21 21-16</inkml:trace>
  <inkml:trace contextRef="#ctx0" brushRef="#br0" timeOffset="-94668.95">16954 15494 0,'0'0'0,"-42"-21"15,21 21 1,21 21 15,21 0-15,0-21-16,0 21 0,1 1 15,-1-22-15,0 21 0,0 0 0,0-21 16,0 21-16,22-21 0,-22 21 16,0-21-16,21 0 0,-20 21 0,-1-21 15,0 22-15,0-22 0,0 0 0,0 0 16,1 0-16,-1 0 16,-21 21-16,0 0 15,-21 0 1,-1 0-16,1-21 15,0 21-15,0 1 0,-21-1 16,20 0-16,-20 0 0,21 0 0,-21 22 16,-1-22-16,22 21 0,-21-21 15,21 22-15,-22-22 0,22 21 0,0-21 16,0 0-16,0 22 0,-1-22 16,1 0-16,21 0 0,0 0 0,-21 1 15,21-1-15,0 0 0,-21-21 0,21 21 16,0-42 15,0 0-15,0 0-16,0-1 0,0 1 15,21 0-15</inkml:trace>
  <inkml:trace contextRef="#ctx0" brushRef="#br0" timeOffset="-61628.65">18182 4657 0,'-21'0'0,"21"21"16,21-21 15,0 0-31,22 0 0,-1 0 15,0 0-15,1 0 16,20 0-16,1 0 0,20 0 0,-20 0 16,20 0-16,-20 0 0,21 0 15,-1 0-15,-20 0 0,20 0 0,-20 0 16,-1 0-16,1 0 0,-22 0 0,22 0 16,-22 0-16,0 0 0,-20 0 15,20 0-15,0 0 0,1 0 0,-22 0 16,21 0-16,-21 0 0,0 0 15,22 0-15,-22 0 0,0 0 0,0 0 16,0 0 0,-21-21 15,-21 0-15,0 21-16,0-22 0</inkml:trace>
  <inkml:trace contextRef="#ctx0" brushRef="#br0" timeOffset="-61161.92">19600 4382 0,'0'0'0,"0"21"0,0 0 15,21 0-15,1 0 16,-1-21-16,0 21 0,0-21 0,0 22 16,0-1-16,1-21 0,20 0 15,-21 21-15,0-21 0,0 0 0,22 0 16,-22 0-16,0 21 0,0-21 16,0 0-16,1 0 0,-1 0 15,0 0-15,0 0 0,0 0 16,0 0-16,-21 21 47,-21 0-47,0 1 15,0-1-15,-21-21 0,20 21 16,-20 0-16,0 21 0,-1-20 16,-20 20-16,21-21 0,-22 21 0,22-20 15,-1 20-15,1-21 0,0 21 16,21-20-16,-1-1 0,1 0 0,21 0 15,-21 0-15,21 0 0,0 1 32,21-22-17,0 0-15</inkml:trace>
  <inkml:trace contextRef="#ctx0" brushRef="#br0" timeOffset="-60340.43">20595 6837 0,'0'0'0,"-21"0"0,-21-21 16,20 21-16,1 0 0,0 0 0,-21 0 15,21-21-15,-1 21 0,1 0 0,0 0 16,0 0-16,0 0 0,0 0 15,-1 0-15,22 21 32,22-21-32,20 0 15,-21 0-15,21 0 0,22 0 0,-22 21 16,22-21-16,-1 0 0,1 0 16,20 0-16,-20 0 0,21 0 15,-22 0-15,1 0 0,-1 0 16,1 0-16,-1-21 0,-21 21 0,1 0 15,20 0-15,-20 0 0,-22 0 0,21 0 16,-21 0-16,0-21 0,1 21 16,-1 0-16,-21-22 15,0 1 1,0 0 0,-21 21-16,21-21 15,-22 21-15,1 0 16,21-21-16,-21 21 15</inkml:trace>
  <inkml:trace contextRef="#ctx0" brushRef="#br0" timeOffset="-59896.66">21294 6435 0,'-22'0'16,"22"21"-1,22 0-15,-1 0 16,21 0-16,-21-21 16,0 22-16,22-1 0,-22-21 0,21 21 15,1-21-15,-22 21 0,21-21 0,0 0 16,-20 21-16,20-21 0,-21 0 15,0 0-15,0 0 0,1 0 0,-1 21 16,-21 1 31,0-1-47,-21-21 0,-1 21 16,1 0-16,0-21 15,0 21-15,0-21 0,0 21 16,-1 1-16,1-22 0,0 21 0,0-21 15,0 21-15,0-21 0,-1 21 0,1-21 16,21 21-16,-21-21 16,0 0-16,0 0 0</inkml:trace>
  <inkml:trace contextRef="#ctx0" brushRef="#br0" timeOffset="-51862.52">6900 10012 0,'0'0'0,"-21"0"0,0 0 0,0 0 15,0 0-15,-1 0 0,-20 0 0,21 0 16,-21 0-16,20 0 0,-20-21 15,0 21-15,21 0 0,-22 0 0,22 0 16,-21 0-16,21 0 0,-1 0 0,1 0 16,0 0-16,0 0 15,0 0-15,42 21 47,0-21-47,0 0 0,22 0 16,-1 0-16,21 0 0,1 21 0,-1-21 15,22 0-15,-21 0 0,20 0 16,22 0-16,-21 0 0,-1 0 0,1 0 16,21 0-16,-21 0 0,20 0 0,1 0 15,-21 0-15,21 0 0,-22-21 16,1 21-16,0 0 0,-1 0 16,-20 0-16,21-21 0,-22 21 0,22 0 15,-22 0-15,1-21 0,-1 21 16,-20 0-16,20 0 0,-21-22 0,1 22 15,-1 0-15,0 0 0,-20 0 0,-1 0 16,0 0-16,0 0 0,-42 0 31,0 0-15,0 0-16,-1 0 16,1 0-16,-21 0 0,21 0 0,0 22 15,-22-22-15,22 0 0</inkml:trace>
  <inkml:trace contextRef="#ctx0" brushRef="#br0" timeOffset="-51290.12">6964 10202 0,'-21'0'0,"42"0"0,-64 0 0,22 0 16,0 0-16,0-21 0,0 21 0,0 0 16,-1 0-16,1 0 15,0 0-15,21-21 0,-21 21 16,0 0-1,42 0 48,21 0-63,-21 0 0,22 0 16,-1 0-16,0 0 0,22 0 0,21-21 15,-22 21-15,22 0 0,-1 0 16,22 0-16,0-21 0,0 21 0,0 0 15,0 0-15,-1 0 0,1 0 0,-21-21 16,0 21-16,-1 0 0,-20 0 16,20 0-16,-41 0 0,20 0 0,-20 0 15,-1-22-15,0 22 0,1 0 0,-1 0 16,-21 0-16,0 0 0,22 0 16,-22 0-16,0 0 0,0 0 0,0 0 15,0 0 1,-21-21 15,0 0 0</inkml:trace>
  <inkml:trace contextRef="#ctx0" brushRef="#br0" timeOffset="-50651.44">8403 9419 0,'0'21'32,"0"1"-32,0-1 15,21-21-15,0 21 0,1 0 16,-1 0-16,21-21 0,-21 21 16,22 1-16,-22-1 0,21 0 15,0-21-15,-20 21 0,20 0 0,-21-21 16,21 21-16,-20 1 0,20-22 0,-21 21 15,0-21-15,0 0 0,1 21 16,-1-21-16,0 0 0,0 21 0,0 0 16,0-21-1,-21 21-15,0 1 16,0-1 0,0 0-1,-21 0-15,0 0 16,0-21-16,0 21 15,0 1-15,-1-22 0,1 21 0,-21 0 16,21 0-16,-22-21 0,22 21 16,-21 0-16,0 22 0,-1-22 0,22 0 15,-21 0-15,-1 0 0,22 1 0,-21 20 16,21-21-16,0 0 0,-1 0 16,1 1-16,0-1 0,21 0 0,-21 0 15,21 0-15,0 0 0,-21 1 16,21-1 15,0-42 0,21-1-15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11:14:43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5651 1588 0,'0'-22'16,"0"44"-16,0-65 0,0 1 16,0-64-1,0 21 1,0-42 0,0 85-1,0 21 1,0 42-1,0 106 1,0 42 0,-42 128-1,0-86 1,-1 1 0,22-64-1,21-105 1,0-65 15,21-20-15,22-21-16</inkml:trace>
  <inkml:trace contextRef="#ctx0" brushRef="#br0" timeOffset="699.96">6540 1397 0,'0'0'16,"0"-21"-16,-21 42 16,-42 43-1,20-43-15,-41 127 16,-1 85 0,43-85-1,42 0 16,63-84-15,-42-64-16,170 0 16,-43-43-1,43-63 1,-149 1 0,-63-65-1,-64 86 1,43 41-16,-85-41 15,127 20 1,106-42 0,105 64-1,86 21 1,-107 63 0,-21 106-1,-169-21 16,-84 85-15,20-64 0,22 0-1,63-84 1,0-43-16,127-21 16,22-64-1,20-84 1,-84-21-1,-85-64 1,-190 85 0,-64 127-1,85 21 1,63 63 0,106-42-1,106-21 1</inkml:trace>
  <inkml:trace contextRef="#ctx0" brushRef="#br0" timeOffset="1966.3">12636 1503 0,'0'0'0,"0"-127"32,0 106-32,0-64 15,-21 22 1,0 41 0,0 44-1,21 20-15,0 43 16,0 274-1,0-83 1,0-1 0,0-106-1,42-42 1,-42-85 0,43-63-1,-43-85 1,42-42-1</inkml:trace>
  <inkml:trace contextRef="#ctx0" brushRef="#br0" timeOffset="2382.79">12700 1185 0,'0'0'0,"0"-21"15,-21 0 1,21 63-1,42 85 1,64 64 0,42-43-1,106 0 1,-85-84 0,64-43-1,-106-21 16,-84 42-15,-128 22 0,-190 84-1,-106 42 1,127-41 0,21 20-1,148-106 1,43-41-1,63-107 17,21 21-17</inkml:trace>
  <inkml:trace contextRef="#ctx0" brushRef="#br0" timeOffset="2915.77">12742 1630 0,'0'0'0,"0"-21"0,-21-43 32,0 107-17,21 84 1,-21 169 0,21-127-1,0 1 1,0-107-1,0-42 1,42-63 0,-21 21-16,64-127 15,-22-22 1,22-63 0,-43 128-1,-20 168 1,-44 106 15,-62 43-15,84-85-1,0-21 1,63-106 0,64-64-1,0-63 1,-21-21-1,-106 106 1,0 127 0,-148 147-1,-64 1 1,-105 42 0</inkml:trace>
  <inkml:trace contextRef="#ctx0" brushRef="#br0" timeOffset="3432.7">2963 5567 0,'0'0'0,"0"-21"0,0-22 16,-63 22-1,-1 21 1,1 191 0,42 63-1,21-127-15,-64 719 31,64-697-31,-63 380 16,63-254 0,0-42-1,21-149 1,-21-147 0,-21-170-1</inkml:trace>
  <inkml:trace contextRef="#ctx0" brushRef="#br0" timeOffset="3932.41">2582 5800 0,'0'-64'0,"0"128"0,0-212 16,64 84-1,105 1 1,64 20-1,42 1 1,233-22 0,-63 1-1,-297 42-15,444-22 16,-211 43 0,0 85-1,-211 63 1,-128 212 15,-42 148-15,-42-190-1,21 105 1,21-42 0,0-127-1,-22 63 1,1-253-16,-85 105 15,43-126-15,-149 41 16,-190-20 0,-212-85-1,43-64 1,-170-106 0,127-84-1</inkml:trace>
  <inkml:trace contextRef="#ctx0" brushRef="#br0" timeOffset="4166.28">3429 3683 0,'-42'0'0</inkml:trace>
  <inkml:trace contextRef="#ctx0" brushRef="#br0" timeOffset="4316.18">3408 4297 0,'0'85'0,"0"42"32,0-85-32,0 64 15,0-106 17,21-85-17,-21-105 1</inkml:trace>
  <inkml:trace contextRef="#ctx0" brushRef="#br0" timeOffset="4949.24">3429 3958 0,'-21'-127'0,"42"254"0,-42-360 16,84 212-1,64 106 1,85 84 0,-64-42-1,-84-106-15,84 85 16,21-42 15,-105-43-15,-86 21-1,-147 43 1,-64 42 0,-21-21-1,85-43 1,84-42-1,64-21 1,63-105 0,64-1-1,-85 42-15,85-105 16,-106-43 0,-21 149-1,-64 147 1,22 43 15,-22 64-15,64-128-1,21-41 1,42-65 0,64-63-1,-42-21 1,-43-63-1,-21 359 17,21 22-17,43 42 1,-1-106 0,85-106-1,22-64 1</inkml:trace>
  <inkml:trace contextRef="#ctx0" brushRef="#br0" timeOffset="5382">8276 5482 0,'0'-21'0,"0"-42"31,0 41-31,-21-20 16,-21 21 0,-1 42-1</inkml:trace>
  <inkml:trace contextRef="#ctx0" brushRef="#br0" timeOffset="5565.89">8170 6350 0,'0'0'0,"0"42"0,0 234 15,0-149-15,-42 402 16,0-169 15,42-43-15,0-169-1,0-232 17,0 20-32,-22-190 15,1 169-15</inkml:trace>
  <inkml:trace contextRef="#ctx0" brushRef="#br0" timeOffset="6065.66">7959 5715 0,'0'0'0,"21"-42"0,42 42 15,107-21 1,62-43-1,192-84 17,-64 42-17,-233 85-15,359-64 16,-210 85 0,-107 106-1,-148 42 1,-21 127-1,-21 149 1,21-170 0,0 106-1,21-43 1,-21-84 0,0-170-16,-21 128 15,-85-64 1,-127-64-1,-42-20 17,-85-22-17,85 0 1,148-42 0,85 0-16,-85-106 15,84 0-15</inkml:trace>
  <inkml:trace contextRef="#ctx0" brushRef="#br0" timeOffset="7115.43">8615 3937 0,'0'0'16,"0"21"-1,0 85 1,0 127 0,-21-43-1,21-126-15,-43 169 32,43-191-17,0-105 1,21-64-1,1-85 17,-22 21-17,0-41 1,21 126 0,0 106-1,0 21-15,64 64 16,42 42-1,-21-22 1,63 1 0,-42-63-1,-64-43 1,-147-22 15,-170 1-15,21 64-1,0 84 17,191-106-32,-64 85 15,64 21 1,42-106 0,84-42-1,86-85 1,-22 0-1,-127 64-15,106-149 16,-106 106 0,-21 107-1,-21 62 1,-21 86 0,20-65-1,22 22 1,85-127 15,-21-42-15,41-64-1,-41 0 1,-43 85-16,0-42 16,0 63-1,1 127 1,-22 42-1,21-21 1,21-42-16</inkml:trace>
  <inkml:trace contextRef="#ctx0" brushRef="#br0" timeOffset="7615.3">12848 5609 0,'0'0'0,"21"-148"16,-21 85 0,43 84-1,-1 169 1,-42-105-16,0 169 15,0 169 17,-42-84-17,20 127 1,-20-107 0,42-168-1,0-128 1,21-126-1,0-149 1,-21-42 0</inkml:trace>
  <inkml:trace contextRef="#ctx0" brushRef="#br0" timeOffset="8164.91">12848 5630 0,'0'-42'0,"0"84"0,-42-211 15,63 169 17,0 0-32,127 0 15,191 0 1,0-42 0,190-22-1,-127 22 1,64-22-1,-170 64 1,-211 64 0,-107 105-1,-41 22 1,-22 105 0,64-63-1,21 254 1,0-106 15,-42-106-15,-22 0-1,-63-84 1,-169-43 0,105-127-1,64-21-15,-444 21 16,-22-106-1,276 1 1,84-86 0,127-105-1,106-85 1</inkml:trace>
  <inkml:trace contextRef="#ctx0" brushRef="#br0" timeOffset="9165.85">13716 3768 0,'0'0'0,"0"-21"0,21-85 31,-21 85-31,21 21 16,-21 84-1,21 43 1,-42 127 0,-42 0-1,20-84 1,43-128 15,0-63-15,22-106-1,-1-21 1,-21-128 0,21-20-1,42 233 1,-20 84-1,-1 85 1,64 63 0,21-42-1,85 42 1,-85-105 0,0-43-1,-170-21 16,-147 21 1,-1 21-17,128-42-15,-170 64 16,106-22 0,63-21-1,107-63 16,105-64-15,-106 85-16,106-106 16,-21-42-1,-84 126 1,-43 65 0,-43 83-1,-62 65 1,83-128-16,-20 64 15,21-64 17,21-63-1,21-85-15,21 0-1,22-21 1,-43 149-1,-21 126 1,0 63 0,0-41-1,21-107-15,106 107 16</inkml:trace>
  <inkml:trace contextRef="#ctx0" brushRef="#br0" timeOffset="9681.75">16933 5186 0,'0'0'15,"0"-21"-15,-106 84 32,43 128-17,-64 190 1,21-43 0,0 170-1,85-381-15,-64 339 16,64-212-1,21-63 1,64-149 0,-1-190-1,-42-64 1,22-254 0,-43 339-1</inkml:trace>
  <inkml:trace contextRef="#ctx0" brushRef="#br0" timeOffset="10165.08">16489 6054 0,'0'-297'15,"0"954"1,0-1017-16,0-21 0,0 169 16,21 64-1,106 106 1,127 42 0,106-22-1,190-41 1,-105 21-1,253-43 1,-380 64 0,-43 84-1,-191 43 1,-84 127 0,-42 0-1,-43 127 1,43 84 15,21-190-15,21 42-1,0-42 1,0-105 0,-21-44-1,-233-62 1,0-43-1,-212-21 1,0-22 0,85-63-1,212-21 1,148 64-16,0-64 16</inkml:trace>
  <inkml:trace contextRef="#ctx0" brushRef="#br0" timeOffset="11165.08">18203 3556 0,'0'0'0,"-21"-21"15,-42 0 1,41 63 0,1 85-1,0 21 1,0 43 0,21-107-1,0-20 1,0-106-1,0-85 17,63 0-17,1-85 1,-1 85 0,22 42-1,-64 85-15,64 64 16,42 42-1,-21-1 1,42-20 0,-42-43-1,21-20 1,-106-22-16,0 21 16,-84-21-1,-107 21 1,-147 42-1,42 1 17,21 21-17,127-64 1,127-42 0,84-43-1,64-63 1,43 21-1,-43 22 1,-106 84 0,-42 21-1,-105 106 1,41-21 0,22 42-1,21-64 1,42-84 31,85-105-32,-1-1 1,22-64 0,-42 107-1,-64 42-15,-21 42 16,0 85-1,-63 63 1,-1-63 0,22-21-1,-22-85 1,1-22 0</inkml:trace>
  <inkml:trace contextRef="#ctx0" brushRef="#br0" timeOffset="22996.67">5143 2879 0,'0'0'0,"22"0"0,20 0 16,-21 0-1,0 0 17,0 0-32</inkml:trace>
  <inkml:trace contextRef="#ctx0" brushRef="#br0" timeOffset="31712.97">6075 3450 0,'0'0'0,"-64"64"0,-42 42 16,-84 63 15,148-127-31,-43 64 16,21-21-1,107-85 16,41-64-15,-41 22 0,-22 42-16,-42-21 31,0 21-15,21-21-1,42-1 1,-21 1-16</inkml:trace>
  <inkml:trace contextRef="#ctx0" brushRef="#br0" timeOffset="32595.97">9398 3154 0,'0'0'0,"-21"0"0,-43 21 16,43-21-16,-42 42 15,41-20-15,-105 20 16,43 0 0,20-21-1,43-21 17,21-21 14,21 0-46,106-64 16,43-20 0,189-86-1,128 1 1,-148 41 0,-212 107-16,254-85 15,-191 64 1,-41 41-1,-86 1 1,-84 21 47,-21 0-48,-1 0 1,22 0-1,0 0-15</inkml:trace>
  <inkml:trace contextRef="#ctx0" brushRef="#br0" timeOffset="33561.4">10816 2096 0,'0'0'0,"-21"-22"15,0 22 1,0 0 0,42 0 31,42 22-32,43 20 1,-85-42-16,127 42 15,1-42 1,-65 0 0,1 0-1,-43 0 1,-21 0 0,-63 43 15,-85 41-16,0 1 1,-85 63 0,43 21-1,148-147 1,-21 62 0,42-20-1,0-43 1,0 0 31,-22-21 0,22-21 203,0 0-188,22 21-46,-44-21 31,1 21-47,21-22 15</inkml:trace>
  <inkml:trace contextRef="#ctx0" brushRef="#br0" timeOffset="37845.19">22775 1842 0,'-21'-22'15,"0"22"-15,0 0 32,0-21-17,-1 21 1,-20 0-1,21 0 1,-21 0 0,20 0-1,1 0 1,0 43 0,-21-1-1,21-21-15,-1 21 16,-20 43-1,21-43 1,21 43 0,21 0-1,85-1 17,42 1-17,-21-21 1,64-22-1,232 21 17,-106-41-17,-20-22 1,-128 0 0,0-22-1,-63-20 1,-42 0-1,-43 21 1,-21-1-16,0-20 16,-21 21 15,-43 21-15,-20-21-1,-86 21 1,64 0-1,-63 21 1,-21 42 0,41 1-1,-20 21 1,84-22 0,-42 43-1,64-43 1,42 22-1,0-21 1,42 20 15,0-63-31,42 43 0,64-22 32,64 1-17,-43-22 1,64-21-1,-85 0 1,21 0 0,-42 0-1,-85-21 1,-21-22 15,-64 22-15,1 21-1,42 0-15,-127 21 16,-22 22 0,43-1-1,0 43 17,43-22-17,-1 22 1,43-1-1,42-20 1,0 21 0,42-22-1,43-21 1,42 1 0,63-22-1,22-21 1,-43 0-1,-42 0 1,0-42 0,-63 20-1,-64 1 17,0 0-17,-22 21-15,-105 0 31,-21 0-15,0 21 0,-21 22-1,-1 20 1,43 1 0,64-1-1,42 1 1,21-1-1,0-21 1,84 22 0,43-22-1,-21-21 17,64 1-17,-1-22 1,-42 0-1,-21-22 1,-43 1 0,-63 0 15,-84 21-15,-22 0-1,85 0-15,-149 21 16,-20 22-1,63-1 1,-21 21 0,63 1 15,64-43-31,-22 0 16,43 0-16,-21 43 15,21-1 1,43-20-1,41-22 1,64 21 0,22-21-1,-128-21-15,64 0 16,21 0 0,-21 0-1,-64-21 1,-42 0-1,0 0 1,-42 0 0,-64 21 15,-63 0-15,-1 42-1,43 0 1,-63 64-1,105-21 1,43-43 0,42 22-1,63-1 1,64-42 0,0 1-1,-84-22-15,147 42 16,-21-42-1,-63 0 1,-21 0 0,-43-21-1,-42 0 17,-42-1-17,-64 22 1,-42 0-1,21 43 1,-64-1 0,22 43-1,148-64-15,-85 42 16,64 1 0,42-1-1,84-20 1,65-1-1,20-21 1,-106-21-16,149 21 16,-43-21-1,-42 22 17,-84-22-17,-43-22 1,-64 1-1,-20 21 1,-43 0 0,-43 21-1,1 64 1,0 21 0,84-21-1,64-43-15,0 43 16,21-22-1,127-42 1,-22-21 0,86 21-1,-1-21 17,-147 0-32,105 0 15,-63 0 1,-43 0-1,-42-21 1,-85 21 0,-42 0-1,-21 21 1,0 43 0,-21 21-1,63 20 1,42-41-1,64 21 1,0-64-16,64 42 16,63-42 15,42-21-15,-42 0-1,21 0 1,0-42-1,-84 0 1,-43 42 0,-21-43-1,-63 43 1,-64 0 0,0 43-1,84-43-15,-41 63 16,-22 22-1,63 21 1,22-43 0,85 1 15,20-43-15,-41-21-16,126 21 15,0-21 1,-20-21-1,-44 0 1,-62 21 0,-43-21-1,-106-1 1,-42 44 0,0 62-1,63 1 1,-21 84-1,85-21 1,63-42 0,64-106-1,63-21 17,43-42-17,-43 20 1,-42 1-1,-84 21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11:21:55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677 0,'0'-21'0,"0"0"15,0 0-15,0 0 16,0 0-16,-21 21 16,21-22-1,-21 22-15,21 22 31,0-1-15,0 0-16,0 0 0,0 0 16,0 0-16,0 22 0,0-22 0,0 21 15,0 1-15,0-1 0,0 21 16,0-20-16,-21 20 0,21-20 0,-22 20 16,22-21-16,-21 1 15,0 20-15,21-20 0,0-22 0,-21 21 16,21-21-16,0 0 0,0 1 15,0-1-15,0 0 0,0-42 32,21 0-17,-21-1-15,21 1 16,0 0-16,1 0 0</inkml:trace>
  <inkml:trace contextRef="#ctx0" brushRef="#br0" timeOffset="872.92">4127 826 0,'0'0'0,"22"-22"0,-22 1 15,0 42 1,-22 1-1,22-1-15,-21 21 16,0 0-16,21-20 0,-21 20 0,0 0 16,0 1-16,-1-1 0,1 0 15,21 1-15,-21-1 0,21 0 16,-21-21-16,21 22 0,0-22 16,0 21-16,42 22 15,-21-64-15,1 0 16,-1 0-16,21 0 0,0 0 0,-20-21 15,20-1-15,0 1 0,1 0 16,-22 0-16,21 0 0,-21 0 0,0-22 16,1 22-16,-1-21 0,-21 21 0,0-22 15,0 1-15,-21 21 0,-1-22 16,1 22-16,0 0 0,-21 0 16,-1 0-16,1 0 0,0 21 15,-1 0-15,22-22 0,-21 22 0,21 0 16,0 0-16,-1-21 0,1 21 15,42 0 1,1 0-16,-1-21 16,21 21-16,-21 0 0,22 0 15,-1-21-15,0 21 0,1 0 0,-1-21 16,0 21-16,1 0 0,20-21 16,-21 21-16,1 0 0,20 0 0,-20 0 15,-1-22-15,0 22 0,1 0 16,-1 0-16,0 0 0,1 0 15,-22 0-15,0 0 0,0 22 16,0-22-16,-21 21 0,0 0 0,0 0 16,0 0-16,0 0 0,0 22 15,-21-22-15,0 0 0,-21 21 0,20-20 16,-20 20-16,21-21 0,0 21 16,0-20-16,-1-1 0,22 21 0,0-21 15,0 0-15,0 1 0,0-1 16,22-21-16,-1 0 0,0 21 15,0-21-15,21 0 0,-20 0 0,20 0 16,0 0-16,1-21 0,-22 21 16,21-21-16,0-1 0,-20 1 15,-1 0-15,21 0 0,-21-21 16,0 20-16,-21-20 0,0 0 0,0-1 16,0 1-16,0 0 0,-21-1 15,0 1-15,-21 21 0,21 0 0,-22 0 16,22 21-16,-21 0 0,21 0 0,-1 0 15,1 0-15,0 0 0,0 0 16,0 0-16,21 21 0,-21-21 16,21 21-16,21-21 15,0 0 1</inkml:trace>
  <inkml:trace contextRef="#ctx0" brushRef="#br0" timeOffset="1610.7">6329 1185 0,'0'0'0,"-21"0"0,-1 0 0,1 22 0,0-22 15,0 0 1,42 0 15,0 0-31,0 0 16,22 0-16,-1 0 0,0 0 15,22 0-15,-1 0 0,22 0 0,0 0 16,-1 0-16,22-22 0,-21 22 16,21 0-16,-22 0 0,1 0 0,0 0 15,-22 0-15,1-21 0,-1 21 16,1 0-16,-22 0 0,0 0 0,-20 0 16,-1 0-16,-42 0 31,-1 0-31,1 0 0,0 0 15,0 0-15,0 0 16,0 0-16,-1 0 0,1 0 16,0 0-16,0 0 0,0 0 15,0 0-15</inkml:trace>
  <inkml:trace contextRef="#ctx0" brushRef="#br0" timeOffset="1984.31">6519 1270 0,'0'0'0,"-21"21"0,0-21 16,0 0-16,42 0 31,0 0-16,21 0-15,1 0 0,-1 0 16,0 0-16,22 0 0,-1 0 0,1 0 16,-1 0-16,1 0 0,-1 0 15,1 0-15,-1 0 0,-20 0 0,20 0 16,1 0-16,-22 0 0,0 0 16,1 0-16,-1 0 0,-21 0 0,0 0 15,1 0-15,-1 0 16,-21-21-16,0 0 31,0 0-15,0 0-16,0-1 15</inkml:trace>
  <inkml:trace contextRef="#ctx0" brushRef="#br0" timeOffset="2417.06">7599 826 0,'0'0'0,"0"21"47,0 0-31,0 0-16,0 0 0,0 0 0,21-21 15,0 22-15,0-1 0,22 0 16,-22 0-16,21-21 0,-21 21 0,22 0 16,-1-21-16,0 0 15,1 0-15,-1 0 0,0 0 0,1 0 16,-22 0-16,21 0 0,0 0 16,1 0-16,-22 0 0,0 0 0,0 0 15,0 0-15,-42 0 16,0 0-1,0 0-15,-21 22 0,-1-1 0,1 0 16,0 0-16,-1 0 0,1 0 16,-22 22-16,22-22 0,0 21 15,-22 1-15,22-22 0,0 0 0,-1 21 16,22-21-16,-21 1 0,21-1 0,-1 0 16,1-21-16,0 21 0,0-21 15,0 0 1</inkml:trace>
  <inkml:trace contextRef="#ctx0" brushRef="#br0" timeOffset="2912.93">5588 804 0,'-21'0'0,"42"0"0,-42-21 15,21 0 1,21 21-1,0 0 1,0-21-16,0 21 0,1 0 0,20 0 16,-21-21-16,21 21 0,1 0 15,-22 0-15,0 0 0,21 0 0,-42-21 16,22 21-16,-44 0 31,1 0-31,-21 0 0,21 0 16</inkml:trace>
  <inkml:trace contextRef="#ctx0" brushRef="#br0" timeOffset="3132.8">5651 804 0,'0'0'0,"0"22"15,0-1-15,0 0 0,0 0 0,0 0 16,0 0-16,0 22 0,0-1 0,-21-21 15,21 22-15,-21-1 0,0-21 16,21 21-16,0-20 0,-21-1 16,21 0-16,0 0 0,0 0 0,0 0 15,21-21 1,-21-21 0</inkml:trace>
  <inkml:trace contextRef="#ctx0" brushRef="#br0" timeOffset="3408.16">6159 783 0,'0'-21'0,"-21"21"15,0 0-15,0 0 0,0 0 0,0 21 16,-1 0-16,-20 1 0,21-1 15,-21 21-15,20-21 0,1 22 0,-21-1 16,42 0-16,-21-21 0,21 22 16,-21-1-16,21-21 0,0 0 0,0 1 15,0-1-15,21 0 0,0 0 16,0-21-16,0 0 0,22 0 0,-1 0 16,0 0-16,1 0 15,-1 0-15,0-21 0,22 0 0</inkml:trace>
  <inkml:trace contextRef="#ctx0" brushRef="#br0" timeOffset="3958.04">9546 1016 0,'0'0'0,"-21"-42"16,0 42-16,0 0 16,-1 21-16,22 0 15,-21 0-15,21 0 0,-21 22 16,21-1-16,0 0 0,-21 1 0,21-1 16,0 0-16,-21-20 0,21 20 15,0 0-15,0-21 0,0 1 16,0 20-16,0-21 0,0 0 15,0 0-15,21-21 16,0 0-16</inkml:trace>
  <inkml:trace contextRef="#ctx0" brushRef="#br0" timeOffset="4372.8">9991 1016 0,'0'0'15,"0"21"1,-22-21-16,1 21 16,0 22-16,0-22 0,0 21 0,0-21 15,-1 22-15,1-22 0,0 21 16,0 1-16,0-22 0,21 0 0,0 21 16,0-21-16,0 1 0,0-1 15,21 0-15,0 0 0,0-21 16,0 0-16,22 0 0,-22 0 0,21 0 15,1 0-15,-1 0 0,0-21 16,1 0-16,-1 0 0,0-1 0,-21 1 16,22-21-16,-22 21 0,-21-22 15,0 22-15,0-21 0,0 0 16,0-1-16,0 22 0,-21 0 0,0 0 16,-1 0-16,-20 21 0,21 0 15,-21 0-15,20 0 0,-20 0 0,0 21 16,21 0-16,-22 0 0,22 0 15,0 0-15,0 1 0,0-1 0,21 0 16,0 0-16,0 0 16,0 0-16,42-21 0,-21 0 0,21 22 15,1-22-15,-1 0 0,0 0 16,22 0-16</inkml:trace>
  <inkml:trace contextRef="#ctx0" brushRef="#br0" timeOffset="5680.84">10837 1122 0,'0'0'0,"-21"0"0,0 21 0,21 21 15,-21-20-15,0-1 0,21 0 0,-22 21 16,22-21-16,-21 22 0,0-22 16,21 0-16,-21 0 0,21 0 0,0 1 15,0-1-15,0 0 16,0-42 15,0 0-15,0-1-16,0 1 0,0 0 0,21 0 15,-21-21-15,0 20 0,21 1 0,-21-21 16,21 21-16,-21-22 0,0 22 16,22 0-16,-1 0 0,0 21 15,0 0 1,-21 21-16,21 0 0,-21 0 0,21 1 15,-21-1-15,22 21 0,-22-21 16,0 0-16,0 1 0,21 20 0,-21-21 16,21 0-16,0-21 0,-21 21 15,21 1-15,0-22 16,1 0-16,-1 0 0,0 0 16,0 0-16,0-22 15,0 22-15,1-21 0,-1 0 0,0 0 16,0 0-16,0 0 0,0-1 0,1 1 15,-22-21-15,21 21 0,-21 0 16,21-22-16,-21 22 0,0 0 16,0 42-1,0 0 1,0 0-16,-21 1 0,21-1 16,-21 21-16,21-21 0,0 0 15,0 1-15,0-1 0,0 0 0,0 0 16,21 0-16,0 0 0,-21 1 15,21-22-15,0 21 0,0-21 0,1 0 16,20 0-16,-21 0 0,21 0 16,-20 0-16,20 0 0,-21 0 0,21-21 15,-20-1-15,20 22 0,-21-21 0,0 0 16,0 0-16,1 0 0,-22 0 16,0-1-16,21 1 0,-21 0 0,0 0 15,0 0-15,0 0 16,-21 21 15,21 21-31,0 0 0,0 0 0,0 0 16,-22 0-16,22 1 0,0-1 0,0 0 15,0 0-15,0 0 0,0 0 16,22 1-16,-1-1 0,0 0 16,0-21-16,0 0 15,0 0-15,1 0 0,-1 0 0,0 0 16,0 0-16,0 0 0,0-21 15,1 0-15,-1-1 0,0 22 16,0-21-16,0 0 0,0-21 0,1 21 16,-1-1-16,-21-20 0,0 21 15,0 0-15,21 0 0,-21-1 16,0 44 0,0-1-1,-21 0-15,21 0 0,-21 0 16,21 0-16,-22 1 0,1-1 15,21 0-15,0 0 0,0 0 0,0 0 16,-21-21-16,21 22 0,0-1 0,-21-21 16,21 21-1,0-42 17,0 0-32,0-1 15,21 1-15,0 0 0,-21 0 0,21 0 16,1-22-16,-1 22 0,21-21 15,-21 21-15,0-22 0,1 22 0,20 0 16,-21 0-16,0 0 0,22 0 16,-22 21-16,0 0 0,0 0 0,0 0 15,0 21-15,-21 0 16,22 0-16,-22 0 0,0 0 0,0 22 16,0-22-16,21 21 0,-21-21 0,0 22 15,21-22-15,-21 0 0,21 0 16,0 0-16,-21 1 0,21-1 0,1 0 15,-22 0-15,21-21 16,0 0-16,0 21 0,0-21 0,0 0 16,1 0-16,-1 0 0,0-21 15,0 21-15,0-21 0,0 0 16,1 0-16,-22-1 0,21 1 0,-21 0 16,21-21-16,-21 21 0,0-22 15,0 22-15,0-21 0,0-1 0,0 22 16,0-21-16,0 21 0,0-22 0,0 22 15</inkml:trace>
  <inkml:trace contextRef="#ctx0" brushRef="#br0" timeOffset="6124.59">11896 572 0,'0'0'16,"-22"0"0,1 0-16,0 0 0,0 0 15,0 0 1,21 21-16,-21-21 0,21 21 0,0 0 15,0 0 1,21-21-16,0 0 16,21 0-16,-21 0 0,1 0 15,20 0-15,-21 0 0,21-21 0,-20 0 16,-1 21-16,21-21 0,-42 0 16,0-1-16,21 1 0,-21 0 15,0 0-15,-21 0 16,0 21-16,0 0 0,0 0 15,-1 0-15,1 0 0,0 21 0,0-21 16,0 21-16,21 0 16,-21 0-16,-1 1 0,1-1 0,21 0 15,-21 0-15,0 0 0,21 22 16,-21-22-16,0 21 0</inkml:trace>
  <inkml:trace contextRef="#ctx0" brushRef="#br0" timeOffset="8188.97">3683 3366 0,'-21'0'0,"0"0"16,21-22 0,0 1-16,0 0 0,0 0 15,0 0-15,0 0 0,0-1 16,0 1-16,0-21 0,21 21 0,-21 0 15,21-1-15,0 1 0,0 0 16,0 0-16,1 21 0,-1-21 0,0 21 16,0 0-16,0 0 0,0 0 15,1 21-15,-1 0 0,-21 0 0,0 22 16,0-1-16,0 21 0,0-20 16,0 41-16,0-20 0,-21-1 15,-22 1-15,1-1 0,0 22 16,-1-21-16,1-1 0,-22-21 0,1 22 15,-1-22-15,22 1 0,-21-1 16,20 0-16,1-21 0,0 1 0,20-1 16,-20 0-16,21-21 0,0 0 0,0 0 15,-1-21-15,1 0 0,0-1 16,0 1-16,0-21 0,21 21 0,0-22 16,0 1-16,0 21 0,0-21 15,0-1-15,0 1 0,21 0 0,-21 20 16,21-20-16,0 21 0,0 0 15,1 0-15,-1 21 0,0 0 16,0 0-16,0 0 0,0 0 16,1 21-16,-22 0 0,21 0 0,0 0 15,0 22-15,0-22 0,-21 0 16,21 21-16,1-21 0,-22 22 0,0-22 16,21 0-16,0 0 0,0 22 15,0-22-15,0 0 0,1-21 16,-1 0-16,0 0 0,0 0 15,0-21-15</inkml:trace>
  <inkml:trace contextRef="#ctx0" brushRef="#br0" timeOffset="8644.56">4191 3450 0,'-21'21'32,"21"1"-32,-21-1 0,-1 0 15,1 21-15,0-21 0,0 22 16,0-1-16,0 0 0,-1 1 0,1-22 16,0 21-16,21 1 0,0-1 15,0 0-15,0 1 0,0-22 16,0 0-16,0 21 0,21-21 0,0 1 15,1-22-15,-1 21 0,21-21 16,-21 0-16,0 0 0,22 0 0,-1 0 16,-21-21-16,22-1 0,-1 1 15,-21 0-15,21-21 0,1 21 0,-22-22 16,0 1-16,0 21 0,-21-22 0,0 1 16,0-21-16,0 20 0,0 1 15,-21 0-15,0-1 0,0 22 0,0-21 16,-22 21-16,22-1 0,0 1 15,-21 21-15,20 0 0,1 0 0,-21 0 16,21 0-16,0 0 0,-1 21 16,22 1-1,0-1-15,0 0 16,22-21-16,-1 0 16,0 0-16,21 0 0,-21 0 0</inkml:trace>
  <inkml:trace contextRef="#ctx0" brushRef="#br0" timeOffset="8904.79">4720 3450 0,'21'0'15,"0"-21"1,22 21-16,-22 0 0,21 0 0,1 0 15,-1 0-15,0 0 0,1 0 16,-1 0-16,-21 0 0,21 0 0,1-21 16,-22 21-16,21 0 0,-21 0 0,1 0 15,-1 0-15,0 0 0,-42 21 47,0-21-47</inkml:trace>
  <inkml:trace contextRef="#ctx0" brushRef="#br0" timeOffset="9161.2">5143 3471 0,'-21'-21'16,"0"21"0,0 0-16,21 21 15,-21-21-15,21 22 16,-21-1-16,21 0 0,-22 21 15,22-21-15,0 22 0,0-22 16,-21 21-16,0-21 0,21 22 0,0-1 16,-21-21-16,0 22 0,0-22 0,21 0 15,-22 21-15,22-21 0,0 1 16,0-1-16,0 0 0,22-21 31,-1-21-31,0 0 0</inkml:trace>
  <inkml:trace contextRef="#ctx0" brushRef="#br0" timeOffset="9531.99">5990 3450 0,'0'0'0,"21"-21"0,-21 0 15,0 0-15,-21 21 16,0 0-16,0 0 0,0 0 0,-1 0 16,1 0-16,-21 0 0,21 21 15,0 0-15,-22 0 0,22 0 0,0 22 16,-21-1-16,20-21 0,-20 22 16,21-1-16,0 0 0,0 1 15,21-1-15,0-21 0,-22 21 0,22-20 16,0 20-16,0-21 0,0 0 15,22 0-15,-1 1 0,0-1 0,0-21 16,21 0-16,1 0 0,-1 0 0,-21 0 16,22 0-16,-1 0 0,0 0 15,1 0-15,-22-21 0,21 21 0,-21-22 16,0 22-16,1-21 16,-1 21-16,-21-21 0,0 0 15,21 21-15,0 0 0</inkml:trace>
  <inkml:trace contextRef="#ctx0" brushRef="#br0" timeOffset="9861.17">6900 3768 0,'0'0'0,"-21"0"0,-64 0 16,64 0-16,64 0 31,-22 0-15,0 0-16,21 0 0,1 0 0,-1 0 15,0 0-15,1 0 0,-1 0 16,0 0-16,1 0 0,20 0 0,-21 0 15,1 0-15,-1 0 0,0 0 0,1 0 16,-1 0-16,-21 0 0,22 0 16,-22-21-16,0 21 0,-21-22 15</inkml:trace>
  <inkml:trace contextRef="#ctx0" brushRef="#br0" timeOffset="10112.02">7048 3747 0,'-21'0'0,"42"0"0,-63 0 0,21 21 15,0-21-15,42 0 32,21 0-32,-21 0 0,1 0 15,20 0-15,0 0 0,1 0 0,-22 0 16,21 0-16,22 0 0,-22 0 0,0 0 15,1 0-15,-1 0 16,0 0-16,1-21 0,-1 21 0,0 0 16,-21-22-16,1 1 0,-1 21 0,0 0 15,-21-21-15</inkml:trace>
  <inkml:trace contextRef="#ctx0" brushRef="#br0" timeOffset="10496.99">7514 3514 0,'0'21'31,"0"0"-31,0 0 0,0 0 16,0 1-16,0-1 0,21 0 15,0 0-15,-21 0 0,0 0 0,22 1 16,-1-1-16,0-21 0,0 21 0,0 0 16,0-21-16,1 0 0,-1 21 15,0-21-15,0 0 0,0 0 0,0 0 16,1 0-16,-1 0 0,0 0 0,-21-21 31,-21 21-31,0 0 16,-1 0-16,-20 0 0,0 0 0,-1 0 15,1 21-15,0 0 0,-22 1 16,22-1-16,-22 0 0,22 0 0,0 0 16,21 22-16,-1-22 0,1 0 15,21 0-15,0 0 0,21 0 16,1-21-16</inkml:trace>
  <inkml:trace contextRef="#ctx0" brushRef="#br0" timeOffset="12437.06">8594 4085 0,'0'0'0,"-22"0"0,1 0 0,0 0 15,21 21-15,21-21 31,0 0-15,22-21-16,-1 0 0,22 0 0,-1 0 16,22 0-16,-22-1 0,22 1 0,0 0 15,-1 0-15,1-21 16,0 20-16,-1 1 0,1-21 0,-22 0 0,1-1 16,-22 1-16,1 0 0,-22-1 15,0 1-15,-21 0 0,0-22 16,-21 22-16,0-22 0,-1 22 0,-20 0 15,21 20-15,-21 1 0,-1 0 16,1 0-16,0 21 0,20 0 0,-20 0 16,0 0-16,-1 21 0,1 21 15,21 1-15,-21 20 0,-1 1 0,22-1 16,-21 1-16,21 20 0,-22 1 16,1 0-16,21 21 0,-22-1 0,22-20 15,0 21-15,-21 0 0,21 0 0,-1-22 16,22 22-16,-21 0 15,21 0-15,-21 0 0,0-1 0,21 1 16,0 0-16,-21-21 0,21 21 0,-21-22 16,21 1-16,0 0 0,0-22 0,0 1 15,0-1-15,0-21 0,0 1 16,0-1-16,21-21 0,0 0 0,0-21 16,0 0-16,22 0 0,-22 0 0,21-21 15,0 0-15,1 0 0,-1-21 0,0-22 16,1 22-16,20-22 0,-20 1 15,-1-22-15,0 22 0,-21-22 0,22 21 16,-22-20-16,-21-1 0,0 0 0,0-20 16,-21 20-16,0 0 0,-22 22 15,-20-22-15,20 22 0,-20-1 16,-22 1-16,22 20 0,-22 22 0,22-21 16,-1 21-16,1 21 0,20-22 15,1 22-15,0 0 0,20 0 0,44 0 31,-1 0-31,21 0 0,0 0 16,1 0-16,20 0 0,1 0 0,-1-21 16,22 21-16,-22-21 0,22 0 15,0 0-15,-1 0 0,1-1 0,0 1 16,21 0-16,-22-21 0,22 21 16,-21-22-16,-22 22 0,22 0 15,-22 0-15,-20 0 0,-1-1 0,-21 22 0,0-21 16,-21 0-1,-21 21-15,0-21 0,0 21 16,-21 0-16,20-21 0,-20 21 0,21 0 16,-21 0-16,20 0 0,1 0 15,-21 21-15,21 0 0,0-21 0,-1 21 16,1 22-16,0-22 0,0 0 16,0 0-16,21 21 0,0-20 0,0-1 15,0 0-15,0 0 0,0 0 16,21-21-1,0 0-15,21 0 0,-20 0 0,20 0 16,0-21-16,-21 21 0,22-21 0,-1 0 16,0 0-16,1-1 15,-22 1-15,21-21 0,-21 21 0,1 0 16,-1-1-16,-21 1 0,21 21 0,-21-21 16,0 0-16,-21 42 31,21 0-31,-21 0 0,-1 1 15,1-1-15,21 0 0,0 0 0,0 0 16,0 0-16,0 1 0,0-1 0,0 0 16,0 0-16,21 0 15,1-21-15,-1 0 16,0 0-16,0 0 0,0 0 0,22 0 16,-22-21-16,21 21 0,-21-21 15,22 0-15,-22 0 0,21-1 0,-21 1 16,0 0-16,1-21 0,-1 21 15,0-1-15,-21 1 0,21 21 0,-21-21 16,0 42 15,0 0-31,-21 1 0,21-1 0,-21 0 16,21 0-16,0 0 0,0 0 16,0 1-16,0-1 0,0 0 15,0 0-15,21-21 0,0 0 16,0 0-16,22 0 0,-22 0 15,0 0-15,21-21 0,-21 21 0,1-21 16,20 0-16,-21-22 0,21 22 0,-20-21 16,20 21-16,-21-22 0,0 1 15,22 0-15,-22-22 0,0 22 0,0-22 16,0 22-16,0-22 0,1 22 0,-1-21 16,0 20-16,-21 1 0,0 21 15,0 0-15,0-1 0,0 1 0,-21 42 31,0 1-31,-1-1 0,1 21 16,0-21-16,0 22 0,0-1 0,0 0 16,-1 1-16,1-1 0,21 0 15,0 1-15,0-1 0,0 0 0,0 1 16,0-1-16,0 0 0,0 1 16,21-22-16,1 21 0,-1 0 0,0-20 15,0-1-15,0 0 0,0 0 0,22 0 16,-22-21-16,21 0 0,-21 0 15,22 0-15,-22 0 0,21 0 16,-21-21-16,22 0 0,-1 0 0,-21 0 0,0-1 16,22 1-16,-22-21 15,0 21-15,0-22 0,0 22 0,1 0 16,-22 0-16,0 0 0,0 0 0,0-1 16,-22 22-1,1 0-15,0 0 16,0 22-16,0-1 15,21 0-15,0 0 0,0 0 16,0 22-16,0-22 0,0 0 0,0 0 16,0 0-16,0 0 0,0 1 15,21-1-15,0-21 0,0 0 16,0 21-16,1-21 0,-1 0 0,0 0 16,0 0-16,21 0 15,-20 0-15,20 0 0,0-21 0,22 21 16,-22-21-16,0 21 0,22-22 0,-22 1 15,1 21-15</inkml:trace>
  <inkml:trace contextRef="#ctx0" brushRef="#br0" timeOffset="13032.23">12552 3874 0,'0'-22'0,"0"44"0,0-86 16,0 43-16,0 0 0,0 0 0,0-1 16,-21 1-16,-1 0 0,1 21 15,0-21-15,0 21 0,-21 0 0,20 0 16,1 0-16,-21 0 0,0 21 15,20 0-15,-20-21 0,21 21 16,-21 1-16,20 20 0,1-21 0,0 0 16,0 22-16,0-22 0,21 0 15,-21 21-15,21-21 0,0 22 0,0-22 16,0 0-16,0 0 0,0 0 0,21 1 16,0-1-16,0 0 0,0-21 15,0 0-15,22 0 0,-22 0 0,21 0 16,1 0-16,-22 0 0,21 0 0,0-21 15,1 0-15,-22-1 0,21 1 16,1-21-16,-1 0 0,-21-1 0,21 1 16,-20 0-16,20-22 0,-21 1 15,0 20-15,0-20 0,1-1 16,-1 1-16,0-1 0,0 1 0,0 20 16,0-20-16,1 21 0,-1-1 15,0 1-15,0 21 0,0 0 0,-21-1 16,21 1-16,-21 0 0,0 0 15,-21 42 17,0-21-32,0 42 0,0-20 15,0 20-15,21 0 0,-22 1 0,1 20 16,0 1-16,0-22 0,21 21 16,-21 1-16,0-1 0,21 1 0,0-22 15,0 22-15,-22-22 0,22 22 16,0-22-16,0 0 0,0 1 15,0-1-15,22 0 0,-1-21 0,0 1 16,0-1-16,0 0 0,22 0 0,-22-21 16,21 0-16,-21 0 0,22 0 15,-1 0-15,0-21 0,1 21 0,-1-21 16,0 0-16,22-22 0,-22 22 16,0-21-16,1-1 0,-1 1 0,0 0 15,1-1-15,-22 1 0</inkml:trace>
  <inkml:trace contextRef="#ctx0" brushRef="#br0" timeOffset="13558.96">10922 3048 0,'0'0'15,"-21"0"-15,0 0 16,-1 0-16,1 0 0,0 0 16,0 21-16,0-21 0,0 21 15,-1 1-15,22-1 0,-21 0 16,21 0-16,0 0 0,0 0 16,21-21-1,1 0-15,-1 0 0,0 0 16,0 0-16,0 0 0,0-21 15,1 21-15,-1-21 0,-21 0 0,0 0 16,0 0-16,0-1 0,0 1 16,-21 21-16,-1-21 0,1 21 15,-21 0-15,21 0 0,0 0 0,-1 0 16,1 0-16,21 21 16,0 0-16,0 1 15,0-1-15,0 0 0,0 0 0,21 0 16,1 0-16,-1 22 0,0-22 15</inkml:trace>
  <inkml:trace contextRef="#ctx0" brushRef="#br0" timeOffset="15068.81">4127 7091 0,'-21'0'0,"0"-21"16,21 0-16,-21-1 16,0 22-16,0-21 0,21 0 0,-22 21 15,22-21-15,-21 0 0,0 0 0,21-1 16,0 1-16,0 0 0,-21 0 15,21 0-15,0 0 0,0-1 16,0 1-16,21 21 0,0 0 16,0 0-16,1 0 0,-1 0 15,0 21-15,21 1 16,-21-1-16,1 0 0,-1 21 0,0 1 16,0-1-16,0 0 0,-21 22 0,0-22 15,0 22-15,0-1 0,-21-21 16,-21 22-16,21-22 0,-22 22 0,1-22 15,0 0-15,-1 1 0,-20-22 16,20 21-16,-20-21 0,21 1 0,-22-1 16,22-21-16,-1 0 0,1 0 0,0 0 15,-1 0-15,22 0 0,-21-21 16,42-1-16,-21 1 0,21 0 0,0 0 16,0-21-16,0-1 0,0 1 15,0 0-15,21-1 0,0 1 16,21 0-16,-20-1 0,20 22 0,-21-21 15,21 21-15,1-1 0,-22 22 16,21 0-16,-21 0 0,22 0 0,-22 22 16,0-1-16,0 0 0,0 21 15,1 1-15,-22-1 0,21-21 0,0 21 16,-21 1-16,21-1 0,0-21 16,-21 22-16,21-22 0,1 0 0,-22 0 15,21 0-15,0 0 0,0-21 0,0 0 16,0 0-16,1 0 0,20 0 15,-21 0-15,21-21 0,1 21 16</inkml:trace>
  <inkml:trace contextRef="#ctx0" brushRef="#br0" timeOffset="15468.58">4953 7027 0,'0'0'0,"0"-21"16,-21 21-16,0 0 15,-1 21-15,1 1 0,0-1 0,-21 0 16,21 0-16,-22 21 0,22 1 16,0-1-16,0 0 0,0 1 0,-1-1 15,22-21-15,-21 22 0,21-22 16,0 21-16,0-21 0,0 0 16,21 1-16,1-22 0,-1 21 0,0-21 15,21 0-15,-21 0 0,1 0 16,20 0-16,0-21 0,-21-1 0,22 1 15,-1 0-15,-21 0 0,22 0 0,-22-22 16,0 1-16,0 0 0,0-1 16,-21 1-16,0 0 0,0-1 0,0 1 15,0 0-15,-21 21 0,0-1 0,0 1 16,0 0-16,-1 21 16,1 0-16,-21 0 0,21 0 0,0 0 0,-1 0 15,22 21 1,22-21-1,-1 0-15,0 0 0,0 0 16,21 0-16,-20 0 0,20 0 16,-21 0-16,21 0 0</inkml:trace>
  <inkml:trace contextRef="#ctx0" brushRef="#br0" timeOffset="15652.47">5334 7006 0,'21'0'0,"0"0"0,0 0 16,1 0-16,-1 0 0,0 0 15,21 0-15,-21-21 0,22 21 0,-1 0 16,22 0-16,-22 0 0,21 0 16,-20 0-16,-1 0 0,0 0 15,1 0-15,-1 0 0,0 0 0,-20 0 16,-22 21 0,-22-21-1</inkml:trace>
  <inkml:trace contextRef="#ctx0" brushRef="#br0" timeOffset="15880.34">5778 7027 0,'-21'0'16,"0"22"-16,0-1 16,0 0-16,21 21 0,-21-21 15,-1 22-15,22-1 0,-21 0 16,0 1-16,21-1 0,-21 0 0,0 1 15,21-22-15,0 21 0,0 1 16,-21-22-16,21 0 0,0 0 0,0 0 16,0 0-16,0 1 15,21-22-15,0 0 0,0 0 16,21-22-16,-20 22 0,20-21 16</inkml:trace>
  <inkml:trace contextRef="#ctx0" brushRef="#br0" timeOffset="16164.18">6773 7070 0,'0'0'0,"0"-21"15,-21 21-15,0 0 16,-21 0-16,-1 0 0,-20 0 16,20 42-16,-20-21 0,21 21 0,-22 1 15,1 20-15,-1-20 0,1 20 0,20-21 16,1 22-16,0-22 15,20 1-15,22-1 0,0 0 0,0-21 16,0 22-16,22-22 0,-1 0 0,21-21 16,0 21-16,1-21 0,-1 0 15,0 0-15,1 0 0,20 0 0,-20-21 16,-1 21-16,21-21 0,-20 0 0,-1 21 16,-21-21-16,22-1 0,-1 1 15,-21 21-15,0-21 0,0 0 0,1 21 16</inkml:trace>
  <inkml:trace contextRef="#ctx0" brushRef="#br0" timeOffset="16524.49">7472 7557 0,'0'0'0,"-21"-22"0,-1 22 16,1-21-16,0 21 16,0 0-16,0 0 15,21 21-15,0 22 0,-21-22 16,-1 21-16,1 1 0,21-1 16,-21 21-16,21 1 0,-21-1 0,0 22 15,-22-21-15,22 20 0,0 1 16,-21-22-16,-1 22 0,22-21 0,-21 20 15,21-20-15,0-1 0,-1-20 16,1 20-16,21-21 0,0 1 0,0-1 16,0-21-16,0 22 0,0-22 0,0 0 15,21-21 1,-21-21 0,22 0-16,-1-22 0,-21 22 0,21-21 15</inkml:trace>
  <inkml:trace contextRef="#ctx0" brushRef="#br0" timeOffset="17048.53">7408 7620 0,'0'0'0,"-21"0"0,0-21 0,21 0 16,-21 21-16,21-21 15,42 21-15,-21 0 0,22 0 0,-1-22 16,0 22-16,22-21 0,20 21 15,1 0-15,0-21 0,-1 21 0,22 0 16,-21-21-16,21 21 0,-22 0 0,1 0 16,0 0-16,-22 0 0,1 0 15,20 0-15,-41 0 0,20 0 16,-20 0-16,-22 0 0,21 0 0,-21 0 16,0 0-16,-21 21 15,0 0-15,0 0 0,0 1 16,0 20-16,0-21 0,0 21 0,-21 1 15,0-1-15,0 22 0,-21-1 16,20 1-16,1-22 0,0 21 0,0 1 16,0-1-16,21 1 0,0-1 0,0 1 15,0-22-15,0 22 0,0-22 16,0 22-16,0-22 0,0 21 0,0-20 16,0 20-16,-21-20 0,21-1 0,-22 0 15,1 1-15,0-22 16,0 21-16,-21-21 0,20 0 0,-20 1 15,0-1-15,-22-21 0,22 0 0,-22 0 16,-20 0-16,20 0 0,-20 0 0,-1 0 16,-21-21-16,0-1 0,0 1 15,1 0-15,-1 0 0,21 0 0,-21 0 16,43-1-16,-1 22 0,22-21 0,21 21 16,0 0-16,21-21 0,0 0 15,0 0-15,0 0 0,21-1 16,0 1-16,0 0 0</inkml:trace>
  <inkml:trace contextRef="#ctx0" brushRef="#br0" timeOffset="17336.37">7937 8022 0,'0'0'0,"-42"-21"15,21 21-15,0-21 0,0 0 0,-1 0 16,22-1 0,22 22-16,-1 0 0,0-21 15,21 21-15,1 0 0,-22 0 0,21-21 16,0 21-16,22 0 0,-22 0 16,1 0-16,-22 0 0,21 0 15,0 0-15,-20 0 0,20 0 0,-21 0 16,0 0-16,-42 0 31,0 21-31,-21 0 16</inkml:trace>
  <inkml:trace contextRef="#ctx0" brushRef="#br0" timeOffset="17528.25">7832 8149 0,'-22'21'0,"44"-42"0,-86 64 15,43-22-15,21 0 0,0 0 16,0 0-16,21-21 15,0 0-15,0 21 0,22-21 16,-22 0-16,21 0 0,1 0 0,-22 0 16,21 0-16,0 0 0,1 0 15,-1 0-15,0 0 0,-20 0 0,20 0 16,-21 0-16,21 0 0,-20 0 0</inkml:trace>
  <inkml:trace contextRef="#ctx0" brushRef="#br0" timeOffset="17717.15">7556 8530 0,'-42'21'15,"84"-42"-15,-105 64 0,21-22 0,42 0 0,0 0 16,0 0-16,0 0 0,21 1 16,0-22-16,0 21 0,21 0 15,1-21-15,-1 0 0,0 0 0,22 0 16,-22 0-16,22 0 0,-1 0 0,1 0 15,-22 0-15,22 0 0,-1-21 0,-21 21 16,22-21-16,-22-1 0,1 1 16,-1 21-16</inkml:trace>
  <inkml:trace contextRef="#ctx0" brushRef="#br0" timeOffset="18240.9">9864 7853 0,'0'0'0,"21"-21"15,21-22-15,-21 1 0,22-43 16,-43 64-16,0 0 0,0 0 15,0 0-15,-22 21 0,1 0 16,0 0-16,0 21 0,0 0 16,0 0-16,-1 22 0,1-1 0,0 21 15,0 22-15,0-21 0,0 20 0,-1 22 16,1-21-16,0-1 0,-21 22 16,21-21-16,-1 0 0,-20 20 0,21-20 15,-21 0-15,20-1 0,1-20 0,0-1 16,0 1-16,0-1 0,0-20 15,21-1-15,0-21 0,0 0 16,0 1-16,0-1 0,21-21 16,0 0-16,0-21 0,0-1 0,0 1 15,1-21-15,-1 0 16</inkml:trace>
  <inkml:trace contextRef="#ctx0" brushRef="#br0" timeOffset="18756.16">9842 7789 0,'0'0'0,"-21"-21"0,0 0 16,-21 0-16,21 0 0,21 0 15,0-1-15,0 1 0,0 0 16,21 21-16,21-21 0,-21 21 16,43-21-16,-22 0 0,22 21 0,20-22 15,1 1-15,0 0 0,-1 21 16,1-21-16,21 0 0,-22 21 15,22 0-15,0-21 0,0 21 0,-21 0 16,-1 0-16,1 0 0,-22 0 0,1 21 16,-43-21-16,21 21 0,-20 0 15,-22 0-15,0 0 0,0 1 0,0 20 16,-22-21-16,1 21 0,0-20 16,0 20-16,0 21 0,0-20 0,-1-1 15,1 22-15,21-1 0,-21 1 0,21-1 16,0 1-16,0-1 0,0 1 15,0-1-15,0 1 0,0-1 16,0 1-16,-21-1 0,21 1 0,-21 20 16,0-20-16,21-1 0,-22-20 0,1 20 15,-21-21-15,21 22 0,-22-22 16,1 1-16,0-22 0,-1 21 0,-20-21 16,21 0-16,-22 22 0,22-43 0,-22 21 15,1 0-15,-22-21 0,22 0 16,-22 0-16,0 0 0,1 0 0,-1 0 15,0 0-15,1 0 0,20 0 0,22 0 16,-22-21-16,22 21 0,21-21 0,0 21 16,-1-21-16,22-1 15,-21 22-15,21-21 0,0 0 0,0 0 16,0-21-16,21 20 0,1-20 0,20 0 16</inkml:trace>
  <inkml:trace contextRef="#ctx0" brushRef="#br0" timeOffset="19024">10308 8065 0,'0'0'0,"0"-22"0,-21 1 15,21 0-15,0 0 16,21 21-16,21-21 15,-20 21-15,-1 0 0,21 0 16,-21 0-16,22 0 0,-1 0 16,0 0-16,1 0 0,-1 0 0,0 21 15,1-21-15,-22 21 0,0-21 16,0 21-16,-21 0 0,-21 1 16,0-22-16,-22 21 15</inkml:trace>
  <inkml:trace contextRef="#ctx0" brushRef="#br0" timeOffset="19228.9">10245 8424 0,'0'0'15,"0"22"1,21-22-16,0 0 0,0 0 0,0 0 0,0 0 16,22 0-16,-22 0 0,0 0 0,21 0 15,1 0-15,-22 0 0,21 0 0,-21-22 16,22 22-16,-22 0 0,0 0 15,0 0-15,0 0 0,-42 0 16,0 0-16,0 0 16,-21 0-16,-1 0 0,1 0 15</inkml:trace>
  <inkml:trace contextRef="#ctx0" brushRef="#br0" timeOffset="19376.81">10202 8551 0,'0'43'16,"21"-22"-16,1-21 15,-1 21-15,0-21 0,0 0 0,0 0 16,0 0-16,1 0 16,-1 0-16,0 0 0,0 0 0,21 0 15,-20 0-15,-1 0 0,21-21 0,0 0 16,1 21-16</inkml:trace>
  <inkml:trace contextRef="#ctx0" brushRef="#br0" timeOffset="19908.5">12615 7874 0,'0'0'0,"43"-85"16,-43 64 0,21-21-16,-21 21 0,0 0 0,0-1 0,0 1 15,0 42 17,0 1-32,-21 20 0,21 0 0,-22 22 15,1-1-15,0 1 0,0 20 16,0 1-16,0 0 0,-1-1 0,-20 1 15,21 0-15,-21-1 0,20 1 0,1-21 16,-21 20-16,21-20 0,0-1 16,21-20-16,0-1 0,0 0 0,-22 1 15,22-22-15,0 0 0,0 0 0,22-21 32,-1 0-32,0-21 0,0 0 15,-21-22-15,21 22 0</inkml:trace>
  <inkml:trace contextRef="#ctx0" brushRef="#br0" timeOffset="20472.65">12509 7662 0,'0'0'0,"0"-21"0,0-42 15,0 42-15,22-1 16,-1 1-16,21 0 0,-21 0 15,22 21-15,-1-21 0,0 0 16,1 21-16,20-22 0,1 1 16,-1 21-16,1-21 0,20 0 0,22 0 15,-21 21-15,-1-21 0,1 21 16,0 0-16,-1-22 0,1 22 0,-21 0 16,20 0-16,-41 0 0,20 0 0,1 0 15,-22 22-15,0-1 0,-21 0 16,1 0-16,-1 0 0,0 22 0,-21-22 15,0 21-15,0 0 0,0 1 16,0-1-16,0 22 0,0-22 0,0 21 16,-21 1-16,21-1 0,-21 1 15,21 21-15,0-22 0,0 22 16,-22-22-16,22 1 0,-21 20 0,21-20 16,0-1-16,0 1 0,0 21 15,0-22-15,0 1 0,0 20 0,0-20 16,0-1-16,0-20 0,0 20 0,-21-21 15,0 22-15,0-43 0,0 21 0,-1 1 16,1-22-16,-21 0 0,0 0 16,-1 0-16,1 1 0,-22-1 0,1-21 15,-1 0-15,1 0 0,-1 0 0,-20 0 16,-1 0-16,22 0 0,-22 0 16,0-21-16,22 21 0,-1 0 0,1-22 15,-1 1-15,22 21 0,0-21 16,20 0-16,-20 21 0,21-21 0,-21 0 15,20-1-15,22 1 0,0 0 16,-21 0-16,21 0 0,0-22 0,0 22 16,0-21-16,0 21 0,21-22 0</inkml:trace>
  <inkml:trace contextRef="#ctx0" brushRef="#br0" timeOffset="20820.46">13102 8001 0,'0'0'0,"-21"-21"0,0 21 0,0-21 15,-1 21-15,22-21 0,0-1 16,0 1-16,22 21 15,-1-21-15,0 0 0,21 21 16,1 0-16,-1 0 0,0-21 0,1 21 16,20 0-16,-21 0 0,1 0 15,20 0-15,-20 0 0,-1 0 0,0 0 16,-21 0-16,22 0 0,-22 0 16,0 0-16,-21 21 15,0 0 1,0 0-1,-21-21-15,0 21 0,0-21 16</inkml:trace>
  <inkml:trace contextRef="#ctx0" brushRef="#br0" timeOffset="21061.32">12996 8340 0,'0'0'0,"0"21"16,0 0-16,21-21 15,1 0-15,-1 0 16,21 0-16,-21 0 0,22-21 16,-1 21-16,0-21 0,1 21 0,-1 0 15,21 0-15,-20-21 0,20 21 0,-20 0 16,20 0-16,-21 0 0,1 0 16,-1-22-16,0 22 0,1 0 15,-22 0-15,0 0 0,0 0 0,0 0 16,-21-21-16,-21 21 15</inkml:trace>
  <inkml:trace contextRef="#ctx0" brushRef="#br0" timeOffset="21344.16">13017 8763 0,'0'0'0,"0"21"15,-21-21-15,42 0 32,1 0-32,-1 0 0,0 0 15,21 0-15,-21 0 0,22-21 0,-1 0 16,0 21-16,1 0 0,-1-21 16,22 21-16,-22 0 0,0 0 0,1-21 15,-1 21-15,-21 0 0,21 0 0,-20 0 16,-22-22-16,21 22 0,-42 0 31,-1 0-31,1 22 16,0-22-16</inkml:trace>
  <inkml:trace contextRef="#ctx0" brushRef="#br0" timeOffset="21548.04">12912 9038 0,'0'0'0,"-22"21"0,1-21 0,0 22 0,21-1 15,0 0-15,21-21 16,0 0-16,1 0 0,20 0 16,-21 0-16,21 0 0,1 0 0,-1 0 15,22 0-15,-22 0 0,0 0 0,22 0 16,-22-21-16,0 0 0,1 21 16,-1-22-16,-21 22 0,22-21 0,-22 0 15,-21 0-15,21 0 0,-21 0 16,0-1-16,0-20 0,0 21 0</inkml:trace>
  <inkml:trace contextRef="#ctx0" brushRef="#br0" timeOffset="30868.82">3323 4593 0,'0'-21'15,"-21"21"-15,0 0 0,21-21 16,0 0 15,21 21 16,0 0-47,0 0 16,0 0-16,22 0 0,-22 0 15,21 0-15,1 0 0,20 0 16,1 0-16,-1 0 0,22 0 0,-22 0 16,22 0-16,0 21 0,20-21 15,1 0-15,0 21 0,0-21 16,0 0-16,0 21 0,-1-21 0,1 0 16,0 0-16,-21 21 0,-1-21 15,1 0-15,0 0 0,-22 22 0,1-22 16,-1 0-16,-20 0 0,-1 0 15,0 0-15,1 0 0,-22 0 0,0 0 16,0 0-16,-63 0 31,21-22-31,-1 22 0,-20 0 16</inkml:trace>
  <inkml:trace contextRef="#ctx0" brushRef="#br0" timeOffset="31552.43">3196 4699 0,'21'0'47,"0"0"-47,22 0 0,-22 0 16,42 0-16,1 0 0,-1 0 15,22 0-15,21 0 0,0 21 0,0-21 16,21 21-16,0-21 0,0 0 15,0 0-15,21 22 0,-21-22 0,0 0 16,-21 0-16,-1 0 16,1 0-16,-21 21 0,0-21 0,-1 0 0,1 0 15,-22 0-15,1 0 16,-22 0-16,1 0 0,-1 0 0,-21 0 16,0 0-16,0 0 0,1 0 15,-22-21 48,-22 21-16,1 0-16,0 0 94</inkml:trace>
  <inkml:trace contextRef="#ctx0" brushRef="#br0" timeOffset="33896.62">15198 2201 0,'0'-21'16,"21"21"0,0 0-16,0 0 0,21-21 0,1 21 15,20 0-15,-20 0 0,20 0 16,1 0-16,-1 0 0,1 0 0,-1 0 15,-21 0-15,22 0 0,-22 0 16,22 0-16,-22 0 0,0 0 0,-20 0 16,-1 0-16,0 0 0,-21 21 31,-21-21-31,0 0 16,-1 0-16,1 0 0,0 0 0</inkml:trace>
  <inkml:trace contextRef="#ctx0" brushRef="#br0" timeOffset="34128.5">15049 2265 0,'22'21'16,"-1"-21"-16,0 0 0,21 0 15,1 0-15,-1 0 0,0 0 16,22 0-16,-22 0 0,22 0 0,-22 0 0,21-21 15,1 21-15,-22 0 0,22 0 16,-22 0-16,0 0 0,22 0 16,-22 0-16,-21 0 0,22-21 15,-1 21-15,-21 0 0,22-21 0,-22 21 16,0-22-16,0 22 0</inkml:trace>
  <inkml:trace contextRef="#ctx0" brushRef="#br0" timeOffset="34484.66">16044 2032 0,'0'21'16,"0"-42"-16,0 63 0,43-42 0,-22 22 15,0-1-15,21-21 0,1 21 0,-1-21 16,0 0-16,1 0 0,20 21 15,-21-21-15,22 0 0,-22 0 0,1 0 16,-22 0-16,21 0 0,-21 0 16,0 0-16,-21 21 15,-42-21 1,21 0-16,-21 21 0,20-21 16,-20 22-16,0-1 0,-22-21 0,22 21 15,0 0-15,-1 0 0,1 0 0,0 1 16,20-1-16,-20 0 0,21 0 15,0 0-15,0 0 0,-1 1 16,1-1-16,21 0 16,21-21-1,1 0-15,20 0 0</inkml:trace>
  <inkml:trace contextRef="#ctx0" brushRef="#br0" timeOffset="35013.35">17547 2244 0,'0'0'0,"-42"-21"0,21-1 0,-1 1 0,22 0 15,0 0-15,0 0 0,0 0 16,0-22-16,0 22 0,43 0 0,-22 0 15,21 0-15,-21-1 0,43 22 16,-22-21-16,1 21 0,20 0 16,-21 0-16,22 0 0,-22 0 0,22 21 15,-22-21-15,-21 22 16,22-1-16,-22 0 0,-21 0 0,0 21 16,0-20-16,-21 20 0,-22-21 15,1 21-15,0-20 0,-43-1 0,21 21 16,-20-21-16,-1 22 0,22-22 15,-22 21-15,21-21 0,22 0 0,0 22 16,21-22-16,-1 0 0,22 0 16,0 0-16,0 1 0,22-1 0,-1-21 15,0 21-15,21-21 0,1 0 16,-1 0-16,21 0 0,-20 0 0,-1 0 16,22 0-16,-22 0 0,0 0 15,-21-21-15,22 0 0,-22-1 16,-21 1-16,0 0 0,0 0 15,0 0-15,0-22 0,-21 22 0,0-21 16,-1 21-16,1 0 0,0-1 16,-21 1-16,21 0 0,-1 21 0,-20-21 15,21 21-15,0 0 0,21-21 16,21 21 0</inkml:trace>
  <inkml:trace contextRef="#ctx0" brushRef="#br0" timeOffset="35416.12">18584 2074 0,'0'0'0,"-21"0"0,0 0 0,0 0 15,0 0-15,-22 0 0,22 0 16,-21 0-16,21 22 0,-22-22 15,22 21-15,0 0 0,0 0 0,0 0 16,-1 22-16,1-22 0,0 0 16,21 21-16,0-21 0,0 22 15,0-22-15,0 0 0,0 21 0,0-20 16,0-1-16,21 0 0,0 0 16,1-21-16,-1 0 0,0 21 0,0-21 15,21 0-15,-20 0 0,20 0 16,0-21-16,-21 0 0,22 0 15,-1 0-15,-21-22 0,22 22 0,-22-21 16,0 21-16,0-22 0,-21 1 16,0 21-16,0-22 0,0 22 0,0-21 15,0 21-15,-21 0 0,0-1 16,0 22-16,-1-21 0,1 21 0,0 0 16,0-21-16,0 21 15,21-21-15</inkml:trace>
  <inkml:trace contextRef="#ctx0" brushRef="#br0" timeOffset="35688.96">19135 1926 0,'0'0'0,"21"0"0,0 0 16,0 0-16,0 0 0,22 0 0,-1-21 16,0 21-16,1 0 0,-1 0 15,21 0-15,1 0 0,-1 0 16,22 21-16,-21-21 0,-1 0 0,-21 21 16,22-21-16,-22 0 0,-21 22 15,22-22-15,-22 21 0,-21 0 31,-21-21-31</inkml:trace>
  <inkml:trace contextRef="#ctx0" brushRef="#br0" timeOffset="35976.74">19664 2032 0,'-21'0'31,"-1"21"-15,22 0-1,-21 1-15,0-1 0,0 0 16,0 0-16,21 21 16,-21-20-16,-1-1 0,22 0 0,0 0 15,-21 21-15,0-20 16,21 20-16,0-21 0,0 0 0,0 22 15,0-22-15,0 0 0,0 0 16,0 0-16,21-21 16,0 0-1</inkml:trace>
  <inkml:trace contextRef="#ctx0" brushRef="#br0" timeOffset="36406.01">20362 2138 0,'-21'0'15,"42"0"-15,-63 0 0,21 0 0,0 0 16,-1 21-16,1-21 0,-21 21 16,21 0-16,0 1 0,-22-1 0,1 0 15,21 0-15,-22 0 0,22 0 16,0 1-16,21 20 0,0-21 16,0 0-16,0 0 0,0 1 0,0-1 15,21 0-15,0-21 0,1 21 16,-1-21-16,21 0 0,-21 0 15,0 0-15,1 0 0,20 0 0,-21 0 16,0 0-16,0 0 0,1 0 16,-1 0-16,0 0 0,0 0 0,0 0 15,-21-21-15,0 0 16,21 21-16,1 0 16,-22-21-16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11:31:20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1863 0,'0'-21'94</inkml:trace>
  <inkml:trace contextRef="#ctx0" brushRef="#br0" timeOffset="1103.58">3238 656 0,'0'-21'15,"0"0"1,0 0-16,0 0 0,0-1 16,0 1-16,0 0 15,0 0-15,0 0 0,0 0 16,0-1-16,0 1 0,0 0 15,0 0-15,0 0 16,0 0-16,-21-1 0,21 1 16,-21 21-1,21 21 1,0 22-16,0-22 16,0 21-16,0 1 15,0-1-15,0 21 0,0 1 0,-21-1 16,21 1-16,-21 21 0,0-1 15,21-20-15,-22 20 0,22-20 0,-21-1 16,21 1-16,-21-1 0,21-20 16,0-1-16,0 22 0,0-22 15,0 0-15,0-21 0,0 22 0,0-1 16,0-21-16,0 0 0,0 1 16,0-1-16,0 0 0,0-42 31,0 0-31,0-22 15,0 22-15,0-21 0,0-1 16,0 1-16</inkml:trace>
  <inkml:trace contextRef="#ctx0" brushRef="#br0" timeOffset="1643.43">2773 677 0,'-21'0'16,"42"0"-16,-64-21 0,22 0 0,0 21 15,0-21-15,0 21 0,0-21 0,-1 0 16,22-1-16,-21 1 15,21 0-15,0 0 16,0 0-16,0 0 0,0-22 0,21 22 16,1 0-16,-1 0 0,0-22 15,21 22-15,-21 0 0,22-21 0,-1 21 16,0-22-16,1 22 0,-1 0 16,22 0-16,-22 0 0,21-1 15,-20 1-15,20 21 0,-20 0 0,20 0 16,1 0-16,-22 21 0,21 1 15,-20-1-15,20 21 0,-20 0 16,-22 1-16,21-1 0,-21 22 16,-21-22-16,0 21 0,0 1 0,-21-1 15,0-20-15,-21 20 0,-1 1 16,1-1-16,0 1 0,-22-22 0,22 22 16,-22-22-16,22 0 0,0 1 15,-1-1-15,1 0 0,21-21 0,-22 1 16,22-1-16,0 0 15,0 0-15,0 0 0,0-21 16,21-21 15,21 0-31,0 21 16</inkml:trace>
  <inkml:trace contextRef="#ctx0" brushRef="#br0" timeOffset="2367.17">3958 1482 0,'0'0'0,"21"-21"15,-21-1-15,21 1 0,1 0 16,-22 0-16,21 0 0,-21 0 16,0-1-16,0 1 0,0-21 15,0 21-15,0-22 0,0 22 0,0 0 16,0 0-16,0 0 0,-21 0 15,-1 21-15,1 0 16,0 0-16,-21 0 0,21 0 16,-1 0-16,-20 21 0,21 0 0,0 21 15,-22-21-15,22 22 0,0-22 16,-21 21-16,21 1 0,-1-1 0,1 0 16,0 1-16,0-1 0,0 0 15,21-21-15,0 22 0,0-1 0,0 0 16,0-20-16,0-1 15,0 0-15,21 0 0,-21 0 0,21-21 16,0 0-16,22 0 0,-22 0 16,0 0-16,21 0 0,1 0 0,-22-21 15,21 0-15,-21-21 0,22 20 16,-1-20-16,-21 0 0,21-1 0,-20 1 16,-1 21-16,0-21 0,0-1 15,-21 1-15,0 21 0,21 0 0,-21-1 16,0 1-16,0 0 0,0 0 15,0 42 1,0 0 0,0 0-16,0 1 0,0-1 15,0 0-15,-21 21 0,21-21 16,0 1-16,0-1 0,0 21 0,0-21 0,0 0 16,0 1-16,21-1 15,-21 0-15,21 0 0,1 0 0,-1 0 16,0-21-16,0 0 15,0 0-15,0 0 0,1 0 0,-1 0 16,0-21-16,0 0 0,0 0 16,0 0-16</inkml:trace>
  <inkml:trace contextRef="#ctx0" brushRef="#br0" timeOffset="2839.62">4445 1334 0,'0'-22'16,"0"44"-16,-21-44 0,21 1 0,-21 21 16,21-21-16,0 0 0,0 0 15,0 0-15,21 21 0,0-22 16,21 22-16,-21 0 0,1-21 0,20 21 16,-21 0-16,21 0 0,-20 0 15,20 0-15,0 21 0,-21 1 0,22-1 16,-22 0-16,0 0 15,21 0-15,-20 0 0,-22 22 0,21-22 0,0 0 16,-21 21-16,0-20 16,0 20-16,0-21 0,0 21 0,0-20 15,-21 20-15,0-21 0,-1 0 16,1 0-16,0 1 0,0-1 0,0-21 16,0 0-1,21-21 1,0-1-16,0 1 0,0-42 15,0 20-15,0 1 0,21 21 16,0-21-16,0 20 0,-21-20 16,21 21-16,0 0 0,1-22 15,-1 22-15,0 0 0,0 21 0,0-21 16,0 0-16,1 21 0,-1 0 16,0-21-16,0-1 0,0 22 15,0 0 1,1 0-16,-22 22 15</inkml:trace>
  <inkml:trace contextRef="#ctx0" brushRef="#br0" timeOffset="4854.21">5228 1736 0,'0'0'15,"0"21"-15,0 0 16,21-21 0,0-21-1,1 0-15,-22 0 0,21-1 0,0 1 16,-21 0-16,21-21 0,-21 21 16,21-22-16,0 1 0,1 0 0,-1-1 15,0 1-15,0 0 0,21 20 0,-20-20 16,20 0-16,0 21 0,-21-1 15,22 1-15,-1 21 0,-21-21 0,22 21 16,-1 0-16,-21 0 16,0 0-16,22 21 0,-22 0 0,0-21 15,-21 22-15,21-1 0,-21 21 16,21-21-16,-21 0 0,0 1 0,0-1 16,0 0-16,0 0 15,0 0-15,0 0 0,0-42 63,0 0-63,0 0 0,0 0 15,0 0-15,0-1 0,0 1 0,0-21 16,-21 21-16,0 0 16,0-1-16,21 1 0,-21 21 15,-1 0-15,1 0 0,0 0 16,0 0-16,0 0 0,0 21 15,-22-21-15,43 22 0,-42-1 16,21 0-16,0 0 0,21 21 0,-22-20 16,1-1-16,0 21 0,0-21 15,21 0-15,0 22 0,0-22 0,0 21 16,0-21-16,0 1 16,0-1-16,0 0 0,0 0 0,0 0 0,21 0 15,0-21-15,0 0 16,1 0-16,-1 0 0,0 0 15,21 0-15,-21-21 0,1 0 0,-1 21 16,0-21-16,0-21 0,21 20 16,-20 1-16,-22-21 0,21 21 0,0-22 15,0 1-15,0 21 0,-21-21 16,21-1-16,-21 22 0,22 0 0,-22 0 16,21 0-16,-21-1 0,0 1 15,0 42 16,0 1-31,0-1 16,0 0-16,0 21 0,0-21 0,0 1 16,0 20-16,0-21 0,0 0 15,0 22-15,0-22 0,0 0 0,0 0 16,0 0-16,0 0 0,21 1 16,0-1-16,0-21 0,0 21 15,1-21-15,-1 0 0,0 0 16,0 0-16,0-21 0,0 0 0,1 21 15,-1-22-15,0-20 0,21 21 16,-21-21-16,1 20 0,-1-20 16,0 0-16,0-22 0,-21 1 0,21 20 15,0-20-15,-21-1 0,22 1 0,-22-1 16,21 1-16,-21 21 16,0-22-16,0 43 0,0-21 0,0-1 15,0 22-15,0 0 0,0 0 16,0 0-16,-21 21 0,-1 0 15,22 21 1,0 0-16,-21 21 0,21-21 16,-21 43-16,21-22 0,0 22 15,0-1-15,0 1 0,0-1 0,-21 1 16,21-22-16,0 22 0,0-22 16,0 21-16,0-20 0,0-1 15,0-21-15,0 22 0,0-22 0,21 21 16,0-21-16,0 0 0,-21 1 15,22-22-15,-1 0 0,0 21 0,0-21 16,0 0-16,22 0 0,-22-21 16,0 21-16,21-22 0,-21 1 0,22-21 15,-22 21-15,21-22 0,-21 1 16,1 0-16,20-22 0,-21 22 0,0-22 16,0 1-16,1-22 0,-1 22 15,0-1-15,0 22 0,0-22 0,-21 22 16,0 0-16,0-1 0,0 22 15,0-21-15,0 21 0,0 0 0,0-1 16,0 44 15,0-1-31,0 0 16,0 0-16,0 21 0,-21 1 0,21-1 16,-21 22-16,21-22 0,0 21 15,0-20-15,-21 20 0,21-20 0,-21 20 16,21-21-16,0 1 0,0-1 15,0 0-15,0 1 0,0-1 0,0-21 16,0 0-16,0 22 0,21-22 0,0 0 16,0 0-16,0-21 15,0 21-15,1-21 0,20 22 0,-21-22 16,21 0-16,-20 0 0,20 0 16,-21-22-16,21 1 0,1 21 0,-22-21 15,21 0-15,-21 0 0,1 0 16,20-22-16,-21 22 0,0 0 15,0-21-15,1 20 0,-1-20 0,-21 21 16,0 0-16,0 0 0,0-1 0,0 1 16,0 0-16,0 0 0,-21 21 15,-1 0 1,1 0-16,21 21 0,-21 0 16,0 0-16,0 1 15,21-1-15,0 0 0,-21 0 0,-1 21 16,22-20-16,0-1 0,0 21 15,0-21-15,0 0 0,0 1 0,0 20 16,0-21-16,0 0 0,0 0 16,0 1-16,22-1 0,-1 0 15,0-21-15,0 0 0,21 0 0,-20 0 16,20 0-16,-21 0 0,21-21 16,1 0-16,-1-1 0,-21 1 0,22-21 15,-1 21-15,-21-22 0,0 1 16,22-21-16,-22 20 0,21 1 15,-21-22-15,0 22 0,1-21 16,-1 20-16,0 1 0,-21 0 0,0-1 16,21 1-16,-21 0 0,0-1 15,0 1-15,0 0 0,0-1 0,0 22 16,0-21-16,0 21 0,0-1 16,0 1-16,0 0 0,-21 21 0,0 0 31,0 21-31,21 0 0,-22 22 15,1-1-15,21 0 0,0 22 16,0-1-16,-21 22 0,21-21 0,-21-1 16,21 22-16,0-22 0,0 1 15,0-22-15,0 22 0,0-22 0,0 0 16,21 1-16,0-1 0,0-21 16,1 21-16,-1-20 0,0-1 15,0-21-15,21 21 0,-20-21 0,20 0 16,-21 0-16,21 0 0,1-21 15,-1 0-15,0-1 0,-20 1 0,20-21 16,0 21-16</inkml:trace>
  <inkml:trace contextRef="#ctx0" brushRef="#br0" timeOffset="8675.57">9758 804 0,'0'0'0,"-21"-42"16,-1 21-16,44 42 62,-1-21-62,0 0 0,0 0 16,0 0-16,22 0 15,-1-21-15,0 21 0,1-21 0,-1 0 0,0 21 16,22-22-16,-22 1 0,0 0 16,1-21-16,-1 21 0,0-1 15,-20-20-15,20 0 0,-42 21 0,0-22 16,0 1-16,0 21 0,0-22 15,0 22-15,-21-21 0,0 42 16,-22-21-16,22 21 0,-21 0 0,21 0 16,-22 0-16,1 0 0,0 21 15,20 0-15,-20 0 0,0 0 0,21 22 16,-22-1-16,22 0 0,0 1 16,0-1-16,0 0 0,-1 1 15,22-1-15,-21 0 0,21 1 0,0-1 16,0-21-16,21 22 0,1-1 15,-1-21-15,0 0 0,21 0 0,-21 1 16,22-1-16,-1-21 0,0 0 16,-20 0-16,20 0 0,-21 0 0,21 0 15,-20-21-15,-1 21 0,0-22 16,0 1-16,-21 0 0,-21 21 16,0 0-1,0 0-15,-1 0 0,-20 21 0,21 0 16,0 1-16,0-1 15,-22 21-15,22 0 0,0 1 0,0-1 16,-22 0-16,22 1 0,0-1 16,0 0-16,0 1 0,0-1 0,21 0 15,0-20-15,0-1 0,0 21 16,0-21-16,21-21 0,0 21 0,0-21 16,0 0-16,22 0 0,-1 0 0,-21 0 15,21-21-15,1 21 0,-22-21 16,21 0-16,-21-21 0,22 20 0,-22-20 15,0 21-15,21-21 0,-20-1 16,-1 1-16,0 21 0,21-22 0,-21 1 16,1 21-16,20-21 15,-21 20-15,21 1 0,-20 0 0,20 21 16,0 0-16,-21 0 0,22 0 16,-22 0-16,0 0 0,0 21 0,0 0 15,1 1-15,-22 20 0,0-21 16,0 21-16,0-20 0,0 20 0,0-21 15,0 21-15,-22-20 0,1 20 0,0-21 16,0 0-16,21 0 0,0 1 16,0-1-16,-21 0 0,21 0 0,0-42 47,21 0-47,0 0 15,0-1-15,-21 1 0,21 0 16,1-21-16,-1 21 0,0-22 0,21 22 15,-21-21-15,1-1 0,-1 22 16,0-21-16,0 21 0,0-22 0,0 22 16,1 0-16,-22 0 0,0 0 15,0 42 17,-22-21-32,1 42 0,0-21 0,0 1 15,0 20-15,0 0 0,21 1 16,0-22-16,-22 21 0,22 0 0,-21-20 15,21 20-15,0-21 0,0 0 16,0 22-16,0-22 0,21 0 16,1 0-16,-1-21 0,0 21 0,0 0 15,21-21-15,-20 0 0,20 0 16,0 0-16,1 0 0,-1 0 0,0 0 16,22-21-16,-22 0 0,0 0 15,-20 0-15,20 0 0,0-1 0,1-20 16,-22 21-16,0-21 0,0-1 0,0 22 15,0-21-15,-21 21 0,22-1 16,-22-20-16,0 21 0,0 0 16,-22 21-1,1 0-15,0 0 0,0 21 0,21 0 16,-21-21-16,0 42 16,-1-20-16,22-1 0,-21 21 0,21-21 15,-21 22-15,21-22 0,0 21 16,0-21-16,0 0 0,0 1 0,0 20 15,0-21-15,0 0 0,21 0 0,0-21 16,1 22-16,-1-22 0,0 0 16,0 0-16,21 0 0,-20 0 0,20 0 15,0-22-15,1 1 0,-22 21 16,21-21-16,0-21 0,1 21 16,-22-1-16,21-20 0,-21 21 0,22-21 15,-22 20-15,21-20 0,-21 21 16,1 0-16,-1-22 0,0 43 0,-21-21 15,21 21-15,-21 21 32,0 1-17,0-1-15,0 0 16,21-21 31,-21-21-32,0 0-15,0-1 0,0 1 16,0 0 0,0 0-16,-21 21 31,0 0-31,0 0 16,0 21-16,21 0 15,-22 0-15,1 1 0,21-1 0,-21 0 16,0 0-16,21 21 0,0-20 15,-21-1-15,21 0 0,-21 21 0,21-21 16,0 1-16,0-1 0,0 0 0,0 0 16,0 0-16,0 0 15,0 1-15,21-22 0,0 21 0,0-21 16,0 0-16,22 21 0,-22-21 16,0 0-16,21 0 0,-21 0 0,22 0 15,-22-21-15,21 21 0,-21-21 0,1-1 16,-1 1-16,21 0 0,-21 0 15,0 0-15,1 0 0,-1-1 0,0-20 16,0 21-16,0 0 0,0-22 16,1 22-16,-22 0 0,0 0 0,21 0 15,0 21-15,-21-21 0,0-1 16,0 44 15,0-1-31,0 0 16,0 0-16,-21 21 0,21-20 15,0-1-15,0 0 0,0 0 16,-21 0-16,21 0 0,0 1 0,0-1 16,0 0-16,0 0 0,0 0 15,21-21-15,0 21 0,0-21 16,0 0-16,0 0 0,1 0 16,-1 0-16,0 0 0,0 0 0,0-21 15,22 0-15,-22 0 0,0 0 0,0 0 16,0-22-16,0 22 0,1-21 15,-1 21-15,0-22 0,-21 1 16,0 21-16,21 0 0,-21-1 16,21 1-16,-21 0 0,0 0 0,0 42 31,0 0-15,0 0-16,-21 1 0,21-1 0,-21 21 15,21-21-15,0 0 0,0 22 16,0-22-16,0 0 0,0 0 0,0 0 15,0 1-15,0-1 0,21 0 16,0 0-16,0 0 0,1-21 16,-1 0-16,0 0 0,0 0 15,0 0-15,0 0 0,1 0 16,-1 0-16,0-21 0,0 0 0,21 0 16,-20 0-16,-1-1 0,0-20 15,21 0-15,-21-1 0,1 1 0,20-85 16,-21 64-16,0-1 15,-21 1-15,21-1 0,1 1 0,-22-1 16,0 1-16,0-1 0,0 1 16,0 20-16,0 1 0,0 0 0,0-1 15,0 22-15,0 0 0,0 0 16,0 0-16,-22 21 16,1 21-16,21 0 15,-21 0-15,21 21 0,0 1 16,0-1-16,-21 0 0,21 22 0,-21-1 15,21 1-15,0 21 0,0-22 16,0 1-16,0 20 0,0-20 0,0-22 16,0 22-16,0-22 0,0 21 15,0-20-15,0-22 0,0 21 0,0 1 16,21-22-16,0 0 0,0 0 16,0-21-16,1 21 0,-1-21 15,21 0-15,-21 0 0,22 0 0,-1 0 0,-21 0 16,21-21-16,1 0 15,-22 0-15,21 0 0,-21-1 0,22-20 16,-22 21-16,0-21 0,0-1 16,22 1-16,-43 0 0,21 20 0,0-20 15,0 21-15,-21-21 0,0 20 16,0 1-16,21 21 0,-21 21 16,0 1-1,0-1-15,0 21 16,0-21-16,0 0 0,0 22 0,0-22 15,0 21-15,0-21 0,0 1 16,0 20-16,0-21 0,0 0 0,0 0 16,0 1-16,21-22 0,-21 21 15,22-21-15,-1 21 16,0-21-16,0 0 0,0 0 16,0 0-16,1-21 0,-1 0 15,21-1-15,-21 1 0,0 0 0,1 0 16,-1-21-16,0 20 0,0-20 15,0 0-15,0 21 0,1-22 0,-1 22 16,0 0-16,0 0 0,-21 0 16,21 21-1,-21 21 1,0 0-16,0 0 0,0 0 0,0 0 16,0 22-16,0-22 0,0 0 0,0 21 15,0-20-15,0-1 0,0 0 16,0 0-16,0 0 0,0 0 15,0 1-15,21-1 16,1-21-16,-1 0 0,0 0 0,0 0 16,0 0-16,22 0 0,-22 0 0,0 0 15,0-21-15,0-1 0,0 1 16,1 0-16,-22 0 0,21 0 0,-21-22 16,0 22-16,0 0 0,0-21 15,-21 21-15,-1-1 0,1 1 0,-21 0 16,21 21-16,-22 0 15,22 0-15,0 0 0,-21 0 0,21 0 0,-1 0 16,1 0-16,0 0 0,0 0 16,42 0 15,0 0-31,0 0 0,1 0 16,20 0-16,0-21 0,-21 21 0,22-21 15,-1 21-15,0-21 0,1-1 16,-22 22-16,21-21 0,1 0 0,-1 21 15,0 0-15,-21-21 0,22 21 16,-22 0-16,21 0 0,-21 0 0,1 0 16,-1 0-16,-21 21 15,0 0-15,21 0 0,-21 1 0,0-1 16,0 21-16,0-21 0,0 0 16,0 22-16,0-22 0,-21 21 0,21-21 15,0 1-15,-21-1 0,-1 0 0,22 21 16,-21-21-16,21 1 0,-21-22 15,21 21-15,0 0 0,0 0 16,0-42 15,0 0-31,0 0 16,0-1-16,0 1 0,0 0 16,21-21-16,0 21 0,1-22 15,-1 1-15,21 0 0,-21 20 16,0-20-16,22 0 0,-22-1 0,21 22 15,-21 0-15,22 0 0,-22 0 16,0 0-16,21 21 0,-20 0 0,-1 0 16,0 0-16,0 21 0,-21 0 0,21 0 15,-21 21-15,21-20 0,-21 20 16,0 0-16,0-21 0,0 22 0,0-1 16,0-21-16,0 22 0,0-22 15,0 21-15,0-21 0,0 0 0,0 1 16,0-1-16,0 0 15,0 0-15,22-21 16,-1 0-16,0 0 0,0 0 16,0 0-16,0-21 0,22 0 15,-22 21-15,21-21 0,1-1 0,-22-20 16,21 21-16,0-64 0,-20 43 16,-1 0-16,0-1 0,-21 1 15</inkml:trace>
  <inkml:trace contextRef="#ctx0" brushRef="#br0" timeOffset="9051.36">15367 402 0,'0'0'0,"-42"21"0,20 1 16,-20 41 0,42-42-16,0 0 0,21-21 15,0 22-15,1-22 0,-1 0 16,0 0-16,0 0 0,0 0 16,0-22-16,1 22 0,-1-21 15,0 0-15,0 21 0,-21-21 0,0 0 16,0 0-16,0-1 0,0 1 15,-21 0-15,0 21 0,0-21 16,-1 21-16,1 0 0,0 0 16,0 0-16,0 21 0,0 0 0,-22 0 15,22 1-15,-21-22 0,21 21 16,-1 0-16,1 0 0,-21 0 0,21-21 16,0 0-16,-1 21 0,1-21 15</inkml:trace>
  <inkml:trace contextRef="#ctx0" brushRef="#br0" timeOffset="9315.64">13271 699 0,'0'0'0,"-42"0"0,63 0 15,0 0 1,22 0-16,-1 0 0,0 0 0,22 0 16,-1 0-16,1 0 0,-1 0 0,1 0 15,-1 0-15,22 0 0,-21 0 16,-1 0-16,1 0 0,-1 0 16,-21 0-16,1 0 0,-22 0 15,0 0-15</inkml:trace>
  <inkml:trace contextRef="#ctx0" brushRef="#br0" timeOffset="10111.7">3048 2328 0,'-21'0'0,"42"0"0,-63 0 0,20 0 15,22-21 1,22 21 0,-1 0-16,0 0 15,21-21-15,-21 21 0,22 0 0,-1 0 16,22 0-16,-1-21 16,1 21-16,20 0 0,1 0 0,0-21 0,20 21 15,-20-21-15,42 21 0,-21 0 16,21 0-16,0-22 0,21 22 15,0 0-15,22 0 0,-22-21 0,21 21 16,0 0-16,1 0 0,20-21 16,-20 21-16,-1 0 0,0 0 0,1-21 15,20 21-15,-21 0 0,1 0 16,-1 0-16,0-21 0,-20 21 0,20-21 16,-21 21-16,-21 0 0,21 0 0,-21 0 15,-21-22-15,0 22 0,-21 0 16,20 0-16,-41 0 0,-1 0 0,1-21 15,-1 21-15,-20 0 0,-22 0 16,0-21-16,0 0 0,0 21 16</inkml:trace>
  <inkml:trace contextRef="#ctx0" brushRef="#br0" timeOffset="10905.25">10054 2011 0,'-42'0'16,"84"0"-16,-127 0 0,43-21 0,0 21 15,-1 0-15,22 0 0,-21-21 0,0 21 16,20 0-16,1 0 0,-21 0 15,21 0-15,0 0 0,-1 0 16,1 0-16,0 0 0,63 0 47,-20 0-47,20 0 0,21 0 0,1 0 16,-1 0-16,22 0 0,0 0 15,-1 0-15,22 0 0,0 0 0,0 0 16,21 0-16,-21 0 0,42 0 15,-21 0-15,0 0 0,21 0 0,-21 0 16,21 0-16,0 0 0,22 0 16,-22 0-16,21-22 0,-21 22 0,22 0 15,-22 0-15,21 0 0,1 0 0,-1 0 16,0-21-16,1 21 16,-22 0-16,21 0 0,0 0 0,-20 0 15,20 0-15,-21 0 0,0-21 0,-21 21 16,0 0-16,0 0 0,-21 0 15,0 0-15,-21 0 0,-22 0 0,1 0 16,-22 0-16,-21 0 0,21 0 16,-20 0-16,-1 0 0,0 0 15,0 0 1</inkml:trace>
  <inkml:trace contextRef="#ctx0" brushRef="#br0" timeOffset="25723.88">1079 3895 0,'0'0'0,"-21"21"0,21 0 0,-21 0 0,21 0 15,-21 1-15,21-1 0,0 0 16,0 0-16,0 0 15,0-42 17,0 0-32,21 0 15,0 0-15,0-22 0,1 22 16,-1-21-16,0-1 0,21 1 0,-21 0 16,1-1-16,20 1 0,-21 0 15,0-1-15,0 1 0,-21 0 0,0-1 16,0 1-16,0 21 0,0 0 15,0 0-15,0-1 0,-21 22 16,0 0-16,0 0 0,0 0 0,0 0 16,-1 22-16,1-22 0,0 21 15,0 21-15,0-21 0,0 22 16,21-1-16,0 0 0,0 1 16,0-1-16,0 0 0,0 1 15,0-22-15,0 21 0,0 0 0,21-20 16,0 20-16,-21-21 0,21 0 15,0 0-15,0 1 0,1-22 16,-1 0-16,0 0 0,0 0 0,0 0 16,0 0-16,1 0 15,-1 0-15,0-22 0,0 1 0,0 21 16,-21-21-16,21 0 0,1 0 16,-22 0-16,21-1 0,0-20 15,0 21-15,0-21 0,0 20 16,22-20-16,-22 21 0,21-21 15,-21 20-15,1-20 0,20 21 0,-21 0 16,21 21-16,-20 0 0,-1 0 16,0 0-16,0 0 0,0 0 0,0 21 15,1 0-15,-1 0 0,-21 22 16,0-22-16,0 0 0,0 21 0,0-21 16,0 22-16,0-22 0,0 21 15,0-21-15,-21 1 0,-1-1 0,22 0 16,-21 0-16,21 0 0,-21-21 15,21-21 17,0 0-32,0 0 0,21 0 15,-21-1-15,21 1 0,1 0 16,-1 0-16,0-21 0,0 20 0,0-20 16,22 21-16,-22-21 0,0 20 15,0 1-15,0-21 0,0 42 0,-21-21 16,-21 42 15,0-21-31,21 21 0,-21 21 16,0-20-16,21-1 0,0 21 15,-21-21-15,-1 22 0,22-22 16,-21 21-16,21-21 0,0 22 16,0-22-16,0 0 0,0 0 0,0 21 15,21-42-15,1 22 0,-1-1 16,21-21-16,-21 0 0,22 0 0,-1 0 15,0 0-15,1-21 0,20-1 16,-21 22-16,22-21 0,-22 0 0,1 0 16,20-21-16,-21 20 0,1 1 15,-1-21-15,-21 21 0,0-22 0,1 22 16,-1-21-16,-21 21 0,0-22 16,0 22-16,0 0 0,0 0 0,0 0 15,0 0-15,-21 21 0,-1 0 16,1 0-16,0 21 15,0 0-15,0 0 0,21 0 0,-21 0 16,-1 22-16,1-22 0,21 21 16,0 1-16,0-22 0,0 21 0,0-21 15,0 0-15,0 1 0,21-1 16,1 0-16,-1 0 0,0 0 0,0-21 16,0 0-16,0 0 0,1 0 15,-1 0-15,21 0 0,-21 0 0,22-21 16,-1 0-16,-21 0 15,21 0-15,-20-1 0,20 1 0,-21 0 16,0-21-16,0 21 0,1-1 16,-1-20-16,0 21 0,0-21 0,0 20 15,0 1-15,-21 0 0,22 21 16,-1 0 0,-21 21-1,21 0-15,-21 1 16,21-22-16,0-22 47,-21 1-32,0 0-15,0 0 16,0 0-16,0 0 16,-21-1-16,0 22 15,0 0 1,0 0-16,-1 0 15,1 22-15,21-1 0,0 0 0,-21 21 16,21-21-16,-21 1 0,0 20 16,21-21-16,0 21 0,-21-20 15,21-1-15,0 21 0,0-21 0,0 0 16,0 1-16,0-1 0,0 0 0,0 0 16,21 0-16,0-21 0,0 21 15,0-21-15,0 0 0,1 0 16,-1 0-16,21 0 0,-21 0 15,22-21-15,-22 0 0,21 21 0,-21-21 16,22 0-16,-22 0 0,21-22 16,-21 22-16,0 0 0,43-85 15,-43 85-15,-21 0 0,21 0 16,-21-1-16,0 1 0,0 0 16,-21 42 15,21 0-31,-21 1 15,21-1-15,-21 0 0,21 0 0,0 0 16,0 22-16,0-22 0,0 0 16,0 0-16,0 21 0,0-20 0,21-1 15,0-21-15,0 21 0,0-21 16,1 0-16,-1 0 0,21 0 16,-21 0-16,0 0 0,22 0 15,-22-21-15,0 0 0,21 21 0,-20-22 16,-1-20-16,0 21 0,-21 0 0,21-22 15,-21 22-15,0-21 0,0 21 16,0 0-16,0-22 0,0 22 0,0 0 16,0 0-16,0 0 15,-21 42 1,21 0 0,0 0-16,0 21 0,0-20 15,0-1-15,0 21 0,0-21 0,0 22 16,0-22-16,0 21 0,0-21 15,0 22-15,0-22 0,0 0 0,21 0 16,-21 0-16,21 0 0,0-21 16,1 0-16,20 0 0,-21 0 0,0 0 15,22 0-15,-1 0 0,-21 0 0,21-21 16,1 0-16,-1 0 0,0-21 16,-20-1-16,20 22 0,0-21 15,1-22-15,-22 22 0,21-22 16,-21 1-16,22-1 0,-22 1 0,0-1 15,0 22-15,-21-21 0,0-1 0,0 22 16,0-1-16,0 1 0,0 21 16,0 0-16,0 0 0,0-1 0,0 1 15,-21 21 1,0 0-16,0 0 0,21 21 16,-22 1-16,1 20 0,21-21 15,-21 21-15,21 1 0,0 20 0,0-20 16,-21 20-16,21 1 0,0-1 0,0-21 15,-21 22-15,21-1 16,0-20-16,0 20 0,0-20 0,0-1 16,0 0-16,0-21 0,0 22 0,0-22 15,21 0-15,0 0 0,0 0 16,0 1-16,1-22 0,-1 0 0,0 0 16,21 0-16,-21 0 0,1-22 15,20 22-15,-21-21 0,0 0 0,0 0 16,22 0-16,-22-22 0,0 22 0,0 0 15,0 0-15,-21-21 0,0 20 16,22 1-16,-22 0 0,0 0 0,0 0 16,0 0-16,0 42 31,-22 0-15,22 0-16,0 0 0,0 0 15,0 1-15,0-1 0,0 21 0,0-21 16,0 0-16,0 22 0,0-22 0,22 0 15,-22 0-15,21-21 0,0 21 16,0-21-16,0 22 0,0-22 16,22 0-16,-22 0 0,21 0 0,-21-22 15,22 1-15,-22 21 0,21-21 0,1 0 16,-22 0-16,0-22 0,0 22 0,0 0 16,0-21-16,1 21 0,-1-22 15,-21 22-15,0 0 0,0 0 16,21 0-16,-21-1 0,0 1 0,0 42 31,0 1-15,0-1-16,0 0 0,0 0 0,0 0 15,0 0-15,0 1 0,-21-1 16,21 21-16,0-21 0,0 0 0,-21-21 16,21 22-16,0-1 0,-22-21 15,22 21-15,0-42 47,22 0-47,-1-1 0,0 1 0,-21 0 16,21 0-16,0 0 0,0-22 0,1 22 15,-1 0-15,0-21 0,0 21 16,0-1-16,0 1 0,1 21 0,-1-21 16,0 21-16,0-21 0,-21 42 15,0 0 1,0 0-16,0 1 0,0-1 0,0 0 15,0 0-15,0 0 0,0 0 16,0 22-16,0-22 0,0 0 16,0 0-16,21 0 0,-21 1 0,21-22 0,1 21 15,-22 0-15,21-21 0,0 0 16,0 0-16,21 0 0,-20 0 16,20 0-16,0 0 0,-21 0 0,43 0 15,-22-21-15,1 0 0,-1-1 16,0 1-16,1 0 0,-1 0 0,0 0 15,-21-22-15,22-20 0,-22 42 16,-21 0-16,21-22 0,-21 22 16,0 0-16,0 0 0,0 0 0,-21-1 15,0 22-15,0 0 0,-1 0 0,1 0 16,-21 0-16,21 0 0,-22 22 16,22-1-16,-21 0 0,21 0 15,-22 0-15,22 0 0,0 1 0,0-1 16,21 0-16,0 0 0,-21 0 15,21 0-15,0 1 0,0-1 16,0 0 0,21-21-16,0 0 0,0 0 0,0 0 15,1 21-15,-1-21 0,0 0 0,0 21 16,0-21-16,0 21 0,1 1 16,-1-1-16,0 0 0,0 42 15,0-20-15,0 41 16,-21-41-16,0-1 0,0 22 15,0-22-15,0 21 0,0 1 0,0-1 16,0-20-16,-21 20 0,0 1 0,0-1 16,21 1-16,0-1 0,-21 1 15,21-22-15,-21 0 0,21 1 0,-22-1 16,22 0-16,0-20 0,0-1 0,-21 0 16,21 0-16,-21-21 0,21-21 31,0 0-31,0 0 0,0-22 15,0 22-15,0-21 0,21-22 0,0 22 16</inkml:trace>
  <inkml:trace contextRef="#ctx0" brushRef="#br0" timeOffset="25955.37">6202 3090 0,'0'-21'0,"0"42"0,0-63 0,-21 42 16,-1-21-16,1 21 15,0 0 48,0 0-63,0 0 15</inkml:trace>
  <inkml:trace contextRef="#ctx0" brushRef="#br0" timeOffset="26155.3">4826 3429 0,'0'0'0,"0"21"0,0 0 16,21-21-1,21 0 1,1 0-16,-1 0 0,0 0 0,1-21 16,-1 21-16,22-21 0,-22 21 0,21 0 15,-20-21-15,-1 21 0,0 0 16,1 0-16,-1-21 0,0 21 0</inkml:trace>
  <inkml:trace contextRef="#ctx0" brushRef="#br0" timeOffset="26482.75">8340 3408 0,'-43'0'16,"22"0"-16</inkml:trace>
  <inkml:trace contextRef="#ctx0" brushRef="#br0" timeOffset="26768.19">8234 3112 0,'0'0'0,"0"-22"0,0 1 16,0 0-16,21 21 15,-21-21-15,21 21 0,0 0 32,0 0-32,-21 21 15,22 21-15,-1-20 0,-21 20 0,21 0 16,0 22-16,0-22 0,0 22 16,1-22-16,-1 21 0,0-20 0,0-1 15,0 22-15,-21-43 0,21 21 0,-21 0 16,22-20-16,-22-1 0,0 0 15,0 0-15,21-21 16,0 0-16,-21-21 16,21 0-16,-21 0 0,0-1 15,21-20-15,0 21 0,-21-21 16</inkml:trace>
  <inkml:trace contextRef="#ctx0" brushRef="#br0" timeOffset="26983.66">8869 3006 0,'0'-21'0,"0"42"0,-21-42 31,-1 21-31,1 0 0,-21 21 0,21 0 16,0 21-16,-22 1 0,22-1 15,-21 0-15,-1 1 0,22 20 0,-21-21 16,0 22-16,20-22 0,1 1 16,-21-1-16,21 0 0,0-21 0,-1 22 15,22-22-15,0 0 0,0 0 16,0 0-16,22-21 31,-1 0-31,0 0 0,0-21 0</inkml:trace>
  <inkml:trace contextRef="#ctx0" brushRef="#br0" timeOffset="27927.03">8953 3704 0,'0'0'0,"22"0"0,-1 0 16,0-21 0,0 21-16,-21-21 0,21 0 15,0 0-15,1-1 0,-1 1 16,0-21-16,0 0 0,21-1 0,-20 1 16,-1 0-16,0-22 0,21 22 15,-21-22-15,1 1 0,-1-1 0,0 22 16,-21-22-16,21 1 0,-21 21 15,21-1-15,-21 1 0,0 0 0,0 20 16,0 44 0,0-1-16,0 21 15,-21 0-15,0 1 0,0 20 0,21 1 16,-21-1-16,-1 1 0,22-1 0,0 22 16,-21-22-16,21 1 0,0-22 15,0 22-15,0-22 0,0 0 0,0-20 16,0-1-16,21 0 0,-21 0 0,22 0 15,-1-21-15,21 0 0,-21 0 16,0 0-16,22-21 0,-1 21 0,0-21 16,-20 0-16,20 0 0,0-22 0,1 22 15,-22 0-15,0-21 0,21 20 16,-21-20-16,1 21 0,-22 0 16,0 0-16,21 21 0,-21 21 31,-21 0-31,-1 0 0,22 21 15,-21-20-15,21-1 0,0 0 0,0 0 16,0 0-16,0 0 0,0 1 16,21-1-16,1-21 0,-1 0 15,0 0-15,21 0 0,1 0 0,-1 0 16,0 0-16,1-21 0,-1 21 16,0-22-16,-21 1 0,22 0 0,-1 0 15,-21-21-15,0 20 0,1 1 0,-22 0 16,0-21-16,21 21 0,-21-1 15,0 1-15,0 0 0,-21 63 47,21-20-47,0-1 0,0 21 0,0 0 16,0 1-16,-22-1 0,22 0 16,0 22-16,0-1 0,0 1 0,22-1 15,-22 22-15,21-21 0,0 20 0,0 1 16,-21 21-16,0-22 0,0 1 0,0 21 15,0 0-15,-21-22 0,0 22 16,-22 0-16,1 0 0,0-21 16,-1-1-16,1 22 0,0-42 0,-1 20 15,1-41-15,21 20 0,-21-21 0,-1-20 16,22-1-16,0 0 0,0-21 16,0 0-16,-22-21 0,43 0 0,-21-22 15,21 1-15,-21 0 0,21-1 0,0-20 16,0-22-16,0 22 0,0-22 0,21-21 15,0 21-15,22-20 0,-1-1 16,0 0-16,1 0 0,20 0 0,-21-21 16,22 21-16,-1 1 0,1-1 0,-1 21 15,-20-21-15,20 43 0,1-22 16,-1 22-16,-20-1 0,20 1 16,-21 20-16,1-20 0,20 42 0,-20-22 15</inkml:trace>
  <inkml:trace contextRef="#ctx0" brushRef="#br0" timeOffset="28247.78">11599 2963 0,'0'0'0,"0"-21"0,0 0 16,21 21 0,1 0-16,20-21 0,-21 21 15,21-21-15,1 21 0,20 0 0,-20 0 16,-1 0-16,21 0 0,-20 0 16,20 0-16,-20 0 0,-1 0 0,0 0 15,-21 0-15,22 0 0,-22 0 16,0 0-16,-42 0 15,-21 21 1,20-21-16,-20 21 16,0-21-16,-1 0 0,1 0 0</inkml:trace>
  <inkml:trace contextRef="#ctx0" brushRef="#br0" timeOffset="28468.76">11853 2921 0,'-21'21'0,"21"0"16,-21 1-1,21-1-15,0 0 0,-21 0 16,21 0-16,0 0 0,0 22 16,0-22-16,0 21 0,0 1 0,-21 20 15,21-21-15,-22 1 0,22-1 0,0 0 16,0 1-16,0-1 0,0-21 16,0 22-16,0-22 0,0 0 15,0 0-15,0 0 0,22-21 16,-1 0-16,0 0 15,0 0-15,0-21 0</inkml:trace>
  <inkml:trace contextRef="#ctx0" brushRef="#br0" timeOffset="28764.25">12721 3133 0,'0'-21'0,"0"42"0,0-64 0,0 22 16,0 0-1,-21 0-15,0 21 0,0-21 16,-22 21-16,22 0 0,0 0 0,0 0 16,-22 21-16,22 0 0,0 0 15,0 0-15,0 22 0,-22-1 0,22 0 16,0 1-16,21 20 0,0-20 16,-21-1-16,21 0 0,0 1 0,0-1 15,21 0-15,0-21 0,0 1 0,22 20 16,-1-42-16,-21 21 0,22-21 15,-1 0-15,21 0 0,-20 0 0,-1 0 16,0 0-16,1-21 0,-22 0 0,21 21 16,-21-21-16,1-22 15,-1 22-15,0 0 0,-21 0 0</inkml:trace>
  <inkml:trace contextRef="#ctx0" brushRef="#br0" timeOffset="35686.87">8615 3344 0,'0'0'0,"-21"22"0,-22-1 16,22-21-16,-21 0 0,21 21 0,-1-21 16,22 21-1,22 0 1,-1-21-16,21 0 0,22 0 15,-1 0-15,1 0 0,20 0 16,1 0-16,21 0 0,-22 0 0,22 0 16,0 0-16,0 0 0,0 0 15,0 0-15,-1 0 0,1 0 16,-21 21-16,0-21 0,-22 22 0,1-22 16,-22 21-16,0 0 0,-21-21 0,-21 21 15,0 0-15,0 0 0,-21-21 16,0 22-16,-21-1 0,-1 0 0,1-21 15,-21 21-15,20 0 0,-20-21 16,-1 21-16,1-21 0,-1 22 0,22-22 16,-22 0-16,22 0 0,0 21 0,-1-21 15,22 0-15,0 0 0,0 0 16,42-21 0,21 21-16,-20 0 15,20 0-15,0-22 0,22 22 16,-1 0-16,1 0 0,-1 0 0,1 0 15,-1 0-15,1 0 0,-1 0 16,-20 0-16,-1 0 0,0 0 0,-21 22 16,-21-1-16,0 0 0,0 0 0,-42 0 15,21 22-15,-43-1 0,22 0 16,-21 1-16,-1 20 0,1-21 0,-22 22 16,43-22-16,-22 1 0,22 20 0,21-42 15,-1 22-15,22-1 0,0-21 16,0 0-16,0 0 0,22-21 0,20 22 15,0-22-15,1 0 0,20 0 16,1 0-16,-22 0 0,43 0 16,-22 0-16,1 0 0,-1 0 0,1 0 15,-1 0-15,1 0 0,-1 0 0,-21 0 16,1 0-16,-22 0 0,0 0 16,0 0-16,-42 0 15,0 0-15</inkml:trace>
  <inkml:trace contextRef="#ctx0" brushRef="#br0" timeOffset="38229.08">9102 2350 0,'21'0'16,"0"-22"-16,0 22 15,0-21-15,0 21 0,1-21 16,-1 0-16,21 21 0,-21-21 0,0 0 15,1 21-15,20-22 0,-21 1 16,0 0-16,0 21 0,1-21 0,-22 0 16,0 0-1,-22 21-15,1 0 0,-21 0 16,0 0-16,-1 0 0,1 21 16,0-21-16,-1 21 0,1 0 15,0 0-15,-1 0 0,22-21 0,0 22 16,0-1-16,21 0 0,0 0 15,0 21-15,0-20 0,0-1 0,21 0 16,21 21-16,-21-21 0,22 22 16,-22-22-16,21 21 0,1 1 0,-22-22 15,21 21-15,-21 0 0,0-20 0,1 20 16,-22-21-16,0 21 0,0-20 16,0 20-16,0-21 0,-22 0 0,1 0 15,0-21-15,-21 22 0,21-22 16,-1 0-16,-20 0 0,21 0 15,0 0-15,-22 0 0,-62-43 16,83 22 0,1 21-16,21-21 0,-21 0 0,21 0 15,-21 21-15,42 21 32,0-21-32,0 21 15,1 0-15,-1 0 0,0-21 0,0 21 16,21-21-16,-20 22 0,20-22 15,0 0-15,1 0 0,-1 21 0,-21-21 16,21 0-16,1 0 16,-1 0-16,22 0 0,-22-21 0,0 21 15,22-22-15,-22 1 0,22 0 0,-22 21 16,21-21-16,-20-21 0,-1 20 16,0 1-16,-20 0 0,20 0 0,-42-21 15,0 20-15,0 1 0,0-21 0,-21 21 16,0 0-16,-1 21 0,-20-22 15,0 22-15,-1 0 0,1 0 0,0 0 16,-1 22-16,1-1 0,0 0 16,21 0-1,-64 64-15,64-43 0,0-21 0,21 0 16,0 22-16,0-22 0,0 0 16,0 0-16,0 0 0,21 1 15,0-22-15,0 0 0,0 0 16,0 0-16,22 0 0,-1 0 0,-21 0 15,22-22-15,-1 1 0,0 0 0,1 0 16,-22 0-16,21 0 0,0-1 16,-20 1-16,-1 0 0,0-21 15,-21 21-15,0-1 0,0 1 0,0 0 0,0 0 16,0 42 15,0 0-31,0 0 16,0 1-16,-21-1 0,21 0 0,0 0 15,0 0-15,0 0 0,0 1 0,0-1 16,21 0-16,0 0 16,0-21-16,0 0 0,1 0 0,-1 0 15,21 0-15,-21 0 0,0 0 0,22-21 16,-22 21-16,0-21 0,21 0 16,-20 21-16,-1-22 0,-21 1 0,21 0 15,0 0-15,-21 0 16,0 0-16,0-1 0,-21 44 47,0-1-47,21 0 0,0 0 15,0 0-15,0 0 0,-21 1 16,21-1-16,21-21 47,0-21-32,0-1-15,-21 1 0,21 0 16,0 0-16,-21 0 0,22 0 16,-22-1-16,0 1 0,21 21 15,-21 21 1,21 1 0,-21-1-16,0 0 0,0 0 15,0 0-15,0 0 0,0 1 16,0-1-16,21-21 0,0 0 15,0 0 1,1 0-16,-1 0 16,0 0-16,0 0 0,0-21 15,0-1-15,1 1 16,-1 0-16,0 0 0,-21 0 16,21 0-16,0-1 0,0 1 15,-21 42 16,0 1-31,0-1 16,0 0-16,0 0 16,0 0-16,22-21 15,-22 21-15,21-21 0,0 0 16,0 0-16,0 0 0,0 0 16,1 0-16,-1 0 0,0-21 0,0 21 15,0-21-15,0 0 0,1 0 16,-1 21-16,0-21 0,0-1 15,0-20-15,-21 21 0,21 0 0,-21 0 16,0-1-16,22 1 0,-44 21 31,1 21-31,0 22 0,0-22 16,0 0-16,0 0 0,21 22 16,-22-22-16,22 0 0,-21 0 0,21 0 15,0 0-15,0 1 0,0-1 16,21-21-16,1 21 15,-1-21-15,0 0 0,0 0 0,0 0 16,22 0-16</inkml:trace>
  <inkml:trace contextRef="#ctx0" brushRef="#br0" timeOffset="38715.01">14838 2942 0,'0'0'16,"0"-21"-16,0 0 0,0 0 0,0 0 15,0-1-15,21 22 16,0 22-1,0-1-15,-21 0 0,21 21 16,1 1-16,-1-1 0,0 0 16,0 1-16,0-1 0,0 0 15,1 22-15,-22-22 0,21 0 0,0-20 16,-21 20-16,0 0 0,21-21 0,-21 1 16,21-1-16,-21 0 0,21 0 15,-21 0-15,22-21 16,-22-21-1,21 0-15</inkml:trace>
  <inkml:trace contextRef="#ctx0" brushRef="#br0" timeOffset="38971.87">15473 2836 0,'0'-21'15,"0"42"-15,0-63 0,-21 42 16,-1 0-16,1 21 15,-21 0-15,0 1 0,-1 20 0,1 0 16,0-21-16,-22 22 0,22 20 16,-22-20-16,22-1 0,0 21 0,-1-20 15,1-1-15,0 22 0,-1-22 16,1-21-16,21 21 0,-22 1 0,43-22 16,-21 0-16,21 0 0,0 0 15,21-21 1,1 0-16,-1-21 0,0 0 15,21 0-15,-21 0 0,43-22 0,-22 1 16</inkml:trace>
  <inkml:trace contextRef="#ctx0" brushRef="#br0" timeOffset="39796.39">15875 2625 0,'0'0'0,"21"-21"0,0-1 0,-21 1 16,0 42-1,0 22 1,0-22-16,-21 21 0,0 1 16,0-1-16,0 0 0,-1 22 0,22-22 15,-21 22-15,0-1 0,0-21 0,0 22 16,21-22-16,0 22 0,-21-22 16,21 0-16,0 1 0,0-22 0,0 21 15,0-21-15,21 1 0,0-1 16,-21 0-16,21-21 0,0 0 0,22 0 15,-22 0-15,0 0 0,21 0 0,-21-21 16,22 0-16,-22-1 0,21 1 16,1 0-16,-22 0 0,0-21 0,21-1 15,-21 22-15,1-21 0,-22 21 16,21-1-16,-21 1 0,0 0 16,0 42-1,0 0-15,0 1 16,0-1-16,-21 21 0,21-21 0,0 0 15,0 22-15,0-22 0,0 0 0,0 0 16,0 0-16,21 1 16,0-22-16,0 0 0,0 0 0,0 0 15,22 0-15,-22 0 0,21 0 0,-21-22 16,22 1-16,-1 21 0,-21-21 16,22 0-16,-22-21 0,21 20 0,-21 1 15,0-21-15,1 21 16,-1-22-16,-21 22 0,21 0 0,-21 0 15,0 0-15,0 42 32,0 0-32,-21 21 0,0-20 15,-1 20-15,22 21 0,-21-20 0,0-1 16,0 22-16,21-1 0,0 1 16,-21-22-16,21 21 0,-21 1 0,21 21 15,0-22-15,0 22 0,0-22 0,0 22 16,0 0-16,0-22 0,0 22 15,0-1-15,0 1 0,-22 0 0,22-1 16,0 1-16,0 0 0,-21-1 16,21 1-16,-21-21 0,21-1 15,0 1-15,0-22 0,-21 0 0,21 1 16,0-22-16,-21 0 0,21 0 0,0-63 16,0 21-1,0-22-15,0 1 0,-21 0 16,21-22-16,-22-21 0,22 22 0,0-22 15,-21 1-15,21-1 0,-21 0 0,21 1 16,0-1-16,0 0 0,0 22 16,0-22-16,0 22 0,21-1 15,22 1-15,-22-1 0,21 1 0,0 20 16,1 1-16,-1-22 0,22 22 0,-22 0 16,21-22-16,1 22 0</inkml:trace>
  <inkml:trace contextRef="#ctx0" brushRef="#br0" timeOffset="40494.99">18563 2307 0,'0'0'0,"0"-21"0,0 0 16,-21 0-16,0 0 0,21-1 0,-21 1 15,-1 21-15,1 0 16,0 0-16,0 0 15,0 0-15,0 21 0,21 1 16,-22-1-16,1 21 0,21 22 0,-21-1 16,21 1-16,-21-1 0,0 22 0,21-1 15,0 1-15,-21 0 0,21-22 16,-22 22-16,22-22 0,0 1 0,0-1 16,0 1-16,0-22 0,-21 1 15,21-1-15,0-21 0,0 0 0,0 0 16,-21 1-16,21-44 31,0-20-15,0 21-16,0-21 0,0 20 15,0-20-15,0-21 0,0 20 16,0 1-16,21 0 0,0-22 0,1 22 16,20-1-16,-21 1 0,0 21 15,22-21-15,-1 20 0,-21 1 0,21 21 16,1 0-16,-1 0 0,-21 0 0,22 0 15,-1 21-15,-21 22 0,21-22 16,-42 21-16,0 1 0,0-1 0,0 0 16,0 1-16,-21-1 0,0 0 15,-21 1-15,-1-22 0,1 21 0,0-21 16,-1 0-16,1 1 0,0-1 0,21 0 16,-22-21-16,22 0 15,0 0-15,21-21 31,0 0-31,0-1 0,21 1 16,0 0-16,0 0 0,1 0 0,-1 0 16,21-22-16</inkml:trace>
  <inkml:trace contextRef="#ctx0" brushRef="#br0" timeOffset="40875.29">18859 2900 0,'0'0'0,"22"-21"0,-1 21 15,-21-21-15,21 21 0,0 0 16,0 0-16,0-22 16,1 22-16,-1 0 15,0 0-15,0 22 0,0-1 0,0 0 16,1 21-16,20-21 0,-21 22 0,-21-1 16,21 0-16,-21 1 0,0-1 15,0 0-15,0 1 0,0-1 0,0 0 16,0-20-16,-21-1 0,0 21 15,21-21-15,-21 0 0,21 1 16,0-44 0,0 1-16,0 0 15,0 0-15,0 0 0,21-22 0,0 22 16,-21-21-16,21 0 16,0-22-16,1 22 0,20-1 0,-21 1 15,0 0-15,22-1 0,-22 1 0,0 21 16,21 0-16,-21 0 0,1 21 15,-1 0-15,0 0 0,0 0 0,0 0 16,0 21-16,1 0 16,-22 0-16,21-21 0</inkml:trace>
  <inkml:trace contextRef="#ctx0" brushRef="#br0" timeOffset="41315.42">20024 2879 0,'0'0'0,"0"-21"0,0-1 16,-22 22-1,1 0 1,0 0-16,0 22 0,0-1 0,21 0 16,-21 0-16,-1 0 0,1 22 15,0-22-15,0 21 0,0-21 0,0 22 16,21-22-16,0 21 0,0-21 15,0 22-15,0-22 0,0 0 16,0 0-16,21-21 0,0 21 0,21-21 16,-21 0-16,1 0 0,-1 0 15,21 0-15,-21 0 0,22-21 0,-22 21 16,21-21-16,-21 0 0,0 0 0,43-43 16,-64 22-16,0 21 15,21-22-15,-21 1 0,0 21 0,0-22 16,-21 22-16,21-21 0,-42 21 15,20 0-15,1 21 0,-21 0 16,21 0-16,-22 0 0,1 0 0,21 0 0,-21 0 16,20 21-16,-20 0 15,42 0-15,-21 0 0,21 0 0,0 1 0,0-1 16,0 0-16,0 0 16,0 0-16,21 0 0,0 1 15,0-22-15,1 0 0,-1 0 0,21 0 16</inkml:trace>
  <inkml:trace contextRef="#ctx0" brushRef="#br0" timeOffset="41819">20659 2815 0,'0'-21'0,"0"42"0,0-63 0,0 21 16,0 0-16,0-1 0,-22 22 15,1 22-15,0-1 16,0 21-16,0-21 0,0 0 0,21 22 15,-22-1-15,22-21 0,-21 22 16,21-22-16,0 21 0,0-21 0,0 0 16,0 1-16,0-1 0,0 0 15,21-21-15,1 0 0,-1 0 16,0 0-16,0 0 0,21 0 16,-20-21-16,-1 0 0,0-1 15,21 1-15,-21 0 0,1 0 0,-1 0 16,-21-22-16,0 22 0,21 0 15,-21 0-15,0 42 32,0 0-32,0 0 15,-21 1-15,21 20 0,0-21 0,0 0 16,0 0-16,0 1 0,0-1 0,0 0 16,0 0-16,21 0 15,0-21-15,0 0 0,0 0 0,1 0 16,-1 0-16,0 0 0,21-21 15,-21 21-15,22-21 0,-1 0 0,-21 0 16,22-1-16,-22 1 0,0 0 0,0 0 16,-21-21-16,0 20 15,0-20-15,0 21 0,0 0 0,0 0 16,0-1-16,-21 22 16,0 0-16,0 0 15,-1 0 1</inkml:trace>
  <inkml:trace contextRef="#ctx0" brushRef="#br0" timeOffset="42275.74">21759 2836 0,'0'0'0,"43"-42"15,-43 21-15,21 21 0,-21-21 16,-21 21 0,-1 0-16,1 0 0,0 0 0,-21 21 15,-1-21-15,22 21 0,-21 0 0,0 0 16,-1 1-16,22-1 0,0 0 16,0 0-16,21 0 0,0 0 15,0 1-15,0-1 0,0 0 16,21-21-16,0 21 0,0 0 0,22-21 15,-22 21-15,0-21 0,0 0 16,21 0-16,-20 22 0,-1-22 16,0 0-16,0 0 0,0 0 0,0 21 15,1-21-15,-22 21 16,-22-21 0,1 0-16,0 0 0,0 0 0,-21 0 15,-1 21-15,22-21 0,-21 0 0,-1 0 16,1 0-16,21 21 0,0-21 15,-22 0-15,22 0 0,42 0 47,1 0-47,-1 0 16,21-21-16</inkml:trace>
  <inkml:trace contextRef="#ctx0" brushRef="#br0" timeOffset="42645.07">21950 3090 0,'21'0'31,"0"-21"-31,0 0 16,0 21-16,1-21 0,-1 0 15,0 21-15,0-21 0,0-1 16,0 1-16,1 0 0,-1 21 0,0-21 15,0 0-15,-21 0 0,0-1 16,0 1-16,-21 21 16,0 0-1,0 0-15,-1 21 0,1 1 16,0-1-16,0 0 0,21 0 16,0 0-16,0 0 0,0 1 15,0-1-15,0 0 0,0 0 0,0 0 16,0 0-16,0 1 15,21-22-15,0 21 0,0-21 16,1 21-16,-1-21 0,0 0 16,0 0-16,0 0 0,22 0 15,-22 0-15,0 0 0,21 0 0,-21 0 16</inkml:trace>
  <inkml:trace contextRef="#ctx0" brushRef="#br0" timeOffset="43067.82">22564 2985 0,'0'0'0,"0"-22"0,0 1 16,0 0-16,0 0 0,21 0 16,0 0-16,-21-1 0,21 1 15,0 21-15,0-21 0,1 0 16,-1 21-16,0 0 0,21-21 0,-21 21 16,22 0-16,-22 0 0,0 0 15,21 0-15,-20 0 0,20 0 0,-21 0 16,0 21-16,0 0 0,1 0 0,-22 0 15,0 1-15,0-1 0,21 21 16,-21-21-16,0 0 0,0 22 0,0-22 16,0 0-16,0 21 0,-21-20 15,21-1-15,-22 0 0,22 0 0,-21-21 16,21 21-16,-21-21 0,21-21 31,0 0-31,0 0 16,0-22-16,21 22 0,0 0 15,1-21-15,-1-1 0,0 1 0,21 0 16,-21-1-16,1-20 0,20 21 16,-21-1-16,21 22 0,-20-21 0,-1 21 15,0-1-15,0 22 0,0 0 0,0 0 16,1 0 0,-22 22-16,0-1 15,0 0-15,-22 0 16</inkml:trace>
  <inkml:trace contextRef="#ctx0" brushRef="#br0" timeOffset="44067.34">5376 5821 0,'0'0'0,"-21"-21"0,21 0 16,-21 21-16,21-22 15,-21 22-15,0-21 0,21 0 16,0 0 0,0 0-16,-22 0 15,22-1-15,-21 1 16,21 0-16,0 0 0,0 0 15,-21 21 17,21 21-32,0 21 0,0 1 0,0-1 15,-21 21-15,21 1 0,0 21 16,0-1-16,0 1 0,0 21 0,-21 0 16,0-1-16,-1 1 0,22 0 0,-21 0 15,0-21-15,0 20 0,0 1 16,0 0-16,21 0 0,0-21 15,-22-1-15,22-20 0,0 20 0,0-41 16,0 20-16,0-20 0,0 20 0,0-42 16,0 22-16,0-22 0,22 0 15,-22 0-15,21 0 0,0-42 16,-21 0 0,0 0-16,0 0 0,0-22 15,0 1-15,0 0 0,0-22 0,0 22 16</inkml:trace>
  <inkml:trace contextRef="#ctx0" brushRef="#br0" timeOffset="44795.92">5143 5779 0,'0'0'0,"0"-22"0,0-83 15,0 83-15,0 1 16,0 0-16,22 0 31,-1 21-31,0 0 0,0 0 16,21 0-16,22 0 0,-1 0 15,22 0-15,0-21 0,21 21 0,-1 0 16,22-21-16,0 21 0,0-22 16,22 22-16,-1 0 0,0-21 15,0 21-15,0-21 0,0 21 0,1 0 16,-1-21-16,-21 21 0,0 0 0,0 0 15,-21-21-15,-1 21 0,-20 0 16,0 0-16,-1-21 0,-41 21 0,20 0 16,-20 0-16,-22 0 0,21 0 15,-21 0-15,-21 21 16,0 0-16,0 0 0,0 0 16,0 22-16,0-1 15,-21 0-15,0 1 0,0 20 0,0 1 16,-1-1-16,-20 1 0,21-1 15,0 1-15,0-1 0,-22 22 0,22-22 16,0 22-16,0 0 0,21-1 0,0-20 16,-21 20-16,21 1 0,0 0 15,0-1-15,-22-20 0,22 21 0,0-1 16,0-20-16,0 20 0,0-20 0,0-1 16,0 1-16,0-1 0,0 1 0,0-22 15,0 22-15,0-22 0,-21 22 16,0-22-16,0 0 0,21 1 0,-21-22 15,0 21-15,-1-21 0,1 0 16,0 1-16,0-1 0,-21 0 0,20 0 16,-20-21-16,21 0 0,-21 0 15,-22 0-15,22 0 0,-22 0 0,1 0 16,-1 0-16,-42-21 0,22 21 0,-22-21 16,-21 0-16,0 21 0,0-22 0,-21 1 15,0 21-15,-1-21 0,-20 21 16,0 0-16,21 0 0,-22-21 0,22 21 15,0 0-15,21 0 0,0-21 0,0 21 16,21 0-16,21-21 0,1 21 16,-1-22-16,22 22 0,20 0 0,1-21 15,0 21-15,20-21 0,1 0 16,21 0-16,0 0 0,21-1 16,22-20-16,-1 21 0</inkml:trace>
  <inkml:trace contextRef="#ctx0" brushRef="#br0" timeOffset="45211.72">5842 6096 0,'0'0'0,"-21"0"0,-22 0 0,-84 0 15,85 0 1,21 0-16,0 0 0,42 0 16,21 0-16,1 0 15,20 0-15,22 0 0,-1-21 16,22 0-16,21 21 0,0-21 0,0 21 15,21-22-15,1 22 0,-22 0 16,21-21-16,-21 21 0,-21 0 16,-1-21-16,1 21 0,0 0 0,-21 0 15,-22 0-15,22 0 0,-43 0 16,1 0-16,-1 0 0,0 0 0,-42 21 31,-42-21-31,21 21 0,-22 1 16,-20-22-16,21 21 0,-22 0 0,-21-21 15,22 21-15</inkml:trace>
  <inkml:trace contextRef="#ctx0" brushRef="#br0" timeOffset="45467.57">5905 6689 0,'0'0'0,"-21"21"15,21 0-15,0 0 0,0 0 0,21-21 16,1 0-16,20 0 0,21 0 0,-20 0 15,41 0-15,-20 0 0,21 0 16,-1 0-16,22 0 0,-21 0 0,21-21 16,-22 21-16,1-21 0,0 21 0,-1-21 15,1 21-15,0 0 0,-22-21 16,1 21-16,-1 0 0,-21 0 0,1 0 16,-1 0-16,-21 0 0,0 0 0,-42 0 31,-21 21-31,0-21 0,-1 21 15,-20 0-15,-1 0 0,1 1 0</inkml:trace>
  <inkml:trace contextRef="#ctx0" brushRef="#br0" timeOffset="45647.45">5757 7387 0,'0'0'0,"-21"43"0,0-22 0,21 0 15,0 0-15,21 0 16,0-21-16,22 0 0,-1 21 0,21-21 0,1 0 15,-1 0-15,1 0 0,21-21 0,-1 0 16,1 0-16,-22 0 16,22-22-16,0 22 0,-1-21 0,-20 0 15,21-1-15,-22 1 0,1 0 0,-1-22 16</inkml:trace>
  <inkml:trace contextRef="#ctx0" brushRef="#br0" timeOffset="46019.65">6181 4551 0,'0'0'0,"-22"0"0,-20 0 16,21 0-16,-21 0 0,-1 0 15,1 0-15,0 0 0,-1 21 0,1 0 16,0 0-16,-1 22 0,1 20 0,0-20 16,20 20-16,1 1 0,0 20 15,0-20-15,21-1 0,0 1 16,0-22-16,0 22 0,21-22 0,21-21 15,-20 21-15,20-20 0,21-1 16,-20-21-16,20 0 0,-20 0 0,20 0 16,1 0-16,-1-21 0,1-1 0,-1 1 15,1 0-15,-22 0 0,21-21 16</inkml:trace>
  <inkml:trace contextRef="#ctx0" brushRef="#br0" timeOffset="46616.31">6837 4530 0,'0'21'0,"0"0"16,0 21-16,-21 1 0,21-1 0,-22 0 15,1 1-15,21 20 0,-21-20 16,0 20-16,21-21 0,-21 1 0,0-1 16,-1 0-16,22 1 0,0-22 0,-21 0 15,21 0-15,0 0 0,-21-21 16,21-21-1,21 0-15,0 0 0,-21 0 16,22 0-16,-1-1 16,0 1-16,0-21 0,0 21 0,0 0 0,1-1 15,-1 22-15,0 0 0,0 0 16,0 22 0,0-22-16,-21 21 0,22 0 0,-22 0 15,0 21-15,0-20 0,21-1 0,0 0 16,0 0-16,-21 0 15,21-21-15,0 0 0,1 0 0,-1 0 16,21 0-16,-21 0 0,0 0 0,22 0 16,-22-21-16,0 21 0,21-21 15,-20 0-15,20 0 0,-21-1 0,21-20 16,-20 21-16,-1-21 0,0 20 16,0-20-16,-21 0 0,0 21 15,0-22-15,0 22 0,0 0 0,-21 0 16,0 21-16,0 0 15,-1 21-15,1 0 0,21 0 16,0 0-16,0 1 0,0 41 16,0-42-16,0 0 15,21-21-15,1 22 0,-1-22 16,0 0-16,0 0 0,0 21 16,0-21-16,1 0 0,-22 21 15,0 0-15,0 0 0,0 0 0,0 1 16,0-1-16,0 0 0,0 0 15,0 0-15,21-21 16,0 0 0,21 0-16</inkml:trace>
  <inkml:trace contextRef="#ctx0" brushRef="#br0" timeOffset="47155.52">12255 5715 0,'0'0'0,"0"-21"0,0 0 0,0 42 32,-21 21-32,21 1 15,-21 20-15,0 1 0,0-1 0,0 22 16,-1 21-16,1-22 0,0 22 16,-21 0-16,21 0 0,-1 0 0,1 21 15,-21-22-15,21 1 0,0 0 16,-1-21-16,22 21 0,0-22 0,-21 1 0,21 0 15,0-22-15,0-21 0,0 1 16,0-1-16,0 0 0,0-20 16,21-1-16,1-21 0,-1 0 15,0-21-15,0-22 0,21 22 0,-20-21 16,20-22-16,-21 1 0,0-1 0</inkml:trace>
  <inkml:trace contextRef="#ctx0" brushRef="#br0" timeOffset="47667.61">12234 5779 0,'0'0'0,"-21"-43"15,0 22-15,0-21 0,21 21 0,0-1 16,0 1-16,0 0 0,42 21 0,-21-21 16,43 0-16,-22 0 0,22-1 15,-1 22-15,22-21 0,21 0 0,-22 0 16,43 0-16,-21 0 0,21-1 15,0 22-15,0-21 0,0 0 0,0 0 16,-21 21-16,21 0 0,-21 0 0,0 0 16,-22 0-16,1 0 0,0 0 15,-22 21-15,-21 0 0,1 0 0,-22 1 16,0 20-16,-21 0 0,0 1 16,0-1-16,0 21 0,0 1 0,-21 21 15,-21-22-15,20 22 0,1-1 16,-21-20-16,21 21 0,0-1 15,-22 1-15,22 0 0,0-1 0,0 1 16,21-22-16,0 22 0,0-21 0,0 20 16,0-20-16,0-1 0,0 1 15,0-1-15,0 1 0,21-1 0,0 1 16,-21-1-16,0-20 0,0 20 0,0-21 16,0 1-16,-21-1 0,-21 0 0,20 1 15,-41-1-15,21-21 0,-22 22 16,-21-22-16,1 0 0,-1 21 0,-21-21 15,0-21-15,1 22 0,-22-22 16,21 21-16,-21-21 0,21 0 0,0 0 16,21-21-16,1-1 0,-1 1 0,22 0 15,20 0-15,1-21 0,0 20 16,20-20-16,22-21 0,0 20 0,0-20 16,0-1-16,0 1 0</inkml:trace>
  <inkml:trace contextRef="#ctx0" brushRef="#br0" timeOffset="47899.48">12890 6456 0,'0'0'16,"22"-21"0,-1 21-16,21-21 0,-21 21 0,22-22 15,-1 22-15,21-21 0,-20 0 0,20 21 16,1 0-16,-1-21 0,1 21 0,-1 0 15,-20-21-15,20 21 0,1 0 16,-22 0-16,0 0 0,-21 0 0,22 0 16,-43 21-16,0 0 15,-21 0-15,-1 0 16,-20 1-16</inkml:trace>
  <inkml:trace contextRef="#ctx0" brushRef="#br0" timeOffset="48071.38">12996 6858 0,'0'0'0,"0"42"0,0 1 16,21-22-16,22-21 16,-22 0-16,0 0 0,21 0 0,-20 0 15,20 0-15,0 0 0,1 0 16,-1-21-16,0 21 0,1-21 0,-1 21 16,-21-22-16,21 22 0,1 0 0,-22 0 15,21-21-15,-21 21 0,1 0 16</inkml:trace>
  <inkml:trace contextRef="#ctx0" brushRef="#br0" timeOffset="48235.29">13208 7408 0,'0'0'0,"-21"22"0,21 20 16,0-21-16,0 0 0,21-21 15,0 0-15,0 0 0,0 0 0,22 0 16,-22-21-16,21 0 0,1 0 15,-22 0-15,21-22 0,0 1 0,22 0 16,-22-22-16,1 22 0,-1-22 0</inkml:trace>
  <inkml:trace contextRef="#ctx0" brushRef="#br0" timeOffset="48723.01">13356 4509 0,'0'0'15,"0"-22"-15,0 1 0,0 0 16,-21 0-16,0 21 0,0 0 0,-1-21 15,1 21-15,0 0 0,0 21 16,21 0-16,-21 0 16,21 22-16,0-1 0,0 0 0,0 22 15,-21-1-15,21-20 0,0 20 0,-22 1 16,22-22-16,0 0 0,0 1 16,0-1-16,0 0 0,0-21 0,0 1 15,0-1-15,22-21 16,-1 0-16,0 0 15,0 0-15,0-21 0,0-1 0,-21 1 16</inkml:trace>
  <inkml:trace contextRef="#ctx0" brushRef="#br0" timeOffset="48944.88">13293 4572 0,'0'0'0,"-22"0"16,44-21 15,-1 21-31,0 0 0,21-21 16,-21 21-16,1 0 0,-1 0 15,21-21-15,-21 21 0,22-22 0,-22 22 16,0 0-16,21 0 0,-21 0 0,1 0 16,-1 0-16,-21 22 15,0-1 1</inkml:trace>
  <inkml:trace contextRef="#ctx0" brushRef="#br0" timeOffset="49103.79">13398 4741 0,'0'22'15,"0"-44"-15,22 44 32,-1-22-32,0 0 0,0 0 15,21 0-15,-20 0 16,-1-22-16,0 22 0,0 0 0,0-21 15,0 21-15,1 0 0,20-21 16,-21 21-16</inkml:trace>
  <inkml:trace contextRef="#ctx0" brushRef="#br0" timeOffset="49347.65">14033 4445 0,'0'21'15,"-21"0"-15,21 1 0,-21-1 16,21 21-16,0-21 0,0 22 16,-21-22-16,21 21 0,-21 0 0,21 1 15,-21-1-15,21 0 0,0 1 16,0-22-16,0 21 0,0-21 16,0 22-16,0-22 0,0 0 0,0 0 15,21-21 16,0-21-31,0 0 0,0 0 0,0 0 16</inkml:trace>
  <inkml:trace contextRef="#ctx0" brushRef="#br0" timeOffset="49591.05">14055 4445 0,'-22'0'0,"44"-21"16,-1 21 0,21 0-16,-21 0 0,22-21 15,-1 21-15,-21 0 0,21-21 0,1 21 16,-1-22-16,-21 22 0,22 0 0,-1 0 16,-21 0-16,21 0 0,-20 0 15,-1 0-15,0 0 0,0 0 0,-21 22 31</inkml:trace>
  <inkml:trace contextRef="#ctx0" brushRef="#br0" timeOffset="49746.96">14033 4784 0,'0'0'0,"0"21"0,22-21 15,-1 0 1,0 0-16,0 0 0,0 0 0,22 0 15,-22-21-15,0 0 0,21 21 0,-21-22 16,1 22-16,-1 0 0,-21-21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12:20:28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0 0,'21'0'16,"1"0"-16,-1 0 47,-42 0 15</inkml:trace>
  <inkml:trace contextRef="#ctx0" brushRef="#br0" timeOffset="1902.83">3831 699 0,'0'0'0,"-21"0"0,0-22 15,0 1-15,-1 21 16,1 0 0,21-21-16,43 21 46,-22 0-46,21 0 0,22 0 16,-22 0-16,21 0 0,1 0 16,21 0-16,-22 0 0,22-21 0,-1 21 15,1 0-15,0 0 0,-22 0 16,22 0-16,-22 0 0,1 0 0,-22 0 16,1 0-16,-1 0 0,-21 0 15,0 0-15,-42 0 31,0 0-31,-21 21 0,20-21 16,1 0-16,-21 0 0,0 0 16</inkml:trace>
  <inkml:trace contextRef="#ctx0" brushRef="#br0" timeOffset="2208.66">4360 614 0,'0'0'16,"0"-21"-16,-21 21 0,0 0 31,21 21-15,0 0-16,0 0 0,0 0 0,0 22 16,0-22-16,0 21 0,-21 22 15,21-22-15,0 0 0,0 22 0,-21-1 16,-1-20-16,1-1 0,21 22 15,0-22-15,-21 0 0,21 1 0,-21-1 16,21-21-16,0 21 0,0-20 16,0-1-16,0 0 0,0 0 0,21-21 31,0-21-31,0 0 0,1 0 16,-1-22-16</inkml:trace>
  <inkml:trace contextRef="#ctx0" brushRef="#br0" timeOffset="2608.42">4720 1080 0,'0'0'0,"0"21"0,0 0 0,0 0 31,21-21-31,0 0 0,1 0 16,-1 0-16,0 0 15,0 0-15,0 0 0,22 0 16,-22-21-16,0 0 0,0 21 0,0-21 16,0-1-16,1 1 0,-22 0 15,0 0-15,0 0 0,0 0 16,0-1-16,-22 22 0,1 0 16,0 0-16,0 0 0,-21 0 0,-1 0 15,22 22-15,-21-22 0,-1 42 16,22-21-16,-21 0 0,21 22 0,0-22 15,-1 21-15,1 0 16,0-20-16,21 20 0,-21-21 0,21 0 0,0 0 16,0 1-16,0 20 0,21-42 15,-21 21-15,21 0 0,0 0 16,1-21-16,-1 0 0,0 22 16,21-22-16,-21 0 0,1 0 0,20 0 15,-21 0-15,21-22 0,-20 1 0,20 21 16</inkml:trace>
  <inkml:trace contextRef="#ctx0" brushRef="#br0" timeOffset="2992.2">5461 1058 0,'0'0'0,"0"-63"16,0 42 0,-21 21-1,0 0-15,-1 0 0,1 0 16,0 0-16,0 0 0,0 0 0,0 21 15,21 0-15,-22-21 0,22 21 16,-21 0-16,21 1 0,-21-1 0,21 0 16,0 0-16,0 0 0,0 0 15,0 1-15,0-1 0,0 0 0,0 0 16,21 0-16,0 0 16,1 1-16,-1-22 0,0 21 0,0-21 15,0 21-15,0-21 0,1 21 16,-22 0-16,0 0 0,-22-21 15,1 22 1,0-1-16,-21-21 0,21 0 16,-1 0-16,-20 0 0,21 0 0,0 0 15,0 0-15,-1 0 0,1 0 16,0 0-16,0 0 0,21-21 16,0-1-1,21 1-15,-21 0 16,21 21-16,0-21 0,1 0 0</inkml:trace>
  <inkml:trace contextRef="#ctx0" brushRef="#br0" timeOffset="3323.74">6011 402 0,'0'0'0,"0"-21"15,-21 21 1,21 21-16,-21 0 16,21 1-16,0 20 0,0 0 15,-21 1-15,0-1 0,-1 21 0,22 1 16,-21-1-16,0 1 0,21-1 16,-21 1-16,0-1 0,21 1 15,0-1-15,-21-20 0,21-1 0,-22 0 16,22-20-16,0 20 0,0-21 15,0 0-15,0 0 0,22-21 0,-1 0 16,-21 22-16,21-22 0,0 0 16,0 0-16,0 0 0,1-22 0,-1 1 15,0 0-15,0 0 0,0 0 16,0 0-16,-21-1 0,0-20 0,22 21 16</inkml:trace>
  <inkml:trace contextRef="#ctx0" brushRef="#br0" timeOffset="3496.19">5863 1016 0,'0'0'0,"-85"-21"16,64 21-16,21-21 31,21 21-31,1 0 0,20 0 16,-21-21-16,0 21 0,22-22 15,-1 22-15,0-21 0,1 0 0,-1 0 16,0 0-16,1 0 0,-1 21 15</inkml:trace>
  <inkml:trace contextRef="#ctx0" brushRef="#br0" timeOffset="3771.71">6731 466 0,'0'0'15,"-21"-21"-15,0 21 0,-1 0 16,1 21-1,0 0-15,0 0 0,0 21 16,21 1-16,-21-1 0,-1 0 0,1 22 16,0-22-16,21 22 0,-21-1 15,0 1-15,0-1 0,21-20 16,0 20-16,-22-21 0,22 1 0,-21-22 16,21 21-16,0-21 0,0 1 15,0-1-15,0 0 0,21-21 31,1 0-31,-22-21 0,0 0 16,21-1-16,0 1 0</inkml:trace>
  <inkml:trace contextRef="#ctx0" brushRef="#br0" timeOffset="4032.08">6583 508 0,'0'0'0,"0"-21"0,0 42 31,0 0-31,0 0 16,0 1-16,0 20 0,21 0 0,0 1 15,0-1-15,22 0 0,-22 1 16,0-1-16,21 0 0,-21 1 0,1-1 16,20 0-16,-21-21 0,0 22 0,0-22 15,1 0-15,-1 0 0,-21 0 16,21-21-16,-21-21 31,0 0-15,0-21-16,0 21 0</inkml:trace>
  <inkml:trace contextRef="#ctx0" brushRef="#br0" timeOffset="4316.43">7175 296 0,'0'0'15,"0"-21"-15,0 0 0,0 0 0,0 0 16,0 63 0,-21-21-1,21 22-15,-21-1 0,0 0 0,0 22 16,21-1-16,-21 1 16,-1-1-16,1 1 0,21-1 0,-21 1 15,0-1-15,21 1 0,0-22 16,0 22-16,-21-22 0,21-21 0,0 21 15,0-20-15,0-1 0,0 0 16,0 0-16,21-21 16,0 0-16,0 0 0,0-21 15,22 0-15,-22 0 0,0-1 16,21 1-16,-20-21 0</inkml:trace>
  <inkml:trace contextRef="#ctx0" brushRef="#br0" timeOffset="4950.31">7895 572 0,'0'0'0,"21"-22"16,-21-20-16,0 21 0,0 0 15,0-22-15,0 22 0,0 0 0,0 0 16,-42 21 0,21 21-16,-22 0 15,22 0-15,-21 1 0,-22 20 0,22 0 16,0 1-16,-1-1 0,1 21 15,0-20-15,21 20 0,-1-20 0,1 20 16,21-21-16,0 1 0,0-1 16,0 0-16,0 1 0,21-22 15,1 0-15,-1 21 0,21-20 16,-21-1-16,22-21 0,-22 21 0,21-21 16,0 0-16,1 0 0,-22 0 0,21 0 15,1 0-15,-22 0 0,0 0 16,21-21-16,-21 0 0,1-1 0,-22 1 15,0-21-15,0 21 0,0-22 16,0 22-16,-22 0 0,1 0 0,-21 0 16,21 0-16,-22 21 0,1 0 15,0-22-15,21 22 0,-22 0 0,22 0 16,0 0-16,0 0 0,0 0 16,42 0 15,21 0-31,-21 0 15,0 0-15,1 0 0,-1 0 0,0 0 16,21 0-16,-21 0 0,1 0 16,-1 22-16,-21-1 0,21 0 15,-21 21-15,0-21 0,0 22 16,0-22-16,0 21 0,0 1 0,0-1 16,0 0-16,-21 1 0,21-1 0,-21 0 15,21 1-15,-22-1 0,22 0 16,-21 1-16,21-1 0,0 0 0,0 1 15,0-1-15,0-21 0,-21 21 16,21 1-16,0-22 0,0 0 16,0 0-16,0 0 0,0 1 0,-21-1 15,0-21 1</inkml:trace>
  <inkml:trace contextRef="#ctx0" brushRef="#br0" timeOffset="5503">3641 1969 0,'0'0'0,"-22"0"16,1 0-16,21-22 31,0 1 0,21 21-31,1 0 0,-1 0 16,21 0-16,0 0 0,1 0 16,-1 0-16,22 0 0,-1 0 0,22 0 15,-1 0-15,1 0 0,21 0 0,21 0 16,-21 0-16,21 0 0,0 0 16,21 0-16,-21 0 0,0 0 0,21 0 15,0 0-15,-21 0 0,21 0 16,1 0-16,-22 0 0,21 0 0,-21 0 15,21 0-15,-21 0 0,0 0 16,-21 0-16,0 0 0,-1 0 16,-20 0-16,0 0 0,-22 0 0,1 0 15,-1 0-15,-20 0 0,-1 0 16,-21-21-16,21 21 0,-20 0 0,-1 0 16,21 0-16,-21 0 0,0 0 0,1 0 15,-1 0-15,-21-21 16</inkml:trace>
  <inkml:trace contextRef="#ctx0" brushRef="#br0" timeOffset="29949.58">1270 3090 0,'0'0'0,"0"-21"0,0 0 16,0 0-16,0 0 16,0 42 30,0 0-30,0 0-16,0 22 0,0-1 0,0 0 16,0 1-16,0-1 0,0 0 15,0 22-15,0-22 0,0 22 16,-21-22-16,21 0 0,0 1 0,0-1 16,0 0-16,0-21 0,0 22 15,0-22-15,0 0 0,0 0 16,0 0-16,0 1 0,0-1 15,0 0-15,-21-42 47,21 0-47,0-1 0,0 1 16,0 0-16,0 0 16</inkml:trace>
  <inkml:trace contextRef="#ctx0" brushRef="#br0" timeOffset="30686.58">1693 3450 0,'0'21'31,"0"1"-15,-21-22-16,21 21 0,0 0 16,0 0-16,0 0 15,0 0 1,21-21 15,0 0-31,1-21 16,-1 21-16,-21-21 15,0 0-15,0 0 0,0 0 16,0-1-16,0 1 16,-21 21 15,21 21-16,-22-21-15,22 22 16,0-1 0</inkml:trace>
  <inkml:trace contextRef="#ctx0" brushRef="#br0" timeOffset="36652.64">2900 3027 0,'0'-21'62,"0"0"-46,0-1-16,0 1 15,0 0 1,0 0-16,0 0 16,0 0-1,0 42 17,0 0-32,0 0 15,0 0-15,-21 22 0,21-22 16,0 42-16,0-20 0,0 20 0,0-21 15,-22 22-15,22-1 0,0 1 16,0-22-16,0 22 0,0-22 0,-21 0 16,21 1-16,0-1 15,-21 0-15,21-20 0,0-1 0,0 21 16,0-21-16,0 0 16,0 1-16,-21-22 31,21-22-16,0 1-15,-21 0 16,21-21-16,0 21 0,0-1 16</inkml:trace>
  <inkml:trace contextRef="#ctx0" brushRef="#br0" timeOffset="37052.42">2603 3112 0,'0'0'0,"-21"0"0,21-43 16,-21 43-1,21-21-15,0 0 0,0 0 0,0 0 0,0-1 16,21 1-16,0 0 16,22 0-16,-22 0 0,21 0 0,1-1 15,-1 1-15,21 0 0,-20 0 16,20 0-16,-20 21 0,-1 0 0,21 0 15,-20 0-15,-1 0 16,0 21-16,1 21 0,-22 1 0,0-1 16,-21 0-16,0 1 0,-21 20 15,0 1-15,0-22 0,-22 21 0,1 1 16,-22-22-16,22 22 0,0-22 16,21-21-16,-22 22 0,1-22 0,21 0 15,0 0-15,21 0 16,-22-21-16,22-21 31,22 21-31,-1-21 16,0 0-16,-21 0 15,21 21-15,0 0 0</inkml:trace>
  <inkml:trace contextRef="#ctx0" brushRef="#br0" timeOffset="37463.73">3323 3683 0,'0'0'0,"0"21"16,21-21 0,0 0-16,1 0 15,-1 0-15,0 0 0,-21-21 16,21 21-16,0-21 0,0 0 15,1 0-15,-1-1 0,0 1 0,0 0 16,0 0-16,-21 0 0,0 0 16,0-1-16,0 1 0,0 0 15,-21 21-15,0 0 16,0 0-16,0 21 0,-22-21 16,22 21-16,0 1 0,0-1 15,0 0-15,-1 0 0,22 21 0,0-20 16,-21-1-16,21 0 15,0 0-15,-21 0 0,21 0 0,0 1 16,0-1-16,0 0 16,21 0-16,0-21 0,1 0 0,-1 21 15,0-21-15,0 0 0,21 0 16,-20 0-16,20 0 0,-21 0 0,21-21 16,1 0-16,-22 21 0,21-21 15</inkml:trace>
  <inkml:trace contextRef="#ctx0" brushRef="#br0" timeOffset="37928.57">4043 3344 0,'0'-21'16,"-21"21"0,-1 0-16,22 21 15,-21 1-15,21-1 0,-21 0 0,21 0 16,-21 21-16,0-20 0,21 20 15,-21-21-15,21 21 0,0-20 0,0 20 16,0-21-16,0 21 0,0-20 16,0-1-16,0 0 0,0 0 0,0 0 15,0 0-15,21-21 0,0 0 16,0 0-16,0 0 0,0 0 16,1 0-16,-1 0 0,0 0 15,21-21-15,-21 0 0,1 0 16,-1 0-16,0 0 0,0-1 0,0-20 15,0 21-15,-21-21 0,0 20 16,0-20-16,0 21 0,0-21 0,0 20 16,0-20-16,-21 21 0,0 0 15,0 21-15,0-21 0,0-1 0,-1 22 16,1 0-16,-21 0 0,21 0 0,0 0 16,-1 0-16,1 22 15,21-1-15,-21-21 0,21 21 0,-21 0 16,21 0-16,0 0 15,0 1-15,0-1 0,0 0 16,0 0-16,0 0 16,0 0-16,0 1 15,21-22-15</inkml:trace>
  <inkml:trace contextRef="#ctx0" brushRef="#br0" timeOffset="40519.97">4403 3768 0,'0'21'16,"-22"-21"-16,44 0 93,-22-21-93,21 0 0,0 21 16,-21-22-16,21 1 0,0 0 16,0 0-16,-21-21 0,22 20 15,-1-20-15,0 0 0,0-1 16,0 22-16,0-21 0,-21 21 0,22 0 16,-22-1-16,0 1 0,-22 21 31,1 0-31,0 0 0,0 21 0,0 1 15,0-1-15,-1-21 0,1 21 16,0 0-16,21 0 0,-21-21 16,42 0-1,0 0 1,0 0-16,22 0 0,-22 0 16,0 0-16,0 0 0,0 0 15,22 0-15,-22-21 0,0 21 16,0 0-16,0 0 0,1-21 0,-1 21 15,0 0-15,0 0 0,-21 21 32,0 0-32,-21 0 15,0 1-15,0-1 0,21 0 16,-22 0-16,1 0 0,21 22 0,0-22 16,0 0-16,-21 0 0,21 0 15,0 0-15,0 1 0,0-1 16,21-21-1,0 21-15,1-21 16,-1 0-16,0 0 0,0 0 16,0 0-16,0 0 15,1-21-15,-22 0 16,21 21-16,-21-22 31,0 1 0,0 0-15</inkml:trace>
  <inkml:trace contextRef="#ctx0" brushRef="#br0" timeOffset="41772.35">4064 3789 0,'-21'0'15,"21"-21"32,0 0-47,0-1 16,0 1-16,0 0 0,21 0 15,0 0-15,-21-22 16,21 22-16,-21-21 0,0 0 0,21 20 16,-21-20-16,22 0 0,-22 21 15,0-1-15,0 1 0,0 0 0,0 0 16,-22 21 0,1 0-16,0 0 0,0 0 0,0 21 15,0 0-15,21 0 0,-22-21 16,1 22-16,21-1 0,-21 0 0,21 0 15,0 0-15,0 0 16,21 1-16,0-22 0,1 0 16,-1 0-16,0 21 0,0-21 0,0 0 15,0 0-15,1 21 16,-1-21-16,0 0 0,0 21 0,0-21 16,0 0-16,1 21 0,-22 0 15,0 1-15,0-1 16,0 0-16,0 0 0,0 0 15,0 0-15,0 1 0,0-1 16,0 0-16,0 0 16,0 0-16,21 0 0,0-21 15,0 0-15,0 0 16,0 0-16,1 0 0,-1 0 16,21 0-16,-21 0 0,0-21 0,22 0 15,-1 0-15,-21 0 16,22 0-16,-22-1 0,21 1 0,-21 0 15,0 0-15,1 0 0,-1 0 16,0-1-16,-21 1 0,0 0 0</inkml:trace>
  <inkml:trace contextRef="#ctx0" brushRef="#br0" timeOffset="41969.23">4868 3450 0,'0'21'31,"0"1"-15,0-1-16,0 0 15,0 0-15,0 0 0,0 0 16,0 1-16,0-1 0,0 0 16,0 0-16,0 0 15,21-21 1,1 0 0</inkml:trace>
  <inkml:trace contextRef="#ctx0" brushRef="#br0" timeOffset="42256.09">5186 3281 0,'0'21'16,"0"0"-16,0 0 15,0 1-15,0-1 0,0 0 16,-21 21-16,21-21 0,0 22 0,-22-22 16,22 0-16,0 21 0,0-20 15,0-1-15,0 0 0,0 0 0,0 0 16,0 0-16,0-42 62,0 0-62,22-21 0,-1 21 0</inkml:trace>
  <inkml:trace contextRef="#ctx0" brushRef="#br0" timeOffset="42607.89">5313 3069 0,'0'0'0,"-64"0"15,43 0-15,0 0 0,21 21 16,-21-21-16,0 22 0,21-1 15,-22 0-15,22 0 0,0 0 16,0 0-16,0 1 0,0-1 16,0 0-16,22-21 15,-1 0-15,0 0 0,0 0 16,0 0-16,0-21 0,1 21 16,-22-21-16,21-1 0,-21 1 0,0 0 15,0 0-15,0 0 0,0 0 16,0-1-16,-21 22 0,-1 0 15,1 0-15,0 0 0,0 0 16,0 0-16,0 0 0,-1 22 0,22-1 16,0 21-16,-21-21 0,21 0 15,0 22-15,0-22 0,0 21 16,0-21-16,0 22 0,0-22 0,0 0 16,21 0-16,-21 22 0,22-43 15,-1 21-15,0 0 0,0-21 0,0 0 16,0 21-16</inkml:trace>
  <inkml:trace contextRef="#ctx0" brushRef="#br0" timeOffset="43200.55">5588 3493 0,'0'0'0,"0"-22"0,0 1 16,-21 21 30,0 0-30,21 21-16,0 1 16,-22-1-1,22 0 1,0 0 0,-21-21-16,21 21 31,0-42 16,0 0-47,0 0 15,0 0 32,0-1-31,0 1 15</inkml:trace>
  <inkml:trace contextRef="#ctx0" brushRef="#br0" timeOffset="43839.71">5419 3323 0,'0'0'0,"21"0"15,-21-21-15,-21 21 31,-1 21-15,1 0-16,0 1 0,21-1 16,0 0-16,-21 0 0,21 0 15,-21 22-15,0-22 0,21 0 16,0 21-16,0-21 0,0 1 16,0-1-16,0 0 0,0 0 0,0 0 15,21-21 1,0 0-16,0 0 15,0 0-15,0 0 0,1 0 0,-1-21 16,0 21-16,0-21 0,0 0 16,22 0-16,-22-1 0,-21 1 0,21-21 15,-21 21-15,21-22 0,-21 1 0,0 0 16,0-1-16,0 1 0,-21 21 16,0-21-16,0 20 0,-1 1 15,-20 0-15,21 21 0,0 0 16,-22 0-16,22 0 0,0 0 0,-21 0 15,21 21-15,-1 0 0,-20 22 16,21-22-16,0 0 0,21 21 0,0-20 16,0 20-16,0-21 0,0 0 15,0 0-15,0 1 0,21-1 0,0 0 16,0 0-16,0 0 0,1-21 0,-1 0 16,21 21-16,-21-21 0,22 0 15</inkml:trace>
  <inkml:trace contextRef="#ctx0" brushRef="#br0" timeOffset="45240.11">5736 3662 0,'0'0'0,"-21"0"15,0 0-15,21-21 16,0 0 0,21-1-16,0 1 15,0 0-15,-21 0 0,21 0 0,22 0 16,-22-22-16,0 22 0,0 0 15,0 0-15,1 0 0,-1 21 0,-21-22 16,-21 22 15,-1 0-31,1 22 0,-21-22 16,21 21-16,0-21 0,21 21 16,0 0-16,-22-21 0,22 21 0,0 0 15,0 1-15,0-1 16,22 0-16,-22 0 15,21 0-15,0 0 0,-21 1 16,21-1-16,-21 0 16,0 0-16,21 0 0,0-21 15,-21 21 1,22-21-16,-1 0 0,0 0 16,0 0-16,0 0 0,-21-21 15,21 21-15,1-21 0,-1 0 16,0 0-16,0 0 0,0-1 0,0 1 15,1 0-15,-1 0 0,-21 0 16,0-22-16,21 22 0,-21 0 0,21 0 16,-21 0-16,0 0 15,0 42 1,0 0 0,0 0-16,0 0 0,0 0 15,-21 1-15,21-1 0,-21 21 0,21-21 16,0 0-16,0 1 0,0-1 15,0 0-15,0 0 0,0 0 16,21 0-16,0-21 0,0 0 16,0 0-16,22 0 15,-22 0-15,21 0 0,-21-21 0,22 21 16,-1-21-16,0 0 0,-20-21 16,20 20-16,0-20 0,-21-21 0,22 20 15,-22-20-15,0-1 0,0 1 0,0-1 16,1 1-16,-1-1 0,-21 1 15,21-1-15,-21 22 0,0-22 0,0 22 16,0 0-16,0 21 0,0-22 16,0 22-16,0 0 0,-21 21 15,0 0 1,21 21-16,0 0 0,-22 0 16,22 22-16,-21-22 0,21 21 15,-21 22-15,21-22 0,0 0 0,0 22 16,0-1-16,-21 1 0,21-1 0,-21 1 15,21-1-15,0 1 0,0-22 16,0 22-16,0-22 0,0 0 0,0 1 16,0-22-16,21 0 0,0 21 15,0-42-15,0 22 0,1-1 0,20-21 16,-21 0-16,21 0 0,1 0 0,-22 0 16,21-21-16,1-1 0,-22 22 15,21-21-15,0-21 0,-20 21 16,-1 0-16,0-22 0,0 22 15,0-21-15,0 21 0,22-22 16,-43 1-16,0 63 31,0 0-15,0 0-16,0 1 0,0-1 16,-21 0-16,21 0 0,0 0 0,0 0 15,0 1-15,0-1 0,0 0 0,21-21 16,-21 21-16,42-21 15,-21 0-15,0 0 0,1 0 0,20 0 16,-21 0-16,21 0 0,-20-21 0,20 21 16,-21-21-16,21 0 0,-20-1 15,-1 1-15,0-21 0,-21 21 0,21-22 16,0 22-16,-21 0 0,0-21 16,0 21-16,0-1 0,21 22 0,-21-21 15,0 42 16,0 1-31,0-1 0,-21 21 0,21-21 16,-21 22-16,0-1 0,0 0 16,0 1-16,21 20 0,-22-21 0,1 22 15,21-22-15,-21 22 0,21 20 16,0-20-16,0-1 0,-21 22 16,21 0-16,0-22 0,0 1 0,-21 20 15,21-20-15,0 21 0,0-22 0,0 22 16,0-22-16,0 1 0,0-1 15,0-20-15,0 20 0,0-21 0,0 1 16,0-22-16,0 21 0,0-21 0,0 1 16,-21-22-1,-1-22 1,22 1-16,0-21 0,0 21 16,0 0-16,0-22 0,0 1 0,0 0 15,0-1-15,22-20 16,-1 20-16,-21-20 0,21-1 0</inkml:trace>
  <inkml:trace contextRef="#ctx0" brushRef="#br0" timeOffset="45483.98">6816 3260 0,'0'-21'0,"0"-1"16,21 22-16,0-21 16,21 0-16,1 21 0,-22-21 0,21 21 15,0-21-15,22 21 0,-22-21 16,1 21-16,-22 0 0,21-22 0,-21 22 16,0-21-16,1 21 0,-22-21 15,-22 21 1</inkml:trace>
  <inkml:trace contextRef="#ctx0" brushRef="#br0" timeOffset="45779.81">6329 2921 0,'0'0'0,"-21"21"0,-1 22 16,1-43-1,0 21-15,21 0 16,21-21 0,0 0-16,1 0 15,-1 0-15,0-21 0,-21 0 16,21 21 0,-21-22-16,0 1 0,21 21 46,0 0-30,1 0-16,-1 0 0,0 0 0,0 21 16,0-21-16</inkml:trace>
  <inkml:trace contextRef="#ctx0" brushRef="#br0" timeOffset="46407.96">8911 3450 0,'0'0'16,"0"-21"-16,-21 0 0,0 21 16,0 0-16,-1 0 0,1 0 0,0 0 15,0 0-15,0 0 0,0 0 16,-1 0-16,1 0 0,0 0 16,63 0 15,-20 0-31,20 21 0,21-21 0,1 0 15,-1 0-15,22 0 0,0 21 16,-1-21-16,1 0 0,21 0 0,0 0 16,0 0-16,-1 0 0,1 0 0,0 0 15,-21 0-15,-1 0 0,1 0 16,-21 0-16,-1 0 0,-21 0 0,1 0 16,-22 0-16,0 0 0,0 0 15,-42 0 1,0 0-16,0 0 0,-22 0 15,1 0-15,21-21 16,-43 21-16,22 0 0,0 0 0,-22 0 16,22 0-16,-22 0 0</inkml:trace>
  <inkml:trace contextRef="#ctx0" brushRef="#br0" timeOffset="46735.93">8975 3493 0,'0'0'15,"-22"0"-15,1 21 0,0-21 0,0 0 16,0 0-16,0 21 0,-1-21 0,1 0 16,0 0-16,42 0 31,0 0-31,22 0 0,-22 0 0,42 0 16,-20 0-16,20 0 0,1 0 15,20 0-15,-20 0 0,-1 0 0,22 0 16,-21 0-16,20 0 0,-20 0 0,20 0 15,-20-21-15,-1 21 0,1 0 16,-1 0-16,1 0 0,-22 0 0,1 0 16,-22 0-16,21-21 0,-21 21 15,-42 0 1,0 0-16,0 0 16,-22-22-16,22 22 0,-21 0 15,21 0-15,0-21 0,-22 21 16,22-21-16,0 21 0</inkml:trace>
  <inkml:trace contextRef="#ctx0" brushRef="#br0" timeOffset="47176.68">9842 3090 0,'0'22'15,"0"-1"1,0 0-16,0 0 0,0 0 0,22 0 16,-1 1-16,0-1 0,21 0 0,1 0 15,-1 0-15,0-21 0,22 21 16,-22 1-16,22-22 0,-22 0 0,21 0 16,-20 0-16,-1 0 0,0 0 15,-20 0-15,20 0 0,-21 0 0,0 0 16,0 0-16,1-22 0,-44 22 31,-20 0-31,21 22 0,-21-22 16,-1 21-16,-20 0 15,20 21-15,1-21 0,-21 22 0,20-1 16,1-21-16,0 22 0,-1-22 0,1 21 16,21-21-16,0 0 0,-1 1 15,1-1-15,0 0 0,0 0 16,21 0-1</inkml:trace>
  <inkml:trace contextRef="#ctx0" brushRef="#br0" timeOffset="49984.32">11726 2900 0,'0'0'0,"0"-21"0,0 0 0,21-1 15,1 1-15,-22 0 0,0 0 16,-22 42 15,1-21-31,0 21 16,0 0-16,0 22 0,0-22 15,-1 21-15,1 1 0,0-1 0,0 0 16,0 1-16,21 20 0,-21 1 16,-1-22-16,1 64 15,21-64-15,0 22 0,0-43 0,0 21 16,0 0-16,21-20 0,1 20 15,-1-21-15,0 0 0,0-21 0,21 21 16,-20-21-16,20 22 0,0-22 0,-21 0 16,22 0-16,-1 0 0,0-22 15,1 1-15,-1 0 0,0 0 0,1 0 16,-1-22-16,0 1 0,-20 0 16,20-1-16,-21-20 0,0-1 0,0 22 15,1-21-15,-22-1 0,0 1 16,0-1-16,0 22 0,0-22 15,-22 22-15,-20 0 0,0 20 0,-1-20 16,1 21-16,-21 21 0,20-21 16,-20 21-16,-1 0 0,22 21 0,0 0 15,-1 0-15,1 0 0,0 22 16,20-1-16,-20 0 0,21-20 0,0 20 16,21 0-16,-21 1 0,-1-1 0,22 0 15,0 1-15,-21-22 0,21 21 16,-21-21-16</inkml:trace>
  <inkml:trace contextRef="#ctx0" brushRef="#br0" timeOffset="50964.65">1228 5292 0,'0'0'0,"0"-43"15,0 22 1,0 0 0,0 0-16,-22 0 15,22 0-15,0-1 0,0 1 16,0 0-1,22 21-15,-1 0 0,0 0 16,21 21-16,-21 0 0,1 22 16,-1-1-16,0 0 0,0 1 15,-21-1-15,0 0 0,0 22 0,-21-1 16,0 1-16,-22-22 0,1 22 16,0-1-16,-1-20 0,1-1 0,-21 0 15,20 1-15,1-1 16,0-21-16,-1 0 0,1 0 0,0-21 15,-1 0-15,22 0 0,-21 0 16,-1 0-16,22 0 0,-21-21 16,21 0-16,0-21 0,-1 21 0,1-22 15,21 1-15,0 0 0,0 20 16,0-20-16,0 0 0,43 21 16,-22-1-16,0 1 0,21 0 0,1 21 15,-22 0-15,21 0 0,0 21 16,-20 0-16,20 22 0,0-22 15,-21 0-15,22 21 0,-22-20 16,0 20-16,0-21 0,0 21 0,-21-20 16,22-1-16,-1 0 0,-21 0 15,21 0-15,-21 0 0,21-21 16,0 0-16,0 0 0,1 0 0,-1 0 16,0 0-16,0 0 0,0-21 15</inkml:trace>
  <inkml:trace contextRef="#ctx0" brushRef="#br0" timeOffset="51113.56">1630 5609 0,'0'0'0,"0"-21"15,0 0 1,21 21 15,0 0-31,0 0 16,0-21-16,1 21 0</inkml:trace>
  <inkml:trace contextRef="#ctx0" brushRef="#br0" timeOffset="55904.83">2476 5376 0,'0'0'16,"22"0"-16,20 0 0,-21-21 0,0 0 0,0 0 15,1 21-15,-1-21 0,21 0 16,-21-1-16,0 1 0,22 0 0,-22-21 16,0 21-16,0-1 0,0-20 15,1 21-15,-1-21 0,0-1 0,-21 22 16,0-21-16,0-1 0,0 22 16,0-21-16,0 21 0,0 0 0,0-1 15,0 1 1,0 42-16,-21 1 15,21-1-15,0 21 16,-21 0-16,21 22 0,0-1 0,0 1 16,0-22-16,0 22 0,0-1 15,0 1-15,0-1 0,0 1 0,0-1 16,0-20-16,0 20 0,0-21 16,0 1-16,0-1 0,0 0 0,0 1 15,0-1-15,0-21 0,0 22 0,0-22 16,-22 0-16,1-21 0,21 21 15,-21-21-15,0 21 0,0-21 0,0 0 16,-22 0-16,22-21 0,-21 0 16,21 0-16,-22 0 0,22-22 0,-21 22 15,-1 0-15,22-21 16,-21 20-16,21 1 0,0 0 0,-1 0 16,1 21-16,21 21 31,0 0-31,0 0 15,21 1-15,1-1 0,-1 0 0,0 0 16,21 0-16,1 0 0,-22 1 16,21-1-16,0 0 0,1-21 0,-1 0 15,0 0-15,1 0 0,-1 0 16,0 0-16,1 0 0,-22 0 0,21-21 16,1 0-16,-22-1 0,21 1 15,-21 0-15,0 0 0,22-21 16,-43 20-16,21-20 0,-21 21 15,21-21-15,-21 20 0,0 1 0,0-21 16,21 21-16,-21 0 16,0 42-1,0 0 1,0 0-16,-21 0 0,21 22 16,-21-22-16,21 0 0,-21 21 0,21-21 15,0 1-15,0 20 0,0-21 16,-21 0-16,21 0 0,0 1 15,-22-1-15,22-42 47,0-1-47,0 1 0,0 0 0,22 0 16,-1 0-16,-21-22 0,21 22 16,0 0-16,0-21 0,-21 21 0,21-1 15,1 1-15,-22 0 16,21 21-16,0 0 0,0 0 15,-21 21-15,0 0 16,0 1-16,21-1 0,-21 0 16,0 0-16,0 0 0,0 0 15,0 22-15,21-22 0,-21 0 0,22 0 16,-22 0-16,21 1 0,0-22 16,-21 21-16,21 0 0,0-21 15,0 0-15,1 0 0,20 0 0,-21 0 16,21 0-16,-20 0 0,-1-21 15,21 21-15,-21-21 0,0-1 0,22 1 16,-22-21-16,0 21 0,-21 0 0,0-22 16,21 22-16,-21-21 0,0 21 15,0-1-15,0 1 0,0 0 0,0 0 16,0 0-16,0 0 16,0 42 77,-21-21-77,0 0 281,0 0-297,0 21 15,21 0-15,-22 0 16,1-21-16,21 21 0,-21 1 16,21-1-16,0 0 0,0 0 0,0 0 15,0 0-15,0 1 0,0-1 0,0 0 16,0 0-16,0 0 0,0 0 16,21 1-16,0-22 15,1 0-15,-1 0 0,0 0 16,0 0-16,0 0 0,22 0 0,-22 0 15,0 0-15,0 0 0,0 0 0,22-22 16,-22 1-16,0 0 0,0 0 16,0 0-16,0 0 0,-21-22 0,0 22 15,0-21-15,0 21 0,0-22 16,0 1-16,0 21 0,0-22 0,-21 22 16,0-21-16,0 21 0,0 0 15,0 21-15,-1 0 0,1-22 0,-21 22 16,21 0-16,0 0 0,-22 22 15,22-22-15,0 21 0,0 0 16,0 0-16,-1 21 0,22-20 0,-21-1 16,21 21-16,0-21 0,0 22 15,0-22-15,21 0 0,1 21 0,-1-21 16,0 1-16,42 20 16,-41-42-16,-1 0 0,0 0 15,21 0-15,-21 0 0,1 0 0,-1 0 16,0-21-16,0 0 0,0-1 15,0 1-15,1 0 0,-1 0 0,0-21 16,0 20-16,0-20 0,-21 21 16,21 0-16,1 0 0,-1-22 0,0 22 15,-21 0 1,21 21-16,-21 21 31,0 0-31,0 0 0,0 1 16,0-1-16,0 0 0,0 0 0,0 21 15,0-20-15,0-1 0,0 0 16,0 0-16,0 0 0,0 0 0,21 1 16,-21-1-16,21-21 0,1 21 15,-1-21-15,0 0 0,0 0 16,0 0-16,0 0 0,1 0 0,-1 0 16,0-21-16,0 0 0,0-1 15,0 1-15,1 0 0,-1-21 16,0 21-16,42-64 15,-41 43-15,-22 20 0,21 1 16,0 0-16,0 0 0,-21 0 16,0 42 15,0 0-31,0 0 16,-21 0-16,21 1 0,0-1 0,0 21 15,-21-21-15,21 22 0,0-22 0,0 0 16,0 0-16,0 21 0,0-20 15,0-1-15,0 0 0,21 0 16,-21 0-16,21-21 0,0 0 16,0 0-16,22 0 0,-22 0 15,0 0-15,0 0 0,22-21 0,-22 0 16,0 0-16,0 0 0,0-1 16,0 1-16,1-21 0,-1 21 0,0-22 15,0 22-15,0 0 0,0-21 16,-21 21-16,0-1 0,22 22 0,-22-21 15,-22 42 17,22 1-17,-21-1-15,21 0 16,0 0-16,0 21 0,-21-20 0,21-1 16,0 0-16,0 0 0,0 0 0,0 0 15,0 1-15,0-1 0,0 0 16,21-21-16,-21 21 0,21-21 0,1 0 15,-1 0-15,0 0 0,0 0 16,21 0-16,-20 0 0,20 0 0,-21-21 16,0 0-16,22 21 0,-22-21 0,0-1 15,21 1-15,-42-21 0,21 21 16,-21-22-16,22 22 0,-22-21 0,0 0 16,0 20-16,0-20 0,-22 21 15,1 0-15,0 0 0,0-1 16,-21 1-16,20 21 0,1 0 0,-21 0 15,21 0-15,-22 0 0,22 0 16,-21 21-16,21 1 0,0-1 0,-1 0 16,1 0-16,0 21 0,21-20 15,0 20-15,0-21 0,0 21 0,0 1 16,0-22-16,21 0 0,0 21 0,1-20 16,-1-1-16,0 0 0,0-21 15,21 21-15,-20-21 0,20 0 0,0 0 16,-21 0-16,22 0 0,-1 0 15,0-21-15,-20 0 0,20 0 16,0-1-16,-21 1 0,22 0 0,-22-21 16,0-1-16,0 22 0,22-21 15,-22 0-15,0 20 0,0-20 0,0 21 16,-21 0-16,21 0 0,1-1 0,-1 22 16,-21 22-1,0-1 1,0 0-16,0 0 15,0 0-15,0 0 16,21-21 0,0 0-1,-21-21 1,0 0 0,0 0-16,0 0 15,0 0-15,0-1 0,0 1 16,0 0-16,-21 21 15,0 0 1,0 21 0,-1 0-16,1 1 0,21-1 15,-21 0-15,21 0 0,0 21 16,-21-20-16,21 20 0,0-21 0,0 21 16,0 1-16,0-22 0,0 21 15,21-21-15,0 1 0,0-1 0,1 0 16,20 0-16,0 0 0,-21-21 15,22 0-15,20 21 0,-20-21 16,-1 0-16,21 0 0,-20 0 0,20-21 16,-20 21-16,20-21 0,-21 0 0,1 0 15,-1-22-15,0 22 16,1-21-16,-22 0 0,0 20 0,0-20 0,-21 0 16,0-1-16,0 22 0,0 0 15,0 0-15,-21 0 0,0 0 0,0-1 16,0 22-16,-1 0 0,1 0 15,-21 0-15,21 0 0,-22 22 16,22-1-16,0 0 0,-21 0 0,21 0 16,21 22-16,-22-22 0,22 0 0,0 21 15,0-21-15,0 1 0,0-1 16,0 0-16,0 0 0,0 0 0,22 0 16,-1-21-16,0 0 15,0 0-15,0 0 0,0 0 16,1 0-16,-1-21 0,0 0 0,0 0 15,0 0-15,0 0 0,1-22 16,-1 22-16,-21-21 0,0 21 16,21-1-16,-21 1 0,0 0 0,21 0 15,-21 0-15,0 42 32,0 0-32,0 0 0,0 0 15,0 1-15,0 20 0,0-21 0,0 0 16,0 22-16,0-22 0,0 0 0,0 0 15,21 0-15,0 0 0,1 1 16,-1-1-16,0 0 0,0-21 16,0 0-16,0 0 0,22 0 0,-22 0 0,21 0 15,-21 0-15,1-21 0,20 0 16,-21-1-16,0 1 0,0-21 16,1 0-16,-1-1 0,0 1 0,0 0 15,-21-22-15,0 1 0,21-1 16,-21 1-16,21-22 0,-21 21 0,0-20 15,0 20-15,0 1 0,0-1 16,0 22-16,0-22 0,0 43 0,0-21 16,0 21-16,0 0 0,-21 42 31,0 0-31,21 0 0,0 21 0,-21 1 16,21-1-16,-21 22 0,21-1 15,0 1-15,0-1 0,0 1 0,0-1 16,0 1-16,0-1 0,-21 1 0,21-1 15,0 1-15,0-22 0,0 0 16,0 1-16,0-1 0,0 0 16,0-21-16,0 1 0,21-1 0,0 0 15,0 0-15,0-21 0,0 0 16,1 0-16,-1 0 0,21-21 0,-21 0 16,0 0-16,22-1 0,-22 1 15,0-21-15,43-22 0,-43 43 16,0-21-16,-21 0 0,21 20 15,-21-20-15,21 21 0,-21 0 0,21 0 16,-21-1-16,0 44 16,0-1-1,0 0-15,0 0 16,-21 21-16,21-20 0,0-1 16,0 21-16,0-21 0,0 0 0,0 22 15,0-22-15,0 0 0,0 0 16,21-21-16,1 21 0,-1-21 0,0 0 15,0 0-15,0 0 0,0 0 0,1 0 16,-1 0-16,0 0 0,0-21 16,21 0-16,-20 0 0,-1 0 15,0-22-15,0 22 0,0 0 16,0-21-16,1 21 0,-22-1 0,0 1 16,21 0-16,-21 0 0,0 42 31,-21 0-31,21 0 15,0 1-15,-22-1 0,1 0 0,21 21 16,0-21-16,0 1 0,0-1 16,0 0-16,0 0 0,0 0 0,0 0 15,0 1-15,21-22 0,1 0 16,-1 0-16,0 0 0,0 0 16,0 0-16,0 0 0,1-22 15,-1 1-15,-21 0 0,0 0 16,0-21-16,0 20 0,0-20 0,0 21 15,0-21-15,0 20 0,-21 1 16,21 0-16,-22 0 0,1 0 16,0 21-16,0 0 0,0 0 0,0 0 15,42 0 17,0 0-32,0 0 15,0 0-15,22-21 0,-22 21 16,21 0-16,-21 0 0,22-22 0,-1 22 15,-21 0-15,0 0 0,22 0 0,-22 0 16,21 0-16,-21 0 16,0 0-16,1 0 0,-1 0 0,-21 22 0,21-1 15,-21 0-15,21 0 0,-21 0 16,21 0-16,-21 1 0,0-1 16,0 21-16,0-21 0,0 0 0,0 1 15,0 20-15,0-21 0,0 0 0,0 0 16,0 1-16,0-1 15,-21 0-15,0-21 0,21 21 16,-21-21-16,21-21 31,0 0-31,0 0 16,0-22-16,0 22 0,0-21 16,0-1-16,21 1 0,21 0 0,-21-1 15,1-20-15,20 21 0,0-1 0,-21 1 16,22 0-16,-1-1 15,0 22-15,1 0 0,-1 0 0,0 21 16,-20 0-16,20 0 0,-21 21 0,0 0 16,0 0-16,-21 0 0,0 22 15,0-22-15,0 21 0,0-21 0,0 22 16,0-22-16,0 21 0,0-21 0,0 22 16,0-22-16,-21 0 0,21 0 15,-21 0-15,0 1 0,21-1 16,-21-21-16,0 0 15,-1-21 1,22-1-16,-21 1 16,0-21-16</inkml:trace>
  <inkml:trace contextRef="#ctx0" brushRef="#br0" timeOffset="56059.74">8636 4868 0,'-64'0'16,"128"0"-16</inkml:trace>
  <inkml:trace contextRef="#ctx0" brushRef="#br0" timeOffset="56287.61">7302 4974 0,'0'0'0,"-63"21"0,-22-21 16,64 0-16,0 0 0,42 0 15,0 0 1,22 0-16,-22 0 0,21 0 15,0 0-15,1-21 0,20 21 0,-20 0 16,-1-21-16,21 21 0,-20-21 0,-1 21 16,-21 0-16,22 0 0</inkml:trace>
  <inkml:trace contextRef="#ctx0" brushRef="#br0" timeOffset="58483.89">10499 5080 0,'0'0'0,"0"-21"0,21 0 16,0 0-16,-21-1 0,0 1 0,21 0 16,-21 0-16,0-21 0,0 20 15,0-20-15,0 21 0,0-21 16,0 20-16,-21 1 0,0 0 0,0 0 15,-1 0-15,1 0 0,-21 21 16,0 0-16,-1 0 0,1 0 0,0 0 16,-1 0-16,1 21 0,-22 21 15,22-21-15,0 22 0,-1 20 0,1-21 16,0 22-16,-1-1 0,22 1 0,-21-1 16,21-20-16,-22 20 0,22 1 15,21-1-15,0-20 0,0 20 0,0 1 16,0-22-16,0 0 0,21 1 0,1-1 15,20-21-15,0 0 0,1 0 16,-1 1-16,21-1 0,1-21 16,-1 0-16,1 0 0,-22 0 0,22 0 15,-22 0-15,22-21 0,-22-1 16,0 1-16,-21 21 0,22-21 0,-22-21 16,0 21-16,0-1 0,0 1 15,1-21-15,-22 21 0,21 0 0,-21-1 16,0 1-16,0 0 0,0 0 0,0 0 15,-21 42 17,-1 0-32,22 0 15,-21 0-15,21 1 0,-21 20 16,21-21-16,-21 21 0,21-20 0,0-1 16,0 21-16,0-21 0,0 0 15,0 1-15,0-1 0,21-21 0,0 21 16,0-21-16,1 0 0,-1 0 0,0 0 15,21 0-15,-21-21 0,22 21 16,-22-21-16,21-1 0,1 1 0,-1 0 16,-21-21-16,21 21 0,-20-22 0,20 1 15,-42 21-15,21-22 0,-21 1 16,0 0-16,0 21 0,0-22 16,0 22-16,-21 0 0,0 0 0,0 0 15,-22 21-15,22 0 0,-21 0 16,21 0-16,-22 0 0,22 0 0,0 21 15,-21 0-15,20 0 0,-20 0 16,21 0-16,0 22 0,0-22 0,21 21 16,0 1-16,0-22 0,0 21 0,0-21 15,0 22-15,21-22 0,0 0 16,0 0-16,0 0 0,0 0 0,22 1 16,-22-22-16,21 0 0,1 0 15,-22 0-15,21 0 0,0 0 0,22-22 16,-22 1-16,1 0 0,-1 0 15,0 0-15,1 0 0,-22-1 16,21-20-16,-21 21 0,0-21 0,-21-1 16,0 22-16,22-21 0,-22 21 0,0-1 15,0 1-15,0 0 0,0 0 16,0 42 0,0 0-1,-22 0-15,22 1 0,0 20 16,0-21-16,-21 21 0,21-20 0,0 20 15,0-21-15,0 0 0,0 22 16,0-22-16,21 0 0,1 0 16,-1 0-16,0-21 0,21 0 15,-21 0-15,1 0 0,20 0 16,-21 0-16,21 0 0,-20 0 0,-1-21 16,21 0-16,-21 0 0,0 0 0,1-1 15,-1 1-15,0 0 0,0-21 16,0 21-16,-21-22 0,0 22 0,0-21 15,0 21-15,0-1 0,0 1 16,0 42 15,0 1-31,0-1 0,0 0 16,0 0-16,0 21 0,0-20 16,0-1-16,0 21 0,0-21 0,0 0 15,0 1-15,21-1 0,1 0 16,-1 0-16,0-21 0,0 0 0,0 21 15,0-21-15,22 0 0,-22 0 0,0 0 16,21-21-16,-20 21 0,20-21 16,-21 0-16,0 0 0,0-1 0,1 1 15,-1-21-15,0 21 0,-21 0 16,0-22-16,21 1 0,-21 21 0,0-22 16,0 22-16,21 0 0,-21 0 0,0 42 46,0 0-46,-21 0 0,0 1 0,21-1 16,-21 0-16,21 0 0,0 21 16,-21-20-16,21-1 0,-22 0 0,22 0 15,0 0-15,0 22 16,0-22-16,0-42 31,0-1-31,0 1 16,22 0-16,-1 0 0,0 0 15,0-22-15,0 22 0,0 0 0,1 0 16,-1 0-16,0 0 0,0-1 16,0 1-16,0 21 0,1 0 15,-1 21 1,-21 1-16,0-1 16,0 0-16,0 0 0,0 0 0,0 0 15,0 1-15,0-1 0,0 0 0,21 0 16,-21 0-16,21 0 0,0 1 15,0-1-15,1-21 0,-1 0 16,0 0-16,0 0 0,0 0 16,0 0-16,22 0 0,-22-21 0,0-1 15,0 1-15,0 0 0,1 0 0,-1 0 16,0-22-16,0 22 0,0-21 16,0 0-16,1-22 0,-1 22 15,-21-22-15,21 1 0,0-1 0,-21 1 16,21-1-16,-21 1 0,0-1 15,21 1-15,-21 20 0,22 1 0,-22 21 16,0-21-16,0 20 16,0 44-1,-22-22-15,1 42 0,0-21 0,0 21 16,0 1-16,21-1 0,-21 22 16,21-1-16,-22 1 0,22-1 0,0-21 15,0 22-15,0-1 0,-21-20 0,21 20 16,0-20-16,0-1 0,0 0 15,0 1-15,0-1 0,0-21 16,0 0-16,0 22 0,21-22 0,1 0 16,-1-21-16,0 0 15,0 0-15,0 0 0,0 0 0,1 0 16,-1 0-16,0-21 0,0 0 16,0 21-16,22-22 0,-22-20 0,0 21 15,0 0-15,0-22 0,0 1 0,1 0 16,-1 21-16</inkml:trace>
  <inkml:trace contextRef="#ctx0" brushRef="#br0" timeOffset="58695.77">12827 5122 0,'0'0'0,"-42"22"15,42-1-15,21-21 16,0 0-16,0 0 0,0 0 15,22 0-15,-1 0 0,0 0 0,1 0 16,-1 0-16,0 0 0,22 0 0,-22 0 16,0 0-16,1 0 0,-22-21 15,0 21-15,0-22 0,0 22 0,1-21 16,-1 0-16,0 21 0,0-21 0</inkml:trace>
  <inkml:trace contextRef="#ctx0" brushRef="#br0" timeOffset="59378.38">14139 5101 0,'21'0'31,"1"0"-31,-1 0 15,21 0-15,0 0 0,1 0 16,-1 0-16,0-21 0,22 21 16,-1 0-16,-20 0 0,20 0 0,-20 0 15,20 0-15,-21-21 0,1 21 16,-1 0-16,0 0 0,1 0 0,-22 0 16,0-21-16,21 21 0,-20 0 0,-1 0 15,-21-21 1,21 21-16,-21-22 15,-21 1 1,0 0-16,-1 21 0,-20-21 16,21 21-16,-21-21 0,-1 21 15,22-21-15,-21-1 0,-1 22 16,22-21-16,0 21 0,0-21 0,0 21 16,21-21-16,21 21 46,0 0-46,0 0 16,0 21-16,1-21 0,-1 21 16,0-21-16,0 21 0,0-21 0,0 0 15,22 22-15,-22-22 0,21 0 0,-21 0 16,1 0-16,20 0 0,-21 21 16,0-21-16,0 0 15,-21 21 1,0 0-16,-21 0 15,0 0-15,0 1 0,-21 20 0,20-21 16,-20 21-16,21 1 0,-21-1 16,-1 0-16,1-20 0,21 20 0,-22-21 15,1 21-15,21-20 0,0-1 0,0 0 16,-1 0-16,1 0 0,0 0 16,21-42 15,0 0-16</inkml:trace>
  <inkml:trace contextRef="#ctx0" brushRef="#br0" timeOffset="61176.43">16065 4995 0,'0'0'0,"-21"0"16,21 22-16,21-44 62,1 22-62,-22-21 0,21 0 16,-21 0-16,21 0 0,0 0 0,-21-1 15,21 1-15,0-21 0,1 21 16,-22-22-16,21 22 0,0 0 0,-21-21 16,0 21-16,21-1 0,-21 1 15,21 0-15,-21 0 16,0 42 15,0 0-31,0 0 0,0 22 16,0-22-16,0 21 0,0 1 15,0-1-15,-21 0 0,0 22 0,21-22 16,0 0-16,-21 1 0,0 20 16,21-20-16,-22-22 0,22 21 0,0 0 15,0-20-15,-21 20 0,21-21 0,0 0 16,0 0-16,0 1 0,-21-1 16,21 0-16,0 0 0,-21 0 15,21 0 1,-21-21-16,0 22 15,-1-22 1,1 0-16,0 0 16,0 0-16,0 0 0,0 0 0,-22 0 15,22 0-15,0 0 0,0 0 0,0 0 16,-1 0-16,1 0 0,0 0 16,0 0-1,42 0 1,0 0-1,0 0-15,1 0 0,20 0 0,0 0 16,1 0-16,-1 0 0,0 0 16,1 0-16,-1 0 0,0 0 0,1 0 15,-22 0-15,21 0 0,0 0 16,-20 0-16,-1 0 0,0 0 16,0 0-16,0 0 0,-21-22 78,-21 22-63,0 0-15</inkml:trace>
  <inkml:trace contextRef="#ctx0" brushRef="#br0" timeOffset="72403.5">1079 7430 0,'0'0'0,"-21"0"0,21 21 0,-21 0 16,0-21-16,0 0 15,0 0 1,-1 0-16,22-21 15,0 0-15,0-1 16,0 1-16,0 0 16,0 0-16,0 0 0,0 0 0,0-1 15,22 22-15,-1-21 0,0 0 16,0 0-16,0 0 0,22 21 16,-22 0-16,0 0 0,21 0 0,-21 0 15,22 0-15,-22 21 0,0-21 16,0 21-16,0 0 0,1 0 0,-1 22 15,-21-22-15,0 0 0,0 21 16,0-20-16,-21 20 0,-22-21 0,22 21 16,-21-20-16,-1 20 0,1-21 15,0 0-15,21 0 0,-22 1 16,22-1-16,-21 0 0,21-21 16,-1 0-16,1 21 0,21-42 46,21 21-46,1-21 0,-1 21 16,21-21-16,-21 21 0,22-22 0,-1 22 16,0 0-16,1 0 0,-1 0 15,0 0-15,1 0 0,-22 0 0,21 0 16,0 0-16,-20 22 0,20-1 16,-21 0-16,-21 0 0,0 0 15,0 0-15,0 1 0,0-1 16,0 21-16,-21-21 0,-21 22 0,-1-22 15,1 21-15,0-21 0,-1 22 16,-20-22-16,20 21 0,-20-21 0,21 0 16,-22-21-16,22 22 0,-1-22 15,1 0-15,0 0 0,-1 0 16,1-22-16,21 1 0,0 0 0,0 0 16,-1 21-16,1-21 0,21 0 15,0-1-15,0 1 0,0 0 0,0 0 16,0 0-16,21 21 0,1-21 15,-1 21-15,21-22 0,-21 22 16,0-21-16,22 21 0,-1-21 16,0 21-16</inkml:trace>
  <inkml:trace contextRef="#ctx0" brushRef="#br0" timeOffset="72704.32">1863 7811 0,'0'0'0,"21"0"31,-21-22-15,0 1 15,-21 21 0,21 21-31,-22-21 0,1 0 0,21 22 16,-21-22-1,21 21-15</inkml:trace>
  <inkml:trace contextRef="#ctx0" brushRef="#br0" timeOffset="78080.27">3514 6795 0,'-22'0'15,"1"0"1,0 0-16,21 21 15,0 0-15,-21-21 0,21 21 16,-21 0-16,21 0 0,0 1 0,0-1 16,0 0-16,0 0 0,0 0 15,0 0-15,21-21 0,0 0 16,0 22-16,0-22 0,22 0 16,-22 0-16,21 0 0,1 0 0,-1-22 15,0 22-15,1-21 0,-22 0 16,21 21-16,0-21 0,-20 0 0,20 0 15,-21-1-15,-21 1 0,21 0 16,-21 0-16,0 0 0,0 0 16,0-1-16,0 1 0,-21 0 0,0 21 15,-43 0 1,22 0-16,21 21 0,-21 0 0,-1-21 0,1 22 16,0-1-16,-1 0 0,22 21 0,-21-21 15,21 1-15,-22 20 0,22-21 16,0 21-16,0-20 0,21 20 0,0 0 15,0-21-15,0 22 0,0-22 16,21 0-16,21 0 0,-21 0 0,22 1 16,-22-1-16,21-21 0,1 0 15,-1 21-15,0-21 0,1 0 16,-1 0-16,-21 0 0,0 0 0,0 0 16,1 0-16,-1 0 0,-21-21 15,-21 21 1,-1 0-16,-20 0 0,0 0 15,-22 0-15,22 21 0,-22-21 0,22 21 16,-21 0-16,20 0 0,-20 1 0,20-1 16,1 0-16,0 0 0,21 0 15,-1 22-15,1-22 0,21 0 0,0 21 16,0-21-16,21 1 0,1-1 16,-1 0-16,21 0 0,0 0 15,1 0-15,-1-21 0,22 0 0,-22 0 16,21 0-16,1 0 0,-1 0 15,1 0-15,-22 0 0,22-21 0,-1 0 16,-20 21-16,-1-21 0,0-21 0,1 20 16,-1 1-16,0 0 0,-21-21 15,1 21-15,-1-1 0,0-20 0,-21 21 16,0 0-16,0 0 0,0-1 16,0 1-16,-21 42 15,0 1 1,-1-1-16,22 0 0,-21 0 15,21 21-15,-21-20 0,0 20 16,21-21-16,-21 21 0,21-20 0,0-1 16,0 0-16,0 0 0,0 0 15,0 0-15,21-42 32,0 0-17,0 0-15,0 0 0,1 0 0,-1-1 16,0 1-16,0-21 0,0 21 15,0 0-15,1-22 0,-1 22 0,0 0 16,0 21-16,0 0 16,0 21-1,-21 0-15,22-21 0,-22 21 16,0 1-16,0-1 0,0 0 0,0 0 16,0 0-16,0 22 0,0-22 15,21 0-15,0 0 0,0 0 16,0-21-16,22 21 0,-22-21 15,0 0-15,21 0 0,1 0 16,-22 0-16,21 0 0,0 0 0,1-21 16,-22 0-16,21 21 0,1-21 0,-22 0 15,21 0-15,-21-22 0,0 22 16,1 0-16,-22-21 0,0 20 0,0-20 16,0 21-16,0-21 0,0 20 15,0 1-15,0 0 0,-22 0 16,1 21-16,0 0 0,0 0 0,-21 0 15,20 0-15,1 0 0,-21 21 0,21 0 16,0 0-16,-22 1 0,22-1 16,0 21-16,0-21 0,0 22 0,21-22 15,0 21-15,-22-21 0,22 22 0,0-22 16,0 0-16,0 0 0,0 0 16,22 0-16,-1-21 0,0 22 15,21-22-15,-21 0 0,1 0 0,20 0 16,-21-22-16,0 1 15,22 21-15,-22-21 0,21 0 0,-21-21 16,0 20-16,1 1 0,-1-21 0,0 21 16,-21-22-16,21 22 0,-21-21 15,0 21-15,0 0 0,0-1 0,-21 44 32,21-1-32,-21 0 15,21 0-15,0 0 0,-21 22 0,21-22 16,0 21-16,0-21 0,0 0 0,0 1 15,0-1-15,0 0 0,21 0 16,0 0-16,0-21 0,0 0 0,0 21 16,22-21-16,-22 0 0,21 0 15,1 0-15,-22-21 0,21 0 0,0 0 16,1 0-16,84-64 16</inkml:trace>
  <inkml:trace contextRef="#ctx0" brushRef="#br0" timeOffset="78555.73">5990 6900 0,'0'0'0,"0"-21"0,0 0 0,-21 21 16,0 21-16,0-21 15,21 43-15,-22-22 0,1 21 16,21-21-16,-21 43 0,0-22 16,21 22-16,-21-1 0,21-21 0,-21 22 15,-1-1-15,22-20 0,0 20 16,-21-20-16,21-1 0,-21 0 0,21-21 15,0 22-15,0-22 0,0 0 0,0 0 16,0-42 15,0 0-31,0 0 16,0 0-16,0-1 0,0-20 16,21 21-16,0-21 0,1 20 0,20-20 15,-21 21-15,21 0 0,-20-22 0,20 22 16,0 21-16,-21-21 15,1 21-15,20 0 0,-21 0 0,0 0 0,0 21 16,1 0-16,-1 1 0,-21-1 16,21 0-16,-21 21 0,0-21 0,0 1 15,0 20-15,-21-21 0,0 0 16,-22 0-16,22 1 0,0-1 0,-21 0 16,-1 0-16,22 0 0,-21-21 0,-1 0 15,22 21-15,-21-21 0,21 0 16,0 0-16,-1 0 0,1 0 0,0 0 15,21-21 1,21 0 0,0 0-16,1 21 0,-1-21 15,21 0-15,0-1 0,-20 1 0,20 0 16</inkml:trace>
  <inkml:trace contextRef="#ctx0" brushRef="#br0" timeOffset="79021.17">6604 6964 0,'0'-21'0,"0"42"0,0-63 0,0 20 16,0 1-16,0 42 31,0 1-31,-21 20 0,21-21 0,-21 21 16,-1 1-16,22 20 0,-21-20 16,21 20-16,-21-21 0,0 22 15,0-22-15,21 22 0,0-22 0,-21 0 16,21-20-16,0 20 0,0 0 0,0-21 15,0 1-15,0-1 0,0 0 16,21-21-16,0 21 0,0-21 0,0 0 16,0 0-16,22 0 0,-22 0 0,21 0 15,-21 0-15,22 0 0,-1-21 0,0 0 16,-20 0-16,20-1 0,0 1 16,1 0-16,-22 0 0,21-21 0,-21 20 15,22-62-15,-22 63 16,-21-22-16,0 22 0,0-21 15,0 21-15,0-1 0,-21 22 16,-1 0-16,1 0 0,0 0 0,0 0 16,0 22-16,0-1 0,-1 0 15,22 21-15,-21-21 0,21 22 0,-21-22 16,21 21-16,0-21 0,0 1 0,0 20 16,0-21-16,0 0 0,0 0 0,21 1 15,0-1-15,1-21 16,-1 0-16,0 0 0,0 0 0,0 0 15,22 0-15,-22 0 0,21 0 0,0 0 16,-20-21-16,20-1 0</inkml:trace>
  <inkml:trace contextRef="#ctx0" brushRef="#br0" timeOffset="79260.03">7916 7387 0,'0'21'16,"21"-21"0,1 0-16,-1 0 15,0 0-15,0 0 0,0 0 16,0 0-16,1 0 0,20 0 16,-21 0-16,0 0 0,0 0 0,1 0 15,-1 0-15,0 0 0,0 0 16,-42 0-1,0 0-15,0 22 16</inkml:trace>
  <inkml:trace contextRef="#ctx0" brushRef="#br0" timeOffset="79383.97">7980 7514 0,'0'0'15,"-43"21"-15,43 1 0,0-1 0,0 0 16,0 0 0,22 0-1,-1-21-15,0 0 0,21 0 16,-21 0-16,22 0 0,-22 0 0,21-21 15,-21 0-15,22 0 0,-1 21 0</inkml:trace>
  <inkml:trace contextRef="#ctx0" brushRef="#br0" timeOffset="79564.37">9250 7472 0,'0'0'0</inkml:trace>
  <inkml:trace contextRef="#ctx0" brushRef="#br0" timeOffset="80144.37">9292 7408 0,'21'0'0,"0"0"0,22-21 0,-22 0 16,21 21-16,1-21 0,-1 0 0,21-22 16,1 22-16,-22-21 0,22 21 15,-22-22-15,22 1 0,-22 0 0,0-1 16,1-20-16,-22 21 0,0-1 0,0-20 16,-21 20-16,0 1 0,0 0 15,0-1-15,-21 1 0,-21 21 16,20 0-16,1 0 0,-21 21 0,0 0 15,20 0-15,-20 21 0,0 0 16,21 21-16,-1 1 0,-20-1 0,21 0 16,0 22-16,0-1 0,-1 1 0,1 20 15,0 1-15,0 0 0,0-1 16,0 22-16,21-21 0,-22 0 0,22 20 16,-21-20-16,21 21 0,-21-21 0,21 20 15,0-20-15,-21 21 0,0-21 16,21-1-16,-21 1 0,-1 0 0,1-22 15,0 22-15,21-22 0,0-20 0,0 20 16,0-21-16,0-20 0,0-1 16,21 0-16,0-21 0,22 0 15,-1 0-15,0-21 0,1 0 0,20-22 16,1 1-16,-1 21 0,1-22 0,-1-20 16,1 21-16,-1-1 0,-20-20 15,-1 20-15,0-20 0,-21-1 0,1 1 16,-22-1-16,0 1 0,0-1 0,-22 1 15,-20-1-15,0 22 0,-1-21 16,1 20-16,-21 1 0,20 0 0,-20 20 16,20 1-16,-20 0 0,21 0 0,20 0 15,1 21-15,0 0 0,0 0 16,42-21 15,0 21-31,0 0 0,22 0 16,-22-22-16,21 22 0,1 0 15,-1-21-15,0 21 0,22-21 0,-22 0 16,22 0-16,-1 0 0</inkml:trace>
  <inkml:trace contextRef="#ctx0" brushRef="#br0" timeOffset="80596.11">10520 7176 0,'0'0'15,"0"-22"-15,0 1 0,-21 0 0,-1 21 16,1-21-16,0 21 0,0 0 0,0 0 15,0 0-15,-1 0 0,1 21 16,0 0-16,-21 0 0,21 22 0,-22-1 16,22 0-16,0 1 0,-21-1 0,20 0 15,1 1-15,0-1 0,0 0 16,21-20-16,0-1 0,0 21 0,0-21 16,0 0-16,21-21 0,0 0 15,0 0-15,1 0 0,-1 0 16,0-21-16,0 21 0,21-21 0,-20 0 15,-1-21-15,0 20 0,21-20 0,-21 0 16,1-1-16,20-20 16,-21 21-16,0-22 0,0 22 0,1-1 15,-1 22-15,0 0 0,-21 0 0,0 0 16,0 42 0,0 0-16,0 0 0,-21 22 15,0-22-15,-1 21 0,22 0 0,0 1 16,0-1-16,0 0 0,0-20 15,0 20-15,0-21 0,0 21 0,0-20 16,22-1-16,-1 0 0,0-21 0,0 21 16,0-21-16,0 0 0,22 0 15,-22 0-15,21 0 0,1 0 0,-1 0 16,0-21-16,1 0 0,-1-22 16,0 22-16,22-21 0,-22-22 0,0 22 15,1-21-15</inkml:trace>
  <inkml:trace contextRef="#ctx0" brushRef="#br0" timeOffset="80819.98">11409 6668 0,'0'0'0,"0"-43"0,21 1 0,-21 0 0,0 20 16,0 1-16,0 0 0,-21 21 15,0 21-15,-1 0 0,1 22 16,0-1-16,0 0 0,-21 1 16,20-1-16,1 22 0,0-22 0,0 21 15,0-20-15,0 20 0,-1 1 0,1-1 16,0-20-16,21 20 0,-21-21 15,21 22-15,-21-22 0,21 22 16,0-43-16,0 21 0,0-21 16,0 1-16,21-22 15,0 0-15,0 0 0,0 0 0,1-22 16,20 22-16,-21-21 0</inkml:trace>
  <inkml:trace contextRef="#ctx0" brushRef="#br0" timeOffset="81204.28">11747 7154 0,'22'-21'0,"-44"42"0,65-63 16,-43 21-16,21 0 0,0 0 15,-21-1 1,-21 22 0,-21 0-16,20 0 0,1 0 0,0 0 15,-21 0-15,21 22 0,-1-22 16,-20 21-16,21 0 0,0 0 0,21 0 15,0 0-15,0 1 0,0-1 0,0 0 16,0 0-16,0 0 16,21 0-16,0 1 0,0-1 0,0 0 15,1-21-15,20 21 0,-21 0 16,0 0-16,0 1 0,1-1 16,-22 0-16,0 0 0,0 0 15,0 0 1,-22-21-16,1 0 0,-21 0 15,21 0-15,-22 0 0,22 0 0,0 0 16,-21 0-16,21 0 0,-1 0 0,1 0 16,21-21-1,21 0 1,22 21-16,-22-21 0,21 21 16,-21 0-16</inkml:trace>
  <inkml:trace contextRef="#ctx0" brushRef="#br0" timeOffset="81552.11">12065 7408 0,'0'0'0,"21"0"0,0 0 15,0-21-15,1 21 0,-1-21 0,0 21 16,0-21-16,0 21 0,22-21 16,-22 0-16,21-1 0,0 1 0,-20-21 15,20 21-15,0 0 0,-21-22 0,1 22 16,-1 0-16,0 0 15,-21 0-15,0-1 0,-21 22 16,0 0-16,-22 0 0,1 0 16,0 22-16,-1-1 0,1 0 15,-22 0-15,22 21 0,0-20 0,21 20 16,-22-21-16,22 21 0,0-20 0,21 20 16,0-21-16,0 21 0,0-20 15,21-1-15,21 0 0,-20 0 0,20-21 16,0 21-16,1-21 0,20 0 0,-21 0 15,22 0-15,-1 0 0,-20 0 16,20 0-16,1 0 0,-22 0 0,0-21 16,1 0-16,-1 0 0,-21 0 0,22-1 15,-22 1-15</inkml:trace>
  <inkml:trace contextRef="#ctx0" brushRef="#br0" timeOffset="82471.75">825 9165 0,'0'0'0,"22"-21"16,20-21-16,-21 21 15,-21 42 1,0 0 0,-21 0-16,-21 21 0,20-20 0,-20 20 15,0 0-15,-1 1 0,1-1 16,0 0-16,-22 1 0,22-1 0,0 0 16,-1 1-16,1-22 15,21 21-15,0-21 0,21 0 16,21-21-16,0 0 15,21 0-15,1 0 0,-1 0 0,0-21 16,22 21-16,-22-21 0,22 21 16,-22-21-16,21 0 0,-20 0 0,20-1 15,-20 22-15,-1-21 0,-21 0 16,21 0-16,-20 21 0,-1 0 0,-21-21 16,0 42-1,-21 0-15,21 0 16,-22 0-16,1 22 15,0-1-15,0 0 0,21-20 0,-21 20 16,0 0-16,-1 1 0,22-22 16,0 21-16,-21-21 0,21 0 0,0 1 15,0-1-15,21-42 32,1-1-17,-1 1-15,0 0 0</inkml:trace>
  <inkml:trace contextRef="#ctx0" brushRef="#br0" timeOffset="82639.64">1545 9440 0,'0'0'0,"42"0"16,-42-21 0,22 21 30,-1 0-46,0-21 0,0 21 16,0 0-16</inkml:trace>
  <inkml:trace contextRef="#ctx0" brushRef="#br0" timeOffset="82932.39">3111 8678 0,'0'0'0,"0"-21"0,0 0 16,0 0-16,0 0 0,-21 21 16,0 0-16,0 21 0,0 21 15,0 1-15,-1-1 0,1 21 0,-21 1 16,21-1-16,0 1 0,-22 21 16,22-22-16,0 1 0,0-1 0,0 1 15,-1-1-15,1-21 0,0 22 16,0-22-16,0 22 0,21-22 0,0-21 15,0 22-15,0-22 0,0 21 16,0-21-16,0 0 16,0-42-1,21 0 1</inkml:trace>
  <inkml:trace contextRef="#ctx0" brushRef="#br0" timeOffset="83385.66">2603 9186 0,'0'0'0,"0"-63"0,-21-64 15,21 63 1,0 1-16,21 21 0,1-22 0,20 22 0,0-1 16,1 1-16,-1 0 0,0 21 0,22-1 15,-22 1-15,22 0 16,-1 0-16,1 21 0,-1 0 0,1 21 16,-1 0-16,-21 0 0,22 1 15,-22 20-15,-21 0 0,22 22 0,-43-22 16,0 22-16,-21-22 0,-22 21 0,1 1 15,0-22-15,-22 1 0,-21-1 16,22 0-16,-22 1 0,22-22 0,-1 21 16,-20-21-16,41-21 0,-20 21 15,20-21-15,1 0 0,21 0 0,0 0 16,0-21-16,21 0 0,0 0 16,0 0-16,21 0 15,0-1-15,0 22 0,0 0 16,0 0-16,1 0 0,-1 22 15,0-1-15,21 0 0,-21 0 0,1 0 16,-1 0-16,0 22 0,21-22 0,-21 21 16,-21-21-16,22 22 0,-1-22 15,0 21-15,0-21 0,-21 1 0,21 20 16,0-21-16,1-21 0,-22 21 16,21 0-16,0-21 0,0 0 0,0 0 15,0 0-15,1 0 0,-1 0 0,21-21 16,-21 0-16,22 0 0,-22 0 15,21-22-15,-21 22 0,22 0 16</inkml:trace>
  <inkml:trace contextRef="#ctx0" brushRef="#br0" timeOffset="83728.46">3556 9356 0,'0'0'0,"-21"0"0,0 21 16,-1 0-16,1-21 0,0 0 15,21 21-15,0 0 16,21-21-16,0 0 15,1 0-15,-1 0 0,21 0 16,-21 0-16,0 0 0,22 0 0,-1 0 16,-21-21-16,22 21 0,-1-21 15,-21 0-15,21 0 0,1 0 16,-22-1-16,0 1 0,0 0 0,0 0 16,-21 0-16,0 0 0,-42 21 15,21 0-15,0 0 16,-22 21-16,1 0 0,21 0 0,-21 0 15,-1 0-15,22 1 0,0-1 16,0 21-16,0-21 0,21 0 0,0 1 16,0-1-16,0 0 0,0 0 0,21 0 15,0-21-15,21 0 0,-21 21 16,22-21-16,-1 0 0,22 0 0,-22 0 16,0 0-16,22-21 0,-1 0 15,-20 0-15,20 0 0,1 0 16</inkml:trace>
  <inkml:trace contextRef="#ctx0" brushRef="#br0" timeOffset="84020.3">4593 9208 0,'0'-22'0,"0"44"0,0-65 16,0 22-16,-21 21 31,21 21-31,-21 0 16,21 1-16,-21 20 0,21-21 0,0 21 15,-22 1-15,22-1 0,-21 22 0,0-1 16,21 1-16,0-1 0,-21 1 15,0 20-15,0-20 0,-1 20 16,22-20-16,-21 21 0,0-1 0,0 1 16,0 21-16,0-22 0,-1 1 15,1 0-15,21-1 0,-21-20 0,0 21 16,0-22-16,0 22 0,-1-22 0,22-20 16,0 20-16,-21-21 0,21-20 0,0-1 15,0 0-15,0-42 16,0 0-16,21-22 15,1 1-15,-1 0 0,0-1 0,0-20 16,0-1-16,22 1 0</inkml:trace>
  <inkml:trace contextRef="#ctx0" brushRef="#br0" timeOffset="84372.1">4657 9546 0,'0'0'0,"0"-42"0,0 0 16,0-22-16,0 22 15,0 21-15,0-1 0,0 1 0,0-21 16,21 21-16,0 0 0,0-1 0,21 1 16,-20 21-16,20-21 0,-21 21 15,21 0-15,-20 0 0,20 0 0,-21 0 16,21 0-16,-20 0 0,-1 21 0,0 0 16,0 1-16,-21-1 0,0 0 15,0 21-15,0-21 0,0 1 16,-21 20-16,0-21 0,0 0 0,-22 22 15,22-22-15,-21 0 0,21 0 16,-22 0-16,22 0 0,0-21 0,0 22 16,0-22-16,-1 0 0,44 0 31,-1 0-31,21 0 16,-21 0-16,0 0 0,22-22 15,-22 1-15,21 0 0,1 0 0,-22 0 16,21 0-16,0-1 0,1 1 15,-1 0-15</inkml:trace>
  <inkml:trace contextRef="#ctx0" brushRef="#br0" timeOffset="84719.95">5376 9292 0,'0'0'0,"21"-21"0,22 0 16,-22-21-16,-21 20 0,0 1 0,0 0 15,-21 21 1,0 0-16,-1 21 16,1 0-16,0 1 0,0-1 0,0 0 15,0 0-15,-1 0 0,22 22 0,0-22 16,-21 21-16,21-21 0,0 0 15,0 1-15,0 20 0,0-21 0,21 0 16,-21 0-16,22-21 0,41 0 16,-42 0-16,0 0 15,22 0-15,-22-21 0,21 0 0,-21 21 16,1-21-16,20 0 0,-21 0 16,0-22-16,0 22 0,-21 0 15,0-21-15,0 20 0,0-20 0,0 21 16,0 0-16,0 0 0,-21-1 0,0 1 15,0 21-15,-21 0 0,20 0 16,1 0-16,-21 0 0,21 0 0,0 21 16,-1 1-16,1-22 0,0 21 0,21 0 15,0 0-15,0 0 16,21 0 0,0-21-16,1 0 0,-1 0 0,0 0 15,0 0-15,21 0 0</inkml:trace>
  <inkml:trace contextRef="#ctx0" brushRef="#br0" timeOffset="85055.72">5800 9250 0,'0'0'0,"21"-42"16,0 42-16,-21-22 15,21 22-15,0-21 0,0 21 16,1 0-16,-1-21 0,0 21 0,0 0 16,0 0-16,0 0 15,1 21-15,-1 0 0,0-21 0,-21 22 16,0 20-16,21-21 0,-21 0 15,0 0-15,0 1 0,0 20 0,0-21 16,0 0-16,0 0 0,0 1 16,0-1-16,0 0 0,0 0 15,0-42 1,0 0 0,0 0-16,0-1 0,0 1 15,0 0-15,0-21 0,0 21 16,21-1-16,0 1 0,-21-21 0,22 21 15,-1 0-15,0-1 0,-21 1 16,21 0-16,0 21 0,0-21 16,1 0-16,-1 21 15,0-21-15,0 21 0,0-22 0,0 22 16</inkml:trace>
  <inkml:trace contextRef="#ctx0" brushRef="#br0" timeOffset="85352.08">6921 8615 0,'0'0'0,"0"-42"0,0 20 16,0 1-16,0 0 16,0 42-1,-21-21 1,0 21-16,0 1 0,21 20 16,0-21-16,-21 21 0,0 1 15,-1-1-15,1 22 0,21-22 0,-21 21 16,0-20-16,0 20 0,0-20 15,21 20-15,-22-21 0,22 1 0,-21-1 16,21 0-16,0 1 0,0-1 0,0-21 16,0 0-16,0 1 0,0-1 15,0 0-15,21 0 0,1-21 0,-1 0 16,0 0-16,0 0 0,21 0 0,-20-21 16,-1 0-16,21 21 0,-21-21 15,22-22-15,-22 22 0,0 0 0</inkml:trace>
  <inkml:trace contextRef="#ctx0" brushRef="#br0" timeOffset="85567.96">6689 8869 0,'0'0'16,"-22"0"-16,22-21 15,22 21-15,-1 0 0,21 0 16,0-21-16,1 21 0,-1 0 15,22 0-15,-22 0 0,21 0 0,1-22 16,-22 22-16,22 0 0,-22 0 16,0 0-16,1 0 0,-22 0 0,0 0 15,0 0-15,0 0 0</inkml:trace>
  <inkml:trace contextRef="#ctx0" brushRef="#br0" timeOffset="87992.57">5461 10181 0,'0'-21'0,"0"0"31,0 0-16,0 0 17,0 42 30,0 0-62,0 0 16,0 0-16,0 0 0,0 1 15,-21 20-15,21-21 0,-21 21 0,21 1 16,0-1-16,0 0 0,-22 22 0,22-22 16,-21 1-16,21-1 0,0 21 15,0-20-15,-21-22 0,21 21 0,0 1 16,-21-22-16,21 21 0,-21-21 16,21 0-16,0 1 0,0-1 0,0 0 15,0 0-15,0 0 0,0 0 0,0 1 16,21-1-16,0 0 15,0-21-15,0 0 16,22 0-16,-22 0 0,21 0 0,1 0 16,-1 0-16,0 0 0,1 0 15,-1-21-15,0 21 0,1-21 0,-1 21 16,0-22-16,1 22 0,-22-21 0,0 21 16,21 0-16,-21-21 0,1 21 15,-22-21-15,21 21 0,-21-21 16</inkml:trace>
  <inkml:trace contextRef="#ctx0" brushRef="#br0" timeOffset="88268.41">6011 10837 0,'21'0'31,"1"0"-31,-1 0 15,0 0-15,0 0 0,0 0 0,0 0 16,1 22-16,-1-22 0,0 21 16,0 0-16,0-21 0,-21 21 0,21 0 15,-21 0-15,0 1 0,0 20 0,0-21 16,-21 21-16,-21-20 0,21 20 16,-22 0-16,1-21 0,0 22 15,-1-1-15,1-21 0,0 0 0,21 1 16,-22-1-16,22 0 0,0 0 15,21-42 1,0 0-16</inkml:trace>
  <inkml:trace contextRef="#ctx0" brushRef="#br0" timeOffset="88810.42">7451 10351 0,'0'0'0,"0"-22"0,0 1 16,-43 0-1,22 21-15,0 21 0,21 0 0,0 22 16,0-1-16,-21 0 0,21 1 16,0 20-16,0 1 0,-21-1 15,21-20-15,0 20 0,0-21 0,0 22 16,0-22-16,-22 1 0,22 20 15,0-21-15,-21 1 0,21-22 0,0 21 16,0-21-16,0 1 0,-21-1 0,21-42 31,0-1-31,0 1 16</inkml:trace>
  <inkml:trace contextRef="#ctx0" brushRef="#br0" timeOffset="89227.19">7112 10456 0,'0'0'0,"0"-21"0,-21-21 0,21 0 0,0 20 16,0 1-16,0-21 0,21 21 15,0 0-15,0-22 0,22 22 0,-1 0 16,0 0-16,1 21 0,20 0 0,1 0 16,-1 0-16,1 0 0,-1 21 15,1 0-15,-22 21 0,21 1 0,-20-1 16,-22 0-16,0 22 0,-21-1 0,0 1 15,-42-22-15,21 22 0,-22-22 16,-20 0-16,20 1 0,-20-1 0,21 0 16,-22-20-16,22-1 0,-1 0 0,1 0 15,21-21-15,-21 0 16,20 0-16,1 0 0,0-21 16,21 0-16,0 0 15,21 21 1,0 0-16,1 0 0,-1 0 15,21 21-15,-21 0 0,0 0 0,22 0 16,-22 0-16,21 1 0,-21 20 16,1-21-16,-1 21 0,21-20 0,-21-1 15,0 0-15,1 0 0,-1 0 16,0 0-16,0-21 0,0 0 0,0 0 0,1 0 16,-1 0-16,0 0 0,0-21 15,0 21-15,22-21 0</inkml:trace>
  <inkml:trace contextRef="#ctx0" brushRef="#br0" timeOffset="89542">8064 11007 0,'0'-21'32,"22"-1"-17,-1 1-15,0 21 0,21-21 16,-21 21-16,1-21 0,-1 21 15,0-21-15,0 0 0,21 21 0,-42-22 16,22 22-16,-44 0 31,1 0-31,0 0 0,-21 22 0,21-1 16,-22 0-16,22 0 0,-21 21 16,21-20-16,-1-1 0,1 21 0,0-21 15,21 0-15,0 22 0,0-22 0,0 0 16,0 0-16,21 0 15,0-21-15,22 0 0,-22 0 0,21 0 16,-21 0-16,22 0 0,-1-21 0,0 0 16,1 0-16,-1 0 0</inkml:trace>
  <inkml:trace contextRef="#ctx0" brushRef="#br0" timeOffset="90072.21">9123 10160 0,'0'0'0,"0"-42"0,0 21 0,0-1 0,0 1 16,0 0-16,-21 21 0,-1 0 0,1 0 16,21 21-16,-21 0 0,0 22 15,0-1-15,21 0 0,-21 22 0,-1-1 16,1 22-16,0 0 0,0-1 0,0 1 16,0 0-16,-1-1 0,-20 22 15,21-21-15,0 21 0,-22 0 16,1 105-16,0-105 0,21 0 15,-1 0-15,1 0 0,0-1 16,0-20-16,0 21 0,0-21 0,-1-1 16,22 1-16,-21-22 0,21 1 0,0-1 15,0 1-15,0-22 0,0-21 0,21 1 16,1-1-16,-1 0 0,0-21 16,0 0-16,21-21 0,1 0 0,-1-1 15,0-20-15,1 0 0,20-1 0,-20 1 16,-1-21-16,0 20 0,1-20 0,-1-1 15,-21-20-15,0 20 16,-21-21-16,0 22 0,0-22 0,-21 22 16,0-22-16,-21 22 0,-22-1 0,22 1 15,-22-1-15,1 22 0,-1-22 0,1 22 16,20 21-16,1-22 0,0 22 16,-1 0-16,22 21 0,21-21 0,0 0 15,0 0-15,21 21 16,1-22-16,-1 22 0,21-21 15,0 0-15,1 21 0,20-21 0,-20 0 16,20 0-16,1-1 0,-1 1 0,1 0 16,-1 0-16,1 0 0,-22 0 15,0-22-15,1 22 0,-22 0 16,0 0-16,0 0 0,-21-22 0,0 22 16</inkml:trace>
  <inkml:trace contextRef="#ctx0" brushRef="#br0" timeOffset="90495.92">9377 10605 0,'21'0'0,"-42"0"0,63 0 0,-42-22 0,21 22 16,0-21-16,1 21 0,-1 0 16,0 21-16,-21 1 15,21-1-15,0 0 0,-21 21 0,0-21 16,0 22-16,0-22 0,0 21 0,0-21 16,0 22-16,0-22 0,0 0 15,0 0-15,-21 0 0,21 1 0,-21-22 16,0 0-16,21-22 31,0 1-31,0 0 0,0 0 16,0 0-16,0 0 0,0-22 0,0 22 15,0-21-15,21 21 0,0-1 0,-21-20 16,21 21-16,0 0 0,1 0 16,-1-1-16,0 1 0,0 21 15,0 0-15,0 0 0,1 0 0,-1 0 16,0 0-16,0 0 0,0 0 15</inkml:trace>
  <inkml:trace contextRef="#ctx0" brushRef="#br0" timeOffset="91032.42">9885 10816 0,'0'0'0,"0"21"16,21-21-16,0 0 15,0 0-15,22 0 16,-22-21-16,0 21 0,21-21 0,-21 0 15,22 0-15,-22 0 0,21-1 0,-21 1 16,22-21-16,-22 21 0,-21 0 16,0-1-16,0 1 0,0 0 0,-21 21 15,-22 0 1,22 0-16,0 0 0,-21 21 16,21 0-16,-1 1 0,-20-1 15,21 21-15,0-21 0,0 0 0,21 1 16,0-1-16,0 0 0,0 0 0,0 0 15,0 0-15,21 1 0,0-22 16,0 21-16,21-21 0,-20 0 0,20 0 16,-21 0-16,21 0 0,1 0 0,-1 0 15,0 0-15,1-21 0,-1 21 16,22-22-16,-22 1 0,0 0 0,1 0 16,-1 0-16,0-22 0,1 22 0,-22-21 15,0 21-15,0 0 0,-21-1 16,0 1-16,-21 21 15,0 0-15,0 0 0,-22 0 16,22 0-16,0 21 0,0 1 16,21-1-16,0 0 0,0 0 15,0 0-15,0 0 0,0 1 0,21-1 16,0 0-16,0 0 0,-21 0 0,21 0 16,-21 1-16,0-1 15,0 0-15,-21-21 0,0 0 16,0 0-16,0 21 0,0-21 0,-1 0 15,1 0-15,0 0 0,21-21 16,0 0-16,0 0 0,21 21 16,0-22-16</inkml:trace>
  <inkml:trace contextRef="#ctx0" brushRef="#br0" timeOffset="91479.62">11430 9843 0,'0'0'0,"0"-22"0,0 1 0,-21 0 16,0 0-16,-1 21 0,1 0 0,0 0 16,0 0-16,-21 0 0,20 21 15,1 0-15,21 0 0,-21 1 0,21-1 16,0 21-16,0-21 0,0 22 0,0-1 16,0 21-16,0-20 0,0 20 15,0-20-15,0 20 0,0 1 16,0-22-16,0 21 0,0 1 0,0-22 15,0 1-15,0-1 0,-21 0 0,21-21 16,0 1-16,0-1 0,-21 0 16,0 0-16,-1-21 0,1-21 15,21 0-15,-21 0 16,21-1-16,0-20 0,0 21 16,21-21-16,0-1 0,22-20 0,-1 20 15,0 1-15,1 0 0,-1-1 0,0 22 16,22 0-16,-22 0 15,1 21-15,-1 0 0,0 0 0,-21 21 16,22 0-16,-22 22 0,-21-1 0,0 0 16,0 1-16,0-1 0,0 0 15,0 1-15,0-1 0,-21-21 0,21 21 16,-21-20-16,-1-1 0,1 0 0,21 0 16,-21-21-16,21 21 15</inkml:trace>
  <inkml:trace contextRef="#ctx0" brushRef="#br0" timeOffset="92277.38">10266 11684 0,'0'0'0,"0"-42"16,0 63 15,-21 0-31,21 21 0,0 1 0,-22-1 16,1 22-16,0-1 0,0 1 0,0-1 15,0 1-15,-1-1 0,-20 1 16,21-1-16,-21-21 0,20 1 0,1-1 16,0 0-16,21 1 0,0-22 0,0 0 15,0 0-15,21 0 0,22 1 16,-1-22-16,0 21 0,22 0 0,-1-21 15,1 21-15,-1-21 0,1 21 0,-1-21 16,1 0-16,20 0 0,-20 0 16,-1 0-16,1 0 0,-1 0 0,1 0 15,-22 0-15,1 0 0,-1 0 16,0-21-16,-21 0 0,-21 0 16,0 0-16,0-1 0,-21 1 15,-21 0-15,21 0 0,-22 0 0,-20 0 16,21 21-16,-1-22 0,-20 1 15,20 21-15,22 0 0,-21 0 0,42-21 16,0 0 0,42 21-16,-21 0 15,22 0-15,-1 0 0,0 21 0,22 0 16,-22 0-16,1 1 0,-1 20 0,-21-21 16,0 21-16,-21 1 0,0 20 15,0-20-15,-42-1 0,21 0 16,-22 1-16,-20-1 0,21 0 0,-22 1 15,22-22-15,-1 21 0,1-21 16,0 0-16,-1 1 0,22-22 0</inkml:trace>
  <inkml:trace contextRef="#ctx0" brushRef="#br0" timeOffset="93844.68">11959 11790 0,'0'0'0,"-21"0"0,0-21 15,0 21-15,21-21 16,21 21 0,21 0-16,-21 0 15,22 0-15,-1 0 0,21 0 0,-20 0 16,20 0-16,-20 0 16,20 0-16,1 0 0,-22 0 0,0 0 15,22 0-15,-43 0 0,21 0 16,-21 0-16,1 21 0,-1-21 0,0 0 15,-42 0 32,0 0-31,-1 0 15,1 0 32,0 0-48,0 0-15,0 0 16,0 0 0,-1 0-16,1 0 15,0 0-15</inkml:trace>
  <inkml:trace contextRef="#ctx0" brushRef="#br0" timeOffset="94157.5">12277 11790 0,'0'-21'15,"0"42"16,0 0-31,0 0 0,0 22 16,0-1-16,0 0 0,-22 22 16,22-1-16,0 1 0,0-1 15,-21 1-15,0-22 0,21 22 0,-21-1 16,21-21-16,0 1 0,-21-1 16,21 0-16,0-20 0,0 20 0,0-21 15,0 0-15,0 0 16,21-21-16,0 0 0,0 0 15,0 0-15,-21-21 0,22 0 0,-1 0 16,0 0-16,0 0 0,-21-1 16,21 1-16</inkml:trace>
  <inkml:trace contextRef="#ctx0" brushRef="#br0" timeOffset="94631.6">12488 12446 0,'0'0'0,"0"-21"15,21 21 1,1-21-1,-1 21-15,-21-21 0,42-1 16,-21 22-16,0-21 0,1 0 0,20 0 16,-21 0-16,0 0 0,0-1 15,1 1-15,-1 0 0,-21 0 0,0 0 16,-21 21 0,-1 0-16,1 0 0,0 0 15,0 21-15,-21 0 0,20 0 0,1 22 16,21-22-16,0 0 15,-21 21-15,21-21 0,0 1 0,0 20 16,0-21-16,21 0 0,-21 0 0,21 1 16,22-1-16,-22-21 0,0 21 15,21 0-15,-20-21 0,20 0 0,-21 0 16,21 0-16,1 0 0,-22 0 0,21 0 16,-21-21-16,1 0 0,-1 0 15,0-1-15,0 1 0,-21-21 0,0 21 16,21 0-16,-21-22 0,21 22 0,-21 0 15,0 0-15,0 42 32,0 0-32,0 0 0,0 0 15,0 1-15,0-1 0,0 0 16,0 0-16,-21 0 0,0 0 0,0 1 16,21-1-16,0 0 0,-21-21 0,0 21 15,-1-21-15,22-21 31</inkml:trace>
  <inkml:trace contextRef="#ctx0" brushRef="#br0" timeOffset="94892.54">13547 11663 0,'0'0'15,"21"-42"-15,0-1 0,0 1 0,-21 21 16,0 0-16,21-1 0,0 22 15,-21 22 1,0 20-16,0 0 0,0 1 0,-21-1 16,0 21-16,21 1 0,-42-1 0,21 1 15,-1 21-15,1-1 0,0-20 16,0-1-16,0 22 0,0-43 0,21 22 16,0-22-16,0 0 0,0 1 0,0-1 15,0-21-15,0 0 0,0 1 16,21-22-16,0 0 0,0 0 15,0 0-15,-21-22 16,21 22-16,-21-42 0</inkml:trace>
  <inkml:trace contextRef="#ctx0" brushRef="#br0" timeOffset="95056.97">13356 12192 0,'0'0'15,"-42"0"-15,63 0 31,0-21-31,0 21 0,0 0 0,22 0 16,-1-21-16,0 21 0,1 0 16,-1 0-16,22 0 0,-1-21 0,-21 21 15,22 0-15,-1-22 0,1 22 0</inkml:trace>
  <inkml:trace contextRef="#ctx0" brushRef="#br0" timeOffset="96116.07">14520 11917 0,'0'-21'16,"-21"21"-16,0 0 0,0 0 0,-22 0 0,22 21 15,0 0-15,-21 0 0,21 22 0,-22-22 16,1 21-16,0 0 0,20 1 16,-20-1-16,0 0 0,21 1 15,-22 20-15,22-20 0,0-1 0,0-21 16,21 21-16,0 1 0,0-22 15,0 21-15,0-21 0,0 1 0,21-22 16,21 21-16,-21-21 0,22 0 16,-22 0-16,21 0 0,1 0 0,-1-21 15,0-1-15,1 1 0,-1 0 0,-21-21 16,21 21-16,-20-22 0,20 1 16,-21 0-16,0-1 0,-21-20 0,0 20 15,0-20-15,0 21 0,0-1 0,0 1 16,-21 21-16,0 0 15,-21-1-15,-1 22 0,1 0 0,0 0 16,-22 22-16,22-1 0,-1 0 0,-20 21 16,21-21-16,-1 22 0,22-1 15,0 0-15,0 1 0,0-1 0,21-21 16,0 22-16,0-22 0,0 21 16,21-21-16,0 0 0,0 1 0,0-22 15,22 21-15,-1-21 0,-21 21 0,21-21 16,1 0-16,20 0 0,-20-21 15,-1 0-15,0 21 0,1-22 0,-1 1 16,0-21-16,-21 21 0,22-22 0,-22 22 16,0-21-16,0 0 0,0 20 15,-21-20-15,0 21 0,22 0 16,-22 42 0,0 0-16,0 21 15,-22-20-15,22-1 0,0 21 0,0 0 16,0-20-16,0 20 0,0-21 0,0 0 15,0 22-15,0-22 0,0 0 16,0 0-16,22-21 0,-1 0 16,0 0-16,0 0 0,0 0 0,22 0 15,-22 0-15,0-21 0,21 0 16,-21 0-16,1-1 0,-1 1 0,0-21 16,21 21-16,-42-22 0,21 1 0,1 0 15,-1-1-15,0 22 16,0-21-16,-21 21 0,0 0 0,21-1 15,-21 1-15,0 42 16,0 1-16,0-1 0,-21 0 16,0 0-16,21 21 0,0-20 0,-21 20 15,21-21-15,-21 0 0,21 22 0,0-22 16,0 0-16,0 0 0,0 0 16,21 0-16,0-21 0,0 0 15,0 0-15,0 0 0,1 0 0,-1 0 16,21-21-16,-21 21 0,0-21 15,22-21-15,-22 21 0,0-22 0,21 1 16,-20 0-16,-1-22 0,0 1 16,21-1-16,-21 1 0,1-1 15,20-21-15,-21 22 0,0-22 0,0 22 16,-21-1-16,0-20 0,0 41 16,0-20-16,0 20 0,0 22 0,0 0 15,0 0-15,-21 21 0,0 0 0,-21 0 16,21 21-16,-1 21 0,-20 1 15,21-1-15,0 22 0,-22-22 0,22 21 16,0 22-16,21-21 0,0-1 0,0 22 16,0-22-16,0 1 0,0-1 15,0 1-15,0-22 0,0 22 0,0-43 16,21 21-16,0 0 0,-21-20 16,22-1-16,-1-21 0,0 21 15,0-21-15,0 0 0,0-21 16,1 0-16,-1-1 0,-21 1 0</inkml:trace>
  <inkml:trace contextRef="#ctx0" brushRef="#br0" timeOffset="96287.97">15261 12002 0,'0'0'0,"0"63"0,21-63 15,0 0 1,1 0-16,20 0 0,0 0 15,1-21-15,-1 21 0,0 0 0,1-21 16,20 21-16,-21-21 0,22 21 0,-22-22 16,22 1-16,-22 21 0</inkml:trace>
  <inkml:trace contextRef="#ctx0" brushRef="#br0" timeOffset="96531.84">16256 11875 0,'0'0'0,"-21"21"16,0 0-16,-22 0 0,22 21 15,0-20-15,0 20 0,0 0 0,-1 22 16,1-22-16,0 22 0,0-1 0,21-21 16,-21 22-16,21-1 0,-21 1 15,21 21-15,0-22 0,0 22 0,0-22 16,0 22-16,0-22 0,0 1 16,0 21-16,0-22 0,21-21 0,-21 22 15,0-1-15,0-20 0,0-1 0,0 0 16,0 1-16,0-22 0,0 0 0,0 0 15,0 0-15,0-42 16,0 0 0,21 0-16</inkml:trace>
  <inkml:trace contextRef="#ctx0" brushRef="#br0" timeOffset="97444.09">16087 12256 0,'0'0'0,"0"-64"0,0-63 15,0 85-15,0 21 16,0-22-16,0 22 0,0 0 0,21 0 16,0 0-16,0 21 0,0 0 15,22 0-15,-22 0 0,0 0 16,21 21-16,-21 0 0,22 0 0,-22 0 16,0 22-16,0-22 0,-21 21 15,0-21-15,0 22 0,-21-1 16,0-21-16,-21 21 0,20-20 0,-20-1 15,21 0-15,-21 0 0,20 0 0,1-21 16,0 21-16,0-21 0,42-21 31,0 0-31,22 0 16,-22 0-16,21 0 0,0-22 16,-20 22-16,41-21 0,-21-1 0,-20 1 15,20 21-15,0-21 0,-21 20 0,1 1 16,-1 0-16,0 21 0,-21 21 31,0 0-31,0 22 0,0-22 0,-21 0 16,21 21-16,-21-20 0,21-1 15,0 0-15,0 21 0,0-21 0,0 1 16,0-1-16,21-21 16,0 0-1,0 0-15,21 0 0,-20 0 0,-1 0 16,0-21-16,21-1 0,-21-20 15,1 21-15,-1-21 0,21-1 0,-21 1 16,0 0-16,1-1 0,-1 22 0,-21 0 16,21 0-16,-21 0 15,0-1-15,0 44 16,0-1-16,0 0 16,0 0-16,-21 0 0,21 0 15,-21 1-15,21 20 0,0-21 0,0 0 16,0 0-16,0 1 0,0-1 0,0 0 15,0 0-15,21-21 0,0 21 16,0 0-16,0-21 0,0 0 0,1 0 16,20 0-16,-21 0 0,0 0 0,22-21 15,-1 21-15,-21-42 0,21 21 16,-20-22-16,20 1 0,-21 0 0,21-1 16,-20-20-16,20-1 0,-21 22 15,0-21-15,22-1 0,-22 1 16,0-1-16,21 1 0,-21-1 0,1 1 15,-1-1-15,0 22 0,-21-1 16,0 22-16,0 0 0,0 0 0,-21 42 16,0 0-1,-22 0-15,22 22 0,-21-1 0,21 0 16,-22 22-16,22-22 0,0 22 0,0-1 16,0-20-16,-1 20 0,22-21 15,0 22-15,0-22 0,0 1 0,0-1 16,0 0-16,0 1 0,22-1 0,-1 0 15,0-21-15,0 1 16,0-1-16,0 0 0,1-21 0,20 0 16,-21 0-16,21 0 0,-20 0 0,20 0 15,-21 0-15,21-21 0,-20 0 16,-1-1-16,0-20 0,0 0 0</inkml:trace>
  <inkml:trace contextRef="#ctx0" brushRef="#br0" timeOffset="97636.49">17399 11726 0,'0'0'0,"-64"0"0,-20 0 16,105 0-1,0 0-15,21 0 0,1 0 16,-1 0-16,0 0 0,22 0 16,-1-21-16,1 21 0,-1 0 0,1 0 15,-1 0-15,-20 0 0,20 0 16,-20-21-16,-1 21 0,0 0 0,-21 0 15,22 0-15</inkml:trace>
  <inkml:trace contextRef="#ctx0" brushRef="#br0" timeOffset="98340.18">14076 13166 0,'0'0'15,"0"-21"-15,0-64 16,0 64-16,0 0 0,0-1 16,21 1-16,0 21 0,0 0 15,0 21-15,-21 1 0,22-1 0,-1 21 16,-21-21-16,0 22 0,0 20 16,0-21-16,0 22 0,0-1 0,0 1 15,-21-1-15,-1 1 0,1-1 0,-21 1 16,21-1-16,0 1 0,-22-22 15,22 22-15,0-43 0,0 21 0,21 1 16,0-22-16,0 0 0,0 0 0,21 0 16,0-21-16,0 0 15,0 21-15,22-21 0,-1 0 16,0 0-16,1 0 0,20 0 0,-20 0 16,-1 0-16,21 0 0,-20 0 15,-1 0-15,0 0 0,1 0 0,-1-21 16,0 21-16,1-21 0,-22 21 0,0-21 15,0 0-15,0 0 0,-21-1 16,0 1-16,0 0 0,-21-21 16,0 42-16,0-21 0,-21-1 0,20 1 15,-20 0-15,21 21 0,-21 0 16,20-21-16,1 21 0,42 0 31,22 0-15,-22 0-16,21 0 0,-21 21 0,22 0 15,-1 0-15,0 1 0,1-1 0,-22 21 16,0-21-16,0 22 0,-21-22 16,0 21-16,0-21 0,-21 22 0,-21-22 15,21 21-15,-22-21 0,1 0 0,0 1 16,-1-1-16,1 0 0,0 0 16,-1 0-16,22-21 0,0 0 0</inkml:trace>
  <inkml:trace contextRef="#ctx0" brushRef="#br0" timeOffset="98824.9">16087 13526 0,'0'0'0,"-43"0"0,-20 0 15,20 0-15,22-22 16,0 22-16,0 0 0,0 0 0,21-21 16,42 21-1,-21-21-15,22 21 0,-1 0 16,21 0-16,1-21 0,-1 21 15,22 0-15,-21-21 0,20 21 16,1 0-16,0 0 0,-22 0 0,22 0 16,-43 0-16,22 0 0,-22 0 15,-21 0-15,0 0 0,-21 21 16,-21-21-16,-21 0 0,21 0 16</inkml:trace>
  <inkml:trace contextRef="#ctx0" brushRef="#br0" timeOffset="99132.98">16573 13399 0,'0'-22'16,"-21"22"0,0 22 15,0-1-31,0 0 0,21 0 0,-21 21 16,-1 1-16,22-1 0,0 22 0,-21-22 15,0 21-15,0 1 0,21-22 16,-21 22-16,0-1 0,-1-20 0,22-1 15,-21 21-15,0-20 0,21-1 0,-21 0 16,21 1-16,0-22 0,0 21 16,0-21-16,0 1 0,0-1 15,0-42 17,0-1-32,0 1 15,0 0-15,0 0 16,21 0-16,0 0 15,-21-1-15,21 1 0</inkml:trace>
  <inkml:trace contextRef="#ctx0" brushRef="#br0" timeOffset="101474.59">16404 13526 0,'0'21'0,"0"0"16,0 0-1,21-21-15,0 0 0,1 21 16,20-21-16,-21 0 0,21 0 0,-20 0 15,20 0-15,0 0 0,1 0 0,-1-21 16,0 0-16,1 21 0,-1-21 16,-21 0-16,21-1 0,-20 1 0,-1 0 15,-21 0-15,0 0 16,0 0-16,-21-1 0,-1 22 0,1-21 16,-21 21-16,0 0 0,-1 0 0,1 0 15,0 0-15,-1 21 0,1 1 16,0-1-16,-1 0 0,1 21 0,21 1 15,-22-1-15,22 0 16,21 1-16,0-1 0,0 0 0,0 1 16,0-22-16,21 21 0,22-21 0,-22 22 15,0-22-15,21 0 0,1 0 16,-1-21-16,-21 21 0,22-21 0,-22 0 16,21 0-16,-21 0 0,0 0 0,-63 0 31,21 0-31,-21 0 0,-1 0 15,-20 0-15,-1 0 0,1 21 0,-1-21 16,1 22-16,-1-1 0,1 0 16,20 0-16,1 0 0,0 0 15,21 1-15,-22 20 0,43-21 0,0 0 16,0 0-16,0 1 0,21-1 16,1 0-16,20-21 0,0 21 0,1-21 15,20 0-15,1 0 0,-1 0 16,1 0-16,-1-21 0,22 21 0,-22-21 15,22 0-15,0-1 0,-22 1 0,22-21 16,-22 21-16,1 0 0,-22-22 16,0 22-16,1-21 0,-22 21 0,0-22 15,-21 22-15,0 0 0,0 0 0,-21 21 16,0 0-16,0 0 16,-1 0-16,-20 0 0,21 21 15,0 0-15,0 0 0,-22 22 0,22-22 16,0 0-16,0 21 0,0-21 15,-1 22-15,22-22 0,0 0 0,-21 21 16,21-20-16,0-1 16,0 0-16,21-21 15,1-21 1,-1 0-16,0-1 0,0 1 16,0 0-16,0 0 0,1-21 0,-1 20 15,21 1-15,-21-21 0,0 21 0,1-22 16,-1 22-16,0 0 0,0 0 15,0 21-15,-21 21 16,0 0 0,0 0-16,0 1 0,0 20 15,0-21-15,0 0 0,0 0 0,0 1 16,0-1-16,0 0 0,21 0 0,1-21 16,-1 21-16,0-21 0,0 0 15,0 0-15,22 0 0,-22 0 0,21 0 16,-21 0-16,22 0 0,-22-21 15,21 0-15,-21 0 0,0 0 0,22-1 16,-22 1-16,0 0 0,0 0 0,0 0 16,1-22-16,-1 22 0,0 21 15,0-21-15,-21 42 32,0 0-32,0 1 0,0-1 15,0 0-15,0 21 0,0-21 0,0 1 16,0-1-16,21 0 0,-21 0 0,21 0 15,1-21-15,-1 21 0,0 1 16,0-22-16,0 0 0,22 0 0,-22 0 16,21 0-16,0 0 0,1 0 0,-1-22 15,0 1-15,1 0 0,-1 0 16,0 0-16,1 0 0,-1-22 0,-21 22 16,0-21-16,1-1 0,-1 1 0,-21 0 15,0-1-15,0 22 16,0-21-16,-21 21 0,-1 0 0,1 21 15,0 0-15,-21 0 0,-1 0 0,22 21 16,-21 0-16,0 0 0,-1 21 16,1-20-16,21 20 0,-22 0 0,22-21 15,21 22-15,0-22 0,0 21 16,0-21-16,0 1 0,0-1 0,0 0 16,21 0-16,1-21 0,-1 0 0,0 0 15,21 0-15,1 0 0,-22 0 0,21 0 16,-21-21-16,22 21 0,-22-21 15,21 0-15,-21-1 0,22 1 16,-22-21-16,0 21 0,0 0 0,-21-22 16,0 22-16,21-21 0,-21 21 15,0-1-15,0 44 16,0-1 0,-21 0-16,21 0 0,0 0 15,0 22-15,0-22 0,0 0 0,0 0 16,0 0-16,0 0 15,0 1-15,21-22 16,0 0-16,1 0 0,-1 0 0,0 0 16,0 0-16,0-22 0,0 22 15,1-21-15,-22 0 0,21 0 16,0 0-16,0 0 0,-21-1 0,21-20 16,-21 21-16,21-21 0,-21 20 15,0 1-15,22 0 0,-22 42 16,0 0-1,0 1-15,0-1 0,0 0 16,0 21-16,-22-21 0,22 1 0,0-1 16,0 0-16,0 0 0,0 0 0,0 0 15,0 1-15,22-22 16,-1 21-16,0-21 0,21 0 0,-21 0 16,22 0-16,-22 0 0,21-21 15,-21 21-15,1-22 0,20 1 16,-21 0-16,0-21 0,0 21 0,1-22 15,-22 1-15,21-22 0,0 1 0,-21-1 16,0 1-16,21-22 0,0 22 16,0-1-16,1-20 0,-1 20 0,0 1 15,0-1-15,-21 1 0,21 20 0,0 1 16,-21 21-16,22 0 0,-22-1 16,0 44-16,0-1 0,-22 21 15,-20 0-15,21 1 0,-21 20 16,20 1-16,-20-1 0,0 1 0,21 20 15,-22-20-15,43-1 0,-21 1 16,21-1-16,0 1 0,0-22 16,0 1-16,0-1 0,21 0 0,0-21 15,1 1-15,-1-1 0,0 0 0,21 0 16,-21-21-16,1 0 0,-1 0 16,0 0-16,0 0 0,0-21 0,0 0 15,-21 0-15,0-1 0</inkml:trace>
  <inkml:trace contextRef="#ctx0" brushRef="#br0" timeOffset="101657.48">19008 13504 0,'0'0'0,"-43"0"16,-41 22-16,62-22 15,1 0-15,21 21 16,0 0-1,21-21-15,1 0 16,20 0-16,-21 0 0,21 0 16,1 0-16</inkml:trace>
  <inkml:trace contextRef="#ctx0" brushRef="#br0" timeOffset="102004.28">20193 13060 0,'0'0'15,"0"-21"-15,0 0 0,-21 42 16,0 0-1,-1 0-15,22 21 0,-21 1 16,0-1-16,0 0 0,0 22 0,0-22 16,-1 22-16,1-1 0,0 22 15,21-22-15,-21-20 0,0 20 0,21 1 16,-21-22-16,21 0 0,0-20 0,0 20 16,0-21-16,0 0 0,0 0 15,21-21-15,0 0 16,-21-21-16,21 0 15,-21-21-15</inkml:trace>
  <inkml:trace contextRef="#ctx0" brushRef="#br0" timeOffset="102747.86">20024 13272 0,'0'0'0,"42"-170"16,-21 128-16,0 0 0,0-1 0,1 1 15,20 21-15,-21 0 0,21 21 16,-20 0-16,20 0 0,0 0 0,1 21 15,-22 21-15,21-21 0,-21 22 0,0-1 16,1 0-16,-22 1 0,0-1 16,0-21-16,0 21 0,-22 1 0,-20-22 15,0 0-15,-1 21 0,1-20 0,0-1 16,-1 0-16,-20-21 0,21 21 16,20 0-16,-20-21 0,21 21 0,0 1 15,21-1-15,0 21 16,0-21-16,0 0 0,0 22 15,0-22-15,0 21 0,21 1 0,0-22 16,-21 21-16,21-21 0,0 0 16,1 1-16,20-1 0,-21 0 0,0-21 15,0 21-15,22-21 0,-22 0 0,21 0 16,1 0-16,-1 0 0,0 0 16,1 0-16,-1-21 0,0 0 0,-21 0 15,22-1-15,-22 1 0,21 0 0,-21-21 16,-21 21-16,22-22 0,-22 1 15,0 21-15,0-22 0,0 22 0,0 0 16,-22 21-16,1 0 16,0 0-16,-21 0 0,21 0 15,-1 21-15,1 0 0,0 1 0,0 20 16,0-21-16,21 0 0,0 22 0,0-22 16,0 0-16,0 0 0,0 0 15,21 0-15,0 1 0,0-1 0,0 0 16,22-21-16,-22 0 0,21 0 0,1 0 15,-1 0-15,0 0 0,1 0 16,-1-21-16,0 21 0,1-21 0,-22-1 16,21-20-16,0 21 0,-20-21 0,20-1 15,0 1-15,-21-22 16,1 22-16,20 0 0,-21-1 0,0 1 16,-21 21-16,0 0 0,0 42 15,0 0 1,-21 0-16,0 22 0,21-1 0,-21 21 15,0 1-15,-1-22 0,1 22 0,0-1 16,0 22-16,0-22 0,21 1 16,0-1-16,0 1 0,-21 21 0,21-22 15,-22 1-15,22-1 0,0 1 0,-21-1 16,0-21-16,0 1 0,21-1 16,-21 0-16,0-20 0,21 20 15,-22-21-15,22 0 0,0 0 0,22-21 31,-22-21-31</inkml:trace>
  <inkml:trace contextRef="#ctx0" brushRef="#br0" timeOffset="103031.75">21167 13970 0,'0'0'0,"0"-63"0,21-22 0,0 21 0,-21 1 15,21-1-15,0 22 0,0 0 0,1-1 16,-1 22-16,0-21 15,0 42-15,21-21 0,-20 21 0,-1 0 16,0 0-16,0 21 0,0 0 16,-21 21-16,0-20 15,0-1-15,0 21 0,0-21 0,-21 0 16,0 22-16,0-22 0,0 0 0,-22 0 16,22 0-16,0 1 0,0-1 15,0 0-15,21 0 0,-22 0 16,22 0-16,22-21 15,-1 0 1,0 0-16,21 0 0,-21-21 0,22 0 16,-1 0-16</inkml:trace>
  <inkml:trace contextRef="#ctx0" brushRef="#br0" timeOffset="103351.56">21802 13547 0,'0'0'0,"21"-43"0,0 43 0,-21-21 0,0 0 15,-21 21 1,0 21-16,-1 0 0,1 1 15,-21-1-15,21 21 0,0-21 0,-1 22 16,1-1-16,0-21 0,21 21 16,0-20-16,0 20 0,0-21 0,0 0 15,21 0-15,0 1 0,1-1 0,-1-21 16,0 0-16,0 0 0,21 0 16,-20 0-16,20 0 0,-21 0 15,21-21-15,-20-1 0,-1 1 0,0 0 16,-21-21-16,0 21 0,0-22 15,0 1-15,0 0 0,0-1 0,0 1 16,0 0-16,-21 20 0,0 1 16,-1 21-16,1 0 0,0 0 0,0 0 15,0 0-15,0 0 0,-1 0 0,22 21 16,0 1-16,0-1 0,0 0 16,0 0-16,0 0 0,43-21 0,-22 21 15,0 1-15,0-1 0,22 0 0</inkml:trace>
  <inkml:trace contextRef="#ctx0" brushRef="#br0" timeOffset="103656.39">22225 13674 0,'0'0'0,"0"-21"0,0-1 15,0 1-15,21 0 0,-21 0 0,21 0 16,-21 0-16,21-1 0,1 1 16,-1 21-16,0 0 15,-21 21-15,21 1 0,-21-1 16,0 0-16,0 0 0,0 21 0,0-20 15,0 20-15,0-21 0,0 21 16,0-20-16,-21-1 0,21 0 0,0 0 16,-21-21-16,21 21 0,0-42 31,0 0-15,0 0-16,0-22 0,21 22 15,0 0-15,0-21 0,-21-1 16,21 1-16,1 21 0,-1-21 0,0-1 15,0 22-15,0-21 0,0 21 0,1-22 16,20 22-16,-21-21 0,0 21 16,22-1-16</inkml:trace>
  <inkml:trace contextRef="#ctx0" brushRef="#br0" timeOffset="103920.02">23050 12848 0,'0'0'0,"0"-21"0,0 0 16,-21 21-1,0 21-15,0 0 16,0 22-16,21-1 0,-21 0 0,-1 1 16,1-1-16,0 21 0,-21-20 15,21 20-15,-1 1 0,1-22 0,0 22 16,0-1-16,0 1 0,0-1 16,-1-21-16,1 1 0,21 20 0,0-20 15,0-22-15,0 21 0,0-21 0,0 22 16,21-43-16,-21 21 0,22 0 15,-1-21-15,21 0 0,-21 0 0,0 0 16,22 0-16,-22-21 0,0 21 16,21-21-16,-20-22 0,-1 22 15,0 0-15</inkml:trace>
  <inkml:trace contextRef="#ctx0" brushRef="#br0" timeOffset="104099.92">22585 13272 0,'0'0'15,"-21"0"-15,-43 0 16,85 0 0,0 0-16,22 0 15,-22 0-15,21 0 0,1 0 0,-1 0 16,0 0-16,1 21 0,-1-21 16,0 0-16,1 0 0,20 0 15,-21 0-15,1 0 0,-1 0 0</inkml:trace>
  <inkml:trace contextRef="#ctx0" brushRef="#br0" timeOffset="104299.8">23643 13420 0,'-21'0'16,"21"-21"-1,21 21 1,0 0 0,0-22-16,1 22 15</inkml:trace>
  <inkml:trace contextRef="#ctx0" brushRef="#br0" timeOffset="105673.12">24257 13102 0,'0'-21'0,"21"21"16,-21-21-16,21 21 0,-21-21 16,0 0-16,0-1 15,21 22 1,-21 22 15,0-1-31,-21 0 0,21 0 16,-21 0-16,21 22 0,-21-22 15,0 21-15,21-21 0,-21 22 16,-1-1-16,22-21 0,-21 21 16,0-20-16,0 20 0,0-21 0,21 21 15,-21-20-15,-1 20 0,1-21 0,21 0 16,0 0-16,0 1 0,-21-1 16,21 0-16,0-42 78,0 0-47,0-1 110,21 1-141,-21 0 15,0 0-15,21 21 16,1-21-16,-22 0 0,21-1 15,0 1-15,0 0 0,0 0 0,0 0 16,1 0-16,-1-1 0,0 1 16,0 0-16,0 21 0,0 0 0,-21-21 15,22 21-15,-22 21 16,0 0 0,0 0-16,0 1 0,0-1 0,0 0 15,0 0-15,-22 21 0,22-20 0,0-1 16,0 0-16,0 0 0,0 0 15,0 0-15,0 1 0,0-1 0,22-21 16,-1 0-16,0 21 0,0-21 16,0 0-16,0 0 0,1 0 15,20-21-15,-42 0 0,21-1 0,0 1 16,0 0-16,1 0 0,-1-21 16,-21-1-16,0 1 0,21 0 0,0-22 15,-21 1-15,0 20 0,21-20 0,0-1 16,-21 22-16,22-22 0,-22 43 15,0-21-15,0 21 0,21 0 0,-21-1 16,0 44 0,0-1-16,-21 0 0,-1 21 0,22-21 15,0 22-15,0-1 0,-21 0 16,21-20-16,0 20 0,0 0 16,0-21-16,0 22 0,0-1 0,0-21 15,0 0-15,0 22 0,0-22 0,21 0 16,-21 0-16,22 0 0,-22 1 15,21-22-15,0 21 0,0-21 16,0 0-16,0-21 16,-21-1-16,0 1 15,0 0-15</inkml:trace>
  <inkml:trace contextRef="#ctx0" brushRef="#br0" timeOffset="105828.34">24532 13250 0,'0'0'0,"-21"-21"0,0 21 15,63 0 1,-21 0-16,0 0 16,22 0-16,-1 0 0,0 0 0,1 0 15,20 0-15,-20 0 0,-1 0 16,0 0-16,22 0 0,-22 0 0,0 0 16,1 0-16</inkml:trace>
  <inkml:trace contextRef="#ctx0" brushRef="#br0" timeOffset="105880.31">25336 13187 0,'0'0'0</inkml:trace>
  <inkml:trace contextRef="#ctx0" brushRef="#br0" timeOffset="106603.89">25294 13314 0,'0'0'0,"0"21"0,-21 0 0,21 0 15,-21 1-15,21-1 0,0 0 0,0 0 16,0 0-16,0 0 0,-21 1 16,21-1-16,0 0 15,-22-21 1,22-21-1,0 0-15,0-1 0,0-20 16,0 21-16,0 0 0,0 0 16,0-1-16,22 1 0,-1-21 0,0 21 15,0 0-15,0-1 16,0 22-16,-21-21 0,22 21 0,-1 0 16,-21 21-1,0 1-15,0-1 0,0 0 16,0 0-16,0 0 0,0 0 0,0 1 15,0-1-15,0 0 0,0 0 0,0 0 16,21 0-16,-21 1 16,21-22-16,0 0 0,-21 21 0,21-21 15,1 0-15,-1 0 0,0 0 16,0 0-16,-21-21 0,0-1 16,21 1-16,0 0 0,1 0 15,-22-21-15,21 20 0,0 1 16,0-21-16,0 21 0,0 0 0,1-1 15,-1 1-15,-21 0 0,21 21 0,-21 21 32,-21 0-32,0-21 0,-1 22 15,22-1-15,0 0 0,-21 0 16,21 0-16,-21 0 0,21 1 0,0-1 16,0 0-16,0 0 0,0 0 0,0 0 15,21 1-15,0-22 0,1 21 16,-1-21-16,0 0 0,0 21 0,0-21 15,22 0-15,-22 0 0,0 0 16,0-21-16,0 0 0,0-1 16,1 1-16,-1-21 0,0 21 0,0-22 15,0 1-15,0 0 0,-21-22 16,22 22-16,-22-22 0,21 1 0,-21 21 16,0-22-16,0 22 0,0-1 15,0 1-15,-21 21 0,-1 0 0,1 21 16,0 0-16,0 21 0,0 0 0,0 21 15,-1-20-15,1 20 0,0 21 16,21-20-16,0-1 0,0 22 0,0-1 16,0-21-16,21 22 0,0-22 15,1 22-15,-1-22 0,21 0 16,-21 1-16,0-1 0,1 0 0,20-20 16,-21-1-16,21 0 0,-20 0 15,-1-21-15,21 0 0,-21 0 0,0 0 16</inkml:trace>
  <inkml:trace contextRef="#ctx0" brushRef="#br0" timeOffset="107671.82">1164 14923 0,'0'0'0,"-21"0"0,0 0 16,0 0-16,-1 0 0,1 0 16,42 0 15,1 0-31,-1 0 16,21 0-16,0 0 0,1 0 15,-1 0-15,22 0 0,-22-22 0,21 22 16,-20-21-16,-1 21 0,-21 0 15,22 0-15,-22 0 0,-64 0 32,22 0-32,-21 0 0,0 0 0,-22 0 15,22 21-15</inkml:trace>
  <inkml:trace contextRef="#ctx0" brushRef="#br0" timeOffset="108179.53">889 14923 0,'0'0'0,"-21"0"0,0 21 15,-1-21-15,1 0 0,21 21 16,-21-21-16,21 21 0,0 0 16,0 0-16,-21 1 0,21-1 0,-21 21 15,21-21-15,0 22 0,0-1 16,-21-21-16,-1 21 0,22-20 0,-21 20 16,21-21-16,0 0 0,0 0 15,-21 1-15,21-1 0,0 0 16,0-42 15,21 21-31,-21-21 16,21-1-16,1 1 0,-1 0 15,0 0-15,0 0 0,21 21 0,-20-21 16,20-1-16,-21 1 0,21 0 16,-20 21-16,20 0 0,0 0 0,-21 0 15,22 0-15,-1 21 0,-21 0 16,0 22-16,1-22 0,-1 21 0,-21-21 15,0 22-15,0-1 0,0 0 16,0-20-16,-21 20 0,-22 0 16,22 1-16,-21-22 0,-1 21 15,1-21-15,0 0 0,21 1 16,-22-22-16,1 21 0,0-21 0,20 0 16,-20 0-16,0 0 0,-1 0 15,22-21-15,-21 21 0,21-22 0,-22 1 16,22 21-16,0-21 0,0 0 15,0 21-15,21-21 0,0 0 16,21 21 0,0 0-16,0 0 0,0-22 15,22 22-15,-1 0 0,-21-21 0</inkml:trace>
  <inkml:trace contextRef="#ctx0" brushRef="#br0" timeOffset="108467.9">1863 15600 0,'0'0'16,"21"0"-16,0 0 16,0 0-1,0-21-15,-21 0 16,0-1-16,0 1 15,-21 0 1,0 21-16,0 0 0,0 0 16,-1 0-16,1 0 0,21 21 15,-21 0-15,21 1 16,0-1-16,21 0 16,0-21-16,1 0 0,20 0 15,-21 0-15</inkml:trace>
  <inkml:trace contextRef="#ctx0" brushRef="#br0" timeOffset="110295.79">3365 14690 0,'0'0'0,"0"-21"0,0-1 15,0 1 1,0 0-16,0 0 0,0 0 16,0 0-16,0-1 15,0 1 79,0 0-78,0 0 15,-21 21 16,21-21-32</inkml:trace>
  <inkml:trace contextRef="#ctx0" brushRef="#br0" timeOffset="110928.53">3365 14309 0,'0'0'0,"0"-21"0,-21 21 31,0 21-31,21 0 16,-21 21-16,0 1 0,21 20 15,-21 1-15,-1-1 0,22 1 0,-21-1 16,0 1-16,21 20 0,-21-20 16,0 20-16,0 1 0,-1-21 0,22-1 15,0 1-15,-21-1 0,21-21 16,0 22-16,0-43 0,0 21 0,0-20 15,0-1-15,0 0 0,21-21 32,-21-21-32,22 21 0,-22-43 15,21 22-15,-21-21 0</inkml:trace>
  <inkml:trace contextRef="#ctx0" brushRef="#br0" timeOffset="111600.22">2963 14647 0,'0'0'0,"-63"-105"16,42 83-16,21-20 0,0 21 15,0 0-15,0-22 0,21 22 16,21-21-16,-21 21 0,22-22 16,-1 22-16,0-21 0,22 21 0,-1 0 15,1 21-15,-1-22 0,1 22 16,-1 0-16,22 0 0,-43 22 0,22 20 15,-22 0-15,0 1 0,-20-1 0,-22 21 16,0 1-16,0-1 0,-43-20 16,1 20-16,0 1 0,-22-22 0,1 22 15,-1-22-15,1 0 0,-1 1 16,1-22-16,-1 21 0,22-21 0,-1 0 16,1 1-16,21-22 15,-21 0-15,20 0 0,22-22 31,22 22-31,-1-21 0,0 21 16,0 0-16,0 0 0,0 0 16,1 0-16,-1 0 0,0 0 0,0 21 15,21 1-15,-20-1 0,-1 21 16,0-21-16,0 22 0,0-1 0,0 0 16,1 1-16,-1-22 0,0 21 0,0 0 15,0-20-15,22-1 0,-22 0 16,0 0-16,0 0 0,0 0 0,22-21 15,-22 0-15,21 0 16,-21 0-16,22 0 0,-22 0 0,21 0 16,0-21-16,1 0 0,-22 0 0,21 0 15,1-22-15,-22 1 0,0 0 16,0-1-16,0-20 0,-21 21 0,0-1 16,0 1-16,0 21 0,0-22 15,0 22-15,-21 21 16,0 0-16,0 0 0,0 21 15,21 1-15,-22-1 0,22 21 0,-21-21 16,21 0-16,0 22 0,0-22 16,0 0-16,0 0 0,0 0 0,21 1 15,1-1-15,-1-21 0,0 0 16,0 21-16,0-21 0,22 0 16,-22 0-16,0 0 0,0 0 0,21-21 15,-20 21-15,-1-21 0,0-1 0</inkml:trace>
  <inkml:trace contextRef="#ctx0" brushRef="#br0" timeOffset="112835.56">4635 15409 0,'0'0'0,"-21"22"16,21-44 15,0 1-31,21 0 0,1 21 0,-1-21 16,0-21-16,21 20 0,-21 1 15,1-21-15,20 0 0,-21 20 0,21-20 16,-20 0-16,-1-1 0,0 22 16,-21-21-16,0 21 0,0 0 0,0-1 15,-21 22-15,0 0 0,-22 0 16,1 0-16,0 0 0,-1 22 15,1-1-15,0-21 0,20 21 16,1 0-16,0-21 0,21 21 0,0 0 16,21 1-1,0-22-15,1 21 0,20-21 0,0 21 16,1-21-16,-1 21 0,-21 0 16,21 0-16,1 1 0,-22-1 0,0 0 15,0 0-15,0 21 0,-21-20 0,0-1 16,0 0-16,0 21 0,0-21 15,0 1-15,0-1 0,0 0 0,0 0 16,0 0 0,22-21-16,-1 0 15,0 0-15,0 0 0,21-21 0,-20 0 16,-1 0-16,21 0 16,-21-1-16,22-20 0,-22 21 0,21-21 15,0-1-15,-20 1 0,-1 21 0,0-22 16,0 22-16,-21 0 0,21 0 15,-21 0-15,0 0 0,-21 21 16,0 0 0,0 0-16,21 21 0,0 0 0,-21 0 15,-1 0-15,22 22 0,0-22 0,0 0 16,0 21-16,0-21 16,0 1-16,0 20 0,0-21 0,0 0 15,22 0-15,-1-21 0,0 22 0,0-22 0,0 0 16,0 0-16,1 0 15,-1 0-15,0 0 0,0 0 0,0 0 16,22-22-16,-22 1 0,0 0 0,0 0 16,0 0-16,22-22 0,-22 22 15,0-21-15,0 21 0,0 0 0,-21-22 16,0 22-16,21 0 16,-21 42-1,-21 0-15,0 0 0,0 1 16,21-1-16,0 0 15,0 21-15,0-21 0,0 1 0,0-1 16,0 0-16,0 0 0,21-21 16,0 0-16,0 0 0,1 0 15,-1 0-15,0 0 0,21 0 0,-21 0 16,22-21-16,-1 0 0,-21 0 0,22-1 16,-22 1-16,0 0 0,0 0 15,0-21-15,0 20 0,-21 1 0,0 0 16,22 0-16,-22 0 0,0 0 15,0-1-15,0 44 16,-22-1 0,1-21-16,21 21 15,-21 0-15,21 0 0,0 0 0,-21 22 16,21-22-16,-21-21 0,21 21 0,-21 0 16,21 0-16,-22-21 0,22 22 15,-21-22 1,21-22-1,0 1-15,0 0 0,0 0 16,0 0-16,0 0 0,21-22 0,1 22 16,-1-21-16,0 21 0,21-1 0,-21-20 15,22 42-15,-1-21 0,0 0 16,1 21-16,-22 0 0,21 0 0,1 0 16,-22 21-16,0 0 0,0 0 15,-21 0-15,0 22 0,0-22 16,0 0-16,0 21 0,0-20 0,0-1 15,0 0-15,0 0 0,0 0 0,0 0 16,-21 1-16,0-1 16,21 0-1,21-21 17,0-21-32,0 21 0</inkml:trace>
  <inkml:trace contextRef="#ctx0" brushRef="#br0" timeOffset="113607.69">7726 14944 0,'0'0'0,"-43"0"0,-84 0 16,85 0-16,21 0 16,0 0-16,-22 0 0,22 0 15,21 21-15,21-21 16,1 0 0,-1 0-16,21 0 0,0 0 15,1 0-15,-1-21 0,0 0 0,1-1 16,20 1-16,-20 0 0,20 0 0,-21 0 15,1-22-15,-1 1 0,0 0 16,1-1-16,-22 1 0,0 0 0,-21-1 16,0 1-16,0 0 0,0-1 0,-21 22 15,0-21-15,0 21 0,-22 21 16,22 0-16,-21 0 0,-1 0 16,22 21-16,-21 0 0,0 21 0,-1 22 15,22-1-15,0 1 0,-21 21 0,20-22 16,1 22-16,0 21 0,0-22 15,0 22-15,21-21 0,-21 21 0,21-1 16,-22-20-16,1 21 0,21 0 16,0 0-16,-21-1 0,0 1 0,21-21 15,-21 21-15,21 0 0,0-22 0,0 22 16,0-21-16,-21-1 0,21 1 16,0 0-16,0-22 0,0 1 0,0-22 15,21 0-15,0 1 0,-21-22 0,42 0 16,-21-21-16,1 0 15,20 0-15,0-21 0,1 0 0,-1-22 16,0 1-16,22-21 0,-22 20 0,0-20 16,22-1-16,-43-20 0,21 20 15,-20 1-15,-1-22 0,-21 21 0,0-20 16,0-1-16,0 0 0,-21 1 0,-1 20 16,-20-20-16,0 20 0,-1 1 15,1-22-15,-21 43 0,20-22 0,1 22 16,0-1-16,-1 1 0,1 0 0,0 21 15,20-1-15,-20 1 0,21 0 16,21 0-16,-21 21 0,21-21 16,0 0-16,21 21 15,0-22-15,0 22 0,0-21 16,22 0-16,-1 21 0,22-21 0,-1 0 16,1 0-16,-1-1 0,1 1 0,-22 0 15,21 0-15,-20 0 0,-1 21 16,0-21-16</inkml:trace>
  <inkml:trace contextRef="#ctx0" brushRef="#br0" timeOffset="114432.81">8276 14901 0,'0'0'0,"-63"-21"15,41 21-15,1 0 0,0 0 16,0 0-16,0 21 0,0 1 0,-1-1 16,1 0-16,0 21 0,21-21 15,0 22-15,-21-22 0,21 21 16,0-21-16,0 1 0,0 20 0,0-21 15,0 0-15,21 0 0,0-21 16,0 0-16,1 0 0,-1 0 16,0 0-16,0 0 0,0-21 0,22 0 15,-22 0-15,0 21 0,0-21 0,0 0 16,0-1-16,-21 1 0,22 0 16,-22 0-16,21 0 0,-21 0 0,0 42 31,0 0-16,0 0-15,0 0 0,-21 0 16,21 1-16,0-1 0,0 0 0,0 21 16,0-21-16,0 1 0,0-1 15,21-21 1,0 0-16,0 0 16,0 0-16,0 0 0,1-21 0,20-1 15,-21 1-15,0 0 0,0 0 0,1 0 16,-1-22-16,0 22 0,0-21 15,-21 21-15,0 0 0,21-1 0,-21 1 16,0 0-16,21 21 0,-21 21 31,0 0-31,-21 22 16,21-22-16,-21 0 0,21 0 0,0 22 16,-21-22-16,21 0 0,0 21 15,0-21-15,0 1 0,0-1 0,0 0 16,21 0-16,0-21 0,0 0 0,1 21 15,20-21-15,-21 0 0,0 0 16,22 0-16,-1-21 0,0 0 0,1 21 16,-1-21-16,0 0 0,1-22 0,-1 22 15,-21-21-15,21-1 0,1 1 16,-22-21-16,21 20 0,-21-20 0,1-1 16,-1 1-16,21-1 0,-21 1 0,0-1 15,-21 22-15,22-22 16,-22 22-16,21 0 0,-21-1 0,0 22 15,0 0-15,0 42 16,-21 0-16,-1 1 16,22 20-16,-21 0 0,0 1 0,21-1 15,-21 21-15,0-20 0,21 20 0,0-20 16,-21 20-16,-1-21 0,22 22 16,-21-22-16,21 1 0,0 20 0,0-21 15,0 1-15,0-1 0,0-21 0,0 22 16,0-22-16,21 0 15,1 0-15,-1 0 0,0-21 0,0 0 16,0 0-16,0 0 0,1 0 16,-1 0-16,0-21 0,0 0 15,0-21-15,0 20 0,1-20 0,20 21 16</inkml:trace>
  <inkml:trace contextRef="#ctx0" brushRef="#br0" timeOffset="114640.66">8742 14690 0,'-43'0'16,"86"0"-16,-107 0 0,22 0 0,21 0 16,0 0-16,42 0 31,0 0-16,0 0-15,21 0 0,1 0 0,-1 0 16,22 0-16</inkml:trace>
  <inkml:trace contextRef="#ctx0" brushRef="#br0" timeOffset="114912.31">10223 14542 0,'0'0'16,"-21"0"-16,0 0 0,0 0 0,21-22 15,21 22 1,0-21-16,0 0 0,22 21 0,-1 0 16,-21 0-16,22 0 0,-1-21 15,21 21-15,-20 0 0,-1 0 0,22 0 16,-22 0-16,21 0 0,-20 0 0,20 0 15,-42 0-15,22 0 16,-22 0-16,0 0 0,-42 0 16,0 0-16,-22 0 0</inkml:trace>
  <inkml:trace contextRef="#ctx0" brushRef="#br0" timeOffset="115160.03">10456 14478 0,'0'21'31,"0"0"-15,0 1-16,0-1 15,0 0-15,0 0 0,0 21 0,0-20 0,0 20 16,0 0-16,-21 1 0,21-1 16,0 0-16,0 22 0,0-22 0,-21 0 15,21 1-15,0-1 0,0 0 16,-21 1-16,21-1 0,0-21 0,-21 22 15,21-22-15,0 0 0,0 0 0,21-21 32,0 0-32,0 0 0</inkml:trace>
  <inkml:trace contextRef="#ctx0" brushRef="#br0" timeOffset="115467.86">11642 14584 0,'0'-42'16,"0"84"-16,-22-106 0,-20 43 0,21 21 0,0-21 15,-22 21-15,1 0 0,-21 0 16,20 21-16,1 0 0,-22 22 0,22-1 16,-21 0-16,20 1 0,1 20 0,0-20 15,-1 20-15,22-21 0,0 1 0,21-1 16,0 0-16,0 1 0,0-1 15,21-21-15,21 22 0,-20-22 16,20 0-16,21 0 0,-20-21 0,20 0 0,1 0 16,-22 0-16,22 0 15,-1 0-15,-21-21 0,22 0 0,-22 0 16,1-1-16,-1 1 0,0 0 0,-21 0 16,22 0-16,-43 0 0,21-1 0,-21 1 15</inkml:trace>
  <inkml:trace contextRef="#ctx0" brushRef="#br0" timeOffset="116355.41">10329 16193 0,'0'0'0,"-21"-22"0,0 1 15,0 21 1,0 0-16,21-21 0,-22 21 16,1 0-16,0 0 0,0 0 0,0 0 15,0 0-15,-1 0 0,1 0 16,0 0-16,0 0 16,42 21-1,21-21 1,1 0-16,-1 0 0,22 0 0,20 21 15,1-21-15,0 0 0,20 0 0,1 0 16,0 0-16,21 0 0,-21 0 16,0 0-16,0 0 0,-1 0 15,1 0-15,-21 0 0,-22 0 0,22 0 16,-43 0-16,22 0 0,-43 0 16,21-21-16,-20 21 0,-44 0 15,1-21-15,0 0 16,-21 21-16,21-21 0,-1 21 15,-20-21-15,21 21 0,-21-22 0,20 1 16,1 0-16,0 21 0,0-21 0,0 0 16,21 0-16,-21 21 0,21-22 15,-22 1-15,22 0 0,0 0 16,22 21 15,-1 0-31,0 0 0,0 21 16,0 0-16,0 0 0,1 1 15,-1-1-15,0 0 0,0 21 0,0-21 16,-21 22-16,0-1 0,0-21 0,0 22 16,0-1-16,0-21 0,-21 21 15,0-20-15,0 20 0,0-21 0,-22 21 16,22-20-16,-21-1 0,-1 21 0,22-21 16,0 0-16,-21 1 0,21-1 15,-1 0-15,22 0 0,0 0 0</inkml:trace>
  <inkml:trace contextRef="#ctx0" brushRef="#br0" timeOffset="116912.05">12552 15579 0,'21'21'16,"0"-21"0,0 21-16,0-21 0,1 21 0</inkml:trace>
  <inkml:trace contextRef="#ctx0" brushRef="#br0" timeOffset="119138.56">12890 15579 0,'0'0'0,"0"-21"16,0-1-16,0 1 16,0 0-16,0 0 15,-21 21 1,0 0 0,21 21-16,0 0 0,-21 0 15,21 22-15,-21-1 0,0-21 16,21 22-16,0-1 0,0 0 0,-22 1 15,22-22-15,0 21 0,0 0 0,-21-20 16,21 20-16,0-21 0,0 0 16,0 0-16,0 1 0,0-1 15,0 0-15,0 0 16,0 0-16,-21-21 16,21 21-1,-21-21 32,21-21-31,0 0-1,0 0 407,0 0-391,0 0 32,21-1-1,0 22 985,-21-21-859,0 0-173</inkml:trace>
  <inkml:trace contextRef="#ctx0" brushRef="#br0" timeOffset="119781.19">12679 15536 0,'0'0'0,"-21"0"31,-1 0-31,1 0 16,0 0-16,-21 0 0,21 0 15,-1 0-15,1 0 0,0 0 16,0 0-16,0 0 0,21-21 0,0 0 16,0 0-1,42 0 1,-21 21-16,22 0 0,-1 0 16,0 0-16,22 0 0,-1 0 0,1 0 15,20 0-15,-20 0 0,-1 0 16,1 0-16,-1 0 0,1 0 15,-22 0-15,-21 0 0,22 21 0,-43 0 32</inkml:trace>
  <inkml:trace contextRef="#ctx0" brushRef="#br0" timeOffset="120347.87">13144 15706 0,'0'21'0,"0"-42"0,0 63 0,-21-21 0,21 0 16,-21 1-16,0-1 0,21 21 16,0-21-16,0 22 0,-21-22 0,21 21 15,0-21-15,0 0 0,0 22 16,0-22-16,0 0 0,21-21 0,0 21 16,0-21-16,0 0 0,1 0 15,20 0-15,-21 0 0,0 0 0,22-21 16,-22 21-16,0-21 0,21 0 0,-21 0 15,1-1-15,-22-20 0,0 21 16,0 0-16,0-22 0,0 22 0,0 0 16,-22 21-16,1 0 15,0 0-15,-21 0 0,21 0 0,-1 21 16,-20 0-16,21 22 0,-21-22 16,20 0-16,1 21 0,0 1 15,0-22-15,0 21 0,21-21 0,-21 1 16,21-1-16,0 0 0,0 0 0,21 0 15,0-21-15,0 0 0,0 0 16,22 0-16,-1 0 0,0 0 0,1-21 16,20 21-16,-21-21 0,1-21 15,-1 20-15,22 1 0,-22-21 0,0 21 16,-21-22-16,22 22 0,-22 0 16,0 0-16,0 21 0,-21 21 31,0 0-31,0 0 15,0 1-15,-21-1 0,0 0 0,21 0 16,-21 0-16,0-21 0,-1 21 0,1 1 16,21-1-16,-21-21 15,21-21 17,21 21-32,-21-22 0,21 1 0,1-21 15,-1 21-15,0-22 0</inkml:trace>
  <inkml:trace contextRef="#ctx0" brushRef="#br0" timeOffset="120551.85">14033 15473 0,'0'0'0,"0"-21"0,0-22 15,0 65 1,-21 20-16,21-21 0,-21 21 0,0 1 16,0-1-16,0 0 0,-1 1 15,22-1-15,-21 22 0,0-22 0,21 0 16,-21 22-16,21-22 0,0 0 0,0-20 15,0 20-15,0-21 0,0 0 16,0 0-16,0 1 0,0-44 31</inkml:trace>
  <inkml:trace contextRef="#ctx0" brushRef="#br0" timeOffset="120716.04">13695 15812 0,'0'0'0,"21"0"16,21 0 0,-21 0-16,22 0 0,-1 0 15,0 0-15,1 0 0,20 0 0,1 0 16,-1-22-16,1 22 0,20-21 16,-20 21-16,-1-21 0,1 21 0,-22-21 15</inkml:trace>
  <inkml:trace contextRef="#ctx0" brushRef="#br0" timeOffset="121680.08">14817 15663 0,'-22'0'0,"1"0"16,0 0-16,0 22 0,0-22 15,0 21-15,-22 0 0,22 21 0,0-21 16,-21 22-16,20-22 0,1 21 0,0 1 16,-21-1-16,21 0 0,-1 1 15,22-22-15,0 21 0,0-21 0,0 22 16,0-22-16,0 0 0,0 0 15,22-21-15,-1 21 0,0-21 0,0 0 16,21 0-16,-20 0 0,20 0 16,-21-21-16,21 0 0,1 0 15,-22 0-15,21-22 0,-21 22 0,1-21 16,-1-1-16,-21 1 0,0 0 0,0-1 16,0 1-16,0 21 0,0 0 15,0-22-15,-21 43 0,-22-21 0,22 21 16,0 0-16,-21 0 0,20 0 0,-20 21 15,0-21-15,21 22 0,-22-1 16,22 21-16,-21-21 0,21 22 0,-1-22 16,22 0-16,0 21 15,0-21-15,0 1 0,0-1 0,43 0 16,-22 0-16,21-21 0,-21 0 0,22 0 16,-1 0-16,0 0 0,1 0 15,-22 0-15,21-21 0,1 0 0,-1 0 16,-21-1-16,21 1 0,-20-21 0,-1 21 15,21 0-15,-21-22 0,0 22 16,-21 0-16,22 0 0,-22 42 31,0 0-31,0 21 16,0-20-16,0 20 0,-22-21 0,22 21 16,0-20-16,0 20 15,0-21-15,0 0 0,0 0 0,0 1 16,0-1-16,22-21 0,-1 0 0,0 0 15,0 0-15,21 0 0,-20 0 16,20 0-16,0 0 0,1-21 0,-1-1 16,0 1-16,-21 0 0,22 0 0,-22-21 15,21 20-15,-21-20 0,1 0 16,-1 21-16,0-1 0,-21 1 0,0 42 31,-21 1-15,0-22-16,21 21 0,0 21 0,-22-21 15,22 0-15,0 1 0,0-1 16,0 0-16,0 0 16,0 0-16,22-21 0,-1 0 15,0 0-15,0 0 0,0 0 16,22 0-16,-1 0 0,-21-21 0,21 0 16,1 0-16,-1 0 0,-21-22 0,22 22 15,-22-21-15,21-22 0,-21 22 16,0 0-16,1-22 0,-22 22 0,0-22 15,21 1-15,-21 20 0,21 1 0,-21 0 16,0-1-16,0 22 0,0 42 31,-21 1-31,0 20 0,-1 0 16,1 1-16,0-1 0,21 0 16,-21 1-16,21-1 0,-21 21 0,21-20 15,-21 20-15,21-20 0,0-1 16,0-21-16,0 21 0,0-20 0,21 20 15,0-21-15,0-21 0,-21 21 0,21-21 16,22 0-16,-22 0 0,0 0 16,0 0-16,21-21 0,-20 21 0,-1-21 15,0-21-15,0 20 0,-21 1 0</inkml:trace>
  <inkml:trace contextRef="#ctx0" brushRef="#br0" timeOffset="121776.03">15917 15812 0,'0'0'0,"-21"0"0,-21 0 0</inkml:trace>
  <inkml:trace contextRef="#ctx0" brushRef="#br0" timeOffset="121999.91">16595 16108 0,'-43'21'16,"22"21"-16,0-20 0,0-1 15,21 21-15</inkml:trace>
  <inkml:trace contextRef="#ctx0" brushRef="#br0" timeOffset="122379.69">16404 4911 0,'0'-43'16,"0"86"-16,0-43 0,0 42 15,0 0-15,21 1 0,0-1 0,-21-21 16,22 0-16,20-21 0,-21 22 0,21-22 16,1 21-16,-1-21 0,0 0 15,22 0-15,-1 0 0,1 0 0,-1 0 16,22 0-16,-21 21 0,20-21 15,1 0-15,0 0 0,-1 0 0,1 0 16,0 0-16,-22 21 0,22-21 16,-22 0-16,-20 0 0,20 0 0,-21 0 15,22 0-15,-22 0 0,1 0 16,-22 0-16,0 0 0,21 0 16,-42-233-1,0-21-15,0 21 16,-21 22-16,0 63 0,0 21 0,0 21 15,-1 42-15,1 1 0,0 20 16,21 22-16,-21 0 0,21 0 0,0 0 16,0 0-1,21 21 1,0 0-16,0 0 16,1 0-16,-1 0 15</inkml:trace>
  <inkml:trace contextRef="#ctx0" brushRef="#br0" timeOffset="125495.74">16256 16701 0,'0'-22'0,"0"44"0,0-65 16,0 22-16,0 0 16,0 0-16,0 0 0,0-1 15,0 1-15,0 0 0,0 0 16,0 0-16,-21 42 31,0 0-15,21 0-16,0 22 0,-22-22 15,1 21-15,0-21 0,21 22 0,-21-1 16,0 0-16,21 1 0,0-1 16,0 0-16,-21 1 0,21-22 0,0 0 15,0 0-15,0 0 0,0 0 16,0 1-16,21-1 0,0-21 0,0 21 15,0-21-15,0 21 0,1-21 16,20 0-16,-21 21 0,43-21 0,-22 0 16,0 0-16,22 0 0,-1 0 0,1 0 15,-1 0-15,1 0 0,-1 0 16,1 0-16,20 0 0,-20-21 0,-1 21 16,1 0-16,-1-21 15,-20 21-15,-22 0 0,21-21 0,-21 21 16,-21-21-16,0-1 0,0 1 15,-21 0-15,-21 21 16,21-21-16,-22 21 0,22-21 0,-21 21 16,0-21-16,20 21 0,1-22 15,0 22-15,0 0 0,0 0 0,21-21 16,0 0-16,0 0 16,21 21-16,0 0 15,21 0-15,-20 0 0,20 0 16,0 0-16,1 0 0,-22 0 0,21 21 15,-21 0-15,22 0 0,-43 1 16,0 20-16,0-21 0,0 0 0,0 22 16,-22-22-16,-20 0 0,21 21 15,-21-21-15,-1 1 0,1-1 0,0 21 16,-1-21-16,1 0 0,0 1 16,20-1-16,-20-21 0,21 21 0,0 0 15,0-21-15,21-21 31</inkml:trace>
  <inkml:trace contextRef="#ctx0" brushRef="#br0" timeOffset="128107.92">18182 16552 0,'0'22'94,"21"-22"-94,0 0 15,1 0-15,-1 0 0,21 0 16,0 0-16,-20-22 0,20 1 0,0 21 15,1-21-15,-1 0 0,0 0 0,1 0 16,-1-1-16,-21 1 0,0 0 16,0 0-16,1 0 0,-22 0 0,0-1 15,0 1-15,0 0 16,-22 0-16,1 21 0,0 0 0,0 0 16,0 0-16,0 21 0,-1 0 15,1 0-15,-21 22 0,21-1 16,0 22-16,-22-22 0,22 43 0,0-22 15,0 22-15,-22-1 0,22 1 0,0 0 16,0-1-16,0 1 0,0 21 16,-1-21-16,1 20 0,21-20 0,-21 21 15,0-21-15,21-1 0,0 1 16,-21 0-16,21-22 0,-21 1 0,21-1 16,0-21-16,0 1 0,0-1 15,21 0-15,-21-20 0,21-22 0,21 0 16,-21 0-16,22-22 0,-22 1 15,21 0-15,1-21 0,-1-1 16,21 1-16,-20 0 0,-22-22 16,21 1-16,-21 20 0,-21-20 0,0-1 15,0 1-15,0-1 0,-42 1 0,21 21 16,-21-22-16,-22 22 0,22-1 16,-22 22-16,22-21 0,-22 21 0,22 0 15,21 21-15,-21 0 0,20-22 16,1 22-16,64 0 31,-22 0-31,21 0 0,0-21 0,1 0 16,-1 21-16,22-21 0,-1 0 15,1 21-15,-1-21 0,1-1 16,-1 1-16,22-21 0,-22 21 0,1 0 16,-1-22-16,1 22 0,-1-21 15,-20 21-15,-22-22 0,0 22 0,0 0 16,-21 0-16,0 0 0,0-1 15,-21 1-15,0 21 0,0 0 0,-22 0 16,22 0-16,0 0 0,-21 21 0,20-21 16,-20 22-16,21-1 0,0 0 15,0 21-15,-1-21 0,1 1 0,0 20 16,0-21-16,21 0 0,0 0 16,0 1-16,0-1 0,0 0 15,21 0-15,0-21 16,22 0-16,-22 0 15,0-21-15,0 21 0,21-21 0,-20 0 16,20-1-16,-21 1 0,21 0 16,-20 0-16,-1 0 0,0 0 0,-21-1 15,0 1-15,0 0 0,0 0 16,0 42 0,-21-21-16,21 21 0,0 0 15,-21 1-15,21-1 0,0 21 16,-22-21-16,22 0 0,0 1 0,0-1 15,0 0-15,22-21 16,-1 0 0,0 0-16,0 0 0,21 0 0,-20 0 15,20-21-15,0 0 0,-21-1 16,22 1-16,-22 0 0,0 0 0,0 0 16,0 0-16,1-1 0,-1 1 15,0 0-15,-21 42 16,0 0-1,0 1-15,0-1 16,0 0-16,0 0 0,0 0 0,0 0 16,0 1-16,0-1 15,0 0-15,0 0 0,0 0 16,21-21-16,0 0 16,22 0-16,-22 0 0,0 0 15,0-21-15,21 0 0,-20 21 0,20-21 16,-21-22-16,0 22 0,0-21 15,1 0-15,-1-1 0,0 1 0,-21 0 16,21-22-16,-21 22 0,0-22 16,0 22-16,21 0 0,-21-1 0,21 1 15,-21 21-15,0 0 0,22-1 0,-22 1 16,0 42 0,0 1-16,0-1 0,-22 21 15,1 0-15,21 1 0,-21-1 16,21 0-16,0 1 0,0 20 0,0-20 15,0-1-15,0 0 0,0-21 0,0 22 16,0-22-16,0 0 0,0 0 16,21 0-16,0 1 0,1-22 0,-1 0 15,0 0-15,0 0 16,0 0-16,0 0 0,1-22 16,-1 1-16,-21 0 15,21 0-15,0 21 16,-21-21-16,0 0 0,21 21 31,-21-22-31,0 1 16,21 0-1,-21 0-15,0 0 16,0 0-16,0-1 16,0 1-1,-21 21 1,0 0-1,0 0 1,0 0-16,0 0 0,21 21 16,-22 1-16,22-1 15,-21 0-15,21 0 0,0 0 16,-21 0-16,21 22 0,0-22 16,0 0-16,0 0 0,0 22 0,0-22 15,0 0-15,21-21 0,0 21 0,1 0 16,-1-21-16,0 0 0,0 21 15,21-21-15,-20 0 0,20 0 0,-21 0 16,21 0-16,1-21 0,-1 21 16,-21-21-16,22 0 0,-1 21 0,0-21 15,1 0-15,-22-1 0,21 1 0,-21 21 16,0-21-16,1 0 0,-1 21 16,-21-21-16,21 0 0,-21-1 31,-21 22-16,0 0-15,-1 0 0,1 22 16,0-22-16,0 21 0,0 0 16,0 0-16,21 0 0,-22 0 0,22 1 15,0-1-15,0 0 16,0 0-16,0 0 0,22-21 16,-1 0-16,0 0 0,0 0 0,0 0 15,0 0-15,1 0 16,-1 0-16,-21-21 0,21 0 0,-21 0 15,21 0-15,-21-1 16,0-20-16,0 0 0,21-1 0,-21 1 16,21-21-16,1 20 0,-22-20 0,21-1 15,-21 22-15,0 0 0,21-1 16,-21 1-16,21 21 0,-21 0 0,0 42 31,-21 0-31,0 0 16,0 21-16,-1 1 0,1-22 0,0 42 15,21-20-15,0-1 0,-21 0 16,21 1-16,0-1 0,0 0 16,0 1-16,0-22 0,0 21 15,0-21-15,21 1 0,0-1 0,0-21 16,1 21-16,-1-21 0,0 0 0,0 0 16,0 0-16,0 0 0,22-21 15,-22 21-15,0-21 0,0-1 0,-21-20 16,21 21-16</inkml:trace>
  <inkml:trace contextRef="#ctx0" brushRef="#br0" timeOffset="128303.31">19643 16616 0,'0'0'0,"-43"0"0,1 21 0,0-21 0,20 0 15,1 0-15,0 0 0,42 0 32,0 0-32,22 0 0,-22 0 15,21 0-15,1 0 0,-1 0 0</inkml:trace>
  <inkml:trace contextRef="#ctx0" brushRef="#br0" timeOffset="128812.09">21484 16425 0,'0'0'0,"-42"-21"0,21 0 0,42 0 32,0 21-32,21 0 0,1-21 15,-1 21-15,0 0 0,1 0 16,20 0-16,1-21 0,-22 21 0,21 0 15,1 0-15,-1 0 0,-20 0 16,-1 0-16,22 0 0,-22 0 0,-21 0 16,0 0-16,0 0 0,-21 21 15,-21-21-15,0 0 16,0 0-16</inkml:trace>
  <inkml:trace contextRef="#ctx0" brushRef="#br0" timeOffset="129069.99">21929 16298 0,'-22'0'16,"1"0"0,21 22-16,-21 20 15,21-21-15,0 21 0,-21 1 16,21-1-16,0 22 0,0-22 0,-21 21 16,21-20-16,-21 20 0,21 1 15,-22-22-15,22 22 0,0-22 0,0 0 16,0 1-16,0-22 0,-21 21 0,21-21 15,0 0-15,0 1 0,0-1 16,21-21 15,1 0-31,-1-21 0,0-1 16,0 22-16,0-21 0,0 0 0</inkml:trace>
  <inkml:trace contextRef="#ctx0" brushRef="#br0" timeOffset="129920.14">22119 16976 0,'21'0'63,"0"-21"-63,1 21 15,-1-22-15,0 22 0,0-21 0,0 0 16,0 0-16,1 21 15,-1-21-15,0 0 0,0-1 0,0 1 16,-21 0-16,0 0 0,0 0 16,0 0-16,-21 21 15,0 21 1,0 0-16,0 0 16,21 0-16,-22 0 0,22 1 0,-21 20 15,21-21-15,-21 0 0,21 0 16,0 1-16,0-1 0,0 0 0,0 0 15,0 0 1,21-21-16,0 0 0,1 0 16,-1 0-16,0 0 0,0-21 0,0 0 15,22 21-15,-1-21 0,-21 0 16,21-1-16,1 22 0,-22-21 0,21 21 16,-21 0-16,22 0 0,-22 0 0,0 0 15,0 0-15,-21 21 16,0 1-16,0-1 0,0 0 0,0 21 15,0-21-15,0 1 0,0-1 16,0 0-16,-21 0 0,21 0 0,-21 0 16,0 1-16,0-22 0,-1 0 15,1 0 1,0 0-16,0 0 16,21-22-16,0 1 0,0 0 15,0 0-15,0-21 0,0 20 16,0 1-16,0 0 0,21 0 15,0 0-15,0 0 0,1-1 16,-1 22-16,0 0 0,0-21 0,0 21 16,0 0-16,1-21 0,-1 0 15,0 21-15,21-21 0,-21 21 0,1-21 16,-1-1-16,0 1 0,0 0 16,0 0-16,0 0 0,-21 0 15,22-22-15,-1 22 0,-21-21 0,0-1 16,0 22-16,21-21 0,-21 21 15,0 0-15,0-22 0,0 22 16,0 0-16,0 42 16,0 0-1,0 22-15,0-22 0,0 21 0,0-21 16,0 22-16,0-1 0,0 0 16,0 1-16,0 20 0,0-21 0,0 1 15,-21-1-15,21-21 0,0 22 16,0-22-16,0 21 0,0-21 0,0 0 15,0 1-15,0-1 0,0 0 16,0-42 15,0 0-31</inkml:trace>
  <inkml:trace contextRef="#ctx0" brushRef="#br0" timeOffset="130084.19">22860 16849 0,'0'0'0,"-21"0"0,21-21 16,21 21 0,0 0-16,0 0 15,22 0-15,-22 0 0,0-22 0,21 22 16,-21-21-16,22 21 16,-1-21-16,-21 21 0,22 0 0</inkml:trace>
  <inkml:trace contextRef="#ctx0" brushRef="#br0" timeOffset="130316.06">23707 16595 0,'0'21'16,"0"0"-16,-22 0 0,1 22 16,0-22-16,21 0 0,-21 21 15,21 1-15,0-22 0,-21 21 16,0-21-16,21 22 0,-22-22 0,22 0 15,0 21-15,-21-21 0,0 1 16,21-1-16,-21-21 0,21 21 0,-21-21 31,21-21-15,0 0-16</inkml:trace>
  <inkml:trace contextRef="#ctx0" brushRef="#br0" timeOffset="130547.93">23643 16552 0,'0'0'0,"0"-21"16,21 21-16,0 21 31,-21 22-31,0-22 0,0 21 0,0-21 16,0 22-16,22-1 0,-1 0 0,-21-20 16,21 20-16,0-21 0,0 21 15,-21-20-15,21-1 0,1 0 0,-1 0 16,0 0-16,0-21 0,0 21 15,0-21-15,1 0 0,-1 0 16,-21-21 0,21 0-16,-21 0 0,21 0 15,-21-22-15,21 22 0</inkml:trace>
  <inkml:trace contextRef="#ctx0" brushRef="#br0" timeOffset="130735.82">24172 16552 0,'-21'43'0,"42"-86"0,0 22 15,-21-21-15,22 21 0,-22 0 0,0 42 31,-22 0-31,1 0 0,0 0 16,0 22-16,0-1 0,0 0 16,-1 1-16,1-1 0,0 0 0,21 1 15,-21-1-15,0-21 0,21 21 16,0-20-16,0-1 0,0 0 16,0 0-16,0 0 0,21-21 15,0 0-15,0 0 16,0 0-16</inkml:trace>
  <inkml:trace contextRef="#ctx0" brushRef="#br0" timeOffset="131232.4">24701 16637 0,'0'0'0,"0"-21"0,0-21 16,-21 42-1,0 0-15,-21 0 0,21 0 16,-22 21-16,1 0 0,21 0 0,-22 0 15,22 22-15,-21-22 0,21 21 16,-22 0-16,22 1 0,21-22 16,0 21-16,-21-21 0,21 1 0,0 20 15,0-21-15,21 0 0,0-21 16,1 21-16,20-21 0,-21 0 0,21 0 16,-20 0-16,20 0 0,0 0 15,-21 0-15,22 0 0,-22-21 0,0 21 16,0-21-16,-21 0 0,0 0 15,-21 21-15,0 0 16,0 0-16,0 0 0,-1 0 0,1 0 16,0 0-1,42 0 17,0 21-17,1-21-15,-22 21 0,0 0 16,0 0-16,0 1 0,0-1 15,0 21-15,0-21 0,0 22 0,0-22 16,0 21-16,0 0 0,-22-20 16,1 20-16,0-21 0,21 21 0,-21-20 15,0 20-15,0-21 0,21 21 16,-22-20-16,22-1 0,-21-21 0,21 21 16,21-42 15</inkml:trace>
  <inkml:trace contextRef="#ctx0" brushRef="#br0" timeOffset="131472.04">25167 17103 0,'0'0'0,"-21"0"0,21 21 0,-21-21 0,21-21 31,0 0-15,0-1 0,0 1-16,0 0 0,0 0 15,0 0-15,0 0 16,0-1 0,21 22-1,-21-21-15</inkml:trace>
  <inkml:trace contextRef="#ctx0" brushRef="#br0" timeOffset="131744.9">25569 16701 0,'0'21'31,"0"0"-16,0 0-15,0 0 0,21 22 0,1-22 16,-22 21-16,21-21 0,21 0 16,-21 22-16,0-22 0,22 21 0,-22-21 15,0 1-15,21-1 0,-20 0 16,-1 0-16,0-21 0,-21 21 16,21-21-16,-21-21 31,0 0-31,21 0 0,-21 0 15</inkml:trace>
  <inkml:trace contextRef="#ctx0" brushRef="#br0" timeOffset="131940.09">26056 16785 0,'0'0'0,"0"-21"15,-21 21 1,0 0-16,0 21 0,-1 0 16,1 1-16,-21 20 0,21-21 0,-22 21 15,1 1-15,21-22 0,-21 21 0,-1-21 16,22 1-16,0-1 15,-21 21-15,20-21 0,1-21 0,0 21 16,21 1-16,0-1 16,21-21-1,0 0-15,22 0 0,-22 0 16,21-21-16</inkml:trace>
  <inkml:trace contextRef="#ctx0" brushRef="#br0" timeOffset="132527.76">26289 16891 0,'0'0'0,"0"21"16,-21 0-1,21 1-15,-21-1 16,21 21-16,0-21 0,-22 0 0,22 22 16,-21-22-16,21 0 0,0 0 15,0 0-15,0 1 0,0-1 16,0 0-16,0-42 31,0 0-31,21-1 16,-21 1-16,22 0 0,-1 0 15,-21-21-15,21 20 0,0-20 0,-21 0 16,21 21-16,0-1 16,-21 1-16,22 0 0,-22 0 0,0 42 31,0 0-31,0 0 0,0 1 15,0-1-15,0 0 0,0 0 16,0 0-16,0 0 0,0 1 0,0-1 16,21 0-16,-21 0 15,21 0-15,0-21 16,0 0-16,0 0 16,1-21-16,-1 0 15,0 0-15,-21 0 0,42-22 0,-21 22 16,1-21-16,20-1 0,-21 1 15,21 0-15,1-1 0,-22 22 16,21 0-16,-21 0 0,1 0 16,-1 21-16,0 0 0,-21 21 0,0 0 15,0 0-15,0 0 0,0 22 16,0-22-16,-21 21 0,0-21 0,21 22 16,0-1-16,-22-21 0,22 22 15,-21-22-15,21 0 0,0 0 0,0 0 16,0 0-16,0 1 0,21-22 15,1 0 1,-1 0-16,0 0 0</inkml:trace>
  <inkml:trace contextRef="#ctx0" brushRef="#br0" timeOffset="132808.1">27559 16637 0,'21'-21'0,"-42"42"0,63-63 0,-21 21 0,1 21 15,-22 21 1,0 0-16,-22 0 16,1 0-16,0 22 0,0-1 15,0-21-15,0 21 0,-1 1 0,1-1 16,0 0-16,0 1 0,0-1 16,0-21-16,21 22 0,-22-22 15,22 21-15,0-21 0,0 0 0,0 1 16,22-1-16,-1-21 15,0 0-15,0 0 0,21 0 0,-20 0 16,20 0-16,0 0 0,-21 0 16,22 0-16,-1 0 0,-21-21 0,22 21 15,-1-22-15,0 22 0,-21-21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2T12:22:44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1185 0,'0'0'0,"21"-21"0,1 0 0,-1 0 15,-21-21-15,0 20 0,21-20 0,-21 21 16,0-21-16,0-1 0,0 22 16,0-21-16,0 21 0,0-1 15,0 44 1,0-1-16,0 0 0,-21 21 15,21 22-15,0-22 0,0 22 0,0-1 16,0 1-16,-21-1 0,21 1 16,-22-1-16,1 1 0,21-1 15,-21 1-15,21-1 0,0-21 16,-21 22-16,21-22 0,0-21 16,-21 22-16,21-22 0,0 0 0,0 0 15,0 0 1,0-42 15,0 0 0,-21 0 1,-1 21-17,22-21-15,-21 0 0,0-1 16</inkml:trace>
  <inkml:trace contextRef="#ctx0" brushRef="#br0" timeOffset="359.04">1503 1291 0,'0'0'0,"-21"-21"0,-1 0 0,1 0 16,0 21-16,21-21 16,0-1-16,-21 22 0,0-21 15,21 0-15,-21 0 0,21 0 16,0 0-16,0-1 0,0-20 0,0 21 16,21-21-16,21 20 0,-21-20 15,22 0-15,-22 21 0,21-1 16,22 1-16,-22 0 0,0 0 0,22 21 15,-22 0-15,22 0 0,-22 21 16,0 21-16,-21 1 0,1-1 0,-1 22 16,-21 20-16,0-20 0,0-1 15,0 1-15,-21-1 0,-1 1 16,1-22-16,0 22 0,0-1 16,-21 1-16,20-22 0,-20 0 0,0-21 15</inkml:trace>
  <inkml:trace contextRef="#ctx0" brushRef="#br0" timeOffset="1603.38">1609 2942 0,'0'0'0,"0"-254"0,0 21 0,0 43 16,0 42-16,21 21 0,0 42 0,0 43 16,-21-1-16,21 43 0,0 0 15,1 0-15,-22 22 0,21-1 16,0 0-16,0 0 0,0 0 15,0 22-15,1-22 0,-1 0 0,0 0 16,0 0-16,0-21 0,0 21 16,1-21-16,20 0 0,-21 0 0,0 0 15,22 0-15,-1 0 0,0-21 16,1 21-16,-1-21 0,21 0 0,-20-21 16,-1 20-16,0-20 0,1 21 15,-22-21-15,21-1 0,-21 22 16,1-21-16,-1-1 0,0 1 0,-21 21 15,0-21-15,0 20 16,0 1-16,0 0 0,0 0 0,0 0 16,0 0-16,0-1 0,0 1 15,-21 21-15,0 0 16,-1 0-16,1 0 16,0 21-16,0 1 0,0-22 15,0 21-15,21 0 16,-22-21-16,22 21 15,0 0 1,0 0 47,-21-21-1,0 22-46,0-22-16,21 21 0,-21 0 0,21 0 15,-21 0-15,21 0 0,0 22 16,0-22-16,0 0 0,0 21 16,0-20-16,0-1 0,21 0 15,0 0-15,0 0 0,0 0 0,0 1 16,1-1-16,20-21 0,-21 21 15,21-21-15,1 0 0,-22 0 16,21 0-16,1 0 0,-1 0 0,-21 0 16,21 0-16,1 0 0,-22 0 15,21-21-15,-21 0 0,22-1 0,-22 1 16,21-21-16,-21 21 0,22-22 16,-22 1-16,0 0 0,21-1 0,-20 1 15,-1 0-15,0-1 0,-21 22 16,0 0-16,21 0 0,-21 0 0,0 0 15,-21 21 1,0 0-16,0 0 16,-1 0-16,1 0 0,0 0 15,0 21-15,0-21 0,0 21 0,21 0 16,0 0-16,0 0 16,0 1-16,21-1 15,0-21-15,0 21 0,0 0 16,0-21-16,1 21 0,-1 0 15,0 1-15,0-1 0,0 0 0,0 0 16,-21 0-16,0 0 0,22 22 16,-22-22-16,0 0 0,0 0 0,0 0 15,21 1-15,-21-1 0,0 0 0,0 0 16,0 0-16,21-21 16,0 0-16,0 0 0,0 0 15,1 0-15,-1 0 0,21-21 16,-21 21-16,22-21 0,20-21 15,-21-1-15,-20 22 0,20-21 16,-21 21-16,21-22 0,-20 1 0,-1 0 16,0 20-16,-21-20 0,21 21 15,-21 0-15,21 0 0,-21-1 0,0 1 16,0 42 15,0 1-31,0-1 16,0 21-16,0-21 0,0 0 15,0 22-15,-21-1 0,21-21 16,-42 0-16,42 22 0,0-22 0,0 0 16,0 0-16,0 0 0,21 1 0,0-1 15,64 0-15,-43-21 0,0 0 16,-20 0-16,20 0 0,-21 0 16,21-21-16,-42 0 0</inkml:trace>
  <inkml:trace contextRef="#ctx0" brushRef="#br0" timeOffset="2216.8">4572 1757 0,'63'-64'15,"-41"43"-15,-22 0 0,21 0 0,0-21 16,-21 20-16,0 1 16,0 42-1,-21 1 1,21-1-16,-21 0 0,21 21 16,-22-21-16,22 22 0,0-22 0,0 21 15,0-21-15,0 22 0,0-22 16,0 0-16,0 0 0,22 0 15,-1-21-15,0 22 0,21-22 16,-21 0-16,22 0 0,-22 0 0,21-22 16,1 1-16,-22 0 0,21 0 15,0 0-15,-20-22 0,-1 22 16,0-21-16,0 0 0,0 20 0,-21-20 16,0 21-16,0-21 0,0 20 15,0 1-15,0 0 0,-21 42 31,0 0-31,21 22 0,-21-22 16,21 21-16,-21-21 0,21 22 16,-22-1-16,22-21 0,-21 22 0,21-22 15,0 21-15,0-21 0,0 0 16,0 1-16,0-1 16,0-42 15,0-1-31,0 1 0,21 0 15,1-21-15,-22-1 0,21 22 16,0-21-16,0 0 0,-21-1 0,21 1 16,0 0-16,1 20 0,-1 1 15,-21 0-15,21 0 0,0 21 16,0 0-16,0 0 16,-21 42-16,0-21 0,22 1 0,-22 20 15,21-21-15,-21 21 0,0 1 16,0-1-16,0-21 0,0 22 0,21-22 15,0 21-15,-21-21 16,21 0-16,0 1 0,1-22 0,20 0 16,-21 21-16,0-21 0,22 0 0,-1 0 15,-21 0-15,21-21 0,-20-1 16,-1 1-16,0 0 0,0 0 0,-21 0 16,0-22-16</inkml:trace>
  <inkml:trace contextRef="#ctx0" brushRef="#br0" timeOffset="2737.83">3958 1609 0,'0'21'16,"0"0"-16,0 21 16,0-20-16,0-1 0,0 21 15,0 0-15,0-20 0,0 20 0,0 0 16,0-21-16,21 22 0,0-22 16,-21 0-16,22 0 0,-1 0 0,0 1 15,0-22-15,0 0 0,0 21 16,1-21-16,-1 0 0,21 0 0,-21 0 15,22-21-15,-22-1 16,21 1-16,0 0 0,-20 0 0,20 0 16,-21 0-16,21-22 0,-20 22 0,-1-21 15,0 21-15,0-22 0,-21 22 16,0 0-16,21 0 0,-21 0 0,0-1 16,21 22-16,-21-21 15</inkml:trace>
  <inkml:trace contextRef="#ctx0" brushRef="#br0" timeOffset="2778.84">4720 1651 0,'64'0'16</inkml:trace>
  <inkml:trace contextRef="#ctx0" brushRef="#br0" timeOffset="12759.79">6604 1397 0,'0'-21'0,"0"0"0,-21 0 0,21-1 15,0-20-15,0 21 0,0 0 0,0-22 16,0 22-16,0 0 16,0 0-16,0 42 31,21 0-31,0 0 0,-21 22 15,42-22-15,-20 21 0,-1-21 0,0 22 0,42 41 16,-20-41-16,-22-1 0,0 0 16,43 22-16,-43-22 0,0 1 0,0-1 15,21 0-15,-20 1 0,-1-22 0,0 0 16,-21 0-16,0 21 0,0-20 0,21-22 16,-21 21-16,-21-21 31,0-21-31,21-1 0,-21 1 15</inkml:trace>
  <inkml:trace contextRef="#ctx0" brushRef="#br0" timeOffset="12983.57">7154 1249 0,'0'0'0,"0"-21"0,0-22 16,-21 43-1,0 0-15,-21 43 0,20-22 16,22 0-16,-21 21 0,0-20 0,-21 41 15,21-21-15,-22 1 0,22 20 0,-42 22 16,41-43-16,1 1 0,0-1 0,0-21 16,-21 43-16,20-22 0,22-21 0,-21 0 15,21 0-15,0 1 0,0-1 16,21-21 0,1 0-16,-1 0 0,0 0 15,0-21-15,21-22 0</inkml:trace>
  <inkml:trace contextRef="#ctx0" brushRef="#br0" timeOffset="13923.45">7239 1863 0,'0'0'0,"21"42"16,0-42-1,0-21-15,-21 0 16,22 21-16,-1-21 0,21-22 15,-21 22-15,22-21 0,-22 21 16,21-22-16,0 1 0,1-22 16,-1 22-16,0-21 0,1 20 0,-22-20 15,21-1-15,-21 1 0,1-1 0,-1 1 16,0-1-16,-21 1 0,0-1 16,0 22-16,0 21 0,0-22 0,-21 43 15,0 0-15,-1 0 0,1 0 16,0 22-16,0 20 0,0 0 0,0 1 15,-1 20-15,1 1 0,0-1 16,21 22-16,-21-22 0,0 1 16,0 20-16,21-20 0,-22-1 0,22 1 15,0-1-15,0-20 0,0-1 0,0 0 16,22 1-16,-1-22 0,0 0 16,0 0-16,21 0 0,-20-21 15,20 0-15,0 0 0,1 0 0,-1-21 16,0 0-16,1 0 0,-1-21 15,0 20-15,1-20 0,-1 21 0,-21-21 16,0-1-16,0 1 0,1 21 0,-1 0 16,-21-22-16,0 22 15,0 0-15,0 42 32,0 0-32,0 0 0,0 1 0,0-1 15,0 0-15,0 0 0,0 21 16,0-20-16,21-1 0,-21 21 15,21-21-15,0 0 0,0-21 0,1 22 16,-1-22-16,0 0 0,0 0 16,21 0-16,1 0 0,-1 0 0,0-22 15,1 1-15,-1 0 0,0 0 0,-20 0 16,20 0-16,-21-22 0,0 22 16,0-21-16,-21 21 0,0-22 0,0 22 15,0-21-15,0 21 0,0-1 16,0 1-16,0 0 15,-21 21-15,21 21 16,0 0-16,0 1 0,-21 20 16,21 0-16,-21 1 0,21-1 0,0 21 15,0 1-15,0 21 0,-21-22 16,21 22-16,0-22 0,0 22 0,0 0 16,0-1-16,0 1 0,0 0 0,21-1 15,-21 22-15,0-42 0,0 20 16,0 1-16,0 0 0,0-22 0,0 22 15,0-22-15,0 1 0,-21-22 0,21 0 16,0 1-16,0-22 0,-21 0 0,-1-21 16,22-21-1,-21 0-15,0-22 0,21 1 0,0 0 16,-21-22-16,0 22 0,0-43 0,21 22 16,0-22-16,-22 0 0,22 1 15,-21-1-15,21 0 0,0-20 0,0 20 16,0 21-16,21-20 0,1 20 0,20-20 15,-21 20-15,21 1 0,22-1 16,-22 1-16,22 20 0,-1-20 0,1-1 16,-1 22-16,22 0 0</inkml:trace>
  <inkml:trace contextRef="#ctx0" brushRef="#br0" timeOffset="14891.96">10096 1270 0,'0'-21'0,"0"0"16,22 21-16,-1-21 15,0-1-15,0 1 0,0 21 0,0-21 16,22 0-16,-22 0 0,21-22 16,-21 22-16,85-85 15,-85 85-15,-21 0 16,22 0-16,-22 0 0,-22 21 31,1 21-31,0 21 0,0 1 16,0-1-16,0 0 0,-1 1 0,1 20 15,21 1-15,-21-22 0,21 21 16,0 1-16,0-22 0,0 22 0,0-1 16,0-20-16,0 20 0,0-21 15,0 1-15,0-1 0,0 0 0,21 1 16,-21-1-16,0-21 0,0 22 0,0-22 15,0 0-15,0 0 0,-21-21 16,0 0-16,0 0 0,0 0 0,-1 0 16,1 0-16,0-21 0,0 0 15,-21 0-15,20-22 0,1 22 16,0 0-16,0-21 0,0 20 0,0 1 16,21 0-16,-22 0 0,22 0 15,-21 21-15,21 21 16,0 0-1,0 0-15,0 0 0,0 1 0,0-1 16,21 0-16,1 0 0,-1 0 0,0 0 16,0 1-16,21-1 0,-20 0 15,20-21-15,0 0 0,-21 21 0,22-21 16,-1 0-16,0 0 0,1 0 0,-1 0 16,0 0-16,1-21 0,20 0 15,-20 0-15,-1-1 0,0 1 16,-21 0-16,22-21 0,-22 21 15,0-22-15,0 22 0,-21-21 0,0 21 16,0-1-16,0 1 0,0 0 0,0 0 16,-21 21-16,0 0 15,0 0-15,0 0 0,-1 0 0,1 21 16,0 0-16,21 22 0,-21-22 16,21 0-16,-21 21 0,21-21 0,0 1 15,0 20-15,0-21 0,0 0 0,0 0 16,0 1-16,21-1 0,0 0 15,0 0-15,0-21 0,1 0 0,20 21 16,-21-21-16,21 0 0,1 0 16,-1 0-16,0 0 0,1-21 15,-1 0-15,22 0 0,-22 0 0,0-1 16,1-20-16,-1 21 0,-21-21 16,21-1-16,-20 22 0,-1-21 0,-21 21 15,0-1-15,0 1 0,0 0 0,-21 21 16,-1 0-16,1 0 15,0 21-15,21 0 0,0 1 16,0-1-16,0 21 0,0-21 16,0 0-16,0 22 0,0-22 0,0 0 15,21 21-15,0-20 0,-21-1 0,0 0 16,22 0 0,-22 0-16,21-21 15,-21-21 1,21 0-16,0 0 15,0-22-15,0 22 0</inkml:trace>
  <inkml:trace contextRef="#ctx0" brushRef="#br0" timeOffset="15139.82">12086 868 0,'0'0'0,"0"-21"15,-21 21-15,0 21 16,0 21-16,-1 1 0,22-1 15,-21 0-15,0 1 0,0 20 16,21-21-16,0 22 0,-21-1 0,21 1 16,0-22-16,-21 22 0,21-1 15,0 1-15,0-22 0,0 22 0,0-22 16,0 0-16,-22 1 0,22-22 0,0 0 16,-21 21-16,21-21 15,0 1-15,0-44 16,0 1-1,0 0-15</inkml:trace>
  <inkml:trace contextRef="#ctx0" brushRef="#br0" timeOffset="15209.78">11599 1609 0,'0'0'0,"-21"-21"16,85-22-16</inkml:trace>
  <inkml:trace contextRef="#ctx0" brushRef="#br0" timeOffset="15292.74">12382 1439 0,'85'-21'16</inkml:trace>
  <inkml:trace contextRef="#ctx0" brushRef="#br0" timeOffset="16481.57">13060 974 0,'-21'0'15,"-1"-21"-15,1 21 16,0 0-16,0 0 0,0 21 0,0 0 16,-1 0-16,1 0 0,-21 22 15,21-1-15,0 0 0,-22 22 0,22-22 16,0 22-16,0-22 0,0 21 0,-1 1 16,1-1-16,21-20 15,0 20-15,0-20 0,0 20 0,0-21 16,21 1-16,1-22 0,20 21 15,-21-21-15,21 1 0,22-1 0,-22 0 16,22-21-16,-1 0 0,22 0 0,-22 0 16,1 0-16,-1 0 0,1-21 15,-1 0-15,-20-1 0,20-20 0,-20 21 16,-22-21-16,21-1 0,-42 1 16,21 21-16,-21-22 0,0 1 0,0 21 15,0-21-15,-21 20 0,21 1 0,-21 21 16,0 0-16,-22 0 0,22 0 15,0 0-15,-21 0 0,21 21 16,-1-21-16,-20 43 0,21-22 0,0 0 16,0 21-16,-1-20 0,1 20 15,0-21-15,0 21 0,21-20 0,0-1 16,0 0-16,0 0 0,0 0 16,0 0-16,0 1 0,21-1 15,0-21-15,0 0 0,1 0 16,20 0-16,-21-21 0,0-1 15,22 1-15,-22 0 0,21-21 0,-21-1 16,0 1-16,1 0 0,-1 21 16,0-22-16,0 1 0,-21 21 0,0 0 15,0-1-15,0 44 32,0-1-32,0 0 0,0 0 0,-21 0 15,21 0-15,0 1 0,0 20 16,0-21-16,0 0 0,0 0 0,0 1 15,0-1-15,21 0 0,0 0 0,0-21 16,-21 21-16,22-21 0,-1 0 16,21 0-16,-21 0 0,0 0 0,22 0 15,-1-21-15,0 21 0,-20-21 16,20-21-16,0 20 0,-21-20 0,22 21 16,-22-21-16,21 20 0,-21-20 0,1 21 15,-1 21-15,0-21 0,0 21 16,0 0-1,-21 21-15,0 0 16,0 0-16,0 0 0,21 1 0,-21-1 16,0 0-16,0 0 0,0 0 0,0 0 15,0 1-15,0-1 0,0 0 16,-21 0-16,0-21 0,0 21 16,0-21-16,0 0 15,-1 0-15,1 0 0,0 0 16,0 0-16,0 0 0,0 0 15,-1-21 1,1 21-16,21 21 16,0 0-16,0 1 15,21-22-15,1 21 16,-1-21-16,0 21 0,0-21 0,21 0 16,-20 0-16,20 0 0,0 0 0,-21 0 15,22 0-15,-1 0 0,22 0 16,-22 0-16,0 0 0,1-21 0,20 0 15,-21 21-15,1-22 0,-1-20 16,0 21-16,1-21 0,-1-1 0,-21 1 16,22 0-16,-22-1 0,0 1 15,0 0-15,-21 20 0,0-20 16,0 21-16,-21 0 0,-21 21 0,20 0 16,-20 0-16,0 0 0,21 21 15,-22 21-15,1-21 0,21 22 0,0-1 16,-1 0-16,22 1 0,-21-1 0,21 0 15,0 1-15,0-1 0,21-21 16,22 22-16,-22-22 0,0 0 0,21 0 16,1-21-16,-1 21 0,0-21 0,1 0 15,-1 0-15,22 0 0,-22 0 16,0-21-16,22 0 0,-22 21 0,0-21 16,1-22-16,-22 22 0,21 0 15</inkml:trace>
  <inkml:trace contextRef="#ctx0" brushRef="#br0" timeOffset="16859.34">11324 1715 0,'0'0'0,"-21"0"15,42 0 1,21 0-16,1-22 0,-1 1 0,0 21 15,22 0-15,21-21 0,-22 21 16,43 0-16,-21-21 0,-1 21 0,22 0 16,0-21-16,-21 21 0,-1-21 15,-20 21-15,-1 0 0,1 0 16,-22 0-16,-21 0 0,0 0 0,-42 0 31,-21 0-31,0 0 0</inkml:trace>
  <inkml:trace contextRef="#ctx0" brushRef="#br0" timeOffset="17656.93">4022 3239 0,'0'0'0,"21"-43"0,0-63 16,-21 85-16,21 0 0,-21-21 16,0 21-16,0-1 0,0 1 15,0 42 1,0 1-16,-21-1 15,0 21-15,21 0 0,-43 1 0,22 20 16,0 1-16,-21 20 0,21-20 16,-22 21-16,1-1 0,0-20 0,-1 20 15,22-20-15,0-1 16,0 1-16,21-1 0,0 1 0,0-22 16,0 1-16,21-1 0,0 0 0,21-21 15,1 1-15,-1-1 0,22 0 16,-22-21-16,21 0 0,22 0 0,-21 0 15,20 0-15,1 0 0,0 0 16,-1 0-16,22-21 0,-21 21 0,-1-21 16,-20 21-16,21-22 0,-43 1 0,21 0 15,-41 21-15,20-21 0,-21 0 16,-21 0-16,0-1 0,-42 1 16,21 21-16,-22-21 0,1 0 15,0 21-15,-1-21 0,1 21 16,21-21-16,0 21 0,-1-22 0,44 1 15,-1 21 1,0 0-16,21 0 0,1 0 0,-1 0 16,0 21-16,-21 1 0,22-1 0,-1 21 15,0-21-15,-20 22 0,-1-1 16,-21 0-16,0 1 0,0-1 0,0 0 16,-21-21-16,-1 22 0,-20-1 15,21-21-15,-21 22 0,-1-22 0,22 0 16,-21 0-16,21 0 0,-1 0 0,1-21 15,0 0-15,0 22 16</inkml:trace>
  <inkml:trace contextRef="#ctx0" brushRef="#br0" timeOffset="19615.96">5609 3768 0,'0'0'0,"-21"0"0,0 0 15,0 0-15,21-21 16,21 21 15,21 0-15,-21 0-16,22 0 0,-1 0 0,21 21 15,-20-21-15,20 0 0,1 0 16,-22 0-16,22 0 0,-1 0 0,1 0 16,-1 0-16,-21 0 0,1 0 0,-1 0 15,0 0-15,-20 0 0,-1 0 16,-21 21-16,-21-21 16,-22 0-16,22 0 0,-21 0 15,-1 0-15,1 0 0,21 0 0</inkml:trace>
  <inkml:trace contextRef="#ctx0" brushRef="#br0" timeOffset="19856.33">5948 3768 0,'0'21'16,"0"0"-16,0 0 0,0 0 16,0 22-16,0-1 0,0 0 15,0 1-15,0 20 0,0-20 0,0 20 16,0 1-16,-21-1 0,21 1 15,-22-22-15,22 21 0,-21 1 0,0-22 16,21 22-16,-21-22 0,0 0 0,0 1 16,21-1-16,0-21 0,0 0 15,0 43 1,21-64-16,0 0 16,0-21-16,0 0 0,0-1 15,1 1-15</inkml:trace>
  <inkml:trace contextRef="#ctx0" brushRef="#br0" timeOffset="20383.15">6202 4678 0,'42'0'0,"-21"0"15,0-21 1,1 21-16,-1-21 0,0 21 0,0-22 16,0 1-16,0 21 0,22-21 0,-22 0 15,0 0-15,21 0 16,-20-1-16,20 1 0,-21 0 0,0 0 15,0 0-15,-21-22 0,0 22 16,0 0-16,0 0 0,0 0 0,0 0 16,-21 21-16,0 0 0,0 0 0,0 0 15,0 0-15,-1 0 0,1 21 16,0 0-16,0 21 0,21-21 0,0 22 16,-21-22-16,21 21 0,0 1 15,0-22-15,0 21 0,0-21 0,0 22 16,0-22-16,21 0 0,0 0 0,0 0 15,0 0-15,1 1 0,20-22 16,-21 0-16,0 0 0,22 0 16,-1 0-16,-21-22 0,21 1 0,1 0 15,-1 0-15,0 0 0,-20 0 16,20-22-16,-21 22 0,21-21 0,-20 21 16,-1-22-16,0 22 0,0-21 0,0 21 15,-21-1-15,21 22 16,-21 22-1,0-1-15,0 0 0,0 21 16,0-21-16,0 22 0,0-22 0,0 21 16,0-21-16,0 22 0,0-22 0,0 21 15,-21-21-15,21 1 16,-21-1-16,21 0 0,0 0 0,0 0 16,21-21-1,0 0-15,1-21 16,-1 0-16,0-21 0,0 20 0,21-20 15</inkml:trace>
  <inkml:trace contextRef="#ctx0" brushRef="#br0" timeOffset="20612.02">7662 3979 0,'0'0'0,"0"-21"0,0-21 16,0 63-16,-21 0 15,21 0-15,-21 1 0,21 20 16,-21 0-16,0 1 0,21 20 15,0-21-15,-22 22 0,1-22 0,21 22 16,-21-22-16,21 0 0,0 1 16,0-1-16,0-21 0,0 22 0,0-22 15,0 0-15,21 0 0,0 0 0,1-21 16,-1 0-16,0 0 0,0 0 16,0 0-16,0 0 0,1-21 0,-22 0 15,0 0-15,0 0 0</inkml:trace>
  <inkml:trace contextRef="#ctx0" brushRef="#br0" timeOffset="20755.93">7472 4339 0,'0'0'0,"-21"0"0,21-21 31,21 21-31,21 0 16,0 0-16,1-21 0,-1 21 15,0-21-15,22 21 0,-22-21 0,22 21 16,-22-22-16,22 22 0,-1-21 0</inkml:trace>
  <inkml:trace contextRef="#ctx0" brushRef="#br0" timeOffset="21279.3">8488 3916 0,'0'0'0,"-21"0"16,-1 0-16,1 21 0,0 0 15,0 22-15,21-1 0,0 0 16,-21 1-16,21-1 0,-21 21 0,21-20 15,0 20-15,0-20 0,-22 20 16,22-21-16,-21 1 0,21-1 0,-21-21 16,21 22-16,0-22 0,0 0 0,0 0 15,0 0-15,0-42 32,0 0-32,0 0 0,21 0 15,0-22-15,1 1 0,-1 0 16,-21-1-16,21 1 0,0-22 15,-21 1-15,21 21 0,0-22 16,-21 22-16,0-1 0,22 1 0,-22 21 16,21 21-16,0 0 0,0 0 15,-21 21-15,21 21 0,0-20 16,1 20-16,-22 0 0,21 1 0,0-1 16,0 0-16,0 1 0,-21-1 15,21 0-15,1 1 0,-1-22 0,0 0 16,0 0-16,0 0 0,0 0 15,1 1-15,-1-22 0,0 0 16,21 0-16,-21 0 0,1-22 0,20 1 16,-21 0-16,0 0 0,22-21 0,-22-1 15,0 1-15,0 0 0,0-22 16,0 1-16,-21-1 0,0 22 0,22-22 16,-22 1-16,0 20 0,0 1 0,0 0 15,0 21-15,0-1 0,0 1 16,0 0-16,0 42 15,0 0 1</inkml:trace>
  <inkml:trace contextRef="#ctx0" brushRef="#br0" timeOffset="21820.64">9991 3895 0,'0'0'0,"42"-21"0,-21-1 15,0 1-15,0 0 0,1 0 0,-22 0 16,0 0-16,-43 42 31,22 0-31,-21 0 0,-1 21 0,1 1 16,0-1-16,-1 22 0,1-1 0,0 22 16,-1-22-16,22 1 0,-21-1 15,21 1-15,0-1 0,-1-20 16,22 20-16,0-21 0,0 1 0,0-22 15,43 21-15,-22-21 0,21 1 16,1-1-16,-1-21 0,21 0 0,-20 0 16,20 0-16,-20 0 0,20 0 15,-21-21-15,1-1 0,-22-20 0,21 21 16,-21 0-16,-21-22 0,0 22 0,0-21 16,0 21-16,-42-22 0,21 22 15,-21 0-15,-1 0 0,1 0 0,0 0 16,-22 21-16,43 0 0,-21-22 0,20 22 15,1 0-15,21-21 16,21 21 0,1 0-16,-1 0 0,0 0 0,21 0 15,-21 21-15,22 1 0,-22-1 16,21 21-16,1-21 0,-22 22 0,0-1 16,0 21-16,-21-20 0,0 20 0,0 1 15,0-22-15,0 22 0,-21-1 16,0 1-16,0-1 0,-22 1 0,22-1 15,-21-21-15,21 22 0,-22-22 0,22 1 16,-21-1-16,21 0 0,-1 1 16,-20-22-16,21 21 0,0-21 15,-22 0-15,22 1 0,-21-22 0,21 0 16</inkml:trace>
  <inkml:trace contextRef="#ctx0" brushRef="#br0" timeOffset="22335.6">8721 5376 0,'0'0'15,"-22"-21"-15,-62 0 16,63 21-16,-1 0 0,1 0 0,0 0 0,0 0 16,0 21-16,0 0 15,21 1-15,-22-1 0,1 21 0,0-21 16,21 22-16,-21-1 0,21 0 0,-21 1 15,21-1-15,0-21 0,0 21 16,0 1-16,0-1 0,0-21 0,21 22 16,21-22-16,-21 0 0,22 0 0,-1 0 15,22-21-15,-22 21 0,21-21 16,22 0-16,-21 0 0,20 0 0,1 0 16,0 0-16,-22 0 0,22 0 0,-22-21 15,1 21-15,-1 0 0,1-21 0,-22 0 16,0 21-16,1-21 0,-22 21 15,0-21-15,-21-1 0,0 1 16,-21 0-16,0 0 0,-22 0 16,22 0-16,-21-1 0,0 1 15,20 0-15,1 21 0,0-21 0,0 21 16,21-21 0,21 21-16,0 0 0,0 0 15,1 0-15,-1 0 0,21 21 0,-21 0 16,22-21-16,-1 21 0,-21 0 0,21 1 15,-20-1-15,-1 0 0,0 21 16,-21-21-16,0 1 0,0-1 0,-21 21 16,0-21-16,-22 0 0,22 1 0,-21-1 15,-1 0-15,-20 0 0,21 0 16,-1 0-16,22 1 0,-21-22 16</inkml:trace>
  <inkml:trace contextRef="#ctx0" brushRef="#br0" timeOffset="23159.83">11049 5419 0,'0'0'16,"21"-21"-16,21-1 0,-20 1 0,-1 0 0,0 0 15,0 0-15,-21 0 0,0-22 16,0 22-16,0 0 0,-21-21 0,0 20 15,0 1-15,-1 21 0,-20 0 16,0 0-16,-1 0 0,1 21 16,0 1-16,-1-1 0,-20 21 0,21 22 15,-1-1-15,-20 1 0,20-1 16,1 1-16,21 20 0,-21-20 0,20 20 16,1-20-16,0-1 0,21 1 0,0-22 15,0 22-15,0-22 0,21-21 16,0 22-16,22-22 0,-22 0 0,21 0 15,1-21-15,20 0 0,-21 0 0,22 0 16,-1 0-16,1-21 0,-1 0 16,1 21-16,-22-21 0,22-1 0,-22-20 15,0 21-15,1 0 0,-1-22 0,-21 1 16,0 0-16,1 21 16,-1-22-16,-21 1 0,21 21 0,-21 0 15,-21 21 1,0 0-16,-1 0 0,1 42 15,0-21-15,0 21 0,0-20 0,21 20 16,-21 0-16,-1-21 0,22 22 16,-21-22-16,21 21 0,0-21 0,0 1 15,0-1-15,21 0 0,1 0 0,-1 0 16,0-21-16,0 0 0,21 0 16,-20 0-16,20 0 0,0 0 0,-21 0 15,22-21-15,-1 0 0,0 0 0,-20 0 16,20-1-16,-21 1 15,0-21-15,0 21 0,-21-22 0,0 1 16,0 0-16,-21-1 0,0 22 0,-21-21 16,21 21-16,-22 0 0,1-1 15,0 1-15,-1 21 0,1 0 0,0 0 16,20 21-16,1-21 0,0 22 16,0 20-16,21-21 0,0 0 0,0 0 15,0 1-15,21 20 0,0-21 0,0-21 16,22 21-16,-22 0 15,21-21-15,1 0 0,-1 0 0,0 0 0,1 0 16,-1 0-16,0 0 0</inkml:trace>
  <inkml:trace contextRef="#ctx0" brushRef="#br0" timeOffset="24414.66">12255 5779 0,'0'0'0,"22"-22"0,-1 1 15,-21 42 1,-21-21-16,21 22 15,0 20-15,-22-21 0,1 0 0,21 22 16,-21-22-16,21 21 0,0-21 0,0 22 16,-21-22-16,21 0 0,-21 0 15,21 0-15,-21 0 0,21 1 16,0-1-16,0-42 31,0-1-31,0 1 16,21 0-16,0 0 0,0-21 0,0 20 15,0-20-15,22 21 0,-22-21 16,0 20-16,0-20 0,0 21 0,-21 0 16,22 0-16,-1 21 0,0 0 15,0 21-15,0 0 16,-21 0-16,21 0 0,1 0 0,-22 1 16,21 20-16,-21-21 0,21 0 15,-21 0-15,0 22 0,0-22 16,21 0-16,-21 0 0,0 0 15,21-21-15,-21 22 0,21-22 16,1 0-16,-1 0 16,-21-22-16,21 1 0,0 21 15,0-21-15,0 0 0,22 0 0,-22-22 16,0 22-16,0-21 0,0 21 16,1-22-16,-1 22 0,0-21 0,0 21 15,0 0-15,0 21 0,-21-22 0,22 22 31,-22 22-31,21-22 0,-21 42 0,0-21 0,0 0 16,0 0-16,0 22 0,0-22 16,0 21-16,21-21 0,-21 22 15,0-22-15,0 0 0,21 0 0,-21 0 16,21 1-16,0-1 0,1-21 16,-1 0-16,21 0 15,-21 0-15,0 0 0,1 0 0,20-21 16,-21-1-16,0 1 0,22 0 0,-22 0 15,0 0-15,0 0 0,21-22 16,-20 22-16,-1-21 0,-21 21 16,21-22-16,0 22 0,-21 0 0,21 0 0,-21 0 15,0 42 17,0 0-32,0 0 15,0 0-15,0 0 0,0 1 16,0 20-16,0-21 0,0 0 0,0 0 15,0 1-15,0-1 0,0 0 16,0 0-16,21-21 16,1 21-16,-1-21 0,0 0 15,0 0-15,0 0 0,0 0 0,1 0 16,-1-21-16,0 21 0,0-21 16,0 0-16,0 0 0,1-1 0,-22 1 15,21-21-15,-21 21 0,21 0 0,-21-22 16,0 22-16,0 0 15,0 42 1,0 0 0,0 0-16,0 1 0,0 20 15,0-21-15,0 0 0,0 22 0,0-22 16,0 0-16,0 0 0,0 0 0,0 0 16,0 1-16,21-22 15,0 0-15,0 21 0,1-21 0,-1 0 16,0 0-16,0 0 0,0 0 15,22 0-15,-22-21 0,0-1 16,0 1-16,21 0 0,-20-21 0,-1-1 16,0 1-16,21 0 0,-21-22 0,1 22 15,-1-22-15,0 1 0,21-22 16,-21 22-16,-21-1 0,22 22 0,-22-22 16,21 1-16,-21 21 0,0 20 0,0-20 15,0 21-15,0 0 0,-21 21 16,-1 0-16,1 0 0,21 21 0,-21 21 15,0-21-15,0 43 0,-22-22 0,43 22 16,-21-1-16,0-20 0,21 41 16,0-20-16,-21-22 0,21 22 0,0-1 15,0-21-15,0 1 0,21-1 16,0 0-16,0-20 0,-21-1 16,22 0-16,-1 0 0,0 0 0,0-21 15,0 0-15,0 0 0,1 0 16,-1 0-16,0 0 0,0-21 15,0 0-15,-21 0 0,0-22 0,21 22 16,-21-21-16,0 0 0,0-1 0</inkml:trace>
  <inkml:trace contextRef="#ctx0" brushRef="#br0" timeOffset="24571.52">14266 5609 0,'0'0'0,"-21"21"0,0-42 16,762 42 46,-720-21-62,21 0 0,1-21 0,20 0 16</inkml:trace>
  <inkml:trace contextRef="#ctx0" brushRef="#br0" timeOffset="24827.38">16023 5101 0,'0'0'0,"-21"0"0,0 0 0,0 0 16,21-21-16,21 21 16,0 0-16,21-21 0,1 21 0,-1 0 15,21 0-15,1 0 0,-22 0 16,22-21-16,-1 21 0,1 0 0,-1 0 15,1 0-15,-22 0 0,22 0 16,-43 0-16,21 0 0,-21 0 0,0 0 16,-42 0-1,0 0-15,0 0 16,0 0-16,-22 0 0</inkml:trace>
  <inkml:trace contextRef="#ctx0" brushRef="#br0" timeOffset="25312.1">16552 5038 0,'0'0'0,"-42"0"16,21 0-16,0 21 15,-1 0-15,1 21 0,0-20 16,0 20-16,0 0 0,0 1 0,-1-1 16,1 0-16,0 22 0,0-22 0,0 22 15,0-22-15,-1 0 0,1 22 16,0-22-16,0 0 0,21-20 0,0 20 16,0-21-16,0 21 0,0-20 15,0-1-15,0 0 16,21-21-16,0 0 15,0 0-15,22 0 0,-22-21 16,0 0-16,21-1 0,1 1 16,-22 0-16,21-21 0,1 21 0,-22-22 15,21 1-15,-21 21 0,0 0 16,-21-1-16,0 1 0,22 0 0,-22 0 16,-22 21-1,1 21-15,21 0 0,-21 0 16,0 1-16,0-1 0,0 0 0,21 21 15,0-21-15,0 1 0,0-1 0,0 21 16,0-21-16,0 0 16,21-21-16,0 22 0,0-1 0,21-21 15,-20 0-15,20 0 0,0 0 0,-21 0 16,22 0-16,-1-21 0,0-1 16,-20 1-16,20 0 0,-21 0 0,0 0 15,0-22-15,-21 22 0,0 0 16,0-21-16,0 21 0,-21-1 0,0 22 15,0 0-15,-21-21 0,20 21 0,-20 0 16,21 0-16,-21 0 0,20 0 16,1 21-16,0-21 0,0 0 0,0 0 15</inkml:trace>
  <inkml:trace contextRef="#ctx0" brushRef="#br0" timeOffset="25579.93">17653 5122 0,'0'0'0,"0"-21"0</inkml:trace>
  <inkml:trace contextRef="#ctx0" brushRef="#br0" timeOffset="25707.86">17949 5122 0,'21'0'15,"-42"0"-15,85 0 0,-22 0 0,0 0 0,22 0 0,21 0 16,-22 0-16,1 0 15,20-21-15,-20 21 0,-1 0 0,-20 0 0,-1 0 16,-21 0-16,0-21 16,-42 21-1,0 0-15,0 0 0,-22 0 0,1 0 16,0 0-16,-1 0 0</inkml:trace>
  <inkml:trace contextRef="#ctx0" brushRef="#br0" timeOffset="25931.73">18203 5080 0,'0'0'0,"-21"0"0,-21 42 15,42-20-15,-21-1 16,-1 21-16,22 0 0,-21 1 16,21-1-16,0 0 0,-21 22 0,21-22 15,-21 22-15,0-1 16,21 1-16,0-22 0,0 22 0,0-22 16,-21 0-16,21 1 0,0-1 0,0-21 15,0 21-15,0-20 0,0-1 16,0 0-16,21-21 31,0-21-31,0 0 0,-21-1 16,21 1-16,0 0 0,22 0 0,-22 0 15</inkml:trace>
  <inkml:trace contextRef="#ctx0" brushRef="#br0" timeOffset="26432.45">18246 5800 0,'0'21'31,"21"-21"-16,0 0-15,0 0 16,0 0-16,0 0 0,22 0 16,-22 0-16,21-21 0,-21 0 0,22 21 15,-22-22-15,0 1 0,21 0 16,-20 0-16,-1 0 0,-21 0 0,0-22 16,0 22-16,0 0 0,0 0 0,-21 21 15,-1 0 1,-20 0-16,21 0 0,0 42 15,-22-21-15,22 0 0,-21 22 0,21-1 16,0 0-16,-1 1 0,1-1 16,21-21-16,-21 22 0,21-22 0,0 0 15,0 0-15,0 0 0,21 0 16,0 1-16,22-22 0,-22 0 0,0 0 16,21 0-16,-20 0 0,20 0 0,0 0 15,-21-22-15,22 1 0,-1 0 16,-21 0-16,0 0 0,22-22 0,-22 22 15,21-21-15,-21 0 0,1 20 0,-1-20 16,0 21-16,0 0 0,0 0 16,0-1-16,1 44 15,-22-1 1,0 0-16,0 21 0,0-21 0,0 22 16,0-22-16,0 21 0,0-21 0,0 1 15,-22-1-15,1 21 0,0-21 16,0 0-16,0-21 15,21-21 17,0 0-32,0 0 0,0 0 15</inkml:trace>
  <inkml:trace contextRef="#ctx0" brushRef="#br0" timeOffset="26687.68">19410 5101 0,'0'0'0,"42"-148"15,-42 169 17,-21 0-32,0 22 0,0-1 15,21 0-15,-22 22 0,1-22 0,0 22 16,0-1-16,0 1 0,0-1 0,21-20 16,-22 20-16,1 1 0,0-22 15,0 0-15,21 22 0,0-43 0,0 21 16,0 1-16,0-22 15,0 0-15,0 0 0,0 0 16,0-42 0,0 0-1,0 0-15,0 0 0</inkml:trace>
  <inkml:trace contextRef="#ctx0" brushRef="#br0" timeOffset="27425.38">19029 5588 0,'0'-42'15,"931"169"204,-931-106-219,0 0 0,0 0 16,0 22-16,0-22 0,0 0 0,0 21 15,0-21-15,-21 1 0,21-1 16,0 0-16,0-42 31,0 0-31,21-1 16,-21-20-16,21 21 0,-21-21 0,0-22 16,0 22-16,21-22 0,1 22 15,-1-22-15,-21 22 0,0-21 0,21 20 16,0 1-16,-21 0 0,21 20 0,-21 1 15,0 0-15,21 21 16,1 0 0,-22 21-16,21 0 15,0 1-15,-21 20 0,21-21 0,0 21 16,-21 1-16,21-22 0,-21 21 0,22 1 16,-22-1-16,21 0 0,0 1 15,0-1-15,0-21 0,-21 0 0,43 22 16,-22-43-16,0 21 0,0-21 15,0 0-15,0 0 0,1 0 0,-22-21 16,21-1-16,-21 1 0,21-21 0,-21 21 16,0-22-16,21-20 0,0 21 15,0-22-15,1 1 0,-22 20 16,21-20-16,0-1 0,0 22 16,-21 0-16,0-1 0,0 1 0,0 21 15,21 0-15,-21-1 0,0 44 31,0-1-15,0 0-16,0 0 16,0 0-16</inkml:trace>
  <inkml:trace contextRef="#ctx0" brushRef="#br0" timeOffset="27991.91">21336 5059 0,'0'0'16,"0"-21"-16,0-64 0,0 64 15,-21 42 1,0 0-16,-1 0 16,1 1-16,0-1 0,0 21 0,-21 0 15,20 1-15,1-1 0,-21 0 0,21 1 16,0-1-16,-1 22 0,1-22 15,21 21-15,0-20 0,0 20 16,0-20-16,0-1 0,0 0 0,0 1 16,21-1-16,1-21 0,-1 0 15,0 0-15,21 1 0,-21-22 0,22 0 16,-1 0-16,-21 0 0,22 0 16,-22-22-16,0 1 0,0 0 0,-21 0 15,0-21-15,0 20 0,0-20 0,0 0 16,-21 21-16,0-22 0,-22 22 15,22 0-15,0 21 0,-21-21 0,21 21 16,-1 0-16,1 0 0,0 0 16,21-21-1,21 21 1,0 0-16,1 0 16,-1 0-16,21 0 0,-21 0 0,0 0 15,1 0-15,-1 0 0,0 21 16,0 0-16,-21 0 0,0 21 0,0 1 15,0-1-15,0 22 0,0-22 0,-21 21 16,0 1-16,0-22 0,-22 22 16,22-22-16,0 0 0,0 22 0,21-22 15,-21 1-15,-1-1 0,22 0 0,0-21 16,0 22-16,0-22 0,-21 21 16,21-21-16,-21 1 0,0-1 0,0 0 15,0-21-15,-22 21 0</inkml:trace>
  <inkml:trace contextRef="#ctx0" brushRef="#br0" timeOffset="28334.71">13144 6879 0,'0'0'0,"0"-21"16,43-21-16</inkml:trace>
  <inkml:trace contextRef="#ctx0" brushRef="#br0" timeOffset="28763.67">13335 6668 0,'0'0'15,"-21"0"1,21 21-16,-21 0 0,-1 0 0,1 0 15,0 22-15,0-22 0,0 42 0,0-20 16,21 20-16,-22 1 0,1-1 16,-21 1-16,21-1 0,0 22 0,-22-22 15,22 1-15,0-1 0,-21-20 0,20 20 16,1-21-16,21 1 0,0-22 16,0 21-16,0-21 0,21 1 15,22-1-15,-1 0 0,0 0 0,22-21 0,-1 0 16,22 21-16,-21-21 15,20 0-15,1 0 0,21 0 0,-22 0 16,1 0-16,0 0 0,-1 0 0,1-21 16,-21 21-16,-1 0 0,-21-21 15,1 21-15,-22-21 0,0 0 0,-21-1 16,-21 1-16,0 0 0,0 21 16,-22-21-16,1 0 0,21 21 15,-22-21-15,22 21 0,0-22 0,0 22 16,21-21-16,21 21 15,0-21 1,22 21-16,-22 0 0,0 0 0,21 0 16,1 0-16,-22 21 0,21 0 0,-21 1 15,0-1-15,1 0 0,-1 21 16,-21-21-16,0 22 0,0-22 0,0 21 16,-21 1-16,-1-22 0,-20 21 0,21-21 15,-21 22-15,-1-1 0,22-21 0,0 0 16,0 22-16,0-22 0,21 0 15,0 0-15</inkml:trace>
  <inkml:trace contextRef="#ctx0" brushRef="#br0" timeOffset="28936.72">15896 7832 0,'0'0'0,"-21"-21"0</inkml:trace>
  <inkml:trace contextRef="#ctx0" brushRef="#br0" timeOffset="29015.67">15155 7535 0,'0'0'15,"-21"0"-15,0-21 0</inkml:trace>
  <inkml:trace contextRef="#ctx0" brushRef="#br0" timeOffset="29163.59">15282 7451 0,'43'0'16,"-22"0"-16,21 0 0,22 0 15,-22 0-15,21 0 0,1 0 0,-1 0 16,1 0-16,21 0 0,-22 0 0,1 0 16,20 0-16,-41 0 0,20 0 15,-21 0-15,-20 21 0,20-21 0,-84 0 31,-1 0-15,1 0-16,0 0 0,-22 0 0,22-21 16</inkml:trace>
  <inkml:trace contextRef="#ctx0" brushRef="#br0" timeOffset="29371.47">15727 7430 0,'0'0'0,"-21"0"0,-1 0 16,22 21-16,-21-21 15,21 42-15,-21-21 0,21 0 0,0 22 16,0-1-16,0 0 0,0 1 0,0-1 15,0 22-15,0-22 0,-21 21 16,21 1-16,0-1 0,0-20 0,-21 20 16,0-20-16,21 20 0,-22-21 15,22 1-15,0-22 0,0 21 16,0-21-16,0 1 0,0-1 0,22-21 31,-1-21-15,0 21-16</inkml:trace>
  <inkml:trace contextRef="#ctx0" brushRef="#br0" timeOffset="29868.39">15811 8234 0,'0'0'0,"22"0"0,-1 0 15,0 0 1,0 0-16,0 0 16,0 0-16,1-21 0,-1 21 0,21-21 15,-21 21-15,22-22 0,-1 1 16,-21 0-16,21 21 0,-20-21 15,20 0-15,-21 0 0,0-1 0,-21 1 16,0 0-16,0-21 0,0 21 0,-21-1 16,0 22-16,0 0 15,-22 0-15,22 0 0,-21 22 0,21 20 16,0-21-16,-22 21 0,22 1 0,21-1 16,-21 0-16,21 1 0,0-1 15,0 0-15,0 1 0,0-22 0,0 0 16,0 0-16,21 0 0,0 1 15,0-22-15,1 0 0,-1 0 16,21 0-16,-21 0 0,22-22 0,-22 1 16,21 0-16,-21 0 0,0 0 0,22 0 15,-22-22-15,0 22 0,21-21 16,-20-1-16,20 1 0,-21 0 0,21-1 16,-20 1-16,20 21 0,-21 0 0,0 21 15,0 0-15,1 0 0,-22 21 16,21 0-16,-21 0 0,0 22 15,0-22-15,0 21 0,0-21 0,0 22 16,0-1-16,0-21 0,0 0 16,0 22-16,0-22 0,0 0 0,0 0 15,0 0-15,0 0 16,-21-21-16,21-21 31,0 0-31,0 0 16</inkml:trace>
  <inkml:trace contextRef="#ctx0" brushRef="#br0" timeOffset="30096.26">17103 7599 0,'0'0'16,"0"-21"-16,0 42 31,0 0-31,0 0 0,-22 22 0,1-22 16,21 21-16,-21 0 0,21 1 15,0-1-15,0 0 0,0 22 0,0-22 16,0 1-16,0-1 0,0 0 16,0-21-16,0 22 0,0-22 0,0 0 15,0 0-15,0 0 0,-21-21 16,0 0-16,0 0 16,-1 0-16,1 0 0</inkml:trace>
  <inkml:trace contextRef="#ctx0" brushRef="#br0" timeOffset="30239.69">16743 8128 0,'0'0'16,"21"0"0,0-21-16,0 21 0,0 0 0,22 0 15,-1 0-15,-21 0 0,22 0 16,20-21-16,-21 21 0,22 0 0,-22-21 16,22-1-16,-1 22 0,1-21 0,-1 0 15,1 21-15,-22-21 0</inkml:trace>
  <inkml:trace contextRef="#ctx0" brushRef="#br0" timeOffset="30775.39">17970 7557 0,'0'0'0,"0"-22"0,0 1 15,0 42 1,0 1-16,-21-1 16,21 21-16,-21 0 0,21 1 15,-21-1-15,0 0 0,21 22 0,-21-22 16,-1 1-16,22 20 0,-21-21 0,21 1 15,-21-1-15,0 0 0,21-20 16,0 20-16,0-21 0,0 0 0,0 0 16,0 1-16,0-44 31,0 1-31,0 0 0,0 0 16,0-21-16,0 20 0,0-41 15,0 21-15,0-1 0,0 1 16,0-22-16,21 22 0,0-21 0,0 20 15,-21 1-15,22 21 0,-1 0 0,-21-1 16,21 22-16,0 0 16,-21 43-16,21-22 0,0 21 15,1-21-15,-22 22 0,21 20 0,0-20 16,-21-1-16,21 0 0,0 22 16,0-22-16,1 0 0,-1 1 0,0-22 15,0 21-15,0-21 0,0 1 0,1-1 16,-1-21-16,0 0 0,0 0 15,0 0-15,22 0 0,-22 0 16,0-21-16,0-1 0,0 1 0,-21-21 16,21 21-16,1-22 0,-1 1 15,0-21-15,0 20 0,0-20 0,0 20 16,1-20-16,-1-1 0,-21 22 0,21 0 16,0-1-16,-21 1 0,0 21 15,0 0-15,0 0 0,-21 21 31,0 21-31,0 0 16</inkml:trace>
  <inkml:trace contextRef="#ctx0" brushRef="#br0" timeOffset="31324.07">19135 7557 0,'0'0'0,"21"0"0,0-22 16,0 22-16,-21 22 31,-21-1-31,0 0 0,0 21 16,-22-21-16,-63 170 15,64-149-15,21 22 0,0-22 16,-22 22-16,43-22 0,-21 0 16,21 1-16,0-1 0,0 0 0,0-21 15,21 22-15,1-22 0,-1 0 16,21 0-16,0-21 0,-20 0 15,20 0-15,0 0 0,1 0 0,-1 0 16,0 0-16,1-21 0,-22 21 0,0-21 16,0 0-16,-21-22 0,0 22 15,0 0-15,-21-21 0,0 21 0,0-1 16,-22-20-16,1 21 0,21 21 0,0-21 16,-22 0-16,22 21 0,0 0 15,21-22-15,0 1 16,21 21-16,0 0 15,0 0-15,1 0 0,-1 0 16,0 21-16,0 1 0,0-1 16,0 0-16,1 21 0,-22 1 0,0-22 15,21 42-15,-21-20 0,0-1 16,0 0-16,0 1 0,0-1 0,0 21 16,0-20-16,0-1 0,0 22 0,0-22 15,-21 0-15,21 1 0,0-1 16,-22 0-16,1 1 0,21-1 0,-21 0 15,21-21-15,0 22 0,-21-22 0,21 0 16,0 0-16,21-21 31,0-21-31,0 0 0,1-21 16</inkml:trace>
  <inkml:trace contextRef="#ctx0" brushRef="#br0" timeOffset="31436.01">19854 10753 0</inkml:trace>
  <inkml:trace contextRef="#ctx0" brushRef="#br0" timeOffset="31617.9">20786 7747 0,'0'-42'0</inkml:trace>
  <inkml:trace contextRef="#ctx0" brushRef="#br0" timeOffset="31845.79">20807 7684 0,'0'-43'15,"0"107"-15,0-85 0,0-43 0,0 85 0,21-21 16,0-21-16,0 21 16,0 0-16,1 0 0,-1 21 15,0-21-15,-21 21 0,21 22 0,0-22 16,0 21-16,1 1 0,-1-1 16,0 0-16,0 1 0,21-1 0,-20 21 15,-1-20-15,0-1 0,0 0 0,0-20 16,0 20-16,1-21 0,-22 21 15,21-20-15,0-22 0,0 21 0,0-21 16,0 0 0,-21-21 15,0-1-31,0 1 0,0 0 16,0 0-16</inkml:trace>
  <inkml:trace contextRef="#ctx0" brushRef="#br0" timeOffset="32183.17">21421 7789 0,'0'0'0,"21"-21"0,-21-21 16,0 21-16,0 0 16,-21 21-1,-1 0-15,-20 0 0,21 21 0,-21 0 16,-1 0-16,22 21 0,-21 1 16,-1-1-16,-20 0 0,21 1 0,-1-1 15,-20 0-15,20 22 0,1-22 16,-21 1-16,20-22 0,1 21 0,0-21 15,20 0-15,-20 1 0,21-1 0,0 0 16,0-21-16,-1 0 0</inkml:trace>
  <inkml:trace contextRef="#ctx0" brushRef="#br0" timeOffset="32460">20129 8107 0,'-21'21'0,"42"-42"0,-84 42 0,42-21 15,0 0-15,21 21 0,21-21 16,0 0 0,0 0-16,0 0 0,0 0 0,1 0 15,-1 0-15,0-21 0,0 21 0,0-21 16,-21 0-16,0 0 15,0-1-15,0 1 0,-21 21 16,0 0-16,0 0 0,0 0 0,-1 0 16,1 0-1,21 21-15,21-21 16,1 0-16,20 22 0,-21-22 16</inkml:trace>
  <inkml:trace contextRef="#ctx0" brushRef="#br0" timeOffset="32612.92">21886 7705 0,'0'0'0</inkml:trace>
  <inkml:trace contextRef="#ctx0" brushRef="#br0" timeOffset="33184.1">21844 7811 0,'0'21'0,"0"0"0,-21 0 0,21 21 16,0 1-16,-21-22 0,-1 21 16,22 1-16,0-1 0,-21-21 15,0 21-15,21-20 0,-21 20 0,21-21 16,0 0-16,0 0 0,0-42 31,0 0-15,0 0-16,0 0 0,0 0 0,0-22 15,0 1-15,0 0 0,21-1 16,-21 1-16,21 0 0,0-1 0,1 1 16,-1 21-16,0-22 0,-21 1 15,21 21-15,0 0 0,0 0 16,-21 42 0,0 21-1,0-21-15,22 0 0,-22 22 0,0-22 16,0 21-16,0 1 0,0-1 0,21-21 15,-21 21-15,0 1 0,0-22 16,21 0-16,0 0 0,-21 0 0,0 1 16,21-1-16,0-21 0,1 0 15,-1 0-15,0-21 16,0-1-16,-21 1 0,21 0 0,0-21 16,-21 21-16,22-22 0,-1 1 15,0 0-15,21-22 0,-21 22 16,22-1-16,-22 1 0,21 0 0,-21 21 15,22-22-15,-22 22 0,-21 0 16,21 21-16,0 0 0,-21 21 16,0 0-16,0 0 0,0 22 15,0-22-15,0 21 0,0 1 16,0-1-16,-21 0 0,0 1 0,21-1 16,-21-21-16,0 21 0,-1 1 15,22-1-15,-21-21 0,21 0 0,-21 22 16,21-22-16,0 0 0,0 0 15,0 0-15,21-21 32,0-21-32,1 21 0,-1-21 15,0 0-15</inkml:trace>
  <inkml:trace contextRef="#ctx0" brushRef="#br0" timeOffset="33529.87">23199 7408 0,'42'22'16,"-63"-22"15,0 0-31,-1 21 16,1 0-16,0 21 0,0-21 16,-21 22-16,20-1 0,-20 0 15,21 1-15,-21-1 0,20 0 0,-20 22 16,21-22-16,0 1 0,21 20 0,0-21 15,0 1-15,0-22 0,0 21 16,21 1-16,21-22 0,-21 0 0,22 0 16,-1 0-16,0-21 0,22 0 15,-22 0-15,22 0 0,-22 0 0,22 0 16,-22 0-16,21 0 0,1-21 0,-22 0 16,22 0-16,-22 0 0,0 21 15,-20-22-15,-1 1 0,0 0 0,0 21 16,-21-21-16,-21 21 15,0 0-15,-22 0 0,1 0 16</inkml:trace>
  <inkml:trace contextRef="#ctx0" brushRef="#br0" timeOffset="34299.58">2709 10478 0,'0'0'0,"0"-43"0,21 22 0,-21-85 15,0 85 1,0 0-16,-21 42 15,21 21 1,0 1-16,-21 20 0,21 1 16,0-1-16,0 22 0,0 0 0,0-1 15,0 22-15,0-21 0,0 21 0,0-22 16,-21 1-16,0 0 0,21-1 16,-21 1-16,-1-22 0,1 1 0,0-22 15,0 1-15,0-1 0,0 0 16,-1-21-16,1 1 0,0-22 15,0 0 1,0-43-16,21 22 0,0 0 16,-21-21-16,21-1 0</inkml:trace>
  <inkml:trace contextRef="#ctx0" brushRef="#br0" timeOffset="34398.51">1947 10541 0,'0'0'0,"-21"-42"0,-21-22 0</inkml:trace>
  <inkml:trace contextRef="#ctx0" brushRef="#br0" timeOffset="34659.37">1841 10054 0,'22'-21'0,"-1"0"0,0 0 15,21-22-15,1 22 0,20-21 0,1 21 16,20-22-16,1 22 0,0 0 16,-1 21-16,1 0 0,21 0 15,-43 0-15,22 21 0,-22 22 0,1-1 16,-22 0-16,-21 22 0,1-1 15,-22 22-15,0 0 0,0-1 0,-22 1 16,-20 0-16,0 20 0,-1-20 16,-20-21-16,-1 20 0,-20-20 0,20-1 15,1 1-15,-1-22 0,22 0 16,0 1-16,-1-22 0,22 0 0,0 0 16,0-21-16,0 0 0,21 21 15,21-42 1,0 21-16,0 0 15,0 0-15,22-21 16,-22 21-16,21 0 0,0 0 0</inkml:trace>
  <inkml:trace contextRef="#ctx0" brushRef="#br0" timeOffset="36784.65">3090 11515 0,'0'0'0,"21"0"0,1 0 0,20 0 0,-21 0 15,0 0-15,22 0 0,-22 0 16,0 0-16,0-21 0,0-1 0,0 1 16,-21-21-16,0 21 0,0-22 0,0 1 15,0 21-15,0-43 16,-21 22-16,0 0 0,-21 21 0,21-22 16,-1 22-16,-20-21 0,21 42 0,0 0 15,0 0-15,-22 0 0,22 0 16,0 21-16,0 0 0,0 21 0,-1 1 15,22-1-15,0 22 0,-21-22 16,21 21-16,-21-20 0,21-1 0,0 22 16,0-22-16,0 0 0,0-21 0,0 22 15,0-22-15,21 0 0,0-21 16,1 21-16,-1-21 0,0 0 0,0 0 16,21 0-16,-20-21 0,-1 21 15,21-21-15,-21 0 0,0 0 16,1-22-16,-1 22 0,0-21 0,0 21 15,-21-22-15,0 1 0,21 0 16,-21 20-16,0-20 0,0 21 0,0 0 16,0 0-16,0 42 15,0 0 1,0 0-16,0 21 0,-21-20 0,21 20 16,-21-21-16,21 21 0,-21-20 15,21 20-15,0-21 0,0 0 0,0 0 16,0 1-16,21-1 15,0-21-15,0 0 0,0 0 0,22 0 0,-1 0 16,0 0-16,-20 0 0,41-21 16,-21-1-16,1 1 0,-1 0 15,0 0-15,1-21 0,-1-1 0,0 1 16,-20 0-16,20-22 0,-21 22 16,0-1-16,-21 1 0,0 0 0,0 21 15,0-22-15,0 22 0,-21 21 16,0 0-16,0 0 0,0 0 15,21 21-15,0 22 0,0-22 0,0 0 16,0 21-16,0-21 0,0 22 0,0-1 16,21-21-16,21 22 0,-21-22 15,0 0-15,1 21 0,-1-21 16,0 1-16,0-1 0,-21 0 0,21 0 16,-21 0-16,21-21 0,-21 21 15,0 1-15,0-1 0,22 0 16,-1 0-1,0-21-15,0 0 16,0 0-16,0 0 0,1 0 0,-1 0 16,21-21-16,-21 21 0,22-21 15,-22 0-15,21-1 0,-21 1 0,22 0 16,-22 0-16,0-21 0,0 20 16,0-20-16,0 0 0,-21-1 0,0 1 15,0-21-15,0 20 0,0 1 0,0 0 16,-21 20-16,0-20 0,0 21 15,0 0-15,0 21 0,-22 0 16,22 0-16,-21 0 0,21 21 0,-1 21 16,1-21-16,-21 22 0,21-1 0,0 0 15,-1 22-15,1-22 0,21 1 16,0-1-16,-21 0 0,21 1 0,0-22 16,0 21-16,0-21 0,0 0 15,0 1-15,21-1 0,0-21 0,1 0 16,-1 0-16,0 0 0,21 0 0,-21-21 15,1 21-15,20-22 16,-21 1-16,0 0 0,22-21 0,-22 21 16,0-22-16,0 1 0,0 0 0,-21-1 15,0 1-15,21 0 0,-21-1 16,0 22-16,0 0 0,0 0 0,0 0 16,0-1-16,0 44 15,-21-1-15,21 0 16,-21 21-16,21-21 0,0 22 0,0-1 15,-21 0-15,21 1 0,0-22 0,0 21 16,0-21-16,0 22 0,0-22 16,21 0-16,0 0 0,0 0 0,1 1 15,-1-22-15,0 0 0,21 0 16,-21 0-16,22 0 0,-1 0 16,-21 0-16,22-22 0,-1 1 0,-21-21 15,21 21-15,-20-22 0,-1 1 0,21-21 16,-21-1-16,0 1 0,1-1 15,-1 1-15,0-1 0,0 1 0,0-1 16,0 1-16,-21-1 0,0 1 0,22-1 16,-22 22-16,0-1 0,0 22 15,0 0-15,0 0 0,-22 21 16,1 21-16,21 0 0,-21 0 16,0 22-16,0 20 0,21-20 0,0 20 15,0-21-15,0 22 0,0 21 16,0-22-16,0 1 0,0-1 15,0 1-15,0-1 0,0-21 0,0 22 16,21-22-16,-21-21 0,21 22 0,0-22 16,-21 21-16,21-42 0,1 21 15,-1-21-15,0 0 0,0 0 0,21 0 16,-20 0-16,20-21 0,-21 0 0,21 0 16,1-21-16,-22-1 0,21 1 15,1 0-15,-1-22 0,0 1 0,-21-1 16,22 1-16,-1-1 0,-21 1 0,22-1 15,-22 1-15,0-1 16,0 1-16,0 20 0,0 1 0,1 0 16,-22-1-16,0 22 0,0 0 0,0 0 15,-22 21 1,1 0-16,21 21 0,-21 21 0,0-21 16,0 22-16,0-1 0,-1 22 0,1-22 15,0 21-15,21 1 0,0-1 16,0 1-16,0-22 0,0 22 0,0-1 15,0 1-15,0-22 0,0 0 0,0 1 16,21-1-16,-21 0 0,21-20 16,1-1-16,20 0 0,-21-21 0,21 0 15,-20 0-15,20 0 0,0 0 0,-21 0 16,22 0-16,-1-21 16,0 0-16,22-1 0,-43 1 0,21 0 15,1-21-15,-22 21 0,21-22 0,-42 22 16,0-21-16,0 21 0,0-22 15,0 22-15,0 0 0,0 0 0,-21 0 16,0 21-16,0 0 0,-22 0 0,22 0 16,0 21-16,0 0 0,0 21 15,0-21-15,-1 22 0,1-1 0,21-21 16,0 22-16,0-1 0,0 0 0,0-21 16,0 22-16,0-22 15,0 0-15,21 0 0,1 0 0,-1 1 0,21-1 16,-21-21-16,22 0 0,-1 0 15,0 0-15,1 0 0,-1 0 0,21-21 16,-20-1-16,20 1 0,-20-21 16,20 21-16,-21-43 0,22 22 0,-22-22 15,22 1-15,-22-22 0,0 1 0,1 20 16,-1-21-16,0 1 16,1-1-16,-1 0 0,-21 1 0,0 20 0,1 1 15,-22-1-15,0 22 0,0 0 16,-22 20-16,1 1 0,-21 21 15,0 0-15,20 0 0,-20 43 0,0-1 16,-1 0-16,22 1 0,-21 20 16,21 22-16,0-22 0,21 1 0,0 20 15,0-20-15,0-1 0,0 22 0,21-21 16,0-1-16,0 1 0,0-22 16,0 21-16,22-20 0,-22-1 0,0-21 15,0 22-15,0-22 0,22 0 0,-22-21 16,21 0-16,1 0 0,-22 0 0,21 0 15,0 0-15,1-21 0,-1 0 16,0-1-16,-20 1 0</inkml:trace>
  <inkml:trace contextRef="#ctx0" brushRef="#br0" timeOffset="40229.19">8953 10499 0,'0'0'0,"-21"-21"0,0-1 15,0 22-15,0 0 0,0 0 16,-1 0-16,1 22 0,0-1 0,0-21 16,0 21-16,21 0 0,-21 0 15,21 0-15,0 1 16,21-22-16,0 0 0,0 0 16,0 0-16,22 0 0,-1 0 15,0-22-15,1 1 0,20 21 0,-21-21 16,1 0-16,-1 0 0,0 21 0,-20-21 15,-1-1-15,0 1 0,-21 0 16,0 0-16,0 0 0,0 0 0,-21-1 16,0 22-16,-1 0 0,-20 0 15,0 0-15,-1 0 0,1 0 16,0 22-16,-1-1 0,1 0 0,0 21 16,21-21-16,-22 22 0,22-1 15,0 0-15,21 1 0,0-1 0,0 0 16,0 1-16,0-1 0,0-21 0,21 22 15,21-22-15,-20 0 0,20 0 16,0 0-16,1 0 0,-1-21 0,0 0 16,1 22-16,-1-22 0,0 0 0,-21 0 15,22 0-15,-22 0 0,0 0 16,-21-22-16,-21 22 16,0 0-1,0 0-15,-22 0 0,22 22 16,-21-1-16,-1 0 0,1 0 0,21 0 15,-21 22-15,20-1 0,1 0 0,0 1 16,0-1-16,0 0 0,21 1 16,0-22-16,0 21 0,0 0 0,0-20 15,0-1-15,0 0 0,0 0 0,21 0 16,0-21-16,0 0 16,0 0-16,1 0 0,20 0 0,-21-21 15,0 21-15,0-21 0,22 0 0,-1-22 16,-21 22-16,22-21 0,-1 21 15,0-22-15,1 1 0,-1 0 16,21-1-16,-20 1 0,-1 0 0,0 21 16,1-22-16,-1 43 0,0-21 15,1 21-15,-22 0 0,0 0 0,0 0 16,0 0-16,1 21 0,-22 0 0,0 1 16,0 20-16,0 0 0,0-21 15,0 22-15,-22-1 0,22-21 0,-21 22 16,0-22-16,-21 21 0,21-21 0,-1 0 15,1 1-15,0-1 0,0 0 16,21 0-16,-21-21 0,42-21 47,0 0-47,0 0 16,0-22-16,22 22 0,-22-21 0,21 21 15,-21-43-15,22 22 0,-1-1 0,0 1 16,1 0-16,-22-1 0,21 1 15,-21 0-15,1 21 0,-1-1 0,-21 1 16,-21 21 0,-1 0-16,-20 0 15,21 21-15,0 1 0,0-1 0,-1 0 16,22 0-16,-21 21 0,0 1 16,21-22-16,-21 21 0,21 1 0,0-22 15,0 21-15,0-21 0,0 22 16,0-22-16,0 0 0,21 21 0,21-21 15,-20-21-15,20 22 0,0-1 16,1-21-16,-1 0 0,0 0 0,1 0 16,-22 0-16,21 0 0,0-21 0,1-1 15,-1 1-15,-21 0 0,0 0 16,22-21-16,-22-1 0,0 22 0,0-21 16,-21-1-16,0 1 0,0 0 0,0 21 15,0-1-15,0 1 0,0 0 16,0 0-16,-21 21 15,0 0-15,0 21 0,0 0 16,-1 0-16,1 1 0,0 20 16,0-21-16,21 21 0,0-20 0,-21 20 15,21-21-15,0 21 0,0-20 0,0-1 16,0 0-16,21 0 0,-21 0 16,21 0-16,0-21 0,0 22 0,1-22 15,-1 0-15,21 0 0,-21 0 0,22 0 16,-1 0-16,0 0 0,-21 0 15,22-22-15,-1 1 0,-21 0 0,22 0 16,-22 0-16,21 0 0,-21-22 0,22 22 16,-22-21-16,0 21 0,0-22 15,0 22-15,22 0 0,-22 0 16,0 0-16,0 21 0,0 0 16,0 0-16,-21 21 15,22-21 1,-22 21-16,0 0 0,0 0 15,21-21 32,-21-21-47,0 0 0,21 0 16,-21 0-16,21 21 0,-21-22 16,0 1-16,0 0 0,0 0 15,0 0-15,0 0 0,-21 21 31,0 0-31,0 21 16,-1 0-16,22 0 0,-21 0 0,0 0 16,0 22-16,0-22 0,0 21 15,21-21-15,-22 22 0,22-1 0,-21-21 16,21 22-16,0-22 0,0 21 0,0-21 16,0 0-16,0 1 0,0-1 15,21 0-15,1-21 0,-1 21 0,0-21 16,0 0-16,21 0 0,-20 0 0,-1 0 15,21 0-15,-21 0 0,22 0 16,-22 0-16,21-21 0,-21 0 16,0 0-16,22-1 0,-22 1 0,0-21 15,0 0-15,0-1 0,-21 1 0,22 0 16,-22 20-16,21-20 0,-21 21 16,0-21-16,0 20 0,0 44 31,0-1-31,0 0 15,0 21-15,0-21 0,0 1 0,0 20 16,0-21-16,0 0 0,0 22 0,0-22 16,0 0-16,0 0 15,0 0-15,21-21 16,0 0-16,0 0 0,0 0 16,1 0-16,20 0 0,-21-21 15,0 0-15,0 0 0,22 0 0,-22-1 16,0-20-16,0 21 0,0-21 0,1-1 15,-1 1-15,0 21 0,0-22 16,0 22-16,-21 0 0,0 0 0,0 42 31,0 0-31,-21 22 16,21-22-16,-21 21 0,21-21 16,0 22-16,0-22 0,0 21 0,0-21 15,0 22-15,0-22 0,0 0 16,0 0-16,21 0 0,0 0 15,0-21-15,1 22 0,-1-22 0,0 0 16,0 0-16,0 0 0,0 0 0,22 0 16,-22-22-16,0 1 0,0 0 15,0 0-15,22-21 0,-22-1 0,0 1 16,0 0-16,0-22 0,1 22 0,-1-22 16,-21 1-16,21-1 0,0 1 0,0-1 15,-21 1-15,0-1 0,21 1 16,-21 20-16,0 1 0,0 0 0,0-1 15,0 22-15,-21 21 16,0 0 0,0 21-16,21 22 0,-21-22 0,21 21 15,0 22-15,0-22 0,0 0 16,0 22-16,0-22 0,0 22 0,0-22 16,0 22-16,0-22 0,0 21 0,0-20 15,0-1-15,0 0 0,0 1 0,0-1 16,0 0-16,0-20 0,0-1 15,0 0-15,21 0 0,0-21 0,0 0 16,-21 21-16,21-21 0,1 0 0,-1 0 16,0 0-16,0-21 0,0 0 15,0 0-15,1 0 0,-1-1 16,21-20-16,-21 21 0,0-21 0,1-1 16,-1 22-16,0 0 0,-21-21 15,0 20-15,21 22 0,-21-21 0,0 42 31,0 1-31,0-1 0,0 0 16,0 0-16,0 21 0,0-20 0,0-1 16,0 21-16,0-21 0,21 0 0,-21 1 15,21-1-15,-21 0 0,22 0 16,-1-21-16,-21 21 0,21-21 0,0 0 16,0 0-16,0 0 0,1 0 0,-1 0 15,21 0-15,-21-21 0,0 21 16,22-21-16,-22 0 0,0 0 15,21-22-15,-20 22 0,-1 0 0,0-21 16,0-1-16,-21 22 0,0 0 0,21 0 16,-21 0-16,0-1 0,-21 22 31,21 22-31,0-1 16,0 21-16,-21-21 0,21 0 15,0 1-15,0 20 0,0-21 0,0 0 16,0 0-16,0 1 0,0-1 0,0 0 15,21-21-15,-21 21 0,21-21 16,-21 21-16,21-21 0,1 0 16,-1 0-16,0 0 0,0-21 15,-21 0-15,21 21 0,-21-21 16,0 0-16,0-43 16,0 43-16,0 0 0,0-22 0,0 22 15,0 0-15,0 0 0,-21 0 0,21 0 16,-21-1-16,21 1 15,0 0 1,21 21 0,0-21-16,0 21 0,22 0 15,-22 0-15,0 0 16,0 0-16,0 0 0,22 0 0,-22 0 16,0 0-16,0 0 0,0 21 0,-21 0 15,22-21-15,-22 43 0,0-22 0,21 0 16,-21 21-16,0-21 0,0 1 15,0 20-15,0-21 0,0 0 0,0 0 16,0 22-16,-21-22 0,-1 0 16,22 0-16,-21 0 0,21 1 15,0-44 32,0 1-47,0 0 0,0 0 16,0-21-16,21 20 0,1-20 0,-1 0 15,0-1-15,21 1 0,1 0 0,-1-1 16,0 1-16,1 21 0,-1-21 16,0 20-16,1 22 0,-1 0 0,-21 0 15,0 0-15,0 22 0,-21-1 0,0 0 16,0 21-16,0-21 0,0 22 16,0-1-16,0 0 0,0 1 0,0-22 15,-21 21-15,21-21 0,0 1 16,0 20-16,0-21 0,0 0 15,0 0-15,21-21 16,1 0-16,-1 0 0,0 0 16,0 0-16,0 0 0,0-21 15,1 0-15,-1 0 0,0 0 0,0 0 16,0-22-16,0 1 0,1 21 16,-1-43-16,-21 22 0,21 0 0,-21-1 15</inkml:trace>
  <inkml:trace contextRef="#ctx0" brushRef="#br0" timeOffset="40413.5">14203 10308 0,'0'0'0,"-43"0"0,-20 0 16,21 0-16,20 0 0,1 0 15,0 0-15,42 0 47</inkml:trace>
  <inkml:trace contextRef="#ctx0" brushRef="#br0" timeOffset="40640.37">12700 10499 0,'0'0'0,"-42"0"0,-1 42 16,64-21-1,22-21-15,-1 0 0,22 0 0,-1 0 16,1 0-16,-1 0 0,22 0 0,-22 0 16,22 0-16,-22 0 0,22 0 15,-21 0-15,-1 0 0,-21 0 0,1 0 16,-1 0-16,-21 0 0,-21 21 0</inkml:trace>
  <inkml:trace contextRef="#ctx0" brushRef="#br0" timeOffset="41376.15">6625 12319 0,'0'0'16,"-42"21"-1,21 0-15,-1 1 0,1-1 16,0 21-16,-21-21 0,-1 22 0,22 20 15,-21-21-15,0 22 0,20-1 0,-20 1 16,21-1-16,0 1 0,21-1 16,0-20-16,0 20 0,21-20 0,21-1 15,1-21-15,-1 21 0,21-20 16,1-1-16,-1 0 0,22 0 0,0 0 16,-22-21-16,43 0 0,-21 0 0,-1 0 15,1 0-15,0 0 0,-1 0 16,-20 0-16,21 0 0,-22 0 0,-21-21 15,22 21-15,-43-21 0,21 21 16,-42-21-16,0 0 0,0-1 16,-21 1-16,0 21 0,0-21 15,-21 0-15,-1 21 0,1-21 0,21 21 16,-22-21-16,22 21 0,0 0 16,21-22-16,0 1 0,0 0 15,21 21-15,22-21 0,-22 21 0,21 0 16,0 0-16,1 0 0,-1 0 15,-21 0-15,22 0 0,-1 21 0,-21 21 16,0-20-16,0 20 0,-21 0 0,0-21 16,0 22-16,-42 41 15,0-41-15,-1 20 0,1-20 16,0-22-16,-1 21 0,1 0 0,0-20 16,-1 20-16,22-21 0,0 0 0,0 0 15,42-21 1,0 0-16</inkml:trace>
  <inkml:trace contextRef="#ctx0" brushRef="#br0" timeOffset="42216.18">10414 13589 0,'0'0'0,"21"0"16,0 0-16,-21-21 15,0 0-15,0 0 0,21 21 16,-21-22-16,0 1 0,0 0 0,0 0 16,0 0-16,0-22 0,0 22 15,0 0-15,0-21 0,0 21 16,0-1-16,0 1 0,0 0 0,0 0 0,-21 21 15,0 0-15,0 0 16,0 0-16,0 21 16,-1 0-16,1 0 0,0 22 0,-21-22 15,21 21-15,-1 1 0,1-1 16,21 0-16,-21-21 0,21 22 0,-21-22 16,21 21-16,0-21 0,0 1 0,0-1 15,0 0 1,21-21-16,0 0 0,0 0 15,22-21-15,-22 0 0,0-1 0,0 1 16,0 0-16,22-21 0,-22 21 16,0-22-16,0 22 0,0-21 0,-21 21 15,22-1-15,-22 1 16,0 0-16,0 42 16,0 0-16,0 1 15,0 20-15,0 0 0,-22-21 16,22 22-16,0-1 0,0 0 0,0 1 15,0-22-15,0 21 0,0-21 0,22 1 16,-1-22-16,0 21 0,21-21 16,-21 0-16,22 0 0,-1 0 0,0-21 15,22-1-15,-22 1 0,22 0 0,-1 0 16,1-21-16,-22-1 0,0 1 16,1 0-16,-1-22 0,0 22 0,-20-22 15,-22 1-15,0-1 0,0-20 16,0-1-16,-22 21 0,-20-20 15,-21-1-15,20 22 0,-41-22 0,20 43 16,-21-22-16,1 22 0,-1 21 16,0-22-16,-20 43 0,-1 0 0,0 0 15,0 21-15,-21 22 0,21 20 0,0 1 16,1 20-16,-1 1 0,21 0 16,0 21-16,22-22 0,-1 22 0,22-21 15,21 21-15,0-22 0,21 1 16,0 0-16,0-1 0,21 1 0,0-22 15,21-20-15,1 20 0,20-20 16,1-1-16,-1-21 0,1 0 0,20 0 16,1 1-16,21-22 0,-21 0 15,-1 0-15,22 0 0,-21-22 0,-1 1 16,1 0-16,0 0 0,-1-21 0,1-1 16</inkml:trace>
  <inkml:trace contextRef="#ctx0" brushRef="#br0" timeOffset="42472.04">11832 12996 0,'0'0'16,"0"-63"-16,0-43 15,0 85-15,0 0 0,0 42 16,0 21-16,0 1 16,-21-1-16,21 21 0,0 1 15,-21-1-15,21 1 0,-21-1 0,21 1 16,-22 21-16,22-22 0,0 1 15,-21 20-15,21-20 0,-21-1 0,21-20 16,-21 20-16,21-21 0,-21 1 0,21-1 16,0 0-16,0-20 0,-21-1 15,21 0-15,0 0 0,0-42 16,21-21 0,-21 20-16</inkml:trace>
  <inkml:trace contextRef="#ctx0" brushRef="#br0" timeOffset="42783.86">11663 13102 0,'0'0'0,"-64"-190"15,64 126-15,0 1 0,0 20 0,0 1 16,0 0-16,21-1 0,1 1 0,20 0 16,0-1-16,1 22 0,20-21 15,1 21-15,-1 21 0,22 0 0,-22 0 16,22 0-16,-22 42 0,1-21 15,-22 22-15,1 20 0,-22 1 16,0-1-16,-21 1 0,0 20 0,-21-20 16,0 20-16,-22-20 0,-20-22 15,20 22-15,-20-22 0,-1 22 0,1-43 16,-1 21-16,22-21 0,-21 22 0,41-22 16,-20-21-16,21 21 0,0 0 15,42-21 1,0 21-16,21-21 0,-20 0 15,20 0-15,0 0 0,1 0 16,-1 0-16,0 0 0</inkml:trace>
  <inkml:trace contextRef="#ctx0" brushRef="#br0" timeOffset="43212.61">12869 13441 0,'0'0'16,"0"-21"-16,0 0 0,0-64 15,0 64-15,-21 0 0,0 21 16,0 0-16,0 0 0,-1 0 0,-20 0 16,21 0-16,-21 21 0,-1 21 0,22-21 15,-21 0-15,-1 22 0,1-1 16,0 0-16,21 1 0,-22-22 16,22 21-16,0 1 0,21-22 0,0 21 15,0-21-15,0 0 0,0 1 16,21-1-16,0-21 0,0 0 15,22 0-15,-22 0 0,0 0 0,0-21 16,22-1-16,-22 1 0,21 0 16,-21-21-16,0-1 0,1 22 0,-1-21 15,0 0-15,0-1 0,0 1 0,-21 21 16,21 0-16,-21-1 0,0 44 31,0-1-31,0 0 0,0 0 0,0 21 16,0-20-16,0 20 15,0-21-15,22 21 0,-22-20 0,21-1 16,-21 0-16,21 0 0,0 0 0,0 0 16,0-21-16,1 22 0,-1-22 15,21 0-15,-21 0 0,0 0 0,22 0 16,-22 0-16,0 0 0,0-22 0,0 1 16</inkml:trace>
  <inkml:trace contextRef="#ctx0" brushRef="#br0" timeOffset="43540.42">13166 13504 0,'0'0'0,"0"-42"0,0 21 0,21-21 15,-21-1-15,21 1 0,0 21 16,0-22-16,0 22 0,1 0 0,-1 0 16,21 21-16,-21 0 0,0 0 15,22 0-15,-22 0 0,21 0 16,-21 21-16,1 21 0,20-20 0,-21-1 16,0 21-16,0-21 0,-21 22 0,22-1 15,-22 0-15,0-21 0,0 22 16,0-1-16,0-21 0,0 0 0,0 22 15,-22-22-15,22 0 16,-21-21-16,21 21 0,-21-21 0,0 0 16,0-21-16,21 0 15,0 0-15,0-22 0,0 22 16,0-21-16,21 21 0,0-22 0,0 1 16,0 0-16,1-1 0,20 22 15,-21-21-15,0 21 0,0 0 16,22-1-16,-22 1 0,0 21 0,0 0 15,22 0-15,-22 0 0,21 0 0,-21 0 16,0 0-16,22 0 0,-22 0 16</inkml:trace>
  <inkml:trace contextRef="#ctx0" brushRef="#br0" timeOffset="44635.8">14668 13441 0,'0'-21'15,"0"0"1,0-1-16,0 1 0,0 0 0,0 0 16,-21 0-16,0 0 0,0-1 0,0 1 15,0 0-15,-1 21 0,1 0 16,0 0-16,-21 0 0,-1 0 0,1 21 16,0 0-16,-1 1 0,1 20 0,0 0 15,-1-21-15,1 22 0,21-1 16,-21 0-16,20 1 0,1-1 0,21 0 15,0 1-15,0-22 0,0 0 0,0 21 16,21-20-16,1-1 0,20-21 16,-21 21-16,0-21 0,22 0 0,-22 0 15,21 0-15,0 0 0,-20-21 16,20 0-16,-21-1 0,0 1 16,22 0-16,-22 0 0,0-21 0,0-1 15,0 1-15,0 0 0,1-1 0,-1 1 16,0 21-16,0-22 0,-21 22 15,0 0-15,0 42 32,0 0-32,0 22 0,0-22 15,0 0-15,0 21 0,0-20 16,0-1-16,0 21 0,0-21 0,0 0 0,21 1 16,0-1-16,1 0 0,-1 0 15,0 0-15,0-21 0,21 0 16,-20 0-16,20 0 0,-21 0 0,21 0 15,-20 0-15,-1-21 0,0 0 16,0 0-16,0 0 0,-21-22 0,0 1 16,21 0-16,-21-1 0,22 1 0,-22 0 15,0-1-15,0 22 0,0-21 16,0 21-16,0-1 0,0 44 31,0-1-31,0 21 0,0-21 16,-22 22-16,22-22 0,-21 21 0,21 0 15,0-20-15,-21 20 0,21-21 0,-21 21 16,21-20-16,0-1 16,0 0-16,0 0 0,0 0 0,0 0 15,0-42 17,0 0-32,0 0 0,21 0 15,0-22-15,-21 22 0,21-21 0,1 21 16,-1-22-16,0 1 0,21 21 15,-21 0-15,1 0 0,-1-1 0,0 1 16,0 0-16,0 21 0,0 0 0,1 0 16,-22 21-16,0 0 15,0 1-15,0-1 0,0 0 0,0 0 16,0 21-16,0-20 0,0-1 16,0 21-16,0-21 0,0 0 15,0 1-15,0-1 0,0 0 0,0 0 16,21-21-16,-21 21 0,0-42 31,0 0-31,0 0 16,21 0-16,0-1 0,-21-20 0,21 0 15,22 21-15,-22-22 0,21 1 16,0 0-16,-20-1 0,20 1 0,0 0 16,1 20-16,-1 1 0,-21 0 0,0 21 15,0 0-15,1 0 0,-22 21 16,21 0-16,-21 22 0,0-22 15,0 21-15,0 1 0,-21-1 0,21 0 16,-22 1-16,1-1 0,0 0 16,21-21-16,0 22 0,0-22 0,-21 21 15,21-21-15,0 1 0,0-1 16,21-21 15,0-21-31,0 21 16,1-22-16,-1 1 15,0 0-15</inkml:trace>
  <inkml:trace contextRef="#ctx0" brushRef="#br0" timeOffset="44951.53">15981 13526 0,'21'0'47,"0"0"-47,0 0 0,0 0 16,1-22-16,-1 1 0,0 21 15,0-21-15,0 0 0,0 21 16,1-21-16,-22 0 0,0-1 0,0 1 16,0 0-16,0 0 0,-22 21 31,1 0-31,0 0 0,0 0 0,-21 21 16,20 0-16,1 22 0,0-22 0,0 0 15,0 21-15,21 1 0,-21-22 16,21 21-16,0-21 0,0 22 0,0-22 15,0 21-15,0-21 0,0 0 0,0 1 16,21-1-16,0 0 0,0-21 16,0 21-16,0-21 0,1 0 0,-1 0 15,21 0-15,-21 0 0,0 0 0,22-21 16,-1 0-16</inkml:trace>
  <inkml:trace contextRef="#ctx0" brushRef="#br0" timeOffset="45623.65">16912 12637 0,'0'0'0,"-21"-22"0,-43-41 15,43 63-15,0 0 16,0 0-16,0 0 0,0 21 16,-1 0-16,1 0 0,0 1 15,21 20-15,0 0 0,-21 22 16,21-22-16,-21 22 0,21-1 15,0 1-15,-21-1 0,21 1 0,0-1 16,0 1-16,0-1 0,0-21 16,0 22-16,0-1 0,0-20 0,0-1 15,0 0-15,21 1 0,-21-1 0,21-21 16,0 0-16,0 1 0,0-1 16,1 0-16,20-21 0,-21 0 0,0 0 15,0 0-15,22 0 0,-22-21 0,0 0 16,0-1-16,0 1 0,1-21 15,-1 21-15,-21-22 0,21 1 0,-21 21 16,0-21-16,0 20 0,0 1 0,0 0 16,0 0-16,-21 21 0,0 0 15,-1 0-15,1 0 0,0 21 16,0 0-16,0 0 0,0 1 0,-1-1 16,22 0-16,0 21 0,-21-21 15,21 1-15,0-1 0,0 0 0,0 0 16,0 0-16,21 0 0,1-21 15,-1 0-15,0 0 0,0 0 16,0 0-16,0 0 0,1 0 0,-1 0 16,21-21-16,-21 0 0,0 0 0,22 0 15,-22 0-15,21-22 0,-21 1 16,22 21-16,-22-22 0,0 22 16,0 0-16,0 0 0,1 0 0,-22 42 31,0 0-31,0 0 0,0 0 0,0 22 15,-22-22-15,22 21 0,-21-21 0,21 22 16,0-22-16,0 21 0,0-21 16,0 1-16,21-1 0,1 0 0,-1 0 15,0 0-15,0-21 0,0 0 0,0 0 16,1 0-16,-1 0 0,21 0 16,-21 0-16,0 0 0,1-21 0,-1 21 15,0-21-15,21-21 0,-21 20 0,1 1 16,-1-21-16</inkml:trace>
  <inkml:trace contextRef="#ctx0" brushRef="#br0" timeOffset="45867.51">16637 12933 0,'0'0'0,"-42"0"0,-1 0 0,22 0 0,0 0 15,21-21-15,21 21 16,21-21-16,1 21 0,-1 0 0,22 0 16,-1 0-16,22 0 0,-22 0 15,22-22-15,-22 22 0,22 0 16,0 0-16,-1 0 0,-20 0 0,-1 22 16,1-22-16,-22 0 0,1 21 0,-22-21 15,0 0-15,0 0 0</inkml:trace>
  <inkml:trace contextRef="#ctx0" brushRef="#br0" timeOffset="47516.1">17589 13780 0,'0'21'15,"22"-21"17,-1 0-32,0 0 15,0-21-15,0-1 0,0 22 16,1-21-16,20 0 0,-21 0 0,21 0 15,1 0-15,-22-22 0,21 22 16,1-21-16,-1 21 0,0-22 0,-21 22 16,1 0-16,-1 0 0,-21 0 0,0-1 15,0 1-15,-21 21 16,-1 0-16,1 0 16,0 21-16,0 1 0,0-1 0,0 0 15,-1 0-15,1 0 0,21 22 16,0-22-16,0 0 0,0 0 0,0 0 15,0 0-15,0 1 0,21-1 16,1 0-16,-1 0 0,0 0 0,0-21 16,0 21-16,0 1 0,1-22 0,-1 21 15,-21 0 1,-21-21-16,-22 21 16,22-21-16,0 0 0,-21 0 0,-1 0 15,22 0-15,-21 0 16,-1 0-16,22 0 0,0 0 0,-21 0 15,21 0-15,-1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9C3D-8DE1-4D8C-9BD2-8DEE8DE7D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5B61C-EF4E-4E80-AA64-A987DEF99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4A3BB-F9F3-413F-9C59-FD8030D5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970-110D-4B63-8017-462DC416E02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29571-7473-448D-B4FA-4B2345AC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4DE0D-7AD8-4BD2-B711-EB475E10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09AC-AF06-4E00-A885-40D7A7629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73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F753-53CC-486A-81E1-40D57A4C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9935D-9063-4B59-9098-0A9B4BC9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1275-6939-4C42-8167-C47AED9E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970-110D-4B63-8017-462DC416E02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F63C-F04A-478C-A002-D8AA6305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B188-B350-4E3F-A8EB-745046F2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09AC-AF06-4E00-A885-40D7A7629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12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6F0FF-4E1F-4CC5-A6F7-74624567C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A02D1-A57F-458D-96A3-D8D122629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59EB-9600-4A0C-9293-A4BF94F1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970-110D-4B63-8017-462DC416E02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F496-E6C3-4599-B59E-79E29CEF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CA84-5DDB-4044-985E-3C370C7C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09AC-AF06-4E00-A885-40D7A7629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5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4A2B-59D9-44AF-B82A-AF264E55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C4CA-DD5D-44C6-8601-8C62F613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6275-8627-4133-B405-48713B62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970-110D-4B63-8017-462DC416E02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55EE6-6250-4C93-856D-5973F16B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14D8-D989-4C07-A62C-2C582377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09AC-AF06-4E00-A885-40D7A7629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59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BAC4-F188-44D3-86DD-EE774495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93F8-1278-4375-97A7-A6B52D7D1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475BD-7E9E-46B0-A019-3DD8D9C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970-110D-4B63-8017-462DC416E02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8757-8CC6-483D-90C9-D134F65E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C79F-DC2F-4910-8396-22CCDC10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09AC-AF06-4E00-A885-40D7A7629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087B-0B0A-4E05-B7D4-2C642C14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3C87-040C-46B4-9FAC-EC1A7FBBE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55A65-C393-4BC3-B878-1C22354E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8575D-EE1F-4526-B9BC-3FEC892D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970-110D-4B63-8017-462DC416E02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8DFF4-0BEC-43FC-AA5E-AC8E81DC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27172-2809-48B0-88A3-C82A097D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09AC-AF06-4E00-A885-40D7A7629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BA33-9707-4E0D-A699-C0BD7552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38BB6-D444-41A9-8948-1295BBE2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A3F97-7C0E-4F4C-88EC-477C585BF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9E497-6A18-402D-8AF8-B3EB10E34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94683-677A-4A51-B74E-CAD55BA72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FD0BE-0E39-4B4A-AA4F-64337E3C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970-110D-4B63-8017-462DC416E02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08E43-2EBD-4854-A7AA-369BD775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7641D-FB59-4CDD-84F2-C5D73FBF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09AC-AF06-4E00-A885-40D7A7629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97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98DC-5352-41B6-A4D4-4C07BC41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90756-0EE3-4DBF-8837-64D936A6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970-110D-4B63-8017-462DC416E02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0882E-02CA-440D-9837-BFA440C9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01EC1-43CD-4A72-AB05-227D114F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09AC-AF06-4E00-A885-40D7A7629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E3E90-C5B1-4ECE-9F93-D75D3F78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970-110D-4B63-8017-462DC416E02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77762-A93E-427D-A8DA-0F04BA53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EDA8A-00D1-4224-AD8F-5E6B7ECC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09AC-AF06-4E00-A885-40D7A7629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1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1815-5AE1-4DA1-B1F7-5376E457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6A8E-CB29-4ED4-BF9A-D5E74992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33B1A-E55E-42F2-89BE-0DAC987F1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40C24-2F53-459E-AA02-10C9C9C1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970-110D-4B63-8017-462DC416E02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3BB5-6B11-46D8-A49B-EE29563B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5B62-EB8B-4DC5-AC93-ED366799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09AC-AF06-4E00-A885-40D7A7629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5B0D-2168-46C2-A6BD-DAF1934A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56E4E-4A71-44BD-B199-AFBBEE75A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8BED0-4DAC-4022-8145-3277D4ED9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3A061-4C49-4F76-8F26-C2C8D78D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970-110D-4B63-8017-462DC416E02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85B3E-0FC2-4EF6-9FCB-2894C4BE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B4450-232E-40FD-9DFE-367C1B7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09AC-AF06-4E00-A885-40D7A7629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0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2BBA5-B91C-4E02-A968-EBAAA246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4A5C6-C546-44B8-84F5-F3D089E5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7636-7FE0-4329-953E-E6002799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9970-110D-4B63-8017-462DC416E020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E9CE-D5E5-4A01-A9C7-17C70F997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3E55-C681-46BE-8258-E3B04C7B5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09AC-AF06-4E00-A885-40D7A7629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3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9517-2339-4438-A1FB-4DABBDA40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9B863-4679-45E1-A089-E1FCC1DF7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7CCB7C-DFF5-4C54-AAE9-09064BF3BC10}"/>
                  </a:ext>
                </a:extLst>
              </p14:cNvPr>
              <p14:cNvContentPartPr/>
              <p14:nvPr/>
            </p14:nvContentPartPr>
            <p14:xfrm>
              <a:off x="487800" y="38160"/>
              <a:ext cx="8191800" cy="674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7CCB7C-DFF5-4C54-AAE9-09064BF3BC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28800"/>
                <a:ext cx="8210520" cy="67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85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9517-2339-4438-A1FB-4DABBDA40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9B863-4679-45E1-A089-E1FCC1DF7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0C7C9E-DEBE-4C25-A7BC-46DCD50562FA}"/>
                  </a:ext>
                </a:extLst>
              </p14:cNvPr>
              <p14:cNvContentPartPr/>
              <p14:nvPr/>
            </p14:nvContentPartPr>
            <p14:xfrm>
              <a:off x="921960" y="403920"/>
              <a:ext cx="8031960" cy="264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0C7C9E-DEBE-4C25-A7BC-46DCD50562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394560"/>
                <a:ext cx="8050680" cy="26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05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9517-2339-4438-A1FB-4DABBDA40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9B863-4679-45E1-A089-E1FCC1DF7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49A5EC-9DDF-400C-9CE6-A2B4AE14FF25}"/>
                  </a:ext>
                </a:extLst>
              </p14:cNvPr>
              <p14:cNvContentPartPr/>
              <p14:nvPr/>
            </p14:nvContentPartPr>
            <p14:xfrm>
              <a:off x="1089720" y="167760"/>
              <a:ext cx="6256440" cy="324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49A5EC-9DDF-400C-9CE6-A2B4AE14F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158400"/>
                <a:ext cx="6275160" cy="32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63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9517-2339-4438-A1FB-4DABBDA40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9B863-4679-45E1-A089-E1FCC1DF7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FCFC53-B6D7-4914-A37F-E05854A7E903}"/>
                  </a:ext>
                </a:extLst>
              </p14:cNvPr>
              <p14:cNvContentPartPr/>
              <p14:nvPr/>
            </p14:nvContentPartPr>
            <p14:xfrm>
              <a:off x="365760" y="7560"/>
              <a:ext cx="8077680" cy="291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FCFC53-B6D7-4914-A37F-E05854A7E9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-1800"/>
                <a:ext cx="8096400" cy="29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69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9517-2339-4438-A1FB-4DABBDA40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9B863-4679-45E1-A089-E1FCC1DF7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A80036-03DD-4B9F-B2CB-550B82D1890E}"/>
                  </a:ext>
                </a:extLst>
              </p14:cNvPr>
              <p14:cNvContentPartPr/>
              <p14:nvPr/>
            </p14:nvContentPartPr>
            <p14:xfrm>
              <a:off x="122040" y="0"/>
              <a:ext cx="9913680" cy="660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A80036-03DD-4B9F-B2CB-550B82D189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9932400" cy="66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70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9517-2339-4438-A1FB-4DABBDA40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9B863-4679-45E1-A089-E1FCC1DF7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18A049-3AD9-4B7D-8821-F08D341C55A6}"/>
                  </a:ext>
                </a:extLst>
              </p14:cNvPr>
              <p14:cNvContentPartPr/>
              <p14:nvPr/>
            </p14:nvContentPartPr>
            <p14:xfrm>
              <a:off x="487800" y="266760"/>
              <a:ext cx="8069760" cy="483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18A049-3AD9-4B7D-8821-F08D341C55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257400"/>
                <a:ext cx="8088480" cy="48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61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2021-04-02T10:51:18Z</dcterms:created>
  <dcterms:modified xsi:type="dcterms:W3CDTF">2021-04-02T12:24:21Z</dcterms:modified>
</cp:coreProperties>
</file>